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763" r:id="rId2"/>
    <p:sldId id="762" r:id="rId3"/>
    <p:sldId id="761" r:id="rId4"/>
    <p:sldId id="769" r:id="rId5"/>
    <p:sldId id="741" r:id="rId6"/>
    <p:sldId id="764" r:id="rId7"/>
    <p:sldId id="765" r:id="rId8"/>
    <p:sldId id="766" r:id="rId9"/>
    <p:sldId id="768" r:id="rId10"/>
    <p:sldId id="767" r:id="rId11"/>
    <p:sldId id="277" r:id="rId12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0E15FE"/>
    <a:srgbClr val="D99694"/>
    <a:srgbClr val="F79646"/>
    <a:srgbClr val="00B0F0"/>
    <a:srgbClr val="F5B90F"/>
    <a:srgbClr val="0000FF"/>
    <a:srgbClr val="BFBFBF"/>
    <a:srgbClr val="A6A6A6"/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4185" autoAdjust="0"/>
  </p:normalViewPr>
  <p:slideViewPr>
    <p:cSldViewPr>
      <p:cViewPr varScale="1">
        <p:scale>
          <a:sx n="127" d="100"/>
          <a:sy n="127" d="100"/>
        </p:scale>
        <p:origin x="150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2023/12/7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52373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726803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6135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98024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49779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76843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09842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68052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948652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9563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Charlotte</a:t>
            </a: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EF94229D-99E3-4C51-1A67-4B96FF58C245}"/>
              </a:ext>
            </a:extLst>
          </p:cNvPr>
          <p:cNvSpPr>
            <a:spLocks noEditPoints="1"/>
          </p:cNvSpPr>
          <p:nvPr/>
        </p:nvSpPr>
        <p:spPr bwMode="auto">
          <a:xfrm>
            <a:off x="971600" y="1203598"/>
            <a:ext cx="2955925" cy="3763963"/>
          </a:xfrm>
          <a:custGeom>
            <a:avLst/>
            <a:gdLst>
              <a:gd name="T0" fmla="*/ 1645 w 1862"/>
              <a:gd name="T1" fmla="*/ 669 h 2371"/>
              <a:gd name="T2" fmla="*/ 1396 w 1862"/>
              <a:gd name="T3" fmla="*/ 319 h 2371"/>
              <a:gd name="T4" fmla="*/ 323 w 1862"/>
              <a:gd name="T5" fmla="*/ 1449 h 2371"/>
              <a:gd name="T6" fmla="*/ 376 w 1862"/>
              <a:gd name="T7" fmla="*/ 1304 h 2371"/>
              <a:gd name="T8" fmla="*/ 210 w 1862"/>
              <a:gd name="T9" fmla="*/ 1309 h 2371"/>
              <a:gd name="T10" fmla="*/ 138 w 1862"/>
              <a:gd name="T11" fmla="*/ 1363 h 2371"/>
              <a:gd name="T12" fmla="*/ 196 w 1862"/>
              <a:gd name="T13" fmla="*/ 1126 h 2371"/>
              <a:gd name="T14" fmla="*/ 217 w 1862"/>
              <a:gd name="T15" fmla="*/ 919 h 2371"/>
              <a:gd name="T16" fmla="*/ 166 w 1862"/>
              <a:gd name="T17" fmla="*/ 736 h 2371"/>
              <a:gd name="T18" fmla="*/ 115 w 1862"/>
              <a:gd name="T19" fmla="*/ 573 h 2371"/>
              <a:gd name="T20" fmla="*/ 112 w 1862"/>
              <a:gd name="T21" fmla="*/ 519 h 2371"/>
              <a:gd name="T22" fmla="*/ 196 w 1862"/>
              <a:gd name="T23" fmla="*/ 458 h 2371"/>
              <a:gd name="T24" fmla="*/ 132 w 1862"/>
              <a:gd name="T25" fmla="*/ 372 h 2371"/>
              <a:gd name="T26" fmla="*/ 179 w 1862"/>
              <a:gd name="T27" fmla="*/ 347 h 2371"/>
              <a:gd name="T28" fmla="*/ 335 w 1862"/>
              <a:gd name="T29" fmla="*/ 435 h 2371"/>
              <a:gd name="T30" fmla="*/ 298 w 1862"/>
              <a:gd name="T31" fmla="*/ 314 h 2371"/>
              <a:gd name="T32" fmla="*/ 331 w 1862"/>
              <a:gd name="T33" fmla="*/ 319 h 2371"/>
              <a:gd name="T34" fmla="*/ 383 w 1862"/>
              <a:gd name="T35" fmla="*/ 396 h 2371"/>
              <a:gd name="T36" fmla="*/ 489 w 1862"/>
              <a:gd name="T37" fmla="*/ 610 h 2371"/>
              <a:gd name="T38" fmla="*/ 578 w 1862"/>
              <a:gd name="T39" fmla="*/ 568 h 2371"/>
              <a:gd name="T40" fmla="*/ 613 w 1862"/>
              <a:gd name="T41" fmla="*/ 659 h 2371"/>
              <a:gd name="T42" fmla="*/ 756 w 1862"/>
              <a:gd name="T43" fmla="*/ 663 h 2371"/>
              <a:gd name="T44" fmla="*/ 597 w 1862"/>
              <a:gd name="T45" fmla="*/ 498 h 2371"/>
              <a:gd name="T46" fmla="*/ 643 w 1862"/>
              <a:gd name="T47" fmla="*/ 462 h 2371"/>
              <a:gd name="T48" fmla="*/ 724 w 1862"/>
              <a:gd name="T49" fmla="*/ 388 h 2371"/>
              <a:gd name="T50" fmla="*/ 518 w 1862"/>
              <a:gd name="T51" fmla="*/ 370 h 2371"/>
              <a:gd name="T52" fmla="*/ 694 w 1862"/>
              <a:gd name="T53" fmla="*/ 263 h 2371"/>
              <a:gd name="T54" fmla="*/ 787 w 1862"/>
              <a:gd name="T55" fmla="*/ 270 h 2371"/>
              <a:gd name="T56" fmla="*/ 926 w 1862"/>
              <a:gd name="T57" fmla="*/ 297 h 2371"/>
              <a:gd name="T58" fmla="*/ 1111 w 1862"/>
              <a:gd name="T59" fmla="*/ 91 h 2371"/>
              <a:gd name="T60" fmla="*/ 1323 w 1862"/>
              <a:gd name="T61" fmla="*/ 188 h 2371"/>
              <a:gd name="T62" fmla="*/ 1445 w 1862"/>
              <a:gd name="T63" fmla="*/ 420 h 2371"/>
              <a:gd name="T64" fmla="*/ 1531 w 1862"/>
              <a:gd name="T65" fmla="*/ 336 h 2371"/>
              <a:gd name="T66" fmla="*/ 1550 w 1862"/>
              <a:gd name="T67" fmla="*/ 523 h 2371"/>
              <a:gd name="T68" fmla="*/ 1614 w 1862"/>
              <a:gd name="T69" fmla="*/ 559 h 2371"/>
              <a:gd name="T70" fmla="*/ 1644 w 1862"/>
              <a:gd name="T71" fmla="*/ 789 h 2371"/>
              <a:gd name="T72" fmla="*/ 1751 w 1862"/>
              <a:gd name="T73" fmla="*/ 930 h 2371"/>
              <a:gd name="T74" fmla="*/ 1848 w 1862"/>
              <a:gd name="T75" fmla="*/ 1020 h 2371"/>
              <a:gd name="T76" fmla="*/ 1675 w 1862"/>
              <a:gd name="T77" fmla="*/ 1194 h 2371"/>
              <a:gd name="T78" fmla="*/ 1522 w 1862"/>
              <a:gd name="T79" fmla="*/ 1258 h 2371"/>
              <a:gd name="T80" fmla="*/ 1428 w 1862"/>
              <a:gd name="T81" fmla="*/ 1549 h 2371"/>
              <a:gd name="T82" fmla="*/ 1287 w 1862"/>
              <a:gd name="T83" fmla="*/ 1711 h 2371"/>
              <a:gd name="T84" fmla="*/ 1271 w 1862"/>
              <a:gd name="T85" fmla="*/ 1838 h 2371"/>
              <a:gd name="T86" fmla="*/ 1420 w 1862"/>
              <a:gd name="T87" fmla="*/ 1936 h 2371"/>
              <a:gd name="T88" fmla="*/ 1253 w 1862"/>
              <a:gd name="T89" fmla="*/ 2136 h 2371"/>
              <a:gd name="T90" fmla="*/ 1128 w 1862"/>
              <a:gd name="T91" fmla="*/ 2233 h 2371"/>
              <a:gd name="T92" fmla="*/ 990 w 1862"/>
              <a:gd name="T93" fmla="*/ 2301 h 2371"/>
              <a:gd name="T94" fmla="*/ 850 w 1862"/>
              <a:gd name="T95" fmla="*/ 2309 h 2371"/>
              <a:gd name="T96" fmla="*/ 667 w 1862"/>
              <a:gd name="T97" fmla="*/ 2061 h 2371"/>
              <a:gd name="T98" fmla="*/ 764 w 1862"/>
              <a:gd name="T99" fmla="*/ 1879 h 2371"/>
              <a:gd name="T100" fmla="*/ 536 w 1862"/>
              <a:gd name="T101" fmla="*/ 1812 h 2371"/>
              <a:gd name="T102" fmla="*/ 97 w 1862"/>
              <a:gd name="T103" fmla="*/ 1956 h 2371"/>
              <a:gd name="T104" fmla="*/ 50 w 1862"/>
              <a:gd name="T105" fmla="*/ 1772 h 2371"/>
              <a:gd name="T106" fmla="*/ 41 w 1862"/>
              <a:gd name="T107" fmla="*/ 1681 h 2371"/>
              <a:gd name="T108" fmla="*/ 42 w 1862"/>
              <a:gd name="T109" fmla="*/ 1562 h 2371"/>
              <a:gd name="T110" fmla="*/ 10 w 1862"/>
              <a:gd name="T111" fmla="*/ 1520 h 2371"/>
              <a:gd name="T112" fmla="*/ 51 w 1862"/>
              <a:gd name="T113" fmla="*/ 1444 h 2371"/>
              <a:gd name="T114" fmla="*/ 164 w 1862"/>
              <a:gd name="T115" fmla="*/ 1425 h 2371"/>
              <a:gd name="T116" fmla="*/ 1245 w 1862"/>
              <a:gd name="T117" fmla="*/ 2098 h 2371"/>
              <a:gd name="T118" fmla="*/ 1574 w 1862"/>
              <a:gd name="T119" fmla="*/ 832 h 2371"/>
              <a:gd name="T120" fmla="*/ 1477 w 1862"/>
              <a:gd name="T121" fmla="*/ 713 h 2371"/>
              <a:gd name="T122" fmla="*/ 244 w 1862"/>
              <a:gd name="T123" fmla="*/ 751 h 2371"/>
              <a:gd name="T124" fmla="*/ 1009 w 1862"/>
              <a:gd name="T125" fmla="*/ 256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2" h="2371">
                <a:moveTo>
                  <a:pt x="146" y="1273"/>
                </a:moveTo>
                <a:lnTo>
                  <a:pt x="147" y="1279"/>
                </a:lnTo>
                <a:lnTo>
                  <a:pt x="161" y="1278"/>
                </a:lnTo>
                <a:lnTo>
                  <a:pt x="161" y="1274"/>
                </a:lnTo>
                <a:lnTo>
                  <a:pt x="160" y="1271"/>
                </a:lnTo>
                <a:lnTo>
                  <a:pt x="173" y="1271"/>
                </a:lnTo>
                <a:lnTo>
                  <a:pt x="181" y="1270"/>
                </a:lnTo>
                <a:lnTo>
                  <a:pt x="179" y="1264"/>
                </a:lnTo>
                <a:lnTo>
                  <a:pt x="195" y="1263"/>
                </a:lnTo>
                <a:lnTo>
                  <a:pt x="190" y="1266"/>
                </a:lnTo>
                <a:lnTo>
                  <a:pt x="189" y="1268"/>
                </a:lnTo>
                <a:lnTo>
                  <a:pt x="189" y="1271"/>
                </a:lnTo>
                <a:lnTo>
                  <a:pt x="188" y="1274"/>
                </a:lnTo>
                <a:lnTo>
                  <a:pt x="188" y="1276"/>
                </a:lnTo>
                <a:lnTo>
                  <a:pt x="188" y="1278"/>
                </a:lnTo>
                <a:lnTo>
                  <a:pt x="187" y="1279"/>
                </a:lnTo>
                <a:lnTo>
                  <a:pt x="183" y="1279"/>
                </a:lnTo>
                <a:lnTo>
                  <a:pt x="183" y="1280"/>
                </a:lnTo>
                <a:lnTo>
                  <a:pt x="185" y="1282"/>
                </a:lnTo>
                <a:lnTo>
                  <a:pt x="181" y="1282"/>
                </a:lnTo>
                <a:lnTo>
                  <a:pt x="180" y="1281"/>
                </a:lnTo>
                <a:lnTo>
                  <a:pt x="174" y="1279"/>
                </a:lnTo>
                <a:lnTo>
                  <a:pt x="174" y="1280"/>
                </a:lnTo>
                <a:lnTo>
                  <a:pt x="174" y="1282"/>
                </a:lnTo>
                <a:lnTo>
                  <a:pt x="174" y="1284"/>
                </a:lnTo>
                <a:lnTo>
                  <a:pt x="173" y="1284"/>
                </a:lnTo>
                <a:lnTo>
                  <a:pt x="171" y="1284"/>
                </a:lnTo>
                <a:lnTo>
                  <a:pt x="173" y="1290"/>
                </a:lnTo>
                <a:lnTo>
                  <a:pt x="171" y="1291"/>
                </a:lnTo>
                <a:lnTo>
                  <a:pt x="170" y="1291"/>
                </a:lnTo>
                <a:lnTo>
                  <a:pt x="170" y="1292"/>
                </a:lnTo>
                <a:lnTo>
                  <a:pt x="169" y="1292"/>
                </a:lnTo>
                <a:lnTo>
                  <a:pt x="168" y="1292"/>
                </a:lnTo>
                <a:lnTo>
                  <a:pt x="168" y="1289"/>
                </a:lnTo>
                <a:lnTo>
                  <a:pt x="165" y="1289"/>
                </a:lnTo>
                <a:lnTo>
                  <a:pt x="165" y="1288"/>
                </a:lnTo>
                <a:lnTo>
                  <a:pt x="165" y="1284"/>
                </a:lnTo>
                <a:lnTo>
                  <a:pt x="162" y="1284"/>
                </a:lnTo>
                <a:lnTo>
                  <a:pt x="162" y="1281"/>
                </a:lnTo>
                <a:lnTo>
                  <a:pt x="147" y="1284"/>
                </a:lnTo>
                <a:lnTo>
                  <a:pt x="147" y="1281"/>
                </a:lnTo>
                <a:lnTo>
                  <a:pt x="134" y="1288"/>
                </a:lnTo>
                <a:lnTo>
                  <a:pt x="127" y="1291"/>
                </a:lnTo>
                <a:lnTo>
                  <a:pt x="124" y="1292"/>
                </a:lnTo>
                <a:lnTo>
                  <a:pt x="121" y="1278"/>
                </a:lnTo>
                <a:lnTo>
                  <a:pt x="122" y="1278"/>
                </a:lnTo>
                <a:lnTo>
                  <a:pt x="122" y="1276"/>
                </a:lnTo>
                <a:lnTo>
                  <a:pt x="123" y="1275"/>
                </a:lnTo>
                <a:lnTo>
                  <a:pt x="124" y="1273"/>
                </a:lnTo>
                <a:lnTo>
                  <a:pt x="124" y="1272"/>
                </a:lnTo>
                <a:lnTo>
                  <a:pt x="126" y="1271"/>
                </a:lnTo>
                <a:lnTo>
                  <a:pt x="126" y="1270"/>
                </a:lnTo>
                <a:lnTo>
                  <a:pt x="127" y="1267"/>
                </a:lnTo>
                <a:lnTo>
                  <a:pt x="128" y="1265"/>
                </a:lnTo>
                <a:lnTo>
                  <a:pt x="128" y="1264"/>
                </a:lnTo>
                <a:lnTo>
                  <a:pt x="128" y="1263"/>
                </a:lnTo>
                <a:lnTo>
                  <a:pt x="129" y="1263"/>
                </a:lnTo>
                <a:lnTo>
                  <a:pt x="129" y="1261"/>
                </a:lnTo>
                <a:lnTo>
                  <a:pt x="130" y="1259"/>
                </a:lnTo>
                <a:lnTo>
                  <a:pt x="130" y="1258"/>
                </a:lnTo>
                <a:lnTo>
                  <a:pt x="130" y="1257"/>
                </a:lnTo>
                <a:lnTo>
                  <a:pt x="131" y="1256"/>
                </a:lnTo>
                <a:lnTo>
                  <a:pt x="131" y="1255"/>
                </a:lnTo>
                <a:lnTo>
                  <a:pt x="145" y="1254"/>
                </a:lnTo>
                <a:lnTo>
                  <a:pt x="146" y="1272"/>
                </a:lnTo>
                <a:lnTo>
                  <a:pt x="146" y="1273"/>
                </a:lnTo>
                <a:close/>
                <a:moveTo>
                  <a:pt x="96" y="1251"/>
                </a:moveTo>
                <a:lnTo>
                  <a:pt x="97" y="1254"/>
                </a:lnTo>
                <a:lnTo>
                  <a:pt x="103" y="1251"/>
                </a:lnTo>
                <a:lnTo>
                  <a:pt x="103" y="1254"/>
                </a:lnTo>
                <a:lnTo>
                  <a:pt x="121" y="1254"/>
                </a:lnTo>
                <a:lnTo>
                  <a:pt x="126" y="1254"/>
                </a:lnTo>
                <a:lnTo>
                  <a:pt x="130" y="1254"/>
                </a:lnTo>
                <a:lnTo>
                  <a:pt x="128" y="1261"/>
                </a:lnTo>
                <a:lnTo>
                  <a:pt x="128" y="1262"/>
                </a:lnTo>
                <a:lnTo>
                  <a:pt x="127" y="1265"/>
                </a:lnTo>
                <a:lnTo>
                  <a:pt x="126" y="1266"/>
                </a:lnTo>
                <a:lnTo>
                  <a:pt x="126" y="1268"/>
                </a:lnTo>
                <a:lnTo>
                  <a:pt x="123" y="1272"/>
                </a:lnTo>
                <a:lnTo>
                  <a:pt x="123" y="1273"/>
                </a:lnTo>
                <a:lnTo>
                  <a:pt x="122" y="1274"/>
                </a:lnTo>
                <a:lnTo>
                  <a:pt x="122" y="1275"/>
                </a:lnTo>
                <a:lnTo>
                  <a:pt x="121" y="1276"/>
                </a:lnTo>
                <a:lnTo>
                  <a:pt x="121" y="1278"/>
                </a:lnTo>
                <a:lnTo>
                  <a:pt x="120" y="1278"/>
                </a:lnTo>
                <a:lnTo>
                  <a:pt x="102" y="1281"/>
                </a:lnTo>
                <a:lnTo>
                  <a:pt x="102" y="1271"/>
                </a:lnTo>
                <a:lnTo>
                  <a:pt x="101" y="1272"/>
                </a:lnTo>
                <a:lnTo>
                  <a:pt x="96" y="1270"/>
                </a:lnTo>
                <a:lnTo>
                  <a:pt x="95" y="1266"/>
                </a:lnTo>
                <a:lnTo>
                  <a:pt x="87" y="1264"/>
                </a:lnTo>
                <a:lnTo>
                  <a:pt x="87" y="1262"/>
                </a:lnTo>
                <a:lnTo>
                  <a:pt x="85" y="1259"/>
                </a:lnTo>
                <a:lnTo>
                  <a:pt x="88" y="1259"/>
                </a:lnTo>
                <a:lnTo>
                  <a:pt x="89" y="1257"/>
                </a:lnTo>
                <a:lnTo>
                  <a:pt x="93" y="1255"/>
                </a:lnTo>
                <a:lnTo>
                  <a:pt x="96" y="1254"/>
                </a:lnTo>
                <a:lnTo>
                  <a:pt x="93" y="1249"/>
                </a:lnTo>
                <a:lnTo>
                  <a:pt x="94" y="1248"/>
                </a:lnTo>
                <a:lnTo>
                  <a:pt x="96" y="1251"/>
                </a:lnTo>
                <a:close/>
                <a:moveTo>
                  <a:pt x="1676" y="724"/>
                </a:moveTo>
                <a:lnTo>
                  <a:pt x="1678" y="725"/>
                </a:lnTo>
                <a:lnTo>
                  <a:pt x="1680" y="724"/>
                </a:lnTo>
                <a:lnTo>
                  <a:pt x="1682" y="726"/>
                </a:lnTo>
                <a:lnTo>
                  <a:pt x="1682" y="727"/>
                </a:lnTo>
                <a:lnTo>
                  <a:pt x="1682" y="728"/>
                </a:lnTo>
                <a:lnTo>
                  <a:pt x="1683" y="731"/>
                </a:lnTo>
                <a:lnTo>
                  <a:pt x="1683" y="734"/>
                </a:lnTo>
                <a:lnTo>
                  <a:pt x="1685" y="740"/>
                </a:lnTo>
                <a:lnTo>
                  <a:pt x="1678" y="743"/>
                </a:lnTo>
                <a:lnTo>
                  <a:pt x="1677" y="741"/>
                </a:lnTo>
                <a:lnTo>
                  <a:pt x="1677" y="740"/>
                </a:lnTo>
                <a:lnTo>
                  <a:pt x="1677" y="738"/>
                </a:lnTo>
                <a:lnTo>
                  <a:pt x="1676" y="736"/>
                </a:lnTo>
                <a:lnTo>
                  <a:pt x="1675" y="734"/>
                </a:lnTo>
                <a:lnTo>
                  <a:pt x="1675" y="733"/>
                </a:lnTo>
                <a:lnTo>
                  <a:pt x="1673" y="724"/>
                </a:lnTo>
                <a:lnTo>
                  <a:pt x="1675" y="724"/>
                </a:lnTo>
                <a:lnTo>
                  <a:pt x="1676" y="724"/>
                </a:lnTo>
                <a:close/>
                <a:moveTo>
                  <a:pt x="1515" y="722"/>
                </a:moveTo>
                <a:lnTo>
                  <a:pt x="1516" y="730"/>
                </a:lnTo>
                <a:lnTo>
                  <a:pt x="1517" y="730"/>
                </a:lnTo>
                <a:lnTo>
                  <a:pt x="1517" y="731"/>
                </a:lnTo>
                <a:lnTo>
                  <a:pt x="1513" y="734"/>
                </a:lnTo>
                <a:lnTo>
                  <a:pt x="1516" y="741"/>
                </a:lnTo>
                <a:lnTo>
                  <a:pt x="1514" y="743"/>
                </a:lnTo>
                <a:lnTo>
                  <a:pt x="1506" y="748"/>
                </a:lnTo>
                <a:lnTo>
                  <a:pt x="1506" y="749"/>
                </a:lnTo>
                <a:lnTo>
                  <a:pt x="1501" y="752"/>
                </a:lnTo>
                <a:lnTo>
                  <a:pt x="1498" y="748"/>
                </a:lnTo>
                <a:lnTo>
                  <a:pt x="1502" y="744"/>
                </a:lnTo>
                <a:lnTo>
                  <a:pt x="1497" y="738"/>
                </a:lnTo>
                <a:lnTo>
                  <a:pt x="1496" y="739"/>
                </a:lnTo>
                <a:lnTo>
                  <a:pt x="1496" y="740"/>
                </a:lnTo>
                <a:lnTo>
                  <a:pt x="1495" y="740"/>
                </a:lnTo>
                <a:lnTo>
                  <a:pt x="1493" y="742"/>
                </a:lnTo>
                <a:lnTo>
                  <a:pt x="1492" y="742"/>
                </a:lnTo>
                <a:lnTo>
                  <a:pt x="1493" y="740"/>
                </a:lnTo>
                <a:lnTo>
                  <a:pt x="1495" y="739"/>
                </a:lnTo>
                <a:lnTo>
                  <a:pt x="1497" y="738"/>
                </a:lnTo>
                <a:lnTo>
                  <a:pt x="1493" y="733"/>
                </a:lnTo>
                <a:lnTo>
                  <a:pt x="1489" y="733"/>
                </a:lnTo>
                <a:lnTo>
                  <a:pt x="1487" y="733"/>
                </a:lnTo>
                <a:lnTo>
                  <a:pt x="1484" y="731"/>
                </a:lnTo>
                <a:lnTo>
                  <a:pt x="1485" y="728"/>
                </a:lnTo>
                <a:lnTo>
                  <a:pt x="1496" y="725"/>
                </a:lnTo>
                <a:lnTo>
                  <a:pt x="1505" y="726"/>
                </a:lnTo>
                <a:lnTo>
                  <a:pt x="1508" y="726"/>
                </a:lnTo>
                <a:lnTo>
                  <a:pt x="1510" y="723"/>
                </a:lnTo>
                <a:lnTo>
                  <a:pt x="1516" y="715"/>
                </a:lnTo>
                <a:lnTo>
                  <a:pt x="1517" y="722"/>
                </a:lnTo>
                <a:lnTo>
                  <a:pt x="1515" y="722"/>
                </a:lnTo>
                <a:close/>
                <a:moveTo>
                  <a:pt x="1674" y="701"/>
                </a:moveTo>
                <a:lnTo>
                  <a:pt x="1675" y="703"/>
                </a:lnTo>
                <a:lnTo>
                  <a:pt x="1670" y="703"/>
                </a:lnTo>
                <a:lnTo>
                  <a:pt x="1669" y="703"/>
                </a:lnTo>
                <a:lnTo>
                  <a:pt x="1667" y="701"/>
                </a:lnTo>
                <a:lnTo>
                  <a:pt x="1667" y="700"/>
                </a:lnTo>
                <a:lnTo>
                  <a:pt x="1666" y="699"/>
                </a:lnTo>
                <a:lnTo>
                  <a:pt x="1666" y="698"/>
                </a:lnTo>
                <a:lnTo>
                  <a:pt x="1665" y="698"/>
                </a:lnTo>
                <a:lnTo>
                  <a:pt x="1663" y="697"/>
                </a:lnTo>
                <a:lnTo>
                  <a:pt x="1663" y="696"/>
                </a:lnTo>
                <a:lnTo>
                  <a:pt x="1660" y="692"/>
                </a:lnTo>
                <a:lnTo>
                  <a:pt x="1658" y="690"/>
                </a:lnTo>
                <a:lnTo>
                  <a:pt x="1656" y="688"/>
                </a:lnTo>
                <a:lnTo>
                  <a:pt x="1653" y="685"/>
                </a:lnTo>
                <a:lnTo>
                  <a:pt x="1652" y="684"/>
                </a:lnTo>
                <a:lnTo>
                  <a:pt x="1652" y="683"/>
                </a:lnTo>
                <a:lnTo>
                  <a:pt x="1649" y="676"/>
                </a:lnTo>
                <a:lnTo>
                  <a:pt x="1645" y="669"/>
                </a:lnTo>
                <a:lnTo>
                  <a:pt x="1644" y="668"/>
                </a:lnTo>
                <a:lnTo>
                  <a:pt x="1642" y="663"/>
                </a:lnTo>
                <a:lnTo>
                  <a:pt x="1637" y="652"/>
                </a:lnTo>
                <a:lnTo>
                  <a:pt x="1640" y="652"/>
                </a:lnTo>
                <a:lnTo>
                  <a:pt x="1641" y="652"/>
                </a:lnTo>
                <a:lnTo>
                  <a:pt x="1642" y="651"/>
                </a:lnTo>
                <a:lnTo>
                  <a:pt x="1643" y="651"/>
                </a:lnTo>
                <a:lnTo>
                  <a:pt x="1644" y="651"/>
                </a:lnTo>
                <a:lnTo>
                  <a:pt x="1645" y="651"/>
                </a:lnTo>
                <a:lnTo>
                  <a:pt x="1646" y="651"/>
                </a:lnTo>
                <a:lnTo>
                  <a:pt x="1648" y="651"/>
                </a:lnTo>
                <a:lnTo>
                  <a:pt x="1649" y="650"/>
                </a:lnTo>
                <a:lnTo>
                  <a:pt x="1650" y="650"/>
                </a:lnTo>
                <a:lnTo>
                  <a:pt x="1651" y="649"/>
                </a:lnTo>
                <a:lnTo>
                  <a:pt x="1652" y="648"/>
                </a:lnTo>
                <a:lnTo>
                  <a:pt x="1653" y="647"/>
                </a:lnTo>
                <a:lnTo>
                  <a:pt x="1654" y="647"/>
                </a:lnTo>
                <a:lnTo>
                  <a:pt x="1654" y="646"/>
                </a:lnTo>
                <a:lnTo>
                  <a:pt x="1658" y="643"/>
                </a:lnTo>
                <a:lnTo>
                  <a:pt x="1674" y="701"/>
                </a:lnTo>
                <a:close/>
                <a:moveTo>
                  <a:pt x="92" y="585"/>
                </a:moveTo>
                <a:lnTo>
                  <a:pt x="92" y="587"/>
                </a:lnTo>
                <a:lnTo>
                  <a:pt x="93" y="587"/>
                </a:lnTo>
                <a:lnTo>
                  <a:pt x="93" y="588"/>
                </a:lnTo>
                <a:lnTo>
                  <a:pt x="94" y="588"/>
                </a:lnTo>
                <a:lnTo>
                  <a:pt x="95" y="589"/>
                </a:lnTo>
                <a:lnTo>
                  <a:pt x="96" y="589"/>
                </a:lnTo>
                <a:lnTo>
                  <a:pt x="97" y="589"/>
                </a:lnTo>
                <a:lnTo>
                  <a:pt x="97" y="588"/>
                </a:lnTo>
                <a:lnTo>
                  <a:pt x="101" y="587"/>
                </a:lnTo>
                <a:lnTo>
                  <a:pt x="102" y="587"/>
                </a:lnTo>
                <a:lnTo>
                  <a:pt x="103" y="587"/>
                </a:lnTo>
                <a:lnTo>
                  <a:pt x="104" y="587"/>
                </a:lnTo>
                <a:lnTo>
                  <a:pt x="104" y="588"/>
                </a:lnTo>
                <a:lnTo>
                  <a:pt x="106" y="589"/>
                </a:lnTo>
                <a:lnTo>
                  <a:pt x="107" y="590"/>
                </a:lnTo>
                <a:lnTo>
                  <a:pt x="109" y="590"/>
                </a:lnTo>
                <a:lnTo>
                  <a:pt x="110" y="590"/>
                </a:lnTo>
                <a:lnTo>
                  <a:pt x="109" y="590"/>
                </a:lnTo>
                <a:lnTo>
                  <a:pt x="109" y="591"/>
                </a:lnTo>
                <a:lnTo>
                  <a:pt x="107" y="593"/>
                </a:lnTo>
                <a:lnTo>
                  <a:pt x="106" y="593"/>
                </a:lnTo>
                <a:lnTo>
                  <a:pt x="105" y="596"/>
                </a:lnTo>
                <a:lnTo>
                  <a:pt x="105" y="597"/>
                </a:lnTo>
                <a:lnTo>
                  <a:pt x="104" y="598"/>
                </a:lnTo>
                <a:lnTo>
                  <a:pt x="104" y="599"/>
                </a:lnTo>
                <a:lnTo>
                  <a:pt x="103" y="598"/>
                </a:lnTo>
                <a:lnTo>
                  <a:pt x="102" y="598"/>
                </a:lnTo>
                <a:lnTo>
                  <a:pt x="102" y="599"/>
                </a:lnTo>
                <a:lnTo>
                  <a:pt x="104" y="601"/>
                </a:lnTo>
                <a:lnTo>
                  <a:pt x="105" y="603"/>
                </a:lnTo>
                <a:lnTo>
                  <a:pt x="106" y="603"/>
                </a:lnTo>
                <a:lnTo>
                  <a:pt x="104" y="606"/>
                </a:lnTo>
                <a:lnTo>
                  <a:pt x="102" y="607"/>
                </a:lnTo>
                <a:lnTo>
                  <a:pt x="98" y="610"/>
                </a:lnTo>
                <a:lnTo>
                  <a:pt x="101" y="613"/>
                </a:lnTo>
                <a:lnTo>
                  <a:pt x="100" y="614"/>
                </a:lnTo>
                <a:lnTo>
                  <a:pt x="98" y="614"/>
                </a:lnTo>
                <a:lnTo>
                  <a:pt x="95" y="612"/>
                </a:lnTo>
                <a:lnTo>
                  <a:pt x="95" y="593"/>
                </a:lnTo>
                <a:lnTo>
                  <a:pt x="85" y="584"/>
                </a:lnTo>
                <a:lnTo>
                  <a:pt x="88" y="587"/>
                </a:lnTo>
                <a:lnTo>
                  <a:pt x="88" y="583"/>
                </a:lnTo>
                <a:lnTo>
                  <a:pt x="89" y="583"/>
                </a:lnTo>
                <a:lnTo>
                  <a:pt x="90" y="583"/>
                </a:lnTo>
                <a:lnTo>
                  <a:pt x="92" y="583"/>
                </a:lnTo>
                <a:lnTo>
                  <a:pt x="92" y="584"/>
                </a:lnTo>
                <a:lnTo>
                  <a:pt x="92" y="585"/>
                </a:lnTo>
                <a:close/>
                <a:moveTo>
                  <a:pt x="525" y="454"/>
                </a:moveTo>
                <a:lnTo>
                  <a:pt x="525" y="458"/>
                </a:lnTo>
                <a:lnTo>
                  <a:pt x="524" y="457"/>
                </a:lnTo>
                <a:lnTo>
                  <a:pt x="523" y="456"/>
                </a:lnTo>
                <a:lnTo>
                  <a:pt x="521" y="455"/>
                </a:lnTo>
                <a:lnTo>
                  <a:pt x="520" y="454"/>
                </a:lnTo>
                <a:lnTo>
                  <a:pt x="520" y="453"/>
                </a:lnTo>
                <a:lnTo>
                  <a:pt x="519" y="452"/>
                </a:lnTo>
                <a:lnTo>
                  <a:pt x="518" y="450"/>
                </a:lnTo>
                <a:lnTo>
                  <a:pt x="518" y="449"/>
                </a:lnTo>
                <a:lnTo>
                  <a:pt x="517" y="449"/>
                </a:lnTo>
                <a:lnTo>
                  <a:pt x="516" y="449"/>
                </a:lnTo>
                <a:lnTo>
                  <a:pt x="516" y="448"/>
                </a:lnTo>
                <a:lnTo>
                  <a:pt x="515" y="448"/>
                </a:lnTo>
                <a:lnTo>
                  <a:pt x="515" y="447"/>
                </a:lnTo>
                <a:lnTo>
                  <a:pt x="513" y="447"/>
                </a:lnTo>
                <a:lnTo>
                  <a:pt x="512" y="447"/>
                </a:lnTo>
                <a:lnTo>
                  <a:pt x="511" y="446"/>
                </a:lnTo>
                <a:lnTo>
                  <a:pt x="508" y="445"/>
                </a:lnTo>
                <a:lnTo>
                  <a:pt x="507" y="439"/>
                </a:lnTo>
                <a:lnTo>
                  <a:pt x="507" y="438"/>
                </a:lnTo>
                <a:lnTo>
                  <a:pt x="517" y="428"/>
                </a:lnTo>
                <a:lnTo>
                  <a:pt x="521" y="429"/>
                </a:lnTo>
                <a:lnTo>
                  <a:pt x="521" y="432"/>
                </a:lnTo>
                <a:lnTo>
                  <a:pt x="521" y="433"/>
                </a:lnTo>
                <a:lnTo>
                  <a:pt x="521" y="437"/>
                </a:lnTo>
                <a:lnTo>
                  <a:pt x="523" y="444"/>
                </a:lnTo>
                <a:lnTo>
                  <a:pt x="524" y="447"/>
                </a:lnTo>
                <a:lnTo>
                  <a:pt x="524" y="448"/>
                </a:lnTo>
                <a:lnTo>
                  <a:pt x="525" y="452"/>
                </a:lnTo>
                <a:lnTo>
                  <a:pt x="525" y="454"/>
                </a:lnTo>
                <a:close/>
                <a:moveTo>
                  <a:pt x="610" y="438"/>
                </a:moveTo>
                <a:lnTo>
                  <a:pt x="609" y="439"/>
                </a:lnTo>
                <a:lnTo>
                  <a:pt x="608" y="438"/>
                </a:lnTo>
                <a:lnTo>
                  <a:pt x="603" y="436"/>
                </a:lnTo>
                <a:lnTo>
                  <a:pt x="601" y="435"/>
                </a:lnTo>
                <a:lnTo>
                  <a:pt x="601" y="432"/>
                </a:lnTo>
                <a:lnTo>
                  <a:pt x="601" y="413"/>
                </a:lnTo>
                <a:lnTo>
                  <a:pt x="603" y="413"/>
                </a:lnTo>
                <a:lnTo>
                  <a:pt x="605" y="412"/>
                </a:lnTo>
                <a:lnTo>
                  <a:pt x="608" y="411"/>
                </a:lnTo>
                <a:lnTo>
                  <a:pt x="609" y="410"/>
                </a:lnTo>
                <a:lnTo>
                  <a:pt x="613" y="409"/>
                </a:lnTo>
                <a:lnTo>
                  <a:pt x="614" y="407"/>
                </a:lnTo>
                <a:lnTo>
                  <a:pt x="614" y="426"/>
                </a:lnTo>
                <a:lnTo>
                  <a:pt x="613" y="427"/>
                </a:lnTo>
                <a:lnTo>
                  <a:pt x="613" y="433"/>
                </a:lnTo>
                <a:lnTo>
                  <a:pt x="610" y="438"/>
                </a:lnTo>
                <a:close/>
                <a:moveTo>
                  <a:pt x="703" y="403"/>
                </a:moveTo>
                <a:lnTo>
                  <a:pt x="678" y="421"/>
                </a:lnTo>
                <a:lnTo>
                  <a:pt x="677" y="420"/>
                </a:lnTo>
                <a:lnTo>
                  <a:pt x="677" y="419"/>
                </a:lnTo>
                <a:lnTo>
                  <a:pt x="677" y="418"/>
                </a:lnTo>
                <a:lnTo>
                  <a:pt x="676" y="416"/>
                </a:lnTo>
                <a:lnTo>
                  <a:pt x="676" y="415"/>
                </a:lnTo>
                <a:lnTo>
                  <a:pt x="677" y="414"/>
                </a:lnTo>
                <a:lnTo>
                  <a:pt x="679" y="413"/>
                </a:lnTo>
                <a:lnTo>
                  <a:pt x="680" y="412"/>
                </a:lnTo>
                <a:lnTo>
                  <a:pt x="681" y="411"/>
                </a:lnTo>
                <a:lnTo>
                  <a:pt x="682" y="410"/>
                </a:lnTo>
                <a:lnTo>
                  <a:pt x="682" y="409"/>
                </a:lnTo>
                <a:lnTo>
                  <a:pt x="682" y="407"/>
                </a:lnTo>
                <a:lnTo>
                  <a:pt x="682" y="406"/>
                </a:lnTo>
                <a:lnTo>
                  <a:pt x="684" y="406"/>
                </a:lnTo>
                <a:lnTo>
                  <a:pt x="684" y="405"/>
                </a:lnTo>
                <a:lnTo>
                  <a:pt x="685" y="404"/>
                </a:lnTo>
                <a:lnTo>
                  <a:pt x="686" y="404"/>
                </a:lnTo>
                <a:lnTo>
                  <a:pt x="687" y="406"/>
                </a:lnTo>
                <a:lnTo>
                  <a:pt x="697" y="401"/>
                </a:lnTo>
                <a:lnTo>
                  <a:pt x="701" y="398"/>
                </a:lnTo>
                <a:lnTo>
                  <a:pt x="712" y="397"/>
                </a:lnTo>
                <a:lnTo>
                  <a:pt x="713" y="398"/>
                </a:lnTo>
                <a:lnTo>
                  <a:pt x="707" y="401"/>
                </a:lnTo>
                <a:lnTo>
                  <a:pt x="703" y="403"/>
                </a:lnTo>
                <a:close/>
                <a:moveTo>
                  <a:pt x="567" y="396"/>
                </a:moveTo>
                <a:lnTo>
                  <a:pt x="578" y="420"/>
                </a:lnTo>
                <a:lnTo>
                  <a:pt x="571" y="416"/>
                </a:lnTo>
                <a:lnTo>
                  <a:pt x="570" y="416"/>
                </a:lnTo>
                <a:lnTo>
                  <a:pt x="569" y="416"/>
                </a:lnTo>
                <a:lnTo>
                  <a:pt x="568" y="415"/>
                </a:lnTo>
                <a:lnTo>
                  <a:pt x="567" y="415"/>
                </a:lnTo>
                <a:lnTo>
                  <a:pt x="566" y="414"/>
                </a:lnTo>
                <a:lnTo>
                  <a:pt x="565" y="414"/>
                </a:lnTo>
                <a:lnTo>
                  <a:pt x="563" y="414"/>
                </a:lnTo>
                <a:lnTo>
                  <a:pt x="563" y="413"/>
                </a:lnTo>
                <a:lnTo>
                  <a:pt x="560" y="413"/>
                </a:lnTo>
                <a:lnTo>
                  <a:pt x="560" y="385"/>
                </a:lnTo>
                <a:lnTo>
                  <a:pt x="562" y="389"/>
                </a:lnTo>
                <a:lnTo>
                  <a:pt x="567" y="396"/>
                </a:lnTo>
                <a:close/>
                <a:moveTo>
                  <a:pt x="1398" y="289"/>
                </a:moveTo>
                <a:lnTo>
                  <a:pt x="1400" y="291"/>
                </a:lnTo>
                <a:lnTo>
                  <a:pt x="1402" y="293"/>
                </a:lnTo>
                <a:lnTo>
                  <a:pt x="1405" y="297"/>
                </a:lnTo>
                <a:lnTo>
                  <a:pt x="1405" y="296"/>
                </a:lnTo>
                <a:lnTo>
                  <a:pt x="1409" y="304"/>
                </a:lnTo>
                <a:lnTo>
                  <a:pt x="1411" y="305"/>
                </a:lnTo>
                <a:lnTo>
                  <a:pt x="1411" y="306"/>
                </a:lnTo>
                <a:lnTo>
                  <a:pt x="1404" y="311"/>
                </a:lnTo>
                <a:lnTo>
                  <a:pt x="1405" y="314"/>
                </a:lnTo>
                <a:lnTo>
                  <a:pt x="1403" y="315"/>
                </a:lnTo>
                <a:lnTo>
                  <a:pt x="1400" y="317"/>
                </a:lnTo>
                <a:lnTo>
                  <a:pt x="1398" y="318"/>
                </a:lnTo>
                <a:lnTo>
                  <a:pt x="1396" y="319"/>
                </a:lnTo>
                <a:lnTo>
                  <a:pt x="1394" y="314"/>
                </a:lnTo>
                <a:lnTo>
                  <a:pt x="1394" y="304"/>
                </a:lnTo>
                <a:lnTo>
                  <a:pt x="1394" y="303"/>
                </a:lnTo>
                <a:lnTo>
                  <a:pt x="1394" y="298"/>
                </a:lnTo>
                <a:lnTo>
                  <a:pt x="1395" y="297"/>
                </a:lnTo>
                <a:lnTo>
                  <a:pt x="1395" y="296"/>
                </a:lnTo>
                <a:lnTo>
                  <a:pt x="1396" y="294"/>
                </a:lnTo>
                <a:lnTo>
                  <a:pt x="1396" y="293"/>
                </a:lnTo>
                <a:lnTo>
                  <a:pt x="1397" y="291"/>
                </a:lnTo>
                <a:lnTo>
                  <a:pt x="1398" y="289"/>
                </a:lnTo>
                <a:close/>
                <a:moveTo>
                  <a:pt x="1329" y="241"/>
                </a:moveTo>
                <a:lnTo>
                  <a:pt x="1329" y="247"/>
                </a:lnTo>
                <a:lnTo>
                  <a:pt x="1326" y="244"/>
                </a:lnTo>
                <a:lnTo>
                  <a:pt x="1324" y="243"/>
                </a:lnTo>
                <a:lnTo>
                  <a:pt x="1323" y="242"/>
                </a:lnTo>
                <a:lnTo>
                  <a:pt x="1323" y="241"/>
                </a:lnTo>
                <a:lnTo>
                  <a:pt x="1324" y="239"/>
                </a:lnTo>
                <a:lnTo>
                  <a:pt x="1324" y="237"/>
                </a:lnTo>
                <a:lnTo>
                  <a:pt x="1324" y="236"/>
                </a:lnTo>
                <a:lnTo>
                  <a:pt x="1326" y="236"/>
                </a:lnTo>
                <a:lnTo>
                  <a:pt x="1326" y="235"/>
                </a:lnTo>
                <a:lnTo>
                  <a:pt x="1326" y="234"/>
                </a:lnTo>
                <a:lnTo>
                  <a:pt x="1327" y="234"/>
                </a:lnTo>
                <a:lnTo>
                  <a:pt x="1327" y="233"/>
                </a:lnTo>
                <a:lnTo>
                  <a:pt x="1327" y="232"/>
                </a:lnTo>
                <a:lnTo>
                  <a:pt x="1328" y="232"/>
                </a:lnTo>
                <a:lnTo>
                  <a:pt x="1328" y="230"/>
                </a:lnTo>
                <a:lnTo>
                  <a:pt x="1329" y="233"/>
                </a:lnTo>
                <a:lnTo>
                  <a:pt x="1329" y="235"/>
                </a:lnTo>
                <a:lnTo>
                  <a:pt x="1329" y="239"/>
                </a:lnTo>
                <a:lnTo>
                  <a:pt x="1329" y="241"/>
                </a:lnTo>
                <a:close/>
                <a:moveTo>
                  <a:pt x="1322" y="218"/>
                </a:moveTo>
                <a:lnTo>
                  <a:pt x="1322" y="226"/>
                </a:lnTo>
                <a:lnTo>
                  <a:pt x="1326" y="224"/>
                </a:lnTo>
                <a:lnTo>
                  <a:pt x="1330" y="221"/>
                </a:lnTo>
                <a:lnTo>
                  <a:pt x="1330" y="222"/>
                </a:lnTo>
                <a:lnTo>
                  <a:pt x="1330" y="224"/>
                </a:lnTo>
                <a:lnTo>
                  <a:pt x="1330" y="225"/>
                </a:lnTo>
                <a:lnTo>
                  <a:pt x="1330" y="226"/>
                </a:lnTo>
                <a:lnTo>
                  <a:pt x="1330" y="227"/>
                </a:lnTo>
                <a:lnTo>
                  <a:pt x="1329" y="227"/>
                </a:lnTo>
                <a:lnTo>
                  <a:pt x="1329" y="228"/>
                </a:lnTo>
                <a:lnTo>
                  <a:pt x="1328" y="229"/>
                </a:lnTo>
                <a:lnTo>
                  <a:pt x="1328" y="230"/>
                </a:lnTo>
                <a:lnTo>
                  <a:pt x="1327" y="230"/>
                </a:lnTo>
                <a:lnTo>
                  <a:pt x="1327" y="232"/>
                </a:lnTo>
                <a:lnTo>
                  <a:pt x="1326" y="233"/>
                </a:lnTo>
                <a:lnTo>
                  <a:pt x="1326" y="234"/>
                </a:lnTo>
                <a:lnTo>
                  <a:pt x="1324" y="235"/>
                </a:lnTo>
                <a:lnTo>
                  <a:pt x="1324" y="236"/>
                </a:lnTo>
                <a:lnTo>
                  <a:pt x="1323" y="237"/>
                </a:lnTo>
                <a:lnTo>
                  <a:pt x="1323" y="238"/>
                </a:lnTo>
                <a:lnTo>
                  <a:pt x="1322" y="239"/>
                </a:lnTo>
                <a:lnTo>
                  <a:pt x="1321" y="239"/>
                </a:lnTo>
                <a:lnTo>
                  <a:pt x="1320" y="238"/>
                </a:lnTo>
                <a:lnTo>
                  <a:pt x="1318" y="235"/>
                </a:lnTo>
                <a:lnTo>
                  <a:pt x="1315" y="234"/>
                </a:lnTo>
                <a:lnTo>
                  <a:pt x="1315" y="233"/>
                </a:lnTo>
                <a:lnTo>
                  <a:pt x="1320" y="229"/>
                </a:lnTo>
                <a:lnTo>
                  <a:pt x="1320" y="228"/>
                </a:lnTo>
                <a:lnTo>
                  <a:pt x="1321" y="228"/>
                </a:lnTo>
                <a:lnTo>
                  <a:pt x="1321" y="227"/>
                </a:lnTo>
                <a:lnTo>
                  <a:pt x="1322" y="226"/>
                </a:lnTo>
                <a:lnTo>
                  <a:pt x="1322" y="225"/>
                </a:lnTo>
                <a:lnTo>
                  <a:pt x="1322" y="224"/>
                </a:lnTo>
                <a:lnTo>
                  <a:pt x="1322" y="222"/>
                </a:lnTo>
                <a:lnTo>
                  <a:pt x="1321" y="222"/>
                </a:lnTo>
                <a:lnTo>
                  <a:pt x="1321" y="221"/>
                </a:lnTo>
                <a:lnTo>
                  <a:pt x="1321" y="220"/>
                </a:lnTo>
                <a:lnTo>
                  <a:pt x="1320" y="219"/>
                </a:lnTo>
                <a:lnTo>
                  <a:pt x="1322" y="218"/>
                </a:lnTo>
                <a:close/>
                <a:moveTo>
                  <a:pt x="283" y="1445"/>
                </a:moveTo>
                <a:lnTo>
                  <a:pt x="284" y="1447"/>
                </a:lnTo>
                <a:lnTo>
                  <a:pt x="284" y="1449"/>
                </a:lnTo>
                <a:lnTo>
                  <a:pt x="286" y="1453"/>
                </a:lnTo>
                <a:lnTo>
                  <a:pt x="287" y="1455"/>
                </a:lnTo>
                <a:lnTo>
                  <a:pt x="288" y="1455"/>
                </a:lnTo>
                <a:lnTo>
                  <a:pt x="288" y="1456"/>
                </a:lnTo>
                <a:lnTo>
                  <a:pt x="289" y="1457"/>
                </a:lnTo>
                <a:lnTo>
                  <a:pt x="290" y="1457"/>
                </a:lnTo>
                <a:lnTo>
                  <a:pt x="290" y="1458"/>
                </a:lnTo>
                <a:lnTo>
                  <a:pt x="291" y="1459"/>
                </a:lnTo>
                <a:lnTo>
                  <a:pt x="292" y="1460"/>
                </a:lnTo>
                <a:lnTo>
                  <a:pt x="292" y="1461"/>
                </a:lnTo>
                <a:lnTo>
                  <a:pt x="293" y="1461"/>
                </a:lnTo>
                <a:lnTo>
                  <a:pt x="293" y="1462"/>
                </a:lnTo>
                <a:lnTo>
                  <a:pt x="295" y="1464"/>
                </a:lnTo>
                <a:lnTo>
                  <a:pt x="295" y="1465"/>
                </a:lnTo>
                <a:lnTo>
                  <a:pt x="296" y="1465"/>
                </a:lnTo>
                <a:lnTo>
                  <a:pt x="296" y="1466"/>
                </a:lnTo>
                <a:lnTo>
                  <a:pt x="296" y="1467"/>
                </a:lnTo>
                <a:lnTo>
                  <a:pt x="297" y="1468"/>
                </a:lnTo>
                <a:lnTo>
                  <a:pt x="297" y="1469"/>
                </a:lnTo>
                <a:lnTo>
                  <a:pt x="297" y="1470"/>
                </a:lnTo>
                <a:lnTo>
                  <a:pt x="298" y="1470"/>
                </a:lnTo>
                <a:lnTo>
                  <a:pt x="298" y="1472"/>
                </a:lnTo>
                <a:lnTo>
                  <a:pt x="298" y="1473"/>
                </a:lnTo>
                <a:lnTo>
                  <a:pt x="298" y="1474"/>
                </a:lnTo>
                <a:lnTo>
                  <a:pt x="299" y="1477"/>
                </a:lnTo>
                <a:lnTo>
                  <a:pt x="299" y="1478"/>
                </a:lnTo>
                <a:lnTo>
                  <a:pt x="299" y="1484"/>
                </a:lnTo>
                <a:lnTo>
                  <a:pt x="299" y="1485"/>
                </a:lnTo>
                <a:lnTo>
                  <a:pt x="299" y="1486"/>
                </a:lnTo>
                <a:lnTo>
                  <a:pt x="299" y="1490"/>
                </a:lnTo>
                <a:lnTo>
                  <a:pt x="299" y="1491"/>
                </a:lnTo>
                <a:lnTo>
                  <a:pt x="299" y="1492"/>
                </a:lnTo>
                <a:lnTo>
                  <a:pt x="299" y="1493"/>
                </a:lnTo>
                <a:lnTo>
                  <a:pt x="299" y="1494"/>
                </a:lnTo>
                <a:lnTo>
                  <a:pt x="299" y="1495"/>
                </a:lnTo>
                <a:lnTo>
                  <a:pt x="299" y="1497"/>
                </a:lnTo>
                <a:lnTo>
                  <a:pt x="300" y="1499"/>
                </a:lnTo>
                <a:lnTo>
                  <a:pt x="301" y="1499"/>
                </a:lnTo>
                <a:lnTo>
                  <a:pt x="303" y="1498"/>
                </a:lnTo>
                <a:lnTo>
                  <a:pt x="307" y="1497"/>
                </a:lnTo>
                <a:lnTo>
                  <a:pt x="308" y="1495"/>
                </a:lnTo>
                <a:lnTo>
                  <a:pt x="310" y="1495"/>
                </a:lnTo>
                <a:lnTo>
                  <a:pt x="314" y="1494"/>
                </a:lnTo>
                <a:lnTo>
                  <a:pt x="315" y="1493"/>
                </a:lnTo>
                <a:lnTo>
                  <a:pt x="316" y="1493"/>
                </a:lnTo>
                <a:lnTo>
                  <a:pt x="318" y="1492"/>
                </a:lnTo>
                <a:lnTo>
                  <a:pt x="318" y="1491"/>
                </a:lnTo>
                <a:lnTo>
                  <a:pt x="315" y="1492"/>
                </a:lnTo>
                <a:lnTo>
                  <a:pt x="315" y="1493"/>
                </a:lnTo>
                <a:lnTo>
                  <a:pt x="314" y="1493"/>
                </a:lnTo>
                <a:lnTo>
                  <a:pt x="313" y="1491"/>
                </a:lnTo>
                <a:lnTo>
                  <a:pt x="312" y="1490"/>
                </a:lnTo>
                <a:lnTo>
                  <a:pt x="308" y="1486"/>
                </a:lnTo>
                <a:lnTo>
                  <a:pt x="308" y="1485"/>
                </a:lnTo>
                <a:lnTo>
                  <a:pt x="307" y="1484"/>
                </a:lnTo>
                <a:lnTo>
                  <a:pt x="307" y="1483"/>
                </a:lnTo>
                <a:lnTo>
                  <a:pt x="306" y="1483"/>
                </a:lnTo>
                <a:lnTo>
                  <a:pt x="306" y="1482"/>
                </a:lnTo>
                <a:lnTo>
                  <a:pt x="306" y="1481"/>
                </a:lnTo>
                <a:lnTo>
                  <a:pt x="305" y="1478"/>
                </a:lnTo>
                <a:lnTo>
                  <a:pt x="304" y="1472"/>
                </a:lnTo>
                <a:lnTo>
                  <a:pt x="303" y="1469"/>
                </a:lnTo>
                <a:lnTo>
                  <a:pt x="303" y="1468"/>
                </a:lnTo>
                <a:lnTo>
                  <a:pt x="301" y="1467"/>
                </a:lnTo>
                <a:lnTo>
                  <a:pt x="301" y="1466"/>
                </a:lnTo>
                <a:lnTo>
                  <a:pt x="301" y="1465"/>
                </a:lnTo>
                <a:lnTo>
                  <a:pt x="300" y="1464"/>
                </a:lnTo>
                <a:lnTo>
                  <a:pt x="300" y="1462"/>
                </a:lnTo>
                <a:lnTo>
                  <a:pt x="299" y="1461"/>
                </a:lnTo>
                <a:lnTo>
                  <a:pt x="299" y="1460"/>
                </a:lnTo>
                <a:lnTo>
                  <a:pt x="298" y="1459"/>
                </a:lnTo>
                <a:lnTo>
                  <a:pt x="297" y="1458"/>
                </a:lnTo>
                <a:lnTo>
                  <a:pt x="297" y="1457"/>
                </a:lnTo>
                <a:lnTo>
                  <a:pt x="296" y="1456"/>
                </a:lnTo>
                <a:lnTo>
                  <a:pt x="295" y="1455"/>
                </a:lnTo>
                <a:lnTo>
                  <a:pt x="293" y="1453"/>
                </a:lnTo>
                <a:lnTo>
                  <a:pt x="291" y="1451"/>
                </a:lnTo>
                <a:lnTo>
                  <a:pt x="290" y="1449"/>
                </a:lnTo>
                <a:lnTo>
                  <a:pt x="289" y="1449"/>
                </a:lnTo>
                <a:lnTo>
                  <a:pt x="288" y="1448"/>
                </a:lnTo>
                <a:lnTo>
                  <a:pt x="287" y="1448"/>
                </a:lnTo>
                <a:lnTo>
                  <a:pt x="286" y="1447"/>
                </a:lnTo>
                <a:lnTo>
                  <a:pt x="284" y="1447"/>
                </a:lnTo>
                <a:lnTo>
                  <a:pt x="284" y="1445"/>
                </a:lnTo>
                <a:lnTo>
                  <a:pt x="283" y="1445"/>
                </a:lnTo>
                <a:lnTo>
                  <a:pt x="283" y="1444"/>
                </a:lnTo>
                <a:lnTo>
                  <a:pt x="283" y="1443"/>
                </a:lnTo>
                <a:lnTo>
                  <a:pt x="282" y="1442"/>
                </a:lnTo>
                <a:lnTo>
                  <a:pt x="281" y="1440"/>
                </a:lnTo>
                <a:lnTo>
                  <a:pt x="279" y="1433"/>
                </a:lnTo>
                <a:lnTo>
                  <a:pt x="278" y="1431"/>
                </a:lnTo>
                <a:lnTo>
                  <a:pt x="282" y="1433"/>
                </a:lnTo>
                <a:lnTo>
                  <a:pt x="282" y="1432"/>
                </a:lnTo>
                <a:lnTo>
                  <a:pt x="292" y="1435"/>
                </a:lnTo>
                <a:lnTo>
                  <a:pt x="299" y="1438"/>
                </a:lnTo>
                <a:lnTo>
                  <a:pt x="321" y="1447"/>
                </a:lnTo>
                <a:lnTo>
                  <a:pt x="323" y="1449"/>
                </a:lnTo>
                <a:lnTo>
                  <a:pt x="326" y="1451"/>
                </a:lnTo>
                <a:lnTo>
                  <a:pt x="327" y="1452"/>
                </a:lnTo>
                <a:lnTo>
                  <a:pt x="327" y="1455"/>
                </a:lnTo>
                <a:lnTo>
                  <a:pt x="331" y="1455"/>
                </a:lnTo>
                <a:lnTo>
                  <a:pt x="334" y="1456"/>
                </a:lnTo>
                <a:lnTo>
                  <a:pt x="339" y="1456"/>
                </a:lnTo>
                <a:lnTo>
                  <a:pt x="342" y="1456"/>
                </a:lnTo>
                <a:lnTo>
                  <a:pt x="346" y="1456"/>
                </a:lnTo>
                <a:lnTo>
                  <a:pt x="350" y="1457"/>
                </a:lnTo>
                <a:lnTo>
                  <a:pt x="354" y="1457"/>
                </a:lnTo>
                <a:lnTo>
                  <a:pt x="356" y="1457"/>
                </a:lnTo>
                <a:lnTo>
                  <a:pt x="357" y="1457"/>
                </a:lnTo>
                <a:lnTo>
                  <a:pt x="366" y="1458"/>
                </a:lnTo>
                <a:lnTo>
                  <a:pt x="367" y="1458"/>
                </a:lnTo>
                <a:lnTo>
                  <a:pt x="372" y="1458"/>
                </a:lnTo>
                <a:lnTo>
                  <a:pt x="373" y="1457"/>
                </a:lnTo>
                <a:lnTo>
                  <a:pt x="375" y="1456"/>
                </a:lnTo>
                <a:lnTo>
                  <a:pt x="376" y="1456"/>
                </a:lnTo>
                <a:lnTo>
                  <a:pt x="377" y="1456"/>
                </a:lnTo>
                <a:lnTo>
                  <a:pt x="376" y="1455"/>
                </a:lnTo>
                <a:lnTo>
                  <a:pt x="376" y="1453"/>
                </a:lnTo>
                <a:lnTo>
                  <a:pt x="375" y="1453"/>
                </a:lnTo>
                <a:lnTo>
                  <a:pt x="375" y="1452"/>
                </a:lnTo>
                <a:lnTo>
                  <a:pt x="375" y="1451"/>
                </a:lnTo>
                <a:lnTo>
                  <a:pt x="374" y="1450"/>
                </a:lnTo>
                <a:lnTo>
                  <a:pt x="374" y="1449"/>
                </a:lnTo>
                <a:lnTo>
                  <a:pt x="374" y="1447"/>
                </a:lnTo>
                <a:lnTo>
                  <a:pt x="374" y="1445"/>
                </a:lnTo>
                <a:lnTo>
                  <a:pt x="374" y="1442"/>
                </a:lnTo>
                <a:lnTo>
                  <a:pt x="374" y="1441"/>
                </a:lnTo>
                <a:lnTo>
                  <a:pt x="373" y="1441"/>
                </a:lnTo>
                <a:lnTo>
                  <a:pt x="372" y="1441"/>
                </a:lnTo>
                <a:lnTo>
                  <a:pt x="371" y="1441"/>
                </a:lnTo>
                <a:lnTo>
                  <a:pt x="369" y="1440"/>
                </a:lnTo>
                <a:lnTo>
                  <a:pt x="368" y="1440"/>
                </a:lnTo>
                <a:lnTo>
                  <a:pt x="367" y="1439"/>
                </a:lnTo>
                <a:lnTo>
                  <a:pt x="366" y="1438"/>
                </a:lnTo>
                <a:lnTo>
                  <a:pt x="365" y="1438"/>
                </a:lnTo>
                <a:lnTo>
                  <a:pt x="364" y="1436"/>
                </a:lnTo>
                <a:lnTo>
                  <a:pt x="363" y="1435"/>
                </a:lnTo>
                <a:lnTo>
                  <a:pt x="360" y="1434"/>
                </a:lnTo>
                <a:lnTo>
                  <a:pt x="359" y="1433"/>
                </a:lnTo>
                <a:lnTo>
                  <a:pt x="358" y="1433"/>
                </a:lnTo>
                <a:lnTo>
                  <a:pt x="358" y="1432"/>
                </a:lnTo>
                <a:lnTo>
                  <a:pt x="357" y="1432"/>
                </a:lnTo>
                <a:lnTo>
                  <a:pt x="356" y="1431"/>
                </a:lnTo>
                <a:lnTo>
                  <a:pt x="355" y="1430"/>
                </a:lnTo>
                <a:lnTo>
                  <a:pt x="354" y="1431"/>
                </a:lnTo>
                <a:lnTo>
                  <a:pt x="354" y="1430"/>
                </a:lnTo>
                <a:lnTo>
                  <a:pt x="352" y="1430"/>
                </a:lnTo>
                <a:lnTo>
                  <a:pt x="352" y="1428"/>
                </a:lnTo>
                <a:lnTo>
                  <a:pt x="351" y="1428"/>
                </a:lnTo>
                <a:lnTo>
                  <a:pt x="351" y="1427"/>
                </a:lnTo>
                <a:lnTo>
                  <a:pt x="350" y="1426"/>
                </a:lnTo>
                <a:lnTo>
                  <a:pt x="354" y="1423"/>
                </a:lnTo>
                <a:lnTo>
                  <a:pt x="356" y="1420"/>
                </a:lnTo>
                <a:lnTo>
                  <a:pt x="359" y="1418"/>
                </a:lnTo>
                <a:lnTo>
                  <a:pt x="363" y="1416"/>
                </a:lnTo>
                <a:lnTo>
                  <a:pt x="366" y="1413"/>
                </a:lnTo>
                <a:lnTo>
                  <a:pt x="368" y="1411"/>
                </a:lnTo>
                <a:lnTo>
                  <a:pt x="367" y="1408"/>
                </a:lnTo>
                <a:lnTo>
                  <a:pt x="365" y="1410"/>
                </a:lnTo>
                <a:lnTo>
                  <a:pt x="360" y="1414"/>
                </a:lnTo>
                <a:lnTo>
                  <a:pt x="359" y="1410"/>
                </a:lnTo>
                <a:lnTo>
                  <a:pt x="355" y="1414"/>
                </a:lnTo>
                <a:lnTo>
                  <a:pt x="347" y="1417"/>
                </a:lnTo>
                <a:lnTo>
                  <a:pt x="346" y="1416"/>
                </a:lnTo>
                <a:lnTo>
                  <a:pt x="346" y="1415"/>
                </a:lnTo>
                <a:lnTo>
                  <a:pt x="348" y="1410"/>
                </a:lnTo>
                <a:lnTo>
                  <a:pt x="346" y="1409"/>
                </a:lnTo>
                <a:lnTo>
                  <a:pt x="343" y="1408"/>
                </a:lnTo>
                <a:lnTo>
                  <a:pt x="342" y="1409"/>
                </a:lnTo>
                <a:lnTo>
                  <a:pt x="342" y="1410"/>
                </a:lnTo>
                <a:lnTo>
                  <a:pt x="341" y="1411"/>
                </a:lnTo>
                <a:lnTo>
                  <a:pt x="342" y="1409"/>
                </a:lnTo>
                <a:lnTo>
                  <a:pt x="343" y="1406"/>
                </a:lnTo>
                <a:lnTo>
                  <a:pt x="345" y="1405"/>
                </a:lnTo>
                <a:lnTo>
                  <a:pt x="346" y="1402"/>
                </a:lnTo>
                <a:lnTo>
                  <a:pt x="347" y="1400"/>
                </a:lnTo>
                <a:lnTo>
                  <a:pt x="348" y="1399"/>
                </a:lnTo>
                <a:lnTo>
                  <a:pt x="343" y="1393"/>
                </a:lnTo>
                <a:lnTo>
                  <a:pt x="345" y="1388"/>
                </a:lnTo>
                <a:lnTo>
                  <a:pt x="343" y="1388"/>
                </a:lnTo>
                <a:lnTo>
                  <a:pt x="343" y="1385"/>
                </a:lnTo>
                <a:lnTo>
                  <a:pt x="343" y="1384"/>
                </a:lnTo>
                <a:lnTo>
                  <a:pt x="342" y="1383"/>
                </a:lnTo>
                <a:lnTo>
                  <a:pt x="340" y="1383"/>
                </a:lnTo>
                <a:lnTo>
                  <a:pt x="339" y="1383"/>
                </a:lnTo>
                <a:lnTo>
                  <a:pt x="338" y="1384"/>
                </a:lnTo>
                <a:lnTo>
                  <a:pt x="337" y="1386"/>
                </a:lnTo>
                <a:lnTo>
                  <a:pt x="337" y="1385"/>
                </a:lnTo>
                <a:lnTo>
                  <a:pt x="337" y="1384"/>
                </a:lnTo>
                <a:lnTo>
                  <a:pt x="338" y="1383"/>
                </a:lnTo>
                <a:lnTo>
                  <a:pt x="339" y="1382"/>
                </a:lnTo>
                <a:lnTo>
                  <a:pt x="339" y="1381"/>
                </a:lnTo>
                <a:lnTo>
                  <a:pt x="340" y="1380"/>
                </a:lnTo>
                <a:lnTo>
                  <a:pt x="340" y="1379"/>
                </a:lnTo>
                <a:lnTo>
                  <a:pt x="342" y="1376"/>
                </a:lnTo>
                <a:lnTo>
                  <a:pt x="342" y="1375"/>
                </a:lnTo>
                <a:lnTo>
                  <a:pt x="343" y="1375"/>
                </a:lnTo>
                <a:lnTo>
                  <a:pt x="343" y="1374"/>
                </a:lnTo>
                <a:lnTo>
                  <a:pt x="345" y="1373"/>
                </a:lnTo>
                <a:lnTo>
                  <a:pt x="345" y="1372"/>
                </a:lnTo>
                <a:lnTo>
                  <a:pt x="346" y="1372"/>
                </a:lnTo>
                <a:lnTo>
                  <a:pt x="346" y="1371"/>
                </a:lnTo>
                <a:lnTo>
                  <a:pt x="347" y="1371"/>
                </a:lnTo>
                <a:lnTo>
                  <a:pt x="348" y="1369"/>
                </a:lnTo>
                <a:lnTo>
                  <a:pt x="349" y="1368"/>
                </a:lnTo>
                <a:lnTo>
                  <a:pt x="349" y="1367"/>
                </a:lnTo>
                <a:lnTo>
                  <a:pt x="350" y="1367"/>
                </a:lnTo>
                <a:lnTo>
                  <a:pt x="350" y="1366"/>
                </a:lnTo>
                <a:lnTo>
                  <a:pt x="351" y="1366"/>
                </a:lnTo>
                <a:lnTo>
                  <a:pt x="351" y="1365"/>
                </a:lnTo>
                <a:lnTo>
                  <a:pt x="352" y="1365"/>
                </a:lnTo>
                <a:lnTo>
                  <a:pt x="352" y="1364"/>
                </a:lnTo>
                <a:lnTo>
                  <a:pt x="352" y="1363"/>
                </a:lnTo>
                <a:lnTo>
                  <a:pt x="352" y="1361"/>
                </a:lnTo>
                <a:lnTo>
                  <a:pt x="354" y="1360"/>
                </a:lnTo>
                <a:lnTo>
                  <a:pt x="352" y="1359"/>
                </a:lnTo>
                <a:lnTo>
                  <a:pt x="352" y="1358"/>
                </a:lnTo>
                <a:lnTo>
                  <a:pt x="352" y="1357"/>
                </a:lnTo>
                <a:lnTo>
                  <a:pt x="352" y="1356"/>
                </a:lnTo>
                <a:lnTo>
                  <a:pt x="352" y="1355"/>
                </a:lnTo>
                <a:lnTo>
                  <a:pt x="352" y="1354"/>
                </a:lnTo>
                <a:lnTo>
                  <a:pt x="354" y="1352"/>
                </a:lnTo>
                <a:lnTo>
                  <a:pt x="354" y="1351"/>
                </a:lnTo>
                <a:lnTo>
                  <a:pt x="354" y="1350"/>
                </a:lnTo>
                <a:lnTo>
                  <a:pt x="357" y="1351"/>
                </a:lnTo>
                <a:lnTo>
                  <a:pt x="360" y="1352"/>
                </a:lnTo>
                <a:lnTo>
                  <a:pt x="362" y="1352"/>
                </a:lnTo>
                <a:lnTo>
                  <a:pt x="362" y="1351"/>
                </a:lnTo>
                <a:lnTo>
                  <a:pt x="362" y="1349"/>
                </a:lnTo>
                <a:lnTo>
                  <a:pt x="360" y="1349"/>
                </a:lnTo>
                <a:lnTo>
                  <a:pt x="362" y="1348"/>
                </a:lnTo>
                <a:lnTo>
                  <a:pt x="360" y="1344"/>
                </a:lnTo>
                <a:lnTo>
                  <a:pt x="363" y="1344"/>
                </a:lnTo>
                <a:lnTo>
                  <a:pt x="364" y="1344"/>
                </a:lnTo>
                <a:lnTo>
                  <a:pt x="372" y="1341"/>
                </a:lnTo>
                <a:lnTo>
                  <a:pt x="373" y="1341"/>
                </a:lnTo>
                <a:lnTo>
                  <a:pt x="374" y="1341"/>
                </a:lnTo>
                <a:lnTo>
                  <a:pt x="375" y="1341"/>
                </a:lnTo>
                <a:lnTo>
                  <a:pt x="377" y="1340"/>
                </a:lnTo>
                <a:lnTo>
                  <a:pt x="380" y="1339"/>
                </a:lnTo>
                <a:lnTo>
                  <a:pt x="382" y="1339"/>
                </a:lnTo>
                <a:lnTo>
                  <a:pt x="385" y="1338"/>
                </a:lnTo>
                <a:lnTo>
                  <a:pt x="388" y="1337"/>
                </a:lnTo>
                <a:lnTo>
                  <a:pt x="386" y="1333"/>
                </a:lnTo>
                <a:lnTo>
                  <a:pt x="391" y="1332"/>
                </a:lnTo>
                <a:lnTo>
                  <a:pt x="391" y="1331"/>
                </a:lnTo>
                <a:lnTo>
                  <a:pt x="392" y="1331"/>
                </a:lnTo>
                <a:lnTo>
                  <a:pt x="391" y="1330"/>
                </a:lnTo>
                <a:lnTo>
                  <a:pt x="391" y="1329"/>
                </a:lnTo>
                <a:lnTo>
                  <a:pt x="390" y="1324"/>
                </a:lnTo>
                <a:lnTo>
                  <a:pt x="389" y="1322"/>
                </a:lnTo>
                <a:lnTo>
                  <a:pt x="389" y="1321"/>
                </a:lnTo>
                <a:lnTo>
                  <a:pt x="388" y="1321"/>
                </a:lnTo>
                <a:lnTo>
                  <a:pt x="388" y="1318"/>
                </a:lnTo>
                <a:lnTo>
                  <a:pt x="386" y="1317"/>
                </a:lnTo>
                <a:lnTo>
                  <a:pt x="386" y="1315"/>
                </a:lnTo>
                <a:lnTo>
                  <a:pt x="384" y="1309"/>
                </a:lnTo>
                <a:lnTo>
                  <a:pt x="383" y="1307"/>
                </a:lnTo>
                <a:lnTo>
                  <a:pt x="383" y="1305"/>
                </a:lnTo>
                <a:lnTo>
                  <a:pt x="382" y="1304"/>
                </a:lnTo>
                <a:lnTo>
                  <a:pt x="382" y="1303"/>
                </a:lnTo>
                <a:lnTo>
                  <a:pt x="382" y="1301"/>
                </a:lnTo>
                <a:lnTo>
                  <a:pt x="381" y="1301"/>
                </a:lnTo>
                <a:lnTo>
                  <a:pt x="380" y="1303"/>
                </a:lnTo>
                <a:lnTo>
                  <a:pt x="379" y="1303"/>
                </a:lnTo>
                <a:lnTo>
                  <a:pt x="377" y="1303"/>
                </a:lnTo>
                <a:lnTo>
                  <a:pt x="377" y="1304"/>
                </a:lnTo>
                <a:lnTo>
                  <a:pt x="376" y="1304"/>
                </a:lnTo>
                <a:lnTo>
                  <a:pt x="375" y="1304"/>
                </a:lnTo>
                <a:lnTo>
                  <a:pt x="375" y="1305"/>
                </a:lnTo>
                <a:lnTo>
                  <a:pt x="363" y="1312"/>
                </a:lnTo>
                <a:lnTo>
                  <a:pt x="352" y="1318"/>
                </a:lnTo>
                <a:lnTo>
                  <a:pt x="351" y="1318"/>
                </a:lnTo>
                <a:lnTo>
                  <a:pt x="349" y="1320"/>
                </a:lnTo>
                <a:lnTo>
                  <a:pt x="350" y="1321"/>
                </a:lnTo>
                <a:lnTo>
                  <a:pt x="350" y="1322"/>
                </a:lnTo>
                <a:lnTo>
                  <a:pt x="351" y="1324"/>
                </a:lnTo>
                <a:lnTo>
                  <a:pt x="351" y="1325"/>
                </a:lnTo>
                <a:lnTo>
                  <a:pt x="352" y="1326"/>
                </a:lnTo>
                <a:lnTo>
                  <a:pt x="352" y="1327"/>
                </a:lnTo>
                <a:lnTo>
                  <a:pt x="352" y="1329"/>
                </a:lnTo>
                <a:lnTo>
                  <a:pt x="352" y="1330"/>
                </a:lnTo>
                <a:lnTo>
                  <a:pt x="352" y="1331"/>
                </a:lnTo>
                <a:lnTo>
                  <a:pt x="354" y="1331"/>
                </a:lnTo>
                <a:lnTo>
                  <a:pt x="354" y="1333"/>
                </a:lnTo>
                <a:lnTo>
                  <a:pt x="354" y="1334"/>
                </a:lnTo>
                <a:lnTo>
                  <a:pt x="355" y="1334"/>
                </a:lnTo>
                <a:lnTo>
                  <a:pt x="355" y="1335"/>
                </a:lnTo>
                <a:lnTo>
                  <a:pt x="355" y="1337"/>
                </a:lnTo>
                <a:lnTo>
                  <a:pt x="356" y="1337"/>
                </a:lnTo>
                <a:lnTo>
                  <a:pt x="356" y="1338"/>
                </a:lnTo>
                <a:lnTo>
                  <a:pt x="356" y="1339"/>
                </a:lnTo>
                <a:lnTo>
                  <a:pt x="357" y="1339"/>
                </a:lnTo>
                <a:lnTo>
                  <a:pt x="357" y="1340"/>
                </a:lnTo>
                <a:lnTo>
                  <a:pt x="357" y="1341"/>
                </a:lnTo>
                <a:lnTo>
                  <a:pt x="354" y="1340"/>
                </a:lnTo>
                <a:lnTo>
                  <a:pt x="348" y="1339"/>
                </a:lnTo>
                <a:lnTo>
                  <a:pt x="342" y="1342"/>
                </a:lnTo>
                <a:lnTo>
                  <a:pt x="340" y="1343"/>
                </a:lnTo>
                <a:lnTo>
                  <a:pt x="339" y="1343"/>
                </a:lnTo>
                <a:lnTo>
                  <a:pt x="312" y="1357"/>
                </a:lnTo>
                <a:lnTo>
                  <a:pt x="310" y="1357"/>
                </a:lnTo>
                <a:lnTo>
                  <a:pt x="310" y="1358"/>
                </a:lnTo>
                <a:lnTo>
                  <a:pt x="308" y="1359"/>
                </a:lnTo>
                <a:lnTo>
                  <a:pt x="306" y="1359"/>
                </a:lnTo>
                <a:lnTo>
                  <a:pt x="305" y="1360"/>
                </a:lnTo>
                <a:lnTo>
                  <a:pt x="301" y="1361"/>
                </a:lnTo>
                <a:lnTo>
                  <a:pt x="298" y="1361"/>
                </a:lnTo>
                <a:lnTo>
                  <a:pt x="295" y="1363"/>
                </a:lnTo>
                <a:lnTo>
                  <a:pt x="292" y="1363"/>
                </a:lnTo>
                <a:lnTo>
                  <a:pt x="290" y="1363"/>
                </a:lnTo>
                <a:lnTo>
                  <a:pt x="288" y="1363"/>
                </a:lnTo>
                <a:lnTo>
                  <a:pt x="286" y="1363"/>
                </a:lnTo>
                <a:lnTo>
                  <a:pt x="281" y="1364"/>
                </a:lnTo>
                <a:lnTo>
                  <a:pt x="280" y="1364"/>
                </a:lnTo>
                <a:lnTo>
                  <a:pt x="273" y="1367"/>
                </a:lnTo>
                <a:lnTo>
                  <a:pt x="270" y="1369"/>
                </a:lnTo>
                <a:lnTo>
                  <a:pt x="270" y="1371"/>
                </a:lnTo>
                <a:lnTo>
                  <a:pt x="269" y="1375"/>
                </a:lnTo>
                <a:lnTo>
                  <a:pt x="267" y="1381"/>
                </a:lnTo>
                <a:lnTo>
                  <a:pt x="263" y="1379"/>
                </a:lnTo>
                <a:lnTo>
                  <a:pt x="262" y="1380"/>
                </a:lnTo>
                <a:lnTo>
                  <a:pt x="262" y="1381"/>
                </a:lnTo>
                <a:lnTo>
                  <a:pt x="262" y="1382"/>
                </a:lnTo>
                <a:lnTo>
                  <a:pt x="261" y="1383"/>
                </a:lnTo>
                <a:lnTo>
                  <a:pt x="261" y="1384"/>
                </a:lnTo>
                <a:lnTo>
                  <a:pt x="261" y="1385"/>
                </a:lnTo>
                <a:lnTo>
                  <a:pt x="259" y="1386"/>
                </a:lnTo>
                <a:lnTo>
                  <a:pt x="259" y="1388"/>
                </a:lnTo>
                <a:lnTo>
                  <a:pt x="250" y="1383"/>
                </a:lnTo>
                <a:lnTo>
                  <a:pt x="249" y="1383"/>
                </a:lnTo>
                <a:lnTo>
                  <a:pt x="250" y="1383"/>
                </a:lnTo>
                <a:lnTo>
                  <a:pt x="250" y="1382"/>
                </a:lnTo>
                <a:lnTo>
                  <a:pt x="250" y="1381"/>
                </a:lnTo>
                <a:lnTo>
                  <a:pt x="250" y="1380"/>
                </a:lnTo>
                <a:lnTo>
                  <a:pt x="252" y="1379"/>
                </a:lnTo>
                <a:lnTo>
                  <a:pt x="252" y="1376"/>
                </a:lnTo>
                <a:lnTo>
                  <a:pt x="253" y="1374"/>
                </a:lnTo>
                <a:lnTo>
                  <a:pt x="253" y="1373"/>
                </a:lnTo>
                <a:lnTo>
                  <a:pt x="253" y="1372"/>
                </a:lnTo>
                <a:lnTo>
                  <a:pt x="253" y="1371"/>
                </a:lnTo>
                <a:lnTo>
                  <a:pt x="254" y="1369"/>
                </a:lnTo>
                <a:lnTo>
                  <a:pt x="255" y="1366"/>
                </a:lnTo>
                <a:lnTo>
                  <a:pt x="255" y="1365"/>
                </a:lnTo>
                <a:lnTo>
                  <a:pt x="255" y="1364"/>
                </a:lnTo>
                <a:lnTo>
                  <a:pt x="256" y="1363"/>
                </a:lnTo>
                <a:lnTo>
                  <a:pt x="256" y="1361"/>
                </a:lnTo>
                <a:lnTo>
                  <a:pt x="256" y="1360"/>
                </a:lnTo>
                <a:lnTo>
                  <a:pt x="256" y="1359"/>
                </a:lnTo>
                <a:lnTo>
                  <a:pt x="257" y="1358"/>
                </a:lnTo>
                <a:lnTo>
                  <a:pt x="257" y="1357"/>
                </a:lnTo>
                <a:lnTo>
                  <a:pt x="258" y="1355"/>
                </a:lnTo>
                <a:lnTo>
                  <a:pt x="258" y="1354"/>
                </a:lnTo>
                <a:lnTo>
                  <a:pt x="258" y="1352"/>
                </a:lnTo>
                <a:lnTo>
                  <a:pt x="259" y="1351"/>
                </a:lnTo>
                <a:lnTo>
                  <a:pt x="259" y="1350"/>
                </a:lnTo>
                <a:lnTo>
                  <a:pt x="259" y="1349"/>
                </a:lnTo>
                <a:lnTo>
                  <a:pt x="261" y="1348"/>
                </a:lnTo>
                <a:lnTo>
                  <a:pt x="261" y="1347"/>
                </a:lnTo>
                <a:lnTo>
                  <a:pt x="261" y="1346"/>
                </a:lnTo>
                <a:lnTo>
                  <a:pt x="261" y="1344"/>
                </a:lnTo>
                <a:lnTo>
                  <a:pt x="262" y="1343"/>
                </a:lnTo>
                <a:lnTo>
                  <a:pt x="262" y="1342"/>
                </a:lnTo>
                <a:lnTo>
                  <a:pt x="262" y="1340"/>
                </a:lnTo>
                <a:lnTo>
                  <a:pt x="262" y="1338"/>
                </a:lnTo>
                <a:lnTo>
                  <a:pt x="263" y="1337"/>
                </a:lnTo>
                <a:lnTo>
                  <a:pt x="263" y="1335"/>
                </a:lnTo>
                <a:lnTo>
                  <a:pt x="263" y="1334"/>
                </a:lnTo>
                <a:lnTo>
                  <a:pt x="263" y="1333"/>
                </a:lnTo>
                <a:lnTo>
                  <a:pt x="263" y="1332"/>
                </a:lnTo>
                <a:lnTo>
                  <a:pt x="263" y="1331"/>
                </a:lnTo>
                <a:lnTo>
                  <a:pt x="263" y="1330"/>
                </a:lnTo>
                <a:lnTo>
                  <a:pt x="264" y="1330"/>
                </a:lnTo>
                <a:lnTo>
                  <a:pt x="264" y="1329"/>
                </a:lnTo>
                <a:lnTo>
                  <a:pt x="264" y="1327"/>
                </a:lnTo>
                <a:lnTo>
                  <a:pt x="264" y="1326"/>
                </a:lnTo>
                <a:lnTo>
                  <a:pt x="263" y="1326"/>
                </a:lnTo>
                <a:lnTo>
                  <a:pt x="263" y="1325"/>
                </a:lnTo>
                <a:lnTo>
                  <a:pt x="263" y="1324"/>
                </a:lnTo>
                <a:lnTo>
                  <a:pt x="262" y="1324"/>
                </a:lnTo>
                <a:lnTo>
                  <a:pt x="262" y="1323"/>
                </a:lnTo>
                <a:lnTo>
                  <a:pt x="261" y="1322"/>
                </a:lnTo>
                <a:lnTo>
                  <a:pt x="259" y="1321"/>
                </a:lnTo>
                <a:lnTo>
                  <a:pt x="258" y="1320"/>
                </a:lnTo>
                <a:lnTo>
                  <a:pt x="257" y="1320"/>
                </a:lnTo>
                <a:lnTo>
                  <a:pt x="257" y="1318"/>
                </a:lnTo>
                <a:lnTo>
                  <a:pt x="256" y="1318"/>
                </a:lnTo>
                <a:lnTo>
                  <a:pt x="256" y="1317"/>
                </a:lnTo>
                <a:lnTo>
                  <a:pt x="255" y="1317"/>
                </a:lnTo>
                <a:lnTo>
                  <a:pt x="255" y="1316"/>
                </a:lnTo>
                <a:lnTo>
                  <a:pt x="254" y="1315"/>
                </a:lnTo>
                <a:lnTo>
                  <a:pt x="254" y="1314"/>
                </a:lnTo>
                <a:lnTo>
                  <a:pt x="253" y="1314"/>
                </a:lnTo>
                <a:lnTo>
                  <a:pt x="253" y="1313"/>
                </a:lnTo>
                <a:lnTo>
                  <a:pt x="252" y="1312"/>
                </a:lnTo>
                <a:lnTo>
                  <a:pt x="252" y="1310"/>
                </a:lnTo>
                <a:lnTo>
                  <a:pt x="250" y="1309"/>
                </a:lnTo>
                <a:lnTo>
                  <a:pt x="250" y="1308"/>
                </a:lnTo>
                <a:lnTo>
                  <a:pt x="250" y="1307"/>
                </a:lnTo>
                <a:lnTo>
                  <a:pt x="249" y="1306"/>
                </a:lnTo>
                <a:lnTo>
                  <a:pt x="249" y="1305"/>
                </a:lnTo>
                <a:lnTo>
                  <a:pt x="249" y="1304"/>
                </a:lnTo>
                <a:lnTo>
                  <a:pt x="249" y="1303"/>
                </a:lnTo>
                <a:lnTo>
                  <a:pt x="250" y="1301"/>
                </a:lnTo>
                <a:lnTo>
                  <a:pt x="250" y="1300"/>
                </a:lnTo>
                <a:lnTo>
                  <a:pt x="250" y="1299"/>
                </a:lnTo>
                <a:lnTo>
                  <a:pt x="252" y="1298"/>
                </a:lnTo>
                <a:lnTo>
                  <a:pt x="252" y="1297"/>
                </a:lnTo>
                <a:lnTo>
                  <a:pt x="252" y="1296"/>
                </a:lnTo>
                <a:lnTo>
                  <a:pt x="253" y="1295"/>
                </a:lnTo>
                <a:lnTo>
                  <a:pt x="252" y="1295"/>
                </a:lnTo>
                <a:lnTo>
                  <a:pt x="252" y="1293"/>
                </a:lnTo>
                <a:lnTo>
                  <a:pt x="253" y="1291"/>
                </a:lnTo>
                <a:lnTo>
                  <a:pt x="254" y="1289"/>
                </a:lnTo>
                <a:lnTo>
                  <a:pt x="256" y="1283"/>
                </a:lnTo>
                <a:lnTo>
                  <a:pt x="256" y="1281"/>
                </a:lnTo>
                <a:lnTo>
                  <a:pt x="255" y="1281"/>
                </a:lnTo>
                <a:lnTo>
                  <a:pt x="252" y="1281"/>
                </a:lnTo>
                <a:lnTo>
                  <a:pt x="248" y="1280"/>
                </a:lnTo>
                <a:lnTo>
                  <a:pt x="245" y="1280"/>
                </a:lnTo>
                <a:lnTo>
                  <a:pt x="245" y="1282"/>
                </a:lnTo>
                <a:lnTo>
                  <a:pt x="245" y="1283"/>
                </a:lnTo>
                <a:lnTo>
                  <a:pt x="244" y="1285"/>
                </a:lnTo>
                <a:lnTo>
                  <a:pt x="244" y="1289"/>
                </a:lnTo>
                <a:lnTo>
                  <a:pt x="244" y="1290"/>
                </a:lnTo>
                <a:lnTo>
                  <a:pt x="245" y="1291"/>
                </a:lnTo>
                <a:lnTo>
                  <a:pt x="247" y="1293"/>
                </a:lnTo>
                <a:lnTo>
                  <a:pt x="245" y="1293"/>
                </a:lnTo>
                <a:lnTo>
                  <a:pt x="240" y="1293"/>
                </a:lnTo>
                <a:lnTo>
                  <a:pt x="239" y="1293"/>
                </a:lnTo>
                <a:lnTo>
                  <a:pt x="236" y="1293"/>
                </a:lnTo>
                <a:lnTo>
                  <a:pt x="227" y="1295"/>
                </a:lnTo>
                <a:lnTo>
                  <a:pt x="224" y="1295"/>
                </a:lnTo>
                <a:lnTo>
                  <a:pt x="224" y="1296"/>
                </a:lnTo>
                <a:lnTo>
                  <a:pt x="222" y="1298"/>
                </a:lnTo>
                <a:lnTo>
                  <a:pt x="219" y="1301"/>
                </a:lnTo>
                <a:lnTo>
                  <a:pt x="214" y="1307"/>
                </a:lnTo>
                <a:lnTo>
                  <a:pt x="213" y="1308"/>
                </a:lnTo>
                <a:lnTo>
                  <a:pt x="210" y="1309"/>
                </a:lnTo>
                <a:lnTo>
                  <a:pt x="208" y="1312"/>
                </a:lnTo>
                <a:lnTo>
                  <a:pt x="208" y="1315"/>
                </a:lnTo>
                <a:lnTo>
                  <a:pt x="203" y="1320"/>
                </a:lnTo>
                <a:lnTo>
                  <a:pt x="197" y="1320"/>
                </a:lnTo>
                <a:lnTo>
                  <a:pt x="197" y="1321"/>
                </a:lnTo>
                <a:lnTo>
                  <a:pt x="197" y="1323"/>
                </a:lnTo>
                <a:lnTo>
                  <a:pt x="197" y="1324"/>
                </a:lnTo>
                <a:lnTo>
                  <a:pt x="197" y="1326"/>
                </a:lnTo>
                <a:lnTo>
                  <a:pt x="195" y="1326"/>
                </a:lnTo>
                <a:lnTo>
                  <a:pt x="196" y="1330"/>
                </a:lnTo>
                <a:lnTo>
                  <a:pt x="197" y="1338"/>
                </a:lnTo>
                <a:lnTo>
                  <a:pt x="197" y="1341"/>
                </a:lnTo>
                <a:lnTo>
                  <a:pt x="197" y="1342"/>
                </a:lnTo>
                <a:lnTo>
                  <a:pt x="197" y="1346"/>
                </a:lnTo>
                <a:lnTo>
                  <a:pt x="197" y="1348"/>
                </a:lnTo>
                <a:lnTo>
                  <a:pt x="197" y="1351"/>
                </a:lnTo>
                <a:lnTo>
                  <a:pt x="197" y="1352"/>
                </a:lnTo>
                <a:lnTo>
                  <a:pt x="197" y="1356"/>
                </a:lnTo>
                <a:lnTo>
                  <a:pt x="197" y="1358"/>
                </a:lnTo>
                <a:lnTo>
                  <a:pt x="197" y="1364"/>
                </a:lnTo>
                <a:lnTo>
                  <a:pt x="196" y="1367"/>
                </a:lnTo>
                <a:lnTo>
                  <a:pt x="196" y="1369"/>
                </a:lnTo>
                <a:lnTo>
                  <a:pt x="195" y="1369"/>
                </a:lnTo>
                <a:lnTo>
                  <a:pt x="194" y="1371"/>
                </a:lnTo>
                <a:lnTo>
                  <a:pt x="193" y="1371"/>
                </a:lnTo>
                <a:lnTo>
                  <a:pt x="191" y="1371"/>
                </a:lnTo>
                <a:lnTo>
                  <a:pt x="190" y="1371"/>
                </a:lnTo>
                <a:lnTo>
                  <a:pt x="188" y="1369"/>
                </a:lnTo>
                <a:lnTo>
                  <a:pt x="187" y="1369"/>
                </a:lnTo>
                <a:lnTo>
                  <a:pt x="186" y="1369"/>
                </a:lnTo>
                <a:lnTo>
                  <a:pt x="186" y="1371"/>
                </a:lnTo>
                <a:lnTo>
                  <a:pt x="185" y="1372"/>
                </a:lnTo>
                <a:lnTo>
                  <a:pt x="185" y="1373"/>
                </a:lnTo>
                <a:lnTo>
                  <a:pt x="182" y="1372"/>
                </a:lnTo>
                <a:lnTo>
                  <a:pt x="173" y="1373"/>
                </a:lnTo>
                <a:lnTo>
                  <a:pt x="170" y="1374"/>
                </a:lnTo>
                <a:lnTo>
                  <a:pt x="166" y="1374"/>
                </a:lnTo>
                <a:lnTo>
                  <a:pt x="164" y="1374"/>
                </a:lnTo>
                <a:lnTo>
                  <a:pt x="163" y="1375"/>
                </a:lnTo>
                <a:lnTo>
                  <a:pt x="163" y="1376"/>
                </a:lnTo>
                <a:lnTo>
                  <a:pt x="162" y="1377"/>
                </a:lnTo>
                <a:lnTo>
                  <a:pt x="162" y="1379"/>
                </a:lnTo>
                <a:lnTo>
                  <a:pt x="162" y="1380"/>
                </a:lnTo>
                <a:lnTo>
                  <a:pt x="162" y="1381"/>
                </a:lnTo>
                <a:lnTo>
                  <a:pt x="161" y="1381"/>
                </a:lnTo>
                <a:lnTo>
                  <a:pt x="161" y="1382"/>
                </a:lnTo>
                <a:lnTo>
                  <a:pt x="160" y="1382"/>
                </a:lnTo>
                <a:lnTo>
                  <a:pt x="160" y="1383"/>
                </a:lnTo>
                <a:lnTo>
                  <a:pt x="160" y="1384"/>
                </a:lnTo>
                <a:lnTo>
                  <a:pt x="159" y="1384"/>
                </a:lnTo>
                <a:lnTo>
                  <a:pt x="159" y="1385"/>
                </a:lnTo>
                <a:lnTo>
                  <a:pt x="159" y="1386"/>
                </a:lnTo>
                <a:lnTo>
                  <a:pt x="161" y="1388"/>
                </a:lnTo>
                <a:lnTo>
                  <a:pt x="159" y="1394"/>
                </a:lnTo>
                <a:lnTo>
                  <a:pt x="161" y="1396"/>
                </a:lnTo>
                <a:lnTo>
                  <a:pt x="160" y="1397"/>
                </a:lnTo>
                <a:lnTo>
                  <a:pt x="160" y="1398"/>
                </a:lnTo>
                <a:lnTo>
                  <a:pt x="159" y="1398"/>
                </a:lnTo>
                <a:lnTo>
                  <a:pt x="159" y="1399"/>
                </a:lnTo>
                <a:lnTo>
                  <a:pt x="160" y="1399"/>
                </a:lnTo>
                <a:lnTo>
                  <a:pt x="161" y="1399"/>
                </a:lnTo>
                <a:lnTo>
                  <a:pt x="162" y="1400"/>
                </a:lnTo>
                <a:lnTo>
                  <a:pt x="163" y="1401"/>
                </a:lnTo>
                <a:lnTo>
                  <a:pt x="163" y="1402"/>
                </a:lnTo>
                <a:lnTo>
                  <a:pt x="164" y="1402"/>
                </a:lnTo>
                <a:lnTo>
                  <a:pt x="163" y="1402"/>
                </a:lnTo>
                <a:lnTo>
                  <a:pt x="163" y="1403"/>
                </a:lnTo>
                <a:lnTo>
                  <a:pt x="162" y="1403"/>
                </a:lnTo>
                <a:lnTo>
                  <a:pt x="162" y="1405"/>
                </a:lnTo>
                <a:lnTo>
                  <a:pt x="161" y="1405"/>
                </a:lnTo>
                <a:lnTo>
                  <a:pt x="160" y="1406"/>
                </a:lnTo>
                <a:lnTo>
                  <a:pt x="159" y="1407"/>
                </a:lnTo>
                <a:lnTo>
                  <a:pt x="157" y="1408"/>
                </a:lnTo>
                <a:lnTo>
                  <a:pt x="156" y="1408"/>
                </a:lnTo>
                <a:lnTo>
                  <a:pt x="156" y="1409"/>
                </a:lnTo>
                <a:lnTo>
                  <a:pt x="155" y="1409"/>
                </a:lnTo>
                <a:lnTo>
                  <a:pt x="155" y="1410"/>
                </a:lnTo>
                <a:lnTo>
                  <a:pt x="154" y="1411"/>
                </a:lnTo>
                <a:lnTo>
                  <a:pt x="153" y="1413"/>
                </a:lnTo>
                <a:lnTo>
                  <a:pt x="153" y="1414"/>
                </a:lnTo>
                <a:lnTo>
                  <a:pt x="152" y="1414"/>
                </a:lnTo>
                <a:lnTo>
                  <a:pt x="152" y="1415"/>
                </a:lnTo>
                <a:lnTo>
                  <a:pt x="151" y="1415"/>
                </a:lnTo>
                <a:lnTo>
                  <a:pt x="151" y="1416"/>
                </a:lnTo>
                <a:lnTo>
                  <a:pt x="149" y="1416"/>
                </a:lnTo>
                <a:lnTo>
                  <a:pt x="149" y="1417"/>
                </a:lnTo>
                <a:lnTo>
                  <a:pt x="148" y="1418"/>
                </a:lnTo>
                <a:lnTo>
                  <a:pt x="147" y="1419"/>
                </a:lnTo>
                <a:lnTo>
                  <a:pt x="146" y="1419"/>
                </a:lnTo>
                <a:lnTo>
                  <a:pt x="145" y="1419"/>
                </a:lnTo>
                <a:lnTo>
                  <a:pt x="144" y="1420"/>
                </a:lnTo>
                <a:lnTo>
                  <a:pt x="144" y="1422"/>
                </a:lnTo>
                <a:lnTo>
                  <a:pt x="143" y="1419"/>
                </a:lnTo>
                <a:lnTo>
                  <a:pt x="142" y="1419"/>
                </a:lnTo>
                <a:lnTo>
                  <a:pt x="140" y="1419"/>
                </a:lnTo>
                <a:lnTo>
                  <a:pt x="139" y="1419"/>
                </a:lnTo>
                <a:lnTo>
                  <a:pt x="138" y="1419"/>
                </a:lnTo>
                <a:lnTo>
                  <a:pt x="137" y="1419"/>
                </a:lnTo>
                <a:lnTo>
                  <a:pt x="136" y="1419"/>
                </a:lnTo>
                <a:lnTo>
                  <a:pt x="134" y="1419"/>
                </a:lnTo>
                <a:lnTo>
                  <a:pt x="132" y="1418"/>
                </a:lnTo>
                <a:lnTo>
                  <a:pt x="131" y="1418"/>
                </a:lnTo>
                <a:lnTo>
                  <a:pt x="130" y="1417"/>
                </a:lnTo>
                <a:lnTo>
                  <a:pt x="128" y="1416"/>
                </a:lnTo>
                <a:lnTo>
                  <a:pt x="124" y="1415"/>
                </a:lnTo>
                <a:lnTo>
                  <a:pt x="123" y="1413"/>
                </a:lnTo>
                <a:lnTo>
                  <a:pt x="123" y="1409"/>
                </a:lnTo>
                <a:lnTo>
                  <a:pt x="121" y="1407"/>
                </a:lnTo>
                <a:lnTo>
                  <a:pt x="122" y="1405"/>
                </a:lnTo>
                <a:lnTo>
                  <a:pt x="121" y="1403"/>
                </a:lnTo>
                <a:lnTo>
                  <a:pt x="120" y="1401"/>
                </a:lnTo>
                <a:lnTo>
                  <a:pt x="118" y="1402"/>
                </a:lnTo>
                <a:lnTo>
                  <a:pt x="111" y="1403"/>
                </a:lnTo>
                <a:lnTo>
                  <a:pt x="110" y="1403"/>
                </a:lnTo>
                <a:lnTo>
                  <a:pt x="111" y="1403"/>
                </a:lnTo>
                <a:lnTo>
                  <a:pt x="111" y="1402"/>
                </a:lnTo>
                <a:lnTo>
                  <a:pt x="110" y="1403"/>
                </a:lnTo>
                <a:lnTo>
                  <a:pt x="110" y="1401"/>
                </a:lnTo>
                <a:lnTo>
                  <a:pt x="111" y="1400"/>
                </a:lnTo>
                <a:lnTo>
                  <a:pt x="111" y="1399"/>
                </a:lnTo>
                <a:lnTo>
                  <a:pt x="112" y="1398"/>
                </a:lnTo>
                <a:lnTo>
                  <a:pt x="113" y="1398"/>
                </a:lnTo>
                <a:lnTo>
                  <a:pt x="113" y="1397"/>
                </a:lnTo>
                <a:lnTo>
                  <a:pt x="115" y="1396"/>
                </a:lnTo>
                <a:lnTo>
                  <a:pt x="117" y="1394"/>
                </a:lnTo>
                <a:lnTo>
                  <a:pt x="117" y="1393"/>
                </a:lnTo>
                <a:lnTo>
                  <a:pt x="117" y="1391"/>
                </a:lnTo>
                <a:lnTo>
                  <a:pt x="117" y="1390"/>
                </a:lnTo>
                <a:lnTo>
                  <a:pt x="118" y="1390"/>
                </a:lnTo>
                <a:lnTo>
                  <a:pt x="118" y="1389"/>
                </a:lnTo>
                <a:lnTo>
                  <a:pt x="118" y="1388"/>
                </a:lnTo>
                <a:lnTo>
                  <a:pt x="118" y="1386"/>
                </a:lnTo>
                <a:lnTo>
                  <a:pt x="120" y="1386"/>
                </a:lnTo>
                <a:lnTo>
                  <a:pt x="121" y="1388"/>
                </a:lnTo>
                <a:lnTo>
                  <a:pt x="124" y="1388"/>
                </a:lnTo>
                <a:lnTo>
                  <a:pt x="126" y="1389"/>
                </a:lnTo>
                <a:lnTo>
                  <a:pt x="128" y="1390"/>
                </a:lnTo>
                <a:lnTo>
                  <a:pt x="131" y="1390"/>
                </a:lnTo>
                <a:lnTo>
                  <a:pt x="131" y="1386"/>
                </a:lnTo>
                <a:lnTo>
                  <a:pt x="130" y="1386"/>
                </a:lnTo>
                <a:lnTo>
                  <a:pt x="129" y="1386"/>
                </a:lnTo>
                <a:lnTo>
                  <a:pt x="129" y="1385"/>
                </a:lnTo>
                <a:lnTo>
                  <a:pt x="129" y="1384"/>
                </a:lnTo>
                <a:lnTo>
                  <a:pt x="128" y="1383"/>
                </a:lnTo>
                <a:lnTo>
                  <a:pt x="128" y="1381"/>
                </a:lnTo>
                <a:lnTo>
                  <a:pt x="127" y="1380"/>
                </a:lnTo>
                <a:lnTo>
                  <a:pt x="127" y="1377"/>
                </a:lnTo>
                <a:lnTo>
                  <a:pt x="127" y="1376"/>
                </a:lnTo>
                <a:lnTo>
                  <a:pt x="126" y="1375"/>
                </a:lnTo>
                <a:lnTo>
                  <a:pt x="129" y="1375"/>
                </a:lnTo>
                <a:lnTo>
                  <a:pt x="129" y="1374"/>
                </a:lnTo>
                <a:lnTo>
                  <a:pt x="129" y="1373"/>
                </a:lnTo>
                <a:lnTo>
                  <a:pt x="130" y="1373"/>
                </a:lnTo>
                <a:lnTo>
                  <a:pt x="130" y="1372"/>
                </a:lnTo>
                <a:lnTo>
                  <a:pt x="131" y="1373"/>
                </a:lnTo>
                <a:lnTo>
                  <a:pt x="131" y="1372"/>
                </a:lnTo>
                <a:lnTo>
                  <a:pt x="131" y="1371"/>
                </a:lnTo>
                <a:lnTo>
                  <a:pt x="131" y="1369"/>
                </a:lnTo>
                <a:lnTo>
                  <a:pt x="132" y="1369"/>
                </a:lnTo>
                <a:lnTo>
                  <a:pt x="134" y="1369"/>
                </a:lnTo>
                <a:lnTo>
                  <a:pt x="134" y="1368"/>
                </a:lnTo>
                <a:lnTo>
                  <a:pt x="135" y="1368"/>
                </a:lnTo>
                <a:lnTo>
                  <a:pt x="136" y="1368"/>
                </a:lnTo>
                <a:lnTo>
                  <a:pt x="136" y="1367"/>
                </a:lnTo>
                <a:lnTo>
                  <a:pt x="136" y="1366"/>
                </a:lnTo>
                <a:lnTo>
                  <a:pt x="137" y="1366"/>
                </a:lnTo>
                <a:lnTo>
                  <a:pt x="138" y="1366"/>
                </a:lnTo>
                <a:lnTo>
                  <a:pt x="138" y="1365"/>
                </a:lnTo>
                <a:lnTo>
                  <a:pt x="138" y="1364"/>
                </a:lnTo>
                <a:lnTo>
                  <a:pt x="137" y="1363"/>
                </a:lnTo>
                <a:lnTo>
                  <a:pt x="138" y="1363"/>
                </a:lnTo>
                <a:lnTo>
                  <a:pt x="139" y="1363"/>
                </a:lnTo>
                <a:lnTo>
                  <a:pt x="140" y="1361"/>
                </a:lnTo>
                <a:lnTo>
                  <a:pt x="142" y="1361"/>
                </a:lnTo>
                <a:lnTo>
                  <a:pt x="142" y="1360"/>
                </a:lnTo>
                <a:lnTo>
                  <a:pt x="143" y="1360"/>
                </a:lnTo>
                <a:lnTo>
                  <a:pt x="144" y="1360"/>
                </a:lnTo>
                <a:lnTo>
                  <a:pt x="145" y="1360"/>
                </a:lnTo>
                <a:lnTo>
                  <a:pt x="146" y="1360"/>
                </a:lnTo>
                <a:lnTo>
                  <a:pt x="146" y="1359"/>
                </a:lnTo>
                <a:lnTo>
                  <a:pt x="147" y="1359"/>
                </a:lnTo>
                <a:lnTo>
                  <a:pt x="148" y="1359"/>
                </a:lnTo>
                <a:lnTo>
                  <a:pt x="148" y="1358"/>
                </a:lnTo>
                <a:lnTo>
                  <a:pt x="149" y="1358"/>
                </a:lnTo>
                <a:lnTo>
                  <a:pt x="151" y="1358"/>
                </a:lnTo>
                <a:lnTo>
                  <a:pt x="151" y="1357"/>
                </a:lnTo>
                <a:lnTo>
                  <a:pt x="151" y="1356"/>
                </a:lnTo>
                <a:lnTo>
                  <a:pt x="152" y="1356"/>
                </a:lnTo>
                <a:lnTo>
                  <a:pt x="153" y="1356"/>
                </a:lnTo>
                <a:lnTo>
                  <a:pt x="153" y="1355"/>
                </a:lnTo>
                <a:lnTo>
                  <a:pt x="154" y="1354"/>
                </a:lnTo>
                <a:lnTo>
                  <a:pt x="154" y="1352"/>
                </a:lnTo>
                <a:lnTo>
                  <a:pt x="154" y="1349"/>
                </a:lnTo>
                <a:lnTo>
                  <a:pt x="154" y="1347"/>
                </a:lnTo>
                <a:lnTo>
                  <a:pt x="154" y="1344"/>
                </a:lnTo>
                <a:lnTo>
                  <a:pt x="154" y="1341"/>
                </a:lnTo>
                <a:lnTo>
                  <a:pt x="154" y="1340"/>
                </a:lnTo>
                <a:lnTo>
                  <a:pt x="157" y="1339"/>
                </a:lnTo>
                <a:lnTo>
                  <a:pt x="160" y="1338"/>
                </a:lnTo>
                <a:lnTo>
                  <a:pt x="162" y="1337"/>
                </a:lnTo>
                <a:lnTo>
                  <a:pt x="162" y="1332"/>
                </a:lnTo>
                <a:lnTo>
                  <a:pt x="162" y="1330"/>
                </a:lnTo>
                <a:lnTo>
                  <a:pt x="163" y="1325"/>
                </a:lnTo>
                <a:lnTo>
                  <a:pt x="163" y="1324"/>
                </a:lnTo>
                <a:lnTo>
                  <a:pt x="165" y="1323"/>
                </a:lnTo>
                <a:lnTo>
                  <a:pt x="169" y="1321"/>
                </a:lnTo>
                <a:lnTo>
                  <a:pt x="170" y="1322"/>
                </a:lnTo>
                <a:lnTo>
                  <a:pt x="172" y="1323"/>
                </a:lnTo>
                <a:lnTo>
                  <a:pt x="174" y="1324"/>
                </a:lnTo>
                <a:lnTo>
                  <a:pt x="176" y="1325"/>
                </a:lnTo>
                <a:lnTo>
                  <a:pt x="178" y="1325"/>
                </a:lnTo>
                <a:lnTo>
                  <a:pt x="180" y="1327"/>
                </a:lnTo>
                <a:lnTo>
                  <a:pt x="185" y="1330"/>
                </a:lnTo>
                <a:lnTo>
                  <a:pt x="188" y="1332"/>
                </a:lnTo>
                <a:lnTo>
                  <a:pt x="190" y="1334"/>
                </a:lnTo>
                <a:lnTo>
                  <a:pt x="193" y="1331"/>
                </a:lnTo>
                <a:lnTo>
                  <a:pt x="193" y="1327"/>
                </a:lnTo>
                <a:lnTo>
                  <a:pt x="193" y="1323"/>
                </a:lnTo>
                <a:lnTo>
                  <a:pt x="196" y="1320"/>
                </a:lnTo>
                <a:lnTo>
                  <a:pt x="196" y="1317"/>
                </a:lnTo>
                <a:lnTo>
                  <a:pt x="196" y="1315"/>
                </a:lnTo>
                <a:lnTo>
                  <a:pt x="194" y="1313"/>
                </a:lnTo>
                <a:lnTo>
                  <a:pt x="194" y="1309"/>
                </a:lnTo>
                <a:lnTo>
                  <a:pt x="193" y="1306"/>
                </a:lnTo>
                <a:lnTo>
                  <a:pt x="191" y="1304"/>
                </a:lnTo>
                <a:lnTo>
                  <a:pt x="191" y="1301"/>
                </a:lnTo>
                <a:lnTo>
                  <a:pt x="193" y="1299"/>
                </a:lnTo>
                <a:lnTo>
                  <a:pt x="194" y="1296"/>
                </a:lnTo>
                <a:lnTo>
                  <a:pt x="194" y="1295"/>
                </a:lnTo>
                <a:lnTo>
                  <a:pt x="197" y="1295"/>
                </a:lnTo>
                <a:lnTo>
                  <a:pt x="204" y="1295"/>
                </a:lnTo>
                <a:lnTo>
                  <a:pt x="205" y="1293"/>
                </a:lnTo>
                <a:lnTo>
                  <a:pt x="205" y="1292"/>
                </a:lnTo>
                <a:lnTo>
                  <a:pt x="205" y="1291"/>
                </a:lnTo>
                <a:lnTo>
                  <a:pt x="205" y="1290"/>
                </a:lnTo>
                <a:lnTo>
                  <a:pt x="205" y="1289"/>
                </a:lnTo>
                <a:lnTo>
                  <a:pt x="206" y="1289"/>
                </a:lnTo>
                <a:lnTo>
                  <a:pt x="206" y="1288"/>
                </a:lnTo>
                <a:lnTo>
                  <a:pt x="206" y="1287"/>
                </a:lnTo>
                <a:lnTo>
                  <a:pt x="207" y="1285"/>
                </a:lnTo>
                <a:lnTo>
                  <a:pt x="207" y="1284"/>
                </a:lnTo>
                <a:lnTo>
                  <a:pt x="208" y="1284"/>
                </a:lnTo>
                <a:lnTo>
                  <a:pt x="208" y="1283"/>
                </a:lnTo>
                <a:lnTo>
                  <a:pt x="210" y="1282"/>
                </a:lnTo>
                <a:lnTo>
                  <a:pt x="210" y="1280"/>
                </a:lnTo>
                <a:lnTo>
                  <a:pt x="211" y="1280"/>
                </a:lnTo>
                <a:lnTo>
                  <a:pt x="211" y="1279"/>
                </a:lnTo>
                <a:lnTo>
                  <a:pt x="211" y="1278"/>
                </a:lnTo>
                <a:lnTo>
                  <a:pt x="211" y="1276"/>
                </a:lnTo>
                <a:lnTo>
                  <a:pt x="211" y="1270"/>
                </a:lnTo>
                <a:lnTo>
                  <a:pt x="210" y="1264"/>
                </a:lnTo>
                <a:lnTo>
                  <a:pt x="208" y="1256"/>
                </a:lnTo>
                <a:lnTo>
                  <a:pt x="206" y="1248"/>
                </a:lnTo>
                <a:lnTo>
                  <a:pt x="206" y="1244"/>
                </a:lnTo>
                <a:lnTo>
                  <a:pt x="206" y="1233"/>
                </a:lnTo>
                <a:lnTo>
                  <a:pt x="206" y="1222"/>
                </a:lnTo>
                <a:lnTo>
                  <a:pt x="206" y="1220"/>
                </a:lnTo>
                <a:lnTo>
                  <a:pt x="206" y="1219"/>
                </a:lnTo>
                <a:lnTo>
                  <a:pt x="206" y="1215"/>
                </a:lnTo>
                <a:lnTo>
                  <a:pt x="206" y="1214"/>
                </a:lnTo>
                <a:lnTo>
                  <a:pt x="207" y="1212"/>
                </a:lnTo>
                <a:lnTo>
                  <a:pt x="207" y="1209"/>
                </a:lnTo>
                <a:lnTo>
                  <a:pt x="207" y="1208"/>
                </a:lnTo>
                <a:lnTo>
                  <a:pt x="207" y="1207"/>
                </a:lnTo>
                <a:lnTo>
                  <a:pt x="207" y="1204"/>
                </a:lnTo>
                <a:lnTo>
                  <a:pt x="207" y="1200"/>
                </a:lnTo>
                <a:lnTo>
                  <a:pt x="202" y="1200"/>
                </a:lnTo>
                <a:lnTo>
                  <a:pt x="197" y="1200"/>
                </a:lnTo>
                <a:lnTo>
                  <a:pt x="195" y="1200"/>
                </a:lnTo>
                <a:lnTo>
                  <a:pt x="194" y="1200"/>
                </a:lnTo>
                <a:lnTo>
                  <a:pt x="193" y="1199"/>
                </a:lnTo>
                <a:lnTo>
                  <a:pt x="189" y="1199"/>
                </a:lnTo>
                <a:lnTo>
                  <a:pt x="189" y="1198"/>
                </a:lnTo>
                <a:lnTo>
                  <a:pt x="189" y="1197"/>
                </a:lnTo>
                <a:lnTo>
                  <a:pt x="189" y="1195"/>
                </a:lnTo>
                <a:lnTo>
                  <a:pt x="190" y="1195"/>
                </a:lnTo>
                <a:lnTo>
                  <a:pt x="187" y="1194"/>
                </a:lnTo>
                <a:lnTo>
                  <a:pt x="188" y="1191"/>
                </a:lnTo>
                <a:lnTo>
                  <a:pt x="185" y="1191"/>
                </a:lnTo>
                <a:lnTo>
                  <a:pt x="183" y="1191"/>
                </a:lnTo>
                <a:lnTo>
                  <a:pt x="181" y="1191"/>
                </a:lnTo>
                <a:lnTo>
                  <a:pt x="180" y="1189"/>
                </a:lnTo>
                <a:lnTo>
                  <a:pt x="179" y="1187"/>
                </a:lnTo>
                <a:lnTo>
                  <a:pt x="178" y="1186"/>
                </a:lnTo>
                <a:lnTo>
                  <a:pt x="177" y="1185"/>
                </a:lnTo>
                <a:lnTo>
                  <a:pt x="177" y="1183"/>
                </a:lnTo>
                <a:lnTo>
                  <a:pt x="174" y="1181"/>
                </a:lnTo>
                <a:lnTo>
                  <a:pt x="173" y="1180"/>
                </a:lnTo>
                <a:lnTo>
                  <a:pt x="171" y="1177"/>
                </a:lnTo>
                <a:lnTo>
                  <a:pt x="170" y="1175"/>
                </a:lnTo>
                <a:lnTo>
                  <a:pt x="169" y="1174"/>
                </a:lnTo>
                <a:lnTo>
                  <a:pt x="178" y="1178"/>
                </a:lnTo>
                <a:lnTo>
                  <a:pt x="182" y="1166"/>
                </a:lnTo>
                <a:lnTo>
                  <a:pt x="182" y="1165"/>
                </a:lnTo>
                <a:lnTo>
                  <a:pt x="185" y="1167"/>
                </a:lnTo>
                <a:lnTo>
                  <a:pt x="187" y="1169"/>
                </a:lnTo>
                <a:lnTo>
                  <a:pt x="189" y="1171"/>
                </a:lnTo>
                <a:lnTo>
                  <a:pt x="191" y="1172"/>
                </a:lnTo>
                <a:lnTo>
                  <a:pt x="194" y="1174"/>
                </a:lnTo>
                <a:lnTo>
                  <a:pt x="195" y="1175"/>
                </a:lnTo>
                <a:lnTo>
                  <a:pt x="197" y="1177"/>
                </a:lnTo>
                <a:lnTo>
                  <a:pt x="202" y="1178"/>
                </a:lnTo>
                <a:lnTo>
                  <a:pt x="208" y="1179"/>
                </a:lnTo>
                <a:lnTo>
                  <a:pt x="207" y="1179"/>
                </a:lnTo>
                <a:lnTo>
                  <a:pt x="207" y="1178"/>
                </a:lnTo>
                <a:lnTo>
                  <a:pt x="207" y="1175"/>
                </a:lnTo>
                <a:lnTo>
                  <a:pt x="207" y="1172"/>
                </a:lnTo>
                <a:lnTo>
                  <a:pt x="207" y="1170"/>
                </a:lnTo>
                <a:lnTo>
                  <a:pt x="207" y="1166"/>
                </a:lnTo>
                <a:lnTo>
                  <a:pt x="208" y="1165"/>
                </a:lnTo>
                <a:lnTo>
                  <a:pt x="207" y="1164"/>
                </a:lnTo>
                <a:lnTo>
                  <a:pt x="207" y="1161"/>
                </a:lnTo>
                <a:lnTo>
                  <a:pt x="207" y="1157"/>
                </a:lnTo>
                <a:lnTo>
                  <a:pt x="207" y="1156"/>
                </a:lnTo>
                <a:lnTo>
                  <a:pt x="207" y="1154"/>
                </a:lnTo>
                <a:lnTo>
                  <a:pt x="206" y="1149"/>
                </a:lnTo>
                <a:lnTo>
                  <a:pt x="206" y="1148"/>
                </a:lnTo>
                <a:lnTo>
                  <a:pt x="206" y="1147"/>
                </a:lnTo>
                <a:lnTo>
                  <a:pt x="200" y="1147"/>
                </a:lnTo>
                <a:lnTo>
                  <a:pt x="199" y="1146"/>
                </a:lnTo>
                <a:lnTo>
                  <a:pt x="195" y="1143"/>
                </a:lnTo>
                <a:lnTo>
                  <a:pt x="193" y="1140"/>
                </a:lnTo>
                <a:lnTo>
                  <a:pt x="187" y="1141"/>
                </a:lnTo>
                <a:lnTo>
                  <a:pt x="187" y="1140"/>
                </a:lnTo>
                <a:lnTo>
                  <a:pt x="186" y="1140"/>
                </a:lnTo>
                <a:lnTo>
                  <a:pt x="183" y="1138"/>
                </a:lnTo>
                <a:lnTo>
                  <a:pt x="181" y="1137"/>
                </a:lnTo>
                <a:lnTo>
                  <a:pt x="179" y="1138"/>
                </a:lnTo>
                <a:lnTo>
                  <a:pt x="178" y="1137"/>
                </a:lnTo>
                <a:lnTo>
                  <a:pt x="177" y="1135"/>
                </a:lnTo>
                <a:lnTo>
                  <a:pt x="176" y="1133"/>
                </a:lnTo>
                <a:lnTo>
                  <a:pt x="178" y="1131"/>
                </a:lnTo>
                <a:lnTo>
                  <a:pt x="182" y="1129"/>
                </a:lnTo>
                <a:lnTo>
                  <a:pt x="182" y="1128"/>
                </a:lnTo>
                <a:lnTo>
                  <a:pt x="183" y="1128"/>
                </a:lnTo>
                <a:lnTo>
                  <a:pt x="185" y="1127"/>
                </a:lnTo>
                <a:lnTo>
                  <a:pt x="185" y="1128"/>
                </a:lnTo>
                <a:lnTo>
                  <a:pt x="186" y="1128"/>
                </a:lnTo>
                <a:lnTo>
                  <a:pt x="187" y="1128"/>
                </a:lnTo>
                <a:lnTo>
                  <a:pt x="190" y="1127"/>
                </a:lnTo>
                <a:lnTo>
                  <a:pt x="193" y="1126"/>
                </a:lnTo>
                <a:lnTo>
                  <a:pt x="196" y="1126"/>
                </a:lnTo>
                <a:lnTo>
                  <a:pt x="197" y="1124"/>
                </a:lnTo>
                <a:lnTo>
                  <a:pt x="198" y="1124"/>
                </a:lnTo>
                <a:lnTo>
                  <a:pt x="198" y="1126"/>
                </a:lnTo>
                <a:lnTo>
                  <a:pt x="199" y="1126"/>
                </a:lnTo>
                <a:lnTo>
                  <a:pt x="205" y="1126"/>
                </a:lnTo>
                <a:lnTo>
                  <a:pt x="205" y="1124"/>
                </a:lnTo>
                <a:lnTo>
                  <a:pt x="205" y="1122"/>
                </a:lnTo>
                <a:lnTo>
                  <a:pt x="205" y="1121"/>
                </a:lnTo>
                <a:lnTo>
                  <a:pt x="204" y="1118"/>
                </a:lnTo>
                <a:lnTo>
                  <a:pt x="204" y="1113"/>
                </a:lnTo>
                <a:lnTo>
                  <a:pt x="203" y="1110"/>
                </a:lnTo>
                <a:lnTo>
                  <a:pt x="203" y="1106"/>
                </a:lnTo>
                <a:lnTo>
                  <a:pt x="203" y="1105"/>
                </a:lnTo>
                <a:lnTo>
                  <a:pt x="202" y="1103"/>
                </a:lnTo>
                <a:lnTo>
                  <a:pt x="202" y="1102"/>
                </a:lnTo>
                <a:lnTo>
                  <a:pt x="196" y="1103"/>
                </a:lnTo>
                <a:lnTo>
                  <a:pt x="195" y="1102"/>
                </a:lnTo>
                <a:lnTo>
                  <a:pt x="194" y="1099"/>
                </a:lnTo>
                <a:lnTo>
                  <a:pt x="194" y="1098"/>
                </a:lnTo>
                <a:lnTo>
                  <a:pt x="193" y="1097"/>
                </a:lnTo>
                <a:lnTo>
                  <a:pt x="191" y="1097"/>
                </a:lnTo>
                <a:lnTo>
                  <a:pt x="190" y="1097"/>
                </a:lnTo>
                <a:lnTo>
                  <a:pt x="189" y="1098"/>
                </a:lnTo>
                <a:lnTo>
                  <a:pt x="190" y="1097"/>
                </a:lnTo>
                <a:lnTo>
                  <a:pt x="190" y="1096"/>
                </a:lnTo>
                <a:lnTo>
                  <a:pt x="190" y="1094"/>
                </a:lnTo>
                <a:lnTo>
                  <a:pt x="191" y="1093"/>
                </a:lnTo>
                <a:lnTo>
                  <a:pt x="191" y="1091"/>
                </a:lnTo>
                <a:lnTo>
                  <a:pt x="191" y="1090"/>
                </a:lnTo>
                <a:lnTo>
                  <a:pt x="191" y="1089"/>
                </a:lnTo>
                <a:lnTo>
                  <a:pt x="191" y="1088"/>
                </a:lnTo>
                <a:lnTo>
                  <a:pt x="198" y="1087"/>
                </a:lnTo>
                <a:lnTo>
                  <a:pt x="198" y="1085"/>
                </a:lnTo>
                <a:lnTo>
                  <a:pt x="197" y="1085"/>
                </a:lnTo>
                <a:lnTo>
                  <a:pt x="190" y="1086"/>
                </a:lnTo>
                <a:lnTo>
                  <a:pt x="188" y="1082"/>
                </a:lnTo>
                <a:lnTo>
                  <a:pt x="186" y="1079"/>
                </a:lnTo>
                <a:lnTo>
                  <a:pt x="190" y="1078"/>
                </a:lnTo>
                <a:lnTo>
                  <a:pt x="196" y="1077"/>
                </a:lnTo>
                <a:lnTo>
                  <a:pt x="196" y="1074"/>
                </a:lnTo>
                <a:lnTo>
                  <a:pt x="196" y="1072"/>
                </a:lnTo>
                <a:lnTo>
                  <a:pt x="195" y="1071"/>
                </a:lnTo>
                <a:lnTo>
                  <a:pt x="195" y="1069"/>
                </a:lnTo>
                <a:lnTo>
                  <a:pt x="195" y="1067"/>
                </a:lnTo>
                <a:lnTo>
                  <a:pt x="195" y="1065"/>
                </a:lnTo>
                <a:lnTo>
                  <a:pt x="195" y="1063"/>
                </a:lnTo>
                <a:lnTo>
                  <a:pt x="195" y="1062"/>
                </a:lnTo>
                <a:lnTo>
                  <a:pt x="195" y="1061"/>
                </a:lnTo>
                <a:lnTo>
                  <a:pt x="195" y="1057"/>
                </a:lnTo>
                <a:lnTo>
                  <a:pt x="195" y="1056"/>
                </a:lnTo>
                <a:lnTo>
                  <a:pt x="195" y="1055"/>
                </a:lnTo>
                <a:lnTo>
                  <a:pt x="195" y="1054"/>
                </a:lnTo>
                <a:lnTo>
                  <a:pt x="195" y="1053"/>
                </a:lnTo>
                <a:lnTo>
                  <a:pt x="195" y="1052"/>
                </a:lnTo>
                <a:lnTo>
                  <a:pt x="195" y="1050"/>
                </a:lnTo>
                <a:lnTo>
                  <a:pt x="195" y="1047"/>
                </a:lnTo>
                <a:lnTo>
                  <a:pt x="195" y="1045"/>
                </a:lnTo>
                <a:lnTo>
                  <a:pt x="195" y="1044"/>
                </a:lnTo>
                <a:lnTo>
                  <a:pt x="196" y="1043"/>
                </a:lnTo>
                <a:lnTo>
                  <a:pt x="196" y="1042"/>
                </a:lnTo>
                <a:lnTo>
                  <a:pt x="196" y="1038"/>
                </a:lnTo>
                <a:lnTo>
                  <a:pt x="196" y="1037"/>
                </a:lnTo>
                <a:lnTo>
                  <a:pt x="196" y="1034"/>
                </a:lnTo>
                <a:lnTo>
                  <a:pt x="196" y="1031"/>
                </a:lnTo>
                <a:lnTo>
                  <a:pt x="197" y="1028"/>
                </a:lnTo>
                <a:lnTo>
                  <a:pt x="197" y="1023"/>
                </a:lnTo>
                <a:lnTo>
                  <a:pt x="198" y="1021"/>
                </a:lnTo>
                <a:lnTo>
                  <a:pt x="198" y="1019"/>
                </a:lnTo>
                <a:lnTo>
                  <a:pt x="200" y="1015"/>
                </a:lnTo>
                <a:lnTo>
                  <a:pt x="200" y="1012"/>
                </a:lnTo>
                <a:lnTo>
                  <a:pt x="202" y="1011"/>
                </a:lnTo>
                <a:lnTo>
                  <a:pt x="203" y="1010"/>
                </a:lnTo>
                <a:lnTo>
                  <a:pt x="204" y="1006"/>
                </a:lnTo>
                <a:lnTo>
                  <a:pt x="205" y="1003"/>
                </a:lnTo>
                <a:lnTo>
                  <a:pt x="207" y="1001"/>
                </a:lnTo>
                <a:lnTo>
                  <a:pt x="208" y="998"/>
                </a:lnTo>
                <a:lnTo>
                  <a:pt x="208" y="997"/>
                </a:lnTo>
                <a:lnTo>
                  <a:pt x="208" y="994"/>
                </a:lnTo>
                <a:lnTo>
                  <a:pt x="207" y="993"/>
                </a:lnTo>
                <a:lnTo>
                  <a:pt x="208" y="988"/>
                </a:lnTo>
                <a:lnTo>
                  <a:pt x="210" y="987"/>
                </a:lnTo>
                <a:lnTo>
                  <a:pt x="210" y="985"/>
                </a:lnTo>
                <a:lnTo>
                  <a:pt x="211" y="984"/>
                </a:lnTo>
                <a:lnTo>
                  <a:pt x="211" y="980"/>
                </a:lnTo>
                <a:lnTo>
                  <a:pt x="207" y="979"/>
                </a:lnTo>
                <a:lnTo>
                  <a:pt x="202" y="979"/>
                </a:lnTo>
                <a:lnTo>
                  <a:pt x="202" y="975"/>
                </a:lnTo>
                <a:lnTo>
                  <a:pt x="203" y="968"/>
                </a:lnTo>
                <a:lnTo>
                  <a:pt x="204" y="960"/>
                </a:lnTo>
                <a:lnTo>
                  <a:pt x="204" y="956"/>
                </a:lnTo>
                <a:lnTo>
                  <a:pt x="204" y="950"/>
                </a:lnTo>
                <a:lnTo>
                  <a:pt x="207" y="946"/>
                </a:lnTo>
                <a:lnTo>
                  <a:pt x="206" y="944"/>
                </a:lnTo>
                <a:lnTo>
                  <a:pt x="208" y="938"/>
                </a:lnTo>
                <a:lnTo>
                  <a:pt x="213" y="935"/>
                </a:lnTo>
                <a:lnTo>
                  <a:pt x="217" y="934"/>
                </a:lnTo>
                <a:lnTo>
                  <a:pt x="222" y="935"/>
                </a:lnTo>
                <a:lnTo>
                  <a:pt x="224" y="935"/>
                </a:lnTo>
                <a:lnTo>
                  <a:pt x="227" y="935"/>
                </a:lnTo>
                <a:lnTo>
                  <a:pt x="235" y="938"/>
                </a:lnTo>
                <a:lnTo>
                  <a:pt x="235" y="939"/>
                </a:lnTo>
                <a:lnTo>
                  <a:pt x="241" y="943"/>
                </a:lnTo>
                <a:lnTo>
                  <a:pt x="244" y="943"/>
                </a:lnTo>
                <a:lnTo>
                  <a:pt x="245" y="943"/>
                </a:lnTo>
                <a:lnTo>
                  <a:pt x="245" y="944"/>
                </a:lnTo>
                <a:lnTo>
                  <a:pt x="246" y="944"/>
                </a:lnTo>
                <a:lnTo>
                  <a:pt x="247" y="939"/>
                </a:lnTo>
                <a:lnTo>
                  <a:pt x="254" y="941"/>
                </a:lnTo>
                <a:lnTo>
                  <a:pt x="256" y="938"/>
                </a:lnTo>
                <a:lnTo>
                  <a:pt x="255" y="938"/>
                </a:lnTo>
                <a:lnTo>
                  <a:pt x="255" y="937"/>
                </a:lnTo>
                <a:lnTo>
                  <a:pt x="255" y="936"/>
                </a:lnTo>
                <a:lnTo>
                  <a:pt x="255" y="932"/>
                </a:lnTo>
                <a:lnTo>
                  <a:pt x="255" y="929"/>
                </a:lnTo>
                <a:lnTo>
                  <a:pt x="255" y="928"/>
                </a:lnTo>
                <a:lnTo>
                  <a:pt x="256" y="928"/>
                </a:lnTo>
                <a:lnTo>
                  <a:pt x="257" y="926"/>
                </a:lnTo>
                <a:lnTo>
                  <a:pt x="259" y="925"/>
                </a:lnTo>
                <a:lnTo>
                  <a:pt x="257" y="925"/>
                </a:lnTo>
                <a:lnTo>
                  <a:pt x="255" y="925"/>
                </a:lnTo>
                <a:lnTo>
                  <a:pt x="253" y="925"/>
                </a:lnTo>
                <a:lnTo>
                  <a:pt x="249" y="924"/>
                </a:lnTo>
                <a:lnTo>
                  <a:pt x="246" y="924"/>
                </a:lnTo>
                <a:lnTo>
                  <a:pt x="244" y="922"/>
                </a:lnTo>
                <a:lnTo>
                  <a:pt x="242" y="922"/>
                </a:lnTo>
                <a:lnTo>
                  <a:pt x="241" y="921"/>
                </a:lnTo>
                <a:lnTo>
                  <a:pt x="239" y="920"/>
                </a:lnTo>
                <a:lnTo>
                  <a:pt x="238" y="919"/>
                </a:lnTo>
                <a:lnTo>
                  <a:pt x="237" y="919"/>
                </a:lnTo>
                <a:lnTo>
                  <a:pt x="236" y="919"/>
                </a:lnTo>
                <a:lnTo>
                  <a:pt x="233" y="918"/>
                </a:lnTo>
                <a:lnTo>
                  <a:pt x="233" y="917"/>
                </a:lnTo>
                <a:lnTo>
                  <a:pt x="233" y="916"/>
                </a:lnTo>
                <a:lnTo>
                  <a:pt x="232" y="916"/>
                </a:lnTo>
                <a:lnTo>
                  <a:pt x="232" y="911"/>
                </a:lnTo>
                <a:lnTo>
                  <a:pt x="232" y="910"/>
                </a:lnTo>
                <a:lnTo>
                  <a:pt x="232" y="908"/>
                </a:lnTo>
                <a:lnTo>
                  <a:pt x="232" y="907"/>
                </a:lnTo>
                <a:lnTo>
                  <a:pt x="232" y="904"/>
                </a:lnTo>
                <a:lnTo>
                  <a:pt x="232" y="902"/>
                </a:lnTo>
                <a:lnTo>
                  <a:pt x="232" y="899"/>
                </a:lnTo>
                <a:lnTo>
                  <a:pt x="232" y="896"/>
                </a:lnTo>
                <a:lnTo>
                  <a:pt x="233" y="896"/>
                </a:lnTo>
                <a:lnTo>
                  <a:pt x="233" y="895"/>
                </a:lnTo>
                <a:lnTo>
                  <a:pt x="232" y="895"/>
                </a:lnTo>
                <a:lnTo>
                  <a:pt x="231" y="894"/>
                </a:lnTo>
                <a:lnTo>
                  <a:pt x="230" y="893"/>
                </a:lnTo>
                <a:lnTo>
                  <a:pt x="230" y="895"/>
                </a:lnTo>
                <a:lnTo>
                  <a:pt x="230" y="896"/>
                </a:lnTo>
                <a:lnTo>
                  <a:pt x="230" y="899"/>
                </a:lnTo>
                <a:lnTo>
                  <a:pt x="231" y="899"/>
                </a:lnTo>
                <a:lnTo>
                  <a:pt x="232" y="899"/>
                </a:lnTo>
                <a:lnTo>
                  <a:pt x="232" y="902"/>
                </a:lnTo>
                <a:lnTo>
                  <a:pt x="232" y="907"/>
                </a:lnTo>
                <a:lnTo>
                  <a:pt x="232" y="914"/>
                </a:lnTo>
                <a:lnTo>
                  <a:pt x="231" y="914"/>
                </a:lnTo>
                <a:lnTo>
                  <a:pt x="230" y="914"/>
                </a:lnTo>
                <a:lnTo>
                  <a:pt x="230" y="916"/>
                </a:lnTo>
                <a:lnTo>
                  <a:pt x="229" y="916"/>
                </a:lnTo>
                <a:lnTo>
                  <a:pt x="228" y="916"/>
                </a:lnTo>
                <a:lnTo>
                  <a:pt x="227" y="917"/>
                </a:lnTo>
                <a:lnTo>
                  <a:pt x="227" y="918"/>
                </a:lnTo>
                <a:lnTo>
                  <a:pt x="227" y="919"/>
                </a:lnTo>
                <a:lnTo>
                  <a:pt x="225" y="919"/>
                </a:lnTo>
                <a:lnTo>
                  <a:pt x="224" y="919"/>
                </a:lnTo>
                <a:lnTo>
                  <a:pt x="223" y="919"/>
                </a:lnTo>
                <a:lnTo>
                  <a:pt x="222" y="919"/>
                </a:lnTo>
                <a:lnTo>
                  <a:pt x="221" y="919"/>
                </a:lnTo>
                <a:lnTo>
                  <a:pt x="220" y="919"/>
                </a:lnTo>
                <a:lnTo>
                  <a:pt x="219" y="919"/>
                </a:lnTo>
                <a:lnTo>
                  <a:pt x="217" y="919"/>
                </a:lnTo>
                <a:lnTo>
                  <a:pt x="217" y="918"/>
                </a:lnTo>
                <a:lnTo>
                  <a:pt x="217" y="917"/>
                </a:lnTo>
                <a:lnTo>
                  <a:pt x="217" y="916"/>
                </a:lnTo>
                <a:lnTo>
                  <a:pt x="217" y="914"/>
                </a:lnTo>
                <a:lnTo>
                  <a:pt x="217" y="913"/>
                </a:lnTo>
                <a:lnTo>
                  <a:pt x="216" y="912"/>
                </a:lnTo>
                <a:lnTo>
                  <a:pt x="216" y="911"/>
                </a:lnTo>
                <a:lnTo>
                  <a:pt x="216" y="910"/>
                </a:lnTo>
                <a:lnTo>
                  <a:pt x="215" y="909"/>
                </a:lnTo>
                <a:lnTo>
                  <a:pt x="215" y="908"/>
                </a:lnTo>
                <a:lnTo>
                  <a:pt x="214" y="905"/>
                </a:lnTo>
                <a:lnTo>
                  <a:pt x="213" y="900"/>
                </a:lnTo>
                <a:lnTo>
                  <a:pt x="215" y="895"/>
                </a:lnTo>
                <a:lnTo>
                  <a:pt x="214" y="887"/>
                </a:lnTo>
                <a:lnTo>
                  <a:pt x="213" y="886"/>
                </a:lnTo>
                <a:lnTo>
                  <a:pt x="211" y="883"/>
                </a:lnTo>
                <a:lnTo>
                  <a:pt x="211" y="880"/>
                </a:lnTo>
                <a:lnTo>
                  <a:pt x="210" y="877"/>
                </a:lnTo>
                <a:lnTo>
                  <a:pt x="210" y="870"/>
                </a:lnTo>
                <a:lnTo>
                  <a:pt x="211" y="863"/>
                </a:lnTo>
                <a:lnTo>
                  <a:pt x="204" y="859"/>
                </a:lnTo>
                <a:lnTo>
                  <a:pt x="203" y="860"/>
                </a:lnTo>
                <a:lnTo>
                  <a:pt x="203" y="859"/>
                </a:lnTo>
                <a:lnTo>
                  <a:pt x="202" y="860"/>
                </a:lnTo>
                <a:lnTo>
                  <a:pt x="202" y="859"/>
                </a:lnTo>
                <a:lnTo>
                  <a:pt x="200" y="859"/>
                </a:lnTo>
                <a:lnTo>
                  <a:pt x="202" y="858"/>
                </a:lnTo>
                <a:lnTo>
                  <a:pt x="200" y="857"/>
                </a:lnTo>
                <a:lnTo>
                  <a:pt x="202" y="857"/>
                </a:lnTo>
                <a:lnTo>
                  <a:pt x="200" y="856"/>
                </a:lnTo>
                <a:lnTo>
                  <a:pt x="199" y="856"/>
                </a:lnTo>
                <a:lnTo>
                  <a:pt x="199" y="854"/>
                </a:lnTo>
                <a:lnTo>
                  <a:pt x="199" y="853"/>
                </a:lnTo>
                <a:lnTo>
                  <a:pt x="198" y="853"/>
                </a:lnTo>
                <a:lnTo>
                  <a:pt x="196" y="853"/>
                </a:lnTo>
                <a:lnTo>
                  <a:pt x="196" y="852"/>
                </a:lnTo>
                <a:lnTo>
                  <a:pt x="196" y="850"/>
                </a:lnTo>
                <a:lnTo>
                  <a:pt x="197" y="850"/>
                </a:lnTo>
                <a:lnTo>
                  <a:pt x="196" y="849"/>
                </a:lnTo>
                <a:lnTo>
                  <a:pt x="197" y="848"/>
                </a:lnTo>
                <a:lnTo>
                  <a:pt x="196" y="846"/>
                </a:lnTo>
                <a:lnTo>
                  <a:pt x="195" y="848"/>
                </a:lnTo>
                <a:lnTo>
                  <a:pt x="194" y="848"/>
                </a:lnTo>
                <a:lnTo>
                  <a:pt x="191" y="848"/>
                </a:lnTo>
                <a:lnTo>
                  <a:pt x="190" y="849"/>
                </a:lnTo>
                <a:lnTo>
                  <a:pt x="189" y="849"/>
                </a:lnTo>
                <a:lnTo>
                  <a:pt x="187" y="849"/>
                </a:lnTo>
                <a:lnTo>
                  <a:pt x="186" y="849"/>
                </a:lnTo>
                <a:lnTo>
                  <a:pt x="185" y="849"/>
                </a:lnTo>
                <a:lnTo>
                  <a:pt x="183" y="846"/>
                </a:lnTo>
                <a:lnTo>
                  <a:pt x="182" y="845"/>
                </a:lnTo>
                <a:lnTo>
                  <a:pt x="181" y="844"/>
                </a:lnTo>
                <a:lnTo>
                  <a:pt x="181" y="843"/>
                </a:lnTo>
                <a:lnTo>
                  <a:pt x="181" y="842"/>
                </a:lnTo>
                <a:lnTo>
                  <a:pt x="180" y="842"/>
                </a:lnTo>
                <a:lnTo>
                  <a:pt x="180" y="841"/>
                </a:lnTo>
                <a:lnTo>
                  <a:pt x="179" y="840"/>
                </a:lnTo>
                <a:lnTo>
                  <a:pt x="179" y="838"/>
                </a:lnTo>
                <a:lnTo>
                  <a:pt x="178" y="838"/>
                </a:lnTo>
                <a:lnTo>
                  <a:pt x="178" y="836"/>
                </a:lnTo>
                <a:lnTo>
                  <a:pt x="177" y="836"/>
                </a:lnTo>
                <a:lnTo>
                  <a:pt x="172" y="836"/>
                </a:lnTo>
                <a:lnTo>
                  <a:pt x="172" y="835"/>
                </a:lnTo>
                <a:lnTo>
                  <a:pt x="171" y="835"/>
                </a:lnTo>
                <a:lnTo>
                  <a:pt x="170" y="835"/>
                </a:lnTo>
                <a:lnTo>
                  <a:pt x="170" y="834"/>
                </a:lnTo>
                <a:lnTo>
                  <a:pt x="169" y="834"/>
                </a:lnTo>
                <a:lnTo>
                  <a:pt x="168" y="834"/>
                </a:lnTo>
                <a:lnTo>
                  <a:pt x="169" y="833"/>
                </a:lnTo>
                <a:lnTo>
                  <a:pt x="169" y="832"/>
                </a:lnTo>
                <a:lnTo>
                  <a:pt x="169" y="831"/>
                </a:lnTo>
                <a:lnTo>
                  <a:pt x="169" y="829"/>
                </a:lnTo>
                <a:lnTo>
                  <a:pt x="169" y="828"/>
                </a:lnTo>
                <a:lnTo>
                  <a:pt x="169" y="827"/>
                </a:lnTo>
                <a:lnTo>
                  <a:pt x="170" y="827"/>
                </a:lnTo>
                <a:lnTo>
                  <a:pt x="170" y="826"/>
                </a:lnTo>
                <a:lnTo>
                  <a:pt x="170" y="825"/>
                </a:lnTo>
                <a:lnTo>
                  <a:pt x="170" y="824"/>
                </a:lnTo>
                <a:lnTo>
                  <a:pt x="169" y="823"/>
                </a:lnTo>
                <a:lnTo>
                  <a:pt x="169" y="821"/>
                </a:lnTo>
                <a:lnTo>
                  <a:pt x="169" y="820"/>
                </a:lnTo>
                <a:lnTo>
                  <a:pt x="169" y="818"/>
                </a:lnTo>
                <a:lnTo>
                  <a:pt x="169" y="817"/>
                </a:lnTo>
                <a:lnTo>
                  <a:pt x="169" y="814"/>
                </a:lnTo>
                <a:lnTo>
                  <a:pt x="169" y="812"/>
                </a:lnTo>
                <a:lnTo>
                  <a:pt x="168" y="811"/>
                </a:lnTo>
                <a:lnTo>
                  <a:pt x="168" y="810"/>
                </a:lnTo>
                <a:lnTo>
                  <a:pt x="168" y="809"/>
                </a:lnTo>
                <a:lnTo>
                  <a:pt x="168" y="808"/>
                </a:lnTo>
                <a:lnTo>
                  <a:pt x="168" y="807"/>
                </a:lnTo>
                <a:lnTo>
                  <a:pt x="168" y="806"/>
                </a:lnTo>
                <a:lnTo>
                  <a:pt x="168" y="804"/>
                </a:lnTo>
                <a:lnTo>
                  <a:pt x="166" y="803"/>
                </a:lnTo>
                <a:lnTo>
                  <a:pt x="166" y="802"/>
                </a:lnTo>
                <a:lnTo>
                  <a:pt x="166" y="801"/>
                </a:lnTo>
                <a:lnTo>
                  <a:pt x="166" y="800"/>
                </a:lnTo>
                <a:lnTo>
                  <a:pt x="168" y="800"/>
                </a:lnTo>
                <a:lnTo>
                  <a:pt x="168" y="799"/>
                </a:lnTo>
                <a:lnTo>
                  <a:pt x="169" y="798"/>
                </a:lnTo>
                <a:lnTo>
                  <a:pt x="171" y="797"/>
                </a:lnTo>
                <a:lnTo>
                  <a:pt x="173" y="793"/>
                </a:lnTo>
                <a:lnTo>
                  <a:pt x="169" y="787"/>
                </a:lnTo>
                <a:lnTo>
                  <a:pt x="169" y="786"/>
                </a:lnTo>
                <a:lnTo>
                  <a:pt x="165" y="782"/>
                </a:lnTo>
                <a:lnTo>
                  <a:pt x="165" y="781"/>
                </a:lnTo>
                <a:lnTo>
                  <a:pt x="165" y="776"/>
                </a:lnTo>
                <a:lnTo>
                  <a:pt x="168" y="775"/>
                </a:lnTo>
                <a:lnTo>
                  <a:pt x="170" y="774"/>
                </a:lnTo>
                <a:lnTo>
                  <a:pt x="171" y="774"/>
                </a:lnTo>
                <a:lnTo>
                  <a:pt x="172" y="773"/>
                </a:lnTo>
                <a:lnTo>
                  <a:pt x="174" y="772"/>
                </a:lnTo>
                <a:lnTo>
                  <a:pt x="173" y="772"/>
                </a:lnTo>
                <a:lnTo>
                  <a:pt x="176" y="770"/>
                </a:lnTo>
                <a:lnTo>
                  <a:pt x="176" y="772"/>
                </a:lnTo>
                <a:lnTo>
                  <a:pt x="178" y="772"/>
                </a:lnTo>
                <a:lnTo>
                  <a:pt x="179" y="772"/>
                </a:lnTo>
                <a:lnTo>
                  <a:pt x="180" y="770"/>
                </a:lnTo>
                <a:lnTo>
                  <a:pt x="181" y="769"/>
                </a:lnTo>
                <a:lnTo>
                  <a:pt x="181" y="768"/>
                </a:lnTo>
                <a:lnTo>
                  <a:pt x="182" y="768"/>
                </a:lnTo>
                <a:lnTo>
                  <a:pt x="182" y="767"/>
                </a:lnTo>
                <a:lnTo>
                  <a:pt x="185" y="768"/>
                </a:lnTo>
                <a:lnTo>
                  <a:pt x="185" y="767"/>
                </a:lnTo>
                <a:lnTo>
                  <a:pt x="186" y="766"/>
                </a:lnTo>
                <a:lnTo>
                  <a:pt x="185" y="766"/>
                </a:lnTo>
                <a:lnTo>
                  <a:pt x="185" y="765"/>
                </a:lnTo>
                <a:lnTo>
                  <a:pt x="183" y="766"/>
                </a:lnTo>
                <a:lnTo>
                  <a:pt x="182" y="766"/>
                </a:lnTo>
                <a:lnTo>
                  <a:pt x="182" y="765"/>
                </a:lnTo>
                <a:lnTo>
                  <a:pt x="181" y="764"/>
                </a:lnTo>
                <a:lnTo>
                  <a:pt x="180" y="762"/>
                </a:lnTo>
                <a:lnTo>
                  <a:pt x="180" y="761"/>
                </a:lnTo>
                <a:lnTo>
                  <a:pt x="179" y="761"/>
                </a:lnTo>
                <a:lnTo>
                  <a:pt x="178" y="762"/>
                </a:lnTo>
                <a:lnTo>
                  <a:pt x="177" y="762"/>
                </a:lnTo>
                <a:lnTo>
                  <a:pt x="176" y="761"/>
                </a:lnTo>
                <a:lnTo>
                  <a:pt x="174" y="761"/>
                </a:lnTo>
                <a:lnTo>
                  <a:pt x="173" y="760"/>
                </a:lnTo>
                <a:lnTo>
                  <a:pt x="172" y="760"/>
                </a:lnTo>
                <a:lnTo>
                  <a:pt x="171" y="760"/>
                </a:lnTo>
                <a:lnTo>
                  <a:pt x="171" y="759"/>
                </a:lnTo>
                <a:lnTo>
                  <a:pt x="170" y="759"/>
                </a:lnTo>
                <a:lnTo>
                  <a:pt x="169" y="758"/>
                </a:lnTo>
                <a:lnTo>
                  <a:pt x="168" y="758"/>
                </a:lnTo>
                <a:lnTo>
                  <a:pt x="168" y="757"/>
                </a:lnTo>
                <a:lnTo>
                  <a:pt x="166" y="757"/>
                </a:lnTo>
                <a:lnTo>
                  <a:pt x="166" y="756"/>
                </a:lnTo>
                <a:lnTo>
                  <a:pt x="165" y="755"/>
                </a:lnTo>
                <a:lnTo>
                  <a:pt x="165" y="753"/>
                </a:lnTo>
                <a:lnTo>
                  <a:pt x="166" y="752"/>
                </a:lnTo>
                <a:lnTo>
                  <a:pt x="166" y="751"/>
                </a:lnTo>
                <a:lnTo>
                  <a:pt x="165" y="752"/>
                </a:lnTo>
                <a:lnTo>
                  <a:pt x="164" y="752"/>
                </a:lnTo>
                <a:lnTo>
                  <a:pt x="164" y="751"/>
                </a:lnTo>
                <a:lnTo>
                  <a:pt x="163" y="750"/>
                </a:lnTo>
                <a:lnTo>
                  <a:pt x="163" y="749"/>
                </a:lnTo>
                <a:lnTo>
                  <a:pt x="162" y="749"/>
                </a:lnTo>
                <a:lnTo>
                  <a:pt x="162" y="748"/>
                </a:lnTo>
                <a:lnTo>
                  <a:pt x="161" y="747"/>
                </a:lnTo>
                <a:lnTo>
                  <a:pt x="161" y="745"/>
                </a:lnTo>
                <a:lnTo>
                  <a:pt x="161" y="744"/>
                </a:lnTo>
                <a:lnTo>
                  <a:pt x="160" y="743"/>
                </a:lnTo>
                <a:lnTo>
                  <a:pt x="160" y="742"/>
                </a:lnTo>
                <a:lnTo>
                  <a:pt x="160" y="741"/>
                </a:lnTo>
                <a:lnTo>
                  <a:pt x="160" y="740"/>
                </a:lnTo>
                <a:lnTo>
                  <a:pt x="160" y="739"/>
                </a:lnTo>
                <a:lnTo>
                  <a:pt x="162" y="738"/>
                </a:lnTo>
                <a:lnTo>
                  <a:pt x="163" y="738"/>
                </a:lnTo>
                <a:lnTo>
                  <a:pt x="164" y="736"/>
                </a:lnTo>
                <a:lnTo>
                  <a:pt x="165" y="736"/>
                </a:lnTo>
                <a:lnTo>
                  <a:pt x="166" y="736"/>
                </a:lnTo>
                <a:lnTo>
                  <a:pt x="169" y="734"/>
                </a:lnTo>
                <a:lnTo>
                  <a:pt x="171" y="734"/>
                </a:lnTo>
                <a:lnTo>
                  <a:pt x="172" y="734"/>
                </a:lnTo>
                <a:lnTo>
                  <a:pt x="181" y="734"/>
                </a:lnTo>
                <a:lnTo>
                  <a:pt x="185" y="734"/>
                </a:lnTo>
                <a:lnTo>
                  <a:pt x="186" y="733"/>
                </a:lnTo>
                <a:lnTo>
                  <a:pt x="187" y="733"/>
                </a:lnTo>
                <a:lnTo>
                  <a:pt x="190" y="733"/>
                </a:lnTo>
                <a:lnTo>
                  <a:pt x="191" y="732"/>
                </a:lnTo>
                <a:lnTo>
                  <a:pt x="197" y="726"/>
                </a:lnTo>
                <a:lnTo>
                  <a:pt x="190" y="722"/>
                </a:lnTo>
                <a:lnTo>
                  <a:pt x="205" y="713"/>
                </a:lnTo>
                <a:lnTo>
                  <a:pt x="206" y="715"/>
                </a:lnTo>
                <a:lnTo>
                  <a:pt x="208" y="717"/>
                </a:lnTo>
                <a:lnTo>
                  <a:pt x="210" y="719"/>
                </a:lnTo>
                <a:lnTo>
                  <a:pt x="212" y="724"/>
                </a:lnTo>
                <a:lnTo>
                  <a:pt x="213" y="724"/>
                </a:lnTo>
                <a:lnTo>
                  <a:pt x="213" y="725"/>
                </a:lnTo>
                <a:lnTo>
                  <a:pt x="213" y="726"/>
                </a:lnTo>
                <a:lnTo>
                  <a:pt x="214" y="726"/>
                </a:lnTo>
                <a:lnTo>
                  <a:pt x="214" y="727"/>
                </a:lnTo>
                <a:lnTo>
                  <a:pt x="215" y="728"/>
                </a:lnTo>
                <a:lnTo>
                  <a:pt x="223" y="736"/>
                </a:lnTo>
                <a:lnTo>
                  <a:pt x="224" y="736"/>
                </a:lnTo>
                <a:lnTo>
                  <a:pt x="225" y="736"/>
                </a:lnTo>
                <a:lnTo>
                  <a:pt x="227" y="736"/>
                </a:lnTo>
                <a:lnTo>
                  <a:pt x="227" y="738"/>
                </a:lnTo>
                <a:lnTo>
                  <a:pt x="228" y="738"/>
                </a:lnTo>
                <a:lnTo>
                  <a:pt x="229" y="738"/>
                </a:lnTo>
                <a:lnTo>
                  <a:pt x="229" y="739"/>
                </a:lnTo>
                <a:lnTo>
                  <a:pt x="229" y="730"/>
                </a:lnTo>
                <a:lnTo>
                  <a:pt x="225" y="727"/>
                </a:lnTo>
                <a:lnTo>
                  <a:pt x="221" y="724"/>
                </a:lnTo>
                <a:lnTo>
                  <a:pt x="220" y="723"/>
                </a:lnTo>
                <a:lnTo>
                  <a:pt x="220" y="715"/>
                </a:lnTo>
                <a:lnTo>
                  <a:pt x="221" y="709"/>
                </a:lnTo>
                <a:lnTo>
                  <a:pt x="222" y="701"/>
                </a:lnTo>
                <a:lnTo>
                  <a:pt x="222" y="699"/>
                </a:lnTo>
                <a:lnTo>
                  <a:pt x="222" y="698"/>
                </a:lnTo>
                <a:lnTo>
                  <a:pt x="223" y="693"/>
                </a:lnTo>
                <a:lnTo>
                  <a:pt x="224" y="688"/>
                </a:lnTo>
                <a:lnTo>
                  <a:pt x="225" y="685"/>
                </a:lnTo>
                <a:lnTo>
                  <a:pt x="220" y="682"/>
                </a:lnTo>
                <a:lnTo>
                  <a:pt x="220" y="681"/>
                </a:lnTo>
                <a:lnTo>
                  <a:pt x="219" y="681"/>
                </a:lnTo>
                <a:lnTo>
                  <a:pt x="216" y="680"/>
                </a:lnTo>
                <a:lnTo>
                  <a:pt x="214" y="677"/>
                </a:lnTo>
                <a:lnTo>
                  <a:pt x="213" y="676"/>
                </a:lnTo>
                <a:lnTo>
                  <a:pt x="211" y="675"/>
                </a:lnTo>
                <a:lnTo>
                  <a:pt x="208" y="674"/>
                </a:lnTo>
                <a:lnTo>
                  <a:pt x="206" y="672"/>
                </a:lnTo>
                <a:lnTo>
                  <a:pt x="205" y="671"/>
                </a:lnTo>
                <a:lnTo>
                  <a:pt x="204" y="671"/>
                </a:lnTo>
                <a:lnTo>
                  <a:pt x="202" y="669"/>
                </a:lnTo>
                <a:lnTo>
                  <a:pt x="199" y="667"/>
                </a:lnTo>
                <a:lnTo>
                  <a:pt x="199" y="666"/>
                </a:lnTo>
                <a:lnTo>
                  <a:pt x="197" y="665"/>
                </a:lnTo>
                <a:lnTo>
                  <a:pt x="196" y="664"/>
                </a:lnTo>
                <a:lnTo>
                  <a:pt x="195" y="664"/>
                </a:lnTo>
                <a:lnTo>
                  <a:pt x="194" y="663"/>
                </a:lnTo>
                <a:lnTo>
                  <a:pt x="193" y="663"/>
                </a:lnTo>
                <a:lnTo>
                  <a:pt x="191" y="662"/>
                </a:lnTo>
                <a:lnTo>
                  <a:pt x="190" y="662"/>
                </a:lnTo>
                <a:lnTo>
                  <a:pt x="191" y="662"/>
                </a:lnTo>
                <a:lnTo>
                  <a:pt x="190" y="660"/>
                </a:lnTo>
                <a:lnTo>
                  <a:pt x="189" y="660"/>
                </a:lnTo>
                <a:lnTo>
                  <a:pt x="188" y="659"/>
                </a:lnTo>
                <a:lnTo>
                  <a:pt x="187" y="658"/>
                </a:lnTo>
                <a:lnTo>
                  <a:pt x="186" y="657"/>
                </a:lnTo>
                <a:lnTo>
                  <a:pt x="185" y="657"/>
                </a:lnTo>
                <a:lnTo>
                  <a:pt x="183" y="655"/>
                </a:lnTo>
                <a:lnTo>
                  <a:pt x="181" y="654"/>
                </a:lnTo>
                <a:lnTo>
                  <a:pt x="179" y="652"/>
                </a:lnTo>
                <a:lnTo>
                  <a:pt x="178" y="651"/>
                </a:lnTo>
                <a:lnTo>
                  <a:pt x="179" y="651"/>
                </a:lnTo>
                <a:lnTo>
                  <a:pt x="178" y="650"/>
                </a:lnTo>
                <a:lnTo>
                  <a:pt x="174" y="648"/>
                </a:lnTo>
                <a:lnTo>
                  <a:pt x="171" y="644"/>
                </a:lnTo>
                <a:lnTo>
                  <a:pt x="169" y="643"/>
                </a:lnTo>
                <a:lnTo>
                  <a:pt x="169" y="642"/>
                </a:lnTo>
                <a:lnTo>
                  <a:pt x="166" y="641"/>
                </a:lnTo>
                <a:lnTo>
                  <a:pt x="165" y="640"/>
                </a:lnTo>
                <a:lnTo>
                  <a:pt x="164" y="640"/>
                </a:lnTo>
                <a:lnTo>
                  <a:pt x="164" y="639"/>
                </a:lnTo>
                <a:lnTo>
                  <a:pt x="164" y="638"/>
                </a:lnTo>
                <a:lnTo>
                  <a:pt x="163" y="638"/>
                </a:lnTo>
                <a:lnTo>
                  <a:pt x="163" y="637"/>
                </a:lnTo>
                <a:lnTo>
                  <a:pt x="162" y="635"/>
                </a:lnTo>
                <a:lnTo>
                  <a:pt x="161" y="634"/>
                </a:lnTo>
                <a:lnTo>
                  <a:pt x="160" y="633"/>
                </a:lnTo>
                <a:lnTo>
                  <a:pt x="160" y="632"/>
                </a:lnTo>
                <a:lnTo>
                  <a:pt x="159" y="631"/>
                </a:lnTo>
                <a:lnTo>
                  <a:pt x="157" y="630"/>
                </a:lnTo>
                <a:lnTo>
                  <a:pt x="156" y="627"/>
                </a:lnTo>
                <a:lnTo>
                  <a:pt x="155" y="627"/>
                </a:lnTo>
                <a:lnTo>
                  <a:pt x="155" y="626"/>
                </a:lnTo>
                <a:lnTo>
                  <a:pt x="154" y="625"/>
                </a:lnTo>
                <a:lnTo>
                  <a:pt x="153" y="624"/>
                </a:lnTo>
                <a:lnTo>
                  <a:pt x="152" y="623"/>
                </a:lnTo>
                <a:lnTo>
                  <a:pt x="151" y="623"/>
                </a:lnTo>
                <a:lnTo>
                  <a:pt x="151" y="622"/>
                </a:lnTo>
                <a:lnTo>
                  <a:pt x="149" y="622"/>
                </a:lnTo>
                <a:lnTo>
                  <a:pt x="149" y="621"/>
                </a:lnTo>
                <a:lnTo>
                  <a:pt x="148" y="621"/>
                </a:lnTo>
                <a:lnTo>
                  <a:pt x="147" y="620"/>
                </a:lnTo>
                <a:lnTo>
                  <a:pt x="146" y="618"/>
                </a:lnTo>
                <a:lnTo>
                  <a:pt x="145" y="618"/>
                </a:lnTo>
                <a:lnTo>
                  <a:pt x="145" y="617"/>
                </a:lnTo>
                <a:lnTo>
                  <a:pt x="144" y="617"/>
                </a:lnTo>
                <a:lnTo>
                  <a:pt x="143" y="617"/>
                </a:lnTo>
                <a:lnTo>
                  <a:pt x="143" y="616"/>
                </a:lnTo>
                <a:lnTo>
                  <a:pt x="142" y="616"/>
                </a:lnTo>
                <a:lnTo>
                  <a:pt x="140" y="616"/>
                </a:lnTo>
                <a:lnTo>
                  <a:pt x="139" y="615"/>
                </a:lnTo>
                <a:lnTo>
                  <a:pt x="138" y="615"/>
                </a:lnTo>
                <a:lnTo>
                  <a:pt x="137" y="615"/>
                </a:lnTo>
                <a:lnTo>
                  <a:pt x="136" y="614"/>
                </a:lnTo>
                <a:lnTo>
                  <a:pt x="135" y="614"/>
                </a:lnTo>
                <a:lnTo>
                  <a:pt x="134" y="614"/>
                </a:lnTo>
                <a:lnTo>
                  <a:pt x="132" y="613"/>
                </a:lnTo>
                <a:lnTo>
                  <a:pt x="131" y="613"/>
                </a:lnTo>
                <a:lnTo>
                  <a:pt x="129" y="612"/>
                </a:lnTo>
                <a:lnTo>
                  <a:pt x="128" y="612"/>
                </a:lnTo>
                <a:lnTo>
                  <a:pt x="127" y="612"/>
                </a:lnTo>
                <a:lnTo>
                  <a:pt x="126" y="610"/>
                </a:lnTo>
                <a:lnTo>
                  <a:pt x="123" y="610"/>
                </a:lnTo>
                <a:lnTo>
                  <a:pt x="122" y="609"/>
                </a:lnTo>
                <a:lnTo>
                  <a:pt x="121" y="609"/>
                </a:lnTo>
                <a:lnTo>
                  <a:pt x="119" y="608"/>
                </a:lnTo>
                <a:lnTo>
                  <a:pt x="118" y="608"/>
                </a:lnTo>
                <a:lnTo>
                  <a:pt x="117" y="608"/>
                </a:lnTo>
                <a:lnTo>
                  <a:pt x="115" y="608"/>
                </a:lnTo>
                <a:lnTo>
                  <a:pt x="114" y="608"/>
                </a:lnTo>
                <a:lnTo>
                  <a:pt x="113" y="608"/>
                </a:lnTo>
                <a:lnTo>
                  <a:pt x="112" y="608"/>
                </a:lnTo>
                <a:lnTo>
                  <a:pt x="111" y="608"/>
                </a:lnTo>
                <a:lnTo>
                  <a:pt x="111" y="609"/>
                </a:lnTo>
                <a:lnTo>
                  <a:pt x="110" y="608"/>
                </a:lnTo>
                <a:lnTo>
                  <a:pt x="110" y="607"/>
                </a:lnTo>
                <a:lnTo>
                  <a:pt x="110" y="606"/>
                </a:lnTo>
                <a:lnTo>
                  <a:pt x="111" y="606"/>
                </a:lnTo>
                <a:lnTo>
                  <a:pt x="112" y="604"/>
                </a:lnTo>
                <a:lnTo>
                  <a:pt x="113" y="603"/>
                </a:lnTo>
                <a:lnTo>
                  <a:pt x="113" y="601"/>
                </a:lnTo>
                <a:lnTo>
                  <a:pt x="114" y="601"/>
                </a:lnTo>
                <a:lnTo>
                  <a:pt x="114" y="600"/>
                </a:lnTo>
                <a:lnTo>
                  <a:pt x="115" y="600"/>
                </a:lnTo>
                <a:lnTo>
                  <a:pt x="115" y="599"/>
                </a:lnTo>
                <a:lnTo>
                  <a:pt x="117" y="599"/>
                </a:lnTo>
                <a:lnTo>
                  <a:pt x="117" y="598"/>
                </a:lnTo>
                <a:lnTo>
                  <a:pt x="118" y="597"/>
                </a:lnTo>
                <a:lnTo>
                  <a:pt x="119" y="597"/>
                </a:lnTo>
                <a:lnTo>
                  <a:pt x="119" y="596"/>
                </a:lnTo>
                <a:lnTo>
                  <a:pt x="120" y="596"/>
                </a:lnTo>
                <a:lnTo>
                  <a:pt x="120" y="595"/>
                </a:lnTo>
                <a:lnTo>
                  <a:pt x="122" y="595"/>
                </a:lnTo>
                <a:lnTo>
                  <a:pt x="122" y="593"/>
                </a:lnTo>
                <a:lnTo>
                  <a:pt x="130" y="589"/>
                </a:lnTo>
                <a:lnTo>
                  <a:pt x="129" y="589"/>
                </a:lnTo>
                <a:lnTo>
                  <a:pt x="128" y="588"/>
                </a:lnTo>
                <a:lnTo>
                  <a:pt x="128" y="587"/>
                </a:lnTo>
                <a:lnTo>
                  <a:pt x="126" y="584"/>
                </a:lnTo>
                <a:lnTo>
                  <a:pt x="124" y="582"/>
                </a:lnTo>
                <a:lnTo>
                  <a:pt x="123" y="579"/>
                </a:lnTo>
                <a:lnTo>
                  <a:pt x="122" y="579"/>
                </a:lnTo>
                <a:lnTo>
                  <a:pt x="121" y="578"/>
                </a:lnTo>
                <a:lnTo>
                  <a:pt x="120" y="576"/>
                </a:lnTo>
                <a:lnTo>
                  <a:pt x="119" y="575"/>
                </a:lnTo>
                <a:lnTo>
                  <a:pt x="118" y="574"/>
                </a:lnTo>
                <a:lnTo>
                  <a:pt x="117" y="573"/>
                </a:lnTo>
                <a:lnTo>
                  <a:pt x="115" y="573"/>
                </a:lnTo>
                <a:lnTo>
                  <a:pt x="115" y="572"/>
                </a:lnTo>
                <a:lnTo>
                  <a:pt x="115" y="573"/>
                </a:lnTo>
                <a:lnTo>
                  <a:pt x="114" y="573"/>
                </a:lnTo>
                <a:lnTo>
                  <a:pt x="114" y="574"/>
                </a:lnTo>
                <a:lnTo>
                  <a:pt x="113" y="574"/>
                </a:lnTo>
                <a:lnTo>
                  <a:pt x="113" y="575"/>
                </a:lnTo>
                <a:lnTo>
                  <a:pt x="112" y="576"/>
                </a:lnTo>
                <a:lnTo>
                  <a:pt x="110" y="579"/>
                </a:lnTo>
                <a:lnTo>
                  <a:pt x="109" y="579"/>
                </a:lnTo>
                <a:lnTo>
                  <a:pt x="107" y="580"/>
                </a:lnTo>
                <a:lnTo>
                  <a:pt x="106" y="580"/>
                </a:lnTo>
                <a:lnTo>
                  <a:pt x="105" y="581"/>
                </a:lnTo>
                <a:lnTo>
                  <a:pt x="104" y="581"/>
                </a:lnTo>
                <a:lnTo>
                  <a:pt x="103" y="581"/>
                </a:lnTo>
                <a:lnTo>
                  <a:pt x="102" y="582"/>
                </a:lnTo>
                <a:lnTo>
                  <a:pt x="101" y="582"/>
                </a:lnTo>
                <a:lnTo>
                  <a:pt x="100" y="583"/>
                </a:lnTo>
                <a:lnTo>
                  <a:pt x="100" y="582"/>
                </a:lnTo>
                <a:lnTo>
                  <a:pt x="98" y="582"/>
                </a:lnTo>
                <a:lnTo>
                  <a:pt x="98" y="581"/>
                </a:lnTo>
                <a:lnTo>
                  <a:pt x="97" y="580"/>
                </a:lnTo>
                <a:lnTo>
                  <a:pt x="97" y="579"/>
                </a:lnTo>
                <a:lnTo>
                  <a:pt x="98" y="579"/>
                </a:lnTo>
                <a:lnTo>
                  <a:pt x="100" y="578"/>
                </a:lnTo>
                <a:lnTo>
                  <a:pt x="101" y="578"/>
                </a:lnTo>
                <a:lnTo>
                  <a:pt x="100" y="578"/>
                </a:lnTo>
                <a:lnTo>
                  <a:pt x="100" y="576"/>
                </a:lnTo>
                <a:lnTo>
                  <a:pt x="98" y="576"/>
                </a:lnTo>
                <a:lnTo>
                  <a:pt x="98" y="575"/>
                </a:lnTo>
                <a:lnTo>
                  <a:pt x="97" y="575"/>
                </a:lnTo>
                <a:lnTo>
                  <a:pt x="97" y="574"/>
                </a:lnTo>
                <a:lnTo>
                  <a:pt x="97" y="573"/>
                </a:lnTo>
                <a:lnTo>
                  <a:pt x="96" y="572"/>
                </a:lnTo>
                <a:lnTo>
                  <a:pt x="96" y="571"/>
                </a:lnTo>
                <a:lnTo>
                  <a:pt x="96" y="568"/>
                </a:lnTo>
                <a:lnTo>
                  <a:pt x="96" y="566"/>
                </a:lnTo>
                <a:lnTo>
                  <a:pt x="96" y="565"/>
                </a:lnTo>
                <a:lnTo>
                  <a:pt x="96" y="564"/>
                </a:lnTo>
                <a:lnTo>
                  <a:pt x="100" y="559"/>
                </a:lnTo>
                <a:lnTo>
                  <a:pt x="101" y="559"/>
                </a:lnTo>
                <a:lnTo>
                  <a:pt x="102" y="558"/>
                </a:lnTo>
                <a:lnTo>
                  <a:pt x="103" y="557"/>
                </a:lnTo>
                <a:lnTo>
                  <a:pt x="104" y="556"/>
                </a:lnTo>
                <a:lnTo>
                  <a:pt x="105" y="556"/>
                </a:lnTo>
                <a:lnTo>
                  <a:pt x="105" y="555"/>
                </a:lnTo>
                <a:lnTo>
                  <a:pt x="106" y="554"/>
                </a:lnTo>
                <a:lnTo>
                  <a:pt x="107" y="554"/>
                </a:lnTo>
                <a:lnTo>
                  <a:pt x="107" y="553"/>
                </a:lnTo>
                <a:lnTo>
                  <a:pt x="109" y="553"/>
                </a:lnTo>
                <a:lnTo>
                  <a:pt x="110" y="551"/>
                </a:lnTo>
                <a:lnTo>
                  <a:pt x="109" y="551"/>
                </a:lnTo>
                <a:lnTo>
                  <a:pt x="109" y="550"/>
                </a:lnTo>
                <a:lnTo>
                  <a:pt x="107" y="549"/>
                </a:lnTo>
                <a:lnTo>
                  <a:pt x="106" y="550"/>
                </a:lnTo>
                <a:lnTo>
                  <a:pt x="106" y="551"/>
                </a:lnTo>
                <a:lnTo>
                  <a:pt x="105" y="551"/>
                </a:lnTo>
                <a:lnTo>
                  <a:pt x="104" y="553"/>
                </a:lnTo>
                <a:lnTo>
                  <a:pt x="103" y="553"/>
                </a:lnTo>
                <a:lnTo>
                  <a:pt x="102" y="553"/>
                </a:lnTo>
                <a:lnTo>
                  <a:pt x="101" y="550"/>
                </a:lnTo>
                <a:lnTo>
                  <a:pt x="102" y="549"/>
                </a:lnTo>
                <a:lnTo>
                  <a:pt x="102" y="548"/>
                </a:lnTo>
                <a:lnTo>
                  <a:pt x="103" y="547"/>
                </a:lnTo>
                <a:lnTo>
                  <a:pt x="103" y="546"/>
                </a:lnTo>
                <a:lnTo>
                  <a:pt x="103" y="545"/>
                </a:lnTo>
                <a:lnTo>
                  <a:pt x="104" y="545"/>
                </a:lnTo>
                <a:lnTo>
                  <a:pt x="104" y="544"/>
                </a:lnTo>
                <a:lnTo>
                  <a:pt x="105" y="542"/>
                </a:lnTo>
                <a:lnTo>
                  <a:pt x="103" y="541"/>
                </a:lnTo>
                <a:lnTo>
                  <a:pt x="100" y="540"/>
                </a:lnTo>
                <a:lnTo>
                  <a:pt x="96" y="540"/>
                </a:lnTo>
                <a:lnTo>
                  <a:pt x="94" y="539"/>
                </a:lnTo>
                <a:lnTo>
                  <a:pt x="96" y="533"/>
                </a:lnTo>
                <a:lnTo>
                  <a:pt x="97" y="528"/>
                </a:lnTo>
                <a:lnTo>
                  <a:pt x="90" y="525"/>
                </a:lnTo>
                <a:lnTo>
                  <a:pt x="89" y="526"/>
                </a:lnTo>
                <a:lnTo>
                  <a:pt x="89" y="528"/>
                </a:lnTo>
                <a:lnTo>
                  <a:pt x="88" y="529"/>
                </a:lnTo>
                <a:lnTo>
                  <a:pt x="84" y="532"/>
                </a:lnTo>
                <a:lnTo>
                  <a:pt x="83" y="532"/>
                </a:lnTo>
                <a:lnTo>
                  <a:pt x="81" y="533"/>
                </a:lnTo>
                <a:lnTo>
                  <a:pt x="79" y="533"/>
                </a:lnTo>
                <a:lnTo>
                  <a:pt x="79" y="532"/>
                </a:lnTo>
                <a:lnTo>
                  <a:pt x="79" y="531"/>
                </a:lnTo>
                <a:lnTo>
                  <a:pt x="80" y="531"/>
                </a:lnTo>
                <a:lnTo>
                  <a:pt x="80" y="530"/>
                </a:lnTo>
                <a:lnTo>
                  <a:pt x="80" y="529"/>
                </a:lnTo>
                <a:lnTo>
                  <a:pt x="80" y="528"/>
                </a:lnTo>
                <a:lnTo>
                  <a:pt x="80" y="526"/>
                </a:lnTo>
                <a:lnTo>
                  <a:pt x="81" y="526"/>
                </a:lnTo>
                <a:lnTo>
                  <a:pt x="81" y="525"/>
                </a:lnTo>
                <a:lnTo>
                  <a:pt x="81" y="524"/>
                </a:lnTo>
                <a:lnTo>
                  <a:pt x="81" y="523"/>
                </a:lnTo>
                <a:lnTo>
                  <a:pt x="83" y="523"/>
                </a:lnTo>
                <a:lnTo>
                  <a:pt x="83" y="522"/>
                </a:lnTo>
                <a:lnTo>
                  <a:pt x="83" y="521"/>
                </a:lnTo>
                <a:lnTo>
                  <a:pt x="83" y="520"/>
                </a:lnTo>
                <a:lnTo>
                  <a:pt x="83" y="519"/>
                </a:lnTo>
                <a:lnTo>
                  <a:pt x="84" y="519"/>
                </a:lnTo>
                <a:lnTo>
                  <a:pt x="84" y="517"/>
                </a:lnTo>
                <a:lnTo>
                  <a:pt x="84" y="516"/>
                </a:lnTo>
                <a:lnTo>
                  <a:pt x="85" y="516"/>
                </a:lnTo>
                <a:lnTo>
                  <a:pt x="85" y="515"/>
                </a:lnTo>
                <a:lnTo>
                  <a:pt x="85" y="514"/>
                </a:lnTo>
                <a:lnTo>
                  <a:pt x="85" y="513"/>
                </a:lnTo>
                <a:lnTo>
                  <a:pt x="86" y="513"/>
                </a:lnTo>
                <a:lnTo>
                  <a:pt x="86" y="512"/>
                </a:lnTo>
                <a:lnTo>
                  <a:pt x="86" y="511"/>
                </a:lnTo>
                <a:lnTo>
                  <a:pt x="87" y="511"/>
                </a:lnTo>
                <a:lnTo>
                  <a:pt x="87" y="509"/>
                </a:lnTo>
                <a:lnTo>
                  <a:pt x="87" y="508"/>
                </a:lnTo>
                <a:lnTo>
                  <a:pt x="88" y="508"/>
                </a:lnTo>
                <a:lnTo>
                  <a:pt x="88" y="507"/>
                </a:lnTo>
                <a:lnTo>
                  <a:pt x="89" y="506"/>
                </a:lnTo>
                <a:lnTo>
                  <a:pt x="89" y="505"/>
                </a:lnTo>
                <a:lnTo>
                  <a:pt x="90" y="505"/>
                </a:lnTo>
                <a:lnTo>
                  <a:pt x="90" y="504"/>
                </a:lnTo>
                <a:lnTo>
                  <a:pt x="90" y="503"/>
                </a:lnTo>
                <a:lnTo>
                  <a:pt x="90" y="502"/>
                </a:lnTo>
                <a:lnTo>
                  <a:pt x="92" y="502"/>
                </a:lnTo>
                <a:lnTo>
                  <a:pt x="92" y="500"/>
                </a:lnTo>
                <a:lnTo>
                  <a:pt x="92" y="499"/>
                </a:lnTo>
                <a:lnTo>
                  <a:pt x="93" y="499"/>
                </a:lnTo>
                <a:lnTo>
                  <a:pt x="93" y="498"/>
                </a:lnTo>
                <a:lnTo>
                  <a:pt x="93" y="497"/>
                </a:lnTo>
                <a:lnTo>
                  <a:pt x="94" y="497"/>
                </a:lnTo>
                <a:lnTo>
                  <a:pt x="94" y="496"/>
                </a:lnTo>
                <a:lnTo>
                  <a:pt x="94" y="495"/>
                </a:lnTo>
                <a:lnTo>
                  <a:pt x="95" y="495"/>
                </a:lnTo>
                <a:lnTo>
                  <a:pt x="95" y="494"/>
                </a:lnTo>
                <a:lnTo>
                  <a:pt x="95" y="492"/>
                </a:lnTo>
                <a:lnTo>
                  <a:pt x="96" y="492"/>
                </a:lnTo>
                <a:lnTo>
                  <a:pt x="96" y="491"/>
                </a:lnTo>
                <a:lnTo>
                  <a:pt x="97" y="491"/>
                </a:lnTo>
                <a:lnTo>
                  <a:pt x="97" y="490"/>
                </a:lnTo>
                <a:lnTo>
                  <a:pt x="97" y="489"/>
                </a:lnTo>
                <a:lnTo>
                  <a:pt x="98" y="489"/>
                </a:lnTo>
                <a:lnTo>
                  <a:pt x="98" y="488"/>
                </a:lnTo>
                <a:lnTo>
                  <a:pt x="98" y="487"/>
                </a:lnTo>
                <a:lnTo>
                  <a:pt x="100" y="487"/>
                </a:lnTo>
                <a:lnTo>
                  <a:pt x="100" y="486"/>
                </a:lnTo>
                <a:lnTo>
                  <a:pt x="101" y="486"/>
                </a:lnTo>
                <a:lnTo>
                  <a:pt x="101" y="485"/>
                </a:lnTo>
                <a:lnTo>
                  <a:pt x="102" y="487"/>
                </a:lnTo>
                <a:lnTo>
                  <a:pt x="103" y="488"/>
                </a:lnTo>
                <a:lnTo>
                  <a:pt x="104" y="488"/>
                </a:lnTo>
                <a:lnTo>
                  <a:pt x="106" y="489"/>
                </a:lnTo>
                <a:lnTo>
                  <a:pt x="107" y="489"/>
                </a:lnTo>
                <a:lnTo>
                  <a:pt x="107" y="490"/>
                </a:lnTo>
                <a:lnTo>
                  <a:pt x="109" y="490"/>
                </a:lnTo>
                <a:lnTo>
                  <a:pt x="109" y="491"/>
                </a:lnTo>
                <a:lnTo>
                  <a:pt x="110" y="491"/>
                </a:lnTo>
                <a:lnTo>
                  <a:pt x="109" y="492"/>
                </a:lnTo>
                <a:lnTo>
                  <a:pt x="107" y="496"/>
                </a:lnTo>
                <a:lnTo>
                  <a:pt x="105" y="503"/>
                </a:lnTo>
                <a:lnTo>
                  <a:pt x="104" y="504"/>
                </a:lnTo>
                <a:lnTo>
                  <a:pt x="103" y="507"/>
                </a:lnTo>
                <a:lnTo>
                  <a:pt x="100" y="505"/>
                </a:lnTo>
                <a:lnTo>
                  <a:pt x="100" y="506"/>
                </a:lnTo>
                <a:lnTo>
                  <a:pt x="98" y="507"/>
                </a:lnTo>
                <a:lnTo>
                  <a:pt x="98" y="508"/>
                </a:lnTo>
                <a:lnTo>
                  <a:pt x="98" y="509"/>
                </a:lnTo>
                <a:lnTo>
                  <a:pt x="97" y="511"/>
                </a:lnTo>
                <a:lnTo>
                  <a:pt x="98" y="512"/>
                </a:lnTo>
                <a:lnTo>
                  <a:pt x="98" y="513"/>
                </a:lnTo>
                <a:lnTo>
                  <a:pt x="101" y="513"/>
                </a:lnTo>
                <a:lnTo>
                  <a:pt x="102" y="514"/>
                </a:lnTo>
                <a:lnTo>
                  <a:pt x="107" y="516"/>
                </a:lnTo>
                <a:lnTo>
                  <a:pt x="109" y="516"/>
                </a:lnTo>
                <a:lnTo>
                  <a:pt x="111" y="517"/>
                </a:lnTo>
                <a:lnTo>
                  <a:pt x="112" y="519"/>
                </a:lnTo>
                <a:lnTo>
                  <a:pt x="113" y="519"/>
                </a:lnTo>
                <a:lnTo>
                  <a:pt x="113" y="517"/>
                </a:lnTo>
                <a:lnTo>
                  <a:pt x="114" y="516"/>
                </a:lnTo>
                <a:lnTo>
                  <a:pt x="114" y="515"/>
                </a:lnTo>
                <a:lnTo>
                  <a:pt x="115" y="515"/>
                </a:lnTo>
                <a:lnTo>
                  <a:pt x="117" y="515"/>
                </a:lnTo>
                <a:lnTo>
                  <a:pt x="118" y="514"/>
                </a:lnTo>
                <a:lnTo>
                  <a:pt x="119" y="514"/>
                </a:lnTo>
                <a:lnTo>
                  <a:pt x="119" y="513"/>
                </a:lnTo>
                <a:lnTo>
                  <a:pt x="120" y="513"/>
                </a:lnTo>
                <a:lnTo>
                  <a:pt x="120" y="512"/>
                </a:lnTo>
                <a:lnTo>
                  <a:pt x="121" y="512"/>
                </a:lnTo>
                <a:lnTo>
                  <a:pt x="122" y="511"/>
                </a:lnTo>
                <a:lnTo>
                  <a:pt x="122" y="509"/>
                </a:lnTo>
                <a:lnTo>
                  <a:pt x="123" y="509"/>
                </a:lnTo>
                <a:lnTo>
                  <a:pt x="123" y="508"/>
                </a:lnTo>
                <a:lnTo>
                  <a:pt x="124" y="508"/>
                </a:lnTo>
                <a:lnTo>
                  <a:pt x="124" y="507"/>
                </a:lnTo>
                <a:lnTo>
                  <a:pt x="126" y="507"/>
                </a:lnTo>
                <a:lnTo>
                  <a:pt x="126" y="506"/>
                </a:lnTo>
                <a:lnTo>
                  <a:pt x="127" y="506"/>
                </a:lnTo>
                <a:lnTo>
                  <a:pt x="127" y="505"/>
                </a:lnTo>
                <a:lnTo>
                  <a:pt x="127" y="504"/>
                </a:lnTo>
                <a:lnTo>
                  <a:pt x="128" y="503"/>
                </a:lnTo>
                <a:lnTo>
                  <a:pt x="129" y="503"/>
                </a:lnTo>
                <a:lnTo>
                  <a:pt x="130" y="502"/>
                </a:lnTo>
                <a:lnTo>
                  <a:pt x="131" y="502"/>
                </a:lnTo>
                <a:lnTo>
                  <a:pt x="131" y="503"/>
                </a:lnTo>
                <a:lnTo>
                  <a:pt x="132" y="503"/>
                </a:lnTo>
                <a:lnTo>
                  <a:pt x="132" y="504"/>
                </a:lnTo>
                <a:lnTo>
                  <a:pt x="134" y="503"/>
                </a:lnTo>
                <a:lnTo>
                  <a:pt x="135" y="503"/>
                </a:lnTo>
                <a:lnTo>
                  <a:pt x="136" y="502"/>
                </a:lnTo>
                <a:lnTo>
                  <a:pt x="138" y="502"/>
                </a:lnTo>
                <a:lnTo>
                  <a:pt x="139" y="503"/>
                </a:lnTo>
                <a:lnTo>
                  <a:pt x="139" y="504"/>
                </a:lnTo>
                <a:lnTo>
                  <a:pt x="140" y="504"/>
                </a:lnTo>
                <a:lnTo>
                  <a:pt x="142" y="505"/>
                </a:lnTo>
                <a:lnTo>
                  <a:pt x="143" y="504"/>
                </a:lnTo>
                <a:lnTo>
                  <a:pt x="144" y="504"/>
                </a:lnTo>
                <a:lnTo>
                  <a:pt x="145" y="503"/>
                </a:lnTo>
                <a:lnTo>
                  <a:pt x="146" y="503"/>
                </a:lnTo>
                <a:lnTo>
                  <a:pt x="146" y="502"/>
                </a:lnTo>
                <a:lnTo>
                  <a:pt x="147" y="502"/>
                </a:lnTo>
                <a:lnTo>
                  <a:pt x="148" y="500"/>
                </a:lnTo>
                <a:lnTo>
                  <a:pt x="148" y="499"/>
                </a:lnTo>
                <a:lnTo>
                  <a:pt x="149" y="497"/>
                </a:lnTo>
                <a:lnTo>
                  <a:pt x="149" y="496"/>
                </a:lnTo>
                <a:lnTo>
                  <a:pt x="149" y="494"/>
                </a:lnTo>
                <a:lnTo>
                  <a:pt x="151" y="492"/>
                </a:lnTo>
                <a:lnTo>
                  <a:pt x="151" y="494"/>
                </a:lnTo>
                <a:lnTo>
                  <a:pt x="152" y="497"/>
                </a:lnTo>
                <a:lnTo>
                  <a:pt x="152" y="498"/>
                </a:lnTo>
                <a:lnTo>
                  <a:pt x="154" y="499"/>
                </a:lnTo>
                <a:lnTo>
                  <a:pt x="156" y="502"/>
                </a:lnTo>
                <a:lnTo>
                  <a:pt x="159" y="502"/>
                </a:lnTo>
                <a:lnTo>
                  <a:pt x="160" y="504"/>
                </a:lnTo>
                <a:lnTo>
                  <a:pt x="163" y="506"/>
                </a:lnTo>
                <a:lnTo>
                  <a:pt x="164" y="506"/>
                </a:lnTo>
                <a:lnTo>
                  <a:pt x="165" y="507"/>
                </a:lnTo>
                <a:lnTo>
                  <a:pt x="168" y="507"/>
                </a:lnTo>
                <a:lnTo>
                  <a:pt x="169" y="507"/>
                </a:lnTo>
                <a:lnTo>
                  <a:pt x="168" y="508"/>
                </a:lnTo>
                <a:lnTo>
                  <a:pt x="168" y="511"/>
                </a:lnTo>
                <a:lnTo>
                  <a:pt x="168" y="512"/>
                </a:lnTo>
                <a:lnTo>
                  <a:pt x="168" y="513"/>
                </a:lnTo>
                <a:lnTo>
                  <a:pt x="166" y="514"/>
                </a:lnTo>
                <a:lnTo>
                  <a:pt x="166" y="515"/>
                </a:lnTo>
                <a:lnTo>
                  <a:pt x="166" y="516"/>
                </a:lnTo>
                <a:lnTo>
                  <a:pt x="166" y="517"/>
                </a:lnTo>
                <a:lnTo>
                  <a:pt x="166" y="519"/>
                </a:lnTo>
                <a:lnTo>
                  <a:pt x="165" y="520"/>
                </a:lnTo>
                <a:lnTo>
                  <a:pt x="165" y="521"/>
                </a:lnTo>
                <a:lnTo>
                  <a:pt x="165" y="522"/>
                </a:lnTo>
                <a:lnTo>
                  <a:pt x="165" y="523"/>
                </a:lnTo>
                <a:lnTo>
                  <a:pt x="166" y="522"/>
                </a:lnTo>
                <a:lnTo>
                  <a:pt x="170" y="523"/>
                </a:lnTo>
                <a:lnTo>
                  <a:pt x="172" y="524"/>
                </a:lnTo>
                <a:lnTo>
                  <a:pt x="173" y="525"/>
                </a:lnTo>
                <a:lnTo>
                  <a:pt x="174" y="525"/>
                </a:lnTo>
                <a:lnTo>
                  <a:pt x="177" y="526"/>
                </a:lnTo>
                <a:lnTo>
                  <a:pt x="176" y="524"/>
                </a:lnTo>
                <a:lnTo>
                  <a:pt x="174" y="523"/>
                </a:lnTo>
                <a:lnTo>
                  <a:pt x="173" y="522"/>
                </a:lnTo>
                <a:lnTo>
                  <a:pt x="173" y="521"/>
                </a:lnTo>
                <a:lnTo>
                  <a:pt x="172" y="519"/>
                </a:lnTo>
                <a:lnTo>
                  <a:pt x="172" y="517"/>
                </a:lnTo>
                <a:lnTo>
                  <a:pt x="171" y="516"/>
                </a:lnTo>
                <a:lnTo>
                  <a:pt x="171" y="515"/>
                </a:lnTo>
                <a:lnTo>
                  <a:pt x="171" y="514"/>
                </a:lnTo>
                <a:lnTo>
                  <a:pt x="172" y="512"/>
                </a:lnTo>
                <a:lnTo>
                  <a:pt x="176" y="512"/>
                </a:lnTo>
                <a:lnTo>
                  <a:pt x="178" y="515"/>
                </a:lnTo>
                <a:lnTo>
                  <a:pt x="179" y="514"/>
                </a:lnTo>
                <a:lnTo>
                  <a:pt x="182" y="512"/>
                </a:lnTo>
                <a:lnTo>
                  <a:pt x="187" y="512"/>
                </a:lnTo>
                <a:lnTo>
                  <a:pt x="190" y="512"/>
                </a:lnTo>
                <a:lnTo>
                  <a:pt x="191" y="513"/>
                </a:lnTo>
                <a:lnTo>
                  <a:pt x="193" y="509"/>
                </a:lnTo>
                <a:lnTo>
                  <a:pt x="193" y="508"/>
                </a:lnTo>
                <a:lnTo>
                  <a:pt x="193" y="507"/>
                </a:lnTo>
                <a:lnTo>
                  <a:pt x="193" y="502"/>
                </a:lnTo>
                <a:lnTo>
                  <a:pt x="194" y="503"/>
                </a:lnTo>
                <a:lnTo>
                  <a:pt x="194" y="502"/>
                </a:lnTo>
                <a:lnTo>
                  <a:pt x="195" y="502"/>
                </a:lnTo>
                <a:lnTo>
                  <a:pt x="195" y="500"/>
                </a:lnTo>
                <a:lnTo>
                  <a:pt x="196" y="498"/>
                </a:lnTo>
                <a:lnTo>
                  <a:pt x="196" y="497"/>
                </a:lnTo>
                <a:lnTo>
                  <a:pt x="197" y="495"/>
                </a:lnTo>
                <a:lnTo>
                  <a:pt x="197" y="494"/>
                </a:lnTo>
                <a:lnTo>
                  <a:pt x="198" y="492"/>
                </a:lnTo>
                <a:lnTo>
                  <a:pt x="198" y="491"/>
                </a:lnTo>
                <a:lnTo>
                  <a:pt x="198" y="490"/>
                </a:lnTo>
                <a:lnTo>
                  <a:pt x="199" y="490"/>
                </a:lnTo>
                <a:lnTo>
                  <a:pt x="202" y="490"/>
                </a:lnTo>
                <a:lnTo>
                  <a:pt x="203" y="490"/>
                </a:lnTo>
                <a:lnTo>
                  <a:pt x="203" y="489"/>
                </a:lnTo>
                <a:lnTo>
                  <a:pt x="204" y="489"/>
                </a:lnTo>
                <a:lnTo>
                  <a:pt x="205" y="489"/>
                </a:lnTo>
                <a:lnTo>
                  <a:pt x="206" y="489"/>
                </a:lnTo>
                <a:lnTo>
                  <a:pt x="207" y="488"/>
                </a:lnTo>
                <a:lnTo>
                  <a:pt x="208" y="488"/>
                </a:lnTo>
                <a:lnTo>
                  <a:pt x="208" y="489"/>
                </a:lnTo>
                <a:lnTo>
                  <a:pt x="211" y="488"/>
                </a:lnTo>
                <a:lnTo>
                  <a:pt x="211" y="486"/>
                </a:lnTo>
                <a:lnTo>
                  <a:pt x="211" y="485"/>
                </a:lnTo>
                <a:lnTo>
                  <a:pt x="207" y="473"/>
                </a:lnTo>
                <a:lnTo>
                  <a:pt x="206" y="470"/>
                </a:lnTo>
                <a:lnTo>
                  <a:pt x="206" y="469"/>
                </a:lnTo>
                <a:lnTo>
                  <a:pt x="207" y="466"/>
                </a:lnTo>
                <a:lnTo>
                  <a:pt x="207" y="465"/>
                </a:lnTo>
                <a:lnTo>
                  <a:pt x="207" y="462"/>
                </a:lnTo>
                <a:lnTo>
                  <a:pt x="211" y="461"/>
                </a:lnTo>
                <a:lnTo>
                  <a:pt x="212" y="461"/>
                </a:lnTo>
                <a:lnTo>
                  <a:pt x="212" y="460"/>
                </a:lnTo>
                <a:lnTo>
                  <a:pt x="212" y="458"/>
                </a:lnTo>
                <a:lnTo>
                  <a:pt x="214" y="456"/>
                </a:lnTo>
                <a:lnTo>
                  <a:pt x="216" y="456"/>
                </a:lnTo>
                <a:lnTo>
                  <a:pt x="217" y="456"/>
                </a:lnTo>
                <a:lnTo>
                  <a:pt x="217" y="455"/>
                </a:lnTo>
                <a:lnTo>
                  <a:pt x="217" y="453"/>
                </a:lnTo>
                <a:lnTo>
                  <a:pt x="219" y="452"/>
                </a:lnTo>
                <a:lnTo>
                  <a:pt x="220" y="450"/>
                </a:lnTo>
                <a:lnTo>
                  <a:pt x="216" y="448"/>
                </a:lnTo>
                <a:lnTo>
                  <a:pt x="215" y="448"/>
                </a:lnTo>
                <a:lnTo>
                  <a:pt x="215" y="447"/>
                </a:lnTo>
                <a:lnTo>
                  <a:pt x="213" y="449"/>
                </a:lnTo>
                <a:lnTo>
                  <a:pt x="212" y="449"/>
                </a:lnTo>
                <a:lnTo>
                  <a:pt x="212" y="448"/>
                </a:lnTo>
                <a:lnTo>
                  <a:pt x="211" y="448"/>
                </a:lnTo>
                <a:lnTo>
                  <a:pt x="210" y="447"/>
                </a:lnTo>
                <a:lnTo>
                  <a:pt x="208" y="447"/>
                </a:lnTo>
                <a:lnTo>
                  <a:pt x="207" y="447"/>
                </a:lnTo>
                <a:lnTo>
                  <a:pt x="206" y="447"/>
                </a:lnTo>
                <a:lnTo>
                  <a:pt x="205" y="447"/>
                </a:lnTo>
                <a:lnTo>
                  <a:pt x="204" y="447"/>
                </a:lnTo>
                <a:lnTo>
                  <a:pt x="203" y="448"/>
                </a:lnTo>
                <a:lnTo>
                  <a:pt x="202" y="446"/>
                </a:lnTo>
                <a:lnTo>
                  <a:pt x="198" y="447"/>
                </a:lnTo>
                <a:lnTo>
                  <a:pt x="199" y="449"/>
                </a:lnTo>
                <a:lnTo>
                  <a:pt x="198" y="449"/>
                </a:lnTo>
                <a:lnTo>
                  <a:pt x="197" y="450"/>
                </a:lnTo>
                <a:lnTo>
                  <a:pt x="196" y="450"/>
                </a:lnTo>
                <a:lnTo>
                  <a:pt x="196" y="452"/>
                </a:lnTo>
                <a:lnTo>
                  <a:pt x="196" y="453"/>
                </a:lnTo>
                <a:lnTo>
                  <a:pt x="195" y="454"/>
                </a:lnTo>
                <a:lnTo>
                  <a:pt x="195" y="455"/>
                </a:lnTo>
                <a:lnTo>
                  <a:pt x="194" y="456"/>
                </a:lnTo>
                <a:lnTo>
                  <a:pt x="195" y="456"/>
                </a:lnTo>
                <a:lnTo>
                  <a:pt x="196" y="457"/>
                </a:lnTo>
                <a:lnTo>
                  <a:pt x="196" y="458"/>
                </a:lnTo>
                <a:lnTo>
                  <a:pt x="195" y="458"/>
                </a:lnTo>
                <a:lnTo>
                  <a:pt x="195" y="460"/>
                </a:lnTo>
                <a:lnTo>
                  <a:pt x="195" y="461"/>
                </a:lnTo>
                <a:lnTo>
                  <a:pt x="195" y="462"/>
                </a:lnTo>
                <a:lnTo>
                  <a:pt x="193" y="462"/>
                </a:lnTo>
                <a:lnTo>
                  <a:pt x="193" y="463"/>
                </a:lnTo>
                <a:lnTo>
                  <a:pt x="199" y="462"/>
                </a:lnTo>
                <a:lnTo>
                  <a:pt x="200" y="463"/>
                </a:lnTo>
                <a:lnTo>
                  <a:pt x="190" y="472"/>
                </a:lnTo>
                <a:lnTo>
                  <a:pt x="181" y="481"/>
                </a:lnTo>
                <a:lnTo>
                  <a:pt x="180" y="482"/>
                </a:lnTo>
                <a:lnTo>
                  <a:pt x="179" y="482"/>
                </a:lnTo>
                <a:lnTo>
                  <a:pt x="174" y="488"/>
                </a:lnTo>
                <a:lnTo>
                  <a:pt x="170" y="483"/>
                </a:lnTo>
                <a:lnTo>
                  <a:pt x="168" y="487"/>
                </a:lnTo>
                <a:lnTo>
                  <a:pt x="166" y="487"/>
                </a:lnTo>
                <a:lnTo>
                  <a:pt x="166" y="486"/>
                </a:lnTo>
                <a:lnTo>
                  <a:pt x="166" y="485"/>
                </a:lnTo>
                <a:lnTo>
                  <a:pt x="168" y="483"/>
                </a:lnTo>
                <a:lnTo>
                  <a:pt x="169" y="483"/>
                </a:lnTo>
                <a:lnTo>
                  <a:pt x="169" y="482"/>
                </a:lnTo>
                <a:lnTo>
                  <a:pt x="168" y="481"/>
                </a:lnTo>
                <a:lnTo>
                  <a:pt x="166" y="479"/>
                </a:lnTo>
                <a:lnTo>
                  <a:pt x="164" y="473"/>
                </a:lnTo>
                <a:lnTo>
                  <a:pt x="162" y="466"/>
                </a:lnTo>
                <a:lnTo>
                  <a:pt x="160" y="465"/>
                </a:lnTo>
                <a:lnTo>
                  <a:pt x="160" y="464"/>
                </a:lnTo>
                <a:lnTo>
                  <a:pt x="161" y="463"/>
                </a:lnTo>
                <a:lnTo>
                  <a:pt x="168" y="468"/>
                </a:lnTo>
                <a:lnTo>
                  <a:pt x="168" y="466"/>
                </a:lnTo>
                <a:lnTo>
                  <a:pt x="168" y="465"/>
                </a:lnTo>
                <a:lnTo>
                  <a:pt x="169" y="465"/>
                </a:lnTo>
                <a:lnTo>
                  <a:pt x="171" y="466"/>
                </a:lnTo>
                <a:lnTo>
                  <a:pt x="171" y="468"/>
                </a:lnTo>
                <a:lnTo>
                  <a:pt x="173" y="468"/>
                </a:lnTo>
                <a:lnTo>
                  <a:pt x="177" y="468"/>
                </a:lnTo>
                <a:lnTo>
                  <a:pt x="180" y="465"/>
                </a:lnTo>
                <a:lnTo>
                  <a:pt x="181" y="464"/>
                </a:lnTo>
                <a:lnTo>
                  <a:pt x="180" y="461"/>
                </a:lnTo>
                <a:lnTo>
                  <a:pt x="178" y="453"/>
                </a:lnTo>
                <a:lnTo>
                  <a:pt x="178" y="452"/>
                </a:lnTo>
                <a:lnTo>
                  <a:pt x="177" y="452"/>
                </a:lnTo>
                <a:lnTo>
                  <a:pt x="176" y="447"/>
                </a:lnTo>
                <a:lnTo>
                  <a:pt x="176" y="446"/>
                </a:lnTo>
                <a:lnTo>
                  <a:pt x="176" y="445"/>
                </a:lnTo>
                <a:lnTo>
                  <a:pt x="177" y="445"/>
                </a:lnTo>
                <a:lnTo>
                  <a:pt x="177" y="444"/>
                </a:lnTo>
                <a:lnTo>
                  <a:pt x="177" y="443"/>
                </a:lnTo>
                <a:lnTo>
                  <a:pt x="177" y="441"/>
                </a:lnTo>
                <a:lnTo>
                  <a:pt x="178" y="440"/>
                </a:lnTo>
                <a:lnTo>
                  <a:pt x="178" y="439"/>
                </a:lnTo>
                <a:lnTo>
                  <a:pt x="178" y="438"/>
                </a:lnTo>
                <a:lnTo>
                  <a:pt x="178" y="437"/>
                </a:lnTo>
                <a:lnTo>
                  <a:pt x="178" y="436"/>
                </a:lnTo>
                <a:lnTo>
                  <a:pt x="179" y="437"/>
                </a:lnTo>
                <a:lnTo>
                  <a:pt x="179" y="438"/>
                </a:lnTo>
                <a:lnTo>
                  <a:pt x="183" y="448"/>
                </a:lnTo>
                <a:lnTo>
                  <a:pt x="183" y="449"/>
                </a:lnTo>
                <a:lnTo>
                  <a:pt x="183" y="450"/>
                </a:lnTo>
                <a:lnTo>
                  <a:pt x="183" y="452"/>
                </a:lnTo>
                <a:lnTo>
                  <a:pt x="183" y="453"/>
                </a:lnTo>
                <a:lnTo>
                  <a:pt x="183" y="454"/>
                </a:lnTo>
                <a:lnTo>
                  <a:pt x="182" y="454"/>
                </a:lnTo>
                <a:lnTo>
                  <a:pt x="181" y="454"/>
                </a:lnTo>
                <a:lnTo>
                  <a:pt x="181" y="455"/>
                </a:lnTo>
                <a:lnTo>
                  <a:pt x="181" y="456"/>
                </a:lnTo>
                <a:lnTo>
                  <a:pt x="182" y="456"/>
                </a:lnTo>
                <a:lnTo>
                  <a:pt x="182" y="457"/>
                </a:lnTo>
                <a:lnTo>
                  <a:pt x="183" y="457"/>
                </a:lnTo>
                <a:lnTo>
                  <a:pt x="183" y="458"/>
                </a:lnTo>
                <a:lnTo>
                  <a:pt x="185" y="461"/>
                </a:lnTo>
                <a:lnTo>
                  <a:pt x="185" y="462"/>
                </a:lnTo>
                <a:lnTo>
                  <a:pt x="186" y="462"/>
                </a:lnTo>
                <a:lnTo>
                  <a:pt x="188" y="462"/>
                </a:lnTo>
                <a:lnTo>
                  <a:pt x="189" y="462"/>
                </a:lnTo>
                <a:lnTo>
                  <a:pt x="190" y="463"/>
                </a:lnTo>
                <a:lnTo>
                  <a:pt x="191" y="464"/>
                </a:lnTo>
                <a:lnTo>
                  <a:pt x="190" y="462"/>
                </a:lnTo>
                <a:lnTo>
                  <a:pt x="189" y="460"/>
                </a:lnTo>
                <a:lnTo>
                  <a:pt x="189" y="458"/>
                </a:lnTo>
                <a:lnTo>
                  <a:pt x="188" y="456"/>
                </a:lnTo>
                <a:lnTo>
                  <a:pt x="187" y="455"/>
                </a:lnTo>
                <a:lnTo>
                  <a:pt x="186" y="453"/>
                </a:lnTo>
                <a:lnTo>
                  <a:pt x="188" y="452"/>
                </a:lnTo>
                <a:lnTo>
                  <a:pt x="188" y="450"/>
                </a:lnTo>
                <a:lnTo>
                  <a:pt x="189" y="450"/>
                </a:lnTo>
                <a:lnTo>
                  <a:pt x="190" y="449"/>
                </a:lnTo>
                <a:lnTo>
                  <a:pt x="191" y="449"/>
                </a:lnTo>
                <a:lnTo>
                  <a:pt x="193" y="450"/>
                </a:lnTo>
                <a:lnTo>
                  <a:pt x="193" y="449"/>
                </a:lnTo>
                <a:lnTo>
                  <a:pt x="193" y="448"/>
                </a:lnTo>
                <a:lnTo>
                  <a:pt x="193" y="447"/>
                </a:lnTo>
                <a:lnTo>
                  <a:pt x="193" y="446"/>
                </a:lnTo>
                <a:lnTo>
                  <a:pt x="193" y="445"/>
                </a:lnTo>
                <a:lnTo>
                  <a:pt x="191" y="445"/>
                </a:lnTo>
                <a:lnTo>
                  <a:pt x="190" y="444"/>
                </a:lnTo>
                <a:lnTo>
                  <a:pt x="190" y="443"/>
                </a:lnTo>
                <a:lnTo>
                  <a:pt x="189" y="443"/>
                </a:lnTo>
                <a:lnTo>
                  <a:pt x="189" y="441"/>
                </a:lnTo>
                <a:lnTo>
                  <a:pt x="188" y="441"/>
                </a:lnTo>
                <a:lnTo>
                  <a:pt x="187" y="440"/>
                </a:lnTo>
                <a:lnTo>
                  <a:pt x="188" y="439"/>
                </a:lnTo>
                <a:lnTo>
                  <a:pt x="188" y="438"/>
                </a:lnTo>
                <a:lnTo>
                  <a:pt x="186" y="441"/>
                </a:lnTo>
                <a:lnTo>
                  <a:pt x="186" y="440"/>
                </a:lnTo>
                <a:lnTo>
                  <a:pt x="185" y="439"/>
                </a:lnTo>
                <a:lnTo>
                  <a:pt x="185" y="438"/>
                </a:lnTo>
                <a:lnTo>
                  <a:pt x="183" y="437"/>
                </a:lnTo>
                <a:lnTo>
                  <a:pt x="183" y="436"/>
                </a:lnTo>
                <a:lnTo>
                  <a:pt x="182" y="436"/>
                </a:lnTo>
                <a:lnTo>
                  <a:pt x="182" y="435"/>
                </a:lnTo>
                <a:lnTo>
                  <a:pt x="181" y="433"/>
                </a:lnTo>
                <a:lnTo>
                  <a:pt x="180" y="431"/>
                </a:lnTo>
                <a:lnTo>
                  <a:pt x="181" y="431"/>
                </a:lnTo>
                <a:lnTo>
                  <a:pt x="181" y="430"/>
                </a:lnTo>
                <a:lnTo>
                  <a:pt x="181" y="429"/>
                </a:lnTo>
                <a:lnTo>
                  <a:pt x="182" y="429"/>
                </a:lnTo>
                <a:lnTo>
                  <a:pt x="182" y="428"/>
                </a:lnTo>
                <a:lnTo>
                  <a:pt x="183" y="424"/>
                </a:lnTo>
                <a:lnTo>
                  <a:pt x="185" y="423"/>
                </a:lnTo>
                <a:lnTo>
                  <a:pt x="185" y="421"/>
                </a:lnTo>
                <a:lnTo>
                  <a:pt x="185" y="420"/>
                </a:lnTo>
                <a:lnTo>
                  <a:pt x="186" y="420"/>
                </a:lnTo>
                <a:lnTo>
                  <a:pt x="186" y="419"/>
                </a:lnTo>
                <a:lnTo>
                  <a:pt x="187" y="418"/>
                </a:lnTo>
                <a:lnTo>
                  <a:pt x="188" y="418"/>
                </a:lnTo>
                <a:lnTo>
                  <a:pt x="189" y="418"/>
                </a:lnTo>
                <a:lnTo>
                  <a:pt x="189" y="416"/>
                </a:lnTo>
                <a:lnTo>
                  <a:pt x="190" y="416"/>
                </a:lnTo>
                <a:lnTo>
                  <a:pt x="189" y="416"/>
                </a:lnTo>
                <a:lnTo>
                  <a:pt x="187" y="415"/>
                </a:lnTo>
                <a:lnTo>
                  <a:pt x="186" y="414"/>
                </a:lnTo>
                <a:lnTo>
                  <a:pt x="185" y="414"/>
                </a:lnTo>
                <a:lnTo>
                  <a:pt x="183" y="413"/>
                </a:lnTo>
                <a:lnTo>
                  <a:pt x="181" y="412"/>
                </a:lnTo>
                <a:lnTo>
                  <a:pt x="180" y="411"/>
                </a:lnTo>
                <a:lnTo>
                  <a:pt x="178" y="410"/>
                </a:lnTo>
                <a:lnTo>
                  <a:pt x="177" y="409"/>
                </a:lnTo>
                <a:lnTo>
                  <a:pt x="166" y="402"/>
                </a:lnTo>
                <a:lnTo>
                  <a:pt x="162" y="404"/>
                </a:lnTo>
                <a:lnTo>
                  <a:pt x="159" y="405"/>
                </a:lnTo>
                <a:lnTo>
                  <a:pt x="157" y="405"/>
                </a:lnTo>
                <a:lnTo>
                  <a:pt x="155" y="406"/>
                </a:lnTo>
                <a:lnTo>
                  <a:pt x="153" y="407"/>
                </a:lnTo>
                <a:lnTo>
                  <a:pt x="152" y="407"/>
                </a:lnTo>
                <a:lnTo>
                  <a:pt x="147" y="409"/>
                </a:lnTo>
                <a:lnTo>
                  <a:pt x="146" y="407"/>
                </a:lnTo>
                <a:lnTo>
                  <a:pt x="146" y="406"/>
                </a:lnTo>
                <a:lnTo>
                  <a:pt x="145" y="405"/>
                </a:lnTo>
                <a:lnTo>
                  <a:pt x="142" y="402"/>
                </a:lnTo>
                <a:lnTo>
                  <a:pt x="137" y="396"/>
                </a:lnTo>
                <a:lnTo>
                  <a:pt x="135" y="395"/>
                </a:lnTo>
                <a:lnTo>
                  <a:pt x="131" y="389"/>
                </a:lnTo>
                <a:lnTo>
                  <a:pt x="132" y="388"/>
                </a:lnTo>
                <a:lnTo>
                  <a:pt x="131" y="387"/>
                </a:lnTo>
                <a:lnTo>
                  <a:pt x="130" y="386"/>
                </a:lnTo>
                <a:lnTo>
                  <a:pt x="130" y="385"/>
                </a:lnTo>
                <a:lnTo>
                  <a:pt x="128" y="382"/>
                </a:lnTo>
                <a:lnTo>
                  <a:pt x="127" y="380"/>
                </a:lnTo>
                <a:lnTo>
                  <a:pt x="126" y="380"/>
                </a:lnTo>
                <a:lnTo>
                  <a:pt x="126" y="379"/>
                </a:lnTo>
                <a:lnTo>
                  <a:pt x="124" y="379"/>
                </a:lnTo>
                <a:lnTo>
                  <a:pt x="126" y="378"/>
                </a:lnTo>
                <a:lnTo>
                  <a:pt x="127" y="377"/>
                </a:lnTo>
                <a:lnTo>
                  <a:pt x="127" y="376"/>
                </a:lnTo>
                <a:lnTo>
                  <a:pt x="127" y="373"/>
                </a:lnTo>
                <a:lnTo>
                  <a:pt x="128" y="373"/>
                </a:lnTo>
                <a:lnTo>
                  <a:pt x="129" y="372"/>
                </a:lnTo>
                <a:lnTo>
                  <a:pt x="130" y="372"/>
                </a:lnTo>
                <a:lnTo>
                  <a:pt x="131" y="372"/>
                </a:lnTo>
                <a:lnTo>
                  <a:pt x="132" y="372"/>
                </a:lnTo>
                <a:lnTo>
                  <a:pt x="132" y="371"/>
                </a:lnTo>
                <a:lnTo>
                  <a:pt x="131" y="371"/>
                </a:lnTo>
                <a:lnTo>
                  <a:pt x="130" y="371"/>
                </a:lnTo>
                <a:lnTo>
                  <a:pt x="130" y="370"/>
                </a:lnTo>
                <a:lnTo>
                  <a:pt x="130" y="369"/>
                </a:lnTo>
                <a:lnTo>
                  <a:pt x="130" y="368"/>
                </a:lnTo>
                <a:lnTo>
                  <a:pt x="131" y="367"/>
                </a:lnTo>
                <a:lnTo>
                  <a:pt x="131" y="365"/>
                </a:lnTo>
                <a:lnTo>
                  <a:pt x="132" y="364"/>
                </a:lnTo>
                <a:lnTo>
                  <a:pt x="134" y="363"/>
                </a:lnTo>
                <a:lnTo>
                  <a:pt x="134" y="362"/>
                </a:lnTo>
                <a:lnTo>
                  <a:pt x="135" y="361"/>
                </a:lnTo>
                <a:lnTo>
                  <a:pt x="136" y="360"/>
                </a:lnTo>
                <a:lnTo>
                  <a:pt x="137" y="359"/>
                </a:lnTo>
                <a:lnTo>
                  <a:pt x="137" y="357"/>
                </a:lnTo>
                <a:lnTo>
                  <a:pt x="138" y="357"/>
                </a:lnTo>
                <a:lnTo>
                  <a:pt x="138" y="356"/>
                </a:lnTo>
                <a:lnTo>
                  <a:pt x="139" y="356"/>
                </a:lnTo>
                <a:lnTo>
                  <a:pt x="140" y="356"/>
                </a:lnTo>
                <a:lnTo>
                  <a:pt x="140" y="357"/>
                </a:lnTo>
                <a:lnTo>
                  <a:pt x="142" y="357"/>
                </a:lnTo>
                <a:lnTo>
                  <a:pt x="143" y="357"/>
                </a:lnTo>
                <a:lnTo>
                  <a:pt x="144" y="357"/>
                </a:lnTo>
                <a:lnTo>
                  <a:pt x="145" y="356"/>
                </a:lnTo>
                <a:lnTo>
                  <a:pt x="146" y="355"/>
                </a:lnTo>
                <a:lnTo>
                  <a:pt x="147" y="355"/>
                </a:lnTo>
                <a:lnTo>
                  <a:pt x="147" y="354"/>
                </a:lnTo>
                <a:lnTo>
                  <a:pt x="148" y="353"/>
                </a:lnTo>
                <a:lnTo>
                  <a:pt x="149" y="353"/>
                </a:lnTo>
                <a:lnTo>
                  <a:pt x="149" y="354"/>
                </a:lnTo>
                <a:lnTo>
                  <a:pt x="151" y="353"/>
                </a:lnTo>
                <a:lnTo>
                  <a:pt x="152" y="353"/>
                </a:lnTo>
                <a:lnTo>
                  <a:pt x="153" y="352"/>
                </a:lnTo>
                <a:lnTo>
                  <a:pt x="154" y="352"/>
                </a:lnTo>
                <a:lnTo>
                  <a:pt x="154" y="353"/>
                </a:lnTo>
                <a:lnTo>
                  <a:pt x="156" y="354"/>
                </a:lnTo>
                <a:lnTo>
                  <a:pt x="157" y="354"/>
                </a:lnTo>
                <a:lnTo>
                  <a:pt x="159" y="354"/>
                </a:lnTo>
                <a:lnTo>
                  <a:pt x="159" y="355"/>
                </a:lnTo>
                <a:lnTo>
                  <a:pt x="160" y="356"/>
                </a:lnTo>
                <a:lnTo>
                  <a:pt x="160" y="357"/>
                </a:lnTo>
                <a:lnTo>
                  <a:pt x="160" y="359"/>
                </a:lnTo>
                <a:lnTo>
                  <a:pt x="161" y="359"/>
                </a:lnTo>
                <a:lnTo>
                  <a:pt x="161" y="360"/>
                </a:lnTo>
                <a:lnTo>
                  <a:pt x="161" y="361"/>
                </a:lnTo>
                <a:lnTo>
                  <a:pt x="161" y="363"/>
                </a:lnTo>
                <a:lnTo>
                  <a:pt x="162" y="363"/>
                </a:lnTo>
                <a:lnTo>
                  <a:pt x="162" y="362"/>
                </a:lnTo>
                <a:lnTo>
                  <a:pt x="162" y="360"/>
                </a:lnTo>
                <a:lnTo>
                  <a:pt x="162" y="359"/>
                </a:lnTo>
                <a:lnTo>
                  <a:pt x="162" y="357"/>
                </a:lnTo>
                <a:lnTo>
                  <a:pt x="162" y="356"/>
                </a:lnTo>
                <a:lnTo>
                  <a:pt x="161" y="355"/>
                </a:lnTo>
                <a:lnTo>
                  <a:pt x="161" y="354"/>
                </a:lnTo>
                <a:lnTo>
                  <a:pt x="161" y="353"/>
                </a:lnTo>
                <a:lnTo>
                  <a:pt x="162" y="352"/>
                </a:lnTo>
                <a:lnTo>
                  <a:pt x="163" y="353"/>
                </a:lnTo>
                <a:lnTo>
                  <a:pt x="164" y="354"/>
                </a:lnTo>
                <a:lnTo>
                  <a:pt x="165" y="355"/>
                </a:lnTo>
                <a:lnTo>
                  <a:pt x="165" y="357"/>
                </a:lnTo>
                <a:lnTo>
                  <a:pt x="166" y="356"/>
                </a:lnTo>
                <a:lnTo>
                  <a:pt x="166" y="359"/>
                </a:lnTo>
                <a:lnTo>
                  <a:pt x="168" y="359"/>
                </a:lnTo>
                <a:lnTo>
                  <a:pt x="168" y="361"/>
                </a:lnTo>
                <a:lnTo>
                  <a:pt x="166" y="362"/>
                </a:lnTo>
                <a:lnTo>
                  <a:pt x="165" y="362"/>
                </a:lnTo>
                <a:lnTo>
                  <a:pt x="165" y="363"/>
                </a:lnTo>
                <a:lnTo>
                  <a:pt x="166" y="364"/>
                </a:lnTo>
                <a:lnTo>
                  <a:pt x="165" y="365"/>
                </a:lnTo>
                <a:lnTo>
                  <a:pt x="165" y="367"/>
                </a:lnTo>
                <a:lnTo>
                  <a:pt x="165" y="368"/>
                </a:lnTo>
                <a:lnTo>
                  <a:pt x="165" y="369"/>
                </a:lnTo>
                <a:lnTo>
                  <a:pt x="165" y="370"/>
                </a:lnTo>
                <a:lnTo>
                  <a:pt x="165" y="371"/>
                </a:lnTo>
                <a:lnTo>
                  <a:pt x="165" y="372"/>
                </a:lnTo>
                <a:lnTo>
                  <a:pt x="166" y="373"/>
                </a:lnTo>
                <a:lnTo>
                  <a:pt x="168" y="374"/>
                </a:lnTo>
                <a:lnTo>
                  <a:pt x="168" y="376"/>
                </a:lnTo>
                <a:lnTo>
                  <a:pt x="168" y="377"/>
                </a:lnTo>
                <a:lnTo>
                  <a:pt x="169" y="378"/>
                </a:lnTo>
                <a:lnTo>
                  <a:pt x="169" y="379"/>
                </a:lnTo>
                <a:lnTo>
                  <a:pt x="170" y="379"/>
                </a:lnTo>
                <a:lnTo>
                  <a:pt x="170" y="380"/>
                </a:lnTo>
                <a:lnTo>
                  <a:pt x="171" y="380"/>
                </a:lnTo>
                <a:lnTo>
                  <a:pt x="171" y="381"/>
                </a:lnTo>
                <a:lnTo>
                  <a:pt x="172" y="382"/>
                </a:lnTo>
                <a:lnTo>
                  <a:pt x="173" y="384"/>
                </a:lnTo>
                <a:lnTo>
                  <a:pt x="172" y="384"/>
                </a:lnTo>
                <a:lnTo>
                  <a:pt x="173" y="384"/>
                </a:lnTo>
                <a:lnTo>
                  <a:pt x="173" y="385"/>
                </a:lnTo>
                <a:lnTo>
                  <a:pt x="174" y="385"/>
                </a:lnTo>
                <a:lnTo>
                  <a:pt x="176" y="386"/>
                </a:lnTo>
                <a:lnTo>
                  <a:pt x="176" y="385"/>
                </a:lnTo>
                <a:lnTo>
                  <a:pt x="177" y="385"/>
                </a:lnTo>
                <a:lnTo>
                  <a:pt x="176" y="385"/>
                </a:lnTo>
                <a:lnTo>
                  <a:pt x="176" y="384"/>
                </a:lnTo>
                <a:lnTo>
                  <a:pt x="174" y="384"/>
                </a:lnTo>
                <a:lnTo>
                  <a:pt x="174" y="382"/>
                </a:lnTo>
                <a:lnTo>
                  <a:pt x="174" y="381"/>
                </a:lnTo>
                <a:lnTo>
                  <a:pt x="173" y="381"/>
                </a:lnTo>
                <a:lnTo>
                  <a:pt x="173" y="380"/>
                </a:lnTo>
                <a:lnTo>
                  <a:pt x="172" y="379"/>
                </a:lnTo>
                <a:lnTo>
                  <a:pt x="172" y="378"/>
                </a:lnTo>
                <a:lnTo>
                  <a:pt x="171" y="378"/>
                </a:lnTo>
                <a:lnTo>
                  <a:pt x="171" y="377"/>
                </a:lnTo>
                <a:lnTo>
                  <a:pt x="171" y="376"/>
                </a:lnTo>
                <a:lnTo>
                  <a:pt x="171" y="374"/>
                </a:lnTo>
                <a:lnTo>
                  <a:pt x="171" y="373"/>
                </a:lnTo>
                <a:lnTo>
                  <a:pt x="171" y="372"/>
                </a:lnTo>
                <a:lnTo>
                  <a:pt x="170" y="371"/>
                </a:lnTo>
                <a:lnTo>
                  <a:pt x="170" y="370"/>
                </a:lnTo>
                <a:lnTo>
                  <a:pt x="169" y="369"/>
                </a:lnTo>
                <a:lnTo>
                  <a:pt x="170" y="369"/>
                </a:lnTo>
                <a:lnTo>
                  <a:pt x="170" y="368"/>
                </a:lnTo>
                <a:lnTo>
                  <a:pt x="170" y="369"/>
                </a:lnTo>
                <a:lnTo>
                  <a:pt x="171" y="370"/>
                </a:lnTo>
                <a:lnTo>
                  <a:pt x="171" y="371"/>
                </a:lnTo>
                <a:lnTo>
                  <a:pt x="171" y="372"/>
                </a:lnTo>
                <a:lnTo>
                  <a:pt x="172" y="373"/>
                </a:lnTo>
                <a:lnTo>
                  <a:pt x="172" y="372"/>
                </a:lnTo>
                <a:lnTo>
                  <a:pt x="172" y="371"/>
                </a:lnTo>
                <a:lnTo>
                  <a:pt x="172" y="370"/>
                </a:lnTo>
                <a:lnTo>
                  <a:pt x="172" y="369"/>
                </a:lnTo>
                <a:lnTo>
                  <a:pt x="173" y="368"/>
                </a:lnTo>
                <a:lnTo>
                  <a:pt x="172" y="368"/>
                </a:lnTo>
                <a:lnTo>
                  <a:pt x="171" y="368"/>
                </a:lnTo>
                <a:lnTo>
                  <a:pt x="171" y="367"/>
                </a:lnTo>
                <a:lnTo>
                  <a:pt x="171" y="365"/>
                </a:lnTo>
                <a:lnTo>
                  <a:pt x="171" y="364"/>
                </a:lnTo>
                <a:lnTo>
                  <a:pt x="172" y="363"/>
                </a:lnTo>
                <a:lnTo>
                  <a:pt x="172" y="362"/>
                </a:lnTo>
                <a:lnTo>
                  <a:pt x="173" y="362"/>
                </a:lnTo>
                <a:lnTo>
                  <a:pt x="173" y="363"/>
                </a:lnTo>
                <a:lnTo>
                  <a:pt x="174" y="363"/>
                </a:lnTo>
                <a:lnTo>
                  <a:pt x="174" y="364"/>
                </a:lnTo>
                <a:lnTo>
                  <a:pt x="174" y="365"/>
                </a:lnTo>
                <a:lnTo>
                  <a:pt x="176" y="365"/>
                </a:lnTo>
                <a:lnTo>
                  <a:pt x="177" y="365"/>
                </a:lnTo>
                <a:lnTo>
                  <a:pt x="176" y="365"/>
                </a:lnTo>
                <a:lnTo>
                  <a:pt x="176" y="364"/>
                </a:lnTo>
                <a:lnTo>
                  <a:pt x="176" y="363"/>
                </a:lnTo>
                <a:lnTo>
                  <a:pt x="177" y="362"/>
                </a:lnTo>
                <a:lnTo>
                  <a:pt x="178" y="361"/>
                </a:lnTo>
                <a:lnTo>
                  <a:pt x="179" y="362"/>
                </a:lnTo>
                <a:lnTo>
                  <a:pt x="180" y="362"/>
                </a:lnTo>
                <a:lnTo>
                  <a:pt x="180" y="361"/>
                </a:lnTo>
                <a:lnTo>
                  <a:pt x="179" y="361"/>
                </a:lnTo>
                <a:lnTo>
                  <a:pt x="179" y="360"/>
                </a:lnTo>
                <a:lnTo>
                  <a:pt x="178" y="360"/>
                </a:lnTo>
                <a:lnTo>
                  <a:pt x="177" y="360"/>
                </a:lnTo>
                <a:lnTo>
                  <a:pt x="177" y="359"/>
                </a:lnTo>
                <a:lnTo>
                  <a:pt x="178" y="357"/>
                </a:lnTo>
                <a:lnTo>
                  <a:pt x="177" y="357"/>
                </a:lnTo>
                <a:lnTo>
                  <a:pt x="176" y="357"/>
                </a:lnTo>
                <a:lnTo>
                  <a:pt x="174" y="357"/>
                </a:lnTo>
                <a:lnTo>
                  <a:pt x="173" y="356"/>
                </a:lnTo>
                <a:lnTo>
                  <a:pt x="174" y="355"/>
                </a:lnTo>
                <a:lnTo>
                  <a:pt x="176" y="354"/>
                </a:lnTo>
                <a:lnTo>
                  <a:pt x="177" y="354"/>
                </a:lnTo>
                <a:lnTo>
                  <a:pt x="177" y="353"/>
                </a:lnTo>
                <a:lnTo>
                  <a:pt x="178" y="353"/>
                </a:lnTo>
                <a:lnTo>
                  <a:pt x="177" y="353"/>
                </a:lnTo>
                <a:lnTo>
                  <a:pt x="177" y="352"/>
                </a:lnTo>
                <a:lnTo>
                  <a:pt x="176" y="352"/>
                </a:lnTo>
                <a:lnTo>
                  <a:pt x="177" y="352"/>
                </a:lnTo>
                <a:lnTo>
                  <a:pt x="177" y="351"/>
                </a:lnTo>
                <a:lnTo>
                  <a:pt x="178" y="351"/>
                </a:lnTo>
                <a:lnTo>
                  <a:pt x="178" y="350"/>
                </a:lnTo>
                <a:lnTo>
                  <a:pt x="178" y="348"/>
                </a:lnTo>
                <a:lnTo>
                  <a:pt x="179" y="348"/>
                </a:lnTo>
                <a:lnTo>
                  <a:pt x="179" y="347"/>
                </a:lnTo>
                <a:lnTo>
                  <a:pt x="179" y="346"/>
                </a:lnTo>
                <a:lnTo>
                  <a:pt x="179" y="345"/>
                </a:lnTo>
                <a:lnTo>
                  <a:pt x="180" y="345"/>
                </a:lnTo>
                <a:lnTo>
                  <a:pt x="180" y="344"/>
                </a:lnTo>
                <a:lnTo>
                  <a:pt x="181" y="344"/>
                </a:lnTo>
                <a:lnTo>
                  <a:pt x="182" y="344"/>
                </a:lnTo>
                <a:lnTo>
                  <a:pt x="183" y="344"/>
                </a:lnTo>
                <a:lnTo>
                  <a:pt x="182" y="344"/>
                </a:lnTo>
                <a:lnTo>
                  <a:pt x="182" y="343"/>
                </a:lnTo>
                <a:lnTo>
                  <a:pt x="181" y="340"/>
                </a:lnTo>
                <a:lnTo>
                  <a:pt x="182" y="340"/>
                </a:lnTo>
                <a:lnTo>
                  <a:pt x="182" y="339"/>
                </a:lnTo>
                <a:lnTo>
                  <a:pt x="182" y="338"/>
                </a:lnTo>
                <a:lnTo>
                  <a:pt x="183" y="338"/>
                </a:lnTo>
                <a:lnTo>
                  <a:pt x="185" y="338"/>
                </a:lnTo>
                <a:lnTo>
                  <a:pt x="186" y="338"/>
                </a:lnTo>
                <a:lnTo>
                  <a:pt x="186" y="337"/>
                </a:lnTo>
                <a:lnTo>
                  <a:pt x="186" y="336"/>
                </a:lnTo>
                <a:lnTo>
                  <a:pt x="187" y="336"/>
                </a:lnTo>
                <a:lnTo>
                  <a:pt x="187" y="335"/>
                </a:lnTo>
                <a:lnTo>
                  <a:pt x="188" y="335"/>
                </a:lnTo>
                <a:lnTo>
                  <a:pt x="188" y="336"/>
                </a:lnTo>
                <a:lnTo>
                  <a:pt x="189" y="336"/>
                </a:lnTo>
                <a:lnTo>
                  <a:pt x="189" y="335"/>
                </a:lnTo>
                <a:lnTo>
                  <a:pt x="190" y="335"/>
                </a:lnTo>
                <a:lnTo>
                  <a:pt x="191" y="336"/>
                </a:lnTo>
                <a:lnTo>
                  <a:pt x="191" y="335"/>
                </a:lnTo>
                <a:lnTo>
                  <a:pt x="190" y="335"/>
                </a:lnTo>
                <a:lnTo>
                  <a:pt x="189" y="334"/>
                </a:lnTo>
                <a:lnTo>
                  <a:pt x="189" y="332"/>
                </a:lnTo>
                <a:lnTo>
                  <a:pt x="188" y="331"/>
                </a:lnTo>
                <a:lnTo>
                  <a:pt x="188" y="330"/>
                </a:lnTo>
                <a:lnTo>
                  <a:pt x="188" y="329"/>
                </a:lnTo>
                <a:lnTo>
                  <a:pt x="189" y="327"/>
                </a:lnTo>
                <a:lnTo>
                  <a:pt x="190" y="328"/>
                </a:lnTo>
                <a:lnTo>
                  <a:pt x="191" y="329"/>
                </a:lnTo>
                <a:lnTo>
                  <a:pt x="193" y="329"/>
                </a:lnTo>
                <a:lnTo>
                  <a:pt x="194" y="330"/>
                </a:lnTo>
                <a:lnTo>
                  <a:pt x="195" y="330"/>
                </a:lnTo>
                <a:lnTo>
                  <a:pt x="193" y="328"/>
                </a:lnTo>
                <a:lnTo>
                  <a:pt x="191" y="327"/>
                </a:lnTo>
                <a:lnTo>
                  <a:pt x="191" y="325"/>
                </a:lnTo>
                <a:lnTo>
                  <a:pt x="193" y="323"/>
                </a:lnTo>
                <a:lnTo>
                  <a:pt x="194" y="323"/>
                </a:lnTo>
                <a:lnTo>
                  <a:pt x="194" y="322"/>
                </a:lnTo>
                <a:lnTo>
                  <a:pt x="195" y="322"/>
                </a:lnTo>
                <a:lnTo>
                  <a:pt x="200" y="320"/>
                </a:lnTo>
                <a:lnTo>
                  <a:pt x="202" y="320"/>
                </a:lnTo>
                <a:lnTo>
                  <a:pt x="202" y="321"/>
                </a:lnTo>
                <a:lnTo>
                  <a:pt x="203" y="321"/>
                </a:lnTo>
                <a:lnTo>
                  <a:pt x="203" y="322"/>
                </a:lnTo>
                <a:lnTo>
                  <a:pt x="204" y="322"/>
                </a:lnTo>
                <a:lnTo>
                  <a:pt x="204" y="323"/>
                </a:lnTo>
                <a:lnTo>
                  <a:pt x="205" y="328"/>
                </a:lnTo>
                <a:lnTo>
                  <a:pt x="205" y="329"/>
                </a:lnTo>
                <a:lnTo>
                  <a:pt x="206" y="331"/>
                </a:lnTo>
                <a:lnTo>
                  <a:pt x="207" y="334"/>
                </a:lnTo>
                <a:lnTo>
                  <a:pt x="211" y="337"/>
                </a:lnTo>
                <a:lnTo>
                  <a:pt x="210" y="339"/>
                </a:lnTo>
                <a:lnTo>
                  <a:pt x="212" y="345"/>
                </a:lnTo>
                <a:lnTo>
                  <a:pt x="212" y="346"/>
                </a:lnTo>
                <a:lnTo>
                  <a:pt x="217" y="359"/>
                </a:lnTo>
                <a:lnTo>
                  <a:pt x="217" y="360"/>
                </a:lnTo>
                <a:lnTo>
                  <a:pt x="219" y="360"/>
                </a:lnTo>
                <a:lnTo>
                  <a:pt x="219" y="361"/>
                </a:lnTo>
                <a:lnTo>
                  <a:pt x="219" y="362"/>
                </a:lnTo>
                <a:lnTo>
                  <a:pt x="220" y="362"/>
                </a:lnTo>
                <a:lnTo>
                  <a:pt x="220" y="363"/>
                </a:lnTo>
                <a:lnTo>
                  <a:pt x="221" y="363"/>
                </a:lnTo>
                <a:lnTo>
                  <a:pt x="221" y="364"/>
                </a:lnTo>
                <a:lnTo>
                  <a:pt x="221" y="365"/>
                </a:lnTo>
                <a:lnTo>
                  <a:pt x="223" y="368"/>
                </a:lnTo>
                <a:lnTo>
                  <a:pt x="224" y="369"/>
                </a:lnTo>
                <a:lnTo>
                  <a:pt x="228" y="372"/>
                </a:lnTo>
                <a:lnTo>
                  <a:pt x="231" y="374"/>
                </a:lnTo>
                <a:lnTo>
                  <a:pt x="232" y="382"/>
                </a:lnTo>
                <a:lnTo>
                  <a:pt x="231" y="382"/>
                </a:lnTo>
                <a:lnTo>
                  <a:pt x="232" y="386"/>
                </a:lnTo>
                <a:lnTo>
                  <a:pt x="232" y="387"/>
                </a:lnTo>
                <a:lnTo>
                  <a:pt x="233" y="389"/>
                </a:lnTo>
                <a:lnTo>
                  <a:pt x="233" y="390"/>
                </a:lnTo>
                <a:lnTo>
                  <a:pt x="235" y="391"/>
                </a:lnTo>
                <a:lnTo>
                  <a:pt x="236" y="395"/>
                </a:lnTo>
                <a:lnTo>
                  <a:pt x="237" y="397"/>
                </a:lnTo>
                <a:lnTo>
                  <a:pt x="239" y="401"/>
                </a:lnTo>
                <a:lnTo>
                  <a:pt x="240" y="403"/>
                </a:lnTo>
                <a:lnTo>
                  <a:pt x="241" y="405"/>
                </a:lnTo>
                <a:lnTo>
                  <a:pt x="242" y="407"/>
                </a:lnTo>
                <a:lnTo>
                  <a:pt x="244" y="410"/>
                </a:lnTo>
                <a:lnTo>
                  <a:pt x="245" y="412"/>
                </a:lnTo>
                <a:lnTo>
                  <a:pt x="245" y="413"/>
                </a:lnTo>
                <a:lnTo>
                  <a:pt x="246" y="414"/>
                </a:lnTo>
                <a:lnTo>
                  <a:pt x="247" y="416"/>
                </a:lnTo>
                <a:lnTo>
                  <a:pt x="247" y="418"/>
                </a:lnTo>
                <a:lnTo>
                  <a:pt x="248" y="418"/>
                </a:lnTo>
                <a:lnTo>
                  <a:pt x="248" y="419"/>
                </a:lnTo>
                <a:lnTo>
                  <a:pt x="249" y="420"/>
                </a:lnTo>
                <a:lnTo>
                  <a:pt x="249" y="421"/>
                </a:lnTo>
                <a:lnTo>
                  <a:pt x="249" y="422"/>
                </a:lnTo>
                <a:lnTo>
                  <a:pt x="250" y="422"/>
                </a:lnTo>
                <a:lnTo>
                  <a:pt x="250" y="423"/>
                </a:lnTo>
                <a:lnTo>
                  <a:pt x="252" y="424"/>
                </a:lnTo>
                <a:lnTo>
                  <a:pt x="252" y="426"/>
                </a:lnTo>
                <a:lnTo>
                  <a:pt x="253" y="428"/>
                </a:lnTo>
                <a:lnTo>
                  <a:pt x="253" y="429"/>
                </a:lnTo>
                <a:lnTo>
                  <a:pt x="254" y="430"/>
                </a:lnTo>
                <a:lnTo>
                  <a:pt x="254" y="431"/>
                </a:lnTo>
                <a:lnTo>
                  <a:pt x="255" y="432"/>
                </a:lnTo>
                <a:lnTo>
                  <a:pt x="255" y="433"/>
                </a:lnTo>
                <a:lnTo>
                  <a:pt x="256" y="433"/>
                </a:lnTo>
                <a:lnTo>
                  <a:pt x="256" y="435"/>
                </a:lnTo>
                <a:lnTo>
                  <a:pt x="257" y="436"/>
                </a:lnTo>
                <a:lnTo>
                  <a:pt x="257" y="437"/>
                </a:lnTo>
                <a:lnTo>
                  <a:pt x="258" y="438"/>
                </a:lnTo>
                <a:lnTo>
                  <a:pt x="259" y="440"/>
                </a:lnTo>
                <a:lnTo>
                  <a:pt x="259" y="441"/>
                </a:lnTo>
                <a:lnTo>
                  <a:pt x="261" y="443"/>
                </a:lnTo>
                <a:lnTo>
                  <a:pt x="261" y="444"/>
                </a:lnTo>
                <a:lnTo>
                  <a:pt x="262" y="445"/>
                </a:lnTo>
                <a:lnTo>
                  <a:pt x="263" y="447"/>
                </a:lnTo>
                <a:lnTo>
                  <a:pt x="264" y="450"/>
                </a:lnTo>
                <a:lnTo>
                  <a:pt x="265" y="450"/>
                </a:lnTo>
                <a:lnTo>
                  <a:pt x="266" y="454"/>
                </a:lnTo>
                <a:lnTo>
                  <a:pt x="267" y="455"/>
                </a:lnTo>
                <a:lnTo>
                  <a:pt x="269" y="457"/>
                </a:lnTo>
                <a:lnTo>
                  <a:pt x="270" y="458"/>
                </a:lnTo>
                <a:lnTo>
                  <a:pt x="270" y="460"/>
                </a:lnTo>
                <a:lnTo>
                  <a:pt x="272" y="462"/>
                </a:lnTo>
                <a:lnTo>
                  <a:pt x="273" y="464"/>
                </a:lnTo>
                <a:lnTo>
                  <a:pt x="274" y="468"/>
                </a:lnTo>
                <a:lnTo>
                  <a:pt x="276" y="471"/>
                </a:lnTo>
                <a:lnTo>
                  <a:pt x="276" y="472"/>
                </a:lnTo>
                <a:lnTo>
                  <a:pt x="278" y="472"/>
                </a:lnTo>
                <a:lnTo>
                  <a:pt x="279" y="475"/>
                </a:lnTo>
                <a:lnTo>
                  <a:pt x="280" y="478"/>
                </a:lnTo>
                <a:lnTo>
                  <a:pt x="282" y="481"/>
                </a:lnTo>
                <a:lnTo>
                  <a:pt x="283" y="483"/>
                </a:lnTo>
                <a:lnTo>
                  <a:pt x="284" y="482"/>
                </a:lnTo>
                <a:lnTo>
                  <a:pt x="286" y="481"/>
                </a:lnTo>
                <a:lnTo>
                  <a:pt x="287" y="480"/>
                </a:lnTo>
                <a:lnTo>
                  <a:pt x="289" y="478"/>
                </a:lnTo>
                <a:lnTo>
                  <a:pt x="290" y="477"/>
                </a:lnTo>
                <a:lnTo>
                  <a:pt x="293" y="472"/>
                </a:lnTo>
                <a:lnTo>
                  <a:pt x="295" y="471"/>
                </a:lnTo>
                <a:lnTo>
                  <a:pt x="296" y="471"/>
                </a:lnTo>
                <a:lnTo>
                  <a:pt x="296" y="470"/>
                </a:lnTo>
                <a:lnTo>
                  <a:pt x="297" y="470"/>
                </a:lnTo>
                <a:lnTo>
                  <a:pt x="298" y="470"/>
                </a:lnTo>
                <a:lnTo>
                  <a:pt x="298" y="469"/>
                </a:lnTo>
                <a:lnTo>
                  <a:pt x="299" y="469"/>
                </a:lnTo>
                <a:lnTo>
                  <a:pt x="301" y="468"/>
                </a:lnTo>
                <a:lnTo>
                  <a:pt x="303" y="468"/>
                </a:lnTo>
                <a:lnTo>
                  <a:pt x="305" y="466"/>
                </a:lnTo>
                <a:lnTo>
                  <a:pt x="307" y="465"/>
                </a:lnTo>
                <a:lnTo>
                  <a:pt x="308" y="464"/>
                </a:lnTo>
                <a:lnTo>
                  <a:pt x="309" y="464"/>
                </a:lnTo>
                <a:lnTo>
                  <a:pt x="310" y="464"/>
                </a:lnTo>
                <a:lnTo>
                  <a:pt x="310" y="463"/>
                </a:lnTo>
                <a:lnTo>
                  <a:pt x="312" y="463"/>
                </a:lnTo>
                <a:lnTo>
                  <a:pt x="313" y="462"/>
                </a:lnTo>
                <a:lnTo>
                  <a:pt x="314" y="461"/>
                </a:lnTo>
                <a:lnTo>
                  <a:pt x="316" y="456"/>
                </a:lnTo>
                <a:lnTo>
                  <a:pt x="316" y="455"/>
                </a:lnTo>
                <a:lnTo>
                  <a:pt x="321" y="452"/>
                </a:lnTo>
                <a:lnTo>
                  <a:pt x="322" y="450"/>
                </a:lnTo>
                <a:lnTo>
                  <a:pt x="324" y="447"/>
                </a:lnTo>
                <a:lnTo>
                  <a:pt x="326" y="446"/>
                </a:lnTo>
                <a:lnTo>
                  <a:pt x="327" y="445"/>
                </a:lnTo>
                <a:lnTo>
                  <a:pt x="329" y="444"/>
                </a:lnTo>
                <a:lnTo>
                  <a:pt x="330" y="441"/>
                </a:lnTo>
                <a:lnTo>
                  <a:pt x="335" y="435"/>
                </a:lnTo>
                <a:lnTo>
                  <a:pt x="337" y="433"/>
                </a:lnTo>
                <a:lnTo>
                  <a:pt x="340" y="430"/>
                </a:lnTo>
                <a:lnTo>
                  <a:pt x="346" y="423"/>
                </a:lnTo>
                <a:lnTo>
                  <a:pt x="347" y="421"/>
                </a:lnTo>
                <a:lnTo>
                  <a:pt x="346" y="420"/>
                </a:lnTo>
                <a:lnTo>
                  <a:pt x="339" y="413"/>
                </a:lnTo>
                <a:lnTo>
                  <a:pt x="338" y="413"/>
                </a:lnTo>
                <a:lnTo>
                  <a:pt x="339" y="411"/>
                </a:lnTo>
                <a:lnTo>
                  <a:pt x="332" y="406"/>
                </a:lnTo>
                <a:lnTo>
                  <a:pt x="330" y="405"/>
                </a:lnTo>
                <a:lnTo>
                  <a:pt x="327" y="403"/>
                </a:lnTo>
                <a:lnTo>
                  <a:pt x="324" y="402"/>
                </a:lnTo>
                <a:lnTo>
                  <a:pt x="323" y="401"/>
                </a:lnTo>
                <a:lnTo>
                  <a:pt x="322" y="399"/>
                </a:lnTo>
                <a:lnTo>
                  <a:pt x="310" y="405"/>
                </a:lnTo>
                <a:lnTo>
                  <a:pt x="301" y="406"/>
                </a:lnTo>
                <a:lnTo>
                  <a:pt x="298" y="404"/>
                </a:lnTo>
                <a:lnTo>
                  <a:pt x="297" y="402"/>
                </a:lnTo>
                <a:lnTo>
                  <a:pt x="295" y="401"/>
                </a:lnTo>
                <a:lnTo>
                  <a:pt x="295" y="399"/>
                </a:lnTo>
                <a:lnTo>
                  <a:pt x="293" y="396"/>
                </a:lnTo>
                <a:lnTo>
                  <a:pt x="295" y="395"/>
                </a:lnTo>
                <a:lnTo>
                  <a:pt x="296" y="395"/>
                </a:lnTo>
                <a:lnTo>
                  <a:pt x="296" y="394"/>
                </a:lnTo>
                <a:lnTo>
                  <a:pt x="297" y="394"/>
                </a:lnTo>
                <a:lnTo>
                  <a:pt x="298" y="394"/>
                </a:lnTo>
                <a:lnTo>
                  <a:pt x="299" y="394"/>
                </a:lnTo>
                <a:lnTo>
                  <a:pt x="300" y="393"/>
                </a:lnTo>
                <a:lnTo>
                  <a:pt x="299" y="393"/>
                </a:lnTo>
                <a:lnTo>
                  <a:pt x="298" y="393"/>
                </a:lnTo>
                <a:lnTo>
                  <a:pt x="296" y="393"/>
                </a:lnTo>
                <a:lnTo>
                  <a:pt x="293" y="393"/>
                </a:lnTo>
                <a:lnTo>
                  <a:pt x="293" y="391"/>
                </a:lnTo>
                <a:lnTo>
                  <a:pt x="292" y="389"/>
                </a:lnTo>
                <a:lnTo>
                  <a:pt x="291" y="388"/>
                </a:lnTo>
                <a:lnTo>
                  <a:pt x="290" y="387"/>
                </a:lnTo>
                <a:lnTo>
                  <a:pt x="290" y="385"/>
                </a:lnTo>
                <a:lnTo>
                  <a:pt x="290" y="382"/>
                </a:lnTo>
                <a:lnTo>
                  <a:pt x="290" y="381"/>
                </a:lnTo>
                <a:lnTo>
                  <a:pt x="290" y="380"/>
                </a:lnTo>
                <a:lnTo>
                  <a:pt x="290" y="379"/>
                </a:lnTo>
                <a:lnTo>
                  <a:pt x="290" y="378"/>
                </a:lnTo>
                <a:lnTo>
                  <a:pt x="292" y="378"/>
                </a:lnTo>
                <a:lnTo>
                  <a:pt x="296" y="377"/>
                </a:lnTo>
                <a:lnTo>
                  <a:pt x="297" y="377"/>
                </a:lnTo>
                <a:lnTo>
                  <a:pt x="296" y="376"/>
                </a:lnTo>
                <a:lnTo>
                  <a:pt x="295" y="376"/>
                </a:lnTo>
                <a:lnTo>
                  <a:pt x="291" y="376"/>
                </a:lnTo>
                <a:lnTo>
                  <a:pt x="290" y="376"/>
                </a:lnTo>
                <a:lnTo>
                  <a:pt x="290" y="373"/>
                </a:lnTo>
                <a:lnTo>
                  <a:pt x="290" y="372"/>
                </a:lnTo>
                <a:lnTo>
                  <a:pt x="290" y="371"/>
                </a:lnTo>
                <a:lnTo>
                  <a:pt x="292" y="369"/>
                </a:lnTo>
                <a:lnTo>
                  <a:pt x="293" y="368"/>
                </a:lnTo>
                <a:lnTo>
                  <a:pt x="293" y="367"/>
                </a:lnTo>
                <a:lnTo>
                  <a:pt x="292" y="368"/>
                </a:lnTo>
                <a:lnTo>
                  <a:pt x="289" y="369"/>
                </a:lnTo>
                <a:lnTo>
                  <a:pt x="288" y="369"/>
                </a:lnTo>
                <a:lnTo>
                  <a:pt x="287" y="367"/>
                </a:lnTo>
                <a:lnTo>
                  <a:pt x="286" y="363"/>
                </a:lnTo>
                <a:lnTo>
                  <a:pt x="286" y="362"/>
                </a:lnTo>
                <a:lnTo>
                  <a:pt x="286" y="361"/>
                </a:lnTo>
                <a:lnTo>
                  <a:pt x="286" y="360"/>
                </a:lnTo>
                <a:lnTo>
                  <a:pt x="286" y="359"/>
                </a:lnTo>
                <a:lnTo>
                  <a:pt x="286" y="357"/>
                </a:lnTo>
                <a:lnTo>
                  <a:pt x="286" y="356"/>
                </a:lnTo>
                <a:lnTo>
                  <a:pt x="286" y="354"/>
                </a:lnTo>
                <a:lnTo>
                  <a:pt x="284" y="352"/>
                </a:lnTo>
                <a:lnTo>
                  <a:pt x="286" y="351"/>
                </a:lnTo>
                <a:lnTo>
                  <a:pt x="286" y="350"/>
                </a:lnTo>
                <a:lnTo>
                  <a:pt x="288" y="350"/>
                </a:lnTo>
                <a:lnTo>
                  <a:pt x="290" y="350"/>
                </a:lnTo>
                <a:lnTo>
                  <a:pt x="291" y="348"/>
                </a:lnTo>
                <a:lnTo>
                  <a:pt x="293" y="347"/>
                </a:lnTo>
                <a:lnTo>
                  <a:pt x="295" y="347"/>
                </a:lnTo>
                <a:lnTo>
                  <a:pt x="295" y="346"/>
                </a:lnTo>
                <a:lnTo>
                  <a:pt x="293" y="345"/>
                </a:lnTo>
                <a:lnTo>
                  <a:pt x="295" y="345"/>
                </a:lnTo>
                <a:lnTo>
                  <a:pt x="296" y="345"/>
                </a:lnTo>
                <a:lnTo>
                  <a:pt x="295" y="344"/>
                </a:lnTo>
                <a:lnTo>
                  <a:pt x="293" y="344"/>
                </a:lnTo>
                <a:lnTo>
                  <a:pt x="292" y="344"/>
                </a:lnTo>
                <a:lnTo>
                  <a:pt x="292" y="345"/>
                </a:lnTo>
                <a:lnTo>
                  <a:pt x="291" y="345"/>
                </a:lnTo>
                <a:lnTo>
                  <a:pt x="289" y="343"/>
                </a:lnTo>
                <a:lnTo>
                  <a:pt x="287" y="343"/>
                </a:lnTo>
                <a:lnTo>
                  <a:pt x="287" y="342"/>
                </a:lnTo>
                <a:lnTo>
                  <a:pt x="287" y="340"/>
                </a:lnTo>
                <a:lnTo>
                  <a:pt x="287" y="339"/>
                </a:lnTo>
                <a:lnTo>
                  <a:pt x="286" y="339"/>
                </a:lnTo>
                <a:lnTo>
                  <a:pt x="283" y="339"/>
                </a:lnTo>
                <a:lnTo>
                  <a:pt x="283" y="338"/>
                </a:lnTo>
                <a:lnTo>
                  <a:pt x="282" y="337"/>
                </a:lnTo>
                <a:lnTo>
                  <a:pt x="282" y="336"/>
                </a:lnTo>
                <a:lnTo>
                  <a:pt x="280" y="336"/>
                </a:lnTo>
                <a:lnTo>
                  <a:pt x="279" y="336"/>
                </a:lnTo>
                <a:lnTo>
                  <a:pt x="279" y="335"/>
                </a:lnTo>
                <a:lnTo>
                  <a:pt x="278" y="335"/>
                </a:lnTo>
                <a:lnTo>
                  <a:pt x="276" y="334"/>
                </a:lnTo>
                <a:lnTo>
                  <a:pt x="276" y="332"/>
                </a:lnTo>
                <a:lnTo>
                  <a:pt x="275" y="332"/>
                </a:lnTo>
                <a:lnTo>
                  <a:pt x="274" y="332"/>
                </a:lnTo>
                <a:lnTo>
                  <a:pt x="274" y="330"/>
                </a:lnTo>
                <a:lnTo>
                  <a:pt x="274" y="329"/>
                </a:lnTo>
                <a:lnTo>
                  <a:pt x="273" y="329"/>
                </a:lnTo>
                <a:lnTo>
                  <a:pt x="272" y="329"/>
                </a:lnTo>
                <a:lnTo>
                  <a:pt x="271" y="329"/>
                </a:lnTo>
                <a:lnTo>
                  <a:pt x="269" y="328"/>
                </a:lnTo>
                <a:lnTo>
                  <a:pt x="267" y="327"/>
                </a:lnTo>
                <a:lnTo>
                  <a:pt x="267" y="326"/>
                </a:lnTo>
                <a:lnTo>
                  <a:pt x="266" y="325"/>
                </a:lnTo>
                <a:lnTo>
                  <a:pt x="266" y="323"/>
                </a:lnTo>
                <a:lnTo>
                  <a:pt x="266" y="322"/>
                </a:lnTo>
                <a:lnTo>
                  <a:pt x="265" y="321"/>
                </a:lnTo>
                <a:lnTo>
                  <a:pt x="265" y="320"/>
                </a:lnTo>
                <a:lnTo>
                  <a:pt x="264" y="319"/>
                </a:lnTo>
                <a:lnTo>
                  <a:pt x="264" y="318"/>
                </a:lnTo>
                <a:lnTo>
                  <a:pt x="263" y="317"/>
                </a:lnTo>
                <a:lnTo>
                  <a:pt x="262" y="317"/>
                </a:lnTo>
                <a:lnTo>
                  <a:pt x="262" y="315"/>
                </a:lnTo>
                <a:lnTo>
                  <a:pt x="261" y="315"/>
                </a:lnTo>
                <a:lnTo>
                  <a:pt x="259" y="315"/>
                </a:lnTo>
                <a:lnTo>
                  <a:pt x="259" y="314"/>
                </a:lnTo>
                <a:lnTo>
                  <a:pt x="261" y="313"/>
                </a:lnTo>
                <a:lnTo>
                  <a:pt x="259" y="313"/>
                </a:lnTo>
                <a:lnTo>
                  <a:pt x="263" y="313"/>
                </a:lnTo>
                <a:lnTo>
                  <a:pt x="263" y="312"/>
                </a:lnTo>
                <a:lnTo>
                  <a:pt x="264" y="312"/>
                </a:lnTo>
                <a:lnTo>
                  <a:pt x="266" y="312"/>
                </a:lnTo>
                <a:lnTo>
                  <a:pt x="267" y="311"/>
                </a:lnTo>
                <a:lnTo>
                  <a:pt x="267" y="312"/>
                </a:lnTo>
                <a:lnTo>
                  <a:pt x="269" y="312"/>
                </a:lnTo>
                <a:lnTo>
                  <a:pt x="269" y="311"/>
                </a:lnTo>
                <a:lnTo>
                  <a:pt x="270" y="311"/>
                </a:lnTo>
                <a:lnTo>
                  <a:pt x="271" y="311"/>
                </a:lnTo>
                <a:lnTo>
                  <a:pt x="272" y="312"/>
                </a:lnTo>
                <a:lnTo>
                  <a:pt x="273" y="312"/>
                </a:lnTo>
                <a:lnTo>
                  <a:pt x="275" y="312"/>
                </a:lnTo>
                <a:lnTo>
                  <a:pt x="276" y="312"/>
                </a:lnTo>
                <a:lnTo>
                  <a:pt x="278" y="312"/>
                </a:lnTo>
                <a:lnTo>
                  <a:pt x="279" y="312"/>
                </a:lnTo>
                <a:lnTo>
                  <a:pt x="280" y="312"/>
                </a:lnTo>
                <a:lnTo>
                  <a:pt x="281" y="313"/>
                </a:lnTo>
                <a:lnTo>
                  <a:pt x="281" y="312"/>
                </a:lnTo>
                <a:lnTo>
                  <a:pt x="282" y="312"/>
                </a:lnTo>
                <a:lnTo>
                  <a:pt x="282" y="311"/>
                </a:lnTo>
                <a:lnTo>
                  <a:pt x="283" y="311"/>
                </a:lnTo>
                <a:lnTo>
                  <a:pt x="284" y="310"/>
                </a:lnTo>
                <a:lnTo>
                  <a:pt x="286" y="310"/>
                </a:lnTo>
                <a:lnTo>
                  <a:pt x="286" y="309"/>
                </a:lnTo>
                <a:lnTo>
                  <a:pt x="287" y="309"/>
                </a:lnTo>
                <a:lnTo>
                  <a:pt x="288" y="310"/>
                </a:lnTo>
                <a:lnTo>
                  <a:pt x="289" y="311"/>
                </a:lnTo>
                <a:lnTo>
                  <a:pt x="290" y="311"/>
                </a:lnTo>
                <a:lnTo>
                  <a:pt x="291" y="312"/>
                </a:lnTo>
                <a:lnTo>
                  <a:pt x="292" y="312"/>
                </a:lnTo>
                <a:lnTo>
                  <a:pt x="292" y="313"/>
                </a:lnTo>
                <a:lnTo>
                  <a:pt x="292" y="314"/>
                </a:lnTo>
                <a:lnTo>
                  <a:pt x="293" y="315"/>
                </a:lnTo>
                <a:lnTo>
                  <a:pt x="293" y="314"/>
                </a:lnTo>
                <a:lnTo>
                  <a:pt x="293" y="313"/>
                </a:lnTo>
                <a:lnTo>
                  <a:pt x="293" y="312"/>
                </a:lnTo>
                <a:lnTo>
                  <a:pt x="295" y="312"/>
                </a:lnTo>
                <a:lnTo>
                  <a:pt x="296" y="313"/>
                </a:lnTo>
                <a:lnTo>
                  <a:pt x="297" y="314"/>
                </a:lnTo>
                <a:lnTo>
                  <a:pt x="297" y="315"/>
                </a:lnTo>
                <a:lnTo>
                  <a:pt x="298" y="315"/>
                </a:lnTo>
                <a:lnTo>
                  <a:pt x="299" y="318"/>
                </a:lnTo>
                <a:lnTo>
                  <a:pt x="299" y="315"/>
                </a:lnTo>
                <a:lnTo>
                  <a:pt x="298" y="315"/>
                </a:lnTo>
                <a:lnTo>
                  <a:pt x="298" y="314"/>
                </a:lnTo>
                <a:lnTo>
                  <a:pt x="298" y="312"/>
                </a:lnTo>
                <a:lnTo>
                  <a:pt x="296" y="311"/>
                </a:lnTo>
                <a:lnTo>
                  <a:pt x="295" y="311"/>
                </a:lnTo>
                <a:lnTo>
                  <a:pt x="295" y="310"/>
                </a:lnTo>
                <a:lnTo>
                  <a:pt x="293" y="310"/>
                </a:lnTo>
                <a:lnTo>
                  <a:pt x="291" y="309"/>
                </a:lnTo>
                <a:lnTo>
                  <a:pt x="290" y="308"/>
                </a:lnTo>
                <a:lnTo>
                  <a:pt x="290" y="306"/>
                </a:lnTo>
                <a:lnTo>
                  <a:pt x="290" y="305"/>
                </a:lnTo>
                <a:lnTo>
                  <a:pt x="291" y="305"/>
                </a:lnTo>
                <a:lnTo>
                  <a:pt x="292" y="305"/>
                </a:lnTo>
                <a:lnTo>
                  <a:pt x="293" y="305"/>
                </a:lnTo>
                <a:lnTo>
                  <a:pt x="295" y="305"/>
                </a:lnTo>
                <a:lnTo>
                  <a:pt x="296" y="305"/>
                </a:lnTo>
                <a:lnTo>
                  <a:pt x="297" y="305"/>
                </a:lnTo>
                <a:lnTo>
                  <a:pt x="297" y="306"/>
                </a:lnTo>
                <a:lnTo>
                  <a:pt x="298" y="306"/>
                </a:lnTo>
                <a:lnTo>
                  <a:pt x="298" y="308"/>
                </a:lnTo>
                <a:lnTo>
                  <a:pt x="298" y="309"/>
                </a:lnTo>
                <a:lnTo>
                  <a:pt x="299" y="309"/>
                </a:lnTo>
                <a:lnTo>
                  <a:pt x="299" y="310"/>
                </a:lnTo>
                <a:lnTo>
                  <a:pt x="300" y="310"/>
                </a:lnTo>
                <a:lnTo>
                  <a:pt x="301" y="310"/>
                </a:lnTo>
                <a:lnTo>
                  <a:pt x="303" y="310"/>
                </a:lnTo>
                <a:lnTo>
                  <a:pt x="304" y="310"/>
                </a:lnTo>
                <a:lnTo>
                  <a:pt x="305" y="310"/>
                </a:lnTo>
                <a:lnTo>
                  <a:pt x="306" y="310"/>
                </a:lnTo>
                <a:lnTo>
                  <a:pt x="307" y="310"/>
                </a:lnTo>
                <a:lnTo>
                  <a:pt x="308" y="309"/>
                </a:lnTo>
                <a:lnTo>
                  <a:pt x="308" y="310"/>
                </a:lnTo>
                <a:lnTo>
                  <a:pt x="308" y="309"/>
                </a:lnTo>
                <a:lnTo>
                  <a:pt x="309" y="309"/>
                </a:lnTo>
                <a:lnTo>
                  <a:pt x="309" y="308"/>
                </a:lnTo>
                <a:lnTo>
                  <a:pt x="310" y="308"/>
                </a:lnTo>
                <a:lnTo>
                  <a:pt x="312" y="308"/>
                </a:lnTo>
                <a:lnTo>
                  <a:pt x="313" y="308"/>
                </a:lnTo>
                <a:lnTo>
                  <a:pt x="314" y="309"/>
                </a:lnTo>
                <a:lnTo>
                  <a:pt x="314" y="310"/>
                </a:lnTo>
                <a:lnTo>
                  <a:pt x="314" y="311"/>
                </a:lnTo>
                <a:lnTo>
                  <a:pt x="315" y="312"/>
                </a:lnTo>
                <a:lnTo>
                  <a:pt x="315" y="313"/>
                </a:lnTo>
                <a:lnTo>
                  <a:pt x="315" y="314"/>
                </a:lnTo>
                <a:lnTo>
                  <a:pt x="316" y="314"/>
                </a:lnTo>
                <a:lnTo>
                  <a:pt x="316" y="315"/>
                </a:lnTo>
                <a:lnTo>
                  <a:pt x="316" y="317"/>
                </a:lnTo>
                <a:lnTo>
                  <a:pt x="315" y="317"/>
                </a:lnTo>
                <a:lnTo>
                  <a:pt x="314" y="318"/>
                </a:lnTo>
                <a:lnTo>
                  <a:pt x="313" y="318"/>
                </a:lnTo>
                <a:lnTo>
                  <a:pt x="312" y="318"/>
                </a:lnTo>
                <a:lnTo>
                  <a:pt x="310" y="317"/>
                </a:lnTo>
                <a:lnTo>
                  <a:pt x="309" y="318"/>
                </a:lnTo>
                <a:lnTo>
                  <a:pt x="310" y="318"/>
                </a:lnTo>
                <a:lnTo>
                  <a:pt x="310" y="319"/>
                </a:lnTo>
                <a:lnTo>
                  <a:pt x="312" y="319"/>
                </a:lnTo>
                <a:lnTo>
                  <a:pt x="312" y="320"/>
                </a:lnTo>
                <a:lnTo>
                  <a:pt x="313" y="320"/>
                </a:lnTo>
                <a:lnTo>
                  <a:pt x="314" y="320"/>
                </a:lnTo>
                <a:lnTo>
                  <a:pt x="315" y="320"/>
                </a:lnTo>
                <a:lnTo>
                  <a:pt x="316" y="320"/>
                </a:lnTo>
                <a:lnTo>
                  <a:pt x="317" y="320"/>
                </a:lnTo>
                <a:lnTo>
                  <a:pt x="317" y="321"/>
                </a:lnTo>
                <a:lnTo>
                  <a:pt x="316" y="322"/>
                </a:lnTo>
                <a:lnTo>
                  <a:pt x="316" y="323"/>
                </a:lnTo>
                <a:lnTo>
                  <a:pt x="316" y="325"/>
                </a:lnTo>
                <a:lnTo>
                  <a:pt x="316" y="326"/>
                </a:lnTo>
                <a:lnTo>
                  <a:pt x="317" y="327"/>
                </a:lnTo>
                <a:lnTo>
                  <a:pt x="317" y="328"/>
                </a:lnTo>
                <a:lnTo>
                  <a:pt x="317" y="329"/>
                </a:lnTo>
                <a:lnTo>
                  <a:pt x="317" y="330"/>
                </a:lnTo>
                <a:lnTo>
                  <a:pt x="316" y="331"/>
                </a:lnTo>
                <a:lnTo>
                  <a:pt x="316" y="332"/>
                </a:lnTo>
                <a:lnTo>
                  <a:pt x="317" y="332"/>
                </a:lnTo>
                <a:lnTo>
                  <a:pt x="316" y="334"/>
                </a:lnTo>
                <a:lnTo>
                  <a:pt x="317" y="334"/>
                </a:lnTo>
                <a:lnTo>
                  <a:pt x="317" y="332"/>
                </a:lnTo>
                <a:lnTo>
                  <a:pt x="318" y="332"/>
                </a:lnTo>
                <a:lnTo>
                  <a:pt x="318" y="331"/>
                </a:lnTo>
                <a:lnTo>
                  <a:pt x="318" y="332"/>
                </a:lnTo>
                <a:lnTo>
                  <a:pt x="320" y="332"/>
                </a:lnTo>
                <a:lnTo>
                  <a:pt x="320" y="334"/>
                </a:lnTo>
                <a:lnTo>
                  <a:pt x="321" y="334"/>
                </a:lnTo>
                <a:lnTo>
                  <a:pt x="321" y="335"/>
                </a:lnTo>
                <a:lnTo>
                  <a:pt x="321" y="336"/>
                </a:lnTo>
                <a:lnTo>
                  <a:pt x="321" y="337"/>
                </a:lnTo>
                <a:lnTo>
                  <a:pt x="321" y="338"/>
                </a:lnTo>
                <a:lnTo>
                  <a:pt x="320" y="338"/>
                </a:lnTo>
                <a:lnTo>
                  <a:pt x="321" y="338"/>
                </a:lnTo>
                <a:lnTo>
                  <a:pt x="322" y="338"/>
                </a:lnTo>
                <a:lnTo>
                  <a:pt x="322" y="339"/>
                </a:lnTo>
                <a:lnTo>
                  <a:pt x="321" y="340"/>
                </a:lnTo>
                <a:lnTo>
                  <a:pt x="322" y="342"/>
                </a:lnTo>
                <a:lnTo>
                  <a:pt x="322" y="343"/>
                </a:lnTo>
                <a:lnTo>
                  <a:pt x="323" y="343"/>
                </a:lnTo>
                <a:lnTo>
                  <a:pt x="323" y="344"/>
                </a:lnTo>
                <a:lnTo>
                  <a:pt x="323" y="345"/>
                </a:lnTo>
                <a:lnTo>
                  <a:pt x="323" y="346"/>
                </a:lnTo>
                <a:lnTo>
                  <a:pt x="324" y="346"/>
                </a:lnTo>
                <a:lnTo>
                  <a:pt x="324" y="345"/>
                </a:lnTo>
                <a:lnTo>
                  <a:pt x="324" y="344"/>
                </a:lnTo>
                <a:lnTo>
                  <a:pt x="324" y="343"/>
                </a:lnTo>
                <a:lnTo>
                  <a:pt x="324" y="342"/>
                </a:lnTo>
                <a:lnTo>
                  <a:pt x="323" y="342"/>
                </a:lnTo>
                <a:lnTo>
                  <a:pt x="323" y="340"/>
                </a:lnTo>
                <a:lnTo>
                  <a:pt x="323" y="339"/>
                </a:lnTo>
                <a:lnTo>
                  <a:pt x="323" y="338"/>
                </a:lnTo>
                <a:lnTo>
                  <a:pt x="323" y="337"/>
                </a:lnTo>
                <a:lnTo>
                  <a:pt x="323" y="336"/>
                </a:lnTo>
                <a:lnTo>
                  <a:pt x="324" y="336"/>
                </a:lnTo>
                <a:lnTo>
                  <a:pt x="324" y="335"/>
                </a:lnTo>
                <a:lnTo>
                  <a:pt x="323" y="335"/>
                </a:lnTo>
                <a:lnTo>
                  <a:pt x="323" y="334"/>
                </a:lnTo>
                <a:lnTo>
                  <a:pt x="323" y="332"/>
                </a:lnTo>
                <a:lnTo>
                  <a:pt x="322" y="332"/>
                </a:lnTo>
                <a:lnTo>
                  <a:pt x="322" y="331"/>
                </a:lnTo>
                <a:lnTo>
                  <a:pt x="322" y="330"/>
                </a:lnTo>
                <a:lnTo>
                  <a:pt x="322" y="329"/>
                </a:lnTo>
                <a:lnTo>
                  <a:pt x="321" y="329"/>
                </a:lnTo>
                <a:lnTo>
                  <a:pt x="321" y="328"/>
                </a:lnTo>
                <a:lnTo>
                  <a:pt x="321" y="327"/>
                </a:lnTo>
                <a:lnTo>
                  <a:pt x="321" y="326"/>
                </a:lnTo>
                <a:lnTo>
                  <a:pt x="321" y="325"/>
                </a:lnTo>
                <a:lnTo>
                  <a:pt x="321" y="323"/>
                </a:lnTo>
                <a:lnTo>
                  <a:pt x="321" y="322"/>
                </a:lnTo>
                <a:lnTo>
                  <a:pt x="322" y="322"/>
                </a:lnTo>
                <a:lnTo>
                  <a:pt x="322" y="321"/>
                </a:lnTo>
                <a:lnTo>
                  <a:pt x="322" y="320"/>
                </a:lnTo>
                <a:lnTo>
                  <a:pt x="323" y="320"/>
                </a:lnTo>
                <a:lnTo>
                  <a:pt x="323" y="319"/>
                </a:lnTo>
                <a:lnTo>
                  <a:pt x="323" y="318"/>
                </a:lnTo>
                <a:lnTo>
                  <a:pt x="323" y="319"/>
                </a:lnTo>
                <a:lnTo>
                  <a:pt x="323" y="320"/>
                </a:lnTo>
                <a:lnTo>
                  <a:pt x="323" y="321"/>
                </a:lnTo>
                <a:lnTo>
                  <a:pt x="324" y="321"/>
                </a:lnTo>
                <a:lnTo>
                  <a:pt x="324" y="322"/>
                </a:lnTo>
                <a:lnTo>
                  <a:pt x="325" y="322"/>
                </a:lnTo>
                <a:lnTo>
                  <a:pt x="326" y="322"/>
                </a:lnTo>
                <a:lnTo>
                  <a:pt x="327" y="322"/>
                </a:lnTo>
                <a:lnTo>
                  <a:pt x="329" y="322"/>
                </a:lnTo>
                <a:lnTo>
                  <a:pt x="329" y="323"/>
                </a:lnTo>
                <a:lnTo>
                  <a:pt x="329" y="325"/>
                </a:lnTo>
                <a:lnTo>
                  <a:pt x="329" y="326"/>
                </a:lnTo>
                <a:lnTo>
                  <a:pt x="330" y="326"/>
                </a:lnTo>
                <a:lnTo>
                  <a:pt x="331" y="326"/>
                </a:lnTo>
                <a:lnTo>
                  <a:pt x="331" y="327"/>
                </a:lnTo>
                <a:lnTo>
                  <a:pt x="332" y="327"/>
                </a:lnTo>
                <a:lnTo>
                  <a:pt x="332" y="328"/>
                </a:lnTo>
                <a:lnTo>
                  <a:pt x="333" y="328"/>
                </a:lnTo>
                <a:lnTo>
                  <a:pt x="333" y="329"/>
                </a:lnTo>
                <a:lnTo>
                  <a:pt x="334" y="329"/>
                </a:lnTo>
                <a:lnTo>
                  <a:pt x="334" y="330"/>
                </a:lnTo>
                <a:lnTo>
                  <a:pt x="334" y="331"/>
                </a:lnTo>
                <a:lnTo>
                  <a:pt x="335" y="331"/>
                </a:lnTo>
                <a:lnTo>
                  <a:pt x="335" y="332"/>
                </a:lnTo>
                <a:lnTo>
                  <a:pt x="335" y="334"/>
                </a:lnTo>
                <a:lnTo>
                  <a:pt x="335" y="332"/>
                </a:lnTo>
                <a:lnTo>
                  <a:pt x="335" y="331"/>
                </a:lnTo>
                <a:lnTo>
                  <a:pt x="335" y="330"/>
                </a:lnTo>
                <a:lnTo>
                  <a:pt x="334" y="330"/>
                </a:lnTo>
                <a:lnTo>
                  <a:pt x="334" y="329"/>
                </a:lnTo>
                <a:lnTo>
                  <a:pt x="334" y="328"/>
                </a:lnTo>
                <a:lnTo>
                  <a:pt x="334" y="327"/>
                </a:lnTo>
                <a:lnTo>
                  <a:pt x="334" y="326"/>
                </a:lnTo>
                <a:lnTo>
                  <a:pt x="334" y="325"/>
                </a:lnTo>
                <a:lnTo>
                  <a:pt x="333" y="325"/>
                </a:lnTo>
                <a:lnTo>
                  <a:pt x="333" y="323"/>
                </a:lnTo>
                <a:lnTo>
                  <a:pt x="333" y="322"/>
                </a:lnTo>
                <a:lnTo>
                  <a:pt x="332" y="322"/>
                </a:lnTo>
                <a:lnTo>
                  <a:pt x="332" y="321"/>
                </a:lnTo>
                <a:lnTo>
                  <a:pt x="332" y="320"/>
                </a:lnTo>
                <a:lnTo>
                  <a:pt x="331" y="320"/>
                </a:lnTo>
                <a:lnTo>
                  <a:pt x="331" y="319"/>
                </a:lnTo>
                <a:lnTo>
                  <a:pt x="330" y="319"/>
                </a:lnTo>
                <a:lnTo>
                  <a:pt x="329" y="319"/>
                </a:lnTo>
                <a:lnTo>
                  <a:pt x="329" y="318"/>
                </a:lnTo>
                <a:lnTo>
                  <a:pt x="327" y="318"/>
                </a:lnTo>
                <a:lnTo>
                  <a:pt x="326" y="318"/>
                </a:lnTo>
                <a:lnTo>
                  <a:pt x="326" y="317"/>
                </a:lnTo>
                <a:lnTo>
                  <a:pt x="327" y="317"/>
                </a:lnTo>
                <a:lnTo>
                  <a:pt x="329" y="317"/>
                </a:lnTo>
                <a:lnTo>
                  <a:pt x="329" y="315"/>
                </a:lnTo>
                <a:lnTo>
                  <a:pt x="331" y="314"/>
                </a:lnTo>
                <a:lnTo>
                  <a:pt x="331" y="313"/>
                </a:lnTo>
                <a:lnTo>
                  <a:pt x="332" y="313"/>
                </a:lnTo>
                <a:lnTo>
                  <a:pt x="332" y="312"/>
                </a:lnTo>
                <a:lnTo>
                  <a:pt x="332" y="311"/>
                </a:lnTo>
                <a:lnTo>
                  <a:pt x="333" y="311"/>
                </a:lnTo>
                <a:lnTo>
                  <a:pt x="333" y="310"/>
                </a:lnTo>
                <a:lnTo>
                  <a:pt x="333" y="309"/>
                </a:lnTo>
                <a:lnTo>
                  <a:pt x="334" y="309"/>
                </a:lnTo>
                <a:lnTo>
                  <a:pt x="334" y="308"/>
                </a:lnTo>
                <a:lnTo>
                  <a:pt x="335" y="308"/>
                </a:lnTo>
                <a:lnTo>
                  <a:pt x="335" y="306"/>
                </a:lnTo>
                <a:lnTo>
                  <a:pt x="337" y="306"/>
                </a:lnTo>
                <a:lnTo>
                  <a:pt x="338" y="306"/>
                </a:lnTo>
                <a:lnTo>
                  <a:pt x="338" y="308"/>
                </a:lnTo>
                <a:lnTo>
                  <a:pt x="338" y="309"/>
                </a:lnTo>
                <a:lnTo>
                  <a:pt x="339" y="309"/>
                </a:lnTo>
                <a:lnTo>
                  <a:pt x="339" y="310"/>
                </a:lnTo>
                <a:lnTo>
                  <a:pt x="340" y="310"/>
                </a:lnTo>
                <a:lnTo>
                  <a:pt x="340" y="311"/>
                </a:lnTo>
                <a:lnTo>
                  <a:pt x="341" y="311"/>
                </a:lnTo>
                <a:lnTo>
                  <a:pt x="341" y="310"/>
                </a:lnTo>
                <a:lnTo>
                  <a:pt x="342" y="310"/>
                </a:lnTo>
                <a:lnTo>
                  <a:pt x="343" y="310"/>
                </a:lnTo>
                <a:lnTo>
                  <a:pt x="343" y="309"/>
                </a:lnTo>
                <a:lnTo>
                  <a:pt x="343" y="310"/>
                </a:lnTo>
                <a:lnTo>
                  <a:pt x="342" y="311"/>
                </a:lnTo>
                <a:lnTo>
                  <a:pt x="341" y="312"/>
                </a:lnTo>
                <a:lnTo>
                  <a:pt x="340" y="312"/>
                </a:lnTo>
                <a:lnTo>
                  <a:pt x="339" y="312"/>
                </a:lnTo>
                <a:lnTo>
                  <a:pt x="337" y="313"/>
                </a:lnTo>
                <a:lnTo>
                  <a:pt x="335" y="314"/>
                </a:lnTo>
                <a:lnTo>
                  <a:pt x="334" y="315"/>
                </a:lnTo>
                <a:lnTo>
                  <a:pt x="334" y="317"/>
                </a:lnTo>
                <a:lnTo>
                  <a:pt x="334" y="318"/>
                </a:lnTo>
                <a:lnTo>
                  <a:pt x="335" y="319"/>
                </a:lnTo>
                <a:lnTo>
                  <a:pt x="335" y="320"/>
                </a:lnTo>
                <a:lnTo>
                  <a:pt x="335" y="321"/>
                </a:lnTo>
                <a:lnTo>
                  <a:pt x="337" y="322"/>
                </a:lnTo>
                <a:lnTo>
                  <a:pt x="338" y="322"/>
                </a:lnTo>
                <a:lnTo>
                  <a:pt x="339" y="321"/>
                </a:lnTo>
                <a:lnTo>
                  <a:pt x="340" y="321"/>
                </a:lnTo>
                <a:lnTo>
                  <a:pt x="341" y="320"/>
                </a:lnTo>
                <a:lnTo>
                  <a:pt x="343" y="319"/>
                </a:lnTo>
                <a:lnTo>
                  <a:pt x="345" y="319"/>
                </a:lnTo>
                <a:lnTo>
                  <a:pt x="346" y="319"/>
                </a:lnTo>
                <a:lnTo>
                  <a:pt x="346" y="320"/>
                </a:lnTo>
                <a:lnTo>
                  <a:pt x="346" y="321"/>
                </a:lnTo>
                <a:lnTo>
                  <a:pt x="346" y="322"/>
                </a:lnTo>
                <a:lnTo>
                  <a:pt x="346" y="323"/>
                </a:lnTo>
                <a:lnTo>
                  <a:pt x="346" y="325"/>
                </a:lnTo>
                <a:lnTo>
                  <a:pt x="347" y="326"/>
                </a:lnTo>
                <a:lnTo>
                  <a:pt x="348" y="326"/>
                </a:lnTo>
                <a:lnTo>
                  <a:pt x="349" y="323"/>
                </a:lnTo>
                <a:lnTo>
                  <a:pt x="349" y="322"/>
                </a:lnTo>
                <a:lnTo>
                  <a:pt x="349" y="319"/>
                </a:lnTo>
                <a:lnTo>
                  <a:pt x="351" y="315"/>
                </a:lnTo>
                <a:lnTo>
                  <a:pt x="352" y="314"/>
                </a:lnTo>
                <a:lnTo>
                  <a:pt x="352" y="313"/>
                </a:lnTo>
                <a:lnTo>
                  <a:pt x="352" y="311"/>
                </a:lnTo>
                <a:lnTo>
                  <a:pt x="352" y="310"/>
                </a:lnTo>
                <a:lnTo>
                  <a:pt x="352" y="308"/>
                </a:lnTo>
                <a:lnTo>
                  <a:pt x="352" y="305"/>
                </a:lnTo>
                <a:lnTo>
                  <a:pt x="354" y="305"/>
                </a:lnTo>
                <a:lnTo>
                  <a:pt x="355" y="304"/>
                </a:lnTo>
                <a:lnTo>
                  <a:pt x="356" y="303"/>
                </a:lnTo>
                <a:lnTo>
                  <a:pt x="357" y="304"/>
                </a:lnTo>
                <a:lnTo>
                  <a:pt x="357" y="305"/>
                </a:lnTo>
                <a:lnTo>
                  <a:pt x="357" y="306"/>
                </a:lnTo>
                <a:lnTo>
                  <a:pt x="357" y="310"/>
                </a:lnTo>
                <a:lnTo>
                  <a:pt x="357" y="311"/>
                </a:lnTo>
                <a:lnTo>
                  <a:pt x="356" y="311"/>
                </a:lnTo>
                <a:lnTo>
                  <a:pt x="356" y="312"/>
                </a:lnTo>
                <a:lnTo>
                  <a:pt x="356" y="313"/>
                </a:lnTo>
                <a:lnTo>
                  <a:pt x="355" y="313"/>
                </a:lnTo>
                <a:lnTo>
                  <a:pt x="354" y="314"/>
                </a:lnTo>
                <a:lnTo>
                  <a:pt x="355" y="315"/>
                </a:lnTo>
                <a:lnTo>
                  <a:pt x="356" y="317"/>
                </a:lnTo>
                <a:lnTo>
                  <a:pt x="356" y="318"/>
                </a:lnTo>
                <a:lnTo>
                  <a:pt x="356" y="319"/>
                </a:lnTo>
                <a:lnTo>
                  <a:pt x="356" y="320"/>
                </a:lnTo>
                <a:lnTo>
                  <a:pt x="355" y="322"/>
                </a:lnTo>
                <a:lnTo>
                  <a:pt x="356" y="322"/>
                </a:lnTo>
                <a:lnTo>
                  <a:pt x="356" y="323"/>
                </a:lnTo>
                <a:lnTo>
                  <a:pt x="357" y="323"/>
                </a:lnTo>
                <a:lnTo>
                  <a:pt x="358" y="323"/>
                </a:lnTo>
                <a:lnTo>
                  <a:pt x="359" y="323"/>
                </a:lnTo>
                <a:lnTo>
                  <a:pt x="359" y="322"/>
                </a:lnTo>
                <a:lnTo>
                  <a:pt x="360" y="321"/>
                </a:lnTo>
                <a:lnTo>
                  <a:pt x="360" y="320"/>
                </a:lnTo>
                <a:lnTo>
                  <a:pt x="362" y="320"/>
                </a:lnTo>
                <a:lnTo>
                  <a:pt x="363" y="320"/>
                </a:lnTo>
                <a:lnTo>
                  <a:pt x="365" y="320"/>
                </a:lnTo>
                <a:lnTo>
                  <a:pt x="365" y="321"/>
                </a:lnTo>
                <a:lnTo>
                  <a:pt x="366" y="321"/>
                </a:lnTo>
                <a:lnTo>
                  <a:pt x="366" y="325"/>
                </a:lnTo>
                <a:lnTo>
                  <a:pt x="366" y="327"/>
                </a:lnTo>
                <a:lnTo>
                  <a:pt x="366" y="332"/>
                </a:lnTo>
                <a:lnTo>
                  <a:pt x="366" y="334"/>
                </a:lnTo>
                <a:lnTo>
                  <a:pt x="366" y="338"/>
                </a:lnTo>
                <a:lnTo>
                  <a:pt x="364" y="338"/>
                </a:lnTo>
                <a:lnTo>
                  <a:pt x="363" y="338"/>
                </a:lnTo>
                <a:lnTo>
                  <a:pt x="362" y="338"/>
                </a:lnTo>
                <a:lnTo>
                  <a:pt x="362" y="339"/>
                </a:lnTo>
                <a:lnTo>
                  <a:pt x="362" y="340"/>
                </a:lnTo>
                <a:lnTo>
                  <a:pt x="362" y="342"/>
                </a:lnTo>
                <a:lnTo>
                  <a:pt x="362" y="343"/>
                </a:lnTo>
                <a:lnTo>
                  <a:pt x="362" y="344"/>
                </a:lnTo>
                <a:lnTo>
                  <a:pt x="362" y="345"/>
                </a:lnTo>
                <a:lnTo>
                  <a:pt x="362" y="346"/>
                </a:lnTo>
                <a:lnTo>
                  <a:pt x="362" y="347"/>
                </a:lnTo>
                <a:lnTo>
                  <a:pt x="362" y="350"/>
                </a:lnTo>
                <a:lnTo>
                  <a:pt x="362" y="352"/>
                </a:lnTo>
                <a:lnTo>
                  <a:pt x="362" y="353"/>
                </a:lnTo>
                <a:lnTo>
                  <a:pt x="362" y="354"/>
                </a:lnTo>
                <a:lnTo>
                  <a:pt x="362" y="355"/>
                </a:lnTo>
                <a:lnTo>
                  <a:pt x="362" y="356"/>
                </a:lnTo>
                <a:lnTo>
                  <a:pt x="362" y="357"/>
                </a:lnTo>
                <a:lnTo>
                  <a:pt x="362" y="359"/>
                </a:lnTo>
                <a:lnTo>
                  <a:pt x="362" y="361"/>
                </a:lnTo>
                <a:lnTo>
                  <a:pt x="362" y="362"/>
                </a:lnTo>
                <a:lnTo>
                  <a:pt x="362" y="363"/>
                </a:lnTo>
                <a:lnTo>
                  <a:pt x="363" y="364"/>
                </a:lnTo>
                <a:lnTo>
                  <a:pt x="363" y="365"/>
                </a:lnTo>
                <a:lnTo>
                  <a:pt x="363" y="367"/>
                </a:lnTo>
                <a:lnTo>
                  <a:pt x="363" y="368"/>
                </a:lnTo>
                <a:lnTo>
                  <a:pt x="364" y="370"/>
                </a:lnTo>
                <a:lnTo>
                  <a:pt x="364" y="371"/>
                </a:lnTo>
                <a:lnTo>
                  <a:pt x="364" y="372"/>
                </a:lnTo>
                <a:lnTo>
                  <a:pt x="364" y="373"/>
                </a:lnTo>
                <a:lnTo>
                  <a:pt x="364" y="374"/>
                </a:lnTo>
                <a:lnTo>
                  <a:pt x="365" y="376"/>
                </a:lnTo>
                <a:lnTo>
                  <a:pt x="365" y="377"/>
                </a:lnTo>
                <a:lnTo>
                  <a:pt x="365" y="378"/>
                </a:lnTo>
                <a:lnTo>
                  <a:pt x="365" y="379"/>
                </a:lnTo>
                <a:lnTo>
                  <a:pt x="365" y="380"/>
                </a:lnTo>
                <a:lnTo>
                  <a:pt x="366" y="380"/>
                </a:lnTo>
                <a:lnTo>
                  <a:pt x="366" y="381"/>
                </a:lnTo>
                <a:lnTo>
                  <a:pt x="367" y="382"/>
                </a:lnTo>
                <a:lnTo>
                  <a:pt x="367" y="384"/>
                </a:lnTo>
                <a:lnTo>
                  <a:pt x="367" y="385"/>
                </a:lnTo>
                <a:lnTo>
                  <a:pt x="368" y="386"/>
                </a:lnTo>
                <a:lnTo>
                  <a:pt x="368" y="388"/>
                </a:lnTo>
                <a:lnTo>
                  <a:pt x="369" y="389"/>
                </a:lnTo>
                <a:lnTo>
                  <a:pt x="369" y="390"/>
                </a:lnTo>
                <a:lnTo>
                  <a:pt x="369" y="391"/>
                </a:lnTo>
                <a:lnTo>
                  <a:pt x="371" y="391"/>
                </a:lnTo>
                <a:lnTo>
                  <a:pt x="371" y="393"/>
                </a:lnTo>
                <a:lnTo>
                  <a:pt x="371" y="394"/>
                </a:lnTo>
                <a:lnTo>
                  <a:pt x="372" y="396"/>
                </a:lnTo>
                <a:lnTo>
                  <a:pt x="373" y="397"/>
                </a:lnTo>
                <a:lnTo>
                  <a:pt x="373" y="398"/>
                </a:lnTo>
                <a:lnTo>
                  <a:pt x="374" y="397"/>
                </a:lnTo>
                <a:lnTo>
                  <a:pt x="375" y="397"/>
                </a:lnTo>
                <a:lnTo>
                  <a:pt x="376" y="397"/>
                </a:lnTo>
                <a:lnTo>
                  <a:pt x="376" y="396"/>
                </a:lnTo>
                <a:lnTo>
                  <a:pt x="377" y="396"/>
                </a:lnTo>
                <a:lnTo>
                  <a:pt x="379" y="396"/>
                </a:lnTo>
                <a:lnTo>
                  <a:pt x="380" y="396"/>
                </a:lnTo>
                <a:lnTo>
                  <a:pt x="381" y="396"/>
                </a:lnTo>
                <a:lnTo>
                  <a:pt x="382" y="396"/>
                </a:lnTo>
                <a:lnTo>
                  <a:pt x="383" y="396"/>
                </a:lnTo>
                <a:lnTo>
                  <a:pt x="384" y="396"/>
                </a:lnTo>
                <a:lnTo>
                  <a:pt x="385" y="396"/>
                </a:lnTo>
                <a:lnTo>
                  <a:pt x="385" y="397"/>
                </a:lnTo>
                <a:lnTo>
                  <a:pt x="385" y="398"/>
                </a:lnTo>
                <a:lnTo>
                  <a:pt x="388" y="403"/>
                </a:lnTo>
                <a:lnTo>
                  <a:pt x="388" y="404"/>
                </a:lnTo>
                <a:lnTo>
                  <a:pt x="389" y="409"/>
                </a:lnTo>
                <a:lnTo>
                  <a:pt x="390" y="410"/>
                </a:lnTo>
                <a:lnTo>
                  <a:pt x="392" y="415"/>
                </a:lnTo>
                <a:lnTo>
                  <a:pt x="393" y="420"/>
                </a:lnTo>
                <a:lnTo>
                  <a:pt x="389" y="421"/>
                </a:lnTo>
                <a:lnTo>
                  <a:pt x="388" y="422"/>
                </a:lnTo>
                <a:lnTo>
                  <a:pt x="388" y="423"/>
                </a:lnTo>
                <a:lnTo>
                  <a:pt x="386" y="426"/>
                </a:lnTo>
                <a:lnTo>
                  <a:pt x="385" y="426"/>
                </a:lnTo>
                <a:lnTo>
                  <a:pt x="384" y="427"/>
                </a:lnTo>
                <a:lnTo>
                  <a:pt x="384" y="428"/>
                </a:lnTo>
                <a:lnTo>
                  <a:pt x="383" y="428"/>
                </a:lnTo>
                <a:lnTo>
                  <a:pt x="382" y="429"/>
                </a:lnTo>
                <a:lnTo>
                  <a:pt x="382" y="430"/>
                </a:lnTo>
                <a:lnTo>
                  <a:pt x="382" y="431"/>
                </a:lnTo>
                <a:lnTo>
                  <a:pt x="383" y="432"/>
                </a:lnTo>
                <a:lnTo>
                  <a:pt x="383" y="433"/>
                </a:lnTo>
                <a:lnTo>
                  <a:pt x="384" y="435"/>
                </a:lnTo>
                <a:lnTo>
                  <a:pt x="384" y="437"/>
                </a:lnTo>
                <a:lnTo>
                  <a:pt x="385" y="438"/>
                </a:lnTo>
                <a:lnTo>
                  <a:pt x="385" y="439"/>
                </a:lnTo>
                <a:lnTo>
                  <a:pt x="385" y="440"/>
                </a:lnTo>
                <a:lnTo>
                  <a:pt x="385" y="441"/>
                </a:lnTo>
                <a:lnTo>
                  <a:pt x="385" y="443"/>
                </a:lnTo>
                <a:lnTo>
                  <a:pt x="385" y="445"/>
                </a:lnTo>
                <a:lnTo>
                  <a:pt x="385" y="447"/>
                </a:lnTo>
                <a:lnTo>
                  <a:pt x="385" y="448"/>
                </a:lnTo>
                <a:lnTo>
                  <a:pt x="384" y="455"/>
                </a:lnTo>
                <a:lnTo>
                  <a:pt x="384" y="458"/>
                </a:lnTo>
                <a:lnTo>
                  <a:pt x="385" y="462"/>
                </a:lnTo>
                <a:lnTo>
                  <a:pt x="389" y="472"/>
                </a:lnTo>
                <a:lnTo>
                  <a:pt x="388" y="472"/>
                </a:lnTo>
                <a:lnTo>
                  <a:pt x="386" y="472"/>
                </a:lnTo>
                <a:lnTo>
                  <a:pt x="386" y="473"/>
                </a:lnTo>
                <a:lnTo>
                  <a:pt x="385" y="473"/>
                </a:lnTo>
                <a:lnTo>
                  <a:pt x="384" y="473"/>
                </a:lnTo>
                <a:lnTo>
                  <a:pt x="383" y="473"/>
                </a:lnTo>
                <a:lnTo>
                  <a:pt x="381" y="475"/>
                </a:lnTo>
                <a:lnTo>
                  <a:pt x="379" y="477"/>
                </a:lnTo>
                <a:lnTo>
                  <a:pt x="377" y="478"/>
                </a:lnTo>
                <a:lnTo>
                  <a:pt x="374" y="481"/>
                </a:lnTo>
                <a:lnTo>
                  <a:pt x="373" y="482"/>
                </a:lnTo>
                <a:lnTo>
                  <a:pt x="372" y="483"/>
                </a:lnTo>
                <a:lnTo>
                  <a:pt x="371" y="486"/>
                </a:lnTo>
                <a:lnTo>
                  <a:pt x="368" y="488"/>
                </a:lnTo>
                <a:lnTo>
                  <a:pt x="365" y="491"/>
                </a:lnTo>
                <a:lnTo>
                  <a:pt x="364" y="492"/>
                </a:lnTo>
                <a:lnTo>
                  <a:pt x="360" y="488"/>
                </a:lnTo>
                <a:lnTo>
                  <a:pt x="359" y="487"/>
                </a:lnTo>
                <a:lnTo>
                  <a:pt x="358" y="488"/>
                </a:lnTo>
                <a:lnTo>
                  <a:pt x="357" y="488"/>
                </a:lnTo>
                <a:lnTo>
                  <a:pt x="364" y="495"/>
                </a:lnTo>
                <a:lnTo>
                  <a:pt x="369" y="502"/>
                </a:lnTo>
                <a:lnTo>
                  <a:pt x="377" y="508"/>
                </a:lnTo>
                <a:lnTo>
                  <a:pt x="381" y="513"/>
                </a:lnTo>
                <a:lnTo>
                  <a:pt x="393" y="525"/>
                </a:lnTo>
                <a:lnTo>
                  <a:pt x="398" y="530"/>
                </a:lnTo>
                <a:lnTo>
                  <a:pt x="406" y="538"/>
                </a:lnTo>
                <a:lnTo>
                  <a:pt x="411" y="544"/>
                </a:lnTo>
                <a:lnTo>
                  <a:pt x="416" y="548"/>
                </a:lnTo>
                <a:lnTo>
                  <a:pt x="417" y="549"/>
                </a:lnTo>
                <a:lnTo>
                  <a:pt x="418" y="549"/>
                </a:lnTo>
                <a:lnTo>
                  <a:pt x="418" y="550"/>
                </a:lnTo>
                <a:lnTo>
                  <a:pt x="422" y="553"/>
                </a:lnTo>
                <a:lnTo>
                  <a:pt x="422" y="554"/>
                </a:lnTo>
                <a:lnTo>
                  <a:pt x="423" y="554"/>
                </a:lnTo>
                <a:lnTo>
                  <a:pt x="423" y="555"/>
                </a:lnTo>
                <a:lnTo>
                  <a:pt x="424" y="555"/>
                </a:lnTo>
                <a:lnTo>
                  <a:pt x="424" y="556"/>
                </a:lnTo>
                <a:lnTo>
                  <a:pt x="426" y="558"/>
                </a:lnTo>
                <a:lnTo>
                  <a:pt x="427" y="559"/>
                </a:lnTo>
                <a:lnTo>
                  <a:pt x="428" y="559"/>
                </a:lnTo>
                <a:lnTo>
                  <a:pt x="428" y="561"/>
                </a:lnTo>
                <a:lnTo>
                  <a:pt x="430" y="561"/>
                </a:lnTo>
                <a:lnTo>
                  <a:pt x="430" y="562"/>
                </a:lnTo>
                <a:lnTo>
                  <a:pt x="431" y="563"/>
                </a:lnTo>
                <a:lnTo>
                  <a:pt x="432" y="564"/>
                </a:lnTo>
                <a:lnTo>
                  <a:pt x="433" y="565"/>
                </a:lnTo>
                <a:lnTo>
                  <a:pt x="434" y="566"/>
                </a:lnTo>
                <a:lnTo>
                  <a:pt x="435" y="567"/>
                </a:lnTo>
                <a:lnTo>
                  <a:pt x="435" y="570"/>
                </a:lnTo>
                <a:lnTo>
                  <a:pt x="436" y="571"/>
                </a:lnTo>
                <a:lnTo>
                  <a:pt x="438" y="572"/>
                </a:lnTo>
                <a:lnTo>
                  <a:pt x="439" y="574"/>
                </a:lnTo>
                <a:lnTo>
                  <a:pt x="439" y="575"/>
                </a:lnTo>
                <a:lnTo>
                  <a:pt x="440" y="576"/>
                </a:lnTo>
                <a:lnTo>
                  <a:pt x="440" y="578"/>
                </a:lnTo>
                <a:lnTo>
                  <a:pt x="440" y="579"/>
                </a:lnTo>
                <a:lnTo>
                  <a:pt x="441" y="579"/>
                </a:lnTo>
                <a:lnTo>
                  <a:pt x="441" y="580"/>
                </a:lnTo>
                <a:lnTo>
                  <a:pt x="441" y="581"/>
                </a:lnTo>
                <a:lnTo>
                  <a:pt x="441" y="582"/>
                </a:lnTo>
                <a:lnTo>
                  <a:pt x="442" y="582"/>
                </a:lnTo>
                <a:lnTo>
                  <a:pt x="442" y="583"/>
                </a:lnTo>
                <a:lnTo>
                  <a:pt x="442" y="584"/>
                </a:lnTo>
                <a:lnTo>
                  <a:pt x="442" y="585"/>
                </a:lnTo>
                <a:lnTo>
                  <a:pt x="443" y="587"/>
                </a:lnTo>
                <a:lnTo>
                  <a:pt x="443" y="588"/>
                </a:lnTo>
                <a:lnTo>
                  <a:pt x="443" y="589"/>
                </a:lnTo>
                <a:lnTo>
                  <a:pt x="444" y="588"/>
                </a:lnTo>
                <a:lnTo>
                  <a:pt x="444" y="587"/>
                </a:lnTo>
                <a:lnTo>
                  <a:pt x="448" y="583"/>
                </a:lnTo>
                <a:lnTo>
                  <a:pt x="444" y="574"/>
                </a:lnTo>
                <a:lnTo>
                  <a:pt x="442" y="567"/>
                </a:lnTo>
                <a:lnTo>
                  <a:pt x="442" y="565"/>
                </a:lnTo>
                <a:lnTo>
                  <a:pt x="441" y="562"/>
                </a:lnTo>
                <a:lnTo>
                  <a:pt x="440" y="559"/>
                </a:lnTo>
                <a:lnTo>
                  <a:pt x="439" y="557"/>
                </a:lnTo>
                <a:lnTo>
                  <a:pt x="444" y="557"/>
                </a:lnTo>
                <a:lnTo>
                  <a:pt x="444" y="558"/>
                </a:lnTo>
                <a:lnTo>
                  <a:pt x="444" y="559"/>
                </a:lnTo>
                <a:lnTo>
                  <a:pt x="445" y="562"/>
                </a:lnTo>
                <a:lnTo>
                  <a:pt x="449" y="562"/>
                </a:lnTo>
                <a:lnTo>
                  <a:pt x="448" y="561"/>
                </a:lnTo>
                <a:lnTo>
                  <a:pt x="449" y="561"/>
                </a:lnTo>
                <a:lnTo>
                  <a:pt x="450" y="562"/>
                </a:lnTo>
                <a:lnTo>
                  <a:pt x="452" y="562"/>
                </a:lnTo>
                <a:lnTo>
                  <a:pt x="452" y="559"/>
                </a:lnTo>
                <a:lnTo>
                  <a:pt x="457" y="559"/>
                </a:lnTo>
                <a:lnTo>
                  <a:pt x="458" y="557"/>
                </a:lnTo>
                <a:lnTo>
                  <a:pt x="459" y="555"/>
                </a:lnTo>
                <a:lnTo>
                  <a:pt x="460" y="551"/>
                </a:lnTo>
                <a:lnTo>
                  <a:pt x="462" y="553"/>
                </a:lnTo>
                <a:lnTo>
                  <a:pt x="465" y="549"/>
                </a:lnTo>
                <a:lnTo>
                  <a:pt x="465" y="548"/>
                </a:lnTo>
                <a:lnTo>
                  <a:pt x="467" y="549"/>
                </a:lnTo>
                <a:lnTo>
                  <a:pt x="467" y="550"/>
                </a:lnTo>
                <a:lnTo>
                  <a:pt x="465" y="555"/>
                </a:lnTo>
                <a:lnTo>
                  <a:pt x="467" y="556"/>
                </a:lnTo>
                <a:lnTo>
                  <a:pt x="469" y="551"/>
                </a:lnTo>
                <a:lnTo>
                  <a:pt x="470" y="551"/>
                </a:lnTo>
                <a:lnTo>
                  <a:pt x="472" y="553"/>
                </a:lnTo>
                <a:lnTo>
                  <a:pt x="469" y="557"/>
                </a:lnTo>
                <a:lnTo>
                  <a:pt x="470" y="558"/>
                </a:lnTo>
                <a:lnTo>
                  <a:pt x="473" y="554"/>
                </a:lnTo>
                <a:lnTo>
                  <a:pt x="474" y="554"/>
                </a:lnTo>
                <a:lnTo>
                  <a:pt x="476" y="555"/>
                </a:lnTo>
                <a:lnTo>
                  <a:pt x="478" y="556"/>
                </a:lnTo>
                <a:lnTo>
                  <a:pt x="481" y="557"/>
                </a:lnTo>
                <a:lnTo>
                  <a:pt x="479" y="557"/>
                </a:lnTo>
                <a:lnTo>
                  <a:pt x="481" y="557"/>
                </a:lnTo>
                <a:lnTo>
                  <a:pt x="486" y="561"/>
                </a:lnTo>
                <a:lnTo>
                  <a:pt x="484" y="564"/>
                </a:lnTo>
                <a:lnTo>
                  <a:pt x="485" y="564"/>
                </a:lnTo>
                <a:lnTo>
                  <a:pt x="485" y="565"/>
                </a:lnTo>
                <a:lnTo>
                  <a:pt x="487" y="566"/>
                </a:lnTo>
                <a:lnTo>
                  <a:pt x="487" y="567"/>
                </a:lnTo>
                <a:lnTo>
                  <a:pt x="485" y="570"/>
                </a:lnTo>
                <a:lnTo>
                  <a:pt x="483" y="574"/>
                </a:lnTo>
                <a:lnTo>
                  <a:pt x="485" y="574"/>
                </a:lnTo>
                <a:lnTo>
                  <a:pt x="487" y="573"/>
                </a:lnTo>
                <a:lnTo>
                  <a:pt x="494" y="575"/>
                </a:lnTo>
                <a:lnTo>
                  <a:pt x="498" y="581"/>
                </a:lnTo>
                <a:lnTo>
                  <a:pt x="499" y="581"/>
                </a:lnTo>
                <a:lnTo>
                  <a:pt x="499" y="582"/>
                </a:lnTo>
                <a:lnTo>
                  <a:pt x="499" y="584"/>
                </a:lnTo>
                <a:lnTo>
                  <a:pt x="499" y="587"/>
                </a:lnTo>
                <a:lnTo>
                  <a:pt x="499" y="590"/>
                </a:lnTo>
                <a:lnTo>
                  <a:pt x="499" y="592"/>
                </a:lnTo>
                <a:lnTo>
                  <a:pt x="499" y="597"/>
                </a:lnTo>
                <a:lnTo>
                  <a:pt x="499" y="598"/>
                </a:lnTo>
                <a:lnTo>
                  <a:pt x="489" y="598"/>
                </a:lnTo>
                <a:lnTo>
                  <a:pt x="489" y="599"/>
                </a:lnTo>
                <a:lnTo>
                  <a:pt x="489" y="600"/>
                </a:lnTo>
                <a:lnTo>
                  <a:pt x="489" y="610"/>
                </a:lnTo>
                <a:lnTo>
                  <a:pt x="489" y="613"/>
                </a:lnTo>
                <a:lnTo>
                  <a:pt x="487" y="616"/>
                </a:lnTo>
                <a:lnTo>
                  <a:pt x="486" y="620"/>
                </a:lnTo>
                <a:lnTo>
                  <a:pt x="485" y="622"/>
                </a:lnTo>
                <a:lnTo>
                  <a:pt x="485" y="623"/>
                </a:lnTo>
                <a:lnTo>
                  <a:pt x="484" y="625"/>
                </a:lnTo>
                <a:lnTo>
                  <a:pt x="483" y="630"/>
                </a:lnTo>
                <a:lnTo>
                  <a:pt x="485" y="630"/>
                </a:lnTo>
                <a:lnTo>
                  <a:pt x="486" y="630"/>
                </a:lnTo>
                <a:lnTo>
                  <a:pt x="487" y="630"/>
                </a:lnTo>
                <a:lnTo>
                  <a:pt x="486" y="637"/>
                </a:lnTo>
                <a:lnTo>
                  <a:pt x="487" y="637"/>
                </a:lnTo>
                <a:lnTo>
                  <a:pt x="487" y="638"/>
                </a:lnTo>
                <a:lnTo>
                  <a:pt x="489" y="639"/>
                </a:lnTo>
                <a:lnTo>
                  <a:pt x="490" y="639"/>
                </a:lnTo>
                <a:lnTo>
                  <a:pt x="490" y="640"/>
                </a:lnTo>
                <a:lnTo>
                  <a:pt x="491" y="641"/>
                </a:lnTo>
                <a:lnTo>
                  <a:pt x="492" y="640"/>
                </a:lnTo>
                <a:lnTo>
                  <a:pt x="496" y="640"/>
                </a:lnTo>
                <a:lnTo>
                  <a:pt x="496" y="641"/>
                </a:lnTo>
                <a:lnTo>
                  <a:pt x="498" y="641"/>
                </a:lnTo>
                <a:lnTo>
                  <a:pt x="500" y="641"/>
                </a:lnTo>
                <a:lnTo>
                  <a:pt x="503" y="642"/>
                </a:lnTo>
                <a:lnTo>
                  <a:pt x="504" y="640"/>
                </a:lnTo>
                <a:lnTo>
                  <a:pt x="504" y="639"/>
                </a:lnTo>
                <a:lnTo>
                  <a:pt x="515" y="639"/>
                </a:lnTo>
                <a:lnTo>
                  <a:pt x="515" y="642"/>
                </a:lnTo>
                <a:lnTo>
                  <a:pt x="525" y="643"/>
                </a:lnTo>
                <a:lnTo>
                  <a:pt x="525" y="642"/>
                </a:lnTo>
                <a:lnTo>
                  <a:pt x="525" y="641"/>
                </a:lnTo>
                <a:lnTo>
                  <a:pt x="526" y="637"/>
                </a:lnTo>
                <a:lnTo>
                  <a:pt x="526" y="634"/>
                </a:lnTo>
                <a:lnTo>
                  <a:pt x="526" y="633"/>
                </a:lnTo>
                <a:lnTo>
                  <a:pt x="526" y="629"/>
                </a:lnTo>
                <a:lnTo>
                  <a:pt x="526" y="627"/>
                </a:lnTo>
                <a:lnTo>
                  <a:pt x="526" y="625"/>
                </a:lnTo>
                <a:lnTo>
                  <a:pt x="516" y="625"/>
                </a:lnTo>
                <a:lnTo>
                  <a:pt x="513" y="625"/>
                </a:lnTo>
                <a:lnTo>
                  <a:pt x="512" y="625"/>
                </a:lnTo>
                <a:lnTo>
                  <a:pt x="511" y="625"/>
                </a:lnTo>
                <a:lnTo>
                  <a:pt x="511" y="624"/>
                </a:lnTo>
                <a:lnTo>
                  <a:pt x="512" y="623"/>
                </a:lnTo>
                <a:lnTo>
                  <a:pt x="512" y="622"/>
                </a:lnTo>
                <a:lnTo>
                  <a:pt x="512" y="621"/>
                </a:lnTo>
                <a:lnTo>
                  <a:pt x="513" y="621"/>
                </a:lnTo>
                <a:lnTo>
                  <a:pt x="513" y="620"/>
                </a:lnTo>
                <a:lnTo>
                  <a:pt x="507" y="615"/>
                </a:lnTo>
                <a:lnTo>
                  <a:pt x="508" y="614"/>
                </a:lnTo>
                <a:lnTo>
                  <a:pt x="508" y="613"/>
                </a:lnTo>
                <a:lnTo>
                  <a:pt x="509" y="613"/>
                </a:lnTo>
                <a:lnTo>
                  <a:pt x="509" y="612"/>
                </a:lnTo>
                <a:lnTo>
                  <a:pt x="509" y="610"/>
                </a:lnTo>
                <a:lnTo>
                  <a:pt x="509" y="609"/>
                </a:lnTo>
                <a:lnTo>
                  <a:pt x="508" y="609"/>
                </a:lnTo>
                <a:lnTo>
                  <a:pt x="508" y="608"/>
                </a:lnTo>
                <a:lnTo>
                  <a:pt x="508" y="607"/>
                </a:lnTo>
                <a:lnTo>
                  <a:pt x="508" y="606"/>
                </a:lnTo>
                <a:lnTo>
                  <a:pt x="507" y="605"/>
                </a:lnTo>
                <a:lnTo>
                  <a:pt x="506" y="604"/>
                </a:lnTo>
                <a:lnTo>
                  <a:pt x="507" y="603"/>
                </a:lnTo>
                <a:lnTo>
                  <a:pt x="508" y="601"/>
                </a:lnTo>
                <a:lnTo>
                  <a:pt x="509" y="601"/>
                </a:lnTo>
                <a:lnTo>
                  <a:pt x="509" y="600"/>
                </a:lnTo>
                <a:lnTo>
                  <a:pt x="510" y="600"/>
                </a:lnTo>
                <a:lnTo>
                  <a:pt x="510" y="599"/>
                </a:lnTo>
                <a:lnTo>
                  <a:pt x="511" y="598"/>
                </a:lnTo>
                <a:lnTo>
                  <a:pt x="512" y="597"/>
                </a:lnTo>
                <a:lnTo>
                  <a:pt x="509" y="597"/>
                </a:lnTo>
                <a:lnTo>
                  <a:pt x="508" y="597"/>
                </a:lnTo>
                <a:lnTo>
                  <a:pt x="508" y="596"/>
                </a:lnTo>
                <a:lnTo>
                  <a:pt x="511" y="589"/>
                </a:lnTo>
                <a:lnTo>
                  <a:pt x="513" y="585"/>
                </a:lnTo>
                <a:lnTo>
                  <a:pt x="515" y="583"/>
                </a:lnTo>
                <a:lnTo>
                  <a:pt x="516" y="581"/>
                </a:lnTo>
                <a:lnTo>
                  <a:pt x="518" y="576"/>
                </a:lnTo>
                <a:lnTo>
                  <a:pt x="519" y="578"/>
                </a:lnTo>
                <a:lnTo>
                  <a:pt x="521" y="580"/>
                </a:lnTo>
                <a:lnTo>
                  <a:pt x="524" y="581"/>
                </a:lnTo>
                <a:lnTo>
                  <a:pt x="525" y="582"/>
                </a:lnTo>
                <a:lnTo>
                  <a:pt x="526" y="583"/>
                </a:lnTo>
                <a:lnTo>
                  <a:pt x="527" y="583"/>
                </a:lnTo>
                <a:lnTo>
                  <a:pt x="528" y="584"/>
                </a:lnTo>
                <a:lnTo>
                  <a:pt x="531" y="585"/>
                </a:lnTo>
                <a:lnTo>
                  <a:pt x="533" y="588"/>
                </a:lnTo>
                <a:lnTo>
                  <a:pt x="535" y="584"/>
                </a:lnTo>
                <a:lnTo>
                  <a:pt x="540" y="579"/>
                </a:lnTo>
                <a:lnTo>
                  <a:pt x="540" y="576"/>
                </a:lnTo>
                <a:lnTo>
                  <a:pt x="540" y="574"/>
                </a:lnTo>
                <a:lnTo>
                  <a:pt x="540" y="572"/>
                </a:lnTo>
                <a:lnTo>
                  <a:pt x="538" y="572"/>
                </a:lnTo>
                <a:lnTo>
                  <a:pt x="535" y="572"/>
                </a:lnTo>
                <a:lnTo>
                  <a:pt x="536" y="572"/>
                </a:lnTo>
                <a:lnTo>
                  <a:pt x="537" y="568"/>
                </a:lnTo>
                <a:lnTo>
                  <a:pt x="540" y="570"/>
                </a:lnTo>
                <a:lnTo>
                  <a:pt x="541" y="566"/>
                </a:lnTo>
                <a:lnTo>
                  <a:pt x="543" y="563"/>
                </a:lnTo>
                <a:lnTo>
                  <a:pt x="542" y="562"/>
                </a:lnTo>
                <a:lnTo>
                  <a:pt x="542" y="559"/>
                </a:lnTo>
                <a:lnTo>
                  <a:pt x="541" y="558"/>
                </a:lnTo>
                <a:lnTo>
                  <a:pt x="542" y="558"/>
                </a:lnTo>
                <a:lnTo>
                  <a:pt x="545" y="558"/>
                </a:lnTo>
                <a:lnTo>
                  <a:pt x="546" y="558"/>
                </a:lnTo>
                <a:lnTo>
                  <a:pt x="546" y="563"/>
                </a:lnTo>
                <a:lnTo>
                  <a:pt x="549" y="562"/>
                </a:lnTo>
                <a:lnTo>
                  <a:pt x="551" y="565"/>
                </a:lnTo>
                <a:lnTo>
                  <a:pt x="548" y="567"/>
                </a:lnTo>
                <a:lnTo>
                  <a:pt x="548" y="568"/>
                </a:lnTo>
                <a:lnTo>
                  <a:pt x="549" y="570"/>
                </a:lnTo>
                <a:lnTo>
                  <a:pt x="550" y="572"/>
                </a:lnTo>
                <a:lnTo>
                  <a:pt x="551" y="573"/>
                </a:lnTo>
                <a:lnTo>
                  <a:pt x="551" y="574"/>
                </a:lnTo>
                <a:lnTo>
                  <a:pt x="553" y="576"/>
                </a:lnTo>
                <a:lnTo>
                  <a:pt x="553" y="578"/>
                </a:lnTo>
                <a:lnTo>
                  <a:pt x="553" y="579"/>
                </a:lnTo>
                <a:lnTo>
                  <a:pt x="554" y="579"/>
                </a:lnTo>
                <a:lnTo>
                  <a:pt x="554" y="578"/>
                </a:lnTo>
                <a:lnTo>
                  <a:pt x="555" y="578"/>
                </a:lnTo>
                <a:lnTo>
                  <a:pt x="555" y="576"/>
                </a:lnTo>
                <a:lnTo>
                  <a:pt x="557" y="576"/>
                </a:lnTo>
                <a:lnTo>
                  <a:pt x="559" y="575"/>
                </a:lnTo>
                <a:lnTo>
                  <a:pt x="559" y="574"/>
                </a:lnTo>
                <a:lnTo>
                  <a:pt x="558" y="573"/>
                </a:lnTo>
                <a:lnTo>
                  <a:pt x="558" y="572"/>
                </a:lnTo>
                <a:lnTo>
                  <a:pt x="557" y="571"/>
                </a:lnTo>
                <a:lnTo>
                  <a:pt x="557" y="570"/>
                </a:lnTo>
                <a:lnTo>
                  <a:pt x="557" y="568"/>
                </a:lnTo>
                <a:lnTo>
                  <a:pt x="553" y="568"/>
                </a:lnTo>
                <a:lnTo>
                  <a:pt x="553" y="567"/>
                </a:lnTo>
                <a:lnTo>
                  <a:pt x="553" y="565"/>
                </a:lnTo>
                <a:lnTo>
                  <a:pt x="553" y="564"/>
                </a:lnTo>
                <a:lnTo>
                  <a:pt x="553" y="562"/>
                </a:lnTo>
                <a:lnTo>
                  <a:pt x="553" y="558"/>
                </a:lnTo>
                <a:lnTo>
                  <a:pt x="553" y="557"/>
                </a:lnTo>
                <a:lnTo>
                  <a:pt x="555" y="557"/>
                </a:lnTo>
                <a:lnTo>
                  <a:pt x="557" y="557"/>
                </a:lnTo>
                <a:lnTo>
                  <a:pt x="557" y="558"/>
                </a:lnTo>
                <a:lnTo>
                  <a:pt x="557" y="559"/>
                </a:lnTo>
                <a:lnTo>
                  <a:pt x="557" y="561"/>
                </a:lnTo>
                <a:lnTo>
                  <a:pt x="557" y="562"/>
                </a:lnTo>
                <a:lnTo>
                  <a:pt x="559" y="562"/>
                </a:lnTo>
                <a:lnTo>
                  <a:pt x="562" y="561"/>
                </a:lnTo>
                <a:lnTo>
                  <a:pt x="563" y="561"/>
                </a:lnTo>
                <a:lnTo>
                  <a:pt x="565" y="561"/>
                </a:lnTo>
                <a:lnTo>
                  <a:pt x="567" y="559"/>
                </a:lnTo>
                <a:lnTo>
                  <a:pt x="567" y="558"/>
                </a:lnTo>
                <a:lnTo>
                  <a:pt x="570" y="556"/>
                </a:lnTo>
                <a:lnTo>
                  <a:pt x="572" y="554"/>
                </a:lnTo>
                <a:lnTo>
                  <a:pt x="574" y="554"/>
                </a:lnTo>
                <a:lnTo>
                  <a:pt x="575" y="553"/>
                </a:lnTo>
                <a:lnTo>
                  <a:pt x="576" y="551"/>
                </a:lnTo>
                <a:lnTo>
                  <a:pt x="578" y="550"/>
                </a:lnTo>
                <a:lnTo>
                  <a:pt x="580" y="549"/>
                </a:lnTo>
                <a:lnTo>
                  <a:pt x="583" y="550"/>
                </a:lnTo>
                <a:lnTo>
                  <a:pt x="586" y="551"/>
                </a:lnTo>
                <a:lnTo>
                  <a:pt x="588" y="553"/>
                </a:lnTo>
                <a:lnTo>
                  <a:pt x="588" y="554"/>
                </a:lnTo>
                <a:lnTo>
                  <a:pt x="588" y="556"/>
                </a:lnTo>
                <a:lnTo>
                  <a:pt x="588" y="557"/>
                </a:lnTo>
                <a:lnTo>
                  <a:pt x="587" y="558"/>
                </a:lnTo>
                <a:lnTo>
                  <a:pt x="587" y="559"/>
                </a:lnTo>
                <a:lnTo>
                  <a:pt x="587" y="561"/>
                </a:lnTo>
                <a:lnTo>
                  <a:pt x="587" y="562"/>
                </a:lnTo>
                <a:lnTo>
                  <a:pt x="587" y="563"/>
                </a:lnTo>
                <a:lnTo>
                  <a:pt x="586" y="565"/>
                </a:lnTo>
                <a:lnTo>
                  <a:pt x="585" y="566"/>
                </a:lnTo>
                <a:lnTo>
                  <a:pt x="583" y="566"/>
                </a:lnTo>
                <a:lnTo>
                  <a:pt x="580" y="566"/>
                </a:lnTo>
                <a:lnTo>
                  <a:pt x="578" y="566"/>
                </a:lnTo>
                <a:lnTo>
                  <a:pt x="577" y="566"/>
                </a:lnTo>
                <a:lnTo>
                  <a:pt x="577" y="567"/>
                </a:lnTo>
                <a:lnTo>
                  <a:pt x="578" y="568"/>
                </a:lnTo>
                <a:lnTo>
                  <a:pt x="579" y="571"/>
                </a:lnTo>
                <a:lnTo>
                  <a:pt x="579" y="572"/>
                </a:lnTo>
                <a:lnTo>
                  <a:pt x="580" y="572"/>
                </a:lnTo>
                <a:lnTo>
                  <a:pt x="585" y="581"/>
                </a:lnTo>
                <a:lnTo>
                  <a:pt x="588" y="585"/>
                </a:lnTo>
                <a:lnTo>
                  <a:pt x="588" y="587"/>
                </a:lnTo>
                <a:lnTo>
                  <a:pt x="588" y="588"/>
                </a:lnTo>
                <a:lnTo>
                  <a:pt x="588" y="590"/>
                </a:lnTo>
                <a:lnTo>
                  <a:pt x="589" y="591"/>
                </a:lnTo>
                <a:lnTo>
                  <a:pt x="591" y="590"/>
                </a:lnTo>
                <a:lnTo>
                  <a:pt x="592" y="591"/>
                </a:lnTo>
                <a:lnTo>
                  <a:pt x="592" y="593"/>
                </a:lnTo>
                <a:lnTo>
                  <a:pt x="593" y="595"/>
                </a:lnTo>
                <a:lnTo>
                  <a:pt x="594" y="595"/>
                </a:lnTo>
                <a:lnTo>
                  <a:pt x="594" y="593"/>
                </a:lnTo>
                <a:lnTo>
                  <a:pt x="595" y="593"/>
                </a:lnTo>
                <a:lnTo>
                  <a:pt x="596" y="592"/>
                </a:lnTo>
                <a:lnTo>
                  <a:pt x="597" y="591"/>
                </a:lnTo>
                <a:lnTo>
                  <a:pt x="599" y="590"/>
                </a:lnTo>
                <a:lnTo>
                  <a:pt x="600" y="590"/>
                </a:lnTo>
                <a:lnTo>
                  <a:pt x="600" y="589"/>
                </a:lnTo>
                <a:lnTo>
                  <a:pt x="601" y="589"/>
                </a:lnTo>
                <a:lnTo>
                  <a:pt x="601" y="588"/>
                </a:lnTo>
                <a:lnTo>
                  <a:pt x="602" y="588"/>
                </a:lnTo>
                <a:lnTo>
                  <a:pt x="603" y="587"/>
                </a:lnTo>
                <a:lnTo>
                  <a:pt x="604" y="585"/>
                </a:lnTo>
                <a:lnTo>
                  <a:pt x="605" y="585"/>
                </a:lnTo>
                <a:lnTo>
                  <a:pt x="605" y="584"/>
                </a:lnTo>
                <a:lnTo>
                  <a:pt x="606" y="584"/>
                </a:lnTo>
                <a:lnTo>
                  <a:pt x="606" y="585"/>
                </a:lnTo>
                <a:lnTo>
                  <a:pt x="616" y="593"/>
                </a:lnTo>
                <a:lnTo>
                  <a:pt x="617" y="595"/>
                </a:lnTo>
                <a:lnTo>
                  <a:pt x="618" y="604"/>
                </a:lnTo>
                <a:lnTo>
                  <a:pt x="617" y="605"/>
                </a:lnTo>
                <a:lnTo>
                  <a:pt x="617" y="606"/>
                </a:lnTo>
                <a:lnTo>
                  <a:pt x="616" y="607"/>
                </a:lnTo>
                <a:lnTo>
                  <a:pt x="608" y="620"/>
                </a:lnTo>
                <a:lnTo>
                  <a:pt x="609" y="621"/>
                </a:lnTo>
                <a:lnTo>
                  <a:pt x="610" y="621"/>
                </a:lnTo>
                <a:lnTo>
                  <a:pt x="613" y="621"/>
                </a:lnTo>
                <a:lnTo>
                  <a:pt x="617" y="622"/>
                </a:lnTo>
                <a:lnTo>
                  <a:pt x="619" y="622"/>
                </a:lnTo>
                <a:lnTo>
                  <a:pt x="621" y="612"/>
                </a:lnTo>
                <a:lnTo>
                  <a:pt x="622" y="613"/>
                </a:lnTo>
                <a:lnTo>
                  <a:pt x="624" y="613"/>
                </a:lnTo>
                <a:lnTo>
                  <a:pt x="625" y="614"/>
                </a:lnTo>
                <a:lnTo>
                  <a:pt x="626" y="614"/>
                </a:lnTo>
                <a:lnTo>
                  <a:pt x="628" y="615"/>
                </a:lnTo>
                <a:lnTo>
                  <a:pt x="629" y="616"/>
                </a:lnTo>
                <a:lnTo>
                  <a:pt x="630" y="616"/>
                </a:lnTo>
                <a:lnTo>
                  <a:pt x="634" y="618"/>
                </a:lnTo>
                <a:lnTo>
                  <a:pt x="635" y="618"/>
                </a:lnTo>
                <a:lnTo>
                  <a:pt x="636" y="617"/>
                </a:lnTo>
                <a:lnTo>
                  <a:pt x="637" y="615"/>
                </a:lnTo>
                <a:lnTo>
                  <a:pt x="638" y="614"/>
                </a:lnTo>
                <a:lnTo>
                  <a:pt x="639" y="614"/>
                </a:lnTo>
                <a:lnTo>
                  <a:pt x="639" y="613"/>
                </a:lnTo>
                <a:lnTo>
                  <a:pt x="643" y="615"/>
                </a:lnTo>
                <a:lnTo>
                  <a:pt x="645" y="615"/>
                </a:lnTo>
                <a:lnTo>
                  <a:pt x="645" y="616"/>
                </a:lnTo>
                <a:lnTo>
                  <a:pt x="646" y="616"/>
                </a:lnTo>
                <a:lnTo>
                  <a:pt x="647" y="617"/>
                </a:lnTo>
                <a:lnTo>
                  <a:pt x="648" y="617"/>
                </a:lnTo>
                <a:lnTo>
                  <a:pt x="653" y="620"/>
                </a:lnTo>
                <a:lnTo>
                  <a:pt x="653" y="621"/>
                </a:lnTo>
                <a:lnTo>
                  <a:pt x="654" y="623"/>
                </a:lnTo>
                <a:lnTo>
                  <a:pt x="655" y="624"/>
                </a:lnTo>
                <a:lnTo>
                  <a:pt x="655" y="626"/>
                </a:lnTo>
                <a:lnTo>
                  <a:pt x="656" y="626"/>
                </a:lnTo>
                <a:lnTo>
                  <a:pt x="656" y="627"/>
                </a:lnTo>
                <a:lnTo>
                  <a:pt x="658" y="630"/>
                </a:lnTo>
                <a:lnTo>
                  <a:pt x="658" y="632"/>
                </a:lnTo>
                <a:lnTo>
                  <a:pt x="659" y="632"/>
                </a:lnTo>
                <a:lnTo>
                  <a:pt x="659" y="633"/>
                </a:lnTo>
                <a:lnTo>
                  <a:pt x="659" y="634"/>
                </a:lnTo>
                <a:lnTo>
                  <a:pt x="660" y="634"/>
                </a:lnTo>
                <a:lnTo>
                  <a:pt x="660" y="637"/>
                </a:lnTo>
                <a:lnTo>
                  <a:pt x="659" y="638"/>
                </a:lnTo>
                <a:lnTo>
                  <a:pt x="658" y="639"/>
                </a:lnTo>
                <a:lnTo>
                  <a:pt x="656" y="640"/>
                </a:lnTo>
                <a:lnTo>
                  <a:pt x="655" y="640"/>
                </a:lnTo>
                <a:lnTo>
                  <a:pt x="654" y="640"/>
                </a:lnTo>
                <a:lnTo>
                  <a:pt x="653" y="641"/>
                </a:lnTo>
                <a:lnTo>
                  <a:pt x="655" y="643"/>
                </a:lnTo>
                <a:lnTo>
                  <a:pt x="655" y="644"/>
                </a:lnTo>
                <a:lnTo>
                  <a:pt x="655" y="646"/>
                </a:lnTo>
                <a:lnTo>
                  <a:pt x="656" y="647"/>
                </a:lnTo>
                <a:lnTo>
                  <a:pt x="656" y="648"/>
                </a:lnTo>
                <a:lnTo>
                  <a:pt x="656" y="649"/>
                </a:lnTo>
                <a:lnTo>
                  <a:pt x="656" y="650"/>
                </a:lnTo>
                <a:lnTo>
                  <a:pt x="656" y="651"/>
                </a:lnTo>
                <a:lnTo>
                  <a:pt x="656" y="652"/>
                </a:lnTo>
                <a:lnTo>
                  <a:pt x="656" y="658"/>
                </a:lnTo>
                <a:lnTo>
                  <a:pt x="658" y="657"/>
                </a:lnTo>
                <a:lnTo>
                  <a:pt x="660" y="656"/>
                </a:lnTo>
                <a:lnTo>
                  <a:pt x="660" y="657"/>
                </a:lnTo>
                <a:lnTo>
                  <a:pt x="659" y="671"/>
                </a:lnTo>
                <a:lnTo>
                  <a:pt x="659" y="674"/>
                </a:lnTo>
                <a:lnTo>
                  <a:pt x="659" y="673"/>
                </a:lnTo>
                <a:lnTo>
                  <a:pt x="658" y="672"/>
                </a:lnTo>
                <a:lnTo>
                  <a:pt x="656" y="671"/>
                </a:lnTo>
                <a:lnTo>
                  <a:pt x="655" y="671"/>
                </a:lnTo>
                <a:lnTo>
                  <a:pt x="654" y="671"/>
                </a:lnTo>
                <a:lnTo>
                  <a:pt x="654" y="672"/>
                </a:lnTo>
                <a:lnTo>
                  <a:pt x="653" y="672"/>
                </a:lnTo>
                <a:lnTo>
                  <a:pt x="653" y="671"/>
                </a:lnTo>
                <a:lnTo>
                  <a:pt x="652" y="671"/>
                </a:lnTo>
                <a:lnTo>
                  <a:pt x="652" y="669"/>
                </a:lnTo>
                <a:lnTo>
                  <a:pt x="651" y="668"/>
                </a:lnTo>
                <a:lnTo>
                  <a:pt x="652" y="668"/>
                </a:lnTo>
                <a:lnTo>
                  <a:pt x="651" y="666"/>
                </a:lnTo>
                <a:lnTo>
                  <a:pt x="651" y="665"/>
                </a:lnTo>
                <a:lnTo>
                  <a:pt x="651" y="664"/>
                </a:lnTo>
                <a:lnTo>
                  <a:pt x="652" y="664"/>
                </a:lnTo>
                <a:lnTo>
                  <a:pt x="651" y="664"/>
                </a:lnTo>
                <a:lnTo>
                  <a:pt x="651" y="663"/>
                </a:lnTo>
                <a:lnTo>
                  <a:pt x="651" y="662"/>
                </a:lnTo>
                <a:lnTo>
                  <a:pt x="645" y="659"/>
                </a:lnTo>
                <a:lnTo>
                  <a:pt x="644" y="658"/>
                </a:lnTo>
                <a:lnTo>
                  <a:pt x="643" y="658"/>
                </a:lnTo>
                <a:lnTo>
                  <a:pt x="642" y="658"/>
                </a:lnTo>
                <a:lnTo>
                  <a:pt x="641" y="658"/>
                </a:lnTo>
                <a:lnTo>
                  <a:pt x="639" y="658"/>
                </a:lnTo>
                <a:lnTo>
                  <a:pt x="636" y="657"/>
                </a:lnTo>
                <a:lnTo>
                  <a:pt x="636" y="655"/>
                </a:lnTo>
                <a:lnTo>
                  <a:pt x="634" y="652"/>
                </a:lnTo>
                <a:lnTo>
                  <a:pt x="633" y="651"/>
                </a:lnTo>
                <a:lnTo>
                  <a:pt x="631" y="650"/>
                </a:lnTo>
                <a:lnTo>
                  <a:pt x="630" y="649"/>
                </a:lnTo>
                <a:lnTo>
                  <a:pt x="629" y="648"/>
                </a:lnTo>
                <a:lnTo>
                  <a:pt x="628" y="647"/>
                </a:lnTo>
                <a:lnTo>
                  <a:pt x="626" y="644"/>
                </a:lnTo>
                <a:lnTo>
                  <a:pt x="628" y="644"/>
                </a:lnTo>
                <a:lnTo>
                  <a:pt x="629" y="643"/>
                </a:lnTo>
                <a:lnTo>
                  <a:pt x="630" y="643"/>
                </a:lnTo>
                <a:lnTo>
                  <a:pt x="629" y="643"/>
                </a:lnTo>
                <a:lnTo>
                  <a:pt x="631" y="643"/>
                </a:lnTo>
                <a:lnTo>
                  <a:pt x="631" y="642"/>
                </a:lnTo>
                <a:lnTo>
                  <a:pt x="631" y="641"/>
                </a:lnTo>
                <a:lnTo>
                  <a:pt x="630" y="641"/>
                </a:lnTo>
                <a:lnTo>
                  <a:pt x="629" y="641"/>
                </a:lnTo>
                <a:lnTo>
                  <a:pt x="628" y="641"/>
                </a:lnTo>
                <a:lnTo>
                  <a:pt x="630" y="640"/>
                </a:lnTo>
                <a:lnTo>
                  <a:pt x="630" y="639"/>
                </a:lnTo>
                <a:lnTo>
                  <a:pt x="628" y="637"/>
                </a:lnTo>
                <a:lnTo>
                  <a:pt x="627" y="635"/>
                </a:lnTo>
                <a:lnTo>
                  <a:pt x="626" y="634"/>
                </a:lnTo>
                <a:lnTo>
                  <a:pt x="625" y="633"/>
                </a:lnTo>
                <a:lnTo>
                  <a:pt x="624" y="632"/>
                </a:lnTo>
                <a:lnTo>
                  <a:pt x="622" y="633"/>
                </a:lnTo>
                <a:lnTo>
                  <a:pt x="620" y="631"/>
                </a:lnTo>
                <a:lnTo>
                  <a:pt x="619" y="632"/>
                </a:lnTo>
                <a:lnTo>
                  <a:pt x="618" y="633"/>
                </a:lnTo>
                <a:lnTo>
                  <a:pt x="617" y="635"/>
                </a:lnTo>
                <a:lnTo>
                  <a:pt x="617" y="637"/>
                </a:lnTo>
                <a:lnTo>
                  <a:pt x="617" y="639"/>
                </a:lnTo>
                <a:lnTo>
                  <a:pt x="617" y="640"/>
                </a:lnTo>
                <a:lnTo>
                  <a:pt x="616" y="646"/>
                </a:lnTo>
                <a:lnTo>
                  <a:pt x="617" y="647"/>
                </a:lnTo>
                <a:lnTo>
                  <a:pt x="618" y="648"/>
                </a:lnTo>
                <a:lnTo>
                  <a:pt x="619" y="649"/>
                </a:lnTo>
                <a:lnTo>
                  <a:pt x="620" y="650"/>
                </a:lnTo>
                <a:lnTo>
                  <a:pt x="621" y="651"/>
                </a:lnTo>
                <a:lnTo>
                  <a:pt x="617" y="652"/>
                </a:lnTo>
                <a:lnTo>
                  <a:pt x="617" y="651"/>
                </a:lnTo>
                <a:lnTo>
                  <a:pt x="617" y="650"/>
                </a:lnTo>
                <a:lnTo>
                  <a:pt x="616" y="650"/>
                </a:lnTo>
                <a:lnTo>
                  <a:pt x="610" y="651"/>
                </a:lnTo>
                <a:lnTo>
                  <a:pt x="610" y="656"/>
                </a:lnTo>
                <a:lnTo>
                  <a:pt x="613" y="658"/>
                </a:lnTo>
                <a:lnTo>
                  <a:pt x="613" y="659"/>
                </a:lnTo>
                <a:lnTo>
                  <a:pt x="613" y="660"/>
                </a:lnTo>
                <a:lnTo>
                  <a:pt x="613" y="662"/>
                </a:lnTo>
                <a:lnTo>
                  <a:pt x="613" y="663"/>
                </a:lnTo>
                <a:lnTo>
                  <a:pt x="613" y="664"/>
                </a:lnTo>
                <a:lnTo>
                  <a:pt x="613" y="665"/>
                </a:lnTo>
                <a:lnTo>
                  <a:pt x="613" y="666"/>
                </a:lnTo>
                <a:lnTo>
                  <a:pt x="612" y="668"/>
                </a:lnTo>
                <a:lnTo>
                  <a:pt x="612" y="669"/>
                </a:lnTo>
                <a:lnTo>
                  <a:pt x="612" y="671"/>
                </a:lnTo>
                <a:lnTo>
                  <a:pt x="612" y="673"/>
                </a:lnTo>
                <a:lnTo>
                  <a:pt x="613" y="674"/>
                </a:lnTo>
                <a:lnTo>
                  <a:pt x="617" y="676"/>
                </a:lnTo>
                <a:lnTo>
                  <a:pt x="618" y="675"/>
                </a:lnTo>
                <a:lnTo>
                  <a:pt x="619" y="674"/>
                </a:lnTo>
                <a:lnTo>
                  <a:pt x="622" y="676"/>
                </a:lnTo>
                <a:lnTo>
                  <a:pt x="621" y="679"/>
                </a:lnTo>
                <a:lnTo>
                  <a:pt x="621" y="680"/>
                </a:lnTo>
                <a:lnTo>
                  <a:pt x="622" y="680"/>
                </a:lnTo>
                <a:lnTo>
                  <a:pt x="622" y="681"/>
                </a:lnTo>
                <a:lnTo>
                  <a:pt x="624" y="681"/>
                </a:lnTo>
                <a:lnTo>
                  <a:pt x="625" y="681"/>
                </a:lnTo>
                <a:lnTo>
                  <a:pt x="625" y="682"/>
                </a:lnTo>
                <a:lnTo>
                  <a:pt x="626" y="681"/>
                </a:lnTo>
                <a:lnTo>
                  <a:pt x="627" y="681"/>
                </a:lnTo>
                <a:lnTo>
                  <a:pt x="628" y="677"/>
                </a:lnTo>
                <a:lnTo>
                  <a:pt x="628" y="675"/>
                </a:lnTo>
                <a:lnTo>
                  <a:pt x="628" y="674"/>
                </a:lnTo>
                <a:lnTo>
                  <a:pt x="629" y="672"/>
                </a:lnTo>
                <a:lnTo>
                  <a:pt x="630" y="672"/>
                </a:lnTo>
                <a:lnTo>
                  <a:pt x="631" y="672"/>
                </a:lnTo>
                <a:lnTo>
                  <a:pt x="634" y="672"/>
                </a:lnTo>
                <a:lnTo>
                  <a:pt x="634" y="671"/>
                </a:lnTo>
                <a:lnTo>
                  <a:pt x="639" y="671"/>
                </a:lnTo>
                <a:lnTo>
                  <a:pt x="638" y="674"/>
                </a:lnTo>
                <a:lnTo>
                  <a:pt x="645" y="673"/>
                </a:lnTo>
                <a:lnTo>
                  <a:pt x="646" y="674"/>
                </a:lnTo>
                <a:lnTo>
                  <a:pt x="646" y="676"/>
                </a:lnTo>
                <a:lnTo>
                  <a:pt x="645" y="676"/>
                </a:lnTo>
                <a:lnTo>
                  <a:pt x="644" y="676"/>
                </a:lnTo>
                <a:lnTo>
                  <a:pt x="643" y="676"/>
                </a:lnTo>
                <a:lnTo>
                  <a:pt x="642" y="677"/>
                </a:lnTo>
                <a:lnTo>
                  <a:pt x="641" y="677"/>
                </a:lnTo>
                <a:lnTo>
                  <a:pt x="639" y="677"/>
                </a:lnTo>
                <a:lnTo>
                  <a:pt x="638" y="677"/>
                </a:lnTo>
                <a:lnTo>
                  <a:pt x="637" y="677"/>
                </a:lnTo>
                <a:lnTo>
                  <a:pt x="636" y="677"/>
                </a:lnTo>
                <a:lnTo>
                  <a:pt x="635" y="677"/>
                </a:lnTo>
                <a:lnTo>
                  <a:pt x="637" y="683"/>
                </a:lnTo>
                <a:lnTo>
                  <a:pt x="638" y="683"/>
                </a:lnTo>
                <a:lnTo>
                  <a:pt x="643" y="691"/>
                </a:lnTo>
                <a:lnTo>
                  <a:pt x="648" y="688"/>
                </a:lnTo>
                <a:lnTo>
                  <a:pt x="654" y="685"/>
                </a:lnTo>
                <a:lnTo>
                  <a:pt x="654" y="684"/>
                </a:lnTo>
                <a:lnTo>
                  <a:pt x="659" y="682"/>
                </a:lnTo>
                <a:lnTo>
                  <a:pt x="659" y="685"/>
                </a:lnTo>
                <a:lnTo>
                  <a:pt x="661" y="682"/>
                </a:lnTo>
                <a:lnTo>
                  <a:pt x="663" y="680"/>
                </a:lnTo>
                <a:lnTo>
                  <a:pt x="664" y="677"/>
                </a:lnTo>
                <a:lnTo>
                  <a:pt x="665" y="677"/>
                </a:lnTo>
                <a:lnTo>
                  <a:pt x="667" y="676"/>
                </a:lnTo>
                <a:lnTo>
                  <a:pt x="667" y="675"/>
                </a:lnTo>
                <a:lnTo>
                  <a:pt x="668" y="675"/>
                </a:lnTo>
                <a:lnTo>
                  <a:pt x="668" y="674"/>
                </a:lnTo>
                <a:lnTo>
                  <a:pt x="669" y="674"/>
                </a:lnTo>
                <a:lnTo>
                  <a:pt x="669" y="673"/>
                </a:lnTo>
                <a:lnTo>
                  <a:pt x="670" y="673"/>
                </a:lnTo>
                <a:lnTo>
                  <a:pt x="670" y="672"/>
                </a:lnTo>
                <a:lnTo>
                  <a:pt x="671" y="672"/>
                </a:lnTo>
                <a:lnTo>
                  <a:pt x="671" y="671"/>
                </a:lnTo>
                <a:lnTo>
                  <a:pt x="672" y="669"/>
                </a:lnTo>
                <a:lnTo>
                  <a:pt x="673" y="668"/>
                </a:lnTo>
                <a:lnTo>
                  <a:pt x="675" y="667"/>
                </a:lnTo>
                <a:lnTo>
                  <a:pt x="675" y="666"/>
                </a:lnTo>
                <a:lnTo>
                  <a:pt x="676" y="666"/>
                </a:lnTo>
                <a:lnTo>
                  <a:pt x="675" y="665"/>
                </a:lnTo>
                <a:lnTo>
                  <a:pt x="675" y="664"/>
                </a:lnTo>
                <a:lnTo>
                  <a:pt x="673" y="663"/>
                </a:lnTo>
                <a:lnTo>
                  <a:pt x="672" y="662"/>
                </a:lnTo>
                <a:lnTo>
                  <a:pt x="671" y="660"/>
                </a:lnTo>
                <a:lnTo>
                  <a:pt x="670" y="659"/>
                </a:lnTo>
                <a:lnTo>
                  <a:pt x="670" y="656"/>
                </a:lnTo>
                <a:lnTo>
                  <a:pt x="672" y="655"/>
                </a:lnTo>
                <a:lnTo>
                  <a:pt x="673" y="654"/>
                </a:lnTo>
                <a:lnTo>
                  <a:pt x="676" y="655"/>
                </a:lnTo>
                <a:lnTo>
                  <a:pt x="678" y="655"/>
                </a:lnTo>
                <a:lnTo>
                  <a:pt x="679" y="656"/>
                </a:lnTo>
                <a:lnTo>
                  <a:pt x="680" y="656"/>
                </a:lnTo>
                <a:lnTo>
                  <a:pt x="681" y="656"/>
                </a:lnTo>
                <a:lnTo>
                  <a:pt x="682" y="656"/>
                </a:lnTo>
                <a:lnTo>
                  <a:pt x="684" y="655"/>
                </a:lnTo>
                <a:lnTo>
                  <a:pt x="685" y="656"/>
                </a:lnTo>
                <a:lnTo>
                  <a:pt x="686" y="657"/>
                </a:lnTo>
                <a:lnTo>
                  <a:pt x="687" y="657"/>
                </a:lnTo>
                <a:lnTo>
                  <a:pt x="687" y="658"/>
                </a:lnTo>
                <a:lnTo>
                  <a:pt x="688" y="658"/>
                </a:lnTo>
                <a:lnTo>
                  <a:pt x="688" y="659"/>
                </a:lnTo>
                <a:lnTo>
                  <a:pt x="689" y="659"/>
                </a:lnTo>
                <a:lnTo>
                  <a:pt x="690" y="660"/>
                </a:lnTo>
                <a:lnTo>
                  <a:pt x="692" y="660"/>
                </a:lnTo>
                <a:lnTo>
                  <a:pt x="692" y="662"/>
                </a:lnTo>
                <a:lnTo>
                  <a:pt x="694" y="663"/>
                </a:lnTo>
                <a:lnTo>
                  <a:pt x="697" y="666"/>
                </a:lnTo>
                <a:lnTo>
                  <a:pt x="698" y="667"/>
                </a:lnTo>
                <a:lnTo>
                  <a:pt x="699" y="667"/>
                </a:lnTo>
                <a:lnTo>
                  <a:pt x="707" y="674"/>
                </a:lnTo>
                <a:lnTo>
                  <a:pt x="715" y="682"/>
                </a:lnTo>
                <a:lnTo>
                  <a:pt x="716" y="682"/>
                </a:lnTo>
                <a:lnTo>
                  <a:pt x="718" y="683"/>
                </a:lnTo>
                <a:lnTo>
                  <a:pt x="718" y="684"/>
                </a:lnTo>
                <a:lnTo>
                  <a:pt x="719" y="684"/>
                </a:lnTo>
                <a:lnTo>
                  <a:pt x="721" y="685"/>
                </a:lnTo>
                <a:lnTo>
                  <a:pt x="722" y="685"/>
                </a:lnTo>
                <a:lnTo>
                  <a:pt x="723" y="684"/>
                </a:lnTo>
                <a:lnTo>
                  <a:pt x="724" y="684"/>
                </a:lnTo>
                <a:lnTo>
                  <a:pt x="724" y="683"/>
                </a:lnTo>
                <a:lnTo>
                  <a:pt x="726" y="683"/>
                </a:lnTo>
                <a:lnTo>
                  <a:pt x="727" y="682"/>
                </a:lnTo>
                <a:lnTo>
                  <a:pt x="728" y="682"/>
                </a:lnTo>
                <a:lnTo>
                  <a:pt x="728" y="681"/>
                </a:lnTo>
                <a:lnTo>
                  <a:pt x="729" y="681"/>
                </a:lnTo>
                <a:lnTo>
                  <a:pt x="730" y="681"/>
                </a:lnTo>
                <a:lnTo>
                  <a:pt x="730" y="680"/>
                </a:lnTo>
                <a:lnTo>
                  <a:pt x="731" y="680"/>
                </a:lnTo>
                <a:lnTo>
                  <a:pt x="732" y="679"/>
                </a:lnTo>
                <a:lnTo>
                  <a:pt x="734" y="680"/>
                </a:lnTo>
                <a:lnTo>
                  <a:pt x="734" y="682"/>
                </a:lnTo>
                <a:lnTo>
                  <a:pt x="734" y="683"/>
                </a:lnTo>
                <a:lnTo>
                  <a:pt x="734" y="684"/>
                </a:lnTo>
                <a:lnTo>
                  <a:pt x="734" y="686"/>
                </a:lnTo>
                <a:lnTo>
                  <a:pt x="734" y="689"/>
                </a:lnTo>
                <a:lnTo>
                  <a:pt x="734" y="690"/>
                </a:lnTo>
                <a:lnTo>
                  <a:pt x="734" y="691"/>
                </a:lnTo>
                <a:lnTo>
                  <a:pt x="734" y="692"/>
                </a:lnTo>
                <a:lnTo>
                  <a:pt x="734" y="693"/>
                </a:lnTo>
                <a:lnTo>
                  <a:pt x="734" y="694"/>
                </a:lnTo>
                <a:lnTo>
                  <a:pt x="735" y="694"/>
                </a:lnTo>
                <a:lnTo>
                  <a:pt x="736" y="694"/>
                </a:lnTo>
                <a:lnTo>
                  <a:pt x="738" y="694"/>
                </a:lnTo>
                <a:lnTo>
                  <a:pt x="740" y="696"/>
                </a:lnTo>
                <a:lnTo>
                  <a:pt x="740" y="697"/>
                </a:lnTo>
                <a:lnTo>
                  <a:pt x="740" y="699"/>
                </a:lnTo>
                <a:lnTo>
                  <a:pt x="747" y="701"/>
                </a:lnTo>
                <a:lnTo>
                  <a:pt x="751" y="701"/>
                </a:lnTo>
                <a:lnTo>
                  <a:pt x="751" y="700"/>
                </a:lnTo>
                <a:lnTo>
                  <a:pt x="751" y="699"/>
                </a:lnTo>
                <a:lnTo>
                  <a:pt x="751" y="698"/>
                </a:lnTo>
                <a:lnTo>
                  <a:pt x="751" y="697"/>
                </a:lnTo>
                <a:lnTo>
                  <a:pt x="751" y="696"/>
                </a:lnTo>
                <a:lnTo>
                  <a:pt x="751" y="694"/>
                </a:lnTo>
                <a:lnTo>
                  <a:pt x="751" y="693"/>
                </a:lnTo>
                <a:lnTo>
                  <a:pt x="751" y="692"/>
                </a:lnTo>
                <a:lnTo>
                  <a:pt x="751" y="691"/>
                </a:lnTo>
                <a:lnTo>
                  <a:pt x="751" y="690"/>
                </a:lnTo>
                <a:lnTo>
                  <a:pt x="751" y="689"/>
                </a:lnTo>
                <a:lnTo>
                  <a:pt x="751" y="688"/>
                </a:lnTo>
                <a:lnTo>
                  <a:pt x="751" y="686"/>
                </a:lnTo>
                <a:lnTo>
                  <a:pt x="751" y="685"/>
                </a:lnTo>
                <a:lnTo>
                  <a:pt x="752" y="683"/>
                </a:lnTo>
                <a:lnTo>
                  <a:pt x="752" y="682"/>
                </a:lnTo>
                <a:lnTo>
                  <a:pt x="752" y="680"/>
                </a:lnTo>
                <a:lnTo>
                  <a:pt x="753" y="677"/>
                </a:lnTo>
                <a:lnTo>
                  <a:pt x="753" y="676"/>
                </a:lnTo>
                <a:lnTo>
                  <a:pt x="753" y="675"/>
                </a:lnTo>
                <a:lnTo>
                  <a:pt x="753" y="674"/>
                </a:lnTo>
                <a:lnTo>
                  <a:pt x="753" y="673"/>
                </a:lnTo>
                <a:lnTo>
                  <a:pt x="753" y="672"/>
                </a:lnTo>
                <a:lnTo>
                  <a:pt x="754" y="672"/>
                </a:lnTo>
                <a:lnTo>
                  <a:pt x="754" y="671"/>
                </a:lnTo>
                <a:lnTo>
                  <a:pt x="754" y="669"/>
                </a:lnTo>
                <a:lnTo>
                  <a:pt x="755" y="665"/>
                </a:lnTo>
                <a:lnTo>
                  <a:pt x="756" y="663"/>
                </a:lnTo>
                <a:lnTo>
                  <a:pt x="756" y="660"/>
                </a:lnTo>
                <a:lnTo>
                  <a:pt x="757" y="659"/>
                </a:lnTo>
                <a:lnTo>
                  <a:pt x="757" y="657"/>
                </a:lnTo>
                <a:lnTo>
                  <a:pt x="757" y="656"/>
                </a:lnTo>
                <a:lnTo>
                  <a:pt x="758" y="656"/>
                </a:lnTo>
                <a:lnTo>
                  <a:pt x="760" y="649"/>
                </a:lnTo>
                <a:lnTo>
                  <a:pt x="760" y="648"/>
                </a:lnTo>
                <a:lnTo>
                  <a:pt x="761" y="647"/>
                </a:lnTo>
                <a:lnTo>
                  <a:pt x="761" y="646"/>
                </a:lnTo>
                <a:lnTo>
                  <a:pt x="761" y="644"/>
                </a:lnTo>
                <a:lnTo>
                  <a:pt x="761" y="643"/>
                </a:lnTo>
                <a:lnTo>
                  <a:pt x="761" y="642"/>
                </a:lnTo>
                <a:lnTo>
                  <a:pt x="761" y="641"/>
                </a:lnTo>
                <a:lnTo>
                  <a:pt x="762" y="640"/>
                </a:lnTo>
                <a:lnTo>
                  <a:pt x="763" y="632"/>
                </a:lnTo>
                <a:lnTo>
                  <a:pt x="763" y="630"/>
                </a:lnTo>
                <a:lnTo>
                  <a:pt x="763" y="627"/>
                </a:lnTo>
                <a:lnTo>
                  <a:pt x="763" y="625"/>
                </a:lnTo>
                <a:lnTo>
                  <a:pt x="763" y="623"/>
                </a:lnTo>
                <a:lnTo>
                  <a:pt x="764" y="623"/>
                </a:lnTo>
                <a:lnTo>
                  <a:pt x="764" y="621"/>
                </a:lnTo>
                <a:lnTo>
                  <a:pt x="764" y="618"/>
                </a:lnTo>
                <a:lnTo>
                  <a:pt x="764" y="616"/>
                </a:lnTo>
                <a:lnTo>
                  <a:pt x="764" y="615"/>
                </a:lnTo>
                <a:lnTo>
                  <a:pt x="765" y="614"/>
                </a:lnTo>
                <a:lnTo>
                  <a:pt x="765" y="612"/>
                </a:lnTo>
                <a:lnTo>
                  <a:pt x="765" y="610"/>
                </a:lnTo>
                <a:lnTo>
                  <a:pt x="765" y="609"/>
                </a:lnTo>
                <a:lnTo>
                  <a:pt x="765" y="608"/>
                </a:lnTo>
                <a:lnTo>
                  <a:pt x="765" y="607"/>
                </a:lnTo>
                <a:lnTo>
                  <a:pt x="765" y="606"/>
                </a:lnTo>
                <a:lnTo>
                  <a:pt x="764" y="605"/>
                </a:lnTo>
                <a:lnTo>
                  <a:pt x="764" y="604"/>
                </a:lnTo>
                <a:lnTo>
                  <a:pt x="763" y="601"/>
                </a:lnTo>
                <a:lnTo>
                  <a:pt x="763" y="600"/>
                </a:lnTo>
                <a:lnTo>
                  <a:pt x="761" y="598"/>
                </a:lnTo>
                <a:lnTo>
                  <a:pt x="761" y="597"/>
                </a:lnTo>
                <a:lnTo>
                  <a:pt x="760" y="596"/>
                </a:lnTo>
                <a:lnTo>
                  <a:pt x="760" y="595"/>
                </a:lnTo>
                <a:lnTo>
                  <a:pt x="760" y="593"/>
                </a:lnTo>
                <a:lnTo>
                  <a:pt x="758" y="593"/>
                </a:lnTo>
                <a:lnTo>
                  <a:pt x="757" y="591"/>
                </a:lnTo>
                <a:lnTo>
                  <a:pt x="756" y="589"/>
                </a:lnTo>
                <a:lnTo>
                  <a:pt x="756" y="588"/>
                </a:lnTo>
                <a:lnTo>
                  <a:pt x="755" y="587"/>
                </a:lnTo>
                <a:lnTo>
                  <a:pt x="754" y="585"/>
                </a:lnTo>
                <a:lnTo>
                  <a:pt x="753" y="584"/>
                </a:lnTo>
                <a:lnTo>
                  <a:pt x="753" y="583"/>
                </a:lnTo>
                <a:lnTo>
                  <a:pt x="753" y="582"/>
                </a:lnTo>
                <a:lnTo>
                  <a:pt x="752" y="582"/>
                </a:lnTo>
                <a:lnTo>
                  <a:pt x="751" y="581"/>
                </a:lnTo>
                <a:lnTo>
                  <a:pt x="748" y="582"/>
                </a:lnTo>
                <a:lnTo>
                  <a:pt x="747" y="582"/>
                </a:lnTo>
                <a:lnTo>
                  <a:pt x="745" y="581"/>
                </a:lnTo>
                <a:lnTo>
                  <a:pt x="736" y="581"/>
                </a:lnTo>
                <a:lnTo>
                  <a:pt x="735" y="581"/>
                </a:lnTo>
                <a:lnTo>
                  <a:pt x="734" y="581"/>
                </a:lnTo>
                <a:lnTo>
                  <a:pt x="732" y="581"/>
                </a:lnTo>
                <a:lnTo>
                  <a:pt x="730" y="581"/>
                </a:lnTo>
                <a:lnTo>
                  <a:pt x="729" y="581"/>
                </a:lnTo>
                <a:lnTo>
                  <a:pt x="728" y="581"/>
                </a:lnTo>
                <a:lnTo>
                  <a:pt x="727" y="581"/>
                </a:lnTo>
                <a:lnTo>
                  <a:pt x="726" y="581"/>
                </a:lnTo>
                <a:lnTo>
                  <a:pt x="724" y="581"/>
                </a:lnTo>
                <a:lnTo>
                  <a:pt x="723" y="581"/>
                </a:lnTo>
                <a:lnTo>
                  <a:pt x="721" y="581"/>
                </a:lnTo>
                <a:lnTo>
                  <a:pt x="718" y="580"/>
                </a:lnTo>
                <a:lnTo>
                  <a:pt x="716" y="580"/>
                </a:lnTo>
                <a:lnTo>
                  <a:pt x="714" y="579"/>
                </a:lnTo>
                <a:lnTo>
                  <a:pt x="713" y="579"/>
                </a:lnTo>
                <a:lnTo>
                  <a:pt x="712" y="579"/>
                </a:lnTo>
                <a:lnTo>
                  <a:pt x="711" y="579"/>
                </a:lnTo>
                <a:lnTo>
                  <a:pt x="710" y="578"/>
                </a:lnTo>
                <a:lnTo>
                  <a:pt x="709" y="578"/>
                </a:lnTo>
                <a:lnTo>
                  <a:pt x="705" y="576"/>
                </a:lnTo>
                <a:lnTo>
                  <a:pt x="703" y="575"/>
                </a:lnTo>
                <a:lnTo>
                  <a:pt x="702" y="575"/>
                </a:lnTo>
                <a:lnTo>
                  <a:pt x="701" y="575"/>
                </a:lnTo>
                <a:lnTo>
                  <a:pt x="701" y="574"/>
                </a:lnTo>
                <a:lnTo>
                  <a:pt x="699" y="574"/>
                </a:lnTo>
                <a:lnTo>
                  <a:pt x="698" y="574"/>
                </a:lnTo>
                <a:lnTo>
                  <a:pt x="698" y="573"/>
                </a:lnTo>
                <a:lnTo>
                  <a:pt x="697" y="573"/>
                </a:lnTo>
                <a:lnTo>
                  <a:pt x="696" y="573"/>
                </a:lnTo>
                <a:lnTo>
                  <a:pt x="696" y="572"/>
                </a:lnTo>
                <a:lnTo>
                  <a:pt x="695" y="572"/>
                </a:lnTo>
                <a:lnTo>
                  <a:pt x="693" y="571"/>
                </a:lnTo>
                <a:lnTo>
                  <a:pt x="690" y="570"/>
                </a:lnTo>
                <a:lnTo>
                  <a:pt x="689" y="568"/>
                </a:lnTo>
                <a:lnTo>
                  <a:pt x="688" y="568"/>
                </a:lnTo>
                <a:lnTo>
                  <a:pt x="687" y="567"/>
                </a:lnTo>
                <a:lnTo>
                  <a:pt x="686" y="567"/>
                </a:lnTo>
                <a:lnTo>
                  <a:pt x="686" y="566"/>
                </a:lnTo>
                <a:lnTo>
                  <a:pt x="684" y="565"/>
                </a:lnTo>
                <a:lnTo>
                  <a:pt x="682" y="565"/>
                </a:lnTo>
                <a:lnTo>
                  <a:pt x="681" y="564"/>
                </a:lnTo>
                <a:lnTo>
                  <a:pt x="680" y="564"/>
                </a:lnTo>
                <a:lnTo>
                  <a:pt x="679" y="563"/>
                </a:lnTo>
                <a:lnTo>
                  <a:pt x="678" y="563"/>
                </a:lnTo>
                <a:lnTo>
                  <a:pt x="678" y="562"/>
                </a:lnTo>
                <a:lnTo>
                  <a:pt x="677" y="562"/>
                </a:lnTo>
                <a:lnTo>
                  <a:pt x="676" y="561"/>
                </a:lnTo>
                <a:lnTo>
                  <a:pt x="673" y="559"/>
                </a:lnTo>
                <a:lnTo>
                  <a:pt x="671" y="558"/>
                </a:lnTo>
                <a:lnTo>
                  <a:pt x="670" y="558"/>
                </a:lnTo>
                <a:lnTo>
                  <a:pt x="669" y="557"/>
                </a:lnTo>
                <a:lnTo>
                  <a:pt x="668" y="556"/>
                </a:lnTo>
                <a:lnTo>
                  <a:pt x="665" y="556"/>
                </a:lnTo>
                <a:lnTo>
                  <a:pt x="665" y="555"/>
                </a:lnTo>
                <a:lnTo>
                  <a:pt x="664" y="555"/>
                </a:lnTo>
                <a:lnTo>
                  <a:pt x="663" y="554"/>
                </a:lnTo>
                <a:lnTo>
                  <a:pt x="662" y="553"/>
                </a:lnTo>
                <a:lnTo>
                  <a:pt x="661" y="551"/>
                </a:lnTo>
                <a:lnTo>
                  <a:pt x="660" y="550"/>
                </a:lnTo>
                <a:lnTo>
                  <a:pt x="659" y="550"/>
                </a:lnTo>
                <a:lnTo>
                  <a:pt x="659" y="549"/>
                </a:lnTo>
                <a:lnTo>
                  <a:pt x="658" y="549"/>
                </a:lnTo>
                <a:lnTo>
                  <a:pt x="656" y="548"/>
                </a:lnTo>
                <a:lnTo>
                  <a:pt x="656" y="547"/>
                </a:lnTo>
                <a:lnTo>
                  <a:pt x="655" y="547"/>
                </a:lnTo>
                <a:lnTo>
                  <a:pt x="654" y="546"/>
                </a:lnTo>
                <a:lnTo>
                  <a:pt x="654" y="545"/>
                </a:lnTo>
                <a:lnTo>
                  <a:pt x="653" y="545"/>
                </a:lnTo>
                <a:lnTo>
                  <a:pt x="653" y="544"/>
                </a:lnTo>
                <a:lnTo>
                  <a:pt x="652" y="544"/>
                </a:lnTo>
                <a:lnTo>
                  <a:pt x="651" y="542"/>
                </a:lnTo>
                <a:lnTo>
                  <a:pt x="650" y="541"/>
                </a:lnTo>
                <a:lnTo>
                  <a:pt x="648" y="540"/>
                </a:lnTo>
                <a:lnTo>
                  <a:pt x="647" y="539"/>
                </a:lnTo>
                <a:lnTo>
                  <a:pt x="646" y="539"/>
                </a:lnTo>
                <a:lnTo>
                  <a:pt x="645" y="538"/>
                </a:lnTo>
                <a:lnTo>
                  <a:pt x="645" y="537"/>
                </a:lnTo>
                <a:lnTo>
                  <a:pt x="644" y="537"/>
                </a:lnTo>
                <a:lnTo>
                  <a:pt x="643" y="534"/>
                </a:lnTo>
                <a:lnTo>
                  <a:pt x="641" y="533"/>
                </a:lnTo>
                <a:lnTo>
                  <a:pt x="638" y="531"/>
                </a:lnTo>
                <a:lnTo>
                  <a:pt x="637" y="530"/>
                </a:lnTo>
                <a:lnTo>
                  <a:pt x="636" y="529"/>
                </a:lnTo>
                <a:lnTo>
                  <a:pt x="634" y="526"/>
                </a:lnTo>
                <a:lnTo>
                  <a:pt x="633" y="525"/>
                </a:lnTo>
                <a:lnTo>
                  <a:pt x="630" y="524"/>
                </a:lnTo>
                <a:lnTo>
                  <a:pt x="630" y="523"/>
                </a:lnTo>
                <a:lnTo>
                  <a:pt x="628" y="522"/>
                </a:lnTo>
                <a:lnTo>
                  <a:pt x="627" y="521"/>
                </a:lnTo>
                <a:lnTo>
                  <a:pt x="626" y="520"/>
                </a:lnTo>
                <a:lnTo>
                  <a:pt x="625" y="517"/>
                </a:lnTo>
                <a:lnTo>
                  <a:pt x="622" y="516"/>
                </a:lnTo>
                <a:lnTo>
                  <a:pt x="620" y="514"/>
                </a:lnTo>
                <a:lnTo>
                  <a:pt x="619" y="513"/>
                </a:lnTo>
                <a:lnTo>
                  <a:pt x="618" y="512"/>
                </a:lnTo>
                <a:lnTo>
                  <a:pt x="617" y="512"/>
                </a:lnTo>
                <a:lnTo>
                  <a:pt x="617" y="511"/>
                </a:lnTo>
                <a:lnTo>
                  <a:pt x="616" y="509"/>
                </a:lnTo>
                <a:lnTo>
                  <a:pt x="614" y="509"/>
                </a:lnTo>
                <a:lnTo>
                  <a:pt x="614" y="508"/>
                </a:lnTo>
                <a:lnTo>
                  <a:pt x="612" y="507"/>
                </a:lnTo>
                <a:lnTo>
                  <a:pt x="612" y="506"/>
                </a:lnTo>
                <a:lnTo>
                  <a:pt x="611" y="506"/>
                </a:lnTo>
                <a:lnTo>
                  <a:pt x="610" y="505"/>
                </a:lnTo>
                <a:lnTo>
                  <a:pt x="609" y="505"/>
                </a:lnTo>
                <a:lnTo>
                  <a:pt x="609" y="504"/>
                </a:lnTo>
                <a:lnTo>
                  <a:pt x="608" y="504"/>
                </a:lnTo>
                <a:lnTo>
                  <a:pt x="608" y="503"/>
                </a:lnTo>
                <a:lnTo>
                  <a:pt x="606" y="503"/>
                </a:lnTo>
                <a:lnTo>
                  <a:pt x="605" y="502"/>
                </a:lnTo>
                <a:lnTo>
                  <a:pt x="604" y="502"/>
                </a:lnTo>
                <a:lnTo>
                  <a:pt x="603" y="500"/>
                </a:lnTo>
                <a:lnTo>
                  <a:pt x="602" y="500"/>
                </a:lnTo>
                <a:lnTo>
                  <a:pt x="601" y="499"/>
                </a:lnTo>
                <a:lnTo>
                  <a:pt x="599" y="498"/>
                </a:lnTo>
                <a:lnTo>
                  <a:pt x="597" y="498"/>
                </a:lnTo>
                <a:lnTo>
                  <a:pt x="597" y="497"/>
                </a:lnTo>
                <a:lnTo>
                  <a:pt x="596" y="497"/>
                </a:lnTo>
                <a:lnTo>
                  <a:pt x="595" y="496"/>
                </a:lnTo>
                <a:lnTo>
                  <a:pt x="594" y="496"/>
                </a:lnTo>
                <a:lnTo>
                  <a:pt x="593" y="496"/>
                </a:lnTo>
                <a:lnTo>
                  <a:pt x="592" y="495"/>
                </a:lnTo>
                <a:lnTo>
                  <a:pt x="589" y="494"/>
                </a:lnTo>
                <a:lnTo>
                  <a:pt x="588" y="492"/>
                </a:lnTo>
                <a:lnTo>
                  <a:pt x="586" y="491"/>
                </a:lnTo>
                <a:lnTo>
                  <a:pt x="585" y="491"/>
                </a:lnTo>
                <a:lnTo>
                  <a:pt x="583" y="490"/>
                </a:lnTo>
                <a:lnTo>
                  <a:pt x="582" y="489"/>
                </a:lnTo>
                <a:lnTo>
                  <a:pt x="580" y="490"/>
                </a:lnTo>
                <a:lnTo>
                  <a:pt x="580" y="491"/>
                </a:lnTo>
                <a:lnTo>
                  <a:pt x="579" y="492"/>
                </a:lnTo>
                <a:lnTo>
                  <a:pt x="579" y="494"/>
                </a:lnTo>
                <a:lnTo>
                  <a:pt x="578" y="495"/>
                </a:lnTo>
                <a:lnTo>
                  <a:pt x="578" y="496"/>
                </a:lnTo>
                <a:lnTo>
                  <a:pt x="577" y="497"/>
                </a:lnTo>
                <a:lnTo>
                  <a:pt x="577" y="498"/>
                </a:lnTo>
                <a:lnTo>
                  <a:pt x="576" y="498"/>
                </a:lnTo>
                <a:lnTo>
                  <a:pt x="576" y="499"/>
                </a:lnTo>
                <a:lnTo>
                  <a:pt x="569" y="512"/>
                </a:lnTo>
                <a:lnTo>
                  <a:pt x="565" y="517"/>
                </a:lnTo>
                <a:lnTo>
                  <a:pt x="565" y="519"/>
                </a:lnTo>
                <a:lnTo>
                  <a:pt x="563" y="520"/>
                </a:lnTo>
                <a:lnTo>
                  <a:pt x="562" y="523"/>
                </a:lnTo>
                <a:lnTo>
                  <a:pt x="561" y="523"/>
                </a:lnTo>
                <a:lnTo>
                  <a:pt x="561" y="524"/>
                </a:lnTo>
                <a:lnTo>
                  <a:pt x="560" y="539"/>
                </a:lnTo>
                <a:lnTo>
                  <a:pt x="558" y="539"/>
                </a:lnTo>
                <a:lnTo>
                  <a:pt x="555" y="539"/>
                </a:lnTo>
                <a:lnTo>
                  <a:pt x="554" y="539"/>
                </a:lnTo>
                <a:lnTo>
                  <a:pt x="553" y="539"/>
                </a:lnTo>
                <a:lnTo>
                  <a:pt x="553" y="538"/>
                </a:lnTo>
                <a:lnTo>
                  <a:pt x="553" y="537"/>
                </a:lnTo>
                <a:lnTo>
                  <a:pt x="553" y="536"/>
                </a:lnTo>
                <a:lnTo>
                  <a:pt x="553" y="534"/>
                </a:lnTo>
                <a:lnTo>
                  <a:pt x="553" y="532"/>
                </a:lnTo>
                <a:lnTo>
                  <a:pt x="553" y="531"/>
                </a:lnTo>
                <a:lnTo>
                  <a:pt x="551" y="531"/>
                </a:lnTo>
                <a:lnTo>
                  <a:pt x="550" y="531"/>
                </a:lnTo>
                <a:lnTo>
                  <a:pt x="548" y="531"/>
                </a:lnTo>
                <a:lnTo>
                  <a:pt x="544" y="532"/>
                </a:lnTo>
                <a:lnTo>
                  <a:pt x="542" y="532"/>
                </a:lnTo>
                <a:lnTo>
                  <a:pt x="541" y="530"/>
                </a:lnTo>
                <a:lnTo>
                  <a:pt x="553" y="525"/>
                </a:lnTo>
                <a:lnTo>
                  <a:pt x="553" y="522"/>
                </a:lnTo>
                <a:lnTo>
                  <a:pt x="553" y="519"/>
                </a:lnTo>
                <a:lnTo>
                  <a:pt x="554" y="515"/>
                </a:lnTo>
                <a:lnTo>
                  <a:pt x="554" y="512"/>
                </a:lnTo>
                <a:lnTo>
                  <a:pt x="554" y="500"/>
                </a:lnTo>
                <a:lnTo>
                  <a:pt x="554" y="499"/>
                </a:lnTo>
                <a:lnTo>
                  <a:pt x="559" y="499"/>
                </a:lnTo>
                <a:lnTo>
                  <a:pt x="565" y="500"/>
                </a:lnTo>
                <a:lnTo>
                  <a:pt x="569" y="485"/>
                </a:lnTo>
                <a:lnTo>
                  <a:pt x="570" y="483"/>
                </a:lnTo>
                <a:lnTo>
                  <a:pt x="568" y="482"/>
                </a:lnTo>
                <a:lnTo>
                  <a:pt x="566" y="482"/>
                </a:lnTo>
                <a:lnTo>
                  <a:pt x="565" y="481"/>
                </a:lnTo>
                <a:lnTo>
                  <a:pt x="561" y="480"/>
                </a:lnTo>
                <a:lnTo>
                  <a:pt x="560" y="480"/>
                </a:lnTo>
                <a:lnTo>
                  <a:pt x="559" y="480"/>
                </a:lnTo>
                <a:lnTo>
                  <a:pt x="557" y="479"/>
                </a:lnTo>
                <a:lnTo>
                  <a:pt x="555" y="479"/>
                </a:lnTo>
                <a:lnTo>
                  <a:pt x="554" y="478"/>
                </a:lnTo>
                <a:lnTo>
                  <a:pt x="553" y="478"/>
                </a:lnTo>
                <a:lnTo>
                  <a:pt x="552" y="478"/>
                </a:lnTo>
                <a:lnTo>
                  <a:pt x="551" y="477"/>
                </a:lnTo>
                <a:lnTo>
                  <a:pt x="550" y="477"/>
                </a:lnTo>
                <a:lnTo>
                  <a:pt x="549" y="477"/>
                </a:lnTo>
                <a:lnTo>
                  <a:pt x="548" y="477"/>
                </a:lnTo>
                <a:lnTo>
                  <a:pt x="546" y="475"/>
                </a:lnTo>
                <a:lnTo>
                  <a:pt x="545" y="475"/>
                </a:lnTo>
                <a:lnTo>
                  <a:pt x="543" y="475"/>
                </a:lnTo>
                <a:lnTo>
                  <a:pt x="542" y="474"/>
                </a:lnTo>
                <a:lnTo>
                  <a:pt x="540" y="474"/>
                </a:lnTo>
                <a:lnTo>
                  <a:pt x="536" y="473"/>
                </a:lnTo>
                <a:lnTo>
                  <a:pt x="535" y="473"/>
                </a:lnTo>
                <a:lnTo>
                  <a:pt x="534" y="472"/>
                </a:lnTo>
                <a:lnTo>
                  <a:pt x="534" y="470"/>
                </a:lnTo>
                <a:lnTo>
                  <a:pt x="535" y="468"/>
                </a:lnTo>
                <a:lnTo>
                  <a:pt x="535" y="466"/>
                </a:lnTo>
                <a:lnTo>
                  <a:pt x="544" y="468"/>
                </a:lnTo>
                <a:lnTo>
                  <a:pt x="545" y="466"/>
                </a:lnTo>
                <a:lnTo>
                  <a:pt x="546" y="466"/>
                </a:lnTo>
                <a:lnTo>
                  <a:pt x="551" y="468"/>
                </a:lnTo>
                <a:lnTo>
                  <a:pt x="553" y="468"/>
                </a:lnTo>
                <a:lnTo>
                  <a:pt x="553" y="466"/>
                </a:lnTo>
                <a:lnTo>
                  <a:pt x="553" y="465"/>
                </a:lnTo>
                <a:lnTo>
                  <a:pt x="553" y="464"/>
                </a:lnTo>
                <a:lnTo>
                  <a:pt x="553" y="463"/>
                </a:lnTo>
                <a:lnTo>
                  <a:pt x="553" y="462"/>
                </a:lnTo>
                <a:lnTo>
                  <a:pt x="553" y="461"/>
                </a:lnTo>
                <a:lnTo>
                  <a:pt x="553" y="460"/>
                </a:lnTo>
                <a:lnTo>
                  <a:pt x="553" y="458"/>
                </a:lnTo>
                <a:lnTo>
                  <a:pt x="553" y="457"/>
                </a:lnTo>
                <a:lnTo>
                  <a:pt x="553" y="456"/>
                </a:lnTo>
                <a:lnTo>
                  <a:pt x="553" y="455"/>
                </a:lnTo>
                <a:lnTo>
                  <a:pt x="553" y="454"/>
                </a:lnTo>
                <a:lnTo>
                  <a:pt x="553" y="453"/>
                </a:lnTo>
                <a:lnTo>
                  <a:pt x="553" y="450"/>
                </a:lnTo>
                <a:lnTo>
                  <a:pt x="557" y="449"/>
                </a:lnTo>
                <a:lnTo>
                  <a:pt x="559" y="449"/>
                </a:lnTo>
                <a:lnTo>
                  <a:pt x="558" y="443"/>
                </a:lnTo>
                <a:lnTo>
                  <a:pt x="560" y="441"/>
                </a:lnTo>
                <a:lnTo>
                  <a:pt x="560" y="443"/>
                </a:lnTo>
                <a:lnTo>
                  <a:pt x="560" y="444"/>
                </a:lnTo>
                <a:lnTo>
                  <a:pt x="561" y="444"/>
                </a:lnTo>
                <a:lnTo>
                  <a:pt x="566" y="450"/>
                </a:lnTo>
                <a:lnTo>
                  <a:pt x="568" y="452"/>
                </a:lnTo>
                <a:lnTo>
                  <a:pt x="569" y="453"/>
                </a:lnTo>
                <a:lnTo>
                  <a:pt x="575" y="453"/>
                </a:lnTo>
                <a:lnTo>
                  <a:pt x="585" y="454"/>
                </a:lnTo>
                <a:lnTo>
                  <a:pt x="586" y="453"/>
                </a:lnTo>
                <a:lnTo>
                  <a:pt x="588" y="450"/>
                </a:lnTo>
                <a:lnTo>
                  <a:pt x="591" y="449"/>
                </a:lnTo>
                <a:lnTo>
                  <a:pt x="592" y="452"/>
                </a:lnTo>
                <a:lnTo>
                  <a:pt x="593" y="454"/>
                </a:lnTo>
                <a:lnTo>
                  <a:pt x="594" y="455"/>
                </a:lnTo>
                <a:lnTo>
                  <a:pt x="597" y="453"/>
                </a:lnTo>
                <a:lnTo>
                  <a:pt x="599" y="453"/>
                </a:lnTo>
                <a:lnTo>
                  <a:pt x="601" y="450"/>
                </a:lnTo>
                <a:lnTo>
                  <a:pt x="606" y="444"/>
                </a:lnTo>
                <a:lnTo>
                  <a:pt x="609" y="439"/>
                </a:lnTo>
                <a:lnTo>
                  <a:pt x="610" y="438"/>
                </a:lnTo>
                <a:lnTo>
                  <a:pt x="614" y="441"/>
                </a:lnTo>
                <a:lnTo>
                  <a:pt x="613" y="444"/>
                </a:lnTo>
                <a:lnTo>
                  <a:pt x="614" y="444"/>
                </a:lnTo>
                <a:lnTo>
                  <a:pt x="614" y="445"/>
                </a:lnTo>
                <a:lnTo>
                  <a:pt x="617" y="447"/>
                </a:lnTo>
                <a:lnTo>
                  <a:pt x="618" y="448"/>
                </a:lnTo>
                <a:lnTo>
                  <a:pt x="620" y="449"/>
                </a:lnTo>
                <a:lnTo>
                  <a:pt x="621" y="449"/>
                </a:lnTo>
                <a:lnTo>
                  <a:pt x="622" y="449"/>
                </a:lnTo>
                <a:lnTo>
                  <a:pt x="627" y="445"/>
                </a:lnTo>
                <a:lnTo>
                  <a:pt x="629" y="441"/>
                </a:lnTo>
                <a:lnTo>
                  <a:pt x="633" y="438"/>
                </a:lnTo>
                <a:lnTo>
                  <a:pt x="636" y="431"/>
                </a:lnTo>
                <a:lnTo>
                  <a:pt x="646" y="424"/>
                </a:lnTo>
                <a:lnTo>
                  <a:pt x="636" y="406"/>
                </a:lnTo>
                <a:lnTo>
                  <a:pt x="637" y="406"/>
                </a:lnTo>
                <a:lnTo>
                  <a:pt x="639" y="406"/>
                </a:lnTo>
                <a:lnTo>
                  <a:pt x="642" y="406"/>
                </a:lnTo>
                <a:lnTo>
                  <a:pt x="643" y="406"/>
                </a:lnTo>
                <a:lnTo>
                  <a:pt x="650" y="406"/>
                </a:lnTo>
                <a:lnTo>
                  <a:pt x="654" y="407"/>
                </a:lnTo>
                <a:lnTo>
                  <a:pt x="659" y="407"/>
                </a:lnTo>
                <a:lnTo>
                  <a:pt x="661" y="407"/>
                </a:lnTo>
                <a:lnTo>
                  <a:pt x="661" y="416"/>
                </a:lnTo>
                <a:lnTo>
                  <a:pt x="662" y="423"/>
                </a:lnTo>
                <a:lnTo>
                  <a:pt x="663" y="423"/>
                </a:lnTo>
                <a:lnTo>
                  <a:pt x="665" y="429"/>
                </a:lnTo>
                <a:lnTo>
                  <a:pt x="665" y="430"/>
                </a:lnTo>
                <a:lnTo>
                  <a:pt x="661" y="433"/>
                </a:lnTo>
                <a:lnTo>
                  <a:pt x="656" y="437"/>
                </a:lnTo>
                <a:lnTo>
                  <a:pt x="654" y="439"/>
                </a:lnTo>
                <a:lnTo>
                  <a:pt x="648" y="437"/>
                </a:lnTo>
                <a:lnTo>
                  <a:pt x="647" y="437"/>
                </a:lnTo>
                <a:lnTo>
                  <a:pt x="646" y="437"/>
                </a:lnTo>
                <a:lnTo>
                  <a:pt x="645" y="437"/>
                </a:lnTo>
                <a:lnTo>
                  <a:pt x="645" y="438"/>
                </a:lnTo>
                <a:lnTo>
                  <a:pt x="644" y="438"/>
                </a:lnTo>
                <a:lnTo>
                  <a:pt x="641" y="441"/>
                </a:lnTo>
                <a:lnTo>
                  <a:pt x="638" y="444"/>
                </a:lnTo>
                <a:lnTo>
                  <a:pt x="635" y="447"/>
                </a:lnTo>
                <a:lnTo>
                  <a:pt x="633" y="449"/>
                </a:lnTo>
                <a:lnTo>
                  <a:pt x="634" y="450"/>
                </a:lnTo>
                <a:lnTo>
                  <a:pt x="638" y="455"/>
                </a:lnTo>
                <a:lnTo>
                  <a:pt x="641" y="458"/>
                </a:lnTo>
                <a:lnTo>
                  <a:pt x="643" y="462"/>
                </a:lnTo>
                <a:lnTo>
                  <a:pt x="647" y="468"/>
                </a:lnTo>
                <a:lnTo>
                  <a:pt x="645" y="470"/>
                </a:lnTo>
                <a:lnTo>
                  <a:pt x="644" y="471"/>
                </a:lnTo>
                <a:lnTo>
                  <a:pt x="644" y="472"/>
                </a:lnTo>
                <a:lnTo>
                  <a:pt x="644" y="475"/>
                </a:lnTo>
                <a:lnTo>
                  <a:pt x="644" y="477"/>
                </a:lnTo>
                <a:lnTo>
                  <a:pt x="644" y="480"/>
                </a:lnTo>
                <a:lnTo>
                  <a:pt x="644" y="481"/>
                </a:lnTo>
                <a:lnTo>
                  <a:pt x="646" y="482"/>
                </a:lnTo>
                <a:lnTo>
                  <a:pt x="648" y="486"/>
                </a:lnTo>
                <a:lnTo>
                  <a:pt x="650" y="488"/>
                </a:lnTo>
                <a:lnTo>
                  <a:pt x="651" y="487"/>
                </a:lnTo>
                <a:lnTo>
                  <a:pt x="653" y="486"/>
                </a:lnTo>
                <a:lnTo>
                  <a:pt x="658" y="482"/>
                </a:lnTo>
                <a:lnTo>
                  <a:pt x="656" y="481"/>
                </a:lnTo>
                <a:lnTo>
                  <a:pt x="655" y="478"/>
                </a:lnTo>
                <a:lnTo>
                  <a:pt x="655" y="477"/>
                </a:lnTo>
                <a:lnTo>
                  <a:pt x="655" y="475"/>
                </a:lnTo>
                <a:lnTo>
                  <a:pt x="654" y="475"/>
                </a:lnTo>
                <a:lnTo>
                  <a:pt x="656" y="474"/>
                </a:lnTo>
                <a:lnTo>
                  <a:pt x="658" y="474"/>
                </a:lnTo>
                <a:lnTo>
                  <a:pt x="664" y="471"/>
                </a:lnTo>
                <a:lnTo>
                  <a:pt x="669" y="469"/>
                </a:lnTo>
                <a:lnTo>
                  <a:pt x="670" y="468"/>
                </a:lnTo>
                <a:lnTo>
                  <a:pt x="676" y="477"/>
                </a:lnTo>
                <a:lnTo>
                  <a:pt x="677" y="477"/>
                </a:lnTo>
                <a:lnTo>
                  <a:pt x="681" y="486"/>
                </a:lnTo>
                <a:lnTo>
                  <a:pt x="687" y="485"/>
                </a:lnTo>
                <a:lnTo>
                  <a:pt x="693" y="485"/>
                </a:lnTo>
                <a:lnTo>
                  <a:pt x="695" y="485"/>
                </a:lnTo>
                <a:lnTo>
                  <a:pt x="696" y="482"/>
                </a:lnTo>
                <a:lnTo>
                  <a:pt x="698" y="477"/>
                </a:lnTo>
                <a:lnTo>
                  <a:pt x="698" y="478"/>
                </a:lnTo>
                <a:lnTo>
                  <a:pt x="705" y="478"/>
                </a:lnTo>
                <a:lnTo>
                  <a:pt x="711" y="478"/>
                </a:lnTo>
                <a:lnTo>
                  <a:pt x="714" y="478"/>
                </a:lnTo>
                <a:lnTo>
                  <a:pt x="714" y="477"/>
                </a:lnTo>
                <a:lnTo>
                  <a:pt x="714" y="475"/>
                </a:lnTo>
                <a:lnTo>
                  <a:pt x="713" y="475"/>
                </a:lnTo>
                <a:lnTo>
                  <a:pt x="713" y="473"/>
                </a:lnTo>
                <a:lnTo>
                  <a:pt x="713" y="472"/>
                </a:lnTo>
                <a:lnTo>
                  <a:pt x="713" y="471"/>
                </a:lnTo>
                <a:lnTo>
                  <a:pt x="712" y="470"/>
                </a:lnTo>
                <a:lnTo>
                  <a:pt x="712" y="469"/>
                </a:lnTo>
                <a:lnTo>
                  <a:pt x="712" y="468"/>
                </a:lnTo>
                <a:lnTo>
                  <a:pt x="712" y="466"/>
                </a:lnTo>
                <a:lnTo>
                  <a:pt x="711" y="464"/>
                </a:lnTo>
                <a:lnTo>
                  <a:pt x="711" y="463"/>
                </a:lnTo>
                <a:lnTo>
                  <a:pt x="710" y="461"/>
                </a:lnTo>
                <a:lnTo>
                  <a:pt x="710" y="460"/>
                </a:lnTo>
                <a:lnTo>
                  <a:pt x="710" y="458"/>
                </a:lnTo>
                <a:lnTo>
                  <a:pt x="709" y="457"/>
                </a:lnTo>
                <a:lnTo>
                  <a:pt x="709" y="456"/>
                </a:lnTo>
                <a:lnTo>
                  <a:pt x="709" y="455"/>
                </a:lnTo>
                <a:lnTo>
                  <a:pt x="707" y="455"/>
                </a:lnTo>
                <a:lnTo>
                  <a:pt x="707" y="456"/>
                </a:lnTo>
                <a:lnTo>
                  <a:pt x="705" y="458"/>
                </a:lnTo>
                <a:lnTo>
                  <a:pt x="706" y="458"/>
                </a:lnTo>
                <a:lnTo>
                  <a:pt x="706" y="460"/>
                </a:lnTo>
                <a:lnTo>
                  <a:pt x="706" y="461"/>
                </a:lnTo>
                <a:lnTo>
                  <a:pt x="705" y="461"/>
                </a:lnTo>
                <a:lnTo>
                  <a:pt x="706" y="463"/>
                </a:lnTo>
                <a:lnTo>
                  <a:pt x="706" y="464"/>
                </a:lnTo>
                <a:lnTo>
                  <a:pt x="706" y="465"/>
                </a:lnTo>
                <a:lnTo>
                  <a:pt x="709" y="466"/>
                </a:lnTo>
                <a:lnTo>
                  <a:pt x="709" y="468"/>
                </a:lnTo>
                <a:lnTo>
                  <a:pt x="709" y="469"/>
                </a:lnTo>
                <a:lnTo>
                  <a:pt x="701" y="469"/>
                </a:lnTo>
                <a:lnTo>
                  <a:pt x="697" y="466"/>
                </a:lnTo>
                <a:lnTo>
                  <a:pt x="695" y="465"/>
                </a:lnTo>
                <a:lnTo>
                  <a:pt x="696" y="463"/>
                </a:lnTo>
                <a:lnTo>
                  <a:pt x="695" y="463"/>
                </a:lnTo>
                <a:lnTo>
                  <a:pt x="694" y="462"/>
                </a:lnTo>
                <a:lnTo>
                  <a:pt x="692" y="465"/>
                </a:lnTo>
                <a:lnTo>
                  <a:pt x="690" y="463"/>
                </a:lnTo>
                <a:lnTo>
                  <a:pt x="690" y="462"/>
                </a:lnTo>
                <a:lnTo>
                  <a:pt x="692" y="462"/>
                </a:lnTo>
                <a:lnTo>
                  <a:pt x="692" y="461"/>
                </a:lnTo>
                <a:lnTo>
                  <a:pt x="689" y="457"/>
                </a:lnTo>
                <a:lnTo>
                  <a:pt x="692" y="456"/>
                </a:lnTo>
                <a:lnTo>
                  <a:pt x="699" y="450"/>
                </a:lnTo>
                <a:lnTo>
                  <a:pt x="703" y="448"/>
                </a:lnTo>
                <a:lnTo>
                  <a:pt x="703" y="447"/>
                </a:lnTo>
                <a:lnTo>
                  <a:pt x="704" y="448"/>
                </a:lnTo>
                <a:lnTo>
                  <a:pt x="705" y="447"/>
                </a:lnTo>
                <a:lnTo>
                  <a:pt x="706" y="445"/>
                </a:lnTo>
                <a:lnTo>
                  <a:pt x="707" y="444"/>
                </a:lnTo>
                <a:lnTo>
                  <a:pt x="707" y="443"/>
                </a:lnTo>
                <a:lnTo>
                  <a:pt x="709" y="441"/>
                </a:lnTo>
                <a:lnTo>
                  <a:pt x="709" y="440"/>
                </a:lnTo>
                <a:lnTo>
                  <a:pt x="710" y="439"/>
                </a:lnTo>
                <a:lnTo>
                  <a:pt x="711" y="438"/>
                </a:lnTo>
                <a:lnTo>
                  <a:pt x="712" y="437"/>
                </a:lnTo>
                <a:lnTo>
                  <a:pt x="712" y="436"/>
                </a:lnTo>
                <a:lnTo>
                  <a:pt x="714" y="433"/>
                </a:lnTo>
                <a:lnTo>
                  <a:pt x="715" y="431"/>
                </a:lnTo>
                <a:lnTo>
                  <a:pt x="716" y="430"/>
                </a:lnTo>
                <a:lnTo>
                  <a:pt x="719" y="428"/>
                </a:lnTo>
                <a:lnTo>
                  <a:pt x="713" y="415"/>
                </a:lnTo>
                <a:lnTo>
                  <a:pt x="711" y="409"/>
                </a:lnTo>
                <a:lnTo>
                  <a:pt x="710" y="406"/>
                </a:lnTo>
                <a:lnTo>
                  <a:pt x="709" y="405"/>
                </a:lnTo>
                <a:lnTo>
                  <a:pt x="709" y="404"/>
                </a:lnTo>
                <a:lnTo>
                  <a:pt x="712" y="402"/>
                </a:lnTo>
                <a:lnTo>
                  <a:pt x="714" y="399"/>
                </a:lnTo>
                <a:lnTo>
                  <a:pt x="729" y="404"/>
                </a:lnTo>
                <a:lnTo>
                  <a:pt x="732" y="404"/>
                </a:lnTo>
                <a:lnTo>
                  <a:pt x="738" y="406"/>
                </a:lnTo>
                <a:lnTo>
                  <a:pt x="738" y="401"/>
                </a:lnTo>
                <a:lnTo>
                  <a:pt x="738" y="399"/>
                </a:lnTo>
                <a:lnTo>
                  <a:pt x="738" y="398"/>
                </a:lnTo>
                <a:lnTo>
                  <a:pt x="738" y="395"/>
                </a:lnTo>
                <a:lnTo>
                  <a:pt x="738" y="393"/>
                </a:lnTo>
                <a:lnTo>
                  <a:pt x="738" y="390"/>
                </a:lnTo>
                <a:lnTo>
                  <a:pt x="738" y="389"/>
                </a:lnTo>
                <a:lnTo>
                  <a:pt x="738" y="386"/>
                </a:lnTo>
                <a:lnTo>
                  <a:pt x="739" y="387"/>
                </a:lnTo>
                <a:lnTo>
                  <a:pt x="740" y="387"/>
                </a:lnTo>
                <a:lnTo>
                  <a:pt x="744" y="387"/>
                </a:lnTo>
                <a:lnTo>
                  <a:pt x="744" y="388"/>
                </a:lnTo>
                <a:lnTo>
                  <a:pt x="745" y="388"/>
                </a:lnTo>
                <a:lnTo>
                  <a:pt x="746" y="388"/>
                </a:lnTo>
                <a:lnTo>
                  <a:pt x="747" y="390"/>
                </a:lnTo>
                <a:lnTo>
                  <a:pt x="749" y="393"/>
                </a:lnTo>
                <a:lnTo>
                  <a:pt x="749" y="394"/>
                </a:lnTo>
                <a:lnTo>
                  <a:pt x="751" y="394"/>
                </a:lnTo>
                <a:lnTo>
                  <a:pt x="751" y="395"/>
                </a:lnTo>
                <a:lnTo>
                  <a:pt x="752" y="396"/>
                </a:lnTo>
                <a:lnTo>
                  <a:pt x="754" y="398"/>
                </a:lnTo>
                <a:lnTo>
                  <a:pt x="755" y="401"/>
                </a:lnTo>
                <a:lnTo>
                  <a:pt x="756" y="402"/>
                </a:lnTo>
                <a:lnTo>
                  <a:pt x="755" y="394"/>
                </a:lnTo>
                <a:lnTo>
                  <a:pt x="754" y="386"/>
                </a:lnTo>
                <a:lnTo>
                  <a:pt x="754" y="385"/>
                </a:lnTo>
                <a:lnTo>
                  <a:pt x="754" y="384"/>
                </a:lnTo>
                <a:lnTo>
                  <a:pt x="754" y="381"/>
                </a:lnTo>
                <a:lnTo>
                  <a:pt x="758" y="378"/>
                </a:lnTo>
                <a:lnTo>
                  <a:pt x="761" y="376"/>
                </a:lnTo>
                <a:lnTo>
                  <a:pt x="757" y="371"/>
                </a:lnTo>
                <a:lnTo>
                  <a:pt x="755" y="369"/>
                </a:lnTo>
                <a:lnTo>
                  <a:pt x="754" y="367"/>
                </a:lnTo>
                <a:lnTo>
                  <a:pt x="753" y="365"/>
                </a:lnTo>
                <a:lnTo>
                  <a:pt x="753" y="364"/>
                </a:lnTo>
                <a:lnTo>
                  <a:pt x="752" y="364"/>
                </a:lnTo>
                <a:lnTo>
                  <a:pt x="751" y="364"/>
                </a:lnTo>
                <a:lnTo>
                  <a:pt x="749" y="364"/>
                </a:lnTo>
                <a:lnTo>
                  <a:pt x="748" y="364"/>
                </a:lnTo>
                <a:lnTo>
                  <a:pt x="747" y="364"/>
                </a:lnTo>
                <a:lnTo>
                  <a:pt x="744" y="376"/>
                </a:lnTo>
                <a:lnTo>
                  <a:pt x="744" y="377"/>
                </a:lnTo>
                <a:lnTo>
                  <a:pt x="743" y="377"/>
                </a:lnTo>
                <a:lnTo>
                  <a:pt x="743" y="378"/>
                </a:lnTo>
                <a:lnTo>
                  <a:pt x="743" y="379"/>
                </a:lnTo>
                <a:lnTo>
                  <a:pt x="743" y="380"/>
                </a:lnTo>
                <a:lnTo>
                  <a:pt x="741" y="380"/>
                </a:lnTo>
                <a:lnTo>
                  <a:pt x="741" y="381"/>
                </a:lnTo>
                <a:lnTo>
                  <a:pt x="741" y="382"/>
                </a:lnTo>
                <a:lnTo>
                  <a:pt x="740" y="382"/>
                </a:lnTo>
                <a:lnTo>
                  <a:pt x="740" y="384"/>
                </a:lnTo>
                <a:lnTo>
                  <a:pt x="740" y="385"/>
                </a:lnTo>
                <a:lnTo>
                  <a:pt x="739" y="385"/>
                </a:lnTo>
                <a:lnTo>
                  <a:pt x="737" y="385"/>
                </a:lnTo>
                <a:lnTo>
                  <a:pt x="735" y="385"/>
                </a:lnTo>
                <a:lnTo>
                  <a:pt x="734" y="385"/>
                </a:lnTo>
                <a:lnTo>
                  <a:pt x="734" y="386"/>
                </a:lnTo>
                <a:lnTo>
                  <a:pt x="732" y="386"/>
                </a:lnTo>
                <a:lnTo>
                  <a:pt x="731" y="386"/>
                </a:lnTo>
                <a:lnTo>
                  <a:pt x="730" y="387"/>
                </a:lnTo>
                <a:lnTo>
                  <a:pt x="729" y="387"/>
                </a:lnTo>
                <a:lnTo>
                  <a:pt x="727" y="388"/>
                </a:lnTo>
                <a:lnTo>
                  <a:pt x="724" y="388"/>
                </a:lnTo>
                <a:lnTo>
                  <a:pt x="723" y="388"/>
                </a:lnTo>
                <a:lnTo>
                  <a:pt x="722" y="388"/>
                </a:lnTo>
                <a:lnTo>
                  <a:pt x="704" y="390"/>
                </a:lnTo>
                <a:lnTo>
                  <a:pt x="703" y="387"/>
                </a:lnTo>
                <a:lnTo>
                  <a:pt x="702" y="382"/>
                </a:lnTo>
                <a:lnTo>
                  <a:pt x="701" y="379"/>
                </a:lnTo>
                <a:lnTo>
                  <a:pt x="699" y="377"/>
                </a:lnTo>
                <a:lnTo>
                  <a:pt x="696" y="370"/>
                </a:lnTo>
                <a:lnTo>
                  <a:pt x="694" y="363"/>
                </a:lnTo>
                <a:lnTo>
                  <a:pt x="693" y="360"/>
                </a:lnTo>
                <a:lnTo>
                  <a:pt x="688" y="364"/>
                </a:lnTo>
                <a:lnTo>
                  <a:pt x="687" y="365"/>
                </a:lnTo>
                <a:lnTo>
                  <a:pt x="686" y="367"/>
                </a:lnTo>
                <a:lnTo>
                  <a:pt x="685" y="367"/>
                </a:lnTo>
                <a:lnTo>
                  <a:pt x="684" y="368"/>
                </a:lnTo>
                <a:lnTo>
                  <a:pt x="682" y="369"/>
                </a:lnTo>
                <a:lnTo>
                  <a:pt x="681" y="369"/>
                </a:lnTo>
                <a:lnTo>
                  <a:pt x="680" y="370"/>
                </a:lnTo>
                <a:lnTo>
                  <a:pt x="679" y="370"/>
                </a:lnTo>
                <a:lnTo>
                  <a:pt x="678" y="371"/>
                </a:lnTo>
                <a:lnTo>
                  <a:pt x="677" y="371"/>
                </a:lnTo>
                <a:lnTo>
                  <a:pt x="677" y="372"/>
                </a:lnTo>
                <a:lnTo>
                  <a:pt x="676" y="372"/>
                </a:lnTo>
                <a:lnTo>
                  <a:pt x="675" y="372"/>
                </a:lnTo>
                <a:lnTo>
                  <a:pt x="675" y="373"/>
                </a:lnTo>
                <a:lnTo>
                  <a:pt x="673" y="373"/>
                </a:lnTo>
                <a:lnTo>
                  <a:pt x="671" y="374"/>
                </a:lnTo>
                <a:lnTo>
                  <a:pt x="670" y="374"/>
                </a:lnTo>
                <a:lnTo>
                  <a:pt x="669" y="376"/>
                </a:lnTo>
                <a:lnTo>
                  <a:pt x="668" y="376"/>
                </a:lnTo>
                <a:lnTo>
                  <a:pt x="667" y="377"/>
                </a:lnTo>
                <a:lnTo>
                  <a:pt x="664" y="378"/>
                </a:lnTo>
                <a:lnTo>
                  <a:pt x="661" y="379"/>
                </a:lnTo>
                <a:lnTo>
                  <a:pt x="660" y="379"/>
                </a:lnTo>
                <a:lnTo>
                  <a:pt x="660" y="380"/>
                </a:lnTo>
                <a:lnTo>
                  <a:pt x="655" y="381"/>
                </a:lnTo>
                <a:lnTo>
                  <a:pt x="654" y="382"/>
                </a:lnTo>
                <a:lnTo>
                  <a:pt x="648" y="385"/>
                </a:lnTo>
                <a:lnTo>
                  <a:pt x="646" y="385"/>
                </a:lnTo>
                <a:lnTo>
                  <a:pt x="643" y="387"/>
                </a:lnTo>
                <a:lnTo>
                  <a:pt x="642" y="387"/>
                </a:lnTo>
                <a:lnTo>
                  <a:pt x="643" y="387"/>
                </a:lnTo>
                <a:lnTo>
                  <a:pt x="643" y="389"/>
                </a:lnTo>
                <a:lnTo>
                  <a:pt x="645" y="395"/>
                </a:lnTo>
                <a:lnTo>
                  <a:pt x="656" y="390"/>
                </a:lnTo>
                <a:lnTo>
                  <a:pt x="658" y="391"/>
                </a:lnTo>
                <a:lnTo>
                  <a:pt x="658" y="393"/>
                </a:lnTo>
                <a:lnTo>
                  <a:pt x="659" y="394"/>
                </a:lnTo>
                <a:lnTo>
                  <a:pt x="659" y="395"/>
                </a:lnTo>
                <a:lnTo>
                  <a:pt x="660" y="396"/>
                </a:lnTo>
                <a:lnTo>
                  <a:pt x="662" y="397"/>
                </a:lnTo>
                <a:lnTo>
                  <a:pt x="665" y="398"/>
                </a:lnTo>
                <a:lnTo>
                  <a:pt x="664" y="399"/>
                </a:lnTo>
                <a:lnTo>
                  <a:pt x="665" y="401"/>
                </a:lnTo>
                <a:lnTo>
                  <a:pt x="665" y="402"/>
                </a:lnTo>
                <a:lnTo>
                  <a:pt x="667" y="404"/>
                </a:lnTo>
                <a:lnTo>
                  <a:pt x="667" y="405"/>
                </a:lnTo>
                <a:lnTo>
                  <a:pt x="668" y="407"/>
                </a:lnTo>
                <a:lnTo>
                  <a:pt x="664" y="406"/>
                </a:lnTo>
                <a:lnTo>
                  <a:pt x="659" y="406"/>
                </a:lnTo>
                <a:lnTo>
                  <a:pt x="654" y="406"/>
                </a:lnTo>
                <a:lnTo>
                  <a:pt x="651" y="405"/>
                </a:lnTo>
                <a:lnTo>
                  <a:pt x="651" y="397"/>
                </a:lnTo>
                <a:lnTo>
                  <a:pt x="648" y="395"/>
                </a:lnTo>
                <a:lnTo>
                  <a:pt x="643" y="397"/>
                </a:lnTo>
                <a:lnTo>
                  <a:pt x="637" y="405"/>
                </a:lnTo>
                <a:lnTo>
                  <a:pt x="636" y="405"/>
                </a:lnTo>
                <a:lnTo>
                  <a:pt x="630" y="398"/>
                </a:lnTo>
                <a:lnTo>
                  <a:pt x="630" y="394"/>
                </a:lnTo>
                <a:lnTo>
                  <a:pt x="629" y="391"/>
                </a:lnTo>
                <a:lnTo>
                  <a:pt x="628" y="393"/>
                </a:lnTo>
                <a:lnTo>
                  <a:pt x="628" y="390"/>
                </a:lnTo>
                <a:lnTo>
                  <a:pt x="628" y="386"/>
                </a:lnTo>
                <a:lnTo>
                  <a:pt x="642" y="380"/>
                </a:lnTo>
                <a:lnTo>
                  <a:pt x="643" y="379"/>
                </a:lnTo>
                <a:lnTo>
                  <a:pt x="644" y="379"/>
                </a:lnTo>
                <a:lnTo>
                  <a:pt x="645" y="379"/>
                </a:lnTo>
                <a:lnTo>
                  <a:pt x="645" y="378"/>
                </a:lnTo>
                <a:lnTo>
                  <a:pt x="646" y="378"/>
                </a:lnTo>
                <a:lnTo>
                  <a:pt x="647" y="378"/>
                </a:lnTo>
                <a:lnTo>
                  <a:pt x="648" y="377"/>
                </a:lnTo>
                <a:lnTo>
                  <a:pt x="650" y="377"/>
                </a:lnTo>
                <a:lnTo>
                  <a:pt x="651" y="377"/>
                </a:lnTo>
                <a:lnTo>
                  <a:pt x="652" y="376"/>
                </a:lnTo>
                <a:lnTo>
                  <a:pt x="653" y="376"/>
                </a:lnTo>
                <a:lnTo>
                  <a:pt x="654" y="374"/>
                </a:lnTo>
                <a:lnTo>
                  <a:pt x="656" y="373"/>
                </a:lnTo>
                <a:lnTo>
                  <a:pt x="654" y="368"/>
                </a:lnTo>
                <a:lnTo>
                  <a:pt x="652" y="364"/>
                </a:lnTo>
                <a:lnTo>
                  <a:pt x="651" y="362"/>
                </a:lnTo>
                <a:lnTo>
                  <a:pt x="650" y="360"/>
                </a:lnTo>
                <a:lnTo>
                  <a:pt x="650" y="359"/>
                </a:lnTo>
                <a:lnTo>
                  <a:pt x="650" y="357"/>
                </a:lnTo>
                <a:lnTo>
                  <a:pt x="648" y="357"/>
                </a:lnTo>
                <a:lnTo>
                  <a:pt x="648" y="356"/>
                </a:lnTo>
                <a:lnTo>
                  <a:pt x="647" y="355"/>
                </a:lnTo>
                <a:lnTo>
                  <a:pt x="647" y="354"/>
                </a:lnTo>
                <a:lnTo>
                  <a:pt x="646" y="354"/>
                </a:lnTo>
                <a:lnTo>
                  <a:pt x="646" y="353"/>
                </a:lnTo>
                <a:lnTo>
                  <a:pt x="645" y="353"/>
                </a:lnTo>
                <a:lnTo>
                  <a:pt x="644" y="353"/>
                </a:lnTo>
                <a:lnTo>
                  <a:pt x="644" y="352"/>
                </a:lnTo>
                <a:lnTo>
                  <a:pt x="643" y="352"/>
                </a:lnTo>
                <a:lnTo>
                  <a:pt x="641" y="350"/>
                </a:lnTo>
                <a:lnTo>
                  <a:pt x="638" y="348"/>
                </a:lnTo>
                <a:lnTo>
                  <a:pt x="634" y="345"/>
                </a:lnTo>
                <a:lnTo>
                  <a:pt x="630" y="342"/>
                </a:lnTo>
                <a:lnTo>
                  <a:pt x="629" y="340"/>
                </a:lnTo>
                <a:lnTo>
                  <a:pt x="628" y="339"/>
                </a:lnTo>
                <a:lnTo>
                  <a:pt x="627" y="339"/>
                </a:lnTo>
                <a:lnTo>
                  <a:pt x="627" y="338"/>
                </a:lnTo>
                <a:lnTo>
                  <a:pt x="626" y="338"/>
                </a:lnTo>
                <a:lnTo>
                  <a:pt x="626" y="337"/>
                </a:lnTo>
                <a:lnTo>
                  <a:pt x="625" y="337"/>
                </a:lnTo>
                <a:lnTo>
                  <a:pt x="622" y="339"/>
                </a:lnTo>
                <a:lnTo>
                  <a:pt x="622" y="340"/>
                </a:lnTo>
                <a:lnTo>
                  <a:pt x="624" y="340"/>
                </a:lnTo>
                <a:lnTo>
                  <a:pt x="625" y="340"/>
                </a:lnTo>
                <a:lnTo>
                  <a:pt x="626" y="340"/>
                </a:lnTo>
                <a:lnTo>
                  <a:pt x="625" y="344"/>
                </a:lnTo>
                <a:lnTo>
                  <a:pt x="625" y="351"/>
                </a:lnTo>
                <a:lnTo>
                  <a:pt x="625" y="350"/>
                </a:lnTo>
                <a:lnTo>
                  <a:pt x="628" y="346"/>
                </a:lnTo>
                <a:lnTo>
                  <a:pt x="630" y="347"/>
                </a:lnTo>
                <a:lnTo>
                  <a:pt x="626" y="352"/>
                </a:lnTo>
                <a:lnTo>
                  <a:pt x="625" y="352"/>
                </a:lnTo>
                <a:lnTo>
                  <a:pt x="624" y="353"/>
                </a:lnTo>
                <a:lnTo>
                  <a:pt x="619" y="356"/>
                </a:lnTo>
                <a:lnTo>
                  <a:pt x="618" y="356"/>
                </a:lnTo>
                <a:lnTo>
                  <a:pt x="611" y="360"/>
                </a:lnTo>
                <a:lnTo>
                  <a:pt x="603" y="363"/>
                </a:lnTo>
                <a:lnTo>
                  <a:pt x="599" y="364"/>
                </a:lnTo>
                <a:lnTo>
                  <a:pt x="595" y="364"/>
                </a:lnTo>
                <a:lnTo>
                  <a:pt x="592" y="365"/>
                </a:lnTo>
                <a:lnTo>
                  <a:pt x="591" y="365"/>
                </a:lnTo>
                <a:lnTo>
                  <a:pt x="587" y="365"/>
                </a:lnTo>
                <a:lnTo>
                  <a:pt x="583" y="365"/>
                </a:lnTo>
                <a:lnTo>
                  <a:pt x="580" y="365"/>
                </a:lnTo>
                <a:lnTo>
                  <a:pt x="579" y="365"/>
                </a:lnTo>
                <a:lnTo>
                  <a:pt x="575" y="365"/>
                </a:lnTo>
                <a:lnTo>
                  <a:pt x="574" y="365"/>
                </a:lnTo>
                <a:lnTo>
                  <a:pt x="572" y="365"/>
                </a:lnTo>
                <a:lnTo>
                  <a:pt x="570" y="365"/>
                </a:lnTo>
                <a:lnTo>
                  <a:pt x="569" y="365"/>
                </a:lnTo>
                <a:lnTo>
                  <a:pt x="568" y="364"/>
                </a:lnTo>
                <a:lnTo>
                  <a:pt x="566" y="364"/>
                </a:lnTo>
                <a:lnTo>
                  <a:pt x="563" y="364"/>
                </a:lnTo>
                <a:lnTo>
                  <a:pt x="561" y="364"/>
                </a:lnTo>
                <a:lnTo>
                  <a:pt x="560" y="364"/>
                </a:lnTo>
                <a:lnTo>
                  <a:pt x="558" y="364"/>
                </a:lnTo>
                <a:lnTo>
                  <a:pt x="555" y="364"/>
                </a:lnTo>
                <a:lnTo>
                  <a:pt x="554" y="363"/>
                </a:lnTo>
                <a:lnTo>
                  <a:pt x="552" y="363"/>
                </a:lnTo>
                <a:lnTo>
                  <a:pt x="551" y="363"/>
                </a:lnTo>
                <a:lnTo>
                  <a:pt x="548" y="363"/>
                </a:lnTo>
                <a:lnTo>
                  <a:pt x="544" y="363"/>
                </a:lnTo>
                <a:lnTo>
                  <a:pt x="543" y="363"/>
                </a:lnTo>
                <a:lnTo>
                  <a:pt x="543" y="362"/>
                </a:lnTo>
                <a:lnTo>
                  <a:pt x="540" y="362"/>
                </a:lnTo>
                <a:lnTo>
                  <a:pt x="537" y="362"/>
                </a:lnTo>
                <a:lnTo>
                  <a:pt x="536" y="362"/>
                </a:lnTo>
                <a:lnTo>
                  <a:pt x="535" y="363"/>
                </a:lnTo>
                <a:lnTo>
                  <a:pt x="533" y="363"/>
                </a:lnTo>
                <a:lnTo>
                  <a:pt x="531" y="364"/>
                </a:lnTo>
                <a:lnTo>
                  <a:pt x="528" y="364"/>
                </a:lnTo>
                <a:lnTo>
                  <a:pt x="526" y="365"/>
                </a:lnTo>
                <a:lnTo>
                  <a:pt x="524" y="367"/>
                </a:lnTo>
                <a:lnTo>
                  <a:pt x="523" y="367"/>
                </a:lnTo>
                <a:lnTo>
                  <a:pt x="521" y="368"/>
                </a:lnTo>
                <a:lnTo>
                  <a:pt x="520" y="369"/>
                </a:lnTo>
                <a:lnTo>
                  <a:pt x="518" y="370"/>
                </a:lnTo>
                <a:lnTo>
                  <a:pt x="516" y="369"/>
                </a:lnTo>
                <a:lnTo>
                  <a:pt x="513" y="368"/>
                </a:lnTo>
                <a:lnTo>
                  <a:pt x="513" y="367"/>
                </a:lnTo>
                <a:lnTo>
                  <a:pt x="513" y="365"/>
                </a:lnTo>
                <a:lnTo>
                  <a:pt x="513" y="364"/>
                </a:lnTo>
                <a:lnTo>
                  <a:pt x="513" y="363"/>
                </a:lnTo>
                <a:lnTo>
                  <a:pt x="513" y="362"/>
                </a:lnTo>
                <a:lnTo>
                  <a:pt x="512" y="360"/>
                </a:lnTo>
                <a:lnTo>
                  <a:pt x="511" y="360"/>
                </a:lnTo>
                <a:lnTo>
                  <a:pt x="511" y="357"/>
                </a:lnTo>
                <a:lnTo>
                  <a:pt x="510" y="357"/>
                </a:lnTo>
                <a:lnTo>
                  <a:pt x="510" y="356"/>
                </a:lnTo>
                <a:lnTo>
                  <a:pt x="509" y="355"/>
                </a:lnTo>
                <a:lnTo>
                  <a:pt x="509" y="354"/>
                </a:lnTo>
                <a:lnTo>
                  <a:pt x="508" y="354"/>
                </a:lnTo>
                <a:lnTo>
                  <a:pt x="507" y="353"/>
                </a:lnTo>
                <a:lnTo>
                  <a:pt x="506" y="353"/>
                </a:lnTo>
                <a:lnTo>
                  <a:pt x="506" y="352"/>
                </a:lnTo>
                <a:lnTo>
                  <a:pt x="507" y="352"/>
                </a:lnTo>
                <a:lnTo>
                  <a:pt x="507" y="351"/>
                </a:lnTo>
                <a:lnTo>
                  <a:pt x="507" y="350"/>
                </a:lnTo>
                <a:lnTo>
                  <a:pt x="508" y="350"/>
                </a:lnTo>
                <a:lnTo>
                  <a:pt x="508" y="348"/>
                </a:lnTo>
                <a:lnTo>
                  <a:pt x="509" y="348"/>
                </a:lnTo>
                <a:lnTo>
                  <a:pt x="509" y="347"/>
                </a:lnTo>
                <a:lnTo>
                  <a:pt x="510" y="346"/>
                </a:lnTo>
                <a:lnTo>
                  <a:pt x="513" y="343"/>
                </a:lnTo>
                <a:lnTo>
                  <a:pt x="515" y="342"/>
                </a:lnTo>
                <a:lnTo>
                  <a:pt x="516" y="340"/>
                </a:lnTo>
                <a:lnTo>
                  <a:pt x="517" y="339"/>
                </a:lnTo>
                <a:lnTo>
                  <a:pt x="518" y="339"/>
                </a:lnTo>
                <a:lnTo>
                  <a:pt x="518" y="338"/>
                </a:lnTo>
                <a:lnTo>
                  <a:pt x="519" y="338"/>
                </a:lnTo>
                <a:lnTo>
                  <a:pt x="520" y="338"/>
                </a:lnTo>
                <a:lnTo>
                  <a:pt x="520" y="337"/>
                </a:lnTo>
                <a:lnTo>
                  <a:pt x="521" y="337"/>
                </a:lnTo>
                <a:lnTo>
                  <a:pt x="523" y="337"/>
                </a:lnTo>
                <a:lnTo>
                  <a:pt x="525" y="337"/>
                </a:lnTo>
                <a:lnTo>
                  <a:pt x="526" y="336"/>
                </a:lnTo>
                <a:lnTo>
                  <a:pt x="527" y="336"/>
                </a:lnTo>
                <a:lnTo>
                  <a:pt x="529" y="336"/>
                </a:lnTo>
                <a:lnTo>
                  <a:pt x="532" y="335"/>
                </a:lnTo>
                <a:lnTo>
                  <a:pt x="533" y="335"/>
                </a:lnTo>
                <a:lnTo>
                  <a:pt x="534" y="335"/>
                </a:lnTo>
                <a:lnTo>
                  <a:pt x="536" y="335"/>
                </a:lnTo>
                <a:lnTo>
                  <a:pt x="537" y="334"/>
                </a:lnTo>
                <a:lnTo>
                  <a:pt x="538" y="334"/>
                </a:lnTo>
                <a:lnTo>
                  <a:pt x="540" y="334"/>
                </a:lnTo>
                <a:lnTo>
                  <a:pt x="541" y="334"/>
                </a:lnTo>
                <a:lnTo>
                  <a:pt x="541" y="332"/>
                </a:lnTo>
                <a:lnTo>
                  <a:pt x="542" y="332"/>
                </a:lnTo>
                <a:lnTo>
                  <a:pt x="543" y="332"/>
                </a:lnTo>
                <a:lnTo>
                  <a:pt x="544" y="331"/>
                </a:lnTo>
                <a:lnTo>
                  <a:pt x="545" y="331"/>
                </a:lnTo>
                <a:lnTo>
                  <a:pt x="546" y="330"/>
                </a:lnTo>
                <a:lnTo>
                  <a:pt x="548" y="330"/>
                </a:lnTo>
                <a:lnTo>
                  <a:pt x="549" y="329"/>
                </a:lnTo>
                <a:lnTo>
                  <a:pt x="550" y="329"/>
                </a:lnTo>
                <a:lnTo>
                  <a:pt x="550" y="328"/>
                </a:lnTo>
                <a:lnTo>
                  <a:pt x="551" y="328"/>
                </a:lnTo>
                <a:lnTo>
                  <a:pt x="552" y="327"/>
                </a:lnTo>
                <a:lnTo>
                  <a:pt x="553" y="327"/>
                </a:lnTo>
                <a:lnTo>
                  <a:pt x="554" y="327"/>
                </a:lnTo>
                <a:lnTo>
                  <a:pt x="555" y="326"/>
                </a:lnTo>
                <a:lnTo>
                  <a:pt x="557" y="326"/>
                </a:lnTo>
                <a:lnTo>
                  <a:pt x="558" y="326"/>
                </a:lnTo>
                <a:lnTo>
                  <a:pt x="559" y="326"/>
                </a:lnTo>
                <a:lnTo>
                  <a:pt x="560" y="326"/>
                </a:lnTo>
                <a:lnTo>
                  <a:pt x="561" y="326"/>
                </a:lnTo>
                <a:lnTo>
                  <a:pt x="563" y="326"/>
                </a:lnTo>
                <a:lnTo>
                  <a:pt x="565" y="326"/>
                </a:lnTo>
                <a:lnTo>
                  <a:pt x="566" y="326"/>
                </a:lnTo>
                <a:lnTo>
                  <a:pt x="567" y="326"/>
                </a:lnTo>
                <a:lnTo>
                  <a:pt x="569" y="327"/>
                </a:lnTo>
                <a:lnTo>
                  <a:pt x="570" y="327"/>
                </a:lnTo>
                <a:lnTo>
                  <a:pt x="572" y="327"/>
                </a:lnTo>
                <a:lnTo>
                  <a:pt x="575" y="328"/>
                </a:lnTo>
                <a:lnTo>
                  <a:pt x="576" y="328"/>
                </a:lnTo>
                <a:lnTo>
                  <a:pt x="577" y="328"/>
                </a:lnTo>
                <a:lnTo>
                  <a:pt x="578" y="328"/>
                </a:lnTo>
                <a:lnTo>
                  <a:pt x="579" y="329"/>
                </a:lnTo>
                <a:lnTo>
                  <a:pt x="582" y="329"/>
                </a:lnTo>
                <a:lnTo>
                  <a:pt x="583" y="329"/>
                </a:lnTo>
                <a:lnTo>
                  <a:pt x="585" y="330"/>
                </a:lnTo>
                <a:lnTo>
                  <a:pt x="587" y="330"/>
                </a:lnTo>
                <a:lnTo>
                  <a:pt x="588" y="330"/>
                </a:lnTo>
                <a:lnTo>
                  <a:pt x="588" y="331"/>
                </a:lnTo>
                <a:lnTo>
                  <a:pt x="589" y="331"/>
                </a:lnTo>
                <a:lnTo>
                  <a:pt x="591" y="331"/>
                </a:lnTo>
                <a:lnTo>
                  <a:pt x="592" y="331"/>
                </a:lnTo>
                <a:lnTo>
                  <a:pt x="593" y="331"/>
                </a:lnTo>
                <a:lnTo>
                  <a:pt x="595" y="331"/>
                </a:lnTo>
                <a:lnTo>
                  <a:pt x="595" y="330"/>
                </a:lnTo>
                <a:lnTo>
                  <a:pt x="596" y="330"/>
                </a:lnTo>
                <a:lnTo>
                  <a:pt x="599" y="330"/>
                </a:lnTo>
                <a:lnTo>
                  <a:pt x="600" y="330"/>
                </a:lnTo>
                <a:lnTo>
                  <a:pt x="602" y="330"/>
                </a:lnTo>
                <a:lnTo>
                  <a:pt x="603" y="330"/>
                </a:lnTo>
                <a:lnTo>
                  <a:pt x="605" y="329"/>
                </a:lnTo>
                <a:lnTo>
                  <a:pt x="608" y="329"/>
                </a:lnTo>
                <a:lnTo>
                  <a:pt x="609" y="329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2" y="328"/>
                </a:lnTo>
                <a:lnTo>
                  <a:pt x="613" y="328"/>
                </a:lnTo>
                <a:lnTo>
                  <a:pt x="613" y="327"/>
                </a:lnTo>
                <a:lnTo>
                  <a:pt x="619" y="326"/>
                </a:lnTo>
                <a:lnTo>
                  <a:pt x="620" y="326"/>
                </a:lnTo>
                <a:lnTo>
                  <a:pt x="620" y="325"/>
                </a:lnTo>
                <a:lnTo>
                  <a:pt x="621" y="325"/>
                </a:lnTo>
                <a:lnTo>
                  <a:pt x="622" y="325"/>
                </a:lnTo>
                <a:lnTo>
                  <a:pt x="622" y="323"/>
                </a:lnTo>
                <a:lnTo>
                  <a:pt x="624" y="323"/>
                </a:lnTo>
                <a:lnTo>
                  <a:pt x="626" y="322"/>
                </a:lnTo>
                <a:lnTo>
                  <a:pt x="627" y="322"/>
                </a:lnTo>
                <a:lnTo>
                  <a:pt x="628" y="321"/>
                </a:lnTo>
                <a:lnTo>
                  <a:pt x="629" y="320"/>
                </a:lnTo>
                <a:lnTo>
                  <a:pt x="630" y="320"/>
                </a:lnTo>
                <a:lnTo>
                  <a:pt x="631" y="319"/>
                </a:lnTo>
                <a:lnTo>
                  <a:pt x="633" y="319"/>
                </a:lnTo>
                <a:lnTo>
                  <a:pt x="633" y="318"/>
                </a:lnTo>
                <a:lnTo>
                  <a:pt x="634" y="318"/>
                </a:lnTo>
                <a:lnTo>
                  <a:pt x="634" y="317"/>
                </a:lnTo>
                <a:lnTo>
                  <a:pt x="635" y="315"/>
                </a:lnTo>
                <a:lnTo>
                  <a:pt x="636" y="315"/>
                </a:lnTo>
                <a:lnTo>
                  <a:pt x="637" y="314"/>
                </a:lnTo>
                <a:lnTo>
                  <a:pt x="638" y="313"/>
                </a:lnTo>
                <a:lnTo>
                  <a:pt x="641" y="311"/>
                </a:lnTo>
                <a:lnTo>
                  <a:pt x="643" y="309"/>
                </a:lnTo>
                <a:lnTo>
                  <a:pt x="647" y="304"/>
                </a:lnTo>
                <a:lnTo>
                  <a:pt x="648" y="303"/>
                </a:lnTo>
                <a:lnTo>
                  <a:pt x="650" y="302"/>
                </a:lnTo>
                <a:lnTo>
                  <a:pt x="651" y="301"/>
                </a:lnTo>
                <a:lnTo>
                  <a:pt x="653" y="300"/>
                </a:lnTo>
                <a:lnTo>
                  <a:pt x="653" y="298"/>
                </a:lnTo>
                <a:lnTo>
                  <a:pt x="654" y="297"/>
                </a:lnTo>
                <a:lnTo>
                  <a:pt x="658" y="294"/>
                </a:lnTo>
                <a:lnTo>
                  <a:pt x="659" y="293"/>
                </a:lnTo>
                <a:lnTo>
                  <a:pt x="660" y="292"/>
                </a:lnTo>
                <a:lnTo>
                  <a:pt x="661" y="291"/>
                </a:lnTo>
                <a:lnTo>
                  <a:pt x="662" y="291"/>
                </a:lnTo>
                <a:lnTo>
                  <a:pt x="663" y="288"/>
                </a:lnTo>
                <a:lnTo>
                  <a:pt x="664" y="288"/>
                </a:lnTo>
                <a:lnTo>
                  <a:pt x="664" y="287"/>
                </a:lnTo>
                <a:lnTo>
                  <a:pt x="665" y="286"/>
                </a:lnTo>
                <a:lnTo>
                  <a:pt x="668" y="285"/>
                </a:lnTo>
                <a:lnTo>
                  <a:pt x="669" y="284"/>
                </a:lnTo>
                <a:lnTo>
                  <a:pt x="670" y="283"/>
                </a:lnTo>
                <a:lnTo>
                  <a:pt x="671" y="283"/>
                </a:lnTo>
                <a:lnTo>
                  <a:pt x="672" y="281"/>
                </a:lnTo>
                <a:lnTo>
                  <a:pt x="673" y="281"/>
                </a:lnTo>
                <a:lnTo>
                  <a:pt x="675" y="280"/>
                </a:lnTo>
                <a:lnTo>
                  <a:pt x="675" y="279"/>
                </a:lnTo>
                <a:lnTo>
                  <a:pt x="676" y="279"/>
                </a:lnTo>
                <a:lnTo>
                  <a:pt x="677" y="278"/>
                </a:lnTo>
                <a:lnTo>
                  <a:pt x="678" y="278"/>
                </a:lnTo>
                <a:lnTo>
                  <a:pt x="679" y="277"/>
                </a:lnTo>
                <a:lnTo>
                  <a:pt x="679" y="276"/>
                </a:lnTo>
                <a:lnTo>
                  <a:pt x="680" y="276"/>
                </a:lnTo>
                <a:lnTo>
                  <a:pt x="681" y="275"/>
                </a:lnTo>
                <a:lnTo>
                  <a:pt x="681" y="274"/>
                </a:lnTo>
                <a:lnTo>
                  <a:pt x="682" y="274"/>
                </a:lnTo>
                <a:lnTo>
                  <a:pt x="684" y="272"/>
                </a:lnTo>
                <a:lnTo>
                  <a:pt x="686" y="271"/>
                </a:lnTo>
                <a:lnTo>
                  <a:pt x="686" y="270"/>
                </a:lnTo>
                <a:lnTo>
                  <a:pt x="687" y="269"/>
                </a:lnTo>
                <a:lnTo>
                  <a:pt x="688" y="269"/>
                </a:lnTo>
                <a:lnTo>
                  <a:pt x="689" y="267"/>
                </a:lnTo>
                <a:lnTo>
                  <a:pt x="690" y="266"/>
                </a:lnTo>
                <a:lnTo>
                  <a:pt x="694" y="263"/>
                </a:lnTo>
                <a:lnTo>
                  <a:pt x="695" y="262"/>
                </a:lnTo>
                <a:lnTo>
                  <a:pt x="701" y="256"/>
                </a:lnTo>
                <a:lnTo>
                  <a:pt x="706" y="252"/>
                </a:lnTo>
                <a:lnTo>
                  <a:pt x="710" y="249"/>
                </a:lnTo>
                <a:lnTo>
                  <a:pt x="711" y="249"/>
                </a:lnTo>
                <a:lnTo>
                  <a:pt x="713" y="245"/>
                </a:lnTo>
                <a:lnTo>
                  <a:pt x="714" y="244"/>
                </a:lnTo>
                <a:lnTo>
                  <a:pt x="715" y="243"/>
                </a:lnTo>
                <a:lnTo>
                  <a:pt x="716" y="242"/>
                </a:lnTo>
                <a:lnTo>
                  <a:pt x="718" y="241"/>
                </a:lnTo>
                <a:lnTo>
                  <a:pt x="719" y="239"/>
                </a:lnTo>
                <a:lnTo>
                  <a:pt x="721" y="238"/>
                </a:lnTo>
                <a:lnTo>
                  <a:pt x="722" y="236"/>
                </a:lnTo>
                <a:lnTo>
                  <a:pt x="723" y="236"/>
                </a:lnTo>
                <a:lnTo>
                  <a:pt x="723" y="237"/>
                </a:lnTo>
                <a:lnTo>
                  <a:pt x="724" y="238"/>
                </a:lnTo>
                <a:lnTo>
                  <a:pt x="726" y="239"/>
                </a:lnTo>
                <a:lnTo>
                  <a:pt x="727" y="239"/>
                </a:lnTo>
                <a:lnTo>
                  <a:pt x="728" y="241"/>
                </a:lnTo>
                <a:lnTo>
                  <a:pt x="729" y="242"/>
                </a:lnTo>
                <a:lnTo>
                  <a:pt x="730" y="243"/>
                </a:lnTo>
                <a:lnTo>
                  <a:pt x="732" y="243"/>
                </a:lnTo>
                <a:lnTo>
                  <a:pt x="736" y="243"/>
                </a:lnTo>
                <a:lnTo>
                  <a:pt x="738" y="244"/>
                </a:lnTo>
                <a:lnTo>
                  <a:pt x="739" y="244"/>
                </a:lnTo>
                <a:lnTo>
                  <a:pt x="740" y="244"/>
                </a:lnTo>
                <a:lnTo>
                  <a:pt x="741" y="244"/>
                </a:lnTo>
                <a:lnTo>
                  <a:pt x="743" y="244"/>
                </a:lnTo>
                <a:lnTo>
                  <a:pt x="743" y="245"/>
                </a:lnTo>
                <a:lnTo>
                  <a:pt x="745" y="245"/>
                </a:lnTo>
                <a:lnTo>
                  <a:pt x="746" y="245"/>
                </a:lnTo>
                <a:lnTo>
                  <a:pt x="747" y="245"/>
                </a:lnTo>
                <a:lnTo>
                  <a:pt x="748" y="245"/>
                </a:lnTo>
                <a:lnTo>
                  <a:pt x="749" y="245"/>
                </a:lnTo>
                <a:lnTo>
                  <a:pt x="751" y="245"/>
                </a:lnTo>
                <a:lnTo>
                  <a:pt x="752" y="246"/>
                </a:lnTo>
                <a:lnTo>
                  <a:pt x="753" y="246"/>
                </a:lnTo>
                <a:lnTo>
                  <a:pt x="754" y="246"/>
                </a:lnTo>
                <a:lnTo>
                  <a:pt x="755" y="246"/>
                </a:lnTo>
                <a:lnTo>
                  <a:pt x="755" y="247"/>
                </a:lnTo>
                <a:lnTo>
                  <a:pt x="756" y="247"/>
                </a:lnTo>
                <a:lnTo>
                  <a:pt x="756" y="249"/>
                </a:lnTo>
                <a:lnTo>
                  <a:pt x="757" y="250"/>
                </a:lnTo>
                <a:lnTo>
                  <a:pt x="756" y="258"/>
                </a:lnTo>
                <a:lnTo>
                  <a:pt x="757" y="256"/>
                </a:lnTo>
                <a:lnTo>
                  <a:pt x="761" y="253"/>
                </a:lnTo>
                <a:lnTo>
                  <a:pt x="762" y="251"/>
                </a:lnTo>
                <a:lnTo>
                  <a:pt x="765" y="247"/>
                </a:lnTo>
                <a:lnTo>
                  <a:pt x="768" y="244"/>
                </a:lnTo>
                <a:lnTo>
                  <a:pt x="770" y="242"/>
                </a:lnTo>
                <a:lnTo>
                  <a:pt x="774" y="239"/>
                </a:lnTo>
                <a:lnTo>
                  <a:pt x="777" y="238"/>
                </a:lnTo>
                <a:lnTo>
                  <a:pt x="774" y="233"/>
                </a:lnTo>
                <a:lnTo>
                  <a:pt x="773" y="232"/>
                </a:lnTo>
                <a:lnTo>
                  <a:pt x="772" y="232"/>
                </a:lnTo>
                <a:lnTo>
                  <a:pt x="772" y="230"/>
                </a:lnTo>
                <a:lnTo>
                  <a:pt x="771" y="220"/>
                </a:lnTo>
                <a:lnTo>
                  <a:pt x="770" y="217"/>
                </a:lnTo>
                <a:lnTo>
                  <a:pt x="770" y="216"/>
                </a:lnTo>
                <a:lnTo>
                  <a:pt x="770" y="215"/>
                </a:lnTo>
                <a:lnTo>
                  <a:pt x="770" y="213"/>
                </a:lnTo>
                <a:lnTo>
                  <a:pt x="769" y="213"/>
                </a:lnTo>
                <a:lnTo>
                  <a:pt x="769" y="212"/>
                </a:lnTo>
                <a:lnTo>
                  <a:pt x="769" y="211"/>
                </a:lnTo>
                <a:lnTo>
                  <a:pt x="768" y="211"/>
                </a:lnTo>
                <a:lnTo>
                  <a:pt x="768" y="210"/>
                </a:lnTo>
                <a:lnTo>
                  <a:pt x="766" y="210"/>
                </a:lnTo>
                <a:lnTo>
                  <a:pt x="766" y="209"/>
                </a:lnTo>
                <a:lnTo>
                  <a:pt x="765" y="209"/>
                </a:lnTo>
                <a:lnTo>
                  <a:pt x="765" y="208"/>
                </a:lnTo>
                <a:lnTo>
                  <a:pt x="764" y="208"/>
                </a:lnTo>
                <a:lnTo>
                  <a:pt x="764" y="207"/>
                </a:lnTo>
                <a:lnTo>
                  <a:pt x="763" y="207"/>
                </a:lnTo>
                <a:lnTo>
                  <a:pt x="763" y="205"/>
                </a:lnTo>
                <a:lnTo>
                  <a:pt x="762" y="205"/>
                </a:lnTo>
                <a:lnTo>
                  <a:pt x="763" y="205"/>
                </a:lnTo>
                <a:lnTo>
                  <a:pt x="763" y="204"/>
                </a:lnTo>
                <a:lnTo>
                  <a:pt x="764" y="204"/>
                </a:lnTo>
                <a:lnTo>
                  <a:pt x="765" y="204"/>
                </a:lnTo>
                <a:lnTo>
                  <a:pt x="766" y="204"/>
                </a:lnTo>
                <a:lnTo>
                  <a:pt x="765" y="204"/>
                </a:lnTo>
                <a:lnTo>
                  <a:pt x="765" y="205"/>
                </a:lnTo>
                <a:lnTo>
                  <a:pt x="765" y="207"/>
                </a:lnTo>
                <a:lnTo>
                  <a:pt x="766" y="207"/>
                </a:lnTo>
                <a:lnTo>
                  <a:pt x="766" y="208"/>
                </a:lnTo>
                <a:lnTo>
                  <a:pt x="768" y="208"/>
                </a:lnTo>
                <a:lnTo>
                  <a:pt x="768" y="209"/>
                </a:lnTo>
                <a:lnTo>
                  <a:pt x="768" y="208"/>
                </a:lnTo>
                <a:lnTo>
                  <a:pt x="769" y="209"/>
                </a:lnTo>
                <a:lnTo>
                  <a:pt x="770" y="210"/>
                </a:lnTo>
                <a:lnTo>
                  <a:pt x="770" y="211"/>
                </a:lnTo>
                <a:lnTo>
                  <a:pt x="771" y="211"/>
                </a:lnTo>
                <a:lnTo>
                  <a:pt x="772" y="212"/>
                </a:lnTo>
                <a:lnTo>
                  <a:pt x="773" y="216"/>
                </a:lnTo>
                <a:lnTo>
                  <a:pt x="774" y="217"/>
                </a:lnTo>
                <a:lnTo>
                  <a:pt x="774" y="218"/>
                </a:lnTo>
                <a:lnTo>
                  <a:pt x="773" y="219"/>
                </a:lnTo>
                <a:lnTo>
                  <a:pt x="773" y="227"/>
                </a:lnTo>
                <a:lnTo>
                  <a:pt x="773" y="228"/>
                </a:lnTo>
                <a:lnTo>
                  <a:pt x="774" y="228"/>
                </a:lnTo>
                <a:lnTo>
                  <a:pt x="774" y="229"/>
                </a:lnTo>
                <a:lnTo>
                  <a:pt x="774" y="230"/>
                </a:lnTo>
                <a:lnTo>
                  <a:pt x="774" y="232"/>
                </a:lnTo>
                <a:lnTo>
                  <a:pt x="775" y="233"/>
                </a:lnTo>
                <a:lnTo>
                  <a:pt x="778" y="237"/>
                </a:lnTo>
                <a:lnTo>
                  <a:pt x="779" y="237"/>
                </a:lnTo>
                <a:lnTo>
                  <a:pt x="779" y="238"/>
                </a:lnTo>
                <a:lnTo>
                  <a:pt x="779" y="239"/>
                </a:lnTo>
                <a:lnTo>
                  <a:pt x="779" y="241"/>
                </a:lnTo>
                <a:lnTo>
                  <a:pt x="780" y="241"/>
                </a:lnTo>
                <a:lnTo>
                  <a:pt x="780" y="242"/>
                </a:lnTo>
                <a:lnTo>
                  <a:pt x="780" y="243"/>
                </a:lnTo>
                <a:lnTo>
                  <a:pt x="780" y="244"/>
                </a:lnTo>
                <a:lnTo>
                  <a:pt x="781" y="245"/>
                </a:lnTo>
                <a:lnTo>
                  <a:pt x="780" y="247"/>
                </a:lnTo>
                <a:lnTo>
                  <a:pt x="779" y="249"/>
                </a:lnTo>
                <a:lnTo>
                  <a:pt x="779" y="250"/>
                </a:lnTo>
                <a:lnTo>
                  <a:pt x="779" y="251"/>
                </a:lnTo>
                <a:lnTo>
                  <a:pt x="779" y="252"/>
                </a:lnTo>
                <a:lnTo>
                  <a:pt x="780" y="252"/>
                </a:lnTo>
                <a:lnTo>
                  <a:pt x="780" y="253"/>
                </a:lnTo>
                <a:lnTo>
                  <a:pt x="781" y="251"/>
                </a:lnTo>
                <a:lnTo>
                  <a:pt x="781" y="250"/>
                </a:lnTo>
                <a:lnTo>
                  <a:pt x="781" y="247"/>
                </a:lnTo>
                <a:lnTo>
                  <a:pt x="786" y="243"/>
                </a:lnTo>
                <a:lnTo>
                  <a:pt x="792" y="242"/>
                </a:lnTo>
                <a:lnTo>
                  <a:pt x="794" y="243"/>
                </a:lnTo>
                <a:lnTo>
                  <a:pt x="797" y="242"/>
                </a:lnTo>
                <a:lnTo>
                  <a:pt x="797" y="247"/>
                </a:lnTo>
                <a:lnTo>
                  <a:pt x="790" y="258"/>
                </a:lnTo>
                <a:lnTo>
                  <a:pt x="785" y="254"/>
                </a:lnTo>
                <a:lnTo>
                  <a:pt x="783" y="255"/>
                </a:lnTo>
                <a:lnTo>
                  <a:pt x="782" y="255"/>
                </a:lnTo>
                <a:lnTo>
                  <a:pt x="778" y="253"/>
                </a:lnTo>
                <a:lnTo>
                  <a:pt x="778" y="254"/>
                </a:lnTo>
                <a:lnTo>
                  <a:pt x="778" y="255"/>
                </a:lnTo>
                <a:lnTo>
                  <a:pt x="777" y="256"/>
                </a:lnTo>
                <a:lnTo>
                  <a:pt x="778" y="256"/>
                </a:lnTo>
                <a:lnTo>
                  <a:pt x="778" y="258"/>
                </a:lnTo>
                <a:lnTo>
                  <a:pt x="777" y="260"/>
                </a:lnTo>
                <a:lnTo>
                  <a:pt x="775" y="259"/>
                </a:lnTo>
                <a:lnTo>
                  <a:pt x="775" y="260"/>
                </a:lnTo>
                <a:lnTo>
                  <a:pt x="775" y="261"/>
                </a:lnTo>
                <a:lnTo>
                  <a:pt x="774" y="261"/>
                </a:lnTo>
                <a:lnTo>
                  <a:pt x="774" y="262"/>
                </a:lnTo>
                <a:lnTo>
                  <a:pt x="774" y="263"/>
                </a:lnTo>
                <a:lnTo>
                  <a:pt x="773" y="263"/>
                </a:lnTo>
                <a:lnTo>
                  <a:pt x="773" y="264"/>
                </a:lnTo>
                <a:lnTo>
                  <a:pt x="773" y="266"/>
                </a:lnTo>
                <a:lnTo>
                  <a:pt x="772" y="266"/>
                </a:lnTo>
                <a:lnTo>
                  <a:pt x="773" y="267"/>
                </a:lnTo>
                <a:lnTo>
                  <a:pt x="775" y="268"/>
                </a:lnTo>
                <a:lnTo>
                  <a:pt x="775" y="269"/>
                </a:lnTo>
                <a:lnTo>
                  <a:pt x="777" y="271"/>
                </a:lnTo>
                <a:lnTo>
                  <a:pt x="769" y="277"/>
                </a:lnTo>
                <a:lnTo>
                  <a:pt x="770" y="277"/>
                </a:lnTo>
                <a:lnTo>
                  <a:pt x="771" y="276"/>
                </a:lnTo>
                <a:lnTo>
                  <a:pt x="773" y="276"/>
                </a:lnTo>
                <a:lnTo>
                  <a:pt x="774" y="275"/>
                </a:lnTo>
                <a:lnTo>
                  <a:pt x="774" y="274"/>
                </a:lnTo>
                <a:lnTo>
                  <a:pt x="775" y="274"/>
                </a:lnTo>
                <a:lnTo>
                  <a:pt x="777" y="274"/>
                </a:lnTo>
                <a:lnTo>
                  <a:pt x="777" y="272"/>
                </a:lnTo>
                <a:lnTo>
                  <a:pt x="778" y="272"/>
                </a:lnTo>
                <a:lnTo>
                  <a:pt x="779" y="272"/>
                </a:lnTo>
                <a:lnTo>
                  <a:pt x="780" y="271"/>
                </a:lnTo>
                <a:lnTo>
                  <a:pt x="781" y="271"/>
                </a:lnTo>
                <a:lnTo>
                  <a:pt x="783" y="270"/>
                </a:lnTo>
                <a:lnTo>
                  <a:pt x="785" y="270"/>
                </a:lnTo>
                <a:lnTo>
                  <a:pt x="786" y="270"/>
                </a:lnTo>
                <a:lnTo>
                  <a:pt x="787" y="270"/>
                </a:lnTo>
                <a:lnTo>
                  <a:pt x="788" y="269"/>
                </a:lnTo>
                <a:lnTo>
                  <a:pt x="789" y="269"/>
                </a:lnTo>
                <a:lnTo>
                  <a:pt x="791" y="269"/>
                </a:lnTo>
                <a:lnTo>
                  <a:pt x="792" y="270"/>
                </a:lnTo>
                <a:lnTo>
                  <a:pt x="794" y="270"/>
                </a:lnTo>
                <a:lnTo>
                  <a:pt x="795" y="270"/>
                </a:lnTo>
                <a:lnTo>
                  <a:pt x="796" y="271"/>
                </a:lnTo>
                <a:lnTo>
                  <a:pt x="797" y="271"/>
                </a:lnTo>
                <a:lnTo>
                  <a:pt x="798" y="271"/>
                </a:lnTo>
                <a:lnTo>
                  <a:pt x="799" y="271"/>
                </a:lnTo>
                <a:lnTo>
                  <a:pt x="800" y="271"/>
                </a:lnTo>
                <a:lnTo>
                  <a:pt x="802" y="271"/>
                </a:lnTo>
                <a:lnTo>
                  <a:pt x="802" y="272"/>
                </a:lnTo>
                <a:lnTo>
                  <a:pt x="803" y="274"/>
                </a:lnTo>
                <a:lnTo>
                  <a:pt x="806" y="277"/>
                </a:lnTo>
                <a:lnTo>
                  <a:pt x="811" y="283"/>
                </a:lnTo>
                <a:lnTo>
                  <a:pt x="808" y="287"/>
                </a:lnTo>
                <a:lnTo>
                  <a:pt x="807" y="294"/>
                </a:lnTo>
                <a:lnTo>
                  <a:pt x="806" y="298"/>
                </a:lnTo>
                <a:lnTo>
                  <a:pt x="803" y="303"/>
                </a:lnTo>
                <a:lnTo>
                  <a:pt x="799" y="306"/>
                </a:lnTo>
                <a:lnTo>
                  <a:pt x="799" y="308"/>
                </a:lnTo>
                <a:lnTo>
                  <a:pt x="798" y="310"/>
                </a:lnTo>
                <a:lnTo>
                  <a:pt x="796" y="312"/>
                </a:lnTo>
                <a:lnTo>
                  <a:pt x="814" y="317"/>
                </a:lnTo>
                <a:lnTo>
                  <a:pt x="814" y="313"/>
                </a:lnTo>
                <a:lnTo>
                  <a:pt x="814" y="311"/>
                </a:lnTo>
                <a:lnTo>
                  <a:pt x="814" y="308"/>
                </a:lnTo>
                <a:lnTo>
                  <a:pt x="814" y="301"/>
                </a:lnTo>
                <a:lnTo>
                  <a:pt x="814" y="298"/>
                </a:lnTo>
                <a:lnTo>
                  <a:pt x="815" y="295"/>
                </a:lnTo>
                <a:lnTo>
                  <a:pt x="815" y="294"/>
                </a:lnTo>
                <a:lnTo>
                  <a:pt x="816" y="293"/>
                </a:lnTo>
                <a:lnTo>
                  <a:pt x="821" y="293"/>
                </a:lnTo>
                <a:lnTo>
                  <a:pt x="822" y="295"/>
                </a:lnTo>
                <a:lnTo>
                  <a:pt x="837" y="296"/>
                </a:lnTo>
                <a:lnTo>
                  <a:pt x="837" y="295"/>
                </a:lnTo>
                <a:lnTo>
                  <a:pt x="837" y="292"/>
                </a:lnTo>
                <a:lnTo>
                  <a:pt x="838" y="284"/>
                </a:lnTo>
                <a:lnTo>
                  <a:pt x="838" y="283"/>
                </a:lnTo>
                <a:lnTo>
                  <a:pt x="841" y="283"/>
                </a:lnTo>
                <a:lnTo>
                  <a:pt x="846" y="283"/>
                </a:lnTo>
                <a:lnTo>
                  <a:pt x="847" y="283"/>
                </a:lnTo>
                <a:lnTo>
                  <a:pt x="848" y="283"/>
                </a:lnTo>
                <a:lnTo>
                  <a:pt x="848" y="281"/>
                </a:lnTo>
                <a:lnTo>
                  <a:pt x="849" y="281"/>
                </a:lnTo>
                <a:lnTo>
                  <a:pt x="850" y="281"/>
                </a:lnTo>
                <a:lnTo>
                  <a:pt x="851" y="281"/>
                </a:lnTo>
                <a:lnTo>
                  <a:pt x="851" y="280"/>
                </a:lnTo>
                <a:lnTo>
                  <a:pt x="853" y="280"/>
                </a:lnTo>
                <a:lnTo>
                  <a:pt x="862" y="280"/>
                </a:lnTo>
                <a:lnTo>
                  <a:pt x="861" y="279"/>
                </a:lnTo>
                <a:lnTo>
                  <a:pt x="859" y="279"/>
                </a:lnTo>
                <a:lnTo>
                  <a:pt x="859" y="278"/>
                </a:lnTo>
                <a:lnTo>
                  <a:pt x="858" y="277"/>
                </a:lnTo>
                <a:lnTo>
                  <a:pt x="858" y="275"/>
                </a:lnTo>
                <a:lnTo>
                  <a:pt x="858" y="274"/>
                </a:lnTo>
                <a:lnTo>
                  <a:pt x="857" y="274"/>
                </a:lnTo>
                <a:lnTo>
                  <a:pt x="857" y="272"/>
                </a:lnTo>
                <a:lnTo>
                  <a:pt x="856" y="271"/>
                </a:lnTo>
                <a:lnTo>
                  <a:pt x="857" y="267"/>
                </a:lnTo>
                <a:lnTo>
                  <a:pt x="851" y="262"/>
                </a:lnTo>
                <a:lnTo>
                  <a:pt x="850" y="261"/>
                </a:lnTo>
                <a:lnTo>
                  <a:pt x="850" y="260"/>
                </a:lnTo>
                <a:lnTo>
                  <a:pt x="850" y="245"/>
                </a:lnTo>
                <a:lnTo>
                  <a:pt x="850" y="241"/>
                </a:lnTo>
                <a:lnTo>
                  <a:pt x="850" y="239"/>
                </a:lnTo>
                <a:lnTo>
                  <a:pt x="850" y="236"/>
                </a:lnTo>
                <a:lnTo>
                  <a:pt x="850" y="235"/>
                </a:lnTo>
                <a:lnTo>
                  <a:pt x="851" y="235"/>
                </a:lnTo>
                <a:lnTo>
                  <a:pt x="851" y="234"/>
                </a:lnTo>
                <a:lnTo>
                  <a:pt x="853" y="234"/>
                </a:lnTo>
                <a:lnTo>
                  <a:pt x="859" y="234"/>
                </a:lnTo>
                <a:lnTo>
                  <a:pt x="861" y="234"/>
                </a:lnTo>
                <a:lnTo>
                  <a:pt x="861" y="232"/>
                </a:lnTo>
                <a:lnTo>
                  <a:pt x="861" y="230"/>
                </a:lnTo>
                <a:lnTo>
                  <a:pt x="861" y="226"/>
                </a:lnTo>
                <a:lnTo>
                  <a:pt x="863" y="225"/>
                </a:lnTo>
                <a:lnTo>
                  <a:pt x="866" y="224"/>
                </a:lnTo>
                <a:lnTo>
                  <a:pt x="868" y="224"/>
                </a:lnTo>
                <a:lnTo>
                  <a:pt x="872" y="225"/>
                </a:lnTo>
                <a:lnTo>
                  <a:pt x="874" y="225"/>
                </a:lnTo>
                <a:lnTo>
                  <a:pt x="875" y="225"/>
                </a:lnTo>
                <a:lnTo>
                  <a:pt x="879" y="225"/>
                </a:lnTo>
                <a:lnTo>
                  <a:pt x="882" y="224"/>
                </a:lnTo>
                <a:lnTo>
                  <a:pt x="888" y="221"/>
                </a:lnTo>
                <a:lnTo>
                  <a:pt x="893" y="218"/>
                </a:lnTo>
                <a:lnTo>
                  <a:pt x="898" y="217"/>
                </a:lnTo>
                <a:lnTo>
                  <a:pt x="902" y="216"/>
                </a:lnTo>
                <a:lnTo>
                  <a:pt x="906" y="216"/>
                </a:lnTo>
                <a:lnTo>
                  <a:pt x="907" y="215"/>
                </a:lnTo>
                <a:lnTo>
                  <a:pt x="908" y="215"/>
                </a:lnTo>
                <a:lnTo>
                  <a:pt x="910" y="218"/>
                </a:lnTo>
                <a:lnTo>
                  <a:pt x="913" y="221"/>
                </a:lnTo>
                <a:lnTo>
                  <a:pt x="914" y="222"/>
                </a:lnTo>
                <a:lnTo>
                  <a:pt x="914" y="224"/>
                </a:lnTo>
                <a:lnTo>
                  <a:pt x="913" y="224"/>
                </a:lnTo>
                <a:lnTo>
                  <a:pt x="912" y="225"/>
                </a:lnTo>
                <a:lnTo>
                  <a:pt x="908" y="227"/>
                </a:lnTo>
                <a:lnTo>
                  <a:pt x="908" y="228"/>
                </a:lnTo>
                <a:lnTo>
                  <a:pt x="907" y="228"/>
                </a:lnTo>
                <a:lnTo>
                  <a:pt x="907" y="229"/>
                </a:lnTo>
                <a:lnTo>
                  <a:pt x="906" y="229"/>
                </a:lnTo>
                <a:lnTo>
                  <a:pt x="906" y="230"/>
                </a:lnTo>
                <a:lnTo>
                  <a:pt x="905" y="230"/>
                </a:lnTo>
                <a:lnTo>
                  <a:pt x="910" y="244"/>
                </a:lnTo>
                <a:lnTo>
                  <a:pt x="909" y="244"/>
                </a:lnTo>
                <a:lnTo>
                  <a:pt x="909" y="245"/>
                </a:lnTo>
                <a:lnTo>
                  <a:pt x="908" y="245"/>
                </a:lnTo>
                <a:lnTo>
                  <a:pt x="907" y="245"/>
                </a:lnTo>
                <a:lnTo>
                  <a:pt x="906" y="245"/>
                </a:lnTo>
                <a:lnTo>
                  <a:pt x="906" y="246"/>
                </a:lnTo>
                <a:lnTo>
                  <a:pt x="905" y="246"/>
                </a:lnTo>
                <a:lnTo>
                  <a:pt x="904" y="246"/>
                </a:lnTo>
                <a:lnTo>
                  <a:pt x="902" y="246"/>
                </a:lnTo>
                <a:lnTo>
                  <a:pt x="901" y="247"/>
                </a:lnTo>
                <a:lnTo>
                  <a:pt x="900" y="247"/>
                </a:lnTo>
                <a:lnTo>
                  <a:pt x="899" y="247"/>
                </a:lnTo>
                <a:lnTo>
                  <a:pt x="897" y="247"/>
                </a:lnTo>
                <a:lnTo>
                  <a:pt x="896" y="247"/>
                </a:lnTo>
                <a:lnTo>
                  <a:pt x="893" y="249"/>
                </a:lnTo>
                <a:lnTo>
                  <a:pt x="892" y="249"/>
                </a:lnTo>
                <a:lnTo>
                  <a:pt x="891" y="249"/>
                </a:lnTo>
                <a:lnTo>
                  <a:pt x="890" y="249"/>
                </a:lnTo>
                <a:lnTo>
                  <a:pt x="889" y="249"/>
                </a:lnTo>
                <a:lnTo>
                  <a:pt x="888" y="249"/>
                </a:lnTo>
                <a:lnTo>
                  <a:pt x="887" y="249"/>
                </a:lnTo>
                <a:lnTo>
                  <a:pt x="885" y="249"/>
                </a:lnTo>
                <a:lnTo>
                  <a:pt x="884" y="249"/>
                </a:lnTo>
                <a:lnTo>
                  <a:pt x="882" y="249"/>
                </a:lnTo>
                <a:lnTo>
                  <a:pt x="881" y="250"/>
                </a:lnTo>
                <a:lnTo>
                  <a:pt x="880" y="250"/>
                </a:lnTo>
                <a:lnTo>
                  <a:pt x="879" y="250"/>
                </a:lnTo>
                <a:lnTo>
                  <a:pt x="878" y="250"/>
                </a:lnTo>
                <a:lnTo>
                  <a:pt x="878" y="251"/>
                </a:lnTo>
                <a:lnTo>
                  <a:pt x="876" y="258"/>
                </a:lnTo>
                <a:lnTo>
                  <a:pt x="874" y="260"/>
                </a:lnTo>
                <a:lnTo>
                  <a:pt x="874" y="261"/>
                </a:lnTo>
                <a:lnTo>
                  <a:pt x="889" y="262"/>
                </a:lnTo>
                <a:lnTo>
                  <a:pt x="889" y="259"/>
                </a:lnTo>
                <a:lnTo>
                  <a:pt x="889" y="258"/>
                </a:lnTo>
                <a:lnTo>
                  <a:pt x="902" y="259"/>
                </a:lnTo>
                <a:lnTo>
                  <a:pt x="902" y="252"/>
                </a:lnTo>
                <a:lnTo>
                  <a:pt x="904" y="253"/>
                </a:lnTo>
                <a:lnTo>
                  <a:pt x="905" y="256"/>
                </a:lnTo>
                <a:lnTo>
                  <a:pt x="905" y="267"/>
                </a:lnTo>
                <a:lnTo>
                  <a:pt x="905" y="269"/>
                </a:lnTo>
                <a:lnTo>
                  <a:pt x="904" y="269"/>
                </a:lnTo>
                <a:lnTo>
                  <a:pt x="904" y="270"/>
                </a:lnTo>
                <a:lnTo>
                  <a:pt x="902" y="275"/>
                </a:lnTo>
                <a:lnTo>
                  <a:pt x="902" y="276"/>
                </a:lnTo>
                <a:lnTo>
                  <a:pt x="902" y="279"/>
                </a:lnTo>
                <a:lnTo>
                  <a:pt x="901" y="292"/>
                </a:lnTo>
                <a:lnTo>
                  <a:pt x="901" y="293"/>
                </a:lnTo>
                <a:lnTo>
                  <a:pt x="901" y="296"/>
                </a:lnTo>
                <a:lnTo>
                  <a:pt x="907" y="298"/>
                </a:lnTo>
                <a:lnTo>
                  <a:pt x="910" y="301"/>
                </a:lnTo>
                <a:lnTo>
                  <a:pt x="910" y="302"/>
                </a:lnTo>
                <a:lnTo>
                  <a:pt x="914" y="310"/>
                </a:lnTo>
                <a:lnTo>
                  <a:pt x="915" y="310"/>
                </a:lnTo>
                <a:lnTo>
                  <a:pt x="918" y="311"/>
                </a:lnTo>
                <a:lnTo>
                  <a:pt x="922" y="310"/>
                </a:lnTo>
                <a:lnTo>
                  <a:pt x="925" y="311"/>
                </a:lnTo>
                <a:lnTo>
                  <a:pt x="925" y="310"/>
                </a:lnTo>
                <a:lnTo>
                  <a:pt x="925" y="309"/>
                </a:lnTo>
                <a:lnTo>
                  <a:pt x="925" y="308"/>
                </a:lnTo>
                <a:lnTo>
                  <a:pt x="925" y="306"/>
                </a:lnTo>
                <a:lnTo>
                  <a:pt x="926" y="303"/>
                </a:lnTo>
                <a:lnTo>
                  <a:pt x="926" y="300"/>
                </a:lnTo>
                <a:lnTo>
                  <a:pt x="926" y="298"/>
                </a:lnTo>
                <a:lnTo>
                  <a:pt x="926" y="297"/>
                </a:lnTo>
                <a:lnTo>
                  <a:pt x="927" y="294"/>
                </a:lnTo>
                <a:lnTo>
                  <a:pt x="927" y="293"/>
                </a:lnTo>
                <a:lnTo>
                  <a:pt x="927" y="292"/>
                </a:lnTo>
                <a:lnTo>
                  <a:pt x="927" y="287"/>
                </a:lnTo>
                <a:lnTo>
                  <a:pt x="929" y="285"/>
                </a:lnTo>
                <a:lnTo>
                  <a:pt x="929" y="284"/>
                </a:lnTo>
                <a:lnTo>
                  <a:pt x="931" y="284"/>
                </a:lnTo>
                <a:lnTo>
                  <a:pt x="932" y="284"/>
                </a:lnTo>
                <a:lnTo>
                  <a:pt x="933" y="284"/>
                </a:lnTo>
                <a:lnTo>
                  <a:pt x="938" y="270"/>
                </a:lnTo>
                <a:lnTo>
                  <a:pt x="939" y="267"/>
                </a:lnTo>
                <a:lnTo>
                  <a:pt x="939" y="263"/>
                </a:lnTo>
                <a:lnTo>
                  <a:pt x="940" y="260"/>
                </a:lnTo>
                <a:lnTo>
                  <a:pt x="941" y="259"/>
                </a:lnTo>
                <a:lnTo>
                  <a:pt x="943" y="251"/>
                </a:lnTo>
                <a:lnTo>
                  <a:pt x="943" y="250"/>
                </a:lnTo>
                <a:lnTo>
                  <a:pt x="944" y="246"/>
                </a:lnTo>
                <a:lnTo>
                  <a:pt x="944" y="244"/>
                </a:lnTo>
                <a:lnTo>
                  <a:pt x="946" y="243"/>
                </a:lnTo>
                <a:lnTo>
                  <a:pt x="946" y="241"/>
                </a:lnTo>
                <a:lnTo>
                  <a:pt x="946" y="239"/>
                </a:lnTo>
                <a:lnTo>
                  <a:pt x="947" y="237"/>
                </a:lnTo>
                <a:lnTo>
                  <a:pt x="947" y="236"/>
                </a:lnTo>
                <a:lnTo>
                  <a:pt x="947" y="235"/>
                </a:lnTo>
                <a:lnTo>
                  <a:pt x="947" y="234"/>
                </a:lnTo>
                <a:lnTo>
                  <a:pt x="948" y="232"/>
                </a:lnTo>
                <a:lnTo>
                  <a:pt x="948" y="230"/>
                </a:lnTo>
                <a:lnTo>
                  <a:pt x="948" y="229"/>
                </a:lnTo>
                <a:lnTo>
                  <a:pt x="948" y="228"/>
                </a:lnTo>
                <a:lnTo>
                  <a:pt x="948" y="226"/>
                </a:lnTo>
                <a:lnTo>
                  <a:pt x="948" y="225"/>
                </a:lnTo>
                <a:lnTo>
                  <a:pt x="948" y="222"/>
                </a:lnTo>
                <a:lnTo>
                  <a:pt x="948" y="221"/>
                </a:lnTo>
                <a:lnTo>
                  <a:pt x="948" y="220"/>
                </a:lnTo>
                <a:lnTo>
                  <a:pt x="948" y="219"/>
                </a:lnTo>
                <a:lnTo>
                  <a:pt x="949" y="217"/>
                </a:lnTo>
                <a:lnTo>
                  <a:pt x="950" y="217"/>
                </a:lnTo>
                <a:lnTo>
                  <a:pt x="952" y="215"/>
                </a:lnTo>
                <a:lnTo>
                  <a:pt x="954" y="215"/>
                </a:lnTo>
                <a:lnTo>
                  <a:pt x="955" y="213"/>
                </a:lnTo>
                <a:lnTo>
                  <a:pt x="957" y="212"/>
                </a:lnTo>
                <a:lnTo>
                  <a:pt x="959" y="212"/>
                </a:lnTo>
                <a:lnTo>
                  <a:pt x="960" y="211"/>
                </a:lnTo>
                <a:lnTo>
                  <a:pt x="961" y="211"/>
                </a:lnTo>
                <a:lnTo>
                  <a:pt x="961" y="210"/>
                </a:lnTo>
                <a:lnTo>
                  <a:pt x="963" y="209"/>
                </a:lnTo>
                <a:lnTo>
                  <a:pt x="963" y="207"/>
                </a:lnTo>
                <a:lnTo>
                  <a:pt x="963" y="205"/>
                </a:lnTo>
                <a:lnTo>
                  <a:pt x="963" y="203"/>
                </a:lnTo>
                <a:lnTo>
                  <a:pt x="966" y="203"/>
                </a:lnTo>
                <a:lnTo>
                  <a:pt x="971" y="203"/>
                </a:lnTo>
                <a:lnTo>
                  <a:pt x="972" y="203"/>
                </a:lnTo>
                <a:lnTo>
                  <a:pt x="973" y="203"/>
                </a:lnTo>
                <a:lnTo>
                  <a:pt x="975" y="203"/>
                </a:lnTo>
                <a:lnTo>
                  <a:pt x="977" y="203"/>
                </a:lnTo>
                <a:lnTo>
                  <a:pt x="980" y="202"/>
                </a:lnTo>
                <a:lnTo>
                  <a:pt x="981" y="202"/>
                </a:lnTo>
                <a:lnTo>
                  <a:pt x="983" y="202"/>
                </a:lnTo>
                <a:lnTo>
                  <a:pt x="984" y="202"/>
                </a:lnTo>
                <a:lnTo>
                  <a:pt x="985" y="202"/>
                </a:lnTo>
                <a:lnTo>
                  <a:pt x="986" y="201"/>
                </a:lnTo>
                <a:lnTo>
                  <a:pt x="983" y="196"/>
                </a:lnTo>
                <a:lnTo>
                  <a:pt x="989" y="194"/>
                </a:lnTo>
                <a:lnTo>
                  <a:pt x="989" y="193"/>
                </a:lnTo>
                <a:lnTo>
                  <a:pt x="986" y="190"/>
                </a:lnTo>
                <a:lnTo>
                  <a:pt x="985" y="188"/>
                </a:lnTo>
                <a:lnTo>
                  <a:pt x="983" y="186"/>
                </a:lnTo>
                <a:lnTo>
                  <a:pt x="985" y="185"/>
                </a:lnTo>
                <a:lnTo>
                  <a:pt x="994" y="178"/>
                </a:lnTo>
                <a:lnTo>
                  <a:pt x="997" y="177"/>
                </a:lnTo>
                <a:lnTo>
                  <a:pt x="999" y="175"/>
                </a:lnTo>
                <a:lnTo>
                  <a:pt x="1000" y="175"/>
                </a:lnTo>
                <a:lnTo>
                  <a:pt x="1000" y="174"/>
                </a:lnTo>
                <a:lnTo>
                  <a:pt x="1005" y="171"/>
                </a:lnTo>
                <a:lnTo>
                  <a:pt x="1006" y="171"/>
                </a:lnTo>
                <a:lnTo>
                  <a:pt x="1006" y="170"/>
                </a:lnTo>
                <a:lnTo>
                  <a:pt x="1007" y="170"/>
                </a:lnTo>
                <a:lnTo>
                  <a:pt x="1009" y="169"/>
                </a:lnTo>
                <a:lnTo>
                  <a:pt x="1010" y="167"/>
                </a:lnTo>
                <a:lnTo>
                  <a:pt x="1014" y="166"/>
                </a:lnTo>
                <a:lnTo>
                  <a:pt x="1015" y="165"/>
                </a:lnTo>
                <a:lnTo>
                  <a:pt x="1016" y="163"/>
                </a:lnTo>
                <a:lnTo>
                  <a:pt x="1018" y="162"/>
                </a:lnTo>
                <a:lnTo>
                  <a:pt x="1019" y="161"/>
                </a:lnTo>
                <a:lnTo>
                  <a:pt x="1020" y="161"/>
                </a:lnTo>
                <a:lnTo>
                  <a:pt x="1022" y="160"/>
                </a:lnTo>
                <a:lnTo>
                  <a:pt x="1023" y="159"/>
                </a:lnTo>
                <a:lnTo>
                  <a:pt x="1024" y="159"/>
                </a:lnTo>
                <a:lnTo>
                  <a:pt x="1024" y="158"/>
                </a:lnTo>
                <a:lnTo>
                  <a:pt x="1025" y="158"/>
                </a:lnTo>
                <a:lnTo>
                  <a:pt x="1025" y="157"/>
                </a:lnTo>
                <a:lnTo>
                  <a:pt x="1026" y="156"/>
                </a:lnTo>
                <a:lnTo>
                  <a:pt x="1027" y="156"/>
                </a:lnTo>
                <a:lnTo>
                  <a:pt x="1028" y="154"/>
                </a:lnTo>
                <a:lnTo>
                  <a:pt x="1030" y="154"/>
                </a:lnTo>
                <a:lnTo>
                  <a:pt x="1030" y="153"/>
                </a:lnTo>
                <a:lnTo>
                  <a:pt x="1031" y="152"/>
                </a:lnTo>
                <a:lnTo>
                  <a:pt x="1033" y="151"/>
                </a:lnTo>
                <a:lnTo>
                  <a:pt x="1034" y="150"/>
                </a:lnTo>
                <a:lnTo>
                  <a:pt x="1037" y="148"/>
                </a:lnTo>
                <a:lnTo>
                  <a:pt x="1037" y="146"/>
                </a:lnTo>
                <a:lnTo>
                  <a:pt x="1040" y="145"/>
                </a:lnTo>
                <a:lnTo>
                  <a:pt x="1042" y="143"/>
                </a:lnTo>
                <a:lnTo>
                  <a:pt x="1044" y="142"/>
                </a:lnTo>
                <a:lnTo>
                  <a:pt x="1045" y="141"/>
                </a:lnTo>
                <a:lnTo>
                  <a:pt x="1045" y="140"/>
                </a:lnTo>
                <a:lnTo>
                  <a:pt x="1047" y="140"/>
                </a:lnTo>
                <a:lnTo>
                  <a:pt x="1048" y="138"/>
                </a:lnTo>
                <a:lnTo>
                  <a:pt x="1049" y="137"/>
                </a:lnTo>
                <a:lnTo>
                  <a:pt x="1050" y="137"/>
                </a:lnTo>
                <a:lnTo>
                  <a:pt x="1051" y="135"/>
                </a:lnTo>
                <a:lnTo>
                  <a:pt x="1052" y="135"/>
                </a:lnTo>
                <a:lnTo>
                  <a:pt x="1052" y="134"/>
                </a:lnTo>
                <a:lnTo>
                  <a:pt x="1053" y="134"/>
                </a:lnTo>
                <a:lnTo>
                  <a:pt x="1054" y="133"/>
                </a:lnTo>
                <a:lnTo>
                  <a:pt x="1054" y="132"/>
                </a:lnTo>
                <a:lnTo>
                  <a:pt x="1057" y="131"/>
                </a:lnTo>
                <a:lnTo>
                  <a:pt x="1058" y="129"/>
                </a:lnTo>
                <a:lnTo>
                  <a:pt x="1059" y="128"/>
                </a:lnTo>
                <a:lnTo>
                  <a:pt x="1060" y="127"/>
                </a:lnTo>
                <a:lnTo>
                  <a:pt x="1061" y="127"/>
                </a:lnTo>
                <a:lnTo>
                  <a:pt x="1062" y="126"/>
                </a:lnTo>
                <a:lnTo>
                  <a:pt x="1064" y="125"/>
                </a:lnTo>
                <a:lnTo>
                  <a:pt x="1065" y="124"/>
                </a:lnTo>
                <a:lnTo>
                  <a:pt x="1066" y="124"/>
                </a:lnTo>
                <a:lnTo>
                  <a:pt x="1067" y="123"/>
                </a:lnTo>
                <a:lnTo>
                  <a:pt x="1067" y="121"/>
                </a:lnTo>
                <a:lnTo>
                  <a:pt x="1068" y="121"/>
                </a:lnTo>
                <a:lnTo>
                  <a:pt x="1069" y="120"/>
                </a:lnTo>
                <a:lnTo>
                  <a:pt x="1070" y="120"/>
                </a:lnTo>
                <a:lnTo>
                  <a:pt x="1070" y="119"/>
                </a:lnTo>
                <a:lnTo>
                  <a:pt x="1071" y="119"/>
                </a:lnTo>
                <a:lnTo>
                  <a:pt x="1073" y="119"/>
                </a:lnTo>
                <a:lnTo>
                  <a:pt x="1074" y="118"/>
                </a:lnTo>
                <a:lnTo>
                  <a:pt x="1075" y="118"/>
                </a:lnTo>
                <a:lnTo>
                  <a:pt x="1077" y="117"/>
                </a:lnTo>
                <a:lnTo>
                  <a:pt x="1079" y="117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5"/>
                </a:lnTo>
                <a:lnTo>
                  <a:pt x="1085" y="115"/>
                </a:lnTo>
                <a:lnTo>
                  <a:pt x="1085" y="114"/>
                </a:lnTo>
                <a:lnTo>
                  <a:pt x="1086" y="114"/>
                </a:lnTo>
                <a:lnTo>
                  <a:pt x="1087" y="114"/>
                </a:lnTo>
                <a:lnTo>
                  <a:pt x="1088" y="114"/>
                </a:lnTo>
                <a:lnTo>
                  <a:pt x="1088" y="112"/>
                </a:lnTo>
                <a:lnTo>
                  <a:pt x="1090" y="112"/>
                </a:lnTo>
                <a:lnTo>
                  <a:pt x="1091" y="112"/>
                </a:lnTo>
                <a:lnTo>
                  <a:pt x="1091" y="111"/>
                </a:lnTo>
                <a:lnTo>
                  <a:pt x="1093" y="110"/>
                </a:lnTo>
                <a:lnTo>
                  <a:pt x="1094" y="110"/>
                </a:lnTo>
                <a:lnTo>
                  <a:pt x="1095" y="109"/>
                </a:lnTo>
                <a:lnTo>
                  <a:pt x="1096" y="108"/>
                </a:lnTo>
                <a:lnTo>
                  <a:pt x="1098" y="108"/>
                </a:lnTo>
                <a:lnTo>
                  <a:pt x="1098" y="107"/>
                </a:lnTo>
                <a:lnTo>
                  <a:pt x="1099" y="106"/>
                </a:lnTo>
                <a:lnTo>
                  <a:pt x="1100" y="106"/>
                </a:lnTo>
                <a:lnTo>
                  <a:pt x="1100" y="104"/>
                </a:lnTo>
                <a:lnTo>
                  <a:pt x="1101" y="103"/>
                </a:lnTo>
                <a:lnTo>
                  <a:pt x="1102" y="102"/>
                </a:lnTo>
                <a:lnTo>
                  <a:pt x="1103" y="101"/>
                </a:lnTo>
                <a:lnTo>
                  <a:pt x="1104" y="100"/>
                </a:lnTo>
                <a:lnTo>
                  <a:pt x="1106" y="99"/>
                </a:lnTo>
                <a:lnTo>
                  <a:pt x="1106" y="98"/>
                </a:lnTo>
                <a:lnTo>
                  <a:pt x="1107" y="97"/>
                </a:lnTo>
                <a:lnTo>
                  <a:pt x="1108" y="95"/>
                </a:lnTo>
                <a:lnTo>
                  <a:pt x="1109" y="94"/>
                </a:lnTo>
                <a:lnTo>
                  <a:pt x="1110" y="93"/>
                </a:lnTo>
                <a:lnTo>
                  <a:pt x="1110" y="92"/>
                </a:lnTo>
                <a:lnTo>
                  <a:pt x="1111" y="92"/>
                </a:lnTo>
                <a:lnTo>
                  <a:pt x="1111" y="91"/>
                </a:lnTo>
                <a:lnTo>
                  <a:pt x="1112" y="90"/>
                </a:lnTo>
                <a:lnTo>
                  <a:pt x="1113" y="89"/>
                </a:lnTo>
                <a:lnTo>
                  <a:pt x="1115" y="87"/>
                </a:lnTo>
                <a:lnTo>
                  <a:pt x="1116" y="86"/>
                </a:lnTo>
                <a:lnTo>
                  <a:pt x="1117" y="85"/>
                </a:lnTo>
                <a:lnTo>
                  <a:pt x="1118" y="84"/>
                </a:lnTo>
                <a:lnTo>
                  <a:pt x="1119" y="83"/>
                </a:lnTo>
                <a:lnTo>
                  <a:pt x="1121" y="81"/>
                </a:lnTo>
                <a:lnTo>
                  <a:pt x="1124" y="78"/>
                </a:lnTo>
                <a:lnTo>
                  <a:pt x="1125" y="77"/>
                </a:lnTo>
                <a:lnTo>
                  <a:pt x="1126" y="76"/>
                </a:lnTo>
                <a:lnTo>
                  <a:pt x="1128" y="74"/>
                </a:lnTo>
                <a:lnTo>
                  <a:pt x="1129" y="73"/>
                </a:lnTo>
                <a:lnTo>
                  <a:pt x="1130" y="72"/>
                </a:lnTo>
                <a:lnTo>
                  <a:pt x="1132" y="72"/>
                </a:lnTo>
                <a:lnTo>
                  <a:pt x="1132" y="70"/>
                </a:lnTo>
                <a:lnTo>
                  <a:pt x="1133" y="69"/>
                </a:lnTo>
                <a:lnTo>
                  <a:pt x="1134" y="69"/>
                </a:lnTo>
                <a:lnTo>
                  <a:pt x="1134" y="68"/>
                </a:lnTo>
                <a:lnTo>
                  <a:pt x="1137" y="65"/>
                </a:lnTo>
                <a:lnTo>
                  <a:pt x="1138" y="65"/>
                </a:lnTo>
                <a:lnTo>
                  <a:pt x="1141" y="62"/>
                </a:lnTo>
                <a:lnTo>
                  <a:pt x="1141" y="61"/>
                </a:lnTo>
                <a:lnTo>
                  <a:pt x="1142" y="61"/>
                </a:lnTo>
                <a:lnTo>
                  <a:pt x="1143" y="60"/>
                </a:lnTo>
                <a:lnTo>
                  <a:pt x="1144" y="59"/>
                </a:lnTo>
                <a:lnTo>
                  <a:pt x="1145" y="58"/>
                </a:lnTo>
                <a:lnTo>
                  <a:pt x="1146" y="57"/>
                </a:lnTo>
                <a:lnTo>
                  <a:pt x="1147" y="57"/>
                </a:lnTo>
                <a:lnTo>
                  <a:pt x="1149" y="56"/>
                </a:lnTo>
                <a:lnTo>
                  <a:pt x="1150" y="55"/>
                </a:lnTo>
                <a:lnTo>
                  <a:pt x="1151" y="55"/>
                </a:lnTo>
                <a:lnTo>
                  <a:pt x="1152" y="53"/>
                </a:lnTo>
                <a:lnTo>
                  <a:pt x="1153" y="53"/>
                </a:lnTo>
                <a:lnTo>
                  <a:pt x="1158" y="51"/>
                </a:lnTo>
                <a:lnTo>
                  <a:pt x="1159" y="50"/>
                </a:lnTo>
                <a:lnTo>
                  <a:pt x="1161" y="50"/>
                </a:lnTo>
                <a:lnTo>
                  <a:pt x="1161" y="49"/>
                </a:lnTo>
                <a:lnTo>
                  <a:pt x="1163" y="49"/>
                </a:lnTo>
                <a:lnTo>
                  <a:pt x="1163" y="48"/>
                </a:lnTo>
                <a:lnTo>
                  <a:pt x="1164" y="48"/>
                </a:lnTo>
                <a:lnTo>
                  <a:pt x="1166" y="48"/>
                </a:lnTo>
                <a:lnTo>
                  <a:pt x="1167" y="47"/>
                </a:lnTo>
                <a:lnTo>
                  <a:pt x="1168" y="47"/>
                </a:lnTo>
                <a:lnTo>
                  <a:pt x="1168" y="45"/>
                </a:lnTo>
                <a:lnTo>
                  <a:pt x="1169" y="44"/>
                </a:lnTo>
                <a:lnTo>
                  <a:pt x="1170" y="43"/>
                </a:lnTo>
                <a:lnTo>
                  <a:pt x="1171" y="42"/>
                </a:lnTo>
                <a:lnTo>
                  <a:pt x="1172" y="41"/>
                </a:lnTo>
                <a:lnTo>
                  <a:pt x="1174" y="40"/>
                </a:lnTo>
                <a:lnTo>
                  <a:pt x="1175" y="38"/>
                </a:lnTo>
                <a:lnTo>
                  <a:pt x="1176" y="36"/>
                </a:lnTo>
                <a:lnTo>
                  <a:pt x="1177" y="35"/>
                </a:lnTo>
                <a:lnTo>
                  <a:pt x="1179" y="34"/>
                </a:lnTo>
                <a:lnTo>
                  <a:pt x="1179" y="33"/>
                </a:lnTo>
                <a:lnTo>
                  <a:pt x="1183" y="28"/>
                </a:lnTo>
                <a:lnTo>
                  <a:pt x="1185" y="27"/>
                </a:lnTo>
                <a:lnTo>
                  <a:pt x="1187" y="24"/>
                </a:lnTo>
                <a:lnTo>
                  <a:pt x="1192" y="19"/>
                </a:lnTo>
                <a:lnTo>
                  <a:pt x="1193" y="18"/>
                </a:lnTo>
                <a:lnTo>
                  <a:pt x="1194" y="17"/>
                </a:lnTo>
                <a:lnTo>
                  <a:pt x="1195" y="16"/>
                </a:lnTo>
                <a:lnTo>
                  <a:pt x="1198" y="14"/>
                </a:lnTo>
                <a:lnTo>
                  <a:pt x="1206" y="8"/>
                </a:lnTo>
                <a:lnTo>
                  <a:pt x="1210" y="6"/>
                </a:lnTo>
                <a:lnTo>
                  <a:pt x="1219" y="0"/>
                </a:lnTo>
                <a:lnTo>
                  <a:pt x="1263" y="33"/>
                </a:lnTo>
                <a:lnTo>
                  <a:pt x="1264" y="34"/>
                </a:lnTo>
                <a:lnTo>
                  <a:pt x="1267" y="39"/>
                </a:lnTo>
                <a:lnTo>
                  <a:pt x="1269" y="42"/>
                </a:lnTo>
                <a:lnTo>
                  <a:pt x="1268" y="42"/>
                </a:lnTo>
                <a:lnTo>
                  <a:pt x="1264" y="41"/>
                </a:lnTo>
                <a:lnTo>
                  <a:pt x="1265" y="43"/>
                </a:lnTo>
                <a:lnTo>
                  <a:pt x="1267" y="44"/>
                </a:lnTo>
                <a:lnTo>
                  <a:pt x="1268" y="47"/>
                </a:lnTo>
                <a:lnTo>
                  <a:pt x="1269" y="49"/>
                </a:lnTo>
                <a:lnTo>
                  <a:pt x="1270" y="49"/>
                </a:lnTo>
                <a:lnTo>
                  <a:pt x="1269" y="51"/>
                </a:lnTo>
                <a:lnTo>
                  <a:pt x="1269" y="56"/>
                </a:lnTo>
                <a:lnTo>
                  <a:pt x="1270" y="57"/>
                </a:lnTo>
                <a:lnTo>
                  <a:pt x="1273" y="62"/>
                </a:lnTo>
                <a:lnTo>
                  <a:pt x="1274" y="65"/>
                </a:lnTo>
                <a:lnTo>
                  <a:pt x="1273" y="70"/>
                </a:lnTo>
                <a:lnTo>
                  <a:pt x="1274" y="70"/>
                </a:lnTo>
                <a:lnTo>
                  <a:pt x="1274" y="69"/>
                </a:lnTo>
                <a:lnTo>
                  <a:pt x="1276" y="70"/>
                </a:lnTo>
                <a:lnTo>
                  <a:pt x="1278" y="70"/>
                </a:lnTo>
                <a:lnTo>
                  <a:pt x="1279" y="67"/>
                </a:lnTo>
                <a:lnTo>
                  <a:pt x="1279" y="65"/>
                </a:lnTo>
                <a:lnTo>
                  <a:pt x="1280" y="64"/>
                </a:lnTo>
                <a:lnTo>
                  <a:pt x="1282" y="68"/>
                </a:lnTo>
                <a:lnTo>
                  <a:pt x="1285" y="70"/>
                </a:lnTo>
                <a:lnTo>
                  <a:pt x="1309" y="106"/>
                </a:lnTo>
                <a:lnTo>
                  <a:pt x="1310" y="107"/>
                </a:lnTo>
                <a:lnTo>
                  <a:pt x="1315" y="117"/>
                </a:lnTo>
                <a:lnTo>
                  <a:pt x="1316" y="117"/>
                </a:lnTo>
                <a:lnTo>
                  <a:pt x="1316" y="118"/>
                </a:lnTo>
                <a:lnTo>
                  <a:pt x="1318" y="119"/>
                </a:lnTo>
                <a:lnTo>
                  <a:pt x="1338" y="137"/>
                </a:lnTo>
                <a:lnTo>
                  <a:pt x="1337" y="140"/>
                </a:lnTo>
                <a:lnTo>
                  <a:pt x="1337" y="142"/>
                </a:lnTo>
                <a:lnTo>
                  <a:pt x="1339" y="149"/>
                </a:lnTo>
                <a:lnTo>
                  <a:pt x="1341" y="152"/>
                </a:lnTo>
                <a:lnTo>
                  <a:pt x="1344" y="157"/>
                </a:lnTo>
                <a:lnTo>
                  <a:pt x="1346" y="160"/>
                </a:lnTo>
                <a:lnTo>
                  <a:pt x="1348" y="160"/>
                </a:lnTo>
                <a:lnTo>
                  <a:pt x="1353" y="160"/>
                </a:lnTo>
                <a:lnTo>
                  <a:pt x="1352" y="162"/>
                </a:lnTo>
                <a:lnTo>
                  <a:pt x="1352" y="163"/>
                </a:lnTo>
                <a:lnTo>
                  <a:pt x="1349" y="167"/>
                </a:lnTo>
                <a:lnTo>
                  <a:pt x="1348" y="167"/>
                </a:lnTo>
                <a:lnTo>
                  <a:pt x="1348" y="170"/>
                </a:lnTo>
                <a:lnTo>
                  <a:pt x="1348" y="171"/>
                </a:lnTo>
                <a:lnTo>
                  <a:pt x="1347" y="173"/>
                </a:lnTo>
                <a:lnTo>
                  <a:pt x="1346" y="175"/>
                </a:lnTo>
                <a:lnTo>
                  <a:pt x="1345" y="178"/>
                </a:lnTo>
                <a:lnTo>
                  <a:pt x="1348" y="182"/>
                </a:lnTo>
                <a:lnTo>
                  <a:pt x="1348" y="183"/>
                </a:lnTo>
                <a:lnTo>
                  <a:pt x="1349" y="184"/>
                </a:lnTo>
                <a:lnTo>
                  <a:pt x="1356" y="191"/>
                </a:lnTo>
                <a:lnTo>
                  <a:pt x="1357" y="191"/>
                </a:lnTo>
                <a:lnTo>
                  <a:pt x="1358" y="190"/>
                </a:lnTo>
                <a:lnTo>
                  <a:pt x="1357" y="191"/>
                </a:lnTo>
                <a:lnTo>
                  <a:pt x="1358" y="190"/>
                </a:lnTo>
                <a:lnTo>
                  <a:pt x="1362" y="193"/>
                </a:lnTo>
                <a:lnTo>
                  <a:pt x="1362" y="194"/>
                </a:lnTo>
                <a:lnTo>
                  <a:pt x="1361" y="194"/>
                </a:lnTo>
                <a:lnTo>
                  <a:pt x="1360" y="195"/>
                </a:lnTo>
                <a:lnTo>
                  <a:pt x="1360" y="196"/>
                </a:lnTo>
                <a:lnTo>
                  <a:pt x="1361" y="196"/>
                </a:lnTo>
                <a:lnTo>
                  <a:pt x="1358" y="199"/>
                </a:lnTo>
                <a:lnTo>
                  <a:pt x="1356" y="201"/>
                </a:lnTo>
                <a:lnTo>
                  <a:pt x="1355" y="201"/>
                </a:lnTo>
                <a:lnTo>
                  <a:pt x="1355" y="202"/>
                </a:lnTo>
                <a:lnTo>
                  <a:pt x="1354" y="202"/>
                </a:lnTo>
                <a:lnTo>
                  <a:pt x="1353" y="202"/>
                </a:lnTo>
                <a:lnTo>
                  <a:pt x="1352" y="203"/>
                </a:lnTo>
                <a:lnTo>
                  <a:pt x="1349" y="204"/>
                </a:lnTo>
                <a:lnTo>
                  <a:pt x="1346" y="205"/>
                </a:lnTo>
                <a:lnTo>
                  <a:pt x="1344" y="207"/>
                </a:lnTo>
                <a:lnTo>
                  <a:pt x="1343" y="207"/>
                </a:lnTo>
                <a:lnTo>
                  <a:pt x="1341" y="197"/>
                </a:lnTo>
                <a:lnTo>
                  <a:pt x="1343" y="196"/>
                </a:lnTo>
                <a:lnTo>
                  <a:pt x="1344" y="196"/>
                </a:lnTo>
                <a:lnTo>
                  <a:pt x="1345" y="195"/>
                </a:lnTo>
                <a:lnTo>
                  <a:pt x="1346" y="194"/>
                </a:lnTo>
                <a:lnTo>
                  <a:pt x="1347" y="193"/>
                </a:lnTo>
                <a:lnTo>
                  <a:pt x="1348" y="192"/>
                </a:lnTo>
                <a:lnTo>
                  <a:pt x="1349" y="192"/>
                </a:lnTo>
                <a:lnTo>
                  <a:pt x="1348" y="185"/>
                </a:lnTo>
                <a:lnTo>
                  <a:pt x="1348" y="183"/>
                </a:lnTo>
                <a:lnTo>
                  <a:pt x="1348" y="182"/>
                </a:lnTo>
                <a:lnTo>
                  <a:pt x="1347" y="183"/>
                </a:lnTo>
                <a:lnTo>
                  <a:pt x="1346" y="183"/>
                </a:lnTo>
                <a:lnTo>
                  <a:pt x="1345" y="184"/>
                </a:lnTo>
                <a:lnTo>
                  <a:pt x="1341" y="185"/>
                </a:lnTo>
                <a:lnTo>
                  <a:pt x="1341" y="186"/>
                </a:lnTo>
                <a:lnTo>
                  <a:pt x="1340" y="186"/>
                </a:lnTo>
                <a:lnTo>
                  <a:pt x="1340" y="187"/>
                </a:lnTo>
                <a:lnTo>
                  <a:pt x="1339" y="187"/>
                </a:lnTo>
                <a:lnTo>
                  <a:pt x="1338" y="187"/>
                </a:lnTo>
                <a:lnTo>
                  <a:pt x="1337" y="188"/>
                </a:lnTo>
                <a:lnTo>
                  <a:pt x="1336" y="190"/>
                </a:lnTo>
                <a:lnTo>
                  <a:pt x="1335" y="191"/>
                </a:lnTo>
                <a:lnTo>
                  <a:pt x="1332" y="192"/>
                </a:lnTo>
                <a:lnTo>
                  <a:pt x="1331" y="191"/>
                </a:lnTo>
                <a:lnTo>
                  <a:pt x="1329" y="191"/>
                </a:lnTo>
                <a:lnTo>
                  <a:pt x="1327" y="190"/>
                </a:lnTo>
                <a:lnTo>
                  <a:pt x="1326" y="190"/>
                </a:lnTo>
                <a:lnTo>
                  <a:pt x="1324" y="190"/>
                </a:lnTo>
                <a:lnTo>
                  <a:pt x="1323" y="188"/>
                </a:lnTo>
                <a:lnTo>
                  <a:pt x="1322" y="188"/>
                </a:lnTo>
                <a:lnTo>
                  <a:pt x="1316" y="187"/>
                </a:lnTo>
                <a:lnTo>
                  <a:pt x="1315" y="186"/>
                </a:lnTo>
                <a:lnTo>
                  <a:pt x="1312" y="185"/>
                </a:lnTo>
                <a:lnTo>
                  <a:pt x="1311" y="202"/>
                </a:lnTo>
                <a:lnTo>
                  <a:pt x="1311" y="203"/>
                </a:lnTo>
                <a:lnTo>
                  <a:pt x="1311" y="211"/>
                </a:lnTo>
                <a:lnTo>
                  <a:pt x="1311" y="219"/>
                </a:lnTo>
                <a:lnTo>
                  <a:pt x="1310" y="229"/>
                </a:lnTo>
                <a:lnTo>
                  <a:pt x="1310" y="232"/>
                </a:lnTo>
                <a:lnTo>
                  <a:pt x="1312" y="238"/>
                </a:lnTo>
                <a:lnTo>
                  <a:pt x="1313" y="241"/>
                </a:lnTo>
                <a:lnTo>
                  <a:pt x="1314" y="244"/>
                </a:lnTo>
                <a:lnTo>
                  <a:pt x="1314" y="246"/>
                </a:lnTo>
                <a:lnTo>
                  <a:pt x="1313" y="246"/>
                </a:lnTo>
                <a:lnTo>
                  <a:pt x="1314" y="246"/>
                </a:lnTo>
                <a:lnTo>
                  <a:pt x="1319" y="246"/>
                </a:lnTo>
                <a:lnTo>
                  <a:pt x="1320" y="246"/>
                </a:lnTo>
                <a:lnTo>
                  <a:pt x="1320" y="252"/>
                </a:lnTo>
                <a:lnTo>
                  <a:pt x="1320" y="253"/>
                </a:lnTo>
                <a:lnTo>
                  <a:pt x="1321" y="254"/>
                </a:lnTo>
                <a:lnTo>
                  <a:pt x="1323" y="255"/>
                </a:lnTo>
                <a:lnTo>
                  <a:pt x="1327" y="258"/>
                </a:lnTo>
                <a:lnTo>
                  <a:pt x="1328" y="259"/>
                </a:lnTo>
                <a:lnTo>
                  <a:pt x="1327" y="261"/>
                </a:lnTo>
                <a:lnTo>
                  <a:pt x="1327" y="263"/>
                </a:lnTo>
                <a:lnTo>
                  <a:pt x="1327" y="270"/>
                </a:lnTo>
                <a:lnTo>
                  <a:pt x="1323" y="269"/>
                </a:lnTo>
                <a:lnTo>
                  <a:pt x="1322" y="269"/>
                </a:lnTo>
                <a:lnTo>
                  <a:pt x="1320" y="269"/>
                </a:lnTo>
                <a:lnTo>
                  <a:pt x="1320" y="271"/>
                </a:lnTo>
                <a:lnTo>
                  <a:pt x="1319" y="272"/>
                </a:lnTo>
                <a:lnTo>
                  <a:pt x="1319" y="274"/>
                </a:lnTo>
                <a:lnTo>
                  <a:pt x="1318" y="274"/>
                </a:lnTo>
                <a:lnTo>
                  <a:pt x="1318" y="275"/>
                </a:lnTo>
                <a:lnTo>
                  <a:pt x="1318" y="276"/>
                </a:lnTo>
                <a:lnTo>
                  <a:pt x="1316" y="277"/>
                </a:lnTo>
                <a:lnTo>
                  <a:pt x="1316" y="278"/>
                </a:lnTo>
                <a:lnTo>
                  <a:pt x="1315" y="279"/>
                </a:lnTo>
                <a:lnTo>
                  <a:pt x="1315" y="281"/>
                </a:lnTo>
                <a:lnTo>
                  <a:pt x="1314" y="281"/>
                </a:lnTo>
                <a:lnTo>
                  <a:pt x="1314" y="283"/>
                </a:lnTo>
                <a:lnTo>
                  <a:pt x="1315" y="284"/>
                </a:lnTo>
                <a:lnTo>
                  <a:pt x="1316" y="285"/>
                </a:lnTo>
                <a:lnTo>
                  <a:pt x="1318" y="285"/>
                </a:lnTo>
                <a:lnTo>
                  <a:pt x="1319" y="285"/>
                </a:lnTo>
                <a:lnTo>
                  <a:pt x="1319" y="286"/>
                </a:lnTo>
                <a:lnTo>
                  <a:pt x="1320" y="286"/>
                </a:lnTo>
                <a:lnTo>
                  <a:pt x="1321" y="287"/>
                </a:lnTo>
                <a:lnTo>
                  <a:pt x="1322" y="287"/>
                </a:lnTo>
                <a:lnTo>
                  <a:pt x="1323" y="287"/>
                </a:lnTo>
                <a:lnTo>
                  <a:pt x="1323" y="288"/>
                </a:lnTo>
                <a:lnTo>
                  <a:pt x="1324" y="288"/>
                </a:lnTo>
                <a:lnTo>
                  <a:pt x="1324" y="289"/>
                </a:lnTo>
                <a:lnTo>
                  <a:pt x="1326" y="289"/>
                </a:lnTo>
                <a:lnTo>
                  <a:pt x="1326" y="291"/>
                </a:lnTo>
                <a:lnTo>
                  <a:pt x="1327" y="291"/>
                </a:lnTo>
                <a:lnTo>
                  <a:pt x="1328" y="292"/>
                </a:lnTo>
                <a:lnTo>
                  <a:pt x="1328" y="293"/>
                </a:lnTo>
                <a:lnTo>
                  <a:pt x="1329" y="293"/>
                </a:lnTo>
                <a:lnTo>
                  <a:pt x="1332" y="293"/>
                </a:lnTo>
                <a:lnTo>
                  <a:pt x="1333" y="293"/>
                </a:lnTo>
                <a:lnTo>
                  <a:pt x="1335" y="293"/>
                </a:lnTo>
                <a:lnTo>
                  <a:pt x="1338" y="293"/>
                </a:lnTo>
                <a:lnTo>
                  <a:pt x="1340" y="293"/>
                </a:lnTo>
                <a:lnTo>
                  <a:pt x="1341" y="293"/>
                </a:lnTo>
                <a:lnTo>
                  <a:pt x="1344" y="293"/>
                </a:lnTo>
                <a:lnTo>
                  <a:pt x="1345" y="292"/>
                </a:lnTo>
                <a:lnTo>
                  <a:pt x="1346" y="292"/>
                </a:lnTo>
                <a:lnTo>
                  <a:pt x="1346" y="288"/>
                </a:lnTo>
                <a:lnTo>
                  <a:pt x="1346" y="285"/>
                </a:lnTo>
                <a:lnTo>
                  <a:pt x="1349" y="288"/>
                </a:lnTo>
                <a:lnTo>
                  <a:pt x="1350" y="289"/>
                </a:lnTo>
                <a:lnTo>
                  <a:pt x="1352" y="293"/>
                </a:lnTo>
                <a:lnTo>
                  <a:pt x="1352" y="294"/>
                </a:lnTo>
                <a:lnTo>
                  <a:pt x="1353" y="295"/>
                </a:lnTo>
                <a:lnTo>
                  <a:pt x="1354" y="297"/>
                </a:lnTo>
                <a:lnTo>
                  <a:pt x="1355" y="298"/>
                </a:lnTo>
                <a:lnTo>
                  <a:pt x="1355" y="301"/>
                </a:lnTo>
                <a:lnTo>
                  <a:pt x="1356" y="301"/>
                </a:lnTo>
                <a:lnTo>
                  <a:pt x="1356" y="303"/>
                </a:lnTo>
                <a:lnTo>
                  <a:pt x="1356" y="304"/>
                </a:lnTo>
                <a:lnTo>
                  <a:pt x="1356" y="306"/>
                </a:lnTo>
                <a:lnTo>
                  <a:pt x="1356" y="308"/>
                </a:lnTo>
                <a:lnTo>
                  <a:pt x="1356" y="309"/>
                </a:lnTo>
                <a:lnTo>
                  <a:pt x="1356" y="310"/>
                </a:lnTo>
                <a:lnTo>
                  <a:pt x="1355" y="310"/>
                </a:lnTo>
                <a:lnTo>
                  <a:pt x="1355" y="311"/>
                </a:lnTo>
                <a:lnTo>
                  <a:pt x="1355" y="312"/>
                </a:lnTo>
                <a:lnTo>
                  <a:pt x="1354" y="312"/>
                </a:lnTo>
                <a:lnTo>
                  <a:pt x="1354" y="313"/>
                </a:lnTo>
                <a:lnTo>
                  <a:pt x="1354" y="314"/>
                </a:lnTo>
                <a:lnTo>
                  <a:pt x="1354" y="315"/>
                </a:lnTo>
                <a:lnTo>
                  <a:pt x="1353" y="315"/>
                </a:lnTo>
                <a:lnTo>
                  <a:pt x="1353" y="318"/>
                </a:lnTo>
                <a:lnTo>
                  <a:pt x="1353" y="319"/>
                </a:lnTo>
                <a:lnTo>
                  <a:pt x="1352" y="320"/>
                </a:lnTo>
                <a:lnTo>
                  <a:pt x="1352" y="323"/>
                </a:lnTo>
                <a:lnTo>
                  <a:pt x="1352" y="325"/>
                </a:lnTo>
                <a:lnTo>
                  <a:pt x="1352" y="329"/>
                </a:lnTo>
                <a:lnTo>
                  <a:pt x="1352" y="331"/>
                </a:lnTo>
                <a:lnTo>
                  <a:pt x="1353" y="332"/>
                </a:lnTo>
                <a:lnTo>
                  <a:pt x="1355" y="335"/>
                </a:lnTo>
                <a:lnTo>
                  <a:pt x="1353" y="337"/>
                </a:lnTo>
                <a:lnTo>
                  <a:pt x="1350" y="339"/>
                </a:lnTo>
                <a:lnTo>
                  <a:pt x="1349" y="342"/>
                </a:lnTo>
                <a:lnTo>
                  <a:pt x="1347" y="343"/>
                </a:lnTo>
                <a:lnTo>
                  <a:pt x="1345" y="346"/>
                </a:lnTo>
                <a:lnTo>
                  <a:pt x="1344" y="347"/>
                </a:lnTo>
                <a:lnTo>
                  <a:pt x="1350" y="348"/>
                </a:lnTo>
                <a:lnTo>
                  <a:pt x="1352" y="348"/>
                </a:lnTo>
                <a:lnTo>
                  <a:pt x="1352" y="347"/>
                </a:lnTo>
                <a:lnTo>
                  <a:pt x="1353" y="347"/>
                </a:lnTo>
                <a:lnTo>
                  <a:pt x="1353" y="346"/>
                </a:lnTo>
                <a:lnTo>
                  <a:pt x="1354" y="346"/>
                </a:lnTo>
                <a:lnTo>
                  <a:pt x="1354" y="345"/>
                </a:lnTo>
                <a:lnTo>
                  <a:pt x="1355" y="345"/>
                </a:lnTo>
                <a:lnTo>
                  <a:pt x="1355" y="347"/>
                </a:lnTo>
                <a:lnTo>
                  <a:pt x="1354" y="348"/>
                </a:lnTo>
                <a:lnTo>
                  <a:pt x="1353" y="359"/>
                </a:lnTo>
                <a:lnTo>
                  <a:pt x="1352" y="360"/>
                </a:lnTo>
                <a:lnTo>
                  <a:pt x="1350" y="368"/>
                </a:lnTo>
                <a:lnTo>
                  <a:pt x="1350" y="369"/>
                </a:lnTo>
                <a:lnTo>
                  <a:pt x="1352" y="371"/>
                </a:lnTo>
                <a:lnTo>
                  <a:pt x="1354" y="378"/>
                </a:lnTo>
                <a:lnTo>
                  <a:pt x="1355" y="381"/>
                </a:lnTo>
                <a:lnTo>
                  <a:pt x="1357" y="388"/>
                </a:lnTo>
                <a:lnTo>
                  <a:pt x="1364" y="387"/>
                </a:lnTo>
                <a:lnTo>
                  <a:pt x="1365" y="387"/>
                </a:lnTo>
                <a:lnTo>
                  <a:pt x="1380" y="385"/>
                </a:lnTo>
                <a:lnTo>
                  <a:pt x="1388" y="384"/>
                </a:lnTo>
                <a:lnTo>
                  <a:pt x="1394" y="390"/>
                </a:lnTo>
                <a:lnTo>
                  <a:pt x="1395" y="391"/>
                </a:lnTo>
                <a:lnTo>
                  <a:pt x="1395" y="393"/>
                </a:lnTo>
                <a:lnTo>
                  <a:pt x="1396" y="394"/>
                </a:lnTo>
                <a:lnTo>
                  <a:pt x="1397" y="395"/>
                </a:lnTo>
                <a:lnTo>
                  <a:pt x="1398" y="396"/>
                </a:lnTo>
                <a:lnTo>
                  <a:pt x="1402" y="402"/>
                </a:lnTo>
                <a:lnTo>
                  <a:pt x="1404" y="403"/>
                </a:lnTo>
                <a:lnTo>
                  <a:pt x="1407" y="410"/>
                </a:lnTo>
                <a:lnTo>
                  <a:pt x="1407" y="412"/>
                </a:lnTo>
                <a:lnTo>
                  <a:pt x="1408" y="413"/>
                </a:lnTo>
                <a:lnTo>
                  <a:pt x="1409" y="415"/>
                </a:lnTo>
                <a:lnTo>
                  <a:pt x="1411" y="418"/>
                </a:lnTo>
                <a:lnTo>
                  <a:pt x="1412" y="420"/>
                </a:lnTo>
                <a:lnTo>
                  <a:pt x="1422" y="419"/>
                </a:lnTo>
                <a:lnTo>
                  <a:pt x="1428" y="419"/>
                </a:lnTo>
                <a:lnTo>
                  <a:pt x="1429" y="420"/>
                </a:lnTo>
                <a:lnTo>
                  <a:pt x="1434" y="433"/>
                </a:lnTo>
                <a:lnTo>
                  <a:pt x="1436" y="437"/>
                </a:lnTo>
                <a:lnTo>
                  <a:pt x="1440" y="446"/>
                </a:lnTo>
                <a:lnTo>
                  <a:pt x="1441" y="448"/>
                </a:lnTo>
                <a:lnTo>
                  <a:pt x="1441" y="447"/>
                </a:lnTo>
                <a:lnTo>
                  <a:pt x="1441" y="446"/>
                </a:lnTo>
                <a:lnTo>
                  <a:pt x="1442" y="446"/>
                </a:lnTo>
                <a:lnTo>
                  <a:pt x="1442" y="445"/>
                </a:lnTo>
                <a:lnTo>
                  <a:pt x="1442" y="444"/>
                </a:lnTo>
                <a:lnTo>
                  <a:pt x="1442" y="443"/>
                </a:lnTo>
                <a:lnTo>
                  <a:pt x="1442" y="441"/>
                </a:lnTo>
                <a:lnTo>
                  <a:pt x="1442" y="440"/>
                </a:lnTo>
                <a:lnTo>
                  <a:pt x="1443" y="440"/>
                </a:lnTo>
                <a:lnTo>
                  <a:pt x="1443" y="439"/>
                </a:lnTo>
                <a:lnTo>
                  <a:pt x="1443" y="438"/>
                </a:lnTo>
                <a:lnTo>
                  <a:pt x="1443" y="437"/>
                </a:lnTo>
                <a:lnTo>
                  <a:pt x="1443" y="436"/>
                </a:lnTo>
                <a:lnTo>
                  <a:pt x="1443" y="435"/>
                </a:lnTo>
                <a:lnTo>
                  <a:pt x="1443" y="433"/>
                </a:lnTo>
                <a:lnTo>
                  <a:pt x="1443" y="432"/>
                </a:lnTo>
                <a:lnTo>
                  <a:pt x="1443" y="431"/>
                </a:lnTo>
                <a:lnTo>
                  <a:pt x="1443" y="430"/>
                </a:lnTo>
                <a:lnTo>
                  <a:pt x="1445" y="420"/>
                </a:lnTo>
                <a:lnTo>
                  <a:pt x="1442" y="414"/>
                </a:lnTo>
                <a:lnTo>
                  <a:pt x="1443" y="413"/>
                </a:lnTo>
                <a:lnTo>
                  <a:pt x="1441" y="411"/>
                </a:lnTo>
                <a:lnTo>
                  <a:pt x="1441" y="410"/>
                </a:lnTo>
                <a:lnTo>
                  <a:pt x="1440" y="407"/>
                </a:lnTo>
                <a:lnTo>
                  <a:pt x="1440" y="406"/>
                </a:lnTo>
                <a:lnTo>
                  <a:pt x="1442" y="405"/>
                </a:lnTo>
                <a:lnTo>
                  <a:pt x="1441" y="404"/>
                </a:lnTo>
                <a:lnTo>
                  <a:pt x="1439" y="402"/>
                </a:lnTo>
                <a:lnTo>
                  <a:pt x="1432" y="394"/>
                </a:lnTo>
                <a:lnTo>
                  <a:pt x="1426" y="389"/>
                </a:lnTo>
                <a:lnTo>
                  <a:pt x="1428" y="388"/>
                </a:lnTo>
                <a:lnTo>
                  <a:pt x="1428" y="387"/>
                </a:lnTo>
                <a:lnTo>
                  <a:pt x="1428" y="385"/>
                </a:lnTo>
                <a:lnTo>
                  <a:pt x="1428" y="382"/>
                </a:lnTo>
                <a:lnTo>
                  <a:pt x="1428" y="381"/>
                </a:lnTo>
                <a:lnTo>
                  <a:pt x="1429" y="380"/>
                </a:lnTo>
                <a:lnTo>
                  <a:pt x="1440" y="373"/>
                </a:lnTo>
                <a:lnTo>
                  <a:pt x="1439" y="370"/>
                </a:lnTo>
                <a:lnTo>
                  <a:pt x="1438" y="364"/>
                </a:lnTo>
                <a:lnTo>
                  <a:pt x="1437" y="362"/>
                </a:lnTo>
                <a:lnTo>
                  <a:pt x="1436" y="359"/>
                </a:lnTo>
                <a:lnTo>
                  <a:pt x="1434" y="356"/>
                </a:lnTo>
                <a:lnTo>
                  <a:pt x="1434" y="355"/>
                </a:lnTo>
                <a:lnTo>
                  <a:pt x="1434" y="354"/>
                </a:lnTo>
                <a:lnTo>
                  <a:pt x="1436" y="352"/>
                </a:lnTo>
                <a:lnTo>
                  <a:pt x="1437" y="352"/>
                </a:lnTo>
                <a:lnTo>
                  <a:pt x="1443" y="350"/>
                </a:lnTo>
                <a:lnTo>
                  <a:pt x="1446" y="348"/>
                </a:lnTo>
                <a:lnTo>
                  <a:pt x="1449" y="347"/>
                </a:lnTo>
                <a:lnTo>
                  <a:pt x="1450" y="347"/>
                </a:lnTo>
                <a:lnTo>
                  <a:pt x="1453" y="346"/>
                </a:lnTo>
                <a:lnTo>
                  <a:pt x="1454" y="346"/>
                </a:lnTo>
                <a:lnTo>
                  <a:pt x="1455" y="345"/>
                </a:lnTo>
                <a:lnTo>
                  <a:pt x="1456" y="345"/>
                </a:lnTo>
                <a:lnTo>
                  <a:pt x="1457" y="344"/>
                </a:lnTo>
                <a:lnTo>
                  <a:pt x="1458" y="344"/>
                </a:lnTo>
                <a:lnTo>
                  <a:pt x="1459" y="344"/>
                </a:lnTo>
                <a:lnTo>
                  <a:pt x="1458" y="342"/>
                </a:lnTo>
                <a:lnTo>
                  <a:pt x="1457" y="339"/>
                </a:lnTo>
                <a:lnTo>
                  <a:pt x="1456" y="338"/>
                </a:lnTo>
                <a:lnTo>
                  <a:pt x="1456" y="336"/>
                </a:lnTo>
                <a:lnTo>
                  <a:pt x="1455" y="334"/>
                </a:lnTo>
                <a:lnTo>
                  <a:pt x="1454" y="334"/>
                </a:lnTo>
                <a:lnTo>
                  <a:pt x="1454" y="331"/>
                </a:lnTo>
                <a:lnTo>
                  <a:pt x="1453" y="330"/>
                </a:lnTo>
                <a:lnTo>
                  <a:pt x="1451" y="328"/>
                </a:lnTo>
                <a:lnTo>
                  <a:pt x="1451" y="327"/>
                </a:lnTo>
                <a:lnTo>
                  <a:pt x="1450" y="326"/>
                </a:lnTo>
                <a:lnTo>
                  <a:pt x="1449" y="323"/>
                </a:lnTo>
                <a:lnTo>
                  <a:pt x="1448" y="321"/>
                </a:lnTo>
                <a:lnTo>
                  <a:pt x="1448" y="320"/>
                </a:lnTo>
                <a:lnTo>
                  <a:pt x="1450" y="319"/>
                </a:lnTo>
                <a:lnTo>
                  <a:pt x="1453" y="318"/>
                </a:lnTo>
                <a:lnTo>
                  <a:pt x="1455" y="317"/>
                </a:lnTo>
                <a:lnTo>
                  <a:pt x="1454" y="322"/>
                </a:lnTo>
                <a:lnTo>
                  <a:pt x="1457" y="322"/>
                </a:lnTo>
                <a:lnTo>
                  <a:pt x="1458" y="322"/>
                </a:lnTo>
                <a:lnTo>
                  <a:pt x="1460" y="321"/>
                </a:lnTo>
                <a:lnTo>
                  <a:pt x="1462" y="321"/>
                </a:lnTo>
                <a:lnTo>
                  <a:pt x="1464" y="321"/>
                </a:lnTo>
                <a:lnTo>
                  <a:pt x="1466" y="321"/>
                </a:lnTo>
                <a:lnTo>
                  <a:pt x="1465" y="319"/>
                </a:lnTo>
                <a:lnTo>
                  <a:pt x="1465" y="318"/>
                </a:lnTo>
                <a:lnTo>
                  <a:pt x="1465" y="317"/>
                </a:lnTo>
                <a:lnTo>
                  <a:pt x="1465" y="315"/>
                </a:lnTo>
                <a:lnTo>
                  <a:pt x="1465" y="314"/>
                </a:lnTo>
                <a:lnTo>
                  <a:pt x="1465" y="313"/>
                </a:lnTo>
                <a:lnTo>
                  <a:pt x="1464" y="313"/>
                </a:lnTo>
                <a:lnTo>
                  <a:pt x="1464" y="310"/>
                </a:lnTo>
                <a:lnTo>
                  <a:pt x="1463" y="306"/>
                </a:lnTo>
                <a:lnTo>
                  <a:pt x="1460" y="300"/>
                </a:lnTo>
                <a:lnTo>
                  <a:pt x="1462" y="300"/>
                </a:lnTo>
                <a:lnTo>
                  <a:pt x="1463" y="300"/>
                </a:lnTo>
                <a:lnTo>
                  <a:pt x="1464" y="298"/>
                </a:lnTo>
                <a:lnTo>
                  <a:pt x="1465" y="298"/>
                </a:lnTo>
                <a:lnTo>
                  <a:pt x="1465" y="297"/>
                </a:lnTo>
                <a:lnTo>
                  <a:pt x="1466" y="297"/>
                </a:lnTo>
                <a:lnTo>
                  <a:pt x="1466" y="296"/>
                </a:lnTo>
                <a:lnTo>
                  <a:pt x="1467" y="295"/>
                </a:lnTo>
                <a:lnTo>
                  <a:pt x="1468" y="294"/>
                </a:lnTo>
                <a:lnTo>
                  <a:pt x="1468" y="293"/>
                </a:lnTo>
                <a:lnTo>
                  <a:pt x="1470" y="292"/>
                </a:lnTo>
                <a:lnTo>
                  <a:pt x="1471" y="291"/>
                </a:lnTo>
                <a:lnTo>
                  <a:pt x="1471" y="289"/>
                </a:lnTo>
                <a:lnTo>
                  <a:pt x="1472" y="288"/>
                </a:lnTo>
                <a:lnTo>
                  <a:pt x="1473" y="287"/>
                </a:lnTo>
                <a:lnTo>
                  <a:pt x="1474" y="286"/>
                </a:lnTo>
                <a:lnTo>
                  <a:pt x="1474" y="287"/>
                </a:lnTo>
                <a:lnTo>
                  <a:pt x="1475" y="291"/>
                </a:lnTo>
                <a:lnTo>
                  <a:pt x="1481" y="298"/>
                </a:lnTo>
                <a:lnTo>
                  <a:pt x="1482" y="298"/>
                </a:lnTo>
                <a:lnTo>
                  <a:pt x="1485" y="296"/>
                </a:lnTo>
                <a:lnTo>
                  <a:pt x="1487" y="297"/>
                </a:lnTo>
                <a:lnTo>
                  <a:pt x="1488" y="298"/>
                </a:lnTo>
                <a:lnTo>
                  <a:pt x="1489" y="298"/>
                </a:lnTo>
                <a:lnTo>
                  <a:pt x="1489" y="300"/>
                </a:lnTo>
                <a:lnTo>
                  <a:pt x="1490" y="300"/>
                </a:lnTo>
                <a:lnTo>
                  <a:pt x="1491" y="301"/>
                </a:lnTo>
                <a:lnTo>
                  <a:pt x="1491" y="302"/>
                </a:lnTo>
                <a:lnTo>
                  <a:pt x="1492" y="302"/>
                </a:lnTo>
                <a:lnTo>
                  <a:pt x="1492" y="303"/>
                </a:lnTo>
                <a:lnTo>
                  <a:pt x="1493" y="303"/>
                </a:lnTo>
                <a:lnTo>
                  <a:pt x="1495" y="303"/>
                </a:lnTo>
                <a:lnTo>
                  <a:pt x="1496" y="304"/>
                </a:lnTo>
                <a:lnTo>
                  <a:pt x="1497" y="304"/>
                </a:lnTo>
                <a:lnTo>
                  <a:pt x="1504" y="294"/>
                </a:lnTo>
                <a:lnTo>
                  <a:pt x="1506" y="295"/>
                </a:lnTo>
                <a:lnTo>
                  <a:pt x="1507" y="296"/>
                </a:lnTo>
                <a:lnTo>
                  <a:pt x="1508" y="297"/>
                </a:lnTo>
                <a:lnTo>
                  <a:pt x="1509" y="298"/>
                </a:lnTo>
                <a:lnTo>
                  <a:pt x="1512" y="301"/>
                </a:lnTo>
                <a:lnTo>
                  <a:pt x="1514" y="302"/>
                </a:lnTo>
                <a:lnTo>
                  <a:pt x="1515" y="303"/>
                </a:lnTo>
                <a:lnTo>
                  <a:pt x="1516" y="304"/>
                </a:lnTo>
                <a:lnTo>
                  <a:pt x="1517" y="305"/>
                </a:lnTo>
                <a:lnTo>
                  <a:pt x="1518" y="305"/>
                </a:lnTo>
                <a:lnTo>
                  <a:pt x="1519" y="305"/>
                </a:lnTo>
                <a:lnTo>
                  <a:pt x="1519" y="306"/>
                </a:lnTo>
                <a:lnTo>
                  <a:pt x="1521" y="306"/>
                </a:lnTo>
                <a:lnTo>
                  <a:pt x="1522" y="306"/>
                </a:lnTo>
                <a:lnTo>
                  <a:pt x="1521" y="308"/>
                </a:lnTo>
                <a:lnTo>
                  <a:pt x="1522" y="308"/>
                </a:lnTo>
                <a:lnTo>
                  <a:pt x="1523" y="309"/>
                </a:lnTo>
                <a:lnTo>
                  <a:pt x="1523" y="310"/>
                </a:lnTo>
                <a:lnTo>
                  <a:pt x="1524" y="310"/>
                </a:lnTo>
                <a:lnTo>
                  <a:pt x="1525" y="311"/>
                </a:lnTo>
                <a:lnTo>
                  <a:pt x="1525" y="312"/>
                </a:lnTo>
                <a:lnTo>
                  <a:pt x="1526" y="312"/>
                </a:lnTo>
                <a:lnTo>
                  <a:pt x="1526" y="313"/>
                </a:lnTo>
                <a:lnTo>
                  <a:pt x="1529" y="314"/>
                </a:lnTo>
                <a:lnTo>
                  <a:pt x="1529" y="315"/>
                </a:lnTo>
                <a:lnTo>
                  <a:pt x="1530" y="315"/>
                </a:lnTo>
                <a:lnTo>
                  <a:pt x="1530" y="317"/>
                </a:lnTo>
                <a:lnTo>
                  <a:pt x="1531" y="318"/>
                </a:lnTo>
                <a:lnTo>
                  <a:pt x="1532" y="318"/>
                </a:lnTo>
                <a:lnTo>
                  <a:pt x="1532" y="319"/>
                </a:lnTo>
                <a:lnTo>
                  <a:pt x="1533" y="320"/>
                </a:lnTo>
                <a:lnTo>
                  <a:pt x="1534" y="321"/>
                </a:lnTo>
                <a:lnTo>
                  <a:pt x="1535" y="322"/>
                </a:lnTo>
                <a:lnTo>
                  <a:pt x="1538" y="325"/>
                </a:lnTo>
                <a:lnTo>
                  <a:pt x="1541" y="328"/>
                </a:lnTo>
                <a:lnTo>
                  <a:pt x="1541" y="329"/>
                </a:lnTo>
                <a:lnTo>
                  <a:pt x="1542" y="329"/>
                </a:lnTo>
                <a:lnTo>
                  <a:pt x="1542" y="330"/>
                </a:lnTo>
                <a:lnTo>
                  <a:pt x="1543" y="331"/>
                </a:lnTo>
                <a:lnTo>
                  <a:pt x="1544" y="331"/>
                </a:lnTo>
                <a:lnTo>
                  <a:pt x="1546" y="332"/>
                </a:lnTo>
                <a:lnTo>
                  <a:pt x="1546" y="334"/>
                </a:lnTo>
                <a:lnTo>
                  <a:pt x="1547" y="334"/>
                </a:lnTo>
                <a:lnTo>
                  <a:pt x="1547" y="335"/>
                </a:lnTo>
                <a:lnTo>
                  <a:pt x="1548" y="336"/>
                </a:lnTo>
                <a:lnTo>
                  <a:pt x="1549" y="336"/>
                </a:lnTo>
                <a:lnTo>
                  <a:pt x="1550" y="338"/>
                </a:lnTo>
                <a:lnTo>
                  <a:pt x="1551" y="339"/>
                </a:lnTo>
                <a:lnTo>
                  <a:pt x="1552" y="340"/>
                </a:lnTo>
                <a:lnTo>
                  <a:pt x="1549" y="343"/>
                </a:lnTo>
                <a:lnTo>
                  <a:pt x="1547" y="344"/>
                </a:lnTo>
                <a:lnTo>
                  <a:pt x="1544" y="340"/>
                </a:lnTo>
                <a:lnTo>
                  <a:pt x="1543" y="340"/>
                </a:lnTo>
                <a:lnTo>
                  <a:pt x="1543" y="339"/>
                </a:lnTo>
                <a:lnTo>
                  <a:pt x="1542" y="338"/>
                </a:lnTo>
                <a:lnTo>
                  <a:pt x="1541" y="337"/>
                </a:lnTo>
                <a:lnTo>
                  <a:pt x="1540" y="336"/>
                </a:lnTo>
                <a:lnTo>
                  <a:pt x="1540" y="335"/>
                </a:lnTo>
                <a:lnTo>
                  <a:pt x="1539" y="334"/>
                </a:lnTo>
                <a:lnTo>
                  <a:pt x="1538" y="334"/>
                </a:lnTo>
                <a:lnTo>
                  <a:pt x="1536" y="334"/>
                </a:lnTo>
                <a:lnTo>
                  <a:pt x="1534" y="334"/>
                </a:lnTo>
                <a:lnTo>
                  <a:pt x="1532" y="335"/>
                </a:lnTo>
                <a:lnTo>
                  <a:pt x="1531" y="336"/>
                </a:lnTo>
                <a:lnTo>
                  <a:pt x="1532" y="338"/>
                </a:lnTo>
                <a:lnTo>
                  <a:pt x="1533" y="345"/>
                </a:lnTo>
                <a:lnTo>
                  <a:pt x="1532" y="345"/>
                </a:lnTo>
                <a:lnTo>
                  <a:pt x="1532" y="346"/>
                </a:lnTo>
                <a:lnTo>
                  <a:pt x="1531" y="346"/>
                </a:lnTo>
                <a:lnTo>
                  <a:pt x="1530" y="346"/>
                </a:lnTo>
                <a:lnTo>
                  <a:pt x="1530" y="347"/>
                </a:lnTo>
                <a:lnTo>
                  <a:pt x="1529" y="347"/>
                </a:lnTo>
                <a:lnTo>
                  <a:pt x="1530" y="348"/>
                </a:lnTo>
                <a:lnTo>
                  <a:pt x="1526" y="351"/>
                </a:lnTo>
                <a:lnTo>
                  <a:pt x="1522" y="344"/>
                </a:lnTo>
                <a:lnTo>
                  <a:pt x="1521" y="344"/>
                </a:lnTo>
                <a:lnTo>
                  <a:pt x="1521" y="343"/>
                </a:lnTo>
                <a:lnTo>
                  <a:pt x="1519" y="343"/>
                </a:lnTo>
                <a:lnTo>
                  <a:pt x="1519" y="342"/>
                </a:lnTo>
                <a:lnTo>
                  <a:pt x="1515" y="338"/>
                </a:lnTo>
                <a:lnTo>
                  <a:pt x="1514" y="338"/>
                </a:lnTo>
                <a:lnTo>
                  <a:pt x="1514" y="340"/>
                </a:lnTo>
                <a:lnTo>
                  <a:pt x="1513" y="340"/>
                </a:lnTo>
                <a:lnTo>
                  <a:pt x="1513" y="342"/>
                </a:lnTo>
                <a:lnTo>
                  <a:pt x="1512" y="342"/>
                </a:lnTo>
                <a:lnTo>
                  <a:pt x="1512" y="343"/>
                </a:lnTo>
                <a:lnTo>
                  <a:pt x="1510" y="343"/>
                </a:lnTo>
                <a:lnTo>
                  <a:pt x="1512" y="345"/>
                </a:lnTo>
                <a:lnTo>
                  <a:pt x="1512" y="346"/>
                </a:lnTo>
                <a:lnTo>
                  <a:pt x="1515" y="352"/>
                </a:lnTo>
                <a:lnTo>
                  <a:pt x="1516" y="353"/>
                </a:lnTo>
                <a:lnTo>
                  <a:pt x="1516" y="354"/>
                </a:lnTo>
                <a:lnTo>
                  <a:pt x="1518" y="359"/>
                </a:lnTo>
                <a:lnTo>
                  <a:pt x="1522" y="365"/>
                </a:lnTo>
                <a:lnTo>
                  <a:pt x="1517" y="369"/>
                </a:lnTo>
                <a:lnTo>
                  <a:pt x="1518" y="371"/>
                </a:lnTo>
                <a:lnTo>
                  <a:pt x="1529" y="362"/>
                </a:lnTo>
                <a:lnTo>
                  <a:pt x="1530" y="362"/>
                </a:lnTo>
                <a:lnTo>
                  <a:pt x="1531" y="361"/>
                </a:lnTo>
                <a:lnTo>
                  <a:pt x="1534" y="357"/>
                </a:lnTo>
                <a:lnTo>
                  <a:pt x="1536" y="355"/>
                </a:lnTo>
                <a:lnTo>
                  <a:pt x="1540" y="353"/>
                </a:lnTo>
                <a:lnTo>
                  <a:pt x="1542" y="351"/>
                </a:lnTo>
                <a:lnTo>
                  <a:pt x="1546" y="347"/>
                </a:lnTo>
                <a:lnTo>
                  <a:pt x="1549" y="345"/>
                </a:lnTo>
                <a:lnTo>
                  <a:pt x="1549" y="346"/>
                </a:lnTo>
                <a:lnTo>
                  <a:pt x="1549" y="348"/>
                </a:lnTo>
                <a:lnTo>
                  <a:pt x="1547" y="354"/>
                </a:lnTo>
                <a:lnTo>
                  <a:pt x="1548" y="356"/>
                </a:lnTo>
                <a:lnTo>
                  <a:pt x="1548" y="359"/>
                </a:lnTo>
                <a:lnTo>
                  <a:pt x="1549" y="360"/>
                </a:lnTo>
                <a:lnTo>
                  <a:pt x="1550" y="362"/>
                </a:lnTo>
                <a:lnTo>
                  <a:pt x="1551" y="364"/>
                </a:lnTo>
                <a:lnTo>
                  <a:pt x="1551" y="368"/>
                </a:lnTo>
                <a:lnTo>
                  <a:pt x="1551" y="371"/>
                </a:lnTo>
                <a:lnTo>
                  <a:pt x="1552" y="374"/>
                </a:lnTo>
                <a:lnTo>
                  <a:pt x="1552" y="377"/>
                </a:lnTo>
                <a:lnTo>
                  <a:pt x="1553" y="378"/>
                </a:lnTo>
                <a:lnTo>
                  <a:pt x="1555" y="380"/>
                </a:lnTo>
                <a:lnTo>
                  <a:pt x="1556" y="381"/>
                </a:lnTo>
                <a:lnTo>
                  <a:pt x="1557" y="381"/>
                </a:lnTo>
                <a:lnTo>
                  <a:pt x="1557" y="380"/>
                </a:lnTo>
                <a:lnTo>
                  <a:pt x="1558" y="379"/>
                </a:lnTo>
                <a:lnTo>
                  <a:pt x="1559" y="379"/>
                </a:lnTo>
                <a:lnTo>
                  <a:pt x="1564" y="377"/>
                </a:lnTo>
                <a:lnTo>
                  <a:pt x="1564" y="371"/>
                </a:lnTo>
                <a:lnTo>
                  <a:pt x="1565" y="368"/>
                </a:lnTo>
                <a:lnTo>
                  <a:pt x="1567" y="368"/>
                </a:lnTo>
                <a:lnTo>
                  <a:pt x="1565" y="372"/>
                </a:lnTo>
                <a:lnTo>
                  <a:pt x="1565" y="377"/>
                </a:lnTo>
                <a:lnTo>
                  <a:pt x="1565" y="380"/>
                </a:lnTo>
                <a:lnTo>
                  <a:pt x="1564" y="385"/>
                </a:lnTo>
                <a:lnTo>
                  <a:pt x="1566" y="390"/>
                </a:lnTo>
                <a:lnTo>
                  <a:pt x="1568" y="394"/>
                </a:lnTo>
                <a:lnTo>
                  <a:pt x="1569" y="397"/>
                </a:lnTo>
                <a:lnTo>
                  <a:pt x="1580" y="399"/>
                </a:lnTo>
                <a:lnTo>
                  <a:pt x="1581" y="398"/>
                </a:lnTo>
                <a:lnTo>
                  <a:pt x="1581" y="396"/>
                </a:lnTo>
                <a:lnTo>
                  <a:pt x="1581" y="395"/>
                </a:lnTo>
                <a:lnTo>
                  <a:pt x="1584" y="394"/>
                </a:lnTo>
                <a:lnTo>
                  <a:pt x="1586" y="393"/>
                </a:lnTo>
                <a:lnTo>
                  <a:pt x="1588" y="393"/>
                </a:lnTo>
                <a:lnTo>
                  <a:pt x="1589" y="394"/>
                </a:lnTo>
                <a:lnTo>
                  <a:pt x="1591" y="395"/>
                </a:lnTo>
                <a:lnTo>
                  <a:pt x="1591" y="398"/>
                </a:lnTo>
                <a:lnTo>
                  <a:pt x="1592" y="398"/>
                </a:lnTo>
                <a:lnTo>
                  <a:pt x="1593" y="402"/>
                </a:lnTo>
                <a:lnTo>
                  <a:pt x="1600" y="428"/>
                </a:lnTo>
                <a:lnTo>
                  <a:pt x="1601" y="433"/>
                </a:lnTo>
                <a:lnTo>
                  <a:pt x="1602" y="439"/>
                </a:lnTo>
                <a:lnTo>
                  <a:pt x="1603" y="441"/>
                </a:lnTo>
                <a:lnTo>
                  <a:pt x="1611" y="472"/>
                </a:lnTo>
                <a:lnTo>
                  <a:pt x="1605" y="473"/>
                </a:lnTo>
                <a:lnTo>
                  <a:pt x="1609" y="492"/>
                </a:lnTo>
                <a:lnTo>
                  <a:pt x="1609" y="495"/>
                </a:lnTo>
                <a:lnTo>
                  <a:pt x="1610" y="500"/>
                </a:lnTo>
                <a:lnTo>
                  <a:pt x="1610" y="505"/>
                </a:lnTo>
                <a:lnTo>
                  <a:pt x="1616" y="511"/>
                </a:lnTo>
                <a:lnTo>
                  <a:pt x="1615" y="511"/>
                </a:lnTo>
                <a:lnTo>
                  <a:pt x="1615" y="515"/>
                </a:lnTo>
                <a:lnTo>
                  <a:pt x="1601" y="516"/>
                </a:lnTo>
                <a:lnTo>
                  <a:pt x="1598" y="516"/>
                </a:lnTo>
                <a:lnTo>
                  <a:pt x="1597" y="516"/>
                </a:lnTo>
                <a:lnTo>
                  <a:pt x="1592" y="517"/>
                </a:lnTo>
                <a:lnTo>
                  <a:pt x="1592" y="516"/>
                </a:lnTo>
                <a:lnTo>
                  <a:pt x="1592" y="513"/>
                </a:lnTo>
                <a:lnTo>
                  <a:pt x="1592" y="512"/>
                </a:lnTo>
                <a:lnTo>
                  <a:pt x="1592" y="506"/>
                </a:lnTo>
                <a:lnTo>
                  <a:pt x="1592" y="500"/>
                </a:lnTo>
                <a:lnTo>
                  <a:pt x="1591" y="497"/>
                </a:lnTo>
                <a:lnTo>
                  <a:pt x="1591" y="490"/>
                </a:lnTo>
                <a:lnTo>
                  <a:pt x="1591" y="489"/>
                </a:lnTo>
                <a:lnTo>
                  <a:pt x="1591" y="488"/>
                </a:lnTo>
                <a:lnTo>
                  <a:pt x="1591" y="482"/>
                </a:lnTo>
                <a:lnTo>
                  <a:pt x="1593" y="480"/>
                </a:lnTo>
                <a:lnTo>
                  <a:pt x="1594" y="479"/>
                </a:lnTo>
                <a:lnTo>
                  <a:pt x="1595" y="479"/>
                </a:lnTo>
                <a:lnTo>
                  <a:pt x="1597" y="478"/>
                </a:lnTo>
                <a:lnTo>
                  <a:pt x="1598" y="478"/>
                </a:lnTo>
                <a:lnTo>
                  <a:pt x="1599" y="477"/>
                </a:lnTo>
                <a:lnTo>
                  <a:pt x="1600" y="475"/>
                </a:lnTo>
                <a:lnTo>
                  <a:pt x="1601" y="475"/>
                </a:lnTo>
                <a:lnTo>
                  <a:pt x="1601" y="474"/>
                </a:lnTo>
                <a:lnTo>
                  <a:pt x="1600" y="472"/>
                </a:lnTo>
                <a:lnTo>
                  <a:pt x="1599" y="472"/>
                </a:lnTo>
                <a:lnTo>
                  <a:pt x="1597" y="469"/>
                </a:lnTo>
                <a:lnTo>
                  <a:pt x="1595" y="468"/>
                </a:lnTo>
                <a:lnTo>
                  <a:pt x="1593" y="465"/>
                </a:lnTo>
                <a:lnTo>
                  <a:pt x="1592" y="464"/>
                </a:lnTo>
                <a:lnTo>
                  <a:pt x="1590" y="462"/>
                </a:lnTo>
                <a:lnTo>
                  <a:pt x="1589" y="460"/>
                </a:lnTo>
                <a:lnTo>
                  <a:pt x="1588" y="460"/>
                </a:lnTo>
                <a:lnTo>
                  <a:pt x="1585" y="462"/>
                </a:lnTo>
                <a:lnTo>
                  <a:pt x="1585" y="463"/>
                </a:lnTo>
                <a:lnTo>
                  <a:pt x="1582" y="465"/>
                </a:lnTo>
                <a:lnTo>
                  <a:pt x="1582" y="466"/>
                </a:lnTo>
                <a:lnTo>
                  <a:pt x="1582" y="469"/>
                </a:lnTo>
                <a:lnTo>
                  <a:pt x="1582" y="470"/>
                </a:lnTo>
                <a:lnTo>
                  <a:pt x="1583" y="472"/>
                </a:lnTo>
                <a:lnTo>
                  <a:pt x="1583" y="473"/>
                </a:lnTo>
                <a:lnTo>
                  <a:pt x="1583" y="474"/>
                </a:lnTo>
                <a:lnTo>
                  <a:pt x="1580" y="477"/>
                </a:lnTo>
                <a:lnTo>
                  <a:pt x="1578" y="478"/>
                </a:lnTo>
                <a:lnTo>
                  <a:pt x="1577" y="479"/>
                </a:lnTo>
                <a:lnTo>
                  <a:pt x="1576" y="480"/>
                </a:lnTo>
                <a:lnTo>
                  <a:pt x="1575" y="480"/>
                </a:lnTo>
                <a:lnTo>
                  <a:pt x="1574" y="482"/>
                </a:lnTo>
                <a:lnTo>
                  <a:pt x="1573" y="483"/>
                </a:lnTo>
                <a:lnTo>
                  <a:pt x="1570" y="485"/>
                </a:lnTo>
                <a:lnTo>
                  <a:pt x="1568" y="487"/>
                </a:lnTo>
                <a:lnTo>
                  <a:pt x="1566" y="487"/>
                </a:lnTo>
                <a:lnTo>
                  <a:pt x="1566" y="489"/>
                </a:lnTo>
                <a:lnTo>
                  <a:pt x="1566" y="490"/>
                </a:lnTo>
                <a:lnTo>
                  <a:pt x="1567" y="492"/>
                </a:lnTo>
                <a:lnTo>
                  <a:pt x="1567" y="494"/>
                </a:lnTo>
                <a:lnTo>
                  <a:pt x="1567" y="497"/>
                </a:lnTo>
                <a:lnTo>
                  <a:pt x="1569" y="497"/>
                </a:lnTo>
                <a:lnTo>
                  <a:pt x="1573" y="497"/>
                </a:lnTo>
                <a:lnTo>
                  <a:pt x="1577" y="497"/>
                </a:lnTo>
                <a:lnTo>
                  <a:pt x="1577" y="499"/>
                </a:lnTo>
                <a:lnTo>
                  <a:pt x="1576" y="504"/>
                </a:lnTo>
                <a:lnTo>
                  <a:pt x="1576" y="507"/>
                </a:lnTo>
                <a:lnTo>
                  <a:pt x="1575" y="516"/>
                </a:lnTo>
                <a:lnTo>
                  <a:pt x="1572" y="515"/>
                </a:lnTo>
                <a:lnTo>
                  <a:pt x="1572" y="517"/>
                </a:lnTo>
                <a:lnTo>
                  <a:pt x="1570" y="522"/>
                </a:lnTo>
                <a:lnTo>
                  <a:pt x="1567" y="522"/>
                </a:lnTo>
                <a:lnTo>
                  <a:pt x="1559" y="523"/>
                </a:lnTo>
                <a:lnTo>
                  <a:pt x="1558" y="522"/>
                </a:lnTo>
                <a:lnTo>
                  <a:pt x="1556" y="523"/>
                </a:lnTo>
                <a:lnTo>
                  <a:pt x="1555" y="523"/>
                </a:lnTo>
                <a:lnTo>
                  <a:pt x="1553" y="523"/>
                </a:lnTo>
                <a:lnTo>
                  <a:pt x="1552" y="523"/>
                </a:lnTo>
                <a:lnTo>
                  <a:pt x="1551" y="523"/>
                </a:lnTo>
                <a:lnTo>
                  <a:pt x="1550" y="523"/>
                </a:lnTo>
                <a:lnTo>
                  <a:pt x="1550" y="524"/>
                </a:lnTo>
                <a:lnTo>
                  <a:pt x="1549" y="524"/>
                </a:lnTo>
                <a:lnTo>
                  <a:pt x="1548" y="524"/>
                </a:lnTo>
                <a:lnTo>
                  <a:pt x="1547" y="524"/>
                </a:lnTo>
                <a:lnTo>
                  <a:pt x="1546" y="524"/>
                </a:lnTo>
                <a:lnTo>
                  <a:pt x="1544" y="524"/>
                </a:lnTo>
                <a:lnTo>
                  <a:pt x="1544" y="525"/>
                </a:lnTo>
                <a:lnTo>
                  <a:pt x="1543" y="525"/>
                </a:lnTo>
                <a:lnTo>
                  <a:pt x="1542" y="525"/>
                </a:lnTo>
                <a:lnTo>
                  <a:pt x="1541" y="525"/>
                </a:lnTo>
                <a:lnTo>
                  <a:pt x="1541" y="526"/>
                </a:lnTo>
                <a:lnTo>
                  <a:pt x="1540" y="526"/>
                </a:lnTo>
                <a:lnTo>
                  <a:pt x="1539" y="526"/>
                </a:lnTo>
                <a:lnTo>
                  <a:pt x="1538" y="526"/>
                </a:lnTo>
                <a:lnTo>
                  <a:pt x="1538" y="528"/>
                </a:lnTo>
                <a:lnTo>
                  <a:pt x="1536" y="528"/>
                </a:lnTo>
                <a:lnTo>
                  <a:pt x="1535" y="528"/>
                </a:lnTo>
                <a:lnTo>
                  <a:pt x="1534" y="528"/>
                </a:lnTo>
                <a:lnTo>
                  <a:pt x="1534" y="529"/>
                </a:lnTo>
                <a:lnTo>
                  <a:pt x="1530" y="530"/>
                </a:lnTo>
                <a:lnTo>
                  <a:pt x="1529" y="531"/>
                </a:lnTo>
                <a:lnTo>
                  <a:pt x="1526" y="531"/>
                </a:lnTo>
                <a:lnTo>
                  <a:pt x="1521" y="533"/>
                </a:lnTo>
                <a:lnTo>
                  <a:pt x="1518" y="533"/>
                </a:lnTo>
                <a:lnTo>
                  <a:pt x="1518" y="534"/>
                </a:lnTo>
                <a:lnTo>
                  <a:pt x="1515" y="534"/>
                </a:lnTo>
                <a:lnTo>
                  <a:pt x="1516" y="534"/>
                </a:lnTo>
                <a:lnTo>
                  <a:pt x="1515" y="536"/>
                </a:lnTo>
                <a:lnTo>
                  <a:pt x="1514" y="536"/>
                </a:lnTo>
                <a:lnTo>
                  <a:pt x="1512" y="536"/>
                </a:lnTo>
                <a:lnTo>
                  <a:pt x="1509" y="537"/>
                </a:lnTo>
                <a:lnTo>
                  <a:pt x="1508" y="537"/>
                </a:lnTo>
                <a:lnTo>
                  <a:pt x="1507" y="537"/>
                </a:lnTo>
                <a:lnTo>
                  <a:pt x="1506" y="538"/>
                </a:lnTo>
                <a:lnTo>
                  <a:pt x="1497" y="539"/>
                </a:lnTo>
                <a:lnTo>
                  <a:pt x="1497" y="540"/>
                </a:lnTo>
                <a:lnTo>
                  <a:pt x="1496" y="540"/>
                </a:lnTo>
                <a:lnTo>
                  <a:pt x="1495" y="540"/>
                </a:lnTo>
                <a:lnTo>
                  <a:pt x="1493" y="540"/>
                </a:lnTo>
                <a:lnTo>
                  <a:pt x="1492" y="540"/>
                </a:lnTo>
                <a:lnTo>
                  <a:pt x="1492" y="541"/>
                </a:lnTo>
                <a:lnTo>
                  <a:pt x="1491" y="541"/>
                </a:lnTo>
                <a:lnTo>
                  <a:pt x="1490" y="541"/>
                </a:lnTo>
                <a:lnTo>
                  <a:pt x="1489" y="541"/>
                </a:lnTo>
                <a:lnTo>
                  <a:pt x="1488" y="541"/>
                </a:lnTo>
                <a:lnTo>
                  <a:pt x="1488" y="542"/>
                </a:lnTo>
                <a:lnTo>
                  <a:pt x="1487" y="542"/>
                </a:lnTo>
                <a:lnTo>
                  <a:pt x="1485" y="542"/>
                </a:lnTo>
                <a:lnTo>
                  <a:pt x="1484" y="542"/>
                </a:lnTo>
                <a:lnTo>
                  <a:pt x="1484" y="544"/>
                </a:lnTo>
                <a:lnTo>
                  <a:pt x="1483" y="544"/>
                </a:lnTo>
                <a:lnTo>
                  <a:pt x="1482" y="544"/>
                </a:lnTo>
                <a:lnTo>
                  <a:pt x="1481" y="544"/>
                </a:lnTo>
                <a:lnTo>
                  <a:pt x="1481" y="545"/>
                </a:lnTo>
                <a:lnTo>
                  <a:pt x="1480" y="545"/>
                </a:lnTo>
                <a:lnTo>
                  <a:pt x="1480" y="546"/>
                </a:lnTo>
                <a:lnTo>
                  <a:pt x="1480" y="547"/>
                </a:lnTo>
                <a:lnTo>
                  <a:pt x="1481" y="548"/>
                </a:lnTo>
                <a:lnTo>
                  <a:pt x="1481" y="550"/>
                </a:lnTo>
                <a:lnTo>
                  <a:pt x="1482" y="550"/>
                </a:lnTo>
                <a:lnTo>
                  <a:pt x="1482" y="553"/>
                </a:lnTo>
                <a:lnTo>
                  <a:pt x="1483" y="553"/>
                </a:lnTo>
                <a:lnTo>
                  <a:pt x="1483" y="554"/>
                </a:lnTo>
                <a:lnTo>
                  <a:pt x="1484" y="555"/>
                </a:lnTo>
                <a:lnTo>
                  <a:pt x="1484" y="556"/>
                </a:lnTo>
                <a:lnTo>
                  <a:pt x="1485" y="556"/>
                </a:lnTo>
                <a:lnTo>
                  <a:pt x="1485" y="557"/>
                </a:lnTo>
                <a:lnTo>
                  <a:pt x="1487" y="557"/>
                </a:lnTo>
                <a:lnTo>
                  <a:pt x="1489" y="559"/>
                </a:lnTo>
                <a:lnTo>
                  <a:pt x="1490" y="561"/>
                </a:lnTo>
                <a:lnTo>
                  <a:pt x="1492" y="559"/>
                </a:lnTo>
                <a:lnTo>
                  <a:pt x="1492" y="558"/>
                </a:lnTo>
                <a:lnTo>
                  <a:pt x="1495" y="557"/>
                </a:lnTo>
                <a:lnTo>
                  <a:pt x="1495" y="556"/>
                </a:lnTo>
                <a:lnTo>
                  <a:pt x="1497" y="556"/>
                </a:lnTo>
                <a:lnTo>
                  <a:pt x="1498" y="555"/>
                </a:lnTo>
                <a:lnTo>
                  <a:pt x="1499" y="555"/>
                </a:lnTo>
                <a:lnTo>
                  <a:pt x="1500" y="555"/>
                </a:lnTo>
                <a:lnTo>
                  <a:pt x="1502" y="555"/>
                </a:lnTo>
                <a:lnTo>
                  <a:pt x="1504" y="554"/>
                </a:lnTo>
                <a:lnTo>
                  <a:pt x="1505" y="554"/>
                </a:lnTo>
                <a:lnTo>
                  <a:pt x="1506" y="554"/>
                </a:lnTo>
                <a:lnTo>
                  <a:pt x="1507" y="554"/>
                </a:lnTo>
                <a:lnTo>
                  <a:pt x="1508" y="554"/>
                </a:lnTo>
                <a:lnTo>
                  <a:pt x="1509" y="553"/>
                </a:lnTo>
                <a:lnTo>
                  <a:pt x="1510" y="553"/>
                </a:lnTo>
                <a:lnTo>
                  <a:pt x="1512" y="553"/>
                </a:lnTo>
                <a:lnTo>
                  <a:pt x="1513" y="553"/>
                </a:lnTo>
                <a:lnTo>
                  <a:pt x="1514" y="553"/>
                </a:lnTo>
                <a:lnTo>
                  <a:pt x="1515" y="554"/>
                </a:lnTo>
                <a:lnTo>
                  <a:pt x="1516" y="554"/>
                </a:lnTo>
                <a:lnTo>
                  <a:pt x="1518" y="555"/>
                </a:lnTo>
                <a:lnTo>
                  <a:pt x="1521" y="556"/>
                </a:lnTo>
                <a:lnTo>
                  <a:pt x="1523" y="557"/>
                </a:lnTo>
                <a:lnTo>
                  <a:pt x="1527" y="558"/>
                </a:lnTo>
                <a:lnTo>
                  <a:pt x="1533" y="555"/>
                </a:lnTo>
                <a:lnTo>
                  <a:pt x="1534" y="555"/>
                </a:lnTo>
                <a:lnTo>
                  <a:pt x="1534" y="556"/>
                </a:lnTo>
                <a:lnTo>
                  <a:pt x="1535" y="556"/>
                </a:lnTo>
                <a:lnTo>
                  <a:pt x="1536" y="556"/>
                </a:lnTo>
                <a:lnTo>
                  <a:pt x="1536" y="557"/>
                </a:lnTo>
                <a:lnTo>
                  <a:pt x="1538" y="557"/>
                </a:lnTo>
                <a:lnTo>
                  <a:pt x="1539" y="557"/>
                </a:lnTo>
                <a:lnTo>
                  <a:pt x="1539" y="558"/>
                </a:lnTo>
                <a:lnTo>
                  <a:pt x="1540" y="558"/>
                </a:lnTo>
                <a:lnTo>
                  <a:pt x="1541" y="558"/>
                </a:lnTo>
                <a:lnTo>
                  <a:pt x="1541" y="559"/>
                </a:lnTo>
                <a:lnTo>
                  <a:pt x="1542" y="559"/>
                </a:lnTo>
                <a:lnTo>
                  <a:pt x="1543" y="559"/>
                </a:lnTo>
                <a:lnTo>
                  <a:pt x="1544" y="559"/>
                </a:lnTo>
                <a:lnTo>
                  <a:pt x="1544" y="561"/>
                </a:lnTo>
                <a:lnTo>
                  <a:pt x="1546" y="561"/>
                </a:lnTo>
                <a:lnTo>
                  <a:pt x="1547" y="561"/>
                </a:lnTo>
                <a:lnTo>
                  <a:pt x="1547" y="562"/>
                </a:lnTo>
                <a:lnTo>
                  <a:pt x="1548" y="562"/>
                </a:lnTo>
                <a:lnTo>
                  <a:pt x="1549" y="562"/>
                </a:lnTo>
                <a:lnTo>
                  <a:pt x="1549" y="563"/>
                </a:lnTo>
                <a:lnTo>
                  <a:pt x="1550" y="563"/>
                </a:lnTo>
                <a:lnTo>
                  <a:pt x="1551" y="563"/>
                </a:lnTo>
                <a:lnTo>
                  <a:pt x="1552" y="563"/>
                </a:lnTo>
                <a:lnTo>
                  <a:pt x="1552" y="564"/>
                </a:lnTo>
                <a:lnTo>
                  <a:pt x="1553" y="564"/>
                </a:lnTo>
                <a:lnTo>
                  <a:pt x="1555" y="564"/>
                </a:lnTo>
                <a:lnTo>
                  <a:pt x="1555" y="565"/>
                </a:lnTo>
                <a:lnTo>
                  <a:pt x="1556" y="565"/>
                </a:lnTo>
                <a:lnTo>
                  <a:pt x="1557" y="565"/>
                </a:lnTo>
                <a:lnTo>
                  <a:pt x="1558" y="565"/>
                </a:lnTo>
                <a:lnTo>
                  <a:pt x="1558" y="566"/>
                </a:lnTo>
                <a:lnTo>
                  <a:pt x="1559" y="566"/>
                </a:lnTo>
                <a:lnTo>
                  <a:pt x="1560" y="566"/>
                </a:lnTo>
                <a:lnTo>
                  <a:pt x="1561" y="566"/>
                </a:lnTo>
                <a:lnTo>
                  <a:pt x="1561" y="567"/>
                </a:lnTo>
                <a:lnTo>
                  <a:pt x="1563" y="567"/>
                </a:lnTo>
                <a:lnTo>
                  <a:pt x="1567" y="568"/>
                </a:lnTo>
                <a:lnTo>
                  <a:pt x="1573" y="571"/>
                </a:lnTo>
                <a:lnTo>
                  <a:pt x="1575" y="572"/>
                </a:lnTo>
                <a:lnTo>
                  <a:pt x="1576" y="572"/>
                </a:lnTo>
                <a:lnTo>
                  <a:pt x="1589" y="578"/>
                </a:lnTo>
                <a:lnTo>
                  <a:pt x="1590" y="578"/>
                </a:lnTo>
                <a:lnTo>
                  <a:pt x="1590" y="579"/>
                </a:lnTo>
                <a:lnTo>
                  <a:pt x="1591" y="579"/>
                </a:lnTo>
                <a:lnTo>
                  <a:pt x="1592" y="580"/>
                </a:lnTo>
                <a:lnTo>
                  <a:pt x="1593" y="580"/>
                </a:lnTo>
                <a:lnTo>
                  <a:pt x="1594" y="581"/>
                </a:lnTo>
                <a:lnTo>
                  <a:pt x="1595" y="581"/>
                </a:lnTo>
                <a:lnTo>
                  <a:pt x="1595" y="582"/>
                </a:lnTo>
                <a:lnTo>
                  <a:pt x="1597" y="582"/>
                </a:lnTo>
                <a:lnTo>
                  <a:pt x="1598" y="582"/>
                </a:lnTo>
                <a:lnTo>
                  <a:pt x="1599" y="581"/>
                </a:lnTo>
                <a:lnTo>
                  <a:pt x="1599" y="580"/>
                </a:lnTo>
                <a:lnTo>
                  <a:pt x="1600" y="580"/>
                </a:lnTo>
                <a:lnTo>
                  <a:pt x="1600" y="579"/>
                </a:lnTo>
                <a:lnTo>
                  <a:pt x="1601" y="578"/>
                </a:lnTo>
                <a:lnTo>
                  <a:pt x="1602" y="576"/>
                </a:lnTo>
                <a:lnTo>
                  <a:pt x="1602" y="575"/>
                </a:lnTo>
                <a:lnTo>
                  <a:pt x="1603" y="575"/>
                </a:lnTo>
                <a:lnTo>
                  <a:pt x="1603" y="574"/>
                </a:lnTo>
                <a:lnTo>
                  <a:pt x="1605" y="573"/>
                </a:lnTo>
                <a:lnTo>
                  <a:pt x="1605" y="572"/>
                </a:lnTo>
                <a:lnTo>
                  <a:pt x="1606" y="572"/>
                </a:lnTo>
                <a:lnTo>
                  <a:pt x="1606" y="571"/>
                </a:lnTo>
                <a:lnTo>
                  <a:pt x="1607" y="570"/>
                </a:lnTo>
                <a:lnTo>
                  <a:pt x="1608" y="567"/>
                </a:lnTo>
                <a:lnTo>
                  <a:pt x="1609" y="566"/>
                </a:lnTo>
                <a:lnTo>
                  <a:pt x="1609" y="565"/>
                </a:lnTo>
                <a:lnTo>
                  <a:pt x="1610" y="565"/>
                </a:lnTo>
                <a:lnTo>
                  <a:pt x="1610" y="564"/>
                </a:lnTo>
                <a:lnTo>
                  <a:pt x="1611" y="563"/>
                </a:lnTo>
                <a:lnTo>
                  <a:pt x="1611" y="562"/>
                </a:lnTo>
                <a:lnTo>
                  <a:pt x="1612" y="561"/>
                </a:lnTo>
                <a:lnTo>
                  <a:pt x="1614" y="559"/>
                </a:lnTo>
                <a:lnTo>
                  <a:pt x="1615" y="559"/>
                </a:lnTo>
                <a:lnTo>
                  <a:pt x="1616" y="559"/>
                </a:lnTo>
                <a:lnTo>
                  <a:pt x="1617" y="559"/>
                </a:lnTo>
                <a:lnTo>
                  <a:pt x="1618" y="561"/>
                </a:lnTo>
                <a:lnTo>
                  <a:pt x="1619" y="562"/>
                </a:lnTo>
                <a:lnTo>
                  <a:pt x="1620" y="562"/>
                </a:lnTo>
                <a:lnTo>
                  <a:pt x="1622" y="562"/>
                </a:lnTo>
                <a:lnTo>
                  <a:pt x="1623" y="561"/>
                </a:lnTo>
                <a:lnTo>
                  <a:pt x="1623" y="559"/>
                </a:lnTo>
                <a:lnTo>
                  <a:pt x="1624" y="559"/>
                </a:lnTo>
                <a:lnTo>
                  <a:pt x="1624" y="557"/>
                </a:lnTo>
                <a:lnTo>
                  <a:pt x="1623" y="556"/>
                </a:lnTo>
                <a:lnTo>
                  <a:pt x="1625" y="554"/>
                </a:lnTo>
                <a:lnTo>
                  <a:pt x="1627" y="553"/>
                </a:lnTo>
                <a:lnTo>
                  <a:pt x="1629" y="549"/>
                </a:lnTo>
                <a:lnTo>
                  <a:pt x="1631" y="549"/>
                </a:lnTo>
                <a:lnTo>
                  <a:pt x="1633" y="549"/>
                </a:lnTo>
                <a:lnTo>
                  <a:pt x="1642" y="598"/>
                </a:lnTo>
                <a:lnTo>
                  <a:pt x="1648" y="604"/>
                </a:lnTo>
                <a:lnTo>
                  <a:pt x="1648" y="605"/>
                </a:lnTo>
                <a:lnTo>
                  <a:pt x="1646" y="605"/>
                </a:lnTo>
                <a:lnTo>
                  <a:pt x="1646" y="606"/>
                </a:lnTo>
                <a:lnTo>
                  <a:pt x="1644" y="607"/>
                </a:lnTo>
                <a:lnTo>
                  <a:pt x="1643" y="609"/>
                </a:lnTo>
                <a:lnTo>
                  <a:pt x="1641" y="610"/>
                </a:lnTo>
                <a:lnTo>
                  <a:pt x="1640" y="613"/>
                </a:lnTo>
                <a:lnTo>
                  <a:pt x="1639" y="614"/>
                </a:lnTo>
                <a:lnTo>
                  <a:pt x="1639" y="615"/>
                </a:lnTo>
                <a:lnTo>
                  <a:pt x="1637" y="615"/>
                </a:lnTo>
                <a:lnTo>
                  <a:pt x="1637" y="616"/>
                </a:lnTo>
                <a:lnTo>
                  <a:pt x="1636" y="616"/>
                </a:lnTo>
                <a:lnTo>
                  <a:pt x="1636" y="617"/>
                </a:lnTo>
                <a:lnTo>
                  <a:pt x="1635" y="620"/>
                </a:lnTo>
                <a:lnTo>
                  <a:pt x="1634" y="621"/>
                </a:lnTo>
                <a:lnTo>
                  <a:pt x="1634" y="622"/>
                </a:lnTo>
                <a:lnTo>
                  <a:pt x="1631" y="626"/>
                </a:lnTo>
                <a:lnTo>
                  <a:pt x="1629" y="627"/>
                </a:lnTo>
                <a:lnTo>
                  <a:pt x="1629" y="629"/>
                </a:lnTo>
                <a:lnTo>
                  <a:pt x="1627" y="631"/>
                </a:lnTo>
                <a:lnTo>
                  <a:pt x="1623" y="637"/>
                </a:lnTo>
                <a:lnTo>
                  <a:pt x="1628" y="648"/>
                </a:lnTo>
                <a:lnTo>
                  <a:pt x="1629" y="652"/>
                </a:lnTo>
                <a:lnTo>
                  <a:pt x="1631" y="652"/>
                </a:lnTo>
                <a:lnTo>
                  <a:pt x="1632" y="656"/>
                </a:lnTo>
                <a:lnTo>
                  <a:pt x="1640" y="672"/>
                </a:lnTo>
                <a:lnTo>
                  <a:pt x="1642" y="676"/>
                </a:lnTo>
                <a:lnTo>
                  <a:pt x="1641" y="676"/>
                </a:lnTo>
                <a:lnTo>
                  <a:pt x="1642" y="676"/>
                </a:lnTo>
                <a:lnTo>
                  <a:pt x="1644" y="682"/>
                </a:lnTo>
                <a:lnTo>
                  <a:pt x="1645" y="684"/>
                </a:lnTo>
                <a:lnTo>
                  <a:pt x="1646" y="689"/>
                </a:lnTo>
                <a:lnTo>
                  <a:pt x="1648" y="689"/>
                </a:lnTo>
                <a:lnTo>
                  <a:pt x="1648" y="690"/>
                </a:lnTo>
                <a:lnTo>
                  <a:pt x="1649" y="696"/>
                </a:lnTo>
                <a:lnTo>
                  <a:pt x="1649" y="698"/>
                </a:lnTo>
                <a:lnTo>
                  <a:pt x="1649" y="701"/>
                </a:lnTo>
                <a:lnTo>
                  <a:pt x="1650" y="702"/>
                </a:lnTo>
                <a:lnTo>
                  <a:pt x="1650" y="703"/>
                </a:lnTo>
                <a:lnTo>
                  <a:pt x="1650" y="706"/>
                </a:lnTo>
                <a:lnTo>
                  <a:pt x="1649" y="708"/>
                </a:lnTo>
                <a:lnTo>
                  <a:pt x="1649" y="709"/>
                </a:lnTo>
                <a:lnTo>
                  <a:pt x="1648" y="710"/>
                </a:lnTo>
                <a:lnTo>
                  <a:pt x="1649" y="714"/>
                </a:lnTo>
                <a:lnTo>
                  <a:pt x="1648" y="714"/>
                </a:lnTo>
                <a:lnTo>
                  <a:pt x="1648" y="713"/>
                </a:lnTo>
                <a:lnTo>
                  <a:pt x="1645" y="714"/>
                </a:lnTo>
                <a:lnTo>
                  <a:pt x="1643" y="714"/>
                </a:lnTo>
                <a:lnTo>
                  <a:pt x="1643" y="715"/>
                </a:lnTo>
                <a:lnTo>
                  <a:pt x="1642" y="715"/>
                </a:lnTo>
                <a:lnTo>
                  <a:pt x="1641" y="715"/>
                </a:lnTo>
                <a:lnTo>
                  <a:pt x="1641" y="716"/>
                </a:lnTo>
                <a:lnTo>
                  <a:pt x="1640" y="716"/>
                </a:lnTo>
                <a:lnTo>
                  <a:pt x="1640" y="717"/>
                </a:lnTo>
                <a:lnTo>
                  <a:pt x="1642" y="719"/>
                </a:lnTo>
                <a:lnTo>
                  <a:pt x="1645" y="717"/>
                </a:lnTo>
                <a:lnTo>
                  <a:pt x="1646" y="720"/>
                </a:lnTo>
                <a:lnTo>
                  <a:pt x="1649" y="727"/>
                </a:lnTo>
                <a:lnTo>
                  <a:pt x="1652" y="735"/>
                </a:lnTo>
                <a:lnTo>
                  <a:pt x="1652" y="734"/>
                </a:lnTo>
                <a:lnTo>
                  <a:pt x="1658" y="733"/>
                </a:lnTo>
                <a:lnTo>
                  <a:pt x="1653" y="735"/>
                </a:lnTo>
                <a:lnTo>
                  <a:pt x="1653" y="738"/>
                </a:lnTo>
                <a:lnTo>
                  <a:pt x="1654" y="740"/>
                </a:lnTo>
                <a:lnTo>
                  <a:pt x="1654" y="741"/>
                </a:lnTo>
                <a:lnTo>
                  <a:pt x="1654" y="742"/>
                </a:lnTo>
                <a:lnTo>
                  <a:pt x="1654" y="744"/>
                </a:lnTo>
                <a:lnTo>
                  <a:pt x="1654" y="745"/>
                </a:lnTo>
                <a:lnTo>
                  <a:pt x="1656" y="747"/>
                </a:lnTo>
                <a:lnTo>
                  <a:pt x="1656" y="748"/>
                </a:lnTo>
                <a:lnTo>
                  <a:pt x="1656" y="750"/>
                </a:lnTo>
                <a:lnTo>
                  <a:pt x="1656" y="752"/>
                </a:lnTo>
                <a:lnTo>
                  <a:pt x="1657" y="755"/>
                </a:lnTo>
                <a:lnTo>
                  <a:pt x="1657" y="757"/>
                </a:lnTo>
                <a:lnTo>
                  <a:pt x="1658" y="760"/>
                </a:lnTo>
                <a:lnTo>
                  <a:pt x="1658" y="761"/>
                </a:lnTo>
                <a:lnTo>
                  <a:pt x="1659" y="766"/>
                </a:lnTo>
                <a:lnTo>
                  <a:pt x="1659" y="767"/>
                </a:lnTo>
                <a:lnTo>
                  <a:pt x="1659" y="768"/>
                </a:lnTo>
                <a:lnTo>
                  <a:pt x="1660" y="770"/>
                </a:lnTo>
                <a:lnTo>
                  <a:pt x="1661" y="770"/>
                </a:lnTo>
                <a:lnTo>
                  <a:pt x="1665" y="772"/>
                </a:lnTo>
                <a:lnTo>
                  <a:pt x="1666" y="772"/>
                </a:lnTo>
                <a:lnTo>
                  <a:pt x="1668" y="773"/>
                </a:lnTo>
                <a:lnTo>
                  <a:pt x="1670" y="773"/>
                </a:lnTo>
                <a:lnTo>
                  <a:pt x="1671" y="773"/>
                </a:lnTo>
                <a:lnTo>
                  <a:pt x="1674" y="773"/>
                </a:lnTo>
                <a:lnTo>
                  <a:pt x="1675" y="773"/>
                </a:lnTo>
                <a:lnTo>
                  <a:pt x="1676" y="773"/>
                </a:lnTo>
                <a:lnTo>
                  <a:pt x="1677" y="773"/>
                </a:lnTo>
                <a:lnTo>
                  <a:pt x="1677" y="774"/>
                </a:lnTo>
                <a:lnTo>
                  <a:pt x="1680" y="774"/>
                </a:lnTo>
                <a:lnTo>
                  <a:pt x="1684" y="773"/>
                </a:lnTo>
                <a:lnTo>
                  <a:pt x="1686" y="773"/>
                </a:lnTo>
                <a:lnTo>
                  <a:pt x="1686" y="774"/>
                </a:lnTo>
                <a:lnTo>
                  <a:pt x="1686" y="775"/>
                </a:lnTo>
                <a:lnTo>
                  <a:pt x="1685" y="775"/>
                </a:lnTo>
                <a:lnTo>
                  <a:pt x="1684" y="775"/>
                </a:lnTo>
                <a:lnTo>
                  <a:pt x="1684" y="776"/>
                </a:lnTo>
                <a:lnTo>
                  <a:pt x="1684" y="777"/>
                </a:lnTo>
                <a:lnTo>
                  <a:pt x="1684" y="778"/>
                </a:lnTo>
                <a:lnTo>
                  <a:pt x="1685" y="778"/>
                </a:lnTo>
                <a:lnTo>
                  <a:pt x="1685" y="779"/>
                </a:lnTo>
                <a:lnTo>
                  <a:pt x="1686" y="779"/>
                </a:lnTo>
                <a:lnTo>
                  <a:pt x="1685" y="781"/>
                </a:lnTo>
                <a:lnTo>
                  <a:pt x="1685" y="782"/>
                </a:lnTo>
                <a:lnTo>
                  <a:pt x="1685" y="783"/>
                </a:lnTo>
                <a:lnTo>
                  <a:pt x="1682" y="783"/>
                </a:lnTo>
                <a:lnTo>
                  <a:pt x="1678" y="783"/>
                </a:lnTo>
                <a:lnTo>
                  <a:pt x="1677" y="783"/>
                </a:lnTo>
                <a:lnTo>
                  <a:pt x="1676" y="783"/>
                </a:lnTo>
                <a:lnTo>
                  <a:pt x="1676" y="784"/>
                </a:lnTo>
                <a:lnTo>
                  <a:pt x="1675" y="784"/>
                </a:lnTo>
                <a:lnTo>
                  <a:pt x="1674" y="785"/>
                </a:lnTo>
                <a:lnTo>
                  <a:pt x="1673" y="785"/>
                </a:lnTo>
                <a:lnTo>
                  <a:pt x="1671" y="785"/>
                </a:lnTo>
                <a:lnTo>
                  <a:pt x="1671" y="786"/>
                </a:lnTo>
                <a:lnTo>
                  <a:pt x="1670" y="786"/>
                </a:lnTo>
                <a:lnTo>
                  <a:pt x="1669" y="786"/>
                </a:lnTo>
                <a:lnTo>
                  <a:pt x="1669" y="787"/>
                </a:lnTo>
                <a:lnTo>
                  <a:pt x="1670" y="789"/>
                </a:lnTo>
                <a:lnTo>
                  <a:pt x="1669" y="789"/>
                </a:lnTo>
                <a:lnTo>
                  <a:pt x="1668" y="789"/>
                </a:lnTo>
                <a:lnTo>
                  <a:pt x="1667" y="789"/>
                </a:lnTo>
                <a:lnTo>
                  <a:pt x="1666" y="787"/>
                </a:lnTo>
                <a:lnTo>
                  <a:pt x="1666" y="786"/>
                </a:lnTo>
                <a:lnTo>
                  <a:pt x="1665" y="786"/>
                </a:lnTo>
                <a:lnTo>
                  <a:pt x="1663" y="786"/>
                </a:lnTo>
                <a:lnTo>
                  <a:pt x="1662" y="786"/>
                </a:lnTo>
                <a:lnTo>
                  <a:pt x="1661" y="787"/>
                </a:lnTo>
                <a:lnTo>
                  <a:pt x="1660" y="787"/>
                </a:lnTo>
                <a:lnTo>
                  <a:pt x="1659" y="789"/>
                </a:lnTo>
                <a:lnTo>
                  <a:pt x="1658" y="789"/>
                </a:lnTo>
                <a:lnTo>
                  <a:pt x="1657" y="789"/>
                </a:lnTo>
                <a:lnTo>
                  <a:pt x="1657" y="787"/>
                </a:lnTo>
                <a:lnTo>
                  <a:pt x="1656" y="786"/>
                </a:lnTo>
                <a:lnTo>
                  <a:pt x="1656" y="785"/>
                </a:lnTo>
                <a:lnTo>
                  <a:pt x="1654" y="785"/>
                </a:lnTo>
                <a:lnTo>
                  <a:pt x="1654" y="786"/>
                </a:lnTo>
                <a:lnTo>
                  <a:pt x="1654" y="787"/>
                </a:lnTo>
                <a:lnTo>
                  <a:pt x="1653" y="787"/>
                </a:lnTo>
                <a:lnTo>
                  <a:pt x="1652" y="786"/>
                </a:lnTo>
                <a:lnTo>
                  <a:pt x="1651" y="787"/>
                </a:lnTo>
                <a:lnTo>
                  <a:pt x="1651" y="786"/>
                </a:lnTo>
                <a:lnTo>
                  <a:pt x="1649" y="785"/>
                </a:lnTo>
                <a:lnTo>
                  <a:pt x="1648" y="785"/>
                </a:lnTo>
                <a:lnTo>
                  <a:pt x="1648" y="784"/>
                </a:lnTo>
                <a:lnTo>
                  <a:pt x="1648" y="783"/>
                </a:lnTo>
                <a:lnTo>
                  <a:pt x="1646" y="784"/>
                </a:lnTo>
                <a:lnTo>
                  <a:pt x="1645" y="783"/>
                </a:lnTo>
                <a:lnTo>
                  <a:pt x="1645" y="782"/>
                </a:lnTo>
                <a:lnTo>
                  <a:pt x="1644" y="789"/>
                </a:lnTo>
                <a:lnTo>
                  <a:pt x="1644" y="794"/>
                </a:lnTo>
                <a:lnTo>
                  <a:pt x="1644" y="795"/>
                </a:lnTo>
                <a:lnTo>
                  <a:pt x="1644" y="797"/>
                </a:lnTo>
                <a:lnTo>
                  <a:pt x="1643" y="799"/>
                </a:lnTo>
                <a:lnTo>
                  <a:pt x="1643" y="800"/>
                </a:lnTo>
                <a:lnTo>
                  <a:pt x="1641" y="802"/>
                </a:lnTo>
                <a:lnTo>
                  <a:pt x="1639" y="803"/>
                </a:lnTo>
                <a:lnTo>
                  <a:pt x="1636" y="806"/>
                </a:lnTo>
                <a:lnTo>
                  <a:pt x="1634" y="807"/>
                </a:lnTo>
                <a:lnTo>
                  <a:pt x="1632" y="809"/>
                </a:lnTo>
                <a:lnTo>
                  <a:pt x="1631" y="810"/>
                </a:lnTo>
                <a:lnTo>
                  <a:pt x="1629" y="810"/>
                </a:lnTo>
                <a:lnTo>
                  <a:pt x="1629" y="811"/>
                </a:lnTo>
                <a:lnTo>
                  <a:pt x="1628" y="811"/>
                </a:lnTo>
                <a:lnTo>
                  <a:pt x="1626" y="814"/>
                </a:lnTo>
                <a:lnTo>
                  <a:pt x="1625" y="815"/>
                </a:lnTo>
                <a:lnTo>
                  <a:pt x="1624" y="816"/>
                </a:lnTo>
                <a:lnTo>
                  <a:pt x="1622" y="817"/>
                </a:lnTo>
                <a:lnTo>
                  <a:pt x="1620" y="818"/>
                </a:lnTo>
                <a:lnTo>
                  <a:pt x="1619" y="819"/>
                </a:lnTo>
                <a:lnTo>
                  <a:pt x="1618" y="820"/>
                </a:lnTo>
                <a:lnTo>
                  <a:pt x="1617" y="820"/>
                </a:lnTo>
                <a:lnTo>
                  <a:pt x="1616" y="823"/>
                </a:lnTo>
                <a:lnTo>
                  <a:pt x="1615" y="823"/>
                </a:lnTo>
                <a:lnTo>
                  <a:pt x="1612" y="825"/>
                </a:lnTo>
                <a:lnTo>
                  <a:pt x="1617" y="829"/>
                </a:lnTo>
                <a:lnTo>
                  <a:pt x="1616" y="835"/>
                </a:lnTo>
                <a:lnTo>
                  <a:pt x="1615" y="841"/>
                </a:lnTo>
                <a:lnTo>
                  <a:pt x="1615" y="842"/>
                </a:lnTo>
                <a:lnTo>
                  <a:pt x="1614" y="842"/>
                </a:lnTo>
                <a:lnTo>
                  <a:pt x="1615" y="842"/>
                </a:lnTo>
                <a:lnTo>
                  <a:pt x="1617" y="844"/>
                </a:lnTo>
                <a:lnTo>
                  <a:pt x="1618" y="846"/>
                </a:lnTo>
                <a:lnTo>
                  <a:pt x="1619" y="846"/>
                </a:lnTo>
                <a:lnTo>
                  <a:pt x="1620" y="848"/>
                </a:lnTo>
                <a:lnTo>
                  <a:pt x="1622" y="849"/>
                </a:lnTo>
                <a:lnTo>
                  <a:pt x="1623" y="850"/>
                </a:lnTo>
                <a:lnTo>
                  <a:pt x="1624" y="851"/>
                </a:lnTo>
                <a:lnTo>
                  <a:pt x="1625" y="852"/>
                </a:lnTo>
                <a:lnTo>
                  <a:pt x="1627" y="854"/>
                </a:lnTo>
                <a:lnTo>
                  <a:pt x="1629" y="857"/>
                </a:lnTo>
                <a:lnTo>
                  <a:pt x="1632" y="859"/>
                </a:lnTo>
                <a:lnTo>
                  <a:pt x="1633" y="859"/>
                </a:lnTo>
                <a:lnTo>
                  <a:pt x="1635" y="862"/>
                </a:lnTo>
                <a:lnTo>
                  <a:pt x="1639" y="865"/>
                </a:lnTo>
                <a:lnTo>
                  <a:pt x="1641" y="866"/>
                </a:lnTo>
                <a:lnTo>
                  <a:pt x="1642" y="866"/>
                </a:lnTo>
                <a:lnTo>
                  <a:pt x="1643" y="866"/>
                </a:lnTo>
                <a:lnTo>
                  <a:pt x="1644" y="866"/>
                </a:lnTo>
                <a:lnTo>
                  <a:pt x="1646" y="865"/>
                </a:lnTo>
                <a:lnTo>
                  <a:pt x="1648" y="865"/>
                </a:lnTo>
                <a:lnTo>
                  <a:pt x="1649" y="865"/>
                </a:lnTo>
                <a:lnTo>
                  <a:pt x="1650" y="863"/>
                </a:lnTo>
                <a:lnTo>
                  <a:pt x="1651" y="863"/>
                </a:lnTo>
                <a:lnTo>
                  <a:pt x="1654" y="861"/>
                </a:lnTo>
                <a:lnTo>
                  <a:pt x="1657" y="860"/>
                </a:lnTo>
                <a:lnTo>
                  <a:pt x="1658" y="859"/>
                </a:lnTo>
                <a:lnTo>
                  <a:pt x="1659" y="859"/>
                </a:lnTo>
                <a:lnTo>
                  <a:pt x="1661" y="858"/>
                </a:lnTo>
                <a:lnTo>
                  <a:pt x="1663" y="857"/>
                </a:lnTo>
                <a:lnTo>
                  <a:pt x="1665" y="857"/>
                </a:lnTo>
                <a:lnTo>
                  <a:pt x="1666" y="856"/>
                </a:lnTo>
                <a:lnTo>
                  <a:pt x="1667" y="854"/>
                </a:lnTo>
                <a:lnTo>
                  <a:pt x="1669" y="853"/>
                </a:lnTo>
                <a:lnTo>
                  <a:pt x="1670" y="853"/>
                </a:lnTo>
                <a:lnTo>
                  <a:pt x="1671" y="852"/>
                </a:lnTo>
                <a:lnTo>
                  <a:pt x="1673" y="852"/>
                </a:lnTo>
                <a:lnTo>
                  <a:pt x="1674" y="851"/>
                </a:lnTo>
                <a:lnTo>
                  <a:pt x="1675" y="851"/>
                </a:lnTo>
                <a:lnTo>
                  <a:pt x="1675" y="850"/>
                </a:lnTo>
                <a:lnTo>
                  <a:pt x="1676" y="850"/>
                </a:lnTo>
                <a:lnTo>
                  <a:pt x="1677" y="849"/>
                </a:lnTo>
                <a:lnTo>
                  <a:pt x="1678" y="848"/>
                </a:lnTo>
                <a:lnTo>
                  <a:pt x="1682" y="845"/>
                </a:lnTo>
                <a:lnTo>
                  <a:pt x="1683" y="844"/>
                </a:lnTo>
                <a:lnTo>
                  <a:pt x="1684" y="843"/>
                </a:lnTo>
                <a:lnTo>
                  <a:pt x="1685" y="842"/>
                </a:lnTo>
                <a:lnTo>
                  <a:pt x="1686" y="841"/>
                </a:lnTo>
                <a:lnTo>
                  <a:pt x="1690" y="838"/>
                </a:lnTo>
                <a:lnTo>
                  <a:pt x="1690" y="837"/>
                </a:lnTo>
                <a:lnTo>
                  <a:pt x="1692" y="836"/>
                </a:lnTo>
                <a:lnTo>
                  <a:pt x="1695" y="836"/>
                </a:lnTo>
                <a:lnTo>
                  <a:pt x="1698" y="841"/>
                </a:lnTo>
                <a:lnTo>
                  <a:pt x="1698" y="842"/>
                </a:lnTo>
                <a:lnTo>
                  <a:pt x="1699" y="842"/>
                </a:lnTo>
                <a:lnTo>
                  <a:pt x="1699" y="843"/>
                </a:lnTo>
                <a:lnTo>
                  <a:pt x="1700" y="843"/>
                </a:lnTo>
                <a:lnTo>
                  <a:pt x="1700" y="844"/>
                </a:lnTo>
                <a:lnTo>
                  <a:pt x="1700" y="845"/>
                </a:lnTo>
                <a:lnTo>
                  <a:pt x="1701" y="845"/>
                </a:lnTo>
                <a:lnTo>
                  <a:pt x="1701" y="846"/>
                </a:lnTo>
                <a:lnTo>
                  <a:pt x="1702" y="846"/>
                </a:lnTo>
                <a:lnTo>
                  <a:pt x="1702" y="848"/>
                </a:lnTo>
                <a:lnTo>
                  <a:pt x="1702" y="849"/>
                </a:lnTo>
                <a:lnTo>
                  <a:pt x="1703" y="849"/>
                </a:lnTo>
                <a:lnTo>
                  <a:pt x="1703" y="850"/>
                </a:lnTo>
                <a:lnTo>
                  <a:pt x="1704" y="850"/>
                </a:lnTo>
                <a:lnTo>
                  <a:pt x="1704" y="851"/>
                </a:lnTo>
                <a:lnTo>
                  <a:pt x="1705" y="851"/>
                </a:lnTo>
                <a:lnTo>
                  <a:pt x="1705" y="852"/>
                </a:lnTo>
                <a:lnTo>
                  <a:pt x="1707" y="853"/>
                </a:lnTo>
                <a:lnTo>
                  <a:pt x="1707" y="854"/>
                </a:lnTo>
                <a:lnTo>
                  <a:pt x="1708" y="856"/>
                </a:lnTo>
                <a:lnTo>
                  <a:pt x="1710" y="858"/>
                </a:lnTo>
                <a:lnTo>
                  <a:pt x="1711" y="860"/>
                </a:lnTo>
                <a:lnTo>
                  <a:pt x="1712" y="860"/>
                </a:lnTo>
                <a:lnTo>
                  <a:pt x="1713" y="861"/>
                </a:lnTo>
                <a:lnTo>
                  <a:pt x="1713" y="862"/>
                </a:lnTo>
                <a:lnTo>
                  <a:pt x="1715" y="862"/>
                </a:lnTo>
                <a:lnTo>
                  <a:pt x="1718" y="866"/>
                </a:lnTo>
                <a:lnTo>
                  <a:pt x="1717" y="866"/>
                </a:lnTo>
                <a:lnTo>
                  <a:pt x="1717" y="867"/>
                </a:lnTo>
                <a:lnTo>
                  <a:pt x="1718" y="867"/>
                </a:lnTo>
                <a:lnTo>
                  <a:pt x="1718" y="868"/>
                </a:lnTo>
                <a:lnTo>
                  <a:pt x="1719" y="868"/>
                </a:lnTo>
                <a:lnTo>
                  <a:pt x="1719" y="869"/>
                </a:lnTo>
                <a:lnTo>
                  <a:pt x="1720" y="869"/>
                </a:lnTo>
                <a:lnTo>
                  <a:pt x="1720" y="870"/>
                </a:lnTo>
                <a:lnTo>
                  <a:pt x="1721" y="870"/>
                </a:lnTo>
                <a:lnTo>
                  <a:pt x="1722" y="871"/>
                </a:lnTo>
                <a:lnTo>
                  <a:pt x="1724" y="873"/>
                </a:lnTo>
                <a:lnTo>
                  <a:pt x="1724" y="871"/>
                </a:lnTo>
                <a:lnTo>
                  <a:pt x="1725" y="873"/>
                </a:lnTo>
                <a:lnTo>
                  <a:pt x="1726" y="874"/>
                </a:lnTo>
                <a:lnTo>
                  <a:pt x="1729" y="876"/>
                </a:lnTo>
                <a:lnTo>
                  <a:pt x="1734" y="879"/>
                </a:lnTo>
                <a:lnTo>
                  <a:pt x="1737" y="882"/>
                </a:lnTo>
                <a:lnTo>
                  <a:pt x="1739" y="883"/>
                </a:lnTo>
                <a:lnTo>
                  <a:pt x="1742" y="885"/>
                </a:lnTo>
                <a:lnTo>
                  <a:pt x="1743" y="886"/>
                </a:lnTo>
                <a:lnTo>
                  <a:pt x="1744" y="886"/>
                </a:lnTo>
                <a:lnTo>
                  <a:pt x="1745" y="887"/>
                </a:lnTo>
                <a:lnTo>
                  <a:pt x="1745" y="888"/>
                </a:lnTo>
                <a:lnTo>
                  <a:pt x="1746" y="888"/>
                </a:lnTo>
                <a:lnTo>
                  <a:pt x="1747" y="888"/>
                </a:lnTo>
                <a:lnTo>
                  <a:pt x="1747" y="890"/>
                </a:lnTo>
                <a:lnTo>
                  <a:pt x="1747" y="891"/>
                </a:lnTo>
                <a:lnTo>
                  <a:pt x="1749" y="891"/>
                </a:lnTo>
                <a:lnTo>
                  <a:pt x="1750" y="893"/>
                </a:lnTo>
                <a:lnTo>
                  <a:pt x="1751" y="894"/>
                </a:lnTo>
                <a:lnTo>
                  <a:pt x="1750" y="894"/>
                </a:lnTo>
                <a:lnTo>
                  <a:pt x="1751" y="896"/>
                </a:lnTo>
                <a:lnTo>
                  <a:pt x="1752" y="896"/>
                </a:lnTo>
                <a:lnTo>
                  <a:pt x="1752" y="897"/>
                </a:lnTo>
                <a:lnTo>
                  <a:pt x="1753" y="897"/>
                </a:lnTo>
                <a:lnTo>
                  <a:pt x="1753" y="899"/>
                </a:lnTo>
                <a:lnTo>
                  <a:pt x="1754" y="899"/>
                </a:lnTo>
                <a:lnTo>
                  <a:pt x="1754" y="900"/>
                </a:lnTo>
                <a:lnTo>
                  <a:pt x="1755" y="900"/>
                </a:lnTo>
                <a:lnTo>
                  <a:pt x="1755" y="901"/>
                </a:lnTo>
                <a:lnTo>
                  <a:pt x="1756" y="901"/>
                </a:lnTo>
                <a:lnTo>
                  <a:pt x="1756" y="902"/>
                </a:lnTo>
                <a:lnTo>
                  <a:pt x="1758" y="902"/>
                </a:lnTo>
                <a:lnTo>
                  <a:pt x="1760" y="904"/>
                </a:lnTo>
                <a:lnTo>
                  <a:pt x="1762" y="907"/>
                </a:lnTo>
                <a:lnTo>
                  <a:pt x="1762" y="908"/>
                </a:lnTo>
                <a:lnTo>
                  <a:pt x="1760" y="913"/>
                </a:lnTo>
                <a:lnTo>
                  <a:pt x="1759" y="916"/>
                </a:lnTo>
                <a:lnTo>
                  <a:pt x="1758" y="918"/>
                </a:lnTo>
                <a:lnTo>
                  <a:pt x="1758" y="919"/>
                </a:lnTo>
                <a:lnTo>
                  <a:pt x="1756" y="922"/>
                </a:lnTo>
                <a:lnTo>
                  <a:pt x="1756" y="924"/>
                </a:lnTo>
                <a:lnTo>
                  <a:pt x="1755" y="925"/>
                </a:lnTo>
                <a:lnTo>
                  <a:pt x="1755" y="926"/>
                </a:lnTo>
                <a:lnTo>
                  <a:pt x="1754" y="926"/>
                </a:lnTo>
                <a:lnTo>
                  <a:pt x="1754" y="927"/>
                </a:lnTo>
                <a:lnTo>
                  <a:pt x="1754" y="928"/>
                </a:lnTo>
                <a:lnTo>
                  <a:pt x="1753" y="928"/>
                </a:lnTo>
                <a:lnTo>
                  <a:pt x="1753" y="929"/>
                </a:lnTo>
                <a:lnTo>
                  <a:pt x="1752" y="930"/>
                </a:lnTo>
                <a:lnTo>
                  <a:pt x="1751" y="930"/>
                </a:lnTo>
                <a:lnTo>
                  <a:pt x="1750" y="933"/>
                </a:lnTo>
                <a:lnTo>
                  <a:pt x="1747" y="935"/>
                </a:lnTo>
                <a:lnTo>
                  <a:pt x="1746" y="936"/>
                </a:lnTo>
                <a:lnTo>
                  <a:pt x="1745" y="936"/>
                </a:lnTo>
                <a:lnTo>
                  <a:pt x="1745" y="937"/>
                </a:lnTo>
                <a:lnTo>
                  <a:pt x="1741" y="941"/>
                </a:lnTo>
                <a:lnTo>
                  <a:pt x="1739" y="943"/>
                </a:lnTo>
                <a:lnTo>
                  <a:pt x="1738" y="943"/>
                </a:lnTo>
                <a:lnTo>
                  <a:pt x="1737" y="945"/>
                </a:lnTo>
                <a:lnTo>
                  <a:pt x="1736" y="945"/>
                </a:lnTo>
                <a:lnTo>
                  <a:pt x="1733" y="950"/>
                </a:lnTo>
                <a:lnTo>
                  <a:pt x="1732" y="951"/>
                </a:lnTo>
                <a:lnTo>
                  <a:pt x="1730" y="952"/>
                </a:lnTo>
                <a:lnTo>
                  <a:pt x="1729" y="953"/>
                </a:lnTo>
                <a:lnTo>
                  <a:pt x="1729" y="954"/>
                </a:lnTo>
                <a:lnTo>
                  <a:pt x="1728" y="955"/>
                </a:lnTo>
                <a:lnTo>
                  <a:pt x="1726" y="956"/>
                </a:lnTo>
                <a:lnTo>
                  <a:pt x="1726" y="958"/>
                </a:lnTo>
                <a:lnTo>
                  <a:pt x="1725" y="958"/>
                </a:lnTo>
                <a:lnTo>
                  <a:pt x="1725" y="959"/>
                </a:lnTo>
                <a:lnTo>
                  <a:pt x="1724" y="960"/>
                </a:lnTo>
                <a:lnTo>
                  <a:pt x="1722" y="961"/>
                </a:lnTo>
                <a:lnTo>
                  <a:pt x="1725" y="962"/>
                </a:lnTo>
                <a:lnTo>
                  <a:pt x="1728" y="964"/>
                </a:lnTo>
                <a:lnTo>
                  <a:pt x="1734" y="967"/>
                </a:lnTo>
                <a:lnTo>
                  <a:pt x="1738" y="969"/>
                </a:lnTo>
                <a:lnTo>
                  <a:pt x="1738" y="970"/>
                </a:lnTo>
                <a:lnTo>
                  <a:pt x="1741" y="970"/>
                </a:lnTo>
                <a:lnTo>
                  <a:pt x="1741" y="971"/>
                </a:lnTo>
                <a:lnTo>
                  <a:pt x="1743" y="971"/>
                </a:lnTo>
                <a:lnTo>
                  <a:pt x="1745" y="973"/>
                </a:lnTo>
                <a:lnTo>
                  <a:pt x="1747" y="975"/>
                </a:lnTo>
                <a:lnTo>
                  <a:pt x="1750" y="975"/>
                </a:lnTo>
                <a:lnTo>
                  <a:pt x="1750" y="976"/>
                </a:lnTo>
                <a:lnTo>
                  <a:pt x="1751" y="976"/>
                </a:lnTo>
                <a:lnTo>
                  <a:pt x="1752" y="976"/>
                </a:lnTo>
                <a:lnTo>
                  <a:pt x="1753" y="977"/>
                </a:lnTo>
                <a:lnTo>
                  <a:pt x="1754" y="977"/>
                </a:lnTo>
                <a:lnTo>
                  <a:pt x="1755" y="978"/>
                </a:lnTo>
                <a:lnTo>
                  <a:pt x="1756" y="978"/>
                </a:lnTo>
                <a:lnTo>
                  <a:pt x="1758" y="978"/>
                </a:lnTo>
                <a:lnTo>
                  <a:pt x="1758" y="979"/>
                </a:lnTo>
                <a:lnTo>
                  <a:pt x="1759" y="979"/>
                </a:lnTo>
                <a:lnTo>
                  <a:pt x="1760" y="979"/>
                </a:lnTo>
                <a:lnTo>
                  <a:pt x="1761" y="979"/>
                </a:lnTo>
                <a:lnTo>
                  <a:pt x="1762" y="979"/>
                </a:lnTo>
                <a:lnTo>
                  <a:pt x="1763" y="979"/>
                </a:lnTo>
                <a:lnTo>
                  <a:pt x="1764" y="979"/>
                </a:lnTo>
                <a:lnTo>
                  <a:pt x="1768" y="979"/>
                </a:lnTo>
                <a:lnTo>
                  <a:pt x="1770" y="978"/>
                </a:lnTo>
                <a:lnTo>
                  <a:pt x="1772" y="978"/>
                </a:lnTo>
                <a:lnTo>
                  <a:pt x="1775" y="978"/>
                </a:lnTo>
                <a:lnTo>
                  <a:pt x="1776" y="977"/>
                </a:lnTo>
                <a:lnTo>
                  <a:pt x="1779" y="977"/>
                </a:lnTo>
                <a:lnTo>
                  <a:pt x="1780" y="977"/>
                </a:lnTo>
                <a:lnTo>
                  <a:pt x="1779" y="978"/>
                </a:lnTo>
                <a:lnTo>
                  <a:pt x="1777" y="984"/>
                </a:lnTo>
                <a:lnTo>
                  <a:pt x="1776" y="985"/>
                </a:lnTo>
                <a:lnTo>
                  <a:pt x="1776" y="986"/>
                </a:lnTo>
                <a:lnTo>
                  <a:pt x="1776" y="987"/>
                </a:lnTo>
                <a:lnTo>
                  <a:pt x="1775" y="988"/>
                </a:lnTo>
                <a:lnTo>
                  <a:pt x="1775" y="989"/>
                </a:lnTo>
                <a:lnTo>
                  <a:pt x="1775" y="991"/>
                </a:lnTo>
                <a:lnTo>
                  <a:pt x="1773" y="992"/>
                </a:lnTo>
                <a:lnTo>
                  <a:pt x="1773" y="993"/>
                </a:lnTo>
                <a:lnTo>
                  <a:pt x="1772" y="994"/>
                </a:lnTo>
                <a:lnTo>
                  <a:pt x="1772" y="995"/>
                </a:lnTo>
                <a:lnTo>
                  <a:pt x="1772" y="996"/>
                </a:lnTo>
                <a:lnTo>
                  <a:pt x="1771" y="997"/>
                </a:lnTo>
                <a:lnTo>
                  <a:pt x="1771" y="998"/>
                </a:lnTo>
                <a:lnTo>
                  <a:pt x="1771" y="1000"/>
                </a:lnTo>
                <a:lnTo>
                  <a:pt x="1770" y="1001"/>
                </a:lnTo>
                <a:lnTo>
                  <a:pt x="1770" y="1002"/>
                </a:lnTo>
                <a:lnTo>
                  <a:pt x="1770" y="1003"/>
                </a:lnTo>
                <a:lnTo>
                  <a:pt x="1769" y="1003"/>
                </a:lnTo>
                <a:lnTo>
                  <a:pt x="1768" y="1005"/>
                </a:lnTo>
                <a:lnTo>
                  <a:pt x="1768" y="1006"/>
                </a:lnTo>
                <a:lnTo>
                  <a:pt x="1768" y="1008"/>
                </a:lnTo>
                <a:lnTo>
                  <a:pt x="1767" y="1009"/>
                </a:lnTo>
                <a:lnTo>
                  <a:pt x="1767" y="1010"/>
                </a:lnTo>
                <a:lnTo>
                  <a:pt x="1767" y="1011"/>
                </a:lnTo>
                <a:lnTo>
                  <a:pt x="1764" y="1014"/>
                </a:lnTo>
                <a:lnTo>
                  <a:pt x="1764" y="1015"/>
                </a:lnTo>
                <a:lnTo>
                  <a:pt x="1764" y="1017"/>
                </a:lnTo>
                <a:lnTo>
                  <a:pt x="1764" y="1018"/>
                </a:lnTo>
                <a:lnTo>
                  <a:pt x="1763" y="1018"/>
                </a:lnTo>
                <a:lnTo>
                  <a:pt x="1763" y="1019"/>
                </a:lnTo>
                <a:lnTo>
                  <a:pt x="1763" y="1020"/>
                </a:lnTo>
                <a:lnTo>
                  <a:pt x="1763" y="1021"/>
                </a:lnTo>
                <a:lnTo>
                  <a:pt x="1763" y="1022"/>
                </a:lnTo>
                <a:lnTo>
                  <a:pt x="1763" y="1023"/>
                </a:lnTo>
                <a:lnTo>
                  <a:pt x="1763" y="1022"/>
                </a:lnTo>
                <a:lnTo>
                  <a:pt x="1762" y="1023"/>
                </a:lnTo>
                <a:lnTo>
                  <a:pt x="1764" y="1023"/>
                </a:lnTo>
                <a:lnTo>
                  <a:pt x="1766" y="1025"/>
                </a:lnTo>
                <a:lnTo>
                  <a:pt x="1769" y="1026"/>
                </a:lnTo>
                <a:lnTo>
                  <a:pt x="1770" y="1019"/>
                </a:lnTo>
                <a:lnTo>
                  <a:pt x="1771" y="1015"/>
                </a:lnTo>
                <a:lnTo>
                  <a:pt x="1775" y="1006"/>
                </a:lnTo>
                <a:lnTo>
                  <a:pt x="1777" y="1006"/>
                </a:lnTo>
                <a:lnTo>
                  <a:pt x="1779" y="1002"/>
                </a:lnTo>
                <a:lnTo>
                  <a:pt x="1780" y="998"/>
                </a:lnTo>
                <a:lnTo>
                  <a:pt x="1780" y="996"/>
                </a:lnTo>
                <a:lnTo>
                  <a:pt x="1783" y="993"/>
                </a:lnTo>
                <a:lnTo>
                  <a:pt x="1784" y="989"/>
                </a:lnTo>
                <a:lnTo>
                  <a:pt x="1784" y="987"/>
                </a:lnTo>
                <a:lnTo>
                  <a:pt x="1785" y="986"/>
                </a:lnTo>
                <a:lnTo>
                  <a:pt x="1785" y="983"/>
                </a:lnTo>
                <a:lnTo>
                  <a:pt x="1786" y="980"/>
                </a:lnTo>
                <a:lnTo>
                  <a:pt x="1786" y="979"/>
                </a:lnTo>
                <a:lnTo>
                  <a:pt x="1787" y="977"/>
                </a:lnTo>
                <a:lnTo>
                  <a:pt x="1789" y="977"/>
                </a:lnTo>
                <a:lnTo>
                  <a:pt x="1791" y="976"/>
                </a:lnTo>
                <a:lnTo>
                  <a:pt x="1793" y="976"/>
                </a:lnTo>
                <a:lnTo>
                  <a:pt x="1792" y="978"/>
                </a:lnTo>
                <a:lnTo>
                  <a:pt x="1793" y="979"/>
                </a:lnTo>
                <a:lnTo>
                  <a:pt x="1794" y="976"/>
                </a:lnTo>
                <a:lnTo>
                  <a:pt x="1794" y="975"/>
                </a:lnTo>
                <a:lnTo>
                  <a:pt x="1795" y="975"/>
                </a:lnTo>
                <a:lnTo>
                  <a:pt x="1796" y="975"/>
                </a:lnTo>
                <a:lnTo>
                  <a:pt x="1796" y="973"/>
                </a:lnTo>
                <a:lnTo>
                  <a:pt x="1796" y="975"/>
                </a:lnTo>
                <a:lnTo>
                  <a:pt x="1796" y="977"/>
                </a:lnTo>
                <a:lnTo>
                  <a:pt x="1796" y="978"/>
                </a:lnTo>
                <a:lnTo>
                  <a:pt x="1797" y="980"/>
                </a:lnTo>
                <a:lnTo>
                  <a:pt x="1797" y="981"/>
                </a:lnTo>
                <a:lnTo>
                  <a:pt x="1798" y="981"/>
                </a:lnTo>
                <a:lnTo>
                  <a:pt x="1800" y="983"/>
                </a:lnTo>
                <a:lnTo>
                  <a:pt x="1801" y="983"/>
                </a:lnTo>
                <a:lnTo>
                  <a:pt x="1802" y="984"/>
                </a:lnTo>
                <a:lnTo>
                  <a:pt x="1804" y="985"/>
                </a:lnTo>
                <a:lnTo>
                  <a:pt x="1805" y="985"/>
                </a:lnTo>
                <a:lnTo>
                  <a:pt x="1806" y="985"/>
                </a:lnTo>
                <a:lnTo>
                  <a:pt x="1808" y="986"/>
                </a:lnTo>
                <a:lnTo>
                  <a:pt x="1811" y="986"/>
                </a:lnTo>
                <a:lnTo>
                  <a:pt x="1817" y="985"/>
                </a:lnTo>
                <a:lnTo>
                  <a:pt x="1820" y="986"/>
                </a:lnTo>
                <a:lnTo>
                  <a:pt x="1826" y="987"/>
                </a:lnTo>
                <a:lnTo>
                  <a:pt x="1826" y="988"/>
                </a:lnTo>
                <a:lnTo>
                  <a:pt x="1827" y="989"/>
                </a:lnTo>
                <a:lnTo>
                  <a:pt x="1828" y="991"/>
                </a:lnTo>
                <a:lnTo>
                  <a:pt x="1829" y="991"/>
                </a:lnTo>
                <a:lnTo>
                  <a:pt x="1830" y="992"/>
                </a:lnTo>
                <a:lnTo>
                  <a:pt x="1831" y="992"/>
                </a:lnTo>
                <a:lnTo>
                  <a:pt x="1832" y="993"/>
                </a:lnTo>
                <a:lnTo>
                  <a:pt x="1834" y="993"/>
                </a:lnTo>
                <a:lnTo>
                  <a:pt x="1834" y="994"/>
                </a:lnTo>
                <a:lnTo>
                  <a:pt x="1832" y="996"/>
                </a:lnTo>
                <a:lnTo>
                  <a:pt x="1835" y="996"/>
                </a:lnTo>
                <a:lnTo>
                  <a:pt x="1836" y="997"/>
                </a:lnTo>
                <a:lnTo>
                  <a:pt x="1837" y="997"/>
                </a:lnTo>
                <a:lnTo>
                  <a:pt x="1838" y="997"/>
                </a:lnTo>
                <a:lnTo>
                  <a:pt x="1838" y="998"/>
                </a:lnTo>
                <a:lnTo>
                  <a:pt x="1840" y="998"/>
                </a:lnTo>
                <a:lnTo>
                  <a:pt x="1840" y="1000"/>
                </a:lnTo>
                <a:lnTo>
                  <a:pt x="1838" y="1003"/>
                </a:lnTo>
                <a:lnTo>
                  <a:pt x="1837" y="1003"/>
                </a:lnTo>
                <a:lnTo>
                  <a:pt x="1837" y="1004"/>
                </a:lnTo>
                <a:lnTo>
                  <a:pt x="1840" y="1000"/>
                </a:lnTo>
                <a:lnTo>
                  <a:pt x="1840" y="998"/>
                </a:lnTo>
                <a:lnTo>
                  <a:pt x="1845" y="1000"/>
                </a:lnTo>
                <a:lnTo>
                  <a:pt x="1848" y="1001"/>
                </a:lnTo>
                <a:lnTo>
                  <a:pt x="1849" y="1001"/>
                </a:lnTo>
                <a:lnTo>
                  <a:pt x="1851" y="1001"/>
                </a:lnTo>
                <a:lnTo>
                  <a:pt x="1854" y="1001"/>
                </a:lnTo>
                <a:lnTo>
                  <a:pt x="1856" y="1002"/>
                </a:lnTo>
                <a:lnTo>
                  <a:pt x="1854" y="1006"/>
                </a:lnTo>
                <a:lnTo>
                  <a:pt x="1856" y="1006"/>
                </a:lnTo>
                <a:lnTo>
                  <a:pt x="1854" y="1011"/>
                </a:lnTo>
                <a:lnTo>
                  <a:pt x="1853" y="1012"/>
                </a:lnTo>
                <a:lnTo>
                  <a:pt x="1848" y="1020"/>
                </a:lnTo>
                <a:lnTo>
                  <a:pt x="1862" y="1025"/>
                </a:lnTo>
                <a:lnTo>
                  <a:pt x="1861" y="1028"/>
                </a:lnTo>
                <a:lnTo>
                  <a:pt x="1860" y="1029"/>
                </a:lnTo>
                <a:lnTo>
                  <a:pt x="1860" y="1030"/>
                </a:lnTo>
                <a:lnTo>
                  <a:pt x="1859" y="1032"/>
                </a:lnTo>
                <a:lnTo>
                  <a:pt x="1859" y="1034"/>
                </a:lnTo>
                <a:lnTo>
                  <a:pt x="1859" y="1035"/>
                </a:lnTo>
                <a:lnTo>
                  <a:pt x="1860" y="1036"/>
                </a:lnTo>
                <a:lnTo>
                  <a:pt x="1859" y="1036"/>
                </a:lnTo>
                <a:lnTo>
                  <a:pt x="1859" y="1037"/>
                </a:lnTo>
                <a:lnTo>
                  <a:pt x="1859" y="1038"/>
                </a:lnTo>
                <a:lnTo>
                  <a:pt x="1859" y="1039"/>
                </a:lnTo>
                <a:lnTo>
                  <a:pt x="1859" y="1040"/>
                </a:lnTo>
                <a:lnTo>
                  <a:pt x="1859" y="1042"/>
                </a:lnTo>
                <a:lnTo>
                  <a:pt x="1859" y="1043"/>
                </a:lnTo>
                <a:lnTo>
                  <a:pt x="1859" y="1044"/>
                </a:lnTo>
                <a:lnTo>
                  <a:pt x="1860" y="1054"/>
                </a:lnTo>
                <a:lnTo>
                  <a:pt x="1862" y="1063"/>
                </a:lnTo>
                <a:lnTo>
                  <a:pt x="1859" y="1064"/>
                </a:lnTo>
                <a:lnTo>
                  <a:pt x="1851" y="1064"/>
                </a:lnTo>
                <a:lnTo>
                  <a:pt x="1843" y="1064"/>
                </a:lnTo>
                <a:lnTo>
                  <a:pt x="1840" y="1064"/>
                </a:lnTo>
                <a:lnTo>
                  <a:pt x="1838" y="1065"/>
                </a:lnTo>
                <a:lnTo>
                  <a:pt x="1836" y="1065"/>
                </a:lnTo>
                <a:lnTo>
                  <a:pt x="1834" y="1065"/>
                </a:lnTo>
                <a:lnTo>
                  <a:pt x="1832" y="1071"/>
                </a:lnTo>
                <a:lnTo>
                  <a:pt x="1832" y="1073"/>
                </a:lnTo>
                <a:lnTo>
                  <a:pt x="1835" y="1080"/>
                </a:lnTo>
                <a:lnTo>
                  <a:pt x="1831" y="1080"/>
                </a:lnTo>
                <a:lnTo>
                  <a:pt x="1830" y="1081"/>
                </a:lnTo>
                <a:lnTo>
                  <a:pt x="1829" y="1081"/>
                </a:lnTo>
                <a:lnTo>
                  <a:pt x="1828" y="1081"/>
                </a:lnTo>
                <a:lnTo>
                  <a:pt x="1827" y="1081"/>
                </a:lnTo>
                <a:lnTo>
                  <a:pt x="1826" y="1082"/>
                </a:lnTo>
                <a:lnTo>
                  <a:pt x="1825" y="1082"/>
                </a:lnTo>
                <a:lnTo>
                  <a:pt x="1823" y="1084"/>
                </a:lnTo>
                <a:lnTo>
                  <a:pt x="1822" y="1084"/>
                </a:lnTo>
                <a:lnTo>
                  <a:pt x="1822" y="1074"/>
                </a:lnTo>
                <a:lnTo>
                  <a:pt x="1817" y="1072"/>
                </a:lnTo>
                <a:lnTo>
                  <a:pt x="1820" y="1068"/>
                </a:lnTo>
                <a:lnTo>
                  <a:pt x="1804" y="1060"/>
                </a:lnTo>
                <a:lnTo>
                  <a:pt x="1792" y="1054"/>
                </a:lnTo>
                <a:lnTo>
                  <a:pt x="1764" y="1054"/>
                </a:lnTo>
                <a:lnTo>
                  <a:pt x="1764" y="1055"/>
                </a:lnTo>
                <a:lnTo>
                  <a:pt x="1764" y="1056"/>
                </a:lnTo>
                <a:lnTo>
                  <a:pt x="1766" y="1057"/>
                </a:lnTo>
                <a:lnTo>
                  <a:pt x="1766" y="1059"/>
                </a:lnTo>
                <a:lnTo>
                  <a:pt x="1766" y="1060"/>
                </a:lnTo>
                <a:lnTo>
                  <a:pt x="1767" y="1061"/>
                </a:lnTo>
                <a:lnTo>
                  <a:pt x="1766" y="1061"/>
                </a:lnTo>
                <a:lnTo>
                  <a:pt x="1766" y="1063"/>
                </a:lnTo>
                <a:lnTo>
                  <a:pt x="1759" y="1072"/>
                </a:lnTo>
                <a:lnTo>
                  <a:pt x="1758" y="1072"/>
                </a:lnTo>
                <a:lnTo>
                  <a:pt x="1758" y="1073"/>
                </a:lnTo>
                <a:lnTo>
                  <a:pt x="1756" y="1074"/>
                </a:lnTo>
                <a:lnTo>
                  <a:pt x="1756" y="1076"/>
                </a:lnTo>
                <a:lnTo>
                  <a:pt x="1755" y="1078"/>
                </a:lnTo>
                <a:lnTo>
                  <a:pt x="1755" y="1082"/>
                </a:lnTo>
                <a:lnTo>
                  <a:pt x="1755" y="1084"/>
                </a:lnTo>
                <a:lnTo>
                  <a:pt x="1754" y="1087"/>
                </a:lnTo>
                <a:lnTo>
                  <a:pt x="1755" y="1093"/>
                </a:lnTo>
                <a:lnTo>
                  <a:pt x="1756" y="1096"/>
                </a:lnTo>
                <a:lnTo>
                  <a:pt x="1760" y="1095"/>
                </a:lnTo>
                <a:lnTo>
                  <a:pt x="1763" y="1091"/>
                </a:lnTo>
                <a:lnTo>
                  <a:pt x="1764" y="1090"/>
                </a:lnTo>
                <a:lnTo>
                  <a:pt x="1766" y="1088"/>
                </a:lnTo>
                <a:lnTo>
                  <a:pt x="1768" y="1090"/>
                </a:lnTo>
                <a:lnTo>
                  <a:pt x="1769" y="1091"/>
                </a:lnTo>
                <a:lnTo>
                  <a:pt x="1770" y="1090"/>
                </a:lnTo>
                <a:lnTo>
                  <a:pt x="1769" y="1088"/>
                </a:lnTo>
                <a:lnTo>
                  <a:pt x="1772" y="1084"/>
                </a:lnTo>
                <a:lnTo>
                  <a:pt x="1772" y="1082"/>
                </a:lnTo>
                <a:lnTo>
                  <a:pt x="1775" y="1081"/>
                </a:lnTo>
                <a:lnTo>
                  <a:pt x="1776" y="1087"/>
                </a:lnTo>
                <a:lnTo>
                  <a:pt x="1776" y="1088"/>
                </a:lnTo>
                <a:lnTo>
                  <a:pt x="1776" y="1090"/>
                </a:lnTo>
                <a:lnTo>
                  <a:pt x="1776" y="1093"/>
                </a:lnTo>
                <a:lnTo>
                  <a:pt x="1776" y="1094"/>
                </a:lnTo>
                <a:lnTo>
                  <a:pt x="1776" y="1098"/>
                </a:lnTo>
                <a:lnTo>
                  <a:pt x="1778" y="1102"/>
                </a:lnTo>
                <a:lnTo>
                  <a:pt x="1779" y="1103"/>
                </a:lnTo>
                <a:lnTo>
                  <a:pt x="1779" y="1105"/>
                </a:lnTo>
                <a:lnTo>
                  <a:pt x="1779" y="1106"/>
                </a:lnTo>
                <a:lnTo>
                  <a:pt x="1772" y="1110"/>
                </a:lnTo>
                <a:lnTo>
                  <a:pt x="1764" y="1114"/>
                </a:lnTo>
                <a:lnTo>
                  <a:pt x="1763" y="1115"/>
                </a:lnTo>
                <a:lnTo>
                  <a:pt x="1761" y="1116"/>
                </a:lnTo>
                <a:lnTo>
                  <a:pt x="1760" y="1118"/>
                </a:lnTo>
                <a:lnTo>
                  <a:pt x="1759" y="1119"/>
                </a:lnTo>
                <a:lnTo>
                  <a:pt x="1758" y="1119"/>
                </a:lnTo>
                <a:lnTo>
                  <a:pt x="1758" y="1120"/>
                </a:lnTo>
                <a:lnTo>
                  <a:pt x="1756" y="1120"/>
                </a:lnTo>
                <a:lnTo>
                  <a:pt x="1756" y="1121"/>
                </a:lnTo>
                <a:lnTo>
                  <a:pt x="1755" y="1121"/>
                </a:lnTo>
                <a:lnTo>
                  <a:pt x="1755" y="1122"/>
                </a:lnTo>
                <a:lnTo>
                  <a:pt x="1754" y="1122"/>
                </a:lnTo>
                <a:lnTo>
                  <a:pt x="1753" y="1122"/>
                </a:lnTo>
                <a:lnTo>
                  <a:pt x="1753" y="1123"/>
                </a:lnTo>
                <a:lnTo>
                  <a:pt x="1752" y="1123"/>
                </a:lnTo>
                <a:lnTo>
                  <a:pt x="1752" y="1124"/>
                </a:lnTo>
                <a:lnTo>
                  <a:pt x="1751" y="1126"/>
                </a:lnTo>
                <a:lnTo>
                  <a:pt x="1750" y="1126"/>
                </a:lnTo>
                <a:lnTo>
                  <a:pt x="1749" y="1127"/>
                </a:lnTo>
                <a:lnTo>
                  <a:pt x="1747" y="1128"/>
                </a:lnTo>
                <a:lnTo>
                  <a:pt x="1746" y="1129"/>
                </a:lnTo>
                <a:lnTo>
                  <a:pt x="1745" y="1130"/>
                </a:lnTo>
                <a:lnTo>
                  <a:pt x="1744" y="1130"/>
                </a:lnTo>
                <a:lnTo>
                  <a:pt x="1744" y="1131"/>
                </a:lnTo>
                <a:lnTo>
                  <a:pt x="1744" y="1132"/>
                </a:lnTo>
                <a:lnTo>
                  <a:pt x="1744" y="1131"/>
                </a:lnTo>
                <a:lnTo>
                  <a:pt x="1743" y="1131"/>
                </a:lnTo>
                <a:lnTo>
                  <a:pt x="1743" y="1132"/>
                </a:lnTo>
                <a:lnTo>
                  <a:pt x="1742" y="1132"/>
                </a:lnTo>
                <a:lnTo>
                  <a:pt x="1741" y="1133"/>
                </a:lnTo>
                <a:lnTo>
                  <a:pt x="1738" y="1136"/>
                </a:lnTo>
                <a:lnTo>
                  <a:pt x="1737" y="1137"/>
                </a:lnTo>
                <a:lnTo>
                  <a:pt x="1736" y="1138"/>
                </a:lnTo>
                <a:lnTo>
                  <a:pt x="1736" y="1139"/>
                </a:lnTo>
                <a:lnTo>
                  <a:pt x="1735" y="1140"/>
                </a:lnTo>
                <a:lnTo>
                  <a:pt x="1734" y="1141"/>
                </a:lnTo>
                <a:lnTo>
                  <a:pt x="1734" y="1143"/>
                </a:lnTo>
                <a:lnTo>
                  <a:pt x="1733" y="1143"/>
                </a:lnTo>
                <a:lnTo>
                  <a:pt x="1733" y="1144"/>
                </a:lnTo>
                <a:lnTo>
                  <a:pt x="1732" y="1144"/>
                </a:lnTo>
                <a:lnTo>
                  <a:pt x="1732" y="1145"/>
                </a:lnTo>
                <a:lnTo>
                  <a:pt x="1730" y="1145"/>
                </a:lnTo>
                <a:lnTo>
                  <a:pt x="1730" y="1146"/>
                </a:lnTo>
                <a:lnTo>
                  <a:pt x="1730" y="1147"/>
                </a:lnTo>
                <a:lnTo>
                  <a:pt x="1730" y="1148"/>
                </a:lnTo>
                <a:lnTo>
                  <a:pt x="1729" y="1149"/>
                </a:lnTo>
                <a:lnTo>
                  <a:pt x="1729" y="1150"/>
                </a:lnTo>
                <a:lnTo>
                  <a:pt x="1728" y="1152"/>
                </a:lnTo>
                <a:lnTo>
                  <a:pt x="1728" y="1153"/>
                </a:lnTo>
                <a:lnTo>
                  <a:pt x="1727" y="1155"/>
                </a:lnTo>
                <a:lnTo>
                  <a:pt x="1725" y="1161"/>
                </a:lnTo>
                <a:lnTo>
                  <a:pt x="1718" y="1166"/>
                </a:lnTo>
                <a:lnTo>
                  <a:pt x="1716" y="1166"/>
                </a:lnTo>
                <a:lnTo>
                  <a:pt x="1708" y="1167"/>
                </a:lnTo>
                <a:lnTo>
                  <a:pt x="1707" y="1167"/>
                </a:lnTo>
                <a:lnTo>
                  <a:pt x="1705" y="1167"/>
                </a:lnTo>
                <a:lnTo>
                  <a:pt x="1702" y="1169"/>
                </a:lnTo>
                <a:lnTo>
                  <a:pt x="1701" y="1169"/>
                </a:lnTo>
                <a:lnTo>
                  <a:pt x="1700" y="1169"/>
                </a:lnTo>
                <a:lnTo>
                  <a:pt x="1699" y="1169"/>
                </a:lnTo>
                <a:lnTo>
                  <a:pt x="1699" y="1170"/>
                </a:lnTo>
                <a:lnTo>
                  <a:pt x="1698" y="1170"/>
                </a:lnTo>
                <a:lnTo>
                  <a:pt x="1696" y="1169"/>
                </a:lnTo>
                <a:lnTo>
                  <a:pt x="1696" y="1170"/>
                </a:lnTo>
                <a:lnTo>
                  <a:pt x="1693" y="1170"/>
                </a:lnTo>
                <a:lnTo>
                  <a:pt x="1692" y="1170"/>
                </a:lnTo>
                <a:lnTo>
                  <a:pt x="1690" y="1170"/>
                </a:lnTo>
                <a:lnTo>
                  <a:pt x="1688" y="1170"/>
                </a:lnTo>
                <a:lnTo>
                  <a:pt x="1687" y="1170"/>
                </a:lnTo>
                <a:lnTo>
                  <a:pt x="1687" y="1171"/>
                </a:lnTo>
                <a:lnTo>
                  <a:pt x="1686" y="1172"/>
                </a:lnTo>
                <a:lnTo>
                  <a:pt x="1686" y="1173"/>
                </a:lnTo>
                <a:lnTo>
                  <a:pt x="1685" y="1174"/>
                </a:lnTo>
                <a:lnTo>
                  <a:pt x="1682" y="1178"/>
                </a:lnTo>
                <a:lnTo>
                  <a:pt x="1683" y="1179"/>
                </a:lnTo>
                <a:lnTo>
                  <a:pt x="1684" y="1181"/>
                </a:lnTo>
                <a:lnTo>
                  <a:pt x="1684" y="1182"/>
                </a:lnTo>
                <a:lnTo>
                  <a:pt x="1684" y="1185"/>
                </a:lnTo>
                <a:lnTo>
                  <a:pt x="1682" y="1186"/>
                </a:lnTo>
                <a:lnTo>
                  <a:pt x="1682" y="1187"/>
                </a:lnTo>
                <a:lnTo>
                  <a:pt x="1680" y="1187"/>
                </a:lnTo>
                <a:lnTo>
                  <a:pt x="1679" y="1187"/>
                </a:lnTo>
                <a:lnTo>
                  <a:pt x="1678" y="1188"/>
                </a:lnTo>
                <a:lnTo>
                  <a:pt x="1680" y="1189"/>
                </a:lnTo>
                <a:lnTo>
                  <a:pt x="1680" y="1190"/>
                </a:lnTo>
                <a:lnTo>
                  <a:pt x="1678" y="1192"/>
                </a:lnTo>
                <a:lnTo>
                  <a:pt x="1675" y="1194"/>
                </a:lnTo>
                <a:lnTo>
                  <a:pt x="1674" y="1194"/>
                </a:lnTo>
                <a:lnTo>
                  <a:pt x="1674" y="1195"/>
                </a:lnTo>
                <a:lnTo>
                  <a:pt x="1674" y="1194"/>
                </a:lnTo>
                <a:lnTo>
                  <a:pt x="1673" y="1194"/>
                </a:lnTo>
                <a:lnTo>
                  <a:pt x="1669" y="1191"/>
                </a:lnTo>
                <a:lnTo>
                  <a:pt x="1667" y="1190"/>
                </a:lnTo>
                <a:lnTo>
                  <a:pt x="1666" y="1189"/>
                </a:lnTo>
                <a:lnTo>
                  <a:pt x="1665" y="1188"/>
                </a:lnTo>
                <a:lnTo>
                  <a:pt x="1663" y="1187"/>
                </a:lnTo>
                <a:lnTo>
                  <a:pt x="1662" y="1187"/>
                </a:lnTo>
                <a:lnTo>
                  <a:pt x="1660" y="1186"/>
                </a:lnTo>
                <a:lnTo>
                  <a:pt x="1659" y="1185"/>
                </a:lnTo>
                <a:lnTo>
                  <a:pt x="1658" y="1183"/>
                </a:lnTo>
                <a:lnTo>
                  <a:pt x="1657" y="1182"/>
                </a:lnTo>
                <a:lnTo>
                  <a:pt x="1654" y="1182"/>
                </a:lnTo>
                <a:lnTo>
                  <a:pt x="1653" y="1181"/>
                </a:lnTo>
                <a:lnTo>
                  <a:pt x="1652" y="1180"/>
                </a:lnTo>
                <a:lnTo>
                  <a:pt x="1652" y="1179"/>
                </a:lnTo>
                <a:lnTo>
                  <a:pt x="1651" y="1177"/>
                </a:lnTo>
                <a:lnTo>
                  <a:pt x="1651" y="1175"/>
                </a:lnTo>
                <a:lnTo>
                  <a:pt x="1650" y="1174"/>
                </a:lnTo>
                <a:lnTo>
                  <a:pt x="1641" y="1175"/>
                </a:lnTo>
                <a:lnTo>
                  <a:pt x="1637" y="1177"/>
                </a:lnTo>
                <a:lnTo>
                  <a:pt x="1634" y="1178"/>
                </a:lnTo>
                <a:lnTo>
                  <a:pt x="1631" y="1179"/>
                </a:lnTo>
                <a:lnTo>
                  <a:pt x="1629" y="1179"/>
                </a:lnTo>
                <a:lnTo>
                  <a:pt x="1628" y="1179"/>
                </a:lnTo>
                <a:lnTo>
                  <a:pt x="1627" y="1180"/>
                </a:lnTo>
                <a:lnTo>
                  <a:pt x="1625" y="1181"/>
                </a:lnTo>
                <a:lnTo>
                  <a:pt x="1623" y="1182"/>
                </a:lnTo>
                <a:lnTo>
                  <a:pt x="1622" y="1186"/>
                </a:lnTo>
                <a:lnTo>
                  <a:pt x="1622" y="1187"/>
                </a:lnTo>
                <a:lnTo>
                  <a:pt x="1620" y="1188"/>
                </a:lnTo>
                <a:lnTo>
                  <a:pt x="1619" y="1188"/>
                </a:lnTo>
                <a:lnTo>
                  <a:pt x="1619" y="1190"/>
                </a:lnTo>
                <a:lnTo>
                  <a:pt x="1618" y="1190"/>
                </a:lnTo>
                <a:lnTo>
                  <a:pt x="1617" y="1191"/>
                </a:lnTo>
                <a:lnTo>
                  <a:pt x="1616" y="1192"/>
                </a:lnTo>
                <a:lnTo>
                  <a:pt x="1615" y="1194"/>
                </a:lnTo>
                <a:lnTo>
                  <a:pt x="1614" y="1194"/>
                </a:lnTo>
                <a:lnTo>
                  <a:pt x="1614" y="1195"/>
                </a:lnTo>
                <a:lnTo>
                  <a:pt x="1612" y="1195"/>
                </a:lnTo>
                <a:lnTo>
                  <a:pt x="1611" y="1195"/>
                </a:lnTo>
                <a:lnTo>
                  <a:pt x="1611" y="1196"/>
                </a:lnTo>
                <a:lnTo>
                  <a:pt x="1610" y="1196"/>
                </a:lnTo>
                <a:lnTo>
                  <a:pt x="1609" y="1197"/>
                </a:lnTo>
                <a:lnTo>
                  <a:pt x="1609" y="1198"/>
                </a:lnTo>
                <a:lnTo>
                  <a:pt x="1608" y="1198"/>
                </a:lnTo>
                <a:lnTo>
                  <a:pt x="1608" y="1199"/>
                </a:lnTo>
                <a:lnTo>
                  <a:pt x="1607" y="1200"/>
                </a:lnTo>
                <a:lnTo>
                  <a:pt x="1606" y="1200"/>
                </a:lnTo>
                <a:lnTo>
                  <a:pt x="1606" y="1202"/>
                </a:lnTo>
                <a:lnTo>
                  <a:pt x="1607" y="1202"/>
                </a:lnTo>
                <a:lnTo>
                  <a:pt x="1608" y="1203"/>
                </a:lnTo>
                <a:lnTo>
                  <a:pt x="1608" y="1204"/>
                </a:lnTo>
                <a:lnTo>
                  <a:pt x="1609" y="1205"/>
                </a:lnTo>
                <a:lnTo>
                  <a:pt x="1610" y="1205"/>
                </a:lnTo>
                <a:lnTo>
                  <a:pt x="1610" y="1206"/>
                </a:lnTo>
                <a:lnTo>
                  <a:pt x="1611" y="1206"/>
                </a:lnTo>
                <a:lnTo>
                  <a:pt x="1611" y="1207"/>
                </a:lnTo>
                <a:lnTo>
                  <a:pt x="1612" y="1208"/>
                </a:lnTo>
                <a:lnTo>
                  <a:pt x="1614" y="1209"/>
                </a:lnTo>
                <a:lnTo>
                  <a:pt x="1614" y="1211"/>
                </a:lnTo>
                <a:lnTo>
                  <a:pt x="1615" y="1212"/>
                </a:lnTo>
                <a:lnTo>
                  <a:pt x="1616" y="1212"/>
                </a:lnTo>
                <a:lnTo>
                  <a:pt x="1616" y="1213"/>
                </a:lnTo>
                <a:lnTo>
                  <a:pt x="1617" y="1214"/>
                </a:lnTo>
                <a:lnTo>
                  <a:pt x="1618" y="1215"/>
                </a:lnTo>
                <a:lnTo>
                  <a:pt x="1619" y="1216"/>
                </a:lnTo>
                <a:lnTo>
                  <a:pt x="1619" y="1217"/>
                </a:lnTo>
                <a:lnTo>
                  <a:pt x="1620" y="1217"/>
                </a:lnTo>
                <a:lnTo>
                  <a:pt x="1620" y="1219"/>
                </a:lnTo>
                <a:lnTo>
                  <a:pt x="1622" y="1219"/>
                </a:lnTo>
                <a:lnTo>
                  <a:pt x="1623" y="1220"/>
                </a:lnTo>
                <a:lnTo>
                  <a:pt x="1623" y="1221"/>
                </a:lnTo>
                <a:lnTo>
                  <a:pt x="1620" y="1221"/>
                </a:lnTo>
                <a:lnTo>
                  <a:pt x="1618" y="1222"/>
                </a:lnTo>
                <a:lnTo>
                  <a:pt x="1617" y="1222"/>
                </a:lnTo>
                <a:lnTo>
                  <a:pt x="1616" y="1222"/>
                </a:lnTo>
                <a:lnTo>
                  <a:pt x="1615" y="1222"/>
                </a:lnTo>
                <a:lnTo>
                  <a:pt x="1614" y="1222"/>
                </a:lnTo>
                <a:lnTo>
                  <a:pt x="1614" y="1223"/>
                </a:lnTo>
                <a:lnTo>
                  <a:pt x="1612" y="1223"/>
                </a:lnTo>
                <a:lnTo>
                  <a:pt x="1611" y="1223"/>
                </a:lnTo>
                <a:lnTo>
                  <a:pt x="1609" y="1223"/>
                </a:lnTo>
                <a:lnTo>
                  <a:pt x="1608" y="1223"/>
                </a:lnTo>
                <a:lnTo>
                  <a:pt x="1608" y="1224"/>
                </a:lnTo>
                <a:lnTo>
                  <a:pt x="1607" y="1224"/>
                </a:lnTo>
                <a:lnTo>
                  <a:pt x="1605" y="1224"/>
                </a:lnTo>
                <a:lnTo>
                  <a:pt x="1603" y="1224"/>
                </a:lnTo>
                <a:lnTo>
                  <a:pt x="1601" y="1225"/>
                </a:lnTo>
                <a:lnTo>
                  <a:pt x="1600" y="1225"/>
                </a:lnTo>
                <a:lnTo>
                  <a:pt x="1598" y="1225"/>
                </a:lnTo>
                <a:lnTo>
                  <a:pt x="1597" y="1226"/>
                </a:lnTo>
                <a:lnTo>
                  <a:pt x="1595" y="1225"/>
                </a:lnTo>
                <a:lnTo>
                  <a:pt x="1593" y="1224"/>
                </a:lnTo>
                <a:lnTo>
                  <a:pt x="1591" y="1223"/>
                </a:lnTo>
                <a:lnTo>
                  <a:pt x="1591" y="1222"/>
                </a:lnTo>
                <a:lnTo>
                  <a:pt x="1589" y="1221"/>
                </a:lnTo>
                <a:lnTo>
                  <a:pt x="1588" y="1220"/>
                </a:lnTo>
                <a:lnTo>
                  <a:pt x="1586" y="1220"/>
                </a:lnTo>
                <a:lnTo>
                  <a:pt x="1577" y="1213"/>
                </a:lnTo>
                <a:lnTo>
                  <a:pt x="1577" y="1212"/>
                </a:lnTo>
                <a:lnTo>
                  <a:pt x="1576" y="1209"/>
                </a:lnTo>
                <a:lnTo>
                  <a:pt x="1576" y="1207"/>
                </a:lnTo>
                <a:lnTo>
                  <a:pt x="1567" y="1212"/>
                </a:lnTo>
                <a:lnTo>
                  <a:pt x="1566" y="1212"/>
                </a:lnTo>
                <a:lnTo>
                  <a:pt x="1565" y="1213"/>
                </a:lnTo>
                <a:lnTo>
                  <a:pt x="1565" y="1215"/>
                </a:lnTo>
                <a:lnTo>
                  <a:pt x="1565" y="1216"/>
                </a:lnTo>
                <a:lnTo>
                  <a:pt x="1565" y="1217"/>
                </a:lnTo>
                <a:lnTo>
                  <a:pt x="1564" y="1219"/>
                </a:lnTo>
                <a:lnTo>
                  <a:pt x="1564" y="1220"/>
                </a:lnTo>
                <a:lnTo>
                  <a:pt x="1563" y="1222"/>
                </a:lnTo>
                <a:lnTo>
                  <a:pt x="1561" y="1223"/>
                </a:lnTo>
                <a:lnTo>
                  <a:pt x="1561" y="1224"/>
                </a:lnTo>
                <a:lnTo>
                  <a:pt x="1560" y="1225"/>
                </a:lnTo>
                <a:lnTo>
                  <a:pt x="1559" y="1226"/>
                </a:lnTo>
                <a:lnTo>
                  <a:pt x="1558" y="1228"/>
                </a:lnTo>
                <a:lnTo>
                  <a:pt x="1557" y="1229"/>
                </a:lnTo>
                <a:lnTo>
                  <a:pt x="1555" y="1230"/>
                </a:lnTo>
                <a:lnTo>
                  <a:pt x="1553" y="1231"/>
                </a:lnTo>
                <a:lnTo>
                  <a:pt x="1552" y="1231"/>
                </a:lnTo>
                <a:lnTo>
                  <a:pt x="1552" y="1232"/>
                </a:lnTo>
                <a:lnTo>
                  <a:pt x="1551" y="1232"/>
                </a:lnTo>
                <a:lnTo>
                  <a:pt x="1550" y="1232"/>
                </a:lnTo>
                <a:lnTo>
                  <a:pt x="1549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7" y="1234"/>
                </a:lnTo>
                <a:lnTo>
                  <a:pt x="1546" y="1234"/>
                </a:lnTo>
                <a:lnTo>
                  <a:pt x="1544" y="1234"/>
                </a:lnTo>
                <a:lnTo>
                  <a:pt x="1544" y="1236"/>
                </a:lnTo>
                <a:lnTo>
                  <a:pt x="1544" y="1237"/>
                </a:lnTo>
                <a:lnTo>
                  <a:pt x="1544" y="1238"/>
                </a:lnTo>
                <a:lnTo>
                  <a:pt x="1544" y="1239"/>
                </a:lnTo>
                <a:lnTo>
                  <a:pt x="1544" y="1240"/>
                </a:lnTo>
                <a:lnTo>
                  <a:pt x="1543" y="1240"/>
                </a:lnTo>
                <a:lnTo>
                  <a:pt x="1543" y="1241"/>
                </a:lnTo>
                <a:lnTo>
                  <a:pt x="1542" y="1242"/>
                </a:lnTo>
                <a:lnTo>
                  <a:pt x="1542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0" y="1245"/>
                </a:lnTo>
                <a:lnTo>
                  <a:pt x="1539" y="1245"/>
                </a:lnTo>
                <a:lnTo>
                  <a:pt x="1539" y="1246"/>
                </a:lnTo>
                <a:lnTo>
                  <a:pt x="1538" y="1246"/>
                </a:lnTo>
                <a:lnTo>
                  <a:pt x="1538" y="1247"/>
                </a:lnTo>
                <a:lnTo>
                  <a:pt x="1536" y="1247"/>
                </a:lnTo>
                <a:lnTo>
                  <a:pt x="1536" y="1248"/>
                </a:lnTo>
                <a:lnTo>
                  <a:pt x="1535" y="1248"/>
                </a:lnTo>
                <a:lnTo>
                  <a:pt x="1534" y="1248"/>
                </a:lnTo>
                <a:lnTo>
                  <a:pt x="1534" y="1249"/>
                </a:lnTo>
                <a:lnTo>
                  <a:pt x="1533" y="1249"/>
                </a:lnTo>
                <a:lnTo>
                  <a:pt x="1533" y="1250"/>
                </a:lnTo>
                <a:lnTo>
                  <a:pt x="1532" y="1250"/>
                </a:lnTo>
                <a:lnTo>
                  <a:pt x="1532" y="1251"/>
                </a:lnTo>
                <a:lnTo>
                  <a:pt x="1531" y="1251"/>
                </a:lnTo>
                <a:lnTo>
                  <a:pt x="1531" y="1253"/>
                </a:lnTo>
                <a:lnTo>
                  <a:pt x="1530" y="1253"/>
                </a:lnTo>
                <a:lnTo>
                  <a:pt x="1529" y="1253"/>
                </a:lnTo>
                <a:lnTo>
                  <a:pt x="1529" y="1254"/>
                </a:lnTo>
                <a:lnTo>
                  <a:pt x="1527" y="1254"/>
                </a:lnTo>
                <a:lnTo>
                  <a:pt x="1527" y="1255"/>
                </a:lnTo>
                <a:lnTo>
                  <a:pt x="1526" y="1255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7"/>
                </a:lnTo>
                <a:lnTo>
                  <a:pt x="1524" y="1257"/>
                </a:lnTo>
                <a:lnTo>
                  <a:pt x="1523" y="1258"/>
                </a:lnTo>
                <a:lnTo>
                  <a:pt x="1522" y="1258"/>
                </a:lnTo>
                <a:lnTo>
                  <a:pt x="1522" y="1259"/>
                </a:lnTo>
                <a:lnTo>
                  <a:pt x="1521" y="1259"/>
                </a:lnTo>
                <a:lnTo>
                  <a:pt x="1521" y="1261"/>
                </a:lnTo>
                <a:lnTo>
                  <a:pt x="1519" y="1261"/>
                </a:lnTo>
                <a:lnTo>
                  <a:pt x="1518" y="1261"/>
                </a:lnTo>
                <a:lnTo>
                  <a:pt x="1517" y="1261"/>
                </a:lnTo>
                <a:lnTo>
                  <a:pt x="1517" y="1262"/>
                </a:lnTo>
                <a:lnTo>
                  <a:pt x="1516" y="1262"/>
                </a:lnTo>
                <a:lnTo>
                  <a:pt x="1516" y="1263"/>
                </a:lnTo>
                <a:lnTo>
                  <a:pt x="1515" y="1263"/>
                </a:lnTo>
                <a:lnTo>
                  <a:pt x="1514" y="1263"/>
                </a:lnTo>
                <a:lnTo>
                  <a:pt x="1514" y="1264"/>
                </a:lnTo>
                <a:lnTo>
                  <a:pt x="1513" y="1265"/>
                </a:lnTo>
                <a:lnTo>
                  <a:pt x="1510" y="1270"/>
                </a:lnTo>
                <a:lnTo>
                  <a:pt x="1509" y="1272"/>
                </a:lnTo>
                <a:lnTo>
                  <a:pt x="1508" y="1273"/>
                </a:lnTo>
                <a:lnTo>
                  <a:pt x="1508" y="1274"/>
                </a:lnTo>
                <a:lnTo>
                  <a:pt x="1507" y="1275"/>
                </a:lnTo>
                <a:lnTo>
                  <a:pt x="1507" y="1276"/>
                </a:lnTo>
                <a:lnTo>
                  <a:pt x="1506" y="1278"/>
                </a:lnTo>
                <a:lnTo>
                  <a:pt x="1505" y="1280"/>
                </a:lnTo>
                <a:lnTo>
                  <a:pt x="1504" y="1282"/>
                </a:lnTo>
                <a:lnTo>
                  <a:pt x="1504" y="1283"/>
                </a:lnTo>
                <a:lnTo>
                  <a:pt x="1502" y="1283"/>
                </a:lnTo>
                <a:lnTo>
                  <a:pt x="1502" y="1284"/>
                </a:lnTo>
                <a:lnTo>
                  <a:pt x="1502" y="1285"/>
                </a:lnTo>
                <a:lnTo>
                  <a:pt x="1501" y="1285"/>
                </a:lnTo>
                <a:lnTo>
                  <a:pt x="1501" y="1287"/>
                </a:lnTo>
                <a:lnTo>
                  <a:pt x="1501" y="1288"/>
                </a:lnTo>
                <a:lnTo>
                  <a:pt x="1500" y="1288"/>
                </a:lnTo>
                <a:lnTo>
                  <a:pt x="1500" y="1289"/>
                </a:lnTo>
                <a:lnTo>
                  <a:pt x="1500" y="1290"/>
                </a:lnTo>
                <a:lnTo>
                  <a:pt x="1499" y="1290"/>
                </a:lnTo>
                <a:lnTo>
                  <a:pt x="1499" y="1291"/>
                </a:lnTo>
                <a:lnTo>
                  <a:pt x="1497" y="1295"/>
                </a:lnTo>
                <a:lnTo>
                  <a:pt x="1496" y="1297"/>
                </a:lnTo>
                <a:lnTo>
                  <a:pt x="1495" y="1299"/>
                </a:lnTo>
                <a:lnTo>
                  <a:pt x="1492" y="1299"/>
                </a:lnTo>
                <a:lnTo>
                  <a:pt x="1488" y="1300"/>
                </a:lnTo>
                <a:lnTo>
                  <a:pt x="1488" y="1301"/>
                </a:lnTo>
                <a:lnTo>
                  <a:pt x="1488" y="1303"/>
                </a:lnTo>
                <a:lnTo>
                  <a:pt x="1487" y="1304"/>
                </a:lnTo>
                <a:lnTo>
                  <a:pt x="1485" y="1307"/>
                </a:lnTo>
                <a:lnTo>
                  <a:pt x="1484" y="1308"/>
                </a:lnTo>
                <a:lnTo>
                  <a:pt x="1482" y="1313"/>
                </a:lnTo>
                <a:lnTo>
                  <a:pt x="1482" y="1314"/>
                </a:lnTo>
                <a:lnTo>
                  <a:pt x="1479" y="1321"/>
                </a:lnTo>
                <a:lnTo>
                  <a:pt x="1477" y="1320"/>
                </a:lnTo>
                <a:lnTo>
                  <a:pt x="1477" y="1318"/>
                </a:lnTo>
                <a:lnTo>
                  <a:pt x="1475" y="1317"/>
                </a:lnTo>
                <a:lnTo>
                  <a:pt x="1474" y="1316"/>
                </a:lnTo>
                <a:lnTo>
                  <a:pt x="1474" y="1315"/>
                </a:lnTo>
                <a:lnTo>
                  <a:pt x="1473" y="1315"/>
                </a:lnTo>
                <a:lnTo>
                  <a:pt x="1472" y="1315"/>
                </a:lnTo>
                <a:lnTo>
                  <a:pt x="1471" y="1315"/>
                </a:lnTo>
                <a:lnTo>
                  <a:pt x="1468" y="1316"/>
                </a:lnTo>
                <a:lnTo>
                  <a:pt x="1467" y="1316"/>
                </a:lnTo>
                <a:lnTo>
                  <a:pt x="1466" y="1316"/>
                </a:lnTo>
                <a:lnTo>
                  <a:pt x="1465" y="1316"/>
                </a:lnTo>
                <a:lnTo>
                  <a:pt x="1466" y="1317"/>
                </a:lnTo>
                <a:lnTo>
                  <a:pt x="1467" y="1318"/>
                </a:lnTo>
                <a:lnTo>
                  <a:pt x="1467" y="1320"/>
                </a:lnTo>
                <a:lnTo>
                  <a:pt x="1468" y="1320"/>
                </a:lnTo>
                <a:lnTo>
                  <a:pt x="1470" y="1321"/>
                </a:lnTo>
                <a:lnTo>
                  <a:pt x="1471" y="1322"/>
                </a:lnTo>
                <a:lnTo>
                  <a:pt x="1483" y="1337"/>
                </a:lnTo>
                <a:lnTo>
                  <a:pt x="1499" y="1354"/>
                </a:lnTo>
                <a:lnTo>
                  <a:pt x="1504" y="1359"/>
                </a:lnTo>
                <a:lnTo>
                  <a:pt x="1504" y="1361"/>
                </a:lnTo>
                <a:lnTo>
                  <a:pt x="1504" y="1363"/>
                </a:lnTo>
                <a:lnTo>
                  <a:pt x="1504" y="1371"/>
                </a:lnTo>
                <a:lnTo>
                  <a:pt x="1504" y="1372"/>
                </a:lnTo>
                <a:lnTo>
                  <a:pt x="1502" y="1372"/>
                </a:lnTo>
                <a:lnTo>
                  <a:pt x="1502" y="1373"/>
                </a:lnTo>
                <a:lnTo>
                  <a:pt x="1501" y="1373"/>
                </a:lnTo>
                <a:lnTo>
                  <a:pt x="1499" y="1375"/>
                </a:lnTo>
                <a:lnTo>
                  <a:pt x="1499" y="1376"/>
                </a:lnTo>
                <a:lnTo>
                  <a:pt x="1500" y="1376"/>
                </a:lnTo>
                <a:lnTo>
                  <a:pt x="1501" y="1377"/>
                </a:lnTo>
                <a:lnTo>
                  <a:pt x="1504" y="1381"/>
                </a:lnTo>
                <a:lnTo>
                  <a:pt x="1505" y="1382"/>
                </a:lnTo>
                <a:lnTo>
                  <a:pt x="1505" y="1383"/>
                </a:lnTo>
                <a:lnTo>
                  <a:pt x="1504" y="1384"/>
                </a:lnTo>
                <a:lnTo>
                  <a:pt x="1500" y="1390"/>
                </a:lnTo>
                <a:lnTo>
                  <a:pt x="1496" y="1398"/>
                </a:lnTo>
                <a:lnTo>
                  <a:pt x="1493" y="1403"/>
                </a:lnTo>
                <a:lnTo>
                  <a:pt x="1492" y="1403"/>
                </a:lnTo>
                <a:lnTo>
                  <a:pt x="1490" y="1409"/>
                </a:lnTo>
                <a:lnTo>
                  <a:pt x="1489" y="1410"/>
                </a:lnTo>
                <a:lnTo>
                  <a:pt x="1489" y="1411"/>
                </a:lnTo>
                <a:lnTo>
                  <a:pt x="1488" y="1411"/>
                </a:lnTo>
                <a:lnTo>
                  <a:pt x="1488" y="1413"/>
                </a:lnTo>
                <a:lnTo>
                  <a:pt x="1487" y="1414"/>
                </a:lnTo>
                <a:lnTo>
                  <a:pt x="1485" y="1415"/>
                </a:lnTo>
                <a:lnTo>
                  <a:pt x="1485" y="1416"/>
                </a:lnTo>
                <a:lnTo>
                  <a:pt x="1484" y="1417"/>
                </a:lnTo>
                <a:lnTo>
                  <a:pt x="1484" y="1416"/>
                </a:lnTo>
                <a:lnTo>
                  <a:pt x="1480" y="1422"/>
                </a:lnTo>
                <a:lnTo>
                  <a:pt x="1480" y="1423"/>
                </a:lnTo>
                <a:lnTo>
                  <a:pt x="1479" y="1424"/>
                </a:lnTo>
                <a:lnTo>
                  <a:pt x="1477" y="1424"/>
                </a:lnTo>
                <a:lnTo>
                  <a:pt x="1477" y="1425"/>
                </a:lnTo>
                <a:lnTo>
                  <a:pt x="1473" y="1430"/>
                </a:lnTo>
                <a:lnTo>
                  <a:pt x="1471" y="1432"/>
                </a:lnTo>
                <a:lnTo>
                  <a:pt x="1470" y="1433"/>
                </a:lnTo>
                <a:lnTo>
                  <a:pt x="1470" y="1434"/>
                </a:lnTo>
                <a:lnTo>
                  <a:pt x="1468" y="1434"/>
                </a:lnTo>
                <a:lnTo>
                  <a:pt x="1467" y="1435"/>
                </a:lnTo>
                <a:lnTo>
                  <a:pt x="1465" y="1439"/>
                </a:lnTo>
                <a:lnTo>
                  <a:pt x="1464" y="1441"/>
                </a:lnTo>
                <a:lnTo>
                  <a:pt x="1462" y="1443"/>
                </a:lnTo>
                <a:lnTo>
                  <a:pt x="1460" y="1444"/>
                </a:lnTo>
                <a:lnTo>
                  <a:pt x="1459" y="1445"/>
                </a:lnTo>
                <a:lnTo>
                  <a:pt x="1459" y="1447"/>
                </a:lnTo>
                <a:lnTo>
                  <a:pt x="1458" y="1447"/>
                </a:lnTo>
                <a:lnTo>
                  <a:pt x="1458" y="1448"/>
                </a:lnTo>
                <a:lnTo>
                  <a:pt x="1457" y="1448"/>
                </a:lnTo>
                <a:lnTo>
                  <a:pt x="1457" y="1449"/>
                </a:lnTo>
                <a:lnTo>
                  <a:pt x="1456" y="1449"/>
                </a:lnTo>
                <a:lnTo>
                  <a:pt x="1456" y="1450"/>
                </a:lnTo>
                <a:lnTo>
                  <a:pt x="1455" y="1450"/>
                </a:lnTo>
                <a:lnTo>
                  <a:pt x="1454" y="1450"/>
                </a:lnTo>
                <a:lnTo>
                  <a:pt x="1454" y="1451"/>
                </a:lnTo>
                <a:lnTo>
                  <a:pt x="1453" y="1451"/>
                </a:lnTo>
                <a:lnTo>
                  <a:pt x="1451" y="1451"/>
                </a:lnTo>
                <a:lnTo>
                  <a:pt x="1451" y="1452"/>
                </a:lnTo>
                <a:lnTo>
                  <a:pt x="1453" y="1455"/>
                </a:lnTo>
                <a:lnTo>
                  <a:pt x="1454" y="1457"/>
                </a:lnTo>
                <a:lnTo>
                  <a:pt x="1455" y="1458"/>
                </a:lnTo>
                <a:lnTo>
                  <a:pt x="1456" y="1459"/>
                </a:lnTo>
                <a:lnTo>
                  <a:pt x="1456" y="1461"/>
                </a:lnTo>
                <a:lnTo>
                  <a:pt x="1457" y="1461"/>
                </a:lnTo>
                <a:lnTo>
                  <a:pt x="1457" y="1462"/>
                </a:lnTo>
                <a:lnTo>
                  <a:pt x="1458" y="1464"/>
                </a:lnTo>
                <a:lnTo>
                  <a:pt x="1458" y="1465"/>
                </a:lnTo>
                <a:lnTo>
                  <a:pt x="1456" y="1467"/>
                </a:lnTo>
                <a:lnTo>
                  <a:pt x="1457" y="1467"/>
                </a:lnTo>
                <a:lnTo>
                  <a:pt x="1457" y="1468"/>
                </a:lnTo>
                <a:lnTo>
                  <a:pt x="1457" y="1469"/>
                </a:lnTo>
                <a:lnTo>
                  <a:pt x="1458" y="1470"/>
                </a:lnTo>
                <a:lnTo>
                  <a:pt x="1459" y="1473"/>
                </a:lnTo>
                <a:lnTo>
                  <a:pt x="1459" y="1475"/>
                </a:lnTo>
                <a:lnTo>
                  <a:pt x="1457" y="1477"/>
                </a:lnTo>
                <a:lnTo>
                  <a:pt x="1455" y="1478"/>
                </a:lnTo>
                <a:lnTo>
                  <a:pt x="1454" y="1479"/>
                </a:lnTo>
                <a:lnTo>
                  <a:pt x="1453" y="1481"/>
                </a:lnTo>
                <a:lnTo>
                  <a:pt x="1451" y="1482"/>
                </a:lnTo>
                <a:lnTo>
                  <a:pt x="1451" y="1483"/>
                </a:lnTo>
                <a:lnTo>
                  <a:pt x="1450" y="1483"/>
                </a:lnTo>
                <a:lnTo>
                  <a:pt x="1449" y="1484"/>
                </a:lnTo>
                <a:lnTo>
                  <a:pt x="1448" y="1485"/>
                </a:lnTo>
                <a:lnTo>
                  <a:pt x="1447" y="1486"/>
                </a:lnTo>
                <a:lnTo>
                  <a:pt x="1446" y="1487"/>
                </a:lnTo>
                <a:lnTo>
                  <a:pt x="1445" y="1489"/>
                </a:lnTo>
                <a:lnTo>
                  <a:pt x="1443" y="1490"/>
                </a:lnTo>
                <a:lnTo>
                  <a:pt x="1441" y="1492"/>
                </a:lnTo>
                <a:lnTo>
                  <a:pt x="1440" y="1493"/>
                </a:lnTo>
                <a:lnTo>
                  <a:pt x="1438" y="1495"/>
                </a:lnTo>
                <a:lnTo>
                  <a:pt x="1443" y="1501"/>
                </a:lnTo>
                <a:lnTo>
                  <a:pt x="1443" y="1502"/>
                </a:lnTo>
                <a:lnTo>
                  <a:pt x="1442" y="1518"/>
                </a:lnTo>
                <a:lnTo>
                  <a:pt x="1443" y="1519"/>
                </a:lnTo>
                <a:lnTo>
                  <a:pt x="1451" y="1528"/>
                </a:lnTo>
                <a:lnTo>
                  <a:pt x="1458" y="1536"/>
                </a:lnTo>
                <a:lnTo>
                  <a:pt x="1454" y="1538"/>
                </a:lnTo>
                <a:lnTo>
                  <a:pt x="1453" y="1538"/>
                </a:lnTo>
                <a:lnTo>
                  <a:pt x="1445" y="1542"/>
                </a:lnTo>
                <a:lnTo>
                  <a:pt x="1443" y="1542"/>
                </a:lnTo>
                <a:lnTo>
                  <a:pt x="1440" y="1543"/>
                </a:lnTo>
                <a:lnTo>
                  <a:pt x="1441" y="1546"/>
                </a:lnTo>
                <a:lnTo>
                  <a:pt x="1428" y="1549"/>
                </a:lnTo>
                <a:lnTo>
                  <a:pt x="1432" y="1558"/>
                </a:lnTo>
                <a:lnTo>
                  <a:pt x="1432" y="1559"/>
                </a:lnTo>
                <a:lnTo>
                  <a:pt x="1433" y="1561"/>
                </a:lnTo>
                <a:lnTo>
                  <a:pt x="1432" y="1562"/>
                </a:lnTo>
                <a:lnTo>
                  <a:pt x="1433" y="1563"/>
                </a:lnTo>
                <a:lnTo>
                  <a:pt x="1438" y="1569"/>
                </a:lnTo>
                <a:lnTo>
                  <a:pt x="1437" y="1569"/>
                </a:lnTo>
                <a:lnTo>
                  <a:pt x="1436" y="1569"/>
                </a:lnTo>
                <a:lnTo>
                  <a:pt x="1434" y="1569"/>
                </a:lnTo>
                <a:lnTo>
                  <a:pt x="1429" y="1569"/>
                </a:lnTo>
                <a:lnTo>
                  <a:pt x="1426" y="1571"/>
                </a:lnTo>
                <a:lnTo>
                  <a:pt x="1423" y="1575"/>
                </a:lnTo>
                <a:lnTo>
                  <a:pt x="1420" y="1575"/>
                </a:lnTo>
                <a:lnTo>
                  <a:pt x="1416" y="1575"/>
                </a:lnTo>
                <a:lnTo>
                  <a:pt x="1414" y="1574"/>
                </a:lnTo>
                <a:lnTo>
                  <a:pt x="1413" y="1574"/>
                </a:lnTo>
                <a:lnTo>
                  <a:pt x="1409" y="1574"/>
                </a:lnTo>
                <a:lnTo>
                  <a:pt x="1408" y="1574"/>
                </a:lnTo>
                <a:lnTo>
                  <a:pt x="1406" y="1574"/>
                </a:lnTo>
                <a:lnTo>
                  <a:pt x="1405" y="1574"/>
                </a:lnTo>
                <a:lnTo>
                  <a:pt x="1404" y="1574"/>
                </a:lnTo>
                <a:lnTo>
                  <a:pt x="1402" y="1573"/>
                </a:lnTo>
                <a:lnTo>
                  <a:pt x="1400" y="1573"/>
                </a:lnTo>
                <a:lnTo>
                  <a:pt x="1400" y="1575"/>
                </a:lnTo>
                <a:lnTo>
                  <a:pt x="1403" y="1577"/>
                </a:lnTo>
                <a:lnTo>
                  <a:pt x="1403" y="1578"/>
                </a:lnTo>
                <a:lnTo>
                  <a:pt x="1402" y="1579"/>
                </a:lnTo>
                <a:lnTo>
                  <a:pt x="1399" y="1580"/>
                </a:lnTo>
                <a:lnTo>
                  <a:pt x="1391" y="1585"/>
                </a:lnTo>
                <a:lnTo>
                  <a:pt x="1387" y="1588"/>
                </a:lnTo>
                <a:lnTo>
                  <a:pt x="1387" y="1590"/>
                </a:lnTo>
                <a:lnTo>
                  <a:pt x="1386" y="1591"/>
                </a:lnTo>
                <a:lnTo>
                  <a:pt x="1384" y="1591"/>
                </a:lnTo>
                <a:lnTo>
                  <a:pt x="1386" y="1594"/>
                </a:lnTo>
                <a:lnTo>
                  <a:pt x="1386" y="1595"/>
                </a:lnTo>
                <a:lnTo>
                  <a:pt x="1387" y="1595"/>
                </a:lnTo>
                <a:lnTo>
                  <a:pt x="1387" y="1596"/>
                </a:lnTo>
                <a:lnTo>
                  <a:pt x="1389" y="1599"/>
                </a:lnTo>
                <a:lnTo>
                  <a:pt x="1389" y="1600"/>
                </a:lnTo>
                <a:lnTo>
                  <a:pt x="1392" y="1605"/>
                </a:lnTo>
                <a:lnTo>
                  <a:pt x="1388" y="1608"/>
                </a:lnTo>
                <a:lnTo>
                  <a:pt x="1378" y="1612"/>
                </a:lnTo>
                <a:lnTo>
                  <a:pt x="1362" y="1619"/>
                </a:lnTo>
                <a:lnTo>
                  <a:pt x="1357" y="1621"/>
                </a:lnTo>
                <a:lnTo>
                  <a:pt x="1356" y="1619"/>
                </a:lnTo>
                <a:lnTo>
                  <a:pt x="1355" y="1620"/>
                </a:lnTo>
                <a:lnTo>
                  <a:pt x="1349" y="1622"/>
                </a:lnTo>
                <a:lnTo>
                  <a:pt x="1348" y="1624"/>
                </a:lnTo>
                <a:lnTo>
                  <a:pt x="1345" y="1626"/>
                </a:lnTo>
                <a:lnTo>
                  <a:pt x="1338" y="1628"/>
                </a:lnTo>
                <a:lnTo>
                  <a:pt x="1337" y="1626"/>
                </a:lnTo>
                <a:lnTo>
                  <a:pt x="1337" y="1625"/>
                </a:lnTo>
                <a:lnTo>
                  <a:pt x="1333" y="1626"/>
                </a:lnTo>
                <a:lnTo>
                  <a:pt x="1332" y="1627"/>
                </a:lnTo>
                <a:lnTo>
                  <a:pt x="1331" y="1627"/>
                </a:lnTo>
                <a:lnTo>
                  <a:pt x="1330" y="1627"/>
                </a:lnTo>
                <a:lnTo>
                  <a:pt x="1330" y="1628"/>
                </a:lnTo>
                <a:lnTo>
                  <a:pt x="1329" y="1628"/>
                </a:lnTo>
                <a:lnTo>
                  <a:pt x="1328" y="1629"/>
                </a:lnTo>
                <a:lnTo>
                  <a:pt x="1327" y="1630"/>
                </a:lnTo>
                <a:lnTo>
                  <a:pt x="1326" y="1632"/>
                </a:lnTo>
                <a:lnTo>
                  <a:pt x="1326" y="1633"/>
                </a:lnTo>
                <a:lnTo>
                  <a:pt x="1324" y="1633"/>
                </a:lnTo>
                <a:lnTo>
                  <a:pt x="1324" y="1634"/>
                </a:lnTo>
                <a:lnTo>
                  <a:pt x="1323" y="1635"/>
                </a:lnTo>
                <a:lnTo>
                  <a:pt x="1322" y="1636"/>
                </a:lnTo>
                <a:lnTo>
                  <a:pt x="1321" y="1636"/>
                </a:lnTo>
                <a:lnTo>
                  <a:pt x="1322" y="1638"/>
                </a:lnTo>
                <a:lnTo>
                  <a:pt x="1322" y="1639"/>
                </a:lnTo>
                <a:lnTo>
                  <a:pt x="1322" y="1641"/>
                </a:lnTo>
                <a:lnTo>
                  <a:pt x="1322" y="1642"/>
                </a:lnTo>
                <a:lnTo>
                  <a:pt x="1322" y="1643"/>
                </a:lnTo>
                <a:lnTo>
                  <a:pt x="1322" y="1644"/>
                </a:lnTo>
                <a:lnTo>
                  <a:pt x="1322" y="1645"/>
                </a:lnTo>
                <a:lnTo>
                  <a:pt x="1323" y="1646"/>
                </a:lnTo>
                <a:lnTo>
                  <a:pt x="1323" y="1647"/>
                </a:lnTo>
                <a:lnTo>
                  <a:pt x="1322" y="1649"/>
                </a:lnTo>
                <a:lnTo>
                  <a:pt x="1324" y="1649"/>
                </a:lnTo>
                <a:lnTo>
                  <a:pt x="1326" y="1650"/>
                </a:lnTo>
                <a:lnTo>
                  <a:pt x="1327" y="1650"/>
                </a:lnTo>
                <a:lnTo>
                  <a:pt x="1328" y="1651"/>
                </a:lnTo>
                <a:lnTo>
                  <a:pt x="1329" y="1651"/>
                </a:lnTo>
                <a:lnTo>
                  <a:pt x="1329" y="1653"/>
                </a:lnTo>
                <a:lnTo>
                  <a:pt x="1330" y="1654"/>
                </a:lnTo>
                <a:lnTo>
                  <a:pt x="1331" y="1654"/>
                </a:lnTo>
                <a:lnTo>
                  <a:pt x="1330" y="1655"/>
                </a:lnTo>
                <a:lnTo>
                  <a:pt x="1330" y="1656"/>
                </a:lnTo>
                <a:lnTo>
                  <a:pt x="1330" y="1658"/>
                </a:lnTo>
                <a:lnTo>
                  <a:pt x="1330" y="1660"/>
                </a:lnTo>
                <a:lnTo>
                  <a:pt x="1329" y="1661"/>
                </a:lnTo>
                <a:lnTo>
                  <a:pt x="1329" y="1662"/>
                </a:lnTo>
                <a:lnTo>
                  <a:pt x="1328" y="1662"/>
                </a:lnTo>
                <a:lnTo>
                  <a:pt x="1327" y="1662"/>
                </a:lnTo>
                <a:lnTo>
                  <a:pt x="1326" y="1661"/>
                </a:lnTo>
                <a:lnTo>
                  <a:pt x="1324" y="1661"/>
                </a:lnTo>
                <a:lnTo>
                  <a:pt x="1326" y="1659"/>
                </a:lnTo>
                <a:lnTo>
                  <a:pt x="1326" y="1658"/>
                </a:lnTo>
                <a:lnTo>
                  <a:pt x="1324" y="1656"/>
                </a:lnTo>
                <a:lnTo>
                  <a:pt x="1323" y="1656"/>
                </a:lnTo>
                <a:lnTo>
                  <a:pt x="1322" y="1656"/>
                </a:lnTo>
                <a:lnTo>
                  <a:pt x="1319" y="1660"/>
                </a:lnTo>
                <a:lnTo>
                  <a:pt x="1318" y="1660"/>
                </a:lnTo>
                <a:lnTo>
                  <a:pt x="1316" y="1659"/>
                </a:lnTo>
                <a:lnTo>
                  <a:pt x="1314" y="1659"/>
                </a:lnTo>
                <a:lnTo>
                  <a:pt x="1313" y="1659"/>
                </a:lnTo>
                <a:lnTo>
                  <a:pt x="1312" y="1658"/>
                </a:lnTo>
                <a:lnTo>
                  <a:pt x="1310" y="1658"/>
                </a:lnTo>
                <a:lnTo>
                  <a:pt x="1307" y="1658"/>
                </a:lnTo>
                <a:lnTo>
                  <a:pt x="1306" y="1656"/>
                </a:lnTo>
                <a:lnTo>
                  <a:pt x="1303" y="1655"/>
                </a:lnTo>
                <a:lnTo>
                  <a:pt x="1299" y="1655"/>
                </a:lnTo>
                <a:lnTo>
                  <a:pt x="1299" y="1656"/>
                </a:lnTo>
                <a:lnTo>
                  <a:pt x="1299" y="1658"/>
                </a:lnTo>
                <a:lnTo>
                  <a:pt x="1299" y="1661"/>
                </a:lnTo>
                <a:lnTo>
                  <a:pt x="1299" y="1664"/>
                </a:lnTo>
                <a:lnTo>
                  <a:pt x="1299" y="1666"/>
                </a:lnTo>
                <a:lnTo>
                  <a:pt x="1299" y="1667"/>
                </a:lnTo>
                <a:lnTo>
                  <a:pt x="1299" y="1668"/>
                </a:lnTo>
                <a:lnTo>
                  <a:pt x="1299" y="1669"/>
                </a:lnTo>
                <a:lnTo>
                  <a:pt x="1294" y="1669"/>
                </a:lnTo>
                <a:lnTo>
                  <a:pt x="1293" y="1669"/>
                </a:lnTo>
                <a:lnTo>
                  <a:pt x="1293" y="1670"/>
                </a:lnTo>
                <a:lnTo>
                  <a:pt x="1293" y="1671"/>
                </a:lnTo>
                <a:lnTo>
                  <a:pt x="1294" y="1671"/>
                </a:lnTo>
                <a:lnTo>
                  <a:pt x="1294" y="1672"/>
                </a:lnTo>
                <a:lnTo>
                  <a:pt x="1295" y="1672"/>
                </a:lnTo>
                <a:lnTo>
                  <a:pt x="1295" y="1673"/>
                </a:lnTo>
                <a:lnTo>
                  <a:pt x="1296" y="1673"/>
                </a:lnTo>
                <a:lnTo>
                  <a:pt x="1296" y="1675"/>
                </a:lnTo>
                <a:lnTo>
                  <a:pt x="1297" y="1675"/>
                </a:lnTo>
                <a:lnTo>
                  <a:pt x="1297" y="1676"/>
                </a:lnTo>
                <a:lnTo>
                  <a:pt x="1298" y="1677"/>
                </a:lnTo>
                <a:lnTo>
                  <a:pt x="1298" y="1678"/>
                </a:lnTo>
                <a:lnTo>
                  <a:pt x="1299" y="1679"/>
                </a:lnTo>
                <a:lnTo>
                  <a:pt x="1299" y="1681"/>
                </a:lnTo>
                <a:lnTo>
                  <a:pt x="1301" y="1681"/>
                </a:lnTo>
                <a:lnTo>
                  <a:pt x="1301" y="1684"/>
                </a:lnTo>
                <a:lnTo>
                  <a:pt x="1303" y="1687"/>
                </a:lnTo>
                <a:lnTo>
                  <a:pt x="1302" y="1687"/>
                </a:lnTo>
                <a:lnTo>
                  <a:pt x="1299" y="1687"/>
                </a:lnTo>
                <a:lnTo>
                  <a:pt x="1298" y="1687"/>
                </a:lnTo>
                <a:lnTo>
                  <a:pt x="1296" y="1687"/>
                </a:lnTo>
                <a:lnTo>
                  <a:pt x="1295" y="1686"/>
                </a:lnTo>
                <a:lnTo>
                  <a:pt x="1293" y="1686"/>
                </a:lnTo>
                <a:lnTo>
                  <a:pt x="1291" y="1686"/>
                </a:lnTo>
                <a:lnTo>
                  <a:pt x="1289" y="1685"/>
                </a:lnTo>
                <a:lnTo>
                  <a:pt x="1288" y="1685"/>
                </a:lnTo>
                <a:lnTo>
                  <a:pt x="1287" y="1684"/>
                </a:lnTo>
                <a:lnTo>
                  <a:pt x="1286" y="1684"/>
                </a:lnTo>
                <a:lnTo>
                  <a:pt x="1282" y="1683"/>
                </a:lnTo>
                <a:lnTo>
                  <a:pt x="1282" y="1685"/>
                </a:lnTo>
                <a:lnTo>
                  <a:pt x="1282" y="1686"/>
                </a:lnTo>
                <a:lnTo>
                  <a:pt x="1282" y="1687"/>
                </a:lnTo>
                <a:lnTo>
                  <a:pt x="1282" y="1688"/>
                </a:lnTo>
                <a:lnTo>
                  <a:pt x="1284" y="1691"/>
                </a:lnTo>
                <a:lnTo>
                  <a:pt x="1284" y="1692"/>
                </a:lnTo>
                <a:lnTo>
                  <a:pt x="1284" y="1693"/>
                </a:lnTo>
                <a:lnTo>
                  <a:pt x="1284" y="1694"/>
                </a:lnTo>
                <a:lnTo>
                  <a:pt x="1284" y="1695"/>
                </a:lnTo>
                <a:lnTo>
                  <a:pt x="1282" y="1696"/>
                </a:lnTo>
                <a:lnTo>
                  <a:pt x="1284" y="1698"/>
                </a:lnTo>
                <a:lnTo>
                  <a:pt x="1284" y="1700"/>
                </a:lnTo>
                <a:lnTo>
                  <a:pt x="1284" y="1701"/>
                </a:lnTo>
                <a:lnTo>
                  <a:pt x="1284" y="1702"/>
                </a:lnTo>
                <a:lnTo>
                  <a:pt x="1284" y="1703"/>
                </a:lnTo>
                <a:lnTo>
                  <a:pt x="1285" y="1704"/>
                </a:lnTo>
                <a:lnTo>
                  <a:pt x="1286" y="1705"/>
                </a:lnTo>
                <a:lnTo>
                  <a:pt x="1286" y="1706"/>
                </a:lnTo>
                <a:lnTo>
                  <a:pt x="1287" y="1708"/>
                </a:lnTo>
                <a:lnTo>
                  <a:pt x="1287" y="1709"/>
                </a:lnTo>
                <a:lnTo>
                  <a:pt x="1287" y="1711"/>
                </a:lnTo>
                <a:lnTo>
                  <a:pt x="1287" y="1713"/>
                </a:lnTo>
                <a:lnTo>
                  <a:pt x="1286" y="1717"/>
                </a:lnTo>
                <a:lnTo>
                  <a:pt x="1285" y="1718"/>
                </a:lnTo>
                <a:lnTo>
                  <a:pt x="1285" y="1719"/>
                </a:lnTo>
                <a:lnTo>
                  <a:pt x="1287" y="1719"/>
                </a:lnTo>
                <a:lnTo>
                  <a:pt x="1288" y="1718"/>
                </a:lnTo>
                <a:lnTo>
                  <a:pt x="1291" y="1718"/>
                </a:lnTo>
                <a:lnTo>
                  <a:pt x="1291" y="1717"/>
                </a:lnTo>
                <a:lnTo>
                  <a:pt x="1293" y="1717"/>
                </a:lnTo>
                <a:lnTo>
                  <a:pt x="1295" y="1717"/>
                </a:lnTo>
                <a:lnTo>
                  <a:pt x="1297" y="1715"/>
                </a:lnTo>
                <a:lnTo>
                  <a:pt x="1299" y="1715"/>
                </a:lnTo>
                <a:lnTo>
                  <a:pt x="1301" y="1714"/>
                </a:lnTo>
                <a:lnTo>
                  <a:pt x="1302" y="1714"/>
                </a:lnTo>
                <a:lnTo>
                  <a:pt x="1303" y="1714"/>
                </a:lnTo>
                <a:lnTo>
                  <a:pt x="1305" y="1713"/>
                </a:lnTo>
                <a:lnTo>
                  <a:pt x="1306" y="1713"/>
                </a:lnTo>
                <a:lnTo>
                  <a:pt x="1307" y="1713"/>
                </a:lnTo>
                <a:lnTo>
                  <a:pt x="1307" y="1715"/>
                </a:lnTo>
                <a:lnTo>
                  <a:pt x="1309" y="1715"/>
                </a:lnTo>
                <a:lnTo>
                  <a:pt x="1309" y="1717"/>
                </a:lnTo>
                <a:lnTo>
                  <a:pt x="1310" y="1718"/>
                </a:lnTo>
                <a:lnTo>
                  <a:pt x="1311" y="1718"/>
                </a:lnTo>
                <a:lnTo>
                  <a:pt x="1312" y="1718"/>
                </a:lnTo>
                <a:lnTo>
                  <a:pt x="1312" y="1719"/>
                </a:lnTo>
                <a:lnTo>
                  <a:pt x="1313" y="1720"/>
                </a:lnTo>
                <a:lnTo>
                  <a:pt x="1313" y="1721"/>
                </a:lnTo>
                <a:lnTo>
                  <a:pt x="1315" y="1722"/>
                </a:lnTo>
                <a:lnTo>
                  <a:pt x="1318" y="1723"/>
                </a:lnTo>
                <a:lnTo>
                  <a:pt x="1316" y="1725"/>
                </a:lnTo>
                <a:lnTo>
                  <a:pt x="1319" y="1725"/>
                </a:lnTo>
                <a:lnTo>
                  <a:pt x="1320" y="1727"/>
                </a:lnTo>
                <a:lnTo>
                  <a:pt x="1320" y="1729"/>
                </a:lnTo>
                <a:lnTo>
                  <a:pt x="1320" y="1731"/>
                </a:lnTo>
                <a:lnTo>
                  <a:pt x="1321" y="1735"/>
                </a:lnTo>
                <a:lnTo>
                  <a:pt x="1320" y="1735"/>
                </a:lnTo>
                <a:lnTo>
                  <a:pt x="1320" y="1736"/>
                </a:lnTo>
                <a:lnTo>
                  <a:pt x="1319" y="1736"/>
                </a:lnTo>
                <a:lnTo>
                  <a:pt x="1318" y="1736"/>
                </a:lnTo>
                <a:lnTo>
                  <a:pt x="1318" y="1737"/>
                </a:lnTo>
                <a:lnTo>
                  <a:pt x="1316" y="1737"/>
                </a:lnTo>
                <a:lnTo>
                  <a:pt x="1315" y="1737"/>
                </a:lnTo>
                <a:lnTo>
                  <a:pt x="1314" y="1737"/>
                </a:lnTo>
                <a:lnTo>
                  <a:pt x="1314" y="1738"/>
                </a:lnTo>
                <a:lnTo>
                  <a:pt x="1313" y="1738"/>
                </a:lnTo>
                <a:lnTo>
                  <a:pt x="1312" y="1738"/>
                </a:lnTo>
                <a:lnTo>
                  <a:pt x="1311" y="1738"/>
                </a:lnTo>
                <a:lnTo>
                  <a:pt x="1311" y="1739"/>
                </a:lnTo>
                <a:lnTo>
                  <a:pt x="1310" y="1739"/>
                </a:lnTo>
                <a:lnTo>
                  <a:pt x="1309" y="1739"/>
                </a:lnTo>
                <a:lnTo>
                  <a:pt x="1307" y="1739"/>
                </a:lnTo>
                <a:lnTo>
                  <a:pt x="1306" y="1739"/>
                </a:lnTo>
                <a:lnTo>
                  <a:pt x="1305" y="1739"/>
                </a:lnTo>
                <a:lnTo>
                  <a:pt x="1301" y="1739"/>
                </a:lnTo>
                <a:lnTo>
                  <a:pt x="1297" y="1739"/>
                </a:lnTo>
                <a:lnTo>
                  <a:pt x="1295" y="1739"/>
                </a:lnTo>
                <a:lnTo>
                  <a:pt x="1291" y="1739"/>
                </a:lnTo>
                <a:lnTo>
                  <a:pt x="1289" y="1739"/>
                </a:lnTo>
                <a:lnTo>
                  <a:pt x="1287" y="1739"/>
                </a:lnTo>
                <a:lnTo>
                  <a:pt x="1286" y="1739"/>
                </a:lnTo>
                <a:lnTo>
                  <a:pt x="1284" y="1739"/>
                </a:lnTo>
                <a:lnTo>
                  <a:pt x="1282" y="1739"/>
                </a:lnTo>
                <a:lnTo>
                  <a:pt x="1281" y="1739"/>
                </a:lnTo>
                <a:lnTo>
                  <a:pt x="1281" y="1740"/>
                </a:lnTo>
                <a:lnTo>
                  <a:pt x="1280" y="1740"/>
                </a:lnTo>
                <a:lnTo>
                  <a:pt x="1279" y="1740"/>
                </a:lnTo>
                <a:lnTo>
                  <a:pt x="1278" y="1740"/>
                </a:lnTo>
                <a:lnTo>
                  <a:pt x="1277" y="1740"/>
                </a:lnTo>
                <a:lnTo>
                  <a:pt x="1276" y="1740"/>
                </a:lnTo>
                <a:lnTo>
                  <a:pt x="1274" y="1740"/>
                </a:lnTo>
                <a:lnTo>
                  <a:pt x="1273" y="1742"/>
                </a:lnTo>
                <a:lnTo>
                  <a:pt x="1272" y="1742"/>
                </a:lnTo>
                <a:lnTo>
                  <a:pt x="1271" y="1742"/>
                </a:lnTo>
                <a:lnTo>
                  <a:pt x="1271" y="1743"/>
                </a:lnTo>
                <a:lnTo>
                  <a:pt x="1270" y="1743"/>
                </a:lnTo>
                <a:lnTo>
                  <a:pt x="1269" y="1743"/>
                </a:lnTo>
                <a:lnTo>
                  <a:pt x="1268" y="1744"/>
                </a:lnTo>
                <a:lnTo>
                  <a:pt x="1267" y="1744"/>
                </a:lnTo>
                <a:lnTo>
                  <a:pt x="1265" y="1745"/>
                </a:lnTo>
                <a:lnTo>
                  <a:pt x="1264" y="1745"/>
                </a:lnTo>
                <a:lnTo>
                  <a:pt x="1263" y="1745"/>
                </a:lnTo>
                <a:lnTo>
                  <a:pt x="1263" y="1746"/>
                </a:lnTo>
                <a:lnTo>
                  <a:pt x="1262" y="1746"/>
                </a:lnTo>
                <a:lnTo>
                  <a:pt x="1261" y="1746"/>
                </a:lnTo>
                <a:lnTo>
                  <a:pt x="1260" y="1747"/>
                </a:lnTo>
                <a:lnTo>
                  <a:pt x="1259" y="1748"/>
                </a:lnTo>
                <a:lnTo>
                  <a:pt x="1257" y="1748"/>
                </a:lnTo>
                <a:lnTo>
                  <a:pt x="1256" y="1749"/>
                </a:lnTo>
                <a:lnTo>
                  <a:pt x="1255" y="1749"/>
                </a:lnTo>
                <a:lnTo>
                  <a:pt x="1254" y="1751"/>
                </a:lnTo>
                <a:lnTo>
                  <a:pt x="1253" y="1751"/>
                </a:lnTo>
                <a:lnTo>
                  <a:pt x="1253" y="1752"/>
                </a:lnTo>
                <a:lnTo>
                  <a:pt x="1251" y="1753"/>
                </a:lnTo>
                <a:lnTo>
                  <a:pt x="1250" y="1753"/>
                </a:lnTo>
                <a:lnTo>
                  <a:pt x="1248" y="1754"/>
                </a:lnTo>
                <a:lnTo>
                  <a:pt x="1247" y="1754"/>
                </a:lnTo>
                <a:lnTo>
                  <a:pt x="1247" y="1755"/>
                </a:lnTo>
                <a:lnTo>
                  <a:pt x="1243" y="1759"/>
                </a:lnTo>
                <a:lnTo>
                  <a:pt x="1242" y="1759"/>
                </a:lnTo>
                <a:lnTo>
                  <a:pt x="1242" y="1760"/>
                </a:lnTo>
                <a:lnTo>
                  <a:pt x="1240" y="1760"/>
                </a:lnTo>
                <a:lnTo>
                  <a:pt x="1240" y="1761"/>
                </a:lnTo>
                <a:lnTo>
                  <a:pt x="1239" y="1761"/>
                </a:lnTo>
                <a:lnTo>
                  <a:pt x="1235" y="1765"/>
                </a:lnTo>
                <a:lnTo>
                  <a:pt x="1244" y="1777"/>
                </a:lnTo>
                <a:lnTo>
                  <a:pt x="1245" y="1778"/>
                </a:lnTo>
                <a:lnTo>
                  <a:pt x="1244" y="1778"/>
                </a:lnTo>
                <a:lnTo>
                  <a:pt x="1243" y="1779"/>
                </a:lnTo>
                <a:lnTo>
                  <a:pt x="1238" y="1782"/>
                </a:lnTo>
                <a:lnTo>
                  <a:pt x="1222" y="1794"/>
                </a:lnTo>
                <a:lnTo>
                  <a:pt x="1236" y="1802"/>
                </a:lnTo>
                <a:lnTo>
                  <a:pt x="1238" y="1804"/>
                </a:lnTo>
                <a:lnTo>
                  <a:pt x="1242" y="1811"/>
                </a:lnTo>
                <a:lnTo>
                  <a:pt x="1242" y="1813"/>
                </a:lnTo>
                <a:lnTo>
                  <a:pt x="1244" y="1815"/>
                </a:lnTo>
                <a:lnTo>
                  <a:pt x="1244" y="1818"/>
                </a:lnTo>
                <a:lnTo>
                  <a:pt x="1245" y="1820"/>
                </a:lnTo>
                <a:lnTo>
                  <a:pt x="1244" y="1822"/>
                </a:lnTo>
                <a:lnTo>
                  <a:pt x="1242" y="1823"/>
                </a:lnTo>
                <a:lnTo>
                  <a:pt x="1242" y="1824"/>
                </a:lnTo>
                <a:lnTo>
                  <a:pt x="1242" y="1826"/>
                </a:lnTo>
                <a:lnTo>
                  <a:pt x="1242" y="1827"/>
                </a:lnTo>
                <a:lnTo>
                  <a:pt x="1243" y="1827"/>
                </a:lnTo>
                <a:lnTo>
                  <a:pt x="1243" y="1828"/>
                </a:lnTo>
                <a:lnTo>
                  <a:pt x="1243" y="1829"/>
                </a:lnTo>
                <a:lnTo>
                  <a:pt x="1243" y="1830"/>
                </a:lnTo>
                <a:lnTo>
                  <a:pt x="1243" y="1831"/>
                </a:lnTo>
                <a:lnTo>
                  <a:pt x="1243" y="1832"/>
                </a:lnTo>
                <a:lnTo>
                  <a:pt x="1243" y="1833"/>
                </a:lnTo>
                <a:lnTo>
                  <a:pt x="1242" y="1833"/>
                </a:lnTo>
                <a:lnTo>
                  <a:pt x="1242" y="1835"/>
                </a:lnTo>
                <a:lnTo>
                  <a:pt x="1243" y="1836"/>
                </a:lnTo>
                <a:lnTo>
                  <a:pt x="1243" y="1837"/>
                </a:lnTo>
                <a:lnTo>
                  <a:pt x="1243" y="1838"/>
                </a:lnTo>
                <a:lnTo>
                  <a:pt x="1243" y="1839"/>
                </a:lnTo>
                <a:lnTo>
                  <a:pt x="1243" y="1840"/>
                </a:lnTo>
                <a:lnTo>
                  <a:pt x="1243" y="1841"/>
                </a:lnTo>
                <a:lnTo>
                  <a:pt x="1244" y="1841"/>
                </a:lnTo>
                <a:lnTo>
                  <a:pt x="1244" y="1843"/>
                </a:lnTo>
                <a:lnTo>
                  <a:pt x="1244" y="1844"/>
                </a:lnTo>
                <a:lnTo>
                  <a:pt x="1244" y="1845"/>
                </a:lnTo>
                <a:lnTo>
                  <a:pt x="1243" y="1845"/>
                </a:lnTo>
                <a:lnTo>
                  <a:pt x="1244" y="1846"/>
                </a:lnTo>
                <a:lnTo>
                  <a:pt x="1243" y="1846"/>
                </a:lnTo>
                <a:lnTo>
                  <a:pt x="1244" y="1847"/>
                </a:lnTo>
                <a:lnTo>
                  <a:pt x="1244" y="1848"/>
                </a:lnTo>
                <a:lnTo>
                  <a:pt x="1244" y="1849"/>
                </a:lnTo>
                <a:lnTo>
                  <a:pt x="1245" y="1853"/>
                </a:lnTo>
                <a:lnTo>
                  <a:pt x="1248" y="1853"/>
                </a:lnTo>
                <a:lnTo>
                  <a:pt x="1253" y="1852"/>
                </a:lnTo>
                <a:lnTo>
                  <a:pt x="1257" y="1850"/>
                </a:lnTo>
                <a:lnTo>
                  <a:pt x="1260" y="1850"/>
                </a:lnTo>
                <a:lnTo>
                  <a:pt x="1260" y="1849"/>
                </a:lnTo>
                <a:lnTo>
                  <a:pt x="1261" y="1849"/>
                </a:lnTo>
                <a:lnTo>
                  <a:pt x="1262" y="1850"/>
                </a:lnTo>
                <a:lnTo>
                  <a:pt x="1262" y="1852"/>
                </a:lnTo>
                <a:lnTo>
                  <a:pt x="1263" y="1852"/>
                </a:lnTo>
                <a:lnTo>
                  <a:pt x="1265" y="1852"/>
                </a:lnTo>
                <a:lnTo>
                  <a:pt x="1267" y="1852"/>
                </a:lnTo>
                <a:lnTo>
                  <a:pt x="1268" y="1852"/>
                </a:lnTo>
                <a:lnTo>
                  <a:pt x="1270" y="1852"/>
                </a:lnTo>
                <a:lnTo>
                  <a:pt x="1273" y="1853"/>
                </a:lnTo>
                <a:lnTo>
                  <a:pt x="1274" y="1853"/>
                </a:lnTo>
                <a:lnTo>
                  <a:pt x="1274" y="1852"/>
                </a:lnTo>
                <a:lnTo>
                  <a:pt x="1272" y="1847"/>
                </a:lnTo>
                <a:lnTo>
                  <a:pt x="1271" y="1846"/>
                </a:lnTo>
                <a:lnTo>
                  <a:pt x="1268" y="1843"/>
                </a:lnTo>
                <a:lnTo>
                  <a:pt x="1268" y="1841"/>
                </a:lnTo>
                <a:lnTo>
                  <a:pt x="1269" y="1840"/>
                </a:lnTo>
                <a:lnTo>
                  <a:pt x="1270" y="1839"/>
                </a:lnTo>
                <a:lnTo>
                  <a:pt x="1271" y="1838"/>
                </a:lnTo>
                <a:lnTo>
                  <a:pt x="1273" y="1838"/>
                </a:lnTo>
                <a:lnTo>
                  <a:pt x="1273" y="1837"/>
                </a:lnTo>
                <a:lnTo>
                  <a:pt x="1276" y="1836"/>
                </a:lnTo>
                <a:lnTo>
                  <a:pt x="1276" y="1835"/>
                </a:lnTo>
                <a:lnTo>
                  <a:pt x="1279" y="1835"/>
                </a:lnTo>
                <a:lnTo>
                  <a:pt x="1281" y="1835"/>
                </a:lnTo>
                <a:lnTo>
                  <a:pt x="1284" y="1833"/>
                </a:lnTo>
                <a:lnTo>
                  <a:pt x="1284" y="1835"/>
                </a:lnTo>
                <a:lnTo>
                  <a:pt x="1286" y="1835"/>
                </a:lnTo>
                <a:lnTo>
                  <a:pt x="1288" y="1835"/>
                </a:lnTo>
                <a:lnTo>
                  <a:pt x="1290" y="1833"/>
                </a:lnTo>
                <a:lnTo>
                  <a:pt x="1291" y="1833"/>
                </a:lnTo>
                <a:lnTo>
                  <a:pt x="1294" y="1835"/>
                </a:lnTo>
                <a:lnTo>
                  <a:pt x="1295" y="1835"/>
                </a:lnTo>
                <a:lnTo>
                  <a:pt x="1296" y="1837"/>
                </a:lnTo>
                <a:lnTo>
                  <a:pt x="1298" y="1839"/>
                </a:lnTo>
                <a:lnTo>
                  <a:pt x="1303" y="1838"/>
                </a:lnTo>
                <a:lnTo>
                  <a:pt x="1305" y="1838"/>
                </a:lnTo>
                <a:lnTo>
                  <a:pt x="1306" y="1837"/>
                </a:lnTo>
                <a:lnTo>
                  <a:pt x="1307" y="1837"/>
                </a:lnTo>
                <a:lnTo>
                  <a:pt x="1307" y="1836"/>
                </a:lnTo>
                <a:lnTo>
                  <a:pt x="1310" y="1835"/>
                </a:lnTo>
                <a:lnTo>
                  <a:pt x="1310" y="1833"/>
                </a:lnTo>
                <a:lnTo>
                  <a:pt x="1311" y="1831"/>
                </a:lnTo>
                <a:lnTo>
                  <a:pt x="1311" y="1830"/>
                </a:lnTo>
                <a:lnTo>
                  <a:pt x="1312" y="1828"/>
                </a:lnTo>
                <a:lnTo>
                  <a:pt x="1311" y="1824"/>
                </a:lnTo>
                <a:lnTo>
                  <a:pt x="1311" y="1822"/>
                </a:lnTo>
                <a:lnTo>
                  <a:pt x="1311" y="1821"/>
                </a:lnTo>
                <a:lnTo>
                  <a:pt x="1313" y="1821"/>
                </a:lnTo>
                <a:lnTo>
                  <a:pt x="1316" y="1819"/>
                </a:lnTo>
                <a:lnTo>
                  <a:pt x="1319" y="1818"/>
                </a:lnTo>
                <a:lnTo>
                  <a:pt x="1320" y="1818"/>
                </a:lnTo>
                <a:lnTo>
                  <a:pt x="1322" y="1816"/>
                </a:lnTo>
                <a:lnTo>
                  <a:pt x="1326" y="1814"/>
                </a:lnTo>
                <a:lnTo>
                  <a:pt x="1327" y="1813"/>
                </a:lnTo>
                <a:lnTo>
                  <a:pt x="1329" y="1813"/>
                </a:lnTo>
                <a:lnTo>
                  <a:pt x="1330" y="1812"/>
                </a:lnTo>
                <a:lnTo>
                  <a:pt x="1331" y="1814"/>
                </a:lnTo>
                <a:lnTo>
                  <a:pt x="1331" y="1815"/>
                </a:lnTo>
                <a:lnTo>
                  <a:pt x="1331" y="1819"/>
                </a:lnTo>
                <a:lnTo>
                  <a:pt x="1331" y="1821"/>
                </a:lnTo>
                <a:lnTo>
                  <a:pt x="1332" y="1824"/>
                </a:lnTo>
                <a:lnTo>
                  <a:pt x="1332" y="1828"/>
                </a:lnTo>
                <a:lnTo>
                  <a:pt x="1332" y="1829"/>
                </a:lnTo>
                <a:lnTo>
                  <a:pt x="1332" y="1830"/>
                </a:lnTo>
                <a:lnTo>
                  <a:pt x="1332" y="1831"/>
                </a:lnTo>
                <a:lnTo>
                  <a:pt x="1332" y="1832"/>
                </a:lnTo>
                <a:lnTo>
                  <a:pt x="1333" y="1836"/>
                </a:lnTo>
                <a:lnTo>
                  <a:pt x="1333" y="1837"/>
                </a:lnTo>
                <a:lnTo>
                  <a:pt x="1338" y="1836"/>
                </a:lnTo>
                <a:lnTo>
                  <a:pt x="1341" y="1832"/>
                </a:lnTo>
                <a:lnTo>
                  <a:pt x="1341" y="1831"/>
                </a:lnTo>
                <a:lnTo>
                  <a:pt x="1340" y="1830"/>
                </a:lnTo>
                <a:lnTo>
                  <a:pt x="1341" y="1829"/>
                </a:lnTo>
                <a:lnTo>
                  <a:pt x="1341" y="1826"/>
                </a:lnTo>
                <a:lnTo>
                  <a:pt x="1341" y="1824"/>
                </a:lnTo>
                <a:lnTo>
                  <a:pt x="1344" y="1822"/>
                </a:lnTo>
                <a:lnTo>
                  <a:pt x="1345" y="1822"/>
                </a:lnTo>
                <a:lnTo>
                  <a:pt x="1346" y="1821"/>
                </a:lnTo>
                <a:lnTo>
                  <a:pt x="1347" y="1821"/>
                </a:lnTo>
                <a:lnTo>
                  <a:pt x="1348" y="1821"/>
                </a:lnTo>
                <a:lnTo>
                  <a:pt x="1352" y="1820"/>
                </a:lnTo>
                <a:lnTo>
                  <a:pt x="1352" y="1821"/>
                </a:lnTo>
                <a:lnTo>
                  <a:pt x="1354" y="1823"/>
                </a:lnTo>
                <a:lnTo>
                  <a:pt x="1354" y="1824"/>
                </a:lnTo>
                <a:lnTo>
                  <a:pt x="1355" y="1824"/>
                </a:lnTo>
                <a:lnTo>
                  <a:pt x="1355" y="1826"/>
                </a:lnTo>
                <a:lnTo>
                  <a:pt x="1356" y="1827"/>
                </a:lnTo>
                <a:lnTo>
                  <a:pt x="1357" y="1828"/>
                </a:lnTo>
                <a:lnTo>
                  <a:pt x="1358" y="1829"/>
                </a:lnTo>
                <a:lnTo>
                  <a:pt x="1360" y="1828"/>
                </a:lnTo>
                <a:lnTo>
                  <a:pt x="1361" y="1827"/>
                </a:lnTo>
                <a:lnTo>
                  <a:pt x="1362" y="1827"/>
                </a:lnTo>
                <a:lnTo>
                  <a:pt x="1363" y="1826"/>
                </a:lnTo>
                <a:lnTo>
                  <a:pt x="1364" y="1826"/>
                </a:lnTo>
                <a:lnTo>
                  <a:pt x="1364" y="1824"/>
                </a:lnTo>
                <a:lnTo>
                  <a:pt x="1365" y="1824"/>
                </a:lnTo>
                <a:lnTo>
                  <a:pt x="1367" y="1823"/>
                </a:lnTo>
                <a:lnTo>
                  <a:pt x="1369" y="1822"/>
                </a:lnTo>
                <a:lnTo>
                  <a:pt x="1371" y="1821"/>
                </a:lnTo>
                <a:lnTo>
                  <a:pt x="1374" y="1820"/>
                </a:lnTo>
                <a:lnTo>
                  <a:pt x="1375" y="1819"/>
                </a:lnTo>
                <a:lnTo>
                  <a:pt x="1378" y="1822"/>
                </a:lnTo>
                <a:lnTo>
                  <a:pt x="1378" y="1824"/>
                </a:lnTo>
                <a:lnTo>
                  <a:pt x="1378" y="1826"/>
                </a:lnTo>
                <a:lnTo>
                  <a:pt x="1378" y="1827"/>
                </a:lnTo>
                <a:lnTo>
                  <a:pt x="1377" y="1830"/>
                </a:lnTo>
                <a:lnTo>
                  <a:pt x="1377" y="1831"/>
                </a:lnTo>
                <a:lnTo>
                  <a:pt x="1377" y="1832"/>
                </a:lnTo>
                <a:lnTo>
                  <a:pt x="1375" y="1832"/>
                </a:lnTo>
                <a:lnTo>
                  <a:pt x="1375" y="1833"/>
                </a:lnTo>
                <a:lnTo>
                  <a:pt x="1375" y="1835"/>
                </a:lnTo>
                <a:lnTo>
                  <a:pt x="1374" y="1835"/>
                </a:lnTo>
                <a:lnTo>
                  <a:pt x="1374" y="1836"/>
                </a:lnTo>
                <a:lnTo>
                  <a:pt x="1374" y="1838"/>
                </a:lnTo>
                <a:lnTo>
                  <a:pt x="1373" y="1838"/>
                </a:lnTo>
                <a:lnTo>
                  <a:pt x="1373" y="1840"/>
                </a:lnTo>
                <a:lnTo>
                  <a:pt x="1373" y="1841"/>
                </a:lnTo>
                <a:lnTo>
                  <a:pt x="1372" y="1841"/>
                </a:lnTo>
                <a:lnTo>
                  <a:pt x="1372" y="1843"/>
                </a:lnTo>
                <a:lnTo>
                  <a:pt x="1372" y="1844"/>
                </a:lnTo>
                <a:lnTo>
                  <a:pt x="1371" y="1845"/>
                </a:lnTo>
                <a:lnTo>
                  <a:pt x="1370" y="1846"/>
                </a:lnTo>
                <a:lnTo>
                  <a:pt x="1370" y="1847"/>
                </a:lnTo>
                <a:lnTo>
                  <a:pt x="1370" y="1848"/>
                </a:lnTo>
                <a:lnTo>
                  <a:pt x="1370" y="1849"/>
                </a:lnTo>
                <a:lnTo>
                  <a:pt x="1369" y="1850"/>
                </a:lnTo>
                <a:lnTo>
                  <a:pt x="1369" y="1852"/>
                </a:lnTo>
                <a:lnTo>
                  <a:pt x="1369" y="1856"/>
                </a:lnTo>
                <a:lnTo>
                  <a:pt x="1369" y="1857"/>
                </a:lnTo>
                <a:lnTo>
                  <a:pt x="1367" y="1860"/>
                </a:lnTo>
                <a:lnTo>
                  <a:pt x="1367" y="1862"/>
                </a:lnTo>
                <a:lnTo>
                  <a:pt x="1367" y="1863"/>
                </a:lnTo>
                <a:lnTo>
                  <a:pt x="1367" y="1864"/>
                </a:lnTo>
                <a:lnTo>
                  <a:pt x="1367" y="1865"/>
                </a:lnTo>
                <a:lnTo>
                  <a:pt x="1367" y="1866"/>
                </a:lnTo>
                <a:lnTo>
                  <a:pt x="1367" y="1867"/>
                </a:lnTo>
                <a:lnTo>
                  <a:pt x="1366" y="1869"/>
                </a:lnTo>
                <a:lnTo>
                  <a:pt x="1366" y="1870"/>
                </a:lnTo>
                <a:lnTo>
                  <a:pt x="1366" y="1871"/>
                </a:lnTo>
                <a:lnTo>
                  <a:pt x="1366" y="1872"/>
                </a:lnTo>
                <a:lnTo>
                  <a:pt x="1366" y="1873"/>
                </a:lnTo>
                <a:lnTo>
                  <a:pt x="1367" y="1873"/>
                </a:lnTo>
                <a:lnTo>
                  <a:pt x="1367" y="1874"/>
                </a:lnTo>
                <a:lnTo>
                  <a:pt x="1367" y="1875"/>
                </a:lnTo>
                <a:lnTo>
                  <a:pt x="1369" y="1875"/>
                </a:lnTo>
                <a:lnTo>
                  <a:pt x="1369" y="1877"/>
                </a:lnTo>
                <a:lnTo>
                  <a:pt x="1370" y="1878"/>
                </a:lnTo>
                <a:lnTo>
                  <a:pt x="1371" y="1879"/>
                </a:lnTo>
                <a:lnTo>
                  <a:pt x="1371" y="1880"/>
                </a:lnTo>
                <a:lnTo>
                  <a:pt x="1372" y="1881"/>
                </a:lnTo>
                <a:lnTo>
                  <a:pt x="1373" y="1882"/>
                </a:lnTo>
                <a:lnTo>
                  <a:pt x="1373" y="1883"/>
                </a:lnTo>
                <a:lnTo>
                  <a:pt x="1374" y="1885"/>
                </a:lnTo>
                <a:lnTo>
                  <a:pt x="1374" y="1886"/>
                </a:lnTo>
                <a:lnTo>
                  <a:pt x="1375" y="1889"/>
                </a:lnTo>
                <a:lnTo>
                  <a:pt x="1377" y="1892"/>
                </a:lnTo>
                <a:lnTo>
                  <a:pt x="1378" y="1895"/>
                </a:lnTo>
                <a:lnTo>
                  <a:pt x="1379" y="1898"/>
                </a:lnTo>
                <a:lnTo>
                  <a:pt x="1380" y="1903"/>
                </a:lnTo>
                <a:lnTo>
                  <a:pt x="1381" y="1904"/>
                </a:lnTo>
                <a:lnTo>
                  <a:pt x="1382" y="1907"/>
                </a:lnTo>
                <a:lnTo>
                  <a:pt x="1382" y="1908"/>
                </a:lnTo>
                <a:lnTo>
                  <a:pt x="1382" y="1909"/>
                </a:lnTo>
                <a:lnTo>
                  <a:pt x="1383" y="1909"/>
                </a:lnTo>
                <a:lnTo>
                  <a:pt x="1383" y="1911"/>
                </a:lnTo>
                <a:lnTo>
                  <a:pt x="1383" y="1912"/>
                </a:lnTo>
                <a:lnTo>
                  <a:pt x="1383" y="1913"/>
                </a:lnTo>
                <a:lnTo>
                  <a:pt x="1383" y="1914"/>
                </a:lnTo>
                <a:lnTo>
                  <a:pt x="1383" y="1915"/>
                </a:lnTo>
                <a:lnTo>
                  <a:pt x="1383" y="1916"/>
                </a:lnTo>
                <a:lnTo>
                  <a:pt x="1383" y="1917"/>
                </a:lnTo>
                <a:lnTo>
                  <a:pt x="1383" y="1924"/>
                </a:lnTo>
                <a:lnTo>
                  <a:pt x="1383" y="1925"/>
                </a:lnTo>
                <a:lnTo>
                  <a:pt x="1383" y="1926"/>
                </a:lnTo>
                <a:lnTo>
                  <a:pt x="1383" y="1928"/>
                </a:lnTo>
                <a:lnTo>
                  <a:pt x="1383" y="1929"/>
                </a:lnTo>
                <a:lnTo>
                  <a:pt x="1383" y="1930"/>
                </a:lnTo>
                <a:lnTo>
                  <a:pt x="1383" y="1931"/>
                </a:lnTo>
                <a:lnTo>
                  <a:pt x="1383" y="1932"/>
                </a:lnTo>
                <a:lnTo>
                  <a:pt x="1384" y="1932"/>
                </a:lnTo>
                <a:lnTo>
                  <a:pt x="1384" y="1933"/>
                </a:lnTo>
                <a:lnTo>
                  <a:pt x="1389" y="1942"/>
                </a:lnTo>
                <a:lnTo>
                  <a:pt x="1395" y="1941"/>
                </a:lnTo>
                <a:lnTo>
                  <a:pt x="1403" y="1939"/>
                </a:lnTo>
                <a:lnTo>
                  <a:pt x="1408" y="1938"/>
                </a:lnTo>
                <a:lnTo>
                  <a:pt x="1413" y="1937"/>
                </a:lnTo>
                <a:lnTo>
                  <a:pt x="1416" y="1936"/>
                </a:lnTo>
                <a:lnTo>
                  <a:pt x="1417" y="1936"/>
                </a:lnTo>
                <a:lnTo>
                  <a:pt x="1420" y="1936"/>
                </a:lnTo>
                <a:lnTo>
                  <a:pt x="1422" y="1934"/>
                </a:lnTo>
                <a:lnTo>
                  <a:pt x="1423" y="1934"/>
                </a:lnTo>
                <a:lnTo>
                  <a:pt x="1424" y="1934"/>
                </a:lnTo>
                <a:lnTo>
                  <a:pt x="1425" y="1934"/>
                </a:lnTo>
                <a:lnTo>
                  <a:pt x="1426" y="1934"/>
                </a:lnTo>
                <a:lnTo>
                  <a:pt x="1428" y="1936"/>
                </a:lnTo>
                <a:lnTo>
                  <a:pt x="1429" y="1936"/>
                </a:lnTo>
                <a:lnTo>
                  <a:pt x="1430" y="1936"/>
                </a:lnTo>
                <a:lnTo>
                  <a:pt x="1431" y="1936"/>
                </a:lnTo>
                <a:lnTo>
                  <a:pt x="1432" y="1937"/>
                </a:lnTo>
                <a:lnTo>
                  <a:pt x="1436" y="1938"/>
                </a:lnTo>
                <a:lnTo>
                  <a:pt x="1438" y="1938"/>
                </a:lnTo>
                <a:lnTo>
                  <a:pt x="1438" y="1939"/>
                </a:lnTo>
                <a:lnTo>
                  <a:pt x="1439" y="1939"/>
                </a:lnTo>
                <a:lnTo>
                  <a:pt x="1440" y="1939"/>
                </a:lnTo>
                <a:lnTo>
                  <a:pt x="1441" y="1939"/>
                </a:lnTo>
                <a:lnTo>
                  <a:pt x="1442" y="1939"/>
                </a:lnTo>
                <a:lnTo>
                  <a:pt x="1443" y="1939"/>
                </a:lnTo>
                <a:lnTo>
                  <a:pt x="1445" y="1939"/>
                </a:lnTo>
                <a:lnTo>
                  <a:pt x="1445" y="1938"/>
                </a:lnTo>
                <a:lnTo>
                  <a:pt x="1446" y="1938"/>
                </a:lnTo>
                <a:lnTo>
                  <a:pt x="1447" y="1938"/>
                </a:lnTo>
                <a:lnTo>
                  <a:pt x="1448" y="1938"/>
                </a:lnTo>
                <a:lnTo>
                  <a:pt x="1449" y="1937"/>
                </a:lnTo>
                <a:lnTo>
                  <a:pt x="1450" y="1937"/>
                </a:lnTo>
                <a:lnTo>
                  <a:pt x="1451" y="1937"/>
                </a:lnTo>
                <a:lnTo>
                  <a:pt x="1453" y="1936"/>
                </a:lnTo>
                <a:lnTo>
                  <a:pt x="1454" y="1936"/>
                </a:lnTo>
                <a:lnTo>
                  <a:pt x="1454" y="1934"/>
                </a:lnTo>
                <a:lnTo>
                  <a:pt x="1455" y="1934"/>
                </a:lnTo>
                <a:lnTo>
                  <a:pt x="1456" y="1934"/>
                </a:lnTo>
                <a:lnTo>
                  <a:pt x="1456" y="1933"/>
                </a:lnTo>
                <a:lnTo>
                  <a:pt x="1457" y="1932"/>
                </a:lnTo>
                <a:lnTo>
                  <a:pt x="1466" y="1926"/>
                </a:lnTo>
                <a:lnTo>
                  <a:pt x="1468" y="1924"/>
                </a:lnTo>
                <a:lnTo>
                  <a:pt x="1476" y="1919"/>
                </a:lnTo>
                <a:lnTo>
                  <a:pt x="1477" y="1919"/>
                </a:lnTo>
                <a:lnTo>
                  <a:pt x="1477" y="1917"/>
                </a:lnTo>
                <a:lnTo>
                  <a:pt x="1479" y="1917"/>
                </a:lnTo>
                <a:lnTo>
                  <a:pt x="1479" y="1916"/>
                </a:lnTo>
                <a:lnTo>
                  <a:pt x="1480" y="1916"/>
                </a:lnTo>
                <a:lnTo>
                  <a:pt x="1480" y="1915"/>
                </a:lnTo>
                <a:lnTo>
                  <a:pt x="1481" y="1915"/>
                </a:lnTo>
                <a:lnTo>
                  <a:pt x="1484" y="1916"/>
                </a:lnTo>
                <a:lnTo>
                  <a:pt x="1487" y="1916"/>
                </a:lnTo>
                <a:lnTo>
                  <a:pt x="1489" y="1917"/>
                </a:lnTo>
                <a:lnTo>
                  <a:pt x="1492" y="1919"/>
                </a:lnTo>
                <a:lnTo>
                  <a:pt x="1495" y="1920"/>
                </a:lnTo>
                <a:lnTo>
                  <a:pt x="1497" y="1921"/>
                </a:lnTo>
                <a:lnTo>
                  <a:pt x="1500" y="1922"/>
                </a:lnTo>
                <a:lnTo>
                  <a:pt x="1501" y="1922"/>
                </a:lnTo>
                <a:lnTo>
                  <a:pt x="1502" y="1922"/>
                </a:lnTo>
                <a:lnTo>
                  <a:pt x="1504" y="1923"/>
                </a:lnTo>
                <a:lnTo>
                  <a:pt x="1505" y="1923"/>
                </a:lnTo>
                <a:lnTo>
                  <a:pt x="1506" y="1923"/>
                </a:lnTo>
                <a:lnTo>
                  <a:pt x="1512" y="1923"/>
                </a:lnTo>
                <a:lnTo>
                  <a:pt x="1504" y="1931"/>
                </a:lnTo>
                <a:lnTo>
                  <a:pt x="1499" y="1936"/>
                </a:lnTo>
                <a:lnTo>
                  <a:pt x="1497" y="1938"/>
                </a:lnTo>
                <a:lnTo>
                  <a:pt x="1495" y="1940"/>
                </a:lnTo>
                <a:lnTo>
                  <a:pt x="1489" y="1946"/>
                </a:lnTo>
                <a:lnTo>
                  <a:pt x="1485" y="1946"/>
                </a:lnTo>
                <a:lnTo>
                  <a:pt x="1485" y="1947"/>
                </a:lnTo>
                <a:lnTo>
                  <a:pt x="1484" y="1947"/>
                </a:lnTo>
                <a:lnTo>
                  <a:pt x="1483" y="1948"/>
                </a:lnTo>
                <a:lnTo>
                  <a:pt x="1481" y="1948"/>
                </a:lnTo>
                <a:lnTo>
                  <a:pt x="1480" y="1948"/>
                </a:lnTo>
                <a:lnTo>
                  <a:pt x="1480" y="1949"/>
                </a:lnTo>
                <a:lnTo>
                  <a:pt x="1480" y="1951"/>
                </a:lnTo>
                <a:lnTo>
                  <a:pt x="1480" y="1953"/>
                </a:lnTo>
                <a:lnTo>
                  <a:pt x="1480" y="1954"/>
                </a:lnTo>
                <a:lnTo>
                  <a:pt x="1480" y="1955"/>
                </a:lnTo>
                <a:lnTo>
                  <a:pt x="1476" y="1957"/>
                </a:lnTo>
                <a:lnTo>
                  <a:pt x="1476" y="1958"/>
                </a:lnTo>
                <a:lnTo>
                  <a:pt x="1475" y="1959"/>
                </a:lnTo>
                <a:lnTo>
                  <a:pt x="1473" y="1959"/>
                </a:lnTo>
                <a:lnTo>
                  <a:pt x="1473" y="1961"/>
                </a:lnTo>
                <a:lnTo>
                  <a:pt x="1471" y="1963"/>
                </a:lnTo>
                <a:lnTo>
                  <a:pt x="1470" y="1963"/>
                </a:lnTo>
                <a:lnTo>
                  <a:pt x="1470" y="1964"/>
                </a:lnTo>
                <a:lnTo>
                  <a:pt x="1471" y="1964"/>
                </a:lnTo>
                <a:lnTo>
                  <a:pt x="1470" y="1964"/>
                </a:lnTo>
                <a:lnTo>
                  <a:pt x="1470" y="1965"/>
                </a:lnTo>
                <a:lnTo>
                  <a:pt x="1466" y="1967"/>
                </a:lnTo>
                <a:lnTo>
                  <a:pt x="1466" y="1968"/>
                </a:lnTo>
                <a:lnTo>
                  <a:pt x="1463" y="1971"/>
                </a:lnTo>
                <a:lnTo>
                  <a:pt x="1462" y="1972"/>
                </a:lnTo>
                <a:lnTo>
                  <a:pt x="1460" y="1974"/>
                </a:lnTo>
                <a:lnTo>
                  <a:pt x="1459" y="1975"/>
                </a:lnTo>
                <a:lnTo>
                  <a:pt x="1455" y="1979"/>
                </a:lnTo>
                <a:lnTo>
                  <a:pt x="1448" y="1985"/>
                </a:lnTo>
                <a:lnTo>
                  <a:pt x="1447" y="1985"/>
                </a:lnTo>
                <a:lnTo>
                  <a:pt x="1439" y="1993"/>
                </a:lnTo>
                <a:lnTo>
                  <a:pt x="1430" y="2000"/>
                </a:lnTo>
                <a:lnTo>
                  <a:pt x="1430" y="2001"/>
                </a:lnTo>
                <a:lnTo>
                  <a:pt x="1429" y="2001"/>
                </a:lnTo>
                <a:lnTo>
                  <a:pt x="1424" y="2006"/>
                </a:lnTo>
                <a:lnTo>
                  <a:pt x="1419" y="2012"/>
                </a:lnTo>
                <a:lnTo>
                  <a:pt x="1417" y="2013"/>
                </a:lnTo>
                <a:lnTo>
                  <a:pt x="1411" y="2018"/>
                </a:lnTo>
                <a:lnTo>
                  <a:pt x="1399" y="2029"/>
                </a:lnTo>
                <a:lnTo>
                  <a:pt x="1398" y="2031"/>
                </a:lnTo>
                <a:lnTo>
                  <a:pt x="1397" y="2032"/>
                </a:lnTo>
                <a:lnTo>
                  <a:pt x="1390" y="2039"/>
                </a:lnTo>
                <a:lnTo>
                  <a:pt x="1386" y="2042"/>
                </a:lnTo>
                <a:lnTo>
                  <a:pt x="1370" y="2058"/>
                </a:lnTo>
                <a:lnTo>
                  <a:pt x="1369" y="2058"/>
                </a:lnTo>
                <a:lnTo>
                  <a:pt x="1364" y="2056"/>
                </a:lnTo>
                <a:lnTo>
                  <a:pt x="1363" y="2056"/>
                </a:lnTo>
                <a:lnTo>
                  <a:pt x="1361" y="2056"/>
                </a:lnTo>
                <a:lnTo>
                  <a:pt x="1360" y="2055"/>
                </a:lnTo>
                <a:lnTo>
                  <a:pt x="1358" y="2055"/>
                </a:lnTo>
                <a:lnTo>
                  <a:pt x="1357" y="2055"/>
                </a:lnTo>
                <a:lnTo>
                  <a:pt x="1354" y="2054"/>
                </a:lnTo>
                <a:lnTo>
                  <a:pt x="1353" y="2054"/>
                </a:lnTo>
                <a:lnTo>
                  <a:pt x="1349" y="2052"/>
                </a:lnTo>
                <a:lnTo>
                  <a:pt x="1346" y="2051"/>
                </a:lnTo>
                <a:lnTo>
                  <a:pt x="1344" y="2051"/>
                </a:lnTo>
                <a:lnTo>
                  <a:pt x="1343" y="2054"/>
                </a:lnTo>
                <a:lnTo>
                  <a:pt x="1340" y="2060"/>
                </a:lnTo>
                <a:lnTo>
                  <a:pt x="1339" y="2064"/>
                </a:lnTo>
                <a:lnTo>
                  <a:pt x="1338" y="2067"/>
                </a:lnTo>
                <a:lnTo>
                  <a:pt x="1337" y="2069"/>
                </a:lnTo>
                <a:lnTo>
                  <a:pt x="1337" y="2071"/>
                </a:lnTo>
                <a:lnTo>
                  <a:pt x="1336" y="2073"/>
                </a:lnTo>
                <a:lnTo>
                  <a:pt x="1336" y="2074"/>
                </a:lnTo>
                <a:lnTo>
                  <a:pt x="1336" y="2075"/>
                </a:lnTo>
                <a:lnTo>
                  <a:pt x="1335" y="2075"/>
                </a:lnTo>
                <a:lnTo>
                  <a:pt x="1335" y="2077"/>
                </a:lnTo>
                <a:lnTo>
                  <a:pt x="1333" y="2079"/>
                </a:lnTo>
                <a:lnTo>
                  <a:pt x="1333" y="2081"/>
                </a:lnTo>
                <a:lnTo>
                  <a:pt x="1333" y="2082"/>
                </a:lnTo>
                <a:lnTo>
                  <a:pt x="1332" y="2084"/>
                </a:lnTo>
                <a:lnTo>
                  <a:pt x="1332" y="2085"/>
                </a:lnTo>
                <a:lnTo>
                  <a:pt x="1331" y="2088"/>
                </a:lnTo>
                <a:lnTo>
                  <a:pt x="1331" y="2089"/>
                </a:lnTo>
                <a:lnTo>
                  <a:pt x="1330" y="2090"/>
                </a:lnTo>
                <a:lnTo>
                  <a:pt x="1329" y="2091"/>
                </a:lnTo>
                <a:lnTo>
                  <a:pt x="1329" y="2092"/>
                </a:lnTo>
                <a:lnTo>
                  <a:pt x="1327" y="2096"/>
                </a:lnTo>
                <a:lnTo>
                  <a:pt x="1326" y="2097"/>
                </a:lnTo>
                <a:lnTo>
                  <a:pt x="1327" y="2097"/>
                </a:lnTo>
                <a:lnTo>
                  <a:pt x="1328" y="2097"/>
                </a:lnTo>
                <a:lnTo>
                  <a:pt x="1319" y="2106"/>
                </a:lnTo>
                <a:lnTo>
                  <a:pt x="1318" y="2106"/>
                </a:lnTo>
                <a:lnTo>
                  <a:pt x="1316" y="2105"/>
                </a:lnTo>
                <a:lnTo>
                  <a:pt x="1316" y="2107"/>
                </a:lnTo>
                <a:lnTo>
                  <a:pt x="1316" y="2108"/>
                </a:lnTo>
                <a:lnTo>
                  <a:pt x="1313" y="2111"/>
                </a:lnTo>
                <a:lnTo>
                  <a:pt x="1312" y="2111"/>
                </a:lnTo>
                <a:lnTo>
                  <a:pt x="1311" y="2111"/>
                </a:lnTo>
                <a:lnTo>
                  <a:pt x="1311" y="2113"/>
                </a:lnTo>
                <a:lnTo>
                  <a:pt x="1286" y="2136"/>
                </a:lnTo>
                <a:lnTo>
                  <a:pt x="1285" y="2135"/>
                </a:lnTo>
                <a:lnTo>
                  <a:pt x="1284" y="2139"/>
                </a:lnTo>
                <a:lnTo>
                  <a:pt x="1281" y="2142"/>
                </a:lnTo>
                <a:lnTo>
                  <a:pt x="1280" y="2142"/>
                </a:lnTo>
                <a:lnTo>
                  <a:pt x="1280" y="2143"/>
                </a:lnTo>
                <a:lnTo>
                  <a:pt x="1277" y="2148"/>
                </a:lnTo>
                <a:lnTo>
                  <a:pt x="1276" y="2147"/>
                </a:lnTo>
                <a:lnTo>
                  <a:pt x="1272" y="2147"/>
                </a:lnTo>
                <a:lnTo>
                  <a:pt x="1271" y="2147"/>
                </a:lnTo>
                <a:lnTo>
                  <a:pt x="1268" y="2145"/>
                </a:lnTo>
                <a:lnTo>
                  <a:pt x="1264" y="2145"/>
                </a:lnTo>
                <a:lnTo>
                  <a:pt x="1262" y="2144"/>
                </a:lnTo>
                <a:lnTo>
                  <a:pt x="1261" y="2144"/>
                </a:lnTo>
                <a:lnTo>
                  <a:pt x="1257" y="2144"/>
                </a:lnTo>
                <a:lnTo>
                  <a:pt x="1253" y="2143"/>
                </a:lnTo>
                <a:lnTo>
                  <a:pt x="1253" y="2141"/>
                </a:lnTo>
                <a:lnTo>
                  <a:pt x="1253" y="2139"/>
                </a:lnTo>
                <a:lnTo>
                  <a:pt x="1253" y="2136"/>
                </a:lnTo>
                <a:lnTo>
                  <a:pt x="1254" y="2136"/>
                </a:lnTo>
                <a:lnTo>
                  <a:pt x="1253" y="2135"/>
                </a:lnTo>
                <a:lnTo>
                  <a:pt x="1252" y="2134"/>
                </a:lnTo>
                <a:lnTo>
                  <a:pt x="1246" y="2131"/>
                </a:lnTo>
                <a:lnTo>
                  <a:pt x="1239" y="2128"/>
                </a:lnTo>
                <a:lnTo>
                  <a:pt x="1234" y="2125"/>
                </a:lnTo>
                <a:lnTo>
                  <a:pt x="1233" y="2125"/>
                </a:lnTo>
                <a:lnTo>
                  <a:pt x="1229" y="2123"/>
                </a:lnTo>
                <a:lnTo>
                  <a:pt x="1229" y="2119"/>
                </a:lnTo>
                <a:lnTo>
                  <a:pt x="1227" y="2119"/>
                </a:lnTo>
                <a:lnTo>
                  <a:pt x="1227" y="2117"/>
                </a:lnTo>
                <a:lnTo>
                  <a:pt x="1227" y="2116"/>
                </a:lnTo>
                <a:lnTo>
                  <a:pt x="1223" y="2120"/>
                </a:lnTo>
                <a:lnTo>
                  <a:pt x="1223" y="2122"/>
                </a:lnTo>
                <a:lnTo>
                  <a:pt x="1226" y="2123"/>
                </a:lnTo>
                <a:lnTo>
                  <a:pt x="1221" y="2133"/>
                </a:lnTo>
                <a:lnTo>
                  <a:pt x="1219" y="2138"/>
                </a:lnTo>
                <a:lnTo>
                  <a:pt x="1217" y="2143"/>
                </a:lnTo>
                <a:lnTo>
                  <a:pt x="1214" y="2147"/>
                </a:lnTo>
                <a:lnTo>
                  <a:pt x="1213" y="2149"/>
                </a:lnTo>
                <a:lnTo>
                  <a:pt x="1214" y="2149"/>
                </a:lnTo>
                <a:lnTo>
                  <a:pt x="1212" y="2155"/>
                </a:lnTo>
                <a:lnTo>
                  <a:pt x="1211" y="2158"/>
                </a:lnTo>
                <a:lnTo>
                  <a:pt x="1210" y="2160"/>
                </a:lnTo>
                <a:lnTo>
                  <a:pt x="1205" y="2162"/>
                </a:lnTo>
                <a:lnTo>
                  <a:pt x="1205" y="2160"/>
                </a:lnTo>
                <a:lnTo>
                  <a:pt x="1205" y="2157"/>
                </a:lnTo>
                <a:lnTo>
                  <a:pt x="1204" y="2153"/>
                </a:lnTo>
                <a:lnTo>
                  <a:pt x="1204" y="2151"/>
                </a:lnTo>
                <a:lnTo>
                  <a:pt x="1204" y="2148"/>
                </a:lnTo>
                <a:lnTo>
                  <a:pt x="1204" y="2147"/>
                </a:lnTo>
                <a:lnTo>
                  <a:pt x="1203" y="2147"/>
                </a:lnTo>
                <a:lnTo>
                  <a:pt x="1203" y="2145"/>
                </a:lnTo>
                <a:lnTo>
                  <a:pt x="1203" y="2143"/>
                </a:lnTo>
                <a:lnTo>
                  <a:pt x="1203" y="2142"/>
                </a:lnTo>
                <a:lnTo>
                  <a:pt x="1203" y="2141"/>
                </a:lnTo>
                <a:lnTo>
                  <a:pt x="1201" y="2141"/>
                </a:lnTo>
                <a:lnTo>
                  <a:pt x="1201" y="2142"/>
                </a:lnTo>
                <a:lnTo>
                  <a:pt x="1201" y="2140"/>
                </a:lnTo>
                <a:lnTo>
                  <a:pt x="1200" y="2140"/>
                </a:lnTo>
                <a:lnTo>
                  <a:pt x="1200" y="2135"/>
                </a:lnTo>
                <a:lnTo>
                  <a:pt x="1195" y="2135"/>
                </a:lnTo>
                <a:lnTo>
                  <a:pt x="1194" y="2135"/>
                </a:lnTo>
                <a:lnTo>
                  <a:pt x="1194" y="2143"/>
                </a:lnTo>
                <a:lnTo>
                  <a:pt x="1194" y="2144"/>
                </a:lnTo>
                <a:lnTo>
                  <a:pt x="1194" y="2147"/>
                </a:lnTo>
                <a:lnTo>
                  <a:pt x="1194" y="2157"/>
                </a:lnTo>
                <a:lnTo>
                  <a:pt x="1194" y="2158"/>
                </a:lnTo>
                <a:lnTo>
                  <a:pt x="1194" y="2159"/>
                </a:lnTo>
                <a:lnTo>
                  <a:pt x="1195" y="2160"/>
                </a:lnTo>
                <a:lnTo>
                  <a:pt x="1195" y="2161"/>
                </a:lnTo>
                <a:lnTo>
                  <a:pt x="1195" y="2169"/>
                </a:lnTo>
                <a:lnTo>
                  <a:pt x="1196" y="2170"/>
                </a:lnTo>
                <a:lnTo>
                  <a:pt x="1198" y="2190"/>
                </a:lnTo>
                <a:lnTo>
                  <a:pt x="1200" y="2201"/>
                </a:lnTo>
                <a:lnTo>
                  <a:pt x="1200" y="2202"/>
                </a:lnTo>
                <a:lnTo>
                  <a:pt x="1200" y="2203"/>
                </a:lnTo>
                <a:lnTo>
                  <a:pt x="1200" y="2204"/>
                </a:lnTo>
                <a:lnTo>
                  <a:pt x="1200" y="2206"/>
                </a:lnTo>
                <a:lnTo>
                  <a:pt x="1201" y="2207"/>
                </a:lnTo>
                <a:lnTo>
                  <a:pt x="1201" y="2208"/>
                </a:lnTo>
                <a:lnTo>
                  <a:pt x="1201" y="2209"/>
                </a:lnTo>
                <a:lnTo>
                  <a:pt x="1201" y="2210"/>
                </a:lnTo>
                <a:lnTo>
                  <a:pt x="1202" y="2210"/>
                </a:lnTo>
                <a:lnTo>
                  <a:pt x="1202" y="2211"/>
                </a:lnTo>
                <a:lnTo>
                  <a:pt x="1203" y="2215"/>
                </a:lnTo>
                <a:lnTo>
                  <a:pt x="1202" y="2215"/>
                </a:lnTo>
                <a:lnTo>
                  <a:pt x="1202" y="2216"/>
                </a:lnTo>
                <a:lnTo>
                  <a:pt x="1201" y="2216"/>
                </a:lnTo>
                <a:lnTo>
                  <a:pt x="1200" y="2216"/>
                </a:lnTo>
                <a:lnTo>
                  <a:pt x="1200" y="2217"/>
                </a:lnTo>
                <a:lnTo>
                  <a:pt x="1198" y="2217"/>
                </a:lnTo>
                <a:lnTo>
                  <a:pt x="1197" y="2218"/>
                </a:lnTo>
                <a:lnTo>
                  <a:pt x="1197" y="2219"/>
                </a:lnTo>
                <a:lnTo>
                  <a:pt x="1196" y="2219"/>
                </a:lnTo>
                <a:lnTo>
                  <a:pt x="1196" y="2220"/>
                </a:lnTo>
                <a:lnTo>
                  <a:pt x="1195" y="2221"/>
                </a:lnTo>
                <a:lnTo>
                  <a:pt x="1194" y="2223"/>
                </a:lnTo>
                <a:lnTo>
                  <a:pt x="1193" y="2224"/>
                </a:lnTo>
                <a:lnTo>
                  <a:pt x="1192" y="2225"/>
                </a:lnTo>
                <a:lnTo>
                  <a:pt x="1191" y="2226"/>
                </a:lnTo>
                <a:lnTo>
                  <a:pt x="1191" y="2227"/>
                </a:lnTo>
                <a:lnTo>
                  <a:pt x="1189" y="2227"/>
                </a:lnTo>
                <a:lnTo>
                  <a:pt x="1188" y="2227"/>
                </a:lnTo>
                <a:lnTo>
                  <a:pt x="1187" y="2227"/>
                </a:lnTo>
                <a:lnTo>
                  <a:pt x="1186" y="2227"/>
                </a:lnTo>
                <a:lnTo>
                  <a:pt x="1185" y="2227"/>
                </a:lnTo>
                <a:lnTo>
                  <a:pt x="1185" y="2228"/>
                </a:lnTo>
                <a:lnTo>
                  <a:pt x="1184" y="2228"/>
                </a:lnTo>
                <a:lnTo>
                  <a:pt x="1183" y="2228"/>
                </a:lnTo>
                <a:lnTo>
                  <a:pt x="1183" y="2229"/>
                </a:lnTo>
                <a:lnTo>
                  <a:pt x="1181" y="2228"/>
                </a:lnTo>
                <a:lnTo>
                  <a:pt x="1181" y="2229"/>
                </a:lnTo>
                <a:lnTo>
                  <a:pt x="1180" y="2229"/>
                </a:lnTo>
                <a:lnTo>
                  <a:pt x="1180" y="2231"/>
                </a:lnTo>
                <a:lnTo>
                  <a:pt x="1180" y="2232"/>
                </a:lnTo>
                <a:lnTo>
                  <a:pt x="1179" y="2232"/>
                </a:lnTo>
                <a:lnTo>
                  <a:pt x="1178" y="2232"/>
                </a:lnTo>
                <a:lnTo>
                  <a:pt x="1179" y="2233"/>
                </a:lnTo>
                <a:lnTo>
                  <a:pt x="1178" y="2234"/>
                </a:lnTo>
                <a:lnTo>
                  <a:pt x="1177" y="2234"/>
                </a:lnTo>
                <a:lnTo>
                  <a:pt x="1176" y="2234"/>
                </a:lnTo>
                <a:lnTo>
                  <a:pt x="1176" y="2233"/>
                </a:lnTo>
                <a:lnTo>
                  <a:pt x="1176" y="2234"/>
                </a:lnTo>
                <a:lnTo>
                  <a:pt x="1175" y="2234"/>
                </a:lnTo>
                <a:lnTo>
                  <a:pt x="1174" y="2235"/>
                </a:lnTo>
                <a:lnTo>
                  <a:pt x="1174" y="2236"/>
                </a:lnTo>
                <a:lnTo>
                  <a:pt x="1172" y="2236"/>
                </a:lnTo>
                <a:lnTo>
                  <a:pt x="1172" y="2235"/>
                </a:lnTo>
                <a:lnTo>
                  <a:pt x="1171" y="2236"/>
                </a:lnTo>
                <a:lnTo>
                  <a:pt x="1170" y="2236"/>
                </a:lnTo>
                <a:lnTo>
                  <a:pt x="1169" y="2236"/>
                </a:lnTo>
                <a:lnTo>
                  <a:pt x="1169" y="2235"/>
                </a:lnTo>
                <a:lnTo>
                  <a:pt x="1168" y="2235"/>
                </a:lnTo>
                <a:lnTo>
                  <a:pt x="1167" y="2235"/>
                </a:lnTo>
                <a:lnTo>
                  <a:pt x="1166" y="2235"/>
                </a:lnTo>
                <a:lnTo>
                  <a:pt x="1164" y="2235"/>
                </a:lnTo>
                <a:lnTo>
                  <a:pt x="1163" y="2235"/>
                </a:lnTo>
                <a:lnTo>
                  <a:pt x="1162" y="2235"/>
                </a:lnTo>
                <a:lnTo>
                  <a:pt x="1162" y="2234"/>
                </a:lnTo>
                <a:lnTo>
                  <a:pt x="1161" y="2234"/>
                </a:lnTo>
                <a:lnTo>
                  <a:pt x="1161" y="2235"/>
                </a:lnTo>
                <a:lnTo>
                  <a:pt x="1160" y="2235"/>
                </a:lnTo>
                <a:lnTo>
                  <a:pt x="1159" y="2235"/>
                </a:lnTo>
                <a:lnTo>
                  <a:pt x="1159" y="2234"/>
                </a:lnTo>
                <a:lnTo>
                  <a:pt x="1158" y="2234"/>
                </a:lnTo>
                <a:lnTo>
                  <a:pt x="1157" y="2234"/>
                </a:lnTo>
                <a:lnTo>
                  <a:pt x="1155" y="2234"/>
                </a:lnTo>
                <a:lnTo>
                  <a:pt x="1154" y="2234"/>
                </a:lnTo>
                <a:lnTo>
                  <a:pt x="1153" y="2235"/>
                </a:lnTo>
                <a:lnTo>
                  <a:pt x="1152" y="2236"/>
                </a:lnTo>
                <a:lnTo>
                  <a:pt x="1151" y="2236"/>
                </a:lnTo>
                <a:lnTo>
                  <a:pt x="1150" y="2235"/>
                </a:lnTo>
                <a:lnTo>
                  <a:pt x="1149" y="2236"/>
                </a:lnTo>
                <a:lnTo>
                  <a:pt x="1147" y="2236"/>
                </a:lnTo>
                <a:lnTo>
                  <a:pt x="1147" y="2237"/>
                </a:lnTo>
                <a:lnTo>
                  <a:pt x="1147" y="2236"/>
                </a:lnTo>
                <a:lnTo>
                  <a:pt x="1146" y="2236"/>
                </a:lnTo>
                <a:lnTo>
                  <a:pt x="1146" y="2237"/>
                </a:lnTo>
                <a:lnTo>
                  <a:pt x="1146" y="2238"/>
                </a:lnTo>
                <a:lnTo>
                  <a:pt x="1146" y="2240"/>
                </a:lnTo>
                <a:lnTo>
                  <a:pt x="1145" y="2240"/>
                </a:lnTo>
                <a:lnTo>
                  <a:pt x="1144" y="2241"/>
                </a:lnTo>
                <a:lnTo>
                  <a:pt x="1144" y="2240"/>
                </a:lnTo>
                <a:lnTo>
                  <a:pt x="1143" y="2240"/>
                </a:lnTo>
                <a:lnTo>
                  <a:pt x="1142" y="2240"/>
                </a:lnTo>
                <a:lnTo>
                  <a:pt x="1142" y="2238"/>
                </a:lnTo>
                <a:lnTo>
                  <a:pt x="1141" y="2238"/>
                </a:lnTo>
                <a:lnTo>
                  <a:pt x="1138" y="2240"/>
                </a:lnTo>
                <a:lnTo>
                  <a:pt x="1137" y="2238"/>
                </a:lnTo>
                <a:lnTo>
                  <a:pt x="1138" y="2237"/>
                </a:lnTo>
                <a:lnTo>
                  <a:pt x="1138" y="2236"/>
                </a:lnTo>
                <a:lnTo>
                  <a:pt x="1138" y="2235"/>
                </a:lnTo>
                <a:lnTo>
                  <a:pt x="1138" y="2234"/>
                </a:lnTo>
                <a:lnTo>
                  <a:pt x="1137" y="2234"/>
                </a:lnTo>
                <a:lnTo>
                  <a:pt x="1137" y="2233"/>
                </a:lnTo>
                <a:lnTo>
                  <a:pt x="1136" y="2233"/>
                </a:lnTo>
                <a:lnTo>
                  <a:pt x="1135" y="2233"/>
                </a:lnTo>
                <a:lnTo>
                  <a:pt x="1135" y="2232"/>
                </a:lnTo>
                <a:lnTo>
                  <a:pt x="1134" y="2232"/>
                </a:lnTo>
                <a:lnTo>
                  <a:pt x="1134" y="2233"/>
                </a:lnTo>
                <a:lnTo>
                  <a:pt x="1134" y="2234"/>
                </a:lnTo>
                <a:lnTo>
                  <a:pt x="1133" y="2233"/>
                </a:lnTo>
                <a:lnTo>
                  <a:pt x="1133" y="2232"/>
                </a:lnTo>
                <a:lnTo>
                  <a:pt x="1132" y="2232"/>
                </a:lnTo>
                <a:lnTo>
                  <a:pt x="1132" y="2233"/>
                </a:lnTo>
                <a:lnTo>
                  <a:pt x="1130" y="2233"/>
                </a:lnTo>
                <a:lnTo>
                  <a:pt x="1129" y="2233"/>
                </a:lnTo>
                <a:lnTo>
                  <a:pt x="1129" y="2232"/>
                </a:lnTo>
                <a:lnTo>
                  <a:pt x="1128" y="2232"/>
                </a:lnTo>
                <a:lnTo>
                  <a:pt x="1128" y="2233"/>
                </a:lnTo>
                <a:lnTo>
                  <a:pt x="1126" y="2235"/>
                </a:lnTo>
                <a:lnTo>
                  <a:pt x="1126" y="2236"/>
                </a:lnTo>
                <a:lnTo>
                  <a:pt x="1126" y="2237"/>
                </a:lnTo>
                <a:lnTo>
                  <a:pt x="1125" y="2237"/>
                </a:lnTo>
                <a:lnTo>
                  <a:pt x="1124" y="2237"/>
                </a:lnTo>
                <a:lnTo>
                  <a:pt x="1124" y="2236"/>
                </a:lnTo>
                <a:lnTo>
                  <a:pt x="1123" y="2237"/>
                </a:lnTo>
                <a:lnTo>
                  <a:pt x="1121" y="2237"/>
                </a:lnTo>
                <a:lnTo>
                  <a:pt x="1120" y="2237"/>
                </a:lnTo>
                <a:lnTo>
                  <a:pt x="1120" y="2238"/>
                </a:lnTo>
                <a:lnTo>
                  <a:pt x="1119" y="2238"/>
                </a:lnTo>
                <a:lnTo>
                  <a:pt x="1118" y="2237"/>
                </a:lnTo>
                <a:lnTo>
                  <a:pt x="1117" y="2237"/>
                </a:lnTo>
                <a:lnTo>
                  <a:pt x="1116" y="2237"/>
                </a:lnTo>
                <a:lnTo>
                  <a:pt x="1116" y="2236"/>
                </a:lnTo>
                <a:lnTo>
                  <a:pt x="1116" y="2237"/>
                </a:lnTo>
                <a:lnTo>
                  <a:pt x="1115" y="2238"/>
                </a:lnTo>
                <a:lnTo>
                  <a:pt x="1113" y="2238"/>
                </a:lnTo>
                <a:lnTo>
                  <a:pt x="1112" y="2238"/>
                </a:lnTo>
                <a:lnTo>
                  <a:pt x="1112" y="2240"/>
                </a:lnTo>
                <a:lnTo>
                  <a:pt x="1111" y="2240"/>
                </a:lnTo>
                <a:lnTo>
                  <a:pt x="1110" y="2240"/>
                </a:lnTo>
                <a:lnTo>
                  <a:pt x="1109" y="2241"/>
                </a:lnTo>
                <a:lnTo>
                  <a:pt x="1108" y="2241"/>
                </a:lnTo>
                <a:lnTo>
                  <a:pt x="1107" y="2241"/>
                </a:lnTo>
                <a:lnTo>
                  <a:pt x="1106" y="2241"/>
                </a:lnTo>
                <a:lnTo>
                  <a:pt x="1104" y="2241"/>
                </a:lnTo>
                <a:lnTo>
                  <a:pt x="1103" y="2242"/>
                </a:lnTo>
                <a:lnTo>
                  <a:pt x="1102" y="2242"/>
                </a:lnTo>
                <a:lnTo>
                  <a:pt x="1102" y="2243"/>
                </a:lnTo>
                <a:lnTo>
                  <a:pt x="1101" y="2243"/>
                </a:lnTo>
                <a:lnTo>
                  <a:pt x="1100" y="2243"/>
                </a:lnTo>
                <a:lnTo>
                  <a:pt x="1099" y="2243"/>
                </a:lnTo>
                <a:lnTo>
                  <a:pt x="1098" y="2244"/>
                </a:lnTo>
                <a:lnTo>
                  <a:pt x="1096" y="2244"/>
                </a:lnTo>
                <a:lnTo>
                  <a:pt x="1095" y="2244"/>
                </a:lnTo>
                <a:lnTo>
                  <a:pt x="1094" y="2244"/>
                </a:lnTo>
                <a:lnTo>
                  <a:pt x="1093" y="2245"/>
                </a:lnTo>
                <a:lnTo>
                  <a:pt x="1092" y="2245"/>
                </a:lnTo>
                <a:lnTo>
                  <a:pt x="1092" y="2246"/>
                </a:lnTo>
                <a:lnTo>
                  <a:pt x="1092" y="2245"/>
                </a:lnTo>
                <a:lnTo>
                  <a:pt x="1091" y="2246"/>
                </a:lnTo>
                <a:lnTo>
                  <a:pt x="1091" y="2245"/>
                </a:lnTo>
                <a:lnTo>
                  <a:pt x="1091" y="2246"/>
                </a:lnTo>
                <a:lnTo>
                  <a:pt x="1090" y="2246"/>
                </a:lnTo>
                <a:lnTo>
                  <a:pt x="1090" y="2248"/>
                </a:lnTo>
                <a:lnTo>
                  <a:pt x="1091" y="2248"/>
                </a:lnTo>
                <a:lnTo>
                  <a:pt x="1091" y="2249"/>
                </a:lnTo>
                <a:lnTo>
                  <a:pt x="1090" y="2249"/>
                </a:lnTo>
                <a:lnTo>
                  <a:pt x="1088" y="2249"/>
                </a:lnTo>
                <a:lnTo>
                  <a:pt x="1087" y="2250"/>
                </a:lnTo>
                <a:lnTo>
                  <a:pt x="1088" y="2250"/>
                </a:lnTo>
                <a:lnTo>
                  <a:pt x="1087" y="2250"/>
                </a:lnTo>
                <a:lnTo>
                  <a:pt x="1087" y="2251"/>
                </a:lnTo>
                <a:lnTo>
                  <a:pt x="1086" y="2252"/>
                </a:lnTo>
                <a:lnTo>
                  <a:pt x="1085" y="2252"/>
                </a:lnTo>
                <a:lnTo>
                  <a:pt x="1083" y="2253"/>
                </a:lnTo>
                <a:lnTo>
                  <a:pt x="1082" y="2253"/>
                </a:lnTo>
                <a:lnTo>
                  <a:pt x="1081" y="2253"/>
                </a:lnTo>
                <a:lnTo>
                  <a:pt x="1079" y="2253"/>
                </a:lnTo>
                <a:lnTo>
                  <a:pt x="1078" y="2253"/>
                </a:lnTo>
                <a:lnTo>
                  <a:pt x="1077" y="2253"/>
                </a:lnTo>
                <a:lnTo>
                  <a:pt x="1076" y="2253"/>
                </a:lnTo>
                <a:lnTo>
                  <a:pt x="1075" y="2253"/>
                </a:lnTo>
                <a:lnTo>
                  <a:pt x="1074" y="2253"/>
                </a:lnTo>
                <a:lnTo>
                  <a:pt x="1074" y="2254"/>
                </a:lnTo>
                <a:lnTo>
                  <a:pt x="1073" y="2254"/>
                </a:lnTo>
                <a:lnTo>
                  <a:pt x="1071" y="2254"/>
                </a:lnTo>
                <a:lnTo>
                  <a:pt x="1071" y="2255"/>
                </a:lnTo>
                <a:lnTo>
                  <a:pt x="1070" y="2255"/>
                </a:lnTo>
                <a:lnTo>
                  <a:pt x="1068" y="2254"/>
                </a:lnTo>
                <a:lnTo>
                  <a:pt x="1068" y="2253"/>
                </a:lnTo>
                <a:lnTo>
                  <a:pt x="1067" y="2253"/>
                </a:lnTo>
                <a:lnTo>
                  <a:pt x="1066" y="2253"/>
                </a:lnTo>
                <a:lnTo>
                  <a:pt x="1065" y="2252"/>
                </a:lnTo>
                <a:lnTo>
                  <a:pt x="1064" y="2253"/>
                </a:lnTo>
                <a:lnTo>
                  <a:pt x="1062" y="2253"/>
                </a:lnTo>
                <a:lnTo>
                  <a:pt x="1061" y="2253"/>
                </a:lnTo>
                <a:lnTo>
                  <a:pt x="1060" y="2253"/>
                </a:lnTo>
                <a:lnTo>
                  <a:pt x="1059" y="2253"/>
                </a:lnTo>
                <a:lnTo>
                  <a:pt x="1058" y="2253"/>
                </a:lnTo>
                <a:lnTo>
                  <a:pt x="1057" y="2253"/>
                </a:lnTo>
                <a:lnTo>
                  <a:pt x="1056" y="2253"/>
                </a:lnTo>
                <a:lnTo>
                  <a:pt x="1056" y="2254"/>
                </a:lnTo>
                <a:lnTo>
                  <a:pt x="1054" y="2255"/>
                </a:lnTo>
                <a:lnTo>
                  <a:pt x="1053" y="2255"/>
                </a:lnTo>
                <a:lnTo>
                  <a:pt x="1053" y="2257"/>
                </a:lnTo>
                <a:lnTo>
                  <a:pt x="1053" y="2258"/>
                </a:lnTo>
                <a:lnTo>
                  <a:pt x="1052" y="2258"/>
                </a:lnTo>
                <a:lnTo>
                  <a:pt x="1052" y="2259"/>
                </a:lnTo>
                <a:lnTo>
                  <a:pt x="1052" y="2260"/>
                </a:lnTo>
                <a:lnTo>
                  <a:pt x="1051" y="2259"/>
                </a:lnTo>
                <a:lnTo>
                  <a:pt x="1050" y="2259"/>
                </a:lnTo>
                <a:lnTo>
                  <a:pt x="1049" y="2259"/>
                </a:lnTo>
                <a:lnTo>
                  <a:pt x="1048" y="2259"/>
                </a:lnTo>
                <a:lnTo>
                  <a:pt x="1047" y="2259"/>
                </a:lnTo>
                <a:lnTo>
                  <a:pt x="1045" y="2259"/>
                </a:lnTo>
                <a:lnTo>
                  <a:pt x="1044" y="2261"/>
                </a:lnTo>
                <a:lnTo>
                  <a:pt x="1042" y="2263"/>
                </a:lnTo>
                <a:lnTo>
                  <a:pt x="1041" y="2263"/>
                </a:lnTo>
                <a:lnTo>
                  <a:pt x="1041" y="2265"/>
                </a:lnTo>
                <a:lnTo>
                  <a:pt x="1039" y="2265"/>
                </a:lnTo>
                <a:lnTo>
                  <a:pt x="1037" y="2265"/>
                </a:lnTo>
                <a:lnTo>
                  <a:pt x="1036" y="2265"/>
                </a:lnTo>
                <a:lnTo>
                  <a:pt x="1036" y="2266"/>
                </a:lnTo>
                <a:lnTo>
                  <a:pt x="1035" y="2267"/>
                </a:lnTo>
                <a:lnTo>
                  <a:pt x="1034" y="2266"/>
                </a:lnTo>
                <a:lnTo>
                  <a:pt x="1033" y="2265"/>
                </a:lnTo>
                <a:lnTo>
                  <a:pt x="1032" y="2265"/>
                </a:lnTo>
                <a:lnTo>
                  <a:pt x="1034" y="2269"/>
                </a:lnTo>
                <a:lnTo>
                  <a:pt x="1034" y="2270"/>
                </a:lnTo>
                <a:lnTo>
                  <a:pt x="1033" y="2270"/>
                </a:lnTo>
                <a:lnTo>
                  <a:pt x="1032" y="2270"/>
                </a:lnTo>
                <a:lnTo>
                  <a:pt x="1017" y="2270"/>
                </a:lnTo>
                <a:lnTo>
                  <a:pt x="1014" y="2275"/>
                </a:lnTo>
                <a:lnTo>
                  <a:pt x="1015" y="2275"/>
                </a:lnTo>
                <a:lnTo>
                  <a:pt x="1015" y="2276"/>
                </a:lnTo>
                <a:lnTo>
                  <a:pt x="1015" y="2277"/>
                </a:lnTo>
                <a:lnTo>
                  <a:pt x="1014" y="2277"/>
                </a:lnTo>
                <a:lnTo>
                  <a:pt x="1014" y="2278"/>
                </a:lnTo>
                <a:lnTo>
                  <a:pt x="1015" y="2277"/>
                </a:lnTo>
                <a:lnTo>
                  <a:pt x="1016" y="2278"/>
                </a:lnTo>
                <a:lnTo>
                  <a:pt x="1015" y="2278"/>
                </a:lnTo>
                <a:lnTo>
                  <a:pt x="1015" y="2279"/>
                </a:lnTo>
                <a:lnTo>
                  <a:pt x="1015" y="2280"/>
                </a:lnTo>
                <a:lnTo>
                  <a:pt x="1014" y="2280"/>
                </a:lnTo>
                <a:lnTo>
                  <a:pt x="1014" y="2279"/>
                </a:lnTo>
                <a:lnTo>
                  <a:pt x="1013" y="2279"/>
                </a:lnTo>
                <a:lnTo>
                  <a:pt x="1013" y="2280"/>
                </a:lnTo>
                <a:lnTo>
                  <a:pt x="1013" y="2282"/>
                </a:lnTo>
                <a:lnTo>
                  <a:pt x="1013" y="2283"/>
                </a:lnTo>
                <a:lnTo>
                  <a:pt x="1011" y="2283"/>
                </a:lnTo>
                <a:lnTo>
                  <a:pt x="1011" y="2284"/>
                </a:lnTo>
                <a:lnTo>
                  <a:pt x="1011" y="2285"/>
                </a:lnTo>
                <a:lnTo>
                  <a:pt x="1010" y="2285"/>
                </a:lnTo>
                <a:lnTo>
                  <a:pt x="1009" y="2285"/>
                </a:lnTo>
                <a:lnTo>
                  <a:pt x="1009" y="2286"/>
                </a:lnTo>
                <a:lnTo>
                  <a:pt x="1009" y="2287"/>
                </a:lnTo>
                <a:lnTo>
                  <a:pt x="1009" y="2288"/>
                </a:lnTo>
                <a:lnTo>
                  <a:pt x="1009" y="2290"/>
                </a:lnTo>
                <a:lnTo>
                  <a:pt x="1009" y="2291"/>
                </a:lnTo>
                <a:lnTo>
                  <a:pt x="1008" y="2291"/>
                </a:lnTo>
                <a:lnTo>
                  <a:pt x="1008" y="2292"/>
                </a:lnTo>
                <a:lnTo>
                  <a:pt x="1007" y="2293"/>
                </a:lnTo>
                <a:lnTo>
                  <a:pt x="1006" y="2293"/>
                </a:lnTo>
                <a:lnTo>
                  <a:pt x="1006" y="2294"/>
                </a:lnTo>
                <a:lnTo>
                  <a:pt x="1006" y="2293"/>
                </a:lnTo>
                <a:lnTo>
                  <a:pt x="1005" y="2293"/>
                </a:lnTo>
                <a:lnTo>
                  <a:pt x="1005" y="2292"/>
                </a:lnTo>
                <a:lnTo>
                  <a:pt x="1003" y="2292"/>
                </a:lnTo>
                <a:lnTo>
                  <a:pt x="1003" y="2293"/>
                </a:lnTo>
                <a:lnTo>
                  <a:pt x="1003" y="2292"/>
                </a:lnTo>
                <a:lnTo>
                  <a:pt x="1002" y="2293"/>
                </a:lnTo>
                <a:lnTo>
                  <a:pt x="1001" y="2293"/>
                </a:lnTo>
                <a:lnTo>
                  <a:pt x="1000" y="2293"/>
                </a:lnTo>
                <a:lnTo>
                  <a:pt x="1000" y="2294"/>
                </a:lnTo>
                <a:lnTo>
                  <a:pt x="1000" y="2295"/>
                </a:lnTo>
                <a:lnTo>
                  <a:pt x="999" y="2295"/>
                </a:lnTo>
                <a:lnTo>
                  <a:pt x="999" y="2296"/>
                </a:lnTo>
                <a:lnTo>
                  <a:pt x="999" y="2297"/>
                </a:lnTo>
                <a:lnTo>
                  <a:pt x="998" y="2297"/>
                </a:lnTo>
                <a:lnTo>
                  <a:pt x="998" y="2299"/>
                </a:lnTo>
                <a:lnTo>
                  <a:pt x="997" y="2299"/>
                </a:lnTo>
                <a:lnTo>
                  <a:pt x="997" y="2300"/>
                </a:lnTo>
                <a:lnTo>
                  <a:pt x="995" y="2300"/>
                </a:lnTo>
                <a:lnTo>
                  <a:pt x="994" y="2300"/>
                </a:lnTo>
                <a:lnTo>
                  <a:pt x="993" y="2300"/>
                </a:lnTo>
                <a:lnTo>
                  <a:pt x="992" y="2300"/>
                </a:lnTo>
                <a:lnTo>
                  <a:pt x="991" y="2300"/>
                </a:lnTo>
                <a:lnTo>
                  <a:pt x="991" y="2301"/>
                </a:lnTo>
                <a:lnTo>
                  <a:pt x="990" y="2301"/>
                </a:lnTo>
                <a:lnTo>
                  <a:pt x="990" y="2302"/>
                </a:lnTo>
                <a:lnTo>
                  <a:pt x="989" y="2303"/>
                </a:lnTo>
                <a:lnTo>
                  <a:pt x="989" y="2304"/>
                </a:lnTo>
                <a:lnTo>
                  <a:pt x="988" y="2304"/>
                </a:lnTo>
                <a:lnTo>
                  <a:pt x="986" y="2304"/>
                </a:lnTo>
                <a:lnTo>
                  <a:pt x="985" y="2304"/>
                </a:lnTo>
                <a:lnTo>
                  <a:pt x="985" y="2305"/>
                </a:lnTo>
                <a:lnTo>
                  <a:pt x="984" y="2307"/>
                </a:lnTo>
                <a:lnTo>
                  <a:pt x="983" y="2307"/>
                </a:lnTo>
                <a:lnTo>
                  <a:pt x="982" y="2307"/>
                </a:lnTo>
                <a:lnTo>
                  <a:pt x="982" y="2308"/>
                </a:lnTo>
                <a:lnTo>
                  <a:pt x="981" y="2308"/>
                </a:lnTo>
                <a:lnTo>
                  <a:pt x="980" y="2309"/>
                </a:lnTo>
                <a:lnTo>
                  <a:pt x="978" y="2310"/>
                </a:lnTo>
                <a:lnTo>
                  <a:pt x="980" y="2310"/>
                </a:lnTo>
                <a:lnTo>
                  <a:pt x="980" y="2311"/>
                </a:lnTo>
                <a:lnTo>
                  <a:pt x="980" y="2312"/>
                </a:lnTo>
                <a:lnTo>
                  <a:pt x="978" y="2312"/>
                </a:lnTo>
                <a:lnTo>
                  <a:pt x="977" y="2311"/>
                </a:lnTo>
                <a:lnTo>
                  <a:pt x="976" y="2311"/>
                </a:lnTo>
                <a:lnTo>
                  <a:pt x="975" y="2310"/>
                </a:lnTo>
                <a:lnTo>
                  <a:pt x="974" y="2310"/>
                </a:lnTo>
                <a:lnTo>
                  <a:pt x="973" y="2310"/>
                </a:lnTo>
                <a:lnTo>
                  <a:pt x="972" y="2309"/>
                </a:lnTo>
                <a:lnTo>
                  <a:pt x="972" y="2308"/>
                </a:lnTo>
                <a:lnTo>
                  <a:pt x="971" y="2309"/>
                </a:lnTo>
                <a:lnTo>
                  <a:pt x="969" y="2309"/>
                </a:lnTo>
                <a:lnTo>
                  <a:pt x="969" y="2310"/>
                </a:lnTo>
                <a:lnTo>
                  <a:pt x="969" y="2311"/>
                </a:lnTo>
                <a:lnTo>
                  <a:pt x="968" y="2311"/>
                </a:lnTo>
                <a:lnTo>
                  <a:pt x="967" y="2311"/>
                </a:lnTo>
                <a:lnTo>
                  <a:pt x="967" y="2312"/>
                </a:lnTo>
                <a:lnTo>
                  <a:pt x="966" y="2313"/>
                </a:lnTo>
                <a:lnTo>
                  <a:pt x="966" y="2314"/>
                </a:lnTo>
                <a:lnTo>
                  <a:pt x="965" y="2316"/>
                </a:lnTo>
                <a:lnTo>
                  <a:pt x="964" y="2317"/>
                </a:lnTo>
                <a:lnTo>
                  <a:pt x="963" y="2318"/>
                </a:lnTo>
                <a:lnTo>
                  <a:pt x="961" y="2318"/>
                </a:lnTo>
                <a:lnTo>
                  <a:pt x="960" y="2319"/>
                </a:lnTo>
                <a:lnTo>
                  <a:pt x="959" y="2320"/>
                </a:lnTo>
                <a:lnTo>
                  <a:pt x="958" y="2320"/>
                </a:lnTo>
                <a:lnTo>
                  <a:pt x="957" y="2320"/>
                </a:lnTo>
                <a:lnTo>
                  <a:pt x="956" y="2320"/>
                </a:lnTo>
                <a:lnTo>
                  <a:pt x="955" y="2321"/>
                </a:lnTo>
                <a:lnTo>
                  <a:pt x="954" y="2321"/>
                </a:lnTo>
                <a:lnTo>
                  <a:pt x="952" y="2322"/>
                </a:lnTo>
                <a:lnTo>
                  <a:pt x="951" y="2322"/>
                </a:lnTo>
                <a:lnTo>
                  <a:pt x="950" y="2322"/>
                </a:lnTo>
                <a:lnTo>
                  <a:pt x="949" y="2322"/>
                </a:lnTo>
                <a:lnTo>
                  <a:pt x="948" y="2321"/>
                </a:lnTo>
                <a:lnTo>
                  <a:pt x="948" y="2322"/>
                </a:lnTo>
                <a:lnTo>
                  <a:pt x="947" y="2322"/>
                </a:lnTo>
                <a:lnTo>
                  <a:pt x="947" y="2324"/>
                </a:lnTo>
                <a:lnTo>
                  <a:pt x="947" y="2325"/>
                </a:lnTo>
                <a:lnTo>
                  <a:pt x="947" y="2326"/>
                </a:lnTo>
                <a:lnTo>
                  <a:pt x="946" y="2326"/>
                </a:lnTo>
                <a:lnTo>
                  <a:pt x="944" y="2326"/>
                </a:lnTo>
                <a:lnTo>
                  <a:pt x="944" y="2327"/>
                </a:lnTo>
                <a:lnTo>
                  <a:pt x="944" y="2328"/>
                </a:lnTo>
                <a:lnTo>
                  <a:pt x="944" y="2329"/>
                </a:lnTo>
                <a:lnTo>
                  <a:pt x="943" y="2329"/>
                </a:lnTo>
                <a:lnTo>
                  <a:pt x="942" y="2329"/>
                </a:lnTo>
                <a:lnTo>
                  <a:pt x="942" y="2330"/>
                </a:lnTo>
                <a:lnTo>
                  <a:pt x="941" y="2330"/>
                </a:lnTo>
                <a:lnTo>
                  <a:pt x="940" y="2330"/>
                </a:lnTo>
                <a:lnTo>
                  <a:pt x="939" y="2329"/>
                </a:lnTo>
                <a:lnTo>
                  <a:pt x="938" y="2330"/>
                </a:lnTo>
                <a:lnTo>
                  <a:pt x="938" y="2332"/>
                </a:lnTo>
                <a:lnTo>
                  <a:pt x="937" y="2332"/>
                </a:lnTo>
                <a:lnTo>
                  <a:pt x="937" y="2330"/>
                </a:lnTo>
                <a:lnTo>
                  <a:pt x="935" y="2330"/>
                </a:lnTo>
                <a:lnTo>
                  <a:pt x="934" y="2332"/>
                </a:lnTo>
                <a:lnTo>
                  <a:pt x="935" y="2332"/>
                </a:lnTo>
                <a:lnTo>
                  <a:pt x="935" y="2333"/>
                </a:lnTo>
                <a:lnTo>
                  <a:pt x="934" y="2333"/>
                </a:lnTo>
                <a:lnTo>
                  <a:pt x="934" y="2334"/>
                </a:lnTo>
                <a:lnTo>
                  <a:pt x="934" y="2335"/>
                </a:lnTo>
                <a:lnTo>
                  <a:pt x="933" y="2335"/>
                </a:lnTo>
                <a:lnTo>
                  <a:pt x="933" y="2336"/>
                </a:lnTo>
                <a:lnTo>
                  <a:pt x="932" y="2336"/>
                </a:lnTo>
                <a:lnTo>
                  <a:pt x="931" y="2336"/>
                </a:lnTo>
                <a:lnTo>
                  <a:pt x="930" y="2336"/>
                </a:lnTo>
                <a:lnTo>
                  <a:pt x="930" y="2337"/>
                </a:lnTo>
                <a:lnTo>
                  <a:pt x="931" y="2339"/>
                </a:lnTo>
                <a:lnTo>
                  <a:pt x="931" y="2341"/>
                </a:lnTo>
                <a:lnTo>
                  <a:pt x="931" y="2342"/>
                </a:lnTo>
                <a:lnTo>
                  <a:pt x="931" y="2343"/>
                </a:lnTo>
                <a:lnTo>
                  <a:pt x="931" y="2344"/>
                </a:lnTo>
                <a:lnTo>
                  <a:pt x="931" y="2345"/>
                </a:lnTo>
                <a:lnTo>
                  <a:pt x="931" y="2346"/>
                </a:lnTo>
                <a:lnTo>
                  <a:pt x="930" y="2347"/>
                </a:lnTo>
                <a:lnTo>
                  <a:pt x="929" y="2347"/>
                </a:lnTo>
                <a:lnTo>
                  <a:pt x="927" y="2346"/>
                </a:lnTo>
                <a:lnTo>
                  <a:pt x="927" y="2347"/>
                </a:lnTo>
                <a:lnTo>
                  <a:pt x="927" y="2349"/>
                </a:lnTo>
                <a:lnTo>
                  <a:pt x="927" y="2350"/>
                </a:lnTo>
                <a:lnTo>
                  <a:pt x="927" y="2351"/>
                </a:lnTo>
                <a:lnTo>
                  <a:pt x="926" y="2351"/>
                </a:lnTo>
                <a:lnTo>
                  <a:pt x="926" y="2352"/>
                </a:lnTo>
                <a:lnTo>
                  <a:pt x="925" y="2352"/>
                </a:lnTo>
                <a:lnTo>
                  <a:pt x="925" y="2353"/>
                </a:lnTo>
                <a:lnTo>
                  <a:pt x="924" y="2353"/>
                </a:lnTo>
                <a:lnTo>
                  <a:pt x="924" y="2354"/>
                </a:lnTo>
                <a:lnTo>
                  <a:pt x="924" y="2355"/>
                </a:lnTo>
                <a:lnTo>
                  <a:pt x="923" y="2355"/>
                </a:lnTo>
                <a:lnTo>
                  <a:pt x="923" y="2356"/>
                </a:lnTo>
                <a:lnTo>
                  <a:pt x="922" y="2356"/>
                </a:lnTo>
                <a:lnTo>
                  <a:pt x="922" y="2358"/>
                </a:lnTo>
                <a:lnTo>
                  <a:pt x="921" y="2359"/>
                </a:lnTo>
                <a:lnTo>
                  <a:pt x="920" y="2359"/>
                </a:lnTo>
                <a:lnTo>
                  <a:pt x="920" y="2360"/>
                </a:lnTo>
                <a:lnTo>
                  <a:pt x="920" y="2361"/>
                </a:lnTo>
                <a:lnTo>
                  <a:pt x="918" y="2361"/>
                </a:lnTo>
                <a:lnTo>
                  <a:pt x="917" y="2363"/>
                </a:lnTo>
                <a:lnTo>
                  <a:pt x="915" y="2364"/>
                </a:lnTo>
                <a:lnTo>
                  <a:pt x="914" y="2364"/>
                </a:lnTo>
                <a:lnTo>
                  <a:pt x="914" y="2366"/>
                </a:lnTo>
                <a:lnTo>
                  <a:pt x="913" y="2366"/>
                </a:lnTo>
                <a:lnTo>
                  <a:pt x="913" y="2367"/>
                </a:lnTo>
                <a:lnTo>
                  <a:pt x="912" y="2367"/>
                </a:lnTo>
                <a:lnTo>
                  <a:pt x="910" y="2367"/>
                </a:lnTo>
                <a:lnTo>
                  <a:pt x="909" y="2367"/>
                </a:lnTo>
                <a:lnTo>
                  <a:pt x="908" y="2367"/>
                </a:lnTo>
                <a:lnTo>
                  <a:pt x="907" y="2368"/>
                </a:lnTo>
                <a:lnTo>
                  <a:pt x="906" y="2368"/>
                </a:lnTo>
                <a:lnTo>
                  <a:pt x="902" y="2371"/>
                </a:lnTo>
                <a:lnTo>
                  <a:pt x="901" y="2370"/>
                </a:lnTo>
                <a:lnTo>
                  <a:pt x="900" y="2369"/>
                </a:lnTo>
                <a:lnTo>
                  <a:pt x="900" y="2368"/>
                </a:lnTo>
                <a:lnTo>
                  <a:pt x="898" y="2366"/>
                </a:lnTo>
                <a:lnTo>
                  <a:pt x="897" y="2363"/>
                </a:lnTo>
                <a:lnTo>
                  <a:pt x="896" y="2360"/>
                </a:lnTo>
                <a:lnTo>
                  <a:pt x="896" y="2358"/>
                </a:lnTo>
                <a:lnTo>
                  <a:pt x="896" y="2355"/>
                </a:lnTo>
                <a:lnTo>
                  <a:pt x="895" y="2353"/>
                </a:lnTo>
                <a:lnTo>
                  <a:pt x="890" y="2345"/>
                </a:lnTo>
                <a:lnTo>
                  <a:pt x="890" y="2344"/>
                </a:lnTo>
                <a:lnTo>
                  <a:pt x="889" y="2343"/>
                </a:lnTo>
                <a:lnTo>
                  <a:pt x="889" y="2342"/>
                </a:lnTo>
                <a:lnTo>
                  <a:pt x="888" y="2341"/>
                </a:lnTo>
                <a:lnTo>
                  <a:pt x="888" y="2339"/>
                </a:lnTo>
                <a:lnTo>
                  <a:pt x="888" y="2338"/>
                </a:lnTo>
                <a:lnTo>
                  <a:pt x="887" y="2337"/>
                </a:lnTo>
                <a:lnTo>
                  <a:pt x="887" y="2336"/>
                </a:lnTo>
                <a:lnTo>
                  <a:pt x="887" y="2335"/>
                </a:lnTo>
                <a:lnTo>
                  <a:pt x="885" y="2334"/>
                </a:lnTo>
                <a:lnTo>
                  <a:pt x="883" y="2327"/>
                </a:lnTo>
                <a:lnTo>
                  <a:pt x="881" y="2320"/>
                </a:lnTo>
                <a:lnTo>
                  <a:pt x="874" y="2324"/>
                </a:lnTo>
                <a:lnTo>
                  <a:pt x="872" y="2324"/>
                </a:lnTo>
                <a:lnTo>
                  <a:pt x="865" y="2327"/>
                </a:lnTo>
                <a:lnTo>
                  <a:pt x="864" y="2325"/>
                </a:lnTo>
                <a:lnTo>
                  <a:pt x="863" y="2324"/>
                </a:lnTo>
                <a:lnTo>
                  <a:pt x="862" y="2322"/>
                </a:lnTo>
                <a:lnTo>
                  <a:pt x="862" y="2321"/>
                </a:lnTo>
                <a:lnTo>
                  <a:pt x="861" y="2321"/>
                </a:lnTo>
                <a:lnTo>
                  <a:pt x="861" y="2320"/>
                </a:lnTo>
                <a:lnTo>
                  <a:pt x="859" y="2320"/>
                </a:lnTo>
                <a:lnTo>
                  <a:pt x="859" y="2319"/>
                </a:lnTo>
                <a:lnTo>
                  <a:pt x="858" y="2318"/>
                </a:lnTo>
                <a:lnTo>
                  <a:pt x="857" y="2317"/>
                </a:lnTo>
                <a:lnTo>
                  <a:pt x="857" y="2316"/>
                </a:lnTo>
                <a:lnTo>
                  <a:pt x="856" y="2316"/>
                </a:lnTo>
                <a:lnTo>
                  <a:pt x="856" y="2314"/>
                </a:lnTo>
                <a:lnTo>
                  <a:pt x="855" y="2313"/>
                </a:lnTo>
                <a:lnTo>
                  <a:pt x="854" y="2312"/>
                </a:lnTo>
                <a:lnTo>
                  <a:pt x="854" y="2311"/>
                </a:lnTo>
                <a:lnTo>
                  <a:pt x="853" y="2311"/>
                </a:lnTo>
                <a:lnTo>
                  <a:pt x="851" y="2310"/>
                </a:lnTo>
                <a:lnTo>
                  <a:pt x="851" y="2309"/>
                </a:lnTo>
                <a:lnTo>
                  <a:pt x="850" y="2309"/>
                </a:lnTo>
                <a:lnTo>
                  <a:pt x="850" y="2308"/>
                </a:lnTo>
                <a:lnTo>
                  <a:pt x="849" y="2307"/>
                </a:lnTo>
                <a:lnTo>
                  <a:pt x="848" y="2305"/>
                </a:lnTo>
                <a:lnTo>
                  <a:pt x="848" y="2304"/>
                </a:lnTo>
                <a:lnTo>
                  <a:pt x="847" y="2304"/>
                </a:lnTo>
                <a:lnTo>
                  <a:pt x="847" y="2303"/>
                </a:lnTo>
                <a:lnTo>
                  <a:pt x="846" y="2302"/>
                </a:lnTo>
                <a:lnTo>
                  <a:pt x="845" y="2302"/>
                </a:lnTo>
                <a:lnTo>
                  <a:pt x="845" y="2301"/>
                </a:lnTo>
                <a:lnTo>
                  <a:pt x="844" y="2300"/>
                </a:lnTo>
                <a:lnTo>
                  <a:pt x="841" y="2297"/>
                </a:lnTo>
                <a:lnTo>
                  <a:pt x="841" y="2296"/>
                </a:lnTo>
                <a:lnTo>
                  <a:pt x="840" y="2295"/>
                </a:lnTo>
                <a:lnTo>
                  <a:pt x="839" y="2294"/>
                </a:lnTo>
                <a:lnTo>
                  <a:pt x="839" y="2293"/>
                </a:lnTo>
                <a:lnTo>
                  <a:pt x="838" y="2293"/>
                </a:lnTo>
                <a:lnTo>
                  <a:pt x="838" y="2292"/>
                </a:lnTo>
                <a:lnTo>
                  <a:pt x="837" y="2292"/>
                </a:lnTo>
                <a:lnTo>
                  <a:pt x="837" y="2291"/>
                </a:lnTo>
                <a:lnTo>
                  <a:pt x="836" y="2290"/>
                </a:lnTo>
                <a:lnTo>
                  <a:pt x="834" y="2288"/>
                </a:lnTo>
                <a:lnTo>
                  <a:pt x="834" y="2287"/>
                </a:lnTo>
                <a:lnTo>
                  <a:pt x="833" y="2287"/>
                </a:lnTo>
                <a:lnTo>
                  <a:pt x="817" y="2297"/>
                </a:lnTo>
                <a:lnTo>
                  <a:pt x="817" y="2299"/>
                </a:lnTo>
                <a:lnTo>
                  <a:pt x="814" y="2300"/>
                </a:lnTo>
                <a:lnTo>
                  <a:pt x="814" y="2301"/>
                </a:lnTo>
                <a:lnTo>
                  <a:pt x="813" y="2301"/>
                </a:lnTo>
                <a:lnTo>
                  <a:pt x="813" y="2302"/>
                </a:lnTo>
                <a:lnTo>
                  <a:pt x="812" y="2302"/>
                </a:lnTo>
                <a:lnTo>
                  <a:pt x="811" y="2302"/>
                </a:lnTo>
                <a:lnTo>
                  <a:pt x="815" y="2314"/>
                </a:lnTo>
                <a:lnTo>
                  <a:pt x="811" y="2316"/>
                </a:lnTo>
                <a:lnTo>
                  <a:pt x="802" y="2305"/>
                </a:lnTo>
                <a:lnTo>
                  <a:pt x="799" y="2308"/>
                </a:lnTo>
                <a:lnTo>
                  <a:pt x="799" y="2309"/>
                </a:lnTo>
                <a:lnTo>
                  <a:pt x="798" y="2309"/>
                </a:lnTo>
                <a:lnTo>
                  <a:pt x="798" y="2310"/>
                </a:lnTo>
                <a:lnTo>
                  <a:pt x="798" y="2311"/>
                </a:lnTo>
                <a:lnTo>
                  <a:pt x="798" y="2312"/>
                </a:lnTo>
                <a:lnTo>
                  <a:pt x="798" y="2313"/>
                </a:lnTo>
                <a:lnTo>
                  <a:pt x="797" y="2313"/>
                </a:lnTo>
                <a:lnTo>
                  <a:pt x="797" y="2314"/>
                </a:lnTo>
                <a:lnTo>
                  <a:pt x="797" y="2316"/>
                </a:lnTo>
                <a:lnTo>
                  <a:pt x="797" y="2317"/>
                </a:lnTo>
                <a:lnTo>
                  <a:pt x="797" y="2318"/>
                </a:lnTo>
                <a:lnTo>
                  <a:pt x="796" y="2318"/>
                </a:lnTo>
                <a:lnTo>
                  <a:pt x="796" y="2319"/>
                </a:lnTo>
                <a:lnTo>
                  <a:pt x="802" y="2318"/>
                </a:lnTo>
                <a:lnTo>
                  <a:pt x="803" y="2320"/>
                </a:lnTo>
                <a:lnTo>
                  <a:pt x="805" y="2326"/>
                </a:lnTo>
                <a:lnTo>
                  <a:pt x="800" y="2333"/>
                </a:lnTo>
                <a:lnTo>
                  <a:pt x="794" y="2327"/>
                </a:lnTo>
                <a:lnTo>
                  <a:pt x="788" y="2347"/>
                </a:lnTo>
                <a:lnTo>
                  <a:pt x="785" y="2343"/>
                </a:lnTo>
                <a:lnTo>
                  <a:pt x="779" y="2336"/>
                </a:lnTo>
                <a:lnTo>
                  <a:pt x="780" y="2334"/>
                </a:lnTo>
                <a:lnTo>
                  <a:pt x="723" y="2254"/>
                </a:lnTo>
                <a:lnTo>
                  <a:pt x="722" y="2253"/>
                </a:lnTo>
                <a:lnTo>
                  <a:pt x="696" y="2220"/>
                </a:lnTo>
                <a:lnTo>
                  <a:pt x="694" y="2216"/>
                </a:lnTo>
                <a:lnTo>
                  <a:pt x="692" y="2212"/>
                </a:lnTo>
                <a:lnTo>
                  <a:pt x="690" y="2211"/>
                </a:lnTo>
                <a:lnTo>
                  <a:pt x="693" y="2210"/>
                </a:lnTo>
                <a:lnTo>
                  <a:pt x="694" y="2208"/>
                </a:lnTo>
                <a:lnTo>
                  <a:pt x="695" y="2208"/>
                </a:lnTo>
                <a:lnTo>
                  <a:pt x="696" y="2207"/>
                </a:lnTo>
                <a:lnTo>
                  <a:pt x="696" y="2206"/>
                </a:lnTo>
                <a:lnTo>
                  <a:pt x="697" y="2206"/>
                </a:lnTo>
                <a:lnTo>
                  <a:pt x="698" y="2204"/>
                </a:lnTo>
                <a:lnTo>
                  <a:pt x="699" y="2203"/>
                </a:lnTo>
                <a:lnTo>
                  <a:pt x="701" y="2202"/>
                </a:lnTo>
                <a:lnTo>
                  <a:pt x="702" y="2202"/>
                </a:lnTo>
                <a:lnTo>
                  <a:pt x="703" y="2201"/>
                </a:lnTo>
                <a:lnTo>
                  <a:pt x="704" y="2200"/>
                </a:lnTo>
                <a:lnTo>
                  <a:pt x="705" y="2200"/>
                </a:lnTo>
                <a:lnTo>
                  <a:pt x="706" y="2200"/>
                </a:lnTo>
                <a:lnTo>
                  <a:pt x="706" y="2199"/>
                </a:lnTo>
                <a:lnTo>
                  <a:pt x="707" y="2199"/>
                </a:lnTo>
                <a:lnTo>
                  <a:pt x="709" y="2198"/>
                </a:lnTo>
                <a:lnTo>
                  <a:pt x="710" y="2198"/>
                </a:lnTo>
                <a:lnTo>
                  <a:pt x="711" y="2196"/>
                </a:lnTo>
                <a:lnTo>
                  <a:pt x="712" y="2196"/>
                </a:lnTo>
                <a:lnTo>
                  <a:pt x="716" y="2194"/>
                </a:lnTo>
                <a:lnTo>
                  <a:pt x="718" y="2193"/>
                </a:lnTo>
                <a:lnTo>
                  <a:pt x="719" y="2193"/>
                </a:lnTo>
                <a:lnTo>
                  <a:pt x="722" y="2191"/>
                </a:lnTo>
                <a:lnTo>
                  <a:pt x="723" y="2191"/>
                </a:lnTo>
                <a:lnTo>
                  <a:pt x="724" y="2191"/>
                </a:lnTo>
                <a:lnTo>
                  <a:pt x="724" y="2190"/>
                </a:lnTo>
                <a:lnTo>
                  <a:pt x="726" y="2190"/>
                </a:lnTo>
                <a:lnTo>
                  <a:pt x="727" y="2190"/>
                </a:lnTo>
                <a:lnTo>
                  <a:pt x="728" y="2190"/>
                </a:lnTo>
                <a:lnTo>
                  <a:pt x="729" y="2190"/>
                </a:lnTo>
                <a:lnTo>
                  <a:pt x="730" y="2190"/>
                </a:lnTo>
                <a:lnTo>
                  <a:pt x="731" y="2190"/>
                </a:lnTo>
                <a:lnTo>
                  <a:pt x="732" y="2190"/>
                </a:lnTo>
                <a:lnTo>
                  <a:pt x="735" y="2189"/>
                </a:lnTo>
                <a:lnTo>
                  <a:pt x="721" y="2172"/>
                </a:lnTo>
                <a:lnTo>
                  <a:pt x="720" y="2172"/>
                </a:lnTo>
                <a:lnTo>
                  <a:pt x="720" y="2170"/>
                </a:lnTo>
                <a:lnTo>
                  <a:pt x="719" y="2170"/>
                </a:lnTo>
                <a:lnTo>
                  <a:pt x="719" y="2169"/>
                </a:lnTo>
                <a:lnTo>
                  <a:pt x="718" y="2168"/>
                </a:lnTo>
                <a:lnTo>
                  <a:pt x="718" y="2167"/>
                </a:lnTo>
                <a:lnTo>
                  <a:pt x="718" y="2166"/>
                </a:lnTo>
                <a:lnTo>
                  <a:pt x="716" y="2166"/>
                </a:lnTo>
                <a:lnTo>
                  <a:pt x="716" y="2165"/>
                </a:lnTo>
                <a:lnTo>
                  <a:pt x="716" y="2164"/>
                </a:lnTo>
                <a:lnTo>
                  <a:pt x="715" y="2161"/>
                </a:lnTo>
                <a:lnTo>
                  <a:pt x="715" y="2159"/>
                </a:lnTo>
                <a:lnTo>
                  <a:pt x="714" y="2158"/>
                </a:lnTo>
                <a:lnTo>
                  <a:pt x="714" y="2157"/>
                </a:lnTo>
                <a:lnTo>
                  <a:pt x="713" y="2153"/>
                </a:lnTo>
                <a:lnTo>
                  <a:pt x="713" y="2152"/>
                </a:lnTo>
                <a:lnTo>
                  <a:pt x="712" y="2151"/>
                </a:lnTo>
                <a:lnTo>
                  <a:pt x="711" y="2148"/>
                </a:lnTo>
                <a:lnTo>
                  <a:pt x="711" y="2147"/>
                </a:lnTo>
                <a:lnTo>
                  <a:pt x="710" y="2144"/>
                </a:lnTo>
                <a:lnTo>
                  <a:pt x="710" y="2143"/>
                </a:lnTo>
                <a:lnTo>
                  <a:pt x="710" y="2142"/>
                </a:lnTo>
                <a:lnTo>
                  <a:pt x="709" y="2142"/>
                </a:lnTo>
                <a:lnTo>
                  <a:pt x="709" y="2141"/>
                </a:lnTo>
                <a:lnTo>
                  <a:pt x="709" y="2140"/>
                </a:lnTo>
                <a:lnTo>
                  <a:pt x="707" y="2140"/>
                </a:lnTo>
                <a:lnTo>
                  <a:pt x="706" y="2138"/>
                </a:lnTo>
                <a:lnTo>
                  <a:pt x="706" y="2136"/>
                </a:lnTo>
                <a:lnTo>
                  <a:pt x="705" y="2136"/>
                </a:lnTo>
                <a:lnTo>
                  <a:pt x="705" y="2135"/>
                </a:lnTo>
                <a:lnTo>
                  <a:pt x="704" y="2134"/>
                </a:lnTo>
                <a:lnTo>
                  <a:pt x="703" y="2133"/>
                </a:lnTo>
                <a:lnTo>
                  <a:pt x="702" y="2131"/>
                </a:lnTo>
                <a:lnTo>
                  <a:pt x="703" y="2131"/>
                </a:lnTo>
                <a:lnTo>
                  <a:pt x="699" y="2125"/>
                </a:lnTo>
                <a:lnTo>
                  <a:pt x="698" y="2124"/>
                </a:lnTo>
                <a:lnTo>
                  <a:pt x="693" y="2116"/>
                </a:lnTo>
                <a:lnTo>
                  <a:pt x="690" y="2113"/>
                </a:lnTo>
                <a:lnTo>
                  <a:pt x="689" y="2111"/>
                </a:lnTo>
                <a:lnTo>
                  <a:pt x="685" y="2105"/>
                </a:lnTo>
                <a:lnTo>
                  <a:pt x="684" y="2105"/>
                </a:lnTo>
                <a:lnTo>
                  <a:pt x="684" y="2103"/>
                </a:lnTo>
                <a:lnTo>
                  <a:pt x="682" y="2103"/>
                </a:lnTo>
                <a:lnTo>
                  <a:pt x="682" y="2102"/>
                </a:lnTo>
                <a:lnTo>
                  <a:pt x="679" y="2099"/>
                </a:lnTo>
                <a:lnTo>
                  <a:pt x="679" y="2098"/>
                </a:lnTo>
                <a:lnTo>
                  <a:pt x="678" y="2097"/>
                </a:lnTo>
                <a:lnTo>
                  <a:pt x="677" y="2094"/>
                </a:lnTo>
                <a:lnTo>
                  <a:pt x="673" y="2090"/>
                </a:lnTo>
                <a:lnTo>
                  <a:pt x="671" y="2088"/>
                </a:lnTo>
                <a:lnTo>
                  <a:pt x="671" y="2086"/>
                </a:lnTo>
                <a:lnTo>
                  <a:pt x="670" y="2086"/>
                </a:lnTo>
                <a:lnTo>
                  <a:pt x="670" y="2085"/>
                </a:lnTo>
                <a:lnTo>
                  <a:pt x="668" y="2083"/>
                </a:lnTo>
                <a:lnTo>
                  <a:pt x="664" y="2079"/>
                </a:lnTo>
                <a:lnTo>
                  <a:pt x="664" y="2077"/>
                </a:lnTo>
                <a:lnTo>
                  <a:pt x="663" y="2077"/>
                </a:lnTo>
                <a:lnTo>
                  <a:pt x="663" y="2076"/>
                </a:lnTo>
                <a:lnTo>
                  <a:pt x="662" y="2076"/>
                </a:lnTo>
                <a:lnTo>
                  <a:pt x="662" y="2075"/>
                </a:lnTo>
                <a:lnTo>
                  <a:pt x="662" y="2074"/>
                </a:lnTo>
                <a:lnTo>
                  <a:pt x="661" y="2074"/>
                </a:lnTo>
                <a:lnTo>
                  <a:pt x="661" y="2073"/>
                </a:lnTo>
                <a:lnTo>
                  <a:pt x="661" y="2072"/>
                </a:lnTo>
                <a:lnTo>
                  <a:pt x="662" y="2072"/>
                </a:lnTo>
                <a:lnTo>
                  <a:pt x="670" y="2068"/>
                </a:lnTo>
                <a:lnTo>
                  <a:pt x="669" y="2067"/>
                </a:lnTo>
                <a:lnTo>
                  <a:pt x="669" y="2066"/>
                </a:lnTo>
                <a:lnTo>
                  <a:pt x="669" y="2065"/>
                </a:lnTo>
                <a:lnTo>
                  <a:pt x="668" y="2065"/>
                </a:lnTo>
                <a:lnTo>
                  <a:pt x="667" y="2063"/>
                </a:lnTo>
                <a:lnTo>
                  <a:pt x="667" y="2061"/>
                </a:lnTo>
                <a:lnTo>
                  <a:pt x="664" y="2059"/>
                </a:lnTo>
                <a:lnTo>
                  <a:pt x="663" y="2056"/>
                </a:lnTo>
                <a:lnTo>
                  <a:pt x="662" y="2056"/>
                </a:lnTo>
                <a:lnTo>
                  <a:pt x="661" y="2056"/>
                </a:lnTo>
                <a:lnTo>
                  <a:pt x="660" y="2055"/>
                </a:lnTo>
                <a:lnTo>
                  <a:pt x="660" y="2054"/>
                </a:lnTo>
                <a:lnTo>
                  <a:pt x="659" y="2052"/>
                </a:lnTo>
                <a:lnTo>
                  <a:pt x="659" y="2047"/>
                </a:lnTo>
                <a:lnTo>
                  <a:pt x="659" y="2046"/>
                </a:lnTo>
                <a:lnTo>
                  <a:pt x="658" y="2041"/>
                </a:lnTo>
                <a:lnTo>
                  <a:pt x="658" y="2039"/>
                </a:lnTo>
                <a:lnTo>
                  <a:pt x="658" y="2037"/>
                </a:lnTo>
                <a:lnTo>
                  <a:pt x="658" y="2034"/>
                </a:lnTo>
                <a:lnTo>
                  <a:pt x="656" y="2032"/>
                </a:lnTo>
                <a:lnTo>
                  <a:pt x="656" y="2027"/>
                </a:lnTo>
                <a:lnTo>
                  <a:pt x="656" y="2025"/>
                </a:lnTo>
                <a:lnTo>
                  <a:pt x="655" y="2023"/>
                </a:lnTo>
                <a:lnTo>
                  <a:pt x="655" y="2022"/>
                </a:lnTo>
                <a:lnTo>
                  <a:pt x="655" y="2021"/>
                </a:lnTo>
                <a:lnTo>
                  <a:pt x="655" y="2020"/>
                </a:lnTo>
                <a:lnTo>
                  <a:pt x="655" y="2018"/>
                </a:lnTo>
                <a:lnTo>
                  <a:pt x="655" y="2017"/>
                </a:lnTo>
                <a:lnTo>
                  <a:pt x="655" y="2015"/>
                </a:lnTo>
                <a:lnTo>
                  <a:pt x="654" y="2014"/>
                </a:lnTo>
                <a:lnTo>
                  <a:pt x="654" y="2013"/>
                </a:lnTo>
                <a:lnTo>
                  <a:pt x="654" y="2012"/>
                </a:lnTo>
                <a:lnTo>
                  <a:pt x="654" y="2010"/>
                </a:lnTo>
                <a:lnTo>
                  <a:pt x="653" y="2009"/>
                </a:lnTo>
                <a:lnTo>
                  <a:pt x="653" y="2008"/>
                </a:lnTo>
                <a:lnTo>
                  <a:pt x="652" y="2006"/>
                </a:lnTo>
                <a:lnTo>
                  <a:pt x="652" y="2004"/>
                </a:lnTo>
                <a:lnTo>
                  <a:pt x="651" y="2002"/>
                </a:lnTo>
                <a:lnTo>
                  <a:pt x="651" y="2000"/>
                </a:lnTo>
                <a:lnTo>
                  <a:pt x="650" y="1999"/>
                </a:lnTo>
                <a:lnTo>
                  <a:pt x="650" y="1998"/>
                </a:lnTo>
                <a:lnTo>
                  <a:pt x="650" y="1997"/>
                </a:lnTo>
                <a:lnTo>
                  <a:pt x="658" y="1993"/>
                </a:lnTo>
                <a:lnTo>
                  <a:pt x="659" y="1991"/>
                </a:lnTo>
                <a:lnTo>
                  <a:pt x="669" y="1974"/>
                </a:lnTo>
                <a:lnTo>
                  <a:pt x="670" y="1974"/>
                </a:lnTo>
                <a:lnTo>
                  <a:pt x="670" y="1973"/>
                </a:lnTo>
                <a:lnTo>
                  <a:pt x="671" y="1971"/>
                </a:lnTo>
                <a:lnTo>
                  <a:pt x="672" y="1967"/>
                </a:lnTo>
                <a:lnTo>
                  <a:pt x="678" y="1954"/>
                </a:lnTo>
                <a:lnTo>
                  <a:pt x="678" y="1953"/>
                </a:lnTo>
                <a:lnTo>
                  <a:pt x="679" y="1951"/>
                </a:lnTo>
                <a:lnTo>
                  <a:pt x="680" y="1948"/>
                </a:lnTo>
                <a:lnTo>
                  <a:pt x="681" y="1946"/>
                </a:lnTo>
                <a:lnTo>
                  <a:pt x="682" y="1946"/>
                </a:lnTo>
                <a:lnTo>
                  <a:pt x="684" y="1946"/>
                </a:lnTo>
                <a:lnTo>
                  <a:pt x="685" y="1947"/>
                </a:lnTo>
                <a:lnTo>
                  <a:pt x="685" y="1946"/>
                </a:lnTo>
                <a:lnTo>
                  <a:pt x="686" y="1945"/>
                </a:lnTo>
                <a:lnTo>
                  <a:pt x="686" y="1942"/>
                </a:lnTo>
                <a:lnTo>
                  <a:pt x="687" y="1941"/>
                </a:lnTo>
                <a:lnTo>
                  <a:pt x="687" y="1940"/>
                </a:lnTo>
                <a:lnTo>
                  <a:pt x="688" y="1939"/>
                </a:lnTo>
                <a:lnTo>
                  <a:pt x="688" y="1938"/>
                </a:lnTo>
                <a:lnTo>
                  <a:pt x="688" y="1937"/>
                </a:lnTo>
                <a:lnTo>
                  <a:pt x="689" y="1937"/>
                </a:lnTo>
                <a:lnTo>
                  <a:pt x="689" y="1936"/>
                </a:lnTo>
                <a:lnTo>
                  <a:pt x="689" y="1934"/>
                </a:lnTo>
                <a:lnTo>
                  <a:pt x="690" y="1934"/>
                </a:lnTo>
                <a:lnTo>
                  <a:pt x="690" y="1933"/>
                </a:lnTo>
                <a:lnTo>
                  <a:pt x="690" y="1932"/>
                </a:lnTo>
                <a:lnTo>
                  <a:pt x="692" y="1932"/>
                </a:lnTo>
                <a:lnTo>
                  <a:pt x="692" y="1931"/>
                </a:lnTo>
                <a:lnTo>
                  <a:pt x="692" y="1930"/>
                </a:lnTo>
                <a:lnTo>
                  <a:pt x="693" y="1929"/>
                </a:lnTo>
                <a:lnTo>
                  <a:pt x="693" y="1928"/>
                </a:lnTo>
                <a:lnTo>
                  <a:pt x="693" y="1926"/>
                </a:lnTo>
                <a:lnTo>
                  <a:pt x="694" y="1925"/>
                </a:lnTo>
                <a:lnTo>
                  <a:pt x="694" y="1924"/>
                </a:lnTo>
                <a:lnTo>
                  <a:pt x="695" y="1923"/>
                </a:lnTo>
                <a:lnTo>
                  <a:pt x="696" y="1922"/>
                </a:lnTo>
                <a:lnTo>
                  <a:pt x="697" y="1921"/>
                </a:lnTo>
                <a:lnTo>
                  <a:pt x="698" y="1922"/>
                </a:lnTo>
                <a:lnTo>
                  <a:pt x="699" y="1921"/>
                </a:lnTo>
                <a:lnTo>
                  <a:pt x="699" y="1920"/>
                </a:lnTo>
                <a:lnTo>
                  <a:pt x="701" y="1920"/>
                </a:lnTo>
                <a:lnTo>
                  <a:pt x="699" y="1920"/>
                </a:lnTo>
                <a:lnTo>
                  <a:pt x="699" y="1919"/>
                </a:lnTo>
                <a:lnTo>
                  <a:pt x="698" y="1919"/>
                </a:lnTo>
                <a:lnTo>
                  <a:pt x="698" y="1917"/>
                </a:lnTo>
                <a:lnTo>
                  <a:pt x="697" y="1916"/>
                </a:lnTo>
                <a:lnTo>
                  <a:pt x="696" y="1915"/>
                </a:lnTo>
                <a:lnTo>
                  <a:pt x="696" y="1914"/>
                </a:lnTo>
                <a:lnTo>
                  <a:pt x="694" y="1912"/>
                </a:lnTo>
                <a:lnTo>
                  <a:pt x="693" y="1911"/>
                </a:lnTo>
                <a:lnTo>
                  <a:pt x="692" y="1909"/>
                </a:lnTo>
                <a:lnTo>
                  <a:pt x="690" y="1908"/>
                </a:lnTo>
                <a:lnTo>
                  <a:pt x="690" y="1907"/>
                </a:lnTo>
                <a:lnTo>
                  <a:pt x="690" y="1906"/>
                </a:lnTo>
                <a:lnTo>
                  <a:pt x="689" y="1906"/>
                </a:lnTo>
                <a:lnTo>
                  <a:pt x="689" y="1905"/>
                </a:lnTo>
                <a:lnTo>
                  <a:pt x="689" y="1904"/>
                </a:lnTo>
                <a:lnTo>
                  <a:pt x="689" y="1903"/>
                </a:lnTo>
                <a:lnTo>
                  <a:pt x="689" y="1902"/>
                </a:lnTo>
                <a:lnTo>
                  <a:pt x="689" y="1900"/>
                </a:lnTo>
                <a:lnTo>
                  <a:pt x="689" y="1899"/>
                </a:lnTo>
                <a:lnTo>
                  <a:pt x="689" y="1898"/>
                </a:lnTo>
                <a:lnTo>
                  <a:pt x="689" y="1897"/>
                </a:lnTo>
                <a:lnTo>
                  <a:pt x="690" y="1897"/>
                </a:lnTo>
                <a:lnTo>
                  <a:pt x="695" y="1897"/>
                </a:lnTo>
                <a:lnTo>
                  <a:pt x="696" y="1895"/>
                </a:lnTo>
                <a:lnTo>
                  <a:pt x="696" y="1894"/>
                </a:lnTo>
                <a:lnTo>
                  <a:pt x="697" y="1894"/>
                </a:lnTo>
                <a:lnTo>
                  <a:pt x="698" y="1894"/>
                </a:lnTo>
                <a:lnTo>
                  <a:pt x="699" y="1895"/>
                </a:lnTo>
                <a:lnTo>
                  <a:pt x="701" y="1895"/>
                </a:lnTo>
                <a:lnTo>
                  <a:pt x="703" y="1895"/>
                </a:lnTo>
                <a:lnTo>
                  <a:pt x="704" y="1896"/>
                </a:lnTo>
                <a:lnTo>
                  <a:pt x="705" y="1896"/>
                </a:lnTo>
                <a:lnTo>
                  <a:pt x="706" y="1897"/>
                </a:lnTo>
                <a:lnTo>
                  <a:pt x="709" y="1897"/>
                </a:lnTo>
                <a:lnTo>
                  <a:pt x="714" y="1899"/>
                </a:lnTo>
                <a:lnTo>
                  <a:pt x="715" y="1899"/>
                </a:lnTo>
                <a:lnTo>
                  <a:pt x="716" y="1899"/>
                </a:lnTo>
                <a:lnTo>
                  <a:pt x="718" y="1900"/>
                </a:lnTo>
                <a:lnTo>
                  <a:pt x="720" y="1900"/>
                </a:lnTo>
                <a:lnTo>
                  <a:pt x="721" y="1902"/>
                </a:lnTo>
                <a:lnTo>
                  <a:pt x="722" y="1902"/>
                </a:lnTo>
                <a:lnTo>
                  <a:pt x="724" y="1902"/>
                </a:lnTo>
                <a:lnTo>
                  <a:pt x="724" y="1903"/>
                </a:lnTo>
                <a:lnTo>
                  <a:pt x="726" y="1903"/>
                </a:lnTo>
                <a:lnTo>
                  <a:pt x="727" y="1903"/>
                </a:lnTo>
                <a:lnTo>
                  <a:pt x="728" y="1903"/>
                </a:lnTo>
                <a:lnTo>
                  <a:pt x="729" y="1903"/>
                </a:lnTo>
                <a:lnTo>
                  <a:pt x="730" y="1903"/>
                </a:lnTo>
                <a:lnTo>
                  <a:pt x="731" y="1903"/>
                </a:lnTo>
                <a:lnTo>
                  <a:pt x="732" y="1903"/>
                </a:lnTo>
                <a:lnTo>
                  <a:pt x="734" y="1903"/>
                </a:lnTo>
                <a:lnTo>
                  <a:pt x="735" y="1903"/>
                </a:lnTo>
                <a:lnTo>
                  <a:pt x="737" y="1903"/>
                </a:lnTo>
                <a:lnTo>
                  <a:pt x="738" y="1903"/>
                </a:lnTo>
                <a:lnTo>
                  <a:pt x="739" y="1903"/>
                </a:lnTo>
                <a:lnTo>
                  <a:pt x="746" y="1903"/>
                </a:lnTo>
                <a:lnTo>
                  <a:pt x="747" y="1903"/>
                </a:lnTo>
                <a:lnTo>
                  <a:pt x="748" y="1903"/>
                </a:lnTo>
                <a:lnTo>
                  <a:pt x="751" y="1903"/>
                </a:lnTo>
                <a:lnTo>
                  <a:pt x="752" y="1903"/>
                </a:lnTo>
                <a:lnTo>
                  <a:pt x="753" y="1903"/>
                </a:lnTo>
                <a:lnTo>
                  <a:pt x="754" y="1903"/>
                </a:lnTo>
                <a:lnTo>
                  <a:pt x="755" y="1903"/>
                </a:lnTo>
                <a:lnTo>
                  <a:pt x="757" y="1903"/>
                </a:lnTo>
                <a:lnTo>
                  <a:pt x="757" y="1902"/>
                </a:lnTo>
                <a:lnTo>
                  <a:pt x="758" y="1902"/>
                </a:lnTo>
                <a:lnTo>
                  <a:pt x="760" y="1900"/>
                </a:lnTo>
                <a:lnTo>
                  <a:pt x="761" y="1900"/>
                </a:lnTo>
                <a:lnTo>
                  <a:pt x="761" y="1899"/>
                </a:lnTo>
                <a:lnTo>
                  <a:pt x="762" y="1899"/>
                </a:lnTo>
                <a:lnTo>
                  <a:pt x="763" y="1898"/>
                </a:lnTo>
                <a:lnTo>
                  <a:pt x="764" y="1898"/>
                </a:lnTo>
                <a:lnTo>
                  <a:pt x="764" y="1897"/>
                </a:lnTo>
                <a:lnTo>
                  <a:pt x="766" y="1896"/>
                </a:lnTo>
                <a:lnTo>
                  <a:pt x="768" y="1895"/>
                </a:lnTo>
                <a:lnTo>
                  <a:pt x="770" y="1894"/>
                </a:lnTo>
                <a:lnTo>
                  <a:pt x="771" y="1892"/>
                </a:lnTo>
                <a:lnTo>
                  <a:pt x="772" y="1892"/>
                </a:lnTo>
                <a:lnTo>
                  <a:pt x="772" y="1891"/>
                </a:lnTo>
                <a:lnTo>
                  <a:pt x="773" y="1890"/>
                </a:lnTo>
                <a:lnTo>
                  <a:pt x="772" y="1889"/>
                </a:lnTo>
                <a:lnTo>
                  <a:pt x="772" y="1888"/>
                </a:lnTo>
                <a:lnTo>
                  <a:pt x="769" y="1883"/>
                </a:lnTo>
                <a:lnTo>
                  <a:pt x="769" y="1882"/>
                </a:lnTo>
                <a:lnTo>
                  <a:pt x="768" y="1882"/>
                </a:lnTo>
                <a:lnTo>
                  <a:pt x="768" y="1881"/>
                </a:lnTo>
                <a:lnTo>
                  <a:pt x="766" y="1881"/>
                </a:lnTo>
                <a:lnTo>
                  <a:pt x="766" y="1880"/>
                </a:lnTo>
                <a:lnTo>
                  <a:pt x="765" y="1880"/>
                </a:lnTo>
                <a:lnTo>
                  <a:pt x="764" y="1879"/>
                </a:lnTo>
                <a:lnTo>
                  <a:pt x="762" y="1878"/>
                </a:lnTo>
                <a:lnTo>
                  <a:pt x="762" y="1877"/>
                </a:lnTo>
                <a:lnTo>
                  <a:pt x="761" y="1877"/>
                </a:lnTo>
                <a:lnTo>
                  <a:pt x="760" y="1875"/>
                </a:lnTo>
                <a:lnTo>
                  <a:pt x="760" y="1874"/>
                </a:lnTo>
                <a:lnTo>
                  <a:pt x="758" y="1874"/>
                </a:lnTo>
                <a:lnTo>
                  <a:pt x="758" y="1873"/>
                </a:lnTo>
                <a:lnTo>
                  <a:pt x="757" y="1873"/>
                </a:lnTo>
                <a:lnTo>
                  <a:pt x="757" y="1872"/>
                </a:lnTo>
                <a:lnTo>
                  <a:pt x="757" y="1873"/>
                </a:lnTo>
                <a:lnTo>
                  <a:pt x="754" y="1869"/>
                </a:lnTo>
                <a:lnTo>
                  <a:pt x="753" y="1869"/>
                </a:lnTo>
                <a:lnTo>
                  <a:pt x="753" y="1867"/>
                </a:lnTo>
                <a:lnTo>
                  <a:pt x="753" y="1866"/>
                </a:lnTo>
                <a:lnTo>
                  <a:pt x="752" y="1866"/>
                </a:lnTo>
                <a:lnTo>
                  <a:pt x="752" y="1865"/>
                </a:lnTo>
                <a:lnTo>
                  <a:pt x="752" y="1864"/>
                </a:lnTo>
                <a:lnTo>
                  <a:pt x="751" y="1864"/>
                </a:lnTo>
                <a:lnTo>
                  <a:pt x="751" y="1863"/>
                </a:lnTo>
                <a:lnTo>
                  <a:pt x="751" y="1862"/>
                </a:lnTo>
                <a:lnTo>
                  <a:pt x="749" y="1862"/>
                </a:lnTo>
                <a:lnTo>
                  <a:pt x="745" y="1850"/>
                </a:lnTo>
                <a:lnTo>
                  <a:pt x="744" y="1848"/>
                </a:lnTo>
                <a:lnTo>
                  <a:pt x="744" y="1847"/>
                </a:lnTo>
                <a:lnTo>
                  <a:pt x="744" y="1846"/>
                </a:lnTo>
                <a:lnTo>
                  <a:pt x="744" y="1845"/>
                </a:lnTo>
                <a:lnTo>
                  <a:pt x="744" y="1844"/>
                </a:lnTo>
                <a:lnTo>
                  <a:pt x="740" y="1845"/>
                </a:lnTo>
                <a:lnTo>
                  <a:pt x="739" y="1846"/>
                </a:lnTo>
                <a:lnTo>
                  <a:pt x="738" y="1846"/>
                </a:lnTo>
                <a:lnTo>
                  <a:pt x="737" y="1846"/>
                </a:lnTo>
                <a:lnTo>
                  <a:pt x="735" y="1846"/>
                </a:lnTo>
                <a:lnTo>
                  <a:pt x="732" y="1846"/>
                </a:lnTo>
                <a:lnTo>
                  <a:pt x="731" y="1846"/>
                </a:lnTo>
                <a:lnTo>
                  <a:pt x="729" y="1846"/>
                </a:lnTo>
                <a:lnTo>
                  <a:pt x="727" y="1846"/>
                </a:lnTo>
                <a:lnTo>
                  <a:pt x="723" y="1845"/>
                </a:lnTo>
                <a:lnTo>
                  <a:pt x="721" y="1845"/>
                </a:lnTo>
                <a:lnTo>
                  <a:pt x="720" y="1844"/>
                </a:lnTo>
                <a:lnTo>
                  <a:pt x="719" y="1846"/>
                </a:lnTo>
                <a:lnTo>
                  <a:pt x="718" y="1849"/>
                </a:lnTo>
                <a:lnTo>
                  <a:pt x="716" y="1849"/>
                </a:lnTo>
                <a:lnTo>
                  <a:pt x="714" y="1849"/>
                </a:lnTo>
                <a:lnTo>
                  <a:pt x="713" y="1848"/>
                </a:lnTo>
                <a:lnTo>
                  <a:pt x="712" y="1848"/>
                </a:lnTo>
                <a:lnTo>
                  <a:pt x="711" y="1848"/>
                </a:lnTo>
                <a:lnTo>
                  <a:pt x="710" y="1847"/>
                </a:lnTo>
                <a:lnTo>
                  <a:pt x="709" y="1848"/>
                </a:lnTo>
                <a:lnTo>
                  <a:pt x="709" y="1849"/>
                </a:lnTo>
                <a:lnTo>
                  <a:pt x="709" y="1850"/>
                </a:lnTo>
                <a:lnTo>
                  <a:pt x="709" y="1852"/>
                </a:lnTo>
                <a:lnTo>
                  <a:pt x="707" y="1852"/>
                </a:lnTo>
                <a:lnTo>
                  <a:pt x="705" y="1853"/>
                </a:lnTo>
                <a:lnTo>
                  <a:pt x="702" y="1855"/>
                </a:lnTo>
                <a:lnTo>
                  <a:pt x="701" y="1855"/>
                </a:lnTo>
                <a:lnTo>
                  <a:pt x="694" y="1850"/>
                </a:lnTo>
                <a:lnTo>
                  <a:pt x="692" y="1850"/>
                </a:lnTo>
                <a:lnTo>
                  <a:pt x="687" y="1849"/>
                </a:lnTo>
                <a:lnTo>
                  <a:pt x="684" y="1849"/>
                </a:lnTo>
                <a:lnTo>
                  <a:pt x="682" y="1849"/>
                </a:lnTo>
                <a:lnTo>
                  <a:pt x="680" y="1849"/>
                </a:lnTo>
                <a:lnTo>
                  <a:pt x="679" y="1849"/>
                </a:lnTo>
                <a:lnTo>
                  <a:pt x="677" y="1848"/>
                </a:lnTo>
                <a:lnTo>
                  <a:pt x="676" y="1849"/>
                </a:lnTo>
                <a:lnTo>
                  <a:pt x="673" y="1849"/>
                </a:lnTo>
                <a:lnTo>
                  <a:pt x="671" y="1849"/>
                </a:lnTo>
                <a:lnTo>
                  <a:pt x="668" y="1850"/>
                </a:lnTo>
                <a:lnTo>
                  <a:pt x="665" y="1850"/>
                </a:lnTo>
                <a:lnTo>
                  <a:pt x="663" y="1850"/>
                </a:lnTo>
                <a:lnTo>
                  <a:pt x="662" y="1850"/>
                </a:lnTo>
                <a:lnTo>
                  <a:pt x="660" y="1852"/>
                </a:lnTo>
                <a:lnTo>
                  <a:pt x="660" y="1846"/>
                </a:lnTo>
                <a:lnTo>
                  <a:pt x="659" y="1845"/>
                </a:lnTo>
                <a:lnTo>
                  <a:pt x="659" y="1844"/>
                </a:lnTo>
                <a:lnTo>
                  <a:pt x="659" y="1840"/>
                </a:lnTo>
                <a:lnTo>
                  <a:pt x="658" y="1840"/>
                </a:lnTo>
                <a:lnTo>
                  <a:pt x="656" y="1840"/>
                </a:lnTo>
                <a:lnTo>
                  <a:pt x="654" y="1836"/>
                </a:lnTo>
                <a:lnTo>
                  <a:pt x="648" y="1829"/>
                </a:lnTo>
                <a:lnTo>
                  <a:pt x="643" y="1822"/>
                </a:lnTo>
                <a:lnTo>
                  <a:pt x="637" y="1818"/>
                </a:lnTo>
                <a:lnTo>
                  <a:pt x="631" y="1815"/>
                </a:lnTo>
                <a:lnTo>
                  <a:pt x="630" y="1814"/>
                </a:lnTo>
                <a:lnTo>
                  <a:pt x="629" y="1819"/>
                </a:lnTo>
                <a:lnTo>
                  <a:pt x="629" y="1820"/>
                </a:lnTo>
                <a:lnTo>
                  <a:pt x="629" y="1821"/>
                </a:lnTo>
                <a:lnTo>
                  <a:pt x="628" y="1822"/>
                </a:lnTo>
                <a:lnTo>
                  <a:pt x="628" y="1823"/>
                </a:lnTo>
                <a:lnTo>
                  <a:pt x="628" y="1821"/>
                </a:lnTo>
                <a:lnTo>
                  <a:pt x="627" y="1820"/>
                </a:lnTo>
                <a:lnTo>
                  <a:pt x="622" y="1814"/>
                </a:lnTo>
                <a:lnTo>
                  <a:pt x="621" y="1813"/>
                </a:lnTo>
                <a:lnTo>
                  <a:pt x="619" y="1812"/>
                </a:lnTo>
                <a:lnTo>
                  <a:pt x="618" y="1812"/>
                </a:lnTo>
                <a:lnTo>
                  <a:pt x="614" y="1810"/>
                </a:lnTo>
                <a:lnTo>
                  <a:pt x="612" y="1808"/>
                </a:lnTo>
                <a:lnTo>
                  <a:pt x="611" y="1808"/>
                </a:lnTo>
                <a:lnTo>
                  <a:pt x="610" y="1807"/>
                </a:lnTo>
                <a:lnTo>
                  <a:pt x="608" y="1806"/>
                </a:lnTo>
                <a:lnTo>
                  <a:pt x="605" y="1805"/>
                </a:lnTo>
                <a:lnTo>
                  <a:pt x="604" y="1805"/>
                </a:lnTo>
                <a:lnTo>
                  <a:pt x="603" y="1804"/>
                </a:lnTo>
                <a:lnTo>
                  <a:pt x="600" y="1803"/>
                </a:lnTo>
                <a:lnTo>
                  <a:pt x="599" y="1803"/>
                </a:lnTo>
                <a:lnTo>
                  <a:pt x="599" y="1802"/>
                </a:lnTo>
                <a:lnTo>
                  <a:pt x="597" y="1802"/>
                </a:lnTo>
                <a:lnTo>
                  <a:pt x="596" y="1801"/>
                </a:lnTo>
                <a:lnTo>
                  <a:pt x="595" y="1801"/>
                </a:lnTo>
                <a:lnTo>
                  <a:pt x="595" y="1799"/>
                </a:lnTo>
                <a:lnTo>
                  <a:pt x="594" y="1799"/>
                </a:lnTo>
                <a:lnTo>
                  <a:pt x="593" y="1799"/>
                </a:lnTo>
                <a:lnTo>
                  <a:pt x="593" y="1798"/>
                </a:lnTo>
                <a:lnTo>
                  <a:pt x="592" y="1798"/>
                </a:lnTo>
                <a:lnTo>
                  <a:pt x="591" y="1798"/>
                </a:lnTo>
                <a:lnTo>
                  <a:pt x="591" y="1797"/>
                </a:lnTo>
                <a:lnTo>
                  <a:pt x="589" y="1797"/>
                </a:lnTo>
                <a:lnTo>
                  <a:pt x="588" y="1797"/>
                </a:lnTo>
                <a:lnTo>
                  <a:pt x="588" y="1796"/>
                </a:lnTo>
                <a:lnTo>
                  <a:pt x="587" y="1796"/>
                </a:lnTo>
                <a:lnTo>
                  <a:pt x="586" y="1796"/>
                </a:lnTo>
                <a:lnTo>
                  <a:pt x="586" y="1795"/>
                </a:lnTo>
                <a:lnTo>
                  <a:pt x="585" y="1795"/>
                </a:lnTo>
                <a:lnTo>
                  <a:pt x="584" y="1795"/>
                </a:lnTo>
                <a:lnTo>
                  <a:pt x="584" y="1794"/>
                </a:lnTo>
                <a:lnTo>
                  <a:pt x="583" y="1794"/>
                </a:lnTo>
                <a:lnTo>
                  <a:pt x="583" y="1793"/>
                </a:lnTo>
                <a:lnTo>
                  <a:pt x="582" y="1793"/>
                </a:lnTo>
                <a:lnTo>
                  <a:pt x="580" y="1793"/>
                </a:lnTo>
                <a:lnTo>
                  <a:pt x="580" y="1791"/>
                </a:lnTo>
                <a:lnTo>
                  <a:pt x="579" y="1791"/>
                </a:lnTo>
                <a:lnTo>
                  <a:pt x="579" y="1790"/>
                </a:lnTo>
                <a:lnTo>
                  <a:pt x="578" y="1790"/>
                </a:lnTo>
                <a:lnTo>
                  <a:pt x="578" y="1789"/>
                </a:lnTo>
                <a:lnTo>
                  <a:pt x="577" y="1789"/>
                </a:lnTo>
                <a:lnTo>
                  <a:pt x="577" y="1788"/>
                </a:lnTo>
                <a:lnTo>
                  <a:pt x="576" y="1788"/>
                </a:lnTo>
                <a:lnTo>
                  <a:pt x="576" y="1787"/>
                </a:lnTo>
                <a:lnTo>
                  <a:pt x="575" y="1787"/>
                </a:lnTo>
                <a:lnTo>
                  <a:pt x="575" y="1786"/>
                </a:lnTo>
                <a:lnTo>
                  <a:pt x="574" y="1786"/>
                </a:lnTo>
                <a:lnTo>
                  <a:pt x="572" y="1785"/>
                </a:lnTo>
                <a:lnTo>
                  <a:pt x="569" y="1781"/>
                </a:lnTo>
                <a:lnTo>
                  <a:pt x="569" y="1780"/>
                </a:lnTo>
                <a:lnTo>
                  <a:pt x="566" y="1778"/>
                </a:lnTo>
                <a:lnTo>
                  <a:pt x="565" y="1780"/>
                </a:lnTo>
                <a:lnTo>
                  <a:pt x="563" y="1782"/>
                </a:lnTo>
                <a:lnTo>
                  <a:pt x="563" y="1784"/>
                </a:lnTo>
                <a:lnTo>
                  <a:pt x="562" y="1786"/>
                </a:lnTo>
                <a:lnTo>
                  <a:pt x="561" y="1787"/>
                </a:lnTo>
                <a:lnTo>
                  <a:pt x="560" y="1787"/>
                </a:lnTo>
                <a:lnTo>
                  <a:pt x="558" y="1789"/>
                </a:lnTo>
                <a:lnTo>
                  <a:pt x="557" y="1790"/>
                </a:lnTo>
                <a:lnTo>
                  <a:pt x="555" y="1791"/>
                </a:lnTo>
                <a:lnTo>
                  <a:pt x="555" y="1793"/>
                </a:lnTo>
                <a:lnTo>
                  <a:pt x="554" y="1794"/>
                </a:lnTo>
                <a:lnTo>
                  <a:pt x="554" y="1795"/>
                </a:lnTo>
                <a:lnTo>
                  <a:pt x="554" y="1796"/>
                </a:lnTo>
                <a:lnTo>
                  <a:pt x="553" y="1797"/>
                </a:lnTo>
                <a:lnTo>
                  <a:pt x="555" y="1801"/>
                </a:lnTo>
                <a:lnTo>
                  <a:pt x="554" y="1802"/>
                </a:lnTo>
                <a:lnTo>
                  <a:pt x="551" y="1804"/>
                </a:lnTo>
                <a:lnTo>
                  <a:pt x="550" y="1805"/>
                </a:lnTo>
                <a:lnTo>
                  <a:pt x="549" y="1806"/>
                </a:lnTo>
                <a:lnTo>
                  <a:pt x="549" y="1810"/>
                </a:lnTo>
                <a:lnTo>
                  <a:pt x="546" y="1811"/>
                </a:lnTo>
                <a:lnTo>
                  <a:pt x="544" y="1810"/>
                </a:lnTo>
                <a:lnTo>
                  <a:pt x="542" y="1811"/>
                </a:lnTo>
                <a:lnTo>
                  <a:pt x="542" y="1810"/>
                </a:lnTo>
                <a:lnTo>
                  <a:pt x="540" y="1810"/>
                </a:lnTo>
                <a:lnTo>
                  <a:pt x="537" y="1812"/>
                </a:lnTo>
                <a:lnTo>
                  <a:pt x="536" y="1812"/>
                </a:lnTo>
                <a:lnTo>
                  <a:pt x="536" y="1810"/>
                </a:lnTo>
                <a:lnTo>
                  <a:pt x="537" y="1810"/>
                </a:lnTo>
                <a:lnTo>
                  <a:pt x="537" y="1808"/>
                </a:lnTo>
                <a:lnTo>
                  <a:pt x="534" y="1804"/>
                </a:lnTo>
                <a:lnTo>
                  <a:pt x="528" y="1797"/>
                </a:lnTo>
                <a:lnTo>
                  <a:pt x="528" y="1796"/>
                </a:lnTo>
                <a:lnTo>
                  <a:pt x="529" y="1796"/>
                </a:lnTo>
                <a:lnTo>
                  <a:pt x="531" y="1795"/>
                </a:lnTo>
                <a:lnTo>
                  <a:pt x="532" y="1793"/>
                </a:lnTo>
                <a:lnTo>
                  <a:pt x="532" y="1791"/>
                </a:lnTo>
                <a:lnTo>
                  <a:pt x="532" y="1789"/>
                </a:lnTo>
                <a:lnTo>
                  <a:pt x="526" y="1785"/>
                </a:lnTo>
                <a:lnTo>
                  <a:pt x="521" y="1781"/>
                </a:lnTo>
                <a:lnTo>
                  <a:pt x="509" y="1778"/>
                </a:lnTo>
                <a:lnTo>
                  <a:pt x="504" y="1776"/>
                </a:lnTo>
                <a:lnTo>
                  <a:pt x="503" y="1776"/>
                </a:lnTo>
                <a:lnTo>
                  <a:pt x="501" y="1774"/>
                </a:lnTo>
                <a:lnTo>
                  <a:pt x="499" y="1774"/>
                </a:lnTo>
                <a:lnTo>
                  <a:pt x="498" y="1773"/>
                </a:lnTo>
                <a:lnTo>
                  <a:pt x="495" y="1773"/>
                </a:lnTo>
                <a:lnTo>
                  <a:pt x="494" y="1773"/>
                </a:lnTo>
                <a:lnTo>
                  <a:pt x="493" y="1772"/>
                </a:lnTo>
                <a:lnTo>
                  <a:pt x="491" y="1772"/>
                </a:lnTo>
                <a:lnTo>
                  <a:pt x="487" y="1771"/>
                </a:lnTo>
                <a:lnTo>
                  <a:pt x="486" y="1771"/>
                </a:lnTo>
                <a:lnTo>
                  <a:pt x="486" y="1770"/>
                </a:lnTo>
                <a:lnTo>
                  <a:pt x="485" y="1772"/>
                </a:lnTo>
                <a:lnTo>
                  <a:pt x="485" y="1773"/>
                </a:lnTo>
                <a:lnTo>
                  <a:pt x="484" y="1773"/>
                </a:lnTo>
                <a:lnTo>
                  <a:pt x="482" y="1774"/>
                </a:lnTo>
                <a:lnTo>
                  <a:pt x="481" y="1774"/>
                </a:lnTo>
                <a:lnTo>
                  <a:pt x="479" y="1774"/>
                </a:lnTo>
                <a:lnTo>
                  <a:pt x="478" y="1773"/>
                </a:lnTo>
                <a:lnTo>
                  <a:pt x="476" y="1773"/>
                </a:lnTo>
                <a:lnTo>
                  <a:pt x="474" y="1773"/>
                </a:lnTo>
                <a:lnTo>
                  <a:pt x="472" y="1773"/>
                </a:lnTo>
                <a:lnTo>
                  <a:pt x="470" y="1773"/>
                </a:lnTo>
                <a:lnTo>
                  <a:pt x="466" y="1773"/>
                </a:lnTo>
                <a:lnTo>
                  <a:pt x="466" y="1776"/>
                </a:lnTo>
                <a:lnTo>
                  <a:pt x="467" y="1777"/>
                </a:lnTo>
                <a:lnTo>
                  <a:pt x="467" y="1778"/>
                </a:lnTo>
                <a:lnTo>
                  <a:pt x="467" y="1779"/>
                </a:lnTo>
                <a:lnTo>
                  <a:pt x="467" y="1781"/>
                </a:lnTo>
                <a:lnTo>
                  <a:pt x="467" y="1782"/>
                </a:lnTo>
                <a:lnTo>
                  <a:pt x="468" y="1784"/>
                </a:lnTo>
                <a:lnTo>
                  <a:pt x="468" y="1785"/>
                </a:lnTo>
                <a:lnTo>
                  <a:pt x="468" y="1787"/>
                </a:lnTo>
                <a:lnTo>
                  <a:pt x="468" y="1788"/>
                </a:lnTo>
                <a:lnTo>
                  <a:pt x="468" y="1789"/>
                </a:lnTo>
                <a:lnTo>
                  <a:pt x="468" y="1790"/>
                </a:lnTo>
                <a:lnTo>
                  <a:pt x="468" y="1791"/>
                </a:lnTo>
                <a:lnTo>
                  <a:pt x="468" y="1793"/>
                </a:lnTo>
                <a:lnTo>
                  <a:pt x="468" y="1794"/>
                </a:lnTo>
                <a:lnTo>
                  <a:pt x="468" y="1795"/>
                </a:lnTo>
                <a:lnTo>
                  <a:pt x="468" y="1796"/>
                </a:lnTo>
                <a:lnTo>
                  <a:pt x="466" y="1804"/>
                </a:lnTo>
                <a:lnTo>
                  <a:pt x="466" y="1805"/>
                </a:lnTo>
                <a:lnTo>
                  <a:pt x="465" y="1806"/>
                </a:lnTo>
                <a:lnTo>
                  <a:pt x="465" y="1808"/>
                </a:lnTo>
                <a:lnTo>
                  <a:pt x="464" y="1811"/>
                </a:lnTo>
                <a:lnTo>
                  <a:pt x="464" y="1812"/>
                </a:lnTo>
                <a:lnTo>
                  <a:pt x="464" y="1813"/>
                </a:lnTo>
                <a:lnTo>
                  <a:pt x="462" y="1815"/>
                </a:lnTo>
                <a:lnTo>
                  <a:pt x="462" y="1818"/>
                </a:lnTo>
                <a:lnTo>
                  <a:pt x="461" y="1820"/>
                </a:lnTo>
                <a:lnTo>
                  <a:pt x="461" y="1821"/>
                </a:lnTo>
                <a:lnTo>
                  <a:pt x="460" y="1823"/>
                </a:lnTo>
                <a:lnTo>
                  <a:pt x="460" y="1824"/>
                </a:lnTo>
                <a:lnTo>
                  <a:pt x="460" y="1826"/>
                </a:lnTo>
                <a:lnTo>
                  <a:pt x="460" y="1827"/>
                </a:lnTo>
                <a:lnTo>
                  <a:pt x="459" y="1829"/>
                </a:lnTo>
                <a:lnTo>
                  <a:pt x="459" y="1830"/>
                </a:lnTo>
                <a:lnTo>
                  <a:pt x="458" y="1832"/>
                </a:lnTo>
                <a:lnTo>
                  <a:pt x="458" y="1833"/>
                </a:lnTo>
                <a:lnTo>
                  <a:pt x="458" y="1836"/>
                </a:lnTo>
                <a:lnTo>
                  <a:pt x="457" y="1836"/>
                </a:lnTo>
                <a:lnTo>
                  <a:pt x="457" y="1837"/>
                </a:lnTo>
                <a:lnTo>
                  <a:pt x="456" y="1841"/>
                </a:lnTo>
                <a:lnTo>
                  <a:pt x="456" y="1843"/>
                </a:lnTo>
                <a:lnTo>
                  <a:pt x="456" y="1844"/>
                </a:lnTo>
                <a:lnTo>
                  <a:pt x="455" y="1846"/>
                </a:lnTo>
                <a:lnTo>
                  <a:pt x="455" y="1847"/>
                </a:lnTo>
                <a:lnTo>
                  <a:pt x="455" y="1848"/>
                </a:lnTo>
                <a:lnTo>
                  <a:pt x="455" y="1849"/>
                </a:lnTo>
                <a:lnTo>
                  <a:pt x="453" y="1853"/>
                </a:lnTo>
                <a:lnTo>
                  <a:pt x="452" y="1854"/>
                </a:lnTo>
                <a:lnTo>
                  <a:pt x="452" y="1856"/>
                </a:lnTo>
                <a:lnTo>
                  <a:pt x="452" y="1857"/>
                </a:lnTo>
                <a:lnTo>
                  <a:pt x="451" y="1860"/>
                </a:lnTo>
                <a:lnTo>
                  <a:pt x="451" y="1861"/>
                </a:lnTo>
                <a:lnTo>
                  <a:pt x="450" y="1864"/>
                </a:lnTo>
                <a:lnTo>
                  <a:pt x="449" y="1867"/>
                </a:lnTo>
                <a:lnTo>
                  <a:pt x="449" y="1870"/>
                </a:lnTo>
                <a:lnTo>
                  <a:pt x="445" y="1881"/>
                </a:lnTo>
                <a:lnTo>
                  <a:pt x="445" y="1880"/>
                </a:lnTo>
                <a:lnTo>
                  <a:pt x="415" y="1835"/>
                </a:lnTo>
                <a:lnTo>
                  <a:pt x="409" y="1827"/>
                </a:lnTo>
                <a:lnTo>
                  <a:pt x="407" y="1824"/>
                </a:lnTo>
                <a:lnTo>
                  <a:pt x="402" y="1819"/>
                </a:lnTo>
                <a:lnTo>
                  <a:pt x="401" y="1818"/>
                </a:lnTo>
                <a:lnTo>
                  <a:pt x="400" y="1816"/>
                </a:lnTo>
                <a:lnTo>
                  <a:pt x="399" y="1815"/>
                </a:lnTo>
                <a:lnTo>
                  <a:pt x="392" y="1807"/>
                </a:lnTo>
                <a:lnTo>
                  <a:pt x="389" y="1804"/>
                </a:lnTo>
                <a:lnTo>
                  <a:pt x="372" y="1785"/>
                </a:lnTo>
                <a:lnTo>
                  <a:pt x="372" y="1784"/>
                </a:lnTo>
                <a:lnTo>
                  <a:pt x="367" y="1787"/>
                </a:lnTo>
                <a:lnTo>
                  <a:pt x="366" y="1788"/>
                </a:lnTo>
                <a:lnTo>
                  <a:pt x="359" y="1794"/>
                </a:lnTo>
                <a:lnTo>
                  <a:pt x="354" y="1797"/>
                </a:lnTo>
                <a:lnTo>
                  <a:pt x="351" y="1799"/>
                </a:lnTo>
                <a:lnTo>
                  <a:pt x="350" y="1801"/>
                </a:lnTo>
                <a:lnTo>
                  <a:pt x="316" y="1827"/>
                </a:lnTo>
                <a:lnTo>
                  <a:pt x="314" y="1828"/>
                </a:lnTo>
                <a:lnTo>
                  <a:pt x="313" y="1829"/>
                </a:lnTo>
                <a:lnTo>
                  <a:pt x="312" y="1830"/>
                </a:lnTo>
                <a:lnTo>
                  <a:pt x="309" y="1831"/>
                </a:lnTo>
                <a:lnTo>
                  <a:pt x="307" y="1833"/>
                </a:lnTo>
                <a:lnTo>
                  <a:pt x="300" y="1839"/>
                </a:lnTo>
                <a:lnTo>
                  <a:pt x="292" y="1845"/>
                </a:lnTo>
                <a:lnTo>
                  <a:pt x="291" y="1845"/>
                </a:lnTo>
                <a:lnTo>
                  <a:pt x="287" y="1849"/>
                </a:lnTo>
                <a:lnTo>
                  <a:pt x="276" y="1857"/>
                </a:lnTo>
                <a:lnTo>
                  <a:pt x="271" y="1861"/>
                </a:lnTo>
                <a:lnTo>
                  <a:pt x="264" y="1866"/>
                </a:lnTo>
                <a:lnTo>
                  <a:pt x="257" y="1872"/>
                </a:lnTo>
                <a:lnTo>
                  <a:pt x="256" y="1872"/>
                </a:lnTo>
                <a:lnTo>
                  <a:pt x="253" y="1874"/>
                </a:lnTo>
                <a:lnTo>
                  <a:pt x="247" y="1879"/>
                </a:lnTo>
                <a:lnTo>
                  <a:pt x="237" y="1887"/>
                </a:lnTo>
                <a:lnTo>
                  <a:pt x="227" y="1894"/>
                </a:lnTo>
                <a:lnTo>
                  <a:pt x="225" y="1895"/>
                </a:lnTo>
                <a:lnTo>
                  <a:pt x="224" y="1895"/>
                </a:lnTo>
                <a:lnTo>
                  <a:pt x="212" y="1904"/>
                </a:lnTo>
                <a:lnTo>
                  <a:pt x="210" y="1905"/>
                </a:lnTo>
                <a:lnTo>
                  <a:pt x="198" y="1913"/>
                </a:lnTo>
                <a:lnTo>
                  <a:pt x="186" y="1922"/>
                </a:lnTo>
                <a:lnTo>
                  <a:pt x="182" y="1924"/>
                </a:lnTo>
                <a:lnTo>
                  <a:pt x="174" y="1929"/>
                </a:lnTo>
                <a:lnTo>
                  <a:pt x="170" y="1932"/>
                </a:lnTo>
                <a:lnTo>
                  <a:pt x="149" y="1947"/>
                </a:lnTo>
                <a:lnTo>
                  <a:pt x="142" y="1951"/>
                </a:lnTo>
                <a:lnTo>
                  <a:pt x="140" y="1953"/>
                </a:lnTo>
                <a:lnTo>
                  <a:pt x="137" y="1955"/>
                </a:lnTo>
                <a:lnTo>
                  <a:pt x="134" y="1957"/>
                </a:lnTo>
                <a:lnTo>
                  <a:pt x="132" y="1958"/>
                </a:lnTo>
                <a:lnTo>
                  <a:pt x="130" y="1959"/>
                </a:lnTo>
                <a:lnTo>
                  <a:pt x="127" y="1962"/>
                </a:lnTo>
                <a:lnTo>
                  <a:pt x="124" y="1964"/>
                </a:lnTo>
                <a:lnTo>
                  <a:pt x="122" y="1965"/>
                </a:lnTo>
                <a:lnTo>
                  <a:pt x="113" y="1972"/>
                </a:lnTo>
                <a:lnTo>
                  <a:pt x="112" y="1973"/>
                </a:lnTo>
                <a:lnTo>
                  <a:pt x="109" y="1975"/>
                </a:lnTo>
                <a:lnTo>
                  <a:pt x="107" y="1975"/>
                </a:lnTo>
                <a:lnTo>
                  <a:pt x="102" y="1980"/>
                </a:lnTo>
                <a:lnTo>
                  <a:pt x="101" y="1981"/>
                </a:lnTo>
                <a:lnTo>
                  <a:pt x="101" y="1976"/>
                </a:lnTo>
                <a:lnTo>
                  <a:pt x="102" y="1975"/>
                </a:lnTo>
                <a:lnTo>
                  <a:pt x="102" y="1974"/>
                </a:lnTo>
                <a:lnTo>
                  <a:pt x="102" y="1973"/>
                </a:lnTo>
                <a:lnTo>
                  <a:pt x="101" y="1972"/>
                </a:lnTo>
                <a:lnTo>
                  <a:pt x="101" y="1971"/>
                </a:lnTo>
                <a:lnTo>
                  <a:pt x="101" y="1970"/>
                </a:lnTo>
                <a:lnTo>
                  <a:pt x="101" y="1968"/>
                </a:lnTo>
                <a:lnTo>
                  <a:pt x="100" y="1965"/>
                </a:lnTo>
                <a:lnTo>
                  <a:pt x="100" y="1964"/>
                </a:lnTo>
                <a:lnTo>
                  <a:pt x="98" y="1962"/>
                </a:lnTo>
                <a:lnTo>
                  <a:pt x="98" y="1961"/>
                </a:lnTo>
                <a:lnTo>
                  <a:pt x="98" y="1959"/>
                </a:lnTo>
                <a:lnTo>
                  <a:pt x="97" y="1957"/>
                </a:lnTo>
                <a:lnTo>
                  <a:pt x="97" y="1956"/>
                </a:lnTo>
                <a:lnTo>
                  <a:pt x="96" y="1954"/>
                </a:lnTo>
                <a:lnTo>
                  <a:pt x="96" y="1953"/>
                </a:lnTo>
                <a:lnTo>
                  <a:pt x="69" y="1957"/>
                </a:lnTo>
                <a:lnTo>
                  <a:pt x="69" y="1953"/>
                </a:lnTo>
                <a:lnTo>
                  <a:pt x="69" y="1950"/>
                </a:lnTo>
                <a:lnTo>
                  <a:pt x="69" y="1947"/>
                </a:lnTo>
                <a:lnTo>
                  <a:pt x="69" y="1941"/>
                </a:lnTo>
                <a:lnTo>
                  <a:pt x="71" y="1941"/>
                </a:lnTo>
                <a:lnTo>
                  <a:pt x="73" y="1941"/>
                </a:lnTo>
                <a:lnTo>
                  <a:pt x="75" y="1941"/>
                </a:lnTo>
                <a:lnTo>
                  <a:pt x="76" y="1941"/>
                </a:lnTo>
                <a:lnTo>
                  <a:pt x="77" y="1941"/>
                </a:lnTo>
                <a:lnTo>
                  <a:pt x="78" y="1941"/>
                </a:lnTo>
                <a:lnTo>
                  <a:pt x="79" y="1941"/>
                </a:lnTo>
                <a:lnTo>
                  <a:pt x="80" y="1941"/>
                </a:lnTo>
                <a:lnTo>
                  <a:pt x="81" y="1940"/>
                </a:lnTo>
                <a:lnTo>
                  <a:pt x="83" y="1940"/>
                </a:lnTo>
                <a:lnTo>
                  <a:pt x="84" y="1940"/>
                </a:lnTo>
                <a:lnTo>
                  <a:pt x="93" y="1940"/>
                </a:lnTo>
                <a:lnTo>
                  <a:pt x="93" y="1939"/>
                </a:lnTo>
                <a:lnTo>
                  <a:pt x="93" y="1938"/>
                </a:lnTo>
                <a:lnTo>
                  <a:pt x="92" y="1934"/>
                </a:lnTo>
                <a:lnTo>
                  <a:pt x="90" y="1933"/>
                </a:lnTo>
                <a:lnTo>
                  <a:pt x="90" y="1931"/>
                </a:lnTo>
                <a:lnTo>
                  <a:pt x="90" y="1930"/>
                </a:lnTo>
                <a:lnTo>
                  <a:pt x="89" y="1929"/>
                </a:lnTo>
                <a:lnTo>
                  <a:pt x="89" y="1926"/>
                </a:lnTo>
                <a:lnTo>
                  <a:pt x="88" y="1923"/>
                </a:lnTo>
                <a:lnTo>
                  <a:pt x="88" y="1922"/>
                </a:lnTo>
                <a:lnTo>
                  <a:pt x="87" y="1919"/>
                </a:lnTo>
                <a:lnTo>
                  <a:pt x="87" y="1917"/>
                </a:lnTo>
                <a:lnTo>
                  <a:pt x="86" y="1915"/>
                </a:lnTo>
                <a:lnTo>
                  <a:pt x="86" y="1914"/>
                </a:lnTo>
                <a:lnTo>
                  <a:pt x="85" y="1912"/>
                </a:lnTo>
                <a:lnTo>
                  <a:pt x="83" y="1912"/>
                </a:lnTo>
                <a:lnTo>
                  <a:pt x="81" y="1912"/>
                </a:lnTo>
                <a:lnTo>
                  <a:pt x="79" y="1912"/>
                </a:lnTo>
                <a:lnTo>
                  <a:pt x="77" y="1912"/>
                </a:lnTo>
                <a:lnTo>
                  <a:pt x="76" y="1912"/>
                </a:lnTo>
                <a:lnTo>
                  <a:pt x="75" y="1912"/>
                </a:lnTo>
                <a:lnTo>
                  <a:pt x="75" y="1913"/>
                </a:lnTo>
                <a:lnTo>
                  <a:pt x="73" y="1913"/>
                </a:lnTo>
                <a:lnTo>
                  <a:pt x="72" y="1913"/>
                </a:lnTo>
                <a:lnTo>
                  <a:pt x="70" y="1914"/>
                </a:lnTo>
                <a:lnTo>
                  <a:pt x="70" y="1915"/>
                </a:lnTo>
                <a:lnTo>
                  <a:pt x="69" y="1915"/>
                </a:lnTo>
                <a:lnTo>
                  <a:pt x="68" y="1916"/>
                </a:lnTo>
                <a:lnTo>
                  <a:pt x="67" y="1917"/>
                </a:lnTo>
                <a:lnTo>
                  <a:pt x="66" y="1917"/>
                </a:lnTo>
                <a:lnTo>
                  <a:pt x="63" y="1914"/>
                </a:lnTo>
                <a:lnTo>
                  <a:pt x="62" y="1912"/>
                </a:lnTo>
                <a:lnTo>
                  <a:pt x="61" y="1909"/>
                </a:lnTo>
                <a:lnTo>
                  <a:pt x="60" y="1909"/>
                </a:lnTo>
                <a:lnTo>
                  <a:pt x="59" y="1911"/>
                </a:lnTo>
                <a:lnTo>
                  <a:pt x="54" y="1913"/>
                </a:lnTo>
                <a:lnTo>
                  <a:pt x="52" y="1912"/>
                </a:lnTo>
                <a:lnTo>
                  <a:pt x="49" y="1909"/>
                </a:lnTo>
                <a:lnTo>
                  <a:pt x="45" y="1907"/>
                </a:lnTo>
                <a:lnTo>
                  <a:pt x="44" y="1906"/>
                </a:lnTo>
                <a:lnTo>
                  <a:pt x="43" y="1905"/>
                </a:lnTo>
                <a:lnTo>
                  <a:pt x="42" y="1905"/>
                </a:lnTo>
                <a:lnTo>
                  <a:pt x="41" y="1904"/>
                </a:lnTo>
                <a:lnTo>
                  <a:pt x="39" y="1903"/>
                </a:lnTo>
                <a:lnTo>
                  <a:pt x="38" y="1902"/>
                </a:lnTo>
                <a:lnTo>
                  <a:pt x="37" y="1900"/>
                </a:lnTo>
                <a:lnTo>
                  <a:pt x="35" y="1899"/>
                </a:lnTo>
                <a:lnTo>
                  <a:pt x="34" y="1898"/>
                </a:lnTo>
                <a:lnTo>
                  <a:pt x="33" y="1897"/>
                </a:lnTo>
                <a:lnTo>
                  <a:pt x="31" y="1897"/>
                </a:lnTo>
                <a:lnTo>
                  <a:pt x="30" y="1896"/>
                </a:lnTo>
                <a:lnTo>
                  <a:pt x="28" y="1895"/>
                </a:lnTo>
                <a:lnTo>
                  <a:pt x="26" y="1892"/>
                </a:lnTo>
                <a:lnTo>
                  <a:pt x="22" y="1897"/>
                </a:lnTo>
                <a:lnTo>
                  <a:pt x="21" y="1897"/>
                </a:lnTo>
                <a:lnTo>
                  <a:pt x="20" y="1899"/>
                </a:lnTo>
                <a:lnTo>
                  <a:pt x="19" y="1900"/>
                </a:lnTo>
                <a:lnTo>
                  <a:pt x="14" y="1906"/>
                </a:lnTo>
                <a:lnTo>
                  <a:pt x="14" y="1905"/>
                </a:lnTo>
                <a:lnTo>
                  <a:pt x="13" y="1904"/>
                </a:lnTo>
                <a:lnTo>
                  <a:pt x="12" y="1902"/>
                </a:lnTo>
                <a:lnTo>
                  <a:pt x="11" y="1900"/>
                </a:lnTo>
                <a:lnTo>
                  <a:pt x="11" y="1899"/>
                </a:lnTo>
                <a:lnTo>
                  <a:pt x="10" y="1898"/>
                </a:lnTo>
                <a:lnTo>
                  <a:pt x="10" y="1897"/>
                </a:lnTo>
                <a:lnTo>
                  <a:pt x="9" y="1896"/>
                </a:lnTo>
                <a:lnTo>
                  <a:pt x="9" y="1895"/>
                </a:lnTo>
                <a:lnTo>
                  <a:pt x="10" y="1895"/>
                </a:lnTo>
                <a:lnTo>
                  <a:pt x="10" y="1894"/>
                </a:lnTo>
                <a:lnTo>
                  <a:pt x="10" y="1892"/>
                </a:lnTo>
                <a:lnTo>
                  <a:pt x="10" y="1891"/>
                </a:lnTo>
                <a:lnTo>
                  <a:pt x="11" y="1890"/>
                </a:lnTo>
                <a:lnTo>
                  <a:pt x="11" y="1888"/>
                </a:lnTo>
                <a:lnTo>
                  <a:pt x="12" y="1887"/>
                </a:lnTo>
                <a:lnTo>
                  <a:pt x="12" y="1886"/>
                </a:lnTo>
                <a:lnTo>
                  <a:pt x="12" y="1885"/>
                </a:lnTo>
                <a:lnTo>
                  <a:pt x="14" y="1880"/>
                </a:lnTo>
                <a:lnTo>
                  <a:pt x="14" y="1878"/>
                </a:lnTo>
                <a:lnTo>
                  <a:pt x="16" y="1873"/>
                </a:lnTo>
                <a:lnTo>
                  <a:pt x="20" y="1861"/>
                </a:lnTo>
                <a:lnTo>
                  <a:pt x="19" y="1856"/>
                </a:lnTo>
                <a:lnTo>
                  <a:pt x="18" y="1854"/>
                </a:lnTo>
                <a:lnTo>
                  <a:pt x="18" y="1853"/>
                </a:lnTo>
                <a:lnTo>
                  <a:pt x="17" y="1850"/>
                </a:lnTo>
                <a:lnTo>
                  <a:pt x="16" y="1848"/>
                </a:lnTo>
                <a:lnTo>
                  <a:pt x="14" y="1846"/>
                </a:lnTo>
                <a:lnTo>
                  <a:pt x="14" y="1844"/>
                </a:lnTo>
                <a:lnTo>
                  <a:pt x="13" y="1841"/>
                </a:lnTo>
                <a:lnTo>
                  <a:pt x="12" y="1839"/>
                </a:lnTo>
                <a:lnTo>
                  <a:pt x="12" y="1838"/>
                </a:lnTo>
                <a:lnTo>
                  <a:pt x="11" y="1836"/>
                </a:lnTo>
                <a:lnTo>
                  <a:pt x="11" y="1835"/>
                </a:lnTo>
                <a:lnTo>
                  <a:pt x="10" y="1833"/>
                </a:lnTo>
                <a:lnTo>
                  <a:pt x="10" y="1832"/>
                </a:lnTo>
                <a:lnTo>
                  <a:pt x="9" y="1831"/>
                </a:lnTo>
                <a:lnTo>
                  <a:pt x="9" y="1830"/>
                </a:lnTo>
                <a:lnTo>
                  <a:pt x="9" y="1829"/>
                </a:lnTo>
                <a:lnTo>
                  <a:pt x="9" y="1828"/>
                </a:lnTo>
                <a:lnTo>
                  <a:pt x="9" y="1827"/>
                </a:lnTo>
                <a:lnTo>
                  <a:pt x="8" y="1820"/>
                </a:lnTo>
                <a:lnTo>
                  <a:pt x="7" y="1816"/>
                </a:lnTo>
                <a:lnTo>
                  <a:pt x="7" y="1814"/>
                </a:lnTo>
                <a:lnTo>
                  <a:pt x="5" y="1813"/>
                </a:lnTo>
                <a:lnTo>
                  <a:pt x="5" y="1812"/>
                </a:lnTo>
                <a:lnTo>
                  <a:pt x="5" y="1811"/>
                </a:lnTo>
                <a:lnTo>
                  <a:pt x="5" y="1810"/>
                </a:lnTo>
                <a:lnTo>
                  <a:pt x="5" y="1808"/>
                </a:lnTo>
                <a:lnTo>
                  <a:pt x="5" y="1807"/>
                </a:lnTo>
                <a:lnTo>
                  <a:pt x="5" y="1806"/>
                </a:lnTo>
                <a:lnTo>
                  <a:pt x="5" y="1804"/>
                </a:lnTo>
                <a:lnTo>
                  <a:pt x="5" y="1801"/>
                </a:lnTo>
                <a:lnTo>
                  <a:pt x="5" y="1798"/>
                </a:lnTo>
                <a:lnTo>
                  <a:pt x="5" y="1797"/>
                </a:lnTo>
                <a:lnTo>
                  <a:pt x="4" y="1797"/>
                </a:lnTo>
                <a:lnTo>
                  <a:pt x="4" y="1796"/>
                </a:lnTo>
                <a:lnTo>
                  <a:pt x="4" y="1795"/>
                </a:lnTo>
                <a:lnTo>
                  <a:pt x="5" y="1795"/>
                </a:lnTo>
                <a:lnTo>
                  <a:pt x="5" y="1794"/>
                </a:lnTo>
                <a:lnTo>
                  <a:pt x="5" y="1793"/>
                </a:lnTo>
                <a:lnTo>
                  <a:pt x="8" y="1794"/>
                </a:lnTo>
                <a:lnTo>
                  <a:pt x="9" y="1795"/>
                </a:lnTo>
                <a:lnTo>
                  <a:pt x="9" y="1796"/>
                </a:lnTo>
                <a:lnTo>
                  <a:pt x="9" y="1797"/>
                </a:lnTo>
                <a:lnTo>
                  <a:pt x="9" y="1798"/>
                </a:lnTo>
                <a:lnTo>
                  <a:pt x="12" y="1798"/>
                </a:lnTo>
                <a:lnTo>
                  <a:pt x="12" y="1797"/>
                </a:lnTo>
                <a:lnTo>
                  <a:pt x="13" y="1795"/>
                </a:lnTo>
                <a:lnTo>
                  <a:pt x="14" y="1794"/>
                </a:lnTo>
                <a:lnTo>
                  <a:pt x="16" y="1791"/>
                </a:lnTo>
                <a:lnTo>
                  <a:pt x="18" y="1789"/>
                </a:lnTo>
                <a:lnTo>
                  <a:pt x="17" y="1788"/>
                </a:lnTo>
                <a:lnTo>
                  <a:pt x="17" y="1787"/>
                </a:lnTo>
                <a:lnTo>
                  <a:pt x="19" y="1785"/>
                </a:lnTo>
                <a:lnTo>
                  <a:pt x="19" y="1786"/>
                </a:lnTo>
                <a:lnTo>
                  <a:pt x="20" y="1786"/>
                </a:lnTo>
                <a:lnTo>
                  <a:pt x="24" y="1785"/>
                </a:lnTo>
                <a:lnTo>
                  <a:pt x="27" y="1784"/>
                </a:lnTo>
                <a:lnTo>
                  <a:pt x="29" y="1782"/>
                </a:lnTo>
                <a:lnTo>
                  <a:pt x="30" y="1781"/>
                </a:lnTo>
                <a:lnTo>
                  <a:pt x="31" y="1781"/>
                </a:lnTo>
                <a:lnTo>
                  <a:pt x="33" y="1781"/>
                </a:lnTo>
                <a:lnTo>
                  <a:pt x="36" y="1779"/>
                </a:lnTo>
                <a:lnTo>
                  <a:pt x="37" y="1779"/>
                </a:lnTo>
                <a:lnTo>
                  <a:pt x="39" y="1777"/>
                </a:lnTo>
                <a:lnTo>
                  <a:pt x="42" y="1777"/>
                </a:lnTo>
                <a:lnTo>
                  <a:pt x="42" y="1776"/>
                </a:lnTo>
                <a:lnTo>
                  <a:pt x="44" y="1776"/>
                </a:lnTo>
                <a:lnTo>
                  <a:pt x="45" y="1774"/>
                </a:lnTo>
                <a:lnTo>
                  <a:pt x="46" y="1773"/>
                </a:lnTo>
                <a:lnTo>
                  <a:pt x="47" y="1773"/>
                </a:lnTo>
                <a:lnTo>
                  <a:pt x="49" y="1773"/>
                </a:lnTo>
                <a:lnTo>
                  <a:pt x="50" y="1772"/>
                </a:lnTo>
                <a:lnTo>
                  <a:pt x="51" y="1771"/>
                </a:lnTo>
                <a:lnTo>
                  <a:pt x="52" y="1771"/>
                </a:lnTo>
                <a:lnTo>
                  <a:pt x="53" y="1771"/>
                </a:lnTo>
                <a:lnTo>
                  <a:pt x="54" y="1771"/>
                </a:lnTo>
                <a:lnTo>
                  <a:pt x="55" y="1771"/>
                </a:lnTo>
                <a:lnTo>
                  <a:pt x="56" y="1770"/>
                </a:lnTo>
                <a:lnTo>
                  <a:pt x="58" y="1770"/>
                </a:lnTo>
                <a:lnTo>
                  <a:pt x="59" y="1769"/>
                </a:lnTo>
                <a:lnTo>
                  <a:pt x="60" y="1768"/>
                </a:lnTo>
                <a:lnTo>
                  <a:pt x="61" y="1768"/>
                </a:lnTo>
                <a:lnTo>
                  <a:pt x="63" y="1767"/>
                </a:lnTo>
                <a:lnTo>
                  <a:pt x="64" y="1767"/>
                </a:lnTo>
                <a:lnTo>
                  <a:pt x="66" y="1768"/>
                </a:lnTo>
                <a:lnTo>
                  <a:pt x="67" y="1769"/>
                </a:lnTo>
                <a:lnTo>
                  <a:pt x="68" y="1770"/>
                </a:lnTo>
                <a:lnTo>
                  <a:pt x="68" y="1771"/>
                </a:lnTo>
                <a:lnTo>
                  <a:pt x="69" y="1771"/>
                </a:lnTo>
                <a:lnTo>
                  <a:pt x="70" y="1772"/>
                </a:lnTo>
                <a:lnTo>
                  <a:pt x="71" y="1773"/>
                </a:lnTo>
                <a:lnTo>
                  <a:pt x="73" y="1776"/>
                </a:lnTo>
                <a:lnTo>
                  <a:pt x="76" y="1778"/>
                </a:lnTo>
                <a:lnTo>
                  <a:pt x="77" y="1777"/>
                </a:lnTo>
                <a:lnTo>
                  <a:pt x="84" y="1773"/>
                </a:lnTo>
                <a:lnTo>
                  <a:pt x="85" y="1773"/>
                </a:lnTo>
                <a:lnTo>
                  <a:pt x="85" y="1772"/>
                </a:lnTo>
                <a:lnTo>
                  <a:pt x="85" y="1771"/>
                </a:lnTo>
                <a:lnTo>
                  <a:pt x="86" y="1771"/>
                </a:lnTo>
                <a:lnTo>
                  <a:pt x="88" y="1767"/>
                </a:lnTo>
                <a:lnTo>
                  <a:pt x="92" y="1769"/>
                </a:lnTo>
                <a:lnTo>
                  <a:pt x="94" y="1764"/>
                </a:lnTo>
                <a:lnTo>
                  <a:pt x="95" y="1764"/>
                </a:lnTo>
                <a:lnTo>
                  <a:pt x="107" y="1768"/>
                </a:lnTo>
                <a:lnTo>
                  <a:pt x="107" y="1767"/>
                </a:lnTo>
                <a:lnTo>
                  <a:pt x="107" y="1764"/>
                </a:lnTo>
                <a:lnTo>
                  <a:pt x="109" y="1764"/>
                </a:lnTo>
                <a:lnTo>
                  <a:pt x="109" y="1760"/>
                </a:lnTo>
                <a:lnTo>
                  <a:pt x="107" y="1760"/>
                </a:lnTo>
                <a:lnTo>
                  <a:pt x="106" y="1760"/>
                </a:lnTo>
                <a:lnTo>
                  <a:pt x="105" y="1759"/>
                </a:lnTo>
                <a:lnTo>
                  <a:pt x="104" y="1759"/>
                </a:lnTo>
                <a:lnTo>
                  <a:pt x="102" y="1756"/>
                </a:lnTo>
                <a:lnTo>
                  <a:pt x="101" y="1755"/>
                </a:lnTo>
                <a:lnTo>
                  <a:pt x="97" y="1754"/>
                </a:lnTo>
                <a:lnTo>
                  <a:pt x="96" y="1753"/>
                </a:lnTo>
                <a:lnTo>
                  <a:pt x="92" y="1747"/>
                </a:lnTo>
                <a:lnTo>
                  <a:pt x="86" y="1752"/>
                </a:lnTo>
                <a:lnTo>
                  <a:pt x="87" y="1753"/>
                </a:lnTo>
                <a:lnTo>
                  <a:pt x="87" y="1755"/>
                </a:lnTo>
                <a:lnTo>
                  <a:pt x="86" y="1757"/>
                </a:lnTo>
                <a:lnTo>
                  <a:pt x="87" y="1757"/>
                </a:lnTo>
                <a:lnTo>
                  <a:pt x="83" y="1762"/>
                </a:lnTo>
                <a:lnTo>
                  <a:pt x="81" y="1762"/>
                </a:lnTo>
                <a:lnTo>
                  <a:pt x="80" y="1760"/>
                </a:lnTo>
                <a:lnTo>
                  <a:pt x="77" y="1756"/>
                </a:lnTo>
                <a:lnTo>
                  <a:pt x="76" y="1756"/>
                </a:lnTo>
                <a:lnTo>
                  <a:pt x="75" y="1755"/>
                </a:lnTo>
                <a:lnTo>
                  <a:pt x="73" y="1754"/>
                </a:lnTo>
                <a:lnTo>
                  <a:pt x="71" y="1752"/>
                </a:lnTo>
                <a:lnTo>
                  <a:pt x="68" y="1749"/>
                </a:lnTo>
                <a:lnTo>
                  <a:pt x="68" y="1748"/>
                </a:lnTo>
                <a:lnTo>
                  <a:pt x="66" y="1746"/>
                </a:lnTo>
                <a:lnTo>
                  <a:pt x="64" y="1746"/>
                </a:lnTo>
                <a:lnTo>
                  <a:pt x="59" y="1743"/>
                </a:lnTo>
                <a:lnTo>
                  <a:pt x="56" y="1742"/>
                </a:lnTo>
                <a:lnTo>
                  <a:pt x="55" y="1742"/>
                </a:lnTo>
                <a:lnTo>
                  <a:pt x="54" y="1740"/>
                </a:lnTo>
                <a:lnTo>
                  <a:pt x="53" y="1738"/>
                </a:lnTo>
                <a:lnTo>
                  <a:pt x="26" y="1745"/>
                </a:lnTo>
                <a:lnTo>
                  <a:pt x="25" y="1738"/>
                </a:lnTo>
                <a:lnTo>
                  <a:pt x="25" y="1736"/>
                </a:lnTo>
                <a:lnTo>
                  <a:pt x="30" y="1735"/>
                </a:lnTo>
                <a:lnTo>
                  <a:pt x="49" y="1729"/>
                </a:lnTo>
                <a:lnTo>
                  <a:pt x="42" y="1721"/>
                </a:lnTo>
                <a:lnTo>
                  <a:pt x="20" y="1727"/>
                </a:lnTo>
                <a:lnTo>
                  <a:pt x="19" y="1726"/>
                </a:lnTo>
                <a:lnTo>
                  <a:pt x="18" y="1725"/>
                </a:lnTo>
                <a:lnTo>
                  <a:pt x="16" y="1722"/>
                </a:lnTo>
                <a:lnTo>
                  <a:pt x="13" y="1712"/>
                </a:lnTo>
                <a:lnTo>
                  <a:pt x="9" y="1695"/>
                </a:lnTo>
                <a:lnTo>
                  <a:pt x="12" y="1694"/>
                </a:lnTo>
                <a:lnTo>
                  <a:pt x="14" y="1703"/>
                </a:lnTo>
                <a:lnTo>
                  <a:pt x="18" y="1702"/>
                </a:lnTo>
                <a:lnTo>
                  <a:pt x="16" y="1693"/>
                </a:lnTo>
                <a:lnTo>
                  <a:pt x="17" y="1693"/>
                </a:lnTo>
                <a:lnTo>
                  <a:pt x="18" y="1693"/>
                </a:lnTo>
                <a:lnTo>
                  <a:pt x="19" y="1693"/>
                </a:lnTo>
                <a:lnTo>
                  <a:pt x="20" y="1693"/>
                </a:lnTo>
                <a:lnTo>
                  <a:pt x="21" y="1693"/>
                </a:lnTo>
                <a:lnTo>
                  <a:pt x="22" y="1693"/>
                </a:lnTo>
                <a:lnTo>
                  <a:pt x="24" y="1693"/>
                </a:lnTo>
                <a:lnTo>
                  <a:pt x="52" y="1696"/>
                </a:lnTo>
                <a:lnTo>
                  <a:pt x="53" y="1696"/>
                </a:lnTo>
                <a:lnTo>
                  <a:pt x="54" y="1697"/>
                </a:lnTo>
                <a:lnTo>
                  <a:pt x="55" y="1697"/>
                </a:lnTo>
                <a:lnTo>
                  <a:pt x="56" y="1697"/>
                </a:lnTo>
                <a:lnTo>
                  <a:pt x="58" y="1698"/>
                </a:lnTo>
                <a:lnTo>
                  <a:pt x="59" y="1698"/>
                </a:lnTo>
                <a:lnTo>
                  <a:pt x="60" y="1700"/>
                </a:lnTo>
                <a:lnTo>
                  <a:pt x="61" y="1701"/>
                </a:lnTo>
                <a:lnTo>
                  <a:pt x="52" y="1711"/>
                </a:lnTo>
                <a:lnTo>
                  <a:pt x="55" y="1713"/>
                </a:lnTo>
                <a:lnTo>
                  <a:pt x="59" y="1715"/>
                </a:lnTo>
                <a:lnTo>
                  <a:pt x="61" y="1718"/>
                </a:lnTo>
                <a:lnTo>
                  <a:pt x="62" y="1715"/>
                </a:lnTo>
                <a:lnTo>
                  <a:pt x="63" y="1715"/>
                </a:lnTo>
                <a:lnTo>
                  <a:pt x="64" y="1713"/>
                </a:lnTo>
                <a:lnTo>
                  <a:pt x="66" y="1712"/>
                </a:lnTo>
                <a:lnTo>
                  <a:pt x="67" y="1711"/>
                </a:lnTo>
                <a:lnTo>
                  <a:pt x="68" y="1710"/>
                </a:lnTo>
                <a:lnTo>
                  <a:pt x="69" y="1709"/>
                </a:lnTo>
                <a:lnTo>
                  <a:pt x="69" y="1708"/>
                </a:lnTo>
                <a:lnTo>
                  <a:pt x="70" y="1706"/>
                </a:lnTo>
                <a:lnTo>
                  <a:pt x="71" y="1706"/>
                </a:lnTo>
                <a:lnTo>
                  <a:pt x="71" y="1705"/>
                </a:lnTo>
                <a:lnTo>
                  <a:pt x="71" y="1702"/>
                </a:lnTo>
                <a:lnTo>
                  <a:pt x="70" y="1700"/>
                </a:lnTo>
                <a:lnTo>
                  <a:pt x="70" y="1698"/>
                </a:lnTo>
                <a:lnTo>
                  <a:pt x="70" y="1697"/>
                </a:lnTo>
                <a:lnTo>
                  <a:pt x="70" y="1696"/>
                </a:lnTo>
                <a:lnTo>
                  <a:pt x="69" y="1696"/>
                </a:lnTo>
                <a:lnTo>
                  <a:pt x="69" y="1695"/>
                </a:lnTo>
                <a:lnTo>
                  <a:pt x="68" y="1695"/>
                </a:lnTo>
                <a:lnTo>
                  <a:pt x="68" y="1694"/>
                </a:lnTo>
                <a:lnTo>
                  <a:pt x="67" y="1694"/>
                </a:lnTo>
                <a:lnTo>
                  <a:pt x="67" y="1693"/>
                </a:lnTo>
                <a:lnTo>
                  <a:pt x="66" y="1693"/>
                </a:lnTo>
                <a:lnTo>
                  <a:pt x="66" y="1692"/>
                </a:lnTo>
                <a:lnTo>
                  <a:pt x="64" y="1692"/>
                </a:lnTo>
                <a:lnTo>
                  <a:pt x="64" y="1691"/>
                </a:lnTo>
                <a:lnTo>
                  <a:pt x="64" y="1689"/>
                </a:lnTo>
                <a:lnTo>
                  <a:pt x="63" y="1688"/>
                </a:lnTo>
                <a:lnTo>
                  <a:pt x="63" y="1687"/>
                </a:lnTo>
                <a:lnTo>
                  <a:pt x="63" y="1686"/>
                </a:lnTo>
                <a:lnTo>
                  <a:pt x="63" y="1685"/>
                </a:lnTo>
                <a:lnTo>
                  <a:pt x="63" y="1684"/>
                </a:lnTo>
                <a:lnTo>
                  <a:pt x="63" y="1681"/>
                </a:lnTo>
                <a:lnTo>
                  <a:pt x="62" y="1679"/>
                </a:lnTo>
                <a:lnTo>
                  <a:pt x="62" y="1676"/>
                </a:lnTo>
                <a:lnTo>
                  <a:pt x="62" y="1675"/>
                </a:lnTo>
                <a:lnTo>
                  <a:pt x="62" y="1673"/>
                </a:lnTo>
                <a:lnTo>
                  <a:pt x="61" y="1672"/>
                </a:lnTo>
                <a:lnTo>
                  <a:pt x="61" y="1671"/>
                </a:lnTo>
                <a:lnTo>
                  <a:pt x="61" y="1670"/>
                </a:lnTo>
                <a:lnTo>
                  <a:pt x="60" y="1669"/>
                </a:lnTo>
                <a:lnTo>
                  <a:pt x="60" y="1668"/>
                </a:lnTo>
                <a:lnTo>
                  <a:pt x="59" y="1668"/>
                </a:lnTo>
                <a:lnTo>
                  <a:pt x="59" y="1667"/>
                </a:lnTo>
                <a:lnTo>
                  <a:pt x="58" y="1666"/>
                </a:lnTo>
                <a:lnTo>
                  <a:pt x="56" y="1666"/>
                </a:lnTo>
                <a:lnTo>
                  <a:pt x="56" y="1664"/>
                </a:lnTo>
                <a:lnTo>
                  <a:pt x="55" y="1664"/>
                </a:lnTo>
                <a:lnTo>
                  <a:pt x="55" y="1663"/>
                </a:lnTo>
                <a:lnTo>
                  <a:pt x="54" y="1662"/>
                </a:lnTo>
                <a:lnTo>
                  <a:pt x="53" y="1662"/>
                </a:lnTo>
                <a:lnTo>
                  <a:pt x="53" y="1661"/>
                </a:lnTo>
                <a:lnTo>
                  <a:pt x="52" y="1661"/>
                </a:lnTo>
                <a:lnTo>
                  <a:pt x="52" y="1660"/>
                </a:lnTo>
                <a:lnTo>
                  <a:pt x="51" y="1659"/>
                </a:lnTo>
                <a:lnTo>
                  <a:pt x="50" y="1658"/>
                </a:lnTo>
                <a:lnTo>
                  <a:pt x="49" y="1656"/>
                </a:lnTo>
                <a:lnTo>
                  <a:pt x="47" y="1655"/>
                </a:lnTo>
                <a:lnTo>
                  <a:pt x="45" y="1653"/>
                </a:lnTo>
                <a:lnTo>
                  <a:pt x="47" y="1655"/>
                </a:lnTo>
                <a:lnTo>
                  <a:pt x="44" y="1659"/>
                </a:lnTo>
                <a:lnTo>
                  <a:pt x="49" y="1663"/>
                </a:lnTo>
                <a:lnTo>
                  <a:pt x="49" y="1664"/>
                </a:lnTo>
                <a:lnTo>
                  <a:pt x="47" y="1667"/>
                </a:lnTo>
                <a:lnTo>
                  <a:pt x="46" y="1668"/>
                </a:lnTo>
                <a:lnTo>
                  <a:pt x="45" y="1672"/>
                </a:lnTo>
                <a:lnTo>
                  <a:pt x="43" y="1677"/>
                </a:lnTo>
                <a:lnTo>
                  <a:pt x="41" y="1681"/>
                </a:lnTo>
                <a:lnTo>
                  <a:pt x="41" y="1683"/>
                </a:lnTo>
                <a:lnTo>
                  <a:pt x="38" y="1688"/>
                </a:lnTo>
                <a:lnTo>
                  <a:pt x="37" y="1687"/>
                </a:lnTo>
                <a:lnTo>
                  <a:pt x="36" y="1686"/>
                </a:lnTo>
                <a:lnTo>
                  <a:pt x="36" y="1685"/>
                </a:lnTo>
                <a:lnTo>
                  <a:pt x="35" y="1684"/>
                </a:lnTo>
                <a:lnTo>
                  <a:pt x="34" y="1683"/>
                </a:lnTo>
                <a:lnTo>
                  <a:pt x="34" y="1681"/>
                </a:lnTo>
                <a:lnTo>
                  <a:pt x="33" y="1681"/>
                </a:lnTo>
                <a:lnTo>
                  <a:pt x="33" y="1680"/>
                </a:lnTo>
                <a:lnTo>
                  <a:pt x="31" y="1680"/>
                </a:lnTo>
                <a:lnTo>
                  <a:pt x="30" y="1679"/>
                </a:lnTo>
                <a:lnTo>
                  <a:pt x="29" y="1678"/>
                </a:lnTo>
                <a:lnTo>
                  <a:pt x="29" y="1677"/>
                </a:lnTo>
                <a:lnTo>
                  <a:pt x="28" y="1677"/>
                </a:lnTo>
                <a:lnTo>
                  <a:pt x="28" y="1676"/>
                </a:lnTo>
                <a:lnTo>
                  <a:pt x="27" y="1675"/>
                </a:lnTo>
                <a:lnTo>
                  <a:pt x="24" y="1669"/>
                </a:lnTo>
                <a:lnTo>
                  <a:pt x="26" y="1667"/>
                </a:lnTo>
                <a:lnTo>
                  <a:pt x="24" y="1664"/>
                </a:lnTo>
                <a:lnTo>
                  <a:pt x="24" y="1663"/>
                </a:lnTo>
                <a:lnTo>
                  <a:pt x="22" y="1662"/>
                </a:lnTo>
                <a:lnTo>
                  <a:pt x="21" y="1661"/>
                </a:lnTo>
                <a:lnTo>
                  <a:pt x="21" y="1660"/>
                </a:lnTo>
                <a:lnTo>
                  <a:pt x="20" y="1659"/>
                </a:lnTo>
                <a:lnTo>
                  <a:pt x="17" y="1653"/>
                </a:lnTo>
                <a:lnTo>
                  <a:pt x="16" y="1652"/>
                </a:lnTo>
                <a:lnTo>
                  <a:pt x="11" y="1646"/>
                </a:lnTo>
                <a:lnTo>
                  <a:pt x="12" y="1645"/>
                </a:lnTo>
                <a:lnTo>
                  <a:pt x="12" y="1644"/>
                </a:lnTo>
                <a:lnTo>
                  <a:pt x="12" y="1643"/>
                </a:lnTo>
                <a:lnTo>
                  <a:pt x="11" y="1642"/>
                </a:lnTo>
                <a:lnTo>
                  <a:pt x="11" y="1641"/>
                </a:lnTo>
                <a:lnTo>
                  <a:pt x="10" y="1639"/>
                </a:lnTo>
                <a:lnTo>
                  <a:pt x="10" y="1637"/>
                </a:lnTo>
                <a:lnTo>
                  <a:pt x="9" y="1636"/>
                </a:lnTo>
                <a:lnTo>
                  <a:pt x="9" y="1635"/>
                </a:lnTo>
                <a:lnTo>
                  <a:pt x="9" y="1634"/>
                </a:lnTo>
                <a:lnTo>
                  <a:pt x="9" y="1632"/>
                </a:lnTo>
                <a:lnTo>
                  <a:pt x="9" y="1630"/>
                </a:lnTo>
                <a:lnTo>
                  <a:pt x="10" y="1629"/>
                </a:lnTo>
                <a:lnTo>
                  <a:pt x="10" y="1628"/>
                </a:lnTo>
                <a:lnTo>
                  <a:pt x="10" y="1627"/>
                </a:lnTo>
                <a:lnTo>
                  <a:pt x="5" y="1621"/>
                </a:lnTo>
                <a:lnTo>
                  <a:pt x="2" y="1618"/>
                </a:lnTo>
                <a:lnTo>
                  <a:pt x="2" y="1617"/>
                </a:lnTo>
                <a:lnTo>
                  <a:pt x="9" y="1610"/>
                </a:lnTo>
                <a:lnTo>
                  <a:pt x="8" y="1609"/>
                </a:lnTo>
                <a:lnTo>
                  <a:pt x="10" y="1608"/>
                </a:lnTo>
                <a:lnTo>
                  <a:pt x="14" y="1613"/>
                </a:lnTo>
                <a:lnTo>
                  <a:pt x="16" y="1613"/>
                </a:lnTo>
                <a:lnTo>
                  <a:pt x="16" y="1612"/>
                </a:lnTo>
                <a:lnTo>
                  <a:pt x="16" y="1611"/>
                </a:lnTo>
                <a:lnTo>
                  <a:pt x="18" y="1602"/>
                </a:lnTo>
                <a:lnTo>
                  <a:pt x="18" y="1601"/>
                </a:lnTo>
                <a:lnTo>
                  <a:pt x="18" y="1600"/>
                </a:lnTo>
                <a:lnTo>
                  <a:pt x="19" y="1600"/>
                </a:lnTo>
                <a:lnTo>
                  <a:pt x="19" y="1599"/>
                </a:lnTo>
                <a:lnTo>
                  <a:pt x="19" y="1597"/>
                </a:lnTo>
                <a:lnTo>
                  <a:pt x="20" y="1597"/>
                </a:lnTo>
                <a:lnTo>
                  <a:pt x="20" y="1596"/>
                </a:lnTo>
                <a:lnTo>
                  <a:pt x="21" y="1595"/>
                </a:lnTo>
                <a:lnTo>
                  <a:pt x="20" y="1594"/>
                </a:lnTo>
                <a:lnTo>
                  <a:pt x="21" y="1591"/>
                </a:lnTo>
                <a:lnTo>
                  <a:pt x="22" y="1588"/>
                </a:lnTo>
                <a:lnTo>
                  <a:pt x="24" y="1587"/>
                </a:lnTo>
                <a:lnTo>
                  <a:pt x="30" y="1583"/>
                </a:lnTo>
                <a:lnTo>
                  <a:pt x="29" y="1580"/>
                </a:lnTo>
                <a:lnTo>
                  <a:pt x="30" y="1579"/>
                </a:lnTo>
                <a:lnTo>
                  <a:pt x="31" y="1578"/>
                </a:lnTo>
                <a:lnTo>
                  <a:pt x="33" y="1577"/>
                </a:lnTo>
                <a:lnTo>
                  <a:pt x="35" y="1576"/>
                </a:lnTo>
                <a:lnTo>
                  <a:pt x="36" y="1577"/>
                </a:lnTo>
                <a:lnTo>
                  <a:pt x="36" y="1578"/>
                </a:lnTo>
                <a:lnTo>
                  <a:pt x="37" y="1578"/>
                </a:lnTo>
                <a:lnTo>
                  <a:pt x="38" y="1577"/>
                </a:lnTo>
                <a:lnTo>
                  <a:pt x="38" y="1576"/>
                </a:lnTo>
                <a:lnTo>
                  <a:pt x="39" y="1576"/>
                </a:lnTo>
                <a:lnTo>
                  <a:pt x="44" y="1583"/>
                </a:lnTo>
                <a:lnTo>
                  <a:pt x="52" y="1593"/>
                </a:lnTo>
                <a:lnTo>
                  <a:pt x="52" y="1594"/>
                </a:lnTo>
                <a:lnTo>
                  <a:pt x="52" y="1593"/>
                </a:lnTo>
                <a:lnTo>
                  <a:pt x="54" y="1596"/>
                </a:lnTo>
                <a:lnTo>
                  <a:pt x="55" y="1596"/>
                </a:lnTo>
                <a:lnTo>
                  <a:pt x="56" y="1596"/>
                </a:lnTo>
                <a:lnTo>
                  <a:pt x="58" y="1596"/>
                </a:lnTo>
                <a:lnTo>
                  <a:pt x="58" y="1595"/>
                </a:lnTo>
                <a:lnTo>
                  <a:pt x="59" y="1595"/>
                </a:lnTo>
                <a:lnTo>
                  <a:pt x="59" y="1594"/>
                </a:lnTo>
                <a:lnTo>
                  <a:pt x="59" y="1593"/>
                </a:lnTo>
                <a:lnTo>
                  <a:pt x="60" y="1592"/>
                </a:lnTo>
                <a:lnTo>
                  <a:pt x="60" y="1591"/>
                </a:lnTo>
                <a:lnTo>
                  <a:pt x="60" y="1590"/>
                </a:lnTo>
                <a:lnTo>
                  <a:pt x="61" y="1590"/>
                </a:lnTo>
                <a:lnTo>
                  <a:pt x="61" y="1588"/>
                </a:lnTo>
                <a:lnTo>
                  <a:pt x="62" y="1587"/>
                </a:lnTo>
                <a:lnTo>
                  <a:pt x="63" y="1587"/>
                </a:lnTo>
                <a:lnTo>
                  <a:pt x="64" y="1587"/>
                </a:lnTo>
                <a:lnTo>
                  <a:pt x="64" y="1588"/>
                </a:lnTo>
                <a:lnTo>
                  <a:pt x="66" y="1588"/>
                </a:lnTo>
                <a:lnTo>
                  <a:pt x="67" y="1587"/>
                </a:lnTo>
                <a:lnTo>
                  <a:pt x="68" y="1587"/>
                </a:lnTo>
                <a:lnTo>
                  <a:pt x="69" y="1587"/>
                </a:lnTo>
                <a:lnTo>
                  <a:pt x="70" y="1587"/>
                </a:lnTo>
                <a:lnTo>
                  <a:pt x="71" y="1587"/>
                </a:lnTo>
                <a:lnTo>
                  <a:pt x="71" y="1588"/>
                </a:lnTo>
                <a:lnTo>
                  <a:pt x="72" y="1590"/>
                </a:lnTo>
                <a:lnTo>
                  <a:pt x="72" y="1591"/>
                </a:lnTo>
                <a:lnTo>
                  <a:pt x="72" y="1592"/>
                </a:lnTo>
                <a:lnTo>
                  <a:pt x="73" y="1592"/>
                </a:lnTo>
                <a:lnTo>
                  <a:pt x="73" y="1593"/>
                </a:lnTo>
                <a:lnTo>
                  <a:pt x="73" y="1594"/>
                </a:lnTo>
                <a:lnTo>
                  <a:pt x="75" y="1594"/>
                </a:lnTo>
                <a:lnTo>
                  <a:pt x="75" y="1593"/>
                </a:lnTo>
                <a:lnTo>
                  <a:pt x="75" y="1592"/>
                </a:lnTo>
                <a:lnTo>
                  <a:pt x="73" y="1592"/>
                </a:lnTo>
                <a:lnTo>
                  <a:pt x="73" y="1591"/>
                </a:lnTo>
                <a:lnTo>
                  <a:pt x="72" y="1590"/>
                </a:lnTo>
                <a:lnTo>
                  <a:pt x="72" y="1588"/>
                </a:lnTo>
                <a:lnTo>
                  <a:pt x="73" y="1588"/>
                </a:lnTo>
                <a:lnTo>
                  <a:pt x="75" y="1590"/>
                </a:lnTo>
                <a:lnTo>
                  <a:pt x="76" y="1590"/>
                </a:lnTo>
                <a:lnTo>
                  <a:pt x="76" y="1588"/>
                </a:lnTo>
                <a:lnTo>
                  <a:pt x="77" y="1588"/>
                </a:lnTo>
                <a:lnTo>
                  <a:pt x="76" y="1588"/>
                </a:lnTo>
                <a:lnTo>
                  <a:pt x="75" y="1587"/>
                </a:lnTo>
                <a:lnTo>
                  <a:pt x="73" y="1586"/>
                </a:lnTo>
                <a:lnTo>
                  <a:pt x="72" y="1585"/>
                </a:lnTo>
                <a:lnTo>
                  <a:pt x="71" y="1585"/>
                </a:lnTo>
                <a:lnTo>
                  <a:pt x="71" y="1584"/>
                </a:lnTo>
                <a:lnTo>
                  <a:pt x="70" y="1584"/>
                </a:lnTo>
                <a:lnTo>
                  <a:pt x="69" y="1584"/>
                </a:lnTo>
                <a:lnTo>
                  <a:pt x="68" y="1584"/>
                </a:lnTo>
                <a:lnTo>
                  <a:pt x="68" y="1583"/>
                </a:lnTo>
                <a:lnTo>
                  <a:pt x="67" y="1583"/>
                </a:lnTo>
                <a:lnTo>
                  <a:pt x="66" y="1583"/>
                </a:lnTo>
                <a:lnTo>
                  <a:pt x="64" y="1583"/>
                </a:lnTo>
                <a:lnTo>
                  <a:pt x="64" y="1582"/>
                </a:lnTo>
                <a:lnTo>
                  <a:pt x="63" y="1582"/>
                </a:lnTo>
                <a:lnTo>
                  <a:pt x="63" y="1580"/>
                </a:lnTo>
                <a:lnTo>
                  <a:pt x="63" y="1579"/>
                </a:lnTo>
                <a:lnTo>
                  <a:pt x="64" y="1579"/>
                </a:lnTo>
                <a:lnTo>
                  <a:pt x="64" y="1578"/>
                </a:lnTo>
                <a:lnTo>
                  <a:pt x="63" y="1579"/>
                </a:lnTo>
                <a:lnTo>
                  <a:pt x="62" y="1579"/>
                </a:lnTo>
                <a:lnTo>
                  <a:pt x="61" y="1580"/>
                </a:lnTo>
                <a:lnTo>
                  <a:pt x="60" y="1580"/>
                </a:lnTo>
                <a:lnTo>
                  <a:pt x="59" y="1580"/>
                </a:lnTo>
                <a:lnTo>
                  <a:pt x="58" y="1579"/>
                </a:lnTo>
                <a:lnTo>
                  <a:pt x="56" y="1579"/>
                </a:lnTo>
                <a:lnTo>
                  <a:pt x="55" y="1578"/>
                </a:lnTo>
                <a:lnTo>
                  <a:pt x="54" y="1578"/>
                </a:lnTo>
                <a:lnTo>
                  <a:pt x="54" y="1577"/>
                </a:lnTo>
                <a:lnTo>
                  <a:pt x="53" y="1577"/>
                </a:lnTo>
                <a:lnTo>
                  <a:pt x="52" y="1576"/>
                </a:lnTo>
                <a:lnTo>
                  <a:pt x="51" y="1575"/>
                </a:lnTo>
                <a:lnTo>
                  <a:pt x="50" y="1574"/>
                </a:lnTo>
                <a:lnTo>
                  <a:pt x="50" y="1573"/>
                </a:lnTo>
                <a:lnTo>
                  <a:pt x="49" y="1573"/>
                </a:lnTo>
                <a:lnTo>
                  <a:pt x="49" y="1571"/>
                </a:lnTo>
                <a:lnTo>
                  <a:pt x="47" y="1571"/>
                </a:lnTo>
                <a:lnTo>
                  <a:pt x="47" y="1570"/>
                </a:lnTo>
                <a:lnTo>
                  <a:pt x="46" y="1569"/>
                </a:lnTo>
                <a:lnTo>
                  <a:pt x="46" y="1568"/>
                </a:lnTo>
                <a:lnTo>
                  <a:pt x="45" y="1568"/>
                </a:lnTo>
                <a:lnTo>
                  <a:pt x="45" y="1567"/>
                </a:lnTo>
                <a:lnTo>
                  <a:pt x="44" y="1566"/>
                </a:lnTo>
                <a:lnTo>
                  <a:pt x="44" y="1565"/>
                </a:lnTo>
                <a:lnTo>
                  <a:pt x="43" y="1563"/>
                </a:lnTo>
                <a:lnTo>
                  <a:pt x="43" y="1562"/>
                </a:lnTo>
                <a:lnTo>
                  <a:pt x="42" y="1562"/>
                </a:lnTo>
                <a:lnTo>
                  <a:pt x="42" y="1561"/>
                </a:lnTo>
                <a:lnTo>
                  <a:pt x="42" y="1560"/>
                </a:lnTo>
                <a:lnTo>
                  <a:pt x="41" y="1560"/>
                </a:lnTo>
                <a:lnTo>
                  <a:pt x="41" y="1559"/>
                </a:lnTo>
                <a:lnTo>
                  <a:pt x="39" y="1559"/>
                </a:lnTo>
                <a:lnTo>
                  <a:pt x="39" y="1558"/>
                </a:lnTo>
                <a:lnTo>
                  <a:pt x="38" y="1558"/>
                </a:lnTo>
                <a:lnTo>
                  <a:pt x="38" y="1557"/>
                </a:lnTo>
                <a:lnTo>
                  <a:pt x="37" y="1557"/>
                </a:lnTo>
                <a:lnTo>
                  <a:pt x="37" y="1555"/>
                </a:lnTo>
                <a:lnTo>
                  <a:pt x="37" y="1554"/>
                </a:lnTo>
                <a:lnTo>
                  <a:pt x="37" y="1553"/>
                </a:lnTo>
                <a:lnTo>
                  <a:pt x="38" y="1553"/>
                </a:lnTo>
                <a:lnTo>
                  <a:pt x="38" y="1552"/>
                </a:lnTo>
                <a:lnTo>
                  <a:pt x="38" y="1551"/>
                </a:lnTo>
                <a:lnTo>
                  <a:pt x="38" y="1550"/>
                </a:lnTo>
                <a:lnTo>
                  <a:pt x="37" y="1550"/>
                </a:lnTo>
                <a:lnTo>
                  <a:pt x="36" y="1549"/>
                </a:lnTo>
                <a:lnTo>
                  <a:pt x="37" y="1549"/>
                </a:lnTo>
                <a:lnTo>
                  <a:pt x="37" y="1548"/>
                </a:lnTo>
                <a:lnTo>
                  <a:pt x="38" y="1548"/>
                </a:lnTo>
                <a:lnTo>
                  <a:pt x="38" y="1546"/>
                </a:lnTo>
                <a:lnTo>
                  <a:pt x="39" y="1546"/>
                </a:lnTo>
                <a:lnTo>
                  <a:pt x="39" y="1545"/>
                </a:lnTo>
                <a:lnTo>
                  <a:pt x="41" y="1545"/>
                </a:lnTo>
                <a:lnTo>
                  <a:pt x="42" y="1544"/>
                </a:lnTo>
                <a:lnTo>
                  <a:pt x="41" y="1543"/>
                </a:lnTo>
                <a:lnTo>
                  <a:pt x="39" y="1542"/>
                </a:lnTo>
                <a:lnTo>
                  <a:pt x="38" y="1540"/>
                </a:lnTo>
                <a:lnTo>
                  <a:pt x="38" y="1538"/>
                </a:lnTo>
                <a:lnTo>
                  <a:pt x="38" y="1537"/>
                </a:lnTo>
                <a:lnTo>
                  <a:pt x="38" y="1536"/>
                </a:lnTo>
                <a:lnTo>
                  <a:pt x="39" y="1534"/>
                </a:lnTo>
                <a:lnTo>
                  <a:pt x="39" y="1533"/>
                </a:lnTo>
                <a:lnTo>
                  <a:pt x="37" y="1534"/>
                </a:lnTo>
                <a:lnTo>
                  <a:pt x="36" y="1535"/>
                </a:lnTo>
                <a:lnTo>
                  <a:pt x="33" y="1533"/>
                </a:lnTo>
                <a:lnTo>
                  <a:pt x="30" y="1531"/>
                </a:lnTo>
                <a:lnTo>
                  <a:pt x="31" y="1527"/>
                </a:lnTo>
                <a:lnTo>
                  <a:pt x="33" y="1526"/>
                </a:lnTo>
                <a:lnTo>
                  <a:pt x="30" y="1526"/>
                </a:lnTo>
                <a:lnTo>
                  <a:pt x="28" y="1525"/>
                </a:lnTo>
                <a:lnTo>
                  <a:pt x="25" y="1525"/>
                </a:lnTo>
                <a:lnTo>
                  <a:pt x="24" y="1521"/>
                </a:lnTo>
                <a:lnTo>
                  <a:pt x="24" y="1520"/>
                </a:lnTo>
                <a:lnTo>
                  <a:pt x="25" y="1519"/>
                </a:lnTo>
                <a:lnTo>
                  <a:pt x="27" y="1518"/>
                </a:lnTo>
                <a:lnTo>
                  <a:pt x="27" y="1516"/>
                </a:lnTo>
                <a:lnTo>
                  <a:pt x="28" y="1516"/>
                </a:lnTo>
                <a:lnTo>
                  <a:pt x="30" y="1515"/>
                </a:lnTo>
                <a:lnTo>
                  <a:pt x="33" y="1514"/>
                </a:lnTo>
                <a:lnTo>
                  <a:pt x="35" y="1512"/>
                </a:lnTo>
                <a:lnTo>
                  <a:pt x="36" y="1512"/>
                </a:lnTo>
                <a:lnTo>
                  <a:pt x="37" y="1512"/>
                </a:lnTo>
                <a:lnTo>
                  <a:pt x="38" y="1512"/>
                </a:lnTo>
                <a:lnTo>
                  <a:pt x="37" y="1511"/>
                </a:lnTo>
                <a:lnTo>
                  <a:pt x="35" y="1511"/>
                </a:lnTo>
                <a:lnTo>
                  <a:pt x="34" y="1510"/>
                </a:lnTo>
                <a:lnTo>
                  <a:pt x="34" y="1507"/>
                </a:lnTo>
                <a:lnTo>
                  <a:pt x="34" y="1506"/>
                </a:lnTo>
                <a:lnTo>
                  <a:pt x="36" y="1503"/>
                </a:lnTo>
                <a:lnTo>
                  <a:pt x="37" y="1503"/>
                </a:lnTo>
                <a:lnTo>
                  <a:pt x="35" y="1503"/>
                </a:lnTo>
                <a:lnTo>
                  <a:pt x="34" y="1502"/>
                </a:lnTo>
                <a:lnTo>
                  <a:pt x="34" y="1501"/>
                </a:lnTo>
                <a:lnTo>
                  <a:pt x="34" y="1500"/>
                </a:lnTo>
                <a:lnTo>
                  <a:pt x="34" y="1498"/>
                </a:lnTo>
                <a:lnTo>
                  <a:pt x="35" y="1498"/>
                </a:lnTo>
                <a:lnTo>
                  <a:pt x="36" y="1497"/>
                </a:lnTo>
                <a:lnTo>
                  <a:pt x="37" y="1498"/>
                </a:lnTo>
                <a:lnTo>
                  <a:pt x="39" y="1497"/>
                </a:lnTo>
                <a:lnTo>
                  <a:pt x="42" y="1497"/>
                </a:lnTo>
                <a:lnTo>
                  <a:pt x="43" y="1497"/>
                </a:lnTo>
                <a:lnTo>
                  <a:pt x="44" y="1497"/>
                </a:lnTo>
                <a:lnTo>
                  <a:pt x="45" y="1498"/>
                </a:lnTo>
                <a:lnTo>
                  <a:pt x="46" y="1498"/>
                </a:lnTo>
                <a:lnTo>
                  <a:pt x="46" y="1497"/>
                </a:lnTo>
                <a:lnTo>
                  <a:pt x="47" y="1497"/>
                </a:lnTo>
                <a:lnTo>
                  <a:pt x="47" y="1494"/>
                </a:lnTo>
                <a:lnTo>
                  <a:pt x="49" y="1493"/>
                </a:lnTo>
                <a:lnTo>
                  <a:pt x="50" y="1493"/>
                </a:lnTo>
                <a:lnTo>
                  <a:pt x="51" y="1493"/>
                </a:lnTo>
                <a:lnTo>
                  <a:pt x="53" y="1492"/>
                </a:lnTo>
                <a:lnTo>
                  <a:pt x="52" y="1491"/>
                </a:lnTo>
                <a:lnTo>
                  <a:pt x="52" y="1490"/>
                </a:lnTo>
                <a:lnTo>
                  <a:pt x="53" y="1489"/>
                </a:lnTo>
                <a:lnTo>
                  <a:pt x="59" y="1489"/>
                </a:lnTo>
                <a:lnTo>
                  <a:pt x="59" y="1487"/>
                </a:lnTo>
                <a:lnTo>
                  <a:pt x="60" y="1486"/>
                </a:lnTo>
                <a:lnTo>
                  <a:pt x="59" y="1486"/>
                </a:lnTo>
                <a:lnTo>
                  <a:pt x="59" y="1485"/>
                </a:lnTo>
                <a:lnTo>
                  <a:pt x="58" y="1486"/>
                </a:lnTo>
                <a:lnTo>
                  <a:pt x="56" y="1486"/>
                </a:lnTo>
                <a:lnTo>
                  <a:pt x="55" y="1486"/>
                </a:lnTo>
                <a:lnTo>
                  <a:pt x="54" y="1486"/>
                </a:lnTo>
                <a:lnTo>
                  <a:pt x="53" y="1486"/>
                </a:lnTo>
                <a:lnTo>
                  <a:pt x="53" y="1487"/>
                </a:lnTo>
                <a:lnTo>
                  <a:pt x="52" y="1487"/>
                </a:lnTo>
                <a:lnTo>
                  <a:pt x="52" y="1489"/>
                </a:lnTo>
                <a:lnTo>
                  <a:pt x="51" y="1489"/>
                </a:lnTo>
                <a:lnTo>
                  <a:pt x="50" y="1489"/>
                </a:lnTo>
                <a:lnTo>
                  <a:pt x="50" y="1490"/>
                </a:lnTo>
                <a:lnTo>
                  <a:pt x="49" y="1489"/>
                </a:lnTo>
                <a:lnTo>
                  <a:pt x="49" y="1490"/>
                </a:lnTo>
                <a:lnTo>
                  <a:pt x="47" y="1491"/>
                </a:lnTo>
                <a:lnTo>
                  <a:pt x="46" y="1491"/>
                </a:lnTo>
                <a:lnTo>
                  <a:pt x="45" y="1492"/>
                </a:lnTo>
                <a:lnTo>
                  <a:pt x="44" y="1492"/>
                </a:lnTo>
                <a:lnTo>
                  <a:pt x="43" y="1492"/>
                </a:lnTo>
                <a:lnTo>
                  <a:pt x="42" y="1492"/>
                </a:lnTo>
                <a:lnTo>
                  <a:pt x="41" y="1492"/>
                </a:lnTo>
                <a:lnTo>
                  <a:pt x="39" y="1492"/>
                </a:lnTo>
                <a:lnTo>
                  <a:pt x="38" y="1492"/>
                </a:lnTo>
                <a:lnTo>
                  <a:pt x="37" y="1492"/>
                </a:lnTo>
                <a:lnTo>
                  <a:pt x="36" y="1493"/>
                </a:lnTo>
                <a:lnTo>
                  <a:pt x="35" y="1492"/>
                </a:lnTo>
                <a:lnTo>
                  <a:pt x="35" y="1493"/>
                </a:lnTo>
                <a:lnTo>
                  <a:pt x="35" y="1492"/>
                </a:lnTo>
                <a:lnTo>
                  <a:pt x="34" y="1493"/>
                </a:lnTo>
                <a:lnTo>
                  <a:pt x="33" y="1493"/>
                </a:lnTo>
                <a:lnTo>
                  <a:pt x="31" y="1494"/>
                </a:lnTo>
                <a:lnTo>
                  <a:pt x="30" y="1494"/>
                </a:lnTo>
                <a:lnTo>
                  <a:pt x="30" y="1495"/>
                </a:lnTo>
                <a:lnTo>
                  <a:pt x="30" y="1497"/>
                </a:lnTo>
                <a:lnTo>
                  <a:pt x="29" y="1497"/>
                </a:lnTo>
                <a:lnTo>
                  <a:pt x="28" y="1498"/>
                </a:lnTo>
                <a:lnTo>
                  <a:pt x="28" y="1499"/>
                </a:lnTo>
                <a:lnTo>
                  <a:pt x="27" y="1500"/>
                </a:lnTo>
                <a:lnTo>
                  <a:pt x="28" y="1501"/>
                </a:lnTo>
                <a:lnTo>
                  <a:pt x="28" y="1502"/>
                </a:lnTo>
                <a:lnTo>
                  <a:pt x="28" y="1503"/>
                </a:lnTo>
                <a:lnTo>
                  <a:pt x="28" y="1504"/>
                </a:lnTo>
                <a:lnTo>
                  <a:pt x="28" y="1506"/>
                </a:lnTo>
                <a:lnTo>
                  <a:pt x="28" y="1507"/>
                </a:lnTo>
                <a:lnTo>
                  <a:pt x="27" y="1507"/>
                </a:lnTo>
                <a:lnTo>
                  <a:pt x="27" y="1508"/>
                </a:lnTo>
                <a:lnTo>
                  <a:pt x="27" y="1509"/>
                </a:lnTo>
                <a:lnTo>
                  <a:pt x="26" y="1510"/>
                </a:lnTo>
                <a:lnTo>
                  <a:pt x="25" y="1511"/>
                </a:lnTo>
                <a:lnTo>
                  <a:pt x="25" y="1512"/>
                </a:lnTo>
                <a:lnTo>
                  <a:pt x="24" y="1512"/>
                </a:lnTo>
                <a:lnTo>
                  <a:pt x="22" y="1514"/>
                </a:lnTo>
                <a:lnTo>
                  <a:pt x="22" y="1512"/>
                </a:lnTo>
                <a:lnTo>
                  <a:pt x="22" y="1514"/>
                </a:lnTo>
                <a:lnTo>
                  <a:pt x="21" y="1514"/>
                </a:lnTo>
                <a:lnTo>
                  <a:pt x="20" y="1514"/>
                </a:lnTo>
                <a:lnTo>
                  <a:pt x="19" y="1514"/>
                </a:lnTo>
                <a:lnTo>
                  <a:pt x="18" y="1514"/>
                </a:lnTo>
                <a:lnTo>
                  <a:pt x="18" y="1515"/>
                </a:lnTo>
                <a:lnTo>
                  <a:pt x="17" y="1515"/>
                </a:lnTo>
                <a:lnTo>
                  <a:pt x="17" y="1516"/>
                </a:lnTo>
                <a:lnTo>
                  <a:pt x="16" y="1517"/>
                </a:lnTo>
                <a:lnTo>
                  <a:pt x="14" y="1517"/>
                </a:lnTo>
                <a:lnTo>
                  <a:pt x="13" y="1517"/>
                </a:lnTo>
                <a:lnTo>
                  <a:pt x="12" y="1517"/>
                </a:lnTo>
                <a:lnTo>
                  <a:pt x="11" y="1517"/>
                </a:lnTo>
                <a:lnTo>
                  <a:pt x="10" y="1518"/>
                </a:lnTo>
                <a:lnTo>
                  <a:pt x="11" y="1518"/>
                </a:lnTo>
                <a:lnTo>
                  <a:pt x="11" y="1519"/>
                </a:lnTo>
                <a:lnTo>
                  <a:pt x="12" y="1520"/>
                </a:lnTo>
                <a:lnTo>
                  <a:pt x="13" y="1520"/>
                </a:lnTo>
                <a:lnTo>
                  <a:pt x="14" y="1520"/>
                </a:lnTo>
                <a:lnTo>
                  <a:pt x="14" y="1521"/>
                </a:lnTo>
                <a:lnTo>
                  <a:pt x="14" y="1523"/>
                </a:lnTo>
                <a:lnTo>
                  <a:pt x="13" y="1524"/>
                </a:lnTo>
                <a:lnTo>
                  <a:pt x="12" y="1524"/>
                </a:lnTo>
                <a:lnTo>
                  <a:pt x="11" y="1524"/>
                </a:lnTo>
                <a:lnTo>
                  <a:pt x="11" y="1523"/>
                </a:lnTo>
                <a:lnTo>
                  <a:pt x="10" y="1523"/>
                </a:lnTo>
                <a:lnTo>
                  <a:pt x="10" y="1521"/>
                </a:lnTo>
                <a:lnTo>
                  <a:pt x="10" y="1520"/>
                </a:lnTo>
                <a:lnTo>
                  <a:pt x="9" y="1520"/>
                </a:lnTo>
                <a:lnTo>
                  <a:pt x="8" y="1520"/>
                </a:lnTo>
                <a:lnTo>
                  <a:pt x="7" y="1520"/>
                </a:lnTo>
                <a:lnTo>
                  <a:pt x="5" y="1520"/>
                </a:lnTo>
                <a:lnTo>
                  <a:pt x="4" y="1519"/>
                </a:lnTo>
                <a:lnTo>
                  <a:pt x="3" y="1519"/>
                </a:lnTo>
                <a:lnTo>
                  <a:pt x="2" y="1519"/>
                </a:lnTo>
                <a:lnTo>
                  <a:pt x="2" y="1518"/>
                </a:lnTo>
                <a:lnTo>
                  <a:pt x="1" y="1518"/>
                </a:lnTo>
                <a:lnTo>
                  <a:pt x="0" y="1517"/>
                </a:lnTo>
                <a:lnTo>
                  <a:pt x="0" y="1516"/>
                </a:lnTo>
                <a:lnTo>
                  <a:pt x="0" y="1515"/>
                </a:lnTo>
                <a:lnTo>
                  <a:pt x="1" y="1515"/>
                </a:lnTo>
                <a:lnTo>
                  <a:pt x="1" y="1514"/>
                </a:lnTo>
                <a:lnTo>
                  <a:pt x="2" y="1514"/>
                </a:lnTo>
                <a:lnTo>
                  <a:pt x="3" y="1514"/>
                </a:lnTo>
                <a:lnTo>
                  <a:pt x="4" y="1514"/>
                </a:lnTo>
                <a:lnTo>
                  <a:pt x="4" y="1515"/>
                </a:lnTo>
                <a:lnTo>
                  <a:pt x="5" y="1515"/>
                </a:lnTo>
                <a:lnTo>
                  <a:pt x="7" y="1516"/>
                </a:lnTo>
                <a:lnTo>
                  <a:pt x="8" y="1516"/>
                </a:lnTo>
                <a:lnTo>
                  <a:pt x="9" y="1517"/>
                </a:lnTo>
                <a:lnTo>
                  <a:pt x="10" y="1517"/>
                </a:lnTo>
                <a:lnTo>
                  <a:pt x="10" y="1516"/>
                </a:lnTo>
                <a:lnTo>
                  <a:pt x="9" y="1516"/>
                </a:lnTo>
                <a:lnTo>
                  <a:pt x="8" y="1515"/>
                </a:lnTo>
                <a:lnTo>
                  <a:pt x="8" y="1514"/>
                </a:lnTo>
                <a:lnTo>
                  <a:pt x="7" y="1514"/>
                </a:lnTo>
                <a:lnTo>
                  <a:pt x="5" y="1512"/>
                </a:lnTo>
                <a:lnTo>
                  <a:pt x="4" y="1511"/>
                </a:lnTo>
                <a:lnTo>
                  <a:pt x="4" y="1510"/>
                </a:lnTo>
                <a:lnTo>
                  <a:pt x="3" y="1510"/>
                </a:lnTo>
                <a:lnTo>
                  <a:pt x="3" y="1509"/>
                </a:lnTo>
                <a:lnTo>
                  <a:pt x="2" y="1508"/>
                </a:lnTo>
                <a:lnTo>
                  <a:pt x="3" y="1508"/>
                </a:lnTo>
                <a:lnTo>
                  <a:pt x="3" y="1507"/>
                </a:lnTo>
                <a:lnTo>
                  <a:pt x="3" y="1506"/>
                </a:lnTo>
                <a:lnTo>
                  <a:pt x="4" y="1504"/>
                </a:lnTo>
                <a:lnTo>
                  <a:pt x="5" y="1503"/>
                </a:lnTo>
                <a:lnTo>
                  <a:pt x="7" y="1503"/>
                </a:lnTo>
                <a:lnTo>
                  <a:pt x="7" y="1502"/>
                </a:lnTo>
                <a:lnTo>
                  <a:pt x="8" y="1502"/>
                </a:lnTo>
                <a:lnTo>
                  <a:pt x="8" y="1501"/>
                </a:lnTo>
                <a:lnTo>
                  <a:pt x="9" y="1501"/>
                </a:lnTo>
                <a:lnTo>
                  <a:pt x="9" y="1500"/>
                </a:lnTo>
                <a:lnTo>
                  <a:pt x="10" y="1500"/>
                </a:lnTo>
                <a:lnTo>
                  <a:pt x="10" y="1499"/>
                </a:lnTo>
                <a:lnTo>
                  <a:pt x="11" y="1498"/>
                </a:lnTo>
                <a:lnTo>
                  <a:pt x="12" y="1497"/>
                </a:lnTo>
                <a:lnTo>
                  <a:pt x="12" y="1495"/>
                </a:lnTo>
                <a:lnTo>
                  <a:pt x="13" y="1495"/>
                </a:lnTo>
                <a:lnTo>
                  <a:pt x="14" y="1494"/>
                </a:lnTo>
                <a:lnTo>
                  <a:pt x="14" y="1493"/>
                </a:lnTo>
                <a:lnTo>
                  <a:pt x="16" y="1493"/>
                </a:lnTo>
                <a:lnTo>
                  <a:pt x="16" y="1492"/>
                </a:lnTo>
                <a:lnTo>
                  <a:pt x="16" y="1491"/>
                </a:lnTo>
                <a:lnTo>
                  <a:pt x="17" y="1490"/>
                </a:lnTo>
                <a:lnTo>
                  <a:pt x="17" y="1489"/>
                </a:lnTo>
                <a:lnTo>
                  <a:pt x="18" y="1489"/>
                </a:lnTo>
                <a:lnTo>
                  <a:pt x="18" y="1487"/>
                </a:lnTo>
                <a:lnTo>
                  <a:pt x="19" y="1487"/>
                </a:lnTo>
                <a:lnTo>
                  <a:pt x="19" y="1486"/>
                </a:lnTo>
                <a:lnTo>
                  <a:pt x="20" y="1485"/>
                </a:lnTo>
                <a:lnTo>
                  <a:pt x="19" y="1485"/>
                </a:lnTo>
                <a:lnTo>
                  <a:pt x="19" y="1484"/>
                </a:lnTo>
                <a:lnTo>
                  <a:pt x="20" y="1484"/>
                </a:lnTo>
                <a:lnTo>
                  <a:pt x="20" y="1483"/>
                </a:lnTo>
                <a:lnTo>
                  <a:pt x="21" y="1482"/>
                </a:lnTo>
                <a:lnTo>
                  <a:pt x="21" y="1481"/>
                </a:lnTo>
                <a:lnTo>
                  <a:pt x="22" y="1481"/>
                </a:lnTo>
                <a:lnTo>
                  <a:pt x="24" y="1481"/>
                </a:lnTo>
                <a:lnTo>
                  <a:pt x="24" y="1482"/>
                </a:lnTo>
                <a:lnTo>
                  <a:pt x="25" y="1482"/>
                </a:lnTo>
                <a:lnTo>
                  <a:pt x="26" y="1482"/>
                </a:lnTo>
                <a:lnTo>
                  <a:pt x="27" y="1483"/>
                </a:lnTo>
                <a:lnTo>
                  <a:pt x="28" y="1483"/>
                </a:lnTo>
                <a:lnTo>
                  <a:pt x="28" y="1484"/>
                </a:lnTo>
                <a:lnTo>
                  <a:pt x="29" y="1483"/>
                </a:lnTo>
                <a:lnTo>
                  <a:pt x="28" y="1482"/>
                </a:lnTo>
                <a:lnTo>
                  <a:pt x="29" y="1482"/>
                </a:lnTo>
                <a:lnTo>
                  <a:pt x="30" y="1482"/>
                </a:lnTo>
                <a:lnTo>
                  <a:pt x="31" y="1483"/>
                </a:lnTo>
                <a:lnTo>
                  <a:pt x="33" y="1483"/>
                </a:lnTo>
                <a:lnTo>
                  <a:pt x="31" y="1482"/>
                </a:lnTo>
                <a:lnTo>
                  <a:pt x="30" y="1481"/>
                </a:lnTo>
                <a:lnTo>
                  <a:pt x="30" y="1479"/>
                </a:lnTo>
                <a:lnTo>
                  <a:pt x="30" y="1478"/>
                </a:lnTo>
                <a:lnTo>
                  <a:pt x="31" y="1478"/>
                </a:lnTo>
                <a:lnTo>
                  <a:pt x="33" y="1477"/>
                </a:lnTo>
                <a:lnTo>
                  <a:pt x="31" y="1477"/>
                </a:lnTo>
                <a:lnTo>
                  <a:pt x="30" y="1478"/>
                </a:lnTo>
                <a:lnTo>
                  <a:pt x="30" y="1477"/>
                </a:lnTo>
                <a:lnTo>
                  <a:pt x="29" y="1477"/>
                </a:lnTo>
                <a:lnTo>
                  <a:pt x="28" y="1477"/>
                </a:lnTo>
                <a:lnTo>
                  <a:pt x="28" y="1478"/>
                </a:lnTo>
                <a:lnTo>
                  <a:pt x="27" y="1477"/>
                </a:lnTo>
                <a:lnTo>
                  <a:pt x="26" y="1477"/>
                </a:lnTo>
                <a:lnTo>
                  <a:pt x="24" y="1477"/>
                </a:lnTo>
                <a:lnTo>
                  <a:pt x="22" y="1476"/>
                </a:lnTo>
                <a:lnTo>
                  <a:pt x="22" y="1475"/>
                </a:lnTo>
                <a:lnTo>
                  <a:pt x="22" y="1473"/>
                </a:lnTo>
                <a:lnTo>
                  <a:pt x="21" y="1472"/>
                </a:lnTo>
                <a:lnTo>
                  <a:pt x="21" y="1470"/>
                </a:lnTo>
                <a:lnTo>
                  <a:pt x="21" y="1469"/>
                </a:lnTo>
                <a:lnTo>
                  <a:pt x="20" y="1469"/>
                </a:lnTo>
                <a:lnTo>
                  <a:pt x="20" y="1468"/>
                </a:lnTo>
                <a:lnTo>
                  <a:pt x="20" y="1467"/>
                </a:lnTo>
                <a:lnTo>
                  <a:pt x="20" y="1466"/>
                </a:lnTo>
                <a:lnTo>
                  <a:pt x="20" y="1465"/>
                </a:lnTo>
                <a:lnTo>
                  <a:pt x="20" y="1464"/>
                </a:lnTo>
                <a:lnTo>
                  <a:pt x="21" y="1464"/>
                </a:lnTo>
                <a:lnTo>
                  <a:pt x="21" y="1462"/>
                </a:lnTo>
                <a:lnTo>
                  <a:pt x="21" y="1461"/>
                </a:lnTo>
                <a:lnTo>
                  <a:pt x="21" y="1460"/>
                </a:lnTo>
                <a:lnTo>
                  <a:pt x="22" y="1460"/>
                </a:lnTo>
                <a:lnTo>
                  <a:pt x="22" y="1459"/>
                </a:lnTo>
                <a:lnTo>
                  <a:pt x="22" y="1458"/>
                </a:lnTo>
                <a:lnTo>
                  <a:pt x="22" y="1457"/>
                </a:lnTo>
                <a:lnTo>
                  <a:pt x="22" y="1456"/>
                </a:lnTo>
                <a:lnTo>
                  <a:pt x="22" y="1455"/>
                </a:lnTo>
                <a:lnTo>
                  <a:pt x="22" y="1453"/>
                </a:lnTo>
                <a:lnTo>
                  <a:pt x="21" y="1453"/>
                </a:lnTo>
                <a:lnTo>
                  <a:pt x="21" y="1452"/>
                </a:lnTo>
                <a:lnTo>
                  <a:pt x="20" y="1451"/>
                </a:lnTo>
                <a:lnTo>
                  <a:pt x="20" y="1448"/>
                </a:lnTo>
                <a:lnTo>
                  <a:pt x="20" y="1445"/>
                </a:lnTo>
                <a:lnTo>
                  <a:pt x="19" y="1443"/>
                </a:lnTo>
                <a:lnTo>
                  <a:pt x="19" y="1442"/>
                </a:lnTo>
                <a:lnTo>
                  <a:pt x="19" y="1439"/>
                </a:lnTo>
                <a:lnTo>
                  <a:pt x="20" y="1438"/>
                </a:lnTo>
                <a:lnTo>
                  <a:pt x="21" y="1438"/>
                </a:lnTo>
                <a:lnTo>
                  <a:pt x="24" y="1438"/>
                </a:lnTo>
                <a:lnTo>
                  <a:pt x="25" y="1438"/>
                </a:lnTo>
                <a:lnTo>
                  <a:pt x="26" y="1439"/>
                </a:lnTo>
                <a:lnTo>
                  <a:pt x="27" y="1439"/>
                </a:lnTo>
                <a:lnTo>
                  <a:pt x="27" y="1438"/>
                </a:lnTo>
                <a:lnTo>
                  <a:pt x="28" y="1438"/>
                </a:lnTo>
                <a:lnTo>
                  <a:pt x="29" y="1438"/>
                </a:lnTo>
                <a:lnTo>
                  <a:pt x="30" y="1436"/>
                </a:lnTo>
                <a:lnTo>
                  <a:pt x="31" y="1436"/>
                </a:lnTo>
                <a:lnTo>
                  <a:pt x="33" y="1436"/>
                </a:lnTo>
                <a:lnTo>
                  <a:pt x="34" y="1436"/>
                </a:lnTo>
                <a:lnTo>
                  <a:pt x="35" y="1438"/>
                </a:lnTo>
                <a:lnTo>
                  <a:pt x="36" y="1439"/>
                </a:lnTo>
                <a:lnTo>
                  <a:pt x="37" y="1439"/>
                </a:lnTo>
                <a:lnTo>
                  <a:pt x="37" y="1440"/>
                </a:lnTo>
                <a:lnTo>
                  <a:pt x="38" y="1440"/>
                </a:lnTo>
                <a:lnTo>
                  <a:pt x="39" y="1440"/>
                </a:lnTo>
                <a:lnTo>
                  <a:pt x="41" y="1440"/>
                </a:lnTo>
                <a:lnTo>
                  <a:pt x="41" y="1441"/>
                </a:lnTo>
                <a:lnTo>
                  <a:pt x="42" y="1441"/>
                </a:lnTo>
                <a:lnTo>
                  <a:pt x="42" y="1442"/>
                </a:lnTo>
                <a:lnTo>
                  <a:pt x="43" y="1442"/>
                </a:lnTo>
                <a:lnTo>
                  <a:pt x="44" y="1443"/>
                </a:lnTo>
                <a:lnTo>
                  <a:pt x="45" y="1443"/>
                </a:lnTo>
                <a:lnTo>
                  <a:pt x="46" y="1444"/>
                </a:lnTo>
                <a:lnTo>
                  <a:pt x="46" y="1447"/>
                </a:lnTo>
                <a:lnTo>
                  <a:pt x="47" y="1447"/>
                </a:lnTo>
                <a:lnTo>
                  <a:pt x="49" y="1447"/>
                </a:lnTo>
                <a:lnTo>
                  <a:pt x="49" y="1448"/>
                </a:lnTo>
                <a:lnTo>
                  <a:pt x="50" y="1448"/>
                </a:lnTo>
                <a:lnTo>
                  <a:pt x="51" y="1449"/>
                </a:lnTo>
                <a:lnTo>
                  <a:pt x="52" y="1449"/>
                </a:lnTo>
                <a:lnTo>
                  <a:pt x="51" y="1449"/>
                </a:lnTo>
                <a:lnTo>
                  <a:pt x="51" y="1448"/>
                </a:lnTo>
                <a:lnTo>
                  <a:pt x="52" y="1448"/>
                </a:lnTo>
                <a:lnTo>
                  <a:pt x="53" y="1448"/>
                </a:lnTo>
                <a:lnTo>
                  <a:pt x="53" y="1447"/>
                </a:lnTo>
                <a:lnTo>
                  <a:pt x="52" y="1447"/>
                </a:lnTo>
                <a:lnTo>
                  <a:pt x="51" y="1445"/>
                </a:lnTo>
                <a:lnTo>
                  <a:pt x="51" y="1444"/>
                </a:lnTo>
                <a:lnTo>
                  <a:pt x="50" y="1444"/>
                </a:lnTo>
                <a:lnTo>
                  <a:pt x="51" y="1443"/>
                </a:lnTo>
                <a:lnTo>
                  <a:pt x="50" y="1443"/>
                </a:lnTo>
                <a:lnTo>
                  <a:pt x="49" y="1443"/>
                </a:lnTo>
                <a:lnTo>
                  <a:pt x="49" y="1442"/>
                </a:lnTo>
                <a:lnTo>
                  <a:pt x="50" y="1442"/>
                </a:lnTo>
                <a:lnTo>
                  <a:pt x="49" y="1442"/>
                </a:lnTo>
                <a:lnTo>
                  <a:pt x="49" y="1441"/>
                </a:lnTo>
                <a:lnTo>
                  <a:pt x="47" y="1441"/>
                </a:lnTo>
                <a:lnTo>
                  <a:pt x="47" y="1440"/>
                </a:lnTo>
                <a:lnTo>
                  <a:pt x="46" y="1440"/>
                </a:lnTo>
                <a:lnTo>
                  <a:pt x="45" y="1438"/>
                </a:lnTo>
                <a:lnTo>
                  <a:pt x="46" y="1438"/>
                </a:lnTo>
                <a:lnTo>
                  <a:pt x="47" y="1439"/>
                </a:lnTo>
                <a:lnTo>
                  <a:pt x="49" y="1439"/>
                </a:lnTo>
                <a:lnTo>
                  <a:pt x="49" y="1438"/>
                </a:lnTo>
                <a:lnTo>
                  <a:pt x="49" y="1436"/>
                </a:lnTo>
                <a:lnTo>
                  <a:pt x="50" y="1435"/>
                </a:lnTo>
                <a:lnTo>
                  <a:pt x="52" y="1436"/>
                </a:lnTo>
                <a:lnTo>
                  <a:pt x="53" y="1435"/>
                </a:lnTo>
                <a:lnTo>
                  <a:pt x="53" y="1434"/>
                </a:lnTo>
                <a:lnTo>
                  <a:pt x="54" y="1434"/>
                </a:lnTo>
                <a:lnTo>
                  <a:pt x="53" y="1434"/>
                </a:lnTo>
                <a:lnTo>
                  <a:pt x="53" y="1433"/>
                </a:lnTo>
                <a:lnTo>
                  <a:pt x="53" y="1432"/>
                </a:lnTo>
                <a:lnTo>
                  <a:pt x="54" y="1432"/>
                </a:lnTo>
                <a:lnTo>
                  <a:pt x="53" y="1431"/>
                </a:lnTo>
                <a:lnTo>
                  <a:pt x="54" y="1431"/>
                </a:lnTo>
                <a:lnTo>
                  <a:pt x="54" y="1430"/>
                </a:lnTo>
                <a:lnTo>
                  <a:pt x="54" y="1428"/>
                </a:lnTo>
                <a:lnTo>
                  <a:pt x="55" y="1428"/>
                </a:lnTo>
                <a:lnTo>
                  <a:pt x="54" y="1428"/>
                </a:lnTo>
                <a:lnTo>
                  <a:pt x="55" y="1428"/>
                </a:lnTo>
                <a:lnTo>
                  <a:pt x="55" y="1427"/>
                </a:lnTo>
                <a:lnTo>
                  <a:pt x="55" y="1426"/>
                </a:lnTo>
                <a:lnTo>
                  <a:pt x="56" y="1425"/>
                </a:lnTo>
                <a:lnTo>
                  <a:pt x="56" y="1426"/>
                </a:lnTo>
                <a:lnTo>
                  <a:pt x="56" y="1425"/>
                </a:lnTo>
                <a:lnTo>
                  <a:pt x="56" y="1424"/>
                </a:lnTo>
                <a:lnTo>
                  <a:pt x="58" y="1424"/>
                </a:lnTo>
                <a:lnTo>
                  <a:pt x="58" y="1423"/>
                </a:lnTo>
                <a:lnTo>
                  <a:pt x="58" y="1420"/>
                </a:lnTo>
                <a:lnTo>
                  <a:pt x="56" y="1420"/>
                </a:lnTo>
                <a:lnTo>
                  <a:pt x="56" y="1418"/>
                </a:lnTo>
                <a:lnTo>
                  <a:pt x="58" y="1417"/>
                </a:lnTo>
                <a:lnTo>
                  <a:pt x="58" y="1416"/>
                </a:lnTo>
                <a:lnTo>
                  <a:pt x="58" y="1414"/>
                </a:lnTo>
                <a:lnTo>
                  <a:pt x="58" y="1413"/>
                </a:lnTo>
                <a:lnTo>
                  <a:pt x="59" y="1411"/>
                </a:lnTo>
                <a:lnTo>
                  <a:pt x="60" y="1411"/>
                </a:lnTo>
                <a:lnTo>
                  <a:pt x="61" y="1410"/>
                </a:lnTo>
                <a:lnTo>
                  <a:pt x="61" y="1409"/>
                </a:lnTo>
                <a:lnTo>
                  <a:pt x="62" y="1409"/>
                </a:lnTo>
                <a:lnTo>
                  <a:pt x="62" y="1408"/>
                </a:lnTo>
                <a:lnTo>
                  <a:pt x="63" y="1407"/>
                </a:lnTo>
                <a:lnTo>
                  <a:pt x="63" y="1406"/>
                </a:lnTo>
                <a:lnTo>
                  <a:pt x="64" y="1406"/>
                </a:lnTo>
                <a:lnTo>
                  <a:pt x="66" y="1406"/>
                </a:lnTo>
                <a:lnTo>
                  <a:pt x="67" y="1407"/>
                </a:lnTo>
                <a:lnTo>
                  <a:pt x="68" y="1407"/>
                </a:lnTo>
                <a:lnTo>
                  <a:pt x="69" y="1408"/>
                </a:lnTo>
                <a:lnTo>
                  <a:pt x="70" y="1408"/>
                </a:lnTo>
                <a:lnTo>
                  <a:pt x="71" y="1409"/>
                </a:lnTo>
                <a:lnTo>
                  <a:pt x="71" y="1411"/>
                </a:lnTo>
                <a:lnTo>
                  <a:pt x="71" y="1413"/>
                </a:lnTo>
                <a:lnTo>
                  <a:pt x="72" y="1414"/>
                </a:lnTo>
                <a:lnTo>
                  <a:pt x="73" y="1414"/>
                </a:lnTo>
                <a:lnTo>
                  <a:pt x="75" y="1415"/>
                </a:lnTo>
                <a:lnTo>
                  <a:pt x="76" y="1415"/>
                </a:lnTo>
                <a:lnTo>
                  <a:pt x="77" y="1415"/>
                </a:lnTo>
                <a:lnTo>
                  <a:pt x="78" y="1415"/>
                </a:lnTo>
                <a:lnTo>
                  <a:pt x="78" y="1414"/>
                </a:lnTo>
                <a:lnTo>
                  <a:pt x="79" y="1413"/>
                </a:lnTo>
                <a:lnTo>
                  <a:pt x="80" y="1413"/>
                </a:lnTo>
                <a:lnTo>
                  <a:pt x="80" y="1414"/>
                </a:lnTo>
                <a:lnTo>
                  <a:pt x="80" y="1415"/>
                </a:lnTo>
                <a:lnTo>
                  <a:pt x="79" y="1415"/>
                </a:lnTo>
                <a:lnTo>
                  <a:pt x="80" y="1416"/>
                </a:lnTo>
                <a:lnTo>
                  <a:pt x="80" y="1417"/>
                </a:lnTo>
                <a:lnTo>
                  <a:pt x="81" y="1418"/>
                </a:lnTo>
                <a:lnTo>
                  <a:pt x="83" y="1418"/>
                </a:lnTo>
                <a:lnTo>
                  <a:pt x="83" y="1419"/>
                </a:lnTo>
                <a:lnTo>
                  <a:pt x="83" y="1418"/>
                </a:lnTo>
                <a:lnTo>
                  <a:pt x="84" y="1418"/>
                </a:lnTo>
                <a:lnTo>
                  <a:pt x="84" y="1417"/>
                </a:lnTo>
                <a:lnTo>
                  <a:pt x="86" y="1416"/>
                </a:lnTo>
                <a:lnTo>
                  <a:pt x="87" y="1415"/>
                </a:lnTo>
                <a:lnTo>
                  <a:pt x="88" y="1415"/>
                </a:lnTo>
                <a:lnTo>
                  <a:pt x="89" y="1415"/>
                </a:lnTo>
                <a:lnTo>
                  <a:pt x="90" y="1414"/>
                </a:lnTo>
                <a:lnTo>
                  <a:pt x="90" y="1413"/>
                </a:lnTo>
                <a:lnTo>
                  <a:pt x="92" y="1411"/>
                </a:lnTo>
                <a:lnTo>
                  <a:pt x="92" y="1410"/>
                </a:lnTo>
                <a:lnTo>
                  <a:pt x="93" y="1410"/>
                </a:lnTo>
                <a:lnTo>
                  <a:pt x="94" y="1410"/>
                </a:lnTo>
                <a:lnTo>
                  <a:pt x="94" y="1411"/>
                </a:lnTo>
                <a:lnTo>
                  <a:pt x="93" y="1411"/>
                </a:lnTo>
                <a:lnTo>
                  <a:pt x="94" y="1411"/>
                </a:lnTo>
                <a:lnTo>
                  <a:pt x="95" y="1411"/>
                </a:lnTo>
                <a:lnTo>
                  <a:pt x="95" y="1413"/>
                </a:lnTo>
                <a:lnTo>
                  <a:pt x="96" y="1414"/>
                </a:lnTo>
                <a:lnTo>
                  <a:pt x="97" y="1414"/>
                </a:lnTo>
                <a:lnTo>
                  <a:pt x="98" y="1414"/>
                </a:lnTo>
                <a:lnTo>
                  <a:pt x="101" y="1414"/>
                </a:lnTo>
                <a:lnTo>
                  <a:pt x="101" y="1415"/>
                </a:lnTo>
                <a:lnTo>
                  <a:pt x="102" y="1415"/>
                </a:lnTo>
                <a:lnTo>
                  <a:pt x="103" y="1415"/>
                </a:lnTo>
                <a:lnTo>
                  <a:pt x="103" y="1416"/>
                </a:lnTo>
                <a:lnTo>
                  <a:pt x="103" y="1417"/>
                </a:lnTo>
                <a:lnTo>
                  <a:pt x="104" y="1418"/>
                </a:lnTo>
                <a:lnTo>
                  <a:pt x="104" y="1419"/>
                </a:lnTo>
                <a:lnTo>
                  <a:pt x="105" y="1420"/>
                </a:lnTo>
                <a:lnTo>
                  <a:pt x="105" y="1422"/>
                </a:lnTo>
                <a:lnTo>
                  <a:pt x="105" y="1423"/>
                </a:lnTo>
                <a:lnTo>
                  <a:pt x="106" y="1423"/>
                </a:lnTo>
                <a:lnTo>
                  <a:pt x="106" y="1424"/>
                </a:lnTo>
                <a:lnTo>
                  <a:pt x="107" y="1425"/>
                </a:lnTo>
                <a:lnTo>
                  <a:pt x="107" y="1426"/>
                </a:lnTo>
                <a:lnTo>
                  <a:pt x="109" y="1427"/>
                </a:lnTo>
                <a:lnTo>
                  <a:pt x="109" y="1428"/>
                </a:lnTo>
                <a:lnTo>
                  <a:pt x="109" y="1430"/>
                </a:lnTo>
                <a:lnTo>
                  <a:pt x="110" y="1431"/>
                </a:lnTo>
                <a:lnTo>
                  <a:pt x="110" y="1432"/>
                </a:lnTo>
                <a:lnTo>
                  <a:pt x="114" y="1430"/>
                </a:lnTo>
                <a:lnTo>
                  <a:pt x="115" y="1428"/>
                </a:lnTo>
                <a:lnTo>
                  <a:pt x="117" y="1428"/>
                </a:lnTo>
                <a:lnTo>
                  <a:pt x="118" y="1427"/>
                </a:lnTo>
                <a:lnTo>
                  <a:pt x="119" y="1427"/>
                </a:lnTo>
                <a:lnTo>
                  <a:pt x="120" y="1427"/>
                </a:lnTo>
                <a:lnTo>
                  <a:pt x="121" y="1427"/>
                </a:lnTo>
                <a:lnTo>
                  <a:pt x="122" y="1427"/>
                </a:lnTo>
                <a:lnTo>
                  <a:pt x="122" y="1428"/>
                </a:lnTo>
                <a:lnTo>
                  <a:pt x="123" y="1428"/>
                </a:lnTo>
                <a:lnTo>
                  <a:pt x="126" y="1430"/>
                </a:lnTo>
                <a:lnTo>
                  <a:pt x="127" y="1430"/>
                </a:lnTo>
                <a:lnTo>
                  <a:pt x="132" y="1432"/>
                </a:lnTo>
                <a:lnTo>
                  <a:pt x="134" y="1432"/>
                </a:lnTo>
                <a:lnTo>
                  <a:pt x="135" y="1432"/>
                </a:lnTo>
                <a:lnTo>
                  <a:pt x="135" y="1433"/>
                </a:lnTo>
                <a:lnTo>
                  <a:pt x="136" y="1433"/>
                </a:lnTo>
                <a:lnTo>
                  <a:pt x="137" y="1433"/>
                </a:lnTo>
                <a:lnTo>
                  <a:pt x="137" y="1432"/>
                </a:lnTo>
                <a:lnTo>
                  <a:pt x="138" y="1432"/>
                </a:lnTo>
                <a:lnTo>
                  <a:pt x="138" y="1431"/>
                </a:lnTo>
                <a:lnTo>
                  <a:pt x="139" y="1431"/>
                </a:lnTo>
                <a:lnTo>
                  <a:pt x="140" y="1430"/>
                </a:lnTo>
                <a:lnTo>
                  <a:pt x="142" y="1430"/>
                </a:lnTo>
                <a:lnTo>
                  <a:pt x="143" y="1428"/>
                </a:lnTo>
                <a:lnTo>
                  <a:pt x="144" y="1428"/>
                </a:lnTo>
                <a:lnTo>
                  <a:pt x="145" y="1428"/>
                </a:lnTo>
                <a:lnTo>
                  <a:pt x="146" y="1428"/>
                </a:lnTo>
                <a:lnTo>
                  <a:pt x="147" y="1428"/>
                </a:lnTo>
                <a:lnTo>
                  <a:pt x="148" y="1428"/>
                </a:lnTo>
                <a:lnTo>
                  <a:pt x="148" y="1430"/>
                </a:lnTo>
                <a:lnTo>
                  <a:pt x="149" y="1430"/>
                </a:lnTo>
                <a:lnTo>
                  <a:pt x="151" y="1430"/>
                </a:lnTo>
                <a:lnTo>
                  <a:pt x="152" y="1430"/>
                </a:lnTo>
                <a:lnTo>
                  <a:pt x="153" y="1430"/>
                </a:lnTo>
                <a:lnTo>
                  <a:pt x="154" y="1430"/>
                </a:lnTo>
                <a:lnTo>
                  <a:pt x="155" y="1430"/>
                </a:lnTo>
                <a:lnTo>
                  <a:pt x="156" y="1430"/>
                </a:lnTo>
                <a:lnTo>
                  <a:pt x="157" y="1430"/>
                </a:lnTo>
                <a:lnTo>
                  <a:pt x="157" y="1428"/>
                </a:lnTo>
                <a:lnTo>
                  <a:pt x="159" y="1428"/>
                </a:lnTo>
                <a:lnTo>
                  <a:pt x="160" y="1428"/>
                </a:lnTo>
                <a:lnTo>
                  <a:pt x="161" y="1428"/>
                </a:lnTo>
                <a:lnTo>
                  <a:pt x="161" y="1427"/>
                </a:lnTo>
                <a:lnTo>
                  <a:pt x="162" y="1427"/>
                </a:lnTo>
                <a:lnTo>
                  <a:pt x="163" y="1426"/>
                </a:lnTo>
                <a:lnTo>
                  <a:pt x="164" y="1426"/>
                </a:lnTo>
                <a:lnTo>
                  <a:pt x="164" y="1425"/>
                </a:lnTo>
                <a:lnTo>
                  <a:pt x="165" y="1426"/>
                </a:lnTo>
                <a:lnTo>
                  <a:pt x="168" y="1430"/>
                </a:lnTo>
                <a:lnTo>
                  <a:pt x="174" y="1433"/>
                </a:lnTo>
                <a:lnTo>
                  <a:pt x="173" y="1435"/>
                </a:lnTo>
                <a:lnTo>
                  <a:pt x="172" y="1438"/>
                </a:lnTo>
                <a:lnTo>
                  <a:pt x="170" y="1439"/>
                </a:lnTo>
                <a:lnTo>
                  <a:pt x="171" y="1439"/>
                </a:lnTo>
                <a:lnTo>
                  <a:pt x="177" y="1434"/>
                </a:lnTo>
                <a:lnTo>
                  <a:pt x="182" y="1442"/>
                </a:lnTo>
                <a:lnTo>
                  <a:pt x="183" y="1441"/>
                </a:lnTo>
                <a:lnTo>
                  <a:pt x="185" y="1440"/>
                </a:lnTo>
                <a:lnTo>
                  <a:pt x="185" y="1439"/>
                </a:lnTo>
                <a:lnTo>
                  <a:pt x="182" y="1438"/>
                </a:lnTo>
                <a:lnTo>
                  <a:pt x="181" y="1435"/>
                </a:lnTo>
                <a:lnTo>
                  <a:pt x="180" y="1433"/>
                </a:lnTo>
                <a:lnTo>
                  <a:pt x="180" y="1432"/>
                </a:lnTo>
                <a:lnTo>
                  <a:pt x="179" y="1431"/>
                </a:lnTo>
                <a:lnTo>
                  <a:pt x="179" y="1430"/>
                </a:lnTo>
                <a:lnTo>
                  <a:pt x="179" y="1428"/>
                </a:lnTo>
                <a:lnTo>
                  <a:pt x="178" y="1427"/>
                </a:lnTo>
                <a:lnTo>
                  <a:pt x="178" y="1425"/>
                </a:lnTo>
                <a:lnTo>
                  <a:pt x="178" y="1424"/>
                </a:lnTo>
                <a:lnTo>
                  <a:pt x="178" y="1422"/>
                </a:lnTo>
                <a:lnTo>
                  <a:pt x="178" y="1420"/>
                </a:lnTo>
                <a:lnTo>
                  <a:pt x="178" y="1419"/>
                </a:lnTo>
                <a:lnTo>
                  <a:pt x="178" y="1418"/>
                </a:lnTo>
                <a:lnTo>
                  <a:pt x="178" y="1416"/>
                </a:lnTo>
                <a:lnTo>
                  <a:pt x="178" y="1415"/>
                </a:lnTo>
                <a:lnTo>
                  <a:pt x="179" y="1413"/>
                </a:lnTo>
                <a:lnTo>
                  <a:pt x="179" y="1411"/>
                </a:lnTo>
                <a:lnTo>
                  <a:pt x="179" y="1410"/>
                </a:lnTo>
                <a:lnTo>
                  <a:pt x="179" y="1408"/>
                </a:lnTo>
                <a:lnTo>
                  <a:pt x="178" y="1407"/>
                </a:lnTo>
                <a:lnTo>
                  <a:pt x="178" y="1406"/>
                </a:lnTo>
                <a:lnTo>
                  <a:pt x="178" y="1405"/>
                </a:lnTo>
                <a:lnTo>
                  <a:pt x="177" y="1403"/>
                </a:lnTo>
                <a:lnTo>
                  <a:pt x="177" y="1402"/>
                </a:lnTo>
                <a:lnTo>
                  <a:pt x="176" y="1400"/>
                </a:lnTo>
                <a:lnTo>
                  <a:pt x="174" y="1398"/>
                </a:lnTo>
                <a:lnTo>
                  <a:pt x="174" y="1397"/>
                </a:lnTo>
                <a:lnTo>
                  <a:pt x="173" y="1396"/>
                </a:lnTo>
                <a:lnTo>
                  <a:pt x="172" y="1394"/>
                </a:lnTo>
                <a:lnTo>
                  <a:pt x="173" y="1394"/>
                </a:lnTo>
                <a:lnTo>
                  <a:pt x="176" y="1393"/>
                </a:lnTo>
                <a:lnTo>
                  <a:pt x="177" y="1392"/>
                </a:lnTo>
                <a:lnTo>
                  <a:pt x="180" y="1392"/>
                </a:lnTo>
                <a:lnTo>
                  <a:pt x="182" y="1391"/>
                </a:lnTo>
                <a:lnTo>
                  <a:pt x="186" y="1391"/>
                </a:lnTo>
                <a:lnTo>
                  <a:pt x="187" y="1391"/>
                </a:lnTo>
                <a:lnTo>
                  <a:pt x="188" y="1390"/>
                </a:lnTo>
                <a:lnTo>
                  <a:pt x="189" y="1390"/>
                </a:lnTo>
                <a:lnTo>
                  <a:pt x="195" y="1389"/>
                </a:lnTo>
                <a:lnTo>
                  <a:pt x="196" y="1389"/>
                </a:lnTo>
                <a:lnTo>
                  <a:pt x="198" y="1389"/>
                </a:lnTo>
                <a:lnTo>
                  <a:pt x="198" y="1392"/>
                </a:lnTo>
                <a:lnTo>
                  <a:pt x="199" y="1394"/>
                </a:lnTo>
                <a:lnTo>
                  <a:pt x="200" y="1399"/>
                </a:lnTo>
                <a:lnTo>
                  <a:pt x="202" y="1402"/>
                </a:lnTo>
                <a:lnTo>
                  <a:pt x="203" y="1405"/>
                </a:lnTo>
                <a:lnTo>
                  <a:pt x="204" y="1411"/>
                </a:lnTo>
                <a:lnTo>
                  <a:pt x="204" y="1415"/>
                </a:lnTo>
                <a:lnTo>
                  <a:pt x="204" y="1416"/>
                </a:lnTo>
                <a:lnTo>
                  <a:pt x="203" y="1418"/>
                </a:lnTo>
                <a:lnTo>
                  <a:pt x="204" y="1418"/>
                </a:lnTo>
                <a:lnTo>
                  <a:pt x="204" y="1419"/>
                </a:lnTo>
                <a:lnTo>
                  <a:pt x="205" y="1422"/>
                </a:lnTo>
                <a:lnTo>
                  <a:pt x="205" y="1423"/>
                </a:lnTo>
                <a:lnTo>
                  <a:pt x="207" y="1427"/>
                </a:lnTo>
                <a:lnTo>
                  <a:pt x="210" y="1430"/>
                </a:lnTo>
                <a:lnTo>
                  <a:pt x="224" y="1411"/>
                </a:lnTo>
                <a:lnTo>
                  <a:pt x="225" y="1411"/>
                </a:lnTo>
                <a:lnTo>
                  <a:pt x="228" y="1413"/>
                </a:lnTo>
                <a:lnTo>
                  <a:pt x="228" y="1414"/>
                </a:lnTo>
                <a:lnTo>
                  <a:pt x="230" y="1417"/>
                </a:lnTo>
                <a:lnTo>
                  <a:pt x="233" y="1419"/>
                </a:lnTo>
                <a:lnTo>
                  <a:pt x="235" y="1422"/>
                </a:lnTo>
                <a:lnTo>
                  <a:pt x="239" y="1430"/>
                </a:lnTo>
                <a:lnTo>
                  <a:pt x="241" y="1431"/>
                </a:lnTo>
                <a:lnTo>
                  <a:pt x="245" y="1433"/>
                </a:lnTo>
                <a:lnTo>
                  <a:pt x="252" y="1435"/>
                </a:lnTo>
                <a:lnTo>
                  <a:pt x="253" y="1435"/>
                </a:lnTo>
                <a:lnTo>
                  <a:pt x="256" y="1436"/>
                </a:lnTo>
                <a:lnTo>
                  <a:pt x="258" y="1438"/>
                </a:lnTo>
                <a:lnTo>
                  <a:pt x="267" y="1440"/>
                </a:lnTo>
                <a:lnTo>
                  <a:pt x="272" y="1441"/>
                </a:lnTo>
                <a:lnTo>
                  <a:pt x="278" y="1443"/>
                </a:lnTo>
                <a:lnTo>
                  <a:pt x="279" y="1443"/>
                </a:lnTo>
                <a:lnTo>
                  <a:pt x="281" y="1444"/>
                </a:lnTo>
                <a:lnTo>
                  <a:pt x="283" y="1445"/>
                </a:lnTo>
                <a:close/>
                <a:moveTo>
                  <a:pt x="204" y="1439"/>
                </a:moveTo>
                <a:lnTo>
                  <a:pt x="200" y="1436"/>
                </a:lnTo>
                <a:lnTo>
                  <a:pt x="202" y="1438"/>
                </a:lnTo>
                <a:lnTo>
                  <a:pt x="202" y="1439"/>
                </a:lnTo>
                <a:lnTo>
                  <a:pt x="203" y="1440"/>
                </a:lnTo>
                <a:lnTo>
                  <a:pt x="204" y="1439"/>
                </a:lnTo>
                <a:close/>
                <a:moveTo>
                  <a:pt x="1234" y="2066"/>
                </a:moveTo>
                <a:lnTo>
                  <a:pt x="1233" y="2067"/>
                </a:lnTo>
                <a:lnTo>
                  <a:pt x="1231" y="2067"/>
                </a:lnTo>
                <a:lnTo>
                  <a:pt x="1230" y="2067"/>
                </a:lnTo>
                <a:lnTo>
                  <a:pt x="1229" y="2068"/>
                </a:lnTo>
                <a:lnTo>
                  <a:pt x="1228" y="2068"/>
                </a:lnTo>
                <a:lnTo>
                  <a:pt x="1227" y="2068"/>
                </a:lnTo>
                <a:lnTo>
                  <a:pt x="1226" y="2069"/>
                </a:lnTo>
                <a:lnTo>
                  <a:pt x="1223" y="2069"/>
                </a:lnTo>
                <a:lnTo>
                  <a:pt x="1222" y="2071"/>
                </a:lnTo>
                <a:lnTo>
                  <a:pt x="1221" y="2071"/>
                </a:lnTo>
                <a:lnTo>
                  <a:pt x="1220" y="2071"/>
                </a:lnTo>
                <a:lnTo>
                  <a:pt x="1209" y="2074"/>
                </a:lnTo>
                <a:lnTo>
                  <a:pt x="1206" y="2074"/>
                </a:lnTo>
                <a:lnTo>
                  <a:pt x="1203" y="2076"/>
                </a:lnTo>
                <a:lnTo>
                  <a:pt x="1201" y="2076"/>
                </a:lnTo>
                <a:lnTo>
                  <a:pt x="1201" y="2077"/>
                </a:lnTo>
                <a:lnTo>
                  <a:pt x="1200" y="2079"/>
                </a:lnTo>
                <a:lnTo>
                  <a:pt x="1196" y="2080"/>
                </a:lnTo>
                <a:lnTo>
                  <a:pt x="1198" y="2085"/>
                </a:lnTo>
                <a:lnTo>
                  <a:pt x="1200" y="2091"/>
                </a:lnTo>
                <a:lnTo>
                  <a:pt x="1203" y="2093"/>
                </a:lnTo>
                <a:lnTo>
                  <a:pt x="1201" y="2096"/>
                </a:lnTo>
                <a:lnTo>
                  <a:pt x="1201" y="2097"/>
                </a:lnTo>
                <a:lnTo>
                  <a:pt x="1201" y="2098"/>
                </a:lnTo>
                <a:lnTo>
                  <a:pt x="1201" y="2099"/>
                </a:lnTo>
                <a:lnTo>
                  <a:pt x="1202" y="2101"/>
                </a:lnTo>
                <a:lnTo>
                  <a:pt x="1201" y="2101"/>
                </a:lnTo>
                <a:lnTo>
                  <a:pt x="1201" y="2102"/>
                </a:lnTo>
                <a:lnTo>
                  <a:pt x="1201" y="2103"/>
                </a:lnTo>
                <a:lnTo>
                  <a:pt x="1200" y="2103"/>
                </a:lnTo>
                <a:lnTo>
                  <a:pt x="1203" y="2106"/>
                </a:lnTo>
                <a:lnTo>
                  <a:pt x="1209" y="2110"/>
                </a:lnTo>
                <a:lnTo>
                  <a:pt x="1211" y="2113"/>
                </a:lnTo>
                <a:lnTo>
                  <a:pt x="1211" y="2111"/>
                </a:lnTo>
                <a:lnTo>
                  <a:pt x="1211" y="2110"/>
                </a:lnTo>
                <a:lnTo>
                  <a:pt x="1212" y="2110"/>
                </a:lnTo>
                <a:lnTo>
                  <a:pt x="1212" y="2109"/>
                </a:lnTo>
                <a:lnTo>
                  <a:pt x="1212" y="2108"/>
                </a:lnTo>
                <a:lnTo>
                  <a:pt x="1212" y="2107"/>
                </a:lnTo>
                <a:lnTo>
                  <a:pt x="1213" y="2107"/>
                </a:lnTo>
                <a:lnTo>
                  <a:pt x="1213" y="2106"/>
                </a:lnTo>
                <a:lnTo>
                  <a:pt x="1214" y="2106"/>
                </a:lnTo>
                <a:lnTo>
                  <a:pt x="1214" y="2105"/>
                </a:lnTo>
                <a:lnTo>
                  <a:pt x="1214" y="2103"/>
                </a:lnTo>
                <a:lnTo>
                  <a:pt x="1216" y="2103"/>
                </a:lnTo>
                <a:lnTo>
                  <a:pt x="1217" y="2102"/>
                </a:lnTo>
                <a:lnTo>
                  <a:pt x="1217" y="2103"/>
                </a:lnTo>
                <a:lnTo>
                  <a:pt x="1218" y="2103"/>
                </a:lnTo>
                <a:lnTo>
                  <a:pt x="1218" y="2102"/>
                </a:lnTo>
                <a:lnTo>
                  <a:pt x="1219" y="2102"/>
                </a:lnTo>
                <a:lnTo>
                  <a:pt x="1220" y="2102"/>
                </a:lnTo>
                <a:lnTo>
                  <a:pt x="1220" y="2101"/>
                </a:lnTo>
                <a:lnTo>
                  <a:pt x="1221" y="2101"/>
                </a:lnTo>
                <a:lnTo>
                  <a:pt x="1222" y="2101"/>
                </a:lnTo>
                <a:lnTo>
                  <a:pt x="1223" y="2101"/>
                </a:lnTo>
                <a:lnTo>
                  <a:pt x="1225" y="2101"/>
                </a:lnTo>
                <a:lnTo>
                  <a:pt x="1226" y="2101"/>
                </a:lnTo>
                <a:lnTo>
                  <a:pt x="1227" y="2101"/>
                </a:lnTo>
                <a:lnTo>
                  <a:pt x="1228" y="2101"/>
                </a:lnTo>
                <a:lnTo>
                  <a:pt x="1229" y="2101"/>
                </a:lnTo>
                <a:lnTo>
                  <a:pt x="1230" y="2101"/>
                </a:lnTo>
                <a:lnTo>
                  <a:pt x="1233" y="2101"/>
                </a:lnTo>
                <a:lnTo>
                  <a:pt x="1234" y="2101"/>
                </a:lnTo>
                <a:lnTo>
                  <a:pt x="1235" y="2100"/>
                </a:lnTo>
                <a:lnTo>
                  <a:pt x="1236" y="2100"/>
                </a:lnTo>
                <a:lnTo>
                  <a:pt x="1237" y="2100"/>
                </a:lnTo>
                <a:lnTo>
                  <a:pt x="1238" y="2100"/>
                </a:lnTo>
                <a:lnTo>
                  <a:pt x="1239" y="2100"/>
                </a:lnTo>
                <a:lnTo>
                  <a:pt x="1240" y="2100"/>
                </a:lnTo>
                <a:lnTo>
                  <a:pt x="1242" y="2100"/>
                </a:lnTo>
                <a:lnTo>
                  <a:pt x="1242" y="2099"/>
                </a:lnTo>
                <a:lnTo>
                  <a:pt x="1243" y="2099"/>
                </a:lnTo>
                <a:lnTo>
                  <a:pt x="1244" y="2099"/>
                </a:lnTo>
                <a:lnTo>
                  <a:pt x="1244" y="2098"/>
                </a:lnTo>
                <a:lnTo>
                  <a:pt x="1245" y="2098"/>
                </a:lnTo>
                <a:lnTo>
                  <a:pt x="1245" y="2097"/>
                </a:lnTo>
                <a:lnTo>
                  <a:pt x="1243" y="2093"/>
                </a:lnTo>
                <a:lnTo>
                  <a:pt x="1239" y="2090"/>
                </a:lnTo>
                <a:lnTo>
                  <a:pt x="1237" y="2086"/>
                </a:lnTo>
                <a:lnTo>
                  <a:pt x="1235" y="2084"/>
                </a:lnTo>
                <a:lnTo>
                  <a:pt x="1230" y="2080"/>
                </a:lnTo>
                <a:lnTo>
                  <a:pt x="1233" y="2076"/>
                </a:lnTo>
                <a:lnTo>
                  <a:pt x="1234" y="2076"/>
                </a:lnTo>
                <a:lnTo>
                  <a:pt x="1234" y="2075"/>
                </a:lnTo>
                <a:lnTo>
                  <a:pt x="1242" y="2064"/>
                </a:lnTo>
                <a:lnTo>
                  <a:pt x="1242" y="2063"/>
                </a:lnTo>
                <a:lnTo>
                  <a:pt x="1242" y="2064"/>
                </a:lnTo>
                <a:lnTo>
                  <a:pt x="1240" y="2064"/>
                </a:lnTo>
                <a:lnTo>
                  <a:pt x="1239" y="2064"/>
                </a:lnTo>
                <a:lnTo>
                  <a:pt x="1238" y="2065"/>
                </a:lnTo>
                <a:lnTo>
                  <a:pt x="1237" y="2065"/>
                </a:lnTo>
                <a:lnTo>
                  <a:pt x="1236" y="2065"/>
                </a:lnTo>
                <a:lnTo>
                  <a:pt x="1236" y="2066"/>
                </a:lnTo>
                <a:lnTo>
                  <a:pt x="1235" y="2066"/>
                </a:lnTo>
                <a:lnTo>
                  <a:pt x="1234" y="2066"/>
                </a:lnTo>
                <a:close/>
                <a:moveTo>
                  <a:pt x="1256" y="2101"/>
                </a:moveTo>
                <a:lnTo>
                  <a:pt x="1253" y="2105"/>
                </a:lnTo>
                <a:lnTo>
                  <a:pt x="1260" y="2114"/>
                </a:lnTo>
                <a:lnTo>
                  <a:pt x="1263" y="2110"/>
                </a:lnTo>
                <a:lnTo>
                  <a:pt x="1269" y="2105"/>
                </a:lnTo>
                <a:lnTo>
                  <a:pt x="1271" y="2101"/>
                </a:lnTo>
                <a:lnTo>
                  <a:pt x="1272" y="2100"/>
                </a:lnTo>
                <a:lnTo>
                  <a:pt x="1274" y="2099"/>
                </a:lnTo>
                <a:lnTo>
                  <a:pt x="1276" y="2098"/>
                </a:lnTo>
                <a:lnTo>
                  <a:pt x="1277" y="2097"/>
                </a:lnTo>
                <a:lnTo>
                  <a:pt x="1278" y="2096"/>
                </a:lnTo>
                <a:lnTo>
                  <a:pt x="1278" y="2094"/>
                </a:lnTo>
                <a:lnTo>
                  <a:pt x="1279" y="2094"/>
                </a:lnTo>
                <a:lnTo>
                  <a:pt x="1280" y="2093"/>
                </a:lnTo>
                <a:lnTo>
                  <a:pt x="1280" y="2092"/>
                </a:lnTo>
                <a:lnTo>
                  <a:pt x="1281" y="2092"/>
                </a:lnTo>
                <a:lnTo>
                  <a:pt x="1281" y="2091"/>
                </a:lnTo>
                <a:lnTo>
                  <a:pt x="1282" y="2090"/>
                </a:lnTo>
                <a:lnTo>
                  <a:pt x="1284" y="2090"/>
                </a:lnTo>
                <a:lnTo>
                  <a:pt x="1285" y="2089"/>
                </a:lnTo>
                <a:lnTo>
                  <a:pt x="1285" y="2088"/>
                </a:lnTo>
                <a:lnTo>
                  <a:pt x="1286" y="2086"/>
                </a:lnTo>
                <a:lnTo>
                  <a:pt x="1287" y="2085"/>
                </a:lnTo>
                <a:lnTo>
                  <a:pt x="1288" y="2084"/>
                </a:lnTo>
                <a:lnTo>
                  <a:pt x="1289" y="2084"/>
                </a:lnTo>
                <a:lnTo>
                  <a:pt x="1290" y="2083"/>
                </a:lnTo>
                <a:lnTo>
                  <a:pt x="1284" y="2076"/>
                </a:lnTo>
                <a:lnTo>
                  <a:pt x="1282" y="2076"/>
                </a:lnTo>
                <a:lnTo>
                  <a:pt x="1281" y="2076"/>
                </a:lnTo>
                <a:lnTo>
                  <a:pt x="1281" y="2075"/>
                </a:lnTo>
                <a:lnTo>
                  <a:pt x="1278" y="2079"/>
                </a:lnTo>
                <a:lnTo>
                  <a:pt x="1277" y="2081"/>
                </a:lnTo>
                <a:lnTo>
                  <a:pt x="1274" y="2083"/>
                </a:lnTo>
                <a:lnTo>
                  <a:pt x="1272" y="2085"/>
                </a:lnTo>
                <a:lnTo>
                  <a:pt x="1271" y="2085"/>
                </a:lnTo>
                <a:lnTo>
                  <a:pt x="1269" y="2089"/>
                </a:lnTo>
                <a:lnTo>
                  <a:pt x="1265" y="2092"/>
                </a:lnTo>
                <a:lnTo>
                  <a:pt x="1264" y="2093"/>
                </a:lnTo>
                <a:lnTo>
                  <a:pt x="1263" y="2093"/>
                </a:lnTo>
                <a:lnTo>
                  <a:pt x="1262" y="2094"/>
                </a:lnTo>
                <a:lnTo>
                  <a:pt x="1261" y="2096"/>
                </a:lnTo>
                <a:lnTo>
                  <a:pt x="1259" y="2098"/>
                </a:lnTo>
                <a:lnTo>
                  <a:pt x="1257" y="2099"/>
                </a:lnTo>
                <a:lnTo>
                  <a:pt x="1256" y="2101"/>
                </a:lnTo>
                <a:close/>
                <a:moveTo>
                  <a:pt x="1510" y="949"/>
                </a:moveTo>
                <a:lnTo>
                  <a:pt x="1510" y="947"/>
                </a:lnTo>
                <a:lnTo>
                  <a:pt x="1509" y="942"/>
                </a:lnTo>
                <a:lnTo>
                  <a:pt x="1509" y="941"/>
                </a:lnTo>
                <a:lnTo>
                  <a:pt x="1506" y="937"/>
                </a:lnTo>
                <a:lnTo>
                  <a:pt x="1506" y="936"/>
                </a:lnTo>
                <a:lnTo>
                  <a:pt x="1506" y="935"/>
                </a:lnTo>
                <a:lnTo>
                  <a:pt x="1506" y="934"/>
                </a:lnTo>
                <a:lnTo>
                  <a:pt x="1507" y="933"/>
                </a:lnTo>
                <a:lnTo>
                  <a:pt x="1507" y="932"/>
                </a:lnTo>
                <a:lnTo>
                  <a:pt x="1508" y="930"/>
                </a:lnTo>
                <a:lnTo>
                  <a:pt x="1509" y="930"/>
                </a:lnTo>
                <a:lnTo>
                  <a:pt x="1510" y="929"/>
                </a:lnTo>
                <a:lnTo>
                  <a:pt x="1512" y="929"/>
                </a:lnTo>
                <a:lnTo>
                  <a:pt x="1514" y="930"/>
                </a:lnTo>
                <a:lnTo>
                  <a:pt x="1514" y="932"/>
                </a:lnTo>
                <a:lnTo>
                  <a:pt x="1515" y="932"/>
                </a:lnTo>
                <a:lnTo>
                  <a:pt x="1518" y="928"/>
                </a:lnTo>
                <a:lnTo>
                  <a:pt x="1524" y="921"/>
                </a:lnTo>
                <a:lnTo>
                  <a:pt x="1526" y="934"/>
                </a:lnTo>
                <a:lnTo>
                  <a:pt x="1526" y="935"/>
                </a:lnTo>
                <a:lnTo>
                  <a:pt x="1527" y="943"/>
                </a:lnTo>
                <a:lnTo>
                  <a:pt x="1527" y="944"/>
                </a:lnTo>
                <a:lnTo>
                  <a:pt x="1530" y="947"/>
                </a:lnTo>
                <a:lnTo>
                  <a:pt x="1533" y="945"/>
                </a:lnTo>
                <a:lnTo>
                  <a:pt x="1534" y="944"/>
                </a:lnTo>
                <a:lnTo>
                  <a:pt x="1538" y="942"/>
                </a:lnTo>
                <a:lnTo>
                  <a:pt x="1543" y="936"/>
                </a:lnTo>
                <a:lnTo>
                  <a:pt x="1546" y="935"/>
                </a:lnTo>
                <a:lnTo>
                  <a:pt x="1547" y="933"/>
                </a:lnTo>
                <a:lnTo>
                  <a:pt x="1548" y="932"/>
                </a:lnTo>
                <a:lnTo>
                  <a:pt x="1550" y="927"/>
                </a:lnTo>
                <a:lnTo>
                  <a:pt x="1549" y="922"/>
                </a:lnTo>
                <a:lnTo>
                  <a:pt x="1544" y="912"/>
                </a:lnTo>
                <a:lnTo>
                  <a:pt x="1543" y="910"/>
                </a:lnTo>
                <a:lnTo>
                  <a:pt x="1546" y="911"/>
                </a:lnTo>
                <a:lnTo>
                  <a:pt x="1555" y="919"/>
                </a:lnTo>
                <a:lnTo>
                  <a:pt x="1563" y="910"/>
                </a:lnTo>
                <a:lnTo>
                  <a:pt x="1563" y="909"/>
                </a:lnTo>
                <a:lnTo>
                  <a:pt x="1566" y="905"/>
                </a:lnTo>
                <a:lnTo>
                  <a:pt x="1558" y="902"/>
                </a:lnTo>
                <a:lnTo>
                  <a:pt x="1559" y="901"/>
                </a:lnTo>
                <a:lnTo>
                  <a:pt x="1558" y="901"/>
                </a:lnTo>
                <a:lnTo>
                  <a:pt x="1558" y="900"/>
                </a:lnTo>
                <a:lnTo>
                  <a:pt x="1557" y="900"/>
                </a:lnTo>
                <a:lnTo>
                  <a:pt x="1556" y="899"/>
                </a:lnTo>
                <a:lnTo>
                  <a:pt x="1555" y="897"/>
                </a:lnTo>
                <a:lnTo>
                  <a:pt x="1553" y="896"/>
                </a:lnTo>
                <a:lnTo>
                  <a:pt x="1552" y="896"/>
                </a:lnTo>
                <a:lnTo>
                  <a:pt x="1552" y="895"/>
                </a:lnTo>
                <a:lnTo>
                  <a:pt x="1551" y="895"/>
                </a:lnTo>
                <a:lnTo>
                  <a:pt x="1551" y="894"/>
                </a:lnTo>
                <a:lnTo>
                  <a:pt x="1553" y="892"/>
                </a:lnTo>
                <a:lnTo>
                  <a:pt x="1555" y="890"/>
                </a:lnTo>
                <a:lnTo>
                  <a:pt x="1556" y="888"/>
                </a:lnTo>
                <a:lnTo>
                  <a:pt x="1556" y="887"/>
                </a:lnTo>
                <a:lnTo>
                  <a:pt x="1558" y="886"/>
                </a:lnTo>
                <a:lnTo>
                  <a:pt x="1558" y="885"/>
                </a:lnTo>
                <a:lnTo>
                  <a:pt x="1559" y="884"/>
                </a:lnTo>
                <a:lnTo>
                  <a:pt x="1560" y="883"/>
                </a:lnTo>
                <a:lnTo>
                  <a:pt x="1561" y="880"/>
                </a:lnTo>
                <a:lnTo>
                  <a:pt x="1563" y="878"/>
                </a:lnTo>
                <a:lnTo>
                  <a:pt x="1564" y="877"/>
                </a:lnTo>
                <a:lnTo>
                  <a:pt x="1565" y="876"/>
                </a:lnTo>
                <a:lnTo>
                  <a:pt x="1566" y="874"/>
                </a:lnTo>
                <a:lnTo>
                  <a:pt x="1568" y="871"/>
                </a:lnTo>
                <a:lnTo>
                  <a:pt x="1569" y="870"/>
                </a:lnTo>
                <a:lnTo>
                  <a:pt x="1570" y="869"/>
                </a:lnTo>
                <a:lnTo>
                  <a:pt x="1572" y="868"/>
                </a:lnTo>
                <a:lnTo>
                  <a:pt x="1574" y="869"/>
                </a:lnTo>
                <a:lnTo>
                  <a:pt x="1574" y="870"/>
                </a:lnTo>
                <a:lnTo>
                  <a:pt x="1575" y="873"/>
                </a:lnTo>
                <a:lnTo>
                  <a:pt x="1578" y="875"/>
                </a:lnTo>
                <a:lnTo>
                  <a:pt x="1581" y="877"/>
                </a:lnTo>
                <a:lnTo>
                  <a:pt x="1583" y="877"/>
                </a:lnTo>
                <a:lnTo>
                  <a:pt x="1584" y="877"/>
                </a:lnTo>
                <a:lnTo>
                  <a:pt x="1588" y="876"/>
                </a:lnTo>
                <a:lnTo>
                  <a:pt x="1588" y="877"/>
                </a:lnTo>
                <a:lnTo>
                  <a:pt x="1589" y="877"/>
                </a:lnTo>
                <a:lnTo>
                  <a:pt x="1588" y="867"/>
                </a:lnTo>
                <a:lnTo>
                  <a:pt x="1588" y="866"/>
                </a:lnTo>
                <a:lnTo>
                  <a:pt x="1588" y="865"/>
                </a:lnTo>
                <a:lnTo>
                  <a:pt x="1588" y="863"/>
                </a:lnTo>
                <a:lnTo>
                  <a:pt x="1586" y="863"/>
                </a:lnTo>
                <a:lnTo>
                  <a:pt x="1585" y="863"/>
                </a:lnTo>
                <a:lnTo>
                  <a:pt x="1583" y="862"/>
                </a:lnTo>
                <a:lnTo>
                  <a:pt x="1581" y="860"/>
                </a:lnTo>
                <a:lnTo>
                  <a:pt x="1578" y="859"/>
                </a:lnTo>
                <a:lnTo>
                  <a:pt x="1576" y="858"/>
                </a:lnTo>
                <a:lnTo>
                  <a:pt x="1574" y="857"/>
                </a:lnTo>
                <a:lnTo>
                  <a:pt x="1572" y="856"/>
                </a:lnTo>
                <a:lnTo>
                  <a:pt x="1569" y="854"/>
                </a:lnTo>
                <a:lnTo>
                  <a:pt x="1568" y="853"/>
                </a:lnTo>
                <a:lnTo>
                  <a:pt x="1568" y="852"/>
                </a:lnTo>
                <a:lnTo>
                  <a:pt x="1569" y="850"/>
                </a:lnTo>
                <a:lnTo>
                  <a:pt x="1569" y="848"/>
                </a:lnTo>
                <a:lnTo>
                  <a:pt x="1569" y="846"/>
                </a:lnTo>
                <a:lnTo>
                  <a:pt x="1570" y="845"/>
                </a:lnTo>
                <a:lnTo>
                  <a:pt x="1572" y="844"/>
                </a:lnTo>
                <a:lnTo>
                  <a:pt x="1574" y="842"/>
                </a:lnTo>
                <a:lnTo>
                  <a:pt x="1576" y="838"/>
                </a:lnTo>
                <a:lnTo>
                  <a:pt x="1577" y="838"/>
                </a:lnTo>
                <a:lnTo>
                  <a:pt x="1578" y="836"/>
                </a:lnTo>
                <a:lnTo>
                  <a:pt x="1578" y="835"/>
                </a:lnTo>
                <a:lnTo>
                  <a:pt x="1576" y="834"/>
                </a:lnTo>
                <a:lnTo>
                  <a:pt x="1575" y="833"/>
                </a:lnTo>
                <a:lnTo>
                  <a:pt x="1574" y="832"/>
                </a:lnTo>
                <a:lnTo>
                  <a:pt x="1572" y="831"/>
                </a:lnTo>
                <a:lnTo>
                  <a:pt x="1570" y="829"/>
                </a:lnTo>
                <a:lnTo>
                  <a:pt x="1570" y="828"/>
                </a:lnTo>
                <a:lnTo>
                  <a:pt x="1569" y="828"/>
                </a:lnTo>
                <a:lnTo>
                  <a:pt x="1569" y="827"/>
                </a:lnTo>
                <a:lnTo>
                  <a:pt x="1568" y="826"/>
                </a:lnTo>
                <a:lnTo>
                  <a:pt x="1568" y="825"/>
                </a:lnTo>
                <a:lnTo>
                  <a:pt x="1567" y="825"/>
                </a:lnTo>
                <a:lnTo>
                  <a:pt x="1567" y="824"/>
                </a:lnTo>
                <a:lnTo>
                  <a:pt x="1567" y="823"/>
                </a:lnTo>
                <a:lnTo>
                  <a:pt x="1566" y="820"/>
                </a:lnTo>
                <a:lnTo>
                  <a:pt x="1565" y="819"/>
                </a:lnTo>
                <a:lnTo>
                  <a:pt x="1565" y="818"/>
                </a:lnTo>
                <a:lnTo>
                  <a:pt x="1564" y="817"/>
                </a:lnTo>
                <a:lnTo>
                  <a:pt x="1563" y="814"/>
                </a:lnTo>
                <a:lnTo>
                  <a:pt x="1561" y="812"/>
                </a:lnTo>
                <a:lnTo>
                  <a:pt x="1560" y="809"/>
                </a:lnTo>
                <a:lnTo>
                  <a:pt x="1560" y="808"/>
                </a:lnTo>
                <a:lnTo>
                  <a:pt x="1559" y="806"/>
                </a:lnTo>
                <a:lnTo>
                  <a:pt x="1558" y="803"/>
                </a:lnTo>
                <a:lnTo>
                  <a:pt x="1557" y="802"/>
                </a:lnTo>
                <a:lnTo>
                  <a:pt x="1557" y="800"/>
                </a:lnTo>
                <a:lnTo>
                  <a:pt x="1556" y="799"/>
                </a:lnTo>
                <a:lnTo>
                  <a:pt x="1556" y="798"/>
                </a:lnTo>
                <a:lnTo>
                  <a:pt x="1556" y="797"/>
                </a:lnTo>
                <a:lnTo>
                  <a:pt x="1556" y="795"/>
                </a:lnTo>
                <a:lnTo>
                  <a:pt x="1556" y="792"/>
                </a:lnTo>
                <a:lnTo>
                  <a:pt x="1556" y="791"/>
                </a:lnTo>
                <a:lnTo>
                  <a:pt x="1555" y="789"/>
                </a:lnTo>
                <a:lnTo>
                  <a:pt x="1555" y="787"/>
                </a:lnTo>
                <a:lnTo>
                  <a:pt x="1555" y="786"/>
                </a:lnTo>
                <a:lnTo>
                  <a:pt x="1555" y="785"/>
                </a:lnTo>
                <a:lnTo>
                  <a:pt x="1555" y="784"/>
                </a:lnTo>
                <a:lnTo>
                  <a:pt x="1555" y="783"/>
                </a:lnTo>
                <a:lnTo>
                  <a:pt x="1555" y="782"/>
                </a:lnTo>
                <a:lnTo>
                  <a:pt x="1555" y="781"/>
                </a:lnTo>
                <a:lnTo>
                  <a:pt x="1553" y="778"/>
                </a:lnTo>
                <a:lnTo>
                  <a:pt x="1552" y="775"/>
                </a:lnTo>
                <a:lnTo>
                  <a:pt x="1552" y="774"/>
                </a:lnTo>
                <a:lnTo>
                  <a:pt x="1552" y="773"/>
                </a:lnTo>
                <a:lnTo>
                  <a:pt x="1552" y="772"/>
                </a:lnTo>
                <a:lnTo>
                  <a:pt x="1551" y="769"/>
                </a:lnTo>
                <a:lnTo>
                  <a:pt x="1551" y="768"/>
                </a:lnTo>
                <a:lnTo>
                  <a:pt x="1551" y="766"/>
                </a:lnTo>
                <a:lnTo>
                  <a:pt x="1549" y="759"/>
                </a:lnTo>
                <a:lnTo>
                  <a:pt x="1547" y="759"/>
                </a:lnTo>
                <a:lnTo>
                  <a:pt x="1541" y="759"/>
                </a:lnTo>
                <a:lnTo>
                  <a:pt x="1540" y="759"/>
                </a:lnTo>
                <a:lnTo>
                  <a:pt x="1540" y="758"/>
                </a:lnTo>
                <a:lnTo>
                  <a:pt x="1540" y="757"/>
                </a:lnTo>
                <a:lnTo>
                  <a:pt x="1540" y="756"/>
                </a:lnTo>
                <a:lnTo>
                  <a:pt x="1541" y="756"/>
                </a:lnTo>
                <a:lnTo>
                  <a:pt x="1541" y="755"/>
                </a:lnTo>
                <a:lnTo>
                  <a:pt x="1542" y="752"/>
                </a:lnTo>
                <a:lnTo>
                  <a:pt x="1542" y="751"/>
                </a:lnTo>
                <a:lnTo>
                  <a:pt x="1543" y="751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48"/>
                </a:lnTo>
                <a:lnTo>
                  <a:pt x="1543" y="745"/>
                </a:lnTo>
                <a:lnTo>
                  <a:pt x="1543" y="744"/>
                </a:lnTo>
                <a:lnTo>
                  <a:pt x="1543" y="742"/>
                </a:lnTo>
                <a:lnTo>
                  <a:pt x="1543" y="741"/>
                </a:lnTo>
                <a:lnTo>
                  <a:pt x="1543" y="740"/>
                </a:lnTo>
                <a:lnTo>
                  <a:pt x="1543" y="739"/>
                </a:lnTo>
                <a:lnTo>
                  <a:pt x="1543" y="738"/>
                </a:lnTo>
                <a:lnTo>
                  <a:pt x="1543" y="736"/>
                </a:lnTo>
                <a:lnTo>
                  <a:pt x="1542" y="736"/>
                </a:lnTo>
                <a:lnTo>
                  <a:pt x="1542" y="735"/>
                </a:lnTo>
                <a:lnTo>
                  <a:pt x="1542" y="734"/>
                </a:lnTo>
                <a:lnTo>
                  <a:pt x="1542" y="733"/>
                </a:lnTo>
                <a:lnTo>
                  <a:pt x="1542" y="732"/>
                </a:lnTo>
                <a:lnTo>
                  <a:pt x="1542" y="731"/>
                </a:lnTo>
                <a:lnTo>
                  <a:pt x="1542" y="730"/>
                </a:lnTo>
                <a:lnTo>
                  <a:pt x="1541" y="728"/>
                </a:lnTo>
                <a:lnTo>
                  <a:pt x="1540" y="726"/>
                </a:lnTo>
                <a:lnTo>
                  <a:pt x="1540" y="725"/>
                </a:lnTo>
                <a:lnTo>
                  <a:pt x="1539" y="722"/>
                </a:lnTo>
                <a:lnTo>
                  <a:pt x="1538" y="718"/>
                </a:lnTo>
                <a:lnTo>
                  <a:pt x="1538" y="717"/>
                </a:lnTo>
                <a:lnTo>
                  <a:pt x="1536" y="713"/>
                </a:lnTo>
                <a:lnTo>
                  <a:pt x="1535" y="710"/>
                </a:lnTo>
                <a:lnTo>
                  <a:pt x="1535" y="709"/>
                </a:lnTo>
                <a:lnTo>
                  <a:pt x="1534" y="709"/>
                </a:lnTo>
                <a:lnTo>
                  <a:pt x="1534" y="708"/>
                </a:lnTo>
                <a:lnTo>
                  <a:pt x="1534" y="707"/>
                </a:lnTo>
                <a:lnTo>
                  <a:pt x="1534" y="706"/>
                </a:lnTo>
                <a:lnTo>
                  <a:pt x="1534" y="705"/>
                </a:lnTo>
                <a:lnTo>
                  <a:pt x="1534" y="703"/>
                </a:lnTo>
                <a:lnTo>
                  <a:pt x="1534" y="701"/>
                </a:lnTo>
                <a:lnTo>
                  <a:pt x="1534" y="699"/>
                </a:lnTo>
                <a:lnTo>
                  <a:pt x="1535" y="698"/>
                </a:lnTo>
                <a:lnTo>
                  <a:pt x="1535" y="697"/>
                </a:lnTo>
                <a:lnTo>
                  <a:pt x="1535" y="693"/>
                </a:lnTo>
                <a:lnTo>
                  <a:pt x="1535" y="691"/>
                </a:lnTo>
                <a:lnTo>
                  <a:pt x="1535" y="690"/>
                </a:lnTo>
                <a:lnTo>
                  <a:pt x="1535" y="689"/>
                </a:lnTo>
                <a:lnTo>
                  <a:pt x="1535" y="688"/>
                </a:lnTo>
                <a:lnTo>
                  <a:pt x="1534" y="686"/>
                </a:lnTo>
                <a:lnTo>
                  <a:pt x="1534" y="685"/>
                </a:lnTo>
                <a:lnTo>
                  <a:pt x="1534" y="684"/>
                </a:lnTo>
                <a:lnTo>
                  <a:pt x="1532" y="682"/>
                </a:lnTo>
                <a:lnTo>
                  <a:pt x="1531" y="679"/>
                </a:lnTo>
                <a:lnTo>
                  <a:pt x="1530" y="677"/>
                </a:lnTo>
                <a:lnTo>
                  <a:pt x="1530" y="676"/>
                </a:lnTo>
                <a:lnTo>
                  <a:pt x="1529" y="675"/>
                </a:lnTo>
                <a:lnTo>
                  <a:pt x="1527" y="673"/>
                </a:lnTo>
                <a:lnTo>
                  <a:pt x="1526" y="672"/>
                </a:lnTo>
                <a:lnTo>
                  <a:pt x="1525" y="669"/>
                </a:lnTo>
                <a:lnTo>
                  <a:pt x="1524" y="668"/>
                </a:lnTo>
                <a:lnTo>
                  <a:pt x="1522" y="665"/>
                </a:lnTo>
                <a:lnTo>
                  <a:pt x="1517" y="664"/>
                </a:lnTo>
                <a:lnTo>
                  <a:pt x="1516" y="663"/>
                </a:lnTo>
                <a:lnTo>
                  <a:pt x="1515" y="663"/>
                </a:lnTo>
                <a:lnTo>
                  <a:pt x="1514" y="663"/>
                </a:lnTo>
                <a:lnTo>
                  <a:pt x="1513" y="662"/>
                </a:lnTo>
                <a:lnTo>
                  <a:pt x="1512" y="662"/>
                </a:lnTo>
                <a:lnTo>
                  <a:pt x="1510" y="662"/>
                </a:lnTo>
                <a:lnTo>
                  <a:pt x="1509" y="662"/>
                </a:lnTo>
                <a:lnTo>
                  <a:pt x="1508" y="662"/>
                </a:lnTo>
                <a:lnTo>
                  <a:pt x="1506" y="662"/>
                </a:lnTo>
                <a:lnTo>
                  <a:pt x="1505" y="662"/>
                </a:lnTo>
                <a:lnTo>
                  <a:pt x="1504" y="662"/>
                </a:lnTo>
                <a:lnTo>
                  <a:pt x="1502" y="662"/>
                </a:lnTo>
                <a:lnTo>
                  <a:pt x="1501" y="662"/>
                </a:lnTo>
                <a:lnTo>
                  <a:pt x="1501" y="663"/>
                </a:lnTo>
                <a:lnTo>
                  <a:pt x="1500" y="663"/>
                </a:lnTo>
                <a:lnTo>
                  <a:pt x="1500" y="664"/>
                </a:lnTo>
                <a:lnTo>
                  <a:pt x="1498" y="668"/>
                </a:lnTo>
                <a:lnTo>
                  <a:pt x="1498" y="669"/>
                </a:lnTo>
                <a:lnTo>
                  <a:pt x="1497" y="671"/>
                </a:lnTo>
                <a:lnTo>
                  <a:pt x="1497" y="672"/>
                </a:lnTo>
                <a:lnTo>
                  <a:pt x="1497" y="673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6"/>
                </a:lnTo>
                <a:lnTo>
                  <a:pt x="1493" y="677"/>
                </a:lnTo>
                <a:lnTo>
                  <a:pt x="1493" y="679"/>
                </a:lnTo>
                <a:lnTo>
                  <a:pt x="1492" y="680"/>
                </a:lnTo>
                <a:lnTo>
                  <a:pt x="1491" y="681"/>
                </a:lnTo>
                <a:lnTo>
                  <a:pt x="1490" y="682"/>
                </a:lnTo>
                <a:lnTo>
                  <a:pt x="1490" y="683"/>
                </a:lnTo>
                <a:lnTo>
                  <a:pt x="1489" y="683"/>
                </a:lnTo>
                <a:lnTo>
                  <a:pt x="1488" y="684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6"/>
                </a:lnTo>
                <a:lnTo>
                  <a:pt x="1485" y="688"/>
                </a:lnTo>
                <a:lnTo>
                  <a:pt x="1484" y="689"/>
                </a:lnTo>
                <a:lnTo>
                  <a:pt x="1484" y="691"/>
                </a:lnTo>
                <a:lnTo>
                  <a:pt x="1483" y="691"/>
                </a:lnTo>
                <a:lnTo>
                  <a:pt x="1483" y="693"/>
                </a:lnTo>
                <a:lnTo>
                  <a:pt x="1482" y="693"/>
                </a:lnTo>
                <a:lnTo>
                  <a:pt x="1482" y="694"/>
                </a:lnTo>
                <a:lnTo>
                  <a:pt x="1482" y="696"/>
                </a:lnTo>
                <a:lnTo>
                  <a:pt x="1481" y="697"/>
                </a:lnTo>
                <a:lnTo>
                  <a:pt x="1481" y="698"/>
                </a:lnTo>
                <a:lnTo>
                  <a:pt x="1480" y="698"/>
                </a:lnTo>
                <a:lnTo>
                  <a:pt x="1480" y="699"/>
                </a:lnTo>
                <a:lnTo>
                  <a:pt x="1479" y="700"/>
                </a:lnTo>
                <a:lnTo>
                  <a:pt x="1479" y="701"/>
                </a:lnTo>
                <a:lnTo>
                  <a:pt x="1479" y="702"/>
                </a:lnTo>
                <a:lnTo>
                  <a:pt x="1477" y="705"/>
                </a:lnTo>
                <a:lnTo>
                  <a:pt x="1477" y="706"/>
                </a:lnTo>
                <a:lnTo>
                  <a:pt x="1476" y="706"/>
                </a:lnTo>
                <a:lnTo>
                  <a:pt x="1476" y="707"/>
                </a:lnTo>
                <a:lnTo>
                  <a:pt x="1476" y="708"/>
                </a:lnTo>
                <a:lnTo>
                  <a:pt x="1476" y="709"/>
                </a:lnTo>
                <a:lnTo>
                  <a:pt x="1477" y="710"/>
                </a:lnTo>
                <a:lnTo>
                  <a:pt x="1477" y="713"/>
                </a:lnTo>
                <a:lnTo>
                  <a:pt x="1479" y="714"/>
                </a:lnTo>
                <a:lnTo>
                  <a:pt x="1479" y="715"/>
                </a:lnTo>
                <a:lnTo>
                  <a:pt x="1480" y="716"/>
                </a:lnTo>
                <a:lnTo>
                  <a:pt x="1480" y="718"/>
                </a:lnTo>
                <a:lnTo>
                  <a:pt x="1481" y="720"/>
                </a:lnTo>
                <a:lnTo>
                  <a:pt x="1481" y="722"/>
                </a:lnTo>
                <a:lnTo>
                  <a:pt x="1482" y="723"/>
                </a:lnTo>
                <a:lnTo>
                  <a:pt x="1482" y="724"/>
                </a:lnTo>
                <a:lnTo>
                  <a:pt x="1481" y="725"/>
                </a:lnTo>
                <a:lnTo>
                  <a:pt x="1480" y="726"/>
                </a:lnTo>
                <a:lnTo>
                  <a:pt x="1480" y="727"/>
                </a:lnTo>
                <a:lnTo>
                  <a:pt x="1477" y="730"/>
                </a:lnTo>
                <a:lnTo>
                  <a:pt x="1476" y="732"/>
                </a:lnTo>
                <a:lnTo>
                  <a:pt x="1475" y="734"/>
                </a:lnTo>
                <a:lnTo>
                  <a:pt x="1474" y="735"/>
                </a:lnTo>
                <a:lnTo>
                  <a:pt x="1473" y="736"/>
                </a:lnTo>
                <a:lnTo>
                  <a:pt x="1473" y="738"/>
                </a:lnTo>
                <a:lnTo>
                  <a:pt x="1472" y="739"/>
                </a:lnTo>
                <a:lnTo>
                  <a:pt x="1472" y="740"/>
                </a:lnTo>
                <a:lnTo>
                  <a:pt x="1471" y="740"/>
                </a:lnTo>
                <a:lnTo>
                  <a:pt x="1471" y="741"/>
                </a:lnTo>
                <a:lnTo>
                  <a:pt x="1471" y="742"/>
                </a:lnTo>
                <a:lnTo>
                  <a:pt x="1471" y="743"/>
                </a:lnTo>
                <a:lnTo>
                  <a:pt x="1471" y="744"/>
                </a:lnTo>
                <a:lnTo>
                  <a:pt x="1472" y="744"/>
                </a:lnTo>
                <a:lnTo>
                  <a:pt x="1472" y="745"/>
                </a:lnTo>
                <a:lnTo>
                  <a:pt x="1467" y="747"/>
                </a:lnTo>
                <a:lnTo>
                  <a:pt x="1466" y="748"/>
                </a:lnTo>
                <a:lnTo>
                  <a:pt x="1464" y="749"/>
                </a:lnTo>
                <a:lnTo>
                  <a:pt x="1463" y="750"/>
                </a:lnTo>
                <a:lnTo>
                  <a:pt x="1462" y="750"/>
                </a:lnTo>
                <a:lnTo>
                  <a:pt x="1460" y="751"/>
                </a:lnTo>
                <a:lnTo>
                  <a:pt x="1459" y="751"/>
                </a:lnTo>
                <a:lnTo>
                  <a:pt x="1457" y="752"/>
                </a:lnTo>
                <a:lnTo>
                  <a:pt x="1457" y="753"/>
                </a:lnTo>
                <a:lnTo>
                  <a:pt x="1464" y="761"/>
                </a:lnTo>
                <a:lnTo>
                  <a:pt x="1470" y="776"/>
                </a:lnTo>
                <a:lnTo>
                  <a:pt x="1472" y="781"/>
                </a:lnTo>
                <a:lnTo>
                  <a:pt x="1473" y="779"/>
                </a:lnTo>
                <a:lnTo>
                  <a:pt x="1475" y="785"/>
                </a:lnTo>
                <a:lnTo>
                  <a:pt x="1476" y="789"/>
                </a:lnTo>
                <a:lnTo>
                  <a:pt x="1480" y="790"/>
                </a:lnTo>
                <a:lnTo>
                  <a:pt x="1483" y="792"/>
                </a:lnTo>
                <a:lnTo>
                  <a:pt x="1493" y="798"/>
                </a:lnTo>
                <a:lnTo>
                  <a:pt x="1499" y="801"/>
                </a:lnTo>
                <a:lnTo>
                  <a:pt x="1501" y="801"/>
                </a:lnTo>
                <a:lnTo>
                  <a:pt x="1506" y="802"/>
                </a:lnTo>
                <a:lnTo>
                  <a:pt x="1510" y="803"/>
                </a:lnTo>
                <a:lnTo>
                  <a:pt x="1515" y="803"/>
                </a:lnTo>
                <a:lnTo>
                  <a:pt x="1519" y="804"/>
                </a:lnTo>
                <a:lnTo>
                  <a:pt x="1524" y="804"/>
                </a:lnTo>
                <a:lnTo>
                  <a:pt x="1531" y="810"/>
                </a:lnTo>
                <a:lnTo>
                  <a:pt x="1534" y="812"/>
                </a:lnTo>
                <a:lnTo>
                  <a:pt x="1535" y="802"/>
                </a:lnTo>
                <a:lnTo>
                  <a:pt x="1535" y="801"/>
                </a:lnTo>
                <a:lnTo>
                  <a:pt x="1535" y="799"/>
                </a:lnTo>
                <a:lnTo>
                  <a:pt x="1535" y="792"/>
                </a:lnTo>
                <a:lnTo>
                  <a:pt x="1538" y="792"/>
                </a:lnTo>
                <a:lnTo>
                  <a:pt x="1539" y="785"/>
                </a:lnTo>
                <a:lnTo>
                  <a:pt x="1544" y="786"/>
                </a:lnTo>
                <a:lnTo>
                  <a:pt x="1547" y="786"/>
                </a:lnTo>
                <a:lnTo>
                  <a:pt x="1544" y="802"/>
                </a:lnTo>
                <a:lnTo>
                  <a:pt x="1543" y="809"/>
                </a:lnTo>
                <a:lnTo>
                  <a:pt x="1542" y="815"/>
                </a:lnTo>
                <a:lnTo>
                  <a:pt x="1542" y="818"/>
                </a:lnTo>
                <a:lnTo>
                  <a:pt x="1550" y="823"/>
                </a:lnTo>
                <a:lnTo>
                  <a:pt x="1555" y="826"/>
                </a:lnTo>
                <a:lnTo>
                  <a:pt x="1553" y="828"/>
                </a:lnTo>
                <a:lnTo>
                  <a:pt x="1551" y="831"/>
                </a:lnTo>
                <a:lnTo>
                  <a:pt x="1548" y="835"/>
                </a:lnTo>
                <a:lnTo>
                  <a:pt x="1547" y="836"/>
                </a:lnTo>
                <a:lnTo>
                  <a:pt x="1542" y="843"/>
                </a:lnTo>
                <a:lnTo>
                  <a:pt x="1540" y="846"/>
                </a:lnTo>
                <a:lnTo>
                  <a:pt x="1539" y="848"/>
                </a:lnTo>
                <a:lnTo>
                  <a:pt x="1541" y="848"/>
                </a:lnTo>
                <a:lnTo>
                  <a:pt x="1544" y="848"/>
                </a:lnTo>
                <a:lnTo>
                  <a:pt x="1547" y="848"/>
                </a:lnTo>
                <a:lnTo>
                  <a:pt x="1546" y="850"/>
                </a:lnTo>
                <a:lnTo>
                  <a:pt x="1544" y="851"/>
                </a:lnTo>
                <a:lnTo>
                  <a:pt x="1541" y="854"/>
                </a:lnTo>
                <a:lnTo>
                  <a:pt x="1541" y="857"/>
                </a:lnTo>
                <a:lnTo>
                  <a:pt x="1536" y="861"/>
                </a:lnTo>
                <a:lnTo>
                  <a:pt x="1535" y="863"/>
                </a:lnTo>
                <a:lnTo>
                  <a:pt x="1540" y="868"/>
                </a:lnTo>
                <a:lnTo>
                  <a:pt x="1539" y="868"/>
                </a:lnTo>
                <a:lnTo>
                  <a:pt x="1539" y="869"/>
                </a:lnTo>
                <a:lnTo>
                  <a:pt x="1538" y="870"/>
                </a:lnTo>
                <a:lnTo>
                  <a:pt x="1538" y="871"/>
                </a:lnTo>
                <a:lnTo>
                  <a:pt x="1536" y="873"/>
                </a:lnTo>
                <a:lnTo>
                  <a:pt x="1536" y="874"/>
                </a:lnTo>
                <a:lnTo>
                  <a:pt x="1536" y="875"/>
                </a:lnTo>
                <a:lnTo>
                  <a:pt x="1535" y="875"/>
                </a:lnTo>
                <a:lnTo>
                  <a:pt x="1535" y="876"/>
                </a:lnTo>
                <a:lnTo>
                  <a:pt x="1535" y="877"/>
                </a:lnTo>
                <a:lnTo>
                  <a:pt x="1533" y="880"/>
                </a:lnTo>
                <a:lnTo>
                  <a:pt x="1533" y="882"/>
                </a:lnTo>
                <a:lnTo>
                  <a:pt x="1530" y="892"/>
                </a:lnTo>
                <a:lnTo>
                  <a:pt x="1529" y="894"/>
                </a:lnTo>
                <a:lnTo>
                  <a:pt x="1529" y="895"/>
                </a:lnTo>
                <a:lnTo>
                  <a:pt x="1527" y="895"/>
                </a:lnTo>
                <a:lnTo>
                  <a:pt x="1527" y="896"/>
                </a:lnTo>
                <a:lnTo>
                  <a:pt x="1526" y="896"/>
                </a:lnTo>
                <a:lnTo>
                  <a:pt x="1526" y="897"/>
                </a:lnTo>
                <a:lnTo>
                  <a:pt x="1525" y="897"/>
                </a:lnTo>
                <a:lnTo>
                  <a:pt x="1525" y="899"/>
                </a:lnTo>
                <a:lnTo>
                  <a:pt x="1524" y="899"/>
                </a:lnTo>
                <a:lnTo>
                  <a:pt x="1523" y="899"/>
                </a:lnTo>
                <a:lnTo>
                  <a:pt x="1522" y="899"/>
                </a:lnTo>
                <a:lnTo>
                  <a:pt x="1521" y="899"/>
                </a:lnTo>
                <a:lnTo>
                  <a:pt x="1519" y="899"/>
                </a:lnTo>
                <a:lnTo>
                  <a:pt x="1518" y="899"/>
                </a:lnTo>
                <a:lnTo>
                  <a:pt x="1518" y="897"/>
                </a:lnTo>
                <a:lnTo>
                  <a:pt x="1499" y="891"/>
                </a:lnTo>
                <a:lnTo>
                  <a:pt x="1490" y="886"/>
                </a:lnTo>
                <a:lnTo>
                  <a:pt x="1489" y="886"/>
                </a:lnTo>
                <a:lnTo>
                  <a:pt x="1488" y="886"/>
                </a:lnTo>
                <a:lnTo>
                  <a:pt x="1488" y="885"/>
                </a:lnTo>
                <a:lnTo>
                  <a:pt x="1487" y="885"/>
                </a:lnTo>
                <a:lnTo>
                  <a:pt x="1485" y="885"/>
                </a:lnTo>
                <a:lnTo>
                  <a:pt x="1484" y="885"/>
                </a:lnTo>
                <a:lnTo>
                  <a:pt x="1483" y="885"/>
                </a:lnTo>
                <a:lnTo>
                  <a:pt x="1484" y="885"/>
                </a:lnTo>
                <a:lnTo>
                  <a:pt x="1485" y="885"/>
                </a:lnTo>
                <a:lnTo>
                  <a:pt x="1487" y="886"/>
                </a:lnTo>
                <a:lnTo>
                  <a:pt x="1488" y="886"/>
                </a:lnTo>
                <a:lnTo>
                  <a:pt x="1489" y="886"/>
                </a:lnTo>
                <a:lnTo>
                  <a:pt x="1490" y="887"/>
                </a:lnTo>
                <a:lnTo>
                  <a:pt x="1491" y="887"/>
                </a:lnTo>
                <a:lnTo>
                  <a:pt x="1492" y="887"/>
                </a:lnTo>
                <a:lnTo>
                  <a:pt x="1493" y="888"/>
                </a:lnTo>
                <a:lnTo>
                  <a:pt x="1495" y="888"/>
                </a:lnTo>
                <a:lnTo>
                  <a:pt x="1496" y="890"/>
                </a:lnTo>
                <a:lnTo>
                  <a:pt x="1497" y="890"/>
                </a:lnTo>
                <a:lnTo>
                  <a:pt x="1498" y="890"/>
                </a:lnTo>
                <a:lnTo>
                  <a:pt x="1498" y="891"/>
                </a:lnTo>
                <a:lnTo>
                  <a:pt x="1498" y="892"/>
                </a:lnTo>
                <a:lnTo>
                  <a:pt x="1498" y="895"/>
                </a:lnTo>
                <a:lnTo>
                  <a:pt x="1498" y="909"/>
                </a:lnTo>
                <a:lnTo>
                  <a:pt x="1498" y="911"/>
                </a:lnTo>
                <a:lnTo>
                  <a:pt x="1498" y="914"/>
                </a:lnTo>
                <a:lnTo>
                  <a:pt x="1495" y="918"/>
                </a:lnTo>
                <a:lnTo>
                  <a:pt x="1493" y="918"/>
                </a:lnTo>
                <a:lnTo>
                  <a:pt x="1489" y="920"/>
                </a:lnTo>
                <a:lnTo>
                  <a:pt x="1485" y="921"/>
                </a:lnTo>
                <a:lnTo>
                  <a:pt x="1489" y="929"/>
                </a:lnTo>
                <a:lnTo>
                  <a:pt x="1490" y="930"/>
                </a:lnTo>
                <a:lnTo>
                  <a:pt x="1490" y="932"/>
                </a:lnTo>
                <a:lnTo>
                  <a:pt x="1491" y="934"/>
                </a:lnTo>
                <a:lnTo>
                  <a:pt x="1491" y="935"/>
                </a:lnTo>
                <a:lnTo>
                  <a:pt x="1492" y="939"/>
                </a:lnTo>
                <a:lnTo>
                  <a:pt x="1495" y="938"/>
                </a:lnTo>
                <a:lnTo>
                  <a:pt x="1496" y="938"/>
                </a:lnTo>
                <a:lnTo>
                  <a:pt x="1500" y="937"/>
                </a:lnTo>
                <a:lnTo>
                  <a:pt x="1501" y="939"/>
                </a:lnTo>
                <a:lnTo>
                  <a:pt x="1501" y="942"/>
                </a:lnTo>
                <a:lnTo>
                  <a:pt x="1504" y="946"/>
                </a:lnTo>
                <a:lnTo>
                  <a:pt x="1505" y="947"/>
                </a:lnTo>
                <a:lnTo>
                  <a:pt x="1506" y="952"/>
                </a:lnTo>
                <a:lnTo>
                  <a:pt x="1509" y="951"/>
                </a:lnTo>
                <a:lnTo>
                  <a:pt x="1510" y="950"/>
                </a:lnTo>
                <a:lnTo>
                  <a:pt x="1510" y="949"/>
                </a:lnTo>
                <a:close/>
                <a:moveTo>
                  <a:pt x="258" y="741"/>
                </a:moveTo>
                <a:lnTo>
                  <a:pt x="257" y="739"/>
                </a:lnTo>
                <a:lnTo>
                  <a:pt x="252" y="744"/>
                </a:lnTo>
                <a:lnTo>
                  <a:pt x="250" y="743"/>
                </a:lnTo>
                <a:lnTo>
                  <a:pt x="241" y="743"/>
                </a:lnTo>
                <a:lnTo>
                  <a:pt x="239" y="747"/>
                </a:lnTo>
                <a:lnTo>
                  <a:pt x="239" y="748"/>
                </a:lnTo>
                <a:lnTo>
                  <a:pt x="240" y="749"/>
                </a:lnTo>
                <a:lnTo>
                  <a:pt x="241" y="750"/>
                </a:lnTo>
                <a:lnTo>
                  <a:pt x="244" y="751"/>
                </a:lnTo>
                <a:lnTo>
                  <a:pt x="245" y="752"/>
                </a:lnTo>
                <a:lnTo>
                  <a:pt x="247" y="755"/>
                </a:lnTo>
                <a:lnTo>
                  <a:pt x="248" y="755"/>
                </a:lnTo>
                <a:lnTo>
                  <a:pt x="250" y="758"/>
                </a:lnTo>
                <a:lnTo>
                  <a:pt x="252" y="759"/>
                </a:lnTo>
                <a:lnTo>
                  <a:pt x="253" y="759"/>
                </a:lnTo>
                <a:lnTo>
                  <a:pt x="261" y="755"/>
                </a:lnTo>
                <a:lnTo>
                  <a:pt x="259" y="750"/>
                </a:lnTo>
                <a:lnTo>
                  <a:pt x="258" y="744"/>
                </a:lnTo>
                <a:lnTo>
                  <a:pt x="258" y="742"/>
                </a:lnTo>
                <a:lnTo>
                  <a:pt x="258" y="741"/>
                </a:lnTo>
                <a:close/>
                <a:moveTo>
                  <a:pt x="1629" y="692"/>
                </a:moveTo>
                <a:lnTo>
                  <a:pt x="1631" y="696"/>
                </a:lnTo>
                <a:lnTo>
                  <a:pt x="1629" y="694"/>
                </a:lnTo>
                <a:lnTo>
                  <a:pt x="1628" y="694"/>
                </a:lnTo>
                <a:lnTo>
                  <a:pt x="1628" y="701"/>
                </a:lnTo>
                <a:lnTo>
                  <a:pt x="1629" y="703"/>
                </a:lnTo>
                <a:lnTo>
                  <a:pt x="1634" y="701"/>
                </a:lnTo>
                <a:lnTo>
                  <a:pt x="1637" y="699"/>
                </a:lnTo>
                <a:lnTo>
                  <a:pt x="1639" y="699"/>
                </a:lnTo>
                <a:lnTo>
                  <a:pt x="1639" y="698"/>
                </a:lnTo>
                <a:lnTo>
                  <a:pt x="1640" y="698"/>
                </a:lnTo>
                <a:lnTo>
                  <a:pt x="1644" y="696"/>
                </a:lnTo>
                <a:lnTo>
                  <a:pt x="1641" y="684"/>
                </a:lnTo>
                <a:lnTo>
                  <a:pt x="1629" y="692"/>
                </a:lnTo>
                <a:close/>
                <a:moveTo>
                  <a:pt x="1610" y="861"/>
                </a:moveTo>
                <a:lnTo>
                  <a:pt x="1609" y="862"/>
                </a:lnTo>
                <a:lnTo>
                  <a:pt x="1609" y="861"/>
                </a:lnTo>
                <a:lnTo>
                  <a:pt x="1610" y="861"/>
                </a:lnTo>
                <a:close/>
                <a:moveTo>
                  <a:pt x="1609" y="862"/>
                </a:moveTo>
                <a:lnTo>
                  <a:pt x="1607" y="862"/>
                </a:lnTo>
                <a:lnTo>
                  <a:pt x="1609" y="862"/>
                </a:lnTo>
                <a:close/>
                <a:moveTo>
                  <a:pt x="1592" y="865"/>
                </a:moveTo>
                <a:lnTo>
                  <a:pt x="1591" y="865"/>
                </a:lnTo>
                <a:lnTo>
                  <a:pt x="1592" y="865"/>
                </a:lnTo>
                <a:lnTo>
                  <a:pt x="1592" y="867"/>
                </a:lnTo>
                <a:lnTo>
                  <a:pt x="1592" y="870"/>
                </a:lnTo>
                <a:lnTo>
                  <a:pt x="1592" y="871"/>
                </a:lnTo>
                <a:lnTo>
                  <a:pt x="1593" y="874"/>
                </a:lnTo>
                <a:lnTo>
                  <a:pt x="1601" y="867"/>
                </a:lnTo>
                <a:lnTo>
                  <a:pt x="1605" y="865"/>
                </a:lnTo>
                <a:lnTo>
                  <a:pt x="1605" y="863"/>
                </a:lnTo>
                <a:lnTo>
                  <a:pt x="1605" y="862"/>
                </a:lnTo>
                <a:lnTo>
                  <a:pt x="1602" y="862"/>
                </a:lnTo>
                <a:lnTo>
                  <a:pt x="1599" y="863"/>
                </a:lnTo>
                <a:lnTo>
                  <a:pt x="1598" y="863"/>
                </a:lnTo>
                <a:lnTo>
                  <a:pt x="1597" y="863"/>
                </a:lnTo>
                <a:lnTo>
                  <a:pt x="1595" y="865"/>
                </a:lnTo>
                <a:lnTo>
                  <a:pt x="1594" y="865"/>
                </a:lnTo>
                <a:lnTo>
                  <a:pt x="1593" y="865"/>
                </a:lnTo>
                <a:lnTo>
                  <a:pt x="1592" y="865"/>
                </a:lnTo>
                <a:close/>
                <a:moveTo>
                  <a:pt x="1573" y="917"/>
                </a:moveTo>
                <a:lnTo>
                  <a:pt x="1572" y="920"/>
                </a:lnTo>
                <a:lnTo>
                  <a:pt x="1569" y="933"/>
                </a:lnTo>
                <a:lnTo>
                  <a:pt x="1574" y="933"/>
                </a:lnTo>
                <a:lnTo>
                  <a:pt x="1575" y="933"/>
                </a:lnTo>
                <a:lnTo>
                  <a:pt x="1576" y="933"/>
                </a:lnTo>
                <a:lnTo>
                  <a:pt x="1578" y="933"/>
                </a:lnTo>
                <a:lnTo>
                  <a:pt x="1580" y="933"/>
                </a:lnTo>
                <a:lnTo>
                  <a:pt x="1581" y="933"/>
                </a:lnTo>
                <a:lnTo>
                  <a:pt x="1582" y="932"/>
                </a:lnTo>
                <a:lnTo>
                  <a:pt x="1583" y="932"/>
                </a:lnTo>
                <a:lnTo>
                  <a:pt x="1584" y="932"/>
                </a:lnTo>
                <a:lnTo>
                  <a:pt x="1585" y="930"/>
                </a:lnTo>
                <a:lnTo>
                  <a:pt x="1586" y="930"/>
                </a:lnTo>
                <a:lnTo>
                  <a:pt x="1586" y="929"/>
                </a:lnTo>
                <a:lnTo>
                  <a:pt x="1588" y="928"/>
                </a:lnTo>
                <a:lnTo>
                  <a:pt x="1588" y="927"/>
                </a:lnTo>
                <a:lnTo>
                  <a:pt x="1589" y="926"/>
                </a:lnTo>
                <a:lnTo>
                  <a:pt x="1589" y="925"/>
                </a:lnTo>
                <a:lnTo>
                  <a:pt x="1590" y="924"/>
                </a:lnTo>
                <a:lnTo>
                  <a:pt x="1590" y="922"/>
                </a:lnTo>
                <a:lnTo>
                  <a:pt x="1591" y="920"/>
                </a:lnTo>
                <a:lnTo>
                  <a:pt x="1591" y="919"/>
                </a:lnTo>
                <a:lnTo>
                  <a:pt x="1591" y="918"/>
                </a:lnTo>
                <a:lnTo>
                  <a:pt x="1592" y="918"/>
                </a:lnTo>
                <a:lnTo>
                  <a:pt x="1592" y="917"/>
                </a:lnTo>
                <a:lnTo>
                  <a:pt x="1592" y="916"/>
                </a:lnTo>
                <a:lnTo>
                  <a:pt x="1591" y="914"/>
                </a:lnTo>
                <a:lnTo>
                  <a:pt x="1591" y="912"/>
                </a:lnTo>
                <a:lnTo>
                  <a:pt x="1591" y="911"/>
                </a:lnTo>
                <a:lnTo>
                  <a:pt x="1591" y="910"/>
                </a:lnTo>
                <a:lnTo>
                  <a:pt x="1590" y="910"/>
                </a:lnTo>
                <a:lnTo>
                  <a:pt x="1591" y="911"/>
                </a:lnTo>
                <a:lnTo>
                  <a:pt x="1589" y="911"/>
                </a:lnTo>
                <a:lnTo>
                  <a:pt x="1574" y="907"/>
                </a:lnTo>
                <a:lnTo>
                  <a:pt x="1575" y="908"/>
                </a:lnTo>
                <a:lnTo>
                  <a:pt x="1573" y="917"/>
                </a:lnTo>
                <a:close/>
                <a:moveTo>
                  <a:pt x="1052" y="305"/>
                </a:moveTo>
                <a:lnTo>
                  <a:pt x="1050" y="302"/>
                </a:lnTo>
                <a:lnTo>
                  <a:pt x="1049" y="301"/>
                </a:lnTo>
                <a:lnTo>
                  <a:pt x="1050" y="300"/>
                </a:lnTo>
                <a:lnTo>
                  <a:pt x="1050" y="298"/>
                </a:lnTo>
                <a:lnTo>
                  <a:pt x="1050" y="297"/>
                </a:lnTo>
                <a:lnTo>
                  <a:pt x="1050" y="296"/>
                </a:lnTo>
                <a:lnTo>
                  <a:pt x="1050" y="288"/>
                </a:lnTo>
                <a:lnTo>
                  <a:pt x="1052" y="289"/>
                </a:lnTo>
                <a:lnTo>
                  <a:pt x="1056" y="291"/>
                </a:lnTo>
                <a:lnTo>
                  <a:pt x="1059" y="291"/>
                </a:lnTo>
                <a:lnTo>
                  <a:pt x="1058" y="294"/>
                </a:lnTo>
                <a:lnTo>
                  <a:pt x="1060" y="295"/>
                </a:lnTo>
                <a:lnTo>
                  <a:pt x="1064" y="295"/>
                </a:lnTo>
                <a:lnTo>
                  <a:pt x="1062" y="298"/>
                </a:lnTo>
                <a:lnTo>
                  <a:pt x="1062" y="300"/>
                </a:lnTo>
                <a:lnTo>
                  <a:pt x="1061" y="301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3"/>
                </a:lnTo>
                <a:lnTo>
                  <a:pt x="1062" y="301"/>
                </a:lnTo>
                <a:lnTo>
                  <a:pt x="1064" y="300"/>
                </a:lnTo>
                <a:lnTo>
                  <a:pt x="1066" y="293"/>
                </a:lnTo>
                <a:lnTo>
                  <a:pt x="1068" y="293"/>
                </a:lnTo>
                <a:lnTo>
                  <a:pt x="1075" y="293"/>
                </a:lnTo>
                <a:lnTo>
                  <a:pt x="1076" y="289"/>
                </a:lnTo>
                <a:lnTo>
                  <a:pt x="1077" y="288"/>
                </a:lnTo>
                <a:lnTo>
                  <a:pt x="1078" y="285"/>
                </a:lnTo>
                <a:lnTo>
                  <a:pt x="1079" y="283"/>
                </a:lnTo>
                <a:lnTo>
                  <a:pt x="1078" y="281"/>
                </a:lnTo>
                <a:lnTo>
                  <a:pt x="1077" y="280"/>
                </a:lnTo>
                <a:lnTo>
                  <a:pt x="1074" y="277"/>
                </a:lnTo>
                <a:lnTo>
                  <a:pt x="1071" y="276"/>
                </a:lnTo>
                <a:lnTo>
                  <a:pt x="1069" y="276"/>
                </a:lnTo>
                <a:lnTo>
                  <a:pt x="1068" y="275"/>
                </a:lnTo>
                <a:lnTo>
                  <a:pt x="1067" y="274"/>
                </a:lnTo>
                <a:lnTo>
                  <a:pt x="1066" y="274"/>
                </a:lnTo>
                <a:lnTo>
                  <a:pt x="1066" y="272"/>
                </a:lnTo>
                <a:lnTo>
                  <a:pt x="1065" y="272"/>
                </a:lnTo>
                <a:lnTo>
                  <a:pt x="1064" y="272"/>
                </a:lnTo>
                <a:lnTo>
                  <a:pt x="1064" y="271"/>
                </a:lnTo>
                <a:lnTo>
                  <a:pt x="1062" y="271"/>
                </a:lnTo>
                <a:lnTo>
                  <a:pt x="1062" y="270"/>
                </a:lnTo>
                <a:lnTo>
                  <a:pt x="1061" y="270"/>
                </a:lnTo>
                <a:lnTo>
                  <a:pt x="1060" y="270"/>
                </a:lnTo>
                <a:lnTo>
                  <a:pt x="1060" y="269"/>
                </a:lnTo>
                <a:lnTo>
                  <a:pt x="1059" y="269"/>
                </a:lnTo>
                <a:lnTo>
                  <a:pt x="1057" y="268"/>
                </a:lnTo>
                <a:lnTo>
                  <a:pt x="1054" y="267"/>
                </a:lnTo>
                <a:lnTo>
                  <a:pt x="1053" y="267"/>
                </a:lnTo>
                <a:lnTo>
                  <a:pt x="1051" y="264"/>
                </a:lnTo>
                <a:lnTo>
                  <a:pt x="1049" y="262"/>
                </a:lnTo>
                <a:lnTo>
                  <a:pt x="1047" y="256"/>
                </a:lnTo>
                <a:lnTo>
                  <a:pt x="1048" y="256"/>
                </a:lnTo>
                <a:lnTo>
                  <a:pt x="1048" y="255"/>
                </a:lnTo>
                <a:lnTo>
                  <a:pt x="1047" y="254"/>
                </a:lnTo>
                <a:lnTo>
                  <a:pt x="1047" y="253"/>
                </a:lnTo>
                <a:lnTo>
                  <a:pt x="1045" y="252"/>
                </a:lnTo>
                <a:lnTo>
                  <a:pt x="1045" y="251"/>
                </a:lnTo>
                <a:lnTo>
                  <a:pt x="1044" y="251"/>
                </a:lnTo>
                <a:lnTo>
                  <a:pt x="1044" y="250"/>
                </a:lnTo>
                <a:lnTo>
                  <a:pt x="1044" y="249"/>
                </a:lnTo>
                <a:lnTo>
                  <a:pt x="1043" y="249"/>
                </a:lnTo>
                <a:lnTo>
                  <a:pt x="1041" y="250"/>
                </a:lnTo>
                <a:lnTo>
                  <a:pt x="1040" y="250"/>
                </a:lnTo>
                <a:lnTo>
                  <a:pt x="1040" y="251"/>
                </a:lnTo>
                <a:lnTo>
                  <a:pt x="1033" y="253"/>
                </a:lnTo>
                <a:lnTo>
                  <a:pt x="1032" y="250"/>
                </a:lnTo>
                <a:lnTo>
                  <a:pt x="1031" y="250"/>
                </a:lnTo>
                <a:lnTo>
                  <a:pt x="1030" y="250"/>
                </a:lnTo>
                <a:lnTo>
                  <a:pt x="1028" y="251"/>
                </a:lnTo>
                <a:lnTo>
                  <a:pt x="1027" y="251"/>
                </a:lnTo>
                <a:lnTo>
                  <a:pt x="1026" y="252"/>
                </a:lnTo>
                <a:lnTo>
                  <a:pt x="1025" y="252"/>
                </a:lnTo>
                <a:lnTo>
                  <a:pt x="1024" y="252"/>
                </a:lnTo>
                <a:lnTo>
                  <a:pt x="1022" y="253"/>
                </a:lnTo>
                <a:lnTo>
                  <a:pt x="1020" y="253"/>
                </a:lnTo>
                <a:lnTo>
                  <a:pt x="1019" y="253"/>
                </a:lnTo>
                <a:lnTo>
                  <a:pt x="1015" y="255"/>
                </a:lnTo>
                <a:lnTo>
                  <a:pt x="1014" y="255"/>
                </a:lnTo>
                <a:lnTo>
                  <a:pt x="1010" y="256"/>
                </a:lnTo>
                <a:lnTo>
                  <a:pt x="1009" y="258"/>
                </a:lnTo>
                <a:lnTo>
                  <a:pt x="1009" y="256"/>
                </a:lnTo>
                <a:lnTo>
                  <a:pt x="1008" y="258"/>
                </a:lnTo>
                <a:lnTo>
                  <a:pt x="1007" y="258"/>
                </a:lnTo>
                <a:lnTo>
                  <a:pt x="1006" y="258"/>
                </a:lnTo>
                <a:lnTo>
                  <a:pt x="1005" y="259"/>
                </a:lnTo>
                <a:lnTo>
                  <a:pt x="1003" y="259"/>
                </a:lnTo>
                <a:lnTo>
                  <a:pt x="1002" y="259"/>
                </a:lnTo>
                <a:lnTo>
                  <a:pt x="1001" y="259"/>
                </a:lnTo>
                <a:lnTo>
                  <a:pt x="1000" y="259"/>
                </a:lnTo>
                <a:lnTo>
                  <a:pt x="999" y="258"/>
                </a:lnTo>
                <a:lnTo>
                  <a:pt x="998" y="258"/>
                </a:lnTo>
                <a:lnTo>
                  <a:pt x="997" y="258"/>
                </a:lnTo>
                <a:lnTo>
                  <a:pt x="995" y="256"/>
                </a:lnTo>
                <a:lnTo>
                  <a:pt x="994" y="256"/>
                </a:lnTo>
                <a:lnTo>
                  <a:pt x="993" y="255"/>
                </a:lnTo>
                <a:lnTo>
                  <a:pt x="992" y="254"/>
                </a:lnTo>
                <a:lnTo>
                  <a:pt x="991" y="253"/>
                </a:lnTo>
                <a:lnTo>
                  <a:pt x="990" y="253"/>
                </a:lnTo>
                <a:lnTo>
                  <a:pt x="991" y="254"/>
                </a:lnTo>
                <a:lnTo>
                  <a:pt x="991" y="255"/>
                </a:lnTo>
                <a:lnTo>
                  <a:pt x="991" y="256"/>
                </a:lnTo>
                <a:lnTo>
                  <a:pt x="992" y="256"/>
                </a:lnTo>
                <a:lnTo>
                  <a:pt x="992" y="258"/>
                </a:lnTo>
                <a:lnTo>
                  <a:pt x="992" y="259"/>
                </a:lnTo>
                <a:lnTo>
                  <a:pt x="992" y="260"/>
                </a:lnTo>
                <a:lnTo>
                  <a:pt x="991" y="261"/>
                </a:lnTo>
                <a:lnTo>
                  <a:pt x="991" y="262"/>
                </a:lnTo>
                <a:lnTo>
                  <a:pt x="990" y="264"/>
                </a:lnTo>
                <a:lnTo>
                  <a:pt x="990" y="267"/>
                </a:lnTo>
                <a:lnTo>
                  <a:pt x="989" y="267"/>
                </a:lnTo>
                <a:lnTo>
                  <a:pt x="990" y="281"/>
                </a:lnTo>
                <a:lnTo>
                  <a:pt x="990" y="288"/>
                </a:lnTo>
                <a:lnTo>
                  <a:pt x="1014" y="287"/>
                </a:lnTo>
                <a:lnTo>
                  <a:pt x="1014" y="288"/>
                </a:lnTo>
                <a:lnTo>
                  <a:pt x="1009" y="302"/>
                </a:lnTo>
                <a:lnTo>
                  <a:pt x="1008" y="306"/>
                </a:lnTo>
                <a:lnTo>
                  <a:pt x="1011" y="310"/>
                </a:lnTo>
                <a:lnTo>
                  <a:pt x="1013" y="311"/>
                </a:lnTo>
                <a:lnTo>
                  <a:pt x="1014" y="312"/>
                </a:lnTo>
                <a:lnTo>
                  <a:pt x="1013" y="312"/>
                </a:lnTo>
                <a:lnTo>
                  <a:pt x="1013" y="313"/>
                </a:lnTo>
                <a:lnTo>
                  <a:pt x="1011" y="313"/>
                </a:lnTo>
                <a:lnTo>
                  <a:pt x="1011" y="314"/>
                </a:lnTo>
                <a:lnTo>
                  <a:pt x="1015" y="317"/>
                </a:lnTo>
                <a:lnTo>
                  <a:pt x="1016" y="318"/>
                </a:lnTo>
                <a:lnTo>
                  <a:pt x="1018" y="320"/>
                </a:lnTo>
                <a:lnTo>
                  <a:pt x="1020" y="321"/>
                </a:lnTo>
                <a:lnTo>
                  <a:pt x="1022" y="322"/>
                </a:lnTo>
                <a:lnTo>
                  <a:pt x="1022" y="323"/>
                </a:lnTo>
                <a:lnTo>
                  <a:pt x="1024" y="325"/>
                </a:lnTo>
                <a:lnTo>
                  <a:pt x="1024" y="326"/>
                </a:lnTo>
                <a:lnTo>
                  <a:pt x="1025" y="326"/>
                </a:lnTo>
                <a:lnTo>
                  <a:pt x="1025" y="327"/>
                </a:lnTo>
                <a:lnTo>
                  <a:pt x="1026" y="327"/>
                </a:lnTo>
                <a:lnTo>
                  <a:pt x="1026" y="328"/>
                </a:lnTo>
                <a:lnTo>
                  <a:pt x="1027" y="328"/>
                </a:lnTo>
                <a:lnTo>
                  <a:pt x="1028" y="328"/>
                </a:lnTo>
                <a:lnTo>
                  <a:pt x="1030" y="328"/>
                </a:lnTo>
                <a:lnTo>
                  <a:pt x="1031" y="328"/>
                </a:lnTo>
                <a:lnTo>
                  <a:pt x="1032" y="328"/>
                </a:lnTo>
                <a:lnTo>
                  <a:pt x="1034" y="326"/>
                </a:lnTo>
                <a:lnTo>
                  <a:pt x="1035" y="326"/>
                </a:lnTo>
                <a:lnTo>
                  <a:pt x="1035" y="325"/>
                </a:lnTo>
                <a:lnTo>
                  <a:pt x="1036" y="325"/>
                </a:lnTo>
                <a:lnTo>
                  <a:pt x="1037" y="323"/>
                </a:lnTo>
                <a:lnTo>
                  <a:pt x="1039" y="323"/>
                </a:lnTo>
                <a:lnTo>
                  <a:pt x="1039" y="322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7"/>
                </a:lnTo>
                <a:lnTo>
                  <a:pt x="1041" y="315"/>
                </a:lnTo>
                <a:lnTo>
                  <a:pt x="1041" y="314"/>
                </a:lnTo>
                <a:lnTo>
                  <a:pt x="1041" y="313"/>
                </a:lnTo>
                <a:lnTo>
                  <a:pt x="1042" y="313"/>
                </a:lnTo>
                <a:lnTo>
                  <a:pt x="1042" y="312"/>
                </a:lnTo>
                <a:lnTo>
                  <a:pt x="1043" y="311"/>
                </a:lnTo>
                <a:lnTo>
                  <a:pt x="1044" y="310"/>
                </a:lnTo>
                <a:lnTo>
                  <a:pt x="1045" y="309"/>
                </a:lnTo>
                <a:lnTo>
                  <a:pt x="1047" y="309"/>
                </a:lnTo>
                <a:lnTo>
                  <a:pt x="1047" y="308"/>
                </a:lnTo>
                <a:lnTo>
                  <a:pt x="1048" y="308"/>
                </a:lnTo>
                <a:lnTo>
                  <a:pt x="1048" y="306"/>
                </a:lnTo>
                <a:lnTo>
                  <a:pt x="1049" y="306"/>
                </a:lnTo>
                <a:lnTo>
                  <a:pt x="1050" y="306"/>
                </a:lnTo>
                <a:lnTo>
                  <a:pt x="1051" y="305"/>
                </a:lnTo>
                <a:lnTo>
                  <a:pt x="1052" y="305"/>
                </a:lnTo>
                <a:close/>
                <a:moveTo>
                  <a:pt x="772" y="261"/>
                </a:moveTo>
                <a:lnTo>
                  <a:pt x="774" y="258"/>
                </a:lnTo>
                <a:lnTo>
                  <a:pt x="774" y="256"/>
                </a:lnTo>
                <a:lnTo>
                  <a:pt x="775" y="256"/>
                </a:lnTo>
                <a:lnTo>
                  <a:pt x="775" y="255"/>
                </a:lnTo>
                <a:lnTo>
                  <a:pt x="775" y="252"/>
                </a:lnTo>
                <a:lnTo>
                  <a:pt x="773" y="251"/>
                </a:lnTo>
                <a:lnTo>
                  <a:pt x="771" y="258"/>
                </a:lnTo>
                <a:lnTo>
                  <a:pt x="771" y="259"/>
                </a:lnTo>
                <a:lnTo>
                  <a:pt x="768" y="262"/>
                </a:lnTo>
                <a:lnTo>
                  <a:pt x="768" y="263"/>
                </a:lnTo>
                <a:lnTo>
                  <a:pt x="769" y="263"/>
                </a:lnTo>
                <a:lnTo>
                  <a:pt x="769" y="264"/>
                </a:lnTo>
                <a:lnTo>
                  <a:pt x="770" y="264"/>
                </a:lnTo>
                <a:lnTo>
                  <a:pt x="771" y="266"/>
                </a:lnTo>
                <a:lnTo>
                  <a:pt x="771" y="264"/>
                </a:lnTo>
                <a:lnTo>
                  <a:pt x="771" y="263"/>
                </a:lnTo>
                <a:lnTo>
                  <a:pt x="772" y="263"/>
                </a:lnTo>
                <a:lnTo>
                  <a:pt x="771" y="262"/>
                </a:lnTo>
                <a:lnTo>
                  <a:pt x="772" y="261"/>
                </a:lnTo>
                <a:close/>
              </a:path>
            </a:pathLst>
          </a:custGeom>
          <a:solidFill>
            <a:srgbClr val="C3B996"/>
          </a:solidFill>
          <a:ln w="3175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90CA4B1-8F68-6626-79FA-AD9030A55725}"/>
              </a:ext>
            </a:extLst>
          </p:cNvPr>
          <p:cNvSpPr>
            <a:spLocks noEditPoints="1"/>
          </p:cNvSpPr>
          <p:nvPr/>
        </p:nvSpPr>
        <p:spPr bwMode="auto">
          <a:xfrm>
            <a:off x="5222965" y="1203598"/>
            <a:ext cx="2955925" cy="3763963"/>
          </a:xfrm>
          <a:custGeom>
            <a:avLst/>
            <a:gdLst>
              <a:gd name="T0" fmla="*/ 1645 w 1862"/>
              <a:gd name="T1" fmla="*/ 669 h 2371"/>
              <a:gd name="T2" fmla="*/ 1396 w 1862"/>
              <a:gd name="T3" fmla="*/ 319 h 2371"/>
              <a:gd name="T4" fmla="*/ 323 w 1862"/>
              <a:gd name="T5" fmla="*/ 1449 h 2371"/>
              <a:gd name="T6" fmla="*/ 376 w 1862"/>
              <a:gd name="T7" fmla="*/ 1304 h 2371"/>
              <a:gd name="T8" fmla="*/ 210 w 1862"/>
              <a:gd name="T9" fmla="*/ 1309 h 2371"/>
              <a:gd name="T10" fmla="*/ 138 w 1862"/>
              <a:gd name="T11" fmla="*/ 1363 h 2371"/>
              <a:gd name="T12" fmla="*/ 196 w 1862"/>
              <a:gd name="T13" fmla="*/ 1126 h 2371"/>
              <a:gd name="T14" fmla="*/ 217 w 1862"/>
              <a:gd name="T15" fmla="*/ 919 h 2371"/>
              <a:gd name="T16" fmla="*/ 166 w 1862"/>
              <a:gd name="T17" fmla="*/ 736 h 2371"/>
              <a:gd name="T18" fmla="*/ 115 w 1862"/>
              <a:gd name="T19" fmla="*/ 573 h 2371"/>
              <a:gd name="T20" fmla="*/ 112 w 1862"/>
              <a:gd name="T21" fmla="*/ 519 h 2371"/>
              <a:gd name="T22" fmla="*/ 196 w 1862"/>
              <a:gd name="T23" fmla="*/ 458 h 2371"/>
              <a:gd name="T24" fmla="*/ 132 w 1862"/>
              <a:gd name="T25" fmla="*/ 372 h 2371"/>
              <a:gd name="T26" fmla="*/ 179 w 1862"/>
              <a:gd name="T27" fmla="*/ 347 h 2371"/>
              <a:gd name="T28" fmla="*/ 335 w 1862"/>
              <a:gd name="T29" fmla="*/ 435 h 2371"/>
              <a:gd name="T30" fmla="*/ 298 w 1862"/>
              <a:gd name="T31" fmla="*/ 314 h 2371"/>
              <a:gd name="T32" fmla="*/ 331 w 1862"/>
              <a:gd name="T33" fmla="*/ 319 h 2371"/>
              <a:gd name="T34" fmla="*/ 383 w 1862"/>
              <a:gd name="T35" fmla="*/ 396 h 2371"/>
              <a:gd name="T36" fmla="*/ 489 w 1862"/>
              <a:gd name="T37" fmla="*/ 610 h 2371"/>
              <a:gd name="T38" fmla="*/ 578 w 1862"/>
              <a:gd name="T39" fmla="*/ 568 h 2371"/>
              <a:gd name="T40" fmla="*/ 613 w 1862"/>
              <a:gd name="T41" fmla="*/ 659 h 2371"/>
              <a:gd name="T42" fmla="*/ 756 w 1862"/>
              <a:gd name="T43" fmla="*/ 663 h 2371"/>
              <a:gd name="T44" fmla="*/ 597 w 1862"/>
              <a:gd name="T45" fmla="*/ 498 h 2371"/>
              <a:gd name="T46" fmla="*/ 643 w 1862"/>
              <a:gd name="T47" fmla="*/ 462 h 2371"/>
              <a:gd name="T48" fmla="*/ 724 w 1862"/>
              <a:gd name="T49" fmla="*/ 388 h 2371"/>
              <a:gd name="T50" fmla="*/ 518 w 1862"/>
              <a:gd name="T51" fmla="*/ 370 h 2371"/>
              <a:gd name="T52" fmla="*/ 694 w 1862"/>
              <a:gd name="T53" fmla="*/ 263 h 2371"/>
              <a:gd name="T54" fmla="*/ 787 w 1862"/>
              <a:gd name="T55" fmla="*/ 270 h 2371"/>
              <a:gd name="T56" fmla="*/ 926 w 1862"/>
              <a:gd name="T57" fmla="*/ 297 h 2371"/>
              <a:gd name="T58" fmla="*/ 1111 w 1862"/>
              <a:gd name="T59" fmla="*/ 91 h 2371"/>
              <a:gd name="T60" fmla="*/ 1323 w 1862"/>
              <a:gd name="T61" fmla="*/ 188 h 2371"/>
              <a:gd name="T62" fmla="*/ 1445 w 1862"/>
              <a:gd name="T63" fmla="*/ 420 h 2371"/>
              <a:gd name="T64" fmla="*/ 1531 w 1862"/>
              <a:gd name="T65" fmla="*/ 336 h 2371"/>
              <a:gd name="T66" fmla="*/ 1550 w 1862"/>
              <a:gd name="T67" fmla="*/ 523 h 2371"/>
              <a:gd name="T68" fmla="*/ 1614 w 1862"/>
              <a:gd name="T69" fmla="*/ 559 h 2371"/>
              <a:gd name="T70" fmla="*/ 1644 w 1862"/>
              <a:gd name="T71" fmla="*/ 789 h 2371"/>
              <a:gd name="T72" fmla="*/ 1751 w 1862"/>
              <a:gd name="T73" fmla="*/ 930 h 2371"/>
              <a:gd name="T74" fmla="*/ 1848 w 1862"/>
              <a:gd name="T75" fmla="*/ 1020 h 2371"/>
              <a:gd name="T76" fmla="*/ 1675 w 1862"/>
              <a:gd name="T77" fmla="*/ 1194 h 2371"/>
              <a:gd name="T78" fmla="*/ 1522 w 1862"/>
              <a:gd name="T79" fmla="*/ 1258 h 2371"/>
              <a:gd name="T80" fmla="*/ 1428 w 1862"/>
              <a:gd name="T81" fmla="*/ 1549 h 2371"/>
              <a:gd name="T82" fmla="*/ 1287 w 1862"/>
              <a:gd name="T83" fmla="*/ 1711 h 2371"/>
              <a:gd name="T84" fmla="*/ 1271 w 1862"/>
              <a:gd name="T85" fmla="*/ 1838 h 2371"/>
              <a:gd name="T86" fmla="*/ 1420 w 1862"/>
              <a:gd name="T87" fmla="*/ 1936 h 2371"/>
              <a:gd name="T88" fmla="*/ 1253 w 1862"/>
              <a:gd name="T89" fmla="*/ 2136 h 2371"/>
              <a:gd name="T90" fmla="*/ 1128 w 1862"/>
              <a:gd name="T91" fmla="*/ 2233 h 2371"/>
              <a:gd name="T92" fmla="*/ 990 w 1862"/>
              <a:gd name="T93" fmla="*/ 2301 h 2371"/>
              <a:gd name="T94" fmla="*/ 850 w 1862"/>
              <a:gd name="T95" fmla="*/ 2309 h 2371"/>
              <a:gd name="T96" fmla="*/ 667 w 1862"/>
              <a:gd name="T97" fmla="*/ 2061 h 2371"/>
              <a:gd name="T98" fmla="*/ 764 w 1862"/>
              <a:gd name="T99" fmla="*/ 1879 h 2371"/>
              <a:gd name="T100" fmla="*/ 536 w 1862"/>
              <a:gd name="T101" fmla="*/ 1812 h 2371"/>
              <a:gd name="T102" fmla="*/ 97 w 1862"/>
              <a:gd name="T103" fmla="*/ 1956 h 2371"/>
              <a:gd name="T104" fmla="*/ 50 w 1862"/>
              <a:gd name="T105" fmla="*/ 1772 h 2371"/>
              <a:gd name="T106" fmla="*/ 41 w 1862"/>
              <a:gd name="T107" fmla="*/ 1681 h 2371"/>
              <a:gd name="T108" fmla="*/ 42 w 1862"/>
              <a:gd name="T109" fmla="*/ 1562 h 2371"/>
              <a:gd name="T110" fmla="*/ 10 w 1862"/>
              <a:gd name="T111" fmla="*/ 1520 h 2371"/>
              <a:gd name="T112" fmla="*/ 51 w 1862"/>
              <a:gd name="T113" fmla="*/ 1444 h 2371"/>
              <a:gd name="T114" fmla="*/ 164 w 1862"/>
              <a:gd name="T115" fmla="*/ 1425 h 2371"/>
              <a:gd name="T116" fmla="*/ 1245 w 1862"/>
              <a:gd name="T117" fmla="*/ 2098 h 2371"/>
              <a:gd name="T118" fmla="*/ 1574 w 1862"/>
              <a:gd name="T119" fmla="*/ 832 h 2371"/>
              <a:gd name="T120" fmla="*/ 1477 w 1862"/>
              <a:gd name="T121" fmla="*/ 713 h 2371"/>
              <a:gd name="T122" fmla="*/ 244 w 1862"/>
              <a:gd name="T123" fmla="*/ 751 h 2371"/>
              <a:gd name="T124" fmla="*/ 1009 w 1862"/>
              <a:gd name="T125" fmla="*/ 256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2" h="2371">
                <a:moveTo>
                  <a:pt x="146" y="1273"/>
                </a:moveTo>
                <a:lnTo>
                  <a:pt x="147" y="1279"/>
                </a:lnTo>
                <a:lnTo>
                  <a:pt x="161" y="1278"/>
                </a:lnTo>
                <a:lnTo>
                  <a:pt x="161" y="1274"/>
                </a:lnTo>
                <a:lnTo>
                  <a:pt x="160" y="1271"/>
                </a:lnTo>
                <a:lnTo>
                  <a:pt x="173" y="1271"/>
                </a:lnTo>
                <a:lnTo>
                  <a:pt x="181" y="1270"/>
                </a:lnTo>
                <a:lnTo>
                  <a:pt x="179" y="1264"/>
                </a:lnTo>
                <a:lnTo>
                  <a:pt x="195" y="1263"/>
                </a:lnTo>
                <a:lnTo>
                  <a:pt x="190" y="1266"/>
                </a:lnTo>
                <a:lnTo>
                  <a:pt x="189" y="1268"/>
                </a:lnTo>
                <a:lnTo>
                  <a:pt x="189" y="1271"/>
                </a:lnTo>
                <a:lnTo>
                  <a:pt x="188" y="1274"/>
                </a:lnTo>
                <a:lnTo>
                  <a:pt x="188" y="1276"/>
                </a:lnTo>
                <a:lnTo>
                  <a:pt x="188" y="1278"/>
                </a:lnTo>
                <a:lnTo>
                  <a:pt x="187" y="1279"/>
                </a:lnTo>
                <a:lnTo>
                  <a:pt x="183" y="1279"/>
                </a:lnTo>
                <a:lnTo>
                  <a:pt x="183" y="1280"/>
                </a:lnTo>
                <a:lnTo>
                  <a:pt x="185" y="1282"/>
                </a:lnTo>
                <a:lnTo>
                  <a:pt x="181" y="1282"/>
                </a:lnTo>
                <a:lnTo>
                  <a:pt x="180" y="1281"/>
                </a:lnTo>
                <a:lnTo>
                  <a:pt x="174" y="1279"/>
                </a:lnTo>
                <a:lnTo>
                  <a:pt x="174" y="1280"/>
                </a:lnTo>
                <a:lnTo>
                  <a:pt x="174" y="1282"/>
                </a:lnTo>
                <a:lnTo>
                  <a:pt x="174" y="1284"/>
                </a:lnTo>
                <a:lnTo>
                  <a:pt x="173" y="1284"/>
                </a:lnTo>
                <a:lnTo>
                  <a:pt x="171" y="1284"/>
                </a:lnTo>
                <a:lnTo>
                  <a:pt x="173" y="1290"/>
                </a:lnTo>
                <a:lnTo>
                  <a:pt x="171" y="1291"/>
                </a:lnTo>
                <a:lnTo>
                  <a:pt x="170" y="1291"/>
                </a:lnTo>
                <a:lnTo>
                  <a:pt x="170" y="1292"/>
                </a:lnTo>
                <a:lnTo>
                  <a:pt x="169" y="1292"/>
                </a:lnTo>
                <a:lnTo>
                  <a:pt x="168" y="1292"/>
                </a:lnTo>
                <a:lnTo>
                  <a:pt x="168" y="1289"/>
                </a:lnTo>
                <a:lnTo>
                  <a:pt x="165" y="1289"/>
                </a:lnTo>
                <a:lnTo>
                  <a:pt x="165" y="1288"/>
                </a:lnTo>
                <a:lnTo>
                  <a:pt x="165" y="1284"/>
                </a:lnTo>
                <a:lnTo>
                  <a:pt x="162" y="1284"/>
                </a:lnTo>
                <a:lnTo>
                  <a:pt x="162" y="1281"/>
                </a:lnTo>
                <a:lnTo>
                  <a:pt x="147" y="1284"/>
                </a:lnTo>
                <a:lnTo>
                  <a:pt x="147" y="1281"/>
                </a:lnTo>
                <a:lnTo>
                  <a:pt x="134" y="1288"/>
                </a:lnTo>
                <a:lnTo>
                  <a:pt x="127" y="1291"/>
                </a:lnTo>
                <a:lnTo>
                  <a:pt x="124" y="1292"/>
                </a:lnTo>
                <a:lnTo>
                  <a:pt x="121" y="1278"/>
                </a:lnTo>
                <a:lnTo>
                  <a:pt x="122" y="1278"/>
                </a:lnTo>
                <a:lnTo>
                  <a:pt x="122" y="1276"/>
                </a:lnTo>
                <a:lnTo>
                  <a:pt x="123" y="1275"/>
                </a:lnTo>
                <a:lnTo>
                  <a:pt x="124" y="1273"/>
                </a:lnTo>
                <a:lnTo>
                  <a:pt x="124" y="1272"/>
                </a:lnTo>
                <a:lnTo>
                  <a:pt x="126" y="1271"/>
                </a:lnTo>
                <a:lnTo>
                  <a:pt x="126" y="1270"/>
                </a:lnTo>
                <a:lnTo>
                  <a:pt x="127" y="1267"/>
                </a:lnTo>
                <a:lnTo>
                  <a:pt x="128" y="1265"/>
                </a:lnTo>
                <a:lnTo>
                  <a:pt x="128" y="1264"/>
                </a:lnTo>
                <a:lnTo>
                  <a:pt x="128" y="1263"/>
                </a:lnTo>
                <a:lnTo>
                  <a:pt x="129" y="1263"/>
                </a:lnTo>
                <a:lnTo>
                  <a:pt x="129" y="1261"/>
                </a:lnTo>
                <a:lnTo>
                  <a:pt x="130" y="1259"/>
                </a:lnTo>
                <a:lnTo>
                  <a:pt x="130" y="1258"/>
                </a:lnTo>
                <a:lnTo>
                  <a:pt x="130" y="1257"/>
                </a:lnTo>
                <a:lnTo>
                  <a:pt x="131" y="1256"/>
                </a:lnTo>
                <a:lnTo>
                  <a:pt x="131" y="1255"/>
                </a:lnTo>
                <a:lnTo>
                  <a:pt x="145" y="1254"/>
                </a:lnTo>
                <a:lnTo>
                  <a:pt x="146" y="1272"/>
                </a:lnTo>
                <a:lnTo>
                  <a:pt x="146" y="1273"/>
                </a:lnTo>
                <a:close/>
                <a:moveTo>
                  <a:pt x="96" y="1251"/>
                </a:moveTo>
                <a:lnTo>
                  <a:pt x="97" y="1254"/>
                </a:lnTo>
                <a:lnTo>
                  <a:pt x="103" y="1251"/>
                </a:lnTo>
                <a:lnTo>
                  <a:pt x="103" y="1254"/>
                </a:lnTo>
                <a:lnTo>
                  <a:pt x="121" y="1254"/>
                </a:lnTo>
                <a:lnTo>
                  <a:pt x="126" y="1254"/>
                </a:lnTo>
                <a:lnTo>
                  <a:pt x="130" y="1254"/>
                </a:lnTo>
                <a:lnTo>
                  <a:pt x="128" y="1261"/>
                </a:lnTo>
                <a:lnTo>
                  <a:pt x="128" y="1262"/>
                </a:lnTo>
                <a:lnTo>
                  <a:pt x="127" y="1265"/>
                </a:lnTo>
                <a:lnTo>
                  <a:pt x="126" y="1266"/>
                </a:lnTo>
                <a:lnTo>
                  <a:pt x="126" y="1268"/>
                </a:lnTo>
                <a:lnTo>
                  <a:pt x="123" y="1272"/>
                </a:lnTo>
                <a:lnTo>
                  <a:pt x="123" y="1273"/>
                </a:lnTo>
                <a:lnTo>
                  <a:pt x="122" y="1274"/>
                </a:lnTo>
                <a:lnTo>
                  <a:pt x="122" y="1275"/>
                </a:lnTo>
                <a:lnTo>
                  <a:pt x="121" y="1276"/>
                </a:lnTo>
                <a:lnTo>
                  <a:pt x="121" y="1278"/>
                </a:lnTo>
                <a:lnTo>
                  <a:pt x="120" y="1278"/>
                </a:lnTo>
                <a:lnTo>
                  <a:pt x="102" y="1281"/>
                </a:lnTo>
                <a:lnTo>
                  <a:pt x="102" y="1271"/>
                </a:lnTo>
                <a:lnTo>
                  <a:pt x="101" y="1272"/>
                </a:lnTo>
                <a:lnTo>
                  <a:pt x="96" y="1270"/>
                </a:lnTo>
                <a:lnTo>
                  <a:pt x="95" y="1266"/>
                </a:lnTo>
                <a:lnTo>
                  <a:pt x="87" y="1264"/>
                </a:lnTo>
                <a:lnTo>
                  <a:pt x="87" y="1262"/>
                </a:lnTo>
                <a:lnTo>
                  <a:pt x="85" y="1259"/>
                </a:lnTo>
                <a:lnTo>
                  <a:pt x="88" y="1259"/>
                </a:lnTo>
                <a:lnTo>
                  <a:pt x="89" y="1257"/>
                </a:lnTo>
                <a:lnTo>
                  <a:pt x="93" y="1255"/>
                </a:lnTo>
                <a:lnTo>
                  <a:pt x="96" y="1254"/>
                </a:lnTo>
                <a:lnTo>
                  <a:pt x="93" y="1249"/>
                </a:lnTo>
                <a:lnTo>
                  <a:pt x="94" y="1248"/>
                </a:lnTo>
                <a:lnTo>
                  <a:pt x="96" y="1251"/>
                </a:lnTo>
                <a:close/>
                <a:moveTo>
                  <a:pt x="1676" y="724"/>
                </a:moveTo>
                <a:lnTo>
                  <a:pt x="1678" y="725"/>
                </a:lnTo>
                <a:lnTo>
                  <a:pt x="1680" y="724"/>
                </a:lnTo>
                <a:lnTo>
                  <a:pt x="1682" y="726"/>
                </a:lnTo>
                <a:lnTo>
                  <a:pt x="1682" y="727"/>
                </a:lnTo>
                <a:lnTo>
                  <a:pt x="1682" y="728"/>
                </a:lnTo>
                <a:lnTo>
                  <a:pt x="1683" y="731"/>
                </a:lnTo>
                <a:lnTo>
                  <a:pt x="1683" y="734"/>
                </a:lnTo>
                <a:lnTo>
                  <a:pt x="1685" y="740"/>
                </a:lnTo>
                <a:lnTo>
                  <a:pt x="1678" y="743"/>
                </a:lnTo>
                <a:lnTo>
                  <a:pt x="1677" y="741"/>
                </a:lnTo>
                <a:lnTo>
                  <a:pt x="1677" y="740"/>
                </a:lnTo>
                <a:lnTo>
                  <a:pt x="1677" y="738"/>
                </a:lnTo>
                <a:lnTo>
                  <a:pt x="1676" y="736"/>
                </a:lnTo>
                <a:lnTo>
                  <a:pt x="1675" y="734"/>
                </a:lnTo>
                <a:lnTo>
                  <a:pt x="1675" y="733"/>
                </a:lnTo>
                <a:lnTo>
                  <a:pt x="1673" y="724"/>
                </a:lnTo>
                <a:lnTo>
                  <a:pt x="1675" y="724"/>
                </a:lnTo>
                <a:lnTo>
                  <a:pt x="1676" y="724"/>
                </a:lnTo>
                <a:close/>
                <a:moveTo>
                  <a:pt x="1515" y="722"/>
                </a:moveTo>
                <a:lnTo>
                  <a:pt x="1516" y="730"/>
                </a:lnTo>
                <a:lnTo>
                  <a:pt x="1517" y="730"/>
                </a:lnTo>
                <a:lnTo>
                  <a:pt x="1517" y="731"/>
                </a:lnTo>
                <a:lnTo>
                  <a:pt x="1513" y="734"/>
                </a:lnTo>
                <a:lnTo>
                  <a:pt x="1516" y="741"/>
                </a:lnTo>
                <a:lnTo>
                  <a:pt x="1514" y="743"/>
                </a:lnTo>
                <a:lnTo>
                  <a:pt x="1506" y="748"/>
                </a:lnTo>
                <a:lnTo>
                  <a:pt x="1506" y="749"/>
                </a:lnTo>
                <a:lnTo>
                  <a:pt x="1501" y="752"/>
                </a:lnTo>
                <a:lnTo>
                  <a:pt x="1498" y="748"/>
                </a:lnTo>
                <a:lnTo>
                  <a:pt x="1502" y="744"/>
                </a:lnTo>
                <a:lnTo>
                  <a:pt x="1497" y="738"/>
                </a:lnTo>
                <a:lnTo>
                  <a:pt x="1496" y="739"/>
                </a:lnTo>
                <a:lnTo>
                  <a:pt x="1496" y="740"/>
                </a:lnTo>
                <a:lnTo>
                  <a:pt x="1495" y="740"/>
                </a:lnTo>
                <a:lnTo>
                  <a:pt x="1493" y="742"/>
                </a:lnTo>
                <a:lnTo>
                  <a:pt x="1492" y="742"/>
                </a:lnTo>
                <a:lnTo>
                  <a:pt x="1493" y="740"/>
                </a:lnTo>
                <a:lnTo>
                  <a:pt x="1495" y="739"/>
                </a:lnTo>
                <a:lnTo>
                  <a:pt x="1497" y="738"/>
                </a:lnTo>
                <a:lnTo>
                  <a:pt x="1493" y="733"/>
                </a:lnTo>
                <a:lnTo>
                  <a:pt x="1489" y="733"/>
                </a:lnTo>
                <a:lnTo>
                  <a:pt x="1487" y="733"/>
                </a:lnTo>
                <a:lnTo>
                  <a:pt x="1484" y="731"/>
                </a:lnTo>
                <a:lnTo>
                  <a:pt x="1485" y="728"/>
                </a:lnTo>
                <a:lnTo>
                  <a:pt x="1496" y="725"/>
                </a:lnTo>
                <a:lnTo>
                  <a:pt x="1505" y="726"/>
                </a:lnTo>
                <a:lnTo>
                  <a:pt x="1508" y="726"/>
                </a:lnTo>
                <a:lnTo>
                  <a:pt x="1510" y="723"/>
                </a:lnTo>
                <a:lnTo>
                  <a:pt x="1516" y="715"/>
                </a:lnTo>
                <a:lnTo>
                  <a:pt x="1517" y="722"/>
                </a:lnTo>
                <a:lnTo>
                  <a:pt x="1515" y="722"/>
                </a:lnTo>
                <a:close/>
                <a:moveTo>
                  <a:pt x="1674" y="701"/>
                </a:moveTo>
                <a:lnTo>
                  <a:pt x="1675" y="703"/>
                </a:lnTo>
                <a:lnTo>
                  <a:pt x="1670" y="703"/>
                </a:lnTo>
                <a:lnTo>
                  <a:pt x="1669" y="703"/>
                </a:lnTo>
                <a:lnTo>
                  <a:pt x="1667" y="701"/>
                </a:lnTo>
                <a:lnTo>
                  <a:pt x="1667" y="700"/>
                </a:lnTo>
                <a:lnTo>
                  <a:pt x="1666" y="699"/>
                </a:lnTo>
                <a:lnTo>
                  <a:pt x="1666" y="698"/>
                </a:lnTo>
                <a:lnTo>
                  <a:pt x="1665" y="698"/>
                </a:lnTo>
                <a:lnTo>
                  <a:pt x="1663" y="697"/>
                </a:lnTo>
                <a:lnTo>
                  <a:pt x="1663" y="696"/>
                </a:lnTo>
                <a:lnTo>
                  <a:pt x="1660" y="692"/>
                </a:lnTo>
                <a:lnTo>
                  <a:pt x="1658" y="690"/>
                </a:lnTo>
                <a:lnTo>
                  <a:pt x="1656" y="688"/>
                </a:lnTo>
                <a:lnTo>
                  <a:pt x="1653" y="685"/>
                </a:lnTo>
                <a:lnTo>
                  <a:pt x="1652" y="684"/>
                </a:lnTo>
                <a:lnTo>
                  <a:pt x="1652" y="683"/>
                </a:lnTo>
                <a:lnTo>
                  <a:pt x="1649" y="676"/>
                </a:lnTo>
                <a:lnTo>
                  <a:pt x="1645" y="669"/>
                </a:lnTo>
                <a:lnTo>
                  <a:pt x="1644" y="668"/>
                </a:lnTo>
                <a:lnTo>
                  <a:pt x="1642" y="663"/>
                </a:lnTo>
                <a:lnTo>
                  <a:pt x="1637" y="652"/>
                </a:lnTo>
                <a:lnTo>
                  <a:pt x="1640" y="652"/>
                </a:lnTo>
                <a:lnTo>
                  <a:pt x="1641" y="652"/>
                </a:lnTo>
                <a:lnTo>
                  <a:pt x="1642" y="651"/>
                </a:lnTo>
                <a:lnTo>
                  <a:pt x="1643" y="651"/>
                </a:lnTo>
                <a:lnTo>
                  <a:pt x="1644" y="651"/>
                </a:lnTo>
                <a:lnTo>
                  <a:pt x="1645" y="651"/>
                </a:lnTo>
                <a:lnTo>
                  <a:pt x="1646" y="651"/>
                </a:lnTo>
                <a:lnTo>
                  <a:pt x="1648" y="651"/>
                </a:lnTo>
                <a:lnTo>
                  <a:pt x="1649" y="650"/>
                </a:lnTo>
                <a:lnTo>
                  <a:pt x="1650" y="650"/>
                </a:lnTo>
                <a:lnTo>
                  <a:pt x="1651" y="649"/>
                </a:lnTo>
                <a:lnTo>
                  <a:pt x="1652" y="648"/>
                </a:lnTo>
                <a:lnTo>
                  <a:pt x="1653" y="647"/>
                </a:lnTo>
                <a:lnTo>
                  <a:pt x="1654" y="647"/>
                </a:lnTo>
                <a:lnTo>
                  <a:pt x="1654" y="646"/>
                </a:lnTo>
                <a:lnTo>
                  <a:pt x="1658" y="643"/>
                </a:lnTo>
                <a:lnTo>
                  <a:pt x="1674" y="701"/>
                </a:lnTo>
                <a:close/>
                <a:moveTo>
                  <a:pt x="92" y="585"/>
                </a:moveTo>
                <a:lnTo>
                  <a:pt x="92" y="587"/>
                </a:lnTo>
                <a:lnTo>
                  <a:pt x="93" y="587"/>
                </a:lnTo>
                <a:lnTo>
                  <a:pt x="93" y="588"/>
                </a:lnTo>
                <a:lnTo>
                  <a:pt x="94" y="588"/>
                </a:lnTo>
                <a:lnTo>
                  <a:pt x="95" y="589"/>
                </a:lnTo>
                <a:lnTo>
                  <a:pt x="96" y="589"/>
                </a:lnTo>
                <a:lnTo>
                  <a:pt x="97" y="589"/>
                </a:lnTo>
                <a:lnTo>
                  <a:pt x="97" y="588"/>
                </a:lnTo>
                <a:lnTo>
                  <a:pt x="101" y="587"/>
                </a:lnTo>
                <a:lnTo>
                  <a:pt x="102" y="587"/>
                </a:lnTo>
                <a:lnTo>
                  <a:pt x="103" y="587"/>
                </a:lnTo>
                <a:lnTo>
                  <a:pt x="104" y="587"/>
                </a:lnTo>
                <a:lnTo>
                  <a:pt x="104" y="588"/>
                </a:lnTo>
                <a:lnTo>
                  <a:pt x="106" y="589"/>
                </a:lnTo>
                <a:lnTo>
                  <a:pt x="107" y="590"/>
                </a:lnTo>
                <a:lnTo>
                  <a:pt x="109" y="590"/>
                </a:lnTo>
                <a:lnTo>
                  <a:pt x="110" y="590"/>
                </a:lnTo>
                <a:lnTo>
                  <a:pt x="109" y="590"/>
                </a:lnTo>
                <a:lnTo>
                  <a:pt x="109" y="591"/>
                </a:lnTo>
                <a:lnTo>
                  <a:pt x="107" y="593"/>
                </a:lnTo>
                <a:lnTo>
                  <a:pt x="106" y="593"/>
                </a:lnTo>
                <a:lnTo>
                  <a:pt x="105" y="596"/>
                </a:lnTo>
                <a:lnTo>
                  <a:pt x="105" y="597"/>
                </a:lnTo>
                <a:lnTo>
                  <a:pt x="104" y="598"/>
                </a:lnTo>
                <a:lnTo>
                  <a:pt x="104" y="599"/>
                </a:lnTo>
                <a:lnTo>
                  <a:pt x="103" y="598"/>
                </a:lnTo>
                <a:lnTo>
                  <a:pt x="102" y="598"/>
                </a:lnTo>
                <a:lnTo>
                  <a:pt x="102" y="599"/>
                </a:lnTo>
                <a:lnTo>
                  <a:pt x="104" y="601"/>
                </a:lnTo>
                <a:lnTo>
                  <a:pt x="105" y="603"/>
                </a:lnTo>
                <a:lnTo>
                  <a:pt x="106" y="603"/>
                </a:lnTo>
                <a:lnTo>
                  <a:pt x="104" y="606"/>
                </a:lnTo>
                <a:lnTo>
                  <a:pt x="102" y="607"/>
                </a:lnTo>
                <a:lnTo>
                  <a:pt x="98" y="610"/>
                </a:lnTo>
                <a:lnTo>
                  <a:pt x="101" y="613"/>
                </a:lnTo>
                <a:lnTo>
                  <a:pt x="100" y="614"/>
                </a:lnTo>
                <a:lnTo>
                  <a:pt x="98" y="614"/>
                </a:lnTo>
                <a:lnTo>
                  <a:pt x="95" y="612"/>
                </a:lnTo>
                <a:lnTo>
                  <a:pt x="95" y="593"/>
                </a:lnTo>
                <a:lnTo>
                  <a:pt x="85" y="584"/>
                </a:lnTo>
                <a:lnTo>
                  <a:pt x="88" y="587"/>
                </a:lnTo>
                <a:lnTo>
                  <a:pt x="88" y="583"/>
                </a:lnTo>
                <a:lnTo>
                  <a:pt x="89" y="583"/>
                </a:lnTo>
                <a:lnTo>
                  <a:pt x="90" y="583"/>
                </a:lnTo>
                <a:lnTo>
                  <a:pt x="92" y="583"/>
                </a:lnTo>
                <a:lnTo>
                  <a:pt x="92" y="584"/>
                </a:lnTo>
                <a:lnTo>
                  <a:pt x="92" y="585"/>
                </a:lnTo>
                <a:close/>
                <a:moveTo>
                  <a:pt x="525" y="454"/>
                </a:moveTo>
                <a:lnTo>
                  <a:pt x="525" y="458"/>
                </a:lnTo>
                <a:lnTo>
                  <a:pt x="524" y="457"/>
                </a:lnTo>
                <a:lnTo>
                  <a:pt x="523" y="456"/>
                </a:lnTo>
                <a:lnTo>
                  <a:pt x="521" y="455"/>
                </a:lnTo>
                <a:lnTo>
                  <a:pt x="520" y="454"/>
                </a:lnTo>
                <a:lnTo>
                  <a:pt x="520" y="453"/>
                </a:lnTo>
                <a:lnTo>
                  <a:pt x="519" y="452"/>
                </a:lnTo>
                <a:lnTo>
                  <a:pt x="518" y="450"/>
                </a:lnTo>
                <a:lnTo>
                  <a:pt x="518" y="449"/>
                </a:lnTo>
                <a:lnTo>
                  <a:pt x="517" y="449"/>
                </a:lnTo>
                <a:lnTo>
                  <a:pt x="516" y="449"/>
                </a:lnTo>
                <a:lnTo>
                  <a:pt x="516" y="448"/>
                </a:lnTo>
                <a:lnTo>
                  <a:pt x="515" y="448"/>
                </a:lnTo>
                <a:lnTo>
                  <a:pt x="515" y="447"/>
                </a:lnTo>
                <a:lnTo>
                  <a:pt x="513" y="447"/>
                </a:lnTo>
                <a:lnTo>
                  <a:pt x="512" y="447"/>
                </a:lnTo>
                <a:lnTo>
                  <a:pt x="511" y="446"/>
                </a:lnTo>
                <a:lnTo>
                  <a:pt x="508" y="445"/>
                </a:lnTo>
                <a:lnTo>
                  <a:pt x="507" y="439"/>
                </a:lnTo>
                <a:lnTo>
                  <a:pt x="507" y="438"/>
                </a:lnTo>
                <a:lnTo>
                  <a:pt x="517" y="428"/>
                </a:lnTo>
                <a:lnTo>
                  <a:pt x="521" y="429"/>
                </a:lnTo>
                <a:lnTo>
                  <a:pt x="521" y="432"/>
                </a:lnTo>
                <a:lnTo>
                  <a:pt x="521" y="433"/>
                </a:lnTo>
                <a:lnTo>
                  <a:pt x="521" y="437"/>
                </a:lnTo>
                <a:lnTo>
                  <a:pt x="523" y="444"/>
                </a:lnTo>
                <a:lnTo>
                  <a:pt x="524" y="447"/>
                </a:lnTo>
                <a:lnTo>
                  <a:pt x="524" y="448"/>
                </a:lnTo>
                <a:lnTo>
                  <a:pt x="525" y="452"/>
                </a:lnTo>
                <a:lnTo>
                  <a:pt x="525" y="454"/>
                </a:lnTo>
                <a:close/>
                <a:moveTo>
                  <a:pt x="610" y="438"/>
                </a:moveTo>
                <a:lnTo>
                  <a:pt x="609" y="439"/>
                </a:lnTo>
                <a:lnTo>
                  <a:pt x="608" y="438"/>
                </a:lnTo>
                <a:lnTo>
                  <a:pt x="603" y="436"/>
                </a:lnTo>
                <a:lnTo>
                  <a:pt x="601" y="435"/>
                </a:lnTo>
                <a:lnTo>
                  <a:pt x="601" y="432"/>
                </a:lnTo>
                <a:lnTo>
                  <a:pt x="601" y="413"/>
                </a:lnTo>
                <a:lnTo>
                  <a:pt x="603" y="413"/>
                </a:lnTo>
                <a:lnTo>
                  <a:pt x="605" y="412"/>
                </a:lnTo>
                <a:lnTo>
                  <a:pt x="608" y="411"/>
                </a:lnTo>
                <a:lnTo>
                  <a:pt x="609" y="410"/>
                </a:lnTo>
                <a:lnTo>
                  <a:pt x="613" y="409"/>
                </a:lnTo>
                <a:lnTo>
                  <a:pt x="614" y="407"/>
                </a:lnTo>
                <a:lnTo>
                  <a:pt x="614" y="426"/>
                </a:lnTo>
                <a:lnTo>
                  <a:pt x="613" y="427"/>
                </a:lnTo>
                <a:lnTo>
                  <a:pt x="613" y="433"/>
                </a:lnTo>
                <a:lnTo>
                  <a:pt x="610" y="438"/>
                </a:lnTo>
                <a:close/>
                <a:moveTo>
                  <a:pt x="703" y="403"/>
                </a:moveTo>
                <a:lnTo>
                  <a:pt x="678" y="421"/>
                </a:lnTo>
                <a:lnTo>
                  <a:pt x="677" y="420"/>
                </a:lnTo>
                <a:lnTo>
                  <a:pt x="677" y="419"/>
                </a:lnTo>
                <a:lnTo>
                  <a:pt x="677" y="418"/>
                </a:lnTo>
                <a:lnTo>
                  <a:pt x="676" y="416"/>
                </a:lnTo>
                <a:lnTo>
                  <a:pt x="676" y="415"/>
                </a:lnTo>
                <a:lnTo>
                  <a:pt x="677" y="414"/>
                </a:lnTo>
                <a:lnTo>
                  <a:pt x="679" y="413"/>
                </a:lnTo>
                <a:lnTo>
                  <a:pt x="680" y="412"/>
                </a:lnTo>
                <a:lnTo>
                  <a:pt x="681" y="411"/>
                </a:lnTo>
                <a:lnTo>
                  <a:pt x="682" y="410"/>
                </a:lnTo>
                <a:lnTo>
                  <a:pt x="682" y="409"/>
                </a:lnTo>
                <a:lnTo>
                  <a:pt x="682" y="407"/>
                </a:lnTo>
                <a:lnTo>
                  <a:pt x="682" y="406"/>
                </a:lnTo>
                <a:lnTo>
                  <a:pt x="684" y="406"/>
                </a:lnTo>
                <a:lnTo>
                  <a:pt x="684" y="405"/>
                </a:lnTo>
                <a:lnTo>
                  <a:pt x="685" y="404"/>
                </a:lnTo>
                <a:lnTo>
                  <a:pt x="686" y="404"/>
                </a:lnTo>
                <a:lnTo>
                  <a:pt x="687" y="406"/>
                </a:lnTo>
                <a:lnTo>
                  <a:pt x="697" y="401"/>
                </a:lnTo>
                <a:lnTo>
                  <a:pt x="701" y="398"/>
                </a:lnTo>
                <a:lnTo>
                  <a:pt x="712" y="397"/>
                </a:lnTo>
                <a:lnTo>
                  <a:pt x="713" y="398"/>
                </a:lnTo>
                <a:lnTo>
                  <a:pt x="707" y="401"/>
                </a:lnTo>
                <a:lnTo>
                  <a:pt x="703" y="403"/>
                </a:lnTo>
                <a:close/>
                <a:moveTo>
                  <a:pt x="567" y="396"/>
                </a:moveTo>
                <a:lnTo>
                  <a:pt x="578" y="420"/>
                </a:lnTo>
                <a:lnTo>
                  <a:pt x="571" y="416"/>
                </a:lnTo>
                <a:lnTo>
                  <a:pt x="570" y="416"/>
                </a:lnTo>
                <a:lnTo>
                  <a:pt x="569" y="416"/>
                </a:lnTo>
                <a:lnTo>
                  <a:pt x="568" y="415"/>
                </a:lnTo>
                <a:lnTo>
                  <a:pt x="567" y="415"/>
                </a:lnTo>
                <a:lnTo>
                  <a:pt x="566" y="414"/>
                </a:lnTo>
                <a:lnTo>
                  <a:pt x="565" y="414"/>
                </a:lnTo>
                <a:lnTo>
                  <a:pt x="563" y="414"/>
                </a:lnTo>
                <a:lnTo>
                  <a:pt x="563" y="413"/>
                </a:lnTo>
                <a:lnTo>
                  <a:pt x="560" y="413"/>
                </a:lnTo>
                <a:lnTo>
                  <a:pt x="560" y="385"/>
                </a:lnTo>
                <a:lnTo>
                  <a:pt x="562" y="389"/>
                </a:lnTo>
                <a:lnTo>
                  <a:pt x="567" y="396"/>
                </a:lnTo>
                <a:close/>
                <a:moveTo>
                  <a:pt x="1398" y="289"/>
                </a:moveTo>
                <a:lnTo>
                  <a:pt x="1400" y="291"/>
                </a:lnTo>
                <a:lnTo>
                  <a:pt x="1402" y="293"/>
                </a:lnTo>
                <a:lnTo>
                  <a:pt x="1405" y="297"/>
                </a:lnTo>
                <a:lnTo>
                  <a:pt x="1405" y="296"/>
                </a:lnTo>
                <a:lnTo>
                  <a:pt x="1409" y="304"/>
                </a:lnTo>
                <a:lnTo>
                  <a:pt x="1411" y="305"/>
                </a:lnTo>
                <a:lnTo>
                  <a:pt x="1411" y="306"/>
                </a:lnTo>
                <a:lnTo>
                  <a:pt x="1404" y="311"/>
                </a:lnTo>
                <a:lnTo>
                  <a:pt x="1405" y="314"/>
                </a:lnTo>
                <a:lnTo>
                  <a:pt x="1403" y="315"/>
                </a:lnTo>
                <a:lnTo>
                  <a:pt x="1400" y="317"/>
                </a:lnTo>
                <a:lnTo>
                  <a:pt x="1398" y="318"/>
                </a:lnTo>
                <a:lnTo>
                  <a:pt x="1396" y="319"/>
                </a:lnTo>
                <a:lnTo>
                  <a:pt x="1394" y="314"/>
                </a:lnTo>
                <a:lnTo>
                  <a:pt x="1394" y="304"/>
                </a:lnTo>
                <a:lnTo>
                  <a:pt x="1394" y="303"/>
                </a:lnTo>
                <a:lnTo>
                  <a:pt x="1394" y="298"/>
                </a:lnTo>
                <a:lnTo>
                  <a:pt x="1395" y="297"/>
                </a:lnTo>
                <a:lnTo>
                  <a:pt x="1395" y="296"/>
                </a:lnTo>
                <a:lnTo>
                  <a:pt x="1396" y="294"/>
                </a:lnTo>
                <a:lnTo>
                  <a:pt x="1396" y="293"/>
                </a:lnTo>
                <a:lnTo>
                  <a:pt x="1397" y="291"/>
                </a:lnTo>
                <a:lnTo>
                  <a:pt x="1398" y="289"/>
                </a:lnTo>
                <a:close/>
                <a:moveTo>
                  <a:pt x="1329" y="241"/>
                </a:moveTo>
                <a:lnTo>
                  <a:pt x="1329" y="247"/>
                </a:lnTo>
                <a:lnTo>
                  <a:pt x="1326" y="244"/>
                </a:lnTo>
                <a:lnTo>
                  <a:pt x="1324" y="243"/>
                </a:lnTo>
                <a:lnTo>
                  <a:pt x="1323" y="242"/>
                </a:lnTo>
                <a:lnTo>
                  <a:pt x="1323" y="241"/>
                </a:lnTo>
                <a:lnTo>
                  <a:pt x="1324" y="239"/>
                </a:lnTo>
                <a:lnTo>
                  <a:pt x="1324" y="237"/>
                </a:lnTo>
                <a:lnTo>
                  <a:pt x="1324" y="236"/>
                </a:lnTo>
                <a:lnTo>
                  <a:pt x="1326" y="236"/>
                </a:lnTo>
                <a:lnTo>
                  <a:pt x="1326" y="235"/>
                </a:lnTo>
                <a:lnTo>
                  <a:pt x="1326" y="234"/>
                </a:lnTo>
                <a:lnTo>
                  <a:pt x="1327" y="234"/>
                </a:lnTo>
                <a:lnTo>
                  <a:pt x="1327" y="233"/>
                </a:lnTo>
                <a:lnTo>
                  <a:pt x="1327" y="232"/>
                </a:lnTo>
                <a:lnTo>
                  <a:pt x="1328" y="232"/>
                </a:lnTo>
                <a:lnTo>
                  <a:pt x="1328" y="230"/>
                </a:lnTo>
                <a:lnTo>
                  <a:pt x="1329" y="233"/>
                </a:lnTo>
                <a:lnTo>
                  <a:pt x="1329" y="235"/>
                </a:lnTo>
                <a:lnTo>
                  <a:pt x="1329" y="239"/>
                </a:lnTo>
                <a:lnTo>
                  <a:pt x="1329" y="241"/>
                </a:lnTo>
                <a:close/>
                <a:moveTo>
                  <a:pt x="1322" y="218"/>
                </a:moveTo>
                <a:lnTo>
                  <a:pt x="1322" y="226"/>
                </a:lnTo>
                <a:lnTo>
                  <a:pt x="1326" y="224"/>
                </a:lnTo>
                <a:lnTo>
                  <a:pt x="1330" y="221"/>
                </a:lnTo>
                <a:lnTo>
                  <a:pt x="1330" y="222"/>
                </a:lnTo>
                <a:lnTo>
                  <a:pt x="1330" y="224"/>
                </a:lnTo>
                <a:lnTo>
                  <a:pt x="1330" y="225"/>
                </a:lnTo>
                <a:lnTo>
                  <a:pt x="1330" y="226"/>
                </a:lnTo>
                <a:lnTo>
                  <a:pt x="1330" y="227"/>
                </a:lnTo>
                <a:lnTo>
                  <a:pt x="1329" y="227"/>
                </a:lnTo>
                <a:lnTo>
                  <a:pt x="1329" y="228"/>
                </a:lnTo>
                <a:lnTo>
                  <a:pt x="1328" y="229"/>
                </a:lnTo>
                <a:lnTo>
                  <a:pt x="1328" y="230"/>
                </a:lnTo>
                <a:lnTo>
                  <a:pt x="1327" y="230"/>
                </a:lnTo>
                <a:lnTo>
                  <a:pt x="1327" y="232"/>
                </a:lnTo>
                <a:lnTo>
                  <a:pt x="1326" y="233"/>
                </a:lnTo>
                <a:lnTo>
                  <a:pt x="1326" y="234"/>
                </a:lnTo>
                <a:lnTo>
                  <a:pt x="1324" y="235"/>
                </a:lnTo>
                <a:lnTo>
                  <a:pt x="1324" y="236"/>
                </a:lnTo>
                <a:lnTo>
                  <a:pt x="1323" y="237"/>
                </a:lnTo>
                <a:lnTo>
                  <a:pt x="1323" y="238"/>
                </a:lnTo>
                <a:lnTo>
                  <a:pt x="1322" y="239"/>
                </a:lnTo>
                <a:lnTo>
                  <a:pt x="1321" y="239"/>
                </a:lnTo>
                <a:lnTo>
                  <a:pt x="1320" y="238"/>
                </a:lnTo>
                <a:lnTo>
                  <a:pt x="1318" y="235"/>
                </a:lnTo>
                <a:lnTo>
                  <a:pt x="1315" y="234"/>
                </a:lnTo>
                <a:lnTo>
                  <a:pt x="1315" y="233"/>
                </a:lnTo>
                <a:lnTo>
                  <a:pt x="1320" y="229"/>
                </a:lnTo>
                <a:lnTo>
                  <a:pt x="1320" y="228"/>
                </a:lnTo>
                <a:lnTo>
                  <a:pt x="1321" y="228"/>
                </a:lnTo>
                <a:lnTo>
                  <a:pt x="1321" y="227"/>
                </a:lnTo>
                <a:lnTo>
                  <a:pt x="1322" y="226"/>
                </a:lnTo>
                <a:lnTo>
                  <a:pt x="1322" y="225"/>
                </a:lnTo>
                <a:lnTo>
                  <a:pt x="1322" y="224"/>
                </a:lnTo>
                <a:lnTo>
                  <a:pt x="1322" y="222"/>
                </a:lnTo>
                <a:lnTo>
                  <a:pt x="1321" y="222"/>
                </a:lnTo>
                <a:lnTo>
                  <a:pt x="1321" y="221"/>
                </a:lnTo>
                <a:lnTo>
                  <a:pt x="1321" y="220"/>
                </a:lnTo>
                <a:lnTo>
                  <a:pt x="1320" y="219"/>
                </a:lnTo>
                <a:lnTo>
                  <a:pt x="1322" y="218"/>
                </a:lnTo>
                <a:close/>
                <a:moveTo>
                  <a:pt x="283" y="1445"/>
                </a:moveTo>
                <a:lnTo>
                  <a:pt x="284" y="1447"/>
                </a:lnTo>
                <a:lnTo>
                  <a:pt x="284" y="1449"/>
                </a:lnTo>
                <a:lnTo>
                  <a:pt x="286" y="1453"/>
                </a:lnTo>
                <a:lnTo>
                  <a:pt x="287" y="1455"/>
                </a:lnTo>
                <a:lnTo>
                  <a:pt x="288" y="1455"/>
                </a:lnTo>
                <a:lnTo>
                  <a:pt x="288" y="1456"/>
                </a:lnTo>
                <a:lnTo>
                  <a:pt x="289" y="1457"/>
                </a:lnTo>
                <a:lnTo>
                  <a:pt x="290" y="1457"/>
                </a:lnTo>
                <a:lnTo>
                  <a:pt x="290" y="1458"/>
                </a:lnTo>
                <a:lnTo>
                  <a:pt x="291" y="1459"/>
                </a:lnTo>
                <a:lnTo>
                  <a:pt x="292" y="1460"/>
                </a:lnTo>
                <a:lnTo>
                  <a:pt x="292" y="1461"/>
                </a:lnTo>
                <a:lnTo>
                  <a:pt x="293" y="1461"/>
                </a:lnTo>
                <a:lnTo>
                  <a:pt x="293" y="1462"/>
                </a:lnTo>
                <a:lnTo>
                  <a:pt x="295" y="1464"/>
                </a:lnTo>
                <a:lnTo>
                  <a:pt x="295" y="1465"/>
                </a:lnTo>
                <a:lnTo>
                  <a:pt x="296" y="1465"/>
                </a:lnTo>
                <a:lnTo>
                  <a:pt x="296" y="1466"/>
                </a:lnTo>
                <a:lnTo>
                  <a:pt x="296" y="1467"/>
                </a:lnTo>
                <a:lnTo>
                  <a:pt x="297" y="1468"/>
                </a:lnTo>
                <a:lnTo>
                  <a:pt x="297" y="1469"/>
                </a:lnTo>
                <a:lnTo>
                  <a:pt x="297" y="1470"/>
                </a:lnTo>
                <a:lnTo>
                  <a:pt x="298" y="1470"/>
                </a:lnTo>
                <a:lnTo>
                  <a:pt x="298" y="1472"/>
                </a:lnTo>
                <a:lnTo>
                  <a:pt x="298" y="1473"/>
                </a:lnTo>
                <a:lnTo>
                  <a:pt x="298" y="1474"/>
                </a:lnTo>
                <a:lnTo>
                  <a:pt x="299" y="1477"/>
                </a:lnTo>
                <a:lnTo>
                  <a:pt x="299" y="1478"/>
                </a:lnTo>
                <a:lnTo>
                  <a:pt x="299" y="1484"/>
                </a:lnTo>
                <a:lnTo>
                  <a:pt x="299" y="1485"/>
                </a:lnTo>
                <a:lnTo>
                  <a:pt x="299" y="1486"/>
                </a:lnTo>
                <a:lnTo>
                  <a:pt x="299" y="1490"/>
                </a:lnTo>
                <a:lnTo>
                  <a:pt x="299" y="1491"/>
                </a:lnTo>
                <a:lnTo>
                  <a:pt x="299" y="1492"/>
                </a:lnTo>
                <a:lnTo>
                  <a:pt x="299" y="1493"/>
                </a:lnTo>
                <a:lnTo>
                  <a:pt x="299" y="1494"/>
                </a:lnTo>
                <a:lnTo>
                  <a:pt x="299" y="1495"/>
                </a:lnTo>
                <a:lnTo>
                  <a:pt x="299" y="1497"/>
                </a:lnTo>
                <a:lnTo>
                  <a:pt x="300" y="1499"/>
                </a:lnTo>
                <a:lnTo>
                  <a:pt x="301" y="1499"/>
                </a:lnTo>
                <a:lnTo>
                  <a:pt x="303" y="1498"/>
                </a:lnTo>
                <a:lnTo>
                  <a:pt x="307" y="1497"/>
                </a:lnTo>
                <a:lnTo>
                  <a:pt x="308" y="1495"/>
                </a:lnTo>
                <a:lnTo>
                  <a:pt x="310" y="1495"/>
                </a:lnTo>
                <a:lnTo>
                  <a:pt x="314" y="1494"/>
                </a:lnTo>
                <a:lnTo>
                  <a:pt x="315" y="1493"/>
                </a:lnTo>
                <a:lnTo>
                  <a:pt x="316" y="1493"/>
                </a:lnTo>
                <a:lnTo>
                  <a:pt x="318" y="1492"/>
                </a:lnTo>
                <a:lnTo>
                  <a:pt x="318" y="1491"/>
                </a:lnTo>
                <a:lnTo>
                  <a:pt x="315" y="1492"/>
                </a:lnTo>
                <a:lnTo>
                  <a:pt x="315" y="1493"/>
                </a:lnTo>
                <a:lnTo>
                  <a:pt x="314" y="1493"/>
                </a:lnTo>
                <a:lnTo>
                  <a:pt x="313" y="1491"/>
                </a:lnTo>
                <a:lnTo>
                  <a:pt x="312" y="1490"/>
                </a:lnTo>
                <a:lnTo>
                  <a:pt x="308" y="1486"/>
                </a:lnTo>
                <a:lnTo>
                  <a:pt x="308" y="1485"/>
                </a:lnTo>
                <a:lnTo>
                  <a:pt x="307" y="1484"/>
                </a:lnTo>
                <a:lnTo>
                  <a:pt x="307" y="1483"/>
                </a:lnTo>
                <a:lnTo>
                  <a:pt x="306" y="1483"/>
                </a:lnTo>
                <a:lnTo>
                  <a:pt x="306" y="1482"/>
                </a:lnTo>
                <a:lnTo>
                  <a:pt x="306" y="1481"/>
                </a:lnTo>
                <a:lnTo>
                  <a:pt x="305" y="1478"/>
                </a:lnTo>
                <a:lnTo>
                  <a:pt x="304" y="1472"/>
                </a:lnTo>
                <a:lnTo>
                  <a:pt x="303" y="1469"/>
                </a:lnTo>
                <a:lnTo>
                  <a:pt x="303" y="1468"/>
                </a:lnTo>
                <a:lnTo>
                  <a:pt x="301" y="1467"/>
                </a:lnTo>
                <a:lnTo>
                  <a:pt x="301" y="1466"/>
                </a:lnTo>
                <a:lnTo>
                  <a:pt x="301" y="1465"/>
                </a:lnTo>
                <a:lnTo>
                  <a:pt x="300" y="1464"/>
                </a:lnTo>
                <a:lnTo>
                  <a:pt x="300" y="1462"/>
                </a:lnTo>
                <a:lnTo>
                  <a:pt x="299" y="1461"/>
                </a:lnTo>
                <a:lnTo>
                  <a:pt x="299" y="1460"/>
                </a:lnTo>
                <a:lnTo>
                  <a:pt x="298" y="1459"/>
                </a:lnTo>
                <a:lnTo>
                  <a:pt x="297" y="1458"/>
                </a:lnTo>
                <a:lnTo>
                  <a:pt x="297" y="1457"/>
                </a:lnTo>
                <a:lnTo>
                  <a:pt x="296" y="1456"/>
                </a:lnTo>
                <a:lnTo>
                  <a:pt x="295" y="1455"/>
                </a:lnTo>
                <a:lnTo>
                  <a:pt x="293" y="1453"/>
                </a:lnTo>
                <a:lnTo>
                  <a:pt x="291" y="1451"/>
                </a:lnTo>
                <a:lnTo>
                  <a:pt x="290" y="1449"/>
                </a:lnTo>
                <a:lnTo>
                  <a:pt x="289" y="1449"/>
                </a:lnTo>
                <a:lnTo>
                  <a:pt x="288" y="1448"/>
                </a:lnTo>
                <a:lnTo>
                  <a:pt x="287" y="1448"/>
                </a:lnTo>
                <a:lnTo>
                  <a:pt x="286" y="1447"/>
                </a:lnTo>
                <a:lnTo>
                  <a:pt x="284" y="1447"/>
                </a:lnTo>
                <a:lnTo>
                  <a:pt x="284" y="1445"/>
                </a:lnTo>
                <a:lnTo>
                  <a:pt x="283" y="1445"/>
                </a:lnTo>
                <a:lnTo>
                  <a:pt x="283" y="1444"/>
                </a:lnTo>
                <a:lnTo>
                  <a:pt x="283" y="1443"/>
                </a:lnTo>
                <a:lnTo>
                  <a:pt x="282" y="1442"/>
                </a:lnTo>
                <a:lnTo>
                  <a:pt x="281" y="1440"/>
                </a:lnTo>
                <a:lnTo>
                  <a:pt x="279" y="1433"/>
                </a:lnTo>
                <a:lnTo>
                  <a:pt x="278" y="1431"/>
                </a:lnTo>
                <a:lnTo>
                  <a:pt x="282" y="1433"/>
                </a:lnTo>
                <a:lnTo>
                  <a:pt x="282" y="1432"/>
                </a:lnTo>
                <a:lnTo>
                  <a:pt x="292" y="1435"/>
                </a:lnTo>
                <a:lnTo>
                  <a:pt x="299" y="1438"/>
                </a:lnTo>
                <a:lnTo>
                  <a:pt x="321" y="1447"/>
                </a:lnTo>
                <a:lnTo>
                  <a:pt x="323" y="1449"/>
                </a:lnTo>
                <a:lnTo>
                  <a:pt x="326" y="1451"/>
                </a:lnTo>
                <a:lnTo>
                  <a:pt x="327" y="1452"/>
                </a:lnTo>
                <a:lnTo>
                  <a:pt x="327" y="1455"/>
                </a:lnTo>
                <a:lnTo>
                  <a:pt x="331" y="1455"/>
                </a:lnTo>
                <a:lnTo>
                  <a:pt x="334" y="1456"/>
                </a:lnTo>
                <a:lnTo>
                  <a:pt x="339" y="1456"/>
                </a:lnTo>
                <a:lnTo>
                  <a:pt x="342" y="1456"/>
                </a:lnTo>
                <a:lnTo>
                  <a:pt x="346" y="1456"/>
                </a:lnTo>
                <a:lnTo>
                  <a:pt x="350" y="1457"/>
                </a:lnTo>
                <a:lnTo>
                  <a:pt x="354" y="1457"/>
                </a:lnTo>
                <a:lnTo>
                  <a:pt x="356" y="1457"/>
                </a:lnTo>
                <a:lnTo>
                  <a:pt x="357" y="1457"/>
                </a:lnTo>
                <a:lnTo>
                  <a:pt x="366" y="1458"/>
                </a:lnTo>
                <a:lnTo>
                  <a:pt x="367" y="1458"/>
                </a:lnTo>
                <a:lnTo>
                  <a:pt x="372" y="1458"/>
                </a:lnTo>
                <a:lnTo>
                  <a:pt x="373" y="1457"/>
                </a:lnTo>
                <a:lnTo>
                  <a:pt x="375" y="1456"/>
                </a:lnTo>
                <a:lnTo>
                  <a:pt x="376" y="1456"/>
                </a:lnTo>
                <a:lnTo>
                  <a:pt x="377" y="1456"/>
                </a:lnTo>
                <a:lnTo>
                  <a:pt x="376" y="1455"/>
                </a:lnTo>
                <a:lnTo>
                  <a:pt x="376" y="1453"/>
                </a:lnTo>
                <a:lnTo>
                  <a:pt x="375" y="1453"/>
                </a:lnTo>
                <a:lnTo>
                  <a:pt x="375" y="1452"/>
                </a:lnTo>
                <a:lnTo>
                  <a:pt x="375" y="1451"/>
                </a:lnTo>
                <a:lnTo>
                  <a:pt x="374" y="1450"/>
                </a:lnTo>
                <a:lnTo>
                  <a:pt x="374" y="1449"/>
                </a:lnTo>
                <a:lnTo>
                  <a:pt x="374" y="1447"/>
                </a:lnTo>
                <a:lnTo>
                  <a:pt x="374" y="1445"/>
                </a:lnTo>
                <a:lnTo>
                  <a:pt x="374" y="1442"/>
                </a:lnTo>
                <a:lnTo>
                  <a:pt x="374" y="1441"/>
                </a:lnTo>
                <a:lnTo>
                  <a:pt x="373" y="1441"/>
                </a:lnTo>
                <a:lnTo>
                  <a:pt x="372" y="1441"/>
                </a:lnTo>
                <a:lnTo>
                  <a:pt x="371" y="1441"/>
                </a:lnTo>
                <a:lnTo>
                  <a:pt x="369" y="1440"/>
                </a:lnTo>
                <a:lnTo>
                  <a:pt x="368" y="1440"/>
                </a:lnTo>
                <a:lnTo>
                  <a:pt x="367" y="1439"/>
                </a:lnTo>
                <a:lnTo>
                  <a:pt x="366" y="1438"/>
                </a:lnTo>
                <a:lnTo>
                  <a:pt x="365" y="1438"/>
                </a:lnTo>
                <a:lnTo>
                  <a:pt x="364" y="1436"/>
                </a:lnTo>
                <a:lnTo>
                  <a:pt x="363" y="1435"/>
                </a:lnTo>
                <a:lnTo>
                  <a:pt x="360" y="1434"/>
                </a:lnTo>
                <a:lnTo>
                  <a:pt x="359" y="1433"/>
                </a:lnTo>
                <a:lnTo>
                  <a:pt x="358" y="1433"/>
                </a:lnTo>
                <a:lnTo>
                  <a:pt x="358" y="1432"/>
                </a:lnTo>
                <a:lnTo>
                  <a:pt x="357" y="1432"/>
                </a:lnTo>
                <a:lnTo>
                  <a:pt x="356" y="1431"/>
                </a:lnTo>
                <a:lnTo>
                  <a:pt x="355" y="1430"/>
                </a:lnTo>
                <a:lnTo>
                  <a:pt x="354" y="1431"/>
                </a:lnTo>
                <a:lnTo>
                  <a:pt x="354" y="1430"/>
                </a:lnTo>
                <a:lnTo>
                  <a:pt x="352" y="1430"/>
                </a:lnTo>
                <a:lnTo>
                  <a:pt x="352" y="1428"/>
                </a:lnTo>
                <a:lnTo>
                  <a:pt x="351" y="1428"/>
                </a:lnTo>
                <a:lnTo>
                  <a:pt x="351" y="1427"/>
                </a:lnTo>
                <a:lnTo>
                  <a:pt x="350" y="1426"/>
                </a:lnTo>
                <a:lnTo>
                  <a:pt x="354" y="1423"/>
                </a:lnTo>
                <a:lnTo>
                  <a:pt x="356" y="1420"/>
                </a:lnTo>
                <a:lnTo>
                  <a:pt x="359" y="1418"/>
                </a:lnTo>
                <a:lnTo>
                  <a:pt x="363" y="1416"/>
                </a:lnTo>
                <a:lnTo>
                  <a:pt x="366" y="1413"/>
                </a:lnTo>
                <a:lnTo>
                  <a:pt x="368" y="1411"/>
                </a:lnTo>
                <a:lnTo>
                  <a:pt x="367" y="1408"/>
                </a:lnTo>
                <a:lnTo>
                  <a:pt x="365" y="1410"/>
                </a:lnTo>
                <a:lnTo>
                  <a:pt x="360" y="1414"/>
                </a:lnTo>
                <a:lnTo>
                  <a:pt x="359" y="1410"/>
                </a:lnTo>
                <a:lnTo>
                  <a:pt x="355" y="1414"/>
                </a:lnTo>
                <a:lnTo>
                  <a:pt x="347" y="1417"/>
                </a:lnTo>
                <a:lnTo>
                  <a:pt x="346" y="1416"/>
                </a:lnTo>
                <a:lnTo>
                  <a:pt x="346" y="1415"/>
                </a:lnTo>
                <a:lnTo>
                  <a:pt x="348" y="1410"/>
                </a:lnTo>
                <a:lnTo>
                  <a:pt x="346" y="1409"/>
                </a:lnTo>
                <a:lnTo>
                  <a:pt x="343" y="1408"/>
                </a:lnTo>
                <a:lnTo>
                  <a:pt x="342" y="1409"/>
                </a:lnTo>
                <a:lnTo>
                  <a:pt x="342" y="1410"/>
                </a:lnTo>
                <a:lnTo>
                  <a:pt x="341" y="1411"/>
                </a:lnTo>
                <a:lnTo>
                  <a:pt x="342" y="1409"/>
                </a:lnTo>
                <a:lnTo>
                  <a:pt x="343" y="1406"/>
                </a:lnTo>
                <a:lnTo>
                  <a:pt x="345" y="1405"/>
                </a:lnTo>
                <a:lnTo>
                  <a:pt x="346" y="1402"/>
                </a:lnTo>
                <a:lnTo>
                  <a:pt x="347" y="1400"/>
                </a:lnTo>
                <a:lnTo>
                  <a:pt x="348" y="1399"/>
                </a:lnTo>
                <a:lnTo>
                  <a:pt x="343" y="1393"/>
                </a:lnTo>
                <a:lnTo>
                  <a:pt x="345" y="1388"/>
                </a:lnTo>
                <a:lnTo>
                  <a:pt x="343" y="1388"/>
                </a:lnTo>
                <a:lnTo>
                  <a:pt x="343" y="1385"/>
                </a:lnTo>
                <a:lnTo>
                  <a:pt x="343" y="1384"/>
                </a:lnTo>
                <a:lnTo>
                  <a:pt x="342" y="1383"/>
                </a:lnTo>
                <a:lnTo>
                  <a:pt x="340" y="1383"/>
                </a:lnTo>
                <a:lnTo>
                  <a:pt x="339" y="1383"/>
                </a:lnTo>
                <a:lnTo>
                  <a:pt x="338" y="1384"/>
                </a:lnTo>
                <a:lnTo>
                  <a:pt x="337" y="1386"/>
                </a:lnTo>
                <a:lnTo>
                  <a:pt x="337" y="1385"/>
                </a:lnTo>
                <a:lnTo>
                  <a:pt x="337" y="1384"/>
                </a:lnTo>
                <a:lnTo>
                  <a:pt x="338" y="1383"/>
                </a:lnTo>
                <a:lnTo>
                  <a:pt x="339" y="1382"/>
                </a:lnTo>
                <a:lnTo>
                  <a:pt x="339" y="1381"/>
                </a:lnTo>
                <a:lnTo>
                  <a:pt x="340" y="1380"/>
                </a:lnTo>
                <a:lnTo>
                  <a:pt x="340" y="1379"/>
                </a:lnTo>
                <a:lnTo>
                  <a:pt x="342" y="1376"/>
                </a:lnTo>
                <a:lnTo>
                  <a:pt x="342" y="1375"/>
                </a:lnTo>
                <a:lnTo>
                  <a:pt x="343" y="1375"/>
                </a:lnTo>
                <a:lnTo>
                  <a:pt x="343" y="1374"/>
                </a:lnTo>
                <a:lnTo>
                  <a:pt x="345" y="1373"/>
                </a:lnTo>
                <a:lnTo>
                  <a:pt x="345" y="1372"/>
                </a:lnTo>
                <a:lnTo>
                  <a:pt x="346" y="1372"/>
                </a:lnTo>
                <a:lnTo>
                  <a:pt x="346" y="1371"/>
                </a:lnTo>
                <a:lnTo>
                  <a:pt x="347" y="1371"/>
                </a:lnTo>
                <a:lnTo>
                  <a:pt x="348" y="1369"/>
                </a:lnTo>
                <a:lnTo>
                  <a:pt x="349" y="1368"/>
                </a:lnTo>
                <a:lnTo>
                  <a:pt x="349" y="1367"/>
                </a:lnTo>
                <a:lnTo>
                  <a:pt x="350" y="1367"/>
                </a:lnTo>
                <a:lnTo>
                  <a:pt x="350" y="1366"/>
                </a:lnTo>
                <a:lnTo>
                  <a:pt x="351" y="1366"/>
                </a:lnTo>
                <a:lnTo>
                  <a:pt x="351" y="1365"/>
                </a:lnTo>
                <a:lnTo>
                  <a:pt x="352" y="1365"/>
                </a:lnTo>
                <a:lnTo>
                  <a:pt x="352" y="1364"/>
                </a:lnTo>
                <a:lnTo>
                  <a:pt x="352" y="1363"/>
                </a:lnTo>
                <a:lnTo>
                  <a:pt x="352" y="1361"/>
                </a:lnTo>
                <a:lnTo>
                  <a:pt x="354" y="1360"/>
                </a:lnTo>
                <a:lnTo>
                  <a:pt x="352" y="1359"/>
                </a:lnTo>
                <a:lnTo>
                  <a:pt x="352" y="1358"/>
                </a:lnTo>
                <a:lnTo>
                  <a:pt x="352" y="1357"/>
                </a:lnTo>
                <a:lnTo>
                  <a:pt x="352" y="1356"/>
                </a:lnTo>
                <a:lnTo>
                  <a:pt x="352" y="1355"/>
                </a:lnTo>
                <a:lnTo>
                  <a:pt x="352" y="1354"/>
                </a:lnTo>
                <a:lnTo>
                  <a:pt x="354" y="1352"/>
                </a:lnTo>
                <a:lnTo>
                  <a:pt x="354" y="1351"/>
                </a:lnTo>
                <a:lnTo>
                  <a:pt x="354" y="1350"/>
                </a:lnTo>
                <a:lnTo>
                  <a:pt x="357" y="1351"/>
                </a:lnTo>
                <a:lnTo>
                  <a:pt x="360" y="1352"/>
                </a:lnTo>
                <a:lnTo>
                  <a:pt x="362" y="1352"/>
                </a:lnTo>
                <a:lnTo>
                  <a:pt x="362" y="1351"/>
                </a:lnTo>
                <a:lnTo>
                  <a:pt x="362" y="1349"/>
                </a:lnTo>
                <a:lnTo>
                  <a:pt x="360" y="1349"/>
                </a:lnTo>
                <a:lnTo>
                  <a:pt x="362" y="1348"/>
                </a:lnTo>
                <a:lnTo>
                  <a:pt x="360" y="1344"/>
                </a:lnTo>
                <a:lnTo>
                  <a:pt x="363" y="1344"/>
                </a:lnTo>
                <a:lnTo>
                  <a:pt x="364" y="1344"/>
                </a:lnTo>
                <a:lnTo>
                  <a:pt x="372" y="1341"/>
                </a:lnTo>
                <a:lnTo>
                  <a:pt x="373" y="1341"/>
                </a:lnTo>
                <a:lnTo>
                  <a:pt x="374" y="1341"/>
                </a:lnTo>
                <a:lnTo>
                  <a:pt x="375" y="1341"/>
                </a:lnTo>
                <a:lnTo>
                  <a:pt x="377" y="1340"/>
                </a:lnTo>
                <a:lnTo>
                  <a:pt x="380" y="1339"/>
                </a:lnTo>
                <a:lnTo>
                  <a:pt x="382" y="1339"/>
                </a:lnTo>
                <a:lnTo>
                  <a:pt x="385" y="1338"/>
                </a:lnTo>
                <a:lnTo>
                  <a:pt x="388" y="1337"/>
                </a:lnTo>
                <a:lnTo>
                  <a:pt x="386" y="1333"/>
                </a:lnTo>
                <a:lnTo>
                  <a:pt x="391" y="1332"/>
                </a:lnTo>
                <a:lnTo>
                  <a:pt x="391" y="1331"/>
                </a:lnTo>
                <a:lnTo>
                  <a:pt x="392" y="1331"/>
                </a:lnTo>
                <a:lnTo>
                  <a:pt x="391" y="1330"/>
                </a:lnTo>
                <a:lnTo>
                  <a:pt x="391" y="1329"/>
                </a:lnTo>
                <a:lnTo>
                  <a:pt x="390" y="1324"/>
                </a:lnTo>
                <a:lnTo>
                  <a:pt x="389" y="1322"/>
                </a:lnTo>
                <a:lnTo>
                  <a:pt x="389" y="1321"/>
                </a:lnTo>
                <a:lnTo>
                  <a:pt x="388" y="1321"/>
                </a:lnTo>
                <a:lnTo>
                  <a:pt x="388" y="1318"/>
                </a:lnTo>
                <a:lnTo>
                  <a:pt x="386" y="1317"/>
                </a:lnTo>
                <a:lnTo>
                  <a:pt x="386" y="1315"/>
                </a:lnTo>
                <a:lnTo>
                  <a:pt x="384" y="1309"/>
                </a:lnTo>
                <a:lnTo>
                  <a:pt x="383" y="1307"/>
                </a:lnTo>
                <a:lnTo>
                  <a:pt x="383" y="1305"/>
                </a:lnTo>
                <a:lnTo>
                  <a:pt x="382" y="1304"/>
                </a:lnTo>
                <a:lnTo>
                  <a:pt x="382" y="1303"/>
                </a:lnTo>
                <a:lnTo>
                  <a:pt x="382" y="1301"/>
                </a:lnTo>
                <a:lnTo>
                  <a:pt x="381" y="1301"/>
                </a:lnTo>
                <a:lnTo>
                  <a:pt x="380" y="1303"/>
                </a:lnTo>
                <a:lnTo>
                  <a:pt x="379" y="1303"/>
                </a:lnTo>
                <a:lnTo>
                  <a:pt x="377" y="1303"/>
                </a:lnTo>
                <a:lnTo>
                  <a:pt x="377" y="1304"/>
                </a:lnTo>
                <a:lnTo>
                  <a:pt x="376" y="1304"/>
                </a:lnTo>
                <a:lnTo>
                  <a:pt x="375" y="1304"/>
                </a:lnTo>
                <a:lnTo>
                  <a:pt x="375" y="1305"/>
                </a:lnTo>
                <a:lnTo>
                  <a:pt x="363" y="1312"/>
                </a:lnTo>
                <a:lnTo>
                  <a:pt x="352" y="1318"/>
                </a:lnTo>
                <a:lnTo>
                  <a:pt x="351" y="1318"/>
                </a:lnTo>
                <a:lnTo>
                  <a:pt x="349" y="1320"/>
                </a:lnTo>
                <a:lnTo>
                  <a:pt x="350" y="1321"/>
                </a:lnTo>
                <a:lnTo>
                  <a:pt x="350" y="1322"/>
                </a:lnTo>
                <a:lnTo>
                  <a:pt x="351" y="1324"/>
                </a:lnTo>
                <a:lnTo>
                  <a:pt x="351" y="1325"/>
                </a:lnTo>
                <a:lnTo>
                  <a:pt x="352" y="1326"/>
                </a:lnTo>
                <a:lnTo>
                  <a:pt x="352" y="1327"/>
                </a:lnTo>
                <a:lnTo>
                  <a:pt x="352" y="1329"/>
                </a:lnTo>
                <a:lnTo>
                  <a:pt x="352" y="1330"/>
                </a:lnTo>
                <a:lnTo>
                  <a:pt x="352" y="1331"/>
                </a:lnTo>
                <a:lnTo>
                  <a:pt x="354" y="1331"/>
                </a:lnTo>
                <a:lnTo>
                  <a:pt x="354" y="1333"/>
                </a:lnTo>
                <a:lnTo>
                  <a:pt x="354" y="1334"/>
                </a:lnTo>
                <a:lnTo>
                  <a:pt x="355" y="1334"/>
                </a:lnTo>
                <a:lnTo>
                  <a:pt x="355" y="1335"/>
                </a:lnTo>
                <a:lnTo>
                  <a:pt x="355" y="1337"/>
                </a:lnTo>
                <a:lnTo>
                  <a:pt x="356" y="1337"/>
                </a:lnTo>
                <a:lnTo>
                  <a:pt x="356" y="1338"/>
                </a:lnTo>
                <a:lnTo>
                  <a:pt x="356" y="1339"/>
                </a:lnTo>
                <a:lnTo>
                  <a:pt x="357" y="1339"/>
                </a:lnTo>
                <a:lnTo>
                  <a:pt x="357" y="1340"/>
                </a:lnTo>
                <a:lnTo>
                  <a:pt x="357" y="1341"/>
                </a:lnTo>
                <a:lnTo>
                  <a:pt x="354" y="1340"/>
                </a:lnTo>
                <a:lnTo>
                  <a:pt x="348" y="1339"/>
                </a:lnTo>
                <a:lnTo>
                  <a:pt x="342" y="1342"/>
                </a:lnTo>
                <a:lnTo>
                  <a:pt x="340" y="1343"/>
                </a:lnTo>
                <a:lnTo>
                  <a:pt x="339" y="1343"/>
                </a:lnTo>
                <a:lnTo>
                  <a:pt x="312" y="1357"/>
                </a:lnTo>
                <a:lnTo>
                  <a:pt x="310" y="1357"/>
                </a:lnTo>
                <a:lnTo>
                  <a:pt x="310" y="1358"/>
                </a:lnTo>
                <a:lnTo>
                  <a:pt x="308" y="1359"/>
                </a:lnTo>
                <a:lnTo>
                  <a:pt x="306" y="1359"/>
                </a:lnTo>
                <a:lnTo>
                  <a:pt x="305" y="1360"/>
                </a:lnTo>
                <a:lnTo>
                  <a:pt x="301" y="1361"/>
                </a:lnTo>
                <a:lnTo>
                  <a:pt x="298" y="1361"/>
                </a:lnTo>
                <a:lnTo>
                  <a:pt x="295" y="1363"/>
                </a:lnTo>
                <a:lnTo>
                  <a:pt x="292" y="1363"/>
                </a:lnTo>
                <a:lnTo>
                  <a:pt x="290" y="1363"/>
                </a:lnTo>
                <a:lnTo>
                  <a:pt x="288" y="1363"/>
                </a:lnTo>
                <a:lnTo>
                  <a:pt x="286" y="1363"/>
                </a:lnTo>
                <a:lnTo>
                  <a:pt x="281" y="1364"/>
                </a:lnTo>
                <a:lnTo>
                  <a:pt x="280" y="1364"/>
                </a:lnTo>
                <a:lnTo>
                  <a:pt x="273" y="1367"/>
                </a:lnTo>
                <a:lnTo>
                  <a:pt x="270" y="1369"/>
                </a:lnTo>
                <a:lnTo>
                  <a:pt x="270" y="1371"/>
                </a:lnTo>
                <a:lnTo>
                  <a:pt x="269" y="1375"/>
                </a:lnTo>
                <a:lnTo>
                  <a:pt x="267" y="1381"/>
                </a:lnTo>
                <a:lnTo>
                  <a:pt x="263" y="1379"/>
                </a:lnTo>
                <a:lnTo>
                  <a:pt x="262" y="1380"/>
                </a:lnTo>
                <a:lnTo>
                  <a:pt x="262" y="1381"/>
                </a:lnTo>
                <a:lnTo>
                  <a:pt x="262" y="1382"/>
                </a:lnTo>
                <a:lnTo>
                  <a:pt x="261" y="1383"/>
                </a:lnTo>
                <a:lnTo>
                  <a:pt x="261" y="1384"/>
                </a:lnTo>
                <a:lnTo>
                  <a:pt x="261" y="1385"/>
                </a:lnTo>
                <a:lnTo>
                  <a:pt x="259" y="1386"/>
                </a:lnTo>
                <a:lnTo>
                  <a:pt x="259" y="1388"/>
                </a:lnTo>
                <a:lnTo>
                  <a:pt x="250" y="1383"/>
                </a:lnTo>
                <a:lnTo>
                  <a:pt x="249" y="1383"/>
                </a:lnTo>
                <a:lnTo>
                  <a:pt x="250" y="1383"/>
                </a:lnTo>
                <a:lnTo>
                  <a:pt x="250" y="1382"/>
                </a:lnTo>
                <a:lnTo>
                  <a:pt x="250" y="1381"/>
                </a:lnTo>
                <a:lnTo>
                  <a:pt x="250" y="1380"/>
                </a:lnTo>
                <a:lnTo>
                  <a:pt x="252" y="1379"/>
                </a:lnTo>
                <a:lnTo>
                  <a:pt x="252" y="1376"/>
                </a:lnTo>
                <a:lnTo>
                  <a:pt x="253" y="1374"/>
                </a:lnTo>
                <a:lnTo>
                  <a:pt x="253" y="1373"/>
                </a:lnTo>
                <a:lnTo>
                  <a:pt x="253" y="1372"/>
                </a:lnTo>
                <a:lnTo>
                  <a:pt x="253" y="1371"/>
                </a:lnTo>
                <a:lnTo>
                  <a:pt x="254" y="1369"/>
                </a:lnTo>
                <a:lnTo>
                  <a:pt x="255" y="1366"/>
                </a:lnTo>
                <a:lnTo>
                  <a:pt x="255" y="1365"/>
                </a:lnTo>
                <a:lnTo>
                  <a:pt x="255" y="1364"/>
                </a:lnTo>
                <a:lnTo>
                  <a:pt x="256" y="1363"/>
                </a:lnTo>
                <a:lnTo>
                  <a:pt x="256" y="1361"/>
                </a:lnTo>
                <a:lnTo>
                  <a:pt x="256" y="1360"/>
                </a:lnTo>
                <a:lnTo>
                  <a:pt x="256" y="1359"/>
                </a:lnTo>
                <a:lnTo>
                  <a:pt x="257" y="1358"/>
                </a:lnTo>
                <a:lnTo>
                  <a:pt x="257" y="1357"/>
                </a:lnTo>
                <a:lnTo>
                  <a:pt x="258" y="1355"/>
                </a:lnTo>
                <a:lnTo>
                  <a:pt x="258" y="1354"/>
                </a:lnTo>
                <a:lnTo>
                  <a:pt x="258" y="1352"/>
                </a:lnTo>
                <a:lnTo>
                  <a:pt x="259" y="1351"/>
                </a:lnTo>
                <a:lnTo>
                  <a:pt x="259" y="1350"/>
                </a:lnTo>
                <a:lnTo>
                  <a:pt x="259" y="1349"/>
                </a:lnTo>
                <a:lnTo>
                  <a:pt x="261" y="1348"/>
                </a:lnTo>
                <a:lnTo>
                  <a:pt x="261" y="1347"/>
                </a:lnTo>
                <a:lnTo>
                  <a:pt x="261" y="1346"/>
                </a:lnTo>
                <a:lnTo>
                  <a:pt x="261" y="1344"/>
                </a:lnTo>
                <a:lnTo>
                  <a:pt x="262" y="1343"/>
                </a:lnTo>
                <a:lnTo>
                  <a:pt x="262" y="1342"/>
                </a:lnTo>
                <a:lnTo>
                  <a:pt x="262" y="1340"/>
                </a:lnTo>
                <a:lnTo>
                  <a:pt x="262" y="1338"/>
                </a:lnTo>
                <a:lnTo>
                  <a:pt x="263" y="1337"/>
                </a:lnTo>
                <a:lnTo>
                  <a:pt x="263" y="1335"/>
                </a:lnTo>
                <a:lnTo>
                  <a:pt x="263" y="1334"/>
                </a:lnTo>
                <a:lnTo>
                  <a:pt x="263" y="1333"/>
                </a:lnTo>
                <a:lnTo>
                  <a:pt x="263" y="1332"/>
                </a:lnTo>
                <a:lnTo>
                  <a:pt x="263" y="1331"/>
                </a:lnTo>
                <a:lnTo>
                  <a:pt x="263" y="1330"/>
                </a:lnTo>
                <a:lnTo>
                  <a:pt x="264" y="1330"/>
                </a:lnTo>
                <a:lnTo>
                  <a:pt x="264" y="1329"/>
                </a:lnTo>
                <a:lnTo>
                  <a:pt x="264" y="1327"/>
                </a:lnTo>
                <a:lnTo>
                  <a:pt x="264" y="1326"/>
                </a:lnTo>
                <a:lnTo>
                  <a:pt x="263" y="1326"/>
                </a:lnTo>
                <a:lnTo>
                  <a:pt x="263" y="1325"/>
                </a:lnTo>
                <a:lnTo>
                  <a:pt x="263" y="1324"/>
                </a:lnTo>
                <a:lnTo>
                  <a:pt x="262" y="1324"/>
                </a:lnTo>
                <a:lnTo>
                  <a:pt x="262" y="1323"/>
                </a:lnTo>
                <a:lnTo>
                  <a:pt x="261" y="1322"/>
                </a:lnTo>
                <a:lnTo>
                  <a:pt x="259" y="1321"/>
                </a:lnTo>
                <a:lnTo>
                  <a:pt x="258" y="1320"/>
                </a:lnTo>
                <a:lnTo>
                  <a:pt x="257" y="1320"/>
                </a:lnTo>
                <a:lnTo>
                  <a:pt x="257" y="1318"/>
                </a:lnTo>
                <a:lnTo>
                  <a:pt x="256" y="1318"/>
                </a:lnTo>
                <a:lnTo>
                  <a:pt x="256" y="1317"/>
                </a:lnTo>
                <a:lnTo>
                  <a:pt x="255" y="1317"/>
                </a:lnTo>
                <a:lnTo>
                  <a:pt x="255" y="1316"/>
                </a:lnTo>
                <a:lnTo>
                  <a:pt x="254" y="1315"/>
                </a:lnTo>
                <a:lnTo>
                  <a:pt x="254" y="1314"/>
                </a:lnTo>
                <a:lnTo>
                  <a:pt x="253" y="1314"/>
                </a:lnTo>
                <a:lnTo>
                  <a:pt x="253" y="1313"/>
                </a:lnTo>
                <a:lnTo>
                  <a:pt x="252" y="1312"/>
                </a:lnTo>
                <a:lnTo>
                  <a:pt x="252" y="1310"/>
                </a:lnTo>
                <a:lnTo>
                  <a:pt x="250" y="1309"/>
                </a:lnTo>
                <a:lnTo>
                  <a:pt x="250" y="1308"/>
                </a:lnTo>
                <a:lnTo>
                  <a:pt x="250" y="1307"/>
                </a:lnTo>
                <a:lnTo>
                  <a:pt x="249" y="1306"/>
                </a:lnTo>
                <a:lnTo>
                  <a:pt x="249" y="1305"/>
                </a:lnTo>
                <a:lnTo>
                  <a:pt x="249" y="1304"/>
                </a:lnTo>
                <a:lnTo>
                  <a:pt x="249" y="1303"/>
                </a:lnTo>
                <a:lnTo>
                  <a:pt x="250" y="1301"/>
                </a:lnTo>
                <a:lnTo>
                  <a:pt x="250" y="1300"/>
                </a:lnTo>
                <a:lnTo>
                  <a:pt x="250" y="1299"/>
                </a:lnTo>
                <a:lnTo>
                  <a:pt x="252" y="1298"/>
                </a:lnTo>
                <a:lnTo>
                  <a:pt x="252" y="1297"/>
                </a:lnTo>
                <a:lnTo>
                  <a:pt x="252" y="1296"/>
                </a:lnTo>
                <a:lnTo>
                  <a:pt x="253" y="1295"/>
                </a:lnTo>
                <a:lnTo>
                  <a:pt x="252" y="1295"/>
                </a:lnTo>
                <a:lnTo>
                  <a:pt x="252" y="1293"/>
                </a:lnTo>
                <a:lnTo>
                  <a:pt x="253" y="1291"/>
                </a:lnTo>
                <a:lnTo>
                  <a:pt x="254" y="1289"/>
                </a:lnTo>
                <a:lnTo>
                  <a:pt x="256" y="1283"/>
                </a:lnTo>
                <a:lnTo>
                  <a:pt x="256" y="1281"/>
                </a:lnTo>
                <a:lnTo>
                  <a:pt x="255" y="1281"/>
                </a:lnTo>
                <a:lnTo>
                  <a:pt x="252" y="1281"/>
                </a:lnTo>
                <a:lnTo>
                  <a:pt x="248" y="1280"/>
                </a:lnTo>
                <a:lnTo>
                  <a:pt x="245" y="1280"/>
                </a:lnTo>
                <a:lnTo>
                  <a:pt x="245" y="1282"/>
                </a:lnTo>
                <a:lnTo>
                  <a:pt x="245" y="1283"/>
                </a:lnTo>
                <a:lnTo>
                  <a:pt x="244" y="1285"/>
                </a:lnTo>
                <a:lnTo>
                  <a:pt x="244" y="1289"/>
                </a:lnTo>
                <a:lnTo>
                  <a:pt x="244" y="1290"/>
                </a:lnTo>
                <a:lnTo>
                  <a:pt x="245" y="1291"/>
                </a:lnTo>
                <a:lnTo>
                  <a:pt x="247" y="1293"/>
                </a:lnTo>
                <a:lnTo>
                  <a:pt x="245" y="1293"/>
                </a:lnTo>
                <a:lnTo>
                  <a:pt x="240" y="1293"/>
                </a:lnTo>
                <a:lnTo>
                  <a:pt x="239" y="1293"/>
                </a:lnTo>
                <a:lnTo>
                  <a:pt x="236" y="1293"/>
                </a:lnTo>
                <a:lnTo>
                  <a:pt x="227" y="1295"/>
                </a:lnTo>
                <a:lnTo>
                  <a:pt x="224" y="1295"/>
                </a:lnTo>
                <a:lnTo>
                  <a:pt x="224" y="1296"/>
                </a:lnTo>
                <a:lnTo>
                  <a:pt x="222" y="1298"/>
                </a:lnTo>
                <a:lnTo>
                  <a:pt x="219" y="1301"/>
                </a:lnTo>
                <a:lnTo>
                  <a:pt x="214" y="1307"/>
                </a:lnTo>
                <a:lnTo>
                  <a:pt x="213" y="1308"/>
                </a:lnTo>
                <a:lnTo>
                  <a:pt x="210" y="1309"/>
                </a:lnTo>
                <a:lnTo>
                  <a:pt x="208" y="1312"/>
                </a:lnTo>
                <a:lnTo>
                  <a:pt x="208" y="1315"/>
                </a:lnTo>
                <a:lnTo>
                  <a:pt x="203" y="1320"/>
                </a:lnTo>
                <a:lnTo>
                  <a:pt x="197" y="1320"/>
                </a:lnTo>
                <a:lnTo>
                  <a:pt x="197" y="1321"/>
                </a:lnTo>
                <a:lnTo>
                  <a:pt x="197" y="1323"/>
                </a:lnTo>
                <a:lnTo>
                  <a:pt x="197" y="1324"/>
                </a:lnTo>
                <a:lnTo>
                  <a:pt x="197" y="1326"/>
                </a:lnTo>
                <a:lnTo>
                  <a:pt x="195" y="1326"/>
                </a:lnTo>
                <a:lnTo>
                  <a:pt x="196" y="1330"/>
                </a:lnTo>
                <a:lnTo>
                  <a:pt x="197" y="1338"/>
                </a:lnTo>
                <a:lnTo>
                  <a:pt x="197" y="1341"/>
                </a:lnTo>
                <a:lnTo>
                  <a:pt x="197" y="1342"/>
                </a:lnTo>
                <a:lnTo>
                  <a:pt x="197" y="1346"/>
                </a:lnTo>
                <a:lnTo>
                  <a:pt x="197" y="1348"/>
                </a:lnTo>
                <a:lnTo>
                  <a:pt x="197" y="1351"/>
                </a:lnTo>
                <a:lnTo>
                  <a:pt x="197" y="1352"/>
                </a:lnTo>
                <a:lnTo>
                  <a:pt x="197" y="1356"/>
                </a:lnTo>
                <a:lnTo>
                  <a:pt x="197" y="1358"/>
                </a:lnTo>
                <a:lnTo>
                  <a:pt x="197" y="1364"/>
                </a:lnTo>
                <a:lnTo>
                  <a:pt x="196" y="1367"/>
                </a:lnTo>
                <a:lnTo>
                  <a:pt x="196" y="1369"/>
                </a:lnTo>
                <a:lnTo>
                  <a:pt x="195" y="1369"/>
                </a:lnTo>
                <a:lnTo>
                  <a:pt x="194" y="1371"/>
                </a:lnTo>
                <a:lnTo>
                  <a:pt x="193" y="1371"/>
                </a:lnTo>
                <a:lnTo>
                  <a:pt x="191" y="1371"/>
                </a:lnTo>
                <a:lnTo>
                  <a:pt x="190" y="1371"/>
                </a:lnTo>
                <a:lnTo>
                  <a:pt x="188" y="1369"/>
                </a:lnTo>
                <a:lnTo>
                  <a:pt x="187" y="1369"/>
                </a:lnTo>
                <a:lnTo>
                  <a:pt x="186" y="1369"/>
                </a:lnTo>
                <a:lnTo>
                  <a:pt x="186" y="1371"/>
                </a:lnTo>
                <a:lnTo>
                  <a:pt x="185" y="1372"/>
                </a:lnTo>
                <a:lnTo>
                  <a:pt x="185" y="1373"/>
                </a:lnTo>
                <a:lnTo>
                  <a:pt x="182" y="1372"/>
                </a:lnTo>
                <a:lnTo>
                  <a:pt x="173" y="1373"/>
                </a:lnTo>
                <a:lnTo>
                  <a:pt x="170" y="1374"/>
                </a:lnTo>
                <a:lnTo>
                  <a:pt x="166" y="1374"/>
                </a:lnTo>
                <a:lnTo>
                  <a:pt x="164" y="1374"/>
                </a:lnTo>
                <a:lnTo>
                  <a:pt x="163" y="1375"/>
                </a:lnTo>
                <a:lnTo>
                  <a:pt x="163" y="1376"/>
                </a:lnTo>
                <a:lnTo>
                  <a:pt x="162" y="1377"/>
                </a:lnTo>
                <a:lnTo>
                  <a:pt x="162" y="1379"/>
                </a:lnTo>
                <a:lnTo>
                  <a:pt x="162" y="1380"/>
                </a:lnTo>
                <a:lnTo>
                  <a:pt x="162" y="1381"/>
                </a:lnTo>
                <a:lnTo>
                  <a:pt x="161" y="1381"/>
                </a:lnTo>
                <a:lnTo>
                  <a:pt x="161" y="1382"/>
                </a:lnTo>
                <a:lnTo>
                  <a:pt x="160" y="1382"/>
                </a:lnTo>
                <a:lnTo>
                  <a:pt x="160" y="1383"/>
                </a:lnTo>
                <a:lnTo>
                  <a:pt x="160" y="1384"/>
                </a:lnTo>
                <a:lnTo>
                  <a:pt x="159" y="1384"/>
                </a:lnTo>
                <a:lnTo>
                  <a:pt x="159" y="1385"/>
                </a:lnTo>
                <a:lnTo>
                  <a:pt x="159" y="1386"/>
                </a:lnTo>
                <a:lnTo>
                  <a:pt x="161" y="1388"/>
                </a:lnTo>
                <a:lnTo>
                  <a:pt x="159" y="1394"/>
                </a:lnTo>
                <a:lnTo>
                  <a:pt x="161" y="1396"/>
                </a:lnTo>
                <a:lnTo>
                  <a:pt x="160" y="1397"/>
                </a:lnTo>
                <a:lnTo>
                  <a:pt x="160" y="1398"/>
                </a:lnTo>
                <a:lnTo>
                  <a:pt x="159" y="1398"/>
                </a:lnTo>
                <a:lnTo>
                  <a:pt x="159" y="1399"/>
                </a:lnTo>
                <a:lnTo>
                  <a:pt x="160" y="1399"/>
                </a:lnTo>
                <a:lnTo>
                  <a:pt x="161" y="1399"/>
                </a:lnTo>
                <a:lnTo>
                  <a:pt x="162" y="1400"/>
                </a:lnTo>
                <a:lnTo>
                  <a:pt x="163" y="1401"/>
                </a:lnTo>
                <a:lnTo>
                  <a:pt x="163" y="1402"/>
                </a:lnTo>
                <a:lnTo>
                  <a:pt x="164" y="1402"/>
                </a:lnTo>
                <a:lnTo>
                  <a:pt x="163" y="1402"/>
                </a:lnTo>
                <a:lnTo>
                  <a:pt x="163" y="1403"/>
                </a:lnTo>
                <a:lnTo>
                  <a:pt x="162" y="1403"/>
                </a:lnTo>
                <a:lnTo>
                  <a:pt x="162" y="1405"/>
                </a:lnTo>
                <a:lnTo>
                  <a:pt x="161" y="1405"/>
                </a:lnTo>
                <a:lnTo>
                  <a:pt x="160" y="1406"/>
                </a:lnTo>
                <a:lnTo>
                  <a:pt x="159" y="1407"/>
                </a:lnTo>
                <a:lnTo>
                  <a:pt x="157" y="1408"/>
                </a:lnTo>
                <a:lnTo>
                  <a:pt x="156" y="1408"/>
                </a:lnTo>
                <a:lnTo>
                  <a:pt x="156" y="1409"/>
                </a:lnTo>
                <a:lnTo>
                  <a:pt x="155" y="1409"/>
                </a:lnTo>
                <a:lnTo>
                  <a:pt x="155" y="1410"/>
                </a:lnTo>
                <a:lnTo>
                  <a:pt x="154" y="1411"/>
                </a:lnTo>
                <a:lnTo>
                  <a:pt x="153" y="1413"/>
                </a:lnTo>
                <a:lnTo>
                  <a:pt x="153" y="1414"/>
                </a:lnTo>
                <a:lnTo>
                  <a:pt x="152" y="1414"/>
                </a:lnTo>
                <a:lnTo>
                  <a:pt x="152" y="1415"/>
                </a:lnTo>
                <a:lnTo>
                  <a:pt x="151" y="1415"/>
                </a:lnTo>
                <a:lnTo>
                  <a:pt x="151" y="1416"/>
                </a:lnTo>
                <a:lnTo>
                  <a:pt x="149" y="1416"/>
                </a:lnTo>
                <a:lnTo>
                  <a:pt x="149" y="1417"/>
                </a:lnTo>
                <a:lnTo>
                  <a:pt x="148" y="1418"/>
                </a:lnTo>
                <a:lnTo>
                  <a:pt x="147" y="1419"/>
                </a:lnTo>
                <a:lnTo>
                  <a:pt x="146" y="1419"/>
                </a:lnTo>
                <a:lnTo>
                  <a:pt x="145" y="1419"/>
                </a:lnTo>
                <a:lnTo>
                  <a:pt x="144" y="1420"/>
                </a:lnTo>
                <a:lnTo>
                  <a:pt x="144" y="1422"/>
                </a:lnTo>
                <a:lnTo>
                  <a:pt x="143" y="1419"/>
                </a:lnTo>
                <a:lnTo>
                  <a:pt x="142" y="1419"/>
                </a:lnTo>
                <a:lnTo>
                  <a:pt x="140" y="1419"/>
                </a:lnTo>
                <a:lnTo>
                  <a:pt x="139" y="1419"/>
                </a:lnTo>
                <a:lnTo>
                  <a:pt x="138" y="1419"/>
                </a:lnTo>
                <a:lnTo>
                  <a:pt x="137" y="1419"/>
                </a:lnTo>
                <a:lnTo>
                  <a:pt x="136" y="1419"/>
                </a:lnTo>
                <a:lnTo>
                  <a:pt x="134" y="1419"/>
                </a:lnTo>
                <a:lnTo>
                  <a:pt x="132" y="1418"/>
                </a:lnTo>
                <a:lnTo>
                  <a:pt x="131" y="1418"/>
                </a:lnTo>
                <a:lnTo>
                  <a:pt x="130" y="1417"/>
                </a:lnTo>
                <a:lnTo>
                  <a:pt x="128" y="1416"/>
                </a:lnTo>
                <a:lnTo>
                  <a:pt x="124" y="1415"/>
                </a:lnTo>
                <a:lnTo>
                  <a:pt x="123" y="1413"/>
                </a:lnTo>
                <a:lnTo>
                  <a:pt x="123" y="1409"/>
                </a:lnTo>
                <a:lnTo>
                  <a:pt x="121" y="1407"/>
                </a:lnTo>
                <a:lnTo>
                  <a:pt x="122" y="1405"/>
                </a:lnTo>
                <a:lnTo>
                  <a:pt x="121" y="1403"/>
                </a:lnTo>
                <a:lnTo>
                  <a:pt x="120" y="1401"/>
                </a:lnTo>
                <a:lnTo>
                  <a:pt x="118" y="1402"/>
                </a:lnTo>
                <a:lnTo>
                  <a:pt x="111" y="1403"/>
                </a:lnTo>
                <a:lnTo>
                  <a:pt x="110" y="1403"/>
                </a:lnTo>
                <a:lnTo>
                  <a:pt x="111" y="1403"/>
                </a:lnTo>
                <a:lnTo>
                  <a:pt x="111" y="1402"/>
                </a:lnTo>
                <a:lnTo>
                  <a:pt x="110" y="1403"/>
                </a:lnTo>
                <a:lnTo>
                  <a:pt x="110" y="1401"/>
                </a:lnTo>
                <a:lnTo>
                  <a:pt x="111" y="1400"/>
                </a:lnTo>
                <a:lnTo>
                  <a:pt x="111" y="1399"/>
                </a:lnTo>
                <a:lnTo>
                  <a:pt x="112" y="1398"/>
                </a:lnTo>
                <a:lnTo>
                  <a:pt x="113" y="1398"/>
                </a:lnTo>
                <a:lnTo>
                  <a:pt x="113" y="1397"/>
                </a:lnTo>
                <a:lnTo>
                  <a:pt x="115" y="1396"/>
                </a:lnTo>
                <a:lnTo>
                  <a:pt x="117" y="1394"/>
                </a:lnTo>
                <a:lnTo>
                  <a:pt x="117" y="1393"/>
                </a:lnTo>
                <a:lnTo>
                  <a:pt x="117" y="1391"/>
                </a:lnTo>
                <a:lnTo>
                  <a:pt x="117" y="1390"/>
                </a:lnTo>
                <a:lnTo>
                  <a:pt x="118" y="1390"/>
                </a:lnTo>
                <a:lnTo>
                  <a:pt x="118" y="1389"/>
                </a:lnTo>
                <a:lnTo>
                  <a:pt x="118" y="1388"/>
                </a:lnTo>
                <a:lnTo>
                  <a:pt x="118" y="1386"/>
                </a:lnTo>
                <a:lnTo>
                  <a:pt x="120" y="1386"/>
                </a:lnTo>
                <a:lnTo>
                  <a:pt x="121" y="1388"/>
                </a:lnTo>
                <a:lnTo>
                  <a:pt x="124" y="1388"/>
                </a:lnTo>
                <a:lnTo>
                  <a:pt x="126" y="1389"/>
                </a:lnTo>
                <a:lnTo>
                  <a:pt x="128" y="1390"/>
                </a:lnTo>
                <a:lnTo>
                  <a:pt x="131" y="1390"/>
                </a:lnTo>
                <a:lnTo>
                  <a:pt x="131" y="1386"/>
                </a:lnTo>
                <a:lnTo>
                  <a:pt x="130" y="1386"/>
                </a:lnTo>
                <a:lnTo>
                  <a:pt x="129" y="1386"/>
                </a:lnTo>
                <a:lnTo>
                  <a:pt x="129" y="1385"/>
                </a:lnTo>
                <a:lnTo>
                  <a:pt x="129" y="1384"/>
                </a:lnTo>
                <a:lnTo>
                  <a:pt x="128" y="1383"/>
                </a:lnTo>
                <a:lnTo>
                  <a:pt x="128" y="1381"/>
                </a:lnTo>
                <a:lnTo>
                  <a:pt x="127" y="1380"/>
                </a:lnTo>
                <a:lnTo>
                  <a:pt x="127" y="1377"/>
                </a:lnTo>
                <a:lnTo>
                  <a:pt x="127" y="1376"/>
                </a:lnTo>
                <a:lnTo>
                  <a:pt x="126" y="1375"/>
                </a:lnTo>
                <a:lnTo>
                  <a:pt x="129" y="1375"/>
                </a:lnTo>
                <a:lnTo>
                  <a:pt x="129" y="1374"/>
                </a:lnTo>
                <a:lnTo>
                  <a:pt x="129" y="1373"/>
                </a:lnTo>
                <a:lnTo>
                  <a:pt x="130" y="1373"/>
                </a:lnTo>
                <a:lnTo>
                  <a:pt x="130" y="1372"/>
                </a:lnTo>
                <a:lnTo>
                  <a:pt x="131" y="1373"/>
                </a:lnTo>
                <a:lnTo>
                  <a:pt x="131" y="1372"/>
                </a:lnTo>
                <a:lnTo>
                  <a:pt x="131" y="1371"/>
                </a:lnTo>
                <a:lnTo>
                  <a:pt x="131" y="1369"/>
                </a:lnTo>
                <a:lnTo>
                  <a:pt x="132" y="1369"/>
                </a:lnTo>
                <a:lnTo>
                  <a:pt x="134" y="1369"/>
                </a:lnTo>
                <a:lnTo>
                  <a:pt x="134" y="1368"/>
                </a:lnTo>
                <a:lnTo>
                  <a:pt x="135" y="1368"/>
                </a:lnTo>
                <a:lnTo>
                  <a:pt x="136" y="1368"/>
                </a:lnTo>
                <a:lnTo>
                  <a:pt x="136" y="1367"/>
                </a:lnTo>
                <a:lnTo>
                  <a:pt x="136" y="1366"/>
                </a:lnTo>
                <a:lnTo>
                  <a:pt x="137" y="1366"/>
                </a:lnTo>
                <a:lnTo>
                  <a:pt x="138" y="1366"/>
                </a:lnTo>
                <a:lnTo>
                  <a:pt x="138" y="1365"/>
                </a:lnTo>
                <a:lnTo>
                  <a:pt x="138" y="1364"/>
                </a:lnTo>
                <a:lnTo>
                  <a:pt x="137" y="1363"/>
                </a:lnTo>
                <a:lnTo>
                  <a:pt x="138" y="1363"/>
                </a:lnTo>
                <a:lnTo>
                  <a:pt x="139" y="1363"/>
                </a:lnTo>
                <a:lnTo>
                  <a:pt x="140" y="1361"/>
                </a:lnTo>
                <a:lnTo>
                  <a:pt x="142" y="1361"/>
                </a:lnTo>
                <a:lnTo>
                  <a:pt x="142" y="1360"/>
                </a:lnTo>
                <a:lnTo>
                  <a:pt x="143" y="1360"/>
                </a:lnTo>
                <a:lnTo>
                  <a:pt x="144" y="1360"/>
                </a:lnTo>
                <a:lnTo>
                  <a:pt x="145" y="1360"/>
                </a:lnTo>
                <a:lnTo>
                  <a:pt x="146" y="1360"/>
                </a:lnTo>
                <a:lnTo>
                  <a:pt x="146" y="1359"/>
                </a:lnTo>
                <a:lnTo>
                  <a:pt x="147" y="1359"/>
                </a:lnTo>
                <a:lnTo>
                  <a:pt x="148" y="1359"/>
                </a:lnTo>
                <a:lnTo>
                  <a:pt x="148" y="1358"/>
                </a:lnTo>
                <a:lnTo>
                  <a:pt x="149" y="1358"/>
                </a:lnTo>
                <a:lnTo>
                  <a:pt x="151" y="1358"/>
                </a:lnTo>
                <a:lnTo>
                  <a:pt x="151" y="1357"/>
                </a:lnTo>
                <a:lnTo>
                  <a:pt x="151" y="1356"/>
                </a:lnTo>
                <a:lnTo>
                  <a:pt x="152" y="1356"/>
                </a:lnTo>
                <a:lnTo>
                  <a:pt x="153" y="1356"/>
                </a:lnTo>
                <a:lnTo>
                  <a:pt x="153" y="1355"/>
                </a:lnTo>
                <a:lnTo>
                  <a:pt x="154" y="1354"/>
                </a:lnTo>
                <a:lnTo>
                  <a:pt x="154" y="1352"/>
                </a:lnTo>
                <a:lnTo>
                  <a:pt x="154" y="1349"/>
                </a:lnTo>
                <a:lnTo>
                  <a:pt x="154" y="1347"/>
                </a:lnTo>
                <a:lnTo>
                  <a:pt x="154" y="1344"/>
                </a:lnTo>
                <a:lnTo>
                  <a:pt x="154" y="1341"/>
                </a:lnTo>
                <a:lnTo>
                  <a:pt x="154" y="1340"/>
                </a:lnTo>
                <a:lnTo>
                  <a:pt x="157" y="1339"/>
                </a:lnTo>
                <a:lnTo>
                  <a:pt x="160" y="1338"/>
                </a:lnTo>
                <a:lnTo>
                  <a:pt x="162" y="1337"/>
                </a:lnTo>
                <a:lnTo>
                  <a:pt x="162" y="1332"/>
                </a:lnTo>
                <a:lnTo>
                  <a:pt x="162" y="1330"/>
                </a:lnTo>
                <a:lnTo>
                  <a:pt x="163" y="1325"/>
                </a:lnTo>
                <a:lnTo>
                  <a:pt x="163" y="1324"/>
                </a:lnTo>
                <a:lnTo>
                  <a:pt x="165" y="1323"/>
                </a:lnTo>
                <a:lnTo>
                  <a:pt x="169" y="1321"/>
                </a:lnTo>
                <a:lnTo>
                  <a:pt x="170" y="1322"/>
                </a:lnTo>
                <a:lnTo>
                  <a:pt x="172" y="1323"/>
                </a:lnTo>
                <a:lnTo>
                  <a:pt x="174" y="1324"/>
                </a:lnTo>
                <a:lnTo>
                  <a:pt x="176" y="1325"/>
                </a:lnTo>
                <a:lnTo>
                  <a:pt x="178" y="1325"/>
                </a:lnTo>
                <a:lnTo>
                  <a:pt x="180" y="1327"/>
                </a:lnTo>
                <a:lnTo>
                  <a:pt x="185" y="1330"/>
                </a:lnTo>
                <a:lnTo>
                  <a:pt x="188" y="1332"/>
                </a:lnTo>
                <a:lnTo>
                  <a:pt x="190" y="1334"/>
                </a:lnTo>
                <a:lnTo>
                  <a:pt x="193" y="1331"/>
                </a:lnTo>
                <a:lnTo>
                  <a:pt x="193" y="1327"/>
                </a:lnTo>
                <a:lnTo>
                  <a:pt x="193" y="1323"/>
                </a:lnTo>
                <a:lnTo>
                  <a:pt x="196" y="1320"/>
                </a:lnTo>
                <a:lnTo>
                  <a:pt x="196" y="1317"/>
                </a:lnTo>
                <a:lnTo>
                  <a:pt x="196" y="1315"/>
                </a:lnTo>
                <a:lnTo>
                  <a:pt x="194" y="1313"/>
                </a:lnTo>
                <a:lnTo>
                  <a:pt x="194" y="1309"/>
                </a:lnTo>
                <a:lnTo>
                  <a:pt x="193" y="1306"/>
                </a:lnTo>
                <a:lnTo>
                  <a:pt x="191" y="1304"/>
                </a:lnTo>
                <a:lnTo>
                  <a:pt x="191" y="1301"/>
                </a:lnTo>
                <a:lnTo>
                  <a:pt x="193" y="1299"/>
                </a:lnTo>
                <a:lnTo>
                  <a:pt x="194" y="1296"/>
                </a:lnTo>
                <a:lnTo>
                  <a:pt x="194" y="1295"/>
                </a:lnTo>
                <a:lnTo>
                  <a:pt x="197" y="1295"/>
                </a:lnTo>
                <a:lnTo>
                  <a:pt x="204" y="1295"/>
                </a:lnTo>
                <a:lnTo>
                  <a:pt x="205" y="1293"/>
                </a:lnTo>
                <a:lnTo>
                  <a:pt x="205" y="1292"/>
                </a:lnTo>
                <a:lnTo>
                  <a:pt x="205" y="1291"/>
                </a:lnTo>
                <a:lnTo>
                  <a:pt x="205" y="1290"/>
                </a:lnTo>
                <a:lnTo>
                  <a:pt x="205" y="1289"/>
                </a:lnTo>
                <a:lnTo>
                  <a:pt x="206" y="1289"/>
                </a:lnTo>
                <a:lnTo>
                  <a:pt x="206" y="1288"/>
                </a:lnTo>
                <a:lnTo>
                  <a:pt x="206" y="1287"/>
                </a:lnTo>
                <a:lnTo>
                  <a:pt x="207" y="1285"/>
                </a:lnTo>
                <a:lnTo>
                  <a:pt x="207" y="1284"/>
                </a:lnTo>
                <a:lnTo>
                  <a:pt x="208" y="1284"/>
                </a:lnTo>
                <a:lnTo>
                  <a:pt x="208" y="1283"/>
                </a:lnTo>
                <a:lnTo>
                  <a:pt x="210" y="1282"/>
                </a:lnTo>
                <a:lnTo>
                  <a:pt x="210" y="1280"/>
                </a:lnTo>
                <a:lnTo>
                  <a:pt x="211" y="1280"/>
                </a:lnTo>
                <a:lnTo>
                  <a:pt x="211" y="1279"/>
                </a:lnTo>
                <a:lnTo>
                  <a:pt x="211" y="1278"/>
                </a:lnTo>
                <a:lnTo>
                  <a:pt x="211" y="1276"/>
                </a:lnTo>
                <a:lnTo>
                  <a:pt x="211" y="1270"/>
                </a:lnTo>
                <a:lnTo>
                  <a:pt x="210" y="1264"/>
                </a:lnTo>
                <a:lnTo>
                  <a:pt x="208" y="1256"/>
                </a:lnTo>
                <a:lnTo>
                  <a:pt x="206" y="1248"/>
                </a:lnTo>
                <a:lnTo>
                  <a:pt x="206" y="1244"/>
                </a:lnTo>
                <a:lnTo>
                  <a:pt x="206" y="1233"/>
                </a:lnTo>
                <a:lnTo>
                  <a:pt x="206" y="1222"/>
                </a:lnTo>
                <a:lnTo>
                  <a:pt x="206" y="1220"/>
                </a:lnTo>
                <a:lnTo>
                  <a:pt x="206" y="1219"/>
                </a:lnTo>
                <a:lnTo>
                  <a:pt x="206" y="1215"/>
                </a:lnTo>
                <a:lnTo>
                  <a:pt x="206" y="1214"/>
                </a:lnTo>
                <a:lnTo>
                  <a:pt x="207" y="1212"/>
                </a:lnTo>
                <a:lnTo>
                  <a:pt x="207" y="1209"/>
                </a:lnTo>
                <a:lnTo>
                  <a:pt x="207" y="1208"/>
                </a:lnTo>
                <a:lnTo>
                  <a:pt x="207" y="1207"/>
                </a:lnTo>
                <a:lnTo>
                  <a:pt x="207" y="1204"/>
                </a:lnTo>
                <a:lnTo>
                  <a:pt x="207" y="1200"/>
                </a:lnTo>
                <a:lnTo>
                  <a:pt x="202" y="1200"/>
                </a:lnTo>
                <a:lnTo>
                  <a:pt x="197" y="1200"/>
                </a:lnTo>
                <a:lnTo>
                  <a:pt x="195" y="1200"/>
                </a:lnTo>
                <a:lnTo>
                  <a:pt x="194" y="1200"/>
                </a:lnTo>
                <a:lnTo>
                  <a:pt x="193" y="1199"/>
                </a:lnTo>
                <a:lnTo>
                  <a:pt x="189" y="1199"/>
                </a:lnTo>
                <a:lnTo>
                  <a:pt x="189" y="1198"/>
                </a:lnTo>
                <a:lnTo>
                  <a:pt x="189" y="1197"/>
                </a:lnTo>
                <a:lnTo>
                  <a:pt x="189" y="1195"/>
                </a:lnTo>
                <a:lnTo>
                  <a:pt x="190" y="1195"/>
                </a:lnTo>
                <a:lnTo>
                  <a:pt x="187" y="1194"/>
                </a:lnTo>
                <a:lnTo>
                  <a:pt x="188" y="1191"/>
                </a:lnTo>
                <a:lnTo>
                  <a:pt x="185" y="1191"/>
                </a:lnTo>
                <a:lnTo>
                  <a:pt x="183" y="1191"/>
                </a:lnTo>
                <a:lnTo>
                  <a:pt x="181" y="1191"/>
                </a:lnTo>
                <a:lnTo>
                  <a:pt x="180" y="1189"/>
                </a:lnTo>
                <a:lnTo>
                  <a:pt x="179" y="1187"/>
                </a:lnTo>
                <a:lnTo>
                  <a:pt x="178" y="1186"/>
                </a:lnTo>
                <a:lnTo>
                  <a:pt x="177" y="1185"/>
                </a:lnTo>
                <a:lnTo>
                  <a:pt x="177" y="1183"/>
                </a:lnTo>
                <a:lnTo>
                  <a:pt x="174" y="1181"/>
                </a:lnTo>
                <a:lnTo>
                  <a:pt x="173" y="1180"/>
                </a:lnTo>
                <a:lnTo>
                  <a:pt x="171" y="1177"/>
                </a:lnTo>
                <a:lnTo>
                  <a:pt x="170" y="1175"/>
                </a:lnTo>
                <a:lnTo>
                  <a:pt x="169" y="1174"/>
                </a:lnTo>
                <a:lnTo>
                  <a:pt x="178" y="1178"/>
                </a:lnTo>
                <a:lnTo>
                  <a:pt x="182" y="1166"/>
                </a:lnTo>
                <a:lnTo>
                  <a:pt x="182" y="1165"/>
                </a:lnTo>
                <a:lnTo>
                  <a:pt x="185" y="1167"/>
                </a:lnTo>
                <a:lnTo>
                  <a:pt x="187" y="1169"/>
                </a:lnTo>
                <a:lnTo>
                  <a:pt x="189" y="1171"/>
                </a:lnTo>
                <a:lnTo>
                  <a:pt x="191" y="1172"/>
                </a:lnTo>
                <a:lnTo>
                  <a:pt x="194" y="1174"/>
                </a:lnTo>
                <a:lnTo>
                  <a:pt x="195" y="1175"/>
                </a:lnTo>
                <a:lnTo>
                  <a:pt x="197" y="1177"/>
                </a:lnTo>
                <a:lnTo>
                  <a:pt x="202" y="1178"/>
                </a:lnTo>
                <a:lnTo>
                  <a:pt x="208" y="1179"/>
                </a:lnTo>
                <a:lnTo>
                  <a:pt x="207" y="1179"/>
                </a:lnTo>
                <a:lnTo>
                  <a:pt x="207" y="1178"/>
                </a:lnTo>
                <a:lnTo>
                  <a:pt x="207" y="1175"/>
                </a:lnTo>
                <a:lnTo>
                  <a:pt x="207" y="1172"/>
                </a:lnTo>
                <a:lnTo>
                  <a:pt x="207" y="1170"/>
                </a:lnTo>
                <a:lnTo>
                  <a:pt x="207" y="1166"/>
                </a:lnTo>
                <a:lnTo>
                  <a:pt x="208" y="1165"/>
                </a:lnTo>
                <a:lnTo>
                  <a:pt x="207" y="1164"/>
                </a:lnTo>
                <a:lnTo>
                  <a:pt x="207" y="1161"/>
                </a:lnTo>
                <a:lnTo>
                  <a:pt x="207" y="1157"/>
                </a:lnTo>
                <a:lnTo>
                  <a:pt x="207" y="1156"/>
                </a:lnTo>
                <a:lnTo>
                  <a:pt x="207" y="1154"/>
                </a:lnTo>
                <a:lnTo>
                  <a:pt x="206" y="1149"/>
                </a:lnTo>
                <a:lnTo>
                  <a:pt x="206" y="1148"/>
                </a:lnTo>
                <a:lnTo>
                  <a:pt x="206" y="1147"/>
                </a:lnTo>
                <a:lnTo>
                  <a:pt x="200" y="1147"/>
                </a:lnTo>
                <a:lnTo>
                  <a:pt x="199" y="1146"/>
                </a:lnTo>
                <a:lnTo>
                  <a:pt x="195" y="1143"/>
                </a:lnTo>
                <a:lnTo>
                  <a:pt x="193" y="1140"/>
                </a:lnTo>
                <a:lnTo>
                  <a:pt x="187" y="1141"/>
                </a:lnTo>
                <a:lnTo>
                  <a:pt x="187" y="1140"/>
                </a:lnTo>
                <a:lnTo>
                  <a:pt x="186" y="1140"/>
                </a:lnTo>
                <a:lnTo>
                  <a:pt x="183" y="1138"/>
                </a:lnTo>
                <a:lnTo>
                  <a:pt x="181" y="1137"/>
                </a:lnTo>
                <a:lnTo>
                  <a:pt x="179" y="1138"/>
                </a:lnTo>
                <a:lnTo>
                  <a:pt x="178" y="1137"/>
                </a:lnTo>
                <a:lnTo>
                  <a:pt x="177" y="1135"/>
                </a:lnTo>
                <a:lnTo>
                  <a:pt x="176" y="1133"/>
                </a:lnTo>
                <a:lnTo>
                  <a:pt x="178" y="1131"/>
                </a:lnTo>
                <a:lnTo>
                  <a:pt x="182" y="1129"/>
                </a:lnTo>
                <a:lnTo>
                  <a:pt x="182" y="1128"/>
                </a:lnTo>
                <a:lnTo>
                  <a:pt x="183" y="1128"/>
                </a:lnTo>
                <a:lnTo>
                  <a:pt x="185" y="1127"/>
                </a:lnTo>
                <a:lnTo>
                  <a:pt x="185" y="1128"/>
                </a:lnTo>
                <a:lnTo>
                  <a:pt x="186" y="1128"/>
                </a:lnTo>
                <a:lnTo>
                  <a:pt x="187" y="1128"/>
                </a:lnTo>
                <a:lnTo>
                  <a:pt x="190" y="1127"/>
                </a:lnTo>
                <a:lnTo>
                  <a:pt x="193" y="1126"/>
                </a:lnTo>
                <a:lnTo>
                  <a:pt x="196" y="1126"/>
                </a:lnTo>
                <a:lnTo>
                  <a:pt x="197" y="1124"/>
                </a:lnTo>
                <a:lnTo>
                  <a:pt x="198" y="1124"/>
                </a:lnTo>
                <a:lnTo>
                  <a:pt x="198" y="1126"/>
                </a:lnTo>
                <a:lnTo>
                  <a:pt x="199" y="1126"/>
                </a:lnTo>
                <a:lnTo>
                  <a:pt x="205" y="1126"/>
                </a:lnTo>
                <a:lnTo>
                  <a:pt x="205" y="1124"/>
                </a:lnTo>
                <a:lnTo>
                  <a:pt x="205" y="1122"/>
                </a:lnTo>
                <a:lnTo>
                  <a:pt x="205" y="1121"/>
                </a:lnTo>
                <a:lnTo>
                  <a:pt x="204" y="1118"/>
                </a:lnTo>
                <a:lnTo>
                  <a:pt x="204" y="1113"/>
                </a:lnTo>
                <a:lnTo>
                  <a:pt x="203" y="1110"/>
                </a:lnTo>
                <a:lnTo>
                  <a:pt x="203" y="1106"/>
                </a:lnTo>
                <a:lnTo>
                  <a:pt x="203" y="1105"/>
                </a:lnTo>
                <a:lnTo>
                  <a:pt x="202" y="1103"/>
                </a:lnTo>
                <a:lnTo>
                  <a:pt x="202" y="1102"/>
                </a:lnTo>
                <a:lnTo>
                  <a:pt x="196" y="1103"/>
                </a:lnTo>
                <a:lnTo>
                  <a:pt x="195" y="1102"/>
                </a:lnTo>
                <a:lnTo>
                  <a:pt x="194" y="1099"/>
                </a:lnTo>
                <a:lnTo>
                  <a:pt x="194" y="1098"/>
                </a:lnTo>
                <a:lnTo>
                  <a:pt x="193" y="1097"/>
                </a:lnTo>
                <a:lnTo>
                  <a:pt x="191" y="1097"/>
                </a:lnTo>
                <a:lnTo>
                  <a:pt x="190" y="1097"/>
                </a:lnTo>
                <a:lnTo>
                  <a:pt x="189" y="1098"/>
                </a:lnTo>
                <a:lnTo>
                  <a:pt x="190" y="1097"/>
                </a:lnTo>
                <a:lnTo>
                  <a:pt x="190" y="1096"/>
                </a:lnTo>
                <a:lnTo>
                  <a:pt x="190" y="1094"/>
                </a:lnTo>
                <a:lnTo>
                  <a:pt x="191" y="1093"/>
                </a:lnTo>
                <a:lnTo>
                  <a:pt x="191" y="1091"/>
                </a:lnTo>
                <a:lnTo>
                  <a:pt x="191" y="1090"/>
                </a:lnTo>
                <a:lnTo>
                  <a:pt x="191" y="1089"/>
                </a:lnTo>
                <a:lnTo>
                  <a:pt x="191" y="1088"/>
                </a:lnTo>
                <a:lnTo>
                  <a:pt x="198" y="1087"/>
                </a:lnTo>
                <a:lnTo>
                  <a:pt x="198" y="1085"/>
                </a:lnTo>
                <a:lnTo>
                  <a:pt x="197" y="1085"/>
                </a:lnTo>
                <a:lnTo>
                  <a:pt x="190" y="1086"/>
                </a:lnTo>
                <a:lnTo>
                  <a:pt x="188" y="1082"/>
                </a:lnTo>
                <a:lnTo>
                  <a:pt x="186" y="1079"/>
                </a:lnTo>
                <a:lnTo>
                  <a:pt x="190" y="1078"/>
                </a:lnTo>
                <a:lnTo>
                  <a:pt x="196" y="1077"/>
                </a:lnTo>
                <a:lnTo>
                  <a:pt x="196" y="1074"/>
                </a:lnTo>
                <a:lnTo>
                  <a:pt x="196" y="1072"/>
                </a:lnTo>
                <a:lnTo>
                  <a:pt x="195" y="1071"/>
                </a:lnTo>
                <a:lnTo>
                  <a:pt x="195" y="1069"/>
                </a:lnTo>
                <a:lnTo>
                  <a:pt x="195" y="1067"/>
                </a:lnTo>
                <a:lnTo>
                  <a:pt x="195" y="1065"/>
                </a:lnTo>
                <a:lnTo>
                  <a:pt x="195" y="1063"/>
                </a:lnTo>
                <a:lnTo>
                  <a:pt x="195" y="1062"/>
                </a:lnTo>
                <a:lnTo>
                  <a:pt x="195" y="1061"/>
                </a:lnTo>
                <a:lnTo>
                  <a:pt x="195" y="1057"/>
                </a:lnTo>
                <a:lnTo>
                  <a:pt x="195" y="1056"/>
                </a:lnTo>
                <a:lnTo>
                  <a:pt x="195" y="1055"/>
                </a:lnTo>
                <a:lnTo>
                  <a:pt x="195" y="1054"/>
                </a:lnTo>
                <a:lnTo>
                  <a:pt x="195" y="1053"/>
                </a:lnTo>
                <a:lnTo>
                  <a:pt x="195" y="1052"/>
                </a:lnTo>
                <a:lnTo>
                  <a:pt x="195" y="1050"/>
                </a:lnTo>
                <a:lnTo>
                  <a:pt x="195" y="1047"/>
                </a:lnTo>
                <a:lnTo>
                  <a:pt x="195" y="1045"/>
                </a:lnTo>
                <a:lnTo>
                  <a:pt x="195" y="1044"/>
                </a:lnTo>
                <a:lnTo>
                  <a:pt x="196" y="1043"/>
                </a:lnTo>
                <a:lnTo>
                  <a:pt x="196" y="1042"/>
                </a:lnTo>
                <a:lnTo>
                  <a:pt x="196" y="1038"/>
                </a:lnTo>
                <a:lnTo>
                  <a:pt x="196" y="1037"/>
                </a:lnTo>
                <a:lnTo>
                  <a:pt x="196" y="1034"/>
                </a:lnTo>
                <a:lnTo>
                  <a:pt x="196" y="1031"/>
                </a:lnTo>
                <a:lnTo>
                  <a:pt x="197" y="1028"/>
                </a:lnTo>
                <a:lnTo>
                  <a:pt x="197" y="1023"/>
                </a:lnTo>
                <a:lnTo>
                  <a:pt x="198" y="1021"/>
                </a:lnTo>
                <a:lnTo>
                  <a:pt x="198" y="1019"/>
                </a:lnTo>
                <a:lnTo>
                  <a:pt x="200" y="1015"/>
                </a:lnTo>
                <a:lnTo>
                  <a:pt x="200" y="1012"/>
                </a:lnTo>
                <a:lnTo>
                  <a:pt x="202" y="1011"/>
                </a:lnTo>
                <a:lnTo>
                  <a:pt x="203" y="1010"/>
                </a:lnTo>
                <a:lnTo>
                  <a:pt x="204" y="1006"/>
                </a:lnTo>
                <a:lnTo>
                  <a:pt x="205" y="1003"/>
                </a:lnTo>
                <a:lnTo>
                  <a:pt x="207" y="1001"/>
                </a:lnTo>
                <a:lnTo>
                  <a:pt x="208" y="998"/>
                </a:lnTo>
                <a:lnTo>
                  <a:pt x="208" y="997"/>
                </a:lnTo>
                <a:lnTo>
                  <a:pt x="208" y="994"/>
                </a:lnTo>
                <a:lnTo>
                  <a:pt x="207" y="993"/>
                </a:lnTo>
                <a:lnTo>
                  <a:pt x="208" y="988"/>
                </a:lnTo>
                <a:lnTo>
                  <a:pt x="210" y="987"/>
                </a:lnTo>
                <a:lnTo>
                  <a:pt x="210" y="985"/>
                </a:lnTo>
                <a:lnTo>
                  <a:pt x="211" y="984"/>
                </a:lnTo>
                <a:lnTo>
                  <a:pt x="211" y="980"/>
                </a:lnTo>
                <a:lnTo>
                  <a:pt x="207" y="979"/>
                </a:lnTo>
                <a:lnTo>
                  <a:pt x="202" y="979"/>
                </a:lnTo>
                <a:lnTo>
                  <a:pt x="202" y="975"/>
                </a:lnTo>
                <a:lnTo>
                  <a:pt x="203" y="968"/>
                </a:lnTo>
                <a:lnTo>
                  <a:pt x="204" y="960"/>
                </a:lnTo>
                <a:lnTo>
                  <a:pt x="204" y="956"/>
                </a:lnTo>
                <a:lnTo>
                  <a:pt x="204" y="950"/>
                </a:lnTo>
                <a:lnTo>
                  <a:pt x="207" y="946"/>
                </a:lnTo>
                <a:lnTo>
                  <a:pt x="206" y="944"/>
                </a:lnTo>
                <a:lnTo>
                  <a:pt x="208" y="938"/>
                </a:lnTo>
                <a:lnTo>
                  <a:pt x="213" y="935"/>
                </a:lnTo>
                <a:lnTo>
                  <a:pt x="217" y="934"/>
                </a:lnTo>
                <a:lnTo>
                  <a:pt x="222" y="935"/>
                </a:lnTo>
                <a:lnTo>
                  <a:pt x="224" y="935"/>
                </a:lnTo>
                <a:lnTo>
                  <a:pt x="227" y="935"/>
                </a:lnTo>
                <a:lnTo>
                  <a:pt x="235" y="938"/>
                </a:lnTo>
                <a:lnTo>
                  <a:pt x="235" y="939"/>
                </a:lnTo>
                <a:lnTo>
                  <a:pt x="241" y="943"/>
                </a:lnTo>
                <a:lnTo>
                  <a:pt x="244" y="943"/>
                </a:lnTo>
                <a:lnTo>
                  <a:pt x="245" y="943"/>
                </a:lnTo>
                <a:lnTo>
                  <a:pt x="245" y="944"/>
                </a:lnTo>
                <a:lnTo>
                  <a:pt x="246" y="944"/>
                </a:lnTo>
                <a:lnTo>
                  <a:pt x="247" y="939"/>
                </a:lnTo>
                <a:lnTo>
                  <a:pt x="254" y="941"/>
                </a:lnTo>
                <a:lnTo>
                  <a:pt x="256" y="938"/>
                </a:lnTo>
                <a:lnTo>
                  <a:pt x="255" y="938"/>
                </a:lnTo>
                <a:lnTo>
                  <a:pt x="255" y="937"/>
                </a:lnTo>
                <a:lnTo>
                  <a:pt x="255" y="936"/>
                </a:lnTo>
                <a:lnTo>
                  <a:pt x="255" y="932"/>
                </a:lnTo>
                <a:lnTo>
                  <a:pt x="255" y="929"/>
                </a:lnTo>
                <a:lnTo>
                  <a:pt x="255" y="928"/>
                </a:lnTo>
                <a:lnTo>
                  <a:pt x="256" y="928"/>
                </a:lnTo>
                <a:lnTo>
                  <a:pt x="257" y="926"/>
                </a:lnTo>
                <a:lnTo>
                  <a:pt x="259" y="925"/>
                </a:lnTo>
                <a:lnTo>
                  <a:pt x="257" y="925"/>
                </a:lnTo>
                <a:lnTo>
                  <a:pt x="255" y="925"/>
                </a:lnTo>
                <a:lnTo>
                  <a:pt x="253" y="925"/>
                </a:lnTo>
                <a:lnTo>
                  <a:pt x="249" y="924"/>
                </a:lnTo>
                <a:lnTo>
                  <a:pt x="246" y="924"/>
                </a:lnTo>
                <a:lnTo>
                  <a:pt x="244" y="922"/>
                </a:lnTo>
                <a:lnTo>
                  <a:pt x="242" y="922"/>
                </a:lnTo>
                <a:lnTo>
                  <a:pt x="241" y="921"/>
                </a:lnTo>
                <a:lnTo>
                  <a:pt x="239" y="920"/>
                </a:lnTo>
                <a:lnTo>
                  <a:pt x="238" y="919"/>
                </a:lnTo>
                <a:lnTo>
                  <a:pt x="237" y="919"/>
                </a:lnTo>
                <a:lnTo>
                  <a:pt x="236" y="919"/>
                </a:lnTo>
                <a:lnTo>
                  <a:pt x="233" y="918"/>
                </a:lnTo>
                <a:lnTo>
                  <a:pt x="233" y="917"/>
                </a:lnTo>
                <a:lnTo>
                  <a:pt x="233" y="916"/>
                </a:lnTo>
                <a:lnTo>
                  <a:pt x="232" y="916"/>
                </a:lnTo>
                <a:lnTo>
                  <a:pt x="232" y="911"/>
                </a:lnTo>
                <a:lnTo>
                  <a:pt x="232" y="910"/>
                </a:lnTo>
                <a:lnTo>
                  <a:pt x="232" y="908"/>
                </a:lnTo>
                <a:lnTo>
                  <a:pt x="232" y="907"/>
                </a:lnTo>
                <a:lnTo>
                  <a:pt x="232" y="904"/>
                </a:lnTo>
                <a:lnTo>
                  <a:pt x="232" y="902"/>
                </a:lnTo>
                <a:lnTo>
                  <a:pt x="232" y="899"/>
                </a:lnTo>
                <a:lnTo>
                  <a:pt x="232" y="896"/>
                </a:lnTo>
                <a:lnTo>
                  <a:pt x="233" y="896"/>
                </a:lnTo>
                <a:lnTo>
                  <a:pt x="233" y="895"/>
                </a:lnTo>
                <a:lnTo>
                  <a:pt x="232" y="895"/>
                </a:lnTo>
                <a:lnTo>
                  <a:pt x="231" y="894"/>
                </a:lnTo>
                <a:lnTo>
                  <a:pt x="230" y="893"/>
                </a:lnTo>
                <a:lnTo>
                  <a:pt x="230" y="895"/>
                </a:lnTo>
                <a:lnTo>
                  <a:pt x="230" y="896"/>
                </a:lnTo>
                <a:lnTo>
                  <a:pt x="230" y="899"/>
                </a:lnTo>
                <a:lnTo>
                  <a:pt x="231" y="899"/>
                </a:lnTo>
                <a:lnTo>
                  <a:pt x="232" y="899"/>
                </a:lnTo>
                <a:lnTo>
                  <a:pt x="232" y="902"/>
                </a:lnTo>
                <a:lnTo>
                  <a:pt x="232" y="907"/>
                </a:lnTo>
                <a:lnTo>
                  <a:pt x="232" y="914"/>
                </a:lnTo>
                <a:lnTo>
                  <a:pt x="231" y="914"/>
                </a:lnTo>
                <a:lnTo>
                  <a:pt x="230" y="914"/>
                </a:lnTo>
                <a:lnTo>
                  <a:pt x="230" y="916"/>
                </a:lnTo>
                <a:lnTo>
                  <a:pt x="229" y="916"/>
                </a:lnTo>
                <a:lnTo>
                  <a:pt x="228" y="916"/>
                </a:lnTo>
                <a:lnTo>
                  <a:pt x="227" y="917"/>
                </a:lnTo>
                <a:lnTo>
                  <a:pt x="227" y="918"/>
                </a:lnTo>
                <a:lnTo>
                  <a:pt x="227" y="919"/>
                </a:lnTo>
                <a:lnTo>
                  <a:pt x="225" y="919"/>
                </a:lnTo>
                <a:lnTo>
                  <a:pt x="224" y="919"/>
                </a:lnTo>
                <a:lnTo>
                  <a:pt x="223" y="919"/>
                </a:lnTo>
                <a:lnTo>
                  <a:pt x="222" y="919"/>
                </a:lnTo>
                <a:lnTo>
                  <a:pt x="221" y="919"/>
                </a:lnTo>
                <a:lnTo>
                  <a:pt x="220" y="919"/>
                </a:lnTo>
                <a:lnTo>
                  <a:pt x="219" y="919"/>
                </a:lnTo>
                <a:lnTo>
                  <a:pt x="217" y="919"/>
                </a:lnTo>
                <a:lnTo>
                  <a:pt x="217" y="918"/>
                </a:lnTo>
                <a:lnTo>
                  <a:pt x="217" y="917"/>
                </a:lnTo>
                <a:lnTo>
                  <a:pt x="217" y="916"/>
                </a:lnTo>
                <a:lnTo>
                  <a:pt x="217" y="914"/>
                </a:lnTo>
                <a:lnTo>
                  <a:pt x="217" y="913"/>
                </a:lnTo>
                <a:lnTo>
                  <a:pt x="216" y="912"/>
                </a:lnTo>
                <a:lnTo>
                  <a:pt x="216" y="911"/>
                </a:lnTo>
                <a:lnTo>
                  <a:pt x="216" y="910"/>
                </a:lnTo>
                <a:lnTo>
                  <a:pt x="215" y="909"/>
                </a:lnTo>
                <a:lnTo>
                  <a:pt x="215" y="908"/>
                </a:lnTo>
                <a:lnTo>
                  <a:pt x="214" y="905"/>
                </a:lnTo>
                <a:lnTo>
                  <a:pt x="213" y="900"/>
                </a:lnTo>
                <a:lnTo>
                  <a:pt x="215" y="895"/>
                </a:lnTo>
                <a:lnTo>
                  <a:pt x="214" y="887"/>
                </a:lnTo>
                <a:lnTo>
                  <a:pt x="213" y="886"/>
                </a:lnTo>
                <a:lnTo>
                  <a:pt x="211" y="883"/>
                </a:lnTo>
                <a:lnTo>
                  <a:pt x="211" y="880"/>
                </a:lnTo>
                <a:lnTo>
                  <a:pt x="210" y="877"/>
                </a:lnTo>
                <a:lnTo>
                  <a:pt x="210" y="870"/>
                </a:lnTo>
                <a:lnTo>
                  <a:pt x="211" y="863"/>
                </a:lnTo>
                <a:lnTo>
                  <a:pt x="204" y="859"/>
                </a:lnTo>
                <a:lnTo>
                  <a:pt x="203" y="860"/>
                </a:lnTo>
                <a:lnTo>
                  <a:pt x="203" y="859"/>
                </a:lnTo>
                <a:lnTo>
                  <a:pt x="202" y="860"/>
                </a:lnTo>
                <a:lnTo>
                  <a:pt x="202" y="859"/>
                </a:lnTo>
                <a:lnTo>
                  <a:pt x="200" y="859"/>
                </a:lnTo>
                <a:lnTo>
                  <a:pt x="202" y="858"/>
                </a:lnTo>
                <a:lnTo>
                  <a:pt x="200" y="857"/>
                </a:lnTo>
                <a:lnTo>
                  <a:pt x="202" y="857"/>
                </a:lnTo>
                <a:lnTo>
                  <a:pt x="200" y="856"/>
                </a:lnTo>
                <a:lnTo>
                  <a:pt x="199" y="856"/>
                </a:lnTo>
                <a:lnTo>
                  <a:pt x="199" y="854"/>
                </a:lnTo>
                <a:lnTo>
                  <a:pt x="199" y="853"/>
                </a:lnTo>
                <a:lnTo>
                  <a:pt x="198" y="853"/>
                </a:lnTo>
                <a:lnTo>
                  <a:pt x="196" y="853"/>
                </a:lnTo>
                <a:lnTo>
                  <a:pt x="196" y="852"/>
                </a:lnTo>
                <a:lnTo>
                  <a:pt x="196" y="850"/>
                </a:lnTo>
                <a:lnTo>
                  <a:pt x="197" y="850"/>
                </a:lnTo>
                <a:lnTo>
                  <a:pt x="196" y="849"/>
                </a:lnTo>
                <a:lnTo>
                  <a:pt x="197" y="848"/>
                </a:lnTo>
                <a:lnTo>
                  <a:pt x="196" y="846"/>
                </a:lnTo>
                <a:lnTo>
                  <a:pt x="195" y="848"/>
                </a:lnTo>
                <a:lnTo>
                  <a:pt x="194" y="848"/>
                </a:lnTo>
                <a:lnTo>
                  <a:pt x="191" y="848"/>
                </a:lnTo>
                <a:lnTo>
                  <a:pt x="190" y="849"/>
                </a:lnTo>
                <a:lnTo>
                  <a:pt x="189" y="849"/>
                </a:lnTo>
                <a:lnTo>
                  <a:pt x="187" y="849"/>
                </a:lnTo>
                <a:lnTo>
                  <a:pt x="186" y="849"/>
                </a:lnTo>
                <a:lnTo>
                  <a:pt x="185" y="849"/>
                </a:lnTo>
                <a:lnTo>
                  <a:pt x="183" y="846"/>
                </a:lnTo>
                <a:lnTo>
                  <a:pt x="182" y="845"/>
                </a:lnTo>
                <a:lnTo>
                  <a:pt x="181" y="844"/>
                </a:lnTo>
                <a:lnTo>
                  <a:pt x="181" y="843"/>
                </a:lnTo>
                <a:lnTo>
                  <a:pt x="181" y="842"/>
                </a:lnTo>
                <a:lnTo>
                  <a:pt x="180" y="842"/>
                </a:lnTo>
                <a:lnTo>
                  <a:pt x="180" y="841"/>
                </a:lnTo>
                <a:lnTo>
                  <a:pt x="179" y="840"/>
                </a:lnTo>
                <a:lnTo>
                  <a:pt x="179" y="838"/>
                </a:lnTo>
                <a:lnTo>
                  <a:pt x="178" y="838"/>
                </a:lnTo>
                <a:lnTo>
                  <a:pt x="178" y="836"/>
                </a:lnTo>
                <a:lnTo>
                  <a:pt x="177" y="836"/>
                </a:lnTo>
                <a:lnTo>
                  <a:pt x="172" y="836"/>
                </a:lnTo>
                <a:lnTo>
                  <a:pt x="172" y="835"/>
                </a:lnTo>
                <a:lnTo>
                  <a:pt x="171" y="835"/>
                </a:lnTo>
                <a:lnTo>
                  <a:pt x="170" y="835"/>
                </a:lnTo>
                <a:lnTo>
                  <a:pt x="170" y="834"/>
                </a:lnTo>
                <a:lnTo>
                  <a:pt x="169" y="834"/>
                </a:lnTo>
                <a:lnTo>
                  <a:pt x="168" y="834"/>
                </a:lnTo>
                <a:lnTo>
                  <a:pt x="169" y="833"/>
                </a:lnTo>
                <a:lnTo>
                  <a:pt x="169" y="832"/>
                </a:lnTo>
                <a:lnTo>
                  <a:pt x="169" y="831"/>
                </a:lnTo>
                <a:lnTo>
                  <a:pt x="169" y="829"/>
                </a:lnTo>
                <a:lnTo>
                  <a:pt x="169" y="828"/>
                </a:lnTo>
                <a:lnTo>
                  <a:pt x="169" y="827"/>
                </a:lnTo>
                <a:lnTo>
                  <a:pt x="170" y="827"/>
                </a:lnTo>
                <a:lnTo>
                  <a:pt x="170" y="826"/>
                </a:lnTo>
                <a:lnTo>
                  <a:pt x="170" y="825"/>
                </a:lnTo>
                <a:lnTo>
                  <a:pt x="170" y="824"/>
                </a:lnTo>
                <a:lnTo>
                  <a:pt x="169" y="823"/>
                </a:lnTo>
                <a:lnTo>
                  <a:pt x="169" y="821"/>
                </a:lnTo>
                <a:lnTo>
                  <a:pt x="169" y="820"/>
                </a:lnTo>
                <a:lnTo>
                  <a:pt x="169" y="818"/>
                </a:lnTo>
                <a:lnTo>
                  <a:pt x="169" y="817"/>
                </a:lnTo>
                <a:lnTo>
                  <a:pt x="169" y="814"/>
                </a:lnTo>
                <a:lnTo>
                  <a:pt x="169" y="812"/>
                </a:lnTo>
                <a:lnTo>
                  <a:pt x="168" y="811"/>
                </a:lnTo>
                <a:lnTo>
                  <a:pt x="168" y="810"/>
                </a:lnTo>
                <a:lnTo>
                  <a:pt x="168" y="809"/>
                </a:lnTo>
                <a:lnTo>
                  <a:pt x="168" y="808"/>
                </a:lnTo>
                <a:lnTo>
                  <a:pt x="168" y="807"/>
                </a:lnTo>
                <a:lnTo>
                  <a:pt x="168" y="806"/>
                </a:lnTo>
                <a:lnTo>
                  <a:pt x="168" y="804"/>
                </a:lnTo>
                <a:lnTo>
                  <a:pt x="166" y="803"/>
                </a:lnTo>
                <a:lnTo>
                  <a:pt x="166" y="802"/>
                </a:lnTo>
                <a:lnTo>
                  <a:pt x="166" y="801"/>
                </a:lnTo>
                <a:lnTo>
                  <a:pt x="166" y="800"/>
                </a:lnTo>
                <a:lnTo>
                  <a:pt x="168" y="800"/>
                </a:lnTo>
                <a:lnTo>
                  <a:pt x="168" y="799"/>
                </a:lnTo>
                <a:lnTo>
                  <a:pt x="169" y="798"/>
                </a:lnTo>
                <a:lnTo>
                  <a:pt x="171" y="797"/>
                </a:lnTo>
                <a:lnTo>
                  <a:pt x="173" y="793"/>
                </a:lnTo>
                <a:lnTo>
                  <a:pt x="169" y="787"/>
                </a:lnTo>
                <a:lnTo>
                  <a:pt x="169" y="786"/>
                </a:lnTo>
                <a:lnTo>
                  <a:pt x="165" y="782"/>
                </a:lnTo>
                <a:lnTo>
                  <a:pt x="165" y="781"/>
                </a:lnTo>
                <a:lnTo>
                  <a:pt x="165" y="776"/>
                </a:lnTo>
                <a:lnTo>
                  <a:pt x="168" y="775"/>
                </a:lnTo>
                <a:lnTo>
                  <a:pt x="170" y="774"/>
                </a:lnTo>
                <a:lnTo>
                  <a:pt x="171" y="774"/>
                </a:lnTo>
                <a:lnTo>
                  <a:pt x="172" y="773"/>
                </a:lnTo>
                <a:lnTo>
                  <a:pt x="174" y="772"/>
                </a:lnTo>
                <a:lnTo>
                  <a:pt x="173" y="772"/>
                </a:lnTo>
                <a:lnTo>
                  <a:pt x="176" y="770"/>
                </a:lnTo>
                <a:lnTo>
                  <a:pt x="176" y="772"/>
                </a:lnTo>
                <a:lnTo>
                  <a:pt x="178" y="772"/>
                </a:lnTo>
                <a:lnTo>
                  <a:pt x="179" y="772"/>
                </a:lnTo>
                <a:lnTo>
                  <a:pt x="180" y="770"/>
                </a:lnTo>
                <a:lnTo>
                  <a:pt x="181" y="769"/>
                </a:lnTo>
                <a:lnTo>
                  <a:pt x="181" y="768"/>
                </a:lnTo>
                <a:lnTo>
                  <a:pt x="182" y="768"/>
                </a:lnTo>
                <a:lnTo>
                  <a:pt x="182" y="767"/>
                </a:lnTo>
                <a:lnTo>
                  <a:pt x="185" y="768"/>
                </a:lnTo>
                <a:lnTo>
                  <a:pt x="185" y="767"/>
                </a:lnTo>
                <a:lnTo>
                  <a:pt x="186" y="766"/>
                </a:lnTo>
                <a:lnTo>
                  <a:pt x="185" y="766"/>
                </a:lnTo>
                <a:lnTo>
                  <a:pt x="185" y="765"/>
                </a:lnTo>
                <a:lnTo>
                  <a:pt x="183" y="766"/>
                </a:lnTo>
                <a:lnTo>
                  <a:pt x="182" y="766"/>
                </a:lnTo>
                <a:lnTo>
                  <a:pt x="182" y="765"/>
                </a:lnTo>
                <a:lnTo>
                  <a:pt x="181" y="764"/>
                </a:lnTo>
                <a:lnTo>
                  <a:pt x="180" y="762"/>
                </a:lnTo>
                <a:lnTo>
                  <a:pt x="180" y="761"/>
                </a:lnTo>
                <a:lnTo>
                  <a:pt x="179" y="761"/>
                </a:lnTo>
                <a:lnTo>
                  <a:pt x="178" y="762"/>
                </a:lnTo>
                <a:lnTo>
                  <a:pt x="177" y="762"/>
                </a:lnTo>
                <a:lnTo>
                  <a:pt x="176" y="761"/>
                </a:lnTo>
                <a:lnTo>
                  <a:pt x="174" y="761"/>
                </a:lnTo>
                <a:lnTo>
                  <a:pt x="173" y="760"/>
                </a:lnTo>
                <a:lnTo>
                  <a:pt x="172" y="760"/>
                </a:lnTo>
                <a:lnTo>
                  <a:pt x="171" y="760"/>
                </a:lnTo>
                <a:lnTo>
                  <a:pt x="171" y="759"/>
                </a:lnTo>
                <a:lnTo>
                  <a:pt x="170" y="759"/>
                </a:lnTo>
                <a:lnTo>
                  <a:pt x="169" y="758"/>
                </a:lnTo>
                <a:lnTo>
                  <a:pt x="168" y="758"/>
                </a:lnTo>
                <a:lnTo>
                  <a:pt x="168" y="757"/>
                </a:lnTo>
                <a:lnTo>
                  <a:pt x="166" y="757"/>
                </a:lnTo>
                <a:lnTo>
                  <a:pt x="166" y="756"/>
                </a:lnTo>
                <a:lnTo>
                  <a:pt x="165" y="755"/>
                </a:lnTo>
                <a:lnTo>
                  <a:pt x="165" y="753"/>
                </a:lnTo>
                <a:lnTo>
                  <a:pt x="166" y="752"/>
                </a:lnTo>
                <a:lnTo>
                  <a:pt x="166" y="751"/>
                </a:lnTo>
                <a:lnTo>
                  <a:pt x="165" y="752"/>
                </a:lnTo>
                <a:lnTo>
                  <a:pt x="164" y="752"/>
                </a:lnTo>
                <a:lnTo>
                  <a:pt x="164" y="751"/>
                </a:lnTo>
                <a:lnTo>
                  <a:pt x="163" y="750"/>
                </a:lnTo>
                <a:lnTo>
                  <a:pt x="163" y="749"/>
                </a:lnTo>
                <a:lnTo>
                  <a:pt x="162" y="749"/>
                </a:lnTo>
                <a:lnTo>
                  <a:pt x="162" y="748"/>
                </a:lnTo>
                <a:lnTo>
                  <a:pt x="161" y="747"/>
                </a:lnTo>
                <a:lnTo>
                  <a:pt x="161" y="745"/>
                </a:lnTo>
                <a:lnTo>
                  <a:pt x="161" y="744"/>
                </a:lnTo>
                <a:lnTo>
                  <a:pt x="160" y="743"/>
                </a:lnTo>
                <a:lnTo>
                  <a:pt x="160" y="742"/>
                </a:lnTo>
                <a:lnTo>
                  <a:pt x="160" y="741"/>
                </a:lnTo>
                <a:lnTo>
                  <a:pt x="160" y="740"/>
                </a:lnTo>
                <a:lnTo>
                  <a:pt x="160" y="739"/>
                </a:lnTo>
                <a:lnTo>
                  <a:pt x="162" y="738"/>
                </a:lnTo>
                <a:lnTo>
                  <a:pt x="163" y="738"/>
                </a:lnTo>
                <a:lnTo>
                  <a:pt x="164" y="736"/>
                </a:lnTo>
                <a:lnTo>
                  <a:pt x="165" y="736"/>
                </a:lnTo>
                <a:lnTo>
                  <a:pt x="166" y="736"/>
                </a:lnTo>
                <a:lnTo>
                  <a:pt x="169" y="734"/>
                </a:lnTo>
                <a:lnTo>
                  <a:pt x="171" y="734"/>
                </a:lnTo>
                <a:lnTo>
                  <a:pt x="172" y="734"/>
                </a:lnTo>
                <a:lnTo>
                  <a:pt x="181" y="734"/>
                </a:lnTo>
                <a:lnTo>
                  <a:pt x="185" y="734"/>
                </a:lnTo>
                <a:lnTo>
                  <a:pt x="186" y="733"/>
                </a:lnTo>
                <a:lnTo>
                  <a:pt x="187" y="733"/>
                </a:lnTo>
                <a:lnTo>
                  <a:pt x="190" y="733"/>
                </a:lnTo>
                <a:lnTo>
                  <a:pt x="191" y="732"/>
                </a:lnTo>
                <a:lnTo>
                  <a:pt x="197" y="726"/>
                </a:lnTo>
                <a:lnTo>
                  <a:pt x="190" y="722"/>
                </a:lnTo>
                <a:lnTo>
                  <a:pt x="205" y="713"/>
                </a:lnTo>
                <a:lnTo>
                  <a:pt x="206" y="715"/>
                </a:lnTo>
                <a:lnTo>
                  <a:pt x="208" y="717"/>
                </a:lnTo>
                <a:lnTo>
                  <a:pt x="210" y="719"/>
                </a:lnTo>
                <a:lnTo>
                  <a:pt x="212" y="724"/>
                </a:lnTo>
                <a:lnTo>
                  <a:pt x="213" y="724"/>
                </a:lnTo>
                <a:lnTo>
                  <a:pt x="213" y="725"/>
                </a:lnTo>
                <a:lnTo>
                  <a:pt x="213" y="726"/>
                </a:lnTo>
                <a:lnTo>
                  <a:pt x="214" y="726"/>
                </a:lnTo>
                <a:lnTo>
                  <a:pt x="214" y="727"/>
                </a:lnTo>
                <a:lnTo>
                  <a:pt x="215" y="728"/>
                </a:lnTo>
                <a:lnTo>
                  <a:pt x="223" y="736"/>
                </a:lnTo>
                <a:lnTo>
                  <a:pt x="224" y="736"/>
                </a:lnTo>
                <a:lnTo>
                  <a:pt x="225" y="736"/>
                </a:lnTo>
                <a:lnTo>
                  <a:pt x="227" y="736"/>
                </a:lnTo>
                <a:lnTo>
                  <a:pt x="227" y="738"/>
                </a:lnTo>
                <a:lnTo>
                  <a:pt x="228" y="738"/>
                </a:lnTo>
                <a:lnTo>
                  <a:pt x="229" y="738"/>
                </a:lnTo>
                <a:lnTo>
                  <a:pt x="229" y="739"/>
                </a:lnTo>
                <a:lnTo>
                  <a:pt x="229" y="730"/>
                </a:lnTo>
                <a:lnTo>
                  <a:pt x="225" y="727"/>
                </a:lnTo>
                <a:lnTo>
                  <a:pt x="221" y="724"/>
                </a:lnTo>
                <a:lnTo>
                  <a:pt x="220" y="723"/>
                </a:lnTo>
                <a:lnTo>
                  <a:pt x="220" y="715"/>
                </a:lnTo>
                <a:lnTo>
                  <a:pt x="221" y="709"/>
                </a:lnTo>
                <a:lnTo>
                  <a:pt x="222" y="701"/>
                </a:lnTo>
                <a:lnTo>
                  <a:pt x="222" y="699"/>
                </a:lnTo>
                <a:lnTo>
                  <a:pt x="222" y="698"/>
                </a:lnTo>
                <a:lnTo>
                  <a:pt x="223" y="693"/>
                </a:lnTo>
                <a:lnTo>
                  <a:pt x="224" y="688"/>
                </a:lnTo>
                <a:lnTo>
                  <a:pt x="225" y="685"/>
                </a:lnTo>
                <a:lnTo>
                  <a:pt x="220" y="682"/>
                </a:lnTo>
                <a:lnTo>
                  <a:pt x="220" y="681"/>
                </a:lnTo>
                <a:lnTo>
                  <a:pt x="219" y="681"/>
                </a:lnTo>
                <a:lnTo>
                  <a:pt x="216" y="680"/>
                </a:lnTo>
                <a:lnTo>
                  <a:pt x="214" y="677"/>
                </a:lnTo>
                <a:lnTo>
                  <a:pt x="213" y="676"/>
                </a:lnTo>
                <a:lnTo>
                  <a:pt x="211" y="675"/>
                </a:lnTo>
                <a:lnTo>
                  <a:pt x="208" y="674"/>
                </a:lnTo>
                <a:lnTo>
                  <a:pt x="206" y="672"/>
                </a:lnTo>
                <a:lnTo>
                  <a:pt x="205" y="671"/>
                </a:lnTo>
                <a:lnTo>
                  <a:pt x="204" y="671"/>
                </a:lnTo>
                <a:lnTo>
                  <a:pt x="202" y="669"/>
                </a:lnTo>
                <a:lnTo>
                  <a:pt x="199" y="667"/>
                </a:lnTo>
                <a:lnTo>
                  <a:pt x="199" y="666"/>
                </a:lnTo>
                <a:lnTo>
                  <a:pt x="197" y="665"/>
                </a:lnTo>
                <a:lnTo>
                  <a:pt x="196" y="664"/>
                </a:lnTo>
                <a:lnTo>
                  <a:pt x="195" y="664"/>
                </a:lnTo>
                <a:lnTo>
                  <a:pt x="194" y="663"/>
                </a:lnTo>
                <a:lnTo>
                  <a:pt x="193" y="663"/>
                </a:lnTo>
                <a:lnTo>
                  <a:pt x="191" y="662"/>
                </a:lnTo>
                <a:lnTo>
                  <a:pt x="190" y="662"/>
                </a:lnTo>
                <a:lnTo>
                  <a:pt x="191" y="662"/>
                </a:lnTo>
                <a:lnTo>
                  <a:pt x="190" y="660"/>
                </a:lnTo>
                <a:lnTo>
                  <a:pt x="189" y="660"/>
                </a:lnTo>
                <a:lnTo>
                  <a:pt x="188" y="659"/>
                </a:lnTo>
                <a:lnTo>
                  <a:pt x="187" y="658"/>
                </a:lnTo>
                <a:lnTo>
                  <a:pt x="186" y="657"/>
                </a:lnTo>
                <a:lnTo>
                  <a:pt x="185" y="657"/>
                </a:lnTo>
                <a:lnTo>
                  <a:pt x="183" y="655"/>
                </a:lnTo>
                <a:lnTo>
                  <a:pt x="181" y="654"/>
                </a:lnTo>
                <a:lnTo>
                  <a:pt x="179" y="652"/>
                </a:lnTo>
                <a:lnTo>
                  <a:pt x="178" y="651"/>
                </a:lnTo>
                <a:lnTo>
                  <a:pt x="179" y="651"/>
                </a:lnTo>
                <a:lnTo>
                  <a:pt x="178" y="650"/>
                </a:lnTo>
                <a:lnTo>
                  <a:pt x="174" y="648"/>
                </a:lnTo>
                <a:lnTo>
                  <a:pt x="171" y="644"/>
                </a:lnTo>
                <a:lnTo>
                  <a:pt x="169" y="643"/>
                </a:lnTo>
                <a:lnTo>
                  <a:pt x="169" y="642"/>
                </a:lnTo>
                <a:lnTo>
                  <a:pt x="166" y="641"/>
                </a:lnTo>
                <a:lnTo>
                  <a:pt x="165" y="640"/>
                </a:lnTo>
                <a:lnTo>
                  <a:pt x="164" y="640"/>
                </a:lnTo>
                <a:lnTo>
                  <a:pt x="164" y="639"/>
                </a:lnTo>
                <a:lnTo>
                  <a:pt x="164" y="638"/>
                </a:lnTo>
                <a:lnTo>
                  <a:pt x="163" y="638"/>
                </a:lnTo>
                <a:lnTo>
                  <a:pt x="163" y="637"/>
                </a:lnTo>
                <a:lnTo>
                  <a:pt x="162" y="635"/>
                </a:lnTo>
                <a:lnTo>
                  <a:pt x="161" y="634"/>
                </a:lnTo>
                <a:lnTo>
                  <a:pt x="160" y="633"/>
                </a:lnTo>
                <a:lnTo>
                  <a:pt x="160" y="632"/>
                </a:lnTo>
                <a:lnTo>
                  <a:pt x="159" y="631"/>
                </a:lnTo>
                <a:lnTo>
                  <a:pt x="157" y="630"/>
                </a:lnTo>
                <a:lnTo>
                  <a:pt x="156" y="627"/>
                </a:lnTo>
                <a:lnTo>
                  <a:pt x="155" y="627"/>
                </a:lnTo>
                <a:lnTo>
                  <a:pt x="155" y="626"/>
                </a:lnTo>
                <a:lnTo>
                  <a:pt x="154" y="625"/>
                </a:lnTo>
                <a:lnTo>
                  <a:pt x="153" y="624"/>
                </a:lnTo>
                <a:lnTo>
                  <a:pt x="152" y="623"/>
                </a:lnTo>
                <a:lnTo>
                  <a:pt x="151" y="623"/>
                </a:lnTo>
                <a:lnTo>
                  <a:pt x="151" y="622"/>
                </a:lnTo>
                <a:lnTo>
                  <a:pt x="149" y="622"/>
                </a:lnTo>
                <a:lnTo>
                  <a:pt x="149" y="621"/>
                </a:lnTo>
                <a:lnTo>
                  <a:pt x="148" y="621"/>
                </a:lnTo>
                <a:lnTo>
                  <a:pt x="147" y="620"/>
                </a:lnTo>
                <a:lnTo>
                  <a:pt x="146" y="618"/>
                </a:lnTo>
                <a:lnTo>
                  <a:pt x="145" y="618"/>
                </a:lnTo>
                <a:lnTo>
                  <a:pt x="145" y="617"/>
                </a:lnTo>
                <a:lnTo>
                  <a:pt x="144" y="617"/>
                </a:lnTo>
                <a:lnTo>
                  <a:pt x="143" y="617"/>
                </a:lnTo>
                <a:lnTo>
                  <a:pt x="143" y="616"/>
                </a:lnTo>
                <a:lnTo>
                  <a:pt x="142" y="616"/>
                </a:lnTo>
                <a:lnTo>
                  <a:pt x="140" y="616"/>
                </a:lnTo>
                <a:lnTo>
                  <a:pt x="139" y="615"/>
                </a:lnTo>
                <a:lnTo>
                  <a:pt x="138" y="615"/>
                </a:lnTo>
                <a:lnTo>
                  <a:pt x="137" y="615"/>
                </a:lnTo>
                <a:lnTo>
                  <a:pt x="136" y="614"/>
                </a:lnTo>
                <a:lnTo>
                  <a:pt x="135" y="614"/>
                </a:lnTo>
                <a:lnTo>
                  <a:pt x="134" y="614"/>
                </a:lnTo>
                <a:lnTo>
                  <a:pt x="132" y="613"/>
                </a:lnTo>
                <a:lnTo>
                  <a:pt x="131" y="613"/>
                </a:lnTo>
                <a:lnTo>
                  <a:pt x="129" y="612"/>
                </a:lnTo>
                <a:lnTo>
                  <a:pt x="128" y="612"/>
                </a:lnTo>
                <a:lnTo>
                  <a:pt x="127" y="612"/>
                </a:lnTo>
                <a:lnTo>
                  <a:pt x="126" y="610"/>
                </a:lnTo>
                <a:lnTo>
                  <a:pt x="123" y="610"/>
                </a:lnTo>
                <a:lnTo>
                  <a:pt x="122" y="609"/>
                </a:lnTo>
                <a:lnTo>
                  <a:pt x="121" y="609"/>
                </a:lnTo>
                <a:lnTo>
                  <a:pt x="119" y="608"/>
                </a:lnTo>
                <a:lnTo>
                  <a:pt x="118" y="608"/>
                </a:lnTo>
                <a:lnTo>
                  <a:pt x="117" y="608"/>
                </a:lnTo>
                <a:lnTo>
                  <a:pt x="115" y="608"/>
                </a:lnTo>
                <a:lnTo>
                  <a:pt x="114" y="608"/>
                </a:lnTo>
                <a:lnTo>
                  <a:pt x="113" y="608"/>
                </a:lnTo>
                <a:lnTo>
                  <a:pt x="112" y="608"/>
                </a:lnTo>
                <a:lnTo>
                  <a:pt x="111" y="608"/>
                </a:lnTo>
                <a:lnTo>
                  <a:pt x="111" y="609"/>
                </a:lnTo>
                <a:lnTo>
                  <a:pt x="110" y="608"/>
                </a:lnTo>
                <a:lnTo>
                  <a:pt x="110" y="607"/>
                </a:lnTo>
                <a:lnTo>
                  <a:pt x="110" y="606"/>
                </a:lnTo>
                <a:lnTo>
                  <a:pt x="111" y="606"/>
                </a:lnTo>
                <a:lnTo>
                  <a:pt x="112" y="604"/>
                </a:lnTo>
                <a:lnTo>
                  <a:pt x="113" y="603"/>
                </a:lnTo>
                <a:lnTo>
                  <a:pt x="113" y="601"/>
                </a:lnTo>
                <a:lnTo>
                  <a:pt x="114" y="601"/>
                </a:lnTo>
                <a:lnTo>
                  <a:pt x="114" y="600"/>
                </a:lnTo>
                <a:lnTo>
                  <a:pt x="115" y="600"/>
                </a:lnTo>
                <a:lnTo>
                  <a:pt x="115" y="599"/>
                </a:lnTo>
                <a:lnTo>
                  <a:pt x="117" y="599"/>
                </a:lnTo>
                <a:lnTo>
                  <a:pt x="117" y="598"/>
                </a:lnTo>
                <a:lnTo>
                  <a:pt x="118" y="597"/>
                </a:lnTo>
                <a:lnTo>
                  <a:pt x="119" y="597"/>
                </a:lnTo>
                <a:lnTo>
                  <a:pt x="119" y="596"/>
                </a:lnTo>
                <a:lnTo>
                  <a:pt x="120" y="596"/>
                </a:lnTo>
                <a:lnTo>
                  <a:pt x="120" y="595"/>
                </a:lnTo>
                <a:lnTo>
                  <a:pt x="122" y="595"/>
                </a:lnTo>
                <a:lnTo>
                  <a:pt x="122" y="593"/>
                </a:lnTo>
                <a:lnTo>
                  <a:pt x="130" y="589"/>
                </a:lnTo>
                <a:lnTo>
                  <a:pt x="129" y="589"/>
                </a:lnTo>
                <a:lnTo>
                  <a:pt x="128" y="588"/>
                </a:lnTo>
                <a:lnTo>
                  <a:pt x="128" y="587"/>
                </a:lnTo>
                <a:lnTo>
                  <a:pt x="126" y="584"/>
                </a:lnTo>
                <a:lnTo>
                  <a:pt x="124" y="582"/>
                </a:lnTo>
                <a:lnTo>
                  <a:pt x="123" y="579"/>
                </a:lnTo>
                <a:lnTo>
                  <a:pt x="122" y="579"/>
                </a:lnTo>
                <a:lnTo>
                  <a:pt x="121" y="578"/>
                </a:lnTo>
                <a:lnTo>
                  <a:pt x="120" y="576"/>
                </a:lnTo>
                <a:lnTo>
                  <a:pt x="119" y="575"/>
                </a:lnTo>
                <a:lnTo>
                  <a:pt x="118" y="574"/>
                </a:lnTo>
                <a:lnTo>
                  <a:pt x="117" y="573"/>
                </a:lnTo>
                <a:lnTo>
                  <a:pt x="115" y="573"/>
                </a:lnTo>
                <a:lnTo>
                  <a:pt x="115" y="572"/>
                </a:lnTo>
                <a:lnTo>
                  <a:pt x="115" y="573"/>
                </a:lnTo>
                <a:lnTo>
                  <a:pt x="114" y="573"/>
                </a:lnTo>
                <a:lnTo>
                  <a:pt x="114" y="574"/>
                </a:lnTo>
                <a:lnTo>
                  <a:pt x="113" y="574"/>
                </a:lnTo>
                <a:lnTo>
                  <a:pt x="113" y="575"/>
                </a:lnTo>
                <a:lnTo>
                  <a:pt x="112" y="576"/>
                </a:lnTo>
                <a:lnTo>
                  <a:pt x="110" y="579"/>
                </a:lnTo>
                <a:lnTo>
                  <a:pt x="109" y="579"/>
                </a:lnTo>
                <a:lnTo>
                  <a:pt x="107" y="580"/>
                </a:lnTo>
                <a:lnTo>
                  <a:pt x="106" y="580"/>
                </a:lnTo>
                <a:lnTo>
                  <a:pt x="105" y="581"/>
                </a:lnTo>
                <a:lnTo>
                  <a:pt x="104" y="581"/>
                </a:lnTo>
                <a:lnTo>
                  <a:pt x="103" y="581"/>
                </a:lnTo>
                <a:lnTo>
                  <a:pt x="102" y="582"/>
                </a:lnTo>
                <a:lnTo>
                  <a:pt x="101" y="582"/>
                </a:lnTo>
                <a:lnTo>
                  <a:pt x="100" y="583"/>
                </a:lnTo>
                <a:lnTo>
                  <a:pt x="100" y="582"/>
                </a:lnTo>
                <a:lnTo>
                  <a:pt x="98" y="582"/>
                </a:lnTo>
                <a:lnTo>
                  <a:pt x="98" y="581"/>
                </a:lnTo>
                <a:lnTo>
                  <a:pt x="97" y="580"/>
                </a:lnTo>
                <a:lnTo>
                  <a:pt x="97" y="579"/>
                </a:lnTo>
                <a:lnTo>
                  <a:pt x="98" y="579"/>
                </a:lnTo>
                <a:lnTo>
                  <a:pt x="100" y="578"/>
                </a:lnTo>
                <a:lnTo>
                  <a:pt x="101" y="578"/>
                </a:lnTo>
                <a:lnTo>
                  <a:pt x="100" y="578"/>
                </a:lnTo>
                <a:lnTo>
                  <a:pt x="100" y="576"/>
                </a:lnTo>
                <a:lnTo>
                  <a:pt x="98" y="576"/>
                </a:lnTo>
                <a:lnTo>
                  <a:pt x="98" y="575"/>
                </a:lnTo>
                <a:lnTo>
                  <a:pt x="97" y="575"/>
                </a:lnTo>
                <a:lnTo>
                  <a:pt x="97" y="574"/>
                </a:lnTo>
                <a:lnTo>
                  <a:pt x="97" y="573"/>
                </a:lnTo>
                <a:lnTo>
                  <a:pt x="96" y="572"/>
                </a:lnTo>
                <a:lnTo>
                  <a:pt x="96" y="571"/>
                </a:lnTo>
                <a:lnTo>
                  <a:pt x="96" y="568"/>
                </a:lnTo>
                <a:lnTo>
                  <a:pt x="96" y="566"/>
                </a:lnTo>
                <a:lnTo>
                  <a:pt x="96" y="565"/>
                </a:lnTo>
                <a:lnTo>
                  <a:pt x="96" y="564"/>
                </a:lnTo>
                <a:lnTo>
                  <a:pt x="100" y="559"/>
                </a:lnTo>
                <a:lnTo>
                  <a:pt x="101" y="559"/>
                </a:lnTo>
                <a:lnTo>
                  <a:pt x="102" y="558"/>
                </a:lnTo>
                <a:lnTo>
                  <a:pt x="103" y="557"/>
                </a:lnTo>
                <a:lnTo>
                  <a:pt x="104" y="556"/>
                </a:lnTo>
                <a:lnTo>
                  <a:pt x="105" y="556"/>
                </a:lnTo>
                <a:lnTo>
                  <a:pt x="105" y="555"/>
                </a:lnTo>
                <a:lnTo>
                  <a:pt x="106" y="554"/>
                </a:lnTo>
                <a:lnTo>
                  <a:pt x="107" y="554"/>
                </a:lnTo>
                <a:lnTo>
                  <a:pt x="107" y="553"/>
                </a:lnTo>
                <a:lnTo>
                  <a:pt x="109" y="553"/>
                </a:lnTo>
                <a:lnTo>
                  <a:pt x="110" y="551"/>
                </a:lnTo>
                <a:lnTo>
                  <a:pt x="109" y="551"/>
                </a:lnTo>
                <a:lnTo>
                  <a:pt x="109" y="550"/>
                </a:lnTo>
                <a:lnTo>
                  <a:pt x="107" y="549"/>
                </a:lnTo>
                <a:lnTo>
                  <a:pt x="106" y="550"/>
                </a:lnTo>
                <a:lnTo>
                  <a:pt x="106" y="551"/>
                </a:lnTo>
                <a:lnTo>
                  <a:pt x="105" y="551"/>
                </a:lnTo>
                <a:lnTo>
                  <a:pt x="104" y="553"/>
                </a:lnTo>
                <a:lnTo>
                  <a:pt x="103" y="553"/>
                </a:lnTo>
                <a:lnTo>
                  <a:pt x="102" y="553"/>
                </a:lnTo>
                <a:lnTo>
                  <a:pt x="101" y="550"/>
                </a:lnTo>
                <a:lnTo>
                  <a:pt x="102" y="549"/>
                </a:lnTo>
                <a:lnTo>
                  <a:pt x="102" y="548"/>
                </a:lnTo>
                <a:lnTo>
                  <a:pt x="103" y="547"/>
                </a:lnTo>
                <a:lnTo>
                  <a:pt x="103" y="546"/>
                </a:lnTo>
                <a:lnTo>
                  <a:pt x="103" y="545"/>
                </a:lnTo>
                <a:lnTo>
                  <a:pt x="104" y="545"/>
                </a:lnTo>
                <a:lnTo>
                  <a:pt x="104" y="544"/>
                </a:lnTo>
                <a:lnTo>
                  <a:pt x="105" y="542"/>
                </a:lnTo>
                <a:lnTo>
                  <a:pt x="103" y="541"/>
                </a:lnTo>
                <a:lnTo>
                  <a:pt x="100" y="540"/>
                </a:lnTo>
                <a:lnTo>
                  <a:pt x="96" y="540"/>
                </a:lnTo>
                <a:lnTo>
                  <a:pt x="94" y="539"/>
                </a:lnTo>
                <a:lnTo>
                  <a:pt x="96" y="533"/>
                </a:lnTo>
                <a:lnTo>
                  <a:pt x="97" y="528"/>
                </a:lnTo>
                <a:lnTo>
                  <a:pt x="90" y="525"/>
                </a:lnTo>
                <a:lnTo>
                  <a:pt x="89" y="526"/>
                </a:lnTo>
                <a:lnTo>
                  <a:pt x="89" y="528"/>
                </a:lnTo>
                <a:lnTo>
                  <a:pt x="88" y="529"/>
                </a:lnTo>
                <a:lnTo>
                  <a:pt x="84" y="532"/>
                </a:lnTo>
                <a:lnTo>
                  <a:pt x="83" y="532"/>
                </a:lnTo>
                <a:lnTo>
                  <a:pt x="81" y="533"/>
                </a:lnTo>
                <a:lnTo>
                  <a:pt x="79" y="533"/>
                </a:lnTo>
                <a:lnTo>
                  <a:pt x="79" y="532"/>
                </a:lnTo>
                <a:lnTo>
                  <a:pt x="79" y="531"/>
                </a:lnTo>
                <a:lnTo>
                  <a:pt x="80" y="531"/>
                </a:lnTo>
                <a:lnTo>
                  <a:pt x="80" y="530"/>
                </a:lnTo>
                <a:lnTo>
                  <a:pt x="80" y="529"/>
                </a:lnTo>
                <a:lnTo>
                  <a:pt x="80" y="528"/>
                </a:lnTo>
                <a:lnTo>
                  <a:pt x="80" y="526"/>
                </a:lnTo>
                <a:lnTo>
                  <a:pt x="81" y="526"/>
                </a:lnTo>
                <a:lnTo>
                  <a:pt x="81" y="525"/>
                </a:lnTo>
                <a:lnTo>
                  <a:pt x="81" y="524"/>
                </a:lnTo>
                <a:lnTo>
                  <a:pt x="81" y="523"/>
                </a:lnTo>
                <a:lnTo>
                  <a:pt x="83" y="523"/>
                </a:lnTo>
                <a:lnTo>
                  <a:pt x="83" y="522"/>
                </a:lnTo>
                <a:lnTo>
                  <a:pt x="83" y="521"/>
                </a:lnTo>
                <a:lnTo>
                  <a:pt x="83" y="520"/>
                </a:lnTo>
                <a:lnTo>
                  <a:pt x="83" y="519"/>
                </a:lnTo>
                <a:lnTo>
                  <a:pt x="84" y="519"/>
                </a:lnTo>
                <a:lnTo>
                  <a:pt x="84" y="517"/>
                </a:lnTo>
                <a:lnTo>
                  <a:pt x="84" y="516"/>
                </a:lnTo>
                <a:lnTo>
                  <a:pt x="85" y="516"/>
                </a:lnTo>
                <a:lnTo>
                  <a:pt x="85" y="515"/>
                </a:lnTo>
                <a:lnTo>
                  <a:pt x="85" y="514"/>
                </a:lnTo>
                <a:lnTo>
                  <a:pt x="85" y="513"/>
                </a:lnTo>
                <a:lnTo>
                  <a:pt x="86" y="513"/>
                </a:lnTo>
                <a:lnTo>
                  <a:pt x="86" y="512"/>
                </a:lnTo>
                <a:lnTo>
                  <a:pt x="86" y="511"/>
                </a:lnTo>
                <a:lnTo>
                  <a:pt x="87" y="511"/>
                </a:lnTo>
                <a:lnTo>
                  <a:pt x="87" y="509"/>
                </a:lnTo>
                <a:lnTo>
                  <a:pt x="87" y="508"/>
                </a:lnTo>
                <a:lnTo>
                  <a:pt x="88" y="508"/>
                </a:lnTo>
                <a:lnTo>
                  <a:pt x="88" y="507"/>
                </a:lnTo>
                <a:lnTo>
                  <a:pt x="89" y="506"/>
                </a:lnTo>
                <a:lnTo>
                  <a:pt x="89" y="505"/>
                </a:lnTo>
                <a:lnTo>
                  <a:pt x="90" y="505"/>
                </a:lnTo>
                <a:lnTo>
                  <a:pt x="90" y="504"/>
                </a:lnTo>
                <a:lnTo>
                  <a:pt x="90" y="503"/>
                </a:lnTo>
                <a:lnTo>
                  <a:pt x="90" y="502"/>
                </a:lnTo>
                <a:lnTo>
                  <a:pt x="92" y="502"/>
                </a:lnTo>
                <a:lnTo>
                  <a:pt x="92" y="500"/>
                </a:lnTo>
                <a:lnTo>
                  <a:pt x="92" y="499"/>
                </a:lnTo>
                <a:lnTo>
                  <a:pt x="93" y="499"/>
                </a:lnTo>
                <a:lnTo>
                  <a:pt x="93" y="498"/>
                </a:lnTo>
                <a:lnTo>
                  <a:pt x="93" y="497"/>
                </a:lnTo>
                <a:lnTo>
                  <a:pt x="94" y="497"/>
                </a:lnTo>
                <a:lnTo>
                  <a:pt x="94" y="496"/>
                </a:lnTo>
                <a:lnTo>
                  <a:pt x="94" y="495"/>
                </a:lnTo>
                <a:lnTo>
                  <a:pt x="95" y="495"/>
                </a:lnTo>
                <a:lnTo>
                  <a:pt x="95" y="494"/>
                </a:lnTo>
                <a:lnTo>
                  <a:pt x="95" y="492"/>
                </a:lnTo>
                <a:lnTo>
                  <a:pt x="96" y="492"/>
                </a:lnTo>
                <a:lnTo>
                  <a:pt x="96" y="491"/>
                </a:lnTo>
                <a:lnTo>
                  <a:pt x="97" y="491"/>
                </a:lnTo>
                <a:lnTo>
                  <a:pt x="97" y="490"/>
                </a:lnTo>
                <a:lnTo>
                  <a:pt x="97" y="489"/>
                </a:lnTo>
                <a:lnTo>
                  <a:pt x="98" y="489"/>
                </a:lnTo>
                <a:lnTo>
                  <a:pt x="98" y="488"/>
                </a:lnTo>
                <a:lnTo>
                  <a:pt x="98" y="487"/>
                </a:lnTo>
                <a:lnTo>
                  <a:pt x="100" y="487"/>
                </a:lnTo>
                <a:lnTo>
                  <a:pt x="100" y="486"/>
                </a:lnTo>
                <a:lnTo>
                  <a:pt x="101" y="486"/>
                </a:lnTo>
                <a:lnTo>
                  <a:pt x="101" y="485"/>
                </a:lnTo>
                <a:lnTo>
                  <a:pt x="102" y="487"/>
                </a:lnTo>
                <a:lnTo>
                  <a:pt x="103" y="488"/>
                </a:lnTo>
                <a:lnTo>
                  <a:pt x="104" y="488"/>
                </a:lnTo>
                <a:lnTo>
                  <a:pt x="106" y="489"/>
                </a:lnTo>
                <a:lnTo>
                  <a:pt x="107" y="489"/>
                </a:lnTo>
                <a:lnTo>
                  <a:pt x="107" y="490"/>
                </a:lnTo>
                <a:lnTo>
                  <a:pt x="109" y="490"/>
                </a:lnTo>
                <a:lnTo>
                  <a:pt x="109" y="491"/>
                </a:lnTo>
                <a:lnTo>
                  <a:pt x="110" y="491"/>
                </a:lnTo>
                <a:lnTo>
                  <a:pt x="109" y="492"/>
                </a:lnTo>
                <a:lnTo>
                  <a:pt x="107" y="496"/>
                </a:lnTo>
                <a:lnTo>
                  <a:pt x="105" y="503"/>
                </a:lnTo>
                <a:lnTo>
                  <a:pt x="104" y="504"/>
                </a:lnTo>
                <a:lnTo>
                  <a:pt x="103" y="507"/>
                </a:lnTo>
                <a:lnTo>
                  <a:pt x="100" y="505"/>
                </a:lnTo>
                <a:lnTo>
                  <a:pt x="100" y="506"/>
                </a:lnTo>
                <a:lnTo>
                  <a:pt x="98" y="507"/>
                </a:lnTo>
                <a:lnTo>
                  <a:pt x="98" y="508"/>
                </a:lnTo>
                <a:lnTo>
                  <a:pt x="98" y="509"/>
                </a:lnTo>
                <a:lnTo>
                  <a:pt x="97" y="511"/>
                </a:lnTo>
                <a:lnTo>
                  <a:pt x="98" y="512"/>
                </a:lnTo>
                <a:lnTo>
                  <a:pt x="98" y="513"/>
                </a:lnTo>
                <a:lnTo>
                  <a:pt x="101" y="513"/>
                </a:lnTo>
                <a:lnTo>
                  <a:pt x="102" y="514"/>
                </a:lnTo>
                <a:lnTo>
                  <a:pt x="107" y="516"/>
                </a:lnTo>
                <a:lnTo>
                  <a:pt x="109" y="516"/>
                </a:lnTo>
                <a:lnTo>
                  <a:pt x="111" y="517"/>
                </a:lnTo>
                <a:lnTo>
                  <a:pt x="112" y="519"/>
                </a:lnTo>
                <a:lnTo>
                  <a:pt x="113" y="519"/>
                </a:lnTo>
                <a:lnTo>
                  <a:pt x="113" y="517"/>
                </a:lnTo>
                <a:lnTo>
                  <a:pt x="114" y="516"/>
                </a:lnTo>
                <a:lnTo>
                  <a:pt x="114" y="515"/>
                </a:lnTo>
                <a:lnTo>
                  <a:pt x="115" y="515"/>
                </a:lnTo>
                <a:lnTo>
                  <a:pt x="117" y="515"/>
                </a:lnTo>
                <a:lnTo>
                  <a:pt x="118" y="514"/>
                </a:lnTo>
                <a:lnTo>
                  <a:pt x="119" y="514"/>
                </a:lnTo>
                <a:lnTo>
                  <a:pt x="119" y="513"/>
                </a:lnTo>
                <a:lnTo>
                  <a:pt x="120" y="513"/>
                </a:lnTo>
                <a:lnTo>
                  <a:pt x="120" y="512"/>
                </a:lnTo>
                <a:lnTo>
                  <a:pt x="121" y="512"/>
                </a:lnTo>
                <a:lnTo>
                  <a:pt x="122" y="511"/>
                </a:lnTo>
                <a:lnTo>
                  <a:pt x="122" y="509"/>
                </a:lnTo>
                <a:lnTo>
                  <a:pt x="123" y="509"/>
                </a:lnTo>
                <a:lnTo>
                  <a:pt x="123" y="508"/>
                </a:lnTo>
                <a:lnTo>
                  <a:pt x="124" y="508"/>
                </a:lnTo>
                <a:lnTo>
                  <a:pt x="124" y="507"/>
                </a:lnTo>
                <a:lnTo>
                  <a:pt x="126" y="507"/>
                </a:lnTo>
                <a:lnTo>
                  <a:pt x="126" y="506"/>
                </a:lnTo>
                <a:lnTo>
                  <a:pt x="127" y="506"/>
                </a:lnTo>
                <a:lnTo>
                  <a:pt x="127" y="505"/>
                </a:lnTo>
                <a:lnTo>
                  <a:pt x="127" y="504"/>
                </a:lnTo>
                <a:lnTo>
                  <a:pt x="128" y="503"/>
                </a:lnTo>
                <a:lnTo>
                  <a:pt x="129" y="503"/>
                </a:lnTo>
                <a:lnTo>
                  <a:pt x="130" y="502"/>
                </a:lnTo>
                <a:lnTo>
                  <a:pt x="131" y="502"/>
                </a:lnTo>
                <a:lnTo>
                  <a:pt x="131" y="503"/>
                </a:lnTo>
                <a:lnTo>
                  <a:pt x="132" y="503"/>
                </a:lnTo>
                <a:lnTo>
                  <a:pt x="132" y="504"/>
                </a:lnTo>
                <a:lnTo>
                  <a:pt x="134" y="503"/>
                </a:lnTo>
                <a:lnTo>
                  <a:pt x="135" y="503"/>
                </a:lnTo>
                <a:lnTo>
                  <a:pt x="136" y="502"/>
                </a:lnTo>
                <a:lnTo>
                  <a:pt x="138" y="502"/>
                </a:lnTo>
                <a:lnTo>
                  <a:pt x="139" y="503"/>
                </a:lnTo>
                <a:lnTo>
                  <a:pt x="139" y="504"/>
                </a:lnTo>
                <a:lnTo>
                  <a:pt x="140" y="504"/>
                </a:lnTo>
                <a:lnTo>
                  <a:pt x="142" y="505"/>
                </a:lnTo>
                <a:lnTo>
                  <a:pt x="143" y="504"/>
                </a:lnTo>
                <a:lnTo>
                  <a:pt x="144" y="504"/>
                </a:lnTo>
                <a:lnTo>
                  <a:pt x="145" y="503"/>
                </a:lnTo>
                <a:lnTo>
                  <a:pt x="146" y="503"/>
                </a:lnTo>
                <a:lnTo>
                  <a:pt x="146" y="502"/>
                </a:lnTo>
                <a:lnTo>
                  <a:pt x="147" y="502"/>
                </a:lnTo>
                <a:lnTo>
                  <a:pt x="148" y="500"/>
                </a:lnTo>
                <a:lnTo>
                  <a:pt x="148" y="499"/>
                </a:lnTo>
                <a:lnTo>
                  <a:pt x="149" y="497"/>
                </a:lnTo>
                <a:lnTo>
                  <a:pt x="149" y="496"/>
                </a:lnTo>
                <a:lnTo>
                  <a:pt x="149" y="494"/>
                </a:lnTo>
                <a:lnTo>
                  <a:pt x="151" y="492"/>
                </a:lnTo>
                <a:lnTo>
                  <a:pt x="151" y="494"/>
                </a:lnTo>
                <a:lnTo>
                  <a:pt x="152" y="497"/>
                </a:lnTo>
                <a:lnTo>
                  <a:pt x="152" y="498"/>
                </a:lnTo>
                <a:lnTo>
                  <a:pt x="154" y="499"/>
                </a:lnTo>
                <a:lnTo>
                  <a:pt x="156" y="502"/>
                </a:lnTo>
                <a:lnTo>
                  <a:pt x="159" y="502"/>
                </a:lnTo>
                <a:lnTo>
                  <a:pt x="160" y="504"/>
                </a:lnTo>
                <a:lnTo>
                  <a:pt x="163" y="506"/>
                </a:lnTo>
                <a:lnTo>
                  <a:pt x="164" y="506"/>
                </a:lnTo>
                <a:lnTo>
                  <a:pt x="165" y="507"/>
                </a:lnTo>
                <a:lnTo>
                  <a:pt x="168" y="507"/>
                </a:lnTo>
                <a:lnTo>
                  <a:pt x="169" y="507"/>
                </a:lnTo>
                <a:lnTo>
                  <a:pt x="168" y="508"/>
                </a:lnTo>
                <a:lnTo>
                  <a:pt x="168" y="511"/>
                </a:lnTo>
                <a:lnTo>
                  <a:pt x="168" y="512"/>
                </a:lnTo>
                <a:lnTo>
                  <a:pt x="168" y="513"/>
                </a:lnTo>
                <a:lnTo>
                  <a:pt x="166" y="514"/>
                </a:lnTo>
                <a:lnTo>
                  <a:pt x="166" y="515"/>
                </a:lnTo>
                <a:lnTo>
                  <a:pt x="166" y="516"/>
                </a:lnTo>
                <a:lnTo>
                  <a:pt x="166" y="517"/>
                </a:lnTo>
                <a:lnTo>
                  <a:pt x="166" y="519"/>
                </a:lnTo>
                <a:lnTo>
                  <a:pt x="165" y="520"/>
                </a:lnTo>
                <a:lnTo>
                  <a:pt x="165" y="521"/>
                </a:lnTo>
                <a:lnTo>
                  <a:pt x="165" y="522"/>
                </a:lnTo>
                <a:lnTo>
                  <a:pt x="165" y="523"/>
                </a:lnTo>
                <a:lnTo>
                  <a:pt x="166" y="522"/>
                </a:lnTo>
                <a:lnTo>
                  <a:pt x="170" y="523"/>
                </a:lnTo>
                <a:lnTo>
                  <a:pt x="172" y="524"/>
                </a:lnTo>
                <a:lnTo>
                  <a:pt x="173" y="525"/>
                </a:lnTo>
                <a:lnTo>
                  <a:pt x="174" y="525"/>
                </a:lnTo>
                <a:lnTo>
                  <a:pt x="177" y="526"/>
                </a:lnTo>
                <a:lnTo>
                  <a:pt x="176" y="524"/>
                </a:lnTo>
                <a:lnTo>
                  <a:pt x="174" y="523"/>
                </a:lnTo>
                <a:lnTo>
                  <a:pt x="173" y="522"/>
                </a:lnTo>
                <a:lnTo>
                  <a:pt x="173" y="521"/>
                </a:lnTo>
                <a:lnTo>
                  <a:pt x="172" y="519"/>
                </a:lnTo>
                <a:lnTo>
                  <a:pt x="172" y="517"/>
                </a:lnTo>
                <a:lnTo>
                  <a:pt x="171" y="516"/>
                </a:lnTo>
                <a:lnTo>
                  <a:pt x="171" y="515"/>
                </a:lnTo>
                <a:lnTo>
                  <a:pt x="171" y="514"/>
                </a:lnTo>
                <a:lnTo>
                  <a:pt x="172" y="512"/>
                </a:lnTo>
                <a:lnTo>
                  <a:pt x="176" y="512"/>
                </a:lnTo>
                <a:lnTo>
                  <a:pt x="178" y="515"/>
                </a:lnTo>
                <a:lnTo>
                  <a:pt x="179" y="514"/>
                </a:lnTo>
                <a:lnTo>
                  <a:pt x="182" y="512"/>
                </a:lnTo>
                <a:lnTo>
                  <a:pt x="187" y="512"/>
                </a:lnTo>
                <a:lnTo>
                  <a:pt x="190" y="512"/>
                </a:lnTo>
                <a:lnTo>
                  <a:pt x="191" y="513"/>
                </a:lnTo>
                <a:lnTo>
                  <a:pt x="193" y="509"/>
                </a:lnTo>
                <a:lnTo>
                  <a:pt x="193" y="508"/>
                </a:lnTo>
                <a:lnTo>
                  <a:pt x="193" y="507"/>
                </a:lnTo>
                <a:lnTo>
                  <a:pt x="193" y="502"/>
                </a:lnTo>
                <a:lnTo>
                  <a:pt x="194" y="503"/>
                </a:lnTo>
                <a:lnTo>
                  <a:pt x="194" y="502"/>
                </a:lnTo>
                <a:lnTo>
                  <a:pt x="195" y="502"/>
                </a:lnTo>
                <a:lnTo>
                  <a:pt x="195" y="500"/>
                </a:lnTo>
                <a:lnTo>
                  <a:pt x="196" y="498"/>
                </a:lnTo>
                <a:lnTo>
                  <a:pt x="196" y="497"/>
                </a:lnTo>
                <a:lnTo>
                  <a:pt x="197" y="495"/>
                </a:lnTo>
                <a:lnTo>
                  <a:pt x="197" y="494"/>
                </a:lnTo>
                <a:lnTo>
                  <a:pt x="198" y="492"/>
                </a:lnTo>
                <a:lnTo>
                  <a:pt x="198" y="491"/>
                </a:lnTo>
                <a:lnTo>
                  <a:pt x="198" y="490"/>
                </a:lnTo>
                <a:lnTo>
                  <a:pt x="199" y="490"/>
                </a:lnTo>
                <a:lnTo>
                  <a:pt x="202" y="490"/>
                </a:lnTo>
                <a:lnTo>
                  <a:pt x="203" y="490"/>
                </a:lnTo>
                <a:lnTo>
                  <a:pt x="203" y="489"/>
                </a:lnTo>
                <a:lnTo>
                  <a:pt x="204" y="489"/>
                </a:lnTo>
                <a:lnTo>
                  <a:pt x="205" y="489"/>
                </a:lnTo>
                <a:lnTo>
                  <a:pt x="206" y="489"/>
                </a:lnTo>
                <a:lnTo>
                  <a:pt x="207" y="488"/>
                </a:lnTo>
                <a:lnTo>
                  <a:pt x="208" y="488"/>
                </a:lnTo>
                <a:lnTo>
                  <a:pt x="208" y="489"/>
                </a:lnTo>
                <a:lnTo>
                  <a:pt x="211" y="488"/>
                </a:lnTo>
                <a:lnTo>
                  <a:pt x="211" y="486"/>
                </a:lnTo>
                <a:lnTo>
                  <a:pt x="211" y="485"/>
                </a:lnTo>
                <a:lnTo>
                  <a:pt x="207" y="473"/>
                </a:lnTo>
                <a:lnTo>
                  <a:pt x="206" y="470"/>
                </a:lnTo>
                <a:lnTo>
                  <a:pt x="206" y="469"/>
                </a:lnTo>
                <a:lnTo>
                  <a:pt x="207" y="466"/>
                </a:lnTo>
                <a:lnTo>
                  <a:pt x="207" y="465"/>
                </a:lnTo>
                <a:lnTo>
                  <a:pt x="207" y="462"/>
                </a:lnTo>
                <a:lnTo>
                  <a:pt x="211" y="461"/>
                </a:lnTo>
                <a:lnTo>
                  <a:pt x="212" y="461"/>
                </a:lnTo>
                <a:lnTo>
                  <a:pt x="212" y="460"/>
                </a:lnTo>
                <a:lnTo>
                  <a:pt x="212" y="458"/>
                </a:lnTo>
                <a:lnTo>
                  <a:pt x="214" y="456"/>
                </a:lnTo>
                <a:lnTo>
                  <a:pt x="216" y="456"/>
                </a:lnTo>
                <a:lnTo>
                  <a:pt x="217" y="456"/>
                </a:lnTo>
                <a:lnTo>
                  <a:pt x="217" y="455"/>
                </a:lnTo>
                <a:lnTo>
                  <a:pt x="217" y="453"/>
                </a:lnTo>
                <a:lnTo>
                  <a:pt x="219" y="452"/>
                </a:lnTo>
                <a:lnTo>
                  <a:pt x="220" y="450"/>
                </a:lnTo>
                <a:lnTo>
                  <a:pt x="216" y="448"/>
                </a:lnTo>
                <a:lnTo>
                  <a:pt x="215" y="448"/>
                </a:lnTo>
                <a:lnTo>
                  <a:pt x="215" y="447"/>
                </a:lnTo>
                <a:lnTo>
                  <a:pt x="213" y="449"/>
                </a:lnTo>
                <a:lnTo>
                  <a:pt x="212" y="449"/>
                </a:lnTo>
                <a:lnTo>
                  <a:pt x="212" y="448"/>
                </a:lnTo>
                <a:lnTo>
                  <a:pt x="211" y="448"/>
                </a:lnTo>
                <a:lnTo>
                  <a:pt x="210" y="447"/>
                </a:lnTo>
                <a:lnTo>
                  <a:pt x="208" y="447"/>
                </a:lnTo>
                <a:lnTo>
                  <a:pt x="207" y="447"/>
                </a:lnTo>
                <a:lnTo>
                  <a:pt x="206" y="447"/>
                </a:lnTo>
                <a:lnTo>
                  <a:pt x="205" y="447"/>
                </a:lnTo>
                <a:lnTo>
                  <a:pt x="204" y="447"/>
                </a:lnTo>
                <a:lnTo>
                  <a:pt x="203" y="448"/>
                </a:lnTo>
                <a:lnTo>
                  <a:pt x="202" y="446"/>
                </a:lnTo>
                <a:lnTo>
                  <a:pt x="198" y="447"/>
                </a:lnTo>
                <a:lnTo>
                  <a:pt x="199" y="449"/>
                </a:lnTo>
                <a:lnTo>
                  <a:pt x="198" y="449"/>
                </a:lnTo>
                <a:lnTo>
                  <a:pt x="197" y="450"/>
                </a:lnTo>
                <a:lnTo>
                  <a:pt x="196" y="450"/>
                </a:lnTo>
                <a:lnTo>
                  <a:pt x="196" y="452"/>
                </a:lnTo>
                <a:lnTo>
                  <a:pt x="196" y="453"/>
                </a:lnTo>
                <a:lnTo>
                  <a:pt x="195" y="454"/>
                </a:lnTo>
                <a:lnTo>
                  <a:pt x="195" y="455"/>
                </a:lnTo>
                <a:lnTo>
                  <a:pt x="194" y="456"/>
                </a:lnTo>
                <a:lnTo>
                  <a:pt x="195" y="456"/>
                </a:lnTo>
                <a:lnTo>
                  <a:pt x="196" y="457"/>
                </a:lnTo>
                <a:lnTo>
                  <a:pt x="196" y="458"/>
                </a:lnTo>
                <a:lnTo>
                  <a:pt x="195" y="458"/>
                </a:lnTo>
                <a:lnTo>
                  <a:pt x="195" y="460"/>
                </a:lnTo>
                <a:lnTo>
                  <a:pt x="195" y="461"/>
                </a:lnTo>
                <a:lnTo>
                  <a:pt x="195" y="462"/>
                </a:lnTo>
                <a:lnTo>
                  <a:pt x="193" y="462"/>
                </a:lnTo>
                <a:lnTo>
                  <a:pt x="193" y="463"/>
                </a:lnTo>
                <a:lnTo>
                  <a:pt x="199" y="462"/>
                </a:lnTo>
                <a:lnTo>
                  <a:pt x="200" y="463"/>
                </a:lnTo>
                <a:lnTo>
                  <a:pt x="190" y="472"/>
                </a:lnTo>
                <a:lnTo>
                  <a:pt x="181" y="481"/>
                </a:lnTo>
                <a:lnTo>
                  <a:pt x="180" y="482"/>
                </a:lnTo>
                <a:lnTo>
                  <a:pt x="179" y="482"/>
                </a:lnTo>
                <a:lnTo>
                  <a:pt x="174" y="488"/>
                </a:lnTo>
                <a:lnTo>
                  <a:pt x="170" y="483"/>
                </a:lnTo>
                <a:lnTo>
                  <a:pt x="168" y="487"/>
                </a:lnTo>
                <a:lnTo>
                  <a:pt x="166" y="487"/>
                </a:lnTo>
                <a:lnTo>
                  <a:pt x="166" y="486"/>
                </a:lnTo>
                <a:lnTo>
                  <a:pt x="166" y="485"/>
                </a:lnTo>
                <a:lnTo>
                  <a:pt x="168" y="483"/>
                </a:lnTo>
                <a:lnTo>
                  <a:pt x="169" y="483"/>
                </a:lnTo>
                <a:lnTo>
                  <a:pt x="169" y="482"/>
                </a:lnTo>
                <a:lnTo>
                  <a:pt x="168" y="481"/>
                </a:lnTo>
                <a:lnTo>
                  <a:pt x="166" y="479"/>
                </a:lnTo>
                <a:lnTo>
                  <a:pt x="164" y="473"/>
                </a:lnTo>
                <a:lnTo>
                  <a:pt x="162" y="466"/>
                </a:lnTo>
                <a:lnTo>
                  <a:pt x="160" y="465"/>
                </a:lnTo>
                <a:lnTo>
                  <a:pt x="160" y="464"/>
                </a:lnTo>
                <a:lnTo>
                  <a:pt x="161" y="463"/>
                </a:lnTo>
                <a:lnTo>
                  <a:pt x="168" y="468"/>
                </a:lnTo>
                <a:lnTo>
                  <a:pt x="168" y="466"/>
                </a:lnTo>
                <a:lnTo>
                  <a:pt x="168" y="465"/>
                </a:lnTo>
                <a:lnTo>
                  <a:pt x="169" y="465"/>
                </a:lnTo>
                <a:lnTo>
                  <a:pt x="171" y="466"/>
                </a:lnTo>
                <a:lnTo>
                  <a:pt x="171" y="468"/>
                </a:lnTo>
                <a:lnTo>
                  <a:pt x="173" y="468"/>
                </a:lnTo>
                <a:lnTo>
                  <a:pt x="177" y="468"/>
                </a:lnTo>
                <a:lnTo>
                  <a:pt x="180" y="465"/>
                </a:lnTo>
                <a:lnTo>
                  <a:pt x="181" y="464"/>
                </a:lnTo>
                <a:lnTo>
                  <a:pt x="180" y="461"/>
                </a:lnTo>
                <a:lnTo>
                  <a:pt x="178" y="453"/>
                </a:lnTo>
                <a:lnTo>
                  <a:pt x="178" y="452"/>
                </a:lnTo>
                <a:lnTo>
                  <a:pt x="177" y="452"/>
                </a:lnTo>
                <a:lnTo>
                  <a:pt x="176" y="447"/>
                </a:lnTo>
                <a:lnTo>
                  <a:pt x="176" y="446"/>
                </a:lnTo>
                <a:lnTo>
                  <a:pt x="176" y="445"/>
                </a:lnTo>
                <a:lnTo>
                  <a:pt x="177" y="445"/>
                </a:lnTo>
                <a:lnTo>
                  <a:pt x="177" y="444"/>
                </a:lnTo>
                <a:lnTo>
                  <a:pt x="177" y="443"/>
                </a:lnTo>
                <a:lnTo>
                  <a:pt x="177" y="441"/>
                </a:lnTo>
                <a:lnTo>
                  <a:pt x="178" y="440"/>
                </a:lnTo>
                <a:lnTo>
                  <a:pt x="178" y="439"/>
                </a:lnTo>
                <a:lnTo>
                  <a:pt x="178" y="438"/>
                </a:lnTo>
                <a:lnTo>
                  <a:pt x="178" y="437"/>
                </a:lnTo>
                <a:lnTo>
                  <a:pt x="178" y="436"/>
                </a:lnTo>
                <a:lnTo>
                  <a:pt x="179" y="437"/>
                </a:lnTo>
                <a:lnTo>
                  <a:pt x="179" y="438"/>
                </a:lnTo>
                <a:lnTo>
                  <a:pt x="183" y="448"/>
                </a:lnTo>
                <a:lnTo>
                  <a:pt x="183" y="449"/>
                </a:lnTo>
                <a:lnTo>
                  <a:pt x="183" y="450"/>
                </a:lnTo>
                <a:lnTo>
                  <a:pt x="183" y="452"/>
                </a:lnTo>
                <a:lnTo>
                  <a:pt x="183" y="453"/>
                </a:lnTo>
                <a:lnTo>
                  <a:pt x="183" y="454"/>
                </a:lnTo>
                <a:lnTo>
                  <a:pt x="182" y="454"/>
                </a:lnTo>
                <a:lnTo>
                  <a:pt x="181" y="454"/>
                </a:lnTo>
                <a:lnTo>
                  <a:pt x="181" y="455"/>
                </a:lnTo>
                <a:lnTo>
                  <a:pt x="181" y="456"/>
                </a:lnTo>
                <a:lnTo>
                  <a:pt x="182" y="456"/>
                </a:lnTo>
                <a:lnTo>
                  <a:pt x="182" y="457"/>
                </a:lnTo>
                <a:lnTo>
                  <a:pt x="183" y="457"/>
                </a:lnTo>
                <a:lnTo>
                  <a:pt x="183" y="458"/>
                </a:lnTo>
                <a:lnTo>
                  <a:pt x="185" y="461"/>
                </a:lnTo>
                <a:lnTo>
                  <a:pt x="185" y="462"/>
                </a:lnTo>
                <a:lnTo>
                  <a:pt x="186" y="462"/>
                </a:lnTo>
                <a:lnTo>
                  <a:pt x="188" y="462"/>
                </a:lnTo>
                <a:lnTo>
                  <a:pt x="189" y="462"/>
                </a:lnTo>
                <a:lnTo>
                  <a:pt x="190" y="463"/>
                </a:lnTo>
                <a:lnTo>
                  <a:pt x="191" y="464"/>
                </a:lnTo>
                <a:lnTo>
                  <a:pt x="190" y="462"/>
                </a:lnTo>
                <a:lnTo>
                  <a:pt x="189" y="460"/>
                </a:lnTo>
                <a:lnTo>
                  <a:pt x="189" y="458"/>
                </a:lnTo>
                <a:lnTo>
                  <a:pt x="188" y="456"/>
                </a:lnTo>
                <a:lnTo>
                  <a:pt x="187" y="455"/>
                </a:lnTo>
                <a:lnTo>
                  <a:pt x="186" y="453"/>
                </a:lnTo>
                <a:lnTo>
                  <a:pt x="188" y="452"/>
                </a:lnTo>
                <a:lnTo>
                  <a:pt x="188" y="450"/>
                </a:lnTo>
                <a:lnTo>
                  <a:pt x="189" y="450"/>
                </a:lnTo>
                <a:lnTo>
                  <a:pt x="190" y="449"/>
                </a:lnTo>
                <a:lnTo>
                  <a:pt x="191" y="449"/>
                </a:lnTo>
                <a:lnTo>
                  <a:pt x="193" y="450"/>
                </a:lnTo>
                <a:lnTo>
                  <a:pt x="193" y="449"/>
                </a:lnTo>
                <a:lnTo>
                  <a:pt x="193" y="448"/>
                </a:lnTo>
                <a:lnTo>
                  <a:pt x="193" y="447"/>
                </a:lnTo>
                <a:lnTo>
                  <a:pt x="193" y="446"/>
                </a:lnTo>
                <a:lnTo>
                  <a:pt x="193" y="445"/>
                </a:lnTo>
                <a:lnTo>
                  <a:pt x="191" y="445"/>
                </a:lnTo>
                <a:lnTo>
                  <a:pt x="190" y="444"/>
                </a:lnTo>
                <a:lnTo>
                  <a:pt x="190" y="443"/>
                </a:lnTo>
                <a:lnTo>
                  <a:pt x="189" y="443"/>
                </a:lnTo>
                <a:lnTo>
                  <a:pt x="189" y="441"/>
                </a:lnTo>
                <a:lnTo>
                  <a:pt x="188" y="441"/>
                </a:lnTo>
                <a:lnTo>
                  <a:pt x="187" y="440"/>
                </a:lnTo>
                <a:lnTo>
                  <a:pt x="188" y="439"/>
                </a:lnTo>
                <a:lnTo>
                  <a:pt x="188" y="438"/>
                </a:lnTo>
                <a:lnTo>
                  <a:pt x="186" y="441"/>
                </a:lnTo>
                <a:lnTo>
                  <a:pt x="186" y="440"/>
                </a:lnTo>
                <a:lnTo>
                  <a:pt x="185" y="439"/>
                </a:lnTo>
                <a:lnTo>
                  <a:pt x="185" y="438"/>
                </a:lnTo>
                <a:lnTo>
                  <a:pt x="183" y="437"/>
                </a:lnTo>
                <a:lnTo>
                  <a:pt x="183" y="436"/>
                </a:lnTo>
                <a:lnTo>
                  <a:pt x="182" y="436"/>
                </a:lnTo>
                <a:lnTo>
                  <a:pt x="182" y="435"/>
                </a:lnTo>
                <a:lnTo>
                  <a:pt x="181" y="433"/>
                </a:lnTo>
                <a:lnTo>
                  <a:pt x="180" y="431"/>
                </a:lnTo>
                <a:lnTo>
                  <a:pt x="181" y="431"/>
                </a:lnTo>
                <a:lnTo>
                  <a:pt x="181" y="430"/>
                </a:lnTo>
                <a:lnTo>
                  <a:pt x="181" y="429"/>
                </a:lnTo>
                <a:lnTo>
                  <a:pt x="182" y="429"/>
                </a:lnTo>
                <a:lnTo>
                  <a:pt x="182" y="428"/>
                </a:lnTo>
                <a:lnTo>
                  <a:pt x="183" y="424"/>
                </a:lnTo>
                <a:lnTo>
                  <a:pt x="185" y="423"/>
                </a:lnTo>
                <a:lnTo>
                  <a:pt x="185" y="421"/>
                </a:lnTo>
                <a:lnTo>
                  <a:pt x="185" y="420"/>
                </a:lnTo>
                <a:lnTo>
                  <a:pt x="186" y="420"/>
                </a:lnTo>
                <a:lnTo>
                  <a:pt x="186" y="419"/>
                </a:lnTo>
                <a:lnTo>
                  <a:pt x="187" y="418"/>
                </a:lnTo>
                <a:lnTo>
                  <a:pt x="188" y="418"/>
                </a:lnTo>
                <a:lnTo>
                  <a:pt x="189" y="418"/>
                </a:lnTo>
                <a:lnTo>
                  <a:pt x="189" y="416"/>
                </a:lnTo>
                <a:lnTo>
                  <a:pt x="190" y="416"/>
                </a:lnTo>
                <a:lnTo>
                  <a:pt x="189" y="416"/>
                </a:lnTo>
                <a:lnTo>
                  <a:pt x="187" y="415"/>
                </a:lnTo>
                <a:lnTo>
                  <a:pt x="186" y="414"/>
                </a:lnTo>
                <a:lnTo>
                  <a:pt x="185" y="414"/>
                </a:lnTo>
                <a:lnTo>
                  <a:pt x="183" y="413"/>
                </a:lnTo>
                <a:lnTo>
                  <a:pt x="181" y="412"/>
                </a:lnTo>
                <a:lnTo>
                  <a:pt x="180" y="411"/>
                </a:lnTo>
                <a:lnTo>
                  <a:pt x="178" y="410"/>
                </a:lnTo>
                <a:lnTo>
                  <a:pt x="177" y="409"/>
                </a:lnTo>
                <a:lnTo>
                  <a:pt x="166" y="402"/>
                </a:lnTo>
                <a:lnTo>
                  <a:pt x="162" y="404"/>
                </a:lnTo>
                <a:lnTo>
                  <a:pt x="159" y="405"/>
                </a:lnTo>
                <a:lnTo>
                  <a:pt x="157" y="405"/>
                </a:lnTo>
                <a:lnTo>
                  <a:pt x="155" y="406"/>
                </a:lnTo>
                <a:lnTo>
                  <a:pt x="153" y="407"/>
                </a:lnTo>
                <a:lnTo>
                  <a:pt x="152" y="407"/>
                </a:lnTo>
                <a:lnTo>
                  <a:pt x="147" y="409"/>
                </a:lnTo>
                <a:lnTo>
                  <a:pt x="146" y="407"/>
                </a:lnTo>
                <a:lnTo>
                  <a:pt x="146" y="406"/>
                </a:lnTo>
                <a:lnTo>
                  <a:pt x="145" y="405"/>
                </a:lnTo>
                <a:lnTo>
                  <a:pt x="142" y="402"/>
                </a:lnTo>
                <a:lnTo>
                  <a:pt x="137" y="396"/>
                </a:lnTo>
                <a:lnTo>
                  <a:pt x="135" y="395"/>
                </a:lnTo>
                <a:lnTo>
                  <a:pt x="131" y="389"/>
                </a:lnTo>
                <a:lnTo>
                  <a:pt x="132" y="388"/>
                </a:lnTo>
                <a:lnTo>
                  <a:pt x="131" y="387"/>
                </a:lnTo>
                <a:lnTo>
                  <a:pt x="130" y="386"/>
                </a:lnTo>
                <a:lnTo>
                  <a:pt x="130" y="385"/>
                </a:lnTo>
                <a:lnTo>
                  <a:pt x="128" y="382"/>
                </a:lnTo>
                <a:lnTo>
                  <a:pt x="127" y="380"/>
                </a:lnTo>
                <a:lnTo>
                  <a:pt x="126" y="380"/>
                </a:lnTo>
                <a:lnTo>
                  <a:pt x="126" y="379"/>
                </a:lnTo>
                <a:lnTo>
                  <a:pt x="124" y="379"/>
                </a:lnTo>
                <a:lnTo>
                  <a:pt x="126" y="378"/>
                </a:lnTo>
                <a:lnTo>
                  <a:pt x="127" y="377"/>
                </a:lnTo>
                <a:lnTo>
                  <a:pt x="127" y="376"/>
                </a:lnTo>
                <a:lnTo>
                  <a:pt x="127" y="373"/>
                </a:lnTo>
                <a:lnTo>
                  <a:pt x="128" y="373"/>
                </a:lnTo>
                <a:lnTo>
                  <a:pt x="129" y="372"/>
                </a:lnTo>
                <a:lnTo>
                  <a:pt x="130" y="372"/>
                </a:lnTo>
                <a:lnTo>
                  <a:pt x="131" y="372"/>
                </a:lnTo>
                <a:lnTo>
                  <a:pt x="132" y="372"/>
                </a:lnTo>
                <a:lnTo>
                  <a:pt x="132" y="371"/>
                </a:lnTo>
                <a:lnTo>
                  <a:pt x="131" y="371"/>
                </a:lnTo>
                <a:lnTo>
                  <a:pt x="130" y="371"/>
                </a:lnTo>
                <a:lnTo>
                  <a:pt x="130" y="370"/>
                </a:lnTo>
                <a:lnTo>
                  <a:pt x="130" y="369"/>
                </a:lnTo>
                <a:lnTo>
                  <a:pt x="130" y="368"/>
                </a:lnTo>
                <a:lnTo>
                  <a:pt x="131" y="367"/>
                </a:lnTo>
                <a:lnTo>
                  <a:pt x="131" y="365"/>
                </a:lnTo>
                <a:lnTo>
                  <a:pt x="132" y="364"/>
                </a:lnTo>
                <a:lnTo>
                  <a:pt x="134" y="363"/>
                </a:lnTo>
                <a:lnTo>
                  <a:pt x="134" y="362"/>
                </a:lnTo>
                <a:lnTo>
                  <a:pt x="135" y="361"/>
                </a:lnTo>
                <a:lnTo>
                  <a:pt x="136" y="360"/>
                </a:lnTo>
                <a:lnTo>
                  <a:pt x="137" y="359"/>
                </a:lnTo>
                <a:lnTo>
                  <a:pt x="137" y="357"/>
                </a:lnTo>
                <a:lnTo>
                  <a:pt x="138" y="357"/>
                </a:lnTo>
                <a:lnTo>
                  <a:pt x="138" y="356"/>
                </a:lnTo>
                <a:lnTo>
                  <a:pt x="139" y="356"/>
                </a:lnTo>
                <a:lnTo>
                  <a:pt x="140" y="356"/>
                </a:lnTo>
                <a:lnTo>
                  <a:pt x="140" y="357"/>
                </a:lnTo>
                <a:lnTo>
                  <a:pt x="142" y="357"/>
                </a:lnTo>
                <a:lnTo>
                  <a:pt x="143" y="357"/>
                </a:lnTo>
                <a:lnTo>
                  <a:pt x="144" y="357"/>
                </a:lnTo>
                <a:lnTo>
                  <a:pt x="145" y="356"/>
                </a:lnTo>
                <a:lnTo>
                  <a:pt x="146" y="355"/>
                </a:lnTo>
                <a:lnTo>
                  <a:pt x="147" y="355"/>
                </a:lnTo>
                <a:lnTo>
                  <a:pt x="147" y="354"/>
                </a:lnTo>
                <a:lnTo>
                  <a:pt x="148" y="353"/>
                </a:lnTo>
                <a:lnTo>
                  <a:pt x="149" y="353"/>
                </a:lnTo>
                <a:lnTo>
                  <a:pt x="149" y="354"/>
                </a:lnTo>
                <a:lnTo>
                  <a:pt x="151" y="353"/>
                </a:lnTo>
                <a:lnTo>
                  <a:pt x="152" y="353"/>
                </a:lnTo>
                <a:lnTo>
                  <a:pt x="153" y="352"/>
                </a:lnTo>
                <a:lnTo>
                  <a:pt x="154" y="352"/>
                </a:lnTo>
                <a:lnTo>
                  <a:pt x="154" y="353"/>
                </a:lnTo>
                <a:lnTo>
                  <a:pt x="156" y="354"/>
                </a:lnTo>
                <a:lnTo>
                  <a:pt x="157" y="354"/>
                </a:lnTo>
                <a:lnTo>
                  <a:pt x="159" y="354"/>
                </a:lnTo>
                <a:lnTo>
                  <a:pt x="159" y="355"/>
                </a:lnTo>
                <a:lnTo>
                  <a:pt x="160" y="356"/>
                </a:lnTo>
                <a:lnTo>
                  <a:pt x="160" y="357"/>
                </a:lnTo>
                <a:lnTo>
                  <a:pt x="160" y="359"/>
                </a:lnTo>
                <a:lnTo>
                  <a:pt x="161" y="359"/>
                </a:lnTo>
                <a:lnTo>
                  <a:pt x="161" y="360"/>
                </a:lnTo>
                <a:lnTo>
                  <a:pt x="161" y="361"/>
                </a:lnTo>
                <a:lnTo>
                  <a:pt x="161" y="363"/>
                </a:lnTo>
                <a:lnTo>
                  <a:pt x="162" y="363"/>
                </a:lnTo>
                <a:lnTo>
                  <a:pt x="162" y="362"/>
                </a:lnTo>
                <a:lnTo>
                  <a:pt x="162" y="360"/>
                </a:lnTo>
                <a:lnTo>
                  <a:pt x="162" y="359"/>
                </a:lnTo>
                <a:lnTo>
                  <a:pt x="162" y="357"/>
                </a:lnTo>
                <a:lnTo>
                  <a:pt x="162" y="356"/>
                </a:lnTo>
                <a:lnTo>
                  <a:pt x="161" y="355"/>
                </a:lnTo>
                <a:lnTo>
                  <a:pt x="161" y="354"/>
                </a:lnTo>
                <a:lnTo>
                  <a:pt x="161" y="353"/>
                </a:lnTo>
                <a:lnTo>
                  <a:pt x="162" y="352"/>
                </a:lnTo>
                <a:lnTo>
                  <a:pt x="163" y="353"/>
                </a:lnTo>
                <a:lnTo>
                  <a:pt x="164" y="354"/>
                </a:lnTo>
                <a:lnTo>
                  <a:pt x="165" y="355"/>
                </a:lnTo>
                <a:lnTo>
                  <a:pt x="165" y="357"/>
                </a:lnTo>
                <a:lnTo>
                  <a:pt x="166" y="356"/>
                </a:lnTo>
                <a:lnTo>
                  <a:pt x="166" y="359"/>
                </a:lnTo>
                <a:lnTo>
                  <a:pt x="168" y="359"/>
                </a:lnTo>
                <a:lnTo>
                  <a:pt x="168" y="361"/>
                </a:lnTo>
                <a:lnTo>
                  <a:pt x="166" y="362"/>
                </a:lnTo>
                <a:lnTo>
                  <a:pt x="165" y="362"/>
                </a:lnTo>
                <a:lnTo>
                  <a:pt x="165" y="363"/>
                </a:lnTo>
                <a:lnTo>
                  <a:pt x="166" y="364"/>
                </a:lnTo>
                <a:lnTo>
                  <a:pt x="165" y="365"/>
                </a:lnTo>
                <a:lnTo>
                  <a:pt x="165" y="367"/>
                </a:lnTo>
                <a:lnTo>
                  <a:pt x="165" y="368"/>
                </a:lnTo>
                <a:lnTo>
                  <a:pt x="165" y="369"/>
                </a:lnTo>
                <a:lnTo>
                  <a:pt x="165" y="370"/>
                </a:lnTo>
                <a:lnTo>
                  <a:pt x="165" y="371"/>
                </a:lnTo>
                <a:lnTo>
                  <a:pt x="165" y="372"/>
                </a:lnTo>
                <a:lnTo>
                  <a:pt x="166" y="373"/>
                </a:lnTo>
                <a:lnTo>
                  <a:pt x="168" y="374"/>
                </a:lnTo>
                <a:lnTo>
                  <a:pt x="168" y="376"/>
                </a:lnTo>
                <a:lnTo>
                  <a:pt x="168" y="377"/>
                </a:lnTo>
                <a:lnTo>
                  <a:pt x="169" y="378"/>
                </a:lnTo>
                <a:lnTo>
                  <a:pt x="169" y="379"/>
                </a:lnTo>
                <a:lnTo>
                  <a:pt x="170" y="379"/>
                </a:lnTo>
                <a:lnTo>
                  <a:pt x="170" y="380"/>
                </a:lnTo>
                <a:lnTo>
                  <a:pt x="171" y="380"/>
                </a:lnTo>
                <a:lnTo>
                  <a:pt x="171" y="381"/>
                </a:lnTo>
                <a:lnTo>
                  <a:pt x="172" y="382"/>
                </a:lnTo>
                <a:lnTo>
                  <a:pt x="173" y="384"/>
                </a:lnTo>
                <a:lnTo>
                  <a:pt x="172" y="384"/>
                </a:lnTo>
                <a:lnTo>
                  <a:pt x="173" y="384"/>
                </a:lnTo>
                <a:lnTo>
                  <a:pt x="173" y="385"/>
                </a:lnTo>
                <a:lnTo>
                  <a:pt x="174" y="385"/>
                </a:lnTo>
                <a:lnTo>
                  <a:pt x="176" y="386"/>
                </a:lnTo>
                <a:lnTo>
                  <a:pt x="176" y="385"/>
                </a:lnTo>
                <a:lnTo>
                  <a:pt x="177" y="385"/>
                </a:lnTo>
                <a:lnTo>
                  <a:pt x="176" y="385"/>
                </a:lnTo>
                <a:lnTo>
                  <a:pt x="176" y="384"/>
                </a:lnTo>
                <a:lnTo>
                  <a:pt x="174" y="384"/>
                </a:lnTo>
                <a:lnTo>
                  <a:pt x="174" y="382"/>
                </a:lnTo>
                <a:lnTo>
                  <a:pt x="174" y="381"/>
                </a:lnTo>
                <a:lnTo>
                  <a:pt x="173" y="381"/>
                </a:lnTo>
                <a:lnTo>
                  <a:pt x="173" y="380"/>
                </a:lnTo>
                <a:lnTo>
                  <a:pt x="172" y="379"/>
                </a:lnTo>
                <a:lnTo>
                  <a:pt x="172" y="378"/>
                </a:lnTo>
                <a:lnTo>
                  <a:pt x="171" y="378"/>
                </a:lnTo>
                <a:lnTo>
                  <a:pt x="171" y="377"/>
                </a:lnTo>
                <a:lnTo>
                  <a:pt x="171" y="376"/>
                </a:lnTo>
                <a:lnTo>
                  <a:pt x="171" y="374"/>
                </a:lnTo>
                <a:lnTo>
                  <a:pt x="171" y="373"/>
                </a:lnTo>
                <a:lnTo>
                  <a:pt x="171" y="372"/>
                </a:lnTo>
                <a:lnTo>
                  <a:pt x="170" y="371"/>
                </a:lnTo>
                <a:lnTo>
                  <a:pt x="170" y="370"/>
                </a:lnTo>
                <a:lnTo>
                  <a:pt x="169" y="369"/>
                </a:lnTo>
                <a:lnTo>
                  <a:pt x="170" y="369"/>
                </a:lnTo>
                <a:lnTo>
                  <a:pt x="170" y="368"/>
                </a:lnTo>
                <a:lnTo>
                  <a:pt x="170" y="369"/>
                </a:lnTo>
                <a:lnTo>
                  <a:pt x="171" y="370"/>
                </a:lnTo>
                <a:lnTo>
                  <a:pt x="171" y="371"/>
                </a:lnTo>
                <a:lnTo>
                  <a:pt x="171" y="372"/>
                </a:lnTo>
                <a:lnTo>
                  <a:pt x="172" y="373"/>
                </a:lnTo>
                <a:lnTo>
                  <a:pt x="172" y="372"/>
                </a:lnTo>
                <a:lnTo>
                  <a:pt x="172" y="371"/>
                </a:lnTo>
                <a:lnTo>
                  <a:pt x="172" y="370"/>
                </a:lnTo>
                <a:lnTo>
                  <a:pt x="172" y="369"/>
                </a:lnTo>
                <a:lnTo>
                  <a:pt x="173" y="368"/>
                </a:lnTo>
                <a:lnTo>
                  <a:pt x="172" y="368"/>
                </a:lnTo>
                <a:lnTo>
                  <a:pt x="171" y="368"/>
                </a:lnTo>
                <a:lnTo>
                  <a:pt x="171" y="367"/>
                </a:lnTo>
                <a:lnTo>
                  <a:pt x="171" y="365"/>
                </a:lnTo>
                <a:lnTo>
                  <a:pt x="171" y="364"/>
                </a:lnTo>
                <a:lnTo>
                  <a:pt x="172" y="363"/>
                </a:lnTo>
                <a:lnTo>
                  <a:pt x="172" y="362"/>
                </a:lnTo>
                <a:lnTo>
                  <a:pt x="173" y="362"/>
                </a:lnTo>
                <a:lnTo>
                  <a:pt x="173" y="363"/>
                </a:lnTo>
                <a:lnTo>
                  <a:pt x="174" y="363"/>
                </a:lnTo>
                <a:lnTo>
                  <a:pt x="174" y="364"/>
                </a:lnTo>
                <a:lnTo>
                  <a:pt x="174" y="365"/>
                </a:lnTo>
                <a:lnTo>
                  <a:pt x="176" y="365"/>
                </a:lnTo>
                <a:lnTo>
                  <a:pt x="177" y="365"/>
                </a:lnTo>
                <a:lnTo>
                  <a:pt x="176" y="365"/>
                </a:lnTo>
                <a:lnTo>
                  <a:pt x="176" y="364"/>
                </a:lnTo>
                <a:lnTo>
                  <a:pt x="176" y="363"/>
                </a:lnTo>
                <a:lnTo>
                  <a:pt x="177" y="362"/>
                </a:lnTo>
                <a:lnTo>
                  <a:pt x="178" y="361"/>
                </a:lnTo>
                <a:lnTo>
                  <a:pt x="179" y="362"/>
                </a:lnTo>
                <a:lnTo>
                  <a:pt x="180" y="362"/>
                </a:lnTo>
                <a:lnTo>
                  <a:pt x="180" y="361"/>
                </a:lnTo>
                <a:lnTo>
                  <a:pt x="179" y="361"/>
                </a:lnTo>
                <a:lnTo>
                  <a:pt x="179" y="360"/>
                </a:lnTo>
                <a:lnTo>
                  <a:pt x="178" y="360"/>
                </a:lnTo>
                <a:lnTo>
                  <a:pt x="177" y="360"/>
                </a:lnTo>
                <a:lnTo>
                  <a:pt x="177" y="359"/>
                </a:lnTo>
                <a:lnTo>
                  <a:pt x="178" y="357"/>
                </a:lnTo>
                <a:lnTo>
                  <a:pt x="177" y="357"/>
                </a:lnTo>
                <a:lnTo>
                  <a:pt x="176" y="357"/>
                </a:lnTo>
                <a:lnTo>
                  <a:pt x="174" y="357"/>
                </a:lnTo>
                <a:lnTo>
                  <a:pt x="173" y="356"/>
                </a:lnTo>
                <a:lnTo>
                  <a:pt x="174" y="355"/>
                </a:lnTo>
                <a:lnTo>
                  <a:pt x="176" y="354"/>
                </a:lnTo>
                <a:lnTo>
                  <a:pt x="177" y="354"/>
                </a:lnTo>
                <a:lnTo>
                  <a:pt x="177" y="353"/>
                </a:lnTo>
                <a:lnTo>
                  <a:pt x="178" y="353"/>
                </a:lnTo>
                <a:lnTo>
                  <a:pt x="177" y="353"/>
                </a:lnTo>
                <a:lnTo>
                  <a:pt x="177" y="352"/>
                </a:lnTo>
                <a:lnTo>
                  <a:pt x="176" y="352"/>
                </a:lnTo>
                <a:lnTo>
                  <a:pt x="177" y="352"/>
                </a:lnTo>
                <a:lnTo>
                  <a:pt x="177" y="351"/>
                </a:lnTo>
                <a:lnTo>
                  <a:pt x="178" y="351"/>
                </a:lnTo>
                <a:lnTo>
                  <a:pt x="178" y="350"/>
                </a:lnTo>
                <a:lnTo>
                  <a:pt x="178" y="348"/>
                </a:lnTo>
                <a:lnTo>
                  <a:pt x="179" y="348"/>
                </a:lnTo>
                <a:lnTo>
                  <a:pt x="179" y="347"/>
                </a:lnTo>
                <a:lnTo>
                  <a:pt x="179" y="346"/>
                </a:lnTo>
                <a:lnTo>
                  <a:pt x="179" y="345"/>
                </a:lnTo>
                <a:lnTo>
                  <a:pt x="180" y="345"/>
                </a:lnTo>
                <a:lnTo>
                  <a:pt x="180" y="344"/>
                </a:lnTo>
                <a:lnTo>
                  <a:pt x="181" y="344"/>
                </a:lnTo>
                <a:lnTo>
                  <a:pt x="182" y="344"/>
                </a:lnTo>
                <a:lnTo>
                  <a:pt x="183" y="344"/>
                </a:lnTo>
                <a:lnTo>
                  <a:pt x="182" y="344"/>
                </a:lnTo>
                <a:lnTo>
                  <a:pt x="182" y="343"/>
                </a:lnTo>
                <a:lnTo>
                  <a:pt x="181" y="340"/>
                </a:lnTo>
                <a:lnTo>
                  <a:pt x="182" y="340"/>
                </a:lnTo>
                <a:lnTo>
                  <a:pt x="182" y="339"/>
                </a:lnTo>
                <a:lnTo>
                  <a:pt x="182" y="338"/>
                </a:lnTo>
                <a:lnTo>
                  <a:pt x="183" y="338"/>
                </a:lnTo>
                <a:lnTo>
                  <a:pt x="185" y="338"/>
                </a:lnTo>
                <a:lnTo>
                  <a:pt x="186" y="338"/>
                </a:lnTo>
                <a:lnTo>
                  <a:pt x="186" y="337"/>
                </a:lnTo>
                <a:lnTo>
                  <a:pt x="186" y="336"/>
                </a:lnTo>
                <a:lnTo>
                  <a:pt x="187" y="336"/>
                </a:lnTo>
                <a:lnTo>
                  <a:pt x="187" y="335"/>
                </a:lnTo>
                <a:lnTo>
                  <a:pt x="188" y="335"/>
                </a:lnTo>
                <a:lnTo>
                  <a:pt x="188" y="336"/>
                </a:lnTo>
                <a:lnTo>
                  <a:pt x="189" y="336"/>
                </a:lnTo>
                <a:lnTo>
                  <a:pt x="189" y="335"/>
                </a:lnTo>
                <a:lnTo>
                  <a:pt x="190" y="335"/>
                </a:lnTo>
                <a:lnTo>
                  <a:pt x="191" y="336"/>
                </a:lnTo>
                <a:lnTo>
                  <a:pt x="191" y="335"/>
                </a:lnTo>
                <a:lnTo>
                  <a:pt x="190" y="335"/>
                </a:lnTo>
                <a:lnTo>
                  <a:pt x="189" y="334"/>
                </a:lnTo>
                <a:lnTo>
                  <a:pt x="189" y="332"/>
                </a:lnTo>
                <a:lnTo>
                  <a:pt x="188" y="331"/>
                </a:lnTo>
                <a:lnTo>
                  <a:pt x="188" y="330"/>
                </a:lnTo>
                <a:lnTo>
                  <a:pt x="188" y="329"/>
                </a:lnTo>
                <a:lnTo>
                  <a:pt x="189" y="327"/>
                </a:lnTo>
                <a:lnTo>
                  <a:pt x="190" y="328"/>
                </a:lnTo>
                <a:lnTo>
                  <a:pt x="191" y="329"/>
                </a:lnTo>
                <a:lnTo>
                  <a:pt x="193" y="329"/>
                </a:lnTo>
                <a:lnTo>
                  <a:pt x="194" y="330"/>
                </a:lnTo>
                <a:lnTo>
                  <a:pt x="195" y="330"/>
                </a:lnTo>
                <a:lnTo>
                  <a:pt x="193" y="328"/>
                </a:lnTo>
                <a:lnTo>
                  <a:pt x="191" y="327"/>
                </a:lnTo>
                <a:lnTo>
                  <a:pt x="191" y="325"/>
                </a:lnTo>
                <a:lnTo>
                  <a:pt x="193" y="323"/>
                </a:lnTo>
                <a:lnTo>
                  <a:pt x="194" y="323"/>
                </a:lnTo>
                <a:lnTo>
                  <a:pt x="194" y="322"/>
                </a:lnTo>
                <a:lnTo>
                  <a:pt x="195" y="322"/>
                </a:lnTo>
                <a:lnTo>
                  <a:pt x="200" y="320"/>
                </a:lnTo>
                <a:lnTo>
                  <a:pt x="202" y="320"/>
                </a:lnTo>
                <a:lnTo>
                  <a:pt x="202" y="321"/>
                </a:lnTo>
                <a:lnTo>
                  <a:pt x="203" y="321"/>
                </a:lnTo>
                <a:lnTo>
                  <a:pt x="203" y="322"/>
                </a:lnTo>
                <a:lnTo>
                  <a:pt x="204" y="322"/>
                </a:lnTo>
                <a:lnTo>
                  <a:pt x="204" y="323"/>
                </a:lnTo>
                <a:lnTo>
                  <a:pt x="205" y="328"/>
                </a:lnTo>
                <a:lnTo>
                  <a:pt x="205" y="329"/>
                </a:lnTo>
                <a:lnTo>
                  <a:pt x="206" y="331"/>
                </a:lnTo>
                <a:lnTo>
                  <a:pt x="207" y="334"/>
                </a:lnTo>
                <a:lnTo>
                  <a:pt x="211" y="337"/>
                </a:lnTo>
                <a:lnTo>
                  <a:pt x="210" y="339"/>
                </a:lnTo>
                <a:lnTo>
                  <a:pt x="212" y="345"/>
                </a:lnTo>
                <a:lnTo>
                  <a:pt x="212" y="346"/>
                </a:lnTo>
                <a:lnTo>
                  <a:pt x="217" y="359"/>
                </a:lnTo>
                <a:lnTo>
                  <a:pt x="217" y="360"/>
                </a:lnTo>
                <a:lnTo>
                  <a:pt x="219" y="360"/>
                </a:lnTo>
                <a:lnTo>
                  <a:pt x="219" y="361"/>
                </a:lnTo>
                <a:lnTo>
                  <a:pt x="219" y="362"/>
                </a:lnTo>
                <a:lnTo>
                  <a:pt x="220" y="362"/>
                </a:lnTo>
                <a:lnTo>
                  <a:pt x="220" y="363"/>
                </a:lnTo>
                <a:lnTo>
                  <a:pt x="221" y="363"/>
                </a:lnTo>
                <a:lnTo>
                  <a:pt x="221" y="364"/>
                </a:lnTo>
                <a:lnTo>
                  <a:pt x="221" y="365"/>
                </a:lnTo>
                <a:lnTo>
                  <a:pt x="223" y="368"/>
                </a:lnTo>
                <a:lnTo>
                  <a:pt x="224" y="369"/>
                </a:lnTo>
                <a:lnTo>
                  <a:pt x="228" y="372"/>
                </a:lnTo>
                <a:lnTo>
                  <a:pt x="231" y="374"/>
                </a:lnTo>
                <a:lnTo>
                  <a:pt x="232" y="382"/>
                </a:lnTo>
                <a:lnTo>
                  <a:pt x="231" y="382"/>
                </a:lnTo>
                <a:lnTo>
                  <a:pt x="232" y="386"/>
                </a:lnTo>
                <a:lnTo>
                  <a:pt x="232" y="387"/>
                </a:lnTo>
                <a:lnTo>
                  <a:pt x="233" y="389"/>
                </a:lnTo>
                <a:lnTo>
                  <a:pt x="233" y="390"/>
                </a:lnTo>
                <a:lnTo>
                  <a:pt x="235" y="391"/>
                </a:lnTo>
                <a:lnTo>
                  <a:pt x="236" y="395"/>
                </a:lnTo>
                <a:lnTo>
                  <a:pt x="237" y="397"/>
                </a:lnTo>
                <a:lnTo>
                  <a:pt x="239" y="401"/>
                </a:lnTo>
                <a:lnTo>
                  <a:pt x="240" y="403"/>
                </a:lnTo>
                <a:lnTo>
                  <a:pt x="241" y="405"/>
                </a:lnTo>
                <a:lnTo>
                  <a:pt x="242" y="407"/>
                </a:lnTo>
                <a:lnTo>
                  <a:pt x="244" y="410"/>
                </a:lnTo>
                <a:lnTo>
                  <a:pt x="245" y="412"/>
                </a:lnTo>
                <a:lnTo>
                  <a:pt x="245" y="413"/>
                </a:lnTo>
                <a:lnTo>
                  <a:pt x="246" y="414"/>
                </a:lnTo>
                <a:lnTo>
                  <a:pt x="247" y="416"/>
                </a:lnTo>
                <a:lnTo>
                  <a:pt x="247" y="418"/>
                </a:lnTo>
                <a:lnTo>
                  <a:pt x="248" y="418"/>
                </a:lnTo>
                <a:lnTo>
                  <a:pt x="248" y="419"/>
                </a:lnTo>
                <a:lnTo>
                  <a:pt x="249" y="420"/>
                </a:lnTo>
                <a:lnTo>
                  <a:pt x="249" y="421"/>
                </a:lnTo>
                <a:lnTo>
                  <a:pt x="249" y="422"/>
                </a:lnTo>
                <a:lnTo>
                  <a:pt x="250" y="422"/>
                </a:lnTo>
                <a:lnTo>
                  <a:pt x="250" y="423"/>
                </a:lnTo>
                <a:lnTo>
                  <a:pt x="252" y="424"/>
                </a:lnTo>
                <a:lnTo>
                  <a:pt x="252" y="426"/>
                </a:lnTo>
                <a:lnTo>
                  <a:pt x="253" y="428"/>
                </a:lnTo>
                <a:lnTo>
                  <a:pt x="253" y="429"/>
                </a:lnTo>
                <a:lnTo>
                  <a:pt x="254" y="430"/>
                </a:lnTo>
                <a:lnTo>
                  <a:pt x="254" y="431"/>
                </a:lnTo>
                <a:lnTo>
                  <a:pt x="255" y="432"/>
                </a:lnTo>
                <a:lnTo>
                  <a:pt x="255" y="433"/>
                </a:lnTo>
                <a:lnTo>
                  <a:pt x="256" y="433"/>
                </a:lnTo>
                <a:lnTo>
                  <a:pt x="256" y="435"/>
                </a:lnTo>
                <a:lnTo>
                  <a:pt x="257" y="436"/>
                </a:lnTo>
                <a:lnTo>
                  <a:pt x="257" y="437"/>
                </a:lnTo>
                <a:lnTo>
                  <a:pt x="258" y="438"/>
                </a:lnTo>
                <a:lnTo>
                  <a:pt x="259" y="440"/>
                </a:lnTo>
                <a:lnTo>
                  <a:pt x="259" y="441"/>
                </a:lnTo>
                <a:lnTo>
                  <a:pt x="261" y="443"/>
                </a:lnTo>
                <a:lnTo>
                  <a:pt x="261" y="444"/>
                </a:lnTo>
                <a:lnTo>
                  <a:pt x="262" y="445"/>
                </a:lnTo>
                <a:lnTo>
                  <a:pt x="263" y="447"/>
                </a:lnTo>
                <a:lnTo>
                  <a:pt x="264" y="450"/>
                </a:lnTo>
                <a:lnTo>
                  <a:pt x="265" y="450"/>
                </a:lnTo>
                <a:lnTo>
                  <a:pt x="266" y="454"/>
                </a:lnTo>
                <a:lnTo>
                  <a:pt x="267" y="455"/>
                </a:lnTo>
                <a:lnTo>
                  <a:pt x="269" y="457"/>
                </a:lnTo>
                <a:lnTo>
                  <a:pt x="270" y="458"/>
                </a:lnTo>
                <a:lnTo>
                  <a:pt x="270" y="460"/>
                </a:lnTo>
                <a:lnTo>
                  <a:pt x="272" y="462"/>
                </a:lnTo>
                <a:lnTo>
                  <a:pt x="273" y="464"/>
                </a:lnTo>
                <a:lnTo>
                  <a:pt x="274" y="468"/>
                </a:lnTo>
                <a:lnTo>
                  <a:pt x="276" y="471"/>
                </a:lnTo>
                <a:lnTo>
                  <a:pt x="276" y="472"/>
                </a:lnTo>
                <a:lnTo>
                  <a:pt x="278" y="472"/>
                </a:lnTo>
                <a:lnTo>
                  <a:pt x="279" y="475"/>
                </a:lnTo>
                <a:lnTo>
                  <a:pt x="280" y="478"/>
                </a:lnTo>
                <a:lnTo>
                  <a:pt x="282" y="481"/>
                </a:lnTo>
                <a:lnTo>
                  <a:pt x="283" y="483"/>
                </a:lnTo>
                <a:lnTo>
                  <a:pt x="284" y="482"/>
                </a:lnTo>
                <a:lnTo>
                  <a:pt x="286" y="481"/>
                </a:lnTo>
                <a:lnTo>
                  <a:pt x="287" y="480"/>
                </a:lnTo>
                <a:lnTo>
                  <a:pt x="289" y="478"/>
                </a:lnTo>
                <a:lnTo>
                  <a:pt x="290" y="477"/>
                </a:lnTo>
                <a:lnTo>
                  <a:pt x="293" y="472"/>
                </a:lnTo>
                <a:lnTo>
                  <a:pt x="295" y="471"/>
                </a:lnTo>
                <a:lnTo>
                  <a:pt x="296" y="471"/>
                </a:lnTo>
                <a:lnTo>
                  <a:pt x="296" y="470"/>
                </a:lnTo>
                <a:lnTo>
                  <a:pt x="297" y="470"/>
                </a:lnTo>
                <a:lnTo>
                  <a:pt x="298" y="470"/>
                </a:lnTo>
                <a:lnTo>
                  <a:pt x="298" y="469"/>
                </a:lnTo>
                <a:lnTo>
                  <a:pt x="299" y="469"/>
                </a:lnTo>
                <a:lnTo>
                  <a:pt x="301" y="468"/>
                </a:lnTo>
                <a:lnTo>
                  <a:pt x="303" y="468"/>
                </a:lnTo>
                <a:lnTo>
                  <a:pt x="305" y="466"/>
                </a:lnTo>
                <a:lnTo>
                  <a:pt x="307" y="465"/>
                </a:lnTo>
                <a:lnTo>
                  <a:pt x="308" y="464"/>
                </a:lnTo>
                <a:lnTo>
                  <a:pt x="309" y="464"/>
                </a:lnTo>
                <a:lnTo>
                  <a:pt x="310" y="464"/>
                </a:lnTo>
                <a:lnTo>
                  <a:pt x="310" y="463"/>
                </a:lnTo>
                <a:lnTo>
                  <a:pt x="312" y="463"/>
                </a:lnTo>
                <a:lnTo>
                  <a:pt x="313" y="462"/>
                </a:lnTo>
                <a:lnTo>
                  <a:pt x="314" y="461"/>
                </a:lnTo>
                <a:lnTo>
                  <a:pt x="316" y="456"/>
                </a:lnTo>
                <a:lnTo>
                  <a:pt x="316" y="455"/>
                </a:lnTo>
                <a:lnTo>
                  <a:pt x="321" y="452"/>
                </a:lnTo>
                <a:lnTo>
                  <a:pt x="322" y="450"/>
                </a:lnTo>
                <a:lnTo>
                  <a:pt x="324" y="447"/>
                </a:lnTo>
                <a:lnTo>
                  <a:pt x="326" y="446"/>
                </a:lnTo>
                <a:lnTo>
                  <a:pt x="327" y="445"/>
                </a:lnTo>
                <a:lnTo>
                  <a:pt x="329" y="444"/>
                </a:lnTo>
                <a:lnTo>
                  <a:pt x="330" y="441"/>
                </a:lnTo>
                <a:lnTo>
                  <a:pt x="335" y="435"/>
                </a:lnTo>
                <a:lnTo>
                  <a:pt x="337" y="433"/>
                </a:lnTo>
                <a:lnTo>
                  <a:pt x="340" y="430"/>
                </a:lnTo>
                <a:lnTo>
                  <a:pt x="346" y="423"/>
                </a:lnTo>
                <a:lnTo>
                  <a:pt x="347" y="421"/>
                </a:lnTo>
                <a:lnTo>
                  <a:pt x="346" y="420"/>
                </a:lnTo>
                <a:lnTo>
                  <a:pt x="339" y="413"/>
                </a:lnTo>
                <a:lnTo>
                  <a:pt x="338" y="413"/>
                </a:lnTo>
                <a:lnTo>
                  <a:pt x="339" y="411"/>
                </a:lnTo>
                <a:lnTo>
                  <a:pt x="332" y="406"/>
                </a:lnTo>
                <a:lnTo>
                  <a:pt x="330" y="405"/>
                </a:lnTo>
                <a:lnTo>
                  <a:pt x="327" y="403"/>
                </a:lnTo>
                <a:lnTo>
                  <a:pt x="324" y="402"/>
                </a:lnTo>
                <a:lnTo>
                  <a:pt x="323" y="401"/>
                </a:lnTo>
                <a:lnTo>
                  <a:pt x="322" y="399"/>
                </a:lnTo>
                <a:lnTo>
                  <a:pt x="310" y="405"/>
                </a:lnTo>
                <a:lnTo>
                  <a:pt x="301" y="406"/>
                </a:lnTo>
                <a:lnTo>
                  <a:pt x="298" y="404"/>
                </a:lnTo>
                <a:lnTo>
                  <a:pt x="297" y="402"/>
                </a:lnTo>
                <a:lnTo>
                  <a:pt x="295" y="401"/>
                </a:lnTo>
                <a:lnTo>
                  <a:pt x="295" y="399"/>
                </a:lnTo>
                <a:lnTo>
                  <a:pt x="293" y="396"/>
                </a:lnTo>
                <a:lnTo>
                  <a:pt x="295" y="395"/>
                </a:lnTo>
                <a:lnTo>
                  <a:pt x="296" y="395"/>
                </a:lnTo>
                <a:lnTo>
                  <a:pt x="296" y="394"/>
                </a:lnTo>
                <a:lnTo>
                  <a:pt x="297" y="394"/>
                </a:lnTo>
                <a:lnTo>
                  <a:pt x="298" y="394"/>
                </a:lnTo>
                <a:lnTo>
                  <a:pt x="299" y="394"/>
                </a:lnTo>
                <a:lnTo>
                  <a:pt x="300" y="393"/>
                </a:lnTo>
                <a:lnTo>
                  <a:pt x="299" y="393"/>
                </a:lnTo>
                <a:lnTo>
                  <a:pt x="298" y="393"/>
                </a:lnTo>
                <a:lnTo>
                  <a:pt x="296" y="393"/>
                </a:lnTo>
                <a:lnTo>
                  <a:pt x="293" y="393"/>
                </a:lnTo>
                <a:lnTo>
                  <a:pt x="293" y="391"/>
                </a:lnTo>
                <a:lnTo>
                  <a:pt x="292" y="389"/>
                </a:lnTo>
                <a:lnTo>
                  <a:pt x="291" y="388"/>
                </a:lnTo>
                <a:lnTo>
                  <a:pt x="290" y="387"/>
                </a:lnTo>
                <a:lnTo>
                  <a:pt x="290" y="385"/>
                </a:lnTo>
                <a:lnTo>
                  <a:pt x="290" y="382"/>
                </a:lnTo>
                <a:lnTo>
                  <a:pt x="290" y="381"/>
                </a:lnTo>
                <a:lnTo>
                  <a:pt x="290" y="380"/>
                </a:lnTo>
                <a:lnTo>
                  <a:pt x="290" y="379"/>
                </a:lnTo>
                <a:lnTo>
                  <a:pt x="290" y="378"/>
                </a:lnTo>
                <a:lnTo>
                  <a:pt x="292" y="378"/>
                </a:lnTo>
                <a:lnTo>
                  <a:pt x="296" y="377"/>
                </a:lnTo>
                <a:lnTo>
                  <a:pt x="297" y="377"/>
                </a:lnTo>
                <a:lnTo>
                  <a:pt x="296" y="376"/>
                </a:lnTo>
                <a:lnTo>
                  <a:pt x="295" y="376"/>
                </a:lnTo>
                <a:lnTo>
                  <a:pt x="291" y="376"/>
                </a:lnTo>
                <a:lnTo>
                  <a:pt x="290" y="376"/>
                </a:lnTo>
                <a:lnTo>
                  <a:pt x="290" y="373"/>
                </a:lnTo>
                <a:lnTo>
                  <a:pt x="290" y="372"/>
                </a:lnTo>
                <a:lnTo>
                  <a:pt x="290" y="371"/>
                </a:lnTo>
                <a:lnTo>
                  <a:pt x="292" y="369"/>
                </a:lnTo>
                <a:lnTo>
                  <a:pt x="293" y="368"/>
                </a:lnTo>
                <a:lnTo>
                  <a:pt x="293" y="367"/>
                </a:lnTo>
                <a:lnTo>
                  <a:pt x="292" y="368"/>
                </a:lnTo>
                <a:lnTo>
                  <a:pt x="289" y="369"/>
                </a:lnTo>
                <a:lnTo>
                  <a:pt x="288" y="369"/>
                </a:lnTo>
                <a:lnTo>
                  <a:pt x="287" y="367"/>
                </a:lnTo>
                <a:lnTo>
                  <a:pt x="286" y="363"/>
                </a:lnTo>
                <a:lnTo>
                  <a:pt x="286" y="362"/>
                </a:lnTo>
                <a:lnTo>
                  <a:pt x="286" y="361"/>
                </a:lnTo>
                <a:lnTo>
                  <a:pt x="286" y="360"/>
                </a:lnTo>
                <a:lnTo>
                  <a:pt x="286" y="359"/>
                </a:lnTo>
                <a:lnTo>
                  <a:pt x="286" y="357"/>
                </a:lnTo>
                <a:lnTo>
                  <a:pt x="286" y="356"/>
                </a:lnTo>
                <a:lnTo>
                  <a:pt x="286" y="354"/>
                </a:lnTo>
                <a:lnTo>
                  <a:pt x="284" y="352"/>
                </a:lnTo>
                <a:lnTo>
                  <a:pt x="286" y="351"/>
                </a:lnTo>
                <a:lnTo>
                  <a:pt x="286" y="350"/>
                </a:lnTo>
                <a:lnTo>
                  <a:pt x="288" y="350"/>
                </a:lnTo>
                <a:lnTo>
                  <a:pt x="290" y="350"/>
                </a:lnTo>
                <a:lnTo>
                  <a:pt x="291" y="348"/>
                </a:lnTo>
                <a:lnTo>
                  <a:pt x="293" y="347"/>
                </a:lnTo>
                <a:lnTo>
                  <a:pt x="295" y="347"/>
                </a:lnTo>
                <a:lnTo>
                  <a:pt x="295" y="346"/>
                </a:lnTo>
                <a:lnTo>
                  <a:pt x="293" y="345"/>
                </a:lnTo>
                <a:lnTo>
                  <a:pt x="295" y="345"/>
                </a:lnTo>
                <a:lnTo>
                  <a:pt x="296" y="345"/>
                </a:lnTo>
                <a:lnTo>
                  <a:pt x="295" y="344"/>
                </a:lnTo>
                <a:lnTo>
                  <a:pt x="293" y="344"/>
                </a:lnTo>
                <a:lnTo>
                  <a:pt x="292" y="344"/>
                </a:lnTo>
                <a:lnTo>
                  <a:pt x="292" y="345"/>
                </a:lnTo>
                <a:lnTo>
                  <a:pt x="291" y="345"/>
                </a:lnTo>
                <a:lnTo>
                  <a:pt x="289" y="343"/>
                </a:lnTo>
                <a:lnTo>
                  <a:pt x="287" y="343"/>
                </a:lnTo>
                <a:lnTo>
                  <a:pt x="287" y="342"/>
                </a:lnTo>
                <a:lnTo>
                  <a:pt x="287" y="340"/>
                </a:lnTo>
                <a:lnTo>
                  <a:pt x="287" y="339"/>
                </a:lnTo>
                <a:lnTo>
                  <a:pt x="286" y="339"/>
                </a:lnTo>
                <a:lnTo>
                  <a:pt x="283" y="339"/>
                </a:lnTo>
                <a:lnTo>
                  <a:pt x="283" y="338"/>
                </a:lnTo>
                <a:lnTo>
                  <a:pt x="282" y="337"/>
                </a:lnTo>
                <a:lnTo>
                  <a:pt x="282" y="336"/>
                </a:lnTo>
                <a:lnTo>
                  <a:pt x="280" y="336"/>
                </a:lnTo>
                <a:lnTo>
                  <a:pt x="279" y="336"/>
                </a:lnTo>
                <a:lnTo>
                  <a:pt x="279" y="335"/>
                </a:lnTo>
                <a:lnTo>
                  <a:pt x="278" y="335"/>
                </a:lnTo>
                <a:lnTo>
                  <a:pt x="276" y="334"/>
                </a:lnTo>
                <a:lnTo>
                  <a:pt x="276" y="332"/>
                </a:lnTo>
                <a:lnTo>
                  <a:pt x="275" y="332"/>
                </a:lnTo>
                <a:lnTo>
                  <a:pt x="274" y="332"/>
                </a:lnTo>
                <a:lnTo>
                  <a:pt x="274" y="330"/>
                </a:lnTo>
                <a:lnTo>
                  <a:pt x="274" y="329"/>
                </a:lnTo>
                <a:lnTo>
                  <a:pt x="273" y="329"/>
                </a:lnTo>
                <a:lnTo>
                  <a:pt x="272" y="329"/>
                </a:lnTo>
                <a:lnTo>
                  <a:pt x="271" y="329"/>
                </a:lnTo>
                <a:lnTo>
                  <a:pt x="269" y="328"/>
                </a:lnTo>
                <a:lnTo>
                  <a:pt x="267" y="327"/>
                </a:lnTo>
                <a:lnTo>
                  <a:pt x="267" y="326"/>
                </a:lnTo>
                <a:lnTo>
                  <a:pt x="266" y="325"/>
                </a:lnTo>
                <a:lnTo>
                  <a:pt x="266" y="323"/>
                </a:lnTo>
                <a:lnTo>
                  <a:pt x="266" y="322"/>
                </a:lnTo>
                <a:lnTo>
                  <a:pt x="265" y="321"/>
                </a:lnTo>
                <a:lnTo>
                  <a:pt x="265" y="320"/>
                </a:lnTo>
                <a:lnTo>
                  <a:pt x="264" y="319"/>
                </a:lnTo>
                <a:lnTo>
                  <a:pt x="264" y="318"/>
                </a:lnTo>
                <a:lnTo>
                  <a:pt x="263" y="317"/>
                </a:lnTo>
                <a:lnTo>
                  <a:pt x="262" y="317"/>
                </a:lnTo>
                <a:lnTo>
                  <a:pt x="262" y="315"/>
                </a:lnTo>
                <a:lnTo>
                  <a:pt x="261" y="315"/>
                </a:lnTo>
                <a:lnTo>
                  <a:pt x="259" y="315"/>
                </a:lnTo>
                <a:lnTo>
                  <a:pt x="259" y="314"/>
                </a:lnTo>
                <a:lnTo>
                  <a:pt x="261" y="313"/>
                </a:lnTo>
                <a:lnTo>
                  <a:pt x="259" y="313"/>
                </a:lnTo>
                <a:lnTo>
                  <a:pt x="263" y="313"/>
                </a:lnTo>
                <a:lnTo>
                  <a:pt x="263" y="312"/>
                </a:lnTo>
                <a:lnTo>
                  <a:pt x="264" y="312"/>
                </a:lnTo>
                <a:lnTo>
                  <a:pt x="266" y="312"/>
                </a:lnTo>
                <a:lnTo>
                  <a:pt x="267" y="311"/>
                </a:lnTo>
                <a:lnTo>
                  <a:pt x="267" y="312"/>
                </a:lnTo>
                <a:lnTo>
                  <a:pt x="269" y="312"/>
                </a:lnTo>
                <a:lnTo>
                  <a:pt x="269" y="311"/>
                </a:lnTo>
                <a:lnTo>
                  <a:pt x="270" y="311"/>
                </a:lnTo>
                <a:lnTo>
                  <a:pt x="271" y="311"/>
                </a:lnTo>
                <a:lnTo>
                  <a:pt x="272" y="312"/>
                </a:lnTo>
                <a:lnTo>
                  <a:pt x="273" y="312"/>
                </a:lnTo>
                <a:lnTo>
                  <a:pt x="275" y="312"/>
                </a:lnTo>
                <a:lnTo>
                  <a:pt x="276" y="312"/>
                </a:lnTo>
                <a:lnTo>
                  <a:pt x="278" y="312"/>
                </a:lnTo>
                <a:lnTo>
                  <a:pt x="279" y="312"/>
                </a:lnTo>
                <a:lnTo>
                  <a:pt x="280" y="312"/>
                </a:lnTo>
                <a:lnTo>
                  <a:pt x="281" y="313"/>
                </a:lnTo>
                <a:lnTo>
                  <a:pt x="281" y="312"/>
                </a:lnTo>
                <a:lnTo>
                  <a:pt x="282" y="312"/>
                </a:lnTo>
                <a:lnTo>
                  <a:pt x="282" y="311"/>
                </a:lnTo>
                <a:lnTo>
                  <a:pt x="283" y="311"/>
                </a:lnTo>
                <a:lnTo>
                  <a:pt x="284" y="310"/>
                </a:lnTo>
                <a:lnTo>
                  <a:pt x="286" y="310"/>
                </a:lnTo>
                <a:lnTo>
                  <a:pt x="286" y="309"/>
                </a:lnTo>
                <a:lnTo>
                  <a:pt x="287" y="309"/>
                </a:lnTo>
                <a:lnTo>
                  <a:pt x="288" y="310"/>
                </a:lnTo>
                <a:lnTo>
                  <a:pt x="289" y="311"/>
                </a:lnTo>
                <a:lnTo>
                  <a:pt x="290" y="311"/>
                </a:lnTo>
                <a:lnTo>
                  <a:pt x="291" y="312"/>
                </a:lnTo>
                <a:lnTo>
                  <a:pt x="292" y="312"/>
                </a:lnTo>
                <a:lnTo>
                  <a:pt x="292" y="313"/>
                </a:lnTo>
                <a:lnTo>
                  <a:pt x="292" y="314"/>
                </a:lnTo>
                <a:lnTo>
                  <a:pt x="293" y="315"/>
                </a:lnTo>
                <a:lnTo>
                  <a:pt x="293" y="314"/>
                </a:lnTo>
                <a:lnTo>
                  <a:pt x="293" y="313"/>
                </a:lnTo>
                <a:lnTo>
                  <a:pt x="293" y="312"/>
                </a:lnTo>
                <a:lnTo>
                  <a:pt x="295" y="312"/>
                </a:lnTo>
                <a:lnTo>
                  <a:pt x="296" y="313"/>
                </a:lnTo>
                <a:lnTo>
                  <a:pt x="297" y="314"/>
                </a:lnTo>
                <a:lnTo>
                  <a:pt x="297" y="315"/>
                </a:lnTo>
                <a:lnTo>
                  <a:pt x="298" y="315"/>
                </a:lnTo>
                <a:lnTo>
                  <a:pt x="299" y="318"/>
                </a:lnTo>
                <a:lnTo>
                  <a:pt x="299" y="315"/>
                </a:lnTo>
                <a:lnTo>
                  <a:pt x="298" y="315"/>
                </a:lnTo>
                <a:lnTo>
                  <a:pt x="298" y="314"/>
                </a:lnTo>
                <a:lnTo>
                  <a:pt x="298" y="312"/>
                </a:lnTo>
                <a:lnTo>
                  <a:pt x="296" y="311"/>
                </a:lnTo>
                <a:lnTo>
                  <a:pt x="295" y="311"/>
                </a:lnTo>
                <a:lnTo>
                  <a:pt x="295" y="310"/>
                </a:lnTo>
                <a:lnTo>
                  <a:pt x="293" y="310"/>
                </a:lnTo>
                <a:lnTo>
                  <a:pt x="291" y="309"/>
                </a:lnTo>
                <a:lnTo>
                  <a:pt x="290" y="308"/>
                </a:lnTo>
                <a:lnTo>
                  <a:pt x="290" y="306"/>
                </a:lnTo>
                <a:lnTo>
                  <a:pt x="290" y="305"/>
                </a:lnTo>
                <a:lnTo>
                  <a:pt x="291" y="305"/>
                </a:lnTo>
                <a:lnTo>
                  <a:pt x="292" y="305"/>
                </a:lnTo>
                <a:lnTo>
                  <a:pt x="293" y="305"/>
                </a:lnTo>
                <a:lnTo>
                  <a:pt x="295" y="305"/>
                </a:lnTo>
                <a:lnTo>
                  <a:pt x="296" y="305"/>
                </a:lnTo>
                <a:lnTo>
                  <a:pt x="297" y="305"/>
                </a:lnTo>
                <a:lnTo>
                  <a:pt x="297" y="306"/>
                </a:lnTo>
                <a:lnTo>
                  <a:pt x="298" y="306"/>
                </a:lnTo>
                <a:lnTo>
                  <a:pt x="298" y="308"/>
                </a:lnTo>
                <a:lnTo>
                  <a:pt x="298" y="309"/>
                </a:lnTo>
                <a:lnTo>
                  <a:pt x="299" y="309"/>
                </a:lnTo>
                <a:lnTo>
                  <a:pt x="299" y="310"/>
                </a:lnTo>
                <a:lnTo>
                  <a:pt x="300" y="310"/>
                </a:lnTo>
                <a:lnTo>
                  <a:pt x="301" y="310"/>
                </a:lnTo>
                <a:lnTo>
                  <a:pt x="303" y="310"/>
                </a:lnTo>
                <a:lnTo>
                  <a:pt x="304" y="310"/>
                </a:lnTo>
                <a:lnTo>
                  <a:pt x="305" y="310"/>
                </a:lnTo>
                <a:lnTo>
                  <a:pt x="306" y="310"/>
                </a:lnTo>
                <a:lnTo>
                  <a:pt x="307" y="310"/>
                </a:lnTo>
                <a:lnTo>
                  <a:pt x="308" y="309"/>
                </a:lnTo>
                <a:lnTo>
                  <a:pt x="308" y="310"/>
                </a:lnTo>
                <a:lnTo>
                  <a:pt x="308" y="309"/>
                </a:lnTo>
                <a:lnTo>
                  <a:pt x="309" y="309"/>
                </a:lnTo>
                <a:lnTo>
                  <a:pt x="309" y="308"/>
                </a:lnTo>
                <a:lnTo>
                  <a:pt x="310" y="308"/>
                </a:lnTo>
                <a:lnTo>
                  <a:pt x="312" y="308"/>
                </a:lnTo>
                <a:lnTo>
                  <a:pt x="313" y="308"/>
                </a:lnTo>
                <a:lnTo>
                  <a:pt x="314" y="309"/>
                </a:lnTo>
                <a:lnTo>
                  <a:pt x="314" y="310"/>
                </a:lnTo>
                <a:lnTo>
                  <a:pt x="314" y="311"/>
                </a:lnTo>
                <a:lnTo>
                  <a:pt x="315" y="312"/>
                </a:lnTo>
                <a:lnTo>
                  <a:pt x="315" y="313"/>
                </a:lnTo>
                <a:lnTo>
                  <a:pt x="315" y="314"/>
                </a:lnTo>
                <a:lnTo>
                  <a:pt x="316" y="314"/>
                </a:lnTo>
                <a:lnTo>
                  <a:pt x="316" y="315"/>
                </a:lnTo>
                <a:lnTo>
                  <a:pt x="316" y="317"/>
                </a:lnTo>
                <a:lnTo>
                  <a:pt x="315" y="317"/>
                </a:lnTo>
                <a:lnTo>
                  <a:pt x="314" y="318"/>
                </a:lnTo>
                <a:lnTo>
                  <a:pt x="313" y="318"/>
                </a:lnTo>
                <a:lnTo>
                  <a:pt x="312" y="318"/>
                </a:lnTo>
                <a:lnTo>
                  <a:pt x="310" y="317"/>
                </a:lnTo>
                <a:lnTo>
                  <a:pt x="309" y="318"/>
                </a:lnTo>
                <a:lnTo>
                  <a:pt x="310" y="318"/>
                </a:lnTo>
                <a:lnTo>
                  <a:pt x="310" y="319"/>
                </a:lnTo>
                <a:lnTo>
                  <a:pt x="312" y="319"/>
                </a:lnTo>
                <a:lnTo>
                  <a:pt x="312" y="320"/>
                </a:lnTo>
                <a:lnTo>
                  <a:pt x="313" y="320"/>
                </a:lnTo>
                <a:lnTo>
                  <a:pt x="314" y="320"/>
                </a:lnTo>
                <a:lnTo>
                  <a:pt x="315" y="320"/>
                </a:lnTo>
                <a:lnTo>
                  <a:pt x="316" y="320"/>
                </a:lnTo>
                <a:lnTo>
                  <a:pt x="317" y="320"/>
                </a:lnTo>
                <a:lnTo>
                  <a:pt x="317" y="321"/>
                </a:lnTo>
                <a:lnTo>
                  <a:pt x="316" y="322"/>
                </a:lnTo>
                <a:lnTo>
                  <a:pt x="316" y="323"/>
                </a:lnTo>
                <a:lnTo>
                  <a:pt x="316" y="325"/>
                </a:lnTo>
                <a:lnTo>
                  <a:pt x="316" y="326"/>
                </a:lnTo>
                <a:lnTo>
                  <a:pt x="317" y="327"/>
                </a:lnTo>
                <a:lnTo>
                  <a:pt x="317" y="328"/>
                </a:lnTo>
                <a:lnTo>
                  <a:pt x="317" y="329"/>
                </a:lnTo>
                <a:lnTo>
                  <a:pt x="317" y="330"/>
                </a:lnTo>
                <a:lnTo>
                  <a:pt x="316" y="331"/>
                </a:lnTo>
                <a:lnTo>
                  <a:pt x="316" y="332"/>
                </a:lnTo>
                <a:lnTo>
                  <a:pt x="317" y="332"/>
                </a:lnTo>
                <a:lnTo>
                  <a:pt x="316" y="334"/>
                </a:lnTo>
                <a:lnTo>
                  <a:pt x="317" y="334"/>
                </a:lnTo>
                <a:lnTo>
                  <a:pt x="317" y="332"/>
                </a:lnTo>
                <a:lnTo>
                  <a:pt x="318" y="332"/>
                </a:lnTo>
                <a:lnTo>
                  <a:pt x="318" y="331"/>
                </a:lnTo>
                <a:lnTo>
                  <a:pt x="318" y="332"/>
                </a:lnTo>
                <a:lnTo>
                  <a:pt x="320" y="332"/>
                </a:lnTo>
                <a:lnTo>
                  <a:pt x="320" y="334"/>
                </a:lnTo>
                <a:lnTo>
                  <a:pt x="321" y="334"/>
                </a:lnTo>
                <a:lnTo>
                  <a:pt x="321" y="335"/>
                </a:lnTo>
                <a:lnTo>
                  <a:pt x="321" y="336"/>
                </a:lnTo>
                <a:lnTo>
                  <a:pt x="321" y="337"/>
                </a:lnTo>
                <a:lnTo>
                  <a:pt x="321" y="338"/>
                </a:lnTo>
                <a:lnTo>
                  <a:pt x="320" y="338"/>
                </a:lnTo>
                <a:lnTo>
                  <a:pt x="321" y="338"/>
                </a:lnTo>
                <a:lnTo>
                  <a:pt x="322" y="338"/>
                </a:lnTo>
                <a:lnTo>
                  <a:pt x="322" y="339"/>
                </a:lnTo>
                <a:lnTo>
                  <a:pt x="321" y="340"/>
                </a:lnTo>
                <a:lnTo>
                  <a:pt x="322" y="342"/>
                </a:lnTo>
                <a:lnTo>
                  <a:pt x="322" y="343"/>
                </a:lnTo>
                <a:lnTo>
                  <a:pt x="323" y="343"/>
                </a:lnTo>
                <a:lnTo>
                  <a:pt x="323" y="344"/>
                </a:lnTo>
                <a:lnTo>
                  <a:pt x="323" y="345"/>
                </a:lnTo>
                <a:lnTo>
                  <a:pt x="323" y="346"/>
                </a:lnTo>
                <a:lnTo>
                  <a:pt x="324" y="346"/>
                </a:lnTo>
                <a:lnTo>
                  <a:pt x="324" y="345"/>
                </a:lnTo>
                <a:lnTo>
                  <a:pt x="324" y="344"/>
                </a:lnTo>
                <a:lnTo>
                  <a:pt x="324" y="343"/>
                </a:lnTo>
                <a:lnTo>
                  <a:pt x="324" y="342"/>
                </a:lnTo>
                <a:lnTo>
                  <a:pt x="323" y="342"/>
                </a:lnTo>
                <a:lnTo>
                  <a:pt x="323" y="340"/>
                </a:lnTo>
                <a:lnTo>
                  <a:pt x="323" y="339"/>
                </a:lnTo>
                <a:lnTo>
                  <a:pt x="323" y="338"/>
                </a:lnTo>
                <a:lnTo>
                  <a:pt x="323" y="337"/>
                </a:lnTo>
                <a:lnTo>
                  <a:pt x="323" y="336"/>
                </a:lnTo>
                <a:lnTo>
                  <a:pt x="324" y="336"/>
                </a:lnTo>
                <a:lnTo>
                  <a:pt x="324" y="335"/>
                </a:lnTo>
                <a:lnTo>
                  <a:pt x="323" y="335"/>
                </a:lnTo>
                <a:lnTo>
                  <a:pt x="323" y="334"/>
                </a:lnTo>
                <a:lnTo>
                  <a:pt x="323" y="332"/>
                </a:lnTo>
                <a:lnTo>
                  <a:pt x="322" y="332"/>
                </a:lnTo>
                <a:lnTo>
                  <a:pt x="322" y="331"/>
                </a:lnTo>
                <a:lnTo>
                  <a:pt x="322" y="330"/>
                </a:lnTo>
                <a:lnTo>
                  <a:pt x="322" y="329"/>
                </a:lnTo>
                <a:lnTo>
                  <a:pt x="321" y="329"/>
                </a:lnTo>
                <a:lnTo>
                  <a:pt x="321" y="328"/>
                </a:lnTo>
                <a:lnTo>
                  <a:pt x="321" y="327"/>
                </a:lnTo>
                <a:lnTo>
                  <a:pt x="321" y="326"/>
                </a:lnTo>
                <a:lnTo>
                  <a:pt x="321" y="325"/>
                </a:lnTo>
                <a:lnTo>
                  <a:pt x="321" y="323"/>
                </a:lnTo>
                <a:lnTo>
                  <a:pt x="321" y="322"/>
                </a:lnTo>
                <a:lnTo>
                  <a:pt x="322" y="322"/>
                </a:lnTo>
                <a:lnTo>
                  <a:pt x="322" y="321"/>
                </a:lnTo>
                <a:lnTo>
                  <a:pt x="322" y="320"/>
                </a:lnTo>
                <a:lnTo>
                  <a:pt x="323" y="320"/>
                </a:lnTo>
                <a:lnTo>
                  <a:pt x="323" y="319"/>
                </a:lnTo>
                <a:lnTo>
                  <a:pt x="323" y="318"/>
                </a:lnTo>
                <a:lnTo>
                  <a:pt x="323" y="319"/>
                </a:lnTo>
                <a:lnTo>
                  <a:pt x="323" y="320"/>
                </a:lnTo>
                <a:lnTo>
                  <a:pt x="323" y="321"/>
                </a:lnTo>
                <a:lnTo>
                  <a:pt x="324" y="321"/>
                </a:lnTo>
                <a:lnTo>
                  <a:pt x="324" y="322"/>
                </a:lnTo>
                <a:lnTo>
                  <a:pt x="325" y="322"/>
                </a:lnTo>
                <a:lnTo>
                  <a:pt x="326" y="322"/>
                </a:lnTo>
                <a:lnTo>
                  <a:pt x="327" y="322"/>
                </a:lnTo>
                <a:lnTo>
                  <a:pt x="329" y="322"/>
                </a:lnTo>
                <a:lnTo>
                  <a:pt x="329" y="323"/>
                </a:lnTo>
                <a:lnTo>
                  <a:pt x="329" y="325"/>
                </a:lnTo>
                <a:lnTo>
                  <a:pt x="329" y="326"/>
                </a:lnTo>
                <a:lnTo>
                  <a:pt x="330" y="326"/>
                </a:lnTo>
                <a:lnTo>
                  <a:pt x="331" y="326"/>
                </a:lnTo>
                <a:lnTo>
                  <a:pt x="331" y="327"/>
                </a:lnTo>
                <a:lnTo>
                  <a:pt x="332" y="327"/>
                </a:lnTo>
                <a:lnTo>
                  <a:pt x="332" y="328"/>
                </a:lnTo>
                <a:lnTo>
                  <a:pt x="333" y="328"/>
                </a:lnTo>
                <a:lnTo>
                  <a:pt x="333" y="329"/>
                </a:lnTo>
                <a:lnTo>
                  <a:pt x="334" y="329"/>
                </a:lnTo>
                <a:lnTo>
                  <a:pt x="334" y="330"/>
                </a:lnTo>
                <a:lnTo>
                  <a:pt x="334" y="331"/>
                </a:lnTo>
                <a:lnTo>
                  <a:pt x="335" y="331"/>
                </a:lnTo>
                <a:lnTo>
                  <a:pt x="335" y="332"/>
                </a:lnTo>
                <a:lnTo>
                  <a:pt x="335" y="334"/>
                </a:lnTo>
                <a:lnTo>
                  <a:pt x="335" y="332"/>
                </a:lnTo>
                <a:lnTo>
                  <a:pt x="335" y="331"/>
                </a:lnTo>
                <a:lnTo>
                  <a:pt x="335" y="330"/>
                </a:lnTo>
                <a:lnTo>
                  <a:pt x="334" y="330"/>
                </a:lnTo>
                <a:lnTo>
                  <a:pt x="334" y="329"/>
                </a:lnTo>
                <a:lnTo>
                  <a:pt x="334" y="328"/>
                </a:lnTo>
                <a:lnTo>
                  <a:pt x="334" y="327"/>
                </a:lnTo>
                <a:lnTo>
                  <a:pt x="334" y="326"/>
                </a:lnTo>
                <a:lnTo>
                  <a:pt x="334" y="325"/>
                </a:lnTo>
                <a:lnTo>
                  <a:pt x="333" y="325"/>
                </a:lnTo>
                <a:lnTo>
                  <a:pt x="333" y="323"/>
                </a:lnTo>
                <a:lnTo>
                  <a:pt x="333" y="322"/>
                </a:lnTo>
                <a:lnTo>
                  <a:pt x="332" y="322"/>
                </a:lnTo>
                <a:lnTo>
                  <a:pt x="332" y="321"/>
                </a:lnTo>
                <a:lnTo>
                  <a:pt x="332" y="320"/>
                </a:lnTo>
                <a:lnTo>
                  <a:pt x="331" y="320"/>
                </a:lnTo>
                <a:lnTo>
                  <a:pt x="331" y="319"/>
                </a:lnTo>
                <a:lnTo>
                  <a:pt x="330" y="319"/>
                </a:lnTo>
                <a:lnTo>
                  <a:pt x="329" y="319"/>
                </a:lnTo>
                <a:lnTo>
                  <a:pt x="329" y="318"/>
                </a:lnTo>
                <a:lnTo>
                  <a:pt x="327" y="318"/>
                </a:lnTo>
                <a:lnTo>
                  <a:pt x="326" y="318"/>
                </a:lnTo>
                <a:lnTo>
                  <a:pt x="326" y="317"/>
                </a:lnTo>
                <a:lnTo>
                  <a:pt x="327" y="317"/>
                </a:lnTo>
                <a:lnTo>
                  <a:pt x="329" y="317"/>
                </a:lnTo>
                <a:lnTo>
                  <a:pt x="329" y="315"/>
                </a:lnTo>
                <a:lnTo>
                  <a:pt x="331" y="314"/>
                </a:lnTo>
                <a:lnTo>
                  <a:pt x="331" y="313"/>
                </a:lnTo>
                <a:lnTo>
                  <a:pt x="332" y="313"/>
                </a:lnTo>
                <a:lnTo>
                  <a:pt x="332" y="312"/>
                </a:lnTo>
                <a:lnTo>
                  <a:pt x="332" y="311"/>
                </a:lnTo>
                <a:lnTo>
                  <a:pt x="333" y="311"/>
                </a:lnTo>
                <a:lnTo>
                  <a:pt x="333" y="310"/>
                </a:lnTo>
                <a:lnTo>
                  <a:pt x="333" y="309"/>
                </a:lnTo>
                <a:lnTo>
                  <a:pt x="334" y="309"/>
                </a:lnTo>
                <a:lnTo>
                  <a:pt x="334" y="308"/>
                </a:lnTo>
                <a:lnTo>
                  <a:pt x="335" y="308"/>
                </a:lnTo>
                <a:lnTo>
                  <a:pt x="335" y="306"/>
                </a:lnTo>
                <a:lnTo>
                  <a:pt x="337" y="306"/>
                </a:lnTo>
                <a:lnTo>
                  <a:pt x="338" y="306"/>
                </a:lnTo>
                <a:lnTo>
                  <a:pt x="338" y="308"/>
                </a:lnTo>
                <a:lnTo>
                  <a:pt x="338" y="309"/>
                </a:lnTo>
                <a:lnTo>
                  <a:pt x="339" y="309"/>
                </a:lnTo>
                <a:lnTo>
                  <a:pt x="339" y="310"/>
                </a:lnTo>
                <a:lnTo>
                  <a:pt x="340" y="310"/>
                </a:lnTo>
                <a:lnTo>
                  <a:pt x="340" y="311"/>
                </a:lnTo>
                <a:lnTo>
                  <a:pt x="341" y="311"/>
                </a:lnTo>
                <a:lnTo>
                  <a:pt x="341" y="310"/>
                </a:lnTo>
                <a:lnTo>
                  <a:pt x="342" y="310"/>
                </a:lnTo>
                <a:lnTo>
                  <a:pt x="343" y="310"/>
                </a:lnTo>
                <a:lnTo>
                  <a:pt x="343" y="309"/>
                </a:lnTo>
                <a:lnTo>
                  <a:pt x="343" y="310"/>
                </a:lnTo>
                <a:lnTo>
                  <a:pt x="342" y="311"/>
                </a:lnTo>
                <a:lnTo>
                  <a:pt x="341" y="312"/>
                </a:lnTo>
                <a:lnTo>
                  <a:pt x="340" y="312"/>
                </a:lnTo>
                <a:lnTo>
                  <a:pt x="339" y="312"/>
                </a:lnTo>
                <a:lnTo>
                  <a:pt x="337" y="313"/>
                </a:lnTo>
                <a:lnTo>
                  <a:pt x="335" y="314"/>
                </a:lnTo>
                <a:lnTo>
                  <a:pt x="334" y="315"/>
                </a:lnTo>
                <a:lnTo>
                  <a:pt x="334" y="317"/>
                </a:lnTo>
                <a:lnTo>
                  <a:pt x="334" y="318"/>
                </a:lnTo>
                <a:lnTo>
                  <a:pt x="335" y="319"/>
                </a:lnTo>
                <a:lnTo>
                  <a:pt x="335" y="320"/>
                </a:lnTo>
                <a:lnTo>
                  <a:pt x="335" y="321"/>
                </a:lnTo>
                <a:lnTo>
                  <a:pt x="337" y="322"/>
                </a:lnTo>
                <a:lnTo>
                  <a:pt x="338" y="322"/>
                </a:lnTo>
                <a:lnTo>
                  <a:pt x="339" y="321"/>
                </a:lnTo>
                <a:lnTo>
                  <a:pt x="340" y="321"/>
                </a:lnTo>
                <a:lnTo>
                  <a:pt x="341" y="320"/>
                </a:lnTo>
                <a:lnTo>
                  <a:pt x="343" y="319"/>
                </a:lnTo>
                <a:lnTo>
                  <a:pt x="345" y="319"/>
                </a:lnTo>
                <a:lnTo>
                  <a:pt x="346" y="319"/>
                </a:lnTo>
                <a:lnTo>
                  <a:pt x="346" y="320"/>
                </a:lnTo>
                <a:lnTo>
                  <a:pt x="346" y="321"/>
                </a:lnTo>
                <a:lnTo>
                  <a:pt x="346" y="322"/>
                </a:lnTo>
                <a:lnTo>
                  <a:pt x="346" y="323"/>
                </a:lnTo>
                <a:lnTo>
                  <a:pt x="346" y="325"/>
                </a:lnTo>
                <a:lnTo>
                  <a:pt x="347" y="326"/>
                </a:lnTo>
                <a:lnTo>
                  <a:pt x="348" y="326"/>
                </a:lnTo>
                <a:lnTo>
                  <a:pt x="349" y="323"/>
                </a:lnTo>
                <a:lnTo>
                  <a:pt x="349" y="322"/>
                </a:lnTo>
                <a:lnTo>
                  <a:pt x="349" y="319"/>
                </a:lnTo>
                <a:lnTo>
                  <a:pt x="351" y="315"/>
                </a:lnTo>
                <a:lnTo>
                  <a:pt x="352" y="314"/>
                </a:lnTo>
                <a:lnTo>
                  <a:pt x="352" y="313"/>
                </a:lnTo>
                <a:lnTo>
                  <a:pt x="352" y="311"/>
                </a:lnTo>
                <a:lnTo>
                  <a:pt x="352" y="310"/>
                </a:lnTo>
                <a:lnTo>
                  <a:pt x="352" y="308"/>
                </a:lnTo>
                <a:lnTo>
                  <a:pt x="352" y="305"/>
                </a:lnTo>
                <a:lnTo>
                  <a:pt x="354" y="305"/>
                </a:lnTo>
                <a:lnTo>
                  <a:pt x="355" y="304"/>
                </a:lnTo>
                <a:lnTo>
                  <a:pt x="356" y="303"/>
                </a:lnTo>
                <a:lnTo>
                  <a:pt x="357" y="304"/>
                </a:lnTo>
                <a:lnTo>
                  <a:pt x="357" y="305"/>
                </a:lnTo>
                <a:lnTo>
                  <a:pt x="357" y="306"/>
                </a:lnTo>
                <a:lnTo>
                  <a:pt x="357" y="310"/>
                </a:lnTo>
                <a:lnTo>
                  <a:pt x="357" y="311"/>
                </a:lnTo>
                <a:lnTo>
                  <a:pt x="356" y="311"/>
                </a:lnTo>
                <a:lnTo>
                  <a:pt x="356" y="312"/>
                </a:lnTo>
                <a:lnTo>
                  <a:pt x="356" y="313"/>
                </a:lnTo>
                <a:lnTo>
                  <a:pt x="355" y="313"/>
                </a:lnTo>
                <a:lnTo>
                  <a:pt x="354" y="314"/>
                </a:lnTo>
                <a:lnTo>
                  <a:pt x="355" y="315"/>
                </a:lnTo>
                <a:lnTo>
                  <a:pt x="356" y="317"/>
                </a:lnTo>
                <a:lnTo>
                  <a:pt x="356" y="318"/>
                </a:lnTo>
                <a:lnTo>
                  <a:pt x="356" y="319"/>
                </a:lnTo>
                <a:lnTo>
                  <a:pt x="356" y="320"/>
                </a:lnTo>
                <a:lnTo>
                  <a:pt x="355" y="322"/>
                </a:lnTo>
                <a:lnTo>
                  <a:pt x="356" y="322"/>
                </a:lnTo>
                <a:lnTo>
                  <a:pt x="356" y="323"/>
                </a:lnTo>
                <a:lnTo>
                  <a:pt x="357" y="323"/>
                </a:lnTo>
                <a:lnTo>
                  <a:pt x="358" y="323"/>
                </a:lnTo>
                <a:lnTo>
                  <a:pt x="359" y="323"/>
                </a:lnTo>
                <a:lnTo>
                  <a:pt x="359" y="322"/>
                </a:lnTo>
                <a:lnTo>
                  <a:pt x="360" y="321"/>
                </a:lnTo>
                <a:lnTo>
                  <a:pt x="360" y="320"/>
                </a:lnTo>
                <a:lnTo>
                  <a:pt x="362" y="320"/>
                </a:lnTo>
                <a:lnTo>
                  <a:pt x="363" y="320"/>
                </a:lnTo>
                <a:lnTo>
                  <a:pt x="365" y="320"/>
                </a:lnTo>
                <a:lnTo>
                  <a:pt x="365" y="321"/>
                </a:lnTo>
                <a:lnTo>
                  <a:pt x="366" y="321"/>
                </a:lnTo>
                <a:lnTo>
                  <a:pt x="366" y="325"/>
                </a:lnTo>
                <a:lnTo>
                  <a:pt x="366" y="327"/>
                </a:lnTo>
                <a:lnTo>
                  <a:pt x="366" y="332"/>
                </a:lnTo>
                <a:lnTo>
                  <a:pt x="366" y="334"/>
                </a:lnTo>
                <a:lnTo>
                  <a:pt x="366" y="338"/>
                </a:lnTo>
                <a:lnTo>
                  <a:pt x="364" y="338"/>
                </a:lnTo>
                <a:lnTo>
                  <a:pt x="363" y="338"/>
                </a:lnTo>
                <a:lnTo>
                  <a:pt x="362" y="338"/>
                </a:lnTo>
                <a:lnTo>
                  <a:pt x="362" y="339"/>
                </a:lnTo>
                <a:lnTo>
                  <a:pt x="362" y="340"/>
                </a:lnTo>
                <a:lnTo>
                  <a:pt x="362" y="342"/>
                </a:lnTo>
                <a:lnTo>
                  <a:pt x="362" y="343"/>
                </a:lnTo>
                <a:lnTo>
                  <a:pt x="362" y="344"/>
                </a:lnTo>
                <a:lnTo>
                  <a:pt x="362" y="345"/>
                </a:lnTo>
                <a:lnTo>
                  <a:pt x="362" y="346"/>
                </a:lnTo>
                <a:lnTo>
                  <a:pt x="362" y="347"/>
                </a:lnTo>
                <a:lnTo>
                  <a:pt x="362" y="350"/>
                </a:lnTo>
                <a:lnTo>
                  <a:pt x="362" y="352"/>
                </a:lnTo>
                <a:lnTo>
                  <a:pt x="362" y="353"/>
                </a:lnTo>
                <a:lnTo>
                  <a:pt x="362" y="354"/>
                </a:lnTo>
                <a:lnTo>
                  <a:pt x="362" y="355"/>
                </a:lnTo>
                <a:lnTo>
                  <a:pt x="362" y="356"/>
                </a:lnTo>
                <a:lnTo>
                  <a:pt x="362" y="357"/>
                </a:lnTo>
                <a:lnTo>
                  <a:pt x="362" y="359"/>
                </a:lnTo>
                <a:lnTo>
                  <a:pt x="362" y="361"/>
                </a:lnTo>
                <a:lnTo>
                  <a:pt x="362" y="362"/>
                </a:lnTo>
                <a:lnTo>
                  <a:pt x="362" y="363"/>
                </a:lnTo>
                <a:lnTo>
                  <a:pt x="363" y="364"/>
                </a:lnTo>
                <a:lnTo>
                  <a:pt x="363" y="365"/>
                </a:lnTo>
                <a:lnTo>
                  <a:pt x="363" y="367"/>
                </a:lnTo>
                <a:lnTo>
                  <a:pt x="363" y="368"/>
                </a:lnTo>
                <a:lnTo>
                  <a:pt x="364" y="370"/>
                </a:lnTo>
                <a:lnTo>
                  <a:pt x="364" y="371"/>
                </a:lnTo>
                <a:lnTo>
                  <a:pt x="364" y="372"/>
                </a:lnTo>
                <a:lnTo>
                  <a:pt x="364" y="373"/>
                </a:lnTo>
                <a:lnTo>
                  <a:pt x="364" y="374"/>
                </a:lnTo>
                <a:lnTo>
                  <a:pt x="365" y="376"/>
                </a:lnTo>
                <a:lnTo>
                  <a:pt x="365" y="377"/>
                </a:lnTo>
                <a:lnTo>
                  <a:pt x="365" y="378"/>
                </a:lnTo>
                <a:lnTo>
                  <a:pt x="365" y="379"/>
                </a:lnTo>
                <a:lnTo>
                  <a:pt x="365" y="380"/>
                </a:lnTo>
                <a:lnTo>
                  <a:pt x="366" y="380"/>
                </a:lnTo>
                <a:lnTo>
                  <a:pt x="366" y="381"/>
                </a:lnTo>
                <a:lnTo>
                  <a:pt x="367" y="382"/>
                </a:lnTo>
                <a:lnTo>
                  <a:pt x="367" y="384"/>
                </a:lnTo>
                <a:lnTo>
                  <a:pt x="367" y="385"/>
                </a:lnTo>
                <a:lnTo>
                  <a:pt x="368" y="386"/>
                </a:lnTo>
                <a:lnTo>
                  <a:pt x="368" y="388"/>
                </a:lnTo>
                <a:lnTo>
                  <a:pt x="369" y="389"/>
                </a:lnTo>
                <a:lnTo>
                  <a:pt x="369" y="390"/>
                </a:lnTo>
                <a:lnTo>
                  <a:pt x="369" y="391"/>
                </a:lnTo>
                <a:lnTo>
                  <a:pt x="371" y="391"/>
                </a:lnTo>
                <a:lnTo>
                  <a:pt x="371" y="393"/>
                </a:lnTo>
                <a:lnTo>
                  <a:pt x="371" y="394"/>
                </a:lnTo>
                <a:lnTo>
                  <a:pt x="372" y="396"/>
                </a:lnTo>
                <a:lnTo>
                  <a:pt x="373" y="397"/>
                </a:lnTo>
                <a:lnTo>
                  <a:pt x="373" y="398"/>
                </a:lnTo>
                <a:lnTo>
                  <a:pt x="374" y="397"/>
                </a:lnTo>
                <a:lnTo>
                  <a:pt x="375" y="397"/>
                </a:lnTo>
                <a:lnTo>
                  <a:pt x="376" y="397"/>
                </a:lnTo>
                <a:lnTo>
                  <a:pt x="376" y="396"/>
                </a:lnTo>
                <a:lnTo>
                  <a:pt x="377" y="396"/>
                </a:lnTo>
                <a:lnTo>
                  <a:pt x="379" y="396"/>
                </a:lnTo>
                <a:lnTo>
                  <a:pt x="380" y="396"/>
                </a:lnTo>
                <a:lnTo>
                  <a:pt x="381" y="396"/>
                </a:lnTo>
                <a:lnTo>
                  <a:pt x="382" y="396"/>
                </a:lnTo>
                <a:lnTo>
                  <a:pt x="383" y="396"/>
                </a:lnTo>
                <a:lnTo>
                  <a:pt x="384" y="396"/>
                </a:lnTo>
                <a:lnTo>
                  <a:pt x="385" y="396"/>
                </a:lnTo>
                <a:lnTo>
                  <a:pt x="385" y="397"/>
                </a:lnTo>
                <a:lnTo>
                  <a:pt x="385" y="398"/>
                </a:lnTo>
                <a:lnTo>
                  <a:pt x="388" y="403"/>
                </a:lnTo>
                <a:lnTo>
                  <a:pt x="388" y="404"/>
                </a:lnTo>
                <a:lnTo>
                  <a:pt x="389" y="409"/>
                </a:lnTo>
                <a:lnTo>
                  <a:pt x="390" y="410"/>
                </a:lnTo>
                <a:lnTo>
                  <a:pt x="392" y="415"/>
                </a:lnTo>
                <a:lnTo>
                  <a:pt x="393" y="420"/>
                </a:lnTo>
                <a:lnTo>
                  <a:pt x="389" y="421"/>
                </a:lnTo>
                <a:lnTo>
                  <a:pt x="388" y="422"/>
                </a:lnTo>
                <a:lnTo>
                  <a:pt x="388" y="423"/>
                </a:lnTo>
                <a:lnTo>
                  <a:pt x="386" y="426"/>
                </a:lnTo>
                <a:lnTo>
                  <a:pt x="385" y="426"/>
                </a:lnTo>
                <a:lnTo>
                  <a:pt x="384" y="427"/>
                </a:lnTo>
                <a:lnTo>
                  <a:pt x="384" y="428"/>
                </a:lnTo>
                <a:lnTo>
                  <a:pt x="383" y="428"/>
                </a:lnTo>
                <a:lnTo>
                  <a:pt x="382" y="429"/>
                </a:lnTo>
                <a:lnTo>
                  <a:pt x="382" y="430"/>
                </a:lnTo>
                <a:lnTo>
                  <a:pt x="382" y="431"/>
                </a:lnTo>
                <a:lnTo>
                  <a:pt x="383" y="432"/>
                </a:lnTo>
                <a:lnTo>
                  <a:pt x="383" y="433"/>
                </a:lnTo>
                <a:lnTo>
                  <a:pt x="384" y="435"/>
                </a:lnTo>
                <a:lnTo>
                  <a:pt x="384" y="437"/>
                </a:lnTo>
                <a:lnTo>
                  <a:pt x="385" y="438"/>
                </a:lnTo>
                <a:lnTo>
                  <a:pt x="385" y="439"/>
                </a:lnTo>
                <a:lnTo>
                  <a:pt x="385" y="440"/>
                </a:lnTo>
                <a:lnTo>
                  <a:pt x="385" y="441"/>
                </a:lnTo>
                <a:lnTo>
                  <a:pt x="385" y="443"/>
                </a:lnTo>
                <a:lnTo>
                  <a:pt x="385" y="445"/>
                </a:lnTo>
                <a:lnTo>
                  <a:pt x="385" y="447"/>
                </a:lnTo>
                <a:lnTo>
                  <a:pt x="385" y="448"/>
                </a:lnTo>
                <a:lnTo>
                  <a:pt x="384" y="455"/>
                </a:lnTo>
                <a:lnTo>
                  <a:pt x="384" y="458"/>
                </a:lnTo>
                <a:lnTo>
                  <a:pt x="385" y="462"/>
                </a:lnTo>
                <a:lnTo>
                  <a:pt x="389" y="472"/>
                </a:lnTo>
                <a:lnTo>
                  <a:pt x="388" y="472"/>
                </a:lnTo>
                <a:lnTo>
                  <a:pt x="386" y="472"/>
                </a:lnTo>
                <a:lnTo>
                  <a:pt x="386" y="473"/>
                </a:lnTo>
                <a:lnTo>
                  <a:pt x="385" y="473"/>
                </a:lnTo>
                <a:lnTo>
                  <a:pt x="384" y="473"/>
                </a:lnTo>
                <a:lnTo>
                  <a:pt x="383" y="473"/>
                </a:lnTo>
                <a:lnTo>
                  <a:pt x="381" y="475"/>
                </a:lnTo>
                <a:lnTo>
                  <a:pt x="379" y="477"/>
                </a:lnTo>
                <a:lnTo>
                  <a:pt x="377" y="478"/>
                </a:lnTo>
                <a:lnTo>
                  <a:pt x="374" y="481"/>
                </a:lnTo>
                <a:lnTo>
                  <a:pt x="373" y="482"/>
                </a:lnTo>
                <a:lnTo>
                  <a:pt x="372" y="483"/>
                </a:lnTo>
                <a:lnTo>
                  <a:pt x="371" y="486"/>
                </a:lnTo>
                <a:lnTo>
                  <a:pt x="368" y="488"/>
                </a:lnTo>
                <a:lnTo>
                  <a:pt x="365" y="491"/>
                </a:lnTo>
                <a:lnTo>
                  <a:pt x="364" y="492"/>
                </a:lnTo>
                <a:lnTo>
                  <a:pt x="360" y="488"/>
                </a:lnTo>
                <a:lnTo>
                  <a:pt x="359" y="487"/>
                </a:lnTo>
                <a:lnTo>
                  <a:pt x="358" y="488"/>
                </a:lnTo>
                <a:lnTo>
                  <a:pt x="357" y="488"/>
                </a:lnTo>
                <a:lnTo>
                  <a:pt x="364" y="495"/>
                </a:lnTo>
                <a:lnTo>
                  <a:pt x="369" y="502"/>
                </a:lnTo>
                <a:lnTo>
                  <a:pt x="377" y="508"/>
                </a:lnTo>
                <a:lnTo>
                  <a:pt x="381" y="513"/>
                </a:lnTo>
                <a:lnTo>
                  <a:pt x="393" y="525"/>
                </a:lnTo>
                <a:lnTo>
                  <a:pt x="398" y="530"/>
                </a:lnTo>
                <a:lnTo>
                  <a:pt x="406" y="538"/>
                </a:lnTo>
                <a:lnTo>
                  <a:pt x="411" y="544"/>
                </a:lnTo>
                <a:lnTo>
                  <a:pt x="416" y="548"/>
                </a:lnTo>
                <a:lnTo>
                  <a:pt x="417" y="549"/>
                </a:lnTo>
                <a:lnTo>
                  <a:pt x="418" y="549"/>
                </a:lnTo>
                <a:lnTo>
                  <a:pt x="418" y="550"/>
                </a:lnTo>
                <a:lnTo>
                  <a:pt x="422" y="553"/>
                </a:lnTo>
                <a:lnTo>
                  <a:pt x="422" y="554"/>
                </a:lnTo>
                <a:lnTo>
                  <a:pt x="423" y="554"/>
                </a:lnTo>
                <a:lnTo>
                  <a:pt x="423" y="555"/>
                </a:lnTo>
                <a:lnTo>
                  <a:pt x="424" y="555"/>
                </a:lnTo>
                <a:lnTo>
                  <a:pt x="424" y="556"/>
                </a:lnTo>
                <a:lnTo>
                  <a:pt x="426" y="558"/>
                </a:lnTo>
                <a:lnTo>
                  <a:pt x="427" y="559"/>
                </a:lnTo>
                <a:lnTo>
                  <a:pt x="428" y="559"/>
                </a:lnTo>
                <a:lnTo>
                  <a:pt x="428" y="561"/>
                </a:lnTo>
                <a:lnTo>
                  <a:pt x="430" y="561"/>
                </a:lnTo>
                <a:lnTo>
                  <a:pt x="430" y="562"/>
                </a:lnTo>
                <a:lnTo>
                  <a:pt x="431" y="563"/>
                </a:lnTo>
                <a:lnTo>
                  <a:pt x="432" y="564"/>
                </a:lnTo>
                <a:lnTo>
                  <a:pt x="433" y="565"/>
                </a:lnTo>
                <a:lnTo>
                  <a:pt x="434" y="566"/>
                </a:lnTo>
                <a:lnTo>
                  <a:pt x="435" y="567"/>
                </a:lnTo>
                <a:lnTo>
                  <a:pt x="435" y="570"/>
                </a:lnTo>
                <a:lnTo>
                  <a:pt x="436" y="571"/>
                </a:lnTo>
                <a:lnTo>
                  <a:pt x="438" y="572"/>
                </a:lnTo>
                <a:lnTo>
                  <a:pt x="439" y="574"/>
                </a:lnTo>
                <a:lnTo>
                  <a:pt x="439" y="575"/>
                </a:lnTo>
                <a:lnTo>
                  <a:pt x="440" y="576"/>
                </a:lnTo>
                <a:lnTo>
                  <a:pt x="440" y="578"/>
                </a:lnTo>
                <a:lnTo>
                  <a:pt x="440" y="579"/>
                </a:lnTo>
                <a:lnTo>
                  <a:pt x="441" y="579"/>
                </a:lnTo>
                <a:lnTo>
                  <a:pt x="441" y="580"/>
                </a:lnTo>
                <a:lnTo>
                  <a:pt x="441" y="581"/>
                </a:lnTo>
                <a:lnTo>
                  <a:pt x="441" y="582"/>
                </a:lnTo>
                <a:lnTo>
                  <a:pt x="442" y="582"/>
                </a:lnTo>
                <a:lnTo>
                  <a:pt x="442" y="583"/>
                </a:lnTo>
                <a:lnTo>
                  <a:pt x="442" y="584"/>
                </a:lnTo>
                <a:lnTo>
                  <a:pt x="442" y="585"/>
                </a:lnTo>
                <a:lnTo>
                  <a:pt x="443" y="587"/>
                </a:lnTo>
                <a:lnTo>
                  <a:pt x="443" y="588"/>
                </a:lnTo>
                <a:lnTo>
                  <a:pt x="443" y="589"/>
                </a:lnTo>
                <a:lnTo>
                  <a:pt x="444" y="588"/>
                </a:lnTo>
                <a:lnTo>
                  <a:pt x="444" y="587"/>
                </a:lnTo>
                <a:lnTo>
                  <a:pt x="448" y="583"/>
                </a:lnTo>
                <a:lnTo>
                  <a:pt x="444" y="574"/>
                </a:lnTo>
                <a:lnTo>
                  <a:pt x="442" y="567"/>
                </a:lnTo>
                <a:lnTo>
                  <a:pt x="442" y="565"/>
                </a:lnTo>
                <a:lnTo>
                  <a:pt x="441" y="562"/>
                </a:lnTo>
                <a:lnTo>
                  <a:pt x="440" y="559"/>
                </a:lnTo>
                <a:lnTo>
                  <a:pt x="439" y="557"/>
                </a:lnTo>
                <a:lnTo>
                  <a:pt x="444" y="557"/>
                </a:lnTo>
                <a:lnTo>
                  <a:pt x="444" y="558"/>
                </a:lnTo>
                <a:lnTo>
                  <a:pt x="444" y="559"/>
                </a:lnTo>
                <a:lnTo>
                  <a:pt x="445" y="562"/>
                </a:lnTo>
                <a:lnTo>
                  <a:pt x="449" y="562"/>
                </a:lnTo>
                <a:lnTo>
                  <a:pt x="448" y="561"/>
                </a:lnTo>
                <a:lnTo>
                  <a:pt x="449" y="561"/>
                </a:lnTo>
                <a:lnTo>
                  <a:pt x="450" y="562"/>
                </a:lnTo>
                <a:lnTo>
                  <a:pt x="452" y="562"/>
                </a:lnTo>
                <a:lnTo>
                  <a:pt x="452" y="559"/>
                </a:lnTo>
                <a:lnTo>
                  <a:pt x="457" y="559"/>
                </a:lnTo>
                <a:lnTo>
                  <a:pt x="458" y="557"/>
                </a:lnTo>
                <a:lnTo>
                  <a:pt x="459" y="555"/>
                </a:lnTo>
                <a:lnTo>
                  <a:pt x="460" y="551"/>
                </a:lnTo>
                <a:lnTo>
                  <a:pt x="462" y="553"/>
                </a:lnTo>
                <a:lnTo>
                  <a:pt x="465" y="549"/>
                </a:lnTo>
                <a:lnTo>
                  <a:pt x="465" y="548"/>
                </a:lnTo>
                <a:lnTo>
                  <a:pt x="467" y="549"/>
                </a:lnTo>
                <a:lnTo>
                  <a:pt x="467" y="550"/>
                </a:lnTo>
                <a:lnTo>
                  <a:pt x="465" y="555"/>
                </a:lnTo>
                <a:lnTo>
                  <a:pt x="467" y="556"/>
                </a:lnTo>
                <a:lnTo>
                  <a:pt x="469" y="551"/>
                </a:lnTo>
                <a:lnTo>
                  <a:pt x="470" y="551"/>
                </a:lnTo>
                <a:lnTo>
                  <a:pt x="472" y="553"/>
                </a:lnTo>
                <a:lnTo>
                  <a:pt x="469" y="557"/>
                </a:lnTo>
                <a:lnTo>
                  <a:pt x="470" y="558"/>
                </a:lnTo>
                <a:lnTo>
                  <a:pt x="473" y="554"/>
                </a:lnTo>
                <a:lnTo>
                  <a:pt x="474" y="554"/>
                </a:lnTo>
                <a:lnTo>
                  <a:pt x="476" y="555"/>
                </a:lnTo>
                <a:lnTo>
                  <a:pt x="478" y="556"/>
                </a:lnTo>
                <a:lnTo>
                  <a:pt x="481" y="557"/>
                </a:lnTo>
                <a:lnTo>
                  <a:pt x="479" y="557"/>
                </a:lnTo>
                <a:lnTo>
                  <a:pt x="481" y="557"/>
                </a:lnTo>
                <a:lnTo>
                  <a:pt x="486" y="561"/>
                </a:lnTo>
                <a:lnTo>
                  <a:pt x="484" y="564"/>
                </a:lnTo>
                <a:lnTo>
                  <a:pt x="485" y="564"/>
                </a:lnTo>
                <a:lnTo>
                  <a:pt x="485" y="565"/>
                </a:lnTo>
                <a:lnTo>
                  <a:pt x="487" y="566"/>
                </a:lnTo>
                <a:lnTo>
                  <a:pt x="487" y="567"/>
                </a:lnTo>
                <a:lnTo>
                  <a:pt x="485" y="570"/>
                </a:lnTo>
                <a:lnTo>
                  <a:pt x="483" y="574"/>
                </a:lnTo>
                <a:lnTo>
                  <a:pt x="485" y="574"/>
                </a:lnTo>
                <a:lnTo>
                  <a:pt x="487" y="573"/>
                </a:lnTo>
                <a:lnTo>
                  <a:pt x="494" y="575"/>
                </a:lnTo>
                <a:lnTo>
                  <a:pt x="498" y="581"/>
                </a:lnTo>
                <a:lnTo>
                  <a:pt x="499" y="581"/>
                </a:lnTo>
                <a:lnTo>
                  <a:pt x="499" y="582"/>
                </a:lnTo>
                <a:lnTo>
                  <a:pt x="499" y="584"/>
                </a:lnTo>
                <a:lnTo>
                  <a:pt x="499" y="587"/>
                </a:lnTo>
                <a:lnTo>
                  <a:pt x="499" y="590"/>
                </a:lnTo>
                <a:lnTo>
                  <a:pt x="499" y="592"/>
                </a:lnTo>
                <a:lnTo>
                  <a:pt x="499" y="597"/>
                </a:lnTo>
                <a:lnTo>
                  <a:pt x="499" y="598"/>
                </a:lnTo>
                <a:lnTo>
                  <a:pt x="489" y="598"/>
                </a:lnTo>
                <a:lnTo>
                  <a:pt x="489" y="599"/>
                </a:lnTo>
                <a:lnTo>
                  <a:pt x="489" y="600"/>
                </a:lnTo>
                <a:lnTo>
                  <a:pt x="489" y="610"/>
                </a:lnTo>
                <a:lnTo>
                  <a:pt x="489" y="613"/>
                </a:lnTo>
                <a:lnTo>
                  <a:pt x="487" y="616"/>
                </a:lnTo>
                <a:lnTo>
                  <a:pt x="486" y="620"/>
                </a:lnTo>
                <a:lnTo>
                  <a:pt x="485" y="622"/>
                </a:lnTo>
                <a:lnTo>
                  <a:pt x="485" y="623"/>
                </a:lnTo>
                <a:lnTo>
                  <a:pt x="484" y="625"/>
                </a:lnTo>
                <a:lnTo>
                  <a:pt x="483" y="630"/>
                </a:lnTo>
                <a:lnTo>
                  <a:pt x="485" y="630"/>
                </a:lnTo>
                <a:lnTo>
                  <a:pt x="486" y="630"/>
                </a:lnTo>
                <a:lnTo>
                  <a:pt x="487" y="630"/>
                </a:lnTo>
                <a:lnTo>
                  <a:pt x="486" y="637"/>
                </a:lnTo>
                <a:lnTo>
                  <a:pt x="487" y="637"/>
                </a:lnTo>
                <a:lnTo>
                  <a:pt x="487" y="638"/>
                </a:lnTo>
                <a:lnTo>
                  <a:pt x="489" y="639"/>
                </a:lnTo>
                <a:lnTo>
                  <a:pt x="490" y="639"/>
                </a:lnTo>
                <a:lnTo>
                  <a:pt x="490" y="640"/>
                </a:lnTo>
                <a:lnTo>
                  <a:pt x="491" y="641"/>
                </a:lnTo>
                <a:lnTo>
                  <a:pt x="492" y="640"/>
                </a:lnTo>
                <a:lnTo>
                  <a:pt x="496" y="640"/>
                </a:lnTo>
                <a:lnTo>
                  <a:pt x="496" y="641"/>
                </a:lnTo>
                <a:lnTo>
                  <a:pt x="498" y="641"/>
                </a:lnTo>
                <a:lnTo>
                  <a:pt x="500" y="641"/>
                </a:lnTo>
                <a:lnTo>
                  <a:pt x="503" y="642"/>
                </a:lnTo>
                <a:lnTo>
                  <a:pt x="504" y="640"/>
                </a:lnTo>
                <a:lnTo>
                  <a:pt x="504" y="639"/>
                </a:lnTo>
                <a:lnTo>
                  <a:pt x="515" y="639"/>
                </a:lnTo>
                <a:lnTo>
                  <a:pt x="515" y="642"/>
                </a:lnTo>
                <a:lnTo>
                  <a:pt x="525" y="643"/>
                </a:lnTo>
                <a:lnTo>
                  <a:pt x="525" y="642"/>
                </a:lnTo>
                <a:lnTo>
                  <a:pt x="525" y="641"/>
                </a:lnTo>
                <a:lnTo>
                  <a:pt x="526" y="637"/>
                </a:lnTo>
                <a:lnTo>
                  <a:pt x="526" y="634"/>
                </a:lnTo>
                <a:lnTo>
                  <a:pt x="526" y="633"/>
                </a:lnTo>
                <a:lnTo>
                  <a:pt x="526" y="629"/>
                </a:lnTo>
                <a:lnTo>
                  <a:pt x="526" y="627"/>
                </a:lnTo>
                <a:lnTo>
                  <a:pt x="526" y="625"/>
                </a:lnTo>
                <a:lnTo>
                  <a:pt x="516" y="625"/>
                </a:lnTo>
                <a:lnTo>
                  <a:pt x="513" y="625"/>
                </a:lnTo>
                <a:lnTo>
                  <a:pt x="512" y="625"/>
                </a:lnTo>
                <a:lnTo>
                  <a:pt x="511" y="625"/>
                </a:lnTo>
                <a:lnTo>
                  <a:pt x="511" y="624"/>
                </a:lnTo>
                <a:lnTo>
                  <a:pt x="512" y="623"/>
                </a:lnTo>
                <a:lnTo>
                  <a:pt x="512" y="622"/>
                </a:lnTo>
                <a:lnTo>
                  <a:pt x="512" y="621"/>
                </a:lnTo>
                <a:lnTo>
                  <a:pt x="513" y="621"/>
                </a:lnTo>
                <a:lnTo>
                  <a:pt x="513" y="620"/>
                </a:lnTo>
                <a:lnTo>
                  <a:pt x="507" y="615"/>
                </a:lnTo>
                <a:lnTo>
                  <a:pt x="508" y="614"/>
                </a:lnTo>
                <a:lnTo>
                  <a:pt x="508" y="613"/>
                </a:lnTo>
                <a:lnTo>
                  <a:pt x="509" y="613"/>
                </a:lnTo>
                <a:lnTo>
                  <a:pt x="509" y="612"/>
                </a:lnTo>
                <a:lnTo>
                  <a:pt x="509" y="610"/>
                </a:lnTo>
                <a:lnTo>
                  <a:pt x="509" y="609"/>
                </a:lnTo>
                <a:lnTo>
                  <a:pt x="508" y="609"/>
                </a:lnTo>
                <a:lnTo>
                  <a:pt x="508" y="608"/>
                </a:lnTo>
                <a:lnTo>
                  <a:pt x="508" y="607"/>
                </a:lnTo>
                <a:lnTo>
                  <a:pt x="508" y="606"/>
                </a:lnTo>
                <a:lnTo>
                  <a:pt x="507" y="605"/>
                </a:lnTo>
                <a:lnTo>
                  <a:pt x="506" y="604"/>
                </a:lnTo>
                <a:lnTo>
                  <a:pt x="507" y="603"/>
                </a:lnTo>
                <a:lnTo>
                  <a:pt x="508" y="601"/>
                </a:lnTo>
                <a:lnTo>
                  <a:pt x="509" y="601"/>
                </a:lnTo>
                <a:lnTo>
                  <a:pt x="509" y="600"/>
                </a:lnTo>
                <a:lnTo>
                  <a:pt x="510" y="600"/>
                </a:lnTo>
                <a:lnTo>
                  <a:pt x="510" y="599"/>
                </a:lnTo>
                <a:lnTo>
                  <a:pt x="511" y="598"/>
                </a:lnTo>
                <a:lnTo>
                  <a:pt x="512" y="597"/>
                </a:lnTo>
                <a:lnTo>
                  <a:pt x="509" y="597"/>
                </a:lnTo>
                <a:lnTo>
                  <a:pt x="508" y="597"/>
                </a:lnTo>
                <a:lnTo>
                  <a:pt x="508" y="596"/>
                </a:lnTo>
                <a:lnTo>
                  <a:pt x="511" y="589"/>
                </a:lnTo>
                <a:lnTo>
                  <a:pt x="513" y="585"/>
                </a:lnTo>
                <a:lnTo>
                  <a:pt x="515" y="583"/>
                </a:lnTo>
                <a:lnTo>
                  <a:pt x="516" y="581"/>
                </a:lnTo>
                <a:lnTo>
                  <a:pt x="518" y="576"/>
                </a:lnTo>
                <a:lnTo>
                  <a:pt x="519" y="578"/>
                </a:lnTo>
                <a:lnTo>
                  <a:pt x="521" y="580"/>
                </a:lnTo>
                <a:lnTo>
                  <a:pt x="524" y="581"/>
                </a:lnTo>
                <a:lnTo>
                  <a:pt x="525" y="582"/>
                </a:lnTo>
                <a:lnTo>
                  <a:pt x="526" y="583"/>
                </a:lnTo>
                <a:lnTo>
                  <a:pt x="527" y="583"/>
                </a:lnTo>
                <a:lnTo>
                  <a:pt x="528" y="584"/>
                </a:lnTo>
                <a:lnTo>
                  <a:pt x="531" y="585"/>
                </a:lnTo>
                <a:lnTo>
                  <a:pt x="533" y="588"/>
                </a:lnTo>
                <a:lnTo>
                  <a:pt x="535" y="584"/>
                </a:lnTo>
                <a:lnTo>
                  <a:pt x="540" y="579"/>
                </a:lnTo>
                <a:lnTo>
                  <a:pt x="540" y="576"/>
                </a:lnTo>
                <a:lnTo>
                  <a:pt x="540" y="574"/>
                </a:lnTo>
                <a:lnTo>
                  <a:pt x="540" y="572"/>
                </a:lnTo>
                <a:lnTo>
                  <a:pt x="538" y="572"/>
                </a:lnTo>
                <a:lnTo>
                  <a:pt x="535" y="572"/>
                </a:lnTo>
                <a:lnTo>
                  <a:pt x="536" y="572"/>
                </a:lnTo>
                <a:lnTo>
                  <a:pt x="537" y="568"/>
                </a:lnTo>
                <a:lnTo>
                  <a:pt x="540" y="570"/>
                </a:lnTo>
                <a:lnTo>
                  <a:pt x="541" y="566"/>
                </a:lnTo>
                <a:lnTo>
                  <a:pt x="543" y="563"/>
                </a:lnTo>
                <a:lnTo>
                  <a:pt x="542" y="562"/>
                </a:lnTo>
                <a:lnTo>
                  <a:pt x="542" y="559"/>
                </a:lnTo>
                <a:lnTo>
                  <a:pt x="541" y="558"/>
                </a:lnTo>
                <a:lnTo>
                  <a:pt x="542" y="558"/>
                </a:lnTo>
                <a:lnTo>
                  <a:pt x="545" y="558"/>
                </a:lnTo>
                <a:lnTo>
                  <a:pt x="546" y="558"/>
                </a:lnTo>
                <a:lnTo>
                  <a:pt x="546" y="563"/>
                </a:lnTo>
                <a:lnTo>
                  <a:pt x="549" y="562"/>
                </a:lnTo>
                <a:lnTo>
                  <a:pt x="551" y="565"/>
                </a:lnTo>
                <a:lnTo>
                  <a:pt x="548" y="567"/>
                </a:lnTo>
                <a:lnTo>
                  <a:pt x="548" y="568"/>
                </a:lnTo>
                <a:lnTo>
                  <a:pt x="549" y="570"/>
                </a:lnTo>
                <a:lnTo>
                  <a:pt x="550" y="572"/>
                </a:lnTo>
                <a:lnTo>
                  <a:pt x="551" y="573"/>
                </a:lnTo>
                <a:lnTo>
                  <a:pt x="551" y="574"/>
                </a:lnTo>
                <a:lnTo>
                  <a:pt x="553" y="576"/>
                </a:lnTo>
                <a:lnTo>
                  <a:pt x="553" y="578"/>
                </a:lnTo>
                <a:lnTo>
                  <a:pt x="553" y="579"/>
                </a:lnTo>
                <a:lnTo>
                  <a:pt x="554" y="579"/>
                </a:lnTo>
                <a:lnTo>
                  <a:pt x="554" y="578"/>
                </a:lnTo>
                <a:lnTo>
                  <a:pt x="555" y="578"/>
                </a:lnTo>
                <a:lnTo>
                  <a:pt x="555" y="576"/>
                </a:lnTo>
                <a:lnTo>
                  <a:pt x="557" y="576"/>
                </a:lnTo>
                <a:lnTo>
                  <a:pt x="559" y="575"/>
                </a:lnTo>
                <a:lnTo>
                  <a:pt x="559" y="574"/>
                </a:lnTo>
                <a:lnTo>
                  <a:pt x="558" y="573"/>
                </a:lnTo>
                <a:lnTo>
                  <a:pt x="558" y="572"/>
                </a:lnTo>
                <a:lnTo>
                  <a:pt x="557" y="571"/>
                </a:lnTo>
                <a:lnTo>
                  <a:pt x="557" y="570"/>
                </a:lnTo>
                <a:lnTo>
                  <a:pt x="557" y="568"/>
                </a:lnTo>
                <a:lnTo>
                  <a:pt x="553" y="568"/>
                </a:lnTo>
                <a:lnTo>
                  <a:pt x="553" y="567"/>
                </a:lnTo>
                <a:lnTo>
                  <a:pt x="553" y="565"/>
                </a:lnTo>
                <a:lnTo>
                  <a:pt x="553" y="564"/>
                </a:lnTo>
                <a:lnTo>
                  <a:pt x="553" y="562"/>
                </a:lnTo>
                <a:lnTo>
                  <a:pt x="553" y="558"/>
                </a:lnTo>
                <a:lnTo>
                  <a:pt x="553" y="557"/>
                </a:lnTo>
                <a:lnTo>
                  <a:pt x="555" y="557"/>
                </a:lnTo>
                <a:lnTo>
                  <a:pt x="557" y="557"/>
                </a:lnTo>
                <a:lnTo>
                  <a:pt x="557" y="558"/>
                </a:lnTo>
                <a:lnTo>
                  <a:pt x="557" y="559"/>
                </a:lnTo>
                <a:lnTo>
                  <a:pt x="557" y="561"/>
                </a:lnTo>
                <a:lnTo>
                  <a:pt x="557" y="562"/>
                </a:lnTo>
                <a:lnTo>
                  <a:pt x="559" y="562"/>
                </a:lnTo>
                <a:lnTo>
                  <a:pt x="562" y="561"/>
                </a:lnTo>
                <a:lnTo>
                  <a:pt x="563" y="561"/>
                </a:lnTo>
                <a:lnTo>
                  <a:pt x="565" y="561"/>
                </a:lnTo>
                <a:lnTo>
                  <a:pt x="567" y="559"/>
                </a:lnTo>
                <a:lnTo>
                  <a:pt x="567" y="558"/>
                </a:lnTo>
                <a:lnTo>
                  <a:pt x="570" y="556"/>
                </a:lnTo>
                <a:lnTo>
                  <a:pt x="572" y="554"/>
                </a:lnTo>
                <a:lnTo>
                  <a:pt x="574" y="554"/>
                </a:lnTo>
                <a:lnTo>
                  <a:pt x="575" y="553"/>
                </a:lnTo>
                <a:lnTo>
                  <a:pt x="576" y="551"/>
                </a:lnTo>
                <a:lnTo>
                  <a:pt x="578" y="550"/>
                </a:lnTo>
                <a:lnTo>
                  <a:pt x="580" y="549"/>
                </a:lnTo>
                <a:lnTo>
                  <a:pt x="583" y="550"/>
                </a:lnTo>
                <a:lnTo>
                  <a:pt x="586" y="551"/>
                </a:lnTo>
                <a:lnTo>
                  <a:pt x="588" y="553"/>
                </a:lnTo>
                <a:lnTo>
                  <a:pt x="588" y="554"/>
                </a:lnTo>
                <a:lnTo>
                  <a:pt x="588" y="556"/>
                </a:lnTo>
                <a:lnTo>
                  <a:pt x="588" y="557"/>
                </a:lnTo>
                <a:lnTo>
                  <a:pt x="587" y="558"/>
                </a:lnTo>
                <a:lnTo>
                  <a:pt x="587" y="559"/>
                </a:lnTo>
                <a:lnTo>
                  <a:pt x="587" y="561"/>
                </a:lnTo>
                <a:lnTo>
                  <a:pt x="587" y="562"/>
                </a:lnTo>
                <a:lnTo>
                  <a:pt x="587" y="563"/>
                </a:lnTo>
                <a:lnTo>
                  <a:pt x="586" y="565"/>
                </a:lnTo>
                <a:lnTo>
                  <a:pt x="585" y="566"/>
                </a:lnTo>
                <a:lnTo>
                  <a:pt x="583" y="566"/>
                </a:lnTo>
                <a:lnTo>
                  <a:pt x="580" y="566"/>
                </a:lnTo>
                <a:lnTo>
                  <a:pt x="578" y="566"/>
                </a:lnTo>
                <a:lnTo>
                  <a:pt x="577" y="566"/>
                </a:lnTo>
                <a:lnTo>
                  <a:pt x="577" y="567"/>
                </a:lnTo>
                <a:lnTo>
                  <a:pt x="578" y="568"/>
                </a:lnTo>
                <a:lnTo>
                  <a:pt x="579" y="571"/>
                </a:lnTo>
                <a:lnTo>
                  <a:pt x="579" y="572"/>
                </a:lnTo>
                <a:lnTo>
                  <a:pt x="580" y="572"/>
                </a:lnTo>
                <a:lnTo>
                  <a:pt x="585" y="581"/>
                </a:lnTo>
                <a:lnTo>
                  <a:pt x="588" y="585"/>
                </a:lnTo>
                <a:lnTo>
                  <a:pt x="588" y="587"/>
                </a:lnTo>
                <a:lnTo>
                  <a:pt x="588" y="588"/>
                </a:lnTo>
                <a:lnTo>
                  <a:pt x="588" y="590"/>
                </a:lnTo>
                <a:lnTo>
                  <a:pt x="589" y="591"/>
                </a:lnTo>
                <a:lnTo>
                  <a:pt x="591" y="590"/>
                </a:lnTo>
                <a:lnTo>
                  <a:pt x="592" y="591"/>
                </a:lnTo>
                <a:lnTo>
                  <a:pt x="592" y="593"/>
                </a:lnTo>
                <a:lnTo>
                  <a:pt x="593" y="595"/>
                </a:lnTo>
                <a:lnTo>
                  <a:pt x="594" y="595"/>
                </a:lnTo>
                <a:lnTo>
                  <a:pt x="594" y="593"/>
                </a:lnTo>
                <a:lnTo>
                  <a:pt x="595" y="593"/>
                </a:lnTo>
                <a:lnTo>
                  <a:pt x="596" y="592"/>
                </a:lnTo>
                <a:lnTo>
                  <a:pt x="597" y="591"/>
                </a:lnTo>
                <a:lnTo>
                  <a:pt x="599" y="590"/>
                </a:lnTo>
                <a:lnTo>
                  <a:pt x="600" y="590"/>
                </a:lnTo>
                <a:lnTo>
                  <a:pt x="600" y="589"/>
                </a:lnTo>
                <a:lnTo>
                  <a:pt x="601" y="589"/>
                </a:lnTo>
                <a:lnTo>
                  <a:pt x="601" y="588"/>
                </a:lnTo>
                <a:lnTo>
                  <a:pt x="602" y="588"/>
                </a:lnTo>
                <a:lnTo>
                  <a:pt x="603" y="587"/>
                </a:lnTo>
                <a:lnTo>
                  <a:pt x="604" y="585"/>
                </a:lnTo>
                <a:lnTo>
                  <a:pt x="605" y="585"/>
                </a:lnTo>
                <a:lnTo>
                  <a:pt x="605" y="584"/>
                </a:lnTo>
                <a:lnTo>
                  <a:pt x="606" y="584"/>
                </a:lnTo>
                <a:lnTo>
                  <a:pt x="606" y="585"/>
                </a:lnTo>
                <a:lnTo>
                  <a:pt x="616" y="593"/>
                </a:lnTo>
                <a:lnTo>
                  <a:pt x="617" y="595"/>
                </a:lnTo>
                <a:lnTo>
                  <a:pt x="618" y="604"/>
                </a:lnTo>
                <a:lnTo>
                  <a:pt x="617" y="605"/>
                </a:lnTo>
                <a:lnTo>
                  <a:pt x="617" y="606"/>
                </a:lnTo>
                <a:lnTo>
                  <a:pt x="616" y="607"/>
                </a:lnTo>
                <a:lnTo>
                  <a:pt x="608" y="620"/>
                </a:lnTo>
                <a:lnTo>
                  <a:pt x="609" y="621"/>
                </a:lnTo>
                <a:lnTo>
                  <a:pt x="610" y="621"/>
                </a:lnTo>
                <a:lnTo>
                  <a:pt x="613" y="621"/>
                </a:lnTo>
                <a:lnTo>
                  <a:pt x="617" y="622"/>
                </a:lnTo>
                <a:lnTo>
                  <a:pt x="619" y="622"/>
                </a:lnTo>
                <a:lnTo>
                  <a:pt x="621" y="612"/>
                </a:lnTo>
                <a:lnTo>
                  <a:pt x="622" y="613"/>
                </a:lnTo>
                <a:lnTo>
                  <a:pt x="624" y="613"/>
                </a:lnTo>
                <a:lnTo>
                  <a:pt x="625" y="614"/>
                </a:lnTo>
                <a:lnTo>
                  <a:pt x="626" y="614"/>
                </a:lnTo>
                <a:lnTo>
                  <a:pt x="628" y="615"/>
                </a:lnTo>
                <a:lnTo>
                  <a:pt x="629" y="616"/>
                </a:lnTo>
                <a:lnTo>
                  <a:pt x="630" y="616"/>
                </a:lnTo>
                <a:lnTo>
                  <a:pt x="634" y="618"/>
                </a:lnTo>
                <a:lnTo>
                  <a:pt x="635" y="618"/>
                </a:lnTo>
                <a:lnTo>
                  <a:pt x="636" y="617"/>
                </a:lnTo>
                <a:lnTo>
                  <a:pt x="637" y="615"/>
                </a:lnTo>
                <a:lnTo>
                  <a:pt x="638" y="614"/>
                </a:lnTo>
                <a:lnTo>
                  <a:pt x="639" y="614"/>
                </a:lnTo>
                <a:lnTo>
                  <a:pt x="639" y="613"/>
                </a:lnTo>
                <a:lnTo>
                  <a:pt x="643" y="615"/>
                </a:lnTo>
                <a:lnTo>
                  <a:pt x="645" y="615"/>
                </a:lnTo>
                <a:lnTo>
                  <a:pt x="645" y="616"/>
                </a:lnTo>
                <a:lnTo>
                  <a:pt x="646" y="616"/>
                </a:lnTo>
                <a:lnTo>
                  <a:pt x="647" y="617"/>
                </a:lnTo>
                <a:lnTo>
                  <a:pt x="648" y="617"/>
                </a:lnTo>
                <a:lnTo>
                  <a:pt x="653" y="620"/>
                </a:lnTo>
                <a:lnTo>
                  <a:pt x="653" y="621"/>
                </a:lnTo>
                <a:lnTo>
                  <a:pt x="654" y="623"/>
                </a:lnTo>
                <a:lnTo>
                  <a:pt x="655" y="624"/>
                </a:lnTo>
                <a:lnTo>
                  <a:pt x="655" y="626"/>
                </a:lnTo>
                <a:lnTo>
                  <a:pt x="656" y="626"/>
                </a:lnTo>
                <a:lnTo>
                  <a:pt x="656" y="627"/>
                </a:lnTo>
                <a:lnTo>
                  <a:pt x="658" y="630"/>
                </a:lnTo>
                <a:lnTo>
                  <a:pt x="658" y="632"/>
                </a:lnTo>
                <a:lnTo>
                  <a:pt x="659" y="632"/>
                </a:lnTo>
                <a:lnTo>
                  <a:pt x="659" y="633"/>
                </a:lnTo>
                <a:lnTo>
                  <a:pt x="659" y="634"/>
                </a:lnTo>
                <a:lnTo>
                  <a:pt x="660" y="634"/>
                </a:lnTo>
                <a:lnTo>
                  <a:pt x="660" y="637"/>
                </a:lnTo>
                <a:lnTo>
                  <a:pt x="659" y="638"/>
                </a:lnTo>
                <a:lnTo>
                  <a:pt x="658" y="639"/>
                </a:lnTo>
                <a:lnTo>
                  <a:pt x="656" y="640"/>
                </a:lnTo>
                <a:lnTo>
                  <a:pt x="655" y="640"/>
                </a:lnTo>
                <a:lnTo>
                  <a:pt x="654" y="640"/>
                </a:lnTo>
                <a:lnTo>
                  <a:pt x="653" y="641"/>
                </a:lnTo>
                <a:lnTo>
                  <a:pt x="655" y="643"/>
                </a:lnTo>
                <a:lnTo>
                  <a:pt x="655" y="644"/>
                </a:lnTo>
                <a:lnTo>
                  <a:pt x="655" y="646"/>
                </a:lnTo>
                <a:lnTo>
                  <a:pt x="656" y="647"/>
                </a:lnTo>
                <a:lnTo>
                  <a:pt x="656" y="648"/>
                </a:lnTo>
                <a:lnTo>
                  <a:pt x="656" y="649"/>
                </a:lnTo>
                <a:lnTo>
                  <a:pt x="656" y="650"/>
                </a:lnTo>
                <a:lnTo>
                  <a:pt x="656" y="651"/>
                </a:lnTo>
                <a:lnTo>
                  <a:pt x="656" y="652"/>
                </a:lnTo>
                <a:lnTo>
                  <a:pt x="656" y="658"/>
                </a:lnTo>
                <a:lnTo>
                  <a:pt x="658" y="657"/>
                </a:lnTo>
                <a:lnTo>
                  <a:pt x="660" y="656"/>
                </a:lnTo>
                <a:lnTo>
                  <a:pt x="660" y="657"/>
                </a:lnTo>
                <a:lnTo>
                  <a:pt x="659" y="671"/>
                </a:lnTo>
                <a:lnTo>
                  <a:pt x="659" y="674"/>
                </a:lnTo>
                <a:lnTo>
                  <a:pt x="659" y="673"/>
                </a:lnTo>
                <a:lnTo>
                  <a:pt x="658" y="672"/>
                </a:lnTo>
                <a:lnTo>
                  <a:pt x="656" y="671"/>
                </a:lnTo>
                <a:lnTo>
                  <a:pt x="655" y="671"/>
                </a:lnTo>
                <a:lnTo>
                  <a:pt x="654" y="671"/>
                </a:lnTo>
                <a:lnTo>
                  <a:pt x="654" y="672"/>
                </a:lnTo>
                <a:lnTo>
                  <a:pt x="653" y="672"/>
                </a:lnTo>
                <a:lnTo>
                  <a:pt x="653" y="671"/>
                </a:lnTo>
                <a:lnTo>
                  <a:pt x="652" y="671"/>
                </a:lnTo>
                <a:lnTo>
                  <a:pt x="652" y="669"/>
                </a:lnTo>
                <a:lnTo>
                  <a:pt x="651" y="668"/>
                </a:lnTo>
                <a:lnTo>
                  <a:pt x="652" y="668"/>
                </a:lnTo>
                <a:lnTo>
                  <a:pt x="651" y="666"/>
                </a:lnTo>
                <a:lnTo>
                  <a:pt x="651" y="665"/>
                </a:lnTo>
                <a:lnTo>
                  <a:pt x="651" y="664"/>
                </a:lnTo>
                <a:lnTo>
                  <a:pt x="652" y="664"/>
                </a:lnTo>
                <a:lnTo>
                  <a:pt x="651" y="664"/>
                </a:lnTo>
                <a:lnTo>
                  <a:pt x="651" y="663"/>
                </a:lnTo>
                <a:lnTo>
                  <a:pt x="651" y="662"/>
                </a:lnTo>
                <a:lnTo>
                  <a:pt x="645" y="659"/>
                </a:lnTo>
                <a:lnTo>
                  <a:pt x="644" y="658"/>
                </a:lnTo>
                <a:lnTo>
                  <a:pt x="643" y="658"/>
                </a:lnTo>
                <a:lnTo>
                  <a:pt x="642" y="658"/>
                </a:lnTo>
                <a:lnTo>
                  <a:pt x="641" y="658"/>
                </a:lnTo>
                <a:lnTo>
                  <a:pt x="639" y="658"/>
                </a:lnTo>
                <a:lnTo>
                  <a:pt x="636" y="657"/>
                </a:lnTo>
                <a:lnTo>
                  <a:pt x="636" y="655"/>
                </a:lnTo>
                <a:lnTo>
                  <a:pt x="634" y="652"/>
                </a:lnTo>
                <a:lnTo>
                  <a:pt x="633" y="651"/>
                </a:lnTo>
                <a:lnTo>
                  <a:pt x="631" y="650"/>
                </a:lnTo>
                <a:lnTo>
                  <a:pt x="630" y="649"/>
                </a:lnTo>
                <a:lnTo>
                  <a:pt x="629" y="648"/>
                </a:lnTo>
                <a:lnTo>
                  <a:pt x="628" y="647"/>
                </a:lnTo>
                <a:lnTo>
                  <a:pt x="626" y="644"/>
                </a:lnTo>
                <a:lnTo>
                  <a:pt x="628" y="644"/>
                </a:lnTo>
                <a:lnTo>
                  <a:pt x="629" y="643"/>
                </a:lnTo>
                <a:lnTo>
                  <a:pt x="630" y="643"/>
                </a:lnTo>
                <a:lnTo>
                  <a:pt x="629" y="643"/>
                </a:lnTo>
                <a:lnTo>
                  <a:pt x="631" y="643"/>
                </a:lnTo>
                <a:lnTo>
                  <a:pt x="631" y="642"/>
                </a:lnTo>
                <a:lnTo>
                  <a:pt x="631" y="641"/>
                </a:lnTo>
                <a:lnTo>
                  <a:pt x="630" y="641"/>
                </a:lnTo>
                <a:lnTo>
                  <a:pt x="629" y="641"/>
                </a:lnTo>
                <a:lnTo>
                  <a:pt x="628" y="641"/>
                </a:lnTo>
                <a:lnTo>
                  <a:pt x="630" y="640"/>
                </a:lnTo>
                <a:lnTo>
                  <a:pt x="630" y="639"/>
                </a:lnTo>
                <a:lnTo>
                  <a:pt x="628" y="637"/>
                </a:lnTo>
                <a:lnTo>
                  <a:pt x="627" y="635"/>
                </a:lnTo>
                <a:lnTo>
                  <a:pt x="626" y="634"/>
                </a:lnTo>
                <a:lnTo>
                  <a:pt x="625" y="633"/>
                </a:lnTo>
                <a:lnTo>
                  <a:pt x="624" y="632"/>
                </a:lnTo>
                <a:lnTo>
                  <a:pt x="622" y="633"/>
                </a:lnTo>
                <a:lnTo>
                  <a:pt x="620" y="631"/>
                </a:lnTo>
                <a:lnTo>
                  <a:pt x="619" y="632"/>
                </a:lnTo>
                <a:lnTo>
                  <a:pt x="618" y="633"/>
                </a:lnTo>
                <a:lnTo>
                  <a:pt x="617" y="635"/>
                </a:lnTo>
                <a:lnTo>
                  <a:pt x="617" y="637"/>
                </a:lnTo>
                <a:lnTo>
                  <a:pt x="617" y="639"/>
                </a:lnTo>
                <a:lnTo>
                  <a:pt x="617" y="640"/>
                </a:lnTo>
                <a:lnTo>
                  <a:pt x="616" y="646"/>
                </a:lnTo>
                <a:lnTo>
                  <a:pt x="617" y="647"/>
                </a:lnTo>
                <a:lnTo>
                  <a:pt x="618" y="648"/>
                </a:lnTo>
                <a:lnTo>
                  <a:pt x="619" y="649"/>
                </a:lnTo>
                <a:lnTo>
                  <a:pt x="620" y="650"/>
                </a:lnTo>
                <a:lnTo>
                  <a:pt x="621" y="651"/>
                </a:lnTo>
                <a:lnTo>
                  <a:pt x="617" y="652"/>
                </a:lnTo>
                <a:lnTo>
                  <a:pt x="617" y="651"/>
                </a:lnTo>
                <a:lnTo>
                  <a:pt x="617" y="650"/>
                </a:lnTo>
                <a:lnTo>
                  <a:pt x="616" y="650"/>
                </a:lnTo>
                <a:lnTo>
                  <a:pt x="610" y="651"/>
                </a:lnTo>
                <a:lnTo>
                  <a:pt x="610" y="656"/>
                </a:lnTo>
                <a:lnTo>
                  <a:pt x="613" y="658"/>
                </a:lnTo>
                <a:lnTo>
                  <a:pt x="613" y="659"/>
                </a:lnTo>
                <a:lnTo>
                  <a:pt x="613" y="660"/>
                </a:lnTo>
                <a:lnTo>
                  <a:pt x="613" y="662"/>
                </a:lnTo>
                <a:lnTo>
                  <a:pt x="613" y="663"/>
                </a:lnTo>
                <a:lnTo>
                  <a:pt x="613" y="664"/>
                </a:lnTo>
                <a:lnTo>
                  <a:pt x="613" y="665"/>
                </a:lnTo>
                <a:lnTo>
                  <a:pt x="613" y="666"/>
                </a:lnTo>
                <a:lnTo>
                  <a:pt x="612" y="668"/>
                </a:lnTo>
                <a:lnTo>
                  <a:pt x="612" y="669"/>
                </a:lnTo>
                <a:lnTo>
                  <a:pt x="612" y="671"/>
                </a:lnTo>
                <a:lnTo>
                  <a:pt x="612" y="673"/>
                </a:lnTo>
                <a:lnTo>
                  <a:pt x="613" y="674"/>
                </a:lnTo>
                <a:lnTo>
                  <a:pt x="617" y="676"/>
                </a:lnTo>
                <a:lnTo>
                  <a:pt x="618" y="675"/>
                </a:lnTo>
                <a:lnTo>
                  <a:pt x="619" y="674"/>
                </a:lnTo>
                <a:lnTo>
                  <a:pt x="622" y="676"/>
                </a:lnTo>
                <a:lnTo>
                  <a:pt x="621" y="679"/>
                </a:lnTo>
                <a:lnTo>
                  <a:pt x="621" y="680"/>
                </a:lnTo>
                <a:lnTo>
                  <a:pt x="622" y="680"/>
                </a:lnTo>
                <a:lnTo>
                  <a:pt x="622" y="681"/>
                </a:lnTo>
                <a:lnTo>
                  <a:pt x="624" y="681"/>
                </a:lnTo>
                <a:lnTo>
                  <a:pt x="625" y="681"/>
                </a:lnTo>
                <a:lnTo>
                  <a:pt x="625" y="682"/>
                </a:lnTo>
                <a:lnTo>
                  <a:pt x="626" y="681"/>
                </a:lnTo>
                <a:lnTo>
                  <a:pt x="627" y="681"/>
                </a:lnTo>
                <a:lnTo>
                  <a:pt x="628" y="677"/>
                </a:lnTo>
                <a:lnTo>
                  <a:pt x="628" y="675"/>
                </a:lnTo>
                <a:lnTo>
                  <a:pt x="628" y="674"/>
                </a:lnTo>
                <a:lnTo>
                  <a:pt x="629" y="672"/>
                </a:lnTo>
                <a:lnTo>
                  <a:pt x="630" y="672"/>
                </a:lnTo>
                <a:lnTo>
                  <a:pt x="631" y="672"/>
                </a:lnTo>
                <a:lnTo>
                  <a:pt x="634" y="672"/>
                </a:lnTo>
                <a:lnTo>
                  <a:pt x="634" y="671"/>
                </a:lnTo>
                <a:lnTo>
                  <a:pt x="639" y="671"/>
                </a:lnTo>
                <a:lnTo>
                  <a:pt x="638" y="674"/>
                </a:lnTo>
                <a:lnTo>
                  <a:pt x="645" y="673"/>
                </a:lnTo>
                <a:lnTo>
                  <a:pt x="646" y="674"/>
                </a:lnTo>
                <a:lnTo>
                  <a:pt x="646" y="676"/>
                </a:lnTo>
                <a:lnTo>
                  <a:pt x="645" y="676"/>
                </a:lnTo>
                <a:lnTo>
                  <a:pt x="644" y="676"/>
                </a:lnTo>
                <a:lnTo>
                  <a:pt x="643" y="676"/>
                </a:lnTo>
                <a:lnTo>
                  <a:pt x="642" y="677"/>
                </a:lnTo>
                <a:lnTo>
                  <a:pt x="641" y="677"/>
                </a:lnTo>
                <a:lnTo>
                  <a:pt x="639" y="677"/>
                </a:lnTo>
                <a:lnTo>
                  <a:pt x="638" y="677"/>
                </a:lnTo>
                <a:lnTo>
                  <a:pt x="637" y="677"/>
                </a:lnTo>
                <a:lnTo>
                  <a:pt x="636" y="677"/>
                </a:lnTo>
                <a:lnTo>
                  <a:pt x="635" y="677"/>
                </a:lnTo>
                <a:lnTo>
                  <a:pt x="637" y="683"/>
                </a:lnTo>
                <a:lnTo>
                  <a:pt x="638" y="683"/>
                </a:lnTo>
                <a:lnTo>
                  <a:pt x="643" y="691"/>
                </a:lnTo>
                <a:lnTo>
                  <a:pt x="648" y="688"/>
                </a:lnTo>
                <a:lnTo>
                  <a:pt x="654" y="685"/>
                </a:lnTo>
                <a:lnTo>
                  <a:pt x="654" y="684"/>
                </a:lnTo>
                <a:lnTo>
                  <a:pt x="659" y="682"/>
                </a:lnTo>
                <a:lnTo>
                  <a:pt x="659" y="685"/>
                </a:lnTo>
                <a:lnTo>
                  <a:pt x="661" y="682"/>
                </a:lnTo>
                <a:lnTo>
                  <a:pt x="663" y="680"/>
                </a:lnTo>
                <a:lnTo>
                  <a:pt x="664" y="677"/>
                </a:lnTo>
                <a:lnTo>
                  <a:pt x="665" y="677"/>
                </a:lnTo>
                <a:lnTo>
                  <a:pt x="667" y="676"/>
                </a:lnTo>
                <a:lnTo>
                  <a:pt x="667" y="675"/>
                </a:lnTo>
                <a:lnTo>
                  <a:pt x="668" y="675"/>
                </a:lnTo>
                <a:lnTo>
                  <a:pt x="668" y="674"/>
                </a:lnTo>
                <a:lnTo>
                  <a:pt x="669" y="674"/>
                </a:lnTo>
                <a:lnTo>
                  <a:pt x="669" y="673"/>
                </a:lnTo>
                <a:lnTo>
                  <a:pt x="670" y="673"/>
                </a:lnTo>
                <a:lnTo>
                  <a:pt x="670" y="672"/>
                </a:lnTo>
                <a:lnTo>
                  <a:pt x="671" y="672"/>
                </a:lnTo>
                <a:lnTo>
                  <a:pt x="671" y="671"/>
                </a:lnTo>
                <a:lnTo>
                  <a:pt x="672" y="669"/>
                </a:lnTo>
                <a:lnTo>
                  <a:pt x="673" y="668"/>
                </a:lnTo>
                <a:lnTo>
                  <a:pt x="675" y="667"/>
                </a:lnTo>
                <a:lnTo>
                  <a:pt x="675" y="666"/>
                </a:lnTo>
                <a:lnTo>
                  <a:pt x="676" y="666"/>
                </a:lnTo>
                <a:lnTo>
                  <a:pt x="675" y="665"/>
                </a:lnTo>
                <a:lnTo>
                  <a:pt x="675" y="664"/>
                </a:lnTo>
                <a:lnTo>
                  <a:pt x="673" y="663"/>
                </a:lnTo>
                <a:lnTo>
                  <a:pt x="672" y="662"/>
                </a:lnTo>
                <a:lnTo>
                  <a:pt x="671" y="660"/>
                </a:lnTo>
                <a:lnTo>
                  <a:pt x="670" y="659"/>
                </a:lnTo>
                <a:lnTo>
                  <a:pt x="670" y="656"/>
                </a:lnTo>
                <a:lnTo>
                  <a:pt x="672" y="655"/>
                </a:lnTo>
                <a:lnTo>
                  <a:pt x="673" y="654"/>
                </a:lnTo>
                <a:lnTo>
                  <a:pt x="676" y="655"/>
                </a:lnTo>
                <a:lnTo>
                  <a:pt x="678" y="655"/>
                </a:lnTo>
                <a:lnTo>
                  <a:pt x="679" y="656"/>
                </a:lnTo>
                <a:lnTo>
                  <a:pt x="680" y="656"/>
                </a:lnTo>
                <a:lnTo>
                  <a:pt x="681" y="656"/>
                </a:lnTo>
                <a:lnTo>
                  <a:pt x="682" y="656"/>
                </a:lnTo>
                <a:lnTo>
                  <a:pt x="684" y="655"/>
                </a:lnTo>
                <a:lnTo>
                  <a:pt x="685" y="656"/>
                </a:lnTo>
                <a:lnTo>
                  <a:pt x="686" y="657"/>
                </a:lnTo>
                <a:lnTo>
                  <a:pt x="687" y="657"/>
                </a:lnTo>
                <a:lnTo>
                  <a:pt x="687" y="658"/>
                </a:lnTo>
                <a:lnTo>
                  <a:pt x="688" y="658"/>
                </a:lnTo>
                <a:lnTo>
                  <a:pt x="688" y="659"/>
                </a:lnTo>
                <a:lnTo>
                  <a:pt x="689" y="659"/>
                </a:lnTo>
                <a:lnTo>
                  <a:pt x="690" y="660"/>
                </a:lnTo>
                <a:lnTo>
                  <a:pt x="692" y="660"/>
                </a:lnTo>
                <a:lnTo>
                  <a:pt x="692" y="662"/>
                </a:lnTo>
                <a:lnTo>
                  <a:pt x="694" y="663"/>
                </a:lnTo>
                <a:lnTo>
                  <a:pt x="697" y="666"/>
                </a:lnTo>
                <a:lnTo>
                  <a:pt x="698" y="667"/>
                </a:lnTo>
                <a:lnTo>
                  <a:pt x="699" y="667"/>
                </a:lnTo>
                <a:lnTo>
                  <a:pt x="707" y="674"/>
                </a:lnTo>
                <a:lnTo>
                  <a:pt x="715" y="682"/>
                </a:lnTo>
                <a:lnTo>
                  <a:pt x="716" y="682"/>
                </a:lnTo>
                <a:lnTo>
                  <a:pt x="718" y="683"/>
                </a:lnTo>
                <a:lnTo>
                  <a:pt x="718" y="684"/>
                </a:lnTo>
                <a:lnTo>
                  <a:pt x="719" y="684"/>
                </a:lnTo>
                <a:lnTo>
                  <a:pt x="721" y="685"/>
                </a:lnTo>
                <a:lnTo>
                  <a:pt x="722" y="685"/>
                </a:lnTo>
                <a:lnTo>
                  <a:pt x="723" y="684"/>
                </a:lnTo>
                <a:lnTo>
                  <a:pt x="724" y="684"/>
                </a:lnTo>
                <a:lnTo>
                  <a:pt x="724" y="683"/>
                </a:lnTo>
                <a:lnTo>
                  <a:pt x="726" y="683"/>
                </a:lnTo>
                <a:lnTo>
                  <a:pt x="727" y="682"/>
                </a:lnTo>
                <a:lnTo>
                  <a:pt x="728" y="682"/>
                </a:lnTo>
                <a:lnTo>
                  <a:pt x="728" y="681"/>
                </a:lnTo>
                <a:lnTo>
                  <a:pt x="729" y="681"/>
                </a:lnTo>
                <a:lnTo>
                  <a:pt x="730" y="681"/>
                </a:lnTo>
                <a:lnTo>
                  <a:pt x="730" y="680"/>
                </a:lnTo>
                <a:lnTo>
                  <a:pt x="731" y="680"/>
                </a:lnTo>
                <a:lnTo>
                  <a:pt x="732" y="679"/>
                </a:lnTo>
                <a:lnTo>
                  <a:pt x="734" y="680"/>
                </a:lnTo>
                <a:lnTo>
                  <a:pt x="734" y="682"/>
                </a:lnTo>
                <a:lnTo>
                  <a:pt x="734" y="683"/>
                </a:lnTo>
                <a:lnTo>
                  <a:pt x="734" y="684"/>
                </a:lnTo>
                <a:lnTo>
                  <a:pt x="734" y="686"/>
                </a:lnTo>
                <a:lnTo>
                  <a:pt x="734" y="689"/>
                </a:lnTo>
                <a:lnTo>
                  <a:pt x="734" y="690"/>
                </a:lnTo>
                <a:lnTo>
                  <a:pt x="734" y="691"/>
                </a:lnTo>
                <a:lnTo>
                  <a:pt x="734" y="692"/>
                </a:lnTo>
                <a:lnTo>
                  <a:pt x="734" y="693"/>
                </a:lnTo>
                <a:lnTo>
                  <a:pt x="734" y="694"/>
                </a:lnTo>
                <a:lnTo>
                  <a:pt x="735" y="694"/>
                </a:lnTo>
                <a:lnTo>
                  <a:pt x="736" y="694"/>
                </a:lnTo>
                <a:lnTo>
                  <a:pt x="738" y="694"/>
                </a:lnTo>
                <a:lnTo>
                  <a:pt x="740" y="696"/>
                </a:lnTo>
                <a:lnTo>
                  <a:pt x="740" y="697"/>
                </a:lnTo>
                <a:lnTo>
                  <a:pt x="740" y="699"/>
                </a:lnTo>
                <a:lnTo>
                  <a:pt x="747" y="701"/>
                </a:lnTo>
                <a:lnTo>
                  <a:pt x="751" y="701"/>
                </a:lnTo>
                <a:lnTo>
                  <a:pt x="751" y="700"/>
                </a:lnTo>
                <a:lnTo>
                  <a:pt x="751" y="699"/>
                </a:lnTo>
                <a:lnTo>
                  <a:pt x="751" y="698"/>
                </a:lnTo>
                <a:lnTo>
                  <a:pt x="751" y="697"/>
                </a:lnTo>
                <a:lnTo>
                  <a:pt x="751" y="696"/>
                </a:lnTo>
                <a:lnTo>
                  <a:pt x="751" y="694"/>
                </a:lnTo>
                <a:lnTo>
                  <a:pt x="751" y="693"/>
                </a:lnTo>
                <a:lnTo>
                  <a:pt x="751" y="692"/>
                </a:lnTo>
                <a:lnTo>
                  <a:pt x="751" y="691"/>
                </a:lnTo>
                <a:lnTo>
                  <a:pt x="751" y="690"/>
                </a:lnTo>
                <a:lnTo>
                  <a:pt x="751" y="689"/>
                </a:lnTo>
                <a:lnTo>
                  <a:pt x="751" y="688"/>
                </a:lnTo>
                <a:lnTo>
                  <a:pt x="751" y="686"/>
                </a:lnTo>
                <a:lnTo>
                  <a:pt x="751" y="685"/>
                </a:lnTo>
                <a:lnTo>
                  <a:pt x="752" y="683"/>
                </a:lnTo>
                <a:lnTo>
                  <a:pt x="752" y="682"/>
                </a:lnTo>
                <a:lnTo>
                  <a:pt x="752" y="680"/>
                </a:lnTo>
                <a:lnTo>
                  <a:pt x="753" y="677"/>
                </a:lnTo>
                <a:lnTo>
                  <a:pt x="753" y="676"/>
                </a:lnTo>
                <a:lnTo>
                  <a:pt x="753" y="675"/>
                </a:lnTo>
                <a:lnTo>
                  <a:pt x="753" y="674"/>
                </a:lnTo>
                <a:lnTo>
                  <a:pt x="753" y="673"/>
                </a:lnTo>
                <a:lnTo>
                  <a:pt x="753" y="672"/>
                </a:lnTo>
                <a:lnTo>
                  <a:pt x="754" y="672"/>
                </a:lnTo>
                <a:lnTo>
                  <a:pt x="754" y="671"/>
                </a:lnTo>
                <a:lnTo>
                  <a:pt x="754" y="669"/>
                </a:lnTo>
                <a:lnTo>
                  <a:pt x="755" y="665"/>
                </a:lnTo>
                <a:lnTo>
                  <a:pt x="756" y="663"/>
                </a:lnTo>
                <a:lnTo>
                  <a:pt x="756" y="660"/>
                </a:lnTo>
                <a:lnTo>
                  <a:pt x="757" y="659"/>
                </a:lnTo>
                <a:lnTo>
                  <a:pt x="757" y="657"/>
                </a:lnTo>
                <a:lnTo>
                  <a:pt x="757" y="656"/>
                </a:lnTo>
                <a:lnTo>
                  <a:pt x="758" y="656"/>
                </a:lnTo>
                <a:lnTo>
                  <a:pt x="760" y="649"/>
                </a:lnTo>
                <a:lnTo>
                  <a:pt x="760" y="648"/>
                </a:lnTo>
                <a:lnTo>
                  <a:pt x="761" y="647"/>
                </a:lnTo>
                <a:lnTo>
                  <a:pt x="761" y="646"/>
                </a:lnTo>
                <a:lnTo>
                  <a:pt x="761" y="644"/>
                </a:lnTo>
                <a:lnTo>
                  <a:pt x="761" y="643"/>
                </a:lnTo>
                <a:lnTo>
                  <a:pt x="761" y="642"/>
                </a:lnTo>
                <a:lnTo>
                  <a:pt x="761" y="641"/>
                </a:lnTo>
                <a:lnTo>
                  <a:pt x="762" y="640"/>
                </a:lnTo>
                <a:lnTo>
                  <a:pt x="763" y="632"/>
                </a:lnTo>
                <a:lnTo>
                  <a:pt x="763" y="630"/>
                </a:lnTo>
                <a:lnTo>
                  <a:pt x="763" y="627"/>
                </a:lnTo>
                <a:lnTo>
                  <a:pt x="763" y="625"/>
                </a:lnTo>
                <a:lnTo>
                  <a:pt x="763" y="623"/>
                </a:lnTo>
                <a:lnTo>
                  <a:pt x="764" y="623"/>
                </a:lnTo>
                <a:lnTo>
                  <a:pt x="764" y="621"/>
                </a:lnTo>
                <a:lnTo>
                  <a:pt x="764" y="618"/>
                </a:lnTo>
                <a:lnTo>
                  <a:pt x="764" y="616"/>
                </a:lnTo>
                <a:lnTo>
                  <a:pt x="764" y="615"/>
                </a:lnTo>
                <a:lnTo>
                  <a:pt x="765" y="614"/>
                </a:lnTo>
                <a:lnTo>
                  <a:pt x="765" y="612"/>
                </a:lnTo>
                <a:lnTo>
                  <a:pt x="765" y="610"/>
                </a:lnTo>
                <a:lnTo>
                  <a:pt x="765" y="609"/>
                </a:lnTo>
                <a:lnTo>
                  <a:pt x="765" y="608"/>
                </a:lnTo>
                <a:lnTo>
                  <a:pt x="765" y="607"/>
                </a:lnTo>
                <a:lnTo>
                  <a:pt x="765" y="606"/>
                </a:lnTo>
                <a:lnTo>
                  <a:pt x="764" y="605"/>
                </a:lnTo>
                <a:lnTo>
                  <a:pt x="764" y="604"/>
                </a:lnTo>
                <a:lnTo>
                  <a:pt x="763" y="601"/>
                </a:lnTo>
                <a:lnTo>
                  <a:pt x="763" y="600"/>
                </a:lnTo>
                <a:lnTo>
                  <a:pt x="761" y="598"/>
                </a:lnTo>
                <a:lnTo>
                  <a:pt x="761" y="597"/>
                </a:lnTo>
                <a:lnTo>
                  <a:pt x="760" y="596"/>
                </a:lnTo>
                <a:lnTo>
                  <a:pt x="760" y="595"/>
                </a:lnTo>
                <a:lnTo>
                  <a:pt x="760" y="593"/>
                </a:lnTo>
                <a:lnTo>
                  <a:pt x="758" y="593"/>
                </a:lnTo>
                <a:lnTo>
                  <a:pt x="757" y="591"/>
                </a:lnTo>
                <a:lnTo>
                  <a:pt x="756" y="589"/>
                </a:lnTo>
                <a:lnTo>
                  <a:pt x="756" y="588"/>
                </a:lnTo>
                <a:lnTo>
                  <a:pt x="755" y="587"/>
                </a:lnTo>
                <a:lnTo>
                  <a:pt x="754" y="585"/>
                </a:lnTo>
                <a:lnTo>
                  <a:pt x="753" y="584"/>
                </a:lnTo>
                <a:lnTo>
                  <a:pt x="753" y="583"/>
                </a:lnTo>
                <a:lnTo>
                  <a:pt x="753" y="582"/>
                </a:lnTo>
                <a:lnTo>
                  <a:pt x="752" y="582"/>
                </a:lnTo>
                <a:lnTo>
                  <a:pt x="751" y="581"/>
                </a:lnTo>
                <a:lnTo>
                  <a:pt x="748" y="582"/>
                </a:lnTo>
                <a:lnTo>
                  <a:pt x="747" y="582"/>
                </a:lnTo>
                <a:lnTo>
                  <a:pt x="745" y="581"/>
                </a:lnTo>
                <a:lnTo>
                  <a:pt x="736" y="581"/>
                </a:lnTo>
                <a:lnTo>
                  <a:pt x="735" y="581"/>
                </a:lnTo>
                <a:lnTo>
                  <a:pt x="734" y="581"/>
                </a:lnTo>
                <a:lnTo>
                  <a:pt x="732" y="581"/>
                </a:lnTo>
                <a:lnTo>
                  <a:pt x="730" y="581"/>
                </a:lnTo>
                <a:lnTo>
                  <a:pt x="729" y="581"/>
                </a:lnTo>
                <a:lnTo>
                  <a:pt x="728" y="581"/>
                </a:lnTo>
                <a:lnTo>
                  <a:pt x="727" y="581"/>
                </a:lnTo>
                <a:lnTo>
                  <a:pt x="726" y="581"/>
                </a:lnTo>
                <a:lnTo>
                  <a:pt x="724" y="581"/>
                </a:lnTo>
                <a:lnTo>
                  <a:pt x="723" y="581"/>
                </a:lnTo>
                <a:lnTo>
                  <a:pt x="721" y="581"/>
                </a:lnTo>
                <a:lnTo>
                  <a:pt x="718" y="580"/>
                </a:lnTo>
                <a:lnTo>
                  <a:pt x="716" y="580"/>
                </a:lnTo>
                <a:lnTo>
                  <a:pt x="714" y="579"/>
                </a:lnTo>
                <a:lnTo>
                  <a:pt x="713" y="579"/>
                </a:lnTo>
                <a:lnTo>
                  <a:pt x="712" y="579"/>
                </a:lnTo>
                <a:lnTo>
                  <a:pt x="711" y="579"/>
                </a:lnTo>
                <a:lnTo>
                  <a:pt x="710" y="578"/>
                </a:lnTo>
                <a:lnTo>
                  <a:pt x="709" y="578"/>
                </a:lnTo>
                <a:lnTo>
                  <a:pt x="705" y="576"/>
                </a:lnTo>
                <a:lnTo>
                  <a:pt x="703" y="575"/>
                </a:lnTo>
                <a:lnTo>
                  <a:pt x="702" y="575"/>
                </a:lnTo>
                <a:lnTo>
                  <a:pt x="701" y="575"/>
                </a:lnTo>
                <a:lnTo>
                  <a:pt x="701" y="574"/>
                </a:lnTo>
                <a:lnTo>
                  <a:pt x="699" y="574"/>
                </a:lnTo>
                <a:lnTo>
                  <a:pt x="698" y="574"/>
                </a:lnTo>
                <a:lnTo>
                  <a:pt x="698" y="573"/>
                </a:lnTo>
                <a:lnTo>
                  <a:pt x="697" y="573"/>
                </a:lnTo>
                <a:lnTo>
                  <a:pt x="696" y="573"/>
                </a:lnTo>
                <a:lnTo>
                  <a:pt x="696" y="572"/>
                </a:lnTo>
                <a:lnTo>
                  <a:pt x="695" y="572"/>
                </a:lnTo>
                <a:lnTo>
                  <a:pt x="693" y="571"/>
                </a:lnTo>
                <a:lnTo>
                  <a:pt x="690" y="570"/>
                </a:lnTo>
                <a:lnTo>
                  <a:pt x="689" y="568"/>
                </a:lnTo>
                <a:lnTo>
                  <a:pt x="688" y="568"/>
                </a:lnTo>
                <a:lnTo>
                  <a:pt x="687" y="567"/>
                </a:lnTo>
                <a:lnTo>
                  <a:pt x="686" y="567"/>
                </a:lnTo>
                <a:lnTo>
                  <a:pt x="686" y="566"/>
                </a:lnTo>
                <a:lnTo>
                  <a:pt x="684" y="565"/>
                </a:lnTo>
                <a:lnTo>
                  <a:pt x="682" y="565"/>
                </a:lnTo>
                <a:lnTo>
                  <a:pt x="681" y="564"/>
                </a:lnTo>
                <a:lnTo>
                  <a:pt x="680" y="564"/>
                </a:lnTo>
                <a:lnTo>
                  <a:pt x="679" y="563"/>
                </a:lnTo>
                <a:lnTo>
                  <a:pt x="678" y="563"/>
                </a:lnTo>
                <a:lnTo>
                  <a:pt x="678" y="562"/>
                </a:lnTo>
                <a:lnTo>
                  <a:pt x="677" y="562"/>
                </a:lnTo>
                <a:lnTo>
                  <a:pt x="676" y="561"/>
                </a:lnTo>
                <a:lnTo>
                  <a:pt x="673" y="559"/>
                </a:lnTo>
                <a:lnTo>
                  <a:pt x="671" y="558"/>
                </a:lnTo>
                <a:lnTo>
                  <a:pt x="670" y="558"/>
                </a:lnTo>
                <a:lnTo>
                  <a:pt x="669" y="557"/>
                </a:lnTo>
                <a:lnTo>
                  <a:pt x="668" y="556"/>
                </a:lnTo>
                <a:lnTo>
                  <a:pt x="665" y="556"/>
                </a:lnTo>
                <a:lnTo>
                  <a:pt x="665" y="555"/>
                </a:lnTo>
                <a:lnTo>
                  <a:pt x="664" y="555"/>
                </a:lnTo>
                <a:lnTo>
                  <a:pt x="663" y="554"/>
                </a:lnTo>
                <a:lnTo>
                  <a:pt x="662" y="553"/>
                </a:lnTo>
                <a:lnTo>
                  <a:pt x="661" y="551"/>
                </a:lnTo>
                <a:lnTo>
                  <a:pt x="660" y="550"/>
                </a:lnTo>
                <a:lnTo>
                  <a:pt x="659" y="550"/>
                </a:lnTo>
                <a:lnTo>
                  <a:pt x="659" y="549"/>
                </a:lnTo>
                <a:lnTo>
                  <a:pt x="658" y="549"/>
                </a:lnTo>
                <a:lnTo>
                  <a:pt x="656" y="548"/>
                </a:lnTo>
                <a:lnTo>
                  <a:pt x="656" y="547"/>
                </a:lnTo>
                <a:lnTo>
                  <a:pt x="655" y="547"/>
                </a:lnTo>
                <a:lnTo>
                  <a:pt x="654" y="546"/>
                </a:lnTo>
                <a:lnTo>
                  <a:pt x="654" y="545"/>
                </a:lnTo>
                <a:lnTo>
                  <a:pt x="653" y="545"/>
                </a:lnTo>
                <a:lnTo>
                  <a:pt x="653" y="544"/>
                </a:lnTo>
                <a:lnTo>
                  <a:pt x="652" y="544"/>
                </a:lnTo>
                <a:lnTo>
                  <a:pt x="651" y="542"/>
                </a:lnTo>
                <a:lnTo>
                  <a:pt x="650" y="541"/>
                </a:lnTo>
                <a:lnTo>
                  <a:pt x="648" y="540"/>
                </a:lnTo>
                <a:lnTo>
                  <a:pt x="647" y="539"/>
                </a:lnTo>
                <a:lnTo>
                  <a:pt x="646" y="539"/>
                </a:lnTo>
                <a:lnTo>
                  <a:pt x="645" y="538"/>
                </a:lnTo>
                <a:lnTo>
                  <a:pt x="645" y="537"/>
                </a:lnTo>
                <a:lnTo>
                  <a:pt x="644" y="537"/>
                </a:lnTo>
                <a:lnTo>
                  <a:pt x="643" y="534"/>
                </a:lnTo>
                <a:lnTo>
                  <a:pt x="641" y="533"/>
                </a:lnTo>
                <a:lnTo>
                  <a:pt x="638" y="531"/>
                </a:lnTo>
                <a:lnTo>
                  <a:pt x="637" y="530"/>
                </a:lnTo>
                <a:lnTo>
                  <a:pt x="636" y="529"/>
                </a:lnTo>
                <a:lnTo>
                  <a:pt x="634" y="526"/>
                </a:lnTo>
                <a:lnTo>
                  <a:pt x="633" y="525"/>
                </a:lnTo>
                <a:lnTo>
                  <a:pt x="630" y="524"/>
                </a:lnTo>
                <a:lnTo>
                  <a:pt x="630" y="523"/>
                </a:lnTo>
                <a:lnTo>
                  <a:pt x="628" y="522"/>
                </a:lnTo>
                <a:lnTo>
                  <a:pt x="627" y="521"/>
                </a:lnTo>
                <a:lnTo>
                  <a:pt x="626" y="520"/>
                </a:lnTo>
                <a:lnTo>
                  <a:pt x="625" y="517"/>
                </a:lnTo>
                <a:lnTo>
                  <a:pt x="622" y="516"/>
                </a:lnTo>
                <a:lnTo>
                  <a:pt x="620" y="514"/>
                </a:lnTo>
                <a:lnTo>
                  <a:pt x="619" y="513"/>
                </a:lnTo>
                <a:lnTo>
                  <a:pt x="618" y="512"/>
                </a:lnTo>
                <a:lnTo>
                  <a:pt x="617" y="512"/>
                </a:lnTo>
                <a:lnTo>
                  <a:pt x="617" y="511"/>
                </a:lnTo>
                <a:lnTo>
                  <a:pt x="616" y="509"/>
                </a:lnTo>
                <a:lnTo>
                  <a:pt x="614" y="509"/>
                </a:lnTo>
                <a:lnTo>
                  <a:pt x="614" y="508"/>
                </a:lnTo>
                <a:lnTo>
                  <a:pt x="612" y="507"/>
                </a:lnTo>
                <a:lnTo>
                  <a:pt x="612" y="506"/>
                </a:lnTo>
                <a:lnTo>
                  <a:pt x="611" y="506"/>
                </a:lnTo>
                <a:lnTo>
                  <a:pt x="610" y="505"/>
                </a:lnTo>
                <a:lnTo>
                  <a:pt x="609" y="505"/>
                </a:lnTo>
                <a:lnTo>
                  <a:pt x="609" y="504"/>
                </a:lnTo>
                <a:lnTo>
                  <a:pt x="608" y="504"/>
                </a:lnTo>
                <a:lnTo>
                  <a:pt x="608" y="503"/>
                </a:lnTo>
                <a:lnTo>
                  <a:pt x="606" y="503"/>
                </a:lnTo>
                <a:lnTo>
                  <a:pt x="605" y="502"/>
                </a:lnTo>
                <a:lnTo>
                  <a:pt x="604" y="502"/>
                </a:lnTo>
                <a:lnTo>
                  <a:pt x="603" y="500"/>
                </a:lnTo>
                <a:lnTo>
                  <a:pt x="602" y="500"/>
                </a:lnTo>
                <a:lnTo>
                  <a:pt x="601" y="499"/>
                </a:lnTo>
                <a:lnTo>
                  <a:pt x="599" y="498"/>
                </a:lnTo>
                <a:lnTo>
                  <a:pt x="597" y="498"/>
                </a:lnTo>
                <a:lnTo>
                  <a:pt x="597" y="497"/>
                </a:lnTo>
                <a:lnTo>
                  <a:pt x="596" y="497"/>
                </a:lnTo>
                <a:lnTo>
                  <a:pt x="595" y="496"/>
                </a:lnTo>
                <a:lnTo>
                  <a:pt x="594" y="496"/>
                </a:lnTo>
                <a:lnTo>
                  <a:pt x="593" y="496"/>
                </a:lnTo>
                <a:lnTo>
                  <a:pt x="592" y="495"/>
                </a:lnTo>
                <a:lnTo>
                  <a:pt x="589" y="494"/>
                </a:lnTo>
                <a:lnTo>
                  <a:pt x="588" y="492"/>
                </a:lnTo>
                <a:lnTo>
                  <a:pt x="586" y="491"/>
                </a:lnTo>
                <a:lnTo>
                  <a:pt x="585" y="491"/>
                </a:lnTo>
                <a:lnTo>
                  <a:pt x="583" y="490"/>
                </a:lnTo>
                <a:lnTo>
                  <a:pt x="582" y="489"/>
                </a:lnTo>
                <a:lnTo>
                  <a:pt x="580" y="490"/>
                </a:lnTo>
                <a:lnTo>
                  <a:pt x="580" y="491"/>
                </a:lnTo>
                <a:lnTo>
                  <a:pt x="579" y="492"/>
                </a:lnTo>
                <a:lnTo>
                  <a:pt x="579" y="494"/>
                </a:lnTo>
                <a:lnTo>
                  <a:pt x="578" y="495"/>
                </a:lnTo>
                <a:lnTo>
                  <a:pt x="578" y="496"/>
                </a:lnTo>
                <a:lnTo>
                  <a:pt x="577" y="497"/>
                </a:lnTo>
                <a:lnTo>
                  <a:pt x="577" y="498"/>
                </a:lnTo>
                <a:lnTo>
                  <a:pt x="576" y="498"/>
                </a:lnTo>
                <a:lnTo>
                  <a:pt x="576" y="499"/>
                </a:lnTo>
                <a:lnTo>
                  <a:pt x="569" y="512"/>
                </a:lnTo>
                <a:lnTo>
                  <a:pt x="565" y="517"/>
                </a:lnTo>
                <a:lnTo>
                  <a:pt x="565" y="519"/>
                </a:lnTo>
                <a:lnTo>
                  <a:pt x="563" y="520"/>
                </a:lnTo>
                <a:lnTo>
                  <a:pt x="562" y="523"/>
                </a:lnTo>
                <a:lnTo>
                  <a:pt x="561" y="523"/>
                </a:lnTo>
                <a:lnTo>
                  <a:pt x="561" y="524"/>
                </a:lnTo>
                <a:lnTo>
                  <a:pt x="560" y="539"/>
                </a:lnTo>
                <a:lnTo>
                  <a:pt x="558" y="539"/>
                </a:lnTo>
                <a:lnTo>
                  <a:pt x="555" y="539"/>
                </a:lnTo>
                <a:lnTo>
                  <a:pt x="554" y="539"/>
                </a:lnTo>
                <a:lnTo>
                  <a:pt x="553" y="539"/>
                </a:lnTo>
                <a:lnTo>
                  <a:pt x="553" y="538"/>
                </a:lnTo>
                <a:lnTo>
                  <a:pt x="553" y="537"/>
                </a:lnTo>
                <a:lnTo>
                  <a:pt x="553" y="536"/>
                </a:lnTo>
                <a:lnTo>
                  <a:pt x="553" y="534"/>
                </a:lnTo>
                <a:lnTo>
                  <a:pt x="553" y="532"/>
                </a:lnTo>
                <a:lnTo>
                  <a:pt x="553" y="531"/>
                </a:lnTo>
                <a:lnTo>
                  <a:pt x="551" y="531"/>
                </a:lnTo>
                <a:lnTo>
                  <a:pt x="550" y="531"/>
                </a:lnTo>
                <a:lnTo>
                  <a:pt x="548" y="531"/>
                </a:lnTo>
                <a:lnTo>
                  <a:pt x="544" y="532"/>
                </a:lnTo>
                <a:lnTo>
                  <a:pt x="542" y="532"/>
                </a:lnTo>
                <a:lnTo>
                  <a:pt x="541" y="530"/>
                </a:lnTo>
                <a:lnTo>
                  <a:pt x="553" y="525"/>
                </a:lnTo>
                <a:lnTo>
                  <a:pt x="553" y="522"/>
                </a:lnTo>
                <a:lnTo>
                  <a:pt x="553" y="519"/>
                </a:lnTo>
                <a:lnTo>
                  <a:pt x="554" y="515"/>
                </a:lnTo>
                <a:lnTo>
                  <a:pt x="554" y="512"/>
                </a:lnTo>
                <a:lnTo>
                  <a:pt x="554" y="500"/>
                </a:lnTo>
                <a:lnTo>
                  <a:pt x="554" y="499"/>
                </a:lnTo>
                <a:lnTo>
                  <a:pt x="559" y="499"/>
                </a:lnTo>
                <a:lnTo>
                  <a:pt x="565" y="500"/>
                </a:lnTo>
                <a:lnTo>
                  <a:pt x="569" y="485"/>
                </a:lnTo>
                <a:lnTo>
                  <a:pt x="570" y="483"/>
                </a:lnTo>
                <a:lnTo>
                  <a:pt x="568" y="482"/>
                </a:lnTo>
                <a:lnTo>
                  <a:pt x="566" y="482"/>
                </a:lnTo>
                <a:lnTo>
                  <a:pt x="565" y="481"/>
                </a:lnTo>
                <a:lnTo>
                  <a:pt x="561" y="480"/>
                </a:lnTo>
                <a:lnTo>
                  <a:pt x="560" y="480"/>
                </a:lnTo>
                <a:lnTo>
                  <a:pt x="559" y="480"/>
                </a:lnTo>
                <a:lnTo>
                  <a:pt x="557" y="479"/>
                </a:lnTo>
                <a:lnTo>
                  <a:pt x="555" y="479"/>
                </a:lnTo>
                <a:lnTo>
                  <a:pt x="554" y="478"/>
                </a:lnTo>
                <a:lnTo>
                  <a:pt x="553" y="478"/>
                </a:lnTo>
                <a:lnTo>
                  <a:pt x="552" y="478"/>
                </a:lnTo>
                <a:lnTo>
                  <a:pt x="551" y="477"/>
                </a:lnTo>
                <a:lnTo>
                  <a:pt x="550" y="477"/>
                </a:lnTo>
                <a:lnTo>
                  <a:pt x="549" y="477"/>
                </a:lnTo>
                <a:lnTo>
                  <a:pt x="548" y="477"/>
                </a:lnTo>
                <a:lnTo>
                  <a:pt x="546" y="475"/>
                </a:lnTo>
                <a:lnTo>
                  <a:pt x="545" y="475"/>
                </a:lnTo>
                <a:lnTo>
                  <a:pt x="543" y="475"/>
                </a:lnTo>
                <a:lnTo>
                  <a:pt x="542" y="474"/>
                </a:lnTo>
                <a:lnTo>
                  <a:pt x="540" y="474"/>
                </a:lnTo>
                <a:lnTo>
                  <a:pt x="536" y="473"/>
                </a:lnTo>
                <a:lnTo>
                  <a:pt x="535" y="473"/>
                </a:lnTo>
                <a:lnTo>
                  <a:pt x="534" y="472"/>
                </a:lnTo>
                <a:lnTo>
                  <a:pt x="534" y="470"/>
                </a:lnTo>
                <a:lnTo>
                  <a:pt x="535" y="468"/>
                </a:lnTo>
                <a:lnTo>
                  <a:pt x="535" y="466"/>
                </a:lnTo>
                <a:lnTo>
                  <a:pt x="544" y="468"/>
                </a:lnTo>
                <a:lnTo>
                  <a:pt x="545" y="466"/>
                </a:lnTo>
                <a:lnTo>
                  <a:pt x="546" y="466"/>
                </a:lnTo>
                <a:lnTo>
                  <a:pt x="551" y="468"/>
                </a:lnTo>
                <a:lnTo>
                  <a:pt x="553" y="468"/>
                </a:lnTo>
                <a:lnTo>
                  <a:pt x="553" y="466"/>
                </a:lnTo>
                <a:lnTo>
                  <a:pt x="553" y="465"/>
                </a:lnTo>
                <a:lnTo>
                  <a:pt x="553" y="464"/>
                </a:lnTo>
                <a:lnTo>
                  <a:pt x="553" y="463"/>
                </a:lnTo>
                <a:lnTo>
                  <a:pt x="553" y="462"/>
                </a:lnTo>
                <a:lnTo>
                  <a:pt x="553" y="461"/>
                </a:lnTo>
                <a:lnTo>
                  <a:pt x="553" y="460"/>
                </a:lnTo>
                <a:lnTo>
                  <a:pt x="553" y="458"/>
                </a:lnTo>
                <a:lnTo>
                  <a:pt x="553" y="457"/>
                </a:lnTo>
                <a:lnTo>
                  <a:pt x="553" y="456"/>
                </a:lnTo>
                <a:lnTo>
                  <a:pt x="553" y="455"/>
                </a:lnTo>
                <a:lnTo>
                  <a:pt x="553" y="454"/>
                </a:lnTo>
                <a:lnTo>
                  <a:pt x="553" y="453"/>
                </a:lnTo>
                <a:lnTo>
                  <a:pt x="553" y="450"/>
                </a:lnTo>
                <a:lnTo>
                  <a:pt x="557" y="449"/>
                </a:lnTo>
                <a:lnTo>
                  <a:pt x="559" y="449"/>
                </a:lnTo>
                <a:lnTo>
                  <a:pt x="558" y="443"/>
                </a:lnTo>
                <a:lnTo>
                  <a:pt x="560" y="441"/>
                </a:lnTo>
                <a:lnTo>
                  <a:pt x="560" y="443"/>
                </a:lnTo>
                <a:lnTo>
                  <a:pt x="560" y="444"/>
                </a:lnTo>
                <a:lnTo>
                  <a:pt x="561" y="444"/>
                </a:lnTo>
                <a:lnTo>
                  <a:pt x="566" y="450"/>
                </a:lnTo>
                <a:lnTo>
                  <a:pt x="568" y="452"/>
                </a:lnTo>
                <a:lnTo>
                  <a:pt x="569" y="453"/>
                </a:lnTo>
                <a:lnTo>
                  <a:pt x="575" y="453"/>
                </a:lnTo>
                <a:lnTo>
                  <a:pt x="585" y="454"/>
                </a:lnTo>
                <a:lnTo>
                  <a:pt x="586" y="453"/>
                </a:lnTo>
                <a:lnTo>
                  <a:pt x="588" y="450"/>
                </a:lnTo>
                <a:lnTo>
                  <a:pt x="591" y="449"/>
                </a:lnTo>
                <a:lnTo>
                  <a:pt x="592" y="452"/>
                </a:lnTo>
                <a:lnTo>
                  <a:pt x="593" y="454"/>
                </a:lnTo>
                <a:lnTo>
                  <a:pt x="594" y="455"/>
                </a:lnTo>
                <a:lnTo>
                  <a:pt x="597" y="453"/>
                </a:lnTo>
                <a:lnTo>
                  <a:pt x="599" y="453"/>
                </a:lnTo>
                <a:lnTo>
                  <a:pt x="601" y="450"/>
                </a:lnTo>
                <a:lnTo>
                  <a:pt x="606" y="444"/>
                </a:lnTo>
                <a:lnTo>
                  <a:pt x="609" y="439"/>
                </a:lnTo>
                <a:lnTo>
                  <a:pt x="610" y="438"/>
                </a:lnTo>
                <a:lnTo>
                  <a:pt x="614" y="441"/>
                </a:lnTo>
                <a:lnTo>
                  <a:pt x="613" y="444"/>
                </a:lnTo>
                <a:lnTo>
                  <a:pt x="614" y="444"/>
                </a:lnTo>
                <a:lnTo>
                  <a:pt x="614" y="445"/>
                </a:lnTo>
                <a:lnTo>
                  <a:pt x="617" y="447"/>
                </a:lnTo>
                <a:lnTo>
                  <a:pt x="618" y="448"/>
                </a:lnTo>
                <a:lnTo>
                  <a:pt x="620" y="449"/>
                </a:lnTo>
                <a:lnTo>
                  <a:pt x="621" y="449"/>
                </a:lnTo>
                <a:lnTo>
                  <a:pt x="622" y="449"/>
                </a:lnTo>
                <a:lnTo>
                  <a:pt x="627" y="445"/>
                </a:lnTo>
                <a:lnTo>
                  <a:pt x="629" y="441"/>
                </a:lnTo>
                <a:lnTo>
                  <a:pt x="633" y="438"/>
                </a:lnTo>
                <a:lnTo>
                  <a:pt x="636" y="431"/>
                </a:lnTo>
                <a:lnTo>
                  <a:pt x="646" y="424"/>
                </a:lnTo>
                <a:lnTo>
                  <a:pt x="636" y="406"/>
                </a:lnTo>
                <a:lnTo>
                  <a:pt x="637" y="406"/>
                </a:lnTo>
                <a:lnTo>
                  <a:pt x="639" y="406"/>
                </a:lnTo>
                <a:lnTo>
                  <a:pt x="642" y="406"/>
                </a:lnTo>
                <a:lnTo>
                  <a:pt x="643" y="406"/>
                </a:lnTo>
                <a:lnTo>
                  <a:pt x="650" y="406"/>
                </a:lnTo>
                <a:lnTo>
                  <a:pt x="654" y="407"/>
                </a:lnTo>
                <a:lnTo>
                  <a:pt x="659" y="407"/>
                </a:lnTo>
                <a:lnTo>
                  <a:pt x="661" y="407"/>
                </a:lnTo>
                <a:lnTo>
                  <a:pt x="661" y="416"/>
                </a:lnTo>
                <a:lnTo>
                  <a:pt x="662" y="423"/>
                </a:lnTo>
                <a:lnTo>
                  <a:pt x="663" y="423"/>
                </a:lnTo>
                <a:lnTo>
                  <a:pt x="665" y="429"/>
                </a:lnTo>
                <a:lnTo>
                  <a:pt x="665" y="430"/>
                </a:lnTo>
                <a:lnTo>
                  <a:pt x="661" y="433"/>
                </a:lnTo>
                <a:lnTo>
                  <a:pt x="656" y="437"/>
                </a:lnTo>
                <a:lnTo>
                  <a:pt x="654" y="439"/>
                </a:lnTo>
                <a:lnTo>
                  <a:pt x="648" y="437"/>
                </a:lnTo>
                <a:lnTo>
                  <a:pt x="647" y="437"/>
                </a:lnTo>
                <a:lnTo>
                  <a:pt x="646" y="437"/>
                </a:lnTo>
                <a:lnTo>
                  <a:pt x="645" y="437"/>
                </a:lnTo>
                <a:lnTo>
                  <a:pt x="645" y="438"/>
                </a:lnTo>
                <a:lnTo>
                  <a:pt x="644" y="438"/>
                </a:lnTo>
                <a:lnTo>
                  <a:pt x="641" y="441"/>
                </a:lnTo>
                <a:lnTo>
                  <a:pt x="638" y="444"/>
                </a:lnTo>
                <a:lnTo>
                  <a:pt x="635" y="447"/>
                </a:lnTo>
                <a:lnTo>
                  <a:pt x="633" y="449"/>
                </a:lnTo>
                <a:lnTo>
                  <a:pt x="634" y="450"/>
                </a:lnTo>
                <a:lnTo>
                  <a:pt x="638" y="455"/>
                </a:lnTo>
                <a:lnTo>
                  <a:pt x="641" y="458"/>
                </a:lnTo>
                <a:lnTo>
                  <a:pt x="643" y="462"/>
                </a:lnTo>
                <a:lnTo>
                  <a:pt x="647" y="468"/>
                </a:lnTo>
                <a:lnTo>
                  <a:pt x="645" y="470"/>
                </a:lnTo>
                <a:lnTo>
                  <a:pt x="644" y="471"/>
                </a:lnTo>
                <a:lnTo>
                  <a:pt x="644" y="472"/>
                </a:lnTo>
                <a:lnTo>
                  <a:pt x="644" y="475"/>
                </a:lnTo>
                <a:lnTo>
                  <a:pt x="644" y="477"/>
                </a:lnTo>
                <a:lnTo>
                  <a:pt x="644" y="480"/>
                </a:lnTo>
                <a:lnTo>
                  <a:pt x="644" y="481"/>
                </a:lnTo>
                <a:lnTo>
                  <a:pt x="646" y="482"/>
                </a:lnTo>
                <a:lnTo>
                  <a:pt x="648" y="486"/>
                </a:lnTo>
                <a:lnTo>
                  <a:pt x="650" y="488"/>
                </a:lnTo>
                <a:lnTo>
                  <a:pt x="651" y="487"/>
                </a:lnTo>
                <a:lnTo>
                  <a:pt x="653" y="486"/>
                </a:lnTo>
                <a:lnTo>
                  <a:pt x="658" y="482"/>
                </a:lnTo>
                <a:lnTo>
                  <a:pt x="656" y="481"/>
                </a:lnTo>
                <a:lnTo>
                  <a:pt x="655" y="478"/>
                </a:lnTo>
                <a:lnTo>
                  <a:pt x="655" y="477"/>
                </a:lnTo>
                <a:lnTo>
                  <a:pt x="655" y="475"/>
                </a:lnTo>
                <a:lnTo>
                  <a:pt x="654" y="475"/>
                </a:lnTo>
                <a:lnTo>
                  <a:pt x="656" y="474"/>
                </a:lnTo>
                <a:lnTo>
                  <a:pt x="658" y="474"/>
                </a:lnTo>
                <a:lnTo>
                  <a:pt x="664" y="471"/>
                </a:lnTo>
                <a:lnTo>
                  <a:pt x="669" y="469"/>
                </a:lnTo>
                <a:lnTo>
                  <a:pt x="670" y="468"/>
                </a:lnTo>
                <a:lnTo>
                  <a:pt x="676" y="477"/>
                </a:lnTo>
                <a:lnTo>
                  <a:pt x="677" y="477"/>
                </a:lnTo>
                <a:lnTo>
                  <a:pt x="681" y="486"/>
                </a:lnTo>
                <a:lnTo>
                  <a:pt x="687" y="485"/>
                </a:lnTo>
                <a:lnTo>
                  <a:pt x="693" y="485"/>
                </a:lnTo>
                <a:lnTo>
                  <a:pt x="695" y="485"/>
                </a:lnTo>
                <a:lnTo>
                  <a:pt x="696" y="482"/>
                </a:lnTo>
                <a:lnTo>
                  <a:pt x="698" y="477"/>
                </a:lnTo>
                <a:lnTo>
                  <a:pt x="698" y="478"/>
                </a:lnTo>
                <a:lnTo>
                  <a:pt x="705" y="478"/>
                </a:lnTo>
                <a:lnTo>
                  <a:pt x="711" y="478"/>
                </a:lnTo>
                <a:lnTo>
                  <a:pt x="714" y="478"/>
                </a:lnTo>
                <a:lnTo>
                  <a:pt x="714" y="477"/>
                </a:lnTo>
                <a:lnTo>
                  <a:pt x="714" y="475"/>
                </a:lnTo>
                <a:lnTo>
                  <a:pt x="713" y="475"/>
                </a:lnTo>
                <a:lnTo>
                  <a:pt x="713" y="473"/>
                </a:lnTo>
                <a:lnTo>
                  <a:pt x="713" y="472"/>
                </a:lnTo>
                <a:lnTo>
                  <a:pt x="713" y="471"/>
                </a:lnTo>
                <a:lnTo>
                  <a:pt x="712" y="470"/>
                </a:lnTo>
                <a:lnTo>
                  <a:pt x="712" y="469"/>
                </a:lnTo>
                <a:lnTo>
                  <a:pt x="712" y="468"/>
                </a:lnTo>
                <a:lnTo>
                  <a:pt x="712" y="466"/>
                </a:lnTo>
                <a:lnTo>
                  <a:pt x="711" y="464"/>
                </a:lnTo>
                <a:lnTo>
                  <a:pt x="711" y="463"/>
                </a:lnTo>
                <a:lnTo>
                  <a:pt x="710" y="461"/>
                </a:lnTo>
                <a:lnTo>
                  <a:pt x="710" y="460"/>
                </a:lnTo>
                <a:lnTo>
                  <a:pt x="710" y="458"/>
                </a:lnTo>
                <a:lnTo>
                  <a:pt x="709" y="457"/>
                </a:lnTo>
                <a:lnTo>
                  <a:pt x="709" y="456"/>
                </a:lnTo>
                <a:lnTo>
                  <a:pt x="709" y="455"/>
                </a:lnTo>
                <a:lnTo>
                  <a:pt x="707" y="455"/>
                </a:lnTo>
                <a:lnTo>
                  <a:pt x="707" y="456"/>
                </a:lnTo>
                <a:lnTo>
                  <a:pt x="705" y="458"/>
                </a:lnTo>
                <a:lnTo>
                  <a:pt x="706" y="458"/>
                </a:lnTo>
                <a:lnTo>
                  <a:pt x="706" y="460"/>
                </a:lnTo>
                <a:lnTo>
                  <a:pt x="706" y="461"/>
                </a:lnTo>
                <a:lnTo>
                  <a:pt x="705" y="461"/>
                </a:lnTo>
                <a:lnTo>
                  <a:pt x="706" y="463"/>
                </a:lnTo>
                <a:lnTo>
                  <a:pt x="706" y="464"/>
                </a:lnTo>
                <a:lnTo>
                  <a:pt x="706" y="465"/>
                </a:lnTo>
                <a:lnTo>
                  <a:pt x="709" y="466"/>
                </a:lnTo>
                <a:lnTo>
                  <a:pt x="709" y="468"/>
                </a:lnTo>
                <a:lnTo>
                  <a:pt x="709" y="469"/>
                </a:lnTo>
                <a:lnTo>
                  <a:pt x="701" y="469"/>
                </a:lnTo>
                <a:lnTo>
                  <a:pt x="697" y="466"/>
                </a:lnTo>
                <a:lnTo>
                  <a:pt x="695" y="465"/>
                </a:lnTo>
                <a:lnTo>
                  <a:pt x="696" y="463"/>
                </a:lnTo>
                <a:lnTo>
                  <a:pt x="695" y="463"/>
                </a:lnTo>
                <a:lnTo>
                  <a:pt x="694" y="462"/>
                </a:lnTo>
                <a:lnTo>
                  <a:pt x="692" y="465"/>
                </a:lnTo>
                <a:lnTo>
                  <a:pt x="690" y="463"/>
                </a:lnTo>
                <a:lnTo>
                  <a:pt x="690" y="462"/>
                </a:lnTo>
                <a:lnTo>
                  <a:pt x="692" y="462"/>
                </a:lnTo>
                <a:lnTo>
                  <a:pt x="692" y="461"/>
                </a:lnTo>
                <a:lnTo>
                  <a:pt x="689" y="457"/>
                </a:lnTo>
                <a:lnTo>
                  <a:pt x="692" y="456"/>
                </a:lnTo>
                <a:lnTo>
                  <a:pt x="699" y="450"/>
                </a:lnTo>
                <a:lnTo>
                  <a:pt x="703" y="448"/>
                </a:lnTo>
                <a:lnTo>
                  <a:pt x="703" y="447"/>
                </a:lnTo>
                <a:lnTo>
                  <a:pt x="704" y="448"/>
                </a:lnTo>
                <a:lnTo>
                  <a:pt x="705" y="447"/>
                </a:lnTo>
                <a:lnTo>
                  <a:pt x="706" y="445"/>
                </a:lnTo>
                <a:lnTo>
                  <a:pt x="707" y="444"/>
                </a:lnTo>
                <a:lnTo>
                  <a:pt x="707" y="443"/>
                </a:lnTo>
                <a:lnTo>
                  <a:pt x="709" y="441"/>
                </a:lnTo>
                <a:lnTo>
                  <a:pt x="709" y="440"/>
                </a:lnTo>
                <a:lnTo>
                  <a:pt x="710" y="439"/>
                </a:lnTo>
                <a:lnTo>
                  <a:pt x="711" y="438"/>
                </a:lnTo>
                <a:lnTo>
                  <a:pt x="712" y="437"/>
                </a:lnTo>
                <a:lnTo>
                  <a:pt x="712" y="436"/>
                </a:lnTo>
                <a:lnTo>
                  <a:pt x="714" y="433"/>
                </a:lnTo>
                <a:lnTo>
                  <a:pt x="715" y="431"/>
                </a:lnTo>
                <a:lnTo>
                  <a:pt x="716" y="430"/>
                </a:lnTo>
                <a:lnTo>
                  <a:pt x="719" y="428"/>
                </a:lnTo>
                <a:lnTo>
                  <a:pt x="713" y="415"/>
                </a:lnTo>
                <a:lnTo>
                  <a:pt x="711" y="409"/>
                </a:lnTo>
                <a:lnTo>
                  <a:pt x="710" y="406"/>
                </a:lnTo>
                <a:lnTo>
                  <a:pt x="709" y="405"/>
                </a:lnTo>
                <a:lnTo>
                  <a:pt x="709" y="404"/>
                </a:lnTo>
                <a:lnTo>
                  <a:pt x="712" y="402"/>
                </a:lnTo>
                <a:lnTo>
                  <a:pt x="714" y="399"/>
                </a:lnTo>
                <a:lnTo>
                  <a:pt x="729" y="404"/>
                </a:lnTo>
                <a:lnTo>
                  <a:pt x="732" y="404"/>
                </a:lnTo>
                <a:lnTo>
                  <a:pt x="738" y="406"/>
                </a:lnTo>
                <a:lnTo>
                  <a:pt x="738" y="401"/>
                </a:lnTo>
                <a:lnTo>
                  <a:pt x="738" y="399"/>
                </a:lnTo>
                <a:lnTo>
                  <a:pt x="738" y="398"/>
                </a:lnTo>
                <a:lnTo>
                  <a:pt x="738" y="395"/>
                </a:lnTo>
                <a:lnTo>
                  <a:pt x="738" y="393"/>
                </a:lnTo>
                <a:lnTo>
                  <a:pt x="738" y="390"/>
                </a:lnTo>
                <a:lnTo>
                  <a:pt x="738" y="389"/>
                </a:lnTo>
                <a:lnTo>
                  <a:pt x="738" y="386"/>
                </a:lnTo>
                <a:lnTo>
                  <a:pt x="739" y="387"/>
                </a:lnTo>
                <a:lnTo>
                  <a:pt x="740" y="387"/>
                </a:lnTo>
                <a:lnTo>
                  <a:pt x="744" y="387"/>
                </a:lnTo>
                <a:lnTo>
                  <a:pt x="744" y="388"/>
                </a:lnTo>
                <a:lnTo>
                  <a:pt x="745" y="388"/>
                </a:lnTo>
                <a:lnTo>
                  <a:pt x="746" y="388"/>
                </a:lnTo>
                <a:lnTo>
                  <a:pt x="747" y="390"/>
                </a:lnTo>
                <a:lnTo>
                  <a:pt x="749" y="393"/>
                </a:lnTo>
                <a:lnTo>
                  <a:pt x="749" y="394"/>
                </a:lnTo>
                <a:lnTo>
                  <a:pt x="751" y="394"/>
                </a:lnTo>
                <a:lnTo>
                  <a:pt x="751" y="395"/>
                </a:lnTo>
                <a:lnTo>
                  <a:pt x="752" y="396"/>
                </a:lnTo>
                <a:lnTo>
                  <a:pt x="754" y="398"/>
                </a:lnTo>
                <a:lnTo>
                  <a:pt x="755" y="401"/>
                </a:lnTo>
                <a:lnTo>
                  <a:pt x="756" y="402"/>
                </a:lnTo>
                <a:lnTo>
                  <a:pt x="755" y="394"/>
                </a:lnTo>
                <a:lnTo>
                  <a:pt x="754" y="386"/>
                </a:lnTo>
                <a:lnTo>
                  <a:pt x="754" y="385"/>
                </a:lnTo>
                <a:lnTo>
                  <a:pt x="754" y="384"/>
                </a:lnTo>
                <a:lnTo>
                  <a:pt x="754" y="381"/>
                </a:lnTo>
                <a:lnTo>
                  <a:pt x="758" y="378"/>
                </a:lnTo>
                <a:lnTo>
                  <a:pt x="761" y="376"/>
                </a:lnTo>
                <a:lnTo>
                  <a:pt x="757" y="371"/>
                </a:lnTo>
                <a:lnTo>
                  <a:pt x="755" y="369"/>
                </a:lnTo>
                <a:lnTo>
                  <a:pt x="754" y="367"/>
                </a:lnTo>
                <a:lnTo>
                  <a:pt x="753" y="365"/>
                </a:lnTo>
                <a:lnTo>
                  <a:pt x="753" y="364"/>
                </a:lnTo>
                <a:lnTo>
                  <a:pt x="752" y="364"/>
                </a:lnTo>
                <a:lnTo>
                  <a:pt x="751" y="364"/>
                </a:lnTo>
                <a:lnTo>
                  <a:pt x="749" y="364"/>
                </a:lnTo>
                <a:lnTo>
                  <a:pt x="748" y="364"/>
                </a:lnTo>
                <a:lnTo>
                  <a:pt x="747" y="364"/>
                </a:lnTo>
                <a:lnTo>
                  <a:pt x="744" y="376"/>
                </a:lnTo>
                <a:lnTo>
                  <a:pt x="744" y="377"/>
                </a:lnTo>
                <a:lnTo>
                  <a:pt x="743" y="377"/>
                </a:lnTo>
                <a:lnTo>
                  <a:pt x="743" y="378"/>
                </a:lnTo>
                <a:lnTo>
                  <a:pt x="743" y="379"/>
                </a:lnTo>
                <a:lnTo>
                  <a:pt x="743" y="380"/>
                </a:lnTo>
                <a:lnTo>
                  <a:pt x="741" y="380"/>
                </a:lnTo>
                <a:lnTo>
                  <a:pt x="741" y="381"/>
                </a:lnTo>
                <a:lnTo>
                  <a:pt x="741" y="382"/>
                </a:lnTo>
                <a:lnTo>
                  <a:pt x="740" y="382"/>
                </a:lnTo>
                <a:lnTo>
                  <a:pt x="740" y="384"/>
                </a:lnTo>
                <a:lnTo>
                  <a:pt x="740" y="385"/>
                </a:lnTo>
                <a:lnTo>
                  <a:pt x="739" y="385"/>
                </a:lnTo>
                <a:lnTo>
                  <a:pt x="737" y="385"/>
                </a:lnTo>
                <a:lnTo>
                  <a:pt x="735" y="385"/>
                </a:lnTo>
                <a:lnTo>
                  <a:pt x="734" y="385"/>
                </a:lnTo>
                <a:lnTo>
                  <a:pt x="734" y="386"/>
                </a:lnTo>
                <a:lnTo>
                  <a:pt x="732" y="386"/>
                </a:lnTo>
                <a:lnTo>
                  <a:pt x="731" y="386"/>
                </a:lnTo>
                <a:lnTo>
                  <a:pt x="730" y="387"/>
                </a:lnTo>
                <a:lnTo>
                  <a:pt x="729" y="387"/>
                </a:lnTo>
                <a:lnTo>
                  <a:pt x="727" y="388"/>
                </a:lnTo>
                <a:lnTo>
                  <a:pt x="724" y="388"/>
                </a:lnTo>
                <a:lnTo>
                  <a:pt x="723" y="388"/>
                </a:lnTo>
                <a:lnTo>
                  <a:pt x="722" y="388"/>
                </a:lnTo>
                <a:lnTo>
                  <a:pt x="704" y="390"/>
                </a:lnTo>
                <a:lnTo>
                  <a:pt x="703" y="387"/>
                </a:lnTo>
                <a:lnTo>
                  <a:pt x="702" y="382"/>
                </a:lnTo>
                <a:lnTo>
                  <a:pt x="701" y="379"/>
                </a:lnTo>
                <a:lnTo>
                  <a:pt x="699" y="377"/>
                </a:lnTo>
                <a:lnTo>
                  <a:pt x="696" y="370"/>
                </a:lnTo>
                <a:lnTo>
                  <a:pt x="694" y="363"/>
                </a:lnTo>
                <a:lnTo>
                  <a:pt x="693" y="360"/>
                </a:lnTo>
                <a:lnTo>
                  <a:pt x="688" y="364"/>
                </a:lnTo>
                <a:lnTo>
                  <a:pt x="687" y="365"/>
                </a:lnTo>
                <a:lnTo>
                  <a:pt x="686" y="367"/>
                </a:lnTo>
                <a:lnTo>
                  <a:pt x="685" y="367"/>
                </a:lnTo>
                <a:lnTo>
                  <a:pt x="684" y="368"/>
                </a:lnTo>
                <a:lnTo>
                  <a:pt x="682" y="369"/>
                </a:lnTo>
                <a:lnTo>
                  <a:pt x="681" y="369"/>
                </a:lnTo>
                <a:lnTo>
                  <a:pt x="680" y="370"/>
                </a:lnTo>
                <a:lnTo>
                  <a:pt x="679" y="370"/>
                </a:lnTo>
                <a:lnTo>
                  <a:pt x="678" y="371"/>
                </a:lnTo>
                <a:lnTo>
                  <a:pt x="677" y="371"/>
                </a:lnTo>
                <a:lnTo>
                  <a:pt x="677" y="372"/>
                </a:lnTo>
                <a:lnTo>
                  <a:pt x="676" y="372"/>
                </a:lnTo>
                <a:lnTo>
                  <a:pt x="675" y="372"/>
                </a:lnTo>
                <a:lnTo>
                  <a:pt x="675" y="373"/>
                </a:lnTo>
                <a:lnTo>
                  <a:pt x="673" y="373"/>
                </a:lnTo>
                <a:lnTo>
                  <a:pt x="671" y="374"/>
                </a:lnTo>
                <a:lnTo>
                  <a:pt x="670" y="374"/>
                </a:lnTo>
                <a:lnTo>
                  <a:pt x="669" y="376"/>
                </a:lnTo>
                <a:lnTo>
                  <a:pt x="668" y="376"/>
                </a:lnTo>
                <a:lnTo>
                  <a:pt x="667" y="377"/>
                </a:lnTo>
                <a:lnTo>
                  <a:pt x="664" y="378"/>
                </a:lnTo>
                <a:lnTo>
                  <a:pt x="661" y="379"/>
                </a:lnTo>
                <a:lnTo>
                  <a:pt x="660" y="379"/>
                </a:lnTo>
                <a:lnTo>
                  <a:pt x="660" y="380"/>
                </a:lnTo>
                <a:lnTo>
                  <a:pt x="655" y="381"/>
                </a:lnTo>
                <a:lnTo>
                  <a:pt x="654" y="382"/>
                </a:lnTo>
                <a:lnTo>
                  <a:pt x="648" y="385"/>
                </a:lnTo>
                <a:lnTo>
                  <a:pt x="646" y="385"/>
                </a:lnTo>
                <a:lnTo>
                  <a:pt x="643" y="387"/>
                </a:lnTo>
                <a:lnTo>
                  <a:pt x="642" y="387"/>
                </a:lnTo>
                <a:lnTo>
                  <a:pt x="643" y="387"/>
                </a:lnTo>
                <a:lnTo>
                  <a:pt x="643" y="389"/>
                </a:lnTo>
                <a:lnTo>
                  <a:pt x="645" y="395"/>
                </a:lnTo>
                <a:lnTo>
                  <a:pt x="656" y="390"/>
                </a:lnTo>
                <a:lnTo>
                  <a:pt x="658" y="391"/>
                </a:lnTo>
                <a:lnTo>
                  <a:pt x="658" y="393"/>
                </a:lnTo>
                <a:lnTo>
                  <a:pt x="659" y="394"/>
                </a:lnTo>
                <a:lnTo>
                  <a:pt x="659" y="395"/>
                </a:lnTo>
                <a:lnTo>
                  <a:pt x="660" y="396"/>
                </a:lnTo>
                <a:lnTo>
                  <a:pt x="662" y="397"/>
                </a:lnTo>
                <a:lnTo>
                  <a:pt x="665" y="398"/>
                </a:lnTo>
                <a:lnTo>
                  <a:pt x="664" y="399"/>
                </a:lnTo>
                <a:lnTo>
                  <a:pt x="665" y="401"/>
                </a:lnTo>
                <a:lnTo>
                  <a:pt x="665" y="402"/>
                </a:lnTo>
                <a:lnTo>
                  <a:pt x="667" y="404"/>
                </a:lnTo>
                <a:lnTo>
                  <a:pt x="667" y="405"/>
                </a:lnTo>
                <a:lnTo>
                  <a:pt x="668" y="407"/>
                </a:lnTo>
                <a:lnTo>
                  <a:pt x="664" y="406"/>
                </a:lnTo>
                <a:lnTo>
                  <a:pt x="659" y="406"/>
                </a:lnTo>
                <a:lnTo>
                  <a:pt x="654" y="406"/>
                </a:lnTo>
                <a:lnTo>
                  <a:pt x="651" y="405"/>
                </a:lnTo>
                <a:lnTo>
                  <a:pt x="651" y="397"/>
                </a:lnTo>
                <a:lnTo>
                  <a:pt x="648" y="395"/>
                </a:lnTo>
                <a:lnTo>
                  <a:pt x="643" y="397"/>
                </a:lnTo>
                <a:lnTo>
                  <a:pt x="637" y="405"/>
                </a:lnTo>
                <a:lnTo>
                  <a:pt x="636" y="405"/>
                </a:lnTo>
                <a:lnTo>
                  <a:pt x="630" y="398"/>
                </a:lnTo>
                <a:lnTo>
                  <a:pt x="630" y="394"/>
                </a:lnTo>
                <a:lnTo>
                  <a:pt x="629" y="391"/>
                </a:lnTo>
                <a:lnTo>
                  <a:pt x="628" y="393"/>
                </a:lnTo>
                <a:lnTo>
                  <a:pt x="628" y="390"/>
                </a:lnTo>
                <a:lnTo>
                  <a:pt x="628" y="386"/>
                </a:lnTo>
                <a:lnTo>
                  <a:pt x="642" y="380"/>
                </a:lnTo>
                <a:lnTo>
                  <a:pt x="643" y="379"/>
                </a:lnTo>
                <a:lnTo>
                  <a:pt x="644" y="379"/>
                </a:lnTo>
                <a:lnTo>
                  <a:pt x="645" y="379"/>
                </a:lnTo>
                <a:lnTo>
                  <a:pt x="645" y="378"/>
                </a:lnTo>
                <a:lnTo>
                  <a:pt x="646" y="378"/>
                </a:lnTo>
                <a:lnTo>
                  <a:pt x="647" y="378"/>
                </a:lnTo>
                <a:lnTo>
                  <a:pt x="648" y="377"/>
                </a:lnTo>
                <a:lnTo>
                  <a:pt x="650" y="377"/>
                </a:lnTo>
                <a:lnTo>
                  <a:pt x="651" y="377"/>
                </a:lnTo>
                <a:lnTo>
                  <a:pt x="652" y="376"/>
                </a:lnTo>
                <a:lnTo>
                  <a:pt x="653" y="376"/>
                </a:lnTo>
                <a:lnTo>
                  <a:pt x="654" y="374"/>
                </a:lnTo>
                <a:lnTo>
                  <a:pt x="656" y="373"/>
                </a:lnTo>
                <a:lnTo>
                  <a:pt x="654" y="368"/>
                </a:lnTo>
                <a:lnTo>
                  <a:pt x="652" y="364"/>
                </a:lnTo>
                <a:lnTo>
                  <a:pt x="651" y="362"/>
                </a:lnTo>
                <a:lnTo>
                  <a:pt x="650" y="360"/>
                </a:lnTo>
                <a:lnTo>
                  <a:pt x="650" y="359"/>
                </a:lnTo>
                <a:lnTo>
                  <a:pt x="650" y="357"/>
                </a:lnTo>
                <a:lnTo>
                  <a:pt x="648" y="357"/>
                </a:lnTo>
                <a:lnTo>
                  <a:pt x="648" y="356"/>
                </a:lnTo>
                <a:lnTo>
                  <a:pt x="647" y="355"/>
                </a:lnTo>
                <a:lnTo>
                  <a:pt x="647" y="354"/>
                </a:lnTo>
                <a:lnTo>
                  <a:pt x="646" y="354"/>
                </a:lnTo>
                <a:lnTo>
                  <a:pt x="646" y="353"/>
                </a:lnTo>
                <a:lnTo>
                  <a:pt x="645" y="353"/>
                </a:lnTo>
                <a:lnTo>
                  <a:pt x="644" y="353"/>
                </a:lnTo>
                <a:lnTo>
                  <a:pt x="644" y="352"/>
                </a:lnTo>
                <a:lnTo>
                  <a:pt x="643" y="352"/>
                </a:lnTo>
                <a:lnTo>
                  <a:pt x="641" y="350"/>
                </a:lnTo>
                <a:lnTo>
                  <a:pt x="638" y="348"/>
                </a:lnTo>
                <a:lnTo>
                  <a:pt x="634" y="345"/>
                </a:lnTo>
                <a:lnTo>
                  <a:pt x="630" y="342"/>
                </a:lnTo>
                <a:lnTo>
                  <a:pt x="629" y="340"/>
                </a:lnTo>
                <a:lnTo>
                  <a:pt x="628" y="339"/>
                </a:lnTo>
                <a:lnTo>
                  <a:pt x="627" y="339"/>
                </a:lnTo>
                <a:lnTo>
                  <a:pt x="627" y="338"/>
                </a:lnTo>
                <a:lnTo>
                  <a:pt x="626" y="338"/>
                </a:lnTo>
                <a:lnTo>
                  <a:pt x="626" y="337"/>
                </a:lnTo>
                <a:lnTo>
                  <a:pt x="625" y="337"/>
                </a:lnTo>
                <a:lnTo>
                  <a:pt x="622" y="339"/>
                </a:lnTo>
                <a:lnTo>
                  <a:pt x="622" y="340"/>
                </a:lnTo>
                <a:lnTo>
                  <a:pt x="624" y="340"/>
                </a:lnTo>
                <a:lnTo>
                  <a:pt x="625" y="340"/>
                </a:lnTo>
                <a:lnTo>
                  <a:pt x="626" y="340"/>
                </a:lnTo>
                <a:lnTo>
                  <a:pt x="625" y="344"/>
                </a:lnTo>
                <a:lnTo>
                  <a:pt x="625" y="351"/>
                </a:lnTo>
                <a:lnTo>
                  <a:pt x="625" y="350"/>
                </a:lnTo>
                <a:lnTo>
                  <a:pt x="628" y="346"/>
                </a:lnTo>
                <a:lnTo>
                  <a:pt x="630" y="347"/>
                </a:lnTo>
                <a:lnTo>
                  <a:pt x="626" y="352"/>
                </a:lnTo>
                <a:lnTo>
                  <a:pt x="625" y="352"/>
                </a:lnTo>
                <a:lnTo>
                  <a:pt x="624" y="353"/>
                </a:lnTo>
                <a:lnTo>
                  <a:pt x="619" y="356"/>
                </a:lnTo>
                <a:lnTo>
                  <a:pt x="618" y="356"/>
                </a:lnTo>
                <a:lnTo>
                  <a:pt x="611" y="360"/>
                </a:lnTo>
                <a:lnTo>
                  <a:pt x="603" y="363"/>
                </a:lnTo>
                <a:lnTo>
                  <a:pt x="599" y="364"/>
                </a:lnTo>
                <a:lnTo>
                  <a:pt x="595" y="364"/>
                </a:lnTo>
                <a:lnTo>
                  <a:pt x="592" y="365"/>
                </a:lnTo>
                <a:lnTo>
                  <a:pt x="591" y="365"/>
                </a:lnTo>
                <a:lnTo>
                  <a:pt x="587" y="365"/>
                </a:lnTo>
                <a:lnTo>
                  <a:pt x="583" y="365"/>
                </a:lnTo>
                <a:lnTo>
                  <a:pt x="580" y="365"/>
                </a:lnTo>
                <a:lnTo>
                  <a:pt x="579" y="365"/>
                </a:lnTo>
                <a:lnTo>
                  <a:pt x="575" y="365"/>
                </a:lnTo>
                <a:lnTo>
                  <a:pt x="574" y="365"/>
                </a:lnTo>
                <a:lnTo>
                  <a:pt x="572" y="365"/>
                </a:lnTo>
                <a:lnTo>
                  <a:pt x="570" y="365"/>
                </a:lnTo>
                <a:lnTo>
                  <a:pt x="569" y="365"/>
                </a:lnTo>
                <a:lnTo>
                  <a:pt x="568" y="364"/>
                </a:lnTo>
                <a:lnTo>
                  <a:pt x="566" y="364"/>
                </a:lnTo>
                <a:lnTo>
                  <a:pt x="563" y="364"/>
                </a:lnTo>
                <a:lnTo>
                  <a:pt x="561" y="364"/>
                </a:lnTo>
                <a:lnTo>
                  <a:pt x="560" y="364"/>
                </a:lnTo>
                <a:lnTo>
                  <a:pt x="558" y="364"/>
                </a:lnTo>
                <a:lnTo>
                  <a:pt x="555" y="364"/>
                </a:lnTo>
                <a:lnTo>
                  <a:pt x="554" y="363"/>
                </a:lnTo>
                <a:lnTo>
                  <a:pt x="552" y="363"/>
                </a:lnTo>
                <a:lnTo>
                  <a:pt x="551" y="363"/>
                </a:lnTo>
                <a:lnTo>
                  <a:pt x="548" y="363"/>
                </a:lnTo>
                <a:lnTo>
                  <a:pt x="544" y="363"/>
                </a:lnTo>
                <a:lnTo>
                  <a:pt x="543" y="363"/>
                </a:lnTo>
                <a:lnTo>
                  <a:pt x="543" y="362"/>
                </a:lnTo>
                <a:lnTo>
                  <a:pt x="540" y="362"/>
                </a:lnTo>
                <a:lnTo>
                  <a:pt x="537" y="362"/>
                </a:lnTo>
                <a:lnTo>
                  <a:pt x="536" y="362"/>
                </a:lnTo>
                <a:lnTo>
                  <a:pt x="535" y="363"/>
                </a:lnTo>
                <a:lnTo>
                  <a:pt x="533" y="363"/>
                </a:lnTo>
                <a:lnTo>
                  <a:pt x="531" y="364"/>
                </a:lnTo>
                <a:lnTo>
                  <a:pt x="528" y="364"/>
                </a:lnTo>
                <a:lnTo>
                  <a:pt x="526" y="365"/>
                </a:lnTo>
                <a:lnTo>
                  <a:pt x="524" y="367"/>
                </a:lnTo>
                <a:lnTo>
                  <a:pt x="523" y="367"/>
                </a:lnTo>
                <a:lnTo>
                  <a:pt x="521" y="368"/>
                </a:lnTo>
                <a:lnTo>
                  <a:pt x="520" y="369"/>
                </a:lnTo>
                <a:lnTo>
                  <a:pt x="518" y="370"/>
                </a:lnTo>
                <a:lnTo>
                  <a:pt x="516" y="369"/>
                </a:lnTo>
                <a:lnTo>
                  <a:pt x="513" y="368"/>
                </a:lnTo>
                <a:lnTo>
                  <a:pt x="513" y="367"/>
                </a:lnTo>
                <a:lnTo>
                  <a:pt x="513" y="365"/>
                </a:lnTo>
                <a:lnTo>
                  <a:pt x="513" y="364"/>
                </a:lnTo>
                <a:lnTo>
                  <a:pt x="513" y="363"/>
                </a:lnTo>
                <a:lnTo>
                  <a:pt x="513" y="362"/>
                </a:lnTo>
                <a:lnTo>
                  <a:pt x="512" y="360"/>
                </a:lnTo>
                <a:lnTo>
                  <a:pt x="511" y="360"/>
                </a:lnTo>
                <a:lnTo>
                  <a:pt x="511" y="357"/>
                </a:lnTo>
                <a:lnTo>
                  <a:pt x="510" y="357"/>
                </a:lnTo>
                <a:lnTo>
                  <a:pt x="510" y="356"/>
                </a:lnTo>
                <a:lnTo>
                  <a:pt x="509" y="355"/>
                </a:lnTo>
                <a:lnTo>
                  <a:pt x="509" y="354"/>
                </a:lnTo>
                <a:lnTo>
                  <a:pt x="508" y="354"/>
                </a:lnTo>
                <a:lnTo>
                  <a:pt x="507" y="353"/>
                </a:lnTo>
                <a:lnTo>
                  <a:pt x="506" y="353"/>
                </a:lnTo>
                <a:lnTo>
                  <a:pt x="506" y="352"/>
                </a:lnTo>
                <a:lnTo>
                  <a:pt x="507" y="352"/>
                </a:lnTo>
                <a:lnTo>
                  <a:pt x="507" y="351"/>
                </a:lnTo>
                <a:lnTo>
                  <a:pt x="507" y="350"/>
                </a:lnTo>
                <a:lnTo>
                  <a:pt x="508" y="350"/>
                </a:lnTo>
                <a:lnTo>
                  <a:pt x="508" y="348"/>
                </a:lnTo>
                <a:lnTo>
                  <a:pt x="509" y="348"/>
                </a:lnTo>
                <a:lnTo>
                  <a:pt x="509" y="347"/>
                </a:lnTo>
                <a:lnTo>
                  <a:pt x="510" y="346"/>
                </a:lnTo>
                <a:lnTo>
                  <a:pt x="513" y="343"/>
                </a:lnTo>
                <a:lnTo>
                  <a:pt x="515" y="342"/>
                </a:lnTo>
                <a:lnTo>
                  <a:pt x="516" y="340"/>
                </a:lnTo>
                <a:lnTo>
                  <a:pt x="517" y="339"/>
                </a:lnTo>
                <a:lnTo>
                  <a:pt x="518" y="339"/>
                </a:lnTo>
                <a:lnTo>
                  <a:pt x="518" y="338"/>
                </a:lnTo>
                <a:lnTo>
                  <a:pt x="519" y="338"/>
                </a:lnTo>
                <a:lnTo>
                  <a:pt x="520" y="338"/>
                </a:lnTo>
                <a:lnTo>
                  <a:pt x="520" y="337"/>
                </a:lnTo>
                <a:lnTo>
                  <a:pt x="521" y="337"/>
                </a:lnTo>
                <a:lnTo>
                  <a:pt x="523" y="337"/>
                </a:lnTo>
                <a:lnTo>
                  <a:pt x="525" y="337"/>
                </a:lnTo>
                <a:lnTo>
                  <a:pt x="526" y="336"/>
                </a:lnTo>
                <a:lnTo>
                  <a:pt x="527" y="336"/>
                </a:lnTo>
                <a:lnTo>
                  <a:pt x="529" y="336"/>
                </a:lnTo>
                <a:lnTo>
                  <a:pt x="532" y="335"/>
                </a:lnTo>
                <a:lnTo>
                  <a:pt x="533" y="335"/>
                </a:lnTo>
                <a:lnTo>
                  <a:pt x="534" y="335"/>
                </a:lnTo>
                <a:lnTo>
                  <a:pt x="536" y="335"/>
                </a:lnTo>
                <a:lnTo>
                  <a:pt x="537" y="334"/>
                </a:lnTo>
                <a:lnTo>
                  <a:pt x="538" y="334"/>
                </a:lnTo>
                <a:lnTo>
                  <a:pt x="540" y="334"/>
                </a:lnTo>
                <a:lnTo>
                  <a:pt x="541" y="334"/>
                </a:lnTo>
                <a:lnTo>
                  <a:pt x="541" y="332"/>
                </a:lnTo>
                <a:lnTo>
                  <a:pt x="542" y="332"/>
                </a:lnTo>
                <a:lnTo>
                  <a:pt x="543" y="332"/>
                </a:lnTo>
                <a:lnTo>
                  <a:pt x="544" y="331"/>
                </a:lnTo>
                <a:lnTo>
                  <a:pt x="545" y="331"/>
                </a:lnTo>
                <a:lnTo>
                  <a:pt x="546" y="330"/>
                </a:lnTo>
                <a:lnTo>
                  <a:pt x="548" y="330"/>
                </a:lnTo>
                <a:lnTo>
                  <a:pt x="549" y="329"/>
                </a:lnTo>
                <a:lnTo>
                  <a:pt x="550" y="329"/>
                </a:lnTo>
                <a:lnTo>
                  <a:pt x="550" y="328"/>
                </a:lnTo>
                <a:lnTo>
                  <a:pt x="551" y="328"/>
                </a:lnTo>
                <a:lnTo>
                  <a:pt x="552" y="327"/>
                </a:lnTo>
                <a:lnTo>
                  <a:pt x="553" y="327"/>
                </a:lnTo>
                <a:lnTo>
                  <a:pt x="554" y="327"/>
                </a:lnTo>
                <a:lnTo>
                  <a:pt x="555" y="326"/>
                </a:lnTo>
                <a:lnTo>
                  <a:pt x="557" y="326"/>
                </a:lnTo>
                <a:lnTo>
                  <a:pt x="558" y="326"/>
                </a:lnTo>
                <a:lnTo>
                  <a:pt x="559" y="326"/>
                </a:lnTo>
                <a:lnTo>
                  <a:pt x="560" y="326"/>
                </a:lnTo>
                <a:lnTo>
                  <a:pt x="561" y="326"/>
                </a:lnTo>
                <a:lnTo>
                  <a:pt x="563" y="326"/>
                </a:lnTo>
                <a:lnTo>
                  <a:pt x="565" y="326"/>
                </a:lnTo>
                <a:lnTo>
                  <a:pt x="566" y="326"/>
                </a:lnTo>
                <a:lnTo>
                  <a:pt x="567" y="326"/>
                </a:lnTo>
                <a:lnTo>
                  <a:pt x="569" y="327"/>
                </a:lnTo>
                <a:lnTo>
                  <a:pt x="570" y="327"/>
                </a:lnTo>
                <a:lnTo>
                  <a:pt x="572" y="327"/>
                </a:lnTo>
                <a:lnTo>
                  <a:pt x="575" y="328"/>
                </a:lnTo>
                <a:lnTo>
                  <a:pt x="576" y="328"/>
                </a:lnTo>
                <a:lnTo>
                  <a:pt x="577" y="328"/>
                </a:lnTo>
                <a:lnTo>
                  <a:pt x="578" y="328"/>
                </a:lnTo>
                <a:lnTo>
                  <a:pt x="579" y="329"/>
                </a:lnTo>
                <a:lnTo>
                  <a:pt x="582" y="329"/>
                </a:lnTo>
                <a:lnTo>
                  <a:pt x="583" y="329"/>
                </a:lnTo>
                <a:lnTo>
                  <a:pt x="585" y="330"/>
                </a:lnTo>
                <a:lnTo>
                  <a:pt x="587" y="330"/>
                </a:lnTo>
                <a:lnTo>
                  <a:pt x="588" y="330"/>
                </a:lnTo>
                <a:lnTo>
                  <a:pt x="588" y="331"/>
                </a:lnTo>
                <a:lnTo>
                  <a:pt x="589" y="331"/>
                </a:lnTo>
                <a:lnTo>
                  <a:pt x="591" y="331"/>
                </a:lnTo>
                <a:lnTo>
                  <a:pt x="592" y="331"/>
                </a:lnTo>
                <a:lnTo>
                  <a:pt x="593" y="331"/>
                </a:lnTo>
                <a:lnTo>
                  <a:pt x="595" y="331"/>
                </a:lnTo>
                <a:lnTo>
                  <a:pt x="595" y="330"/>
                </a:lnTo>
                <a:lnTo>
                  <a:pt x="596" y="330"/>
                </a:lnTo>
                <a:lnTo>
                  <a:pt x="599" y="330"/>
                </a:lnTo>
                <a:lnTo>
                  <a:pt x="600" y="330"/>
                </a:lnTo>
                <a:lnTo>
                  <a:pt x="602" y="330"/>
                </a:lnTo>
                <a:lnTo>
                  <a:pt x="603" y="330"/>
                </a:lnTo>
                <a:lnTo>
                  <a:pt x="605" y="329"/>
                </a:lnTo>
                <a:lnTo>
                  <a:pt x="608" y="329"/>
                </a:lnTo>
                <a:lnTo>
                  <a:pt x="609" y="329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2" y="328"/>
                </a:lnTo>
                <a:lnTo>
                  <a:pt x="613" y="328"/>
                </a:lnTo>
                <a:lnTo>
                  <a:pt x="613" y="327"/>
                </a:lnTo>
                <a:lnTo>
                  <a:pt x="619" y="326"/>
                </a:lnTo>
                <a:lnTo>
                  <a:pt x="620" y="326"/>
                </a:lnTo>
                <a:lnTo>
                  <a:pt x="620" y="325"/>
                </a:lnTo>
                <a:lnTo>
                  <a:pt x="621" y="325"/>
                </a:lnTo>
                <a:lnTo>
                  <a:pt x="622" y="325"/>
                </a:lnTo>
                <a:lnTo>
                  <a:pt x="622" y="323"/>
                </a:lnTo>
                <a:lnTo>
                  <a:pt x="624" y="323"/>
                </a:lnTo>
                <a:lnTo>
                  <a:pt x="626" y="322"/>
                </a:lnTo>
                <a:lnTo>
                  <a:pt x="627" y="322"/>
                </a:lnTo>
                <a:lnTo>
                  <a:pt x="628" y="321"/>
                </a:lnTo>
                <a:lnTo>
                  <a:pt x="629" y="320"/>
                </a:lnTo>
                <a:lnTo>
                  <a:pt x="630" y="320"/>
                </a:lnTo>
                <a:lnTo>
                  <a:pt x="631" y="319"/>
                </a:lnTo>
                <a:lnTo>
                  <a:pt x="633" y="319"/>
                </a:lnTo>
                <a:lnTo>
                  <a:pt x="633" y="318"/>
                </a:lnTo>
                <a:lnTo>
                  <a:pt x="634" y="318"/>
                </a:lnTo>
                <a:lnTo>
                  <a:pt x="634" y="317"/>
                </a:lnTo>
                <a:lnTo>
                  <a:pt x="635" y="315"/>
                </a:lnTo>
                <a:lnTo>
                  <a:pt x="636" y="315"/>
                </a:lnTo>
                <a:lnTo>
                  <a:pt x="637" y="314"/>
                </a:lnTo>
                <a:lnTo>
                  <a:pt x="638" y="313"/>
                </a:lnTo>
                <a:lnTo>
                  <a:pt x="641" y="311"/>
                </a:lnTo>
                <a:lnTo>
                  <a:pt x="643" y="309"/>
                </a:lnTo>
                <a:lnTo>
                  <a:pt x="647" y="304"/>
                </a:lnTo>
                <a:lnTo>
                  <a:pt x="648" y="303"/>
                </a:lnTo>
                <a:lnTo>
                  <a:pt x="650" y="302"/>
                </a:lnTo>
                <a:lnTo>
                  <a:pt x="651" y="301"/>
                </a:lnTo>
                <a:lnTo>
                  <a:pt x="653" y="300"/>
                </a:lnTo>
                <a:lnTo>
                  <a:pt x="653" y="298"/>
                </a:lnTo>
                <a:lnTo>
                  <a:pt x="654" y="297"/>
                </a:lnTo>
                <a:lnTo>
                  <a:pt x="658" y="294"/>
                </a:lnTo>
                <a:lnTo>
                  <a:pt x="659" y="293"/>
                </a:lnTo>
                <a:lnTo>
                  <a:pt x="660" y="292"/>
                </a:lnTo>
                <a:lnTo>
                  <a:pt x="661" y="291"/>
                </a:lnTo>
                <a:lnTo>
                  <a:pt x="662" y="291"/>
                </a:lnTo>
                <a:lnTo>
                  <a:pt x="663" y="288"/>
                </a:lnTo>
                <a:lnTo>
                  <a:pt x="664" y="288"/>
                </a:lnTo>
                <a:lnTo>
                  <a:pt x="664" y="287"/>
                </a:lnTo>
                <a:lnTo>
                  <a:pt x="665" y="286"/>
                </a:lnTo>
                <a:lnTo>
                  <a:pt x="668" y="285"/>
                </a:lnTo>
                <a:lnTo>
                  <a:pt x="669" y="284"/>
                </a:lnTo>
                <a:lnTo>
                  <a:pt x="670" y="283"/>
                </a:lnTo>
                <a:lnTo>
                  <a:pt x="671" y="283"/>
                </a:lnTo>
                <a:lnTo>
                  <a:pt x="672" y="281"/>
                </a:lnTo>
                <a:lnTo>
                  <a:pt x="673" y="281"/>
                </a:lnTo>
                <a:lnTo>
                  <a:pt x="675" y="280"/>
                </a:lnTo>
                <a:lnTo>
                  <a:pt x="675" y="279"/>
                </a:lnTo>
                <a:lnTo>
                  <a:pt x="676" y="279"/>
                </a:lnTo>
                <a:lnTo>
                  <a:pt x="677" y="278"/>
                </a:lnTo>
                <a:lnTo>
                  <a:pt x="678" y="278"/>
                </a:lnTo>
                <a:lnTo>
                  <a:pt x="679" y="277"/>
                </a:lnTo>
                <a:lnTo>
                  <a:pt x="679" y="276"/>
                </a:lnTo>
                <a:lnTo>
                  <a:pt x="680" y="276"/>
                </a:lnTo>
                <a:lnTo>
                  <a:pt x="681" y="275"/>
                </a:lnTo>
                <a:lnTo>
                  <a:pt x="681" y="274"/>
                </a:lnTo>
                <a:lnTo>
                  <a:pt x="682" y="274"/>
                </a:lnTo>
                <a:lnTo>
                  <a:pt x="684" y="272"/>
                </a:lnTo>
                <a:lnTo>
                  <a:pt x="686" y="271"/>
                </a:lnTo>
                <a:lnTo>
                  <a:pt x="686" y="270"/>
                </a:lnTo>
                <a:lnTo>
                  <a:pt x="687" y="269"/>
                </a:lnTo>
                <a:lnTo>
                  <a:pt x="688" y="269"/>
                </a:lnTo>
                <a:lnTo>
                  <a:pt x="689" y="267"/>
                </a:lnTo>
                <a:lnTo>
                  <a:pt x="690" y="266"/>
                </a:lnTo>
                <a:lnTo>
                  <a:pt x="694" y="263"/>
                </a:lnTo>
                <a:lnTo>
                  <a:pt x="695" y="262"/>
                </a:lnTo>
                <a:lnTo>
                  <a:pt x="701" y="256"/>
                </a:lnTo>
                <a:lnTo>
                  <a:pt x="706" y="252"/>
                </a:lnTo>
                <a:lnTo>
                  <a:pt x="710" y="249"/>
                </a:lnTo>
                <a:lnTo>
                  <a:pt x="711" y="249"/>
                </a:lnTo>
                <a:lnTo>
                  <a:pt x="713" y="245"/>
                </a:lnTo>
                <a:lnTo>
                  <a:pt x="714" y="244"/>
                </a:lnTo>
                <a:lnTo>
                  <a:pt x="715" y="243"/>
                </a:lnTo>
                <a:lnTo>
                  <a:pt x="716" y="242"/>
                </a:lnTo>
                <a:lnTo>
                  <a:pt x="718" y="241"/>
                </a:lnTo>
                <a:lnTo>
                  <a:pt x="719" y="239"/>
                </a:lnTo>
                <a:lnTo>
                  <a:pt x="721" y="238"/>
                </a:lnTo>
                <a:lnTo>
                  <a:pt x="722" y="236"/>
                </a:lnTo>
                <a:lnTo>
                  <a:pt x="723" y="236"/>
                </a:lnTo>
                <a:lnTo>
                  <a:pt x="723" y="237"/>
                </a:lnTo>
                <a:lnTo>
                  <a:pt x="724" y="238"/>
                </a:lnTo>
                <a:lnTo>
                  <a:pt x="726" y="239"/>
                </a:lnTo>
                <a:lnTo>
                  <a:pt x="727" y="239"/>
                </a:lnTo>
                <a:lnTo>
                  <a:pt x="728" y="241"/>
                </a:lnTo>
                <a:lnTo>
                  <a:pt x="729" y="242"/>
                </a:lnTo>
                <a:lnTo>
                  <a:pt x="730" y="243"/>
                </a:lnTo>
                <a:lnTo>
                  <a:pt x="732" y="243"/>
                </a:lnTo>
                <a:lnTo>
                  <a:pt x="736" y="243"/>
                </a:lnTo>
                <a:lnTo>
                  <a:pt x="738" y="244"/>
                </a:lnTo>
                <a:lnTo>
                  <a:pt x="739" y="244"/>
                </a:lnTo>
                <a:lnTo>
                  <a:pt x="740" y="244"/>
                </a:lnTo>
                <a:lnTo>
                  <a:pt x="741" y="244"/>
                </a:lnTo>
                <a:lnTo>
                  <a:pt x="743" y="244"/>
                </a:lnTo>
                <a:lnTo>
                  <a:pt x="743" y="245"/>
                </a:lnTo>
                <a:lnTo>
                  <a:pt x="745" y="245"/>
                </a:lnTo>
                <a:lnTo>
                  <a:pt x="746" y="245"/>
                </a:lnTo>
                <a:lnTo>
                  <a:pt x="747" y="245"/>
                </a:lnTo>
                <a:lnTo>
                  <a:pt x="748" y="245"/>
                </a:lnTo>
                <a:lnTo>
                  <a:pt x="749" y="245"/>
                </a:lnTo>
                <a:lnTo>
                  <a:pt x="751" y="245"/>
                </a:lnTo>
                <a:lnTo>
                  <a:pt x="752" y="246"/>
                </a:lnTo>
                <a:lnTo>
                  <a:pt x="753" y="246"/>
                </a:lnTo>
                <a:lnTo>
                  <a:pt x="754" y="246"/>
                </a:lnTo>
                <a:lnTo>
                  <a:pt x="755" y="246"/>
                </a:lnTo>
                <a:lnTo>
                  <a:pt x="755" y="247"/>
                </a:lnTo>
                <a:lnTo>
                  <a:pt x="756" y="247"/>
                </a:lnTo>
                <a:lnTo>
                  <a:pt x="756" y="249"/>
                </a:lnTo>
                <a:lnTo>
                  <a:pt x="757" y="250"/>
                </a:lnTo>
                <a:lnTo>
                  <a:pt x="756" y="258"/>
                </a:lnTo>
                <a:lnTo>
                  <a:pt x="757" y="256"/>
                </a:lnTo>
                <a:lnTo>
                  <a:pt x="761" y="253"/>
                </a:lnTo>
                <a:lnTo>
                  <a:pt x="762" y="251"/>
                </a:lnTo>
                <a:lnTo>
                  <a:pt x="765" y="247"/>
                </a:lnTo>
                <a:lnTo>
                  <a:pt x="768" y="244"/>
                </a:lnTo>
                <a:lnTo>
                  <a:pt x="770" y="242"/>
                </a:lnTo>
                <a:lnTo>
                  <a:pt x="774" y="239"/>
                </a:lnTo>
                <a:lnTo>
                  <a:pt x="777" y="238"/>
                </a:lnTo>
                <a:lnTo>
                  <a:pt x="774" y="233"/>
                </a:lnTo>
                <a:lnTo>
                  <a:pt x="773" y="232"/>
                </a:lnTo>
                <a:lnTo>
                  <a:pt x="772" y="232"/>
                </a:lnTo>
                <a:lnTo>
                  <a:pt x="772" y="230"/>
                </a:lnTo>
                <a:lnTo>
                  <a:pt x="771" y="220"/>
                </a:lnTo>
                <a:lnTo>
                  <a:pt x="770" y="217"/>
                </a:lnTo>
                <a:lnTo>
                  <a:pt x="770" y="216"/>
                </a:lnTo>
                <a:lnTo>
                  <a:pt x="770" y="215"/>
                </a:lnTo>
                <a:lnTo>
                  <a:pt x="770" y="213"/>
                </a:lnTo>
                <a:lnTo>
                  <a:pt x="769" y="213"/>
                </a:lnTo>
                <a:lnTo>
                  <a:pt x="769" y="212"/>
                </a:lnTo>
                <a:lnTo>
                  <a:pt x="769" y="211"/>
                </a:lnTo>
                <a:lnTo>
                  <a:pt x="768" y="211"/>
                </a:lnTo>
                <a:lnTo>
                  <a:pt x="768" y="210"/>
                </a:lnTo>
                <a:lnTo>
                  <a:pt x="766" y="210"/>
                </a:lnTo>
                <a:lnTo>
                  <a:pt x="766" y="209"/>
                </a:lnTo>
                <a:lnTo>
                  <a:pt x="765" y="209"/>
                </a:lnTo>
                <a:lnTo>
                  <a:pt x="765" y="208"/>
                </a:lnTo>
                <a:lnTo>
                  <a:pt x="764" y="208"/>
                </a:lnTo>
                <a:lnTo>
                  <a:pt x="764" y="207"/>
                </a:lnTo>
                <a:lnTo>
                  <a:pt x="763" y="207"/>
                </a:lnTo>
                <a:lnTo>
                  <a:pt x="763" y="205"/>
                </a:lnTo>
                <a:lnTo>
                  <a:pt x="762" y="205"/>
                </a:lnTo>
                <a:lnTo>
                  <a:pt x="763" y="205"/>
                </a:lnTo>
                <a:lnTo>
                  <a:pt x="763" y="204"/>
                </a:lnTo>
                <a:lnTo>
                  <a:pt x="764" y="204"/>
                </a:lnTo>
                <a:lnTo>
                  <a:pt x="765" y="204"/>
                </a:lnTo>
                <a:lnTo>
                  <a:pt x="766" y="204"/>
                </a:lnTo>
                <a:lnTo>
                  <a:pt x="765" y="204"/>
                </a:lnTo>
                <a:lnTo>
                  <a:pt x="765" y="205"/>
                </a:lnTo>
                <a:lnTo>
                  <a:pt x="765" y="207"/>
                </a:lnTo>
                <a:lnTo>
                  <a:pt x="766" y="207"/>
                </a:lnTo>
                <a:lnTo>
                  <a:pt x="766" y="208"/>
                </a:lnTo>
                <a:lnTo>
                  <a:pt x="768" y="208"/>
                </a:lnTo>
                <a:lnTo>
                  <a:pt x="768" y="209"/>
                </a:lnTo>
                <a:lnTo>
                  <a:pt x="768" y="208"/>
                </a:lnTo>
                <a:lnTo>
                  <a:pt x="769" y="209"/>
                </a:lnTo>
                <a:lnTo>
                  <a:pt x="770" y="210"/>
                </a:lnTo>
                <a:lnTo>
                  <a:pt x="770" y="211"/>
                </a:lnTo>
                <a:lnTo>
                  <a:pt x="771" y="211"/>
                </a:lnTo>
                <a:lnTo>
                  <a:pt x="772" y="212"/>
                </a:lnTo>
                <a:lnTo>
                  <a:pt x="773" y="216"/>
                </a:lnTo>
                <a:lnTo>
                  <a:pt x="774" y="217"/>
                </a:lnTo>
                <a:lnTo>
                  <a:pt x="774" y="218"/>
                </a:lnTo>
                <a:lnTo>
                  <a:pt x="773" y="219"/>
                </a:lnTo>
                <a:lnTo>
                  <a:pt x="773" y="227"/>
                </a:lnTo>
                <a:lnTo>
                  <a:pt x="773" y="228"/>
                </a:lnTo>
                <a:lnTo>
                  <a:pt x="774" y="228"/>
                </a:lnTo>
                <a:lnTo>
                  <a:pt x="774" y="229"/>
                </a:lnTo>
                <a:lnTo>
                  <a:pt x="774" y="230"/>
                </a:lnTo>
                <a:lnTo>
                  <a:pt x="774" y="232"/>
                </a:lnTo>
                <a:lnTo>
                  <a:pt x="775" y="233"/>
                </a:lnTo>
                <a:lnTo>
                  <a:pt x="778" y="237"/>
                </a:lnTo>
                <a:lnTo>
                  <a:pt x="779" y="237"/>
                </a:lnTo>
                <a:lnTo>
                  <a:pt x="779" y="238"/>
                </a:lnTo>
                <a:lnTo>
                  <a:pt x="779" y="239"/>
                </a:lnTo>
                <a:lnTo>
                  <a:pt x="779" y="241"/>
                </a:lnTo>
                <a:lnTo>
                  <a:pt x="780" y="241"/>
                </a:lnTo>
                <a:lnTo>
                  <a:pt x="780" y="242"/>
                </a:lnTo>
                <a:lnTo>
                  <a:pt x="780" y="243"/>
                </a:lnTo>
                <a:lnTo>
                  <a:pt x="780" y="244"/>
                </a:lnTo>
                <a:lnTo>
                  <a:pt x="781" y="245"/>
                </a:lnTo>
                <a:lnTo>
                  <a:pt x="780" y="247"/>
                </a:lnTo>
                <a:lnTo>
                  <a:pt x="779" y="249"/>
                </a:lnTo>
                <a:lnTo>
                  <a:pt x="779" y="250"/>
                </a:lnTo>
                <a:lnTo>
                  <a:pt x="779" y="251"/>
                </a:lnTo>
                <a:lnTo>
                  <a:pt x="779" y="252"/>
                </a:lnTo>
                <a:lnTo>
                  <a:pt x="780" y="252"/>
                </a:lnTo>
                <a:lnTo>
                  <a:pt x="780" y="253"/>
                </a:lnTo>
                <a:lnTo>
                  <a:pt x="781" y="251"/>
                </a:lnTo>
                <a:lnTo>
                  <a:pt x="781" y="250"/>
                </a:lnTo>
                <a:lnTo>
                  <a:pt x="781" y="247"/>
                </a:lnTo>
                <a:lnTo>
                  <a:pt x="786" y="243"/>
                </a:lnTo>
                <a:lnTo>
                  <a:pt x="792" y="242"/>
                </a:lnTo>
                <a:lnTo>
                  <a:pt x="794" y="243"/>
                </a:lnTo>
                <a:lnTo>
                  <a:pt x="797" y="242"/>
                </a:lnTo>
                <a:lnTo>
                  <a:pt x="797" y="247"/>
                </a:lnTo>
                <a:lnTo>
                  <a:pt x="790" y="258"/>
                </a:lnTo>
                <a:lnTo>
                  <a:pt x="785" y="254"/>
                </a:lnTo>
                <a:lnTo>
                  <a:pt x="783" y="255"/>
                </a:lnTo>
                <a:lnTo>
                  <a:pt x="782" y="255"/>
                </a:lnTo>
                <a:lnTo>
                  <a:pt x="778" y="253"/>
                </a:lnTo>
                <a:lnTo>
                  <a:pt x="778" y="254"/>
                </a:lnTo>
                <a:lnTo>
                  <a:pt x="778" y="255"/>
                </a:lnTo>
                <a:lnTo>
                  <a:pt x="777" y="256"/>
                </a:lnTo>
                <a:lnTo>
                  <a:pt x="778" y="256"/>
                </a:lnTo>
                <a:lnTo>
                  <a:pt x="778" y="258"/>
                </a:lnTo>
                <a:lnTo>
                  <a:pt x="777" y="260"/>
                </a:lnTo>
                <a:lnTo>
                  <a:pt x="775" y="259"/>
                </a:lnTo>
                <a:lnTo>
                  <a:pt x="775" y="260"/>
                </a:lnTo>
                <a:lnTo>
                  <a:pt x="775" y="261"/>
                </a:lnTo>
                <a:lnTo>
                  <a:pt x="774" y="261"/>
                </a:lnTo>
                <a:lnTo>
                  <a:pt x="774" y="262"/>
                </a:lnTo>
                <a:lnTo>
                  <a:pt x="774" y="263"/>
                </a:lnTo>
                <a:lnTo>
                  <a:pt x="773" y="263"/>
                </a:lnTo>
                <a:lnTo>
                  <a:pt x="773" y="264"/>
                </a:lnTo>
                <a:lnTo>
                  <a:pt x="773" y="266"/>
                </a:lnTo>
                <a:lnTo>
                  <a:pt x="772" y="266"/>
                </a:lnTo>
                <a:lnTo>
                  <a:pt x="773" y="267"/>
                </a:lnTo>
                <a:lnTo>
                  <a:pt x="775" y="268"/>
                </a:lnTo>
                <a:lnTo>
                  <a:pt x="775" y="269"/>
                </a:lnTo>
                <a:lnTo>
                  <a:pt x="777" y="271"/>
                </a:lnTo>
                <a:lnTo>
                  <a:pt x="769" y="277"/>
                </a:lnTo>
                <a:lnTo>
                  <a:pt x="770" y="277"/>
                </a:lnTo>
                <a:lnTo>
                  <a:pt x="771" y="276"/>
                </a:lnTo>
                <a:lnTo>
                  <a:pt x="773" y="276"/>
                </a:lnTo>
                <a:lnTo>
                  <a:pt x="774" y="275"/>
                </a:lnTo>
                <a:lnTo>
                  <a:pt x="774" y="274"/>
                </a:lnTo>
                <a:lnTo>
                  <a:pt x="775" y="274"/>
                </a:lnTo>
                <a:lnTo>
                  <a:pt x="777" y="274"/>
                </a:lnTo>
                <a:lnTo>
                  <a:pt x="777" y="272"/>
                </a:lnTo>
                <a:lnTo>
                  <a:pt x="778" y="272"/>
                </a:lnTo>
                <a:lnTo>
                  <a:pt x="779" y="272"/>
                </a:lnTo>
                <a:lnTo>
                  <a:pt x="780" y="271"/>
                </a:lnTo>
                <a:lnTo>
                  <a:pt x="781" y="271"/>
                </a:lnTo>
                <a:lnTo>
                  <a:pt x="783" y="270"/>
                </a:lnTo>
                <a:lnTo>
                  <a:pt x="785" y="270"/>
                </a:lnTo>
                <a:lnTo>
                  <a:pt x="786" y="270"/>
                </a:lnTo>
                <a:lnTo>
                  <a:pt x="787" y="270"/>
                </a:lnTo>
                <a:lnTo>
                  <a:pt x="788" y="269"/>
                </a:lnTo>
                <a:lnTo>
                  <a:pt x="789" y="269"/>
                </a:lnTo>
                <a:lnTo>
                  <a:pt x="791" y="269"/>
                </a:lnTo>
                <a:lnTo>
                  <a:pt x="792" y="270"/>
                </a:lnTo>
                <a:lnTo>
                  <a:pt x="794" y="270"/>
                </a:lnTo>
                <a:lnTo>
                  <a:pt x="795" y="270"/>
                </a:lnTo>
                <a:lnTo>
                  <a:pt x="796" y="271"/>
                </a:lnTo>
                <a:lnTo>
                  <a:pt x="797" y="271"/>
                </a:lnTo>
                <a:lnTo>
                  <a:pt x="798" y="271"/>
                </a:lnTo>
                <a:lnTo>
                  <a:pt x="799" y="271"/>
                </a:lnTo>
                <a:lnTo>
                  <a:pt x="800" y="271"/>
                </a:lnTo>
                <a:lnTo>
                  <a:pt x="802" y="271"/>
                </a:lnTo>
                <a:lnTo>
                  <a:pt x="802" y="272"/>
                </a:lnTo>
                <a:lnTo>
                  <a:pt x="803" y="274"/>
                </a:lnTo>
                <a:lnTo>
                  <a:pt x="806" y="277"/>
                </a:lnTo>
                <a:lnTo>
                  <a:pt x="811" y="283"/>
                </a:lnTo>
                <a:lnTo>
                  <a:pt x="808" y="287"/>
                </a:lnTo>
                <a:lnTo>
                  <a:pt x="807" y="294"/>
                </a:lnTo>
                <a:lnTo>
                  <a:pt x="806" y="298"/>
                </a:lnTo>
                <a:lnTo>
                  <a:pt x="803" y="303"/>
                </a:lnTo>
                <a:lnTo>
                  <a:pt x="799" y="306"/>
                </a:lnTo>
                <a:lnTo>
                  <a:pt x="799" y="308"/>
                </a:lnTo>
                <a:lnTo>
                  <a:pt x="798" y="310"/>
                </a:lnTo>
                <a:lnTo>
                  <a:pt x="796" y="312"/>
                </a:lnTo>
                <a:lnTo>
                  <a:pt x="814" y="317"/>
                </a:lnTo>
                <a:lnTo>
                  <a:pt x="814" y="313"/>
                </a:lnTo>
                <a:lnTo>
                  <a:pt x="814" y="311"/>
                </a:lnTo>
                <a:lnTo>
                  <a:pt x="814" y="308"/>
                </a:lnTo>
                <a:lnTo>
                  <a:pt x="814" y="301"/>
                </a:lnTo>
                <a:lnTo>
                  <a:pt x="814" y="298"/>
                </a:lnTo>
                <a:lnTo>
                  <a:pt x="815" y="295"/>
                </a:lnTo>
                <a:lnTo>
                  <a:pt x="815" y="294"/>
                </a:lnTo>
                <a:lnTo>
                  <a:pt x="816" y="293"/>
                </a:lnTo>
                <a:lnTo>
                  <a:pt x="821" y="293"/>
                </a:lnTo>
                <a:lnTo>
                  <a:pt x="822" y="295"/>
                </a:lnTo>
                <a:lnTo>
                  <a:pt x="837" y="296"/>
                </a:lnTo>
                <a:lnTo>
                  <a:pt x="837" y="295"/>
                </a:lnTo>
                <a:lnTo>
                  <a:pt x="837" y="292"/>
                </a:lnTo>
                <a:lnTo>
                  <a:pt x="838" y="284"/>
                </a:lnTo>
                <a:lnTo>
                  <a:pt x="838" y="283"/>
                </a:lnTo>
                <a:lnTo>
                  <a:pt x="841" y="283"/>
                </a:lnTo>
                <a:lnTo>
                  <a:pt x="846" y="283"/>
                </a:lnTo>
                <a:lnTo>
                  <a:pt x="847" y="283"/>
                </a:lnTo>
                <a:lnTo>
                  <a:pt x="848" y="283"/>
                </a:lnTo>
                <a:lnTo>
                  <a:pt x="848" y="281"/>
                </a:lnTo>
                <a:lnTo>
                  <a:pt x="849" y="281"/>
                </a:lnTo>
                <a:lnTo>
                  <a:pt x="850" y="281"/>
                </a:lnTo>
                <a:lnTo>
                  <a:pt x="851" y="281"/>
                </a:lnTo>
                <a:lnTo>
                  <a:pt x="851" y="280"/>
                </a:lnTo>
                <a:lnTo>
                  <a:pt x="853" y="280"/>
                </a:lnTo>
                <a:lnTo>
                  <a:pt x="862" y="280"/>
                </a:lnTo>
                <a:lnTo>
                  <a:pt x="861" y="279"/>
                </a:lnTo>
                <a:lnTo>
                  <a:pt x="859" y="279"/>
                </a:lnTo>
                <a:lnTo>
                  <a:pt x="859" y="278"/>
                </a:lnTo>
                <a:lnTo>
                  <a:pt x="858" y="277"/>
                </a:lnTo>
                <a:lnTo>
                  <a:pt x="858" y="275"/>
                </a:lnTo>
                <a:lnTo>
                  <a:pt x="858" y="274"/>
                </a:lnTo>
                <a:lnTo>
                  <a:pt x="857" y="274"/>
                </a:lnTo>
                <a:lnTo>
                  <a:pt x="857" y="272"/>
                </a:lnTo>
                <a:lnTo>
                  <a:pt x="856" y="271"/>
                </a:lnTo>
                <a:lnTo>
                  <a:pt x="857" y="267"/>
                </a:lnTo>
                <a:lnTo>
                  <a:pt x="851" y="262"/>
                </a:lnTo>
                <a:lnTo>
                  <a:pt x="850" y="261"/>
                </a:lnTo>
                <a:lnTo>
                  <a:pt x="850" y="260"/>
                </a:lnTo>
                <a:lnTo>
                  <a:pt x="850" y="245"/>
                </a:lnTo>
                <a:lnTo>
                  <a:pt x="850" y="241"/>
                </a:lnTo>
                <a:lnTo>
                  <a:pt x="850" y="239"/>
                </a:lnTo>
                <a:lnTo>
                  <a:pt x="850" y="236"/>
                </a:lnTo>
                <a:lnTo>
                  <a:pt x="850" y="235"/>
                </a:lnTo>
                <a:lnTo>
                  <a:pt x="851" y="235"/>
                </a:lnTo>
                <a:lnTo>
                  <a:pt x="851" y="234"/>
                </a:lnTo>
                <a:lnTo>
                  <a:pt x="853" y="234"/>
                </a:lnTo>
                <a:lnTo>
                  <a:pt x="859" y="234"/>
                </a:lnTo>
                <a:lnTo>
                  <a:pt x="861" y="234"/>
                </a:lnTo>
                <a:lnTo>
                  <a:pt x="861" y="232"/>
                </a:lnTo>
                <a:lnTo>
                  <a:pt x="861" y="230"/>
                </a:lnTo>
                <a:lnTo>
                  <a:pt x="861" y="226"/>
                </a:lnTo>
                <a:lnTo>
                  <a:pt x="863" y="225"/>
                </a:lnTo>
                <a:lnTo>
                  <a:pt x="866" y="224"/>
                </a:lnTo>
                <a:lnTo>
                  <a:pt x="868" y="224"/>
                </a:lnTo>
                <a:lnTo>
                  <a:pt x="872" y="225"/>
                </a:lnTo>
                <a:lnTo>
                  <a:pt x="874" y="225"/>
                </a:lnTo>
                <a:lnTo>
                  <a:pt x="875" y="225"/>
                </a:lnTo>
                <a:lnTo>
                  <a:pt x="879" y="225"/>
                </a:lnTo>
                <a:lnTo>
                  <a:pt x="882" y="224"/>
                </a:lnTo>
                <a:lnTo>
                  <a:pt x="888" y="221"/>
                </a:lnTo>
                <a:lnTo>
                  <a:pt x="893" y="218"/>
                </a:lnTo>
                <a:lnTo>
                  <a:pt x="898" y="217"/>
                </a:lnTo>
                <a:lnTo>
                  <a:pt x="902" y="216"/>
                </a:lnTo>
                <a:lnTo>
                  <a:pt x="906" y="216"/>
                </a:lnTo>
                <a:lnTo>
                  <a:pt x="907" y="215"/>
                </a:lnTo>
                <a:lnTo>
                  <a:pt x="908" y="215"/>
                </a:lnTo>
                <a:lnTo>
                  <a:pt x="910" y="218"/>
                </a:lnTo>
                <a:lnTo>
                  <a:pt x="913" y="221"/>
                </a:lnTo>
                <a:lnTo>
                  <a:pt x="914" y="222"/>
                </a:lnTo>
                <a:lnTo>
                  <a:pt x="914" y="224"/>
                </a:lnTo>
                <a:lnTo>
                  <a:pt x="913" y="224"/>
                </a:lnTo>
                <a:lnTo>
                  <a:pt x="912" y="225"/>
                </a:lnTo>
                <a:lnTo>
                  <a:pt x="908" y="227"/>
                </a:lnTo>
                <a:lnTo>
                  <a:pt x="908" y="228"/>
                </a:lnTo>
                <a:lnTo>
                  <a:pt x="907" y="228"/>
                </a:lnTo>
                <a:lnTo>
                  <a:pt x="907" y="229"/>
                </a:lnTo>
                <a:lnTo>
                  <a:pt x="906" y="229"/>
                </a:lnTo>
                <a:lnTo>
                  <a:pt x="906" y="230"/>
                </a:lnTo>
                <a:lnTo>
                  <a:pt x="905" y="230"/>
                </a:lnTo>
                <a:lnTo>
                  <a:pt x="910" y="244"/>
                </a:lnTo>
                <a:lnTo>
                  <a:pt x="909" y="244"/>
                </a:lnTo>
                <a:lnTo>
                  <a:pt x="909" y="245"/>
                </a:lnTo>
                <a:lnTo>
                  <a:pt x="908" y="245"/>
                </a:lnTo>
                <a:lnTo>
                  <a:pt x="907" y="245"/>
                </a:lnTo>
                <a:lnTo>
                  <a:pt x="906" y="245"/>
                </a:lnTo>
                <a:lnTo>
                  <a:pt x="906" y="246"/>
                </a:lnTo>
                <a:lnTo>
                  <a:pt x="905" y="246"/>
                </a:lnTo>
                <a:lnTo>
                  <a:pt x="904" y="246"/>
                </a:lnTo>
                <a:lnTo>
                  <a:pt x="902" y="246"/>
                </a:lnTo>
                <a:lnTo>
                  <a:pt x="901" y="247"/>
                </a:lnTo>
                <a:lnTo>
                  <a:pt x="900" y="247"/>
                </a:lnTo>
                <a:lnTo>
                  <a:pt x="899" y="247"/>
                </a:lnTo>
                <a:lnTo>
                  <a:pt x="897" y="247"/>
                </a:lnTo>
                <a:lnTo>
                  <a:pt x="896" y="247"/>
                </a:lnTo>
                <a:lnTo>
                  <a:pt x="893" y="249"/>
                </a:lnTo>
                <a:lnTo>
                  <a:pt x="892" y="249"/>
                </a:lnTo>
                <a:lnTo>
                  <a:pt x="891" y="249"/>
                </a:lnTo>
                <a:lnTo>
                  <a:pt x="890" y="249"/>
                </a:lnTo>
                <a:lnTo>
                  <a:pt x="889" y="249"/>
                </a:lnTo>
                <a:lnTo>
                  <a:pt x="888" y="249"/>
                </a:lnTo>
                <a:lnTo>
                  <a:pt x="887" y="249"/>
                </a:lnTo>
                <a:lnTo>
                  <a:pt x="885" y="249"/>
                </a:lnTo>
                <a:lnTo>
                  <a:pt x="884" y="249"/>
                </a:lnTo>
                <a:lnTo>
                  <a:pt x="882" y="249"/>
                </a:lnTo>
                <a:lnTo>
                  <a:pt x="881" y="250"/>
                </a:lnTo>
                <a:lnTo>
                  <a:pt x="880" y="250"/>
                </a:lnTo>
                <a:lnTo>
                  <a:pt x="879" y="250"/>
                </a:lnTo>
                <a:lnTo>
                  <a:pt x="878" y="250"/>
                </a:lnTo>
                <a:lnTo>
                  <a:pt x="878" y="251"/>
                </a:lnTo>
                <a:lnTo>
                  <a:pt x="876" y="258"/>
                </a:lnTo>
                <a:lnTo>
                  <a:pt x="874" y="260"/>
                </a:lnTo>
                <a:lnTo>
                  <a:pt x="874" y="261"/>
                </a:lnTo>
                <a:lnTo>
                  <a:pt x="889" y="262"/>
                </a:lnTo>
                <a:lnTo>
                  <a:pt x="889" y="259"/>
                </a:lnTo>
                <a:lnTo>
                  <a:pt x="889" y="258"/>
                </a:lnTo>
                <a:lnTo>
                  <a:pt x="902" y="259"/>
                </a:lnTo>
                <a:lnTo>
                  <a:pt x="902" y="252"/>
                </a:lnTo>
                <a:lnTo>
                  <a:pt x="904" y="253"/>
                </a:lnTo>
                <a:lnTo>
                  <a:pt x="905" y="256"/>
                </a:lnTo>
                <a:lnTo>
                  <a:pt x="905" y="267"/>
                </a:lnTo>
                <a:lnTo>
                  <a:pt x="905" y="269"/>
                </a:lnTo>
                <a:lnTo>
                  <a:pt x="904" y="269"/>
                </a:lnTo>
                <a:lnTo>
                  <a:pt x="904" y="270"/>
                </a:lnTo>
                <a:lnTo>
                  <a:pt x="902" y="275"/>
                </a:lnTo>
                <a:lnTo>
                  <a:pt x="902" y="276"/>
                </a:lnTo>
                <a:lnTo>
                  <a:pt x="902" y="279"/>
                </a:lnTo>
                <a:lnTo>
                  <a:pt x="901" y="292"/>
                </a:lnTo>
                <a:lnTo>
                  <a:pt x="901" y="293"/>
                </a:lnTo>
                <a:lnTo>
                  <a:pt x="901" y="296"/>
                </a:lnTo>
                <a:lnTo>
                  <a:pt x="907" y="298"/>
                </a:lnTo>
                <a:lnTo>
                  <a:pt x="910" y="301"/>
                </a:lnTo>
                <a:lnTo>
                  <a:pt x="910" y="302"/>
                </a:lnTo>
                <a:lnTo>
                  <a:pt x="914" y="310"/>
                </a:lnTo>
                <a:lnTo>
                  <a:pt x="915" y="310"/>
                </a:lnTo>
                <a:lnTo>
                  <a:pt x="918" y="311"/>
                </a:lnTo>
                <a:lnTo>
                  <a:pt x="922" y="310"/>
                </a:lnTo>
                <a:lnTo>
                  <a:pt x="925" y="311"/>
                </a:lnTo>
                <a:lnTo>
                  <a:pt x="925" y="310"/>
                </a:lnTo>
                <a:lnTo>
                  <a:pt x="925" y="309"/>
                </a:lnTo>
                <a:lnTo>
                  <a:pt x="925" y="308"/>
                </a:lnTo>
                <a:lnTo>
                  <a:pt x="925" y="306"/>
                </a:lnTo>
                <a:lnTo>
                  <a:pt x="926" y="303"/>
                </a:lnTo>
                <a:lnTo>
                  <a:pt x="926" y="300"/>
                </a:lnTo>
                <a:lnTo>
                  <a:pt x="926" y="298"/>
                </a:lnTo>
                <a:lnTo>
                  <a:pt x="926" y="297"/>
                </a:lnTo>
                <a:lnTo>
                  <a:pt x="927" y="294"/>
                </a:lnTo>
                <a:lnTo>
                  <a:pt x="927" y="293"/>
                </a:lnTo>
                <a:lnTo>
                  <a:pt x="927" y="292"/>
                </a:lnTo>
                <a:lnTo>
                  <a:pt x="927" y="287"/>
                </a:lnTo>
                <a:lnTo>
                  <a:pt x="929" y="285"/>
                </a:lnTo>
                <a:lnTo>
                  <a:pt x="929" y="284"/>
                </a:lnTo>
                <a:lnTo>
                  <a:pt x="931" y="284"/>
                </a:lnTo>
                <a:lnTo>
                  <a:pt x="932" y="284"/>
                </a:lnTo>
                <a:lnTo>
                  <a:pt x="933" y="284"/>
                </a:lnTo>
                <a:lnTo>
                  <a:pt x="938" y="270"/>
                </a:lnTo>
                <a:lnTo>
                  <a:pt x="939" y="267"/>
                </a:lnTo>
                <a:lnTo>
                  <a:pt x="939" y="263"/>
                </a:lnTo>
                <a:lnTo>
                  <a:pt x="940" y="260"/>
                </a:lnTo>
                <a:lnTo>
                  <a:pt x="941" y="259"/>
                </a:lnTo>
                <a:lnTo>
                  <a:pt x="943" y="251"/>
                </a:lnTo>
                <a:lnTo>
                  <a:pt x="943" y="250"/>
                </a:lnTo>
                <a:lnTo>
                  <a:pt x="944" y="246"/>
                </a:lnTo>
                <a:lnTo>
                  <a:pt x="944" y="244"/>
                </a:lnTo>
                <a:lnTo>
                  <a:pt x="946" y="243"/>
                </a:lnTo>
                <a:lnTo>
                  <a:pt x="946" y="241"/>
                </a:lnTo>
                <a:lnTo>
                  <a:pt x="946" y="239"/>
                </a:lnTo>
                <a:lnTo>
                  <a:pt x="947" y="237"/>
                </a:lnTo>
                <a:lnTo>
                  <a:pt x="947" y="236"/>
                </a:lnTo>
                <a:lnTo>
                  <a:pt x="947" y="235"/>
                </a:lnTo>
                <a:lnTo>
                  <a:pt x="947" y="234"/>
                </a:lnTo>
                <a:lnTo>
                  <a:pt x="948" y="232"/>
                </a:lnTo>
                <a:lnTo>
                  <a:pt x="948" y="230"/>
                </a:lnTo>
                <a:lnTo>
                  <a:pt x="948" y="229"/>
                </a:lnTo>
                <a:lnTo>
                  <a:pt x="948" y="228"/>
                </a:lnTo>
                <a:lnTo>
                  <a:pt x="948" y="226"/>
                </a:lnTo>
                <a:lnTo>
                  <a:pt x="948" y="225"/>
                </a:lnTo>
                <a:lnTo>
                  <a:pt x="948" y="222"/>
                </a:lnTo>
                <a:lnTo>
                  <a:pt x="948" y="221"/>
                </a:lnTo>
                <a:lnTo>
                  <a:pt x="948" y="220"/>
                </a:lnTo>
                <a:lnTo>
                  <a:pt x="948" y="219"/>
                </a:lnTo>
                <a:lnTo>
                  <a:pt x="949" y="217"/>
                </a:lnTo>
                <a:lnTo>
                  <a:pt x="950" y="217"/>
                </a:lnTo>
                <a:lnTo>
                  <a:pt x="952" y="215"/>
                </a:lnTo>
                <a:lnTo>
                  <a:pt x="954" y="215"/>
                </a:lnTo>
                <a:lnTo>
                  <a:pt x="955" y="213"/>
                </a:lnTo>
                <a:lnTo>
                  <a:pt x="957" y="212"/>
                </a:lnTo>
                <a:lnTo>
                  <a:pt x="959" y="212"/>
                </a:lnTo>
                <a:lnTo>
                  <a:pt x="960" y="211"/>
                </a:lnTo>
                <a:lnTo>
                  <a:pt x="961" y="211"/>
                </a:lnTo>
                <a:lnTo>
                  <a:pt x="961" y="210"/>
                </a:lnTo>
                <a:lnTo>
                  <a:pt x="963" y="209"/>
                </a:lnTo>
                <a:lnTo>
                  <a:pt x="963" y="207"/>
                </a:lnTo>
                <a:lnTo>
                  <a:pt x="963" y="205"/>
                </a:lnTo>
                <a:lnTo>
                  <a:pt x="963" y="203"/>
                </a:lnTo>
                <a:lnTo>
                  <a:pt x="966" y="203"/>
                </a:lnTo>
                <a:lnTo>
                  <a:pt x="971" y="203"/>
                </a:lnTo>
                <a:lnTo>
                  <a:pt x="972" y="203"/>
                </a:lnTo>
                <a:lnTo>
                  <a:pt x="973" y="203"/>
                </a:lnTo>
                <a:lnTo>
                  <a:pt x="975" y="203"/>
                </a:lnTo>
                <a:lnTo>
                  <a:pt x="977" y="203"/>
                </a:lnTo>
                <a:lnTo>
                  <a:pt x="980" y="202"/>
                </a:lnTo>
                <a:lnTo>
                  <a:pt x="981" y="202"/>
                </a:lnTo>
                <a:lnTo>
                  <a:pt x="983" y="202"/>
                </a:lnTo>
                <a:lnTo>
                  <a:pt x="984" y="202"/>
                </a:lnTo>
                <a:lnTo>
                  <a:pt x="985" y="202"/>
                </a:lnTo>
                <a:lnTo>
                  <a:pt x="986" y="201"/>
                </a:lnTo>
                <a:lnTo>
                  <a:pt x="983" y="196"/>
                </a:lnTo>
                <a:lnTo>
                  <a:pt x="989" y="194"/>
                </a:lnTo>
                <a:lnTo>
                  <a:pt x="989" y="193"/>
                </a:lnTo>
                <a:lnTo>
                  <a:pt x="986" y="190"/>
                </a:lnTo>
                <a:lnTo>
                  <a:pt x="985" y="188"/>
                </a:lnTo>
                <a:lnTo>
                  <a:pt x="983" y="186"/>
                </a:lnTo>
                <a:lnTo>
                  <a:pt x="985" y="185"/>
                </a:lnTo>
                <a:lnTo>
                  <a:pt x="994" y="178"/>
                </a:lnTo>
                <a:lnTo>
                  <a:pt x="997" y="177"/>
                </a:lnTo>
                <a:lnTo>
                  <a:pt x="999" y="175"/>
                </a:lnTo>
                <a:lnTo>
                  <a:pt x="1000" y="175"/>
                </a:lnTo>
                <a:lnTo>
                  <a:pt x="1000" y="174"/>
                </a:lnTo>
                <a:lnTo>
                  <a:pt x="1005" y="171"/>
                </a:lnTo>
                <a:lnTo>
                  <a:pt x="1006" y="171"/>
                </a:lnTo>
                <a:lnTo>
                  <a:pt x="1006" y="170"/>
                </a:lnTo>
                <a:lnTo>
                  <a:pt x="1007" y="170"/>
                </a:lnTo>
                <a:lnTo>
                  <a:pt x="1009" y="169"/>
                </a:lnTo>
                <a:lnTo>
                  <a:pt x="1010" y="167"/>
                </a:lnTo>
                <a:lnTo>
                  <a:pt x="1014" y="166"/>
                </a:lnTo>
                <a:lnTo>
                  <a:pt x="1015" y="165"/>
                </a:lnTo>
                <a:lnTo>
                  <a:pt x="1016" y="163"/>
                </a:lnTo>
                <a:lnTo>
                  <a:pt x="1018" y="162"/>
                </a:lnTo>
                <a:lnTo>
                  <a:pt x="1019" y="161"/>
                </a:lnTo>
                <a:lnTo>
                  <a:pt x="1020" y="161"/>
                </a:lnTo>
                <a:lnTo>
                  <a:pt x="1022" y="160"/>
                </a:lnTo>
                <a:lnTo>
                  <a:pt x="1023" y="159"/>
                </a:lnTo>
                <a:lnTo>
                  <a:pt x="1024" y="159"/>
                </a:lnTo>
                <a:lnTo>
                  <a:pt x="1024" y="158"/>
                </a:lnTo>
                <a:lnTo>
                  <a:pt x="1025" y="158"/>
                </a:lnTo>
                <a:lnTo>
                  <a:pt x="1025" y="157"/>
                </a:lnTo>
                <a:lnTo>
                  <a:pt x="1026" y="156"/>
                </a:lnTo>
                <a:lnTo>
                  <a:pt x="1027" y="156"/>
                </a:lnTo>
                <a:lnTo>
                  <a:pt x="1028" y="154"/>
                </a:lnTo>
                <a:lnTo>
                  <a:pt x="1030" y="154"/>
                </a:lnTo>
                <a:lnTo>
                  <a:pt x="1030" y="153"/>
                </a:lnTo>
                <a:lnTo>
                  <a:pt x="1031" y="152"/>
                </a:lnTo>
                <a:lnTo>
                  <a:pt x="1033" y="151"/>
                </a:lnTo>
                <a:lnTo>
                  <a:pt x="1034" y="150"/>
                </a:lnTo>
                <a:lnTo>
                  <a:pt x="1037" y="148"/>
                </a:lnTo>
                <a:lnTo>
                  <a:pt x="1037" y="146"/>
                </a:lnTo>
                <a:lnTo>
                  <a:pt x="1040" y="145"/>
                </a:lnTo>
                <a:lnTo>
                  <a:pt x="1042" y="143"/>
                </a:lnTo>
                <a:lnTo>
                  <a:pt x="1044" y="142"/>
                </a:lnTo>
                <a:lnTo>
                  <a:pt x="1045" y="141"/>
                </a:lnTo>
                <a:lnTo>
                  <a:pt x="1045" y="140"/>
                </a:lnTo>
                <a:lnTo>
                  <a:pt x="1047" y="140"/>
                </a:lnTo>
                <a:lnTo>
                  <a:pt x="1048" y="138"/>
                </a:lnTo>
                <a:lnTo>
                  <a:pt x="1049" y="137"/>
                </a:lnTo>
                <a:lnTo>
                  <a:pt x="1050" y="137"/>
                </a:lnTo>
                <a:lnTo>
                  <a:pt x="1051" y="135"/>
                </a:lnTo>
                <a:lnTo>
                  <a:pt x="1052" y="135"/>
                </a:lnTo>
                <a:lnTo>
                  <a:pt x="1052" y="134"/>
                </a:lnTo>
                <a:lnTo>
                  <a:pt x="1053" y="134"/>
                </a:lnTo>
                <a:lnTo>
                  <a:pt x="1054" y="133"/>
                </a:lnTo>
                <a:lnTo>
                  <a:pt x="1054" y="132"/>
                </a:lnTo>
                <a:lnTo>
                  <a:pt x="1057" y="131"/>
                </a:lnTo>
                <a:lnTo>
                  <a:pt x="1058" y="129"/>
                </a:lnTo>
                <a:lnTo>
                  <a:pt x="1059" y="128"/>
                </a:lnTo>
                <a:lnTo>
                  <a:pt x="1060" y="127"/>
                </a:lnTo>
                <a:lnTo>
                  <a:pt x="1061" y="127"/>
                </a:lnTo>
                <a:lnTo>
                  <a:pt x="1062" y="126"/>
                </a:lnTo>
                <a:lnTo>
                  <a:pt x="1064" y="125"/>
                </a:lnTo>
                <a:lnTo>
                  <a:pt x="1065" y="124"/>
                </a:lnTo>
                <a:lnTo>
                  <a:pt x="1066" y="124"/>
                </a:lnTo>
                <a:lnTo>
                  <a:pt x="1067" y="123"/>
                </a:lnTo>
                <a:lnTo>
                  <a:pt x="1067" y="121"/>
                </a:lnTo>
                <a:lnTo>
                  <a:pt x="1068" y="121"/>
                </a:lnTo>
                <a:lnTo>
                  <a:pt x="1069" y="120"/>
                </a:lnTo>
                <a:lnTo>
                  <a:pt x="1070" y="120"/>
                </a:lnTo>
                <a:lnTo>
                  <a:pt x="1070" y="119"/>
                </a:lnTo>
                <a:lnTo>
                  <a:pt x="1071" y="119"/>
                </a:lnTo>
                <a:lnTo>
                  <a:pt x="1073" y="119"/>
                </a:lnTo>
                <a:lnTo>
                  <a:pt x="1074" y="118"/>
                </a:lnTo>
                <a:lnTo>
                  <a:pt x="1075" y="118"/>
                </a:lnTo>
                <a:lnTo>
                  <a:pt x="1077" y="117"/>
                </a:lnTo>
                <a:lnTo>
                  <a:pt x="1079" y="117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5"/>
                </a:lnTo>
                <a:lnTo>
                  <a:pt x="1085" y="115"/>
                </a:lnTo>
                <a:lnTo>
                  <a:pt x="1085" y="114"/>
                </a:lnTo>
                <a:lnTo>
                  <a:pt x="1086" y="114"/>
                </a:lnTo>
                <a:lnTo>
                  <a:pt x="1087" y="114"/>
                </a:lnTo>
                <a:lnTo>
                  <a:pt x="1088" y="114"/>
                </a:lnTo>
                <a:lnTo>
                  <a:pt x="1088" y="112"/>
                </a:lnTo>
                <a:lnTo>
                  <a:pt x="1090" y="112"/>
                </a:lnTo>
                <a:lnTo>
                  <a:pt x="1091" y="112"/>
                </a:lnTo>
                <a:lnTo>
                  <a:pt x="1091" y="111"/>
                </a:lnTo>
                <a:lnTo>
                  <a:pt x="1093" y="110"/>
                </a:lnTo>
                <a:lnTo>
                  <a:pt x="1094" y="110"/>
                </a:lnTo>
                <a:lnTo>
                  <a:pt x="1095" y="109"/>
                </a:lnTo>
                <a:lnTo>
                  <a:pt x="1096" y="108"/>
                </a:lnTo>
                <a:lnTo>
                  <a:pt x="1098" y="108"/>
                </a:lnTo>
                <a:lnTo>
                  <a:pt x="1098" y="107"/>
                </a:lnTo>
                <a:lnTo>
                  <a:pt x="1099" y="106"/>
                </a:lnTo>
                <a:lnTo>
                  <a:pt x="1100" y="106"/>
                </a:lnTo>
                <a:lnTo>
                  <a:pt x="1100" y="104"/>
                </a:lnTo>
                <a:lnTo>
                  <a:pt x="1101" y="103"/>
                </a:lnTo>
                <a:lnTo>
                  <a:pt x="1102" y="102"/>
                </a:lnTo>
                <a:lnTo>
                  <a:pt x="1103" y="101"/>
                </a:lnTo>
                <a:lnTo>
                  <a:pt x="1104" y="100"/>
                </a:lnTo>
                <a:lnTo>
                  <a:pt x="1106" y="99"/>
                </a:lnTo>
                <a:lnTo>
                  <a:pt x="1106" y="98"/>
                </a:lnTo>
                <a:lnTo>
                  <a:pt x="1107" y="97"/>
                </a:lnTo>
                <a:lnTo>
                  <a:pt x="1108" y="95"/>
                </a:lnTo>
                <a:lnTo>
                  <a:pt x="1109" y="94"/>
                </a:lnTo>
                <a:lnTo>
                  <a:pt x="1110" y="93"/>
                </a:lnTo>
                <a:lnTo>
                  <a:pt x="1110" y="92"/>
                </a:lnTo>
                <a:lnTo>
                  <a:pt x="1111" y="92"/>
                </a:lnTo>
                <a:lnTo>
                  <a:pt x="1111" y="91"/>
                </a:lnTo>
                <a:lnTo>
                  <a:pt x="1112" y="90"/>
                </a:lnTo>
                <a:lnTo>
                  <a:pt x="1113" y="89"/>
                </a:lnTo>
                <a:lnTo>
                  <a:pt x="1115" y="87"/>
                </a:lnTo>
                <a:lnTo>
                  <a:pt x="1116" y="86"/>
                </a:lnTo>
                <a:lnTo>
                  <a:pt x="1117" y="85"/>
                </a:lnTo>
                <a:lnTo>
                  <a:pt x="1118" y="84"/>
                </a:lnTo>
                <a:lnTo>
                  <a:pt x="1119" y="83"/>
                </a:lnTo>
                <a:lnTo>
                  <a:pt x="1121" y="81"/>
                </a:lnTo>
                <a:lnTo>
                  <a:pt x="1124" y="78"/>
                </a:lnTo>
                <a:lnTo>
                  <a:pt x="1125" y="77"/>
                </a:lnTo>
                <a:lnTo>
                  <a:pt x="1126" y="76"/>
                </a:lnTo>
                <a:lnTo>
                  <a:pt x="1128" y="74"/>
                </a:lnTo>
                <a:lnTo>
                  <a:pt x="1129" y="73"/>
                </a:lnTo>
                <a:lnTo>
                  <a:pt x="1130" y="72"/>
                </a:lnTo>
                <a:lnTo>
                  <a:pt x="1132" y="72"/>
                </a:lnTo>
                <a:lnTo>
                  <a:pt x="1132" y="70"/>
                </a:lnTo>
                <a:lnTo>
                  <a:pt x="1133" y="69"/>
                </a:lnTo>
                <a:lnTo>
                  <a:pt x="1134" y="69"/>
                </a:lnTo>
                <a:lnTo>
                  <a:pt x="1134" y="68"/>
                </a:lnTo>
                <a:lnTo>
                  <a:pt x="1137" y="65"/>
                </a:lnTo>
                <a:lnTo>
                  <a:pt x="1138" y="65"/>
                </a:lnTo>
                <a:lnTo>
                  <a:pt x="1141" y="62"/>
                </a:lnTo>
                <a:lnTo>
                  <a:pt x="1141" y="61"/>
                </a:lnTo>
                <a:lnTo>
                  <a:pt x="1142" y="61"/>
                </a:lnTo>
                <a:lnTo>
                  <a:pt x="1143" y="60"/>
                </a:lnTo>
                <a:lnTo>
                  <a:pt x="1144" y="59"/>
                </a:lnTo>
                <a:lnTo>
                  <a:pt x="1145" y="58"/>
                </a:lnTo>
                <a:lnTo>
                  <a:pt x="1146" y="57"/>
                </a:lnTo>
                <a:lnTo>
                  <a:pt x="1147" y="57"/>
                </a:lnTo>
                <a:lnTo>
                  <a:pt x="1149" y="56"/>
                </a:lnTo>
                <a:lnTo>
                  <a:pt x="1150" y="55"/>
                </a:lnTo>
                <a:lnTo>
                  <a:pt x="1151" y="55"/>
                </a:lnTo>
                <a:lnTo>
                  <a:pt x="1152" y="53"/>
                </a:lnTo>
                <a:lnTo>
                  <a:pt x="1153" y="53"/>
                </a:lnTo>
                <a:lnTo>
                  <a:pt x="1158" y="51"/>
                </a:lnTo>
                <a:lnTo>
                  <a:pt x="1159" y="50"/>
                </a:lnTo>
                <a:lnTo>
                  <a:pt x="1161" y="50"/>
                </a:lnTo>
                <a:lnTo>
                  <a:pt x="1161" y="49"/>
                </a:lnTo>
                <a:lnTo>
                  <a:pt x="1163" y="49"/>
                </a:lnTo>
                <a:lnTo>
                  <a:pt x="1163" y="48"/>
                </a:lnTo>
                <a:lnTo>
                  <a:pt x="1164" y="48"/>
                </a:lnTo>
                <a:lnTo>
                  <a:pt x="1166" y="48"/>
                </a:lnTo>
                <a:lnTo>
                  <a:pt x="1167" y="47"/>
                </a:lnTo>
                <a:lnTo>
                  <a:pt x="1168" y="47"/>
                </a:lnTo>
                <a:lnTo>
                  <a:pt x="1168" y="45"/>
                </a:lnTo>
                <a:lnTo>
                  <a:pt x="1169" y="44"/>
                </a:lnTo>
                <a:lnTo>
                  <a:pt x="1170" y="43"/>
                </a:lnTo>
                <a:lnTo>
                  <a:pt x="1171" y="42"/>
                </a:lnTo>
                <a:lnTo>
                  <a:pt x="1172" y="41"/>
                </a:lnTo>
                <a:lnTo>
                  <a:pt x="1174" y="40"/>
                </a:lnTo>
                <a:lnTo>
                  <a:pt x="1175" y="38"/>
                </a:lnTo>
                <a:lnTo>
                  <a:pt x="1176" y="36"/>
                </a:lnTo>
                <a:lnTo>
                  <a:pt x="1177" y="35"/>
                </a:lnTo>
                <a:lnTo>
                  <a:pt x="1179" y="34"/>
                </a:lnTo>
                <a:lnTo>
                  <a:pt x="1179" y="33"/>
                </a:lnTo>
                <a:lnTo>
                  <a:pt x="1183" y="28"/>
                </a:lnTo>
                <a:lnTo>
                  <a:pt x="1185" y="27"/>
                </a:lnTo>
                <a:lnTo>
                  <a:pt x="1187" y="24"/>
                </a:lnTo>
                <a:lnTo>
                  <a:pt x="1192" y="19"/>
                </a:lnTo>
                <a:lnTo>
                  <a:pt x="1193" y="18"/>
                </a:lnTo>
                <a:lnTo>
                  <a:pt x="1194" y="17"/>
                </a:lnTo>
                <a:lnTo>
                  <a:pt x="1195" y="16"/>
                </a:lnTo>
                <a:lnTo>
                  <a:pt x="1198" y="14"/>
                </a:lnTo>
                <a:lnTo>
                  <a:pt x="1206" y="8"/>
                </a:lnTo>
                <a:lnTo>
                  <a:pt x="1210" y="6"/>
                </a:lnTo>
                <a:lnTo>
                  <a:pt x="1219" y="0"/>
                </a:lnTo>
                <a:lnTo>
                  <a:pt x="1263" y="33"/>
                </a:lnTo>
                <a:lnTo>
                  <a:pt x="1264" y="34"/>
                </a:lnTo>
                <a:lnTo>
                  <a:pt x="1267" y="39"/>
                </a:lnTo>
                <a:lnTo>
                  <a:pt x="1269" y="42"/>
                </a:lnTo>
                <a:lnTo>
                  <a:pt x="1268" y="42"/>
                </a:lnTo>
                <a:lnTo>
                  <a:pt x="1264" y="41"/>
                </a:lnTo>
                <a:lnTo>
                  <a:pt x="1265" y="43"/>
                </a:lnTo>
                <a:lnTo>
                  <a:pt x="1267" y="44"/>
                </a:lnTo>
                <a:lnTo>
                  <a:pt x="1268" y="47"/>
                </a:lnTo>
                <a:lnTo>
                  <a:pt x="1269" y="49"/>
                </a:lnTo>
                <a:lnTo>
                  <a:pt x="1270" y="49"/>
                </a:lnTo>
                <a:lnTo>
                  <a:pt x="1269" y="51"/>
                </a:lnTo>
                <a:lnTo>
                  <a:pt x="1269" y="56"/>
                </a:lnTo>
                <a:lnTo>
                  <a:pt x="1270" y="57"/>
                </a:lnTo>
                <a:lnTo>
                  <a:pt x="1273" y="62"/>
                </a:lnTo>
                <a:lnTo>
                  <a:pt x="1274" y="65"/>
                </a:lnTo>
                <a:lnTo>
                  <a:pt x="1273" y="70"/>
                </a:lnTo>
                <a:lnTo>
                  <a:pt x="1274" y="70"/>
                </a:lnTo>
                <a:lnTo>
                  <a:pt x="1274" y="69"/>
                </a:lnTo>
                <a:lnTo>
                  <a:pt x="1276" y="70"/>
                </a:lnTo>
                <a:lnTo>
                  <a:pt x="1278" y="70"/>
                </a:lnTo>
                <a:lnTo>
                  <a:pt x="1279" y="67"/>
                </a:lnTo>
                <a:lnTo>
                  <a:pt x="1279" y="65"/>
                </a:lnTo>
                <a:lnTo>
                  <a:pt x="1280" y="64"/>
                </a:lnTo>
                <a:lnTo>
                  <a:pt x="1282" y="68"/>
                </a:lnTo>
                <a:lnTo>
                  <a:pt x="1285" y="70"/>
                </a:lnTo>
                <a:lnTo>
                  <a:pt x="1309" y="106"/>
                </a:lnTo>
                <a:lnTo>
                  <a:pt x="1310" y="107"/>
                </a:lnTo>
                <a:lnTo>
                  <a:pt x="1315" y="117"/>
                </a:lnTo>
                <a:lnTo>
                  <a:pt x="1316" y="117"/>
                </a:lnTo>
                <a:lnTo>
                  <a:pt x="1316" y="118"/>
                </a:lnTo>
                <a:lnTo>
                  <a:pt x="1318" y="119"/>
                </a:lnTo>
                <a:lnTo>
                  <a:pt x="1338" y="137"/>
                </a:lnTo>
                <a:lnTo>
                  <a:pt x="1337" y="140"/>
                </a:lnTo>
                <a:lnTo>
                  <a:pt x="1337" y="142"/>
                </a:lnTo>
                <a:lnTo>
                  <a:pt x="1339" y="149"/>
                </a:lnTo>
                <a:lnTo>
                  <a:pt x="1341" y="152"/>
                </a:lnTo>
                <a:lnTo>
                  <a:pt x="1344" y="157"/>
                </a:lnTo>
                <a:lnTo>
                  <a:pt x="1346" y="160"/>
                </a:lnTo>
                <a:lnTo>
                  <a:pt x="1348" y="160"/>
                </a:lnTo>
                <a:lnTo>
                  <a:pt x="1353" y="160"/>
                </a:lnTo>
                <a:lnTo>
                  <a:pt x="1352" y="162"/>
                </a:lnTo>
                <a:lnTo>
                  <a:pt x="1352" y="163"/>
                </a:lnTo>
                <a:lnTo>
                  <a:pt x="1349" y="167"/>
                </a:lnTo>
                <a:lnTo>
                  <a:pt x="1348" y="167"/>
                </a:lnTo>
                <a:lnTo>
                  <a:pt x="1348" y="170"/>
                </a:lnTo>
                <a:lnTo>
                  <a:pt x="1348" y="171"/>
                </a:lnTo>
                <a:lnTo>
                  <a:pt x="1347" y="173"/>
                </a:lnTo>
                <a:lnTo>
                  <a:pt x="1346" y="175"/>
                </a:lnTo>
                <a:lnTo>
                  <a:pt x="1345" y="178"/>
                </a:lnTo>
                <a:lnTo>
                  <a:pt x="1348" y="182"/>
                </a:lnTo>
                <a:lnTo>
                  <a:pt x="1348" y="183"/>
                </a:lnTo>
                <a:lnTo>
                  <a:pt x="1349" y="184"/>
                </a:lnTo>
                <a:lnTo>
                  <a:pt x="1356" y="191"/>
                </a:lnTo>
                <a:lnTo>
                  <a:pt x="1357" y="191"/>
                </a:lnTo>
                <a:lnTo>
                  <a:pt x="1358" y="190"/>
                </a:lnTo>
                <a:lnTo>
                  <a:pt x="1357" y="191"/>
                </a:lnTo>
                <a:lnTo>
                  <a:pt x="1358" y="190"/>
                </a:lnTo>
                <a:lnTo>
                  <a:pt x="1362" y="193"/>
                </a:lnTo>
                <a:lnTo>
                  <a:pt x="1362" y="194"/>
                </a:lnTo>
                <a:lnTo>
                  <a:pt x="1361" y="194"/>
                </a:lnTo>
                <a:lnTo>
                  <a:pt x="1360" y="195"/>
                </a:lnTo>
                <a:lnTo>
                  <a:pt x="1360" y="196"/>
                </a:lnTo>
                <a:lnTo>
                  <a:pt x="1361" y="196"/>
                </a:lnTo>
                <a:lnTo>
                  <a:pt x="1358" y="199"/>
                </a:lnTo>
                <a:lnTo>
                  <a:pt x="1356" y="201"/>
                </a:lnTo>
                <a:lnTo>
                  <a:pt x="1355" y="201"/>
                </a:lnTo>
                <a:lnTo>
                  <a:pt x="1355" y="202"/>
                </a:lnTo>
                <a:lnTo>
                  <a:pt x="1354" y="202"/>
                </a:lnTo>
                <a:lnTo>
                  <a:pt x="1353" y="202"/>
                </a:lnTo>
                <a:lnTo>
                  <a:pt x="1352" y="203"/>
                </a:lnTo>
                <a:lnTo>
                  <a:pt x="1349" y="204"/>
                </a:lnTo>
                <a:lnTo>
                  <a:pt x="1346" y="205"/>
                </a:lnTo>
                <a:lnTo>
                  <a:pt x="1344" y="207"/>
                </a:lnTo>
                <a:lnTo>
                  <a:pt x="1343" y="207"/>
                </a:lnTo>
                <a:lnTo>
                  <a:pt x="1341" y="197"/>
                </a:lnTo>
                <a:lnTo>
                  <a:pt x="1343" y="196"/>
                </a:lnTo>
                <a:lnTo>
                  <a:pt x="1344" y="196"/>
                </a:lnTo>
                <a:lnTo>
                  <a:pt x="1345" y="195"/>
                </a:lnTo>
                <a:lnTo>
                  <a:pt x="1346" y="194"/>
                </a:lnTo>
                <a:lnTo>
                  <a:pt x="1347" y="193"/>
                </a:lnTo>
                <a:lnTo>
                  <a:pt x="1348" y="192"/>
                </a:lnTo>
                <a:lnTo>
                  <a:pt x="1349" y="192"/>
                </a:lnTo>
                <a:lnTo>
                  <a:pt x="1348" y="185"/>
                </a:lnTo>
                <a:lnTo>
                  <a:pt x="1348" y="183"/>
                </a:lnTo>
                <a:lnTo>
                  <a:pt x="1348" y="182"/>
                </a:lnTo>
                <a:lnTo>
                  <a:pt x="1347" y="183"/>
                </a:lnTo>
                <a:lnTo>
                  <a:pt x="1346" y="183"/>
                </a:lnTo>
                <a:lnTo>
                  <a:pt x="1345" y="184"/>
                </a:lnTo>
                <a:lnTo>
                  <a:pt x="1341" y="185"/>
                </a:lnTo>
                <a:lnTo>
                  <a:pt x="1341" y="186"/>
                </a:lnTo>
                <a:lnTo>
                  <a:pt x="1340" y="186"/>
                </a:lnTo>
                <a:lnTo>
                  <a:pt x="1340" y="187"/>
                </a:lnTo>
                <a:lnTo>
                  <a:pt x="1339" y="187"/>
                </a:lnTo>
                <a:lnTo>
                  <a:pt x="1338" y="187"/>
                </a:lnTo>
                <a:lnTo>
                  <a:pt x="1337" y="188"/>
                </a:lnTo>
                <a:lnTo>
                  <a:pt x="1336" y="190"/>
                </a:lnTo>
                <a:lnTo>
                  <a:pt x="1335" y="191"/>
                </a:lnTo>
                <a:lnTo>
                  <a:pt x="1332" y="192"/>
                </a:lnTo>
                <a:lnTo>
                  <a:pt x="1331" y="191"/>
                </a:lnTo>
                <a:lnTo>
                  <a:pt x="1329" y="191"/>
                </a:lnTo>
                <a:lnTo>
                  <a:pt x="1327" y="190"/>
                </a:lnTo>
                <a:lnTo>
                  <a:pt x="1326" y="190"/>
                </a:lnTo>
                <a:lnTo>
                  <a:pt x="1324" y="190"/>
                </a:lnTo>
                <a:lnTo>
                  <a:pt x="1323" y="188"/>
                </a:lnTo>
                <a:lnTo>
                  <a:pt x="1322" y="188"/>
                </a:lnTo>
                <a:lnTo>
                  <a:pt x="1316" y="187"/>
                </a:lnTo>
                <a:lnTo>
                  <a:pt x="1315" y="186"/>
                </a:lnTo>
                <a:lnTo>
                  <a:pt x="1312" y="185"/>
                </a:lnTo>
                <a:lnTo>
                  <a:pt x="1311" y="202"/>
                </a:lnTo>
                <a:lnTo>
                  <a:pt x="1311" y="203"/>
                </a:lnTo>
                <a:lnTo>
                  <a:pt x="1311" y="211"/>
                </a:lnTo>
                <a:lnTo>
                  <a:pt x="1311" y="219"/>
                </a:lnTo>
                <a:lnTo>
                  <a:pt x="1310" y="229"/>
                </a:lnTo>
                <a:lnTo>
                  <a:pt x="1310" y="232"/>
                </a:lnTo>
                <a:lnTo>
                  <a:pt x="1312" y="238"/>
                </a:lnTo>
                <a:lnTo>
                  <a:pt x="1313" y="241"/>
                </a:lnTo>
                <a:lnTo>
                  <a:pt x="1314" y="244"/>
                </a:lnTo>
                <a:lnTo>
                  <a:pt x="1314" y="246"/>
                </a:lnTo>
                <a:lnTo>
                  <a:pt x="1313" y="246"/>
                </a:lnTo>
                <a:lnTo>
                  <a:pt x="1314" y="246"/>
                </a:lnTo>
                <a:lnTo>
                  <a:pt x="1319" y="246"/>
                </a:lnTo>
                <a:lnTo>
                  <a:pt x="1320" y="246"/>
                </a:lnTo>
                <a:lnTo>
                  <a:pt x="1320" y="252"/>
                </a:lnTo>
                <a:lnTo>
                  <a:pt x="1320" y="253"/>
                </a:lnTo>
                <a:lnTo>
                  <a:pt x="1321" y="254"/>
                </a:lnTo>
                <a:lnTo>
                  <a:pt x="1323" y="255"/>
                </a:lnTo>
                <a:lnTo>
                  <a:pt x="1327" y="258"/>
                </a:lnTo>
                <a:lnTo>
                  <a:pt x="1328" y="259"/>
                </a:lnTo>
                <a:lnTo>
                  <a:pt x="1327" y="261"/>
                </a:lnTo>
                <a:lnTo>
                  <a:pt x="1327" y="263"/>
                </a:lnTo>
                <a:lnTo>
                  <a:pt x="1327" y="270"/>
                </a:lnTo>
                <a:lnTo>
                  <a:pt x="1323" y="269"/>
                </a:lnTo>
                <a:lnTo>
                  <a:pt x="1322" y="269"/>
                </a:lnTo>
                <a:lnTo>
                  <a:pt x="1320" y="269"/>
                </a:lnTo>
                <a:lnTo>
                  <a:pt x="1320" y="271"/>
                </a:lnTo>
                <a:lnTo>
                  <a:pt x="1319" y="272"/>
                </a:lnTo>
                <a:lnTo>
                  <a:pt x="1319" y="274"/>
                </a:lnTo>
                <a:lnTo>
                  <a:pt x="1318" y="274"/>
                </a:lnTo>
                <a:lnTo>
                  <a:pt x="1318" y="275"/>
                </a:lnTo>
                <a:lnTo>
                  <a:pt x="1318" y="276"/>
                </a:lnTo>
                <a:lnTo>
                  <a:pt x="1316" y="277"/>
                </a:lnTo>
                <a:lnTo>
                  <a:pt x="1316" y="278"/>
                </a:lnTo>
                <a:lnTo>
                  <a:pt x="1315" y="279"/>
                </a:lnTo>
                <a:lnTo>
                  <a:pt x="1315" y="281"/>
                </a:lnTo>
                <a:lnTo>
                  <a:pt x="1314" y="281"/>
                </a:lnTo>
                <a:lnTo>
                  <a:pt x="1314" y="283"/>
                </a:lnTo>
                <a:lnTo>
                  <a:pt x="1315" y="284"/>
                </a:lnTo>
                <a:lnTo>
                  <a:pt x="1316" y="285"/>
                </a:lnTo>
                <a:lnTo>
                  <a:pt x="1318" y="285"/>
                </a:lnTo>
                <a:lnTo>
                  <a:pt x="1319" y="285"/>
                </a:lnTo>
                <a:lnTo>
                  <a:pt x="1319" y="286"/>
                </a:lnTo>
                <a:lnTo>
                  <a:pt x="1320" y="286"/>
                </a:lnTo>
                <a:lnTo>
                  <a:pt x="1321" y="287"/>
                </a:lnTo>
                <a:lnTo>
                  <a:pt x="1322" y="287"/>
                </a:lnTo>
                <a:lnTo>
                  <a:pt x="1323" y="287"/>
                </a:lnTo>
                <a:lnTo>
                  <a:pt x="1323" y="288"/>
                </a:lnTo>
                <a:lnTo>
                  <a:pt x="1324" y="288"/>
                </a:lnTo>
                <a:lnTo>
                  <a:pt x="1324" y="289"/>
                </a:lnTo>
                <a:lnTo>
                  <a:pt x="1326" y="289"/>
                </a:lnTo>
                <a:lnTo>
                  <a:pt x="1326" y="291"/>
                </a:lnTo>
                <a:lnTo>
                  <a:pt x="1327" y="291"/>
                </a:lnTo>
                <a:lnTo>
                  <a:pt x="1328" y="292"/>
                </a:lnTo>
                <a:lnTo>
                  <a:pt x="1328" y="293"/>
                </a:lnTo>
                <a:lnTo>
                  <a:pt x="1329" y="293"/>
                </a:lnTo>
                <a:lnTo>
                  <a:pt x="1332" y="293"/>
                </a:lnTo>
                <a:lnTo>
                  <a:pt x="1333" y="293"/>
                </a:lnTo>
                <a:lnTo>
                  <a:pt x="1335" y="293"/>
                </a:lnTo>
                <a:lnTo>
                  <a:pt x="1338" y="293"/>
                </a:lnTo>
                <a:lnTo>
                  <a:pt x="1340" y="293"/>
                </a:lnTo>
                <a:lnTo>
                  <a:pt x="1341" y="293"/>
                </a:lnTo>
                <a:lnTo>
                  <a:pt x="1344" y="293"/>
                </a:lnTo>
                <a:lnTo>
                  <a:pt x="1345" y="292"/>
                </a:lnTo>
                <a:lnTo>
                  <a:pt x="1346" y="292"/>
                </a:lnTo>
                <a:lnTo>
                  <a:pt x="1346" y="288"/>
                </a:lnTo>
                <a:lnTo>
                  <a:pt x="1346" y="285"/>
                </a:lnTo>
                <a:lnTo>
                  <a:pt x="1349" y="288"/>
                </a:lnTo>
                <a:lnTo>
                  <a:pt x="1350" y="289"/>
                </a:lnTo>
                <a:lnTo>
                  <a:pt x="1352" y="293"/>
                </a:lnTo>
                <a:lnTo>
                  <a:pt x="1352" y="294"/>
                </a:lnTo>
                <a:lnTo>
                  <a:pt x="1353" y="295"/>
                </a:lnTo>
                <a:lnTo>
                  <a:pt x="1354" y="297"/>
                </a:lnTo>
                <a:lnTo>
                  <a:pt x="1355" y="298"/>
                </a:lnTo>
                <a:lnTo>
                  <a:pt x="1355" y="301"/>
                </a:lnTo>
                <a:lnTo>
                  <a:pt x="1356" y="301"/>
                </a:lnTo>
                <a:lnTo>
                  <a:pt x="1356" y="303"/>
                </a:lnTo>
                <a:lnTo>
                  <a:pt x="1356" y="304"/>
                </a:lnTo>
                <a:lnTo>
                  <a:pt x="1356" y="306"/>
                </a:lnTo>
                <a:lnTo>
                  <a:pt x="1356" y="308"/>
                </a:lnTo>
                <a:lnTo>
                  <a:pt x="1356" y="309"/>
                </a:lnTo>
                <a:lnTo>
                  <a:pt x="1356" y="310"/>
                </a:lnTo>
                <a:lnTo>
                  <a:pt x="1355" y="310"/>
                </a:lnTo>
                <a:lnTo>
                  <a:pt x="1355" y="311"/>
                </a:lnTo>
                <a:lnTo>
                  <a:pt x="1355" y="312"/>
                </a:lnTo>
                <a:lnTo>
                  <a:pt x="1354" y="312"/>
                </a:lnTo>
                <a:lnTo>
                  <a:pt x="1354" y="313"/>
                </a:lnTo>
                <a:lnTo>
                  <a:pt x="1354" y="314"/>
                </a:lnTo>
                <a:lnTo>
                  <a:pt x="1354" y="315"/>
                </a:lnTo>
                <a:lnTo>
                  <a:pt x="1353" y="315"/>
                </a:lnTo>
                <a:lnTo>
                  <a:pt x="1353" y="318"/>
                </a:lnTo>
                <a:lnTo>
                  <a:pt x="1353" y="319"/>
                </a:lnTo>
                <a:lnTo>
                  <a:pt x="1352" y="320"/>
                </a:lnTo>
                <a:lnTo>
                  <a:pt x="1352" y="323"/>
                </a:lnTo>
                <a:lnTo>
                  <a:pt x="1352" y="325"/>
                </a:lnTo>
                <a:lnTo>
                  <a:pt x="1352" y="329"/>
                </a:lnTo>
                <a:lnTo>
                  <a:pt x="1352" y="331"/>
                </a:lnTo>
                <a:lnTo>
                  <a:pt x="1353" y="332"/>
                </a:lnTo>
                <a:lnTo>
                  <a:pt x="1355" y="335"/>
                </a:lnTo>
                <a:lnTo>
                  <a:pt x="1353" y="337"/>
                </a:lnTo>
                <a:lnTo>
                  <a:pt x="1350" y="339"/>
                </a:lnTo>
                <a:lnTo>
                  <a:pt x="1349" y="342"/>
                </a:lnTo>
                <a:lnTo>
                  <a:pt x="1347" y="343"/>
                </a:lnTo>
                <a:lnTo>
                  <a:pt x="1345" y="346"/>
                </a:lnTo>
                <a:lnTo>
                  <a:pt x="1344" y="347"/>
                </a:lnTo>
                <a:lnTo>
                  <a:pt x="1350" y="348"/>
                </a:lnTo>
                <a:lnTo>
                  <a:pt x="1352" y="348"/>
                </a:lnTo>
                <a:lnTo>
                  <a:pt x="1352" y="347"/>
                </a:lnTo>
                <a:lnTo>
                  <a:pt x="1353" y="347"/>
                </a:lnTo>
                <a:lnTo>
                  <a:pt x="1353" y="346"/>
                </a:lnTo>
                <a:lnTo>
                  <a:pt x="1354" y="346"/>
                </a:lnTo>
                <a:lnTo>
                  <a:pt x="1354" y="345"/>
                </a:lnTo>
                <a:lnTo>
                  <a:pt x="1355" y="345"/>
                </a:lnTo>
                <a:lnTo>
                  <a:pt x="1355" y="347"/>
                </a:lnTo>
                <a:lnTo>
                  <a:pt x="1354" y="348"/>
                </a:lnTo>
                <a:lnTo>
                  <a:pt x="1353" y="359"/>
                </a:lnTo>
                <a:lnTo>
                  <a:pt x="1352" y="360"/>
                </a:lnTo>
                <a:lnTo>
                  <a:pt x="1350" y="368"/>
                </a:lnTo>
                <a:lnTo>
                  <a:pt x="1350" y="369"/>
                </a:lnTo>
                <a:lnTo>
                  <a:pt x="1352" y="371"/>
                </a:lnTo>
                <a:lnTo>
                  <a:pt x="1354" y="378"/>
                </a:lnTo>
                <a:lnTo>
                  <a:pt x="1355" y="381"/>
                </a:lnTo>
                <a:lnTo>
                  <a:pt x="1357" y="388"/>
                </a:lnTo>
                <a:lnTo>
                  <a:pt x="1364" y="387"/>
                </a:lnTo>
                <a:lnTo>
                  <a:pt x="1365" y="387"/>
                </a:lnTo>
                <a:lnTo>
                  <a:pt x="1380" y="385"/>
                </a:lnTo>
                <a:lnTo>
                  <a:pt x="1388" y="384"/>
                </a:lnTo>
                <a:lnTo>
                  <a:pt x="1394" y="390"/>
                </a:lnTo>
                <a:lnTo>
                  <a:pt x="1395" y="391"/>
                </a:lnTo>
                <a:lnTo>
                  <a:pt x="1395" y="393"/>
                </a:lnTo>
                <a:lnTo>
                  <a:pt x="1396" y="394"/>
                </a:lnTo>
                <a:lnTo>
                  <a:pt x="1397" y="395"/>
                </a:lnTo>
                <a:lnTo>
                  <a:pt x="1398" y="396"/>
                </a:lnTo>
                <a:lnTo>
                  <a:pt x="1402" y="402"/>
                </a:lnTo>
                <a:lnTo>
                  <a:pt x="1404" y="403"/>
                </a:lnTo>
                <a:lnTo>
                  <a:pt x="1407" y="410"/>
                </a:lnTo>
                <a:lnTo>
                  <a:pt x="1407" y="412"/>
                </a:lnTo>
                <a:lnTo>
                  <a:pt x="1408" y="413"/>
                </a:lnTo>
                <a:lnTo>
                  <a:pt x="1409" y="415"/>
                </a:lnTo>
                <a:lnTo>
                  <a:pt x="1411" y="418"/>
                </a:lnTo>
                <a:lnTo>
                  <a:pt x="1412" y="420"/>
                </a:lnTo>
                <a:lnTo>
                  <a:pt x="1422" y="419"/>
                </a:lnTo>
                <a:lnTo>
                  <a:pt x="1428" y="419"/>
                </a:lnTo>
                <a:lnTo>
                  <a:pt x="1429" y="420"/>
                </a:lnTo>
                <a:lnTo>
                  <a:pt x="1434" y="433"/>
                </a:lnTo>
                <a:lnTo>
                  <a:pt x="1436" y="437"/>
                </a:lnTo>
                <a:lnTo>
                  <a:pt x="1440" y="446"/>
                </a:lnTo>
                <a:lnTo>
                  <a:pt x="1441" y="448"/>
                </a:lnTo>
                <a:lnTo>
                  <a:pt x="1441" y="447"/>
                </a:lnTo>
                <a:lnTo>
                  <a:pt x="1441" y="446"/>
                </a:lnTo>
                <a:lnTo>
                  <a:pt x="1442" y="446"/>
                </a:lnTo>
                <a:lnTo>
                  <a:pt x="1442" y="445"/>
                </a:lnTo>
                <a:lnTo>
                  <a:pt x="1442" y="444"/>
                </a:lnTo>
                <a:lnTo>
                  <a:pt x="1442" y="443"/>
                </a:lnTo>
                <a:lnTo>
                  <a:pt x="1442" y="441"/>
                </a:lnTo>
                <a:lnTo>
                  <a:pt x="1442" y="440"/>
                </a:lnTo>
                <a:lnTo>
                  <a:pt x="1443" y="440"/>
                </a:lnTo>
                <a:lnTo>
                  <a:pt x="1443" y="439"/>
                </a:lnTo>
                <a:lnTo>
                  <a:pt x="1443" y="438"/>
                </a:lnTo>
                <a:lnTo>
                  <a:pt x="1443" y="437"/>
                </a:lnTo>
                <a:lnTo>
                  <a:pt x="1443" y="436"/>
                </a:lnTo>
                <a:lnTo>
                  <a:pt x="1443" y="435"/>
                </a:lnTo>
                <a:lnTo>
                  <a:pt x="1443" y="433"/>
                </a:lnTo>
                <a:lnTo>
                  <a:pt x="1443" y="432"/>
                </a:lnTo>
                <a:lnTo>
                  <a:pt x="1443" y="431"/>
                </a:lnTo>
                <a:lnTo>
                  <a:pt x="1443" y="430"/>
                </a:lnTo>
                <a:lnTo>
                  <a:pt x="1445" y="420"/>
                </a:lnTo>
                <a:lnTo>
                  <a:pt x="1442" y="414"/>
                </a:lnTo>
                <a:lnTo>
                  <a:pt x="1443" y="413"/>
                </a:lnTo>
                <a:lnTo>
                  <a:pt x="1441" y="411"/>
                </a:lnTo>
                <a:lnTo>
                  <a:pt x="1441" y="410"/>
                </a:lnTo>
                <a:lnTo>
                  <a:pt x="1440" y="407"/>
                </a:lnTo>
                <a:lnTo>
                  <a:pt x="1440" y="406"/>
                </a:lnTo>
                <a:lnTo>
                  <a:pt x="1442" y="405"/>
                </a:lnTo>
                <a:lnTo>
                  <a:pt x="1441" y="404"/>
                </a:lnTo>
                <a:lnTo>
                  <a:pt x="1439" y="402"/>
                </a:lnTo>
                <a:lnTo>
                  <a:pt x="1432" y="394"/>
                </a:lnTo>
                <a:lnTo>
                  <a:pt x="1426" y="389"/>
                </a:lnTo>
                <a:lnTo>
                  <a:pt x="1428" y="388"/>
                </a:lnTo>
                <a:lnTo>
                  <a:pt x="1428" y="387"/>
                </a:lnTo>
                <a:lnTo>
                  <a:pt x="1428" y="385"/>
                </a:lnTo>
                <a:lnTo>
                  <a:pt x="1428" y="382"/>
                </a:lnTo>
                <a:lnTo>
                  <a:pt x="1428" y="381"/>
                </a:lnTo>
                <a:lnTo>
                  <a:pt x="1429" y="380"/>
                </a:lnTo>
                <a:lnTo>
                  <a:pt x="1440" y="373"/>
                </a:lnTo>
                <a:lnTo>
                  <a:pt x="1439" y="370"/>
                </a:lnTo>
                <a:lnTo>
                  <a:pt x="1438" y="364"/>
                </a:lnTo>
                <a:lnTo>
                  <a:pt x="1437" y="362"/>
                </a:lnTo>
                <a:lnTo>
                  <a:pt x="1436" y="359"/>
                </a:lnTo>
                <a:lnTo>
                  <a:pt x="1434" y="356"/>
                </a:lnTo>
                <a:lnTo>
                  <a:pt x="1434" y="355"/>
                </a:lnTo>
                <a:lnTo>
                  <a:pt x="1434" y="354"/>
                </a:lnTo>
                <a:lnTo>
                  <a:pt x="1436" y="352"/>
                </a:lnTo>
                <a:lnTo>
                  <a:pt x="1437" y="352"/>
                </a:lnTo>
                <a:lnTo>
                  <a:pt x="1443" y="350"/>
                </a:lnTo>
                <a:lnTo>
                  <a:pt x="1446" y="348"/>
                </a:lnTo>
                <a:lnTo>
                  <a:pt x="1449" y="347"/>
                </a:lnTo>
                <a:lnTo>
                  <a:pt x="1450" y="347"/>
                </a:lnTo>
                <a:lnTo>
                  <a:pt x="1453" y="346"/>
                </a:lnTo>
                <a:lnTo>
                  <a:pt x="1454" y="346"/>
                </a:lnTo>
                <a:lnTo>
                  <a:pt x="1455" y="345"/>
                </a:lnTo>
                <a:lnTo>
                  <a:pt x="1456" y="345"/>
                </a:lnTo>
                <a:lnTo>
                  <a:pt x="1457" y="344"/>
                </a:lnTo>
                <a:lnTo>
                  <a:pt x="1458" y="344"/>
                </a:lnTo>
                <a:lnTo>
                  <a:pt x="1459" y="344"/>
                </a:lnTo>
                <a:lnTo>
                  <a:pt x="1458" y="342"/>
                </a:lnTo>
                <a:lnTo>
                  <a:pt x="1457" y="339"/>
                </a:lnTo>
                <a:lnTo>
                  <a:pt x="1456" y="338"/>
                </a:lnTo>
                <a:lnTo>
                  <a:pt x="1456" y="336"/>
                </a:lnTo>
                <a:lnTo>
                  <a:pt x="1455" y="334"/>
                </a:lnTo>
                <a:lnTo>
                  <a:pt x="1454" y="334"/>
                </a:lnTo>
                <a:lnTo>
                  <a:pt x="1454" y="331"/>
                </a:lnTo>
                <a:lnTo>
                  <a:pt x="1453" y="330"/>
                </a:lnTo>
                <a:lnTo>
                  <a:pt x="1451" y="328"/>
                </a:lnTo>
                <a:lnTo>
                  <a:pt x="1451" y="327"/>
                </a:lnTo>
                <a:lnTo>
                  <a:pt x="1450" y="326"/>
                </a:lnTo>
                <a:lnTo>
                  <a:pt x="1449" y="323"/>
                </a:lnTo>
                <a:lnTo>
                  <a:pt x="1448" y="321"/>
                </a:lnTo>
                <a:lnTo>
                  <a:pt x="1448" y="320"/>
                </a:lnTo>
                <a:lnTo>
                  <a:pt x="1450" y="319"/>
                </a:lnTo>
                <a:lnTo>
                  <a:pt x="1453" y="318"/>
                </a:lnTo>
                <a:lnTo>
                  <a:pt x="1455" y="317"/>
                </a:lnTo>
                <a:lnTo>
                  <a:pt x="1454" y="322"/>
                </a:lnTo>
                <a:lnTo>
                  <a:pt x="1457" y="322"/>
                </a:lnTo>
                <a:lnTo>
                  <a:pt x="1458" y="322"/>
                </a:lnTo>
                <a:lnTo>
                  <a:pt x="1460" y="321"/>
                </a:lnTo>
                <a:lnTo>
                  <a:pt x="1462" y="321"/>
                </a:lnTo>
                <a:lnTo>
                  <a:pt x="1464" y="321"/>
                </a:lnTo>
                <a:lnTo>
                  <a:pt x="1466" y="321"/>
                </a:lnTo>
                <a:lnTo>
                  <a:pt x="1465" y="319"/>
                </a:lnTo>
                <a:lnTo>
                  <a:pt x="1465" y="318"/>
                </a:lnTo>
                <a:lnTo>
                  <a:pt x="1465" y="317"/>
                </a:lnTo>
                <a:lnTo>
                  <a:pt x="1465" y="315"/>
                </a:lnTo>
                <a:lnTo>
                  <a:pt x="1465" y="314"/>
                </a:lnTo>
                <a:lnTo>
                  <a:pt x="1465" y="313"/>
                </a:lnTo>
                <a:lnTo>
                  <a:pt x="1464" y="313"/>
                </a:lnTo>
                <a:lnTo>
                  <a:pt x="1464" y="310"/>
                </a:lnTo>
                <a:lnTo>
                  <a:pt x="1463" y="306"/>
                </a:lnTo>
                <a:lnTo>
                  <a:pt x="1460" y="300"/>
                </a:lnTo>
                <a:lnTo>
                  <a:pt x="1462" y="300"/>
                </a:lnTo>
                <a:lnTo>
                  <a:pt x="1463" y="300"/>
                </a:lnTo>
                <a:lnTo>
                  <a:pt x="1464" y="298"/>
                </a:lnTo>
                <a:lnTo>
                  <a:pt x="1465" y="298"/>
                </a:lnTo>
                <a:lnTo>
                  <a:pt x="1465" y="297"/>
                </a:lnTo>
                <a:lnTo>
                  <a:pt x="1466" y="297"/>
                </a:lnTo>
                <a:lnTo>
                  <a:pt x="1466" y="296"/>
                </a:lnTo>
                <a:lnTo>
                  <a:pt x="1467" y="295"/>
                </a:lnTo>
                <a:lnTo>
                  <a:pt x="1468" y="294"/>
                </a:lnTo>
                <a:lnTo>
                  <a:pt x="1468" y="293"/>
                </a:lnTo>
                <a:lnTo>
                  <a:pt x="1470" y="292"/>
                </a:lnTo>
                <a:lnTo>
                  <a:pt x="1471" y="291"/>
                </a:lnTo>
                <a:lnTo>
                  <a:pt x="1471" y="289"/>
                </a:lnTo>
                <a:lnTo>
                  <a:pt x="1472" y="288"/>
                </a:lnTo>
                <a:lnTo>
                  <a:pt x="1473" y="287"/>
                </a:lnTo>
                <a:lnTo>
                  <a:pt x="1474" y="286"/>
                </a:lnTo>
                <a:lnTo>
                  <a:pt x="1474" y="287"/>
                </a:lnTo>
                <a:lnTo>
                  <a:pt x="1475" y="291"/>
                </a:lnTo>
                <a:lnTo>
                  <a:pt x="1481" y="298"/>
                </a:lnTo>
                <a:lnTo>
                  <a:pt x="1482" y="298"/>
                </a:lnTo>
                <a:lnTo>
                  <a:pt x="1485" y="296"/>
                </a:lnTo>
                <a:lnTo>
                  <a:pt x="1487" y="297"/>
                </a:lnTo>
                <a:lnTo>
                  <a:pt x="1488" y="298"/>
                </a:lnTo>
                <a:lnTo>
                  <a:pt x="1489" y="298"/>
                </a:lnTo>
                <a:lnTo>
                  <a:pt x="1489" y="300"/>
                </a:lnTo>
                <a:lnTo>
                  <a:pt x="1490" y="300"/>
                </a:lnTo>
                <a:lnTo>
                  <a:pt x="1491" y="301"/>
                </a:lnTo>
                <a:lnTo>
                  <a:pt x="1491" y="302"/>
                </a:lnTo>
                <a:lnTo>
                  <a:pt x="1492" y="302"/>
                </a:lnTo>
                <a:lnTo>
                  <a:pt x="1492" y="303"/>
                </a:lnTo>
                <a:lnTo>
                  <a:pt x="1493" y="303"/>
                </a:lnTo>
                <a:lnTo>
                  <a:pt x="1495" y="303"/>
                </a:lnTo>
                <a:lnTo>
                  <a:pt x="1496" y="304"/>
                </a:lnTo>
                <a:lnTo>
                  <a:pt x="1497" y="304"/>
                </a:lnTo>
                <a:lnTo>
                  <a:pt x="1504" y="294"/>
                </a:lnTo>
                <a:lnTo>
                  <a:pt x="1506" y="295"/>
                </a:lnTo>
                <a:lnTo>
                  <a:pt x="1507" y="296"/>
                </a:lnTo>
                <a:lnTo>
                  <a:pt x="1508" y="297"/>
                </a:lnTo>
                <a:lnTo>
                  <a:pt x="1509" y="298"/>
                </a:lnTo>
                <a:lnTo>
                  <a:pt x="1512" y="301"/>
                </a:lnTo>
                <a:lnTo>
                  <a:pt x="1514" y="302"/>
                </a:lnTo>
                <a:lnTo>
                  <a:pt x="1515" y="303"/>
                </a:lnTo>
                <a:lnTo>
                  <a:pt x="1516" y="304"/>
                </a:lnTo>
                <a:lnTo>
                  <a:pt x="1517" y="305"/>
                </a:lnTo>
                <a:lnTo>
                  <a:pt x="1518" y="305"/>
                </a:lnTo>
                <a:lnTo>
                  <a:pt x="1519" y="305"/>
                </a:lnTo>
                <a:lnTo>
                  <a:pt x="1519" y="306"/>
                </a:lnTo>
                <a:lnTo>
                  <a:pt x="1521" y="306"/>
                </a:lnTo>
                <a:lnTo>
                  <a:pt x="1522" y="306"/>
                </a:lnTo>
                <a:lnTo>
                  <a:pt x="1521" y="308"/>
                </a:lnTo>
                <a:lnTo>
                  <a:pt x="1522" y="308"/>
                </a:lnTo>
                <a:lnTo>
                  <a:pt x="1523" y="309"/>
                </a:lnTo>
                <a:lnTo>
                  <a:pt x="1523" y="310"/>
                </a:lnTo>
                <a:lnTo>
                  <a:pt x="1524" y="310"/>
                </a:lnTo>
                <a:lnTo>
                  <a:pt x="1525" y="311"/>
                </a:lnTo>
                <a:lnTo>
                  <a:pt x="1525" y="312"/>
                </a:lnTo>
                <a:lnTo>
                  <a:pt x="1526" y="312"/>
                </a:lnTo>
                <a:lnTo>
                  <a:pt x="1526" y="313"/>
                </a:lnTo>
                <a:lnTo>
                  <a:pt x="1529" y="314"/>
                </a:lnTo>
                <a:lnTo>
                  <a:pt x="1529" y="315"/>
                </a:lnTo>
                <a:lnTo>
                  <a:pt x="1530" y="315"/>
                </a:lnTo>
                <a:lnTo>
                  <a:pt x="1530" y="317"/>
                </a:lnTo>
                <a:lnTo>
                  <a:pt x="1531" y="318"/>
                </a:lnTo>
                <a:lnTo>
                  <a:pt x="1532" y="318"/>
                </a:lnTo>
                <a:lnTo>
                  <a:pt x="1532" y="319"/>
                </a:lnTo>
                <a:lnTo>
                  <a:pt x="1533" y="320"/>
                </a:lnTo>
                <a:lnTo>
                  <a:pt x="1534" y="321"/>
                </a:lnTo>
                <a:lnTo>
                  <a:pt x="1535" y="322"/>
                </a:lnTo>
                <a:lnTo>
                  <a:pt x="1538" y="325"/>
                </a:lnTo>
                <a:lnTo>
                  <a:pt x="1541" y="328"/>
                </a:lnTo>
                <a:lnTo>
                  <a:pt x="1541" y="329"/>
                </a:lnTo>
                <a:lnTo>
                  <a:pt x="1542" y="329"/>
                </a:lnTo>
                <a:lnTo>
                  <a:pt x="1542" y="330"/>
                </a:lnTo>
                <a:lnTo>
                  <a:pt x="1543" y="331"/>
                </a:lnTo>
                <a:lnTo>
                  <a:pt x="1544" y="331"/>
                </a:lnTo>
                <a:lnTo>
                  <a:pt x="1546" y="332"/>
                </a:lnTo>
                <a:lnTo>
                  <a:pt x="1546" y="334"/>
                </a:lnTo>
                <a:lnTo>
                  <a:pt x="1547" y="334"/>
                </a:lnTo>
                <a:lnTo>
                  <a:pt x="1547" y="335"/>
                </a:lnTo>
                <a:lnTo>
                  <a:pt x="1548" y="336"/>
                </a:lnTo>
                <a:lnTo>
                  <a:pt x="1549" y="336"/>
                </a:lnTo>
                <a:lnTo>
                  <a:pt x="1550" y="338"/>
                </a:lnTo>
                <a:lnTo>
                  <a:pt x="1551" y="339"/>
                </a:lnTo>
                <a:lnTo>
                  <a:pt x="1552" y="340"/>
                </a:lnTo>
                <a:lnTo>
                  <a:pt x="1549" y="343"/>
                </a:lnTo>
                <a:lnTo>
                  <a:pt x="1547" y="344"/>
                </a:lnTo>
                <a:lnTo>
                  <a:pt x="1544" y="340"/>
                </a:lnTo>
                <a:lnTo>
                  <a:pt x="1543" y="340"/>
                </a:lnTo>
                <a:lnTo>
                  <a:pt x="1543" y="339"/>
                </a:lnTo>
                <a:lnTo>
                  <a:pt x="1542" y="338"/>
                </a:lnTo>
                <a:lnTo>
                  <a:pt x="1541" y="337"/>
                </a:lnTo>
                <a:lnTo>
                  <a:pt x="1540" y="336"/>
                </a:lnTo>
                <a:lnTo>
                  <a:pt x="1540" y="335"/>
                </a:lnTo>
                <a:lnTo>
                  <a:pt x="1539" y="334"/>
                </a:lnTo>
                <a:lnTo>
                  <a:pt x="1538" y="334"/>
                </a:lnTo>
                <a:lnTo>
                  <a:pt x="1536" y="334"/>
                </a:lnTo>
                <a:lnTo>
                  <a:pt x="1534" y="334"/>
                </a:lnTo>
                <a:lnTo>
                  <a:pt x="1532" y="335"/>
                </a:lnTo>
                <a:lnTo>
                  <a:pt x="1531" y="336"/>
                </a:lnTo>
                <a:lnTo>
                  <a:pt x="1532" y="338"/>
                </a:lnTo>
                <a:lnTo>
                  <a:pt x="1533" y="345"/>
                </a:lnTo>
                <a:lnTo>
                  <a:pt x="1532" y="345"/>
                </a:lnTo>
                <a:lnTo>
                  <a:pt x="1532" y="346"/>
                </a:lnTo>
                <a:lnTo>
                  <a:pt x="1531" y="346"/>
                </a:lnTo>
                <a:lnTo>
                  <a:pt x="1530" y="346"/>
                </a:lnTo>
                <a:lnTo>
                  <a:pt x="1530" y="347"/>
                </a:lnTo>
                <a:lnTo>
                  <a:pt x="1529" y="347"/>
                </a:lnTo>
                <a:lnTo>
                  <a:pt x="1530" y="348"/>
                </a:lnTo>
                <a:lnTo>
                  <a:pt x="1526" y="351"/>
                </a:lnTo>
                <a:lnTo>
                  <a:pt x="1522" y="344"/>
                </a:lnTo>
                <a:lnTo>
                  <a:pt x="1521" y="344"/>
                </a:lnTo>
                <a:lnTo>
                  <a:pt x="1521" y="343"/>
                </a:lnTo>
                <a:lnTo>
                  <a:pt x="1519" y="343"/>
                </a:lnTo>
                <a:lnTo>
                  <a:pt x="1519" y="342"/>
                </a:lnTo>
                <a:lnTo>
                  <a:pt x="1515" y="338"/>
                </a:lnTo>
                <a:lnTo>
                  <a:pt x="1514" y="338"/>
                </a:lnTo>
                <a:lnTo>
                  <a:pt x="1514" y="340"/>
                </a:lnTo>
                <a:lnTo>
                  <a:pt x="1513" y="340"/>
                </a:lnTo>
                <a:lnTo>
                  <a:pt x="1513" y="342"/>
                </a:lnTo>
                <a:lnTo>
                  <a:pt x="1512" y="342"/>
                </a:lnTo>
                <a:lnTo>
                  <a:pt x="1512" y="343"/>
                </a:lnTo>
                <a:lnTo>
                  <a:pt x="1510" y="343"/>
                </a:lnTo>
                <a:lnTo>
                  <a:pt x="1512" y="345"/>
                </a:lnTo>
                <a:lnTo>
                  <a:pt x="1512" y="346"/>
                </a:lnTo>
                <a:lnTo>
                  <a:pt x="1515" y="352"/>
                </a:lnTo>
                <a:lnTo>
                  <a:pt x="1516" y="353"/>
                </a:lnTo>
                <a:lnTo>
                  <a:pt x="1516" y="354"/>
                </a:lnTo>
                <a:lnTo>
                  <a:pt x="1518" y="359"/>
                </a:lnTo>
                <a:lnTo>
                  <a:pt x="1522" y="365"/>
                </a:lnTo>
                <a:lnTo>
                  <a:pt x="1517" y="369"/>
                </a:lnTo>
                <a:lnTo>
                  <a:pt x="1518" y="371"/>
                </a:lnTo>
                <a:lnTo>
                  <a:pt x="1529" y="362"/>
                </a:lnTo>
                <a:lnTo>
                  <a:pt x="1530" y="362"/>
                </a:lnTo>
                <a:lnTo>
                  <a:pt x="1531" y="361"/>
                </a:lnTo>
                <a:lnTo>
                  <a:pt x="1534" y="357"/>
                </a:lnTo>
                <a:lnTo>
                  <a:pt x="1536" y="355"/>
                </a:lnTo>
                <a:lnTo>
                  <a:pt x="1540" y="353"/>
                </a:lnTo>
                <a:lnTo>
                  <a:pt x="1542" y="351"/>
                </a:lnTo>
                <a:lnTo>
                  <a:pt x="1546" y="347"/>
                </a:lnTo>
                <a:lnTo>
                  <a:pt x="1549" y="345"/>
                </a:lnTo>
                <a:lnTo>
                  <a:pt x="1549" y="346"/>
                </a:lnTo>
                <a:lnTo>
                  <a:pt x="1549" y="348"/>
                </a:lnTo>
                <a:lnTo>
                  <a:pt x="1547" y="354"/>
                </a:lnTo>
                <a:lnTo>
                  <a:pt x="1548" y="356"/>
                </a:lnTo>
                <a:lnTo>
                  <a:pt x="1548" y="359"/>
                </a:lnTo>
                <a:lnTo>
                  <a:pt x="1549" y="360"/>
                </a:lnTo>
                <a:lnTo>
                  <a:pt x="1550" y="362"/>
                </a:lnTo>
                <a:lnTo>
                  <a:pt x="1551" y="364"/>
                </a:lnTo>
                <a:lnTo>
                  <a:pt x="1551" y="368"/>
                </a:lnTo>
                <a:lnTo>
                  <a:pt x="1551" y="371"/>
                </a:lnTo>
                <a:lnTo>
                  <a:pt x="1552" y="374"/>
                </a:lnTo>
                <a:lnTo>
                  <a:pt x="1552" y="377"/>
                </a:lnTo>
                <a:lnTo>
                  <a:pt x="1553" y="378"/>
                </a:lnTo>
                <a:lnTo>
                  <a:pt x="1555" y="380"/>
                </a:lnTo>
                <a:lnTo>
                  <a:pt x="1556" y="381"/>
                </a:lnTo>
                <a:lnTo>
                  <a:pt x="1557" y="381"/>
                </a:lnTo>
                <a:lnTo>
                  <a:pt x="1557" y="380"/>
                </a:lnTo>
                <a:lnTo>
                  <a:pt x="1558" y="379"/>
                </a:lnTo>
                <a:lnTo>
                  <a:pt x="1559" y="379"/>
                </a:lnTo>
                <a:lnTo>
                  <a:pt x="1564" y="377"/>
                </a:lnTo>
                <a:lnTo>
                  <a:pt x="1564" y="371"/>
                </a:lnTo>
                <a:lnTo>
                  <a:pt x="1565" y="368"/>
                </a:lnTo>
                <a:lnTo>
                  <a:pt x="1567" y="368"/>
                </a:lnTo>
                <a:lnTo>
                  <a:pt x="1565" y="372"/>
                </a:lnTo>
                <a:lnTo>
                  <a:pt x="1565" y="377"/>
                </a:lnTo>
                <a:lnTo>
                  <a:pt x="1565" y="380"/>
                </a:lnTo>
                <a:lnTo>
                  <a:pt x="1564" y="385"/>
                </a:lnTo>
                <a:lnTo>
                  <a:pt x="1566" y="390"/>
                </a:lnTo>
                <a:lnTo>
                  <a:pt x="1568" y="394"/>
                </a:lnTo>
                <a:lnTo>
                  <a:pt x="1569" y="397"/>
                </a:lnTo>
                <a:lnTo>
                  <a:pt x="1580" y="399"/>
                </a:lnTo>
                <a:lnTo>
                  <a:pt x="1581" y="398"/>
                </a:lnTo>
                <a:lnTo>
                  <a:pt x="1581" y="396"/>
                </a:lnTo>
                <a:lnTo>
                  <a:pt x="1581" y="395"/>
                </a:lnTo>
                <a:lnTo>
                  <a:pt x="1584" y="394"/>
                </a:lnTo>
                <a:lnTo>
                  <a:pt x="1586" y="393"/>
                </a:lnTo>
                <a:lnTo>
                  <a:pt x="1588" y="393"/>
                </a:lnTo>
                <a:lnTo>
                  <a:pt x="1589" y="394"/>
                </a:lnTo>
                <a:lnTo>
                  <a:pt x="1591" y="395"/>
                </a:lnTo>
                <a:lnTo>
                  <a:pt x="1591" y="398"/>
                </a:lnTo>
                <a:lnTo>
                  <a:pt x="1592" y="398"/>
                </a:lnTo>
                <a:lnTo>
                  <a:pt x="1593" y="402"/>
                </a:lnTo>
                <a:lnTo>
                  <a:pt x="1600" y="428"/>
                </a:lnTo>
                <a:lnTo>
                  <a:pt x="1601" y="433"/>
                </a:lnTo>
                <a:lnTo>
                  <a:pt x="1602" y="439"/>
                </a:lnTo>
                <a:lnTo>
                  <a:pt x="1603" y="441"/>
                </a:lnTo>
                <a:lnTo>
                  <a:pt x="1611" y="472"/>
                </a:lnTo>
                <a:lnTo>
                  <a:pt x="1605" y="473"/>
                </a:lnTo>
                <a:lnTo>
                  <a:pt x="1609" y="492"/>
                </a:lnTo>
                <a:lnTo>
                  <a:pt x="1609" y="495"/>
                </a:lnTo>
                <a:lnTo>
                  <a:pt x="1610" y="500"/>
                </a:lnTo>
                <a:lnTo>
                  <a:pt x="1610" y="505"/>
                </a:lnTo>
                <a:lnTo>
                  <a:pt x="1616" y="511"/>
                </a:lnTo>
                <a:lnTo>
                  <a:pt x="1615" y="511"/>
                </a:lnTo>
                <a:lnTo>
                  <a:pt x="1615" y="515"/>
                </a:lnTo>
                <a:lnTo>
                  <a:pt x="1601" y="516"/>
                </a:lnTo>
                <a:lnTo>
                  <a:pt x="1598" y="516"/>
                </a:lnTo>
                <a:lnTo>
                  <a:pt x="1597" y="516"/>
                </a:lnTo>
                <a:lnTo>
                  <a:pt x="1592" y="517"/>
                </a:lnTo>
                <a:lnTo>
                  <a:pt x="1592" y="516"/>
                </a:lnTo>
                <a:lnTo>
                  <a:pt x="1592" y="513"/>
                </a:lnTo>
                <a:lnTo>
                  <a:pt x="1592" y="512"/>
                </a:lnTo>
                <a:lnTo>
                  <a:pt x="1592" y="506"/>
                </a:lnTo>
                <a:lnTo>
                  <a:pt x="1592" y="500"/>
                </a:lnTo>
                <a:lnTo>
                  <a:pt x="1591" y="497"/>
                </a:lnTo>
                <a:lnTo>
                  <a:pt x="1591" y="490"/>
                </a:lnTo>
                <a:lnTo>
                  <a:pt x="1591" y="489"/>
                </a:lnTo>
                <a:lnTo>
                  <a:pt x="1591" y="488"/>
                </a:lnTo>
                <a:lnTo>
                  <a:pt x="1591" y="482"/>
                </a:lnTo>
                <a:lnTo>
                  <a:pt x="1593" y="480"/>
                </a:lnTo>
                <a:lnTo>
                  <a:pt x="1594" y="479"/>
                </a:lnTo>
                <a:lnTo>
                  <a:pt x="1595" y="479"/>
                </a:lnTo>
                <a:lnTo>
                  <a:pt x="1597" y="478"/>
                </a:lnTo>
                <a:lnTo>
                  <a:pt x="1598" y="478"/>
                </a:lnTo>
                <a:lnTo>
                  <a:pt x="1599" y="477"/>
                </a:lnTo>
                <a:lnTo>
                  <a:pt x="1600" y="475"/>
                </a:lnTo>
                <a:lnTo>
                  <a:pt x="1601" y="475"/>
                </a:lnTo>
                <a:lnTo>
                  <a:pt x="1601" y="474"/>
                </a:lnTo>
                <a:lnTo>
                  <a:pt x="1600" y="472"/>
                </a:lnTo>
                <a:lnTo>
                  <a:pt x="1599" y="472"/>
                </a:lnTo>
                <a:lnTo>
                  <a:pt x="1597" y="469"/>
                </a:lnTo>
                <a:lnTo>
                  <a:pt x="1595" y="468"/>
                </a:lnTo>
                <a:lnTo>
                  <a:pt x="1593" y="465"/>
                </a:lnTo>
                <a:lnTo>
                  <a:pt x="1592" y="464"/>
                </a:lnTo>
                <a:lnTo>
                  <a:pt x="1590" y="462"/>
                </a:lnTo>
                <a:lnTo>
                  <a:pt x="1589" y="460"/>
                </a:lnTo>
                <a:lnTo>
                  <a:pt x="1588" y="460"/>
                </a:lnTo>
                <a:lnTo>
                  <a:pt x="1585" y="462"/>
                </a:lnTo>
                <a:lnTo>
                  <a:pt x="1585" y="463"/>
                </a:lnTo>
                <a:lnTo>
                  <a:pt x="1582" y="465"/>
                </a:lnTo>
                <a:lnTo>
                  <a:pt x="1582" y="466"/>
                </a:lnTo>
                <a:lnTo>
                  <a:pt x="1582" y="469"/>
                </a:lnTo>
                <a:lnTo>
                  <a:pt x="1582" y="470"/>
                </a:lnTo>
                <a:lnTo>
                  <a:pt x="1583" y="472"/>
                </a:lnTo>
                <a:lnTo>
                  <a:pt x="1583" y="473"/>
                </a:lnTo>
                <a:lnTo>
                  <a:pt x="1583" y="474"/>
                </a:lnTo>
                <a:lnTo>
                  <a:pt x="1580" y="477"/>
                </a:lnTo>
                <a:lnTo>
                  <a:pt x="1578" y="478"/>
                </a:lnTo>
                <a:lnTo>
                  <a:pt x="1577" y="479"/>
                </a:lnTo>
                <a:lnTo>
                  <a:pt x="1576" y="480"/>
                </a:lnTo>
                <a:lnTo>
                  <a:pt x="1575" y="480"/>
                </a:lnTo>
                <a:lnTo>
                  <a:pt x="1574" y="482"/>
                </a:lnTo>
                <a:lnTo>
                  <a:pt x="1573" y="483"/>
                </a:lnTo>
                <a:lnTo>
                  <a:pt x="1570" y="485"/>
                </a:lnTo>
                <a:lnTo>
                  <a:pt x="1568" y="487"/>
                </a:lnTo>
                <a:lnTo>
                  <a:pt x="1566" y="487"/>
                </a:lnTo>
                <a:lnTo>
                  <a:pt x="1566" y="489"/>
                </a:lnTo>
                <a:lnTo>
                  <a:pt x="1566" y="490"/>
                </a:lnTo>
                <a:lnTo>
                  <a:pt x="1567" y="492"/>
                </a:lnTo>
                <a:lnTo>
                  <a:pt x="1567" y="494"/>
                </a:lnTo>
                <a:lnTo>
                  <a:pt x="1567" y="497"/>
                </a:lnTo>
                <a:lnTo>
                  <a:pt x="1569" y="497"/>
                </a:lnTo>
                <a:lnTo>
                  <a:pt x="1573" y="497"/>
                </a:lnTo>
                <a:lnTo>
                  <a:pt x="1577" y="497"/>
                </a:lnTo>
                <a:lnTo>
                  <a:pt x="1577" y="499"/>
                </a:lnTo>
                <a:lnTo>
                  <a:pt x="1576" y="504"/>
                </a:lnTo>
                <a:lnTo>
                  <a:pt x="1576" y="507"/>
                </a:lnTo>
                <a:lnTo>
                  <a:pt x="1575" y="516"/>
                </a:lnTo>
                <a:lnTo>
                  <a:pt x="1572" y="515"/>
                </a:lnTo>
                <a:lnTo>
                  <a:pt x="1572" y="517"/>
                </a:lnTo>
                <a:lnTo>
                  <a:pt x="1570" y="522"/>
                </a:lnTo>
                <a:lnTo>
                  <a:pt x="1567" y="522"/>
                </a:lnTo>
                <a:lnTo>
                  <a:pt x="1559" y="523"/>
                </a:lnTo>
                <a:lnTo>
                  <a:pt x="1558" y="522"/>
                </a:lnTo>
                <a:lnTo>
                  <a:pt x="1556" y="523"/>
                </a:lnTo>
                <a:lnTo>
                  <a:pt x="1555" y="523"/>
                </a:lnTo>
                <a:lnTo>
                  <a:pt x="1553" y="523"/>
                </a:lnTo>
                <a:lnTo>
                  <a:pt x="1552" y="523"/>
                </a:lnTo>
                <a:lnTo>
                  <a:pt x="1551" y="523"/>
                </a:lnTo>
                <a:lnTo>
                  <a:pt x="1550" y="523"/>
                </a:lnTo>
                <a:lnTo>
                  <a:pt x="1550" y="524"/>
                </a:lnTo>
                <a:lnTo>
                  <a:pt x="1549" y="524"/>
                </a:lnTo>
                <a:lnTo>
                  <a:pt x="1548" y="524"/>
                </a:lnTo>
                <a:lnTo>
                  <a:pt x="1547" y="524"/>
                </a:lnTo>
                <a:lnTo>
                  <a:pt x="1546" y="524"/>
                </a:lnTo>
                <a:lnTo>
                  <a:pt x="1544" y="524"/>
                </a:lnTo>
                <a:lnTo>
                  <a:pt x="1544" y="525"/>
                </a:lnTo>
                <a:lnTo>
                  <a:pt x="1543" y="525"/>
                </a:lnTo>
                <a:lnTo>
                  <a:pt x="1542" y="525"/>
                </a:lnTo>
                <a:lnTo>
                  <a:pt x="1541" y="525"/>
                </a:lnTo>
                <a:lnTo>
                  <a:pt x="1541" y="526"/>
                </a:lnTo>
                <a:lnTo>
                  <a:pt x="1540" y="526"/>
                </a:lnTo>
                <a:lnTo>
                  <a:pt x="1539" y="526"/>
                </a:lnTo>
                <a:lnTo>
                  <a:pt x="1538" y="526"/>
                </a:lnTo>
                <a:lnTo>
                  <a:pt x="1538" y="528"/>
                </a:lnTo>
                <a:lnTo>
                  <a:pt x="1536" y="528"/>
                </a:lnTo>
                <a:lnTo>
                  <a:pt x="1535" y="528"/>
                </a:lnTo>
                <a:lnTo>
                  <a:pt x="1534" y="528"/>
                </a:lnTo>
                <a:lnTo>
                  <a:pt x="1534" y="529"/>
                </a:lnTo>
                <a:lnTo>
                  <a:pt x="1530" y="530"/>
                </a:lnTo>
                <a:lnTo>
                  <a:pt x="1529" y="531"/>
                </a:lnTo>
                <a:lnTo>
                  <a:pt x="1526" y="531"/>
                </a:lnTo>
                <a:lnTo>
                  <a:pt x="1521" y="533"/>
                </a:lnTo>
                <a:lnTo>
                  <a:pt x="1518" y="533"/>
                </a:lnTo>
                <a:lnTo>
                  <a:pt x="1518" y="534"/>
                </a:lnTo>
                <a:lnTo>
                  <a:pt x="1515" y="534"/>
                </a:lnTo>
                <a:lnTo>
                  <a:pt x="1516" y="534"/>
                </a:lnTo>
                <a:lnTo>
                  <a:pt x="1515" y="536"/>
                </a:lnTo>
                <a:lnTo>
                  <a:pt x="1514" y="536"/>
                </a:lnTo>
                <a:lnTo>
                  <a:pt x="1512" y="536"/>
                </a:lnTo>
                <a:lnTo>
                  <a:pt x="1509" y="537"/>
                </a:lnTo>
                <a:lnTo>
                  <a:pt x="1508" y="537"/>
                </a:lnTo>
                <a:lnTo>
                  <a:pt x="1507" y="537"/>
                </a:lnTo>
                <a:lnTo>
                  <a:pt x="1506" y="538"/>
                </a:lnTo>
                <a:lnTo>
                  <a:pt x="1497" y="539"/>
                </a:lnTo>
                <a:lnTo>
                  <a:pt x="1497" y="540"/>
                </a:lnTo>
                <a:lnTo>
                  <a:pt x="1496" y="540"/>
                </a:lnTo>
                <a:lnTo>
                  <a:pt x="1495" y="540"/>
                </a:lnTo>
                <a:lnTo>
                  <a:pt x="1493" y="540"/>
                </a:lnTo>
                <a:lnTo>
                  <a:pt x="1492" y="540"/>
                </a:lnTo>
                <a:lnTo>
                  <a:pt x="1492" y="541"/>
                </a:lnTo>
                <a:lnTo>
                  <a:pt x="1491" y="541"/>
                </a:lnTo>
                <a:lnTo>
                  <a:pt x="1490" y="541"/>
                </a:lnTo>
                <a:lnTo>
                  <a:pt x="1489" y="541"/>
                </a:lnTo>
                <a:lnTo>
                  <a:pt x="1488" y="541"/>
                </a:lnTo>
                <a:lnTo>
                  <a:pt x="1488" y="542"/>
                </a:lnTo>
                <a:lnTo>
                  <a:pt x="1487" y="542"/>
                </a:lnTo>
                <a:lnTo>
                  <a:pt x="1485" y="542"/>
                </a:lnTo>
                <a:lnTo>
                  <a:pt x="1484" y="542"/>
                </a:lnTo>
                <a:lnTo>
                  <a:pt x="1484" y="544"/>
                </a:lnTo>
                <a:lnTo>
                  <a:pt x="1483" y="544"/>
                </a:lnTo>
                <a:lnTo>
                  <a:pt x="1482" y="544"/>
                </a:lnTo>
                <a:lnTo>
                  <a:pt x="1481" y="544"/>
                </a:lnTo>
                <a:lnTo>
                  <a:pt x="1481" y="545"/>
                </a:lnTo>
                <a:lnTo>
                  <a:pt x="1480" y="545"/>
                </a:lnTo>
                <a:lnTo>
                  <a:pt x="1480" y="546"/>
                </a:lnTo>
                <a:lnTo>
                  <a:pt x="1480" y="547"/>
                </a:lnTo>
                <a:lnTo>
                  <a:pt x="1481" y="548"/>
                </a:lnTo>
                <a:lnTo>
                  <a:pt x="1481" y="550"/>
                </a:lnTo>
                <a:lnTo>
                  <a:pt x="1482" y="550"/>
                </a:lnTo>
                <a:lnTo>
                  <a:pt x="1482" y="553"/>
                </a:lnTo>
                <a:lnTo>
                  <a:pt x="1483" y="553"/>
                </a:lnTo>
                <a:lnTo>
                  <a:pt x="1483" y="554"/>
                </a:lnTo>
                <a:lnTo>
                  <a:pt x="1484" y="555"/>
                </a:lnTo>
                <a:lnTo>
                  <a:pt x="1484" y="556"/>
                </a:lnTo>
                <a:lnTo>
                  <a:pt x="1485" y="556"/>
                </a:lnTo>
                <a:lnTo>
                  <a:pt x="1485" y="557"/>
                </a:lnTo>
                <a:lnTo>
                  <a:pt x="1487" y="557"/>
                </a:lnTo>
                <a:lnTo>
                  <a:pt x="1489" y="559"/>
                </a:lnTo>
                <a:lnTo>
                  <a:pt x="1490" y="561"/>
                </a:lnTo>
                <a:lnTo>
                  <a:pt x="1492" y="559"/>
                </a:lnTo>
                <a:lnTo>
                  <a:pt x="1492" y="558"/>
                </a:lnTo>
                <a:lnTo>
                  <a:pt x="1495" y="557"/>
                </a:lnTo>
                <a:lnTo>
                  <a:pt x="1495" y="556"/>
                </a:lnTo>
                <a:lnTo>
                  <a:pt x="1497" y="556"/>
                </a:lnTo>
                <a:lnTo>
                  <a:pt x="1498" y="555"/>
                </a:lnTo>
                <a:lnTo>
                  <a:pt x="1499" y="555"/>
                </a:lnTo>
                <a:lnTo>
                  <a:pt x="1500" y="555"/>
                </a:lnTo>
                <a:lnTo>
                  <a:pt x="1502" y="555"/>
                </a:lnTo>
                <a:lnTo>
                  <a:pt x="1504" y="554"/>
                </a:lnTo>
                <a:lnTo>
                  <a:pt x="1505" y="554"/>
                </a:lnTo>
                <a:lnTo>
                  <a:pt x="1506" y="554"/>
                </a:lnTo>
                <a:lnTo>
                  <a:pt x="1507" y="554"/>
                </a:lnTo>
                <a:lnTo>
                  <a:pt x="1508" y="554"/>
                </a:lnTo>
                <a:lnTo>
                  <a:pt x="1509" y="553"/>
                </a:lnTo>
                <a:lnTo>
                  <a:pt x="1510" y="553"/>
                </a:lnTo>
                <a:lnTo>
                  <a:pt x="1512" y="553"/>
                </a:lnTo>
                <a:lnTo>
                  <a:pt x="1513" y="553"/>
                </a:lnTo>
                <a:lnTo>
                  <a:pt x="1514" y="553"/>
                </a:lnTo>
                <a:lnTo>
                  <a:pt x="1515" y="554"/>
                </a:lnTo>
                <a:lnTo>
                  <a:pt x="1516" y="554"/>
                </a:lnTo>
                <a:lnTo>
                  <a:pt x="1518" y="555"/>
                </a:lnTo>
                <a:lnTo>
                  <a:pt x="1521" y="556"/>
                </a:lnTo>
                <a:lnTo>
                  <a:pt x="1523" y="557"/>
                </a:lnTo>
                <a:lnTo>
                  <a:pt x="1527" y="558"/>
                </a:lnTo>
                <a:lnTo>
                  <a:pt x="1533" y="555"/>
                </a:lnTo>
                <a:lnTo>
                  <a:pt x="1534" y="555"/>
                </a:lnTo>
                <a:lnTo>
                  <a:pt x="1534" y="556"/>
                </a:lnTo>
                <a:lnTo>
                  <a:pt x="1535" y="556"/>
                </a:lnTo>
                <a:lnTo>
                  <a:pt x="1536" y="556"/>
                </a:lnTo>
                <a:lnTo>
                  <a:pt x="1536" y="557"/>
                </a:lnTo>
                <a:lnTo>
                  <a:pt x="1538" y="557"/>
                </a:lnTo>
                <a:lnTo>
                  <a:pt x="1539" y="557"/>
                </a:lnTo>
                <a:lnTo>
                  <a:pt x="1539" y="558"/>
                </a:lnTo>
                <a:lnTo>
                  <a:pt x="1540" y="558"/>
                </a:lnTo>
                <a:lnTo>
                  <a:pt x="1541" y="558"/>
                </a:lnTo>
                <a:lnTo>
                  <a:pt x="1541" y="559"/>
                </a:lnTo>
                <a:lnTo>
                  <a:pt x="1542" y="559"/>
                </a:lnTo>
                <a:lnTo>
                  <a:pt x="1543" y="559"/>
                </a:lnTo>
                <a:lnTo>
                  <a:pt x="1544" y="559"/>
                </a:lnTo>
                <a:lnTo>
                  <a:pt x="1544" y="561"/>
                </a:lnTo>
                <a:lnTo>
                  <a:pt x="1546" y="561"/>
                </a:lnTo>
                <a:lnTo>
                  <a:pt x="1547" y="561"/>
                </a:lnTo>
                <a:lnTo>
                  <a:pt x="1547" y="562"/>
                </a:lnTo>
                <a:lnTo>
                  <a:pt x="1548" y="562"/>
                </a:lnTo>
                <a:lnTo>
                  <a:pt x="1549" y="562"/>
                </a:lnTo>
                <a:lnTo>
                  <a:pt x="1549" y="563"/>
                </a:lnTo>
                <a:lnTo>
                  <a:pt x="1550" y="563"/>
                </a:lnTo>
                <a:lnTo>
                  <a:pt x="1551" y="563"/>
                </a:lnTo>
                <a:lnTo>
                  <a:pt x="1552" y="563"/>
                </a:lnTo>
                <a:lnTo>
                  <a:pt x="1552" y="564"/>
                </a:lnTo>
                <a:lnTo>
                  <a:pt x="1553" y="564"/>
                </a:lnTo>
                <a:lnTo>
                  <a:pt x="1555" y="564"/>
                </a:lnTo>
                <a:lnTo>
                  <a:pt x="1555" y="565"/>
                </a:lnTo>
                <a:lnTo>
                  <a:pt x="1556" y="565"/>
                </a:lnTo>
                <a:lnTo>
                  <a:pt x="1557" y="565"/>
                </a:lnTo>
                <a:lnTo>
                  <a:pt x="1558" y="565"/>
                </a:lnTo>
                <a:lnTo>
                  <a:pt x="1558" y="566"/>
                </a:lnTo>
                <a:lnTo>
                  <a:pt x="1559" y="566"/>
                </a:lnTo>
                <a:lnTo>
                  <a:pt x="1560" y="566"/>
                </a:lnTo>
                <a:lnTo>
                  <a:pt x="1561" y="566"/>
                </a:lnTo>
                <a:lnTo>
                  <a:pt x="1561" y="567"/>
                </a:lnTo>
                <a:lnTo>
                  <a:pt x="1563" y="567"/>
                </a:lnTo>
                <a:lnTo>
                  <a:pt x="1567" y="568"/>
                </a:lnTo>
                <a:lnTo>
                  <a:pt x="1573" y="571"/>
                </a:lnTo>
                <a:lnTo>
                  <a:pt x="1575" y="572"/>
                </a:lnTo>
                <a:lnTo>
                  <a:pt x="1576" y="572"/>
                </a:lnTo>
                <a:lnTo>
                  <a:pt x="1589" y="578"/>
                </a:lnTo>
                <a:lnTo>
                  <a:pt x="1590" y="578"/>
                </a:lnTo>
                <a:lnTo>
                  <a:pt x="1590" y="579"/>
                </a:lnTo>
                <a:lnTo>
                  <a:pt x="1591" y="579"/>
                </a:lnTo>
                <a:lnTo>
                  <a:pt x="1592" y="580"/>
                </a:lnTo>
                <a:lnTo>
                  <a:pt x="1593" y="580"/>
                </a:lnTo>
                <a:lnTo>
                  <a:pt x="1594" y="581"/>
                </a:lnTo>
                <a:lnTo>
                  <a:pt x="1595" y="581"/>
                </a:lnTo>
                <a:lnTo>
                  <a:pt x="1595" y="582"/>
                </a:lnTo>
                <a:lnTo>
                  <a:pt x="1597" y="582"/>
                </a:lnTo>
                <a:lnTo>
                  <a:pt x="1598" y="582"/>
                </a:lnTo>
                <a:lnTo>
                  <a:pt x="1599" y="581"/>
                </a:lnTo>
                <a:lnTo>
                  <a:pt x="1599" y="580"/>
                </a:lnTo>
                <a:lnTo>
                  <a:pt x="1600" y="580"/>
                </a:lnTo>
                <a:lnTo>
                  <a:pt x="1600" y="579"/>
                </a:lnTo>
                <a:lnTo>
                  <a:pt x="1601" y="578"/>
                </a:lnTo>
                <a:lnTo>
                  <a:pt x="1602" y="576"/>
                </a:lnTo>
                <a:lnTo>
                  <a:pt x="1602" y="575"/>
                </a:lnTo>
                <a:lnTo>
                  <a:pt x="1603" y="575"/>
                </a:lnTo>
                <a:lnTo>
                  <a:pt x="1603" y="574"/>
                </a:lnTo>
                <a:lnTo>
                  <a:pt x="1605" y="573"/>
                </a:lnTo>
                <a:lnTo>
                  <a:pt x="1605" y="572"/>
                </a:lnTo>
                <a:lnTo>
                  <a:pt x="1606" y="572"/>
                </a:lnTo>
                <a:lnTo>
                  <a:pt x="1606" y="571"/>
                </a:lnTo>
                <a:lnTo>
                  <a:pt x="1607" y="570"/>
                </a:lnTo>
                <a:lnTo>
                  <a:pt x="1608" y="567"/>
                </a:lnTo>
                <a:lnTo>
                  <a:pt x="1609" y="566"/>
                </a:lnTo>
                <a:lnTo>
                  <a:pt x="1609" y="565"/>
                </a:lnTo>
                <a:lnTo>
                  <a:pt x="1610" y="565"/>
                </a:lnTo>
                <a:lnTo>
                  <a:pt x="1610" y="564"/>
                </a:lnTo>
                <a:lnTo>
                  <a:pt x="1611" y="563"/>
                </a:lnTo>
                <a:lnTo>
                  <a:pt x="1611" y="562"/>
                </a:lnTo>
                <a:lnTo>
                  <a:pt x="1612" y="561"/>
                </a:lnTo>
                <a:lnTo>
                  <a:pt x="1614" y="559"/>
                </a:lnTo>
                <a:lnTo>
                  <a:pt x="1615" y="559"/>
                </a:lnTo>
                <a:lnTo>
                  <a:pt x="1616" y="559"/>
                </a:lnTo>
                <a:lnTo>
                  <a:pt x="1617" y="559"/>
                </a:lnTo>
                <a:lnTo>
                  <a:pt x="1618" y="561"/>
                </a:lnTo>
                <a:lnTo>
                  <a:pt x="1619" y="562"/>
                </a:lnTo>
                <a:lnTo>
                  <a:pt x="1620" y="562"/>
                </a:lnTo>
                <a:lnTo>
                  <a:pt x="1622" y="562"/>
                </a:lnTo>
                <a:lnTo>
                  <a:pt x="1623" y="561"/>
                </a:lnTo>
                <a:lnTo>
                  <a:pt x="1623" y="559"/>
                </a:lnTo>
                <a:lnTo>
                  <a:pt x="1624" y="559"/>
                </a:lnTo>
                <a:lnTo>
                  <a:pt x="1624" y="557"/>
                </a:lnTo>
                <a:lnTo>
                  <a:pt x="1623" y="556"/>
                </a:lnTo>
                <a:lnTo>
                  <a:pt x="1625" y="554"/>
                </a:lnTo>
                <a:lnTo>
                  <a:pt x="1627" y="553"/>
                </a:lnTo>
                <a:lnTo>
                  <a:pt x="1629" y="549"/>
                </a:lnTo>
                <a:lnTo>
                  <a:pt x="1631" y="549"/>
                </a:lnTo>
                <a:lnTo>
                  <a:pt x="1633" y="549"/>
                </a:lnTo>
                <a:lnTo>
                  <a:pt x="1642" y="598"/>
                </a:lnTo>
                <a:lnTo>
                  <a:pt x="1648" y="604"/>
                </a:lnTo>
                <a:lnTo>
                  <a:pt x="1648" y="605"/>
                </a:lnTo>
                <a:lnTo>
                  <a:pt x="1646" y="605"/>
                </a:lnTo>
                <a:lnTo>
                  <a:pt x="1646" y="606"/>
                </a:lnTo>
                <a:lnTo>
                  <a:pt x="1644" y="607"/>
                </a:lnTo>
                <a:lnTo>
                  <a:pt x="1643" y="609"/>
                </a:lnTo>
                <a:lnTo>
                  <a:pt x="1641" y="610"/>
                </a:lnTo>
                <a:lnTo>
                  <a:pt x="1640" y="613"/>
                </a:lnTo>
                <a:lnTo>
                  <a:pt x="1639" y="614"/>
                </a:lnTo>
                <a:lnTo>
                  <a:pt x="1639" y="615"/>
                </a:lnTo>
                <a:lnTo>
                  <a:pt x="1637" y="615"/>
                </a:lnTo>
                <a:lnTo>
                  <a:pt x="1637" y="616"/>
                </a:lnTo>
                <a:lnTo>
                  <a:pt x="1636" y="616"/>
                </a:lnTo>
                <a:lnTo>
                  <a:pt x="1636" y="617"/>
                </a:lnTo>
                <a:lnTo>
                  <a:pt x="1635" y="620"/>
                </a:lnTo>
                <a:lnTo>
                  <a:pt x="1634" y="621"/>
                </a:lnTo>
                <a:lnTo>
                  <a:pt x="1634" y="622"/>
                </a:lnTo>
                <a:lnTo>
                  <a:pt x="1631" y="626"/>
                </a:lnTo>
                <a:lnTo>
                  <a:pt x="1629" y="627"/>
                </a:lnTo>
                <a:lnTo>
                  <a:pt x="1629" y="629"/>
                </a:lnTo>
                <a:lnTo>
                  <a:pt x="1627" y="631"/>
                </a:lnTo>
                <a:lnTo>
                  <a:pt x="1623" y="637"/>
                </a:lnTo>
                <a:lnTo>
                  <a:pt x="1628" y="648"/>
                </a:lnTo>
                <a:lnTo>
                  <a:pt x="1629" y="652"/>
                </a:lnTo>
                <a:lnTo>
                  <a:pt x="1631" y="652"/>
                </a:lnTo>
                <a:lnTo>
                  <a:pt x="1632" y="656"/>
                </a:lnTo>
                <a:lnTo>
                  <a:pt x="1640" y="672"/>
                </a:lnTo>
                <a:lnTo>
                  <a:pt x="1642" y="676"/>
                </a:lnTo>
                <a:lnTo>
                  <a:pt x="1641" y="676"/>
                </a:lnTo>
                <a:lnTo>
                  <a:pt x="1642" y="676"/>
                </a:lnTo>
                <a:lnTo>
                  <a:pt x="1644" y="682"/>
                </a:lnTo>
                <a:lnTo>
                  <a:pt x="1645" y="684"/>
                </a:lnTo>
                <a:lnTo>
                  <a:pt x="1646" y="689"/>
                </a:lnTo>
                <a:lnTo>
                  <a:pt x="1648" y="689"/>
                </a:lnTo>
                <a:lnTo>
                  <a:pt x="1648" y="690"/>
                </a:lnTo>
                <a:lnTo>
                  <a:pt x="1649" y="696"/>
                </a:lnTo>
                <a:lnTo>
                  <a:pt x="1649" y="698"/>
                </a:lnTo>
                <a:lnTo>
                  <a:pt x="1649" y="701"/>
                </a:lnTo>
                <a:lnTo>
                  <a:pt x="1650" y="702"/>
                </a:lnTo>
                <a:lnTo>
                  <a:pt x="1650" y="703"/>
                </a:lnTo>
                <a:lnTo>
                  <a:pt x="1650" y="706"/>
                </a:lnTo>
                <a:lnTo>
                  <a:pt x="1649" y="708"/>
                </a:lnTo>
                <a:lnTo>
                  <a:pt x="1649" y="709"/>
                </a:lnTo>
                <a:lnTo>
                  <a:pt x="1648" y="710"/>
                </a:lnTo>
                <a:lnTo>
                  <a:pt x="1649" y="714"/>
                </a:lnTo>
                <a:lnTo>
                  <a:pt x="1648" y="714"/>
                </a:lnTo>
                <a:lnTo>
                  <a:pt x="1648" y="713"/>
                </a:lnTo>
                <a:lnTo>
                  <a:pt x="1645" y="714"/>
                </a:lnTo>
                <a:lnTo>
                  <a:pt x="1643" y="714"/>
                </a:lnTo>
                <a:lnTo>
                  <a:pt x="1643" y="715"/>
                </a:lnTo>
                <a:lnTo>
                  <a:pt x="1642" y="715"/>
                </a:lnTo>
                <a:lnTo>
                  <a:pt x="1641" y="715"/>
                </a:lnTo>
                <a:lnTo>
                  <a:pt x="1641" y="716"/>
                </a:lnTo>
                <a:lnTo>
                  <a:pt x="1640" y="716"/>
                </a:lnTo>
                <a:lnTo>
                  <a:pt x="1640" y="717"/>
                </a:lnTo>
                <a:lnTo>
                  <a:pt x="1642" y="719"/>
                </a:lnTo>
                <a:lnTo>
                  <a:pt x="1645" y="717"/>
                </a:lnTo>
                <a:lnTo>
                  <a:pt x="1646" y="720"/>
                </a:lnTo>
                <a:lnTo>
                  <a:pt x="1649" y="727"/>
                </a:lnTo>
                <a:lnTo>
                  <a:pt x="1652" y="735"/>
                </a:lnTo>
                <a:lnTo>
                  <a:pt x="1652" y="734"/>
                </a:lnTo>
                <a:lnTo>
                  <a:pt x="1658" y="733"/>
                </a:lnTo>
                <a:lnTo>
                  <a:pt x="1653" y="735"/>
                </a:lnTo>
                <a:lnTo>
                  <a:pt x="1653" y="738"/>
                </a:lnTo>
                <a:lnTo>
                  <a:pt x="1654" y="740"/>
                </a:lnTo>
                <a:lnTo>
                  <a:pt x="1654" y="741"/>
                </a:lnTo>
                <a:lnTo>
                  <a:pt x="1654" y="742"/>
                </a:lnTo>
                <a:lnTo>
                  <a:pt x="1654" y="744"/>
                </a:lnTo>
                <a:lnTo>
                  <a:pt x="1654" y="745"/>
                </a:lnTo>
                <a:lnTo>
                  <a:pt x="1656" y="747"/>
                </a:lnTo>
                <a:lnTo>
                  <a:pt x="1656" y="748"/>
                </a:lnTo>
                <a:lnTo>
                  <a:pt x="1656" y="750"/>
                </a:lnTo>
                <a:lnTo>
                  <a:pt x="1656" y="752"/>
                </a:lnTo>
                <a:lnTo>
                  <a:pt x="1657" y="755"/>
                </a:lnTo>
                <a:lnTo>
                  <a:pt x="1657" y="757"/>
                </a:lnTo>
                <a:lnTo>
                  <a:pt x="1658" y="760"/>
                </a:lnTo>
                <a:lnTo>
                  <a:pt x="1658" y="761"/>
                </a:lnTo>
                <a:lnTo>
                  <a:pt x="1659" y="766"/>
                </a:lnTo>
                <a:lnTo>
                  <a:pt x="1659" y="767"/>
                </a:lnTo>
                <a:lnTo>
                  <a:pt x="1659" y="768"/>
                </a:lnTo>
                <a:lnTo>
                  <a:pt x="1660" y="770"/>
                </a:lnTo>
                <a:lnTo>
                  <a:pt x="1661" y="770"/>
                </a:lnTo>
                <a:lnTo>
                  <a:pt x="1665" y="772"/>
                </a:lnTo>
                <a:lnTo>
                  <a:pt x="1666" y="772"/>
                </a:lnTo>
                <a:lnTo>
                  <a:pt x="1668" y="773"/>
                </a:lnTo>
                <a:lnTo>
                  <a:pt x="1670" y="773"/>
                </a:lnTo>
                <a:lnTo>
                  <a:pt x="1671" y="773"/>
                </a:lnTo>
                <a:lnTo>
                  <a:pt x="1674" y="773"/>
                </a:lnTo>
                <a:lnTo>
                  <a:pt x="1675" y="773"/>
                </a:lnTo>
                <a:lnTo>
                  <a:pt x="1676" y="773"/>
                </a:lnTo>
                <a:lnTo>
                  <a:pt x="1677" y="773"/>
                </a:lnTo>
                <a:lnTo>
                  <a:pt x="1677" y="774"/>
                </a:lnTo>
                <a:lnTo>
                  <a:pt x="1680" y="774"/>
                </a:lnTo>
                <a:lnTo>
                  <a:pt x="1684" y="773"/>
                </a:lnTo>
                <a:lnTo>
                  <a:pt x="1686" y="773"/>
                </a:lnTo>
                <a:lnTo>
                  <a:pt x="1686" y="774"/>
                </a:lnTo>
                <a:lnTo>
                  <a:pt x="1686" y="775"/>
                </a:lnTo>
                <a:lnTo>
                  <a:pt x="1685" y="775"/>
                </a:lnTo>
                <a:lnTo>
                  <a:pt x="1684" y="775"/>
                </a:lnTo>
                <a:lnTo>
                  <a:pt x="1684" y="776"/>
                </a:lnTo>
                <a:lnTo>
                  <a:pt x="1684" y="777"/>
                </a:lnTo>
                <a:lnTo>
                  <a:pt x="1684" y="778"/>
                </a:lnTo>
                <a:lnTo>
                  <a:pt x="1685" y="778"/>
                </a:lnTo>
                <a:lnTo>
                  <a:pt x="1685" y="779"/>
                </a:lnTo>
                <a:lnTo>
                  <a:pt x="1686" y="779"/>
                </a:lnTo>
                <a:lnTo>
                  <a:pt x="1685" y="781"/>
                </a:lnTo>
                <a:lnTo>
                  <a:pt x="1685" y="782"/>
                </a:lnTo>
                <a:lnTo>
                  <a:pt x="1685" y="783"/>
                </a:lnTo>
                <a:lnTo>
                  <a:pt x="1682" y="783"/>
                </a:lnTo>
                <a:lnTo>
                  <a:pt x="1678" y="783"/>
                </a:lnTo>
                <a:lnTo>
                  <a:pt x="1677" y="783"/>
                </a:lnTo>
                <a:lnTo>
                  <a:pt x="1676" y="783"/>
                </a:lnTo>
                <a:lnTo>
                  <a:pt x="1676" y="784"/>
                </a:lnTo>
                <a:lnTo>
                  <a:pt x="1675" y="784"/>
                </a:lnTo>
                <a:lnTo>
                  <a:pt x="1674" y="785"/>
                </a:lnTo>
                <a:lnTo>
                  <a:pt x="1673" y="785"/>
                </a:lnTo>
                <a:lnTo>
                  <a:pt x="1671" y="785"/>
                </a:lnTo>
                <a:lnTo>
                  <a:pt x="1671" y="786"/>
                </a:lnTo>
                <a:lnTo>
                  <a:pt x="1670" y="786"/>
                </a:lnTo>
                <a:lnTo>
                  <a:pt x="1669" y="786"/>
                </a:lnTo>
                <a:lnTo>
                  <a:pt x="1669" y="787"/>
                </a:lnTo>
                <a:lnTo>
                  <a:pt x="1670" y="789"/>
                </a:lnTo>
                <a:lnTo>
                  <a:pt x="1669" y="789"/>
                </a:lnTo>
                <a:lnTo>
                  <a:pt x="1668" y="789"/>
                </a:lnTo>
                <a:lnTo>
                  <a:pt x="1667" y="789"/>
                </a:lnTo>
                <a:lnTo>
                  <a:pt x="1666" y="787"/>
                </a:lnTo>
                <a:lnTo>
                  <a:pt x="1666" y="786"/>
                </a:lnTo>
                <a:lnTo>
                  <a:pt x="1665" y="786"/>
                </a:lnTo>
                <a:lnTo>
                  <a:pt x="1663" y="786"/>
                </a:lnTo>
                <a:lnTo>
                  <a:pt x="1662" y="786"/>
                </a:lnTo>
                <a:lnTo>
                  <a:pt x="1661" y="787"/>
                </a:lnTo>
                <a:lnTo>
                  <a:pt x="1660" y="787"/>
                </a:lnTo>
                <a:lnTo>
                  <a:pt x="1659" y="789"/>
                </a:lnTo>
                <a:lnTo>
                  <a:pt x="1658" y="789"/>
                </a:lnTo>
                <a:lnTo>
                  <a:pt x="1657" y="789"/>
                </a:lnTo>
                <a:lnTo>
                  <a:pt x="1657" y="787"/>
                </a:lnTo>
                <a:lnTo>
                  <a:pt x="1656" y="786"/>
                </a:lnTo>
                <a:lnTo>
                  <a:pt x="1656" y="785"/>
                </a:lnTo>
                <a:lnTo>
                  <a:pt x="1654" y="785"/>
                </a:lnTo>
                <a:lnTo>
                  <a:pt x="1654" y="786"/>
                </a:lnTo>
                <a:lnTo>
                  <a:pt x="1654" y="787"/>
                </a:lnTo>
                <a:lnTo>
                  <a:pt x="1653" y="787"/>
                </a:lnTo>
                <a:lnTo>
                  <a:pt x="1652" y="786"/>
                </a:lnTo>
                <a:lnTo>
                  <a:pt x="1651" y="787"/>
                </a:lnTo>
                <a:lnTo>
                  <a:pt x="1651" y="786"/>
                </a:lnTo>
                <a:lnTo>
                  <a:pt x="1649" y="785"/>
                </a:lnTo>
                <a:lnTo>
                  <a:pt x="1648" y="785"/>
                </a:lnTo>
                <a:lnTo>
                  <a:pt x="1648" y="784"/>
                </a:lnTo>
                <a:lnTo>
                  <a:pt x="1648" y="783"/>
                </a:lnTo>
                <a:lnTo>
                  <a:pt x="1646" y="784"/>
                </a:lnTo>
                <a:lnTo>
                  <a:pt x="1645" y="783"/>
                </a:lnTo>
                <a:lnTo>
                  <a:pt x="1645" y="782"/>
                </a:lnTo>
                <a:lnTo>
                  <a:pt x="1644" y="789"/>
                </a:lnTo>
                <a:lnTo>
                  <a:pt x="1644" y="794"/>
                </a:lnTo>
                <a:lnTo>
                  <a:pt x="1644" y="795"/>
                </a:lnTo>
                <a:lnTo>
                  <a:pt x="1644" y="797"/>
                </a:lnTo>
                <a:lnTo>
                  <a:pt x="1643" y="799"/>
                </a:lnTo>
                <a:lnTo>
                  <a:pt x="1643" y="800"/>
                </a:lnTo>
                <a:lnTo>
                  <a:pt x="1641" y="802"/>
                </a:lnTo>
                <a:lnTo>
                  <a:pt x="1639" y="803"/>
                </a:lnTo>
                <a:lnTo>
                  <a:pt x="1636" y="806"/>
                </a:lnTo>
                <a:lnTo>
                  <a:pt x="1634" y="807"/>
                </a:lnTo>
                <a:lnTo>
                  <a:pt x="1632" y="809"/>
                </a:lnTo>
                <a:lnTo>
                  <a:pt x="1631" y="810"/>
                </a:lnTo>
                <a:lnTo>
                  <a:pt x="1629" y="810"/>
                </a:lnTo>
                <a:lnTo>
                  <a:pt x="1629" y="811"/>
                </a:lnTo>
                <a:lnTo>
                  <a:pt x="1628" y="811"/>
                </a:lnTo>
                <a:lnTo>
                  <a:pt x="1626" y="814"/>
                </a:lnTo>
                <a:lnTo>
                  <a:pt x="1625" y="815"/>
                </a:lnTo>
                <a:lnTo>
                  <a:pt x="1624" y="816"/>
                </a:lnTo>
                <a:lnTo>
                  <a:pt x="1622" y="817"/>
                </a:lnTo>
                <a:lnTo>
                  <a:pt x="1620" y="818"/>
                </a:lnTo>
                <a:lnTo>
                  <a:pt x="1619" y="819"/>
                </a:lnTo>
                <a:lnTo>
                  <a:pt x="1618" y="820"/>
                </a:lnTo>
                <a:lnTo>
                  <a:pt x="1617" y="820"/>
                </a:lnTo>
                <a:lnTo>
                  <a:pt x="1616" y="823"/>
                </a:lnTo>
                <a:lnTo>
                  <a:pt x="1615" y="823"/>
                </a:lnTo>
                <a:lnTo>
                  <a:pt x="1612" y="825"/>
                </a:lnTo>
                <a:lnTo>
                  <a:pt x="1617" y="829"/>
                </a:lnTo>
                <a:lnTo>
                  <a:pt x="1616" y="835"/>
                </a:lnTo>
                <a:lnTo>
                  <a:pt x="1615" y="841"/>
                </a:lnTo>
                <a:lnTo>
                  <a:pt x="1615" y="842"/>
                </a:lnTo>
                <a:lnTo>
                  <a:pt x="1614" y="842"/>
                </a:lnTo>
                <a:lnTo>
                  <a:pt x="1615" y="842"/>
                </a:lnTo>
                <a:lnTo>
                  <a:pt x="1617" y="844"/>
                </a:lnTo>
                <a:lnTo>
                  <a:pt x="1618" y="846"/>
                </a:lnTo>
                <a:lnTo>
                  <a:pt x="1619" y="846"/>
                </a:lnTo>
                <a:lnTo>
                  <a:pt x="1620" y="848"/>
                </a:lnTo>
                <a:lnTo>
                  <a:pt x="1622" y="849"/>
                </a:lnTo>
                <a:lnTo>
                  <a:pt x="1623" y="850"/>
                </a:lnTo>
                <a:lnTo>
                  <a:pt x="1624" y="851"/>
                </a:lnTo>
                <a:lnTo>
                  <a:pt x="1625" y="852"/>
                </a:lnTo>
                <a:lnTo>
                  <a:pt x="1627" y="854"/>
                </a:lnTo>
                <a:lnTo>
                  <a:pt x="1629" y="857"/>
                </a:lnTo>
                <a:lnTo>
                  <a:pt x="1632" y="859"/>
                </a:lnTo>
                <a:lnTo>
                  <a:pt x="1633" y="859"/>
                </a:lnTo>
                <a:lnTo>
                  <a:pt x="1635" y="862"/>
                </a:lnTo>
                <a:lnTo>
                  <a:pt x="1639" y="865"/>
                </a:lnTo>
                <a:lnTo>
                  <a:pt x="1641" y="866"/>
                </a:lnTo>
                <a:lnTo>
                  <a:pt x="1642" y="866"/>
                </a:lnTo>
                <a:lnTo>
                  <a:pt x="1643" y="866"/>
                </a:lnTo>
                <a:lnTo>
                  <a:pt x="1644" y="866"/>
                </a:lnTo>
                <a:lnTo>
                  <a:pt x="1646" y="865"/>
                </a:lnTo>
                <a:lnTo>
                  <a:pt x="1648" y="865"/>
                </a:lnTo>
                <a:lnTo>
                  <a:pt x="1649" y="865"/>
                </a:lnTo>
                <a:lnTo>
                  <a:pt x="1650" y="863"/>
                </a:lnTo>
                <a:lnTo>
                  <a:pt x="1651" y="863"/>
                </a:lnTo>
                <a:lnTo>
                  <a:pt x="1654" y="861"/>
                </a:lnTo>
                <a:lnTo>
                  <a:pt x="1657" y="860"/>
                </a:lnTo>
                <a:lnTo>
                  <a:pt x="1658" y="859"/>
                </a:lnTo>
                <a:lnTo>
                  <a:pt x="1659" y="859"/>
                </a:lnTo>
                <a:lnTo>
                  <a:pt x="1661" y="858"/>
                </a:lnTo>
                <a:lnTo>
                  <a:pt x="1663" y="857"/>
                </a:lnTo>
                <a:lnTo>
                  <a:pt x="1665" y="857"/>
                </a:lnTo>
                <a:lnTo>
                  <a:pt x="1666" y="856"/>
                </a:lnTo>
                <a:lnTo>
                  <a:pt x="1667" y="854"/>
                </a:lnTo>
                <a:lnTo>
                  <a:pt x="1669" y="853"/>
                </a:lnTo>
                <a:lnTo>
                  <a:pt x="1670" y="853"/>
                </a:lnTo>
                <a:lnTo>
                  <a:pt x="1671" y="852"/>
                </a:lnTo>
                <a:lnTo>
                  <a:pt x="1673" y="852"/>
                </a:lnTo>
                <a:lnTo>
                  <a:pt x="1674" y="851"/>
                </a:lnTo>
                <a:lnTo>
                  <a:pt x="1675" y="851"/>
                </a:lnTo>
                <a:lnTo>
                  <a:pt x="1675" y="850"/>
                </a:lnTo>
                <a:lnTo>
                  <a:pt x="1676" y="850"/>
                </a:lnTo>
                <a:lnTo>
                  <a:pt x="1677" y="849"/>
                </a:lnTo>
                <a:lnTo>
                  <a:pt x="1678" y="848"/>
                </a:lnTo>
                <a:lnTo>
                  <a:pt x="1682" y="845"/>
                </a:lnTo>
                <a:lnTo>
                  <a:pt x="1683" y="844"/>
                </a:lnTo>
                <a:lnTo>
                  <a:pt x="1684" y="843"/>
                </a:lnTo>
                <a:lnTo>
                  <a:pt x="1685" y="842"/>
                </a:lnTo>
                <a:lnTo>
                  <a:pt x="1686" y="841"/>
                </a:lnTo>
                <a:lnTo>
                  <a:pt x="1690" y="838"/>
                </a:lnTo>
                <a:lnTo>
                  <a:pt x="1690" y="837"/>
                </a:lnTo>
                <a:lnTo>
                  <a:pt x="1692" y="836"/>
                </a:lnTo>
                <a:lnTo>
                  <a:pt x="1695" y="836"/>
                </a:lnTo>
                <a:lnTo>
                  <a:pt x="1698" y="841"/>
                </a:lnTo>
                <a:lnTo>
                  <a:pt x="1698" y="842"/>
                </a:lnTo>
                <a:lnTo>
                  <a:pt x="1699" y="842"/>
                </a:lnTo>
                <a:lnTo>
                  <a:pt x="1699" y="843"/>
                </a:lnTo>
                <a:lnTo>
                  <a:pt x="1700" y="843"/>
                </a:lnTo>
                <a:lnTo>
                  <a:pt x="1700" y="844"/>
                </a:lnTo>
                <a:lnTo>
                  <a:pt x="1700" y="845"/>
                </a:lnTo>
                <a:lnTo>
                  <a:pt x="1701" y="845"/>
                </a:lnTo>
                <a:lnTo>
                  <a:pt x="1701" y="846"/>
                </a:lnTo>
                <a:lnTo>
                  <a:pt x="1702" y="846"/>
                </a:lnTo>
                <a:lnTo>
                  <a:pt x="1702" y="848"/>
                </a:lnTo>
                <a:lnTo>
                  <a:pt x="1702" y="849"/>
                </a:lnTo>
                <a:lnTo>
                  <a:pt x="1703" y="849"/>
                </a:lnTo>
                <a:lnTo>
                  <a:pt x="1703" y="850"/>
                </a:lnTo>
                <a:lnTo>
                  <a:pt x="1704" y="850"/>
                </a:lnTo>
                <a:lnTo>
                  <a:pt x="1704" y="851"/>
                </a:lnTo>
                <a:lnTo>
                  <a:pt x="1705" y="851"/>
                </a:lnTo>
                <a:lnTo>
                  <a:pt x="1705" y="852"/>
                </a:lnTo>
                <a:lnTo>
                  <a:pt x="1707" y="853"/>
                </a:lnTo>
                <a:lnTo>
                  <a:pt x="1707" y="854"/>
                </a:lnTo>
                <a:lnTo>
                  <a:pt x="1708" y="856"/>
                </a:lnTo>
                <a:lnTo>
                  <a:pt x="1710" y="858"/>
                </a:lnTo>
                <a:lnTo>
                  <a:pt x="1711" y="860"/>
                </a:lnTo>
                <a:lnTo>
                  <a:pt x="1712" y="860"/>
                </a:lnTo>
                <a:lnTo>
                  <a:pt x="1713" y="861"/>
                </a:lnTo>
                <a:lnTo>
                  <a:pt x="1713" y="862"/>
                </a:lnTo>
                <a:lnTo>
                  <a:pt x="1715" y="862"/>
                </a:lnTo>
                <a:lnTo>
                  <a:pt x="1718" y="866"/>
                </a:lnTo>
                <a:lnTo>
                  <a:pt x="1717" y="866"/>
                </a:lnTo>
                <a:lnTo>
                  <a:pt x="1717" y="867"/>
                </a:lnTo>
                <a:lnTo>
                  <a:pt x="1718" y="867"/>
                </a:lnTo>
                <a:lnTo>
                  <a:pt x="1718" y="868"/>
                </a:lnTo>
                <a:lnTo>
                  <a:pt x="1719" y="868"/>
                </a:lnTo>
                <a:lnTo>
                  <a:pt x="1719" y="869"/>
                </a:lnTo>
                <a:lnTo>
                  <a:pt x="1720" y="869"/>
                </a:lnTo>
                <a:lnTo>
                  <a:pt x="1720" y="870"/>
                </a:lnTo>
                <a:lnTo>
                  <a:pt x="1721" y="870"/>
                </a:lnTo>
                <a:lnTo>
                  <a:pt x="1722" y="871"/>
                </a:lnTo>
                <a:lnTo>
                  <a:pt x="1724" y="873"/>
                </a:lnTo>
                <a:lnTo>
                  <a:pt x="1724" y="871"/>
                </a:lnTo>
                <a:lnTo>
                  <a:pt x="1725" y="873"/>
                </a:lnTo>
                <a:lnTo>
                  <a:pt x="1726" y="874"/>
                </a:lnTo>
                <a:lnTo>
                  <a:pt x="1729" y="876"/>
                </a:lnTo>
                <a:lnTo>
                  <a:pt x="1734" y="879"/>
                </a:lnTo>
                <a:lnTo>
                  <a:pt x="1737" y="882"/>
                </a:lnTo>
                <a:lnTo>
                  <a:pt x="1739" y="883"/>
                </a:lnTo>
                <a:lnTo>
                  <a:pt x="1742" y="885"/>
                </a:lnTo>
                <a:lnTo>
                  <a:pt x="1743" y="886"/>
                </a:lnTo>
                <a:lnTo>
                  <a:pt x="1744" y="886"/>
                </a:lnTo>
                <a:lnTo>
                  <a:pt x="1745" y="887"/>
                </a:lnTo>
                <a:lnTo>
                  <a:pt x="1745" y="888"/>
                </a:lnTo>
                <a:lnTo>
                  <a:pt x="1746" y="888"/>
                </a:lnTo>
                <a:lnTo>
                  <a:pt x="1747" y="888"/>
                </a:lnTo>
                <a:lnTo>
                  <a:pt x="1747" y="890"/>
                </a:lnTo>
                <a:lnTo>
                  <a:pt x="1747" y="891"/>
                </a:lnTo>
                <a:lnTo>
                  <a:pt x="1749" y="891"/>
                </a:lnTo>
                <a:lnTo>
                  <a:pt x="1750" y="893"/>
                </a:lnTo>
                <a:lnTo>
                  <a:pt x="1751" y="894"/>
                </a:lnTo>
                <a:lnTo>
                  <a:pt x="1750" y="894"/>
                </a:lnTo>
                <a:lnTo>
                  <a:pt x="1751" y="896"/>
                </a:lnTo>
                <a:lnTo>
                  <a:pt x="1752" y="896"/>
                </a:lnTo>
                <a:lnTo>
                  <a:pt x="1752" y="897"/>
                </a:lnTo>
                <a:lnTo>
                  <a:pt x="1753" y="897"/>
                </a:lnTo>
                <a:lnTo>
                  <a:pt x="1753" y="899"/>
                </a:lnTo>
                <a:lnTo>
                  <a:pt x="1754" y="899"/>
                </a:lnTo>
                <a:lnTo>
                  <a:pt x="1754" y="900"/>
                </a:lnTo>
                <a:lnTo>
                  <a:pt x="1755" y="900"/>
                </a:lnTo>
                <a:lnTo>
                  <a:pt x="1755" y="901"/>
                </a:lnTo>
                <a:lnTo>
                  <a:pt x="1756" y="901"/>
                </a:lnTo>
                <a:lnTo>
                  <a:pt x="1756" y="902"/>
                </a:lnTo>
                <a:lnTo>
                  <a:pt x="1758" y="902"/>
                </a:lnTo>
                <a:lnTo>
                  <a:pt x="1760" y="904"/>
                </a:lnTo>
                <a:lnTo>
                  <a:pt x="1762" y="907"/>
                </a:lnTo>
                <a:lnTo>
                  <a:pt x="1762" y="908"/>
                </a:lnTo>
                <a:lnTo>
                  <a:pt x="1760" y="913"/>
                </a:lnTo>
                <a:lnTo>
                  <a:pt x="1759" y="916"/>
                </a:lnTo>
                <a:lnTo>
                  <a:pt x="1758" y="918"/>
                </a:lnTo>
                <a:lnTo>
                  <a:pt x="1758" y="919"/>
                </a:lnTo>
                <a:lnTo>
                  <a:pt x="1756" y="922"/>
                </a:lnTo>
                <a:lnTo>
                  <a:pt x="1756" y="924"/>
                </a:lnTo>
                <a:lnTo>
                  <a:pt x="1755" y="925"/>
                </a:lnTo>
                <a:lnTo>
                  <a:pt x="1755" y="926"/>
                </a:lnTo>
                <a:lnTo>
                  <a:pt x="1754" y="926"/>
                </a:lnTo>
                <a:lnTo>
                  <a:pt x="1754" y="927"/>
                </a:lnTo>
                <a:lnTo>
                  <a:pt x="1754" y="928"/>
                </a:lnTo>
                <a:lnTo>
                  <a:pt x="1753" y="928"/>
                </a:lnTo>
                <a:lnTo>
                  <a:pt x="1753" y="929"/>
                </a:lnTo>
                <a:lnTo>
                  <a:pt x="1752" y="930"/>
                </a:lnTo>
                <a:lnTo>
                  <a:pt x="1751" y="930"/>
                </a:lnTo>
                <a:lnTo>
                  <a:pt x="1750" y="933"/>
                </a:lnTo>
                <a:lnTo>
                  <a:pt x="1747" y="935"/>
                </a:lnTo>
                <a:lnTo>
                  <a:pt x="1746" y="936"/>
                </a:lnTo>
                <a:lnTo>
                  <a:pt x="1745" y="936"/>
                </a:lnTo>
                <a:lnTo>
                  <a:pt x="1745" y="937"/>
                </a:lnTo>
                <a:lnTo>
                  <a:pt x="1741" y="941"/>
                </a:lnTo>
                <a:lnTo>
                  <a:pt x="1739" y="943"/>
                </a:lnTo>
                <a:lnTo>
                  <a:pt x="1738" y="943"/>
                </a:lnTo>
                <a:lnTo>
                  <a:pt x="1737" y="945"/>
                </a:lnTo>
                <a:lnTo>
                  <a:pt x="1736" y="945"/>
                </a:lnTo>
                <a:lnTo>
                  <a:pt x="1733" y="950"/>
                </a:lnTo>
                <a:lnTo>
                  <a:pt x="1732" y="951"/>
                </a:lnTo>
                <a:lnTo>
                  <a:pt x="1730" y="952"/>
                </a:lnTo>
                <a:lnTo>
                  <a:pt x="1729" y="953"/>
                </a:lnTo>
                <a:lnTo>
                  <a:pt x="1729" y="954"/>
                </a:lnTo>
                <a:lnTo>
                  <a:pt x="1728" y="955"/>
                </a:lnTo>
                <a:lnTo>
                  <a:pt x="1726" y="956"/>
                </a:lnTo>
                <a:lnTo>
                  <a:pt x="1726" y="958"/>
                </a:lnTo>
                <a:lnTo>
                  <a:pt x="1725" y="958"/>
                </a:lnTo>
                <a:lnTo>
                  <a:pt x="1725" y="959"/>
                </a:lnTo>
                <a:lnTo>
                  <a:pt x="1724" y="960"/>
                </a:lnTo>
                <a:lnTo>
                  <a:pt x="1722" y="961"/>
                </a:lnTo>
                <a:lnTo>
                  <a:pt x="1725" y="962"/>
                </a:lnTo>
                <a:lnTo>
                  <a:pt x="1728" y="964"/>
                </a:lnTo>
                <a:lnTo>
                  <a:pt x="1734" y="967"/>
                </a:lnTo>
                <a:lnTo>
                  <a:pt x="1738" y="969"/>
                </a:lnTo>
                <a:lnTo>
                  <a:pt x="1738" y="970"/>
                </a:lnTo>
                <a:lnTo>
                  <a:pt x="1741" y="970"/>
                </a:lnTo>
                <a:lnTo>
                  <a:pt x="1741" y="971"/>
                </a:lnTo>
                <a:lnTo>
                  <a:pt x="1743" y="971"/>
                </a:lnTo>
                <a:lnTo>
                  <a:pt x="1745" y="973"/>
                </a:lnTo>
                <a:lnTo>
                  <a:pt x="1747" y="975"/>
                </a:lnTo>
                <a:lnTo>
                  <a:pt x="1750" y="975"/>
                </a:lnTo>
                <a:lnTo>
                  <a:pt x="1750" y="976"/>
                </a:lnTo>
                <a:lnTo>
                  <a:pt x="1751" y="976"/>
                </a:lnTo>
                <a:lnTo>
                  <a:pt x="1752" y="976"/>
                </a:lnTo>
                <a:lnTo>
                  <a:pt x="1753" y="977"/>
                </a:lnTo>
                <a:lnTo>
                  <a:pt x="1754" y="977"/>
                </a:lnTo>
                <a:lnTo>
                  <a:pt x="1755" y="978"/>
                </a:lnTo>
                <a:lnTo>
                  <a:pt x="1756" y="978"/>
                </a:lnTo>
                <a:lnTo>
                  <a:pt x="1758" y="978"/>
                </a:lnTo>
                <a:lnTo>
                  <a:pt x="1758" y="979"/>
                </a:lnTo>
                <a:lnTo>
                  <a:pt x="1759" y="979"/>
                </a:lnTo>
                <a:lnTo>
                  <a:pt x="1760" y="979"/>
                </a:lnTo>
                <a:lnTo>
                  <a:pt x="1761" y="979"/>
                </a:lnTo>
                <a:lnTo>
                  <a:pt x="1762" y="979"/>
                </a:lnTo>
                <a:lnTo>
                  <a:pt x="1763" y="979"/>
                </a:lnTo>
                <a:lnTo>
                  <a:pt x="1764" y="979"/>
                </a:lnTo>
                <a:lnTo>
                  <a:pt x="1768" y="979"/>
                </a:lnTo>
                <a:lnTo>
                  <a:pt x="1770" y="978"/>
                </a:lnTo>
                <a:lnTo>
                  <a:pt x="1772" y="978"/>
                </a:lnTo>
                <a:lnTo>
                  <a:pt x="1775" y="978"/>
                </a:lnTo>
                <a:lnTo>
                  <a:pt x="1776" y="977"/>
                </a:lnTo>
                <a:lnTo>
                  <a:pt x="1779" y="977"/>
                </a:lnTo>
                <a:lnTo>
                  <a:pt x="1780" y="977"/>
                </a:lnTo>
                <a:lnTo>
                  <a:pt x="1779" y="978"/>
                </a:lnTo>
                <a:lnTo>
                  <a:pt x="1777" y="984"/>
                </a:lnTo>
                <a:lnTo>
                  <a:pt x="1776" y="985"/>
                </a:lnTo>
                <a:lnTo>
                  <a:pt x="1776" y="986"/>
                </a:lnTo>
                <a:lnTo>
                  <a:pt x="1776" y="987"/>
                </a:lnTo>
                <a:lnTo>
                  <a:pt x="1775" y="988"/>
                </a:lnTo>
                <a:lnTo>
                  <a:pt x="1775" y="989"/>
                </a:lnTo>
                <a:lnTo>
                  <a:pt x="1775" y="991"/>
                </a:lnTo>
                <a:lnTo>
                  <a:pt x="1773" y="992"/>
                </a:lnTo>
                <a:lnTo>
                  <a:pt x="1773" y="993"/>
                </a:lnTo>
                <a:lnTo>
                  <a:pt x="1772" y="994"/>
                </a:lnTo>
                <a:lnTo>
                  <a:pt x="1772" y="995"/>
                </a:lnTo>
                <a:lnTo>
                  <a:pt x="1772" y="996"/>
                </a:lnTo>
                <a:lnTo>
                  <a:pt x="1771" y="997"/>
                </a:lnTo>
                <a:lnTo>
                  <a:pt x="1771" y="998"/>
                </a:lnTo>
                <a:lnTo>
                  <a:pt x="1771" y="1000"/>
                </a:lnTo>
                <a:lnTo>
                  <a:pt x="1770" y="1001"/>
                </a:lnTo>
                <a:lnTo>
                  <a:pt x="1770" y="1002"/>
                </a:lnTo>
                <a:lnTo>
                  <a:pt x="1770" y="1003"/>
                </a:lnTo>
                <a:lnTo>
                  <a:pt x="1769" y="1003"/>
                </a:lnTo>
                <a:lnTo>
                  <a:pt x="1768" y="1005"/>
                </a:lnTo>
                <a:lnTo>
                  <a:pt x="1768" y="1006"/>
                </a:lnTo>
                <a:lnTo>
                  <a:pt x="1768" y="1008"/>
                </a:lnTo>
                <a:lnTo>
                  <a:pt x="1767" y="1009"/>
                </a:lnTo>
                <a:lnTo>
                  <a:pt x="1767" y="1010"/>
                </a:lnTo>
                <a:lnTo>
                  <a:pt x="1767" y="1011"/>
                </a:lnTo>
                <a:lnTo>
                  <a:pt x="1764" y="1014"/>
                </a:lnTo>
                <a:lnTo>
                  <a:pt x="1764" y="1015"/>
                </a:lnTo>
                <a:lnTo>
                  <a:pt x="1764" y="1017"/>
                </a:lnTo>
                <a:lnTo>
                  <a:pt x="1764" y="1018"/>
                </a:lnTo>
                <a:lnTo>
                  <a:pt x="1763" y="1018"/>
                </a:lnTo>
                <a:lnTo>
                  <a:pt x="1763" y="1019"/>
                </a:lnTo>
                <a:lnTo>
                  <a:pt x="1763" y="1020"/>
                </a:lnTo>
                <a:lnTo>
                  <a:pt x="1763" y="1021"/>
                </a:lnTo>
                <a:lnTo>
                  <a:pt x="1763" y="1022"/>
                </a:lnTo>
                <a:lnTo>
                  <a:pt x="1763" y="1023"/>
                </a:lnTo>
                <a:lnTo>
                  <a:pt x="1763" y="1022"/>
                </a:lnTo>
                <a:lnTo>
                  <a:pt x="1762" y="1023"/>
                </a:lnTo>
                <a:lnTo>
                  <a:pt x="1764" y="1023"/>
                </a:lnTo>
                <a:lnTo>
                  <a:pt x="1766" y="1025"/>
                </a:lnTo>
                <a:lnTo>
                  <a:pt x="1769" y="1026"/>
                </a:lnTo>
                <a:lnTo>
                  <a:pt x="1770" y="1019"/>
                </a:lnTo>
                <a:lnTo>
                  <a:pt x="1771" y="1015"/>
                </a:lnTo>
                <a:lnTo>
                  <a:pt x="1775" y="1006"/>
                </a:lnTo>
                <a:lnTo>
                  <a:pt x="1777" y="1006"/>
                </a:lnTo>
                <a:lnTo>
                  <a:pt x="1779" y="1002"/>
                </a:lnTo>
                <a:lnTo>
                  <a:pt x="1780" y="998"/>
                </a:lnTo>
                <a:lnTo>
                  <a:pt x="1780" y="996"/>
                </a:lnTo>
                <a:lnTo>
                  <a:pt x="1783" y="993"/>
                </a:lnTo>
                <a:lnTo>
                  <a:pt x="1784" y="989"/>
                </a:lnTo>
                <a:lnTo>
                  <a:pt x="1784" y="987"/>
                </a:lnTo>
                <a:lnTo>
                  <a:pt x="1785" y="986"/>
                </a:lnTo>
                <a:lnTo>
                  <a:pt x="1785" y="983"/>
                </a:lnTo>
                <a:lnTo>
                  <a:pt x="1786" y="980"/>
                </a:lnTo>
                <a:lnTo>
                  <a:pt x="1786" y="979"/>
                </a:lnTo>
                <a:lnTo>
                  <a:pt x="1787" y="977"/>
                </a:lnTo>
                <a:lnTo>
                  <a:pt x="1789" y="977"/>
                </a:lnTo>
                <a:lnTo>
                  <a:pt x="1791" y="976"/>
                </a:lnTo>
                <a:lnTo>
                  <a:pt x="1793" y="976"/>
                </a:lnTo>
                <a:lnTo>
                  <a:pt x="1792" y="978"/>
                </a:lnTo>
                <a:lnTo>
                  <a:pt x="1793" y="979"/>
                </a:lnTo>
                <a:lnTo>
                  <a:pt x="1794" y="976"/>
                </a:lnTo>
                <a:lnTo>
                  <a:pt x="1794" y="975"/>
                </a:lnTo>
                <a:lnTo>
                  <a:pt x="1795" y="975"/>
                </a:lnTo>
                <a:lnTo>
                  <a:pt x="1796" y="975"/>
                </a:lnTo>
                <a:lnTo>
                  <a:pt x="1796" y="973"/>
                </a:lnTo>
                <a:lnTo>
                  <a:pt x="1796" y="975"/>
                </a:lnTo>
                <a:lnTo>
                  <a:pt x="1796" y="977"/>
                </a:lnTo>
                <a:lnTo>
                  <a:pt x="1796" y="978"/>
                </a:lnTo>
                <a:lnTo>
                  <a:pt x="1797" y="980"/>
                </a:lnTo>
                <a:lnTo>
                  <a:pt x="1797" y="981"/>
                </a:lnTo>
                <a:lnTo>
                  <a:pt x="1798" y="981"/>
                </a:lnTo>
                <a:lnTo>
                  <a:pt x="1800" y="983"/>
                </a:lnTo>
                <a:lnTo>
                  <a:pt x="1801" y="983"/>
                </a:lnTo>
                <a:lnTo>
                  <a:pt x="1802" y="984"/>
                </a:lnTo>
                <a:lnTo>
                  <a:pt x="1804" y="985"/>
                </a:lnTo>
                <a:lnTo>
                  <a:pt x="1805" y="985"/>
                </a:lnTo>
                <a:lnTo>
                  <a:pt x="1806" y="985"/>
                </a:lnTo>
                <a:lnTo>
                  <a:pt x="1808" y="986"/>
                </a:lnTo>
                <a:lnTo>
                  <a:pt x="1811" y="986"/>
                </a:lnTo>
                <a:lnTo>
                  <a:pt x="1817" y="985"/>
                </a:lnTo>
                <a:lnTo>
                  <a:pt x="1820" y="986"/>
                </a:lnTo>
                <a:lnTo>
                  <a:pt x="1826" y="987"/>
                </a:lnTo>
                <a:lnTo>
                  <a:pt x="1826" y="988"/>
                </a:lnTo>
                <a:lnTo>
                  <a:pt x="1827" y="989"/>
                </a:lnTo>
                <a:lnTo>
                  <a:pt x="1828" y="991"/>
                </a:lnTo>
                <a:lnTo>
                  <a:pt x="1829" y="991"/>
                </a:lnTo>
                <a:lnTo>
                  <a:pt x="1830" y="992"/>
                </a:lnTo>
                <a:lnTo>
                  <a:pt x="1831" y="992"/>
                </a:lnTo>
                <a:lnTo>
                  <a:pt x="1832" y="993"/>
                </a:lnTo>
                <a:lnTo>
                  <a:pt x="1834" y="993"/>
                </a:lnTo>
                <a:lnTo>
                  <a:pt x="1834" y="994"/>
                </a:lnTo>
                <a:lnTo>
                  <a:pt x="1832" y="996"/>
                </a:lnTo>
                <a:lnTo>
                  <a:pt x="1835" y="996"/>
                </a:lnTo>
                <a:lnTo>
                  <a:pt x="1836" y="997"/>
                </a:lnTo>
                <a:lnTo>
                  <a:pt x="1837" y="997"/>
                </a:lnTo>
                <a:lnTo>
                  <a:pt x="1838" y="997"/>
                </a:lnTo>
                <a:lnTo>
                  <a:pt x="1838" y="998"/>
                </a:lnTo>
                <a:lnTo>
                  <a:pt x="1840" y="998"/>
                </a:lnTo>
                <a:lnTo>
                  <a:pt x="1840" y="1000"/>
                </a:lnTo>
                <a:lnTo>
                  <a:pt x="1838" y="1003"/>
                </a:lnTo>
                <a:lnTo>
                  <a:pt x="1837" y="1003"/>
                </a:lnTo>
                <a:lnTo>
                  <a:pt x="1837" y="1004"/>
                </a:lnTo>
                <a:lnTo>
                  <a:pt x="1840" y="1000"/>
                </a:lnTo>
                <a:lnTo>
                  <a:pt x="1840" y="998"/>
                </a:lnTo>
                <a:lnTo>
                  <a:pt x="1845" y="1000"/>
                </a:lnTo>
                <a:lnTo>
                  <a:pt x="1848" y="1001"/>
                </a:lnTo>
                <a:lnTo>
                  <a:pt x="1849" y="1001"/>
                </a:lnTo>
                <a:lnTo>
                  <a:pt x="1851" y="1001"/>
                </a:lnTo>
                <a:lnTo>
                  <a:pt x="1854" y="1001"/>
                </a:lnTo>
                <a:lnTo>
                  <a:pt x="1856" y="1002"/>
                </a:lnTo>
                <a:lnTo>
                  <a:pt x="1854" y="1006"/>
                </a:lnTo>
                <a:lnTo>
                  <a:pt x="1856" y="1006"/>
                </a:lnTo>
                <a:lnTo>
                  <a:pt x="1854" y="1011"/>
                </a:lnTo>
                <a:lnTo>
                  <a:pt x="1853" y="1012"/>
                </a:lnTo>
                <a:lnTo>
                  <a:pt x="1848" y="1020"/>
                </a:lnTo>
                <a:lnTo>
                  <a:pt x="1862" y="1025"/>
                </a:lnTo>
                <a:lnTo>
                  <a:pt x="1861" y="1028"/>
                </a:lnTo>
                <a:lnTo>
                  <a:pt x="1860" y="1029"/>
                </a:lnTo>
                <a:lnTo>
                  <a:pt x="1860" y="1030"/>
                </a:lnTo>
                <a:lnTo>
                  <a:pt x="1859" y="1032"/>
                </a:lnTo>
                <a:lnTo>
                  <a:pt x="1859" y="1034"/>
                </a:lnTo>
                <a:lnTo>
                  <a:pt x="1859" y="1035"/>
                </a:lnTo>
                <a:lnTo>
                  <a:pt x="1860" y="1036"/>
                </a:lnTo>
                <a:lnTo>
                  <a:pt x="1859" y="1036"/>
                </a:lnTo>
                <a:lnTo>
                  <a:pt x="1859" y="1037"/>
                </a:lnTo>
                <a:lnTo>
                  <a:pt x="1859" y="1038"/>
                </a:lnTo>
                <a:lnTo>
                  <a:pt x="1859" y="1039"/>
                </a:lnTo>
                <a:lnTo>
                  <a:pt x="1859" y="1040"/>
                </a:lnTo>
                <a:lnTo>
                  <a:pt x="1859" y="1042"/>
                </a:lnTo>
                <a:lnTo>
                  <a:pt x="1859" y="1043"/>
                </a:lnTo>
                <a:lnTo>
                  <a:pt x="1859" y="1044"/>
                </a:lnTo>
                <a:lnTo>
                  <a:pt x="1860" y="1054"/>
                </a:lnTo>
                <a:lnTo>
                  <a:pt x="1862" y="1063"/>
                </a:lnTo>
                <a:lnTo>
                  <a:pt x="1859" y="1064"/>
                </a:lnTo>
                <a:lnTo>
                  <a:pt x="1851" y="1064"/>
                </a:lnTo>
                <a:lnTo>
                  <a:pt x="1843" y="1064"/>
                </a:lnTo>
                <a:lnTo>
                  <a:pt x="1840" y="1064"/>
                </a:lnTo>
                <a:lnTo>
                  <a:pt x="1838" y="1065"/>
                </a:lnTo>
                <a:lnTo>
                  <a:pt x="1836" y="1065"/>
                </a:lnTo>
                <a:lnTo>
                  <a:pt x="1834" y="1065"/>
                </a:lnTo>
                <a:lnTo>
                  <a:pt x="1832" y="1071"/>
                </a:lnTo>
                <a:lnTo>
                  <a:pt x="1832" y="1073"/>
                </a:lnTo>
                <a:lnTo>
                  <a:pt x="1835" y="1080"/>
                </a:lnTo>
                <a:lnTo>
                  <a:pt x="1831" y="1080"/>
                </a:lnTo>
                <a:lnTo>
                  <a:pt x="1830" y="1081"/>
                </a:lnTo>
                <a:lnTo>
                  <a:pt x="1829" y="1081"/>
                </a:lnTo>
                <a:lnTo>
                  <a:pt x="1828" y="1081"/>
                </a:lnTo>
                <a:lnTo>
                  <a:pt x="1827" y="1081"/>
                </a:lnTo>
                <a:lnTo>
                  <a:pt x="1826" y="1082"/>
                </a:lnTo>
                <a:lnTo>
                  <a:pt x="1825" y="1082"/>
                </a:lnTo>
                <a:lnTo>
                  <a:pt x="1823" y="1084"/>
                </a:lnTo>
                <a:lnTo>
                  <a:pt x="1822" y="1084"/>
                </a:lnTo>
                <a:lnTo>
                  <a:pt x="1822" y="1074"/>
                </a:lnTo>
                <a:lnTo>
                  <a:pt x="1817" y="1072"/>
                </a:lnTo>
                <a:lnTo>
                  <a:pt x="1820" y="1068"/>
                </a:lnTo>
                <a:lnTo>
                  <a:pt x="1804" y="1060"/>
                </a:lnTo>
                <a:lnTo>
                  <a:pt x="1792" y="1054"/>
                </a:lnTo>
                <a:lnTo>
                  <a:pt x="1764" y="1054"/>
                </a:lnTo>
                <a:lnTo>
                  <a:pt x="1764" y="1055"/>
                </a:lnTo>
                <a:lnTo>
                  <a:pt x="1764" y="1056"/>
                </a:lnTo>
                <a:lnTo>
                  <a:pt x="1766" y="1057"/>
                </a:lnTo>
                <a:lnTo>
                  <a:pt x="1766" y="1059"/>
                </a:lnTo>
                <a:lnTo>
                  <a:pt x="1766" y="1060"/>
                </a:lnTo>
                <a:lnTo>
                  <a:pt x="1767" y="1061"/>
                </a:lnTo>
                <a:lnTo>
                  <a:pt x="1766" y="1061"/>
                </a:lnTo>
                <a:lnTo>
                  <a:pt x="1766" y="1063"/>
                </a:lnTo>
                <a:lnTo>
                  <a:pt x="1759" y="1072"/>
                </a:lnTo>
                <a:lnTo>
                  <a:pt x="1758" y="1072"/>
                </a:lnTo>
                <a:lnTo>
                  <a:pt x="1758" y="1073"/>
                </a:lnTo>
                <a:lnTo>
                  <a:pt x="1756" y="1074"/>
                </a:lnTo>
                <a:lnTo>
                  <a:pt x="1756" y="1076"/>
                </a:lnTo>
                <a:lnTo>
                  <a:pt x="1755" y="1078"/>
                </a:lnTo>
                <a:lnTo>
                  <a:pt x="1755" y="1082"/>
                </a:lnTo>
                <a:lnTo>
                  <a:pt x="1755" y="1084"/>
                </a:lnTo>
                <a:lnTo>
                  <a:pt x="1754" y="1087"/>
                </a:lnTo>
                <a:lnTo>
                  <a:pt x="1755" y="1093"/>
                </a:lnTo>
                <a:lnTo>
                  <a:pt x="1756" y="1096"/>
                </a:lnTo>
                <a:lnTo>
                  <a:pt x="1760" y="1095"/>
                </a:lnTo>
                <a:lnTo>
                  <a:pt x="1763" y="1091"/>
                </a:lnTo>
                <a:lnTo>
                  <a:pt x="1764" y="1090"/>
                </a:lnTo>
                <a:lnTo>
                  <a:pt x="1766" y="1088"/>
                </a:lnTo>
                <a:lnTo>
                  <a:pt x="1768" y="1090"/>
                </a:lnTo>
                <a:lnTo>
                  <a:pt x="1769" y="1091"/>
                </a:lnTo>
                <a:lnTo>
                  <a:pt x="1770" y="1090"/>
                </a:lnTo>
                <a:lnTo>
                  <a:pt x="1769" y="1088"/>
                </a:lnTo>
                <a:lnTo>
                  <a:pt x="1772" y="1084"/>
                </a:lnTo>
                <a:lnTo>
                  <a:pt x="1772" y="1082"/>
                </a:lnTo>
                <a:lnTo>
                  <a:pt x="1775" y="1081"/>
                </a:lnTo>
                <a:lnTo>
                  <a:pt x="1776" y="1087"/>
                </a:lnTo>
                <a:lnTo>
                  <a:pt x="1776" y="1088"/>
                </a:lnTo>
                <a:lnTo>
                  <a:pt x="1776" y="1090"/>
                </a:lnTo>
                <a:lnTo>
                  <a:pt x="1776" y="1093"/>
                </a:lnTo>
                <a:lnTo>
                  <a:pt x="1776" y="1094"/>
                </a:lnTo>
                <a:lnTo>
                  <a:pt x="1776" y="1098"/>
                </a:lnTo>
                <a:lnTo>
                  <a:pt x="1778" y="1102"/>
                </a:lnTo>
                <a:lnTo>
                  <a:pt x="1779" y="1103"/>
                </a:lnTo>
                <a:lnTo>
                  <a:pt x="1779" y="1105"/>
                </a:lnTo>
                <a:lnTo>
                  <a:pt x="1779" y="1106"/>
                </a:lnTo>
                <a:lnTo>
                  <a:pt x="1772" y="1110"/>
                </a:lnTo>
                <a:lnTo>
                  <a:pt x="1764" y="1114"/>
                </a:lnTo>
                <a:lnTo>
                  <a:pt x="1763" y="1115"/>
                </a:lnTo>
                <a:lnTo>
                  <a:pt x="1761" y="1116"/>
                </a:lnTo>
                <a:lnTo>
                  <a:pt x="1760" y="1118"/>
                </a:lnTo>
                <a:lnTo>
                  <a:pt x="1759" y="1119"/>
                </a:lnTo>
                <a:lnTo>
                  <a:pt x="1758" y="1119"/>
                </a:lnTo>
                <a:lnTo>
                  <a:pt x="1758" y="1120"/>
                </a:lnTo>
                <a:lnTo>
                  <a:pt x="1756" y="1120"/>
                </a:lnTo>
                <a:lnTo>
                  <a:pt x="1756" y="1121"/>
                </a:lnTo>
                <a:lnTo>
                  <a:pt x="1755" y="1121"/>
                </a:lnTo>
                <a:lnTo>
                  <a:pt x="1755" y="1122"/>
                </a:lnTo>
                <a:lnTo>
                  <a:pt x="1754" y="1122"/>
                </a:lnTo>
                <a:lnTo>
                  <a:pt x="1753" y="1122"/>
                </a:lnTo>
                <a:lnTo>
                  <a:pt x="1753" y="1123"/>
                </a:lnTo>
                <a:lnTo>
                  <a:pt x="1752" y="1123"/>
                </a:lnTo>
                <a:lnTo>
                  <a:pt x="1752" y="1124"/>
                </a:lnTo>
                <a:lnTo>
                  <a:pt x="1751" y="1126"/>
                </a:lnTo>
                <a:lnTo>
                  <a:pt x="1750" y="1126"/>
                </a:lnTo>
                <a:lnTo>
                  <a:pt x="1749" y="1127"/>
                </a:lnTo>
                <a:lnTo>
                  <a:pt x="1747" y="1128"/>
                </a:lnTo>
                <a:lnTo>
                  <a:pt x="1746" y="1129"/>
                </a:lnTo>
                <a:lnTo>
                  <a:pt x="1745" y="1130"/>
                </a:lnTo>
                <a:lnTo>
                  <a:pt x="1744" y="1130"/>
                </a:lnTo>
                <a:lnTo>
                  <a:pt x="1744" y="1131"/>
                </a:lnTo>
                <a:lnTo>
                  <a:pt x="1744" y="1132"/>
                </a:lnTo>
                <a:lnTo>
                  <a:pt x="1744" y="1131"/>
                </a:lnTo>
                <a:lnTo>
                  <a:pt x="1743" y="1131"/>
                </a:lnTo>
                <a:lnTo>
                  <a:pt x="1743" y="1132"/>
                </a:lnTo>
                <a:lnTo>
                  <a:pt x="1742" y="1132"/>
                </a:lnTo>
                <a:lnTo>
                  <a:pt x="1741" y="1133"/>
                </a:lnTo>
                <a:lnTo>
                  <a:pt x="1738" y="1136"/>
                </a:lnTo>
                <a:lnTo>
                  <a:pt x="1737" y="1137"/>
                </a:lnTo>
                <a:lnTo>
                  <a:pt x="1736" y="1138"/>
                </a:lnTo>
                <a:lnTo>
                  <a:pt x="1736" y="1139"/>
                </a:lnTo>
                <a:lnTo>
                  <a:pt x="1735" y="1140"/>
                </a:lnTo>
                <a:lnTo>
                  <a:pt x="1734" y="1141"/>
                </a:lnTo>
                <a:lnTo>
                  <a:pt x="1734" y="1143"/>
                </a:lnTo>
                <a:lnTo>
                  <a:pt x="1733" y="1143"/>
                </a:lnTo>
                <a:lnTo>
                  <a:pt x="1733" y="1144"/>
                </a:lnTo>
                <a:lnTo>
                  <a:pt x="1732" y="1144"/>
                </a:lnTo>
                <a:lnTo>
                  <a:pt x="1732" y="1145"/>
                </a:lnTo>
                <a:lnTo>
                  <a:pt x="1730" y="1145"/>
                </a:lnTo>
                <a:lnTo>
                  <a:pt x="1730" y="1146"/>
                </a:lnTo>
                <a:lnTo>
                  <a:pt x="1730" y="1147"/>
                </a:lnTo>
                <a:lnTo>
                  <a:pt x="1730" y="1148"/>
                </a:lnTo>
                <a:lnTo>
                  <a:pt x="1729" y="1149"/>
                </a:lnTo>
                <a:lnTo>
                  <a:pt x="1729" y="1150"/>
                </a:lnTo>
                <a:lnTo>
                  <a:pt x="1728" y="1152"/>
                </a:lnTo>
                <a:lnTo>
                  <a:pt x="1728" y="1153"/>
                </a:lnTo>
                <a:lnTo>
                  <a:pt x="1727" y="1155"/>
                </a:lnTo>
                <a:lnTo>
                  <a:pt x="1725" y="1161"/>
                </a:lnTo>
                <a:lnTo>
                  <a:pt x="1718" y="1166"/>
                </a:lnTo>
                <a:lnTo>
                  <a:pt x="1716" y="1166"/>
                </a:lnTo>
                <a:lnTo>
                  <a:pt x="1708" y="1167"/>
                </a:lnTo>
                <a:lnTo>
                  <a:pt x="1707" y="1167"/>
                </a:lnTo>
                <a:lnTo>
                  <a:pt x="1705" y="1167"/>
                </a:lnTo>
                <a:lnTo>
                  <a:pt x="1702" y="1169"/>
                </a:lnTo>
                <a:lnTo>
                  <a:pt x="1701" y="1169"/>
                </a:lnTo>
                <a:lnTo>
                  <a:pt x="1700" y="1169"/>
                </a:lnTo>
                <a:lnTo>
                  <a:pt x="1699" y="1169"/>
                </a:lnTo>
                <a:lnTo>
                  <a:pt x="1699" y="1170"/>
                </a:lnTo>
                <a:lnTo>
                  <a:pt x="1698" y="1170"/>
                </a:lnTo>
                <a:lnTo>
                  <a:pt x="1696" y="1169"/>
                </a:lnTo>
                <a:lnTo>
                  <a:pt x="1696" y="1170"/>
                </a:lnTo>
                <a:lnTo>
                  <a:pt x="1693" y="1170"/>
                </a:lnTo>
                <a:lnTo>
                  <a:pt x="1692" y="1170"/>
                </a:lnTo>
                <a:lnTo>
                  <a:pt x="1690" y="1170"/>
                </a:lnTo>
                <a:lnTo>
                  <a:pt x="1688" y="1170"/>
                </a:lnTo>
                <a:lnTo>
                  <a:pt x="1687" y="1170"/>
                </a:lnTo>
                <a:lnTo>
                  <a:pt x="1687" y="1171"/>
                </a:lnTo>
                <a:lnTo>
                  <a:pt x="1686" y="1172"/>
                </a:lnTo>
                <a:lnTo>
                  <a:pt x="1686" y="1173"/>
                </a:lnTo>
                <a:lnTo>
                  <a:pt x="1685" y="1174"/>
                </a:lnTo>
                <a:lnTo>
                  <a:pt x="1682" y="1178"/>
                </a:lnTo>
                <a:lnTo>
                  <a:pt x="1683" y="1179"/>
                </a:lnTo>
                <a:lnTo>
                  <a:pt x="1684" y="1181"/>
                </a:lnTo>
                <a:lnTo>
                  <a:pt x="1684" y="1182"/>
                </a:lnTo>
                <a:lnTo>
                  <a:pt x="1684" y="1185"/>
                </a:lnTo>
                <a:lnTo>
                  <a:pt x="1682" y="1186"/>
                </a:lnTo>
                <a:lnTo>
                  <a:pt x="1682" y="1187"/>
                </a:lnTo>
                <a:lnTo>
                  <a:pt x="1680" y="1187"/>
                </a:lnTo>
                <a:lnTo>
                  <a:pt x="1679" y="1187"/>
                </a:lnTo>
                <a:lnTo>
                  <a:pt x="1678" y="1188"/>
                </a:lnTo>
                <a:lnTo>
                  <a:pt x="1680" y="1189"/>
                </a:lnTo>
                <a:lnTo>
                  <a:pt x="1680" y="1190"/>
                </a:lnTo>
                <a:lnTo>
                  <a:pt x="1678" y="1192"/>
                </a:lnTo>
                <a:lnTo>
                  <a:pt x="1675" y="1194"/>
                </a:lnTo>
                <a:lnTo>
                  <a:pt x="1674" y="1194"/>
                </a:lnTo>
                <a:lnTo>
                  <a:pt x="1674" y="1195"/>
                </a:lnTo>
                <a:lnTo>
                  <a:pt x="1674" y="1194"/>
                </a:lnTo>
                <a:lnTo>
                  <a:pt x="1673" y="1194"/>
                </a:lnTo>
                <a:lnTo>
                  <a:pt x="1669" y="1191"/>
                </a:lnTo>
                <a:lnTo>
                  <a:pt x="1667" y="1190"/>
                </a:lnTo>
                <a:lnTo>
                  <a:pt x="1666" y="1189"/>
                </a:lnTo>
                <a:lnTo>
                  <a:pt x="1665" y="1188"/>
                </a:lnTo>
                <a:lnTo>
                  <a:pt x="1663" y="1187"/>
                </a:lnTo>
                <a:lnTo>
                  <a:pt x="1662" y="1187"/>
                </a:lnTo>
                <a:lnTo>
                  <a:pt x="1660" y="1186"/>
                </a:lnTo>
                <a:lnTo>
                  <a:pt x="1659" y="1185"/>
                </a:lnTo>
                <a:lnTo>
                  <a:pt x="1658" y="1183"/>
                </a:lnTo>
                <a:lnTo>
                  <a:pt x="1657" y="1182"/>
                </a:lnTo>
                <a:lnTo>
                  <a:pt x="1654" y="1182"/>
                </a:lnTo>
                <a:lnTo>
                  <a:pt x="1653" y="1181"/>
                </a:lnTo>
                <a:lnTo>
                  <a:pt x="1652" y="1180"/>
                </a:lnTo>
                <a:lnTo>
                  <a:pt x="1652" y="1179"/>
                </a:lnTo>
                <a:lnTo>
                  <a:pt x="1651" y="1177"/>
                </a:lnTo>
                <a:lnTo>
                  <a:pt x="1651" y="1175"/>
                </a:lnTo>
                <a:lnTo>
                  <a:pt x="1650" y="1174"/>
                </a:lnTo>
                <a:lnTo>
                  <a:pt x="1641" y="1175"/>
                </a:lnTo>
                <a:lnTo>
                  <a:pt x="1637" y="1177"/>
                </a:lnTo>
                <a:lnTo>
                  <a:pt x="1634" y="1178"/>
                </a:lnTo>
                <a:lnTo>
                  <a:pt x="1631" y="1179"/>
                </a:lnTo>
                <a:lnTo>
                  <a:pt x="1629" y="1179"/>
                </a:lnTo>
                <a:lnTo>
                  <a:pt x="1628" y="1179"/>
                </a:lnTo>
                <a:lnTo>
                  <a:pt x="1627" y="1180"/>
                </a:lnTo>
                <a:lnTo>
                  <a:pt x="1625" y="1181"/>
                </a:lnTo>
                <a:lnTo>
                  <a:pt x="1623" y="1182"/>
                </a:lnTo>
                <a:lnTo>
                  <a:pt x="1622" y="1186"/>
                </a:lnTo>
                <a:lnTo>
                  <a:pt x="1622" y="1187"/>
                </a:lnTo>
                <a:lnTo>
                  <a:pt x="1620" y="1188"/>
                </a:lnTo>
                <a:lnTo>
                  <a:pt x="1619" y="1188"/>
                </a:lnTo>
                <a:lnTo>
                  <a:pt x="1619" y="1190"/>
                </a:lnTo>
                <a:lnTo>
                  <a:pt x="1618" y="1190"/>
                </a:lnTo>
                <a:lnTo>
                  <a:pt x="1617" y="1191"/>
                </a:lnTo>
                <a:lnTo>
                  <a:pt x="1616" y="1192"/>
                </a:lnTo>
                <a:lnTo>
                  <a:pt x="1615" y="1194"/>
                </a:lnTo>
                <a:lnTo>
                  <a:pt x="1614" y="1194"/>
                </a:lnTo>
                <a:lnTo>
                  <a:pt x="1614" y="1195"/>
                </a:lnTo>
                <a:lnTo>
                  <a:pt x="1612" y="1195"/>
                </a:lnTo>
                <a:lnTo>
                  <a:pt x="1611" y="1195"/>
                </a:lnTo>
                <a:lnTo>
                  <a:pt x="1611" y="1196"/>
                </a:lnTo>
                <a:lnTo>
                  <a:pt x="1610" y="1196"/>
                </a:lnTo>
                <a:lnTo>
                  <a:pt x="1609" y="1197"/>
                </a:lnTo>
                <a:lnTo>
                  <a:pt x="1609" y="1198"/>
                </a:lnTo>
                <a:lnTo>
                  <a:pt x="1608" y="1198"/>
                </a:lnTo>
                <a:lnTo>
                  <a:pt x="1608" y="1199"/>
                </a:lnTo>
                <a:lnTo>
                  <a:pt x="1607" y="1200"/>
                </a:lnTo>
                <a:lnTo>
                  <a:pt x="1606" y="1200"/>
                </a:lnTo>
                <a:lnTo>
                  <a:pt x="1606" y="1202"/>
                </a:lnTo>
                <a:lnTo>
                  <a:pt x="1607" y="1202"/>
                </a:lnTo>
                <a:lnTo>
                  <a:pt x="1608" y="1203"/>
                </a:lnTo>
                <a:lnTo>
                  <a:pt x="1608" y="1204"/>
                </a:lnTo>
                <a:lnTo>
                  <a:pt x="1609" y="1205"/>
                </a:lnTo>
                <a:lnTo>
                  <a:pt x="1610" y="1205"/>
                </a:lnTo>
                <a:lnTo>
                  <a:pt x="1610" y="1206"/>
                </a:lnTo>
                <a:lnTo>
                  <a:pt x="1611" y="1206"/>
                </a:lnTo>
                <a:lnTo>
                  <a:pt x="1611" y="1207"/>
                </a:lnTo>
                <a:lnTo>
                  <a:pt x="1612" y="1208"/>
                </a:lnTo>
                <a:lnTo>
                  <a:pt x="1614" y="1209"/>
                </a:lnTo>
                <a:lnTo>
                  <a:pt x="1614" y="1211"/>
                </a:lnTo>
                <a:lnTo>
                  <a:pt x="1615" y="1212"/>
                </a:lnTo>
                <a:lnTo>
                  <a:pt x="1616" y="1212"/>
                </a:lnTo>
                <a:lnTo>
                  <a:pt x="1616" y="1213"/>
                </a:lnTo>
                <a:lnTo>
                  <a:pt x="1617" y="1214"/>
                </a:lnTo>
                <a:lnTo>
                  <a:pt x="1618" y="1215"/>
                </a:lnTo>
                <a:lnTo>
                  <a:pt x="1619" y="1216"/>
                </a:lnTo>
                <a:lnTo>
                  <a:pt x="1619" y="1217"/>
                </a:lnTo>
                <a:lnTo>
                  <a:pt x="1620" y="1217"/>
                </a:lnTo>
                <a:lnTo>
                  <a:pt x="1620" y="1219"/>
                </a:lnTo>
                <a:lnTo>
                  <a:pt x="1622" y="1219"/>
                </a:lnTo>
                <a:lnTo>
                  <a:pt x="1623" y="1220"/>
                </a:lnTo>
                <a:lnTo>
                  <a:pt x="1623" y="1221"/>
                </a:lnTo>
                <a:lnTo>
                  <a:pt x="1620" y="1221"/>
                </a:lnTo>
                <a:lnTo>
                  <a:pt x="1618" y="1222"/>
                </a:lnTo>
                <a:lnTo>
                  <a:pt x="1617" y="1222"/>
                </a:lnTo>
                <a:lnTo>
                  <a:pt x="1616" y="1222"/>
                </a:lnTo>
                <a:lnTo>
                  <a:pt x="1615" y="1222"/>
                </a:lnTo>
                <a:lnTo>
                  <a:pt x="1614" y="1222"/>
                </a:lnTo>
                <a:lnTo>
                  <a:pt x="1614" y="1223"/>
                </a:lnTo>
                <a:lnTo>
                  <a:pt x="1612" y="1223"/>
                </a:lnTo>
                <a:lnTo>
                  <a:pt x="1611" y="1223"/>
                </a:lnTo>
                <a:lnTo>
                  <a:pt x="1609" y="1223"/>
                </a:lnTo>
                <a:lnTo>
                  <a:pt x="1608" y="1223"/>
                </a:lnTo>
                <a:lnTo>
                  <a:pt x="1608" y="1224"/>
                </a:lnTo>
                <a:lnTo>
                  <a:pt x="1607" y="1224"/>
                </a:lnTo>
                <a:lnTo>
                  <a:pt x="1605" y="1224"/>
                </a:lnTo>
                <a:lnTo>
                  <a:pt x="1603" y="1224"/>
                </a:lnTo>
                <a:lnTo>
                  <a:pt x="1601" y="1225"/>
                </a:lnTo>
                <a:lnTo>
                  <a:pt x="1600" y="1225"/>
                </a:lnTo>
                <a:lnTo>
                  <a:pt x="1598" y="1225"/>
                </a:lnTo>
                <a:lnTo>
                  <a:pt x="1597" y="1226"/>
                </a:lnTo>
                <a:lnTo>
                  <a:pt x="1595" y="1225"/>
                </a:lnTo>
                <a:lnTo>
                  <a:pt x="1593" y="1224"/>
                </a:lnTo>
                <a:lnTo>
                  <a:pt x="1591" y="1223"/>
                </a:lnTo>
                <a:lnTo>
                  <a:pt x="1591" y="1222"/>
                </a:lnTo>
                <a:lnTo>
                  <a:pt x="1589" y="1221"/>
                </a:lnTo>
                <a:lnTo>
                  <a:pt x="1588" y="1220"/>
                </a:lnTo>
                <a:lnTo>
                  <a:pt x="1586" y="1220"/>
                </a:lnTo>
                <a:lnTo>
                  <a:pt x="1577" y="1213"/>
                </a:lnTo>
                <a:lnTo>
                  <a:pt x="1577" y="1212"/>
                </a:lnTo>
                <a:lnTo>
                  <a:pt x="1576" y="1209"/>
                </a:lnTo>
                <a:lnTo>
                  <a:pt x="1576" y="1207"/>
                </a:lnTo>
                <a:lnTo>
                  <a:pt x="1567" y="1212"/>
                </a:lnTo>
                <a:lnTo>
                  <a:pt x="1566" y="1212"/>
                </a:lnTo>
                <a:lnTo>
                  <a:pt x="1565" y="1213"/>
                </a:lnTo>
                <a:lnTo>
                  <a:pt x="1565" y="1215"/>
                </a:lnTo>
                <a:lnTo>
                  <a:pt x="1565" y="1216"/>
                </a:lnTo>
                <a:lnTo>
                  <a:pt x="1565" y="1217"/>
                </a:lnTo>
                <a:lnTo>
                  <a:pt x="1564" y="1219"/>
                </a:lnTo>
                <a:lnTo>
                  <a:pt x="1564" y="1220"/>
                </a:lnTo>
                <a:lnTo>
                  <a:pt x="1563" y="1222"/>
                </a:lnTo>
                <a:lnTo>
                  <a:pt x="1561" y="1223"/>
                </a:lnTo>
                <a:lnTo>
                  <a:pt x="1561" y="1224"/>
                </a:lnTo>
                <a:lnTo>
                  <a:pt x="1560" y="1225"/>
                </a:lnTo>
                <a:lnTo>
                  <a:pt x="1559" y="1226"/>
                </a:lnTo>
                <a:lnTo>
                  <a:pt x="1558" y="1228"/>
                </a:lnTo>
                <a:lnTo>
                  <a:pt x="1557" y="1229"/>
                </a:lnTo>
                <a:lnTo>
                  <a:pt x="1555" y="1230"/>
                </a:lnTo>
                <a:lnTo>
                  <a:pt x="1553" y="1231"/>
                </a:lnTo>
                <a:lnTo>
                  <a:pt x="1552" y="1231"/>
                </a:lnTo>
                <a:lnTo>
                  <a:pt x="1552" y="1232"/>
                </a:lnTo>
                <a:lnTo>
                  <a:pt x="1551" y="1232"/>
                </a:lnTo>
                <a:lnTo>
                  <a:pt x="1550" y="1232"/>
                </a:lnTo>
                <a:lnTo>
                  <a:pt x="1549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7" y="1234"/>
                </a:lnTo>
                <a:lnTo>
                  <a:pt x="1546" y="1234"/>
                </a:lnTo>
                <a:lnTo>
                  <a:pt x="1544" y="1234"/>
                </a:lnTo>
                <a:lnTo>
                  <a:pt x="1544" y="1236"/>
                </a:lnTo>
                <a:lnTo>
                  <a:pt x="1544" y="1237"/>
                </a:lnTo>
                <a:lnTo>
                  <a:pt x="1544" y="1238"/>
                </a:lnTo>
                <a:lnTo>
                  <a:pt x="1544" y="1239"/>
                </a:lnTo>
                <a:lnTo>
                  <a:pt x="1544" y="1240"/>
                </a:lnTo>
                <a:lnTo>
                  <a:pt x="1543" y="1240"/>
                </a:lnTo>
                <a:lnTo>
                  <a:pt x="1543" y="1241"/>
                </a:lnTo>
                <a:lnTo>
                  <a:pt x="1542" y="1242"/>
                </a:lnTo>
                <a:lnTo>
                  <a:pt x="1542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0" y="1245"/>
                </a:lnTo>
                <a:lnTo>
                  <a:pt x="1539" y="1245"/>
                </a:lnTo>
                <a:lnTo>
                  <a:pt x="1539" y="1246"/>
                </a:lnTo>
                <a:lnTo>
                  <a:pt x="1538" y="1246"/>
                </a:lnTo>
                <a:lnTo>
                  <a:pt x="1538" y="1247"/>
                </a:lnTo>
                <a:lnTo>
                  <a:pt x="1536" y="1247"/>
                </a:lnTo>
                <a:lnTo>
                  <a:pt x="1536" y="1248"/>
                </a:lnTo>
                <a:lnTo>
                  <a:pt x="1535" y="1248"/>
                </a:lnTo>
                <a:lnTo>
                  <a:pt x="1534" y="1248"/>
                </a:lnTo>
                <a:lnTo>
                  <a:pt x="1534" y="1249"/>
                </a:lnTo>
                <a:lnTo>
                  <a:pt x="1533" y="1249"/>
                </a:lnTo>
                <a:lnTo>
                  <a:pt x="1533" y="1250"/>
                </a:lnTo>
                <a:lnTo>
                  <a:pt x="1532" y="1250"/>
                </a:lnTo>
                <a:lnTo>
                  <a:pt x="1532" y="1251"/>
                </a:lnTo>
                <a:lnTo>
                  <a:pt x="1531" y="1251"/>
                </a:lnTo>
                <a:lnTo>
                  <a:pt x="1531" y="1253"/>
                </a:lnTo>
                <a:lnTo>
                  <a:pt x="1530" y="1253"/>
                </a:lnTo>
                <a:lnTo>
                  <a:pt x="1529" y="1253"/>
                </a:lnTo>
                <a:lnTo>
                  <a:pt x="1529" y="1254"/>
                </a:lnTo>
                <a:lnTo>
                  <a:pt x="1527" y="1254"/>
                </a:lnTo>
                <a:lnTo>
                  <a:pt x="1527" y="1255"/>
                </a:lnTo>
                <a:lnTo>
                  <a:pt x="1526" y="1255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7"/>
                </a:lnTo>
                <a:lnTo>
                  <a:pt x="1524" y="1257"/>
                </a:lnTo>
                <a:lnTo>
                  <a:pt x="1523" y="1258"/>
                </a:lnTo>
                <a:lnTo>
                  <a:pt x="1522" y="1258"/>
                </a:lnTo>
                <a:lnTo>
                  <a:pt x="1522" y="1259"/>
                </a:lnTo>
                <a:lnTo>
                  <a:pt x="1521" y="1259"/>
                </a:lnTo>
                <a:lnTo>
                  <a:pt x="1521" y="1261"/>
                </a:lnTo>
                <a:lnTo>
                  <a:pt x="1519" y="1261"/>
                </a:lnTo>
                <a:lnTo>
                  <a:pt x="1518" y="1261"/>
                </a:lnTo>
                <a:lnTo>
                  <a:pt x="1517" y="1261"/>
                </a:lnTo>
                <a:lnTo>
                  <a:pt x="1517" y="1262"/>
                </a:lnTo>
                <a:lnTo>
                  <a:pt x="1516" y="1262"/>
                </a:lnTo>
                <a:lnTo>
                  <a:pt x="1516" y="1263"/>
                </a:lnTo>
                <a:lnTo>
                  <a:pt x="1515" y="1263"/>
                </a:lnTo>
                <a:lnTo>
                  <a:pt x="1514" y="1263"/>
                </a:lnTo>
                <a:lnTo>
                  <a:pt x="1514" y="1264"/>
                </a:lnTo>
                <a:lnTo>
                  <a:pt x="1513" y="1265"/>
                </a:lnTo>
                <a:lnTo>
                  <a:pt x="1510" y="1270"/>
                </a:lnTo>
                <a:lnTo>
                  <a:pt x="1509" y="1272"/>
                </a:lnTo>
                <a:lnTo>
                  <a:pt x="1508" y="1273"/>
                </a:lnTo>
                <a:lnTo>
                  <a:pt x="1508" y="1274"/>
                </a:lnTo>
                <a:lnTo>
                  <a:pt x="1507" y="1275"/>
                </a:lnTo>
                <a:lnTo>
                  <a:pt x="1507" y="1276"/>
                </a:lnTo>
                <a:lnTo>
                  <a:pt x="1506" y="1278"/>
                </a:lnTo>
                <a:lnTo>
                  <a:pt x="1505" y="1280"/>
                </a:lnTo>
                <a:lnTo>
                  <a:pt x="1504" y="1282"/>
                </a:lnTo>
                <a:lnTo>
                  <a:pt x="1504" y="1283"/>
                </a:lnTo>
                <a:lnTo>
                  <a:pt x="1502" y="1283"/>
                </a:lnTo>
                <a:lnTo>
                  <a:pt x="1502" y="1284"/>
                </a:lnTo>
                <a:lnTo>
                  <a:pt x="1502" y="1285"/>
                </a:lnTo>
                <a:lnTo>
                  <a:pt x="1501" y="1285"/>
                </a:lnTo>
                <a:lnTo>
                  <a:pt x="1501" y="1287"/>
                </a:lnTo>
                <a:lnTo>
                  <a:pt x="1501" y="1288"/>
                </a:lnTo>
                <a:lnTo>
                  <a:pt x="1500" y="1288"/>
                </a:lnTo>
                <a:lnTo>
                  <a:pt x="1500" y="1289"/>
                </a:lnTo>
                <a:lnTo>
                  <a:pt x="1500" y="1290"/>
                </a:lnTo>
                <a:lnTo>
                  <a:pt x="1499" y="1290"/>
                </a:lnTo>
                <a:lnTo>
                  <a:pt x="1499" y="1291"/>
                </a:lnTo>
                <a:lnTo>
                  <a:pt x="1497" y="1295"/>
                </a:lnTo>
                <a:lnTo>
                  <a:pt x="1496" y="1297"/>
                </a:lnTo>
                <a:lnTo>
                  <a:pt x="1495" y="1299"/>
                </a:lnTo>
                <a:lnTo>
                  <a:pt x="1492" y="1299"/>
                </a:lnTo>
                <a:lnTo>
                  <a:pt x="1488" y="1300"/>
                </a:lnTo>
                <a:lnTo>
                  <a:pt x="1488" y="1301"/>
                </a:lnTo>
                <a:lnTo>
                  <a:pt x="1488" y="1303"/>
                </a:lnTo>
                <a:lnTo>
                  <a:pt x="1487" y="1304"/>
                </a:lnTo>
                <a:lnTo>
                  <a:pt x="1485" y="1307"/>
                </a:lnTo>
                <a:lnTo>
                  <a:pt x="1484" y="1308"/>
                </a:lnTo>
                <a:lnTo>
                  <a:pt x="1482" y="1313"/>
                </a:lnTo>
                <a:lnTo>
                  <a:pt x="1482" y="1314"/>
                </a:lnTo>
                <a:lnTo>
                  <a:pt x="1479" y="1321"/>
                </a:lnTo>
                <a:lnTo>
                  <a:pt x="1477" y="1320"/>
                </a:lnTo>
                <a:lnTo>
                  <a:pt x="1477" y="1318"/>
                </a:lnTo>
                <a:lnTo>
                  <a:pt x="1475" y="1317"/>
                </a:lnTo>
                <a:lnTo>
                  <a:pt x="1474" y="1316"/>
                </a:lnTo>
                <a:lnTo>
                  <a:pt x="1474" y="1315"/>
                </a:lnTo>
                <a:lnTo>
                  <a:pt x="1473" y="1315"/>
                </a:lnTo>
                <a:lnTo>
                  <a:pt x="1472" y="1315"/>
                </a:lnTo>
                <a:lnTo>
                  <a:pt x="1471" y="1315"/>
                </a:lnTo>
                <a:lnTo>
                  <a:pt x="1468" y="1316"/>
                </a:lnTo>
                <a:lnTo>
                  <a:pt x="1467" y="1316"/>
                </a:lnTo>
                <a:lnTo>
                  <a:pt x="1466" y="1316"/>
                </a:lnTo>
                <a:lnTo>
                  <a:pt x="1465" y="1316"/>
                </a:lnTo>
                <a:lnTo>
                  <a:pt x="1466" y="1317"/>
                </a:lnTo>
                <a:lnTo>
                  <a:pt x="1467" y="1318"/>
                </a:lnTo>
                <a:lnTo>
                  <a:pt x="1467" y="1320"/>
                </a:lnTo>
                <a:lnTo>
                  <a:pt x="1468" y="1320"/>
                </a:lnTo>
                <a:lnTo>
                  <a:pt x="1470" y="1321"/>
                </a:lnTo>
                <a:lnTo>
                  <a:pt x="1471" y="1322"/>
                </a:lnTo>
                <a:lnTo>
                  <a:pt x="1483" y="1337"/>
                </a:lnTo>
                <a:lnTo>
                  <a:pt x="1499" y="1354"/>
                </a:lnTo>
                <a:lnTo>
                  <a:pt x="1504" y="1359"/>
                </a:lnTo>
                <a:lnTo>
                  <a:pt x="1504" y="1361"/>
                </a:lnTo>
                <a:lnTo>
                  <a:pt x="1504" y="1363"/>
                </a:lnTo>
                <a:lnTo>
                  <a:pt x="1504" y="1371"/>
                </a:lnTo>
                <a:lnTo>
                  <a:pt x="1504" y="1372"/>
                </a:lnTo>
                <a:lnTo>
                  <a:pt x="1502" y="1372"/>
                </a:lnTo>
                <a:lnTo>
                  <a:pt x="1502" y="1373"/>
                </a:lnTo>
                <a:lnTo>
                  <a:pt x="1501" y="1373"/>
                </a:lnTo>
                <a:lnTo>
                  <a:pt x="1499" y="1375"/>
                </a:lnTo>
                <a:lnTo>
                  <a:pt x="1499" y="1376"/>
                </a:lnTo>
                <a:lnTo>
                  <a:pt x="1500" y="1376"/>
                </a:lnTo>
                <a:lnTo>
                  <a:pt x="1501" y="1377"/>
                </a:lnTo>
                <a:lnTo>
                  <a:pt x="1504" y="1381"/>
                </a:lnTo>
                <a:lnTo>
                  <a:pt x="1505" y="1382"/>
                </a:lnTo>
                <a:lnTo>
                  <a:pt x="1505" y="1383"/>
                </a:lnTo>
                <a:lnTo>
                  <a:pt x="1504" y="1384"/>
                </a:lnTo>
                <a:lnTo>
                  <a:pt x="1500" y="1390"/>
                </a:lnTo>
                <a:lnTo>
                  <a:pt x="1496" y="1398"/>
                </a:lnTo>
                <a:lnTo>
                  <a:pt x="1493" y="1403"/>
                </a:lnTo>
                <a:lnTo>
                  <a:pt x="1492" y="1403"/>
                </a:lnTo>
                <a:lnTo>
                  <a:pt x="1490" y="1409"/>
                </a:lnTo>
                <a:lnTo>
                  <a:pt x="1489" y="1410"/>
                </a:lnTo>
                <a:lnTo>
                  <a:pt x="1489" y="1411"/>
                </a:lnTo>
                <a:lnTo>
                  <a:pt x="1488" y="1411"/>
                </a:lnTo>
                <a:lnTo>
                  <a:pt x="1488" y="1413"/>
                </a:lnTo>
                <a:lnTo>
                  <a:pt x="1487" y="1414"/>
                </a:lnTo>
                <a:lnTo>
                  <a:pt x="1485" y="1415"/>
                </a:lnTo>
                <a:lnTo>
                  <a:pt x="1485" y="1416"/>
                </a:lnTo>
                <a:lnTo>
                  <a:pt x="1484" y="1417"/>
                </a:lnTo>
                <a:lnTo>
                  <a:pt x="1484" y="1416"/>
                </a:lnTo>
                <a:lnTo>
                  <a:pt x="1480" y="1422"/>
                </a:lnTo>
                <a:lnTo>
                  <a:pt x="1480" y="1423"/>
                </a:lnTo>
                <a:lnTo>
                  <a:pt x="1479" y="1424"/>
                </a:lnTo>
                <a:lnTo>
                  <a:pt x="1477" y="1424"/>
                </a:lnTo>
                <a:lnTo>
                  <a:pt x="1477" y="1425"/>
                </a:lnTo>
                <a:lnTo>
                  <a:pt x="1473" y="1430"/>
                </a:lnTo>
                <a:lnTo>
                  <a:pt x="1471" y="1432"/>
                </a:lnTo>
                <a:lnTo>
                  <a:pt x="1470" y="1433"/>
                </a:lnTo>
                <a:lnTo>
                  <a:pt x="1470" y="1434"/>
                </a:lnTo>
                <a:lnTo>
                  <a:pt x="1468" y="1434"/>
                </a:lnTo>
                <a:lnTo>
                  <a:pt x="1467" y="1435"/>
                </a:lnTo>
                <a:lnTo>
                  <a:pt x="1465" y="1439"/>
                </a:lnTo>
                <a:lnTo>
                  <a:pt x="1464" y="1441"/>
                </a:lnTo>
                <a:lnTo>
                  <a:pt x="1462" y="1443"/>
                </a:lnTo>
                <a:lnTo>
                  <a:pt x="1460" y="1444"/>
                </a:lnTo>
                <a:lnTo>
                  <a:pt x="1459" y="1445"/>
                </a:lnTo>
                <a:lnTo>
                  <a:pt x="1459" y="1447"/>
                </a:lnTo>
                <a:lnTo>
                  <a:pt x="1458" y="1447"/>
                </a:lnTo>
                <a:lnTo>
                  <a:pt x="1458" y="1448"/>
                </a:lnTo>
                <a:lnTo>
                  <a:pt x="1457" y="1448"/>
                </a:lnTo>
                <a:lnTo>
                  <a:pt x="1457" y="1449"/>
                </a:lnTo>
                <a:lnTo>
                  <a:pt x="1456" y="1449"/>
                </a:lnTo>
                <a:lnTo>
                  <a:pt x="1456" y="1450"/>
                </a:lnTo>
                <a:lnTo>
                  <a:pt x="1455" y="1450"/>
                </a:lnTo>
                <a:lnTo>
                  <a:pt x="1454" y="1450"/>
                </a:lnTo>
                <a:lnTo>
                  <a:pt x="1454" y="1451"/>
                </a:lnTo>
                <a:lnTo>
                  <a:pt x="1453" y="1451"/>
                </a:lnTo>
                <a:lnTo>
                  <a:pt x="1451" y="1451"/>
                </a:lnTo>
                <a:lnTo>
                  <a:pt x="1451" y="1452"/>
                </a:lnTo>
                <a:lnTo>
                  <a:pt x="1453" y="1455"/>
                </a:lnTo>
                <a:lnTo>
                  <a:pt x="1454" y="1457"/>
                </a:lnTo>
                <a:lnTo>
                  <a:pt x="1455" y="1458"/>
                </a:lnTo>
                <a:lnTo>
                  <a:pt x="1456" y="1459"/>
                </a:lnTo>
                <a:lnTo>
                  <a:pt x="1456" y="1461"/>
                </a:lnTo>
                <a:lnTo>
                  <a:pt x="1457" y="1461"/>
                </a:lnTo>
                <a:lnTo>
                  <a:pt x="1457" y="1462"/>
                </a:lnTo>
                <a:lnTo>
                  <a:pt x="1458" y="1464"/>
                </a:lnTo>
                <a:lnTo>
                  <a:pt x="1458" y="1465"/>
                </a:lnTo>
                <a:lnTo>
                  <a:pt x="1456" y="1467"/>
                </a:lnTo>
                <a:lnTo>
                  <a:pt x="1457" y="1467"/>
                </a:lnTo>
                <a:lnTo>
                  <a:pt x="1457" y="1468"/>
                </a:lnTo>
                <a:lnTo>
                  <a:pt x="1457" y="1469"/>
                </a:lnTo>
                <a:lnTo>
                  <a:pt x="1458" y="1470"/>
                </a:lnTo>
                <a:lnTo>
                  <a:pt x="1459" y="1473"/>
                </a:lnTo>
                <a:lnTo>
                  <a:pt x="1459" y="1475"/>
                </a:lnTo>
                <a:lnTo>
                  <a:pt x="1457" y="1477"/>
                </a:lnTo>
                <a:lnTo>
                  <a:pt x="1455" y="1478"/>
                </a:lnTo>
                <a:lnTo>
                  <a:pt x="1454" y="1479"/>
                </a:lnTo>
                <a:lnTo>
                  <a:pt x="1453" y="1481"/>
                </a:lnTo>
                <a:lnTo>
                  <a:pt x="1451" y="1482"/>
                </a:lnTo>
                <a:lnTo>
                  <a:pt x="1451" y="1483"/>
                </a:lnTo>
                <a:lnTo>
                  <a:pt x="1450" y="1483"/>
                </a:lnTo>
                <a:lnTo>
                  <a:pt x="1449" y="1484"/>
                </a:lnTo>
                <a:lnTo>
                  <a:pt x="1448" y="1485"/>
                </a:lnTo>
                <a:lnTo>
                  <a:pt x="1447" y="1486"/>
                </a:lnTo>
                <a:lnTo>
                  <a:pt x="1446" y="1487"/>
                </a:lnTo>
                <a:lnTo>
                  <a:pt x="1445" y="1489"/>
                </a:lnTo>
                <a:lnTo>
                  <a:pt x="1443" y="1490"/>
                </a:lnTo>
                <a:lnTo>
                  <a:pt x="1441" y="1492"/>
                </a:lnTo>
                <a:lnTo>
                  <a:pt x="1440" y="1493"/>
                </a:lnTo>
                <a:lnTo>
                  <a:pt x="1438" y="1495"/>
                </a:lnTo>
                <a:lnTo>
                  <a:pt x="1443" y="1501"/>
                </a:lnTo>
                <a:lnTo>
                  <a:pt x="1443" y="1502"/>
                </a:lnTo>
                <a:lnTo>
                  <a:pt x="1442" y="1518"/>
                </a:lnTo>
                <a:lnTo>
                  <a:pt x="1443" y="1519"/>
                </a:lnTo>
                <a:lnTo>
                  <a:pt x="1451" y="1528"/>
                </a:lnTo>
                <a:lnTo>
                  <a:pt x="1458" y="1536"/>
                </a:lnTo>
                <a:lnTo>
                  <a:pt x="1454" y="1538"/>
                </a:lnTo>
                <a:lnTo>
                  <a:pt x="1453" y="1538"/>
                </a:lnTo>
                <a:lnTo>
                  <a:pt x="1445" y="1542"/>
                </a:lnTo>
                <a:lnTo>
                  <a:pt x="1443" y="1542"/>
                </a:lnTo>
                <a:lnTo>
                  <a:pt x="1440" y="1543"/>
                </a:lnTo>
                <a:lnTo>
                  <a:pt x="1441" y="1546"/>
                </a:lnTo>
                <a:lnTo>
                  <a:pt x="1428" y="1549"/>
                </a:lnTo>
                <a:lnTo>
                  <a:pt x="1432" y="1558"/>
                </a:lnTo>
                <a:lnTo>
                  <a:pt x="1432" y="1559"/>
                </a:lnTo>
                <a:lnTo>
                  <a:pt x="1433" y="1561"/>
                </a:lnTo>
                <a:lnTo>
                  <a:pt x="1432" y="1562"/>
                </a:lnTo>
                <a:lnTo>
                  <a:pt x="1433" y="1563"/>
                </a:lnTo>
                <a:lnTo>
                  <a:pt x="1438" y="1569"/>
                </a:lnTo>
                <a:lnTo>
                  <a:pt x="1437" y="1569"/>
                </a:lnTo>
                <a:lnTo>
                  <a:pt x="1436" y="1569"/>
                </a:lnTo>
                <a:lnTo>
                  <a:pt x="1434" y="1569"/>
                </a:lnTo>
                <a:lnTo>
                  <a:pt x="1429" y="1569"/>
                </a:lnTo>
                <a:lnTo>
                  <a:pt x="1426" y="1571"/>
                </a:lnTo>
                <a:lnTo>
                  <a:pt x="1423" y="1575"/>
                </a:lnTo>
                <a:lnTo>
                  <a:pt x="1420" y="1575"/>
                </a:lnTo>
                <a:lnTo>
                  <a:pt x="1416" y="1575"/>
                </a:lnTo>
                <a:lnTo>
                  <a:pt x="1414" y="1574"/>
                </a:lnTo>
                <a:lnTo>
                  <a:pt x="1413" y="1574"/>
                </a:lnTo>
                <a:lnTo>
                  <a:pt x="1409" y="1574"/>
                </a:lnTo>
                <a:lnTo>
                  <a:pt x="1408" y="1574"/>
                </a:lnTo>
                <a:lnTo>
                  <a:pt x="1406" y="1574"/>
                </a:lnTo>
                <a:lnTo>
                  <a:pt x="1405" y="1574"/>
                </a:lnTo>
                <a:lnTo>
                  <a:pt x="1404" y="1574"/>
                </a:lnTo>
                <a:lnTo>
                  <a:pt x="1402" y="1573"/>
                </a:lnTo>
                <a:lnTo>
                  <a:pt x="1400" y="1573"/>
                </a:lnTo>
                <a:lnTo>
                  <a:pt x="1400" y="1575"/>
                </a:lnTo>
                <a:lnTo>
                  <a:pt x="1403" y="1577"/>
                </a:lnTo>
                <a:lnTo>
                  <a:pt x="1403" y="1578"/>
                </a:lnTo>
                <a:lnTo>
                  <a:pt x="1402" y="1579"/>
                </a:lnTo>
                <a:lnTo>
                  <a:pt x="1399" y="1580"/>
                </a:lnTo>
                <a:lnTo>
                  <a:pt x="1391" y="1585"/>
                </a:lnTo>
                <a:lnTo>
                  <a:pt x="1387" y="1588"/>
                </a:lnTo>
                <a:lnTo>
                  <a:pt x="1387" y="1590"/>
                </a:lnTo>
                <a:lnTo>
                  <a:pt x="1386" y="1591"/>
                </a:lnTo>
                <a:lnTo>
                  <a:pt x="1384" y="1591"/>
                </a:lnTo>
                <a:lnTo>
                  <a:pt x="1386" y="1594"/>
                </a:lnTo>
                <a:lnTo>
                  <a:pt x="1386" y="1595"/>
                </a:lnTo>
                <a:lnTo>
                  <a:pt x="1387" y="1595"/>
                </a:lnTo>
                <a:lnTo>
                  <a:pt x="1387" y="1596"/>
                </a:lnTo>
                <a:lnTo>
                  <a:pt x="1389" y="1599"/>
                </a:lnTo>
                <a:lnTo>
                  <a:pt x="1389" y="1600"/>
                </a:lnTo>
                <a:lnTo>
                  <a:pt x="1392" y="1605"/>
                </a:lnTo>
                <a:lnTo>
                  <a:pt x="1388" y="1608"/>
                </a:lnTo>
                <a:lnTo>
                  <a:pt x="1378" y="1612"/>
                </a:lnTo>
                <a:lnTo>
                  <a:pt x="1362" y="1619"/>
                </a:lnTo>
                <a:lnTo>
                  <a:pt x="1357" y="1621"/>
                </a:lnTo>
                <a:lnTo>
                  <a:pt x="1356" y="1619"/>
                </a:lnTo>
                <a:lnTo>
                  <a:pt x="1355" y="1620"/>
                </a:lnTo>
                <a:lnTo>
                  <a:pt x="1349" y="1622"/>
                </a:lnTo>
                <a:lnTo>
                  <a:pt x="1348" y="1624"/>
                </a:lnTo>
                <a:lnTo>
                  <a:pt x="1345" y="1626"/>
                </a:lnTo>
                <a:lnTo>
                  <a:pt x="1338" y="1628"/>
                </a:lnTo>
                <a:lnTo>
                  <a:pt x="1337" y="1626"/>
                </a:lnTo>
                <a:lnTo>
                  <a:pt x="1337" y="1625"/>
                </a:lnTo>
                <a:lnTo>
                  <a:pt x="1333" y="1626"/>
                </a:lnTo>
                <a:lnTo>
                  <a:pt x="1332" y="1627"/>
                </a:lnTo>
                <a:lnTo>
                  <a:pt x="1331" y="1627"/>
                </a:lnTo>
                <a:lnTo>
                  <a:pt x="1330" y="1627"/>
                </a:lnTo>
                <a:lnTo>
                  <a:pt x="1330" y="1628"/>
                </a:lnTo>
                <a:lnTo>
                  <a:pt x="1329" y="1628"/>
                </a:lnTo>
                <a:lnTo>
                  <a:pt x="1328" y="1629"/>
                </a:lnTo>
                <a:lnTo>
                  <a:pt x="1327" y="1630"/>
                </a:lnTo>
                <a:lnTo>
                  <a:pt x="1326" y="1632"/>
                </a:lnTo>
                <a:lnTo>
                  <a:pt x="1326" y="1633"/>
                </a:lnTo>
                <a:lnTo>
                  <a:pt x="1324" y="1633"/>
                </a:lnTo>
                <a:lnTo>
                  <a:pt x="1324" y="1634"/>
                </a:lnTo>
                <a:lnTo>
                  <a:pt x="1323" y="1635"/>
                </a:lnTo>
                <a:lnTo>
                  <a:pt x="1322" y="1636"/>
                </a:lnTo>
                <a:lnTo>
                  <a:pt x="1321" y="1636"/>
                </a:lnTo>
                <a:lnTo>
                  <a:pt x="1322" y="1638"/>
                </a:lnTo>
                <a:lnTo>
                  <a:pt x="1322" y="1639"/>
                </a:lnTo>
                <a:lnTo>
                  <a:pt x="1322" y="1641"/>
                </a:lnTo>
                <a:lnTo>
                  <a:pt x="1322" y="1642"/>
                </a:lnTo>
                <a:lnTo>
                  <a:pt x="1322" y="1643"/>
                </a:lnTo>
                <a:lnTo>
                  <a:pt x="1322" y="1644"/>
                </a:lnTo>
                <a:lnTo>
                  <a:pt x="1322" y="1645"/>
                </a:lnTo>
                <a:lnTo>
                  <a:pt x="1323" y="1646"/>
                </a:lnTo>
                <a:lnTo>
                  <a:pt x="1323" y="1647"/>
                </a:lnTo>
                <a:lnTo>
                  <a:pt x="1322" y="1649"/>
                </a:lnTo>
                <a:lnTo>
                  <a:pt x="1324" y="1649"/>
                </a:lnTo>
                <a:lnTo>
                  <a:pt x="1326" y="1650"/>
                </a:lnTo>
                <a:lnTo>
                  <a:pt x="1327" y="1650"/>
                </a:lnTo>
                <a:lnTo>
                  <a:pt x="1328" y="1651"/>
                </a:lnTo>
                <a:lnTo>
                  <a:pt x="1329" y="1651"/>
                </a:lnTo>
                <a:lnTo>
                  <a:pt x="1329" y="1653"/>
                </a:lnTo>
                <a:lnTo>
                  <a:pt x="1330" y="1654"/>
                </a:lnTo>
                <a:lnTo>
                  <a:pt x="1331" y="1654"/>
                </a:lnTo>
                <a:lnTo>
                  <a:pt x="1330" y="1655"/>
                </a:lnTo>
                <a:lnTo>
                  <a:pt x="1330" y="1656"/>
                </a:lnTo>
                <a:lnTo>
                  <a:pt x="1330" y="1658"/>
                </a:lnTo>
                <a:lnTo>
                  <a:pt x="1330" y="1660"/>
                </a:lnTo>
                <a:lnTo>
                  <a:pt x="1329" y="1661"/>
                </a:lnTo>
                <a:lnTo>
                  <a:pt x="1329" y="1662"/>
                </a:lnTo>
                <a:lnTo>
                  <a:pt x="1328" y="1662"/>
                </a:lnTo>
                <a:lnTo>
                  <a:pt x="1327" y="1662"/>
                </a:lnTo>
                <a:lnTo>
                  <a:pt x="1326" y="1661"/>
                </a:lnTo>
                <a:lnTo>
                  <a:pt x="1324" y="1661"/>
                </a:lnTo>
                <a:lnTo>
                  <a:pt x="1326" y="1659"/>
                </a:lnTo>
                <a:lnTo>
                  <a:pt x="1326" y="1658"/>
                </a:lnTo>
                <a:lnTo>
                  <a:pt x="1324" y="1656"/>
                </a:lnTo>
                <a:lnTo>
                  <a:pt x="1323" y="1656"/>
                </a:lnTo>
                <a:lnTo>
                  <a:pt x="1322" y="1656"/>
                </a:lnTo>
                <a:lnTo>
                  <a:pt x="1319" y="1660"/>
                </a:lnTo>
                <a:lnTo>
                  <a:pt x="1318" y="1660"/>
                </a:lnTo>
                <a:lnTo>
                  <a:pt x="1316" y="1659"/>
                </a:lnTo>
                <a:lnTo>
                  <a:pt x="1314" y="1659"/>
                </a:lnTo>
                <a:lnTo>
                  <a:pt x="1313" y="1659"/>
                </a:lnTo>
                <a:lnTo>
                  <a:pt x="1312" y="1658"/>
                </a:lnTo>
                <a:lnTo>
                  <a:pt x="1310" y="1658"/>
                </a:lnTo>
                <a:lnTo>
                  <a:pt x="1307" y="1658"/>
                </a:lnTo>
                <a:lnTo>
                  <a:pt x="1306" y="1656"/>
                </a:lnTo>
                <a:lnTo>
                  <a:pt x="1303" y="1655"/>
                </a:lnTo>
                <a:lnTo>
                  <a:pt x="1299" y="1655"/>
                </a:lnTo>
                <a:lnTo>
                  <a:pt x="1299" y="1656"/>
                </a:lnTo>
                <a:lnTo>
                  <a:pt x="1299" y="1658"/>
                </a:lnTo>
                <a:lnTo>
                  <a:pt x="1299" y="1661"/>
                </a:lnTo>
                <a:lnTo>
                  <a:pt x="1299" y="1664"/>
                </a:lnTo>
                <a:lnTo>
                  <a:pt x="1299" y="1666"/>
                </a:lnTo>
                <a:lnTo>
                  <a:pt x="1299" y="1667"/>
                </a:lnTo>
                <a:lnTo>
                  <a:pt x="1299" y="1668"/>
                </a:lnTo>
                <a:lnTo>
                  <a:pt x="1299" y="1669"/>
                </a:lnTo>
                <a:lnTo>
                  <a:pt x="1294" y="1669"/>
                </a:lnTo>
                <a:lnTo>
                  <a:pt x="1293" y="1669"/>
                </a:lnTo>
                <a:lnTo>
                  <a:pt x="1293" y="1670"/>
                </a:lnTo>
                <a:lnTo>
                  <a:pt x="1293" y="1671"/>
                </a:lnTo>
                <a:lnTo>
                  <a:pt x="1294" y="1671"/>
                </a:lnTo>
                <a:lnTo>
                  <a:pt x="1294" y="1672"/>
                </a:lnTo>
                <a:lnTo>
                  <a:pt x="1295" y="1672"/>
                </a:lnTo>
                <a:lnTo>
                  <a:pt x="1295" y="1673"/>
                </a:lnTo>
                <a:lnTo>
                  <a:pt x="1296" y="1673"/>
                </a:lnTo>
                <a:lnTo>
                  <a:pt x="1296" y="1675"/>
                </a:lnTo>
                <a:lnTo>
                  <a:pt x="1297" y="1675"/>
                </a:lnTo>
                <a:lnTo>
                  <a:pt x="1297" y="1676"/>
                </a:lnTo>
                <a:lnTo>
                  <a:pt x="1298" y="1677"/>
                </a:lnTo>
                <a:lnTo>
                  <a:pt x="1298" y="1678"/>
                </a:lnTo>
                <a:lnTo>
                  <a:pt x="1299" y="1679"/>
                </a:lnTo>
                <a:lnTo>
                  <a:pt x="1299" y="1681"/>
                </a:lnTo>
                <a:lnTo>
                  <a:pt x="1301" y="1681"/>
                </a:lnTo>
                <a:lnTo>
                  <a:pt x="1301" y="1684"/>
                </a:lnTo>
                <a:lnTo>
                  <a:pt x="1303" y="1687"/>
                </a:lnTo>
                <a:lnTo>
                  <a:pt x="1302" y="1687"/>
                </a:lnTo>
                <a:lnTo>
                  <a:pt x="1299" y="1687"/>
                </a:lnTo>
                <a:lnTo>
                  <a:pt x="1298" y="1687"/>
                </a:lnTo>
                <a:lnTo>
                  <a:pt x="1296" y="1687"/>
                </a:lnTo>
                <a:lnTo>
                  <a:pt x="1295" y="1686"/>
                </a:lnTo>
                <a:lnTo>
                  <a:pt x="1293" y="1686"/>
                </a:lnTo>
                <a:lnTo>
                  <a:pt x="1291" y="1686"/>
                </a:lnTo>
                <a:lnTo>
                  <a:pt x="1289" y="1685"/>
                </a:lnTo>
                <a:lnTo>
                  <a:pt x="1288" y="1685"/>
                </a:lnTo>
                <a:lnTo>
                  <a:pt x="1287" y="1684"/>
                </a:lnTo>
                <a:lnTo>
                  <a:pt x="1286" y="1684"/>
                </a:lnTo>
                <a:lnTo>
                  <a:pt x="1282" y="1683"/>
                </a:lnTo>
                <a:lnTo>
                  <a:pt x="1282" y="1685"/>
                </a:lnTo>
                <a:lnTo>
                  <a:pt x="1282" y="1686"/>
                </a:lnTo>
                <a:lnTo>
                  <a:pt x="1282" y="1687"/>
                </a:lnTo>
                <a:lnTo>
                  <a:pt x="1282" y="1688"/>
                </a:lnTo>
                <a:lnTo>
                  <a:pt x="1284" y="1691"/>
                </a:lnTo>
                <a:lnTo>
                  <a:pt x="1284" y="1692"/>
                </a:lnTo>
                <a:lnTo>
                  <a:pt x="1284" y="1693"/>
                </a:lnTo>
                <a:lnTo>
                  <a:pt x="1284" y="1694"/>
                </a:lnTo>
                <a:lnTo>
                  <a:pt x="1284" y="1695"/>
                </a:lnTo>
                <a:lnTo>
                  <a:pt x="1282" y="1696"/>
                </a:lnTo>
                <a:lnTo>
                  <a:pt x="1284" y="1698"/>
                </a:lnTo>
                <a:lnTo>
                  <a:pt x="1284" y="1700"/>
                </a:lnTo>
                <a:lnTo>
                  <a:pt x="1284" y="1701"/>
                </a:lnTo>
                <a:lnTo>
                  <a:pt x="1284" y="1702"/>
                </a:lnTo>
                <a:lnTo>
                  <a:pt x="1284" y="1703"/>
                </a:lnTo>
                <a:lnTo>
                  <a:pt x="1285" y="1704"/>
                </a:lnTo>
                <a:lnTo>
                  <a:pt x="1286" y="1705"/>
                </a:lnTo>
                <a:lnTo>
                  <a:pt x="1286" y="1706"/>
                </a:lnTo>
                <a:lnTo>
                  <a:pt x="1287" y="1708"/>
                </a:lnTo>
                <a:lnTo>
                  <a:pt x="1287" y="1709"/>
                </a:lnTo>
                <a:lnTo>
                  <a:pt x="1287" y="1711"/>
                </a:lnTo>
                <a:lnTo>
                  <a:pt x="1287" y="1713"/>
                </a:lnTo>
                <a:lnTo>
                  <a:pt x="1286" y="1717"/>
                </a:lnTo>
                <a:lnTo>
                  <a:pt x="1285" y="1718"/>
                </a:lnTo>
                <a:lnTo>
                  <a:pt x="1285" y="1719"/>
                </a:lnTo>
                <a:lnTo>
                  <a:pt x="1287" y="1719"/>
                </a:lnTo>
                <a:lnTo>
                  <a:pt x="1288" y="1718"/>
                </a:lnTo>
                <a:lnTo>
                  <a:pt x="1291" y="1718"/>
                </a:lnTo>
                <a:lnTo>
                  <a:pt x="1291" y="1717"/>
                </a:lnTo>
                <a:lnTo>
                  <a:pt x="1293" y="1717"/>
                </a:lnTo>
                <a:lnTo>
                  <a:pt x="1295" y="1717"/>
                </a:lnTo>
                <a:lnTo>
                  <a:pt x="1297" y="1715"/>
                </a:lnTo>
                <a:lnTo>
                  <a:pt x="1299" y="1715"/>
                </a:lnTo>
                <a:lnTo>
                  <a:pt x="1301" y="1714"/>
                </a:lnTo>
                <a:lnTo>
                  <a:pt x="1302" y="1714"/>
                </a:lnTo>
                <a:lnTo>
                  <a:pt x="1303" y="1714"/>
                </a:lnTo>
                <a:lnTo>
                  <a:pt x="1305" y="1713"/>
                </a:lnTo>
                <a:lnTo>
                  <a:pt x="1306" y="1713"/>
                </a:lnTo>
                <a:lnTo>
                  <a:pt x="1307" y="1713"/>
                </a:lnTo>
                <a:lnTo>
                  <a:pt x="1307" y="1715"/>
                </a:lnTo>
                <a:lnTo>
                  <a:pt x="1309" y="1715"/>
                </a:lnTo>
                <a:lnTo>
                  <a:pt x="1309" y="1717"/>
                </a:lnTo>
                <a:lnTo>
                  <a:pt x="1310" y="1718"/>
                </a:lnTo>
                <a:lnTo>
                  <a:pt x="1311" y="1718"/>
                </a:lnTo>
                <a:lnTo>
                  <a:pt x="1312" y="1718"/>
                </a:lnTo>
                <a:lnTo>
                  <a:pt x="1312" y="1719"/>
                </a:lnTo>
                <a:lnTo>
                  <a:pt x="1313" y="1720"/>
                </a:lnTo>
                <a:lnTo>
                  <a:pt x="1313" y="1721"/>
                </a:lnTo>
                <a:lnTo>
                  <a:pt x="1315" y="1722"/>
                </a:lnTo>
                <a:lnTo>
                  <a:pt x="1318" y="1723"/>
                </a:lnTo>
                <a:lnTo>
                  <a:pt x="1316" y="1725"/>
                </a:lnTo>
                <a:lnTo>
                  <a:pt x="1319" y="1725"/>
                </a:lnTo>
                <a:lnTo>
                  <a:pt x="1320" y="1727"/>
                </a:lnTo>
                <a:lnTo>
                  <a:pt x="1320" y="1729"/>
                </a:lnTo>
                <a:lnTo>
                  <a:pt x="1320" y="1731"/>
                </a:lnTo>
                <a:lnTo>
                  <a:pt x="1321" y="1735"/>
                </a:lnTo>
                <a:lnTo>
                  <a:pt x="1320" y="1735"/>
                </a:lnTo>
                <a:lnTo>
                  <a:pt x="1320" y="1736"/>
                </a:lnTo>
                <a:lnTo>
                  <a:pt x="1319" y="1736"/>
                </a:lnTo>
                <a:lnTo>
                  <a:pt x="1318" y="1736"/>
                </a:lnTo>
                <a:lnTo>
                  <a:pt x="1318" y="1737"/>
                </a:lnTo>
                <a:lnTo>
                  <a:pt x="1316" y="1737"/>
                </a:lnTo>
                <a:lnTo>
                  <a:pt x="1315" y="1737"/>
                </a:lnTo>
                <a:lnTo>
                  <a:pt x="1314" y="1737"/>
                </a:lnTo>
                <a:lnTo>
                  <a:pt x="1314" y="1738"/>
                </a:lnTo>
                <a:lnTo>
                  <a:pt x="1313" y="1738"/>
                </a:lnTo>
                <a:lnTo>
                  <a:pt x="1312" y="1738"/>
                </a:lnTo>
                <a:lnTo>
                  <a:pt x="1311" y="1738"/>
                </a:lnTo>
                <a:lnTo>
                  <a:pt x="1311" y="1739"/>
                </a:lnTo>
                <a:lnTo>
                  <a:pt x="1310" y="1739"/>
                </a:lnTo>
                <a:lnTo>
                  <a:pt x="1309" y="1739"/>
                </a:lnTo>
                <a:lnTo>
                  <a:pt x="1307" y="1739"/>
                </a:lnTo>
                <a:lnTo>
                  <a:pt x="1306" y="1739"/>
                </a:lnTo>
                <a:lnTo>
                  <a:pt x="1305" y="1739"/>
                </a:lnTo>
                <a:lnTo>
                  <a:pt x="1301" y="1739"/>
                </a:lnTo>
                <a:lnTo>
                  <a:pt x="1297" y="1739"/>
                </a:lnTo>
                <a:lnTo>
                  <a:pt x="1295" y="1739"/>
                </a:lnTo>
                <a:lnTo>
                  <a:pt x="1291" y="1739"/>
                </a:lnTo>
                <a:lnTo>
                  <a:pt x="1289" y="1739"/>
                </a:lnTo>
                <a:lnTo>
                  <a:pt x="1287" y="1739"/>
                </a:lnTo>
                <a:lnTo>
                  <a:pt x="1286" y="1739"/>
                </a:lnTo>
                <a:lnTo>
                  <a:pt x="1284" y="1739"/>
                </a:lnTo>
                <a:lnTo>
                  <a:pt x="1282" y="1739"/>
                </a:lnTo>
                <a:lnTo>
                  <a:pt x="1281" y="1739"/>
                </a:lnTo>
                <a:lnTo>
                  <a:pt x="1281" y="1740"/>
                </a:lnTo>
                <a:lnTo>
                  <a:pt x="1280" y="1740"/>
                </a:lnTo>
                <a:lnTo>
                  <a:pt x="1279" y="1740"/>
                </a:lnTo>
                <a:lnTo>
                  <a:pt x="1278" y="1740"/>
                </a:lnTo>
                <a:lnTo>
                  <a:pt x="1277" y="1740"/>
                </a:lnTo>
                <a:lnTo>
                  <a:pt x="1276" y="1740"/>
                </a:lnTo>
                <a:lnTo>
                  <a:pt x="1274" y="1740"/>
                </a:lnTo>
                <a:lnTo>
                  <a:pt x="1273" y="1742"/>
                </a:lnTo>
                <a:lnTo>
                  <a:pt x="1272" y="1742"/>
                </a:lnTo>
                <a:lnTo>
                  <a:pt x="1271" y="1742"/>
                </a:lnTo>
                <a:lnTo>
                  <a:pt x="1271" y="1743"/>
                </a:lnTo>
                <a:lnTo>
                  <a:pt x="1270" y="1743"/>
                </a:lnTo>
                <a:lnTo>
                  <a:pt x="1269" y="1743"/>
                </a:lnTo>
                <a:lnTo>
                  <a:pt x="1268" y="1744"/>
                </a:lnTo>
                <a:lnTo>
                  <a:pt x="1267" y="1744"/>
                </a:lnTo>
                <a:lnTo>
                  <a:pt x="1265" y="1745"/>
                </a:lnTo>
                <a:lnTo>
                  <a:pt x="1264" y="1745"/>
                </a:lnTo>
                <a:lnTo>
                  <a:pt x="1263" y="1745"/>
                </a:lnTo>
                <a:lnTo>
                  <a:pt x="1263" y="1746"/>
                </a:lnTo>
                <a:lnTo>
                  <a:pt x="1262" y="1746"/>
                </a:lnTo>
                <a:lnTo>
                  <a:pt x="1261" y="1746"/>
                </a:lnTo>
                <a:lnTo>
                  <a:pt x="1260" y="1747"/>
                </a:lnTo>
                <a:lnTo>
                  <a:pt x="1259" y="1748"/>
                </a:lnTo>
                <a:lnTo>
                  <a:pt x="1257" y="1748"/>
                </a:lnTo>
                <a:lnTo>
                  <a:pt x="1256" y="1749"/>
                </a:lnTo>
                <a:lnTo>
                  <a:pt x="1255" y="1749"/>
                </a:lnTo>
                <a:lnTo>
                  <a:pt x="1254" y="1751"/>
                </a:lnTo>
                <a:lnTo>
                  <a:pt x="1253" y="1751"/>
                </a:lnTo>
                <a:lnTo>
                  <a:pt x="1253" y="1752"/>
                </a:lnTo>
                <a:lnTo>
                  <a:pt x="1251" y="1753"/>
                </a:lnTo>
                <a:lnTo>
                  <a:pt x="1250" y="1753"/>
                </a:lnTo>
                <a:lnTo>
                  <a:pt x="1248" y="1754"/>
                </a:lnTo>
                <a:lnTo>
                  <a:pt x="1247" y="1754"/>
                </a:lnTo>
                <a:lnTo>
                  <a:pt x="1247" y="1755"/>
                </a:lnTo>
                <a:lnTo>
                  <a:pt x="1243" y="1759"/>
                </a:lnTo>
                <a:lnTo>
                  <a:pt x="1242" y="1759"/>
                </a:lnTo>
                <a:lnTo>
                  <a:pt x="1242" y="1760"/>
                </a:lnTo>
                <a:lnTo>
                  <a:pt x="1240" y="1760"/>
                </a:lnTo>
                <a:lnTo>
                  <a:pt x="1240" y="1761"/>
                </a:lnTo>
                <a:lnTo>
                  <a:pt x="1239" y="1761"/>
                </a:lnTo>
                <a:lnTo>
                  <a:pt x="1235" y="1765"/>
                </a:lnTo>
                <a:lnTo>
                  <a:pt x="1244" y="1777"/>
                </a:lnTo>
                <a:lnTo>
                  <a:pt x="1245" y="1778"/>
                </a:lnTo>
                <a:lnTo>
                  <a:pt x="1244" y="1778"/>
                </a:lnTo>
                <a:lnTo>
                  <a:pt x="1243" y="1779"/>
                </a:lnTo>
                <a:lnTo>
                  <a:pt x="1238" y="1782"/>
                </a:lnTo>
                <a:lnTo>
                  <a:pt x="1222" y="1794"/>
                </a:lnTo>
                <a:lnTo>
                  <a:pt x="1236" y="1802"/>
                </a:lnTo>
                <a:lnTo>
                  <a:pt x="1238" y="1804"/>
                </a:lnTo>
                <a:lnTo>
                  <a:pt x="1242" y="1811"/>
                </a:lnTo>
                <a:lnTo>
                  <a:pt x="1242" y="1813"/>
                </a:lnTo>
                <a:lnTo>
                  <a:pt x="1244" y="1815"/>
                </a:lnTo>
                <a:lnTo>
                  <a:pt x="1244" y="1818"/>
                </a:lnTo>
                <a:lnTo>
                  <a:pt x="1245" y="1820"/>
                </a:lnTo>
                <a:lnTo>
                  <a:pt x="1244" y="1822"/>
                </a:lnTo>
                <a:lnTo>
                  <a:pt x="1242" y="1823"/>
                </a:lnTo>
                <a:lnTo>
                  <a:pt x="1242" y="1824"/>
                </a:lnTo>
                <a:lnTo>
                  <a:pt x="1242" y="1826"/>
                </a:lnTo>
                <a:lnTo>
                  <a:pt x="1242" y="1827"/>
                </a:lnTo>
                <a:lnTo>
                  <a:pt x="1243" y="1827"/>
                </a:lnTo>
                <a:lnTo>
                  <a:pt x="1243" y="1828"/>
                </a:lnTo>
                <a:lnTo>
                  <a:pt x="1243" y="1829"/>
                </a:lnTo>
                <a:lnTo>
                  <a:pt x="1243" y="1830"/>
                </a:lnTo>
                <a:lnTo>
                  <a:pt x="1243" y="1831"/>
                </a:lnTo>
                <a:lnTo>
                  <a:pt x="1243" y="1832"/>
                </a:lnTo>
                <a:lnTo>
                  <a:pt x="1243" y="1833"/>
                </a:lnTo>
                <a:lnTo>
                  <a:pt x="1242" y="1833"/>
                </a:lnTo>
                <a:lnTo>
                  <a:pt x="1242" y="1835"/>
                </a:lnTo>
                <a:lnTo>
                  <a:pt x="1243" y="1836"/>
                </a:lnTo>
                <a:lnTo>
                  <a:pt x="1243" y="1837"/>
                </a:lnTo>
                <a:lnTo>
                  <a:pt x="1243" y="1838"/>
                </a:lnTo>
                <a:lnTo>
                  <a:pt x="1243" y="1839"/>
                </a:lnTo>
                <a:lnTo>
                  <a:pt x="1243" y="1840"/>
                </a:lnTo>
                <a:lnTo>
                  <a:pt x="1243" y="1841"/>
                </a:lnTo>
                <a:lnTo>
                  <a:pt x="1244" y="1841"/>
                </a:lnTo>
                <a:lnTo>
                  <a:pt x="1244" y="1843"/>
                </a:lnTo>
                <a:lnTo>
                  <a:pt x="1244" y="1844"/>
                </a:lnTo>
                <a:lnTo>
                  <a:pt x="1244" y="1845"/>
                </a:lnTo>
                <a:lnTo>
                  <a:pt x="1243" y="1845"/>
                </a:lnTo>
                <a:lnTo>
                  <a:pt x="1244" y="1846"/>
                </a:lnTo>
                <a:lnTo>
                  <a:pt x="1243" y="1846"/>
                </a:lnTo>
                <a:lnTo>
                  <a:pt x="1244" y="1847"/>
                </a:lnTo>
                <a:lnTo>
                  <a:pt x="1244" y="1848"/>
                </a:lnTo>
                <a:lnTo>
                  <a:pt x="1244" y="1849"/>
                </a:lnTo>
                <a:lnTo>
                  <a:pt x="1245" y="1853"/>
                </a:lnTo>
                <a:lnTo>
                  <a:pt x="1248" y="1853"/>
                </a:lnTo>
                <a:lnTo>
                  <a:pt x="1253" y="1852"/>
                </a:lnTo>
                <a:lnTo>
                  <a:pt x="1257" y="1850"/>
                </a:lnTo>
                <a:lnTo>
                  <a:pt x="1260" y="1850"/>
                </a:lnTo>
                <a:lnTo>
                  <a:pt x="1260" y="1849"/>
                </a:lnTo>
                <a:lnTo>
                  <a:pt x="1261" y="1849"/>
                </a:lnTo>
                <a:lnTo>
                  <a:pt x="1262" y="1850"/>
                </a:lnTo>
                <a:lnTo>
                  <a:pt x="1262" y="1852"/>
                </a:lnTo>
                <a:lnTo>
                  <a:pt x="1263" y="1852"/>
                </a:lnTo>
                <a:lnTo>
                  <a:pt x="1265" y="1852"/>
                </a:lnTo>
                <a:lnTo>
                  <a:pt x="1267" y="1852"/>
                </a:lnTo>
                <a:lnTo>
                  <a:pt x="1268" y="1852"/>
                </a:lnTo>
                <a:lnTo>
                  <a:pt x="1270" y="1852"/>
                </a:lnTo>
                <a:lnTo>
                  <a:pt x="1273" y="1853"/>
                </a:lnTo>
                <a:lnTo>
                  <a:pt x="1274" y="1853"/>
                </a:lnTo>
                <a:lnTo>
                  <a:pt x="1274" y="1852"/>
                </a:lnTo>
                <a:lnTo>
                  <a:pt x="1272" y="1847"/>
                </a:lnTo>
                <a:lnTo>
                  <a:pt x="1271" y="1846"/>
                </a:lnTo>
                <a:lnTo>
                  <a:pt x="1268" y="1843"/>
                </a:lnTo>
                <a:lnTo>
                  <a:pt x="1268" y="1841"/>
                </a:lnTo>
                <a:lnTo>
                  <a:pt x="1269" y="1840"/>
                </a:lnTo>
                <a:lnTo>
                  <a:pt x="1270" y="1839"/>
                </a:lnTo>
                <a:lnTo>
                  <a:pt x="1271" y="1838"/>
                </a:lnTo>
                <a:lnTo>
                  <a:pt x="1273" y="1838"/>
                </a:lnTo>
                <a:lnTo>
                  <a:pt x="1273" y="1837"/>
                </a:lnTo>
                <a:lnTo>
                  <a:pt x="1276" y="1836"/>
                </a:lnTo>
                <a:lnTo>
                  <a:pt x="1276" y="1835"/>
                </a:lnTo>
                <a:lnTo>
                  <a:pt x="1279" y="1835"/>
                </a:lnTo>
                <a:lnTo>
                  <a:pt x="1281" y="1835"/>
                </a:lnTo>
                <a:lnTo>
                  <a:pt x="1284" y="1833"/>
                </a:lnTo>
                <a:lnTo>
                  <a:pt x="1284" y="1835"/>
                </a:lnTo>
                <a:lnTo>
                  <a:pt x="1286" y="1835"/>
                </a:lnTo>
                <a:lnTo>
                  <a:pt x="1288" y="1835"/>
                </a:lnTo>
                <a:lnTo>
                  <a:pt x="1290" y="1833"/>
                </a:lnTo>
                <a:lnTo>
                  <a:pt x="1291" y="1833"/>
                </a:lnTo>
                <a:lnTo>
                  <a:pt x="1294" y="1835"/>
                </a:lnTo>
                <a:lnTo>
                  <a:pt x="1295" y="1835"/>
                </a:lnTo>
                <a:lnTo>
                  <a:pt x="1296" y="1837"/>
                </a:lnTo>
                <a:lnTo>
                  <a:pt x="1298" y="1839"/>
                </a:lnTo>
                <a:lnTo>
                  <a:pt x="1303" y="1838"/>
                </a:lnTo>
                <a:lnTo>
                  <a:pt x="1305" y="1838"/>
                </a:lnTo>
                <a:lnTo>
                  <a:pt x="1306" y="1837"/>
                </a:lnTo>
                <a:lnTo>
                  <a:pt x="1307" y="1837"/>
                </a:lnTo>
                <a:lnTo>
                  <a:pt x="1307" y="1836"/>
                </a:lnTo>
                <a:lnTo>
                  <a:pt x="1310" y="1835"/>
                </a:lnTo>
                <a:lnTo>
                  <a:pt x="1310" y="1833"/>
                </a:lnTo>
                <a:lnTo>
                  <a:pt x="1311" y="1831"/>
                </a:lnTo>
                <a:lnTo>
                  <a:pt x="1311" y="1830"/>
                </a:lnTo>
                <a:lnTo>
                  <a:pt x="1312" y="1828"/>
                </a:lnTo>
                <a:lnTo>
                  <a:pt x="1311" y="1824"/>
                </a:lnTo>
                <a:lnTo>
                  <a:pt x="1311" y="1822"/>
                </a:lnTo>
                <a:lnTo>
                  <a:pt x="1311" y="1821"/>
                </a:lnTo>
                <a:lnTo>
                  <a:pt x="1313" y="1821"/>
                </a:lnTo>
                <a:lnTo>
                  <a:pt x="1316" y="1819"/>
                </a:lnTo>
                <a:lnTo>
                  <a:pt x="1319" y="1818"/>
                </a:lnTo>
                <a:lnTo>
                  <a:pt x="1320" y="1818"/>
                </a:lnTo>
                <a:lnTo>
                  <a:pt x="1322" y="1816"/>
                </a:lnTo>
                <a:lnTo>
                  <a:pt x="1326" y="1814"/>
                </a:lnTo>
                <a:lnTo>
                  <a:pt x="1327" y="1813"/>
                </a:lnTo>
                <a:lnTo>
                  <a:pt x="1329" y="1813"/>
                </a:lnTo>
                <a:lnTo>
                  <a:pt x="1330" y="1812"/>
                </a:lnTo>
                <a:lnTo>
                  <a:pt x="1331" y="1814"/>
                </a:lnTo>
                <a:lnTo>
                  <a:pt x="1331" y="1815"/>
                </a:lnTo>
                <a:lnTo>
                  <a:pt x="1331" y="1819"/>
                </a:lnTo>
                <a:lnTo>
                  <a:pt x="1331" y="1821"/>
                </a:lnTo>
                <a:lnTo>
                  <a:pt x="1332" y="1824"/>
                </a:lnTo>
                <a:lnTo>
                  <a:pt x="1332" y="1828"/>
                </a:lnTo>
                <a:lnTo>
                  <a:pt x="1332" y="1829"/>
                </a:lnTo>
                <a:lnTo>
                  <a:pt x="1332" y="1830"/>
                </a:lnTo>
                <a:lnTo>
                  <a:pt x="1332" y="1831"/>
                </a:lnTo>
                <a:lnTo>
                  <a:pt x="1332" y="1832"/>
                </a:lnTo>
                <a:lnTo>
                  <a:pt x="1333" y="1836"/>
                </a:lnTo>
                <a:lnTo>
                  <a:pt x="1333" y="1837"/>
                </a:lnTo>
                <a:lnTo>
                  <a:pt x="1338" y="1836"/>
                </a:lnTo>
                <a:lnTo>
                  <a:pt x="1341" y="1832"/>
                </a:lnTo>
                <a:lnTo>
                  <a:pt x="1341" y="1831"/>
                </a:lnTo>
                <a:lnTo>
                  <a:pt x="1340" y="1830"/>
                </a:lnTo>
                <a:lnTo>
                  <a:pt x="1341" y="1829"/>
                </a:lnTo>
                <a:lnTo>
                  <a:pt x="1341" y="1826"/>
                </a:lnTo>
                <a:lnTo>
                  <a:pt x="1341" y="1824"/>
                </a:lnTo>
                <a:lnTo>
                  <a:pt x="1344" y="1822"/>
                </a:lnTo>
                <a:lnTo>
                  <a:pt x="1345" y="1822"/>
                </a:lnTo>
                <a:lnTo>
                  <a:pt x="1346" y="1821"/>
                </a:lnTo>
                <a:lnTo>
                  <a:pt x="1347" y="1821"/>
                </a:lnTo>
                <a:lnTo>
                  <a:pt x="1348" y="1821"/>
                </a:lnTo>
                <a:lnTo>
                  <a:pt x="1352" y="1820"/>
                </a:lnTo>
                <a:lnTo>
                  <a:pt x="1352" y="1821"/>
                </a:lnTo>
                <a:lnTo>
                  <a:pt x="1354" y="1823"/>
                </a:lnTo>
                <a:lnTo>
                  <a:pt x="1354" y="1824"/>
                </a:lnTo>
                <a:lnTo>
                  <a:pt x="1355" y="1824"/>
                </a:lnTo>
                <a:lnTo>
                  <a:pt x="1355" y="1826"/>
                </a:lnTo>
                <a:lnTo>
                  <a:pt x="1356" y="1827"/>
                </a:lnTo>
                <a:lnTo>
                  <a:pt x="1357" y="1828"/>
                </a:lnTo>
                <a:lnTo>
                  <a:pt x="1358" y="1829"/>
                </a:lnTo>
                <a:lnTo>
                  <a:pt x="1360" y="1828"/>
                </a:lnTo>
                <a:lnTo>
                  <a:pt x="1361" y="1827"/>
                </a:lnTo>
                <a:lnTo>
                  <a:pt x="1362" y="1827"/>
                </a:lnTo>
                <a:lnTo>
                  <a:pt x="1363" y="1826"/>
                </a:lnTo>
                <a:lnTo>
                  <a:pt x="1364" y="1826"/>
                </a:lnTo>
                <a:lnTo>
                  <a:pt x="1364" y="1824"/>
                </a:lnTo>
                <a:lnTo>
                  <a:pt x="1365" y="1824"/>
                </a:lnTo>
                <a:lnTo>
                  <a:pt x="1367" y="1823"/>
                </a:lnTo>
                <a:lnTo>
                  <a:pt x="1369" y="1822"/>
                </a:lnTo>
                <a:lnTo>
                  <a:pt x="1371" y="1821"/>
                </a:lnTo>
                <a:lnTo>
                  <a:pt x="1374" y="1820"/>
                </a:lnTo>
                <a:lnTo>
                  <a:pt x="1375" y="1819"/>
                </a:lnTo>
                <a:lnTo>
                  <a:pt x="1378" y="1822"/>
                </a:lnTo>
                <a:lnTo>
                  <a:pt x="1378" y="1824"/>
                </a:lnTo>
                <a:lnTo>
                  <a:pt x="1378" y="1826"/>
                </a:lnTo>
                <a:lnTo>
                  <a:pt x="1378" y="1827"/>
                </a:lnTo>
                <a:lnTo>
                  <a:pt x="1377" y="1830"/>
                </a:lnTo>
                <a:lnTo>
                  <a:pt x="1377" y="1831"/>
                </a:lnTo>
                <a:lnTo>
                  <a:pt x="1377" y="1832"/>
                </a:lnTo>
                <a:lnTo>
                  <a:pt x="1375" y="1832"/>
                </a:lnTo>
                <a:lnTo>
                  <a:pt x="1375" y="1833"/>
                </a:lnTo>
                <a:lnTo>
                  <a:pt x="1375" y="1835"/>
                </a:lnTo>
                <a:lnTo>
                  <a:pt x="1374" y="1835"/>
                </a:lnTo>
                <a:lnTo>
                  <a:pt x="1374" y="1836"/>
                </a:lnTo>
                <a:lnTo>
                  <a:pt x="1374" y="1838"/>
                </a:lnTo>
                <a:lnTo>
                  <a:pt x="1373" y="1838"/>
                </a:lnTo>
                <a:lnTo>
                  <a:pt x="1373" y="1840"/>
                </a:lnTo>
                <a:lnTo>
                  <a:pt x="1373" y="1841"/>
                </a:lnTo>
                <a:lnTo>
                  <a:pt x="1372" y="1841"/>
                </a:lnTo>
                <a:lnTo>
                  <a:pt x="1372" y="1843"/>
                </a:lnTo>
                <a:lnTo>
                  <a:pt x="1372" y="1844"/>
                </a:lnTo>
                <a:lnTo>
                  <a:pt x="1371" y="1845"/>
                </a:lnTo>
                <a:lnTo>
                  <a:pt x="1370" y="1846"/>
                </a:lnTo>
                <a:lnTo>
                  <a:pt x="1370" y="1847"/>
                </a:lnTo>
                <a:lnTo>
                  <a:pt x="1370" y="1848"/>
                </a:lnTo>
                <a:lnTo>
                  <a:pt x="1370" y="1849"/>
                </a:lnTo>
                <a:lnTo>
                  <a:pt x="1369" y="1850"/>
                </a:lnTo>
                <a:lnTo>
                  <a:pt x="1369" y="1852"/>
                </a:lnTo>
                <a:lnTo>
                  <a:pt x="1369" y="1856"/>
                </a:lnTo>
                <a:lnTo>
                  <a:pt x="1369" y="1857"/>
                </a:lnTo>
                <a:lnTo>
                  <a:pt x="1367" y="1860"/>
                </a:lnTo>
                <a:lnTo>
                  <a:pt x="1367" y="1862"/>
                </a:lnTo>
                <a:lnTo>
                  <a:pt x="1367" y="1863"/>
                </a:lnTo>
                <a:lnTo>
                  <a:pt x="1367" y="1864"/>
                </a:lnTo>
                <a:lnTo>
                  <a:pt x="1367" y="1865"/>
                </a:lnTo>
                <a:lnTo>
                  <a:pt x="1367" y="1866"/>
                </a:lnTo>
                <a:lnTo>
                  <a:pt x="1367" y="1867"/>
                </a:lnTo>
                <a:lnTo>
                  <a:pt x="1366" y="1869"/>
                </a:lnTo>
                <a:lnTo>
                  <a:pt x="1366" y="1870"/>
                </a:lnTo>
                <a:lnTo>
                  <a:pt x="1366" y="1871"/>
                </a:lnTo>
                <a:lnTo>
                  <a:pt x="1366" y="1872"/>
                </a:lnTo>
                <a:lnTo>
                  <a:pt x="1366" y="1873"/>
                </a:lnTo>
                <a:lnTo>
                  <a:pt x="1367" y="1873"/>
                </a:lnTo>
                <a:lnTo>
                  <a:pt x="1367" y="1874"/>
                </a:lnTo>
                <a:lnTo>
                  <a:pt x="1367" y="1875"/>
                </a:lnTo>
                <a:lnTo>
                  <a:pt x="1369" y="1875"/>
                </a:lnTo>
                <a:lnTo>
                  <a:pt x="1369" y="1877"/>
                </a:lnTo>
                <a:lnTo>
                  <a:pt x="1370" y="1878"/>
                </a:lnTo>
                <a:lnTo>
                  <a:pt x="1371" y="1879"/>
                </a:lnTo>
                <a:lnTo>
                  <a:pt x="1371" y="1880"/>
                </a:lnTo>
                <a:lnTo>
                  <a:pt x="1372" y="1881"/>
                </a:lnTo>
                <a:lnTo>
                  <a:pt x="1373" y="1882"/>
                </a:lnTo>
                <a:lnTo>
                  <a:pt x="1373" y="1883"/>
                </a:lnTo>
                <a:lnTo>
                  <a:pt x="1374" y="1885"/>
                </a:lnTo>
                <a:lnTo>
                  <a:pt x="1374" y="1886"/>
                </a:lnTo>
                <a:lnTo>
                  <a:pt x="1375" y="1889"/>
                </a:lnTo>
                <a:lnTo>
                  <a:pt x="1377" y="1892"/>
                </a:lnTo>
                <a:lnTo>
                  <a:pt x="1378" y="1895"/>
                </a:lnTo>
                <a:lnTo>
                  <a:pt x="1379" y="1898"/>
                </a:lnTo>
                <a:lnTo>
                  <a:pt x="1380" y="1903"/>
                </a:lnTo>
                <a:lnTo>
                  <a:pt x="1381" y="1904"/>
                </a:lnTo>
                <a:lnTo>
                  <a:pt x="1382" y="1907"/>
                </a:lnTo>
                <a:lnTo>
                  <a:pt x="1382" y="1908"/>
                </a:lnTo>
                <a:lnTo>
                  <a:pt x="1382" y="1909"/>
                </a:lnTo>
                <a:lnTo>
                  <a:pt x="1383" y="1909"/>
                </a:lnTo>
                <a:lnTo>
                  <a:pt x="1383" y="1911"/>
                </a:lnTo>
                <a:lnTo>
                  <a:pt x="1383" y="1912"/>
                </a:lnTo>
                <a:lnTo>
                  <a:pt x="1383" y="1913"/>
                </a:lnTo>
                <a:lnTo>
                  <a:pt x="1383" y="1914"/>
                </a:lnTo>
                <a:lnTo>
                  <a:pt x="1383" y="1915"/>
                </a:lnTo>
                <a:lnTo>
                  <a:pt x="1383" y="1916"/>
                </a:lnTo>
                <a:lnTo>
                  <a:pt x="1383" y="1917"/>
                </a:lnTo>
                <a:lnTo>
                  <a:pt x="1383" y="1924"/>
                </a:lnTo>
                <a:lnTo>
                  <a:pt x="1383" y="1925"/>
                </a:lnTo>
                <a:lnTo>
                  <a:pt x="1383" y="1926"/>
                </a:lnTo>
                <a:lnTo>
                  <a:pt x="1383" y="1928"/>
                </a:lnTo>
                <a:lnTo>
                  <a:pt x="1383" y="1929"/>
                </a:lnTo>
                <a:lnTo>
                  <a:pt x="1383" y="1930"/>
                </a:lnTo>
                <a:lnTo>
                  <a:pt x="1383" y="1931"/>
                </a:lnTo>
                <a:lnTo>
                  <a:pt x="1383" y="1932"/>
                </a:lnTo>
                <a:lnTo>
                  <a:pt x="1384" y="1932"/>
                </a:lnTo>
                <a:lnTo>
                  <a:pt x="1384" y="1933"/>
                </a:lnTo>
                <a:lnTo>
                  <a:pt x="1389" y="1942"/>
                </a:lnTo>
                <a:lnTo>
                  <a:pt x="1395" y="1941"/>
                </a:lnTo>
                <a:lnTo>
                  <a:pt x="1403" y="1939"/>
                </a:lnTo>
                <a:lnTo>
                  <a:pt x="1408" y="1938"/>
                </a:lnTo>
                <a:lnTo>
                  <a:pt x="1413" y="1937"/>
                </a:lnTo>
                <a:lnTo>
                  <a:pt x="1416" y="1936"/>
                </a:lnTo>
                <a:lnTo>
                  <a:pt x="1417" y="1936"/>
                </a:lnTo>
                <a:lnTo>
                  <a:pt x="1420" y="1936"/>
                </a:lnTo>
                <a:lnTo>
                  <a:pt x="1422" y="1934"/>
                </a:lnTo>
                <a:lnTo>
                  <a:pt x="1423" y="1934"/>
                </a:lnTo>
                <a:lnTo>
                  <a:pt x="1424" y="1934"/>
                </a:lnTo>
                <a:lnTo>
                  <a:pt x="1425" y="1934"/>
                </a:lnTo>
                <a:lnTo>
                  <a:pt x="1426" y="1934"/>
                </a:lnTo>
                <a:lnTo>
                  <a:pt x="1428" y="1936"/>
                </a:lnTo>
                <a:lnTo>
                  <a:pt x="1429" y="1936"/>
                </a:lnTo>
                <a:lnTo>
                  <a:pt x="1430" y="1936"/>
                </a:lnTo>
                <a:lnTo>
                  <a:pt x="1431" y="1936"/>
                </a:lnTo>
                <a:lnTo>
                  <a:pt x="1432" y="1937"/>
                </a:lnTo>
                <a:lnTo>
                  <a:pt x="1436" y="1938"/>
                </a:lnTo>
                <a:lnTo>
                  <a:pt x="1438" y="1938"/>
                </a:lnTo>
                <a:lnTo>
                  <a:pt x="1438" y="1939"/>
                </a:lnTo>
                <a:lnTo>
                  <a:pt x="1439" y="1939"/>
                </a:lnTo>
                <a:lnTo>
                  <a:pt x="1440" y="1939"/>
                </a:lnTo>
                <a:lnTo>
                  <a:pt x="1441" y="1939"/>
                </a:lnTo>
                <a:lnTo>
                  <a:pt x="1442" y="1939"/>
                </a:lnTo>
                <a:lnTo>
                  <a:pt x="1443" y="1939"/>
                </a:lnTo>
                <a:lnTo>
                  <a:pt x="1445" y="1939"/>
                </a:lnTo>
                <a:lnTo>
                  <a:pt x="1445" y="1938"/>
                </a:lnTo>
                <a:lnTo>
                  <a:pt x="1446" y="1938"/>
                </a:lnTo>
                <a:lnTo>
                  <a:pt x="1447" y="1938"/>
                </a:lnTo>
                <a:lnTo>
                  <a:pt x="1448" y="1938"/>
                </a:lnTo>
                <a:lnTo>
                  <a:pt x="1449" y="1937"/>
                </a:lnTo>
                <a:lnTo>
                  <a:pt x="1450" y="1937"/>
                </a:lnTo>
                <a:lnTo>
                  <a:pt x="1451" y="1937"/>
                </a:lnTo>
                <a:lnTo>
                  <a:pt x="1453" y="1936"/>
                </a:lnTo>
                <a:lnTo>
                  <a:pt x="1454" y="1936"/>
                </a:lnTo>
                <a:lnTo>
                  <a:pt x="1454" y="1934"/>
                </a:lnTo>
                <a:lnTo>
                  <a:pt x="1455" y="1934"/>
                </a:lnTo>
                <a:lnTo>
                  <a:pt x="1456" y="1934"/>
                </a:lnTo>
                <a:lnTo>
                  <a:pt x="1456" y="1933"/>
                </a:lnTo>
                <a:lnTo>
                  <a:pt x="1457" y="1932"/>
                </a:lnTo>
                <a:lnTo>
                  <a:pt x="1466" y="1926"/>
                </a:lnTo>
                <a:lnTo>
                  <a:pt x="1468" y="1924"/>
                </a:lnTo>
                <a:lnTo>
                  <a:pt x="1476" y="1919"/>
                </a:lnTo>
                <a:lnTo>
                  <a:pt x="1477" y="1919"/>
                </a:lnTo>
                <a:lnTo>
                  <a:pt x="1477" y="1917"/>
                </a:lnTo>
                <a:lnTo>
                  <a:pt x="1479" y="1917"/>
                </a:lnTo>
                <a:lnTo>
                  <a:pt x="1479" y="1916"/>
                </a:lnTo>
                <a:lnTo>
                  <a:pt x="1480" y="1916"/>
                </a:lnTo>
                <a:lnTo>
                  <a:pt x="1480" y="1915"/>
                </a:lnTo>
                <a:lnTo>
                  <a:pt x="1481" y="1915"/>
                </a:lnTo>
                <a:lnTo>
                  <a:pt x="1484" y="1916"/>
                </a:lnTo>
                <a:lnTo>
                  <a:pt x="1487" y="1916"/>
                </a:lnTo>
                <a:lnTo>
                  <a:pt x="1489" y="1917"/>
                </a:lnTo>
                <a:lnTo>
                  <a:pt x="1492" y="1919"/>
                </a:lnTo>
                <a:lnTo>
                  <a:pt x="1495" y="1920"/>
                </a:lnTo>
                <a:lnTo>
                  <a:pt x="1497" y="1921"/>
                </a:lnTo>
                <a:lnTo>
                  <a:pt x="1500" y="1922"/>
                </a:lnTo>
                <a:lnTo>
                  <a:pt x="1501" y="1922"/>
                </a:lnTo>
                <a:lnTo>
                  <a:pt x="1502" y="1922"/>
                </a:lnTo>
                <a:lnTo>
                  <a:pt x="1504" y="1923"/>
                </a:lnTo>
                <a:lnTo>
                  <a:pt x="1505" y="1923"/>
                </a:lnTo>
                <a:lnTo>
                  <a:pt x="1506" y="1923"/>
                </a:lnTo>
                <a:lnTo>
                  <a:pt x="1512" y="1923"/>
                </a:lnTo>
                <a:lnTo>
                  <a:pt x="1504" y="1931"/>
                </a:lnTo>
                <a:lnTo>
                  <a:pt x="1499" y="1936"/>
                </a:lnTo>
                <a:lnTo>
                  <a:pt x="1497" y="1938"/>
                </a:lnTo>
                <a:lnTo>
                  <a:pt x="1495" y="1940"/>
                </a:lnTo>
                <a:lnTo>
                  <a:pt x="1489" y="1946"/>
                </a:lnTo>
                <a:lnTo>
                  <a:pt x="1485" y="1946"/>
                </a:lnTo>
                <a:lnTo>
                  <a:pt x="1485" y="1947"/>
                </a:lnTo>
                <a:lnTo>
                  <a:pt x="1484" y="1947"/>
                </a:lnTo>
                <a:lnTo>
                  <a:pt x="1483" y="1948"/>
                </a:lnTo>
                <a:lnTo>
                  <a:pt x="1481" y="1948"/>
                </a:lnTo>
                <a:lnTo>
                  <a:pt x="1480" y="1948"/>
                </a:lnTo>
                <a:lnTo>
                  <a:pt x="1480" y="1949"/>
                </a:lnTo>
                <a:lnTo>
                  <a:pt x="1480" y="1951"/>
                </a:lnTo>
                <a:lnTo>
                  <a:pt x="1480" y="1953"/>
                </a:lnTo>
                <a:lnTo>
                  <a:pt x="1480" y="1954"/>
                </a:lnTo>
                <a:lnTo>
                  <a:pt x="1480" y="1955"/>
                </a:lnTo>
                <a:lnTo>
                  <a:pt x="1476" y="1957"/>
                </a:lnTo>
                <a:lnTo>
                  <a:pt x="1476" y="1958"/>
                </a:lnTo>
                <a:lnTo>
                  <a:pt x="1475" y="1959"/>
                </a:lnTo>
                <a:lnTo>
                  <a:pt x="1473" y="1959"/>
                </a:lnTo>
                <a:lnTo>
                  <a:pt x="1473" y="1961"/>
                </a:lnTo>
                <a:lnTo>
                  <a:pt x="1471" y="1963"/>
                </a:lnTo>
                <a:lnTo>
                  <a:pt x="1470" y="1963"/>
                </a:lnTo>
                <a:lnTo>
                  <a:pt x="1470" y="1964"/>
                </a:lnTo>
                <a:lnTo>
                  <a:pt x="1471" y="1964"/>
                </a:lnTo>
                <a:lnTo>
                  <a:pt x="1470" y="1964"/>
                </a:lnTo>
                <a:lnTo>
                  <a:pt x="1470" y="1965"/>
                </a:lnTo>
                <a:lnTo>
                  <a:pt x="1466" y="1967"/>
                </a:lnTo>
                <a:lnTo>
                  <a:pt x="1466" y="1968"/>
                </a:lnTo>
                <a:lnTo>
                  <a:pt x="1463" y="1971"/>
                </a:lnTo>
                <a:lnTo>
                  <a:pt x="1462" y="1972"/>
                </a:lnTo>
                <a:lnTo>
                  <a:pt x="1460" y="1974"/>
                </a:lnTo>
                <a:lnTo>
                  <a:pt x="1459" y="1975"/>
                </a:lnTo>
                <a:lnTo>
                  <a:pt x="1455" y="1979"/>
                </a:lnTo>
                <a:lnTo>
                  <a:pt x="1448" y="1985"/>
                </a:lnTo>
                <a:lnTo>
                  <a:pt x="1447" y="1985"/>
                </a:lnTo>
                <a:lnTo>
                  <a:pt x="1439" y="1993"/>
                </a:lnTo>
                <a:lnTo>
                  <a:pt x="1430" y="2000"/>
                </a:lnTo>
                <a:lnTo>
                  <a:pt x="1430" y="2001"/>
                </a:lnTo>
                <a:lnTo>
                  <a:pt x="1429" y="2001"/>
                </a:lnTo>
                <a:lnTo>
                  <a:pt x="1424" y="2006"/>
                </a:lnTo>
                <a:lnTo>
                  <a:pt x="1419" y="2012"/>
                </a:lnTo>
                <a:lnTo>
                  <a:pt x="1417" y="2013"/>
                </a:lnTo>
                <a:lnTo>
                  <a:pt x="1411" y="2018"/>
                </a:lnTo>
                <a:lnTo>
                  <a:pt x="1399" y="2029"/>
                </a:lnTo>
                <a:lnTo>
                  <a:pt x="1398" y="2031"/>
                </a:lnTo>
                <a:lnTo>
                  <a:pt x="1397" y="2032"/>
                </a:lnTo>
                <a:lnTo>
                  <a:pt x="1390" y="2039"/>
                </a:lnTo>
                <a:lnTo>
                  <a:pt x="1386" y="2042"/>
                </a:lnTo>
                <a:lnTo>
                  <a:pt x="1370" y="2058"/>
                </a:lnTo>
                <a:lnTo>
                  <a:pt x="1369" y="2058"/>
                </a:lnTo>
                <a:lnTo>
                  <a:pt x="1364" y="2056"/>
                </a:lnTo>
                <a:lnTo>
                  <a:pt x="1363" y="2056"/>
                </a:lnTo>
                <a:lnTo>
                  <a:pt x="1361" y="2056"/>
                </a:lnTo>
                <a:lnTo>
                  <a:pt x="1360" y="2055"/>
                </a:lnTo>
                <a:lnTo>
                  <a:pt x="1358" y="2055"/>
                </a:lnTo>
                <a:lnTo>
                  <a:pt x="1357" y="2055"/>
                </a:lnTo>
                <a:lnTo>
                  <a:pt x="1354" y="2054"/>
                </a:lnTo>
                <a:lnTo>
                  <a:pt x="1353" y="2054"/>
                </a:lnTo>
                <a:lnTo>
                  <a:pt x="1349" y="2052"/>
                </a:lnTo>
                <a:lnTo>
                  <a:pt x="1346" y="2051"/>
                </a:lnTo>
                <a:lnTo>
                  <a:pt x="1344" y="2051"/>
                </a:lnTo>
                <a:lnTo>
                  <a:pt x="1343" y="2054"/>
                </a:lnTo>
                <a:lnTo>
                  <a:pt x="1340" y="2060"/>
                </a:lnTo>
                <a:lnTo>
                  <a:pt x="1339" y="2064"/>
                </a:lnTo>
                <a:lnTo>
                  <a:pt x="1338" y="2067"/>
                </a:lnTo>
                <a:lnTo>
                  <a:pt x="1337" y="2069"/>
                </a:lnTo>
                <a:lnTo>
                  <a:pt x="1337" y="2071"/>
                </a:lnTo>
                <a:lnTo>
                  <a:pt x="1336" y="2073"/>
                </a:lnTo>
                <a:lnTo>
                  <a:pt x="1336" y="2074"/>
                </a:lnTo>
                <a:lnTo>
                  <a:pt x="1336" y="2075"/>
                </a:lnTo>
                <a:lnTo>
                  <a:pt x="1335" y="2075"/>
                </a:lnTo>
                <a:lnTo>
                  <a:pt x="1335" y="2077"/>
                </a:lnTo>
                <a:lnTo>
                  <a:pt x="1333" y="2079"/>
                </a:lnTo>
                <a:lnTo>
                  <a:pt x="1333" y="2081"/>
                </a:lnTo>
                <a:lnTo>
                  <a:pt x="1333" y="2082"/>
                </a:lnTo>
                <a:lnTo>
                  <a:pt x="1332" y="2084"/>
                </a:lnTo>
                <a:lnTo>
                  <a:pt x="1332" y="2085"/>
                </a:lnTo>
                <a:lnTo>
                  <a:pt x="1331" y="2088"/>
                </a:lnTo>
                <a:lnTo>
                  <a:pt x="1331" y="2089"/>
                </a:lnTo>
                <a:lnTo>
                  <a:pt x="1330" y="2090"/>
                </a:lnTo>
                <a:lnTo>
                  <a:pt x="1329" y="2091"/>
                </a:lnTo>
                <a:lnTo>
                  <a:pt x="1329" y="2092"/>
                </a:lnTo>
                <a:lnTo>
                  <a:pt x="1327" y="2096"/>
                </a:lnTo>
                <a:lnTo>
                  <a:pt x="1326" y="2097"/>
                </a:lnTo>
                <a:lnTo>
                  <a:pt x="1327" y="2097"/>
                </a:lnTo>
                <a:lnTo>
                  <a:pt x="1328" y="2097"/>
                </a:lnTo>
                <a:lnTo>
                  <a:pt x="1319" y="2106"/>
                </a:lnTo>
                <a:lnTo>
                  <a:pt x="1318" y="2106"/>
                </a:lnTo>
                <a:lnTo>
                  <a:pt x="1316" y="2105"/>
                </a:lnTo>
                <a:lnTo>
                  <a:pt x="1316" y="2107"/>
                </a:lnTo>
                <a:lnTo>
                  <a:pt x="1316" y="2108"/>
                </a:lnTo>
                <a:lnTo>
                  <a:pt x="1313" y="2111"/>
                </a:lnTo>
                <a:lnTo>
                  <a:pt x="1312" y="2111"/>
                </a:lnTo>
                <a:lnTo>
                  <a:pt x="1311" y="2111"/>
                </a:lnTo>
                <a:lnTo>
                  <a:pt x="1311" y="2113"/>
                </a:lnTo>
                <a:lnTo>
                  <a:pt x="1286" y="2136"/>
                </a:lnTo>
                <a:lnTo>
                  <a:pt x="1285" y="2135"/>
                </a:lnTo>
                <a:lnTo>
                  <a:pt x="1284" y="2139"/>
                </a:lnTo>
                <a:lnTo>
                  <a:pt x="1281" y="2142"/>
                </a:lnTo>
                <a:lnTo>
                  <a:pt x="1280" y="2142"/>
                </a:lnTo>
                <a:lnTo>
                  <a:pt x="1280" y="2143"/>
                </a:lnTo>
                <a:lnTo>
                  <a:pt x="1277" y="2148"/>
                </a:lnTo>
                <a:lnTo>
                  <a:pt x="1276" y="2147"/>
                </a:lnTo>
                <a:lnTo>
                  <a:pt x="1272" y="2147"/>
                </a:lnTo>
                <a:lnTo>
                  <a:pt x="1271" y="2147"/>
                </a:lnTo>
                <a:lnTo>
                  <a:pt x="1268" y="2145"/>
                </a:lnTo>
                <a:lnTo>
                  <a:pt x="1264" y="2145"/>
                </a:lnTo>
                <a:lnTo>
                  <a:pt x="1262" y="2144"/>
                </a:lnTo>
                <a:lnTo>
                  <a:pt x="1261" y="2144"/>
                </a:lnTo>
                <a:lnTo>
                  <a:pt x="1257" y="2144"/>
                </a:lnTo>
                <a:lnTo>
                  <a:pt x="1253" y="2143"/>
                </a:lnTo>
                <a:lnTo>
                  <a:pt x="1253" y="2141"/>
                </a:lnTo>
                <a:lnTo>
                  <a:pt x="1253" y="2139"/>
                </a:lnTo>
                <a:lnTo>
                  <a:pt x="1253" y="2136"/>
                </a:lnTo>
                <a:lnTo>
                  <a:pt x="1254" y="2136"/>
                </a:lnTo>
                <a:lnTo>
                  <a:pt x="1253" y="2135"/>
                </a:lnTo>
                <a:lnTo>
                  <a:pt x="1252" y="2134"/>
                </a:lnTo>
                <a:lnTo>
                  <a:pt x="1246" y="2131"/>
                </a:lnTo>
                <a:lnTo>
                  <a:pt x="1239" y="2128"/>
                </a:lnTo>
                <a:lnTo>
                  <a:pt x="1234" y="2125"/>
                </a:lnTo>
                <a:lnTo>
                  <a:pt x="1233" y="2125"/>
                </a:lnTo>
                <a:lnTo>
                  <a:pt x="1229" y="2123"/>
                </a:lnTo>
                <a:lnTo>
                  <a:pt x="1229" y="2119"/>
                </a:lnTo>
                <a:lnTo>
                  <a:pt x="1227" y="2119"/>
                </a:lnTo>
                <a:lnTo>
                  <a:pt x="1227" y="2117"/>
                </a:lnTo>
                <a:lnTo>
                  <a:pt x="1227" y="2116"/>
                </a:lnTo>
                <a:lnTo>
                  <a:pt x="1223" y="2120"/>
                </a:lnTo>
                <a:lnTo>
                  <a:pt x="1223" y="2122"/>
                </a:lnTo>
                <a:lnTo>
                  <a:pt x="1226" y="2123"/>
                </a:lnTo>
                <a:lnTo>
                  <a:pt x="1221" y="2133"/>
                </a:lnTo>
                <a:lnTo>
                  <a:pt x="1219" y="2138"/>
                </a:lnTo>
                <a:lnTo>
                  <a:pt x="1217" y="2143"/>
                </a:lnTo>
                <a:lnTo>
                  <a:pt x="1214" y="2147"/>
                </a:lnTo>
                <a:lnTo>
                  <a:pt x="1213" y="2149"/>
                </a:lnTo>
                <a:lnTo>
                  <a:pt x="1214" y="2149"/>
                </a:lnTo>
                <a:lnTo>
                  <a:pt x="1212" y="2155"/>
                </a:lnTo>
                <a:lnTo>
                  <a:pt x="1211" y="2158"/>
                </a:lnTo>
                <a:lnTo>
                  <a:pt x="1210" y="2160"/>
                </a:lnTo>
                <a:lnTo>
                  <a:pt x="1205" y="2162"/>
                </a:lnTo>
                <a:lnTo>
                  <a:pt x="1205" y="2160"/>
                </a:lnTo>
                <a:lnTo>
                  <a:pt x="1205" y="2157"/>
                </a:lnTo>
                <a:lnTo>
                  <a:pt x="1204" y="2153"/>
                </a:lnTo>
                <a:lnTo>
                  <a:pt x="1204" y="2151"/>
                </a:lnTo>
                <a:lnTo>
                  <a:pt x="1204" y="2148"/>
                </a:lnTo>
                <a:lnTo>
                  <a:pt x="1204" y="2147"/>
                </a:lnTo>
                <a:lnTo>
                  <a:pt x="1203" y="2147"/>
                </a:lnTo>
                <a:lnTo>
                  <a:pt x="1203" y="2145"/>
                </a:lnTo>
                <a:lnTo>
                  <a:pt x="1203" y="2143"/>
                </a:lnTo>
                <a:lnTo>
                  <a:pt x="1203" y="2142"/>
                </a:lnTo>
                <a:lnTo>
                  <a:pt x="1203" y="2141"/>
                </a:lnTo>
                <a:lnTo>
                  <a:pt x="1201" y="2141"/>
                </a:lnTo>
                <a:lnTo>
                  <a:pt x="1201" y="2142"/>
                </a:lnTo>
                <a:lnTo>
                  <a:pt x="1201" y="2140"/>
                </a:lnTo>
                <a:lnTo>
                  <a:pt x="1200" y="2140"/>
                </a:lnTo>
                <a:lnTo>
                  <a:pt x="1200" y="2135"/>
                </a:lnTo>
                <a:lnTo>
                  <a:pt x="1195" y="2135"/>
                </a:lnTo>
                <a:lnTo>
                  <a:pt x="1194" y="2135"/>
                </a:lnTo>
                <a:lnTo>
                  <a:pt x="1194" y="2143"/>
                </a:lnTo>
                <a:lnTo>
                  <a:pt x="1194" y="2144"/>
                </a:lnTo>
                <a:lnTo>
                  <a:pt x="1194" y="2147"/>
                </a:lnTo>
                <a:lnTo>
                  <a:pt x="1194" y="2157"/>
                </a:lnTo>
                <a:lnTo>
                  <a:pt x="1194" y="2158"/>
                </a:lnTo>
                <a:lnTo>
                  <a:pt x="1194" y="2159"/>
                </a:lnTo>
                <a:lnTo>
                  <a:pt x="1195" y="2160"/>
                </a:lnTo>
                <a:lnTo>
                  <a:pt x="1195" y="2161"/>
                </a:lnTo>
                <a:lnTo>
                  <a:pt x="1195" y="2169"/>
                </a:lnTo>
                <a:lnTo>
                  <a:pt x="1196" y="2170"/>
                </a:lnTo>
                <a:lnTo>
                  <a:pt x="1198" y="2190"/>
                </a:lnTo>
                <a:lnTo>
                  <a:pt x="1200" y="2201"/>
                </a:lnTo>
                <a:lnTo>
                  <a:pt x="1200" y="2202"/>
                </a:lnTo>
                <a:lnTo>
                  <a:pt x="1200" y="2203"/>
                </a:lnTo>
                <a:lnTo>
                  <a:pt x="1200" y="2204"/>
                </a:lnTo>
                <a:lnTo>
                  <a:pt x="1200" y="2206"/>
                </a:lnTo>
                <a:lnTo>
                  <a:pt x="1201" y="2207"/>
                </a:lnTo>
                <a:lnTo>
                  <a:pt x="1201" y="2208"/>
                </a:lnTo>
                <a:lnTo>
                  <a:pt x="1201" y="2209"/>
                </a:lnTo>
                <a:lnTo>
                  <a:pt x="1201" y="2210"/>
                </a:lnTo>
                <a:lnTo>
                  <a:pt x="1202" y="2210"/>
                </a:lnTo>
                <a:lnTo>
                  <a:pt x="1202" y="2211"/>
                </a:lnTo>
                <a:lnTo>
                  <a:pt x="1203" y="2215"/>
                </a:lnTo>
                <a:lnTo>
                  <a:pt x="1202" y="2215"/>
                </a:lnTo>
                <a:lnTo>
                  <a:pt x="1202" y="2216"/>
                </a:lnTo>
                <a:lnTo>
                  <a:pt x="1201" y="2216"/>
                </a:lnTo>
                <a:lnTo>
                  <a:pt x="1200" y="2216"/>
                </a:lnTo>
                <a:lnTo>
                  <a:pt x="1200" y="2217"/>
                </a:lnTo>
                <a:lnTo>
                  <a:pt x="1198" y="2217"/>
                </a:lnTo>
                <a:lnTo>
                  <a:pt x="1197" y="2218"/>
                </a:lnTo>
                <a:lnTo>
                  <a:pt x="1197" y="2219"/>
                </a:lnTo>
                <a:lnTo>
                  <a:pt x="1196" y="2219"/>
                </a:lnTo>
                <a:lnTo>
                  <a:pt x="1196" y="2220"/>
                </a:lnTo>
                <a:lnTo>
                  <a:pt x="1195" y="2221"/>
                </a:lnTo>
                <a:lnTo>
                  <a:pt x="1194" y="2223"/>
                </a:lnTo>
                <a:lnTo>
                  <a:pt x="1193" y="2224"/>
                </a:lnTo>
                <a:lnTo>
                  <a:pt x="1192" y="2225"/>
                </a:lnTo>
                <a:lnTo>
                  <a:pt x="1191" y="2226"/>
                </a:lnTo>
                <a:lnTo>
                  <a:pt x="1191" y="2227"/>
                </a:lnTo>
                <a:lnTo>
                  <a:pt x="1189" y="2227"/>
                </a:lnTo>
                <a:lnTo>
                  <a:pt x="1188" y="2227"/>
                </a:lnTo>
                <a:lnTo>
                  <a:pt x="1187" y="2227"/>
                </a:lnTo>
                <a:lnTo>
                  <a:pt x="1186" y="2227"/>
                </a:lnTo>
                <a:lnTo>
                  <a:pt x="1185" y="2227"/>
                </a:lnTo>
                <a:lnTo>
                  <a:pt x="1185" y="2228"/>
                </a:lnTo>
                <a:lnTo>
                  <a:pt x="1184" y="2228"/>
                </a:lnTo>
                <a:lnTo>
                  <a:pt x="1183" y="2228"/>
                </a:lnTo>
                <a:lnTo>
                  <a:pt x="1183" y="2229"/>
                </a:lnTo>
                <a:lnTo>
                  <a:pt x="1181" y="2228"/>
                </a:lnTo>
                <a:lnTo>
                  <a:pt x="1181" y="2229"/>
                </a:lnTo>
                <a:lnTo>
                  <a:pt x="1180" y="2229"/>
                </a:lnTo>
                <a:lnTo>
                  <a:pt x="1180" y="2231"/>
                </a:lnTo>
                <a:lnTo>
                  <a:pt x="1180" y="2232"/>
                </a:lnTo>
                <a:lnTo>
                  <a:pt x="1179" y="2232"/>
                </a:lnTo>
                <a:lnTo>
                  <a:pt x="1178" y="2232"/>
                </a:lnTo>
                <a:lnTo>
                  <a:pt x="1179" y="2233"/>
                </a:lnTo>
                <a:lnTo>
                  <a:pt x="1178" y="2234"/>
                </a:lnTo>
                <a:lnTo>
                  <a:pt x="1177" y="2234"/>
                </a:lnTo>
                <a:lnTo>
                  <a:pt x="1176" y="2234"/>
                </a:lnTo>
                <a:lnTo>
                  <a:pt x="1176" y="2233"/>
                </a:lnTo>
                <a:lnTo>
                  <a:pt x="1176" y="2234"/>
                </a:lnTo>
                <a:lnTo>
                  <a:pt x="1175" y="2234"/>
                </a:lnTo>
                <a:lnTo>
                  <a:pt x="1174" y="2235"/>
                </a:lnTo>
                <a:lnTo>
                  <a:pt x="1174" y="2236"/>
                </a:lnTo>
                <a:lnTo>
                  <a:pt x="1172" y="2236"/>
                </a:lnTo>
                <a:lnTo>
                  <a:pt x="1172" y="2235"/>
                </a:lnTo>
                <a:lnTo>
                  <a:pt x="1171" y="2236"/>
                </a:lnTo>
                <a:lnTo>
                  <a:pt x="1170" y="2236"/>
                </a:lnTo>
                <a:lnTo>
                  <a:pt x="1169" y="2236"/>
                </a:lnTo>
                <a:lnTo>
                  <a:pt x="1169" y="2235"/>
                </a:lnTo>
                <a:lnTo>
                  <a:pt x="1168" y="2235"/>
                </a:lnTo>
                <a:lnTo>
                  <a:pt x="1167" y="2235"/>
                </a:lnTo>
                <a:lnTo>
                  <a:pt x="1166" y="2235"/>
                </a:lnTo>
                <a:lnTo>
                  <a:pt x="1164" y="2235"/>
                </a:lnTo>
                <a:lnTo>
                  <a:pt x="1163" y="2235"/>
                </a:lnTo>
                <a:lnTo>
                  <a:pt x="1162" y="2235"/>
                </a:lnTo>
                <a:lnTo>
                  <a:pt x="1162" y="2234"/>
                </a:lnTo>
                <a:lnTo>
                  <a:pt x="1161" y="2234"/>
                </a:lnTo>
                <a:lnTo>
                  <a:pt x="1161" y="2235"/>
                </a:lnTo>
                <a:lnTo>
                  <a:pt x="1160" y="2235"/>
                </a:lnTo>
                <a:lnTo>
                  <a:pt x="1159" y="2235"/>
                </a:lnTo>
                <a:lnTo>
                  <a:pt x="1159" y="2234"/>
                </a:lnTo>
                <a:lnTo>
                  <a:pt x="1158" y="2234"/>
                </a:lnTo>
                <a:lnTo>
                  <a:pt x="1157" y="2234"/>
                </a:lnTo>
                <a:lnTo>
                  <a:pt x="1155" y="2234"/>
                </a:lnTo>
                <a:lnTo>
                  <a:pt x="1154" y="2234"/>
                </a:lnTo>
                <a:lnTo>
                  <a:pt x="1153" y="2235"/>
                </a:lnTo>
                <a:lnTo>
                  <a:pt x="1152" y="2236"/>
                </a:lnTo>
                <a:lnTo>
                  <a:pt x="1151" y="2236"/>
                </a:lnTo>
                <a:lnTo>
                  <a:pt x="1150" y="2235"/>
                </a:lnTo>
                <a:lnTo>
                  <a:pt x="1149" y="2236"/>
                </a:lnTo>
                <a:lnTo>
                  <a:pt x="1147" y="2236"/>
                </a:lnTo>
                <a:lnTo>
                  <a:pt x="1147" y="2237"/>
                </a:lnTo>
                <a:lnTo>
                  <a:pt x="1147" y="2236"/>
                </a:lnTo>
                <a:lnTo>
                  <a:pt x="1146" y="2236"/>
                </a:lnTo>
                <a:lnTo>
                  <a:pt x="1146" y="2237"/>
                </a:lnTo>
                <a:lnTo>
                  <a:pt x="1146" y="2238"/>
                </a:lnTo>
                <a:lnTo>
                  <a:pt x="1146" y="2240"/>
                </a:lnTo>
                <a:lnTo>
                  <a:pt x="1145" y="2240"/>
                </a:lnTo>
                <a:lnTo>
                  <a:pt x="1144" y="2241"/>
                </a:lnTo>
                <a:lnTo>
                  <a:pt x="1144" y="2240"/>
                </a:lnTo>
                <a:lnTo>
                  <a:pt x="1143" y="2240"/>
                </a:lnTo>
                <a:lnTo>
                  <a:pt x="1142" y="2240"/>
                </a:lnTo>
                <a:lnTo>
                  <a:pt x="1142" y="2238"/>
                </a:lnTo>
                <a:lnTo>
                  <a:pt x="1141" y="2238"/>
                </a:lnTo>
                <a:lnTo>
                  <a:pt x="1138" y="2240"/>
                </a:lnTo>
                <a:lnTo>
                  <a:pt x="1137" y="2238"/>
                </a:lnTo>
                <a:lnTo>
                  <a:pt x="1138" y="2237"/>
                </a:lnTo>
                <a:lnTo>
                  <a:pt x="1138" y="2236"/>
                </a:lnTo>
                <a:lnTo>
                  <a:pt x="1138" y="2235"/>
                </a:lnTo>
                <a:lnTo>
                  <a:pt x="1138" y="2234"/>
                </a:lnTo>
                <a:lnTo>
                  <a:pt x="1137" y="2234"/>
                </a:lnTo>
                <a:lnTo>
                  <a:pt x="1137" y="2233"/>
                </a:lnTo>
                <a:lnTo>
                  <a:pt x="1136" y="2233"/>
                </a:lnTo>
                <a:lnTo>
                  <a:pt x="1135" y="2233"/>
                </a:lnTo>
                <a:lnTo>
                  <a:pt x="1135" y="2232"/>
                </a:lnTo>
                <a:lnTo>
                  <a:pt x="1134" y="2232"/>
                </a:lnTo>
                <a:lnTo>
                  <a:pt x="1134" y="2233"/>
                </a:lnTo>
                <a:lnTo>
                  <a:pt x="1134" y="2234"/>
                </a:lnTo>
                <a:lnTo>
                  <a:pt x="1133" y="2233"/>
                </a:lnTo>
                <a:lnTo>
                  <a:pt x="1133" y="2232"/>
                </a:lnTo>
                <a:lnTo>
                  <a:pt x="1132" y="2232"/>
                </a:lnTo>
                <a:lnTo>
                  <a:pt x="1132" y="2233"/>
                </a:lnTo>
                <a:lnTo>
                  <a:pt x="1130" y="2233"/>
                </a:lnTo>
                <a:lnTo>
                  <a:pt x="1129" y="2233"/>
                </a:lnTo>
                <a:lnTo>
                  <a:pt x="1129" y="2232"/>
                </a:lnTo>
                <a:lnTo>
                  <a:pt x="1128" y="2232"/>
                </a:lnTo>
                <a:lnTo>
                  <a:pt x="1128" y="2233"/>
                </a:lnTo>
                <a:lnTo>
                  <a:pt x="1126" y="2235"/>
                </a:lnTo>
                <a:lnTo>
                  <a:pt x="1126" y="2236"/>
                </a:lnTo>
                <a:lnTo>
                  <a:pt x="1126" y="2237"/>
                </a:lnTo>
                <a:lnTo>
                  <a:pt x="1125" y="2237"/>
                </a:lnTo>
                <a:lnTo>
                  <a:pt x="1124" y="2237"/>
                </a:lnTo>
                <a:lnTo>
                  <a:pt x="1124" y="2236"/>
                </a:lnTo>
                <a:lnTo>
                  <a:pt x="1123" y="2237"/>
                </a:lnTo>
                <a:lnTo>
                  <a:pt x="1121" y="2237"/>
                </a:lnTo>
                <a:lnTo>
                  <a:pt x="1120" y="2237"/>
                </a:lnTo>
                <a:lnTo>
                  <a:pt x="1120" y="2238"/>
                </a:lnTo>
                <a:lnTo>
                  <a:pt x="1119" y="2238"/>
                </a:lnTo>
                <a:lnTo>
                  <a:pt x="1118" y="2237"/>
                </a:lnTo>
                <a:lnTo>
                  <a:pt x="1117" y="2237"/>
                </a:lnTo>
                <a:lnTo>
                  <a:pt x="1116" y="2237"/>
                </a:lnTo>
                <a:lnTo>
                  <a:pt x="1116" y="2236"/>
                </a:lnTo>
                <a:lnTo>
                  <a:pt x="1116" y="2237"/>
                </a:lnTo>
                <a:lnTo>
                  <a:pt x="1115" y="2238"/>
                </a:lnTo>
                <a:lnTo>
                  <a:pt x="1113" y="2238"/>
                </a:lnTo>
                <a:lnTo>
                  <a:pt x="1112" y="2238"/>
                </a:lnTo>
                <a:lnTo>
                  <a:pt x="1112" y="2240"/>
                </a:lnTo>
                <a:lnTo>
                  <a:pt x="1111" y="2240"/>
                </a:lnTo>
                <a:lnTo>
                  <a:pt x="1110" y="2240"/>
                </a:lnTo>
                <a:lnTo>
                  <a:pt x="1109" y="2241"/>
                </a:lnTo>
                <a:lnTo>
                  <a:pt x="1108" y="2241"/>
                </a:lnTo>
                <a:lnTo>
                  <a:pt x="1107" y="2241"/>
                </a:lnTo>
                <a:lnTo>
                  <a:pt x="1106" y="2241"/>
                </a:lnTo>
                <a:lnTo>
                  <a:pt x="1104" y="2241"/>
                </a:lnTo>
                <a:lnTo>
                  <a:pt x="1103" y="2242"/>
                </a:lnTo>
                <a:lnTo>
                  <a:pt x="1102" y="2242"/>
                </a:lnTo>
                <a:lnTo>
                  <a:pt x="1102" y="2243"/>
                </a:lnTo>
                <a:lnTo>
                  <a:pt x="1101" y="2243"/>
                </a:lnTo>
                <a:lnTo>
                  <a:pt x="1100" y="2243"/>
                </a:lnTo>
                <a:lnTo>
                  <a:pt x="1099" y="2243"/>
                </a:lnTo>
                <a:lnTo>
                  <a:pt x="1098" y="2244"/>
                </a:lnTo>
                <a:lnTo>
                  <a:pt x="1096" y="2244"/>
                </a:lnTo>
                <a:lnTo>
                  <a:pt x="1095" y="2244"/>
                </a:lnTo>
                <a:lnTo>
                  <a:pt x="1094" y="2244"/>
                </a:lnTo>
                <a:lnTo>
                  <a:pt x="1093" y="2245"/>
                </a:lnTo>
                <a:lnTo>
                  <a:pt x="1092" y="2245"/>
                </a:lnTo>
                <a:lnTo>
                  <a:pt x="1092" y="2246"/>
                </a:lnTo>
                <a:lnTo>
                  <a:pt x="1092" y="2245"/>
                </a:lnTo>
                <a:lnTo>
                  <a:pt x="1091" y="2246"/>
                </a:lnTo>
                <a:lnTo>
                  <a:pt x="1091" y="2245"/>
                </a:lnTo>
                <a:lnTo>
                  <a:pt x="1091" y="2246"/>
                </a:lnTo>
                <a:lnTo>
                  <a:pt x="1090" y="2246"/>
                </a:lnTo>
                <a:lnTo>
                  <a:pt x="1090" y="2248"/>
                </a:lnTo>
                <a:lnTo>
                  <a:pt x="1091" y="2248"/>
                </a:lnTo>
                <a:lnTo>
                  <a:pt x="1091" y="2249"/>
                </a:lnTo>
                <a:lnTo>
                  <a:pt x="1090" y="2249"/>
                </a:lnTo>
                <a:lnTo>
                  <a:pt x="1088" y="2249"/>
                </a:lnTo>
                <a:lnTo>
                  <a:pt x="1087" y="2250"/>
                </a:lnTo>
                <a:lnTo>
                  <a:pt x="1088" y="2250"/>
                </a:lnTo>
                <a:lnTo>
                  <a:pt x="1087" y="2250"/>
                </a:lnTo>
                <a:lnTo>
                  <a:pt x="1087" y="2251"/>
                </a:lnTo>
                <a:lnTo>
                  <a:pt x="1086" y="2252"/>
                </a:lnTo>
                <a:lnTo>
                  <a:pt x="1085" y="2252"/>
                </a:lnTo>
                <a:lnTo>
                  <a:pt x="1083" y="2253"/>
                </a:lnTo>
                <a:lnTo>
                  <a:pt x="1082" y="2253"/>
                </a:lnTo>
                <a:lnTo>
                  <a:pt x="1081" y="2253"/>
                </a:lnTo>
                <a:lnTo>
                  <a:pt x="1079" y="2253"/>
                </a:lnTo>
                <a:lnTo>
                  <a:pt x="1078" y="2253"/>
                </a:lnTo>
                <a:lnTo>
                  <a:pt x="1077" y="2253"/>
                </a:lnTo>
                <a:lnTo>
                  <a:pt x="1076" y="2253"/>
                </a:lnTo>
                <a:lnTo>
                  <a:pt x="1075" y="2253"/>
                </a:lnTo>
                <a:lnTo>
                  <a:pt x="1074" y="2253"/>
                </a:lnTo>
                <a:lnTo>
                  <a:pt x="1074" y="2254"/>
                </a:lnTo>
                <a:lnTo>
                  <a:pt x="1073" y="2254"/>
                </a:lnTo>
                <a:lnTo>
                  <a:pt x="1071" y="2254"/>
                </a:lnTo>
                <a:lnTo>
                  <a:pt x="1071" y="2255"/>
                </a:lnTo>
                <a:lnTo>
                  <a:pt x="1070" y="2255"/>
                </a:lnTo>
                <a:lnTo>
                  <a:pt x="1068" y="2254"/>
                </a:lnTo>
                <a:lnTo>
                  <a:pt x="1068" y="2253"/>
                </a:lnTo>
                <a:lnTo>
                  <a:pt x="1067" y="2253"/>
                </a:lnTo>
                <a:lnTo>
                  <a:pt x="1066" y="2253"/>
                </a:lnTo>
                <a:lnTo>
                  <a:pt x="1065" y="2252"/>
                </a:lnTo>
                <a:lnTo>
                  <a:pt x="1064" y="2253"/>
                </a:lnTo>
                <a:lnTo>
                  <a:pt x="1062" y="2253"/>
                </a:lnTo>
                <a:lnTo>
                  <a:pt x="1061" y="2253"/>
                </a:lnTo>
                <a:lnTo>
                  <a:pt x="1060" y="2253"/>
                </a:lnTo>
                <a:lnTo>
                  <a:pt x="1059" y="2253"/>
                </a:lnTo>
                <a:lnTo>
                  <a:pt x="1058" y="2253"/>
                </a:lnTo>
                <a:lnTo>
                  <a:pt x="1057" y="2253"/>
                </a:lnTo>
                <a:lnTo>
                  <a:pt x="1056" y="2253"/>
                </a:lnTo>
                <a:lnTo>
                  <a:pt x="1056" y="2254"/>
                </a:lnTo>
                <a:lnTo>
                  <a:pt x="1054" y="2255"/>
                </a:lnTo>
                <a:lnTo>
                  <a:pt x="1053" y="2255"/>
                </a:lnTo>
                <a:lnTo>
                  <a:pt x="1053" y="2257"/>
                </a:lnTo>
                <a:lnTo>
                  <a:pt x="1053" y="2258"/>
                </a:lnTo>
                <a:lnTo>
                  <a:pt x="1052" y="2258"/>
                </a:lnTo>
                <a:lnTo>
                  <a:pt x="1052" y="2259"/>
                </a:lnTo>
                <a:lnTo>
                  <a:pt x="1052" y="2260"/>
                </a:lnTo>
                <a:lnTo>
                  <a:pt x="1051" y="2259"/>
                </a:lnTo>
                <a:lnTo>
                  <a:pt x="1050" y="2259"/>
                </a:lnTo>
                <a:lnTo>
                  <a:pt x="1049" y="2259"/>
                </a:lnTo>
                <a:lnTo>
                  <a:pt x="1048" y="2259"/>
                </a:lnTo>
                <a:lnTo>
                  <a:pt x="1047" y="2259"/>
                </a:lnTo>
                <a:lnTo>
                  <a:pt x="1045" y="2259"/>
                </a:lnTo>
                <a:lnTo>
                  <a:pt x="1044" y="2261"/>
                </a:lnTo>
                <a:lnTo>
                  <a:pt x="1042" y="2263"/>
                </a:lnTo>
                <a:lnTo>
                  <a:pt x="1041" y="2263"/>
                </a:lnTo>
                <a:lnTo>
                  <a:pt x="1041" y="2265"/>
                </a:lnTo>
                <a:lnTo>
                  <a:pt x="1039" y="2265"/>
                </a:lnTo>
                <a:lnTo>
                  <a:pt x="1037" y="2265"/>
                </a:lnTo>
                <a:lnTo>
                  <a:pt x="1036" y="2265"/>
                </a:lnTo>
                <a:lnTo>
                  <a:pt x="1036" y="2266"/>
                </a:lnTo>
                <a:lnTo>
                  <a:pt x="1035" y="2267"/>
                </a:lnTo>
                <a:lnTo>
                  <a:pt x="1034" y="2266"/>
                </a:lnTo>
                <a:lnTo>
                  <a:pt x="1033" y="2265"/>
                </a:lnTo>
                <a:lnTo>
                  <a:pt x="1032" y="2265"/>
                </a:lnTo>
                <a:lnTo>
                  <a:pt x="1034" y="2269"/>
                </a:lnTo>
                <a:lnTo>
                  <a:pt x="1034" y="2270"/>
                </a:lnTo>
                <a:lnTo>
                  <a:pt x="1033" y="2270"/>
                </a:lnTo>
                <a:lnTo>
                  <a:pt x="1032" y="2270"/>
                </a:lnTo>
                <a:lnTo>
                  <a:pt x="1017" y="2270"/>
                </a:lnTo>
                <a:lnTo>
                  <a:pt x="1014" y="2275"/>
                </a:lnTo>
                <a:lnTo>
                  <a:pt x="1015" y="2275"/>
                </a:lnTo>
                <a:lnTo>
                  <a:pt x="1015" y="2276"/>
                </a:lnTo>
                <a:lnTo>
                  <a:pt x="1015" y="2277"/>
                </a:lnTo>
                <a:lnTo>
                  <a:pt x="1014" y="2277"/>
                </a:lnTo>
                <a:lnTo>
                  <a:pt x="1014" y="2278"/>
                </a:lnTo>
                <a:lnTo>
                  <a:pt x="1015" y="2277"/>
                </a:lnTo>
                <a:lnTo>
                  <a:pt x="1016" y="2278"/>
                </a:lnTo>
                <a:lnTo>
                  <a:pt x="1015" y="2278"/>
                </a:lnTo>
                <a:lnTo>
                  <a:pt x="1015" y="2279"/>
                </a:lnTo>
                <a:lnTo>
                  <a:pt x="1015" y="2280"/>
                </a:lnTo>
                <a:lnTo>
                  <a:pt x="1014" y="2280"/>
                </a:lnTo>
                <a:lnTo>
                  <a:pt x="1014" y="2279"/>
                </a:lnTo>
                <a:lnTo>
                  <a:pt x="1013" y="2279"/>
                </a:lnTo>
                <a:lnTo>
                  <a:pt x="1013" y="2280"/>
                </a:lnTo>
                <a:lnTo>
                  <a:pt x="1013" y="2282"/>
                </a:lnTo>
                <a:lnTo>
                  <a:pt x="1013" y="2283"/>
                </a:lnTo>
                <a:lnTo>
                  <a:pt x="1011" y="2283"/>
                </a:lnTo>
                <a:lnTo>
                  <a:pt x="1011" y="2284"/>
                </a:lnTo>
                <a:lnTo>
                  <a:pt x="1011" y="2285"/>
                </a:lnTo>
                <a:lnTo>
                  <a:pt x="1010" y="2285"/>
                </a:lnTo>
                <a:lnTo>
                  <a:pt x="1009" y="2285"/>
                </a:lnTo>
                <a:lnTo>
                  <a:pt x="1009" y="2286"/>
                </a:lnTo>
                <a:lnTo>
                  <a:pt x="1009" y="2287"/>
                </a:lnTo>
                <a:lnTo>
                  <a:pt x="1009" y="2288"/>
                </a:lnTo>
                <a:lnTo>
                  <a:pt x="1009" y="2290"/>
                </a:lnTo>
                <a:lnTo>
                  <a:pt x="1009" y="2291"/>
                </a:lnTo>
                <a:lnTo>
                  <a:pt x="1008" y="2291"/>
                </a:lnTo>
                <a:lnTo>
                  <a:pt x="1008" y="2292"/>
                </a:lnTo>
                <a:lnTo>
                  <a:pt x="1007" y="2293"/>
                </a:lnTo>
                <a:lnTo>
                  <a:pt x="1006" y="2293"/>
                </a:lnTo>
                <a:lnTo>
                  <a:pt x="1006" y="2294"/>
                </a:lnTo>
                <a:lnTo>
                  <a:pt x="1006" y="2293"/>
                </a:lnTo>
                <a:lnTo>
                  <a:pt x="1005" y="2293"/>
                </a:lnTo>
                <a:lnTo>
                  <a:pt x="1005" y="2292"/>
                </a:lnTo>
                <a:lnTo>
                  <a:pt x="1003" y="2292"/>
                </a:lnTo>
                <a:lnTo>
                  <a:pt x="1003" y="2293"/>
                </a:lnTo>
                <a:lnTo>
                  <a:pt x="1003" y="2292"/>
                </a:lnTo>
                <a:lnTo>
                  <a:pt x="1002" y="2293"/>
                </a:lnTo>
                <a:lnTo>
                  <a:pt x="1001" y="2293"/>
                </a:lnTo>
                <a:lnTo>
                  <a:pt x="1000" y="2293"/>
                </a:lnTo>
                <a:lnTo>
                  <a:pt x="1000" y="2294"/>
                </a:lnTo>
                <a:lnTo>
                  <a:pt x="1000" y="2295"/>
                </a:lnTo>
                <a:lnTo>
                  <a:pt x="999" y="2295"/>
                </a:lnTo>
                <a:lnTo>
                  <a:pt x="999" y="2296"/>
                </a:lnTo>
                <a:lnTo>
                  <a:pt x="999" y="2297"/>
                </a:lnTo>
                <a:lnTo>
                  <a:pt x="998" y="2297"/>
                </a:lnTo>
                <a:lnTo>
                  <a:pt x="998" y="2299"/>
                </a:lnTo>
                <a:lnTo>
                  <a:pt x="997" y="2299"/>
                </a:lnTo>
                <a:lnTo>
                  <a:pt x="997" y="2300"/>
                </a:lnTo>
                <a:lnTo>
                  <a:pt x="995" y="2300"/>
                </a:lnTo>
                <a:lnTo>
                  <a:pt x="994" y="2300"/>
                </a:lnTo>
                <a:lnTo>
                  <a:pt x="993" y="2300"/>
                </a:lnTo>
                <a:lnTo>
                  <a:pt x="992" y="2300"/>
                </a:lnTo>
                <a:lnTo>
                  <a:pt x="991" y="2300"/>
                </a:lnTo>
                <a:lnTo>
                  <a:pt x="991" y="2301"/>
                </a:lnTo>
                <a:lnTo>
                  <a:pt x="990" y="2301"/>
                </a:lnTo>
                <a:lnTo>
                  <a:pt x="990" y="2302"/>
                </a:lnTo>
                <a:lnTo>
                  <a:pt x="989" y="2303"/>
                </a:lnTo>
                <a:lnTo>
                  <a:pt x="989" y="2304"/>
                </a:lnTo>
                <a:lnTo>
                  <a:pt x="988" y="2304"/>
                </a:lnTo>
                <a:lnTo>
                  <a:pt x="986" y="2304"/>
                </a:lnTo>
                <a:lnTo>
                  <a:pt x="985" y="2304"/>
                </a:lnTo>
                <a:lnTo>
                  <a:pt x="985" y="2305"/>
                </a:lnTo>
                <a:lnTo>
                  <a:pt x="984" y="2307"/>
                </a:lnTo>
                <a:lnTo>
                  <a:pt x="983" y="2307"/>
                </a:lnTo>
                <a:lnTo>
                  <a:pt x="982" y="2307"/>
                </a:lnTo>
                <a:lnTo>
                  <a:pt x="982" y="2308"/>
                </a:lnTo>
                <a:lnTo>
                  <a:pt x="981" y="2308"/>
                </a:lnTo>
                <a:lnTo>
                  <a:pt x="980" y="2309"/>
                </a:lnTo>
                <a:lnTo>
                  <a:pt x="978" y="2310"/>
                </a:lnTo>
                <a:lnTo>
                  <a:pt x="980" y="2310"/>
                </a:lnTo>
                <a:lnTo>
                  <a:pt x="980" y="2311"/>
                </a:lnTo>
                <a:lnTo>
                  <a:pt x="980" y="2312"/>
                </a:lnTo>
                <a:lnTo>
                  <a:pt x="978" y="2312"/>
                </a:lnTo>
                <a:lnTo>
                  <a:pt x="977" y="2311"/>
                </a:lnTo>
                <a:lnTo>
                  <a:pt x="976" y="2311"/>
                </a:lnTo>
                <a:lnTo>
                  <a:pt x="975" y="2310"/>
                </a:lnTo>
                <a:lnTo>
                  <a:pt x="974" y="2310"/>
                </a:lnTo>
                <a:lnTo>
                  <a:pt x="973" y="2310"/>
                </a:lnTo>
                <a:lnTo>
                  <a:pt x="972" y="2309"/>
                </a:lnTo>
                <a:lnTo>
                  <a:pt x="972" y="2308"/>
                </a:lnTo>
                <a:lnTo>
                  <a:pt x="971" y="2309"/>
                </a:lnTo>
                <a:lnTo>
                  <a:pt x="969" y="2309"/>
                </a:lnTo>
                <a:lnTo>
                  <a:pt x="969" y="2310"/>
                </a:lnTo>
                <a:lnTo>
                  <a:pt x="969" y="2311"/>
                </a:lnTo>
                <a:lnTo>
                  <a:pt x="968" y="2311"/>
                </a:lnTo>
                <a:lnTo>
                  <a:pt x="967" y="2311"/>
                </a:lnTo>
                <a:lnTo>
                  <a:pt x="967" y="2312"/>
                </a:lnTo>
                <a:lnTo>
                  <a:pt x="966" y="2313"/>
                </a:lnTo>
                <a:lnTo>
                  <a:pt x="966" y="2314"/>
                </a:lnTo>
                <a:lnTo>
                  <a:pt x="965" y="2316"/>
                </a:lnTo>
                <a:lnTo>
                  <a:pt x="964" y="2317"/>
                </a:lnTo>
                <a:lnTo>
                  <a:pt x="963" y="2318"/>
                </a:lnTo>
                <a:lnTo>
                  <a:pt x="961" y="2318"/>
                </a:lnTo>
                <a:lnTo>
                  <a:pt x="960" y="2319"/>
                </a:lnTo>
                <a:lnTo>
                  <a:pt x="959" y="2320"/>
                </a:lnTo>
                <a:lnTo>
                  <a:pt x="958" y="2320"/>
                </a:lnTo>
                <a:lnTo>
                  <a:pt x="957" y="2320"/>
                </a:lnTo>
                <a:lnTo>
                  <a:pt x="956" y="2320"/>
                </a:lnTo>
                <a:lnTo>
                  <a:pt x="955" y="2321"/>
                </a:lnTo>
                <a:lnTo>
                  <a:pt x="954" y="2321"/>
                </a:lnTo>
                <a:lnTo>
                  <a:pt x="952" y="2322"/>
                </a:lnTo>
                <a:lnTo>
                  <a:pt x="951" y="2322"/>
                </a:lnTo>
                <a:lnTo>
                  <a:pt x="950" y="2322"/>
                </a:lnTo>
                <a:lnTo>
                  <a:pt x="949" y="2322"/>
                </a:lnTo>
                <a:lnTo>
                  <a:pt x="948" y="2321"/>
                </a:lnTo>
                <a:lnTo>
                  <a:pt x="948" y="2322"/>
                </a:lnTo>
                <a:lnTo>
                  <a:pt x="947" y="2322"/>
                </a:lnTo>
                <a:lnTo>
                  <a:pt x="947" y="2324"/>
                </a:lnTo>
                <a:lnTo>
                  <a:pt x="947" y="2325"/>
                </a:lnTo>
                <a:lnTo>
                  <a:pt x="947" y="2326"/>
                </a:lnTo>
                <a:lnTo>
                  <a:pt x="946" y="2326"/>
                </a:lnTo>
                <a:lnTo>
                  <a:pt x="944" y="2326"/>
                </a:lnTo>
                <a:lnTo>
                  <a:pt x="944" y="2327"/>
                </a:lnTo>
                <a:lnTo>
                  <a:pt x="944" y="2328"/>
                </a:lnTo>
                <a:lnTo>
                  <a:pt x="944" y="2329"/>
                </a:lnTo>
                <a:lnTo>
                  <a:pt x="943" y="2329"/>
                </a:lnTo>
                <a:lnTo>
                  <a:pt x="942" y="2329"/>
                </a:lnTo>
                <a:lnTo>
                  <a:pt x="942" y="2330"/>
                </a:lnTo>
                <a:lnTo>
                  <a:pt x="941" y="2330"/>
                </a:lnTo>
                <a:lnTo>
                  <a:pt x="940" y="2330"/>
                </a:lnTo>
                <a:lnTo>
                  <a:pt x="939" y="2329"/>
                </a:lnTo>
                <a:lnTo>
                  <a:pt x="938" y="2330"/>
                </a:lnTo>
                <a:lnTo>
                  <a:pt x="938" y="2332"/>
                </a:lnTo>
                <a:lnTo>
                  <a:pt x="937" y="2332"/>
                </a:lnTo>
                <a:lnTo>
                  <a:pt x="937" y="2330"/>
                </a:lnTo>
                <a:lnTo>
                  <a:pt x="935" y="2330"/>
                </a:lnTo>
                <a:lnTo>
                  <a:pt x="934" y="2332"/>
                </a:lnTo>
                <a:lnTo>
                  <a:pt x="935" y="2332"/>
                </a:lnTo>
                <a:lnTo>
                  <a:pt x="935" y="2333"/>
                </a:lnTo>
                <a:lnTo>
                  <a:pt x="934" y="2333"/>
                </a:lnTo>
                <a:lnTo>
                  <a:pt x="934" y="2334"/>
                </a:lnTo>
                <a:lnTo>
                  <a:pt x="934" y="2335"/>
                </a:lnTo>
                <a:lnTo>
                  <a:pt x="933" y="2335"/>
                </a:lnTo>
                <a:lnTo>
                  <a:pt x="933" y="2336"/>
                </a:lnTo>
                <a:lnTo>
                  <a:pt x="932" y="2336"/>
                </a:lnTo>
                <a:lnTo>
                  <a:pt x="931" y="2336"/>
                </a:lnTo>
                <a:lnTo>
                  <a:pt x="930" y="2336"/>
                </a:lnTo>
                <a:lnTo>
                  <a:pt x="930" y="2337"/>
                </a:lnTo>
                <a:lnTo>
                  <a:pt x="931" y="2339"/>
                </a:lnTo>
                <a:lnTo>
                  <a:pt x="931" y="2341"/>
                </a:lnTo>
                <a:lnTo>
                  <a:pt x="931" y="2342"/>
                </a:lnTo>
                <a:lnTo>
                  <a:pt x="931" y="2343"/>
                </a:lnTo>
                <a:lnTo>
                  <a:pt x="931" y="2344"/>
                </a:lnTo>
                <a:lnTo>
                  <a:pt x="931" y="2345"/>
                </a:lnTo>
                <a:lnTo>
                  <a:pt x="931" y="2346"/>
                </a:lnTo>
                <a:lnTo>
                  <a:pt x="930" y="2347"/>
                </a:lnTo>
                <a:lnTo>
                  <a:pt x="929" y="2347"/>
                </a:lnTo>
                <a:lnTo>
                  <a:pt x="927" y="2346"/>
                </a:lnTo>
                <a:lnTo>
                  <a:pt x="927" y="2347"/>
                </a:lnTo>
                <a:lnTo>
                  <a:pt x="927" y="2349"/>
                </a:lnTo>
                <a:lnTo>
                  <a:pt x="927" y="2350"/>
                </a:lnTo>
                <a:lnTo>
                  <a:pt x="927" y="2351"/>
                </a:lnTo>
                <a:lnTo>
                  <a:pt x="926" y="2351"/>
                </a:lnTo>
                <a:lnTo>
                  <a:pt x="926" y="2352"/>
                </a:lnTo>
                <a:lnTo>
                  <a:pt x="925" y="2352"/>
                </a:lnTo>
                <a:lnTo>
                  <a:pt x="925" y="2353"/>
                </a:lnTo>
                <a:lnTo>
                  <a:pt x="924" y="2353"/>
                </a:lnTo>
                <a:lnTo>
                  <a:pt x="924" y="2354"/>
                </a:lnTo>
                <a:lnTo>
                  <a:pt x="924" y="2355"/>
                </a:lnTo>
                <a:lnTo>
                  <a:pt x="923" y="2355"/>
                </a:lnTo>
                <a:lnTo>
                  <a:pt x="923" y="2356"/>
                </a:lnTo>
                <a:lnTo>
                  <a:pt x="922" y="2356"/>
                </a:lnTo>
                <a:lnTo>
                  <a:pt x="922" y="2358"/>
                </a:lnTo>
                <a:lnTo>
                  <a:pt x="921" y="2359"/>
                </a:lnTo>
                <a:lnTo>
                  <a:pt x="920" y="2359"/>
                </a:lnTo>
                <a:lnTo>
                  <a:pt x="920" y="2360"/>
                </a:lnTo>
                <a:lnTo>
                  <a:pt x="920" y="2361"/>
                </a:lnTo>
                <a:lnTo>
                  <a:pt x="918" y="2361"/>
                </a:lnTo>
                <a:lnTo>
                  <a:pt x="917" y="2363"/>
                </a:lnTo>
                <a:lnTo>
                  <a:pt x="915" y="2364"/>
                </a:lnTo>
                <a:lnTo>
                  <a:pt x="914" y="2364"/>
                </a:lnTo>
                <a:lnTo>
                  <a:pt x="914" y="2366"/>
                </a:lnTo>
                <a:lnTo>
                  <a:pt x="913" y="2366"/>
                </a:lnTo>
                <a:lnTo>
                  <a:pt x="913" y="2367"/>
                </a:lnTo>
                <a:lnTo>
                  <a:pt x="912" y="2367"/>
                </a:lnTo>
                <a:lnTo>
                  <a:pt x="910" y="2367"/>
                </a:lnTo>
                <a:lnTo>
                  <a:pt x="909" y="2367"/>
                </a:lnTo>
                <a:lnTo>
                  <a:pt x="908" y="2367"/>
                </a:lnTo>
                <a:lnTo>
                  <a:pt x="907" y="2368"/>
                </a:lnTo>
                <a:lnTo>
                  <a:pt x="906" y="2368"/>
                </a:lnTo>
                <a:lnTo>
                  <a:pt x="902" y="2371"/>
                </a:lnTo>
                <a:lnTo>
                  <a:pt x="901" y="2370"/>
                </a:lnTo>
                <a:lnTo>
                  <a:pt x="900" y="2369"/>
                </a:lnTo>
                <a:lnTo>
                  <a:pt x="900" y="2368"/>
                </a:lnTo>
                <a:lnTo>
                  <a:pt x="898" y="2366"/>
                </a:lnTo>
                <a:lnTo>
                  <a:pt x="897" y="2363"/>
                </a:lnTo>
                <a:lnTo>
                  <a:pt x="896" y="2360"/>
                </a:lnTo>
                <a:lnTo>
                  <a:pt x="896" y="2358"/>
                </a:lnTo>
                <a:lnTo>
                  <a:pt x="896" y="2355"/>
                </a:lnTo>
                <a:lnTo>
                  <a:pt x="895" y="2353"/>
                </a:lnTo>
                <a:lnTo>
                  <a:pt x="890" y="2345"/>
                </a:lnTo>
                <a:lnTo>
                  <a:pt x="890" y="2344"/>
                </a:lnTo>
                <a:lnTo>
                  <a:pt x="889" y="2343"/>
                </a:lnTo>
                <a:lnTo>
                  <a:pt x="889" y="2342"/>
                </a:lnTo>
                <a:lnTo>
                  <a:pt x="888" y="2341"/>
                </a:lnTo>
                <a:lnTo>
                  <a:pt x="888" y="2339"/>
                </a:lnTo>
                <a:lnTo>
                  <a:pt x="888" y="2338"/>
                </a:lnTo>
                <a:lnTo>
                  <a:pt x="887" y="2337"/>
                </a:lnTo>
                <a:lnTo>
                  <a:pt x="887" y="2336"/>
                </a:lnTo>
                <a:lnTo>
                  <a:pt x="887" y="2335"/>
                </a:lnTo>
                <a:lnTo>
                  <a:pt x="885" y="2334"/>
                </a:lnTo>
                <a:lnTo>
                  <a:pt x="883" y="2327"/>
                </a:lnTo>
                <a:lnTo>
                  <a:pt x="881" y="2320"/>
                </a:lnTo>
                <a:lnTo>
                  <a:pt x="874" y="2324"/>
                </a:lnTo>
                <a:lnTo>
                  <a:pt x="872" y="2324"/>
                </a:lnTo>
                <a:lnTo>
                  <a:pt x="865" y="2327"/>
                </a:lnTo>
                <a:lnTo>
                  <a:pt x="864" y="2325"/>
                </a:lnTo>
                <a:lnTo>
                  <a:pt x="863" y="2324"/>
                </a:lnTo>
                <a:lnTo>
                  <a:pt x="862" y="2322"/>
                </a:lnTo>
                <a:lnTo>
                  <a:pt x="862" y="2321"/>
                </a:lnTo>
                <a:lnTo>
                  <a:pt x="861" y="2321"/>
                </a:lnTo>
                <a:lnTo>
                  <a:pt x="861" y="2320"/>
                </a:lnTo>
                <a:lnTo>
                  <a:pt x="859" y="2320"/>
                </a:lnTo>
                <a:lnTo>
                  <a:pt x="859" y="2319"/>
                </a:lnTo>
                <a:lnTo>
                  <a:pt x="858" y="2318"/>
                </a:lnTo>
                <a:lnTo>
                  <a:pt x="857" y="2317"/>
                </a:lnTo>
                <a:lnTo>
                  <a:pt x="857" y="2316"/>
                </a:lnTo>
                <a:lnTo>
                  <a:pt x="856" y="2316"/>
                </a:lnTo>
                <a:lnTo>
                  <a:pt x="856" y="2314"/>
                </a:lnTo>
                <a:lnTo>
                  <a:pt x="855" y="2313"/>
                </a:lnTo>
                <a:lnTo>
                  <a:pt x="854" y="2312"/>
                </a:lnTo>
                <a:lnTo>
                  <a:pt x="854" y="2311"/>
                </a:lnTo>
                <a:lnTo>
                  <a:pt x="853" y="2311"/>
                </a:lnTo>
                <a:lnTo>
                  <a:pt x="851" y="2310"/>
                </a:lnTo>
                <a:lnTo>
                  <a:pt x="851" y="2309"/>
                </a:lnTo>
                <a:lnTo>
                  <a:pt x="850" y="2309"/>
                </a:lnTo>
                <a:lnTo>
                  <a:pt x="850" y="2308"/>
                </a:lnTo>
                <a:lnTo>
                  <a:pt x="849" y="2307"/>
                </a:lnTo>
                <a:lnTo>
                  <a:pt x="848" y="2305"/>
                </a:lnTo>
                <a:lnTo>
                  <a:pt x="848" y="2304"/>
                </a:lnTo>
                <a:lnTo>
                  <a:pt x="847" y="2304"/>
                </a:lnTo>
                <a:lnTo>
                  <a:pt x="847" y="2303"/>
                </a:lnTo>
                <a:lnTo>
                  <a:pt x="846" y="2302"/>
                </a:lnTo>
                <a:lnTo>
                  <a:pt x="845" y="2302"/>
                </a:lnTo>
                <a:lnTo>
                  <a:pt x="845" y="2301"/>
                </a:lnTo>
                <a:lnTo>
                  <a:pt x="844" y="2300"/>
                </a:lnTo>
                <a:lnTo>
                  <a:pt x="841" y="2297"/>
                </a:lnTo>
                <a:lnTo>
                  <a:pt x="841" y="2296"/>
                </a:lnTo>
                <a:lnTo>
                  <a:pt x="840" y="2295"/>
                </a:lnTo>
                <a:lnTo>
                  <a:pt x="839" y="2294"/>
                </a:lnTo>
                <a:lnTo>
                  <a:pt x="839" y="2293"/>
                </a:lnTo>
                <a:lnTo>
                  <a:pt x="838" y="2293"/>
                </a:lnTo>
                <a:lnTo>
                  <a:pt x="838" y="2292"/>
                </a:lnTo>
                <a:lnTo>
                  <a:pt x="837" y="2292"/>
                </a:lnTo>
                <a:lnTo>
                  <a:pt x="837" y="2291"/>
                </a:lnTo>
                <a:lnTo>
                  <a:pt x="836" y="2290"/>
                </a:lnTo>
                <a:lnTo>
                  <a:pt x="834" y="2288"/>
                </a:lnTo>
                <a:lnTo>
                  <a:pt x="834" y="2287"/>
                </a:lnTo>
                <a:lnTo>
                  <a:pt x="833" y="2287"/>
                </a:lnTo>
                <a:lnTo>
                  <a:pt x="817" y="2297"/>
                </a:lnTo>
                <a:lnTo>
                  <a:pt x="817" y="2299"/>
                </a:lnTo>
                <a:lnTo>
                  <a:pt x="814" y="2300"/>
                </a:lnTo>
                <a:lnTo>
                  <a:pt x="814" y="2301"/>
                </a:lnTo>
                <a:lnTo>
                  <a:pt x="813" y="2301"/>
                </a:lnTo>
                <a:lnTo>
                  <a:pt x="813" y="2302"/>
                </a:lnTo>
                <a:lnTo>
                  <a:pt x="812" y="2302"/>
                </a:lnTo>
                <a:lnTo>
                  <a:pt x="811" y="2302"/>
                </a:lnTo>
                <a:lnTo>
                  <a:pt x="815" y="2314"/>
                </a:lnTo>
                <a:lnTo>
                  <a:pt x="811" y="2316"/>
                </a:lnTo>
                <a:lnTo>
                  <a:pt x="802" y="2305"/>
                </a:lnTo>
                <a:lnTo>
                  <a:pt x="799" y="2308"/>
                </a:lnTo>
                <a:lnTo>
                  <a:pt x="799" y="2309"/>
                </a:lnTo>
                <a:lnTo>
                  <a:pt x="798" y="2309"/>
                </a:lnTo>
                <a:lnTo>
                  <a:pt x="798" y="2310"/>
                </a:lnTo>
                <a:lnTo>
                  <a:pt x="798" y="2311"/>
                </a:lnTo>
                <a:lnTo>
                  <a:pt x="798" y="2312"/>
                </a:lnTo>
                <a:lnTo>
                  <a:pt x="798" y="2313"/>
                </a:lnTo>
                <a:lnTo>
                  <a:pt x="797" y="2313"/>
                </a:lnTo>
                <a:lnTo>
                  <a:pt x="797" y="2314"/>
                </a:lnTo>
                <a:lnTo>
                  <a:pt x="797" y="2316"/>
                </a:lnTo>
                <a:lnTo>
                  <a:pt x="797" y="2317"/>
                </a:lnTo>
                <a:lnTo>
                  <a:pt x="797" y="2318"/>
                </a:lnTo>
                <a:lnTo>
                  <a:pt x="796" y="2318"/>
                </a:lnTo>
                <a:lnTo>
                  <a:pt x="796" y="2319"/>
                </a:lnTo>
                <a:lnTo>
                  <a:pt x="802" y="2318"/>
                </a:lnTo>
                <a:lnTo>
                  <a:pt x="803" y="2320"/>
                </a:lnTo>
                <a:lnTo>
                  <a:pt x="805" y="2326"/>
                </a:lnTo>
                <a:lnTo>
                  <a:pt x="800" y="2333"/>
                </a:lnTo>
                <a:lnTo>
                  <a:pt x="794" y="2327"/>
                </a:lnTo>
                <a:lnTo>
                  <a:pt x="788" y="2347"/>
                </a:lnTo>
                <a:lnTo>
                  <a:pt x="785" y="2343"/>
                </a:lnTo>
                <a:lnTo>
                  <a:pt x="779" y="2336"/>
                </a:lnTo>
                <a:lnTo>
                  <a:pt x="780" y="2334"/>
                </a:lnTo>
                <a:lnTo>
                  <a:pt x="723" y="2254"/>
                </a:lnTo>
                <a:lnTo>
                  <a:pt x="722" y="2253"/>
                </a:lnTo>
                <a:lnTo>
                  <a:pt x="696" y="2220"/>
                </a:lnTo>
                <a:lnTo>
                  <a:pt x="694" y="2216"/>
                </a:lnTo>
                <a:lnTo>
                  <a:pt x="692" y="2212"/>
                </a:lnTo>
                <a:lnTo>
                  <a:pt x="690" y="2211"/>
                </a:lnTo>
                <a:lnTo>
                  <a:pt x="693" y="2210"/>
                </a:lnTo>
                <a:lnTo>
                  <a:pt x="694" y="2208"/>
                </a:lnTo>
                <a:lnTo>
                  <a:pt x="695" y="2208"/>
                </a:lnTo>
                <a:lnTo>
                  <a:pt x="696" y="2207"/>
                </a:lnTo>
                <a:lnTo>
                  <a:pt x="696" y="2206"/>
                </a:lnTo>
                <a:lnTo>
                  <a:pt x="697" y="2206"/>
                </a:lnTo>
                <a:lnTo>
                  <a:pt x="698" y="2204"/>
                </a:lnTo>
                <a:lnTo>
                  <a:pt x="699" y="2203"/>
                </a:lnTo>
                <a:lnTo>
                  <a:pt x="701" y="2202"/>
                </a:lnTo>
                <a:lnTo>
                  <a:pt x="702" y="2202"/>
                </a:lnTo>
                <a:lnTo>
                  <a:pt x="703" y="2201"/>
                </a:lnTo>
                <a:lnTo>
                  <a:pt x="704" y="2200"/>
                </a:lnTo>
                <a:lnTo>
                  <a:pt x="705" y="2200"/>
                </a:lnTo>
                <a:lnTo>
                  <a:pt x="706" y="2200"/>
                </a:lnTo>
                <a:lnTo>
                  <a:pt x="706" y="2199"/>
                </a:lnTo>
                <a:lnTo>
                  <a:pt x="707" y="2199"/>
                </a:lnTo>
                <a:lnTo>
                  <a:pt x="709" y="2198"/>
                </a:lnTo>
                <a:lnTo>
                  <a:pt x="710" y="2198"/>
                </a:lnTo>
                <a:lnTo>
                  <a:pt x="711" y="2196"/>
                </a:lnTo>
                <a:lnTo>
                  <a:pt x="712" y="2196"/>
                </a:lnTo>
                <a:lnTo>
                  <a:pt x="716" y="2194"/>
                </a:lnTo>
                <a:lnTo>
                  <a:pt x="718" y="2193"/>
                </a:lnTo>
                <a:lnTo>
                  <a:pt x="719" y="2193"/>
                </a:lnTo>
                <a:lnTo>
                  <a:pt x="722" y="2191"/>
                </a:lnTo>
                <a:lnTo>
                  <a:pt x="723" y="2191"/>
                </a:lnTo>
                <a:lnTo>
                  <a:pt x="724" y="2191"/>
                </a:lnTo>
                <a:lnTo>
                  <a:pt x="724" y="2190"/>
                </a:lnTo>
                <a:lnTo>
                  <a:pt x="726" y="2190"/>
                </a:lnTo>
                <a:lnTo>
                  <a:pt x="727" y="2190"/>
                </a:lnTo>
                <a:lnTo>
                  <a:pt x="728" y="2190"/>
                </a:lnTo>
                <a:lnTo>
                  <a:pt x="729" y="2190"/>
                </a:lnTo>
                <a:lnTo>
                  <a:pt x="730" y="2190"/>
                </a:lnTo>
                <a:lnTo>
                  <a:pt x="731" y="2190"/>
                </a:lnTo>
                <a:lnTo>
                  <a:pt x="732" y="2190"/>
                </a:lnTo>
                <a:lnTo>
                  <a:pt x="735" y="2189"/>
                </a:lnTo>
                <a:lnTo>
                  <a:pt x="721" y="2172"/>
                </a:lnTo>
                <a:lnTo>
                  <a:pt x="720" y="2172"/>
                </a:lnTo>
                <a:lnTo>
                  <a:pt x="720" y="2170"/>
                </a:lnTo>
                <a:lnTo>
                  <a:pt x="719" y="2170"/>
                </a:lnTo>
                <a:lnTo>
                  <a:pt x="719" y="2169"/>
                </a:lnTo>
                <a:lnTo>
                  <a:pt x="718" y="2168"/>
                </a:lnTo>
                <a:lnTo>
                  <a:pt x="718" y="2167"/>
                </a:lnTo>
                <a:lnTo>
                  <a:pt x="718" y="2166"/>
                </a:lnTo>
                <a:lnTo>
                  <a:pt x="716" y="2166"/>
                </a:lnTo>
                <a:lnTo>
                  <a:pt x="716" y="2165"/>
                </a:lnTo>
                <a:lnTo>
                  <a:pt x="716" y="2164"/>
                </a:lnTo>
                <a:lnTo>
                  <a:pt x="715" y="2161"/>
                </a:lnTo>
                <a:lnTo>
                  <a:pt x="715" y="2159"/>
                </a:lnTo>
                <a:lnTo>
                  <a:pt x="714" y="2158"/>
                </a:lnTo>
                <a:lnTo>
                  <a:pt x="714" y="2157"/>
                </a:lnTo>
                <a:lnTo>
                  <a:pt x="713" y="2153"/>
                </a:lnTo>
                <a:lnTo>
                  <a:pt x="713" y="2152"/>
                </a:lnTo>
                <a:lnTo>
                  <a:pt x="712" y="2151"/>
                </a:lnTo>
                <a:lnTo>
                  <a:pt x="711" y="2148"/>
                </a:lnTo>
                <a:lnTo>
                  <a:pt x="711" y="2147"/>
                </a:lnTo>
                <a:lnTo>
                  <a:pt x="710" y="2144"/>
                </a:lnTo>
                <a:lnTo>
                  <a:pt x="710" y="2143"/>
                </a:lnTo>
                <a:lnTo>
                  <a:pt x="710" y="2142"/>
                </a:lnTo>
                <a:lnTo>
                  <a:pt x="709" y="2142"/>
                </a:lnTo>
                <a:lnTo>
                  <a:pt x="709" y="2141"/>
                </a:lnTo>
                <a:lnTo>
                  <a:pt x="709" y="2140"/>
                </a:lnTo>
                <a:lnTo>
                  <a:pt x="707" y="2140"/>
                </a:lnTo>
                <a:lnTo>
                  <a:pt x="706" y="2138"/>
                </a:lnTo>
                <a:lnTo>
                  <a:pt x="706" y="2136"/>
                </a:lnTo>
                <a:lnTo>
                  <a:pt x="705" y="2136"/>
                </a:lnTo>
                <a:lnTo>
                  <a:pt x="705" y="2135"/>
                </a:lnTo>
                <a:lnTo>
                  <a:pt x="704" y="2134"/>
                </a:lnTo>
                <a:lnTo>
                  <a:pt x="703" y="2133"/>
                </a:lnTo>
                <a:lnTo>
                  <a:pt x="702" y="2131"/>
                </a:lnTo>
                <a:lnTo>
                  <a:pt x="703" y="2131"/>
                </a:lnTo>
                <a:lnTo>
                  <a:pt x="699" y="2125"/>
                </a:lnTo>
                <a:lnTo>
                  <a:pt x="698" y="2124"/>
                </a:lnTo>
                <a:lnTo>
                  <a:pt x="693" y="2116"/>
                </a:lnTo>
                <a:lnTo>
                  <a:pt x="690" y="2113"/>
                </a:lnTo>
                <a:lnTo>
                  <a:pt x="689" y="2111"/>
                </a:lnTo>
                <a:lnTo>
                  <a:pt x="685" y="2105"/>
                </a:lnTo>
                <a:lnTo>
                  <a:pt x="684" y="2105"/>
                </a:lnTo>
                <a:lnTo>
                  <a:pt x="684" y="2103"/>
                </a:lnTo>
                <a:lnTo>
                  <a:pt x="682" y="2103"/>
                </a:lnTo>
                <a:lnTo>
                  <a:pt x="682" y="2102"/>
                </a:lnTo>
                <a:lnTo>
                  <a:pt x="679" y="2099"/>
                </a:lnTo>
                <a:lnTo>
                  <a:pt x="679" y="2098"/>
                </a:lnTo>
                <a:lnTo>
                  <a:pt x="678" y="2097"/>
                </a:lnTo>
                <a:lnTo>
                  <a:pt x="677" y="2094"/>
                </a:lnTo>
                <a:lnTo>
                  <a:pt x="673" y="2090"/>
                </a:lnTo>
                <a:lnTo>
                  <a:pt x="671" y="2088"/>
                </a:lnTo>
                <a:lnTo>
                  <a:pt x="671" y="2086"/>
                </a:lnTo>
                <a:lnTo>
                  <a:pt x="670" y="2086"/>
                </a:lnTo>
                <a:lnTo>
                  <a:pt x="670" y="2085"/>
                </a:lnTo>
                <a:lnTo>
                  <a:pt x="668" y="2083"/>
                </a:lnTo>
                <a:lnTo>
                  <a:pt x="664" y="2079"/>
                </a:lnTo>
                <a:lnTo>
                  <a:pt x="664" y="2077"/>
                </a:lnTo>
                <a:lnTo>
                  <a:pt x="663" y="2077"/>
                </a:lnTo>
                <a:lnTo>
                  <a:pt x="663" y="2076"/>
                </a:lnTo>
                <a:lnTo>
                  <a:pt x="662" y="2076"/>
                </a:lnTo>
                <a:lnTo>
                  <a:pt x="662" y="2075"/>
                </a:lnTo>
                <a:lnTo>
                  <a:pt x="662" y="2074"/>
                </a:lnTo>
                <a:lnTo>
                  <a:pt x="661" y="2074"/>
                </a:lnTo>
                <a:lnTo>
                  <a:pt x="661" y="2073"/>
                </a:lnTo>
                <a:lnTo>
                  <a:pt x="661" y="2072"/>
                </a:lnTo>
                <a:lnTo>
                  <a:pt x="662" y="2072"/>
                </a:lnTo>
                <a:lnTo>
                  <a:pt x="670" y="2068"/>
                </a:lnTo>
                <a:lnTo>
                  <a:pt x="669" y="2067"/>
                </a:lnTo>
                <a:lnTo>
                  <a:pt x="669" y="2066"/>
                </a:lnTo>
                <a:lnTo>
                  <a:pt x="669" y="2065"/>
                </a:lnTo>
                <a:lnTo>
                  <a:pt x="668" y="2065"/>
                </a:lnTo>
                <a:lnTo>
                  <a:pt x="667" y="2063"/>
                </a:lnTo>
                <a:lnTo>
                  <a:pt x="667" y="2061"/>
                </a:lnTo>
                <a:lnTo>
                  <a:pt x="664" y="2059"/>
                </a:lnTo>
                <a:lnTo>
                  <a:pt x="663" y="2056"/>
                </a:lnTo>
                <a:lnTo>
                  <a:pt x="662" y="2056"/>
                </a:lnTo>
                <a:lnTo>
                  <a:pt x="661" y="2056"/>
                </a:lnTo>
                <a:lnTo>
                  <a:pt x="660" y="2055"/>
                </a:lnTo>
                <a:lnTo>
                  <a:pt x="660" y="2054"/>
                </a:lnTo>
                <a:lnTo>
                  <a:pt x="659" y="2052"/>
                </a:lnTo>
                <a:lnTo>
                  <a:pt x="659" y="2047"/>
                </a:lnTo>
                <a:lnTo>
                  <a:pt x="659" y="2046"/>
                </a:lnTo>
                <a:lnTo>
                  <a:pt x="658" y="2041"/>
                </a:lnTo>
                <a:lnTo>
                  <a:pt x="658" y="2039"/>
                </a:lnTo>
                <a:lnTo>
                  <a:pt x="658" y="2037"/>
                </a:lnTo>
                <a:lnTo>
                  <a:pt x="658" y="2034"/>
                </a:lnTo>
                <a:lnTo>
                  <a:pt x="656" y="2032"/>
                </a:lnTo>
                <a:lnTo>
                  <a:pt x="656" y="2027"/>
                </a:lnTo>
                <a:lnTo>
                  <a:pt x="656" y="2025"/>
                </a:lnTo>
                <a:lnTo>
                  <a:pt x="655" y="2023"/>
                </a:lnTo>
                <a:lnTo>
                  <a:pt x="655" y="2022"/>
                </a:lnTo>
                <a:lnTo>
                  <a:pt x="655" y="2021"/>
                </a:lnTo>
                <a:lnTo>
                  <a:pt x="655" y="2020"/>
                </a:lnTo>
                <a:lnTo>
                  <a:pt x="655" y="2018"/>
                </a:lnTo>
                <a:lnTo>
                  <a:pt x="655" y="2017"/>
                </a:lnTo>
                <a:lnTo>
                  <a:pt x="655" y="2015"/>
                </a:lnTo>
                <a:lnTo>
                  <a:pt x="654" y="2014"/>
                </a:lnTo>
                <a:lnTo>
                  <a:pt x="654" y="2013"/>
                </a:lnTo>
                <a:lnTo>
                  <a:pt x="654" y="2012"/>
                </a:lnTo>
                <a:lnTo>
                  <a:pt x="654" y="2010"/>
                </a:lnTo>
                <a:lnTo>
                  <a:pt x="653" y="2009"/>
                </a:lnTo>
                <a:lnTo>
                  <a:pt x="653" y="2008"/>
                </a:lnTo>
                <a:lnTo>
                  <a:pt x="652" y="2006"/>
                </a:lnTo>
                <a:lnTo>
                  <a:pt x="652" y="2004"/>
                </a:lnTo>
                <a:lnTo>
                  <a:pt x="651" y="2002"/>
                </a:lnTo>
                <a:lnTo>
                  <a:pt x="651" y="2000"/>
                </a:lnTo>
                <a:lnTo>
                  <a:pt x="650" y="1999"/>
                </a:lnTo>
                <a:lnTo>
                  <a:pt x="650" y="1998"/>
                </a:lnTo>
                <a:lnTo>
                  <a:pt x="650" y="1997"/>
                </a:lnTo>
                <a:lnTo>
                  <a:pt x="658" y="1993"/>
                </a:lnTo>
                <a:lnTo>
                  <a:pt x="659" y="1991"/>
                </a:lnTo>
                <a:lnTo>
                  <a:pt x="669" y="1974"/>
                </a:lnTo>
                <a:lnTo>
                  <a:pt x="670" y="1974"/>
                </a:lnTo>
                <a:lnTo>
                  <a:pt x="670" y="1973"/>
                </a:lnTo>
                <a:lnTo>
                  <a:pt x="671" y="1971"/>
                </a:lnTo>
                <a:lnTo>
                  <a:pt x="672" y="1967"/>
                </a:lnTo>
                <a:lnTo>
                  <a:pt x="678" y="1954"/>
                </a:lnTo>
                <a:lnTo>
                  <a:pt x="678" y="1953"/>
                </a:lnTo>
                <a:lnTo>
                  <a:pt x="679" y="1951"/>
                </a:lnTo>
                <a:lnTo>
                  <a:pt x="680" y="1948"/>
                </a:lnTo>
                <a:lnTo>
                  <a:pt x="681" y="1946"/>
                </a:lnTo>
                <a:lnTo>
                  <a:pt x="682" y="1946"/>
                </a:lnTo>
                <a:lnTo>
                  <a:pt x="684" y="1946"/>
                </a:lnTo>
                <a:lnTo>
                  <a:pt x="685" y="1947"/>
                </a:lnTo>
                <a:lnTo>
                  <a:pt x="685" y="1946"/>
                </a:lnTo>
                <a:lnTo>
                  <a:pt x="686" y="1945"/>
                </a:lnTo>
                <a:lnTo>
                  <a:pt x="686" y="1942"/>
                </a:lnTo>
                <a:lnTo>
                  <a:pt x="687" y="1941"/>
                </a:lnTo>
                <a:lnTo>
                  <a:pt x="687" y="1940"/>
                </a:lnTo>
                <a:lnTo>
                  <a:pt x="688" y="1939"/>
                </a:lnTo>
                <a:lnTo>
                  <a:pt x="688" y="1938"/>
                </a:lnTo>
                <a:lnTo>
                  <a:pt x="688" y="1937"/>
                </a:lnTo>
                <a:lnTo>
                  <a:pt x="689" y="1937"/>
                </a:lnTo>
                <a:lnTo>
                  <a:pt x="689" y="1936"/>
                </a:lnTo>
                <a:lnTo>
                  <a:pt x="689" y="1934"/>
                </a:lnTo>
                <a:lnTo>
                  <a:pt x="690" y="1934"/>
                </a:lnTo>
                <a:lnTo>
                  <a:pt x="690" y="1933"/>
                </a:lnTo>
                <a:lnTo>
                  <a:pt x="690" y="1932"/>
                </a:lnTo>
                <a:lnTo>
                  <a:pt x="692" y="1932"/>
                </a:lnTo>
                <a:lnTo>
                  <a:pt x="692" y="1931"/>
                </a:lnTo>
                <a:lnTo>
                  <a:pt x="692" y="1930"/>
                </a:lnTo>
                <a:lnTo>
                  <a:pt x="693" y="1929"/>
                </a:lnTo>
                <a:lnTo>
                  <a:pt x="693" y="1928"/>
                </a:lnTo>
                <a:lnTo>
                  <a:pt x="693" y="1926"/>
                </a:lnTo>
                <a:lnTo>
                  <a:pt x="694" y="1925"/>
                </a:lnTo>
                <a:lnTo>
                  <a:pt x="694" y="1924"/>
                </a:lnTo>
                <a:lnTo>
                  <a:pt x="695" y="1923"/>
                </a:lnTo>
                <a:lnTo>
                  <a:pt x="696" y="1922"/>
                </a:lnTo>
                <a:lnTo>
                  <a:pt x="697" y="1921"/>
                </a:lnTo>
                <a:lnTo>
                  <a:pt x="698" y="1922"/>
                </a:lnTo>
                <a:lnTo>
                  <a:pt x="699" y="1921"/>
                </a:lnTo>
                <a:lnTo>
                  <a:pt x="699" y="1920"/>
                </a:lnTo>
                <a:lnTo>
                  <a:pt x="701" y="1920"/>
                </a:lnTo>
                <a:lnTo>
                  <a:pt x="699" y="1920"/>
                </a:lnTo>
                <a:lnTo>
                  <a:pt x="699" y="1919"/>
                </a:lnTo>
                <a:lnTo>
                  <a:pt x="698" y="1919"/>
                </a:lnTo>
                <a:lnTo>
                  <a:pt x="698" y="1917"/>
                </a:lnTo>
                <a:lnTo>
                  <a:pt x="697" y="1916"/>
                </a:lnTo>
                <a:lnTo>
                  <a:pt x="696" y="1915"/>
                </a:lnTo>
                <a:lnTo>
                  <a:pt x="696" y="1914"/>
                </a:lnTo>
                <a:lnTo>
                  <a:pt x="694" y="1912"/>
                </a:lnTo>
                <a:lnTo>
                  <a:pt x="693" y="1911"/>
                </a:lnTo>
                <a:lnTo>
                  <a:pt x="692" y="1909"/>
                </a:lnTo>
                <a:lnTo>
                  <a:pt x="690" y="1908"/>
                </a:lnTo>
                <a:lnTo>
                  <a:pt x="690" y="1907"/>
                </a:lnTo>
                <a:lnTo>
                  <a:pt x="690" y="1906"/>
                </a:lnTo>
                <a:lnTo>
                  <a:pt x="689" y="1906"/>
                </a:lnTo>
                <a:lnTo>
                  <a:pt x="689" y="1905"/>
                </a:lnTo>
                <a:lnTo>
                  <a:pt x="689" y="1904"/>
                </a:lnTo>
                <a:lnTo>
                  <a:pt x="689" y="1903"/>
                </a:lnTo>
                <a:lnTo>
                  <a:pt x="689" y="1902"/>
                </a:lnTo>
                <a:lnTo>
                  <a:pt x="689" y="1900"/>
                </a:lnTo>
                <a:lnTo>
                  <a:pt x="689" y="1899"/>
                </a:lnTo>
                <a:lnTo>
                  <a:pt x="689" y="1898"/>
                </a:lnTo>
                <a:lnTo>
                  <a:pt x="689" y="1897"/>
                </a:lnTo>
                <a:lnTo>
                  <a:pt x="690" y="1897"/>
                </a:lnTo>
                <a:lnTo>
                  <a:pt x="695" y="1897"/>
                </a:lnTo>
                <a:lnTo>
                  <a:pt x="696" y="1895"/>
                </a:lnTo>
                <a:lnTo>
                  <a:pt x="696" y="1894"/>
                </a:lnTo>
                <a:lnTo>
                  <a:pt x="697" y="1894"/>
                </a:lnTo>
                <a:lnTo>
                  <a:pt x="698" y="1894"/>
                </a:lnTo>
                <a:lnTo>
                  <a:pt x="699" y="1895"/>
                </a:lnTo>
                <a:lnTo>
                  <a:pt x="701" y="1895"/>
                </a:lnTo>
                <a:lnTo>
                  <a:pt x="703" y="1895"/>
                </a:lnTo>
                <a:lnTo>
                  <a:pt x="704" y="1896"/>
                </a:lnTo>
                <a:lnTo>
                  <a:pt x="705" y="1896"/>
                </a:lnTo>
                <a:lnTo>
                  <a:pt x="706" y="1897"/>
                </a:lnTo>
                <a:lnTo>
                  <a:pt x="709" y="1897"/>
                </a:lnTo>
                <a:lnTo>
                  <a:pt x="714" y="1899"/>
                </a:lnTo>
                <a:lnTo>
                  <a:pt x="715" y="1899"/>
                </a:lnTo>
                <a:lnTo>
                  <a:pt x="716" y="1899"/>
                </a:lnTo>
                <a:lnTo>
                  <a:pt x="718" y="1900"/>
                </a:lnTo>
                <a:lnTo>
                  <a:pt x="720" y="1900"/>
                </a:lnTo>
                <a:lnTo>
                  <a:pt x="721" y="1902"/>
                </a:lnTo>
                <a:lnTo>
                  <a:pt x="722" y="1902"/>
                </a:lnTo>
                <a:lnTo>
                  <a:pt x="724" y="1902"/>
                </a:lnTo>
                <a:lnTo>
                  <a:pt x="724" y="1903"/>
                </a:lnTo>
                <a:lnTo>
                  <a:pt x="726" y="1903"/>
                </a:lnTo>
                <a:lnTo>
                  <a:pt x="727" y="1903"/>
                </a:lnTo>
                <a:lnTo>
                  <a:pt x="728" y="1903"/>
                </a:lnTo>
                <a:lnTo>
                  <a:pt x="729" y="1903"/>
                </a:lnTo>
                <a:lnTo>
                  <a:pt x="730" y="1903"/>
                </a:lnTo>
                <a:lnTo>
                  <a:pt x="731" y="1903"/>
                </a:lnTo>
                <a:lnTo>
                  <a:pt x="732" y="1903"/>
                </a:lnTo>
                <a:lnTo>
                  <a:pt x="734" y="1903"/>
                </a:lnTo>
                <a:lnTo>
                  <a:pt x="735" y="1903"/>
                </a:lnTo>
                <a:lnTo>
                  <a:pt x="737" y="1903"/>
                </a:lnTo>
                <a:lnTo>
                  <a:pt x="738" y="1903"/>
                </a:lnTo>
                <a:lnTo>
                  <a:pt x="739" y="1903"/>
                </a:lnTo>
                <a:lnTo>
                  <a:pt x="746" y="1903"/>
                </a:lnTo>
                <a:lnTo>
                  <a:pt x="747" y="1903"/>
                </a:lnTo>
                <a:lnTo>
                  <a:pt x="748" y="1903"/>
                </a:lnTo>
                <a:lnTo>
                  <a:pt x="751" y="1903"/>
                </a:lnTo>
                <a:lnTo>
                  <a:pt x="752" y="1903"/>
                </a:lnTo>
                <a:lnTo>
                  <a:pt x="753" y="1903"/>
                </a:lnTo>
                <a:lnTo>
                  <a:pt x="754" y="1903"/>
                </a:lnTo>
                <a:lnTo>
                  <a:pt x="755" y="1903"/>
                </a:lnTo>
                <a:lnTo>
                  <a:pt x="757" y="1903"/>
                </a:lnTo>
                <a:lnTo>
                  <a:pt x="757" y="1902"/>
                </a:lnTo>
                <a:lnTo>
                  <a:pt x="758" y="1902"/>
                </a:lnTo>
                <a:lnTo>
                  <a:pt x="760" y="1900"/>
                </a:lnTo>
                <a:lnTo>
                  <a:pt x="761" y="1900"/>
                </a:lnTo>
                <a:lnTo>
                  <a:pt x="761" y="1899"/>
                </a:lnTo>
                <a:lnTo>
                  <a:pt x="762" y="1899"/>
                </a:lnTo>
                <a:lnTo>
                  <a:pt x="763" y="1898"/>
                </a:lnTo>
                <a:lnTo>
                  <a:pt x="764" y="1898"/>
                </a:lnTo>
                <a:lnTo>
                  <a:pt x="764" y="1897"/>
                </a:lnTo>
                <a:lnTo>
                  <a:pt x="766" y="1896"/>
                </a:lnTo>
                <a:lnTo>
                  <a:pt x="768" y="1895"/>
                </a:lnTo>
                <a:lnTo>
                  <a:pt x="770" y="1894"/>
                </a:lnTo>
                <a:lnTo>
                  <a:pt x="771" y="1892"/>
                </a:lnTo>
                <a:lnTo>
                  <a:pt x="772" y="1892"/>
                </a:lnTo>
                <a:lnTo>
                  <a:pt x="772" y="1891"/>
                </a:lnTo>
                <a:lnTo>
                  <a:pt x="773" y="1890"/>
                </a:lnTo>
                <a:lnTo>
                  <a:pt x="772" y="1889"/>
                </a:lnTo>
                <a:lnTo>
                  <a:pt x="772" y="1888"/>
                </a:lnTo>
                <a:lnTo>
                  <a:pt x="769" y="1883"/>
                </a:lnTo>
                <a:lnTo>
                  <a:pt x="769" y="1882"/>
                </a:lnTo>
                <a:lnTo>
                  <a:pt x="768" y="1882"/>
                </a:lnTo>
                <a:lnTo>
                  <a:pt x="768" y="1881"/>
                </a:lnTo>
                <a:lnTo>
                  <a:pt x="766" y="1881"/>
                </a:lnTo>
                <a:lnTo>
                  <a:pt x="766" y="1880"/>
                </a:lnTo>
                <a:lnTo>
                  <a:pt x="765" y="1880"/>
                </a:lnTo>
                <a:lnTo>
                  <a:pt x="764" y="1879"/>
                </a:lnTo>
                <a:lnTo>
                  <a:pt x="762" y="1878"/>
                </a:lnTo>
                <a:lnTo>
                  <a:pt x="762" y="1877"/>
                </a:lnTo>
                <a:lnTo>
                  <a:pt x="761" y="1877"/>
                </a:lnTo>
                <a:lnTo>
                  <a:pt x="760" y="1875"/>
                </a:lnTo>
                <a:lnTo>
                  <a:pt x="760" y="1874"/>
                </a:lnTo>
                <a:lnTo>
                  <a:pt x="758" y="1874"/>
                </a:lnTo>
                <a:lnTo>
                  <a:pt x="758" y="1873"/>
                </a:lnTo>
                <a:lnTo>
                  <a:pt x="757" y="1873"/>
                </a:lnTo>
                <a:lnTo>
                  <a:pt x="757" y="1872"/>
                </a:lnTo>
                <a:lnTo>
                  <a:pt x="757" y="1873"/>
                </a:lnTo>
                <a:lnTo>
                  <a:pt x="754" y="1869"/>
                </a:lnTo>
                <a:lnTo>
                  <a:pt x="753" y="1869"/>
                </a:lnTo>
                <a:lnTo>
                  <a:pt x="753" y="1867"/>
                </a:lnTo>
                <a:lnTo>
                  <a:pt x="753" y="1866"/>
                </a:lnTo>
                <a:lnTo>
                  <a:pt x="752" y="1866"/>
                </a:lnTo>
                <a:lnTo>
                  <a:pt x="752" y="1865"/>
                </a:lnTo>
                <a:lnTo>
                  <a:pt x="752" y="1864"/>
                </a:lnTo>
                <a:lnTo>
                  <a:pt x="751" y="1864"/>
                </a:lnTo>
                <a:lnTo>
                  <a:pt x="751" y="1863"/>
                </a:lnTo>
                <a:lnTo>
                  <a:pt x="751" y="1862"/>
                </a:lnTo>
                <a:lnTo>
                  <a:pt x="749" y="1862"/>
                </a:lnTo>
                <a:lnTo>
                  <a:pt x="745" y="1850"/>
                </a:lnTo>
                <a:lnTo>
                  <a:pt x="744" y="1848"/>
                </a:lnTo>
                <a:lnTo>
                  <a:pt x="744" y="1847"/>
                </a:lnTo>
                <a:lnTo>
                  <a:pt x="744" y="1846"/>
                </a:lnTo>
                <a:lnTo>
                  <a:pt x="744" y="1845"/>
                </a:lnTo>
                <a:lnTo>
                  <a:pt x="744" y="1844"/>
                </a:lnTo>
                <a:lnTo>
                  <a:pt x="740" y="1845"/>
                </a:lnTo>
                <a:lnTo>
                  <a:pt x="739" y="1846"/>
                </a:lnTo>
                <a:lnTo>
                  <a:pt x="738" y="1846"/>
                </a:lnTo>
                <a:lnTo>
                  <a:pt x="737" y="1846"/>
                </a:lnTo>
                <a:lnTo>
                  <a:pt x="735" y="1846"/>
                </a:lnTo>
                <a:lnTo>
                  <a:pt x="732" y="1846"/>
                </a:lnTo>
                <a:lnTo>
                  <a:pt x="731" y="1846"/>
                </a:lnTo>
                <a:lnTo>
                  <a:pt x="729" y="1846"/>
                </a:lnTo>
                <a:lnTo>
                  <a:pt x="727" y="1846"/>
                </a:lnTo>
                <a:lnTo>
                  <a:pt x="723" y="1845"/>
                </a:lnTo>
                <a:lnTo>
                  <a:pt x="721" y="1845"/>
                </a:lnTo>
                <a:lnTo>
                  <a:pt x="720" y="1844"/>
                </a:lnTo>
                <a:lnTo>
                  <a:pt x="719" y="1846"/>
                </a:lnTo>
                <a:lnTo>
                  <a:pt x="718" y="1849"/>
                </a:lnTo>
                <a:lnTo>
                  <a:pt x="716" y="1849"/>
                </a:lnTo>
                <a:lnTo>
                  <a:pt x="714" y="1849"/>
                </a:lnTo>
                <a:lnTo>
                  <a:pt x="713" y="1848"/>
                </a:lnTo>
                <a:lnTo>
                  <a:pt x="712" y="1848"/>
                </a:lnTo>
                <a:lnTo>
                  <a:pt x="711" y="1848"/>
                </a:lnTo>
                <a:lnTo>
                  <a:pt x="710" y="1847"/>
                </a:lnTo>
                <a:lnTo>
                  <a:pt x="709" y="1848"/>
                </a:lnTo>
                <a:lnTo>
                  <a:pt x="709" y="1849"/>
                </a:lnTo>
                <a:lnTo>
                  <a:pt x="709" y="1850"/>
                </a:lnTo>
                <a:lnTo>
                  <a:pt x="709" y="1852"/>
                </a:lnTo>
                <a:lnTo>
                  <a:pt x="707" y="1852"/>
                </a:lnTo>
                <a:lnTo>
                  <a:pt x="705" y="1853"/>
                </a:lnTo>
                <a:lnTo>
                  <a:pt x="702" y="1855"/>
                </a:lnTo>
                <a:lnTo>
                  <a:pt x="701" y="1855"/>
                </a:lnTo>
                <a:lnTo>
                  <a:pt x="694" y="1850"/>
                </a:lnTo>
                <a:lnTo>
                  <a:pt x="692" y="1850"/>
                </a:lnTo>
                <a:lnTo>
                  <a:pt x="687" y="1849"/>
                </a:lnTo>
                <a:lnTo>
                  <a:pt x="684" y="1849"/>
                </a:lnTo>
                <a:lnTo>
                  <a:pt x="682" y="1849"/>
                </a:lnTo>
                <a:lnTo>
                  <a:pt x="680" y="1849"/>
                </a:lnTo>
                <a:lnTo>
                  <a:pt x="679" y="1849"/>
                </a:lnTo>
                <a:lnTo>
                  <a:pt x="677" y="1848"/>
                </a:lnTo>
                <a:lnTo>
                  <a:pt x="676" y="1849"/>
                </a:lnTo>
                <a:lnTo>
                  <a:pt x="673" y="1849"/>
                </a:lnTo>
                <a:lnTo>
                  <a:pt x="671" y="1849"/>
                </a:lnTo>
                <a:lnTo>
                  <a:pt x="668" y="1850"/>
                </a:lnTo>
                <a:lnTo>
                  <a:pt x="665" y="1850"/>
                </a:lnTo>
                <a:lnTo>
                  <a:pt x="663" y="1850"/>
                </a:lnTo>
                <a:lnTo>
                  <a:pt x="662" y="1850"/>
                </a:lnTo>
                <a:lnTo>
                  <a:pt x="660" y="1852"/>
                </a:lnTo>
                <a:lnTo>
                  <a:pt x="660" y="1846"/>
                </a:lnTo>
                <a:lnTo>
                  <a:pt x="659" y="1845"/>
                </a:lnTo>
                <a:lnTo>
                  <a:pt x="659" y="1844"/>
                </a:lnTo>
                <a:lnTo>
                  <a:pt x="659" y="1840"/>
                </a:lnTo>
                <a:lnTo>
                  <a:pt x="658" y="1840"/>
                </a:lnTo>
                <a:lnTo>
                  <a:pt x="656" y="1840"/>
                </a:lnTo>
                <a:lnTo>
                  <a:pt x="654" y="1836"/>
                </a:lnTo>
                <a:lnTo>
                  <a:pt x="648" y="1829"/>
                </a:lnTo>
                <a:lnTo>
                  <a:pt x="643" y="1822"/>
                </a:lnTo>
                <a:lnTo>
                  <a:pt x="637" y="1818"/>
                </a:lnTo>
                <a:lnTo>
                  <a:pt x="631" y="1815"/>
                </a:lnTo>
                <a:lnTo>
                  <a:pt x="630" y="1814"/>
                </a:lnTo>
                <a:lnTo>
                  <a:pt x="629" y="1819"/>
                </a:lnTo>
                <a:lnTo>
                  <a:pt x="629" y="1820"/>
                </a:lnTo>
                <a:lnTo>
                  <a:pt x="629" y="1821"/>
                </a:lnTo>
                <a:lnTo>
                  <a:pt x="628" y="1822"/>
                </a:lnTo>
                <a:lnTo>
                  <a:pt x="628" y="1823"/>
                </a:lnTo>
                <a:lnTo>
                  <a:pt x="628" y="1821"/>
                </a:lnTo>
                <a:lnTo>
                  <a:pt x="627" y="1820"/>
                </a:lnTo>
                <a:lnTo>
                  <a:pt x="622" y="1814"/>
                </a:lnTo>
                <a:lnTo>
                  <a:pt x="621" y="1813"/>
                </a:lnTo>
                <a:lnTo>
                  <a:pt x="619" y="1812"/>
                </a:lnTo>
                <a:lnTo>
                  <a:pt x="618" y="1812"/>
                </a:lnTo>
                <a:lnTo>
                  <a:pt x="614" y="1810"/>
                </a:lnTo>
                <a:lnTo>
                  <a:pt x="612" y="1808"/>
                </a:lnTo>
                <a:lnTo>
                  <a:pt x="611" y="1808"/>
                </a:lnTo>
                <a:lnTo>
                  <a:pt x="610" y="1807"/>
                </a:lnTo>
                <a:lnTo>
                  <a:pt x="608" y="1806"/>
                </a:lnTo>
                <a:lnTo>
                  <a:pt x="605" y="1805"/>
                </a:lnTo>
                <a:lnTo>
                  <a:pt x="604" y="1805"/>
                </a:lnTo>
                <a:lnTo>
                  <a:pt x="603" y="1804"/>
                </a:lnTo>
                <a:lnTo>
                  <a:pt x="600" y="1803"/>
                </a:lnTo>
                <a:lnTo>
                  <a:pt x="599" y="1803"/>
                </a:lnTo>
                <a:lnTo>
                  <a:pt x="599" y="1802"/>
                </a:lnTo>
                <a:lnTo>
                  <a:pt x="597" y="1802"/>
                </a:lnTo>
                <a:lnTo>
                  <a:pt x="596" y="1801"/>
                </a:lnTo>
                <a:lnTo>
                  <a:pt x="595" y="1801"/>
                </a:lnTo>
                <a:lnTo>
                  <a:pt x="595" y="1799"/>
                </a:lnTo>
                <a:lnTo>
                  <a:pt x="594" y="1799"/>
                </a:lnTo>
                <a:lnTo>
                  <a:pt x="593" y="1799"/>
                </a:lnTo>
                <a:lnTo>
                  <a:pt x="593" y="1798"/>
                </a:lnTo>
                <a:lnTo>
                  <a:pt x="592" y="1798"/>
                </a:lnTo>
                <a:lnTo>
                  <a:pt x="591" y="1798"/>
                </a:lnTo>
                <a:lnTo>
                  <a:pt x="591" y="1797"/>
                </a:lnTo>
                <a:lnTo>
                  <a:pt x="589" y="1797"/>
                </a:lnTo>
                <a:lnTo>
                  <a:pt x="588" y="1797"/>
                </a:lnTo>
                <a:lnTo>
                  <a:pt x="588" y="1796"/>
                </a:lnTo>
                <a:lnTo>
                  <a:pt x="587" y="1796"/>
                </a:lnTo>
                <a:lnTo>
                  <a:pt x="586" y="1796"/>
                </a:lnTo>
                <a:lnTo>
                  <a:pt x="586" y="1795"/>
                </a:lnTo>
                <a:lnTo>
                  <a:pt x="585" y="1795"/>
                </a:lnTo>
                <a:lnTo>
                  <a:pt x="584" y="1795"/>
                </a:lnTo>
                <a:lnTo>
                  <a:pt x="584" y="1794"/>
                </a:lnTo>
                <a:lnTo>
                  <a:pt x="583" y="1794"/>
                </a:lnTo>
                <a:lnTo>
                  <a:pt x="583" y="1793"/>
                </a:lnTo>
                <a:lnTo>
                  <a:pt x="582" y="1793"/>
                </a:lnTo>
                <a:lnTo>
                  <a:pt x="580" y="1793"/>
                </a:lnTo>
                <a:lnTo>
                  <a:pt x="580" y="1791"/>
                </a:lnTo>
                <a:lnTo>
                  <a:pt x="579" y="1791"/>
                </a:lnTo>
                <a:lnTo>
                  <a:pt x="579" y="1790"/>
                </a:lnTo>
                <a:lnTo>
                  <a:pt x="578" y="1790"/>
                </a:lnTo>
                <a:lnTo>
                  <a:pt x="578" y="1789"/>
                </a:lnTo>
                <a:lnTo>
                  <a:pt x="577" y="1789"/>
                </a:lnTo>
                <a:lnTo>
                  <a:pt x="577" y="1788"/>
                </a:lnTo>
                <a:lnTo>
                  <a:pt x="576" y="1788"/>
                </a:lnTo>
                <a:lnTo>
                  <a:pt x="576" y="1787"/>
                </a:lnTo>
                <a:lnTo>
                  <a:pt x="575" y="1787"/>
                </a:lnTo>
                <a:lnTo>
                  <a:pt x="575" y="1786"/>
                </a:lnTo>
                <a:lnTo>
                  <a:pt x="574" y="1786"/>
                </a:lnTo>
                <a:lnTo>
                  <a:pt x="572" y="1785"/>
                </a:lnTo>
                <a:lnTo>
                  <a:pt x="569" y="1781"/>
                </a:lnTo>
                <a:lnTo>
                  <a:pt x="569" y="1780"/>
                </a:lnTo>
                <a:lnTo>
                  <a:pt x="566" y="1778"/>
                </a:lnTo>
                <a:lnTo>
                  <a:pt x="565" y="1780"/>
                </a:lnTo>
                <a:lnTo>
                  <a:pt x="563" y="1782"/>
                </a:lnTo>
                <a:lnTo>
                  <a:pt x="563" y="1784"/>
                </a:lnTo>
                <a:lnTo>
                  <a:pt x="562" y="1786"/>
                </a:lnTo>
                <a:lnTo>
                  <a:pt x="561" y="1787"/>
                </a:lnTo>
                <a:lnTo>
                  <a:pt x="560" y="1787"/>
                </a:lnTo>
                <a:lnTo>
                  <a:pt x="558" y="1789"/>
                </a:lnTo>
                <a:lnTo>
                  <a:pt x="557" y="1790"/>
                </a:lnTo>
                <a:lnTo>
                  <a:pt x="555" y="1791"/>
                </a:lnTo>
                <a:lnTo>
                  <a:pt x="555" y="1793"/>
                </a:lnTo>
                <a:lnTo>
                  <a:pt x="554" y="1794"/>
                </a:lnTo>
                <a:lnTo>
                  <a:pt x="554" y="1795"/>
                </a:lnTo>
                <a:lnTo>
                  <a:pt x="554" y="1796"/>
                </a:lnTo>
                <a:lnTo>
                  <a:pt x="553" y="1797"/>
                </a:lnTo>
                <a:lnTo>
                  <a:pt x="555" y="1801"/>
                </a:lnTo>
                <a:lnTo>
                  <a:pt x="554" y="1802"/>
                </a:lnTo>
                <a:lnTo>
                  <a:pt x="551" y="1804"/>
                </a:lnTo>
                <a:lnTo>
                  <a:pt x="550" y="1805"/>
                </a:lnTo>
                <a:lnTo>
                  <a:pt x="549" y="1806"/>
                </a:lnTo>
                <a:lnTo>
                  <a:pt x="549" y="1810"/>
                </a:lnTo>
                <a:lnTo>
                  <a:pt x="546" y="1811"/>
                </a:lnTo>
                <a:lnTo>
                  <a:pt x="544" y="1810"/>
                </a:lnTo>
                <a:lnTo>
                  <a:pt x="542" y="1811"/>
                </a:lnTo>
                <a:lnTo>
                  <a:pt x="542" y="1810"/>
                </a:lnTo>
                <a:lnTo>
                  <a:pt x="540" y="1810"/>
                </a:lnTo>
                <a:lnTo>
                  <a:pt x="537" y="1812"/>
                </a:lnTo>
                <a:lnTo>
                  <a:pt x="536" y="1812"/>
                </a:lnTo>
                <a:lnTo>
                  <a:pt x="536" y="1810"/>
                </a:lnTo>
                <a:lnTo>
                  <a:pt x="537" y="1810"/>
                </a:lnTo>
                <a:lnTo>
                  <a:pt x="537" y="1808"/>
                </a:lnTo>
                <a:lnTo>
                  <a:pt x="534" y="1804"/>
                </a:lnTo>
                <a:lnTo>
                  <a:pt x="528" y="1797"/>
                </a:lnTo>
                <a:lnTo>
                  <a:pt x="528" y="1796"/>
                </a:lnTo>
                <a:lnTo>
                  <a:pt x="529" y="1796"/>
                </a:lnTo>
                <a:lnTo>
                  <a:pt x="531" y="1795"/>
                </a:lnTo>
                <a:lnTo>
                  <a:pt x="532" y="1793"/>
                </a:lnTo>
                <a:lnTo>
                  <a:pt x="532" y="1791"/>
                </a:lnTo>
                <a:lnTo>
                  <a:pt x="532" y="1789"/>
                </a:lnTo>
                <a:lnTo>
                  <a:pt x="526" y="1785"/>
                </a:lnTo>
                <a:lnTo>
                  <a:pt x="521" y="1781"/>
                </a:lnTo>
                <a:lnTo>
                  <a:pt x="509" y="1778"/>
                </a:lnTo>
                <a:lnTo>
                  <a:pt x="504" y="1776"/>
                </a:lnTo>
                <a:lnTo>
                  <a:pt x="503" y="1776"/>
                </a:lnTo>
                <a:lnTo>
                  <a:pt x="501" y="1774"/>
                </a:lnTo>
                <a:lnTo>
                  <a:pt x="499" y="1774"/>
                </a:lnTo>
                <a:lnTo>
                  <a:pt x="498" y="1773"/>
                </a:lnTo>
                <a:lnTo>
                  <a:pt x="495" y="1773"/>
                </a:lnTo>
                <a:lnTo>
                  <a:pt x="494" y="1773"/>
                </a:lnTo>
                <a:lnTo>
                  <a:pt x="493" y="1772"/>
                </a:lnTo>
                <a:lnTo>
                  <a:pt x="491" y="1772"/>
                </a:lnTo>
                <a:lnTo>
                  <a:pt x="487" y="1771"/>
                </a:lnTo>
                <a:lnTo>
                  <a:pt x="486" y="1771"/>
                </a:lnTo>
                <a:lnTo>
                  <a:pt x="486" y="1770"/>
                </a:lnTo>
                <a:lnTo>
                  <a:pt x="485" y="1772"/>
                </a:lnTo>
                <a:lnTo>
                  <a:pt x="485" y="1773"/>
                </a:lnTo>
                <a:lnTo>
                  <a:pt x="484" y="1773"/>
                </a:lnTo>
                <a:lnTo>
                  <a:pt x="482" y="1774"/>
                </a:lnTo>
                <a:lnTo>
                  <a:pt x="481" y="1774"/>
                </a:lnTo>
                <a:lnTo>
                  <a:pt x="479" y="1774"/>
                </a:lnTo>
                <a:lnTo>
                  <a:pt x="478" y="1773"/>
                </a:lnTo>
                <a:lnTo>
                  <a:pt x="476" y="1773"/>
                </a:lnTo>
                <a:lnTo>
                  <a:pt x="474" y="1773"/>
                </a:lnTo>
                <a:lnTo>
                  <a:pt x="472" y="1773"/>
                </a:lnTo>
                <a:lnTo>
                  <a:pt x="470" y="1773"/>
                </a:lnTo>
                <a:lnTo>
                  <a:pt x="466" y="1773"/>
                </a:lnTo>
                <a:lnTo>
                  <a:pt x="466" y="1776"/>
                </a:lnTo>
                <a:lnTo>
                  <a:pt x="467" y="1777"/>
                </a:lnTo>
                <a:lnTo>
                  <a:pt x="467" y="1778"/>
                </a:lnTo>
                <a:lnTo>
                  <a:pt x="467" y="1779"/>
                </a:lnTo>
                <a:lnTo>
                  <a:pt x="467" y="1781"/>
                </a:lnTo>
                <a:lnTo>
                  <a:pt x="467" y="1782"/>
                </a:lnTo>
                <a:lnTo>
                  <a:pt x="468" y="1784"/>
                </a:lnTo>
                <a:lnTo>
                  <a:pt x="468" y="1785"/>
                </a:lnTo>
                <a:lnTo>
                  <a:pt x="468" y="1787"/>
                </a:lnTo>
                <a:lnTo>
                  <a:pt x="468" y="1788"/>
                </a:lnTo>
                <a:lnTo>
                  <a:pt x="468" y="1789"/>
                </a:lnTo>
                <a:lnTo>
                  <a:pt x="468" y="1790"/>
                </a:lnTo>
                <a:lnTo>
                  <a:pt x="468" y="1791"/>
                </a:lnTo>
                <a:lnTo>
                  <a:pt x="468" y="1793"/>
                </a:lnTo>
                <a:lnTo>
                  <a:pt x="468" y="1794"/>
                </a:lnTo>
                <a:lnTo>
                  <a:pt x="468" y="1795"/>
                </a:lnTo>
                <a:lnTo>
                  <a:pt x="468" y="1796"/>
                </a:lnTo>
                <a:lnTo>
                  <a:pt x="466" y="1804"/>
                </a:lnTo>
                <a:lnTo>
                  <a:pt x="466" y="1805"/>
                </a:lnTo>
                <a:lnTo>
                  <a:pt x="465" y="1806"/>
                </a:lnTo>
                <a:lnTo>
                  <a:pt x="465" y="1808"/>
                </a:lnTo>
                <a:lnTo>
                  <a:pt x="464" y="1811"/>
                </a:lnTo>
                <a:lnTo>
                  <a:pt x="464" y="1812"/>
                </a:lnTo>
                <a:lnTo>
                  <a:pt x="464" y="1813"/>
                </a:lnTo>
                <a:lnTo>
                  <a:pt x="462" y="1815"/>
                </a:lnTo>
                <a:lnTo>
                  <a:pt x="462" y="1818"/>
                </a:lnTo>
                <a:lnTo>
                  <a:pt x="461" y="1820"/>
                </a:lnTo>
                <a:lnTo>
                  <a:pt x="461" y="1821"/>
                </a:lnTo>
                <a:lnTo>
                  <a:pt x="460" y="1823"/>
                </a:lnTo>
                <a:lnTo>
                  <a:pt x="460" y="1824"/>
                </a:lnTo>
                <a:lnTo>
                  <a:pt x="460" y="1826"/>
                </a:lnTo>
                <a:lnTo>
                  <a:pt x="460" y="1827"/>
                </a:lnTo>
                <a:lnTo>
                  <a:pt x="459" y="1829"/>
                </a:lnTo>
                <a:lnTo>
                  <a:pt x="459" y="1830"/>
                </a:lnTo>
                <a:lnTo>
                  <a:pt x="458" y="1832"/>
                </a:lnTo>
                <a:lnTo>
                  <a:pt x="458" y="1833"/>
                </a:lnTo>
                <a:lnTo>
                  <a:pt x="458" y="1836"/>
                </a:lnTo>
                <a:lnTo>
                  <a:pt x="457" y="1836"/>
                </a:lnTo>
                <a:lnTo>
                  <a:pt x="457" y="1837"/>
                </a:lnTo>
                <a:lnTo>
                  <a:pt x="456" y="1841"/>
                </a:lnTo>
                <a:lnTo>
                  <a:pt x="456" y="1843"/>
                </a:lnTo>
                <a:lnTo>
                  <a:pt x="456" y="1844"/>
                </a:lnTo>
                <a:lnTo>
                  <a:pt x="455" y="1846"/>
                </a:lnTo>
                <a:lnTo>
                  <a:pt x="455" y="1847"/>
                </a:lnTo>
                <a:lnTo>
                  <a:pt x="455" y="1848"/>
                </a:lnTo>
                <a:lnTo>
                  <a:pt x="455" y="1849"/>
                </a:lnTo>
                <a:lnTo>
                  <a:pt x="453" y="1853"/>
                </a:lnTo>
                <a:lnTo>
                  <a:pt x="452" y="1854"/>
                </a:lnTo>
                <a:lnTo>
                  <a:pt x="452" y="1856"/>
                </a:lnTo>
                <a:lnTo>
                  <a:pt x="452" y="1857"/>
                </a:lnTo>
                <a:lnTo>
                  <a:pt x="451" y="1860"/>
                </a:lnTo>
                <a:lnTo>
                  <a:pt x="451" y="1861"/>
                </a:lnTo>
                <a:lnTo>
                  <a:pt x="450" y="1864"/>
                </a:lnTo>
                <a:lnTo>
                  <a:pt x="449" y="1867"/>
                </a:lnTo>
                <a:lnTo>
                  <a:pt x="449" y="1870"/>
                </a:lnTo>
                <a:lnTo>
                  <a:pt x="445" y="1881"/>
                </a:lnTo>
                <a:lnTo>
                  <a:pt x="445" y="1880"/>
                </a:lnTo>
                <a:lnTo>
                  <a:pt x="415" y="1835"/>
                </a:lnTo>
                <a:lnTo>
                  <a:pt x="409" y="1827"/>
                </a:lnTo>
                <a:lnTo>
                  <a:pt x="407" y="1824"/>
                </a:lnTo>
                <a:lnTo>
                  <a:pt x="402" y="1819"/>
                </a:lnTo>
                <a:lnTo>
                  <a:pt x="401" y="1818"/>
                </a:lnTo>
                <a:lnTo>
                  <a:pt x="400" y="1816"/>
                </a:lnTo>
                <a:lnTo>
                  <a:pt x="399" y="1815"/>
                </a:lnTo>
                <a:lnTo>
                  <a:pt x="392" y="1807"/>
                </a:lnTo>
                <a:lnTo>
                  <a:pt x="389" y="1804"/>
                </a:lnTo>
                <a:lnTo>
                  <a:pt x="372" y="1785"/>
                </a:lnTo>
                <a:lnTo>
                  <a:pt x="372" y="1784"/>
                </a:lnTo>
                <a:lnTo>
                  <a:pt x="367" y="1787"/>
                </a:lnTo>
                <a:lnTo>
                  <a:pt x="366" y="1788"/>
                </a:lnTo>
                <a:lnTo>
                  <a:pt x="359" y="1794"/>
                </a:lnTo>
                <a:lnTo>
                  <a:pt x="354" y="1797"/>
                </a:lnTo>
                <a:lnTo>
                  <a:pt x="351" y="1799"/>
                </a:lnTo>
                <a:lnTo>
                  <a:pt x="350" y="1801"/>
                </a:lnTo>
                <a:lnTo>
                  <a:pt x="316" y="1827"/>
                </a:lnTo>
                <a:lnTo>
                  <a:pt x="314" y="1828"/>
                </a:lnTo>
                <a:lnTo>
                  <a:pt x="313" y="1829"/>
                </a:lnTo>
                <a:lnTo>
                  <a:pt x="312" y="1830"/>
                </a:lnTo>
                <a:lnTo>
                  <a:pt x="309" y="1831"/>
                </a:lnTo>
                <a:lnTo>
                  <a:pt x="307" y="1833"/>
                </a:lnTo>
                <a:lnTo>
                  <a:pt x="300" y="1839"/>
                </a:lnTo>
                <a:lnTo>
                  <a:pt x="292" y="1845"/>
                </a:lnTo>
                <a:lnTo>
                  <a:pt x="291" y="1845"/>
                </a:lnTo>
                <a:lnTo>
                  <a:pt x="287" y="1849"/>
                </a:lnTo>
                <a:lnTo>
                  <a:pt x="276" y="1857"/>
                </a:lnTo>
                <a:lnTo>
                  <a:pt x="271" y="1861"/>
                </a:lnTo>
                <a:lnTo>
                  <a:pt x="264" y="1866"/>
                </a:lnTo>
                <a:lnTo>
                  <a:pt x="257" y="1872"/>
                </a:lnTo>
                <a:lnTo>
                  <a:pt x="256" y="1872"/>
                </a:lnTo>
                <a:lnTo>
                  <a:pt x="253" y="1874"/>
                </a:lnTo>
                <a:lnTo>
                  <a:pt x="247" y="1879"/>
                </a:lnTo>
                <a:lnTo>
                  <a:pt x="237" y="1887"/>
                </a:lnTo>
                <a:lnTo>
                  <a:pt x="227" y="1894"/>
                </a:lnTo>
                <a:lnTo>
                  <a:pt x="225" y="1895"/>
                </a:lnTo>
                <a:lnTo>
                  <a:pt x="224" y="1895"/>
                </a:lnTo>
                <a:lnTo>
                  <a:pt x="212" y="1904"/>
                </a:lnTo>
                <a:lnTo>
                  <a:pt x="210" y="1905"/>
                </a:lnTo>
                <a:lnTo>
                  <a:pt x="198" y="1913"/>
                </a:lnTo>
                <a:lnTo>
                  <a:pt x="186" y="1922"/>
                </a:lnTo>
                <a:lnTo>
                  <a:pt x="182" y="1924"/>
                </a:lnTo>
                <a:lnTo>
                  <a:pt x="174" y="1929"/>
                </a:lnTo>
                <a:lnTo>
                  <a:pt x="170" y="1932"/>
                </a:lnTo>
                <a:lnTo>
                  <a:pt x="149" y="1947"/>
                </a:lnTo>
                <a:lnTo>
                  <a:pt x="142" y="1951"/>
                </a:lnTo>
                <a:lnTo>
                  <a:pt x="140" y="1953"/>
                </a:lnTo>
                <a:lnTo>
                  <a:pt x="137" y="1955"/>
                </a:lnTo>
                <a:lnTo>
                  <a:pt x="134" y="1957"/>
                </a:lnTo>
                <a:lnTo>
                  <a:pt x="132" y="1958"/>
                </a:lnTo>
                <a:lnTo>
                  <a:pt x="130" y="1959"/>
                </a:lnTo>
                <a:lnTo>
                  <a:pt x="127" y="1962"/>
                </a:lnTo>
                <a:lnTo>
                  <a:pt x="124" y="1964"/>
                </a:lnTo>
                <a:lnTo>
                  <a:pt x="122" y="1965"/>
                </a:lnTo>
                <a:lnTo>
                  <a:pt x="113" y="1972"/>
                </a:lnTo>
                <a:lnTo>
                  <a:pt x="112" y="1973"/>
                </a:lnTo>
                <a:lnTo>
                  <a:pt x="109" y="1975"/>
                </a:lnTo>
                <a:lnTo>
                  <a:pt x="107" y="1975"/>
                </a:lnTo>
                <a:lnTo>
                  <a:pt x="102" y="1980"/>
                </a:lnTo>
                <a:lnTo>
                  <a:pt x="101" y="1981"/>
                </a:lnTo>
                <a:lnTo>
                  <a:pt x="101" y="1976"/>
                </a:lnTo>
                <a:lnTo>
                  <a:pt x="102" y="1975"/>
                </a:lnTo>
                <a:lnTo>
                  <a:pt x="102" y="1974"/>
                </a:lnTo>
                <a:lnTo>
                  <a:pt x="102" y="1973"/>
                </a:lnTo>
                <a:lnTo>
                  <a:pt x="101" y="1972"/>
                </a:lnTo>
                <a:lnTo>
                  <a:pt x="101" y="1971"/>
                </a:lnTo>
                <a:lnTo>
                  <a:pt x="101" y="1970"/>
                </a:lnTo>
                <a:lnTo>
                  <a:pt x="101" y="1968"/>
                </a:lnTo>
                <a:lnTo>
                  <a:pt x="100" y="1965"/>
                </a:lnTo>
                <a:lnTo>
                  <a:pt x="100" y="1964"/>
                </a:lnTo>
                <a:lnTo>
                  <a:pt x="98" y="1962"/>
                </a:lnTo>
                <a:lnTo>
                  <a:pt x="98" y="1961"/>
                </a:lnTo>
                <a:lnTo>
                  <a:pt x="98" y="1959"/>
                </a:lnTo>
                <a:lnTo>
                  <a:pt x="97" y="1957"/>
                </a:lnTo>
                <a:lnTo>
                  <a:pt x="97" y="1956"/>
                </a:lnTo>
                <a:lnTo>
                  <a:pt x="96" y="1954"/>
                </a:lnTo>
                <a:lnTo>
                  <a:pt x="96" y="1953"/>
                </a:lnTo>
                <a:lnTo>
                  <a:pt x="69" y="1957"/>
                </a:lnTo>
                <a:lnTo>
                  <a:pt x="69" y="1953"/>
                </a:lnTo>
                <a:lnTo>
                  <a:pt x="69" y="1950"/>
                </a:lnTo>
                <a:lnTo>
                  <a:pt x="69" y="1947"/>
                </a:lnTo>
                <a:lnTo>
                  <a:pt x="69" y="1941"/>
                </a:lnTo>
                <a:lnTo>
                  <a:pt x="71" y="1941"/>
                </a:lnTo>
                <a:lnTo>
                  <a:pt x="73" y="1941"/>
                </a:lnTo>
                <a:lnTo>
                  <a:pt x="75" y="1941"/>
                </a:lnTo>
                <a:lnTo>
                  <a:pt x="76" y="1941"/>
                </a:lnTo>
                <a:lnTo>
                  <a:pt x="77" y="1941"/>
                </a:lnTo>
                <a:lnTo>
                  <a:pt x="78" y="1941"/>
                </a:lnTo>
                <a:lnTo>
                  <a:pt x="79" y="1941"/>
                </a:lnTo>
                <a:lnTo>
                  <a:pt x="80" y="1941"/>
                </a:lnTo>
                <a:lnTo>
                  <a:pt x="81" y="1940"/>
                </a:lnTo>
                <a:lnTo>
                  <a:pt x="83" y="1940"/>
                </a:lnTo>
                <a:lnTo>
                  <a:pt x="84" y="1940"/>
                </a:lnTo>
                <a:lnTo>
                  <a:pt x="93" y="1940"/>
                </a:lnTo>
                <a:lnTo>
                  <a:pt x="93" y="1939"/>
                </a:lnTo>
                <a:lnTo>
                  <a:pt x="93" y="1938"/>
                </a:lnTo>
                <a:lnTo>
                  <a:pt x="92" y="1934"/>
                </a:lnTo>
                <a:lnTo>
                  <a:pt x="90" y="1933"/>
                </a:lnTo>
                <a:lnTo>
                  <a:pt x="90" y="1931"/>
                </a:lnTo>
                <a:lnTo>
                  <a:pt x="90" y="1930"/>
                </a:lnTo>
                <a:lnTo>
                  <a:pt x="89" y="1929"/>
                </a:lnTo>
                <a:lnTo>
                  <a:pt x="89" y="1926"/>
                </a:lnTo>
                <a:lnTo>
                  <a:pt x="88" y="1923"/>
                </a:lnTo>
                <a:lnTo>
                  <a:pt x="88" y="1922"/>
                </a:lnTo>
                <a:lnTo>
                  <a:pt x="87" y="1919"/>
                </a:lnTo>
                <a:lnTo>
                  <a:pt x="87" y="1917"/>
                </a:lnTo>
                <a:lnTo>
                  <a:pt x="86" y="1915"/>
                </a:lnTo>
                <a:lnTo>
                  <a:pt x="86" y="1914"/>
                </a:lnTo>
                <a:lnTo>
                  <a:pt x="85" y="1912"/>
                </a:lnTo>
                <a:lnTo>
                  <a:pt x="83" y="1912"/>
                </a:lnTo>
                <a:lnTo>
                  <a:pt x="81" y="1912"/>
                </a:lnTo>
                <a:lnTo>
                  <a:pt x="79" y="1912"/>
                </a:lnTo>
                <a:lnTo>
                  <a:pt x="77" y="1912"/>
                </a:lnTo>
                <a:lnTo>
                  <a:pt x="76" y="1912"/>
                </a:lnTo>
                <a:lnTo>
                  <a:pt x="75" y="1912"/>
                </a:lnTo>
                <a:lnTo>
                  <a:pt x="75" y="1913"/>
                </a:lnTo>
                <a:lnTo>
                  <a:pt x="73" y="1913"/>
                </a:lnTo>
                <a:lnTo>
                  <a:pt x="72" y="1913"/>
                </a:lnTo>
                <a:lnTo>
                  <a:pt x="70" y="1914"/>
                </a:lnTo>
                <a:lnTo>
                  <a:pt x="70" y="1915"/>
                </a:lnTo>
                <a:lnTo>
                  <a:pt x="69" y="1915"/>
                </a:lnTo>
                <a:lnTo>
                  <a:pt x="68" y="1916"/>
                </a:lnTo>
                <a:lnTo>
                  <a:pt x="67" y="1917"/>
                </a:lnTo>
                <a:lnTo>
                  <a:pt x="66" y="1917"/>
                </a:lnTo>
                <a:lnTo>
                  <a:pt x="63" y="1914"/>
                </a:lnTo>
                <a:lnTo>
                  <a:pt x="62" y="1912"/>
                </a:lnTo>
                <a:lnTo>
                  <a:pt x="61" y="1909"/>
                </a:lnTo>
                <a:lnTo>
                  <a:pt x="60" y="1909"/>
                </a:lnTo>
                <a:lnTo>
                  <a:pt x="59" y="1911"/>
                </a:lnTo>
                <a:lnTo>
                  <a:pt x="54" y="1913"/>
                </a:lnTo>
                <a:lnTo>
                  <a:pt x="52" y="1912"/>
                </a:lnTo>
                <a:lnTo>
                  <a:pt x="49" y="1909"/>
                </a:lnTo>
                <a:lnTo>
                  <a:pt x="45" y="1907"/>
                </a:lnTo>
                <a:lnTo>
                  <a:pt x="44" y="1906"/>
                </a:lnTo>
                <a:lnTo>
                  <a:pt x="43" y="1905"/>
                </a:lnTo>
                <a:lnTo>
                  <a:pt x="42" y="1905"/>
                </a:lnTo>
                <a:lnTo>
                  <a:pt x="41" y="1904"/>
                </a:lnTo>
                <a:lnTo>
                  <a:pt x="39" y="1903"/>
                </a:lnTo>
                <a:lnTo>
                  <a:pt x="38" y="1902"/>
                </a:lnTo>
                <a:lnTo>
                  <a:pt x="37" y="1900"/>
                </a:lnTo>
                <a:lnTo>
                  <a:pt x="35" y="1899"/>
                </a:lnTo>
                <a:lnTo>
                  <a:pt x="34" y="1898"/>
                </a:lnTo>
                <a:lnTo>
                  <a:pt x="33" y="1897"/>
                </a:lnTo>
                <a:lnTo>
                  <a:pt x="31" y="1897"/>
                </a:lnTo>
                <a:lnTo>
                  <a:pt x="30" y="1896"/>
                </a:lnTo>
                <a:lnTo>
                  <a:pt x="28" y="1895"/>
                </a:lnTo>
                <a:lnTo>
                  <a:pt x="26" y="1892"/>
                </a:lnTo>
                <a:lnTo>
                  <a:pt x="22" y="1897"/>
                </a:lnTo>
                <a:lnTo>
                  <a:pt x="21" y="1897"/>
                </a:lnTo>
                <a:lnTo>
                  <a:pt x="20" y="1899"/>
                </a:lnTo>
                <a:lnTo>
                  <a:pt x="19" y="1900"/>
                </a:lnTo>
                <a:lnTo>
                  <a:pt x="14" y="1906"/>
                </a:lnTo>
                <a:lnTo>
                  <a:pt x="14" y="1905"/>
                </a:lnTo>
                <a:lnTo>
                  <a:pt x="13" y="1904"/>
                </a:lnTo>
                <a:lnTo>
                  <a:pt x="12" y="1902"/>
                </a:lnTo>
                <a:lnTo>
                  <a:pt x="11" y="1900"/>
                </a:lnTo>
                <a:lnTo>
                  <a:pt x="11" y="1899"/>
                </a:lnTo>
                <a:lnTo>
                  <a:pt x="10" y="1898"/>
                </a:lnTo>
                <a:lnTo>
                  <a:pt x="10" y="1897"/>
                </a:lnTo>
                <a:lnTo>
                  <a:pt x="9" y="1896"/>
                </a:lnTo>
                <a:lnTo>
                  <a:pt x="9" y="1895"/>
                </a:lnTo>
                <a:lnTo>
                  <a:pt x="10" y="1895"/>
                </a:lnTo>
                <a:lnTo>
                  <a:pt x="10" y="1894"/>
                </a:lnTo>
                <a:lnTo>
                  <a:pt x="10" y="1892"/>
                </a:lnTo>
                <a:lnTo>
                  <a:pt x="10" y="1891"/>
                </a:lnTo>
                <a:lnTo>
                  <a:pt x="11" y="1890"/>
                </a:lnTo>
                <a:lnTo>
                  <a:pt x="11" y="1888"/>
                </a:lnTo>
                <a:lnTo>
                  <a:pt x="12" y="1887"/>
                </a:lnTo>
                <a:lnTo>
                  <a:pt x="12" y="1886"/>
                </a:lnTo>
                <a:lnTo>
                  <a:pt x="12" y="1885"/>
                </a:lnTo>
                <a:lnTo>
                  <a:pt x="14" y="1880"/>
                </a:lnTo>
                <a:lnTo>
                  <a:pt x="14" y="1878"/>
                </a:lnTo>
                <a:lnTo>
                  <a:pt x="16" y="1873"/>
                </a:lnTo>
                <a:lnTo>
                  <a:pt x="20" y="1861"/>
                </a:lnTo>
                <a:lnTo>
                  <a:pt x="19" y="1856"/>
                </a:lnTo>
                <a:lnTo>
                  <a:pt x="18" y="1854"/>
                </a:lnTo>
                <a:lnTo>
                  <a:pt x="18" y="1853"/>
                </a:lnTo>
                <a:lnTo>
                  <a:pt x="17" y="1850"/>
                </a:lnTo>
                <a:lnTo>
                  <a:pt x="16" y="1848"/>
                </a:lnTo>
                <a:lnTo>
                  <a:pt x="14" y="1846"/>
                </a:lnTo>
                <a:lnTo>
                  <a:pt x="14" y="1844"/>
                </a:lnTo>
                <a:lnTo>
                  <a:pt x="13" y="1841"/>
                </a:lnTo>
                <a:lnTo>
                  <a:pt x="12" y="1839"/>
                </a:lnTo>
                <a:lnTo>
                  <a:pt x="12" y="1838"/>
                </a:lnTo>
                <a:lnTo>
                  <a:pt x="11" y="1836"/>
                </a:lnTo>
                <a:lnTo>
                  <a:pt x="11" y="1835"/>
                </a:lnTo>
                <a:lnTo>
                  <a:pt x="10" y="1833"/>
                </a:lnTo>
                <a:lnTo>
                  <a:pt x="10" y="1832"/>
                </a:lnTo>
                <a:lnTo>
                  <a:pt x="9" y="1831"/>
                </a:lnTo>
                <a:lnTo>
                  <a:pt x="9" y="1830"/>
                </a:lnTo>
                <a:lnTo>
                  <a:pt x="9" y="1829"/>
                </a:lnTo>
                <a:lnTo>
                  <a:pt x="9" y="1828"/>
                </a:lnTo>
                <a:lnTo>
                  <a:pt x="9" y="1827"/>
                </a:lnTo>
                <a:lnTo>
                  <a:pt x="8" y="1820"/>
                </a:lnTo>
                <a:lnTo>
                  <a:pt x="7" y="1816"/>
                </a:lnTo>
                <a:lnTo>
                  <a:pt x="7" y="1814"/>
                </a:lnTo>
                <a:lnTo>
                  <a:pt x="5" y="1813"/>
                </a:lnTo>
                <a:lnTo>
                  <a:pt x="5" y="1812"/>
                </a:lnTo>
                <a:lnTo>
                  <a:pt x="5" y="1811"/>
                </a:lnTo>
                <a:lnTo>
                  <a:pt x="5" y="1810"/>
                </a:lnTo>
                <a:lnTo>
                  <a:pt x="5" y="1808"/>
                </a:lnTo>
                <a:lnTo>
                  <a:pt x="5" y="1807"/>
                </a:lnTo>
                <a:lnTo>
                  <a:pt x="5" y="1806"/>
                </a:lnTo>
                <a:lnTo>
                  <a:pt x="5" y="1804"/>
                </a:lnTo>
                <a:lnTo>
                  <a:pt x="5" y="1801"/>
                </a:lnTo>
                <a:lnTo>
                  <a:pt x="5" y="1798"/>
                </a:lnTo>
                <a:lnTo>
                  <a:pt x="5" y="1797"/>
                </a:lnTo>
                <a:lnTo>
                  <a:pt x="4" y="1797"/>
                </a:lnTo>
                <a:lnTo>
                  <a:pt x="4" y="1796"/>
                </a:lnTo>
                <a:lnTo>
                  <a:pt x="4" y="1795"/>
                </a:lnTo>
                <a:lnTo>
                  <a:pt x="5" y="1795"/>
                </a:lnTo>
                <a:lnTo>
                  <a:pt x="5" y="1794"/>
                </a:lnTo>
                <a:lnTo>
                  <a:pt x="5" y="1793"/>
                </a:lnTo>
                <a:lnTo>
                  <a:pt x="8" y="1794"/>
                </a:lnTo>
                <a:lnTo>
                  <a:pt x="9" y="1795"/>
                </a:lnTo>
                <a:lnTo>
                  <a:pt x="9" y="1796"/>
                </a:lnTo>
                <a:lnTo>
                  <a:pt x="9" y="1797"/>
                </a:lnTo>
                <a:lnTo>
                  <a:pt x="9" y="1798"/>
                </a:lnTo>
                <a:lnTo>
                  <a:pt x="12" y="1798"/>
                </a:lnTo>
                <a:lnTo>
                  <a:pt x="12" y="1797"/>
                </a:lnTo>
                <a:lnTo>
                  <a:pt x="13" y="1795"/>
                </a:lnTo>
                <a:lnTo>
                  <a:pt x="14" y="1794"/>
                </a:lnTo>
                <a:lnTo>
                  <a:pt x="16" y="1791"/>
                </a:lnTo>
                <a:lnTo>
                  <a:pt x="18" y="1789"/>
                </a:lnTo>
                <a:lnTo>
                  <a:pt x="17" y="1788"/>
                </a:lnTo>
                <a:lnTo>
                  <a:pt x="17" y="1787"/>
                </a:lnTo>
                <a:lnTo>
                  <a:pt x="19" y="1785"/>
                </a:lnTo>
                <a:lnTo>
                  <a:pt x="19" y="1786"/>
                </a:lnTo>
                <a:lnTo>
                  <a:pt x="20" y="1786"/>
                </a:lnTo>
                <a:lnTo>
                  <a:pt x="24" y="1785"/>
                </a:lnTo>
                <a:lnTo>
                  <a:pt x="27" y="1784"/>
                </a:lnTo>
                <a:lnTo>
                  <a:pt x="29" y="1782"/>
                </a:lnTo>
                <a:lnTo>
                  <a:pt x="30" y="1781"/>
                </a:lnTo>
                <a:lnTo>
                  <a:pt x="31" y="1781"/>
                </a:lnTo>
                <a:lnTo>
                  <a:pt x="33" y="1781"/>
                </a:lnTo>
                <a:lnTo>
                  <a:pt x="36" y="1779"/>
                </a:lnTo>
                <a:lnTo>
                  <a:pt x="37" y="1779"/>
                </a:lnTo>
                <a:lnTo>
                  <a:pt x="39" y="1777"/>
                </a:lnTo>
                <a:lnTo>
                  <a:pt x="42" y="1777"/>
                </a:lnTo>
                <a:lnTo>
                  <a:pt x="42" y="1776"/>
                </a:lnTo>
                <a:lnTo>
                  <a:pt x="44" y="1776"/>
                </a:lnTo>
                <a:lnTo>
                  <a:pt x="45" y="1774"/>
                </a:lnTo>
                <a:lnTo>
                  <a:pt x="46" y="1773"/>
                </a:lnTo>
                <a:lnTo>
                  <a:pt x="47" y="1773"/>
                </a:lnTo>
                <a:lnTo>
                  <a:pt x="49" y="1773"/>
                </a:lnTo>
                <a:lnTo>
                  <a:pt x="50" y="1772"/>
                </a:lnTo>
                <a:lnTo>
                  <a:pt x="51" y="1771"/>
                </a:lnTo>
                <a:lnTo>
                  <a:pt x="52" y="1771"/>
                </a:lnTo>
                <a:lnTo>
                  <a:pt x="53" y="1771"/>
                </a:lnTo>
                <a:lnTo>
                  <a:pt x="54" y="1771"/>
                </a:lnTo>
                <a:lnTo>
                  <a:pt x="55" y="1771"/>
                </a:lnTo>
                <a:lnTo>
                  <a:pt x="56" y="1770"/>
                </a:lnTo>
                <a:lnTo>
                  <a:pt x="58" y="1770"/>
                </a:lnTo>
                <a:lnTo>
                  <a:pt x="59" y="1769"/>
                </a:lnTo>
                <a:lnTo>
                  <a:pt x="60" y="1768"/>
                </a:lnTo>
                <a:lnTo>
                  <a:pt x="61" y="1768"/>
                </a:lnTo>
                <a:lnTo>
                  <a:pt x="63" y="1767"/>
                </a:lnTo>
                <a:lnTo>
                  <a:pt x="64" y="1767"/>
                </a:lnTo>
                <a:lnTo>
                  <a:pt x="66" y="1768"/>
                </a:lnTo>
                <a:lnTo>
                  <a:pt x="67" y="1769"/>
                </a:lnTo>
                <a:lnTo>
                  <a:pt x="68" y="1770"/>
                </a:lnTo>
                <a:lnTo>
                  <a:pt x="68" y="1771"/>
                </a:lnTo>
                <a:lnTo>
                  <a:pt x="69" y="1771"/>
                </a:lnTo>
                <a:lnTo>
                  <a:pt x="70" y="1772"/>
                </a:lnTo>
                <a:lnTo>
                  <a:pt x="71" y="1773"/>
                </a:lnTo>
                <a:lnTo>
                  <a:pt x="73" y="1776"/>
                </a:lnTo>
                <a:lnTo>
                  <a:pt x="76" y="1778"/>
                </a:lnTo>
                <a:lnTo>
                  <a:pt x="77" y="1777"/>
                </a:lnTo>
                <a:lnTo>
                  <a:pt x="84" y="1773"/>
                </a:lnTo>
                <a:lnTo>
                  <a:pt x="85" y="1773"/>
                </a:lnTo>
                <a:lnTo>
                  <a:pt x="85" y="1772"/>
                </a:lnTo>
                <a:lnTo>
                  <a:pt x="85" y="1771"/>
                </a:lnTo>
                <a:lnTo>
                  <a:pt x="86" y="1771"/>
                </a:lnTo>
                <a:lnTo>
                  <a:pt x="88" y="1767"/>
                </a:lnTo>
                <a:lnTo>
                  <a:pt x="92" y="1769"/>
                </a:lnTo>
                <a:lnTo>
                  <a:pt x="94" y="1764"/>
                </a:lnTo>
                <a:lnTo>
                  <a:pt x="95" y="1764"/>
                </a:lnTo>
                <a:lnTo>
                  <a:pt x="107" y="1768"/>
                </a:lnTo>
                <a:lnTo>
                  <a:pt x="107" y="1767"/>
                </a:lnTo>
                <a:lnTo>
                  <a:pt x="107" y="1764"/>
                </a:lnTo>
                <a:lnTo>
                  <a:pt x="109" y="1764"/>
                </a:lnTo>
                <a:lnTo>
                  <a:pt x="109" y="1760"/>
                </a:lnTo>
                <a:lnTo>
                  <a:pt x="107" y="1760"/>
                </a:lnTo>
                <a:lnTo>
                  <a:pt x="106" y="1760"/>
                </a:lnTo>
                <a:lnTo>
                  <a:pt x="105" y="1759"/>
                </a:lnTo>
                <a:lnTo>
                  <a:pt x="104" y="1759"/>
                </a:lnTo>
                <a:lnTo>
                  <a:pt x="102" y="1756"/>
                </a:lnTo>
                <a:lnTo>
                  <a:pt x="101" y="1755"/>
                </a:lnTo>
                <a:lnTo>
                  <a:pt x="97" y="1754"/>
                </a:lnTo>
                <a:lnTo>
                  <a:pt x="96" y="1753"/>
                </a:lnTo>
                <a:lnTo>
                  <a:pt x="92" y="1747"/>
                </a:lnTo>
                <a:lnTo>
                  <a:pt x="86" y="1752"/>
                </a:lnTo>
                <a:lnTo>
                  <a:pt x="87" y="1753"/>
                </a:lnTo>
                <a:lnTo>
                  <a:pt x="87" y="1755"/>
                </a:lnTo>
                <a:lnTo>
                  <a:pt x="86" y="1757"/>
                </a:lnTo>
                <a:lnTo>
                  <a:pt x="87" y="1757"/>
                </a:lnTo>
                <a:lnTo>
                  <a:pt x="83" y="1762"/>
                </a:lnTo>
                <a:lnTo>
                  <a:pt x="81" y="1762"/>
                </a:lnTo>
                <a:lnTo>
                  <a:pt x="80" y="1760"/>
                </a:lnTo>
                <a:lnTo>
                  <a:pt x="77" y="1756"/>
                </a:lnTo>
                <a:lnTo>
                  <a:pt x="76" y="1756"/>
                </a:lnTo>
                <a:lnTo>
                  <a:pt x="75" y="1755"/>
                </a:lnTo>
                <a:lnTo>
                  <a:pt x="73" y="1754"/>
                </a:lnTo>
                <a:lnTo>
                  <a:pt x="71" y="1752"/>
                </a:lnTo>
                <a:lnTo>
                  <a:pt x="68" y="1749"/>
                </a:lnTo>
                <a:lnTo>
                  <a:pt x="68" y="1748"/>
                </a:lnTo>
                <a:lnTo>
                  <a:pt x="66" y="1746"/>
                </a:lnTo>
                <a:lnTo>
                  <a:pt x="64" y="1746"/>
                </a:lnTo>
                <a:lnTo>
                  <a:pt x="59" y="1743"/>
                </a:lnTo>
                <a:lnTo>
                  <a:pt x="56" y="1742"/>
                </a:lnTo>
                <a:lnTo>
                  <a:pt x="55" y="1742"/>
                </a:lnTo>
                <a:lnTo>
                  <a:pt x="54" y="1740"/>
                </a:lnTo>
                <a:lnTo>
                  <a:pt x="53" y="1738"/>
                </a:lnTo>
                <a:lnTo>
                  <a:pt x="26" y="1745"/>
                </a:lnTo>
                <a:lnTo>
                  <a:pt x="25" y="1738"/>
                </a:lnTo>
                <a:lnTo>
                  <a:pt x="25" y="1736"/>
                </a:lnTo>
                <a:lnTo>
                  <a:pt x="30" y="1735"/>
                </a:lnTo>
                <a:lnTo>
                  <a:pt x="49" y="1729"/>
                </a:lnTo>
                <a:lnTo>
                  <a:pt x="42" y="1721"/>
                </a:lnTo>
                <a:lnTo>
                  <a:pt x="20" y="1727"/>
                </a:lnTo>
                <a:lnTo>
                  <a:pt x="19" y="1726"/>
                </a:lnTo>
                <a:lnTo>
                  <a:pt x="18" y="1725"/>
                </a:lnTo>
                <a:lnTo>
                  <a:pt x="16" y="1722"/>
                </a:lnTo>
                <a:lnTo>
                  <a:pt x="13" y="1712"/>
                </a:lnTo>
                <a:lnTo>
                  <a:pt x="9" y="1695"/>
                </a:lnTo>
                <a:lnTo>
                  <a:pt x="12" y="1694"/>
                </a:lnTo>
                <a:lnTo>
                  <a:pt x="14" y="1703"/>
                </a:lnTo>
                <a:lnTo>
                  <a:pt x="18" y="1702"/>
                </a:lnTo>
                <a:lnTo>
                  <a:pt x="16" y="1693"/>
                </a:lnTo>
                <a:lnTo>
                  <a:pt x="17" y="1693"/>
                </a:lnTo>
                <a:lnTo>
                  <a:pt x="18" y="1693"/>
                </a:lnTo>
                <a:lnTo>
                  <a:pt x="19" y="1693"/>
                </a:lnTo>
                <a:lnTo>
                  <a:pt x="20" y="1693"/>
                </a:lnTo>
                <a:lnTo>
                  <a:pt x="21" y="1693"/>
                </a:lnTo>
                <a:lnTo>
                  <a:pt x="22" y="1693"/>
                </a:lnTo>
                <a:lnTo>
                  <a:pt x="24" y="1693"/>
                </a:lnTo>
                <a:lnTo>
                  <a:pt x="52" y="1696"/>
                </a:lnTo>
                <a:lnTo>
                  <a:pt x="53" y="1696"/>
                </a:lnTo>
                <a:lnTo>
                  <a:pt x="54" y="1697"/>
                </a:lnTo>
                <a:lnTo>
                  <a:pt x="55" y="1697"/>
                </a:lnTo>
                <a:lnTo>
                  <a:pt x="56" y="1697"/>
                </a:lnTo>
                <a:lnTo>
                  <a:pt x="58" y="1698"/>
                </a:lnTo>
                <a:lnTo>
                  <a:pt x="59" y="1698"/>
                </a:lnTo>
                <a:lnTo>
                  <a:pt x="60" y="1700"/>
                </a:lnTo>
                <a:lnTo>
                  <a:pt x="61" y="1701"/>
                </a:lnTo>
                <a:lnTo>
                  <a:pt x="52" y="1711"/>
                </a:lnTo>
                <a:lnTo>
                  <a:pt x="55" y="1713"/>
                </a:lnTo>
                <a:lnTo>
                  <a:pt x="59" y="1715"/>
                </a:lnTo>
                <a:lnTo>
                  <a:pt x="61" y="1718"/>
                </a:lnTo>
                <a:lnTo>
                  <a:pt x="62" y="1715"/>
                </a:lnTo>
                <a:lnTo>
                  <a:pt x="63" y="1715"/>
                </a:lnTo>
                <a:lnTo>
                  <a:pt x="64" y="1713"/>
                </a:lnTo>
                <a:lnTo>
                  <a:pt x="66" y="1712"/>
                </a:lnTo>
                <a:lnTo>
                  <a:pt x="67" y="1711"/>
                </a:lnTo>
                <a:lnTo>
                  <a:pt x="68" y="1710"/>
                </a:lnTo>
                <a:lnTo>
                  <a:pt x="69" y="1709"/>
                </a:lnTo>
                <a:lnTo>
                  <a:pt x="69" y="1708"/>
                </a:lnTo>
                <a:lnTo>
                  <a:pt x="70" y="1706"/>
                </a:lnTo>
                <a:lnTo>
                  <a:pt x="71" y="1706"/>
                </a:lnTo>
                <a:lnTo>
                  <a:pt x="71" y="1705"/>
                </a:lnTo>
                <a:lnTo>
                  <a:pt x="71" y="1702"/>
                </a:lnTo>
                <a:lnTo>
                  <a:pt x="70" y="1700"/>
                </a:lnTo>
                <a:lnTo>
                  <a:pt x="70" y="1698"/>
                </a:lnTo>
                <a:lnTo>
                  <a:pt x="70" y="1697"/>
                </a:lnTo>
                <a:lnTo>
                  <a:pt x="70" y="1696"/>
                </a:lnTo>
                <a:lnTo>
                  <a:pt x="69" y="1696"/>
                </a:lnTo>
                <a:lnTo>
                  <a:pt x="69" y="1695"/>
                </a:lnTo>
                <a:lnTo>
                  <a:pt x="68" y="1695"/>
                </a:lnTo>
                <a:lnTo>
                  <a:pt x="68" y="1694"/>
                </a:lnTo>
                <a:lnTo>
                  <a:pt x="67" y="1694"/>
                </a:lnTo>
                <a:lnTo>
                  <a:pt x="67" y="1693"/>
                </a:lnTo>
                <a:lnTo>
                  <a:pt x="66" y="1693"/>
                </a:lnTo>
                <a:lnTo>
                  <a:pt x="66" y="1692"/>
                </a:lnTo>
                <a:lnTo>
                  <a:pt x="64" y="1692"/>
                </a:lnTo>
                <a:lnTo>
                  <a:pt x="64" y="1691"/>
                </a:lnTo>
                <a:lnTo>
                  <a:pt x="64" y="1689"/>
                </a:lnTo>
                <a:lnTo>
                  <a:pt x="63" y="1688"/>
                </a:lnTo>
                <a:lnTo>
                  <a:pt x="63" y="1687"/>
                </a:lnTo>
                <a:lnTo>
                  <a:pt x="63" y="1686"/>
                </a:lnTo>
                <a:lnTo>
                  <a:pt x="63" y="1685"/>
                </a:lnTo>
                <a:lnTo>
                  <a:pt x="63" y="1684"/>
                </a:lnTo>
                <a:lnTo>
                  <a:pt x="63" y="1681"/>
                </a:lnTo>
                <a:lnTo>
                  <a:pt x="62" y="1679"/>
                </a:lnTo>
                <a:lnTo>
                  <a:pt x="62" y="1676"/>
                </a:lnTo>
                <a:lnTo>
                  <a:pt x="62" y="1675"/>
                </a:lnTo>
                <a:lnTo>
                  <a:pt x="62" y="1673"/>
                </a:lnTo>
                <a:lnTo>
                  <a:pt x="61" y="1672"/>
                </a:lnTo>
                <a:lnTo>
                  <a:pt x="61" y="1671"/>
                </a:lnTo>
                <a:lnTo>
                  <a:pt x="61" y="1670"/>
                </a:lnTo>
                <a:lnTo>
                  <a:pt x="60" y="1669"/>
                </a:lnTo>
                <a:lnTo>
                  <a:pt x="60" y="1668"/>
                </a:lnTo>
                <a:lnTo>
                  <a:pt x="59" y="1668"/>
                </a:lnTo>
                <a:lnTo>
                  <a:pt x="59" y="1667"/>
                </a:lnTo>
                <a:lnTo>
                  <a:pt x="58" y="1666"/>
                </a:lnTo>
                <a:lnTo>
                  <a:pt x="56" y="1666"/>
                </a:lnTo>
                <a:lnTo>
                  <a:pt x="56" y="1664"/>
                </a:lnTo>
                <a:lnTo>
                  <a:pt x="55" y="1664"/>
                </a:lnTo>
                <a:lnTo>
                  <a:pt x="55" y="1663"/>
                </a:lnTo>
                <a:lnTo>
                  <a:pt x="54" y="1662"/>
                </a:lnTo>
                <a:lnTo>
                  <a:pt x="53" y="1662"/>
                </a:lnTo>
                <a:lnTo>
                  <a:pt x="53" y="1661"/>
                </a:lnTo>
                <a:lnTo>
                  <a:pt x="52" y="1661"/>
                </a:lnTo>
                <a:lnTo>
                  <a:pt x="52" y="1660"/>
                </a:lnTo>
                <a:lnTo>
                  <a:pt x="51" y="1659"/>
                </a:lnTo>
                <a:lnTo>
                  <a:pt x="50" y="1658"/>
                </a:lnTo>
                <a:lnTo>
                  <a:pt x="49" y="1656"/>
                </a:lnTo>
                <a:lnTo>
                  <a:pt x="47" y="1655"/>
                </a:lnTo>
                <a:lnTo>
                  <a:pt x="45" y="1653"/>
                </a:lnTo>
                <a:lnTo>
                  <a:pt x="47" y="1655"/>
                </a:lnTo>
                <a:lnTo>
                  <a:pt x="44" y="1659"/>
                </a:lnTo>
                <a:lnTo>
                  <a:pt x="49" y="1663"/>
                </a:lnTo>
                <a:lnTo>
                  <a:pt x="49" y="1664"/>
                </a:lnTo>
                <a:lnTo>
                  <a:pt x="47" y="1667"/>
                </a:lnTo>
                <a:lnTo>
                  <a:pt x="46" y="1668"/>
                </a:lnTo>
                <a:lnTo>
                  <a:pt x="45" y="1672"/>
                </a:lnTo>
                <a:lnTo>
                  <a:pt x="43" y="1677"/>
                </a:lnTo>
                <a:lnTo>
                  <a:pt x="41" y="1681"/>
                </a:lnTo>
                <a:lnTo>
                  <a:pt x="41" y="1683"/>
                </a:lnTo>
                <a:lnTo>
                  <a:pt x="38" y="1688"/>
                </a:lnTo>
                <a:lnTo>
                  <a:pt x="37" y="1687"/>
                </a:lnTo>
                <a:lnTo>
                  <a:pt x="36" y="1686"/>
                </a:lnTo>
                <a:lnTo>
                  <a:pt x="36" y="1685"/>
                </a:lnTo>
                <a:lnTo>
                  <a:pt x="35" y="1684"/>
                </a:lnTo>
                <a:lnTo>
                  <a:pt x="34" y="1683"/>
                </a:lnTo>
                <a:lnTo>
                  <a:pt x="34" y="1681"/>
                </a:lnTo>
                <a:lnTo>
                  <a:pt x="33" y="1681"/>
                </a:lnTo>
                <a:lnTo>
                  <a:pt x="33" y="1680"/>
                </a:lnTo>
                <a:lnTo>
                  <a:pt x="31" y="1680"/>
                </a:lnTo>
                <a:lnTo>
                  <a:pt x="30" y="1679"/>
                </a:lnTo>
                <a:lnTo>
                  <a:pt x="29" y="1678"/>
                </a:lnTo>
                <a:lnTo>
                  <a:pt x="29" y="1677"/>
                </a:lnTo>
                <a:lnTo>
                  <a:pt x="28" y="1677"/>
                </a:lnTo>
                <a:lnTo>
                  <a:pt x="28" y="1676"/>
                </a:lnTo>
                <a:lnTo>
                  <a:pt x="27" y="1675"/>
                </a:lnTo>
                <a:lnTo>
                  <a:pt x="24" y="1669"/>
                </a:lnTo>
                <a:lnTo>
                  <a:pt x="26" y="1667"/>
                </a:lnTo>
                <a:lnTo>
                  <a:pt x="24" y="1664"/>
                </a:lnTo>
                <a:lnTo>
                  <a:pt x="24" y="1663"/>
                </a:lnTo>
                <a:lnTo>
                  <a:pt x="22" y="1662"/>
                </a:lnTo>
                <a:lnTo>
                  <a:pt x="21" y="1661"/>
                </a:lnTo>
                <a:lnTo>
                  <a:pt x="21" y="1660"/>
                </a:lnTo>
                <a:lnTo>
                  <a:pt x="20" y="1659"/>
                </a:lnTo>
                <a:lnTo>
                  <a:pt x="17" y="1653"/>
                </a:lnTo>
                <a:lnTo>
                  <a:pt x="16" y="1652"/>
                </a:lnTo>
                <a:lnTo>
                  <a:pt x="11" y="1646"/>
                </a:lnTo>
                <a:lnTo>
                  <a:pt x="12" y="1645"/>
                </a:lnTo>
                <a:lnTo>
                  <a:pt x="12" y="1644"/>
                </a:lnTo>
                <a:lnTo>
                  <a:pt x="12" y="1643"/>
                </a:lnTo>
                <a:lnTo>
                  <a:pt x="11" y="1642"/>
                </a:lnTo>
                <a:lnTo>
                  <a:pt x="11" y="1641"/>
                </a:lnTo>
                <a:lnTo>
                  <a:pt x="10" y="1639"/>
                </a:lnTo>
                <a:lnTo>
                  <a:pt x="10" y="1637"/>
                </a:lnTo>
                <a:lnTo>
                  <a:pt x="9" y="1636"/>
                </a:lnTo>
                <a:lnTo>
                  <a:pt x="9" y="1635"/>
                </a:lnTo>
                <a:lnTo>
                  <a:pt x="9" y="1634"/>
                </a:lnTo>
                <a:lnTo>
                  <a:pt x="9" y="1632"/>
                </a:lnTo>
                <a:lnTo>
                  <a:pt x="9" y="1630"/>
                </a:lnTo>
                <a:lnTo>
                  <a:pt x="10" y="1629"/>
                </a:lnTo>
                <a:lnTo>
                  <a:pt x="10" y="1628"/>
                </a:lnTo>
                <a:lnTo>
                  <a:pt x="10" y="1627"/>
                </a:lnTo>
                <a:lnTo>
                  <a:pt x="5" y="1621"/>
                </a:lnTo>
                <a:lnTo>
                  <a:pt x="2" y="1618"/>
                </a:lnTo>
                <a:lnTo>
                  <a:pt x="2" y="1617"/>
                </a:lnTo>
                <a:lnTo>
                  <a:pt x="9" y="1610"/>
                </a:lnTo>
                <a:lnTo>
                  <a:pt x="8" y="1609"/>
                </a:lnTo>
                <a:lnTo>
                  <a:pt x="10" y="1608"/>
                </a:lnTo>
                <a:lnTo>
                  <a:pt x="14" y="1613"/>
                </a:lnTo>
                <a:lnTo>
                  <a:pt x="16" y="1613"/>
                </a:lnTo>
                <a:lnTo>
                  <a:pt x="16" y="1612"/>
                </a:lnTo>
                <a:lnTo>
                  <a:pt x="16" y="1611"/>
                </a:lnTo>
                <a:lnTo>
                  <a:pt x="18" y="1602"/>
                </a:lnTo>
                <a:lnTo>
                  <a:pt x="18" y="1601"/>
                </a:lnTo>
                <a:lnTo>
                  <a:pt x="18" y="1600"/>
                </a:lnTo>
                <a:lnTo>
                  <a:pt x="19" y="1600"/>
                </a:lnTo>
                <a:lnTo>
                  <a:pt x="19" y="1599"/>
                </a:lnTo>
                <a:lnTo>
                  <a:pt x="19" y="1597"/>
                </a:lnTo>
                <a:lnTo>
                  <a:pt x="20" y="1597"/>
                </a:lnTo>
                <a:lnTo>
                  <a:pt x="20" y="1596"/>
                </a:lnTo>
                <a:lnTo>
                  <a:pt x="21" y="1595"/>
                </a:lnTo>
                <a:lnTo>
                  <a:pt x="20" y="1594"/>
                </a:lnTo>
                <a:lnTo>
                  <a:pt x="21" y="1591"/>
                </a:lnTo>
                <a:lnTo>
                  <a:pt x="22" y="1588"/>
                </a:lnTo>
                <a:lnTo>
                  <a:pt x="24" y="1587"/>
                </a:lnTo>
                <a:lnTo>
                  <a:pt x="30" y="1583"/>
                </a:lnTo>
                <a:lnTo>
                  <a:pt x="29" y="1580"/>
                </a:lnTo>
                <a:lnTo>
                  <a:pt x="30" y="1579"/>
                </a:lnTo>
                <a:lnTo>
                  <a:pt x="31" y="1578"/>
                </a:lnTo>
                <a:lnTo>
                  <a:pt x="33" y="1577"/>
                </a:lnTo>
                <a:lnTo>
                  <a:pt x="35" y="1576"/>
                </a:lnTo>
                <a:lnTo>
                  <a:pt x="36" y="1577"/>
                </a:lnTo>
                <a:lnTo>
                  <a:pt x="36" y="1578"/>
                </a:lnTo>
                <a:lnTo>
                  <a:pt x="37" y="1578"/>
                </a:lnTo>
                <a:lnTo>
                  <a:pt x="38" y="1577"/>
                </a:lnTo>
                <a:lnTo>
                  <a:pt x="38" y="1576"/>
                </a:lnTo>
                <a:lnTo>
                  <a:pt x="39" y="1576"/>
                </a:lnTo>
                <a:lnTo>
                  <a:pt x="44" y="1583"/>
                </a:lnTo>
                <a:lnTo>
                  <a:pt x="52" y="1593"/>
                </a:lnTo>
                <a:lnTo>
                  <a:pt x="52" y="1594"/>
                </a:lnTo>
                <a:lnTo>
                  <a:pt x="52" y="1593"/>
                </a:lnTo>
                <a:lnTo>
                  <a:pt x="54" y="1596"/>
                </a:lnTo>
                <a:lnTo>
                  <a:pt x="55" y="1596"/>
                </a:lnTo>
                <a:lnTo>
                  <a:pt x="56" y="1596"/>
                </a:lnTo>
                <a:lnTo>
                  <a:pt x="58" y="1596"/>
                </a:lnTo>
                <a:lnTo>
                  <a:pt x="58" y="1595"/>
                </a:lnTo>
                <a:lnTo>
                  <a:pt x="59" y="1595"/>
                </a:lnTo>
                <a:lnTo>
                  <a:pt x="59" y="1594"/>
                </a:lnTo>
                <a:lnTo>
                  <a:pt x="59" y="1593"/>
                </a:lnTo>
                <a:lnTo>
                  <a:pt x="60" y="1592"/>
                </a:lnTo>
                <a:lnTo>
                  <a:pt x="60" y="1591"/>
                </a:lnTo>
                <a:lnTo>
                  <a:pt x="60" y="1590"/>
                </a:lnTo>
                <a:lnTo>
                  <a:pt x="61" y="1590"/>
                </a:lnTo>
                <a:lnTo>
                  <a:pt x="61" y="1588"/>
                </a:lnTo>
                <a:lnTo>
                  <a:pt x="62" y="1587"/>
                </a:lnTo>
                <a:lnTo>
                  <a:pt x="63" y="1587"/>
                </a:lnTo>
                <a:lnTo>
                  <a:pt x="64" y="1587"/>
                </a:lnTo>
                <a:lnTo>
                  <a:pt x="64" y="1588"/>
                </a:lnTo>
                <a:lnTo>
                  <a:pt x="66" y="1588"/>
                </a:lnTo>
                <a:lnTo>
                  <a:pt x="67" y="1587"/>
                </a:lnTo>
                <a:lnTo>
                  <a:pt x="68" y="1587"/>
                </a:lnTo>
                <a:lnTo>
                  <a:pt x="69" y="1587"/>
                </a:lnTo>
                <a:lnTo>
                  <a:pt x="70" y="1587"/>
                </a:lnTo>
                <a:lnTo>
                  <a:pt x="71" y="1587"/>
                </a:lnTo>
                <a:lnTo>
                  <a:pt x="71" y="1588"/>
                </a:lnTo>
                <a:lnTo>
                  <a:pt x="72" y="1590"/>
                </a:lnTo>
                <a:lnTo>
                  <a:pt x="72" y="1591"/>
                </a:lnTo>
                <a:lnTo>
                  <a:pt x="72" y="1592"/>
                </a:lnTo>
                <a:lnTo>
                  <a:pt x="73" y="1592"/>
                </a:lnTo>
                <a:lnTo>
                  <a:pt x="73" y="1593"/>
                </a:lnTo>
                <a:lnTo>
                  <a:pt x="73" y="1594"/>
                </a:lnTo>
                <a:lnTo>
                  <a:pt x="75" y="1594"/>
                </a:lnTo>
                <a:lnTo>
                  <a:pt x="75" y="1593"/>
                </a:lnTo>
                <a:lnTo>
                  <a:pt x="75" y="1592"/>
                </a:lnTo>
                <a:lnTo>
                  <a:pt x="73" y="1592"/>
                </a:lnTo>
                <a:lnTo>
                  <a:pt x="73" y="1591"/>
                </a:lnTo>
                <a:lnTo>
                  <a:pt x="72" y="1590"/>
                </a:lnTo>
                <a:lnTo>
                  <a:pt x="72" y="1588"/>
                </a:lnTo>
                <a:lnTo>
                  <a:pt x="73" y="1588"/>
                </a:lnTo>
                <a:lnTo>
                  <a:pt x="75" y="1590"/>
                </a:lnTo>
                <a:lnTo>
                  <a:pt x="76" y="1590"/>
                </a:lnTo>
                <a:lnTo>
                  <a:pt x="76" y="1588"/>
                </a:lnTo>
                <a:lnTo>
                  <a:pt x="77" y="1588"/>
                </a:lnTo>
                <a:lnTo>
                  <a:pt x="76" y="1588"/>
                </a:lnTo>
                <a:lnTo>
                  <a:pt x="75" y="1587"/>
                </a:lnTo>
                <a:lnTo>
                  <a:pt x="73" y="1586"/>
                </a:lnTo>
                <a:lnTo>
                  <a:pt x="72" y="1585"/>
                </a:lnTo>
                <a:lnTo>
                  <a:pt x="71" y="1585"/>
                </a:lnTo>
                <a:lnTo>
                  <a:pt x="71" y="1584"/>
                </a:lnTo>
                <a:lnTo>
                  <a:pt x="70" y="1584"/>
                </a:lnTo>
                <a:lnTo>
                  <a:pt x="69" y="1584"/>
                </a:lnTo>
                <a:lnTo>
                  <a:pt x="68" y="1584"/>
                </a:lnTo>
                <a:lnTo>
                  <a:pt x="68" y="1583"/>
                </a:lnTo>
                <a:lnTo>
                  <a:pt x="67" y="1583"/>
                </a:lnTo>
                <a:lnTo>
                  <a:pt x="66" y="1583"/>
                </a:lnTo>
                <a:lnTo>
                  <a:pt x="64" y="1583"/>
                </a:lnTo>
                <a:lnTo>
                  <a:pt x="64" y="1582"/>
                </a:lnTo>
                <a:lnTo>
                  <a:pt x="63" y="1582"/>
                </a:lnTo>
                <a:lnTo>
                  <a:pt x="63" y="1580"/>
                </a:lnTo>
                <a:lnTo>
                  <a:pt x="63" y="1579"/>
                </a:lnTo>
                <a:lnTo>
                  <a:pt x="64" y="1579"/>
                </a:lnTo>
                <a:lnTo>
                  <a:pt x="64" y="1578"/>
                </a:lnTo>
                <a:lnTo>
                  <a:pt x="63" y="1579"/>
                </a:lnTo>
                <a:lnTo>
                  <a:pt x="62" y="1579"/>
                </a:lnTo>
                <a:lnTo>
                  <a:pt x="61" y="1580"/>
                </a:lnTo>
                <a:lnTo>
                  <a:pt x="60" y="1580"/>
                </a:lnTo>
                <a:lnTo>
                  <a:pt x="59" y="1580"/>
                </a:lnTo>
                <a:lnTo>
                  <a:pt x="58" y="1579"/>
                </a:lnTo>
                <a:lnTo>
                  <a:pt x="56" y="1579"/>
                </a:lnTo>
                <a:lnTo>
                  <a:pt x="55" y="1578"/>
                </a:lnTo>
                <a:lnTo>
                  <a:pt x="54" y="1578"/>
                </a:lnTo>
                <a:lnTo>
                  <a:pt x="54" y="1577"/>
                </a:lnTo>
                <a:lnTo>
                  <a:pt x="53" y="1577"/>
                </a:lnTo>
                <a:lnTo>
                  <a:pt x="52" y="1576"/>
                </a:lnTo>
                <a:lnTo>
                  <a:pt x="51" y="1575"/>
                </a:lnTo>
                <a:lnTo>
                  <a:pt x="50" y="1574"/>
                </a:lnTo>
                <a:lnTo>
                  <a:pt x="50" y="1573"/>
                </a:lnTo>
                <a:lnTo>
                  <a:pt x="49" y="1573"/>
                </a:lnTo>
                <a:lnTo>
                  <a:pt x="49" y="1571"/>
                </a:lnTo>
                <a:lnTo>
                  <a:pt x="47" y="1571"/>
                </a:lnTo>
                <a:lnTo>
                  <a:pt x="47" y="1570"/>
                </a:lnTo>
                <a:lnTo>
                  <a:pt x="46" y="1569"/>
                </a:lnTo>
                <a:lnTo>
                  <a:pt x="46" y="1568"/>
                </a:lnTo>
                <a:lnTo>
                  <a:pt x="45" y="1568"/>
                </a:lnTo>
                <a:lnTo>
                  <a:pt x="45" y="1567"/>
                </a:lnTo>
                <a:lnTo>
                  <a:pt x="44" y="1566"/>
                </a:lnTo>
                <a:lnTo>
                  <a:pt x="44" y="1565"/>
                </a:lnTo>
                <a:lnTo>
                  <a:pt x="43" y="1563"/>
                </a:lnTo>
                <a:lnTo>
                  <a:pt x="43" y="1562"/>
                </a:lnTo>
                <a:lnTo>
                  <a:pt x="42" y="1562"/>
                </a:lnTo>
                <a:lnTo>
                  <a:pt x="42" y="1561"/>
                </a:lnTo>
                <a:lnTo>
                  <a:pt x="42" y="1560"/>
                </a:lnTo>
                <a:lnTo>
                  <a:pt x="41" y="1560"/>
                </a:lnTo>
                <a:lnTo>
                  <a:pt x="41" y="1559"/>
                </a:lnTo>
                <a:lnTo>
                  <a:pt x="39" y="1559"/>
                </a:lnTo>
                <a:lnTo>
                  <a:pt x="39" y="1558"/>
                </a:lnTo>
                <a:lnTo>
                  <a:pt x="38" y="1558"/>
                </a:lnTo>
                <a:lnTo>
                  <a:pt x="38" y="1557"/>
                </a:lnTo>
                <a:lnTo>
                  <a:pt x="37" y="1557"/>
                </a:lnTo>
                <a:lnTo>
                  <a:pt x="37" y="1555"/>
                </a:lnTo>
                <a:lnTo>
                  <a:pt x="37" y="1554"/>
                </a:lnTo>
                <a:lnTo>
                  <a:pt x="37" y="1553"/>
                </a:lnTo>
                <a:lnTo>
                  <a:pt x="38" y="1553"/>
                </a:lnTo>
                <a:lnTo>
                  <a:pt x="38" y="1552"/>
                </a:lnTo>
                <a:lnTo>
                  <a:pt x="38" y="1551"/>
                </a:lnTo>
                <a:lnTo>
                  <a:pt x="38" y="1550"/>
                </a:lnTo>
                <a:lnTo>
                  <a:pt x="37" y="1550"/>
                </a:lnTo>
                <a:lnTo>
                  <a:pt x="36" y="1549"/>
                </a:lnTo>
                <a:lnTo>
                  <a:pt x="37" y="1549"/>
                </a:lnTo>
                <a:lnTo>
                  <a:pt x="37" y="1548"/>
                </a:lnTo>
                <a:lnTo>
                  <a:pt x="38" y="1548"/>
                </a:lnTo>
                <a:lnTo>
                  <a:pt x="38" y="1546"/>
                </a:lnTo>
                <a:lnTo>
                  <a:pt x="39" y="1546"/>
                </a:lnTo>
                <a:lnTo>
                  <a:pt x="39" y="1545"/>
                </a:lnTo>
                <a:lnTo>
                  <a:pt x="41" y="1545"/>
                </a:lnTo>
                <a:lnTo>
                  <a:pt x="42" y="1544"/>
                </a:lnTo>
                <a:lnTo>
                  <a:pt x="41" y="1543"/>
                </a:lnTo>
                <a:lnTo>
                  <a:pt x="39" y="1542"/>
                </a:lnTo>
                <a:lnTo>
                  <a:pt x="38" y="1540"/>
                </a:lnTo>
                <a:lnTo>
                  <a:pt x="38" y="1538"/>
                </a:lnTo>
                <a:lnTo>
                  <a:pt x="38" y="1537"/>
                </a:lnTo>
                <a:lnTo>
                  <a:pt x="38" y="1536"/>
                </a:lnTo>
                <a:lnTo>
                  <a:pt x="39" y="1534"/>
                </a:lnTo>
                <a:lnTo>
                  <a:pt x="39" y="1533"/>
                </a:lnTo>
                <a:lnTo>
                  <a:pt x="37" y="1534"/>
                </a:lnTo>
                <a:lnTo>
                  <a:pt x="36" y="1535"/>
                </a:lnTo>
                <a:lnTo>
                  <a:pt x="33" y="1533"/>
                </a:lnTo>
                <a:lnTo>
                  <a:pt x="30" y="1531"/>
                </a:lnTo>
                <a:lnTo>
                  <a:pt x="31" y="1527"/>
                </a:lnTo>
                <a:lnTo>
                  <a:pt x="33" y="1526"/>
                </a:lnTo>
                <a:lnTo>
                  <a:pt x="30" y="1526"/>
                </a:lnTo>
                <a:lnTo>
                  <a:pt x="28" y="1525"/>
                </a:lnTo>
                <a:lnTo>
                  <a:pt x="25" y="1525"/>
                </a:lnTo>
                <a:lnTo>
                  <a:pt x="24" y="1521"/>
                </a:lnTo>
                <a:lnTo>
                  <a:pt x="24" y="1520"/>
                </a:lnTo>
                <a:lnTo>
                  <a:pt x="25" y="1519"/>
                </a:lnTo>
                <a:lnTo>
                  <a:pt x="27" y="1518"/>
                </a:lnTo>
                <a:lnTo>
                  <a:pt x="27" y="1516"/>
                </a:lnTo>
                <a:lnTo>
                  <a:pt x="28" y="1516"/>
                </a:lnTo>
                <a:lnTo>
                  <a:pt x="30" y="1515"/>
                </a:lnTo>
                <a:lnTo>
                  <a:pt x="33" y="1514"/>
                </a:lnTo>
                <a:lnTo>
                  <a:pt x="35" y="1512"/>
                </a:lnTo>
                <a:lnTo>
                  <a:pt x="36" y="1512"/>
                </a:lnTo>
                <a:lnTo>
                  <a:pt x="37" y="1512"/>
                </a:lnTo>
                <a:lnTo>
                  <a:pt x="38" y="1512"/>
                </a:lnTo>
                <a:lnTo>
                  <a:pt x="37" y="1511"/>
                </a:lnTo>
                <a:lnTo>
                  <a:pt x="35" y="1511"/>
                </a:lnTo>
                <a:lnTo>
                  <a:pt x="34" y="1510"/>
                </a:lnTo>
                <a:lnTo>
                  <a:pt x="34" y="1507"/>
                </a:lnTo>
                <a:lnTo>
                  <a:pt x="34" y="1506"/>
                </a:lnTo>
                <a:lnTo>
                  <a:pt x="36" y="1503"/>
                </a:lnTo>
                <a:lnTo>
                  <a:pt x="37" y="1503"/>
                </a:lnTo>
                <a:lnTo>
                  <a:pt x="35" y="1503"/>
                </a:lnTo>
                <a:lnTo>
                  <a:pt x="34" y="1502"/>
                </a:lnTo>
                <a:lnTo>
                  <a:pt x="34" y="1501"/>
                </a:lnTo>
                <a:lnTo>
                  <a:pt x="34" y="1500"/>
                </a:lnTo>
                <a:lnTo>
                  <a:pt x="34" y="1498"/>
                </a:lnTo>
                <a:lnTo>
                  <a:pt x="35" y="1498"/>
                </a:lnTo>
                <a:lnTo>
                  <a:pt x="36" y="1497"/>
                </a:lnTo>
                <a:lnTo>
                  <a:pt x="37" y="1498"/>
                </a:lnTo>
                <a:lnTo>
                  <a:pt x="39" y="1497"/>
                </a:lnTo>
                <a:lnTo>
                  <a:pt x="42" y="1497"/>
                </a:lnTo>
                <a:lnTo>
                  <a:pt x="43" y="1497"/>
                </a:lnTo>
                <a:lnTo>
                  <a:pt x="44" y="1497"/>
                </a:lnTo>
                <a:lnTo>
                  <a:pt x="45" y="1498"/>
                </a:lnTo>
                <a:lnTo>
                  <a:pt x="46" y="1498"/>
                </a:lnTo>
                <a:lnTo>
                  <a:pt x="46" y="1497"/>
                </a:lnTo>
                <a:lnTo>
                  <a:pt x="47" y="1497"/>
                </a:lnTo>
                <a:lnTo>
                  <a:pt x="47" y="1494"/>
                </a:lnTo>
                <a:lnTo>
                  <a:pt x="49" y="1493"/>
                </a:lnTo>
                <a:lnTo>
                  <a:pt x="50" y="1493"/>
                </a:lnTo>
                <a:lnTo>
                  <a:pt x="51" y="1493"/>
                </a:lnTo>
                <a:lnTo>
                  <a:pt x="53" y="1492"/>
                </a:lnTo>
                <a:lnTo>
                  <a:pt x="52" y="1491"/>
                </a:lnTo>
                <a:lnTo>
                  <a:pt x="52" y="1490"/>
                </a:lnTo>
                <a:lnTo>
                  <a:pt x="53" y="1489"/>
                </a:lnTo>
                <a:lnTo>
                  <a:pt x="59" y="1489"/>
                </a:lnTo>
                <a:lnTo>
                  <a:pt x="59" y="1487"/>
                </a:lnTo>
                <a:lnTo>
                  <a:pt x="60" y="1486"/>
                </a:lnTo>
                <a:lnTo>
                  <a:pt x="59" y="1486"/>
                </a:lnTo>
                <a:lnTo>
                  <a:pt x="59" y="1485"/>
                </a:lnTo>
                <a:lnTo>
                  <a:pt x="58" y="1486"/>
                </a:lnTo>
                <a:lnTo>
                  <a:pt x="56" y="1486"/>
                </a:lnTo>
                <a:lnTo>
                  <a:pt x="55" y="1486"/>
                </a:lnTo>
                <a:lnTo>
                  <a:pt x="54" y="1486"/>
                </a:lnTo>
                <a:lnTo>
                  <a:pt x="53" y="1486"/>
                </a:lnTo>
                <a:lnTo>
                  <a:pt x="53" y="1487"/>
                </a:lnTo>
                <a:lnTo>
                  <a:pt x="52" y="1487"/>
                </a:lnTo>
                <a:lnTo>
                  <a:pt x="52" y="1489"/>
                </a:lnTo>
                <a:lnTo>
                  <a:pt x="51" y="1489"/>
                </a:lnTo>
                <a:lnTo>
                  <a:pt x="50" y="1489"/>
                </a:lnTo>
                <a:lnTo>
                  <a:pt x="50" y="1490"/>
                </a:lnTo>
                <a:lnTo>
                  <a:pt x="49" y="1489"/>
                </a:lnTo>
                <a:lnTo>
                  <a:pt x="49" y="1490"/>
                </a:lnTo>
                <a:lnTo>
                  <a:pt x="47" y="1491"/>
                </a:lnTo>
                <a:lnTo>
                  <a:pt x="46" y="1491"/>
                </a:lnTo>
                <a:lnTo>
                  <a:pt x="45" y="1492"/>
                </a:lnTo>
                <a:lnTo>
                  <a:pt x="44" y="1492"/>
                </a:lnTo>
                <a:lnTo>
                  <a:pt x="43" y="1492"/>
                </a:lnTo>
                <a:lnTo>
                  <a:pt x="42" y="1492"/>
                </a:lnTo>
                <a:lnTo>
                  <a:pt x="41" y="1492"/>
                </a:lnTo>
                <a:lnTo>
                  <a:pt x="39" y="1492"/>
                </a:lnTo>
                <a:lnTo>
                  <a:pt x="38" y="1492"/>
                </a:lnTo>
                <a:lnTo>
                  <a:pt x="37" y="1492"/>
                </a:lnTo>
                <a:lnTo>
                  <a:pt x="36" y="1493"/>
                </a:lnTo>
                <a:lnTo>
                  <a:pt x="35" y="1492"/>
                </a:lnTo>
                <a:lnTo>
                  <a:pt x="35" y="1493"/>
                </a:lnTo>
                <a:lnTo>
                  <a:pt x="35" y="1492"/>
                </a:lnTo>
                <a:lnTo>
                  <a:pt x="34" y="1493"/>
                </a:lnTo>
                <a:lnTo>
                  <a:pt x="33" y="1493"/>
                </a:lnTo>
                <a:lnTo>
                  <a:pt x="31" y="1494"/>
                </a:lnTo>
                <a:lnTo>
                  <a:pt x="30" y="1494"/>
                </a:lnTo>
                <a:lnTo>
                  <a:pt x="30" y="1495"/>
                </a:lnTo>
                <a:lnTo>
                  <a:pt x="30" y="1497"/>
                </a:lnTo>
                <a:lnTo>
                  <a:pt x="29" y="1497"/>
                </a:lnTo>
                <a:lnTo>
                  <a:pt x="28" y="1498"/>
                </a:lnTo>
                <a:lnTo>
                  <a:pt x="28" y="1499"/>
                </a:lnTo>
                <a:lnTo>
                  <a:pt x="27" y="1500"/>
                </a:lnTo>
                <a:lnTo>
                  <a:pt x="28" y="1501"/>
                </a:lnTo>
                <a:lnTo>
                  <a:pt x="28" y="1502"/>
                </a:lnTo>
                <a:lnTo>
                  <a:pt x="28" y="1503"/>
                </a:lnTo>
                <a:lnTo>
                  <a:pt x="28" y="1504"/>
                </a:lnTo>
                <a:lnTo>
                  <a:pt x="28" y="1506"/>
                </a:lnTo>
                <a:lnTo>
                  <a:pt x="28" y="1507"/>
                </a:lnTo>
                <a:lnTo>
                  <a:pt x="27" y="1507"/>
                </a:lnTo>
                <a:lnTo>
                  <a:pt x="27" y="1508"/>
                </a:lnTo>
                <a:lnTo>
                  <a:pt x="27" y="1509"/>
                </a:lnTo>
                <a:lnTo>
                  <a:pt x="26" y="1510"/>
                </a:lnTo>
                <a:lnTo>
                  <a:pt x="25" y="1511"/>
                </a:lnTo>
                <a:lnTo>
                  <a:pt x="25" y="1512"/>
                </a:lnTo>
                <a:lnTo>
                  <a:pt x="24" y="1512"/>
                </a:lnTo>
                <a:lnTo>
                  <a:pt x="22" y="1514"/>
                </a:lnTo>
                <a:lnTo>
                  <a:pt x="22" y="1512"/>
                </a:lnTo>
                <a:lnTo>
                  <a:pt x="22" y="1514"/>
                </a:lnTo>
                <a:lnTo>
                  <a:pt x="21" y="1514"/>
                </a:lnTo>
                <a:lnTo>
                  <a:pt x="20" y="1514"/>
                </a:lnTo>
                <a:lnTo>
                  <a:pt x="19" y="1514"/>
                </a:lnTo>
                <a:lnTo>
                  <a:pt x="18" y="1514"/>
                </a:lnTo>
                <a:lnTo>
                  <a:pt x="18" y="1515"/>
                </a:lnTo>
                <a:lnTo>
                  <a:pt x="17" y="1515"/>
                </a:lnTo>
                <a:lnTo>
                  <a:pt x="17" y="1516"/>
                </a:lnTo>
                <a:lnTo>
                  <a:pt x="16" y="1517"/>
                </a:lnTo>
                <a:lnTo>
                  <a:pt x="14" y="1517"/>
                </a:lnTo>
                <a:lnTo>
                  <a:pt x="13" y="1517"/>
                </a:lnTo>
                <a:lnTo>
                  <a:pt x="12" y="1517"/>
                </a:lnTo>
                <a:lnTo>
                  <a:pt x="11" y="1517"/>
                </a:lnTo>
                <a:lnTo>
                  <a:pt x="10" y="1518"/>
                </a:lnTo>
                <a:lnTo>
                  <a:pt x="11" y="1518"/>
                </a:lnTo>
                <a:lnTo>
                  <a:pt x="11" y="1519"/>
                </a:lnTo>
                <a:lnTo>
                  <a:pt x="12" y="1520"/>
                </a:lnTo>
                <a:lnTo>
                  <a:pt x="13" y="1520"/>
                </a:lnTo>
                <a:lnTo>
                  <a:pt x="14" y="1520"/>
                </a:lnTo>
                <a:lnTo>
                  <a:pt x="14" y="1521"/>
                </a:lnTo>
                <a:lnTo>
                  <a:pt x="14" y="1523"/>
                </a:lnTo>
                <a:lnTo>
                  <a:pt x="13" y="1524"/>
                </a:lnTo>
                <a:lnTo>
                  <a:pt x="12" y="1524"/>
                </a:lnTo>
                <a:lnTo>
                  <a:pt x="11" y="1524"/>
                </a:lnTo>
                <a:lnTo>
                  <a:pt x="11" y="1523"/>
                </a:lnTo>
                <a:lnTo>
                  <a:pt x="10" y="1523"/>
                </a:lnTo>
                <a:lnTo>
                  <a:pt x="10" y="1521"/>
                </a:lnTo>
                <a:lnTo>
                  <a:pt x="10" y="1520"/>
                </a:lnTo>
                <a:lnTo>
                  <a:pt x="9" y="1520"/>
                </a:lnTo>
                <a:lnTo>
                  <a:pt x="8" y="1520"/>
                </a:lnTo>
                <a:lnTo>
                  <a:pt x="7" y="1520"/>
                </a:lnTo>
                <a:lnTo>
                  <a:pt x="5" y="1520"/>
                </a:lnTo>
                <a:lnTo>
                  <a:pt x="4" y="1519"/>
                </a:lnTo>
                <a:lnTo>
                  <a:pt x="3" y="1519"/>
                </a:lnTo>
                <a:lnTo>
                  <a:pt x="2" y="1519"/>
                </a:lnTo>
                <a:lnTo>
                  <a:pt x="2" y="1518"/>
                </a:lnTo>
                <a:lnTo>
                  <a:pt x="1" y="1518"/>
                </a:lnTo>
                <a:lnTo>
                  <a:pt x="0" y="1517"/>
                </a:lnTo>
                <a:lnTo>
                  <a:pt x="0" y="1516"/>
                </a:lnTo>
                <a:lnTo>
                  <a:pt x="0" y="1515"/>
                </a:lnTo>
                <a:lnTo>
                  <a:pt x="1" y="1515"/>
                </a:lnTo>
                <a:lnTo>
                  <a:pt x="1" y="1514"/>
                </a:lnTo>
                <a:lnTo>
                  <a:pt x="2" y="1514"/>
                </a:lnTo>
                <a:lnTo>
                  <a:pt x="3" y="1514"/>
                </a:lnTo>
                <a:lnTo>
                  <a:pt x="4" y="1514"/>
                </a:lnTo>
                <a:lnTo>
                  <a:pt x="4" y="1515"/>
                </a:lnTo>
                <a:lnTo>
                  <a:pt x="5" y="1515"/>
                </a:lnTo>
                <a:lnTo>
                  <a:pt x="7" y="1516"/>
                </a:lnTo>
                <a:lnTo>
                  <a:pt x="8" y="1516"/>
                </a:lnTo>
                <a:lnTo>
                  <a:pt x="9" y="1517"/>
                </a:lnTo>
                <a:lnTo>
                  <a:pt x="10" y="1517"/>
                </a:lnTo>
                <a:lnTo>
                  <a:pt x="10" y="1516"/>
                </a:lnTo>
                <a:lnTo>
                  <a:pt x="9" y="1516"/>
                </a:lnTo>
                <a:lnTo>
                  <a:pt x="8" y="1515"/>
                </a:lnTo>
                <a:lnTo>
                  <a:pt x="8" y="1514"/>
                </a:lnTo>
                <a:lnTo>
                  <a:pt x="7" y="1514"/>
                </a:lnTo>
                <a:lnTo>
                  <a:pt x="5" y="1512"/>
                </a:lnTo>
                <a:lnTo>
                  <a:pt x="4" y="1511"/>
                </a:lnTo>
                <a:lnTo>
                  <a:pt x="4" y="1510"/>
                </a:lnTo>
                <a:lnTo>
                  <a:pt x="3" y="1510"/>
                </a:lnTo>
                <a:lnTo>
                  <a:pt x="3" y="1509"/>
                </a:lnTo>
                <a:lnTo>
                  <a:pt x="2" y="1508"/>
                </a:lnTo>
                <a:lnTo>
                  <a:pt x="3" y="1508"/>
                </a:lnTo>
                <a:lnTo>
                  <a:pt x="3" y="1507"/>
                </a:lnTo>
                <a:lnTo>
                  <a:pt x="3" y="1506"/>
                </a:lnTo>
                <a:lnTo>
                  <a:pt x="4" y="1504"/>
                </a:lnTo>
                <a:lnTo>
                  <a:pt x="5" y="1503"/>
                </a:lnTo>
                <a:lnTo>
                  <a:pt x="7" y="1503"/>
                </a:lnTo>
                <a:lnTo>
                  <a:pt x="7" y="1502"/>
                </a:lnTo>
                <a:lnTo>
                  <a:pt x="8" y="1502"/>
                </a:lnTo>
                <a:lnTo>
                  <a:pt x="8" y="1501"/>
                </a:lnTo>
                <a:lnTo>
                  <a:pt x="9" y="1501"/>
                </a:lnTo>
                <a:lnTo>
                  <a:pt x="9" y="1500"/>
                </a:lnTo>
                <a:lnTo>
                  <a:pt x="10" y="1500"/>
                </a:lnTo>
                <a:lnTo>
                  <a:pt x="10" y="1499"/>
                </a:lnTo>
                <a:lnTo>
                  <a:pt x="11" y="1498"/>
                </a:lnTo>
                <a:lnTo>
                  <a:pt x="12" y="1497"/>
                </a:lnTo>
                <a:lnTo>
                  <a:pt x="12" y="1495"/>
                </a:lnTo>
                <a:lnTo>
                  <a:pt x="13" y="1495"/>
                </a:lnTo>
                <a:lnTo>
                  <a:pt x="14" y="1494"/>
                </a:lnTo>
                <a:lnTo>
                  <a:pt x="14" y="1493"/>
                </a:lnTo>
                <a:lnTo>
                  <a:pt x="16" y="1493"/>
                </a:lnTo>
                <a:lnTo>
                  <a:pt x="16" y="1492"/>
                </a:lnTo>
                <a:lnTo>
                  <a:pt x="16" y="1491"/>
                </a:lnTo>
                <a:lnTo>
                  <a:pt x="17" y="1490"/>
                </a:lnTo>
                <a:lnTo>
                  <a:pt x="17" y="1489"/>
                </a:lnTo>
                <a:lnTo>
                  <a:pt x="18" y="1489"/>
                </a:lnTo>
                <a:lnTo>
                  <a:pt x="18" y="1487"/>
                </a:lnTo>
                <a:lnTo>
                  <a:pt x="19" y="1487"/>
                </a:lnTo>
                <a:lnTo>
                  <a:pt x="19" y="1486"/>
                </a:lnTo>
                <a:lnTo>
                  <a:pt x="20" y="1485"/>
                </a:lnTo>
                <a:lnTo>
                  <a:pt x="19" y="1485"/>
                </a:lnTo>
                <a:lnTo>
                  <a:pt x="19" y="1484"/>
                </a:lnTo>
                <a:lnTo>
                  <a:pt x="20" y="1484"/>
                </a:lnTo>
                <a:lnTo>
                  <a:pt x="20" y="1483"/>
                </a:lnTo>
                <a:lnTo>
                  <a:pt x="21" y="1482"/>
                </a:lnTo>
                <a:lnTo>
                  <a:pt x="21" y="1481"/>
                </a:lnTo>
                <a:lnTo>
                  <a:pt x="22" y="1481"/>
                </a:lnTo>
                <a:lnTo>
                  <a:pt x="24" y="1481"/>
                </a:lnTo>
                <a:lnTo>
                  <a:pt x="24" y="1482"/>
                </a:lnTo>
                <a:lnTo>
                  <a:pt x="25" y="1482"/>
                </a:lnTo>
                <a:lnTo>
                  <a:pt x="26" y="1482"/>
                </a:lnTo>
                <a:lnTo>
                  <a:pt x="27" y="1483"/>
                </a:lnTo>
                <a:lnTo>
                  <a:pt x="28" y="1483"/>
                </a:lnTo>
                <a:lnTo>
                  <a:pt x="28" y="1484"/>
                </a:lnTo>
                <a:lnTo>
                  <a:pt x="29" y="1483"/>
                </a:lnTo>
                <a:lnTo>
                  <a:pt x="28" y="1482"/>
                </a:lnTo>
                <a:lnTo>
                  <a:pt x="29" y="1482"/>
                </a:lnTo>
                <a:lnTo>
                  <a:pt x="30" y="1482"/>
                </a:lnTo>
                <a:lnTo>
                  <a:pt x="31" y="1483"/>
                </a:lnTo>
                <a:lnTo>
                  <a:pt x="33" y="1483"/>
                </a:lnTo>
                <a:lnTo>
                  <a:pt x="31" y="1482"/>
                </a:lnTo>
                <a:lnTo>
                  <a:pt x="30" y="1481"/>
                </a:lnTo>
                <a:lnTo>
                  <a:pt x="30" y="1479"/>
                </a:lnTo>
                <a:lnTo>
                  <a:pt x="30" y="1478"/>
                </a:lnTo>
                <a:lnTo>
                  <a:pt x="31" y="1478"/>
                </a:lnTo>
                <a:lnTo>
                  <a:pt x="33" y="1477"/>
                </a:lnTo>
                <a:lnTo>
                  <a:pt x="31" y="1477"/>
                </a:lnTo>
                <a:lnTo>
                  <a:pt x="30" y="1478"/>
                </a:lnTo>
                <a:lnTo>
                  <a:pt x="30" y="1477"/>
                </a:lnTo>
                <a:lnTo>
                  <a:pt x="29" y="1477"/>
                </a:lnTo>
                <a:lnTo>
                  <a:pt x="28" y="1477"/>
                </a:lnTo>
                <a:lnTo>
                  <a:pt x="28" y="1478"/>
                </a:lnTo>
                <a:lnTo>
                  <a:pt x="27" y="1477"/>
                </a:lnTo>
                <a:lnTo>
                  <a:pt x="26" y="1477"/>
                </a:lnTo>
                <a:lnTo>
                  <a:pt x="24" y="1477"/>
                </a:lnTo>
                <a:lnTo>
                  <a:pt x="22" y="1476"/>
                </a:lnTo>
                <a:lnTo>
                  <a:pt x="22" y="1475"/>
                </a:lnTo>
                <a:lnTo>
                  <a:pt x="22" y="1473"/>
                </a:lnTo>
                <a:lnTo>
                  <a:pt x="21" y="1472"/>
                </a:lnTo>
                <a:lnTo>
                  <a:pt x="21" y="1470"/>
                </a:lnTo>
                <a:lnTo>
                  <a:pt x="21" y="1469"/>
                </a:lnTo>
                <a:lnTo>
                  <a:pt x="20" y="1469"/>
                </a:lnTo>
                <a:lnTo>
                  <a:pt x="20" y="1468"/>
                </a:lnTo>
                <a:lnTo>
                  <a:pt x="20" y="1467"/>
                </a:lnTo>
                <a:lnTo>
                  <a:pt x="20" y="1466"/>
                </a:lnTo>
                <a:lnTo>
                  <a:pt x="20" y="1465"/>
                </a:lnTo>
                <a:lnTo>
                  <a:pt x="20" y="1464"/>
                </a:lnTo>
                <a:lnTo>
                  <a:pt x="21" y="1464"/>
                </a:lnTo>
                <a:lnTo>
                  <a:pt x="21" y="1462"/>
                </a:lnTo>
                <a:lnTo>
                  <a:pt x="21" y="1461"/>
                </a:lnTo>
                <a:lnTo>
                  <a:pt x="21" y="1460"/>
                </a:lnTo>
                <a:lnTo>
                  <a:pt x="22" y="1460"/>
                </a:lnTo>
                <a:lnTo>
                  <a:pt x="22" y="1459"/>
                </a:lnTo>
                <a:lnTo>
                  <a:pt x="22" y="1458"/>
                </a:lnTo>
                <a:lnTo>
                  <a:pt x="22" y="1457"/>
                </a:lnTo>
                <a:lnTo>
                  <a:pt x="22" y="1456"/>
                </a:lnTo>
                <a:lnTo>
                  <a:pt x="22" y="1455"/>
                </a:lnTo>
                <a:lnTo>
                  <a:pt x="22" y="1453"/>
                </a:lnTo>
                <a:lnTo>
                  <a:pt x="21" y="1453"/>
                </a:lnTo>
                <a:lnTo>
                  <a:pt x="21" y="1452"/>
                </a:lnTo>
                <a:lnTo>
                  <a:pt x="20" y="1451"/>
                </a:lnTo>
                <a:lnTo>
                  <a:pt x="20" y="1448"/>
                </a:lnTo>
                <a:lnTo>
                  <a:pt x="20" y="1445"/>
                </a:lnTo>
                <a:lnTo>
                  <a:pt x="19" y="1443"/>
                </a:lnTo>
                <a:lnTo>
                  <a:pt x="19" y="1442"/>
                </a:lnTo>
                <a:lnTo>
                  <a:pt x="19" y="1439"/>
                </a:lnTo>
                <a:lnTo>
                  <a:pt x="20" y="1438"/>
                </a:lnTo>
                <a:lnTo>
                  <a:pt x="21" y="1438"/>
                </a:lnTo>
                <a:lnTo>
                  <a:pt x="24" y="1438"/>
                </a:lnTo>
                <a:lnTo>
                  <a:pt x="25" y="1438"/>
                </a:lnTo>
                <a:lnTo>
                  <a:pt x="26" y="1439"/>
                </a:lnTo>
                <a:lnTo>
                  <a:pt x="27" y="1439"/>
                </a:lnTo>
                <a:lnTo>
                  <a:pt x="27" y="1438"/>
                </a:lnTo>
                <a:lnTo>
                  <a:pt x="28" y="1438"/>
                </a:lnTo>
                <a:lnTo>
                  <a:pt x="29" y="1438"/>
                </a:lnTo>
                <a:lnTo>
                  <a:pt x="30" y="1436"/>
                </a:lnTo>
                <a:lnTo>
                  <a:pt x="31" y="1436"/>
                </a:lnTo>
                <a:lnTo>
                  <a:pt x="33" y="1436"/>
                </a:lnTo>
                <a:lnTo>
                  <a:pt x="34" y="1436"/>
                </a:lnTo>
                <a:lnTo>
                  <a:pt x="35" y="1438"/>
                </a:lnTo>
                <a:lnTo>
                  <a:pt x="36" y="1439"/>
                </a:lnTo>
                <a:lnTo>
                  <a:pt x="37" y="1439"/>
                </a:lnTo>
                <a:lnTo>
                  <a:pt x="37" y="1440"/>
                </a:lnTo>
                <a:lnTo>
                  <a:pt x="38" y="1440"/>
                </a:lnTo>
                <a:lnTo>
                  <a:pt x="39" y="1440"/>
                </a:lnTo>
                <a:lnTo>
                  <a:pt x="41" y="1440"/>
                </a:lnTo>
                <a:lnTo>
                  <a:pt x="41" y="1441"/>
                </a:lnTo>
                <a:lnTo>
                  <a:pt x="42" y="1441"/>
                </a:lnTo>
                <a:lnTo>
                  <a:pt x="42" y="1442"/>
                </a:lnTo>
                <a:lnTo>
                  <a:pt x="43" y="1442"/>
                </a:lnTo>
                <a:lnTo>
                  <a:pt x="44" y="1443"/>
                </a:lnTo>
                <a:lnTo>
                  <a:pt x="45" y="1443"/>
                </a:lnTo>
                <a:lnTo>
                  <a:pt x="46" y="1444"/>
                </a:lnTo>
                <a:lnTo>
                  <a:pt x="46" y="1447"/>
                </a:lnTo>
                <a:lnTo>
                  <a:pt x="47" y="1447"/>
                </a:lnTo>
                <a:lnTo>
                  <a:pt x="49" y="1447"/>
                </a:lnTo>
                <a:lnTo>
                  <a:pt x="49" y="1448"/>
                </a:lnTo>
                <a:lnTo>
                  <a:pt x="50" y="1448"/>
                </a:lnTo>
                <a:lnTo>
                  <a:pt x="51" y="1449"/>
                </a:lnTo>
                <a:lnTo>
                  <a:pt x="52" y="1449"/>
                </a:lnTo>
                <a:lnTo>
                  <a:pt x="51" y="1449"/>
                </a:lnTo>
                <a:lnTo>
                  <a:pt x="51" y="1448"/>
                </a:lnTo>
                <a:lnTo>
                  <a:pt x="52" y="1448"/>
                </a:lnTo>
                <a:lnTo>
                  <a:pt x="53" y="1448"/>
                </a:lnTo>
                <a:lnTo>
                  <a:pt x="53" y="1447"/>
                </a:lnTo>
                <a:lnTo>
                  <a:pt x="52" y="1447"/>
                </a:lnTo>
                <a:lnTo>
                  <a:pt x="51" y="1445"/>
                </a:lnTo>
                <a:lnTo>
                  <a:pt x="51" y="1444"/>
                </a:lnTo>
                <a:lnTo>
                  <a:pt x="50" y="1444"/>
                </a:lnTo>
                <a:lnTo>
                  <a:pt x="51" y="1443"/>
                </a:lnTo>
                <a:lnTo>
                  <a:pt x="50" y="1443"/>
                </a:lnTo>
                <a:lnTo>
                  <a:pt x="49" y="1443"/>
                </a:lnTo>
                <a:lnTo>
                  <a:pt x="49" y="1442"/>
                </a:lnTo>
                <a:lnTo>
                  <a:pt x="50" y="1442"/>
                </a:lnTo>
                <a:lnTo>
                  <a:pt x="49" y="1442"/>
                </a:lnTo>
                <a:lnTo>
                  <a:pt x="49" y="1441"/>
                </a:lnTo>
                <a:lnTo>
                  <a:pt x="47" y="1441"/>
                </a:lnTo>
                <a:lnTo>
                  <a:pt x="47" y="1440"/>
                </a:lnTo>
                <a:lnTo>
                  <a:pt x="46" y="1440"/>
                </a:lnTo>
                <a:lnTo>
                  <a:pt x="45" y="1438"/>
                </a:lnTo>
                <a:lnTo>
                  <a:pt x="46" y="1438"/>
                </a:lnTo>
                <a:lnTo>
                  <a:pt x="47" y="1439"/>
                </a:lnTo>
                <a:lnTo>
                  <a:pt x="49" y="1439"/>
                </a:lnTo>
                <a:lnTo>
                  <a:pt x="49" y="1438"/>
                </a:lnTo>
                <a:lnTo>
                  <a:pt x="49" y="1436"/>
                </a:lnTo>
                <a:lnTo>
                  <a:pt x="50" y="1435"/>
                </a:lnTo>
                <a:lnTo>
                  <a:pt x="52" y="1436"/>
                </a:lnTo>
                <a:lnTo>
                  <a:pt x="53" y="1435"/>
                </a:lnTo>
                <a:lnTo>
                  <a:pt x="53" y="1434"/>
                </a:lnTo>
                <a:lnTo>
                  <a:pt x="54" y="1434"/>
                </a:lnTo>
                <a:lnTo>
                  <a:pt x="53" y="1434"/>
                </a:lnTo>
                <a:lnTo>
                  <a:pt x="53" y="1433"/>
                </a:lnTo>
                <a:lnTo>
                  <a:pt x="53" y="1432"/>
                </a:lnTo>
                <a:lnTo>
                  <a:pt x="54" y="1432"/>
                </a:lnTo>
                <a:lnTo>
                  <a:pt x="53" y="1431"/>
                </a:lnTo>
                <a:lnTo>
                  <a:pt x="54" y="1431"/>
                </a:lnTo>
                <a:lnTo>
                  <a:pt x="54" y="1430"/>
                </a:lnTo>
                <a:lnTo>
                  <a:pt x="54" y="1428"/>
                </a:lnTo>
                <a:lnTo>
                  <a:pt x="55" y="1428"/>
                </a:lnTo>
                <a:lnTo>
                  <a:pt x="54" y="1428"/>
                </a:lnTo>
                <a:lnTo>
                  <a:pt x="55" y="1428"/>
                </a:lnTo>
                <a:lnTo>
                  <a:pt x="55" y="1427"/>
                </a:lnTo>
                <a:lnTo>
                  <a:pt x="55" y="1426"/>
                </a:lnTo>
                <a:lnTo>
                  <a:pt x="56" y="1425"/>
                </a:lnTo>
                <a:lnTo>
                  <a:pt x="56" y="1426"/>
                </a:lnTo>
                <a:lnTo>
                  <a:pt x="56" y="1425"/>
                </a:lnTo>
                <a:lnTo>
                  <a:pt x="56" y="1424"/>
                </a:lnTo>
                <a:lnTo>
                  <a:pt x="58" y="1424"/>
                </a:lnTo>
                <a:lnTo>
                  <a:pt x="58" y="1423"/>
                </a:lnTo>
                <a:lnTo>
                  <a:pt x="58" y="1420"/>
                </a:lnTo>
                <a:lnTo>
                  <a:pt x="56" y="1420"/>
                </a:lnTo>
                <a:lnTo>
                  <a:pt x="56" y="1418"/>
                </a:lnTo>
                <a:lnTo>
                  <a:pt x="58" y="1417"/>
                </a:lnTo>
                <a:lnTo>
                  <a:pt x="58" y="1416"/>
                </a:lnTo>
                <a:lnTo>
                  <a:pt x="58" y="1414"/>
                </a:lnTo>
                <a:lnTo>
                  <a:pt x="58" y="1413"/>
                </a:lnTo>
                <a:lnTo>
                  <a:pt x="59" y="1411"/>
                </a:lnTo>
                <a:lnTo>
                  <a:pt x="60" y="1411"/>
                </a:lnTo>
                <a:lnTo>
                  <a:pt x="61" y="1410"/>
                </a:lnTo>
                <a:lnTo>
                  <a:pt x="61" y="1409"/>
                </a:lnTo>
                <a:lnTo>
                  <a:pt x="62" y="1409"/>
                </a:lnTo>
                <a:lnTo>
                  <a:pt x="62" y="1408"/>
                </a:lnTo>
                <a:lnTo>
                  <a:pt x="63" y="1407"/>
                </a:lnTo>
                <a:lnTo>
                  <a:pt x="63" y="1406"/>
                </a:lnTo>
                <a:lnTo>
                  <a:pt x="64" y="1406"/>
                </a:lnTo>
                <a:lnTo>
                  <a:pt x="66" y="1406"/>
                </a:lnTo>
                <a:lnTo>
                  <a:pt x="67" y="1407"/>
                </a:lnTo>
                <a:lnTo>
                  <a:pt x="68" y="1407"/>
                </a:lnTo>
                <a:lnTo>
                  <a:pt x="69" y="1408"/>
                </a:lnTo>
                <a:lnTo>
                  <a:pt x="70" y="1408"/>
                </a:lnTo>
                <a:lnTo>
                  <a:pt x="71" y="1409"/>
                </a:lnTo>
                <a:lnTo>
                  <a:pt x="71" y="1411"/>
                </a:lnTo>
                <a:lnTo>
                  <a:pt x="71" y="1413"/>
                </a:lnTo>
                <a:lnTo>
                  <a:pt x="72" y="1414"/>
                </a:lnTo>
                <a:lnTo>
                  <a:pt x="73" y="1414"/>
                </a:lnTo>
                <a:lnTo>
                  <a:pt x="75" y="1415"/>
                </a:lnTo>
                <a:lnTo>
                  <a:pt x="76" y="1415"/>
                </a:lnTo>
                <a:lnTo>
                  <a:pt x="77" y="1415"/>
                </a:lnTo>
                <a:lnTo>
                  <a:pt x="78" y="1415"/>
                </a:lnTo>
                <a:lnTo>
                  <a:pt x="78" y="1414"/>
                </a:lnTo>
                <a:lnTo>
                  <a:pt x="79" y="1413"/>
                </a:lnTo>
                <a:lnTo>
                  <a:pt x="80" y="1413"/>
                </a:lnTo>
                <a:lnTo>
                  <a:pt x="80" y="1414"/>
                </a:lnTo>
                <a:lnTo>
                  <a:pt x="80" y="1415"/>
                </a:lnTo>
                <a:lnTo>
                  <a:pt x="79" y="1415"/>
                </a:lnTo>
                <a:lnTo>
                  <a:pt x="80" y="1416"/>
                </a:lnTo>
                <a:lnTo>
                  <a:pt x="80" y="1417"/>
                </a:lnTo>
                <a:lnTo>
                  <a:pt x="81" y="1418"/>
                </a:lnTo>
                <a:lnTo>
                  <a:pt x="83" y="1418"/>
                </a:lnTo>
                <a:lnTo>
                  <a:pt x="83" y="1419"/>
                </a:lnTo>
                <a:lnTo>
                  <a:pt x="83" y="1418"/>
                </a:lnTo>
                <a:lnTo>
                  <a:pt x="84" y="1418"/>
                </a:lnTo>
                <a:lnTo>
                  <a:pt x="84" y="1417"/>
                </a:lnTo>
                <a:lnTo>
                  <a:pt x="86" y="1416"/>
                </a:lnTo>
                <a:lnTo>
                  <a:pt x="87" y="1415"/>
                </a:lnTo>
                <a:lnTo>
                  <a:pt x="88" y="1415"/>
                </a:lnTo>
                <a:lnTo>
                  <a:pt x="89" y="1415"/>
                </a:lnTo>
                <a:lnTo>
                  <a:pt x="90" y="1414"/>
                </a:lnTo>
                <a:lnTo>
                  <a:pt x="90" y="1413"/>
                </a:lnTo>
                <a:lnTo>
                  <a:pt x="92" y="1411"/>
                </a:lnTo>
                <a:lnTo>
                  <a:pt x="92" y="1410"/>
                </a:lnTo>
                <a:lnTo>
                  <a:pt x="93" y="1410"/>
                </a:lnTo>
                <a:lnTo>
                  <a:pt x="94" y="1410"/>
                </a:lnTo>
                <a:lnTo>
                  <a:pt x="94" y="1411"/>
                </a:lnTo>
                <a:lnTo>
                  <a:pt x="93" y="1411"/>
                </a:lnTo>
                <a:lnTo>
                  <a:pt x="94" y="1411"/>
                </a:lnTo>
                <a:lnTo>
                  <a:pt x="95" y="1411"/>
                </a:lnTo>
                <a:lnTo>
                  <a:pt x="95" y="1413"/>
                </a:lnTo>
                <a:lnTo>
                  <a:pt x="96" y="1414"/>
                </a:lnTo>
                <a:lnTo>
                  <a:pt x="97" y="1414"/>
                </a:lnTo>
                <a:lnTo>
                  <a:pt x="98" y="1414"/>
                </a:lnTo>
                <a:lnTo>
                  <a:pt x="101" y="1414"/>
                </a:lnTo>
                <a:lnTo>
                  <a:pt x="101" y="1415"/>
                </a:lnTo>
                <a:lnTo>
                  <a:pt x="102" y="1415"/>
                </a:lnTo>
                <a:lnTo>
                  <a:pt x="103" y="1415"/>
                </a:lnTo>
                <a:lnTo>
                  <a:pt x="103" y="1416"/>
                </a:lnTo>
                <a:lnTo>
                  <a:pt x="103" y="1417"/>
                </a:lnTo>
                <a:lnTo>
                  <a:pt x="104" y="1418"/>
                </a:lnTo>
                <a:lnTo>
                  <a:pt x="104" y="1419"/>
                </a:lnTo>
                <a:lnTo>
                  <a:pt x="105" y="1420"/>
                </a:lnTo>
                <a:lnTo>
                  <a:pt x="105" y="1422"/>
                </a:lnTo>
                <a:lnTo>
                  <a:pt x="105" y="1423"/>
                </a:lnTo>
                <a:lnTo>
                  <a:pt x="106" y="1423"/>
                </a:lnTo>
                <a:lnTo>
                  <a:pt x="106" y="1424"/>
                </a:lnTo>
                <a:lnTo>
                  <a:pt x="107" y="1425"/>
                </a:lnTo>
                <a:lnTo>
                  <a:pt x="107" y="1426"/>
                </a:lnTo>
                <a:lnTo>
                  <a:pt x="109" y="1427"/>
                </a:lnTo>
                <a:lnTo>
                  <a:pt x="109" y="1428"/>
                </a:lnTo>
                <a:lnTo>
                  <a:pt x="109" y="1430"/>
                </a:lnTo>
                <a:lnTo>
                  <a:pt x="110" y="1431"/>
                </a:lnTo>
                <a:lnTo>
                  <a:pt x="110" y="1432"/>
                </a:lnTo>
                <a:lnTo>
                  <a:pt x="114" y="1430"/>
                </a:lnTo>
                <a:lnTo>
                  <a:pt x="115" y="1428"/>
                </a:lnTo>
                <a:lnTo>
                  <a:pt x="117" y="1428"/>
                </a:lnTo>
                <a:lnTo>
                  <a:pt x="118" y="1427"/>
                </a:lnTo>
                <a:lnTo>
                  <a:pt x="119" y="1427"/>
                </a:lnTo>
                <a:lnTo>
                  <a:pt x="120" y="1427"/>
                </a:lnTo>
                <a:lnTo>
                  <a:pt x="121" y="1427"/>
                </a:lnTo>
                <a:lnTo>
                  <a:pt x="122" y="1427"/>
                </a:lnTo>
                <a:lnTo>
                  <a:pt x="122" y="1428"/>
                </a:lnTo>
                <a:lnTo>
                  <a:pt x="123" y="1428"/>
                </a:lnTo>
                <a:lnTo>
                  <a:pt x="126" y="1430"/>
                </a:lnTo>
                <a:lnTo>
                  <a:pt x="127" y="1430"/>
                </a:lnTo>
                <a:lnTo>
                  <a:pt x="132" y="1432"/>
                </a:lnTo>
                <a:lnTo>
                  <a:pt x="134" y="1432"/>
                </a:lnTo>
                <a:lnTo>
                  <a:pt x="135" y="1432"/>
                </a:lnTo>
                <a:lnTo>
                  <a:pt x="135" y="1433"/>
                </a:lnTo>
                <a:lnTo>
                  <a:pt x="136" y="1433"/>
                </a:lnTo>
                <a:lnTo>
                  <a:pt x="137" y="1433"/>
                </a:lnTo>
                <a:lnTo>
                  <a:pt x="137" y="1432"/>
                </a:lnTo>
                <a:lnTo>
                  <a:pt x="138" y="1432"/>
                </a:lnTo>
                <a:lnTo>
                  <a:pt x="138" y="1431"/>
                </a:lnTo>
                <a:lnTo>
                  <a:pt x="139" y="1431"/>
                </a:lnTo>
                <a:lnTo>
                  <a:pt x="140" y="1430"/>
                </a:lnTo>
                <a:lnTo>
                  <a:pt x="142" y="1430"/>
                </a:lnTo>
                <a:lnTo>
                  <a:pt x="143" y="1428"/>
                </a:lnTo>
                <a:lnTo>
                  <a:pt x="144" y="1428"/>
                </a:lnTo>
                <a:lnTo>
                  <a:pt x="145" y="1428"/>
                </a:lnTo>
                <a:lnTo>
                  <a:pt x="146" y="1428"/>
                </a:lnTo>
                <a:lnTo>
                  <a:pt x="147" y="1428"/>
                </a:lnTo>
                <a:lnTo>
                  <a:pt x="148" y="1428"/>
                </a:lnTo>
                <a:lnTo>
                  <a:pt x="148" y="1430"/>
                </a:lnTo>
                <a:lnTo>
                  <a:pt x="149" y="1430"/>
                </a:lnTo>
                <a:lnTo>
                  <a:pt x="151" y="1430"/>
                </a:lnTo>
                <a:lnTo>
                  <a:pt x="152" y="1430"/>
                </a:lnTo>
                <a:lnTo>
                  <a:pt x="153" y="1430"/>
                </a:lnTo>
                <a:lnTo>
                  <a:pt x="154" y="1430"/>
                </a:lnTo>
                <a:lnTo>
                  <a:pt x="155" y="1430"/>
                </a:lnTo>
                <a:lnTo>
                  <a:pt x="156" y="1430"/>
                </a:lnTo>
                <a:lnTo>
                  <a:pt x="157" y="1430"/>
                </a:lnTo>
                <a:lnTo>
                  <a:pt x="157" y="1428"/>
                </a:lnTo>
                <a:lnTo>
                  <a:pt x="159" y="1428"/>
                </a:lnTo>
                <a:lnTo>
                  <a:pt x="160" y="1428"/>
                </a:lnTo>
                <a:lnTo>
                  <a:pt x="161" y="1428"/>
                </a:lnTo>
                <a:lnTo>
                  <a:pt x="161" y="1427"/>
                </a:lnTo>
                <a:lnTo>
                  <a:pt x="162" y="1427"/>
                </a:lnTo>
                <a:lnTo>
                  <a:pt x="163" y="1426"/>
                </a:lnTo>
                <a:lnTo>
                  <a:pt x="164" y="1426"/>
                </a:lnTo>
                <a:lnTo>
                  <a:pt x="164" y="1425"/>
                </a:lnTo>
                <a:lnTo>
                  <a:pt x="165" y="1426"/>
                </a:lnTo>
                <a:lnTo>
                  <a:pt x="168" y="1430"/>
                </a:lnTo>
                <a:lnTo>
                  <a:pt x="174" y="1433"/>
                </a:lnTo>
                <a:lnTo>
                  <a:pt x="173" y="1435"/>
                </a:lnTo>
                <a:lnTo>
                  <a:pt x="172" y="1438"/>
                </a:lnTo>
                <a:lnTo>
                  <a:pt x="170" y="1439"/>
                </a:lnTo>
                <a:lnTo>
                  <a:pt x="171" y="1439"/>
                </a:lnTo>
                <a:lnTo>
                  <a:pt x="177" y="1434"/>
                </a:lnTo>
                <a:lnTo>
                  <a:pt x="182" y="1442"/>
                </a:lnTo>
                <a:lnTo>
                  <a:pt x="183" y="1441"/>
                </a:lnTo>
                <a:lnTo>
                  <a:pt x="185" y="1440"/>
                </a:lnTo>
                <a:lnTo>
                  <a:pt x="185" y="1439"/>
                </a:lnTo>
                <a:lnTo>
                  <a:pt x="182" y="1438"/>
                </a:lnTo>
                <a:lnTo>
                  <a:pt x="181" y="1435"/>
                </a:lnTo>
                <a:lnTo>
                  <a:pt x="180" y="1433"/>
                </a:lnTo>
                <a:lnTo>
                  <a:pt x="180" y="1432"/>
                </a:lnTo>
                <a:lnTo>
                  <a:pt x="179" y="1431"/>
                </a:lnTo>
                <a:lnTo>
                  <a:pt x="179" y="1430"/>
                </a:lnTo>
                <a:lnTo>
                  <a:pt x="179" y="1428"/>
                </a:lnTo>
                <a:lnTo>
                  <a:pt x="178" y="1427"/>
                </a:lnTo>
                <a:lnTo>
                  <a:pt x="178" y="1425"/>
                </a:lnTo>
                <a:lnTo>
                  <a:pt x="178" y="1424"/>
                </a:lnTo>
                <a:lnTo>
                  <a:pt x="178" y="1422"/>
                </a:lnTo>
                <a:lnTo>
                  <a:pt x="178" y="1420"/>
                </a:lnTo>
                <a:lnTo>
                  <a:pt x="178" y="1419"/>
                </a:lnTo>
                <a:lnTo>
                  <a:pt x="178" y="1418"/>
                </a:lnTo>
                <a:lnTo>
                  <a:pt x="178" y="1416"/>
                </a:lnTo>
                <a:lnTo>
                  <a:pt x="178" y="1415"/>
                </a:lnTo>
                <a:lnTo>
                  <a:pt x="179" y="1413"/>
                </a:lnTo>
                <a:lnTo>
                  <a:pt x="179" y="1411"/>
                </a:lnTo>
                <a:lnTo>
                  <a:pt x="179" y="1410"/>
                </a:lnTo>
                <a:lnTo>
                  <a:pt x="179" y="1408"/>
                </a:lnTo>
                <a:lnTo>
                  <a:pt x="178" y="1407"/>
                </a:lnTo>
                <a:lnTo>
                  <a:pt x="178" y="1406"/>
                </a:lnTo>
                <a:lnTo>
                  <a:pt x="178" y="1405"/>
                </a:lnTo>
                <a:lnTo>
                  <a:pt x="177" y="1403"/>
                </a:lnTo>
                <a:lnTo>
                  <a:pt x="177" y="1402"/>
                </a:lnTo>
                <a:lnTo>
                  <a:pt x="176" y="1400"/>
                </a:lnTo>
                <a:lnTo>
                  <a:pt x="174" y="1398"/>
                </a:lnTo>
                <a:lnTo>
                  <a:pt x="174" y="1397"/>
                </a:lnTo>
                <a:lnTo>
                  <a:pt x="173" y="1396"/>
                </a:lnTo>
                <a:lnTo>
                  <a:pt x="172" y="1394"/>
                </a:lnTo>
                <a:lnTo>
                  <a:pt x="173" y="1394"/>
                </a:lnTo>
                <a:lnTo>
                  <a:pt x="176" y="1393"/>
                </a:lnTo>
                <a:lnTo>
                  <a:pt x="177" y="1392"/>
                </a:lnTo>
                <a:lnTo>
                  <a:pt x="180" y="1392"/>
                </a:lnTo>
                <a:lnTo>
                  <a:pt x="182" y="1391"/>
                </a:lnTo>
                <a:lnTo>
                  <a:pt x="186" y="1391"/>
                </a:lnTo>
                <a:lnTo>
                  <a:pt x="187" y="1391"/>
                </a:lnTo>
                <a:lnTo>
                  <a:pt x="188" y="1390"/>
                </a:lnTo>
                <a:lnTo>
                  <a:pt x="189" y="1390"/>
                </a:lnTo>
                <a:lnTo>
                  <a:pt x="195" y="1389"/>
                </a:lnTo>
                <a:lnTo>
                  <a:pt x="196" y="1389"/>
                </a:lnTo>
                <a:lnTo>
                  <a:pt x="198" y="1389"/>
                </a:lnTo>
                <a:lnTo>
                  <a:pt x="198" y="1392"/>
                </a:lnTo>
                <a:lnTo>
                  <a:pt x="199" y="1394"/>
                </a:lnTo>
                <a:lnTo>
                  <a:pt x="200" y="1399"/>
                </a:lnTo>
                <a:lnTo>
                  <a:pt x="202" y="1402"/>
                </a:lnTo>
                <a:lnTo>
                  <a:pt x="203" y="1405"/>
                </a:lnTo>
                <a:lnTo>
                  <a:pt x="204" y="1411"/>
                </a:lnTo>
                <a:lnTo>
                  <a:pt x="204" y="1415"/>
                </a:lnTo>
                <a:lnTo>
                  <a:pt x="204" y="1416"/>
                </a:lnTo>
                <a:lnTo>
                  <a:pt x="203" y="1418"/>
                </a:lnTo>
                <a:lnTo>
                  <a:pt x="204" y="1418"/>
                </a:lnTo>
                <a:lnTo>
                  <a:pt x="204" y="1419"/>
                </a:lnTo>
                <a:lnTo>
                  <a:pt x="205" y="1422"/>
                </a:lnTo>
                <a:lnTo>
                  <a:pt x="205" y="1423"/>
                </a:lnTo>
                <a:lnTo>
                  <a:pt x="207" y="1427"/>
                </a:lnTo>
                <a:lnTo>
                  <a:pt x="210" y="1430"/>
                </a:lnTo>
                <a:lnTo>
                  <a:pt x="224" y="1411"/>
                </a:lnTo>
                <a:lnTo>
                  <a:pt x="225" y="1411"/>
                </a:lnTo>
                <a:lnTo>
                  <a:pt x="228" y="1413"/>
                </a:lnTo>
                <a:lnTo>
                  <a:pt x="228" y="1414"/>
                </a:lnTo>
                <a:lnTo>
                  <a:pt x="230" y="1417"/>
                </a:lnTo>
                <a:lnTo>
                  <a:pt x="233" y="1419"/>
                </a:lnTo>
                <a:lnTo>
                  <a:pt x="235" y="1422"/>
                </a:lnTo>
                <a:lnTo>
                  <a:pt x="239" y="1430"/>
                </a:lnTo>
                <a:lnTo>
                  <a:pt x="241" y="1431"/>
                </a:lnTo>
                <a:lnTo>
                  <a:pt x="245" y="1433"/>
                </a:lnTo>
                <a:lnTo>
                  <a:pt x="252" y="1435"/>
                </a:lnTo>
                <a:lnTo>
                  <a:pt x="253" y="1435"/>
                </a:lnTo>
                <a:lnTo>
                  <a:pt x="256" y="1436"/>
                </a:lnTo>
                <a:lnTo>
                  <a:pt x="258" y="1438"/>
                </a:lnTo>
                <a:lnTo>
                  <a:pt x="267" y="1440"/>
                </a:lnTo>
                <a:lnTo>
                  <a:pt x="272" y="1441"/>
                </a:lnTo>
                <a:lnTo>
                  <a:pt x="278" y="1443"/>
                </a:lnTo>
                <a:lnTo>
                  <a:pt x="279" y="1443"/>
                </a:lnTo>
                <a:lnTo>
                  <a:pt x="281" y="1444"/>
                </a:lnTo>
                <a:lnTo>
                  <a:pt x="283" y="1445"/>
                </a:lnTo>
                <a:close/>
                <a:moveTo>
                  <a:pt x="204" y="1439"/>
                </a:moveTo>
                <a:lnTo>
                  <a:pt x="200" y="1436"/>
                </a:lnTo>
                <a:lnTo>
                  <a:pt x="202" y="1438"/>
                </a:lnTo>
                <a:lnTo>
                  <a:pt x="202" y="1439"/>
                </a:lnTo>
                <a:lnTo>
                  <a:pt x="203" y="1440"/>
                </a:lnTo>
                <a:lnTo>
                  <a:pt x="204" y="1439"/>
                </a:lnTo>
                <a:close/>
                <a:moveTo>
                  <a:pt x="1234" y="2066"/>
                </a:moveTo>
                <a:lnTo>
                  <a:pt x="1233" y="2067"/>
                </a:lnTo>
                <a:lnTo>
                  <a:pt x="1231" y="2067"/>
                </a:lnTo>
                <a:lnTo>
                  <a:pt x="1230" y="2067"/>
                </a:lnTo>
                <a:lnTo>
                  <a:pt x="1229" y="2068"/>
                </a:lnTo>
                <a:lnTo>
                  <a:pt x="1228" y="2068"/>
                </a:lnTo>
                <a:lnTo>
                  <a:pt x="1227" y="2068"/>
                </a:lnTo>
                <a:lnTo>
                  <a:pt x="1226" y="2069"/>
                </a:lnTo>
                <a:lnTo>
                  <a:pt x="1223" y="2069"/>
                </a:lnTo>
                <a:lnTo>
                  <a:pt x="1222" y="2071"/>
                </a:lnTo>
                <a:lnTo>
                  <a:pt x="1221" y="2071"/>
                </a:lnTo>
                <a:lnTo>
                  <a:pt x="1220" y="2071"/>
                </a:lnTo>
                <a:lnTo>
                  <a:pt x="1209" y="2074"/>
                </a:lnTo>
                <a:lnTo>
                  <a:pt x="1206" y="2074"/>
                </a:lnTo>
                <a:lnTo>
                  <a:pt x="1203" y="2076"/>
                </a:lnTo>
                <a:lnTo>
                  <a:pt x="1201" y="2076"/>
                </a:lnTo>
                <a:lnTo>
                  <a:pt x="1201" y="2077"/>
                </a:lnTo>
                <a:lnTo>
                  <a:pt x="1200" y="2079"/>
                </a:lnTo>
                <a:lnTo>
                  <a:pt x="1196" y="2080"/>
                </a:lnTo>
                <a:lnTo>
                  <a:pt x="1198" y="2085"/>
                </a:lnTo>
                <a:lnTo>
                  <a:pt x="1200" y="2091"/>
                </a:lnTo>
                <a:lnTo>
                  <a:pt x="1203" y="2093"/>
                </a:lnTo>
                <a:lnTo>
                  <a:pt x="1201" y="2096"/>
                </a:lnTo>
                <a:lnTo>
                  <a:pt x="1201" y="2097"/>
                </a:lnTo>
                <a:lnTo>
                  <a:pt x="1201" y="2098"/>
                </a:lnTo>
                <a:lnTo>
                  <a:pt x="1201" y="2099"/>
                </a:lnTo>
                <a:lnTo>
                  <a:pt x="1202" y="2101"/>
                </a:lnTo>
                <a:lnTo>
                  <a:pt x="1201" y="2101"/>
                </a:lnTo>
                <a:lnTo>
                  <a:pt x="1201" y="2102"/>
                </a:lnTo>
                <a:lnTo>
                  <a:pt x="1201" y="2103"/>
                </a:lnTo>
                <a:lnTo>
                  <a:pt x="1200" y="2103"/>
                </a:lnTo>
                <a:lnTo>
                  <a:pt x="1203" y="2106"/>
                </a:lnTo>
                <a:lnTo>
                  <a:pt x="1209" y="2110"/>
                </a:lnTo>
                <a:lnTo>
                  <a:pt x="1211" y="2113"/>
                </a:lnTo>
                <a:lnTo>
                  <a:pt x="1211" y="2111"/>
                </a:lnTo>
                <a:lnTo>
                  <a:pt x="1211" y="2110"/>
                </a:lnTo>
                <a:lnTo>
                  <a:pt x="1212" y="2110"/>
                </a:lnTo>
                <a:lnTo>
                  <a:pt x="1212" y="2109"/>
                </a:lnTo>
                <a:lnTo>
                  <a:pt x="1212" y="2108"/>
                </a:lnTo>
                <a:lnTo>
                  <a:pt x="1212" y="2107"/>
                </a:lnTo>
                <a:lnTo>
                  <a:pt x="1213" y="2107"/>
                </a:lnTo>
                <a:lnTo>
                  <a:pt x="1213" y="2106"/>
                </a:lnTo>
                <a:lnTo>
                  <a:pt x="1214" y="2106"/>
                </a:lnTo>
                <a:lnTo>
                  <a:pt x="1214" y="2105"/>
                </a:lnTo>
                <a:lnTo>
                  <a:pt x="1214" y="2103"/>
                </a:lnTo>
                <a:lnTo>
                  <a:pt x="1216" y="2103"/>
                </a:lnTo>
                <a:lnTo>
                  <a:pt x="1217" y="2102"/>
                </a:lnTo>
                <a:lnTo>
                  <a:pt x="1217" y="2103"/>
                </a:lnTo>
                <a:lnTo>
                  <a:pt x="1218" y="2103"/>
                </a:lnTo>
                <a:lnTo>
                  <a:pt x="1218" y="2102"/>
                </a:lnTo>
                <a:lnTo>
                  <a:pt x="1219" y="2102"/>
                </a:lnTo>
                <a:lnTo>
                  <a:pt x="1220" y="2102"/>
                </a:lnTo>
                <a:lnTo>
                  <a:pt x="1220" y="2101"/>
                </a:lnTo>
                <a:lnTo>
                  <a:pt x="1221" y="2101"/>
                </a:lnTo>
                <a:lnTo>
                  <a:pt x="1222" y="2101"/>
                </a:lnTo>
                <a:lnTo>
                  <a:pt x="1223" y="2101"/>
                </a:lnTo>
                <a:lnTo>
                  <a:pt x="1225" y="2101"/>
                </a:lnTo>
                <a:lnTo>
                  <a:pt x="1226" y="2101"/>
                </a:lnTo>
                <a:lnTo>
                  <a:pt x="1227" y="2101"/>
                </a:lnTo>
                <a:lnTo>
                  <a:pt x="1228" y="2101"/>
                </a:lnTo>
                <a:lnTo>
                  <a:pt x="1229" y="2101"/>
                </a:lnTo>
                <a:lnTo>
                  <a:pt x="1230" y="2101"/>
                </a:lnTo>
                <a:lnTo>
                  <a:pt x="1233" y="2101"/>
                </a:lnTo>
                <a:lnTo>
                  <a:pt x="1234" y="2101"/>
                </a:lnTo>
                <a:lnTo>
                  <a:pt x="1235" y="2100"/>
                </a:lnTo>
                <a:lnTo>
                  <a:pt x="1236" y="2100"/>
                </a:lnTo>
                <a:lnTo>
                  <a:pt x="1237" y="2100"/>
                </a:lnTo>
                <a:lnTo>
                  <a:pt x="1238" y="2100"/>
                </a:lnTo>
                <a:lnTo>
                  <a:pt x="1239" y="2100"/>
                </a:lnTo>
                <a:lnTo>
                  <a:pt x="1240" y="2100"/>
                </a:lnTo>
                <a:lnTo>
                  <a:pt x="1242" y="2100"/>
                </a:lnTo>
                <a:lnTo>
                  <a:pt x="1242" y="2099"/>
                </a:lnTo>
                <a:lnTo>
                  <a:pt x="1243" y="2099"/>
                </a:lnTo>
                <a:lnTo>
                  <a:pt x="1244" y="2099"/>
                </a:lnTo>
                <a:lnTo>
                  <a:pt x="1244" y="2098"/>
                </a:lnTo>
                <a:lnTo>
                  <a:pt x="1245" y="2098"/>
                </a:lnTo>
                <a:lnTo>
                  <a:pt x="1245" y="2097"/>
                </a:lnTo>
                <a:lnTo>
                  <a:pt x="1243" y="2093"/>
                </a:lnTo>
                <a:lnTo>
                  <a:pt x="1239" y="2090"/>
                </a:lnTo>
                <a:lnTo>
                  <a:pt x="1237" y="2086"/>
                </a:lnTo>
                <a:lnTo>
                  <a:pt x="1235" y="2084"/>
                </a:lnTo>
                <a:lnTo>
                  <a:pt x="1230" y="2080"/>
                </a:lnTo>
                <a:lnTo>
                  <a:pt x="1233" y="2076"/>
                </a:lnTo>
                <a:lnTo>
                  <a:pt x="1234" y="2076"/>
                </a:lnTo>
                <a:lnTo>
                  <a:pt x="1234" y="2075"/>
                </a:lnTo>
                <a:lnTo>
                  <a:pt x="1242" y="2064"/>
                </a:lnTo>
                <a:lnTo>
                  <a:pt x="1242" y="2063"/>
                </a:lnTo>
                <a:lnTo>
                  <a:pt x="1242" y="2064"/>
                </a:lnTo>
                <a:lnTo>
                  <a:pt x="1240" y="2064"/>
                </a:lnTo>
                <a:lnTo>
                  <a:pt x="1239" y="2064"/>
                </a:lnTo>
                <a:lnTo>
                  <a:pt x="1238" y="2065"/>
                </a:lnTo>
                <a:lnTo>
                  <a:pt x="1237" y="2065"/>
                </a:lnTo>
                <a:lnTo>
                  <a:pt x="1236" y="2065"/>
                </a:lnTo>
                <a:lnTo>
                  <a:pt x="1236" y="2066"/>
                </a:lnTo>
                <a:lnTo>
                  <a:pt x="1235" y="2066"/>
                </a:lnTo>
                <a:lnTo>
                  <a:pt x="1234" y="2066"/>
                </a:lnTo>
                <a:close/>
                <a:moveTo>
                  <a:pt x="1256" y="2101"/>
                </a:moveTo>
                <a:lnTo>
                  <a:pt x="1253" y="2105"/>
                </a:lnTo>
                <a:lnTo>
                  <a:pt x="1260" y="2114"/>
                </a:lnTo>
                <a:lnTo>
                  <a:pt x="1263" y="2110"/>
                </a:lnTo>
                <a:lnTo>
                  <a:pt x="1269" y="2105"/>
                </a:lnTo>
                <a:lnTo>
                  <a:pt x="1271" y="2101"/>
                </a:lnTo>
                <a:lnTo>
                  <a:pt x="1272" y="2100"/>
                </a:lnTo>
                <a:lnTo>
                  <a:pt x="1274" y="2099"/>
                </a:lnTo>
                <a:lnTo>
                  <a:pt x="1276" y="2098"/>
                </a:lnTo>
                <a:lnTo>
                  <a:pt x="1277" y="2097"/>
                </a:lnTo>
                <a:lnTo>
                  <a:pt x="1278" y="2096"/>
                </a:lnTo>
                <a:lnTo>
                  <a:pt x="1278" y="2094"/>
                </a:lnTo>
                <a:lnTo>
                  <a:pt x="1279" y="2094"/>
                </a:lnTo>
                <a:lnTo>
                  <a:pt x="1280" y="2093"/>
                </a:lnTo>
                <a:lnTo>
                  <a:pt x="1280" y="2092"/>
                </a:lnTo>
                <a:lnTo>
                  <a:pt x="1281" y="2092"/>
                </a:lnTo>
                <a:lnTo>
                  <a:pt x="1281" y="2091"/>
                </a:lnTo>
                <a:lnTo>
                  <a:pt x="1282" y="2090"/>
                </a:lnTo>
                <a:lnTo>
                  <a:pt x="1284" y="2090"/>
                </a:lnTo>
                <a:lnTo>
                  <a:pt x="1285" y="2089"/>
                </a:lnTo>
                <a:lnTo>
                  <a:pt x="1285" y="2088"/>
                </a:lnTo>
                <a:lnTo>
                  <a:pt x="1286" y="2086"/>
                </a:lnTo>
                <a:lnTo>
                  <a:pt x="1287" y="2085"/>
                </a:lnTo>
                <a:lnTo>
                  <a:pt x="1288" y="2084"/>
                </a:lnTo>
                <a:lnTo>
                  <a:pt x="1289" y="2084"/>
                </a:lnTo>
                <a:lnTo>
                  <a:pt x="1290" y="2083"/>
                </a:lnTo>
                <a:lnTo>
                  <a:pt x="1284" y="2076"/>
                </a:lnTo>
                <a:lnTo>
                  <a:pt x="1282" y="2076"/>
                </a:lnTo>
                <a:lnTo>
                  <a:pt x="1281" y="2076"/>
                </a:lnTo>
                <a:lnTo>
                  <a:pt x="1281" y="2075"/>
                </a:lnTo>
                <a:lnTo>
                  <a:pt x="1278" y="2079"/>
                </a:lnTo>
                <a:lnTo>
                  <a:pt x="1277" y="2081"/>
                </a:lnTo>
                <a:lnTo>
                  <a:pt x="1274" y="2083"/>
                </a:lnTo>
                <a:lnTo>
                  <a:pt x="1272" y="2085"/>
                </a:lnTo>
                <a:lnTo>
                  <a:pt x="1271" y="2085"/>
                </a:lnTo>
                <a:lnTo>
                  <a:pt x="1269" y="2089"/>
                </a:lnTo>
                <a:lnTo>
                  <a:pt x="1265" y="2092"/>
                </a:lnTo>
                <a:lnTo>
                  <a:pt x="1264" y="2093"/>
                </a:lnTo>
                <a:lnTo>
                  <a:pt x="1263" y="2093"/>
                </a:lnTo>
                <a:lnTo>
                  <a:pt x="1262" y="2094"/>
                </a:lnTo>
                <a:lnTo>
                  <a:pt x="1261" y="2096"/>
                </a:lnTo>
                <a:lnTo>
                  <a:pt x="1259" y="2098"/>
                </a:lnTo>
                <a:lnTo>
                  <a:pt x="1257" y="2099"/>
                </a:lnTo>
                <a:lnTo>
                  <a:pt x="1256" y="2101"/>
                </a:lnTo>
                <a:close/>
                <a:moveTo>
                  <a:pt x="1510" y="949"/>
                </a:moveTo>
                <a:lnTo>
                  <a:pt x="1510" y="947"/>
                </a:lnTo>
                <a:lnTo>
                  <a:pt x="1509" y="942"/>
                </a:lnTo>
                <a:lnTo>
                  <a:pt x="1509" y="941"/>
                </a:lnTo>
                <a:lnTo>
                  <a:pt x="1506" y="937"/>
                </a:lnTo>
                <a:lnTo>
                  <a:pt x="1506" y="936"/>
                </a:lnTo>
                <a:lnTo>
                  <a:pt x="1506" y="935"/>
                </a:lnTo>
                <a:lnTo>
                  <a:pt x="1506" y="934"/>
                </a:lnTo>
                <a:lnTo>
                  <a:pt x="1507" y="933"/>
                </a:lnTo>
                <a:lnTo>
                  <a:pt x="1507" y="932"/>
                </a:lnTo>
                <a:lnTo>
                  <a:pt x="1508" y="930"/>
                </a:lnTo>
                <a:lnTo>
                  <a:pt x="1509" y="930"/>
                </a:lnTo>
                <a:lnTo>
                  <a:pt x="1510" y="929"/>
                </a:lnTo>
                <a:lnTo>
                  <a:pt x="1512" y="929"/>
                </a:lnTo>
                <a:lnTo>
                  <a:pt x="1514" y="930"/>
                </a:lnTo>
                <a:lnTo>
                  <a:pt x="1514" y="932"/>
                </a:lnTo>
                <a:lnTo>
                  <a:pt x="1515" y="932"/>
                </a:lnTo>
                <a:lnTo>
                  <a:pt x="1518" y="928"/>
                </a:lnTo>
                <a:lnTo>
                  <a:pt x="1524" y="921"/>
                </a:lnTo>
                <a:lnTo>
                  <a:pt x="1526" y="934"/>
                </a:lnTo>
                <a:lnTo>
                  <a:pt x="1526" y="935"/>
                </a:lnTo>
                <a:lnTo>
                  <a:pt x="1527" y="943"/>
                </a:lnTo>
                <a:lnTo>
                  <a:pt x="1527" y="944"/>
                </a:lnTo>
                <a:lnTo>
                  <a:pt x="1530" y="947"/>
                </a:lnTo>
                <a:lnTo>
                  <a:pt x="1533" y="945"/>
                </a:lnTo>
                <a:lnTo>
                  <a:pt x="1534" y="944"/>
                </a:lnTo>
                <a:lnTo>
                  <a:pt x="1538" y="942"/>
                </a:lnTo>
                <a:lnTo>
                  <a:pt x="1543" y="936"/>
                </a:lnTo>
                <a:lnTo>
                  <a:pt x="1546" y="935"/>
                </a:lnTo>
                <a:lnTo>
                  <a:pt x="1547" y="933"/>
                </a:lnTo>
                <a:lnTo>
                  <a:pt x="1548" y="932"/>
                </a:lnTo>
                <a:lnTo>
                  <a:pt x="1550" y="927"/>
                </a:lnTo>
                <a:lnTo>
                  <a:pt x="1549" y="922"/>
                </a:lnTo>
                <a:lnTo>
                  <a:pt x="1544" y="912"/>
                </a:lnTo>
                <a:lnTo>
                  <a:pt x="1543" y="910"/>
                </a:lnTo>
                <a:lnTo>
                  <a:pt x="1546" y="911"/>
                </a:lnTo>
                <a:lnTo>
                  <a:pt x="1555" y="919"/>
                </a:lnTo>
                <a:lnTo>
                  <a:pt x="1563" y="910"/>
                </a:lnTo>
                <a:lnTo>
                  <a:pt x="1563" y="909"/>
                </a:lnTo>
                <a:lnTo>
                  <a:pt x="1566" y="905"/>
                </a:lnTo>
                <a:lnTo>
                  <a:pt x="1558" y="902"/>
                </a:lnTo>
                <a:lnTo>
                  <a:pt x="1559" y="901"/>
                </a:lnTo>
                <a:lnTo>
                  <a:pt x="1558" y="901"/>
                </a:lnTo>
                <a:lnTo>
                  <a:pt x="1558" y="900"/>
                </a:lnTo>
                <a:lnTo>
                  <a:pt x="1557" y="900"/>
                </a:lnTo>
                <a:lnTo>
                  <a:pt x="1556" y="899"/>
                </a:lnTo>
                <a:lnTo>
                  <a:pt x="1555" y="897"/>
                </a:lnTo>
                <a:lnTo>
                  <a:pt x="1553" y="896"/>
                </a:lnTo>
                <a:lnTo>
                  <a:pt x="1552" y="896"/>
                </a:lnTo>
                <a:lnTo>
                  <a:pt x="1552" y="895"/>
                </a:lnTo>
                <a:lnTo>
                  <a:pt x="1551" y="895"/>
                </a:lnTo>
                <a:lnTo>
                  <a:pt x="1551" y="894"/>
                </a:lnTo>
                <a:lnTo>
                  <a:pt x="1553" y="892"/>
                </a:lnTo>
                <a:lnTo>
                  <a:pt x="1555" y="890"/>
                </a:lnTo>
                <a:lnTo>
                  <a:pt x="1556" y="888"/>
                </a:lnTo>
                <a:lnTo>
                  <a:pt x="1556" y="887"/>
                </a:lnTo>
                <a:lnTo>
                  <a:pt x="1558" y="886"/>
                </a:lnTo>
                <a:lnTo>
                  <a:pt x="1558" y="885"/>
                </a:lnTo>
                <a:lnTo>
                  <a:pt x="1559" y="884"/>
                </a:lnTo>
                <a:lnTo>
                  <a:pt x="1560" y="883"/>
                </a:lnTo>
                <a:lnTo>
                  <a:pt x="1561" y="880"/>
                </a:lnTo>
                <a:lnTo>
                  <a:pt x="1563" y="878"/>
                </a:lnTo>
                <a:lnTo>
                  <a:pt x="1564" y="877"/>
                </a:lnTo>
                <a:lnTo>
                  <a:pt x="1565" y="876"/>
                </a:lnTo>
                <a:lnTo>
                  <a:pt x="1566" y="874"/>
                </a:lnTo>
                <a:lnTo>
                  <a:pt x="1568" y="871"/>
                </a:lnTo>
                <a:lnTo>
                  <a:pt x="1569" y="870"/>
                </a:lnTo>
                <a:lnTo>
                  <a:pt x="1570" y="869"/>
                </a:lnTo>
                <a:lnTo>
                  <a:pt x="1572" y="868"/>
                </a:lnTo>
                <a:lnTo>
                  <a:pt x="1574" y="869"/>
                </a:lnTo>
                <a:lnTo>
                  <a:pt x="1574" y="870"/>
                </a:lnTo>
                <a:lnTo>
                  <a:pt x="1575" y="873"/>
                </a:lnTo>
                <a:lnTo>
                  <a:pt x="1578" y="875"/>
                </a:lnTo>
                <a:lnTo>
                  <a:pt x="1581" y="877"/>
                </a:lnTo>
                <a:lnTo>
                  <a:pt x="1583" y="877"/>
                </a:lnTo>
                <a:lnTo>
                  <a:pt x="1584" y="877"/>
                </a:lnTo>
                <a:lnTo>
                  <a:pt x="1588" y="876"/>
                </a:lnTo>
                <a:lnTo>
                  <a:pt x="1588" y="877"/>
                </a:lnTo>
                <a:lnTo>
                  <a:pt x="1589" y="877"/>
                </a:lnTo>
                <a:lnTo>
                  <a:pt x="1588" y="867"/>
                </a:lnTo>
                <a:lnTo>
                  <a:pt x="1588" y="866"/>
                </a:lnTo>
                <a:lnTo>
                  <a:pt x="1588" y="865"/>
                </a:lnTo>
                <a:lnTo>
                  <a:pt x="1588" y="863"/>
                </a:lnTo>
                <a:lnTo>
                  <a:pt x="1586" y="863"/>
                </a:lnTo>
                <a:lnTo>
                  <a:pt x="1585" y="863"/>
                </a:lnTo>
                <a:lnTo>
                  <a:pt x="1583" y="862"/>
                </a:lnTo>
                <a:lnTo>
                  <a:pt x="1581" y="860"/>
                </a:lnTo>
                <a:lnTo>
                  <a:pt x="1578" y="859"/>
                </a:lnTo>
                <a:lnTo>
                  <a:pt x="1576" y="858"/>
                </a:lnTo>
                <a:lnTo>
                  <a:pt x="1574" y="857"/>
                </a:lnTo>
                <a:lnTo>
                  <a:pt x="1572" y="856"/>
                </a:lnTo>
                <a:lnTo>
                  <a:pt x="1569" y="854"/>
                </a:lnTo>
                <a:lnTo>
                  <a:pt x="1568" y="853"/>
                </a:lnTo>
                <a:lnTo>
                  <a:pt x="1568" y="852"/>
                </a:lnTo>
                <a:lnTo>
                  <a:pt x="1569" y="850"/>
                </a:lnTo>
                <a:lnTo>
                  <a:pt x="1569" y="848"/>
                </a:lnTo>
                <a:lnTo>
                  <a:pt x="1569" y="846"/>
                </a:lnTo>
                <a:lnTo>
                  <a:pt x="1570" y="845"/>
                </a:lnTo>
                <a:lnTo>
                  <a:pt x="1572" y="844"/>
                </a:lnTo>
                <a:lnTo>
                  <a:pt x="1574" y="842"/>
                </a:lnTo>
                <a:lnTo>
                  <a:pt x="1576" y="838"/>
                </a:lnTo>
                <a:lnTo>
                  <a:pt x="1577" y="838"/>
                </a:lnTo>
                <a:lnTo>
                  <a:pt x="1578" y="836"/>
                </a:lnTo>
                <a:lnTo>
                  <a:pt x="1578" y="835"/>
                </a:lnTo>
                <a:lnTo>
                  <a:pt x="1576" y="834"/>
                </a:lnTo>
                <a:lnTo>
                  <a:pt x="1575" y="833"/>
                </a:lnTo>
                <a:lnTo>
                  <a:pt x="1574" y="832"/>
                </a:lnTo>
                <a:lnTo>
                  <a:pt x="1572" y="831"/>
                </a:lnTo>
                <a:lnTo>
                  <a:pt x="1570" y="829"/>
                </a:lnTo>
                <a:lnTo>
                  <a:pt x="1570" y="828"/>
                </a:lnTo>
                <a:lnTo>
                  <a:pt x="1569" y="828"/>
                </a:lnTo>
                <a:lnTo>
                  <a:pt x="1569" y="827"/>
                </a:lnTo>
                <a:lnTo>
                  <a:pt x="1568" y="826"/>
                </a:lnTo>
                <a:lnTo>
                  <a:pt x="1568" y="825"/>
                </a:lnTo>
                <a:lnTo>
                  <a:pt x="1567" y="825"/>
                </a:lnTo>
                <a:lnTo>
                  <a:pt x="1567" y="824"/>
                </a:lnTo>
                <a:lnTo>
                  <a:pt x="1567" y="823"/>
                </a:lnTo>
                <a:lnTo>
                  <a:pt x="1566" y="820"/>
                </a:lnTo>
                <a:lnTo>
                  <a:pt x="1565" y="819"/>
                </a:lnTo>
                <a:lnTo>
                  <a:pt x="1565" y="818"/>
                </a:lnTo>
                <a:lnTo>
                  <a:pt x="1564" y="817"/>
                </a:lnTo>
                <a:lnTo>
                  <a:pt x="1563" y="814"/>
                </a:lnTo>
                <a:lnTo>
                  <a:pt x="1561" y="812"/>
                </a:lnTo>
                <a:lnTo>
                  <a:pt x="1560" y="809"/>
                </a:lnTo>
                <a:lnTo>
                  <a:pt x="1560" y="808"/>
                </a:lnTo>
                <a:lnTo>
                  <a:pt x="1559" y="806"/>
                </a:lnTo>
                <a:lnTo>
                  <a:pt x="1558" y="803"/>
                </a:lnTo>
                <a:lnTo>
                  <a:pt x="1557" y="802"/>
                </a:lnTo>
                <a:lnTo>
                  <a:pt x="1557" y="800"/>
                </a:lnTo>
                <a:lnTo>
                  <a:pt x="1556" y="799"/>
                </a:lnTo>
                <a:lnTo>
                  <a:pt x="1556" y="798"/>
                </a:lnTo>
                <a:lnTo>
                  <a:pt x="1556" y="797"/>
                </a:lnTo>
                <a:lnTo>
                  <a:pt x="1556" y="795"/>
                </a:lnTo>
                <a:lnTo>
                  <a:pt x="1556" y="792"/>
                </a:lnTo>
                <a:lnTo>
                  <a:pt x="1556" y="791"/>
                </a:lnTo>
                <a:lnTo>
                  <a:pt x="1555" y="789"/>
                </a:lnTo>
                <a:lnTo>
                  <a:pt x="1555" y="787"/>
                </a:lnTo>
                <a:lnTo>
                  <a:pt x="1555" y="786"/>
                </a:lnTo>
                <a:lnTo>
                  <a:pt x="1555" y="785"/>
                </a:lnTo>
                <a:lnTo>
                  <a:pt x="1555" y="784"/>
                </a:lnTo>
                <a:lnTo>
                  <a:pt x="1555" y="783"/>
                </a:lnTo>
                <a:lnTo>
                  <a:pt x="1555" y="782"/>
                </a:lnTo>
                <a:lnTo>
                  <a:pt x="1555" y="781"/>
                </a:lnTo>
                <a:lnTo>
                  <a:pt x="1553" y="778"/>
                </a:lnTo>
                <a:lnTo>
                  <a:pt x="1552" y="775"/>
                </a:lnTo>
                <a:lnTo>
                  <a:pt x="1552" y="774"/>
                </a:lnTo>
                <a:lnTo>
                  <a:pt x="1552" y="773"/>
                </a:lnTo>
                <a:lnTo>
                  <a:pt x="1552" y="772"/>
                </a:lnTo>
                <a:lnTo>
                  <a:pt x="1551" y="769"/>
                </a:lnTo>
                <a:lnTo>
                  <a:pt x="1551" y="768"/>
                </a:lnTo>
                <a:lnTo>
                  <a:pt x="1551" y="766"/>
                </a:lnTo>
                <a:lnTo>
                  <a:pt x="1549" y="759"/>
                </a:lnTo>
                <a:lnTo>
                  <a:pt x="1547" y="759"/>
                </a:lnTo>
                <a:lnTo>
                  <a:pt x="1541" y="759"/>
                </a:lnTo>
                <a:lnTo>
                  <a:pt x="1540" y="759"/>
                </a:lnTo>
                <a:lnTo>
                  <a:pt x="1540" y="758"/>
                </a:lnTo>
                <a:lnTo>
                  <a:pt x="1540" y="757"/>
                </a:lnTo>
                <a:lnTo>
                  <a:pt x="1540" y="756"/>
                </a:lnTo>
                <a:lnTo>
                  <a:pt x="1541" y="756"/>
                </a:lnTo>
                <a:lnTo>
                  <a:pt x="1541" y="755"/>
                </a:lnTo>
                <a:lnTo>
                  <a:pt x="1542" y="752"/>
                </a:lnTo>
                <a:lnTo>
                  <a:pt x="1542" y="751"/>
                </a:lnTo>
                <a:lnTo>
                  <a:pt x="1543" y="751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48"/>
                </a:lnTo>
                <a:lnTo>
                  <a:pt x="1543" y="745"/>
                </a:lnTo>
                <a:lnTo>
                  <a:pt x="1543" y="744"/>
                </a:lnTo>
                <a:lnTo>
                  <a:pt x="1543" y="742"/>
                </a:lnTo>
                <a:lnTo>
                  <a:pt x="1543" y="741"/>
                </a:lnTo>
                <a:lnTo>
                  <a:pt x="1543" y="740"/>
                </a:lnTo>
                <a:lnTo>
                  <a:pt x="1543" y="739"/>
                </a:lnTo>
                <a:lnTo>
                  <a:pt x="1543" y="738"/>
                </a:lnTo>
                <a:lnTo>
                  <a:pt x="1543" y="736"/>
                </a:lnTo>
                <a:lnTo>
                  <a:pt x="1542" y="736"/>
                </a:lnTo>
                <a:lnTo>
                  <a:pt x="1542" y="735"/>
                </a:lnTo>
                <a:lnTo>
                  <a:pt x="1542" y="734"/>
                </a:lnTo>
                <a:lnTo>
                  <a:pt x="1542" y="733"/>
                </a:lnTo>
                <a:lnTo>
                  <a:pt x="1542" y="732"/>
                </a:lnTo>
                <a:lnTo>
                  <a:pt x="1542" y="731"/>
                </a:lnTo>
                <a:lnTo>
                  <a:pt x="1542" y="730"/>
                </a:lnTo>
                <a:lnTo>
                  <a:pt x="1541" y="728"/>
                </a:lnTo>
                <a:lnTo>
                  <a:pt x="1540" y="726"/>
                </a:lnTo>
                <a:lnTo>
                  <a:pt x="1540" y="725"/>
                </a:lnTo>
                <a:lnTo>
                  <a:pt x="1539" y="722"/>
                </a:lnTo>
                <a:lnTo>
                  <a:pt x="1538" y="718"/>
                </a:lnTo>
                <a:lnTo>
                  <a:pt x="1538" y="717"/>
                </a:lnTo>
                <a:lnTo>
                  <a:pt x="1536" y="713"/>
                </a:lnTo>
                <a:lnTo>
                  <a:pt x="1535" y="710"/>
                </a:lnTo>
                <a:lnTo>
                  <a:pt x="1535" y="709"/>
                </a:lnTo>
                <a:lnTo>
                  <a:pt x="1534" y="709"/>
                </a:lnTo>
                <a:lnTo>
                  <a:pt x="1534" y="708"/>
                </a:lnTo>
                <a:lnTo>
                  <a:pt x="1534" y="707"/>
                </a:lnTo>
                <a:lnTo>
                  <a:pt x="1534" y="706"/>
                </a:lnTo>
                <a:lnTo>
                  <a:pt x="1534" y="705"/>
                </a:lnTo>
                <a:lnTo>
                  <a:pt x="1534" y="703"/>
                </a:lnTo>
                <a:lnTo>
                  <a:pt x="1534" y="701"/>
                </a:lnTo>
                <a:lnTo>
                  <a:pt x="1534" y="699"/>
                </a:lnTo>
                <a:lnTo>
                  <a:pt x="1535" y="698"/>
                </a:lnTo>
                <a:lnTo>
                  <a:pt x="1535" y="697"/>
                </a:lnTo>
                <a:lnTo>
                  <a:pt x="1535" y="693"/>
                </a:lnTo>
                <a:lnTo>
                  <a:pt x="1535" y="691"/>
                </a:lnTo>
                <a:lnTo>
                  <a:pt x="1535" y="690"/>
                </a:lnTo>
                <a:lnTo>
                  <a:pt x="1535" y="689"/>
                </a:lnTo>
                <a:lnTo>
                  <a:pt x="1535" y="688"/>
                </a:lnTo>
                <a:lnTo>
                  <a:pt x="1534" y="686"/>
                </a:lnTo>
                <a:lnTo>
                  <a:pt x="1534" y="685"/>
                </a:lnTo>
                <a:lnTo>
                  <a:pt x="1534" y="684"/>
                </a:lnTo>
                <a:lnTo>
                  <a:pt x="1532" y="682"/>
                </a:lnTo>
                <a:lnTo>
                  <a:pt x="1531" y="679"/>
                </a:lnTo>
                <a:lnTo>
                  <a:pt x="1530" y="677"/>
                </a:lnTo>
                <a:lnTo>
                  <a:pt x="1530" y="676"/>
                </a:lnTo>
                <a:lnTo>
                  <a:pt x="1529" y="675"/>
                </a:lnTo>
                <a:lnTo>
                  <a:pt x="1527" y="673"/>
                </a:lnTo>
                <a:lnTo>
                  <a:pt x="1526" y="672"/>
                </a:lnTo>
                <a:lnTo>
                  <a:pt x="1525" y="669"/>
                </a:lnTo>
                <a:lnTo>
                  <a:pt x="1524" y="668"/>
                </a:lnTo>
                <a:lnTo>
                  <a:pt x="1522" y="665"/>
                </a:lnTo>
                <a:lnTo>
                  <a:pt x="1517" y="664"/>
                </a:lnTo>
                <a:lnTo>
                  <a:pt x="1516" y="663"/>
                </a:lnTo>
                <a:lnTo>
                  <a:pt x="1515" y="663"/>
                </a:lnTo>
                <a:lnTo>
                  <a:pt x="1514" y="663"/>
                </a:lnTo>
                <a:lnTo>
                  <a:pt x="1513" y="662"/>
                </a:lnTo>
                <a:lnTo>
                  <a:pt x="1512" y="662"/>
                </a:lnTo>
                <a:lnTo>
                  <a:pt x="1510" y="662"/>
                </a:lnTo>
                <a:lnTo>
                  <a:pt x="1509" y="662"/>
                </a:lnTo>
                <a:lnTo>
                  <a:pt x="1508" y="662"/>
                </a:lnTo>
                <a:lnTo>
                  <a:pt x="1506" y="662"/>
                </a:lnTo>
                <a:lnTo>
                  <a:pt x="1505" y="662"/>
                </a:lnTo>
                <a:lnTo>
                  <a:pt x="1504" y="662"/>
                </a:lnTo>
                <a:lnTo>
                  <a:pt x="1502" y="662"/>
                </a:lnTo>
                <a:lnTo>
                  <a:pt x="1501" y="662"/>
                </a:lnTo>
                <a:lnTo>
                  <a:pt x="1501" y="663"/>
                </a:lnTo>
                <a:lnTo>
                  <a:pt x="1500" y="663"/>
                </a:lnTo>
                <a:lnTo>
                  <a:pt x="1500" y="664"/>
                </a:lnTo>
                <a:lnTo>
                  <a:pt x="1498" y="668"/>
                </a:lnTo>
                <a:lnTo>
                  <a:pt x="1498" y="669"/>
                </a:lnTo>
                <a:lnTo>
                  <a:pt x="1497" y="671"/>
                </a:lnTo>
                <a:lnTo>
                  <a:pt x="1497" y="672"/>
                </a:lnTo>
                <a:lnTo>
                  <a:pt x="1497" y="673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6"/>
                </a:lnTo>
                <a:lnTo>
                  <a:pt x="1493" y="677"/>
                </a:lnTo>
                <a:lnTo>
                  <a:pt x="1493" y="679"/>
                </a:lnTo>
                <a:lnTo>
                  <a:pt x="1492" y="680"/>
                </a:lnTo>
                <a:lnTo>
                  <a:pt x="1491" y="681"/>
                </a:lnTo>
                <a:lnTo>
                  <a:pt x="1490" y="682"/>
                </a:lnTo>
                <a:lnTo>
                  <a:pt x="1490" y="683"/>
                </a:lnTo>
                <a:lnTo>
                  <a:pt x="1489" y="683"/>
                </a:lnTo>
                <a:lnTo>
                  <a:pt x="1488" y="684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6"/>
                </a:lnTo>
                <a:lnTo>
                  <a:pt x="1485" y="688"/>
                </a:lnTo>
                <a:lnTo>
                  <a:pt x="1484" y="689"/>
                </a:lnTo>
                <a:lnTo>
                  <a:pt x="1484" y="691"/>
                </a:lnTo>
                <a:lnTo>
                  <a:pt x="1483" y="691"/>
                </a:lnTo>
                <a:lnTo>
                  <a:pt x="1483" y="693"/>
                </a:lnTo>
                <a:lnTo>
                  <a:pt x="1482" y="693"/>
                </a:lnTo>
                <a:lnTo>
                  <a:pt x="1482" y="694"/>
                </a:lnTo>
                <a:lnTo>
                  <a:pt x="1482" y="696"/>
                </a:lnTo>
                <a:lnTo>
                  <a:pt x="1481" y="697"/>
                </a:lnTo>
                <a:lnTo>
                  <a:pt x="1481" y="698"/>
                </a:lnTo>
                <a:lnTo>
                  <a:pt x="1480" y="698"/>
                </a:lnTo>
                <a:lnTo>
                  <a:pt x="1480" y="699"/>
                </a:lnTo>
                <a:lnTo>
                  <a:pt x="1479" y="700"/>
                </a:lnTo>
                <a:lnTo>
                  <a:pt x="1479" y="701"/>
                </a:lnTo>
                <a:lnTo>
                  <a:pt x="1479" y="702"/>
                </a:lnTo>
                <a:lnTo>
                  <a:pt x="1477" y="705"/>
                </a:lnTo>
                <a:lnTo>
                  <a:pt x="1477" y="706"/>
                </a:lnTo>
                <a:lnTo>
                  <a:pt x="1476" y="706"/>
                </a:lnTo>
                <a:lnTo>
                  <a:pt x="1476" y="707"/>
                </a:lnTo>
                <a:lnTo>
                  <a:pt x="1476" y="708"/>
                </a:lnTo>
                <a:lnTo>
                  <a:pt x="1476" y="709"/>
                </a:lnTo>
                <a:lnTo>
                  <a:pt x="1477" y="710"/>
                </a:lnTo>
                <a:lnTo>
                  <a:pt x="1477" y="713"/>
                </a:lnTo>
                <a:lnTo>
                  <a:pt x="1479" y="714"/>
                </a:lnTo>
                <a:lnTo>
                  <a:pt x="1479" y="715"/>
                </a:lnTo>
                <a:lnTo>
                  <a:pt x="1480" y="716"/>
                </a:lnTo>
                <a:lnTo>
                  <a:pt x="1480" y="718"/>
                </a:lnTo>
                <a:lnTo>
                  <a:pt x="1481" y="720"/>
                </a:lnTo>
                <a:lnTo>
                  <a:pt x="1481" y="722"/>
                </a:lnTo>
                <a:lnTo>
                  <a:pt x="1482" y="723"/>
                </a:lnTo>
                <a:lnTo>
                  <a:pt x="1482" y="724"/>
                </a:lnTo>
                <a:lnTo>
                  <a:pt x="1481" y="725"/>
                </a:lnTo>
                <a:lnTo>
                  <a:pt x="1480" y="726"/>
                </a:lnTo>
                <a:lnTo>
                  <a:pt x="1480" y="727"/>
                </a:lnTo>
                <a:lnTo>
                  <a:pt x="1477" y="730"/>
                </a:lnTo>
                <a:lnTo>
                  <a:pt x="1476" y="732"/>
                </a:lnTo>
                <a:lnTo>
                  <a:pt x="1475" y="734"/>
                </a:lnTo>
                <a:lnTo>
                  <a:pt x="1474" y="735"/>
                </a:lnTo>
                <a:lnTo>
                  <a:pt x="1473" y="736"/>
                </a:lnTo>
                <a:lnTo>
                  <a:pt x="1473" y="738"/>
                </a:lnTo>
                <a:lnTo>
                  <a:pt x="1472" y="739"/>
                </a:lnTo>
                <a:lnTo>
                  <a:pt x="1472" y="740"/>
                </a:lnTo>
                <a:lnTo>
                  <a:pt x="1471" y="740"/>
                </a:lnTo>
                <a:lnTo>
                  <a:pt x="1471" y="741"/>
                </a:lnTo>
                <a:lnTo>
                  <a:pt x="1471" y="742"/>
                </a:lnTo>
                <a:lnTo>
                  <a:pt x="1471" y="743"/>
                </a:lnTo>
                <a:lnTo>
                  <a:pt x="1471" y="744"/>
                </a:lnTo>
                <a:lnTo>
                  <a:pt x="1472" y="744"/>
                </a:lnTo>
                <a:lnTo>
                  <a:pt x="1472" y="745"/>
                </a:lnTo>
                <a:lnTo>
                  <a:pt x="1467" y="747"/>
                </a:lnTo>
                <a:lnTo>
                  <a:pt x="1466" y="748"/>
                </a:lnTo>
                <a:lnTo>
                  <a:pt x="1464" y="749"/>
                </a:lnTo>
                <a:lnTo>
                  <a:pt x="1463" y="750"/>
                </a:lnTo>
                <a:lnTo>
                  <a:pt x="1462" y="750"/>
                </a:lnTo>
                <a:lnTo>
                  <a:pt x="1460" y="751"/>
                </a:lnTo>
                <a:lnTo>
                  <a:pt x="1459" y="751"/>
                </a:lnTo>
                <a:lnTo>
                  <a:pt x="1457" y="752"/>
                </a:lnTo>
                <a:lnTo>
                  <a:pt x="1457" y="753"/>
                </a:lnTo>
                <a:lnTo>
                  <a:pt x="1464" y="761"/>
                </a:lnTo>
                <a:lnTo>
                  <a:pt x="1470" y="776"/>
                </a:lnTo>
                <a:lnTo>
                  <a:pt x="1472" y="781"/>
                </a:lnTo>
                <a:lnTo>
                  <a:pt x="1473" y="779"/>
                </a:lnTo>
                <a:lnTo>
                  <a:pt x="1475" y="785"/>
                </a:lnTo>
                <a:lnTo>
                  <a:pt x="1476" y="789"/>
                </a:lnTo>
                <a:lnTo>
                  <a:pt x="1480" y="790"/>
                </a:lnTo>
                <a:lnTo>
                  <a:pt x="1483" y="792"/>
                </a:lnTo>
                <a:lnTo>
                  <a:pt x="1493" y="798"/>
                </a:lnTo>
                <a:lnTo>
                  <a:pt x="1499" y="801"/>
                </a:lnTo>
                <a:lnTo>
                  <a:pt x="1501" y="801"/>
                </a:lnTo>
                <a:lnTo>
                  <a:pt x="1506" y="802"/>
                </a:lnTo>
                <a:lnTo>
                  <a:pt x="1510" y="803"/>
                </a:lnTo>
                <a:lnTo>
                  <a:pt x="1515" y="803"/>
                </a:lnTo>
                <a:lnTo>
                  <a:pt x="1519" y="804"/>
                </a:lnTo>
                <a:lnTo>
                  <a:pt x="1524" y="804"/>
                </a:lnTo>
                <a:lnTo>
                  <a:pt x="1531" y="810"/>
                </a:lnTo>
                <a:lnTo>
                  <a:pt x="1534" y="812"/>
                </a:lnTo>
                <a:lnTo>
                  <a:pt x="1535" y="802"/>
                </a:lnTo>
                <a:lnTo>
                  <a:pt x="1535" y="801"/>
                </a:lnTo>
                <a:lnTo>
                  <a:pt x="1535" y="799"/>
                </a:lnTo>
                <a:lnTo>
                  <a:pt x="1535" y="792"/>
                </a:lnTo>
                <a:lnTo>
                  <a:pt x="1538" y="792"/>
                </a:lnTo>
                <a:lnTo>
                  <a:pt x="1539" y="785"/>
                </a:lnTo>
                <a:lnTo>
                  <a:pt x="1544" y="786"/>
                </a:lnTo>
                <a:lnTo>
                  <a:pt x="1547" y="786"/>
                </a:lnTo>
                <a:lnTo>
                  <a:pt x="1544" y="802"/>
                </a:lnTo>
                <a:lnTo>
                  <a:pt x="1543" y="809"/>
                </a:lnTo>
                <a:lnTo>
                  <a:pt x="1542" y="815"/>
                </a:lnTo>
                <a:lnTo>
                  <a:pt x="1542" y="818"/>
                </a:lnTo>
                <a:lnTo>
                  <a:pt x="1550" y="823"/>
                </a:lnTo>
                <a:lnTo>
                  <a:pt x="1555" y="826"/>
                </a:lnTo>
                <a:lnTo>
                  <a:pt x="1553" y="828"/>
                </a:lnTo>
                <a:lnTo>
                  <a:pt x="1551" y="831"/>
                </a:lnTo>
                <a:lnTo>
                  <a:pt x="1548" y="835"/>
                </a:lnTo>
                <a:lnTo>
                  <a:pt x="1547" y="836"/>
                </a:lnTo>
                <a:lnTo>
                  <a:pt x="1542" y="843"/>
                </a:lnTo>
                <a:lnTo>
                  <a:pt x="1540" y="846"/>
                </a:lnTo>
                <a:lnTo>
                  <a:pt x="1539" y="848"/>
                </a:lnTo>
                <a:lnTo>
                  <a:pt x="1541" y="848"/>
                </a:lnTo>
                <a:lnTo>
                  <a:pt x="1544" y="848"/>
                </a:lnTo>
                <a:lnTo>
                  <a:pt x="1547" y="848"/>
                </a:lnTo>
                <a:lnTo>
                  <a:pt x="1546" y="850"/>
                </a:lnTo>
                <a:lnTo>
                  <a:pt x="1544" y="851"/>
                </a:lnTo>
                <a:lnTo>
                  <a:pt x="1541" y="854"/>
                </a:lnTo>
                <a:lnTo>
                  <a:pt x="1541" y="857"/>
                </a:lnTo>
                <a:lnTo>
                  <a:pt x="1536" y="861"/>
                </a:lnTo>
                <a:lnTo>
                  <a:pt x="1535" y="863"/>
                </a:lnTo>
                <a:lnTo>
                  <a:pt x="1540" y="868"/>
                </a:lnTo>
                <a:lnTo>
                  <a:pt x="1539" y="868"/>
                </a:lnTo>
                <a:lnTo>
                  <a:pt x="1539" y="869"/>
                </a:lnTo>
                <a:lnTo>
                  <a:pt x="1538" y="870"/>
                </a:lnTo>
                <a:lnTo>
                  <a:pt x="1538" y="871"/>
                </a:lnTo>
                <a:lnTo>
                  <a:pt x="1536" y="873"/>
                </a:lnTo>
                <a:lnTo>
                  <a:pt x="1536" y="874"/>
                </a:lnTo>
                <a:lnTo>
                  <a:pt x="1536" y="875"/>
                </a:lnTo>
                <a:lnTo>
                  <a:pt x="1535" y="875"/>
                </a:lnTo>
                <a:lnTo>
                  <a:pt x="1535" y="876"/>
                </a:lnTo>
                <a:lnTo>
                  <a:pt x="1535" y="877"/>
                </a:lnTo>
                <a:lnTo>
                  <a:pt x="1533" y="880"/>
                </a:lnTo>
                <a:lnTo>
                  <a:pt x="1533" y="882"/>
                </a:lnTo>
                <a:lnTo>
                  <a:pt x="1530" y="892"/>
                </a:lnTo>
                <a:lnTo>
                  <a:pt x="1529" y="894"/>
                </a:lnTo>
                <a:lnTo>
                  <a:pt x="1529" y="895"/>
                </a:lnTo>
                <a:lnTo>
                  <a:pt x="1527" y="895"/>
                </a:lnTo>
                <a:lnTo>
                  <a:pt x="1527" y="896"/>
                </a:lnTo>
                <a:lnTo>
                  <a:pt x="1526" y="896"/>
                </a:lnTo>
                <a:lnTo>
                  <a:pt x="1526" y="897"/>
                </a:lnTo>
                <a:lnTo>
                  <a:pt x="1525" y="897"/>
                </a:lnTo>
                <a:lnTo>
                  <a:pt x="1525" y="899"/>
                </a:lnTo>
                <a:lnTo>
                  <a:pt x="1524" y="899"/>
                </a:lnTo>
                <a:lnTo>
                  <a:pt x="1523" y="899"/>
                </a:lnTo>
                <a:lnTo>
                  <a:pt x="1522" y="899"/>
                </a:lnTo>
                <a:lnTo>
                  <a:pt x="1521" y="899"/>
                </a:lnTo>
                <a:lnTo>
                  <a:pt x="1519" y="899"/>
                </a:lnTo>
                <a:lnTo>
                  <a:pt x="1518" y="899"/>
                </a:lnTo>
                <a:lnTo>
                  <a:pt x="1518" y="897"/>
                </a:lnTo>
                <a:lnTo>
                  <a:pt x="1499" y="891"/>
                </a:lnTo>
                <a:lnTo>
                  <a:pt x="1490" y="886"/>
                </a:lnTo>
                <a:lnTo>
                  <a:pt x="1489" y="886"/>
                </a:lnTo>
                <a:lnTo>
                  <a:pt x="1488" y="886"/>
                </a:lnTo>
                <a:lnTo>
                  <a:pt x="1488" y="885"/>
                </a:lnTo>
                <a:lnTo>
                  <a:pt x="1487" y="885"/>
                </a:lnTo>
                <a:lnTo>
                  <a:pt x="1485" y="885"/>
                </a:lnTo>
                <a:lnTo>
                  <a:pt x="1484" y="885"/>
                </a:lnTo>
                <a:lnTo>
                  <a:pt x="1483" y="885"/>
                </a:lnTo>
                <a:lnTo>
                  <a:pt x="1484" y="885"/>
                </a:lnTo>
                <a:lnTo>
                  <a:pt x="1485" y="885"/>
                </a:lnTo>
                <a:lnTo>
                  <a:pt x="1487" y="886"/>
                </a:lnTo>
                <a:lnTo>
                  <a:pt x="1488" y="886"/>
                </a:lnTo>
                <a:lnTo>
                  <a:pt x="1489" y="886"/>
                </a:lnTo>
                <a:lnTo>
                  <a:pt x="1490" y="887"/>
                </a:lnTo>
                <a:lnTo>
                  <a:pt x="1491" y="887"/>
                </a:lnTo>
                <a:lnTo>
                  <a:pt x="1492" y="887"/>
                </a:lnTo>
                <a:lnTo>
                  <a:pt x="1493" y="888"/>
                </a:lnTo>
                <a:lnTo>
                  <a:pt x="1495" y="888"/>
                </a:lnTo>
                <a:lnTo>
                  <a:pt x="1496" y="890"/>
                </a:lnTo>
                <a:lnTo>
                  <a:pt x="1497" y="890"/>
                </a:lnTo>
                <a:lnTo>
                  <a:pt x="1498" y="890"/>
                </a:lnTo>
                <a:lnTo>
                  <a:pt x="1498" y="891"/>
                </a:lnTo>
                <a:lnTo>
                  <a:pt x="1498" y="892"/>
                </a:lnTo>
                <a:lnTo>
                  <a:pt x="1498" y="895"/>
                </a:lnTo>
                <a:lnTo>
                  <a:pt x="1498" y="909"/>
                </a:lnTo>
                <a:lnTo>
                  <a:pt x="1498" y="911"/>
                </a:lnTo>
                <a:lnTo>
                  <a:pt x="1498" y="914"/>
                </a:lnTo>
                <a:lnTo>
                  <a:pt x="1495" y="918"/>
                </a:lnTo>
                <a:lnTo>
                  <a:pt x="1493" y="918"/>
                </a:lnTo>
                <a:lnTo>
                  <a:pt x="1489" y="920"/>
                </a:lnTo>
                <a:lnTo>
                  <a:pt x="1485" y="921"/>
                </a:lnTo>
                <a:lnTo>
                  <a:pt x="1489" y="929"/>
                </a:lnTo>
                <a:lnTo>
                  <a:pt x="1490" y="930"/>
                </a:lnTo>
                <a:lnTo>
                  <a:pt x="1490" y="932"/>
                </a:lnTo>
                <a:lnTo>
                  <a:pt x="1491" y="934"/>
                </a:lnTo>
                <a:lnTo>
                  <a:pt x="1491" y="935"/>
                </a:lnTo>
                <a:lnTo>
                  <a:pt x="1492" y="939"/>
                </a:lnTo>
                <a:lnTo>
                  <a:pt x="1495" y="938"/>
                </a:lnTo>
                <a:lnTo>
                  <a:pt x="1496" y="938"/>
                </a:lnTo>
                <a:lnTo>
                  <a:pt x="1500" y="937"/>
                </a:lnTo>
                <a:lnTo>
                  <a:pt x="1501" y="939"/>
                </a:lnTo>
                <a:lnTo>
                  <a:pt x="1501" y="942"/>
                </a:lnTo>
                <a:lnTo>
                  <a:pt x="1504" y="946"/>
                </a:lnTo>
                <a:lnTo>
                  <a:pt x="1505" y="947"/>
                </a:lnTo>
                <a:lnTo>
                  <a:pt x="1506" y="952"/>
                </a:lnTo>
                <a:lnTo>
                  <a:pt x="1509" y="951"/>
                </a:lnTo>
                <a:lnTo>
                  <a:pt x="1510" y="950"/>
                </a:lnTo>
                <a:lnTo>
                  <a:pt x="1510" y="949"/>
                </a:lnTo>
                <a:close/>
                <a:moveTo>
                  <a:pt x="258" y="741"/>
                </a:moveTo>
                <a:lnTo>
                  <a:pt x="257" y="739"/>
                </a:lnTo>
                <a:lnTo>
                  <a:pt x="252" y="744"/>
                </a:lnTo>
                <a:lnTo>
                  <a:pt x="250" y="743"/>
                </a:lnTo>
                <a:lnTo>
                  <a:pt x="241" y="743"/>
                </a:lnTo>
                <a:lnTo>
                  <a:pt x="239" y="747"/>
                </a:lnTo>
                <a:lnTo>
                  <a:pt x="239" y="748"/>
                </a:lnTo>
                <a:lnTo>
                  <a:pt x="240" y="749"/>
                </a:lnTo>
                <a:lnTo>
                  <a:pt x="241" y="750"/>
                </a:lnTo>
                <a:lnTo>
                  <a:pt x="244" y="751"/>
                </a:lnTo>
                <a:lnTo>
                  <a:pt x="245" y="752"/>
                </a:lnTo>
                <a:lnTo>
                  <a:pt x="247" y="755"/>
                </a:lnTo>
                <a:lnTo>
                  <a:pt x="248" y="755"/>
                </a:lnTo>
                <a:lnTo>
                  <a:pt x="250" y="758"/>
                </a:lnTo>
                <a:lnTo>
                  <a:pt x="252" y="759"/>
                </a:lnTo>
                <a:lnTo>
                  <a:pt x="253" y="759"/>
                </a:lnTo>
                <a:lnTo>
                  <a:pt x="261" y="755"/>
                </a:lnTo>
                <a:lnTo>
                  <a:pt x="259" y="750"/>
                </a:lnTo>
                <a:lnTo>
                  <a:pt x="258" y="744"/>
                </a:lnTo>
                <a:lnTo>
                  <a:pt x="258" y="742"/>
                </a:lnTo>
                <a:lnTo>
                  <a:pt x="258" y="741"/>
                </a:lnTo>
                <a:close/>
                <a:moveTo>
                  <a:pt x="1629" y="692"/>
                </a:moveTo>
                <a:lnTo>
                  <a:pt x="1631" y="696"/>
                </a:lnTo>
                <a:lnTo>
                  <a:pt x="1629" y="694"/>
                </a:lnTo>
                <a:lnTo>
                  <a:pt x="1628" y="694"/>
                </a:lnTo>
                <a:lnTo>
                  <a:pt x="1628" y="701"/>
                </a:lnTo>
                <a:lnTo>
                  <a:pt x="1629" y="703"/>
                </a:lnTo>
                <a:lnTo>
                  <a:pt x="1634" y="701"/>
                </a:lnTo>
                <a:lnTo>
                  <a:pt x="1637" y="699"/>
                </a:lnTo>
                <a:lnTo>
                  <a:pt x="1639" y="699"/>
                </a:lnTo>
                <a:lnTo>
                  <a:pt x="1639" y="698"/>
                </a:lnTo>
                <a:lnTo>
                  <a:pt x="1640" y="698"/>
                </a:lnTo>
                <a:lnTo>
                  <a:pt x="1644" y="696"/>
                </a:lnTo>
                <a:lnTo>
                  <a:pt x="1641" y="684"/>
                </a:lnTo>
                <a:lnTo>
                  <a:pt x="1629" y="692"/>
                </a:lnTo>
                <a:close/>
                <a:moveTo>
                  <a:pt x="1610" y="861"/>
                </a:moveTo>
                <a:lnTo>
                  <a:pt x="1609" y="862"/>
                </a:lnTo>
                <a:lnTo>
                  <a:pt x="1609" y="861"/>
                </a:lnTo>
                <a:lnTo>
                  <a:pt x="1610" y="861"/>
                </a:lnTo>
                <a:close/>
                <a:moveTo>
                  <a:pt x="1609" y="862"/>
                </a:moveTo>
                <a:lnTo>
                  <a:pt x="1607" y="862"/>
                </a:lnTo>
                <a:lnTo>
                  <a:pt x="1609" y="862"/>
                </a:lnTo>
                <a:close/>
                <a:moveTo>
                  <a:pt x="1592" y="865"/>
                </a:moveTo>
                <a:lnTo>
                  <a:pt x="1591" y="865"/>
                </a:lnTo>
                <a:lnTo>
                  <a:pt x="1592" y="865"/>
                </a:lnTo>
                <a:lnTo>
                  <a:pt x="1592" y="867"/>
                </a:lnTo>
                <a:lnTo>
                  <a:pt x="1592" y="870"/>
                </a:lnTo>
                <a:lnTo>
                  <a:pt x="1592" y="871"/>
                </a:lnTo>
                <a:lnTo>
                  <a:pt x="1593" y="874"/>
                </a:lnTo>
                <a:lnTo>
                  <a:pt x="1601" y="867"/>
                </a:lnTo>
                <a:lnTo>
                  <a:pt x="1605" y="865"/>
                </a:lnTo>
                <a:lnTo>
                  <a:pt x="1605" y="863"/>
                </a:lnTo>
                <a:lnTo>
                  <a:pt x="1605" y="862"/>
                </a:lnTo>
                <a:lnTo>
                  <a:pt x="1602" y="862"/>
                </a:lnTo>
                <a:lnTo>
                  <a:pt x="1599" y="863"/>
                </a:lnTo>
                <a:lnTo>
                  <a:pt x="1598" y="863"/>
                </a:lnTo>
                <a:lnTo>
                  <a:pt x="1597" y="863"/>
                </a:lnTo>
                <a:lnTo>
                  <a:pt x="1595" y="865"/>
                </a:lnTo>
                <a:lnTo>
                  <a:pt x="1594" y="865"/>
                </a:lnTo>
                <a:lnTo>
                  <a:pt x="1593" y="865"/>
                </a:lnTo>
                <a:lnTo>
                  <a:pt x="1592" y="865"/>
                </a:lnTo>
                <a:close/>
                <a:moveTo>
                  <a:pt x="1573" y="917"/>
                </a:moveTo>
                <a:lnTo>
                  <a:pt x="1572" y="920"/>
                </a:lnTo>
                <a:lnTo>
                  <a:pt x="1569" y="933"/>
                </a:lnTo>
                <a:lnTo>
                  <a:pt x="1574" y="933"/>
                </a:lnTo>
                <a:lnTo>
                  <a:pt x="1575" y="933"/>
                </a:lnTo>
                <a:lnTo>
                  <a:pt x="1576" y="933"/>
                </a:lnTo>
                <a:lnTo>
                  <a:pt x="1578" y="933"/>
                </a:lnTo>
                <a:lnTo>
                  <a:pt x="1580" y="933"/>
                </a:lnTo>
                <a:lnTo>
                  <a:pt x="1581" y="933"/>
                </a:lnTo>
                <a:lnTo>
                  <a:pt x="1582" y="932"/>
                </a:lnTo>
                <a:lnTo>
                  <a:pt x="1583" y="932"/>
                </a:lnTo>
                <a:lnTo>
                  <a:pt x="1584" y="932"/>
                </a:lnTo>
                <a:lnTo>
                  <a:pt x="1585" y="930"/>
                </a:lnTo>
                <a:lnTo>
                  <a:pt x="1586" y="930"/>
                </a:lnTo>
                <a:lnTo>
                  <a:pt x="1586" y="929"/>
                </a:lnTo>
                <a:lnTo>
                  <a:pt x="1588" y="928"/>
                </a:lnTo>
                <a:lnTo>
                  <a:pt x="1588" y="927"/>
                </a:lnTo>
                <a:lnTo>
                  <a:pt x="1589" y="926"/>
                </a:lnTo>
                <a:lnTo>
                  <a:pt x="1589" y="925"/>
                </a:lnTo>
                <a:lnTo>
                  <a:pt x="1590" y="924"/>
                </a:lnTo>
                <a:lnTo>
                  <a:pt x="1590" y="922"/>
                </a:lnTo>
                <a:lnTo>
                  <a:pt x="1591" y="920"/>
                </a:lnTo>
                <a:lnTo>
                  <a:pt x="1591" y="919"/>
                </a:lnTo>
                <a:lnTo>
                  <a:pt x="1591" y="918"/>
                </a:lnTo>
                <a:lnTo>
                  <a:pt x="1592" y="918"/>
                </a:lnTo>
                <a:lnTo>
                  <a:pt x="1592" y="917"/>
                </a:lnTo>
                <a:lnTo>
                  <a:pt x="1592" y="916"/>
                </a:lnTo>
                <a:lnTo>
                  <a:pt x="1591" y="914"/>
                </a:lnTo>
                <a:lnTo>
                  <a:pt x="1591" y="912"/>
                </a:lnTo>
                <a:lnTo>
                  <a:pt x="1591" y="911"/>
                </a:lnTo>
                <a:lnTo>
                  <a:pt x="1591" y="910"/>
                </a:lnTo>
                <a:lnTo>
                  <a:pt x="1590" y="910"/>
                </a:lnTo>
                <a:lnTo>
                  <a:pt x="1591" y="911"/>
                </a:lnTo>
                <a:lnTo>
                  <a:pt x="1589" y="911"/>
                </a:lnTo>
                <a:lnTo>
                  <a:pt x="1574" y="907"/>
                </a:lnTo>
                <a:lnTo>
                  <a:pt x="1575" y="908"/>
                </a:lnTo>
                <a:lnTo>
                  <a:pt x="1573" y="917"/>
                </a:lnTo>
                <a:close/>
                <a:moveTo>
                  <a:pt x="1052" y="305"/>
                </a:moveTo>
                <a:lnTo>
                  <a:pt x="1050" y="302"/>
                </a:lnTo>
                <a:lnTo>
                  <a:pt x="1049" y="301"/>
                </a:lnTo>
                <a:lnTo>
                  <a:pt x="1050" y="300"/>
                </a:lnTo>
                <a:lnTo>
                  <a:pt x="1050" y="298"/>
                </a:lnTo>
                <a:lnTo>
                  <a:pt x="1050" y="297"/>
                </a:lnTo>
                <a:lnTo>
                  <a:pt x="1050" y="296"/>
                </a:lnTo>
                <a:lnTo>
                  <a:pt x="1050" y="288"/>
                </a:lnTo>
                <a:lnTo>
                  <a:pt x="1052" y="289"/>
                </a:lnTo>
                <a:lnTo>
                  <a:pt x="1056" y="291"/>
                </a:lnTo>
                <a:lnTo>
                  <a:pt x="1059" y="291"/>
                </a:lnTo>
                <a:lnTo>
                  <a:pt x="1058" y="294"/>
                </a:lnTo>
                <a:lnTo>
                  <a:pt x="1060" y="295"/>
                </a:lnTo>
                <a:lnTo>
                  <a:pt x="1064" y="295"/>
                </a:lnTo>
                <a:lnTo>
                  <a:pt x="1062" y="298"/>
                </a:lnTo>
                <a:lnTo>
                  <a:pt x="1062" y="300"/>
                </a:lnTo>
                <a:lnTo>
                  <a:pt x="1061" y="301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3"/>
                </a:lnTo>
                <a:lnTo>
                  <a:pt x="1062" y="301"/>
                </a:lnTo>
                <a:lnTo>
                  <a:pt x="1064" y="300"/>
                </a:lnTo>
                <a:lnTo>
                  <a:pt x="1066" y="293"/>
                </a:lnTo>
                <a:lnTo>
                  <a:pt x="1068" y="293"/>
                </a:lnTo>
                <a:lnTo>
                  <a:pt x="1075" y="293"/>
                </a:lnTo>
                <a:lnTo>
                  <a:pt x="1076" y="289"/>
                </a:lnTo>
                <a:lnTo>
                  <a:pt x="1077" y="288"/>
                </a:lnTo>
                <a:lnTo>
                  <a:pt x="1078" y="285"/>
                </a:lnTo>
                <a:lnTo>
                  <a:pt x="1079" y="283"/>
                </a:lnTo>
                <a:lnTo>
                  <a:pt x="1078" y="281"/>
                </a:lnTo>
                <a:lnTo>
                  <a:pt x="1077" y="280"/>
                </a:lnTo>
                <a:lnTo>
                  <a:pt x="1074" y="277"/>
                </a:lnTo>
                <a:lnTo>
                  <a:pt x="1071" y="276"/>
                </a:lnTo>
                <a:lnTo>
                  <a:pt x="1069" y="276"/>
                </a:lnTo>
                <a:lnTo>
                  <a:pt x="1068" y="275"/>
                </a:lnTo>
                <a:lnTo>
                  <a:pt x="1067" y="274"/>
                </a:lnTo>
                <a:lnTo>
                  <a:pt x="1066" y="274"/>
                </a:lnTo>
                <a:lnTo>
                  <a:pt x="1066" y="272"/>
                </a:lnTo>
                <a:lnTo>
                  <a:pt x="1065" y="272"/>
                </a:lnTo>
                <a:lnTo>
                  <a:pt x="1064" y="272"/>
                </a:lnTo>
                <a:lnTo>
                  <a:pt x="1064" y="271"/>
                </a:lnTo>
                <a:lnTo>
                  <a:pt x="1062" y="271"/>
                </a:lnTo>
                <a:lnTo>
                  <a:pt x="1062" y="270"/>
                </a:lnTo>
                <a:lnTo>
                  <a:pt x="1061" y="270"/>
                </a:lnTo>
                <a:lnTo>
                  <a:pt x="1060" y="270"/>
                </a:lnTo>
                <a:lnTo>
                  <a:pt x="1060" y="269"/>
                </a:lnTo>
                <a:lnTo>
                  <a:pt x="1059" y="269"/>
                </a:lnTo>
                <a:lnTo>
                  <a:pt x="1057" y="268"/>
                </a:lnTo>
                <a:lnTo>
                  <a:pt x="1054" y="267"/>
                </a:lnTo>
                <a:lnTo>
                  <a:pt x="1053" y="267"/>
                </a:lnTo>
                <a:lnTo>
                  <a:pt x="1051" y="264"/>
                </a:lnTo>
                <a:lnTo>
                  <a:pt x="1049" y="262"/>
                </a:lnTo>
                <a:lnTo>
                  <a:pt x="1047" y="256"/>
                </a:lnTo>
                <a:lnTo>
                  <a:pt x="1048" y="256"/>
                </a:lnTo>
                <a:lnTo>
                  <a:pt x="1048" y="255"/>
                </a:lnTo>
                <a:lnTo>
                  <a:pt x="1047" y="254"/>
                </a:lnTo>
                <a:lnTo>
                  <a:pt x="1047" y="253"/>
                </a:lnTo>
                <a:lnTo>
                  <a:pt x="1045" y="252"/>
                </a:lnTo>
                <a:lnTo>
                  <a:pt x="1045" y="251"/>
                </a:lnTo>
                <a:lnTo>
                  <a:pt x="1044" y="251"/>
                </a:lnTo>
                <a:lnTo>
                  <a:pt x="1044" y="250"/>
                </a:lnTo>
                <a:lnTo>
                  <a:pt x="1044" y="249"/>
                </a:lnTo>
                <a:lnTo>
                  <a:pt x="1043" y="249"/>
                </a:lnTo>
                <a:lnTo>
                  <a:pt x="1041" y="250"/>
                </a:lnTo>
                <a:lnTo>
                  <a:pt x="1040" y="250"/>
                </a:lnTo>
                <a:lnTo>
                  <a:pt x="1040" y="251"/>
                </a:lnTo>
                <a:lnTo>
                  <a:pt x="1033" y="253"/>
                </a:lnTo>
                <a:lnTo>
                  <a:pt x="1032" y="250"/>
                </a:lnTo>
                <a:lnTo>
                  <a:pt x="1031" y="250"/>
                </a:lnTo>
                <a:lnTo>
                  <a:pt x="1030" y="250"/>
                </a:lnTo>
                <a:lnTo>
                  <a:pt x="1028" y="251"/>
                </a:lnTo>
                <a:lnTo>
                  <a:pt x="1027" y="251"/>
                </a:lnTo>
                <a:lnTo>
                  <a:pt x="1026" y="252"/>
                </a:lnTo>
                <a:lnTo>
                  <a:pt x="1025" y="252"/>
                </a:lnTo>
                <a:lnTo>
                  <a:pt x="1024" y="252"/>
                </a:lnTo>
                <a:lnTo>
                  <a:pt x="1022" y="253"/>
                </a:lnTo>
                <a:lnTo>
                  <a:pt x="1020" y="253"/>
                </a:lnTo>
                <a:lnTo>
                  <a:pt x="1019" y="253"/>
                </a:lnTo>
                <a:lnTo>
                  <a:pt x="1015" y="255"/>
                </a:lnTo>
                <a:lnTo>
                  <a:pt x="1014" y="255"/>
                </a:lnTo>
                <a:lnTo>
                  <a:pt x="1010" y="256"/>
                </a:lnTo>
                <a:lnTo>
                  <a:pt x="1009" y="258"/>
                </a:lnTo>
                <a:lnTo>
                  <a:pt x="1009" y="256"/>
                </a:lnTo>
                <a:lnTo>
                  <a:pt x="1008" y="258"/>
                </a:lnTo>
                <a:lnTo>
                  <a:pt x="1007" y="258"/>
                </a:lnTo>
                <a:lnTo>
                  <a:pt x="1006" y="258"/>
                </a:lnTo>
                <a:lnTo>
                  <a:pt x="1005" y="259"/>
                </a:lnTo>
                <a:lnTo>
                  <a:pt x="1003" y="259"/>
                </a:lnTo>
                <a:lnTo>
                  <a:pt x="1002" y="259"/>
                </a:lnTo>
                <a:lnTo>
                  <a:pt x="1001" y="259"/>
                </a:lnTo>
                <a:lnTo>
                  <a:pt x="1000" y="259"/>
                </a:lnTo>
                <a:lnTo>
                  <a:pt x="999" y="258"/>
                </a:lnTo>
                <a:lnTo>
                  <a:pt x="998" y="258"/>
                </a:lnTo>
                <a:lnTo>
                  <a:pt x="997" y="258"/>
                </a:lnTo>
                <a:lnTo>
                  <a:pt x="995" y="256"/>
                </a:lnTo>
                <a:lnTo>
                  <a:pt x="994" y="256"/>
                </a:lnTo>
                <a:lnTo>
                  <a:pt x="993" y="255"/>
                </a:lnTo>
                <a:lnTo>
                  <a:pt x="992" y="254"/>
                </a:lnTo>
                <a:lnTo>
                  <a:pt x="991" y="253"/>
                </a:lnTo>
                <a:lnTo>
                  <a:pt x="990" y="253"/>
                </a:lnTo>
                <a:lnTo>
                  <a:pt x="991" y="254"/>
                </a:lnTo>
                <a:lnTo>
                  <a:pt x="991" y="255"/>
                </a:lnTo>
                <a:lnTo>
                  <a:pt x="991" y="256"/>
                </a:lnTo>
                <a:lnTo>
                  <a:pt x="992" y="256"/>
                </a:lnTo>
                <a:lnTo>
                  <a:pt x="992" y="258"/>
                </a:lnTo>
                <a:lnTo>
                  <a:pt x="992" y="259"/>
                </a:lnTo>
                <a:lnTo>
                  <a:pt x="992" y="260"/>
                </a:lnTo>
                <a:lnTo>
                  <a:pt x="991" y="261"/>
                </a:lnTo>
                <a:lnTo>
                  <a:pt x="991" y="262"/>
                </a:lnTo>
                <a:lnTo>
                  <a:pt x="990" y="264"/>
                </a:lnTo>
                <a:lnTo>
                  <a:pt x="990" y="267"/>
                </a:lnTo>
                <a:lnTo>
                  <a:pt x="989" y="267"/>
                </a:lnTo>
                <a:lnTo>
                  <a:pt x="990" y="281"/>
                </a:lnTo>
                <a:lnTo>
                  <a:pt x="990" y="288"/>
                </a:lnTo>
                <a:lnTo>
                  <a:pt x="1014" y="287"/>
                </a:lnTo>
                <a:lnTo>
                  <a:pt x="1014" y="288"/>
                </a:lnTo>
                <a:lnTo>
                  <a:pt x="1009" y="302"/>
                </a:lnTo>
                <a:lnTo>
                  <a:pt x="1008" y="306"/>
                </a:lnTo>
                <a:lnTo>
                  <a:pt x="1011" y="310"/>
                </a:lnTo>
                <a:lnTo>
                  <a:pt x="1013" y="311"/>
                </a:lnTo>
                <a:lnTo>
                  <a:pt x="1014" y="312"/>
                </a:lnTo>
                <a:lnTo>
                  <a:pt x="1013" y="312"/>
                </a:lnTo>
                <a:lnTo>
                  <a:pt x="1013" y="313"/>
                </a:lnTo>
                <a:lnTo>
                  <a:pt x="1011" y="313"/>
                </a:lnTo>
                <a:lnTo>
                  <a:pt x="1011" y="314"/>
                </a:lnTo>
                <a:lnTo>
                  <a:pt x="1015" y="317"/>
                </a:lnTo>
                <a:lnTo>
                  <a:pt x="1016" y="318"/>
                </a:lnTo>
                <a:lnTo>
                  <a:pt x="1018" y="320"/>
                </a:lnTo>
                <a:lnTo>
                  <a:pt x="1020" y="321"/>
                </a:lnTo>
                <a:lnTo>
                  <a:pt x="1022" y="322"/>
                </a:lnTo>
                <a:lnTo>
                  <a:pt x="1022" y="323"/>
                </a:lnTo>
                <a:lnTo>
                  <a:pt x="1024" y="325"/>
                </a:lnTo>
                <a:lnTo>
                  <a:pt x="1024" y="326"/>
                </a:lnTo>
                <a:lnTo>
                  <a:pt x="1025" y="326"/>
                </a:lnTo>
                <a:lnTo>
                  <a:pt x="1025" y="327"/>
                </a:lnTo>
                <a:lnTo>
                  <a:pt x="1026" y="327"/>
                </a:lnTo>
                <a:lnTo>
                  <a:pt x="1026" y="328"/>
                </a:lnTo>
                <a:lnTo>
                  <a:pt x="1027" y="328"/>
                </a:lnTo>
                <a:lnTo>
                  <a:pt x="1028" y="328"/>
                </a:lnTo>
                <a:lnTo>
                  <a:pt x="1030" y="328"/>
                </a:lnTo>
                <a:lnTo>
                  <a:pt x="1031" y="328"/>
                </a:lnTo>
                <a:lnTo>
                  <a:pt x="1032" y="328"/>
                </a:lnTo>
                <a:lnTo>
                  <a:pt x="1034" y="326"/>
                </a:lnTo>
                <a:lnTo>
                  <a:pt x="1035" y="326"/>
                </a:lnTo>
                <a:lnTo>
                  <a:pt x="1035" y="325"/>
                </a:lnTo>
                <a:lnTo>
                  <a:pt x="1036" y="325"/>
                </a:lnTo>
                <a:lnTo>
                  <a:pt x="1037" y="323"/>
                </a:lnTo>
                <a:lnTo>
                  <a:pt x="1039" y="323"/>
                </a:lnTo>
                <a:lnTo>
                  <a:pt x="1039" y="322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7"/>
                </a:lnTo>
                <a:lnTo>
                  <a:pt x="1041" y="315"/>
                </a:lnTo>
                <a:lnTo>
                  <a:pt x="1041" y="314"/>
                </a:lnTo>
                <a:lnTo>
                  <a:pt x="1041" y="313"/>
                </a:lnTo>
                <a:lnTo>
                  <a:pt x="1042" y="313"/>
                </a:lnTo>
                <a:lnTo>
                  <a:pt x="1042" y="312"/>
                </a:lnTo>
                <a:lnTo>
                  <a:pt x="1043" y="311"/>
                </a:lnTo>
                <a:lnTo>
                  <a:pt x="1044" y="310"/>
                </a:lnTo>
                <a:lnTo>
                  <a:pt x="1045" y="309"/>
                </a:lnTo>
                <a:lnTo>
                  <a:pt x="1047" y="309"/>
                </a:lnTo>
                <a:lnTo>
                  <a:pt x="1047" y="308"/>
                </a:lnTo>
                <a:lnTo>
                  <a:pt x="1048" y="308"/>
                </a:lnTo>
                <a:lnTo>
                  <a:pt x="1048" y="306"/>
                </a:lnTo>
                <a:lnTo>
                  <a:pt x="1049" y="306"/>
                </a:lnTo>
                <a:lnTo>
                  <a:pt x="1050" y="306"/>
                </a:lnTo>
                <a:lnTo>
                  <a:pt x="1051" y="305"/>
                </a:lnTo>
                <a:lnTo>
                  <a:pt x="1052" y="305"/>
                </a:lnTo>
                <a:close/>
                <a:moveTo>
                  <a:pt x="772" y="261"/>
                </a:moveTo>
                <a:lnTo>
                  <a:pt x="774" y="258"/>
                </a:lnTo>
                <a:lnTo>
                  <a:pt x="774" y="256"/>
                </a:lnTo>
                <a:lnTo>
                  <a:pt x="775" y="256"/>
                </a:lnTo>
                <a:lnTo>
                  <a:pt x="775" y="255"/>
                </a:lnTo>
                <a:lnTo>
                  <a:pt x="775" y="252"/>
                </a:lnTo>
                <a:lnTo>
                  <a:pt x="773" y="251"/>
                </a:lnTo>
                <a:lnTo>
                  <a:pt x="771" y="258"/>
                </a:lnTo>
                <a:lnTo>
                  <a:pt x="771" y="259"/>
                </a:lnTo>
                <a:lnTo>
                  <a:pt x="768" y="262"/>
                </a:lnTo>
                <a:lnTo>
                  <a:pt x="768" y="263"/>
                </a:lnTo>
                <a:lnTo>
                  <a:pt x="769" y="263"/>
                </a:lnTo>
                <a:lnTo>
                  <a:pt x="769" y="264"/>
                </a:lnTo>
                <a:lnTo>
                  <a:pt x="770" y="264"/>
                </a:lnTo>
                <a:lnTo>
                  <a:pt x="771" y="266"/>
                </a:lnTo>
                <a:lnTo>
                  <a:pt x="771" y="264"/>
                </a:lnTo>
                <a:lnTo>
                  <a:pt x="771" y="263"/>
                </a:lnTo>
                <a:lnTo>
                  <a:pt x="772" y="263"/>
                </a:lnTo>
                <a:lnTo>
                  <a:pt x="771" y="262"/>
                </a:lnTo>
                <a:lnTo>
                  <a:pt x="772" y="261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830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Concord</a:t>
            </a:r>
          </a:p>
        </p:txBody>
      </p:sp>
      <p:sp>
        <p:nvSpPr>
          <p:cNvPr id="2" name="Freeform 1859">
            <a:extLst>
              <a:ext uri="{FF2B5EF4-FFF2-40B4-BE49-F238E27FC236}">
                <a16:creationId xmlns:a16="http://schemas.microsoft.com/office/drawing/2014/main" id="{8F1BFFEE-0EE3-E77D-436C-EF2AB7BFDF20}"/>
              </a:ext>
            </a:extLst>
          </p:cNvPr>
          <p:cNvSpPr>
            <a:spLocks noEditPoints="1"/>
          </p:cNvSpPr>
          <p:nvPr/>
        </p:nvSpPr>
        <p:spPr bwMode="auto">
          <a:xfrm>
            <a:off x="698944" y="1264986"/>
            <a:ext cx="3979032" cy="3178972"/>
          </a:xfrm>
          <a:custGeom>
            <a:avLst/>
            <a:gdLst>
              <a:gd name="T0" fmla="*/ 2246 w 2994"/>
              <a:gd name="T1" fmla="*/ 2207 h 2392"/>
              <a:gd name="T2" fmla="*/ 1864 w 2994"/>
              <a:gd name="T3" fmla="*/ 2242 h 2392"/>
              <a:gd name="T4" fmla="*/ 2254 w 2994"/>
              <a:gd name="T5" fmla="*/ 1931 h 2392"/>
              <a:gd name="T6" fmla="*/ 1748 w 2994"/>
              <a:gd name="T7" fmla="*/ 1914 h 2392"/>
              <a:gd name="T8" fmla="*/ 1754 w 2994"/>
              <a:gd name="T9" fmla="*/ 1906 h 2392"/>
              <a:gd name="T10" fmla="*/ 1886 w 2994"/>
              <a:gd name="T11" fmla="*/ 1706 h 2392"/>
              <a:gd name="T12" fmla="*/ 2229 w 2994"/>
              <a:gd name="T13" fmla="*/ 1632 h 2392"/>
              <a:gd name="T14" fmla="*/ 2436 w 2994"/>
              <a:gd name="T15" fmla="*/ 1692 h 2392"/>
              <a:gd name="T16" fmla="*/ 2204 w 2994"/>
              <a:gd name="T17" fmla="*/ 1539 h 2392"/>
              <a:gd name="T18" fmla="*/ 2208 w 2994"/>
              <a:gd name="T19" fmla="*/ 1599 h 2392"/>
              <a:gd name="T20" fmla="*/ 2202 w 2994"/>
              <a:gd name="T21" fmla="*/ 1597 h 2392"/>
              <a:gd name="T22" fmla="*/ 2911 w 2994"/>
              <a:gd name="T23" fmla="*/ 1238 h 2392"/>
              <a:gd name="T24" fmla="*/ 2816 w 2994"/>
              <a:gd name="T25" fmla="*/ 1306 h 2392"/>
              <a:gd name="T26" fmla="*/ 104 w 2994"/>
              <a:gd name="T27" fmla="*/ 980 h 2392"/>
              <a:gd name="T28" fmla="*/ 2758 w 2994"/>
              <a:gd name="T29" fmla="*/ 911 h 2392"/>
              <a:gd name="T30" fmla="*/ 2284 w 2994"/>
              <a:gd name="T31" fmla="*/ 674 h 2392"/>
              <a:gd name="T32" fmla="*/ 225 w 2994"/>
              <a:gd name="T33" fmla="*/ 581 h 2392"/>
              <a:gd name="T34" fmla="*/ 383 w 2994"/>
              <a:gd name="T35" fmla="*/ 661 h 2392"/>
              <a:gd name="T36" fmla="*/ 300 w 2994"/>
              <a:gd name="T37" fmla="*/ 907 h 2392"/>
              <a:gd name="T38" fmla="*/ 109 w 2994"/>
              <a:gd name="T39" fmla="*/ 822 h 2392"/>
              <a:gd name="T40" fmla="*/ 155 w 2994"/>
              <a:gd name="T41" fmla="*/ 772 h 2392"/>
              <a:gd name="T42" fmla="*/ 2393 w 2994"/>
              <a:gd name="T43" fmla="*/ 1528 h 2392"/>
              <a:gd name="T44" fmla="*/ 2173 w 2994"/>
              <a:gd name="T45" fmla="*/ 1458 h 2392"/>
              <a:gd name="T46" fmla="*/ 1970 w 2994"/>
              <a:gd name="T47" fmla="*/ 1434 h 2392"/>
              <a:gd name="T48" fmla="*/ 2015 w 2994"/>
              <a:gd name="T49" fmla="*/ 1740 h 2392"/>
              <a:gd name="T50" fmla="*/ 2019 w 2994"/>
              <a:gd name="T51" fmla="*/ 1790 h 2392"/>
              <a:gd name="T52" fmla="*/ 1954 w 2994"/>
              <a:gd name="T53" fmla="*/ 1741 h 2392"/>
              <a:gd name="T54" fmla="*/ 1813 w 2994"/>
              <a:gd name="T55" fmla="*/ 1548 h 2392"/>
              <a:gd name="T56" fmla="*/ 1505 w 2994"/>
              <a:gd name="T57" fmla="*/ 1593 h 2392"/>
              <a:gd name="T58" fmla="*/ 1495 w 2994"/>
              <a:gd name="T59" fmla="*/ 1828 h 2392"/>
              <a:gd name="T60" fmla="*/ 1396 w 2994"/>
              <a:gd name="T61" fmla="*/ 1891 h 2392"/>
              <a:gd name="T62" fmla="*/ 1140 w 2994"/>
              <a:gd name="T63" fmla="*/ 1961 h 2392"/>
              <a:gd name="T64" fmla="*/ 955 w 2994"/>
              <a:gd name="T65" fmla="*/ 1918 h 2392"/>
              <a:gd name="T66" fmla="*/ 568 w 2994"/>
              <a:gd name="T67" fmla="*/ 1676 h 2392"/>
              <a:gd name="T68" fmla="*/ 335 w 2994"/>
              <a:gd name="T69" fmla="*/ 1389 h 2392"/>
              <a:gd name="T70" fmla="*/ 105 w 2994"/>
              <a:gd name="T71" fmla="*/ 1184 h 2392"/>
              <a:gd name="T72" fmla="*/ 314 w 2994"/>
              <a:gd name="T73" fmla="*/ 968 h 2392"/>
              <a:gd name="T74" fmla="*/ 551 w 2994"/>
              <a:gd name="T75" fmla="*/ 1011 h 2392"/>
              <a:gd name="T76" fmla="*/ 714 w 2994"/>
              <a:gd name="T77" fmla="*/ 860 h 2392"/>
              <a:gd name="T78" fmla="*/ 953 w 2994"/>
              <a:gd name="T79" fmla="*/ 926 h 2392"/>
              <a:gd name="T80" fmla="*/ 1425 w 2994"/>
              <a:gd name="T81" fmla="*/ 584 h 2392"/>
              <a:gd name="T82" fmla="*/ 1688 w 2994"/>
              <a:gd name="T83" fmla="*/ 485 h 2392"/>
              <a:gd name="T84" fmla="*/ 1800 w 2994"/>
              <a:gd name="T85" fmla="*/ 414 h 2392"/>
              <a:gd name="T86" fmla="*/ 1959 w 2994"/>
              <a:gd name="T87" fmla="*/ 167 h 2392"/>
              <a:gd name="T88" fmla="*/ 2050 w 2994"/>
              <a:gd name="T89" fmla="*/ 145 h 2392"/>
              <a:gd name="T90" fmla="*/ 2058 w 2994"/>
              <a:gd name="T91" fmla="*/ 373 h 2392"/>
              <a:gd name="T92" fmla="*/ 2039 w 2994"/>
              <a:gd name="T93" fmla="*/ 536 h 2392"/>
              <a:gd name="T94" fmla="*/ 2088 w 2994"/>
              <a:gd name="T95" fmla="*/ 656 h 2392"/>
              <a:gd name="T96" fmla="*/ 2195 w 2994"/>
              <a:gd name="T97" fmla="*/ 797 h 2392"/>
              <a:gd name="T98" fmla="*/ 2359 w 2994"/>
              <a:gd name="T99" fmla="*/ 824 h 2392"/>
              <a:gd name="T100" fmla="*/ 2400 w 2994"/>
              <a:gd name="T101" fmla="*/ 1020 h 2392"/>
              <a:gd name="T102" fmla="*/ 2293 w 2994"/>
              <a:gd name="T103" fmla="*/ 1107 h 2392"/>
              <a:gd name="T104" fmla="*/ 2477 w 2994"/>
              <a:gd name="T105" fmla="*/ 1216 h 2392"/>
              <a:gd name="T106" fmla="*/ 2589 w 2994"/>
              <a:gd name="T107" fmla="*/ 1341 h 2392"/>
              <a:gd name="T108" fmla="*/ 114 w 2994"/>
              <a:gd name="T109" fmla="*/ 1149 h 2392"/>
              <a:gd name="T110" fmla="*/ 379 w 2994"/>
              <a:gd name="T111" fmla="*/ 1260 h 2392"/>
              <a:gd name="T112" fmla="*/ 498 w 2994"/>
              <a:gd name="T113" fmla="*/ 1274 h 2392"/>
              <a:gd name="T114" fmla="*/ 1215 w 2994"/>
              <a:gd name="T115" fmla="*/ 1874 h 2392"/>
              <a:gd name="T116" fmla="*/ 1361 w 2994"/>
              <a:gd name="T117" fmla="*/ 1762 h 2392"/>
              <a:gd name="T118" fmla="*/ 1992 w 2994"/>
              <a:gd name="T119" fmla="*/ 1771 h 2392"/>
              <a:gd name="T120" fmla="*/ 1921 w 2994"/>
              <a:gd name="T121" fmla="*/ 364 h 2392"/>
              <a:gd name="T122" fmla="*/ 1953 w 2994"/>
              <a:gd name="T123" fmla="*/ 335 h 2392"/>
              <a:gd name="T124" fmla="*/ 387 w 2994"/>
              <a:gd name="T125" fmla="*/ 821 h 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94" h="2392">
                <a:moveTo>
                  <a:pt x="2315" y="2284"/>
                </a:moveTo>
                <a:lnTo>
                  <a:pt x="2324" y="2287"/>
                </a:lnTo>
                <a:lnTo>
                  <a:pt x="2324" y="2292"/>
                </a:lnTo>
                <a:lnTo>
                  <a:pt x="2323" y="2308"/>
                </a:lnTo>
                <a:lnTo>
                  <a:pt x="2323" y="2315"/>
                </a:lnTo>
                <a:lnTo>
                  <a:pt x="2323" y="2317"/>
                </a:lnTo>
                <a:lnTo>
                  <a:pt x="2299" y="2328"/>
                </a:lnTo>
                <a:lnTo>
                  <a:pt x="2298" y="2330"/>
                </a:lnTo>
                <a:lnTo>
                  <a:pt x="2294" y="2331"/>
                </a:lnTo>
                <a:lnTo>
                  <a:pt x="2284" y="2331"/>
                </a:lnTo>
                <a:lnTo>
                  <a:pt x="2276" y="2331"/>
                </a:lnTo>
                <a:lnTo>
                  <a:pt x="2268" y="2331"/>
                </a:lnTo>
                <a:lnTo>
                  <a:pt x="2265" y="2332"/>
                </a:lnTo>
                <a:lnTo>
                  <a:pt x="2262" y="2332"/>
                </a:lnTo>
                <a:lnTo>
                  <a:pt x="2260" y="2332"/>
                </a:lnTo>
                <a:lnTo>
                  <a:pt x="2249" y="2332"/>
                </a:lnTo>
                <a:lnTo>
                  <a:pt x="2245" y="2332"/>
                </a:lnTo>
                <a:lnTo>
                  <a:pt x="2211" y="2348"/>
                </a:lnTo>
                <a:lnTo>
                  <a:pt x="2203" y="2321"/>
                </a:lnTo>
                <a:lnTo>
                  <a:pt x="2200" y="2311"/>
                </a:lnTo>
                <a:lnTo>
                  <a:pt x="2207" y="2306"/>
                </a:lnTo>
                <a:lnTo>
                  <a:pt x="2207" y="2305"/>
                </a:lnTo>
                <a:lnTo>
                  <a:pt x="2207" y="2301"/>
                </a:lnTo>
                <a:lnTo>
                  <a:pt x="2207" y="2300"/>
                </a:lnTo>
                <a:lnTo>
                  <a:pt x="2199" y="2298"/>
                </a:lnTo>
                <a:lnTo>
                  <a:pt x="2183" y="2310"/>
                </a:lnTo>
                <a:lnTo>
                  <a:pt x="2183" y="2309"/>
                </a:lnTo>
                <a:lnTo>
                  <a:pt x="2182" y="2308"/>
                </a:lnTo>
                <a:lnTo>
                  <a:pt x="2182" y="2306"/>
                </a:lnTo>
                <a:lnTo>
                  <a:pt x="2181" y="2304"/>
                </a:lnTo>
                <a:lnTo>
                  <a:pt x="2179" y="2300"/>
                </a:lnTo>
                <a:lnTo>
                  <a:pt x="2178" y="2293"/>
                </a:lnTo>
                <a:lnTo>
                  <a:pt x="2178" y="2292"/>
                </a:lnTo>
                <a:lnTo>
                  <a:pt x="2179" y="2291"/>
                </a:lnTo>
                <a:lnTo>
                  <a:pt x="2196" y="2279"/>
                </a:lnTo>
                <a:lnTo>
                  <a:pt x="2199" y="2274"/>
                </a:lnTo>
                <a:lnTo>
                  <a:pt x="2198" y="2271"/>
                </a:lnTo>
                <a:lnTo>
                  <a:pt x="2196" y="2271"/>
                </a:lnTo>
                <a:lnTo>
                  <a:pt x="2191" y="2271"/>
                </a:lnTo>
                <a:lnTo>
                  <a:pt x="2189" y="2270"/>
                </a:lnTo>
                <a:lnTo>
                  <a:pt x="2187" y="2270"/>
                </a:lnTo>
                <a:lnTo>
                  <a:pt x="2185" y="2268"/>
                </a:lnTo>
                <a:lnTo>
                  <a:pt x="2183" y="2267"/>
                </a:lnTo>
                <a:lnTo>
                  <a:pt x="2183" y="2266"/>
                </a:lnTo>
                <a:lnTo>
                  <a:pt x="2185" y="2265"/>
                </a:lnTo>
                <a:lnTo>
                  <a:pt x="2189" y="2263"/>
                </a:lnTo>
                <a:lnTo>
                  <a:pt x="2191" y="2261"/>
                </a:lnTo>
                <a:lnTo>
                  <a:pt x="2195" y="2248"/>
                </a:lnTo>
                <a:lnTo>
                  <a:pt x="2196" y="2238"/>
                </a:lnTo>
                <a:lnTo>
                  <a:pt x="2196" y="2237"/>
                </a:lnTo>
                <a:lnTo>
                  <a:pt x="2195" y="2236"/>
                </a:lnTo>
                <a:lnTo>
                  <a:pt x="2195" y="2235"/>
                </a:lnTo>
                <a:lnTo>
                  <a:pt x="2192" y="2235"/>
                </a:lnTo>
                <a:lnTo>
                  <a:pt x="2187" y="2241"/>
                </a:lnTo>
                <a:lnTo>
                  <a:pt x="2186" y="2244"/>
                </a:lnTo>
                <a:lnTo>
                  <a:pt x="2183" y="2246"/>
                </a:lnTo>
                <a:lnTo>
                  <a:pt x="2182" y="2246"/>
                </a:lnTo>
                <a:lnTo>
                  <a:pt x="2182" y="2246"/>
                </a:lnTo>
                <a:lnTo>
                  <a:pt x="2173" y="2250"/>
                </a:lnTo>
                <a:lnTo>
                  <a:pt x="2163" y="2238"/>
                </a:lnTo>
                <a:lnTo>
                  <a:pt x="2157" y="2220"/>
                </a:lnTo>
                <a:lnTo>
                  <a:pt x="2156" y="2220"/>
                </a:lnTo>
                <a:lnTo>
                  <a:pt x="2152" y="2216"/>
                </a:lnTo>
                <a:lnTo>
                  <a:pt x="2151" y="2215"/>
                </a:lnTo>
                <a:lnTo>
                  <a:pt x="2152" y="2214"/>
                </a:lnTo>
                <a:lnTo>
                  <a:pt x="2153" y="2212"/>
                </a:lnTo>
                <a:lnTo>
                  <a:pt x="2161" y="2206"/>
                </a:lnTo>
                <a:lnTo>
                  <a:pt x="2163" y="2206"/>
                </a:lnTo>
                <a:lnTo>
                  <a:pt x="2163" y="2205"/>
                </a:lnTo>
                <a:lnTo>
                  <a:pt x="2169" y="2206"/>
                </a:lnTo>
                <a:lnTo>
                  <a:pt x="2174" y="2207"/>
                </a:lnTo>
                <a:lnTo>
                  <a:pt x="2179" y="2208"/>
                </a:lnTo>
                <a:lnTo>
                  <a:pt x="2182" y="2211"/>
                </a:lnTo>
                <a:lnTo>
                  <a:pt x="2196" y="2220"/>
                </a:lnTo>
                <a:lnTo>
                  <a:pt x="2198" y="2220"/>
                </a:lnTo>
                <a:lnTo>
                  <a:pt x="2199" y="2221"/>
                </a:lnTo>
                <a:lnTo>
                  <a:pt x="2200" y="2221"/>
                </a:lnTo>
                <a:lnTo>
                  <a:pt x="2202" y="2224"/>
                </a:lnTo>
                <a:lnTo>
                  <a:pt x="2204" y="2225"/>
                </a:lnTo>
                <a:lnTo>
                  <a:pt x="2206" y="2227"/>
                </a:lnTo>
                <a:lnTo>
                  <a:pt x="2208" y="2227"/>
                </a:lnTo>
                <a:lnTo>
                  <a:pt x="2209" y="2228"/>
                </a:lnTo>
                <a:lnTo>
                  <a:pt x="2211" y="2228"/>
                </a:lnTo>
                <a:lnTo>
                  <a:pt x="2212" y="2228"/>
                </a:lnTo>
                <a:lnTo>
                  <a:pt x="2224" y="2231"/>
                </a:lnTo>
                <a:lnTo>
                  <a:pt x="2226" y="2231"/>
                </a:lnTo>
                <a:lnTo>
                  <a:pt x="2229" y="2229"/>
                </a:lnTo>
                <a:lnTo>
                  <a:pt x="2232" y="2227"/>
                </a:lnTo>
                <a:lnTo>
                  <a:pt x="2234" y="2224"/>
                </a:lnTo>
                <a:lnTo>
                  <a:pt x="2237" y="2223"/>
                </a:lnTo>
                <a:lnTo>
                  <a:pt x="2242" y="2219"/>
                </a:lnTo>
                <a:lnTo>
                  <a:pt x="2243" y="2218"/>
                </a:lnTo>
                <a:lnTo>
                  <a:pt x="2245" y="2215"/>
                </a:lnTo>
                <a:lnTo>
                  <a:pt x="2245" y="2214"/>
                </a:lnTo>
                <a:lnTo>
                  <a:pt x="2246" y="2211"/>
                </a:lnTo>
                <a:lnTo>
                  <a:pt x="2246" y="2207"/>
                </a:lnTo>
                <a:lnTo>
                  <a:pt x="2247" y="2205"/>
                </a:lnTo>
                <a:lnTo>
                  <a:pt x="2247" y="2190"/>
                </a:lnTo>
                <a:lnTo>
                  <a:pt x="2245" y="2184"/>
                </a:lnTo>
                <a:lnTo>
                  <a:pt x="2239" y="2171"/>
                </a:lnTo>
                <a:lnTo>
                  <a:pt x="2238" y="2161"/>
                </a:lnTo>
                <a:lnTo>
                  <a:pt x="2258" y="2177"/>
                </a:lnTo>
                <a:lnTo>
                  <a:pt x="2259" y="2181"/>
                </a:lnTo>
                <a:lnTo>
                  <a:pt x="2262" y="2184"/>
                </a:lnTo>
                <a:lnTo>
                  <a:pt x="2263" y="2188"/>
                </a:lnTo>
                <a:lnTo>
                  <a:pt x="2265" y="2194"/>
                </a:lnTo>
                <a:lnTo>
                  <a:pt x="2267" y="2197"/>
                </a:lnTo>
                <a:lnTo>
                  <a:pt x="2267" y="2198"/>
                </a:lnTo>
                <a:lnTo>
                  <a:pt x="2269" y="2201"/>
                </a:lnTo>
                <a:lnTo>
                  <a:pt x="2271" y="2202"/>
                </a:lnTo>
                <a:lnTo>
                  <a:pt x="2272" y="2206"/>
                </a:lnTo>
                <a:lnTo>
                  <a:pt x="2275" y="2207"/>
                </a:lnTo>
                <a:lnTo>
                  <a:pt x="2277" y="2212"/>
                </a:lnTo>
                <a:lnTo>
                  <a:pt x="2280" y="2215"/>
                </a:lnTo>
                <a:lnTo>
                  <a:pt x="2281" y="2216"/>
                </a:lnTo>
                <a:lnTo>
                  <a:pt x="2301" y="2235"/>
                </a:lnTo>
                <a:lnTo>
                  <a:pt x="2302" y="2236"/>
                </a:lnTo>
                <a:lnTo>
                  <a:pt x="2314" y="2250"/>
                </a:lnTo>
                <a:lnTo>
                  <a:pt x="2318" y="2253"/>
                </a:lnTo>
                <a:lnTo>
                  <a:pt x="2319" y="2254"/>
                </a:lnTo>
                <a:lnTo>
                  <a:pt x="2320" y="2255"/>
                </a:lnTo>
                <a:lnTo>
                  <a:pt x="2322" y="2257"/>
                </a:lnTo>
                <a:lnTo>
                  <a:pt x="2309" y="2268"/>
                </a:lnTo>
                <a:lnTo>
                  <a:pt x="2307" y="2270"/>
                </a:lnTo>
                <a:lnTo>
                  <a:pt x="2307" y="2270"/>
                </a:lnTo>
                <a:lnTo>
                  <a:pt x="2307" y="2276"/>
                </a:lnTo>
                <a:lnTo>
                  <a:pt x="2310" y="2280"/>
                </a:lnTo>
                <a:lnTo>
                  <a:pt x="2312" y="2283"/>
                </a:lnTo>
                <a:lnTo>
                  <a:pt x="2315" y="2284"/>
                </a:lnTo>
                <a:close/>
                <a:moveTo>
                  <a:pt x="2113" y="2271"/>
                </a:moveTo>
                <a:lnTo>
                  <a:pt x="2110" y="2258"/>
                </a:lnTo>
                <a:lnTo>
                  <a:pt x="2093" y="2254"/>
                </a:lnTo>
                <a:lnTo>
                  <a:pt x="2092" y="2253"/>
                </a:lnTo>
                <a:lnTo>
                  <a:pt x="2086" y="2251"/>
                </a:lnTo>
                <a:lnTo>
                  <a:pt x="2087" y="2246"/>
                </a:lnTo>
                <a:lnTo>
                  <a:pt x="2088" y="2235"/>
                </a:lnTo>
                <a:lnTo>
                  <a:pt x="2097" y="2186"/>
                </a:lnTo>
                <a:lnTo>
                  <a:pt x="2095" y="2185"/>
                </a:lnTo>
                <a:lnTo>
                  <a:pt x="2090" y="2184"/>
                </a:lnTo>
                <a:lnTo>
                  <a:pt x="2086" y="2184"/>
                </a:lnTo>
                <a:lnTo>
                  <a:pt x="2082" y="2184"/>
                </a:lnTo>
                <a:lnTo>
                  <a:pt x="2076" y="2185"/>
                </a:lnTo>
                <a:lnTo>
                  <a:pt x="2074" y="2188"/>
                </a:lnTo>
                <a:lnTo>
                  <a:pt x="2070" y="2190"/>
                </a:lnTo>
                <a:lnTo>
                  <a:pt x="2065" y="2194"/>
                </a:lnTo>
                <a:lnTo>
                  <a:pt x="2061" y="2198"/>
                </a:lnTo>
                <a:lnTo>
                  <a:pt x="2056" y="2206"/>
                </a:lnTo>
                <a:lnTo>
                  <a:pt x="2056" y="2207"/>
                </a:lnTo>
                <a:lnTo>
                  <a:pt x="2053" y="2211"/>
                </a:lnTo>
                <a:lnTo>
                  <a:pt x="2045" y="2214"/>
                </a:lnTo>
                <a:lnTo>
                  <a:pt x="2043" y="2214"/>
                </a:lnTo>
                <a:lnTo>
                  <a:pt x="2040" y="2212"/>
                </a:lnTo>
                <a:lnTo>
                  <a:pt x="2033" y="2210"/>
                </a:lnTo>
                <a:lnTo>
                  <a:pt x="2023" y="2203"/>
                </a:lnTo>
                <a:lnTo>
                  <a:pt x="2018" y="2201"/>
                </a:lnTo>
                <a:lnTo>
                  <a:pt x="2007" y="2199"/>
                </a:lnTo>
                <a:lnTo>
                  <a:pt x="2002" y="2197"/>
                </a:lnTo>
                <a:lnTo>
                  <a:pt x="1993" y="2188"/>
                </a:lnTo>
                <a:lnTo>
                  <a:pt x="1981" y="2174"/>
                </a:lnTo>
                <a:lnTo>
                  <a:pt x="1979" y="2172"/>
                </a:lnTo>
                <a:lnTo>
                  <a:pt x="1973" y="2168"/>
                </a:lnTo>
                <a:lnTo>
                  <a:pt x="1972" y="2168"/>
                </a:lnTo>
                <a:lnTo>
                  <a:pt x="1968" y="2165"/>
                </a:lnTo>
                <a:lnTo>
                  <a:pt x="1963" y="2161"/>
                </a:lnTo>
                <a:lnTo>
                  <a:pt x="1957" y="2158"/>
                </a:lnTo>
                <a:lnTo>
                  <a:pt x="1951" y="2156"/>
                </a:lnTo>
                <a:lnTo>
                  <a:pt x="1947" y="2155"/>
                </a:lnTo>
                <a:lnTo>
                  <a:pt x="1943" y="2155"/>
                </a:lnTo>
                <a:lnTo>
                  <a:pt x="1940" y="2156"/>
                </a:lnTo>
                <a:lnTo>
                  <a:pt x="1938" y="2156"/>
                </a:lnTo>
                <a:lnTo>
                  <a:pt x="1933" y="2159"/>
                </a:lnTo>
                <a:lnTo>
                  <a:pt x="1930" y="2163"/>
                </a:lnTo>
                <a:lnTo>
                  <a:pt x="1927" y="2168"/>
                </a:lnTo>
                <a:lnTo>
                  <a:pt x="1924" y="2173"/>
                </a:lnTo>
                <a:lnTo>
                  <a:pt x="1923" y="2177"/>
                </a:lnTo>
                <a:lnTo>
                  <a:pt x="1923" y="2181"/>
                </a:lnTo>
                <a:lnTo>
                  <a:pt x="1924" y="2185"/>
                </a:lnTo>
                <a:lnTo>
                  <a:pt x="1936" y="2201"/>
                </a:lnTo>
                <a:lnTo>
                  <a:pt x="1937" y="2205"/>
                </a:lnTo>
                <a:lnTo>
                  <a:pt x="1937" y="2211"/>
                </a:lnTo>
                <a:lnTo>
                  <a:pt x="1936" y="2216"/>
                </a:lnTo>
                <a:lnTo>
                  <a:pt x="1933" y="2221"/>
                </a:lnTo>
                <a:lnTo>
                  <a:pt x="1929" y="2233"/>
                </a:lnTo>
                <a:lnTo>
                  <a:pt x="1920" y="2237"/>
                </a:lnTo>
                <a:lnTo>
                  <a:pt x="1890" y="2223"/>
                </a:lnTo>
                <a:lnTo>
                  <a:pt x="1884" y="2220"/>
                </a:lnTo>
                <a:lnTo>
                  <a:pt x="1874" y="2219"/>
                </a:lnTo>
                <a:lnTo>
                  <a:pt x="1868" y="2219"/>
                </a:lnTo>
                <a:lnTo>
                  <a:pt x="1864" y="2223"/>
                </a:lnTo>
                <a:lnTo>
                  <a:pt x="1861" y="2231"/>
                </a:lnTo>
                <a:lnTo>
                  <a:pt x="1863" y="2235"/>
                </a:lnTo>
                <a:lnTo>
                  <a:pt x="1864" y="2242"/>
                </a:lnTo>
                <a:lnTo>
                  <a:pt x="1863" y="2244"/>
                </a:lnTo>
                <a:lnTo>
                  <a:pt x="1861" y="2245"/>
                </a:lnTo>
                <a:lnTo>
                  <a:pt x="1859" y="2248"/>
                </a:lnTo>
                <a:lnTo>
                  <a:pt x="1852" y="2246"/>
                </a:lnTo>
                <a:lnTo>
                  <a:pt x="1847" y="2255"/>
                </a:lnTo>
                <a:lnTo>
                  <a:pt x="1851" y="2259"/>
                </a:lnTo>
                <a:lnTo>
                  <a:pt x="1867" y="2271"/>
                </a:lnTo>
                <a:lnTo>
                  <a:pt x="1874" y="2288"/>
                </a:lnTo>
                <a:lnTo>
                  <a:pt x="1877" y="2304"/>
                </a:lnTo>
                <a:lnTo>
                  <a:pt x="1878" y="2308"/>
                </a:lnTo>
                <a:lnTo>
                  <a:pt x="1877" y="2309"/>
                </a:lnTo>
                <a:lnTo>
                  <a:pt x="1877" y="2310"/>
                </a:lnTo>
                <a:lnTo>
                  <a:pt x="1876" y="2311"/>
                </a:lnTo>
                <a:lnTo>
                  <a:pt x="1874" y="2313"/>
                </a:lnTo>
                <a:lnTo>
                  <a:pt x="1874" y="2314"/>
                </a:lnTo>
                <a:lnTo>
                  <a:pt x="1873" y="2315"/>
                </a:lnTo>
                <a:lnTo>
                  <a:pt x="1877" y="2317"/>
                </a:lnTo>
                <a:lnTo>
                  <a:pt x="1878" y="2317"/>
                </a:lnTo>
                <a:lnTo>
                  <a:pt x="1900" y="2314"/>
                </a:lnTo>
                <a:lnTo>
                  <a:pt x="1904" y="2338"/>
                </a:lnTo>
                <a:lnTo>
                  <a:pt x="1907" y="2347"/>
                </a:lnTo>
                <a:lnTo>
                  <a:pt x="1915" y="2379"/>
                </a:lnTo>
                <a:lnTo>
                  <a:pt x="1917" y="2392"/>
                </a:lnTo>
                <a:lnTo>
                  <a:pt x="1920" y="2391"/>
                </a:lnTo>
                <a:lnTo>
                  <a:pt x="1925" y="2390"/>
                </a:lnTo>
                <a:lnTo>
                  <a:pt x="1927" y="2387"/>
                </a:lnTo>
                <a:lnTo>
                  <a:pt x="1930" y="2387"/>
                </a:lnTo>
                <a:lnTo>
                  <a:pt x="1932" y="2386"/>
                </a:lnTo>
                <a:lnTo>
                  <a:pt x="1934" y="2385"/>
                </a:lnTo>
                <a:lnTo>
                  <a:pt x="1943" y="2385"/>
                </a:lnTo>
                <a:lnTo>
                  <a:pt x="1949" y="2385"/>
                </a:lnTo>
                <a:lnTo>
                  <a:pt x="1954" y="2385"/>
                </a:lnTo>
                <a:lnTo>
                  <a:pt x="1955" y="2383"/>
                </a:lnTo>
                <a:lnTo>
                  <a:pt x="1958" y="2378"/>
                </a:lnTo>
                <a:lnTo>
                  <a:pt x="1963" y="2377"/>
                </a:lnTo>
                <a:lnTo>
                  <a:pt x="1963" y="2374"/>
                </a:lnTo>
                <a:lnTo>
                  <a:pt x="1963" y="2373"/>
                </a:lnTo>
                <a:lnTo>
                  <a:pt x="1963" y="2370"/>
                </a:lnTo>
                <a:lnTo>
                  <a:pt x="1966" y="2368"/>
                </a:lnTo>
                <a:lnTo>
                  <a:pt x="1967" y="2369"/>
                </a:lnTo>
                <a:lnTo>
                  <a:pt x="1973" y="2377"/>
                </a:lnTo>
                <a:lnTo>
                  <a:pt x="1976" y="2378"/>
                </a:lnTo>
                <a:lnTo>
                  <a:pt x="1980" y="2377"/>
                </a:lnTo>
                <a:lnTo>
                  <a:pt x="1979" y="2373"/>
                </a:lnTo>
                <a:lnTo>
                  <a:pt x="1980" y="2370"/>
                </a:lnTo>
                <a:lnTo>
                  <a:pt x="1983" y="2371"/>
                </a:lnTo>
                <a:lnTo>
                  <a:pt x="1984" y="2374"/>
                </a:lnTo>
                <a:lnTo>
                  <a:pt x="1987" y="2375"/>
                </a:lnTo>
                <a:lnTo>
                  <a:pt x="1988" y="2371"/>
                </a:lnTo>
                <a:lnTo>
                  <a:pt x="1989" y="2369"/>
                </a:lnTo>
                <a:lnTo>
                  <a:pt x="1993" y="2369"/>
                </a:lnTo>
                <a:lnTo>
                  <a:pt x="1996" y="2371"/>
                </a:lnTo>
                <a:lnTo>
                  <a:pt x="2031" y="2364"/>
                </a:lnTo>
                <a:lnTo>
                  <a:pt x="2039" y="2358"/>
                </a:lnTo>
                <a:lnTo>
                  <a:pt x="2052" y="2358"/>
                </a:lnTo>
                <a:lnTo>
                  <a:pt x="2048" y="2340"/>
                </a:lnTo>
                <a:lnTo>
                  <a:pt x="2054" y="2347"/>
                </a:lnTo>
                <a:lnTo>
                  <a:pt x="2063" y="2344"/>
                </a:lnTo>
                <a:lnTo>
                  <a:pt x="2063" y="2343"/>
                </a:lnTo>
                <a:lnTo>
                  <a:pt x="2066" y="2330"/>
                </a:lnTo>
                <a:lnTo>
                  <a:pt x="2058" y="2332"/>
                </a:lnTo>
                <a:lnTo>
                  <a:pt x="2048" y="2331"/>
                </a:lnTo>
                <a:lnTo>
                  <a:pt x="2048" y="2317"/>
                </a:lnTo>
                <a:lnTo>
                  <a:pt x="2046" y="2308"/>
                </a:lnTo>
                <a:lnTo>
                  <a:pt x="2054" y="2302"/>
                </a:lnTo>
                <a:lnTo>
                  <a:pt x="2060" y="2298"/>
                </a:lnTo>
                <a:lnTo>
                  <a:pt x="2065" y="2289"/>
                </a:lnTo>
                <a:lnTo>
                  <a:pt x="2067" y="2285"/>
                </a:lnTo>
                <a:lnTo>
                  <a:pt x="2079" y="2280"/>
                </a:lnTo>
                <a:lnTo>
                  <a:pt x="2083" y="2280"/>
                </a:lnTo>
                <a:lnTo>
                  <a:pt x="2087" y="2280"/>
                </a:lnTo>
                <a:lnTo>
                  <a:pt x="2090" y="2283"/>
                </a:lnTo>
                <a:lnTo>
                  <a:pt x="2092" y="2285"/>
                </a:lnTo>
                <a:lnTo>
                  <a:pt x="2095" y="2285"/>
                </a:lnTo>
                <a:lnTo>
                  <a:pt x="2106" y="2291"/>
                </a:lnTo>
                <a:lnTo>
                  <a:pt x="2108" y="2291"/>
                </a:lnTo>
                <a:lnTo>
                  <a:pt x="2109" y="2292"/>
                </a:lnTo>
                <a:lnTo>
                  <a:pt x="2108" y="2296"/>
                </a:lnTo>
                <a:lnTo>
                  <a:pt x="2104" y="2305"/>
                </a:lnTo>
                <a:lnTo>
                  <a:pt x="2104" y="2314"/>
                </a:lnTo>
                <a:lnTo>
                  <a:pt x="2103" y="2327"/>
                </a:lnTo>
                <a:lnTo>
                  <a:pt x="2105" y="2332"/>
                </a:lnTo>
                <a:lnTo>
                  <a:pt x="2106" y="2332"/>
                </a:lnTo>
                <a:lnTo>
                  <a:pt x="2112" y="2331"/>
                </a:lnTo>
                <a:lnTo>
                  <a:pt x="2108" y="2302"/>
                </a:lnTo>
                <a:lnTo>
                  <a:pt x="2110" y="2287"/>
                </a:lnTo>
                <a:lnTo>
                  <a:pt x="2113" y="2271"/>
                </a:lnTo>
                <a:close/>
                <a:moveTo>
                  <a:pt x="2306" y="2013"/>
                </a:moveTo>
                <a:lnTo>
                  <a:pt x="2305" y="2010"/>
                </a:lnTo>
                <a:lnTo>
                  <a:pt x="2269" y="2024"/>
                </a:lnTo>
                <a:lnTo>
                  <a:pt x="2268" y="2052"/>
                </a:lnTo>
                <a:lnTo>
                  <a:pt x="2247" y="2052"/>
                </a:lnTo>
                <a:lnTo>
                  <a:pt x="2245" y="2095"/>
                </a:lnTo>
                <a:lnTo>
                  <a:pt x="2314" y="2091"/>
                </a:lnTo>
                <a:lnTo>
                  <a:pt x="2306" y="2013"/>
                </a:lnTo>
                <a:close/>
                <a:moveTo>
                  <a:pt x="2254" y="1931"/>
                </a:moveTo>
                <a:lnTo>
                  <a:pt x="2256" y="1933"/>
                </a:lnTo>
                <a:lnTo>
                  <a:pt x="2258" y="1934"/>
                </a:lnTo>
                <a:lnTo>
                  <a:pt x="2259" y="1936"/>
                </a:lnTo>
                <a:lnTo>
                  <a:pt x="2263" y="1938"/>
                </a:lnTo>
                <a:lnTo>
                  <a:pt x="2265" y="1938"/>
                </a:lnTo>
                <a:lnTo>
                  <a:pt x="2272" y="1944"/>
                </a:lnTo>
                <a:lnTo>
                  <a:pt x="2273" y="1946"/>
                </a:lnTo>
                <a:lnTo>
                  <a:pt x="2276" y="1949"/>
                </a:lnTo>
                <a:lnTo>
                  <a:pt x="2280" y="1950"/>
                </a:lnTo>
                <a:lnTo>
                  <a:pt x="2284" y="1946"/>
                </a:lnTo>
                <a:lnTo>
                  <a:pt x="2285" y="1946"/>
                </a:lnTo>
                <a:lnTo>
                  <a:pt x="2288" y="1944"/>
                </a:lnTo>
                <a:lnTo>
                  <a:pt x="2289" y="1942"/>
                </a:lnTo>
                <a:lnTo>
                  <a:pt x="2290" y="1941"/>
                </a:lnTo>
                <a:lnTo>
                  <a:pt x="2279" y="1929"/>
                </a:lnTo>
                <a:lnTo>
                  <a:pt x="2276" y="1925"/>
                </a:lnTo>
                <a:lnTo>
                  <a:pt x="2263" y="1908"/>
                </a:lnTo>
                <a:lnTo>
                  <a:pt x="2259" y="1904"/>
                </a:lnTo>
                <a:lnTo>
                  <a:pt x="2258" y="1903"/>
                </a:lnTo>
                <a:lnTo>
                  <a:pt x="2219" y="1906"/>
                </a:lnTo>
                <a:lnTo>
                  <a:pt x="2217" y="1911"/>
                </a:lnTo>
                <a:lnTo>
                  <a:pt x="2213" y="1927"/>
                </a:lnTo>
                <a:lnTo>
                  <a:pt x="2212" y="1936"/>
                </a:lnTo>
                <a:lnTo>
                  <a:pt x="2207" y="1957"/>
                </a:lnTo>
                <a:lnTo>
                  <a:pt x="2204" y="1968"/>
                </a:lnTo>
                <a:lnTo>
                  <a:pt x="2200" y="1978"/>
                </a:lnTo>
                <a:lnTo>
                  <a:pt x="2212" y="1983"/>
                </a:lnTo>
                <a:lnTo>
                  <a:pt x="2221" y="1988"/>
                </a:lnTo>
                <a:lnTo>
                  <a:pt x="2232" y="1992"/>
                </a:lnTo>
                <a:lnTo>
                  <a:pt x="2249" y="1993"/>
                </a:lnTo>
                <a:lnTo>
                  <a:pt x="2250" y="1983"/>
                </a:lnTo>
                <a:lnTo>
                  <a:pt x="2250" y="1981"/>
                </a:lnTo>
                <a:lnTo>
                  <a:pt x="2256" y="1984"/>
                </a:lnTo>
                <a:lnTo>
                  <a:pt x="2258" y="1983"/>
                </a:lnTo>
                <a:lnTo>
                  <a:pt x="2258" y="1981"/>
                </a:lnTo>
                <a:lnTo>
                  <a:pt x="2259" y="1980"/>
                </a:lnTo>
                <a:lnTo>
                  <a:pt x="2259" y="1979"/>
                </a:lnTo>
                <a:lnTo>
                  <a:pt x="2259" y="1978"/>
                </a:lnTo>
                <a:lnTo>
                  <a:pt x="2260" y="1976"/>
                </a:lnTo>
                <a:lnTo>
                  <a:pt x="2262" y="1975"/>
                </a:lnTo>
                <a:lnTo>
                  <a:pt x="2256" y="1970"/>
                </a:lnTo>
                <a:lnTo>
                  <a:pt x="2264" y="1964"/>
                </a:lnTo>
                <a:lnTo>
                  <a:pt x="2243" y="1948"/>
                </a:lnTo>
                <a:lnTo>
                  <a:pt x="2250" y="1931"/>
                </a:lnTo>
                <a:lnTo>
                  <a:pt x="2249" y="1929"/>
                </a:lnTo>
                <a:lnTo>
                  <a:pt x="2249" y="1928"/>
                </a:lnTo>
                <a:lnTo>
                  <a:pt x="2254" y="1931"/>
                </a:lnTo>
                <a:close/>
                <a:moveTo>
                  <a:pt x="1867" y="2024"/>
                </a:moveTo>
                <a:lnTo>
                  <a:pt x="1869" y="2024"/>
                </a:lnTo>
                <a:lnTo>
                  <a:pt x="1874" y="2024"/>
                </a:lnTo>
                <a:lnTo>
                  <a:pt x="1876" y="2024"/>
                </a:lnTo>
                <a:lnTo>
                  <a:pt x="1874" y="2019"/>
                </a:lnTo>
                <a:lnTo>
                  <a:pt x="1872" y="2009"/>
                </a:lnTo>
                <a:lnTo>
                  <a:pt x="1869" y="2001"/>
                </a:lnTo>
                <a:lnTo>
                  <a:pt x="1869" y="1996"/>
                </a:lnTo>
                <a:lnTo>
                  <a:pt x="1870" y="1993"/>
                </a:lnTo>
                <a:lnTo>
                  <a:pt x="1874" y="1991"/>
                </a:lnTo>
                <a:lnTo>
                  <a:pt x="1874" y="1988"/>
                </a:lnTo>
                <a:lnTo>
                  <a:pt x="1873" y="1987"/>
                </a:lnTo>
                <a:lnTo>
                  <a:pt x="1872" y="1983"/>
                </a:lnTo>
                <a:lnTo>
                  <a:pt x="1867" y="1987"/>
                </a:lnTo>
                <a:lnTo>
                  <a:pt x="1867" y="1988"/>
                </a:lnTo>
                <a:lnTo>
                  <a:pt x="1864" y="1981"/>
                </a:lnTo>
                <a:lnTo>
                  <a:pt x="1863" y="1974"/>
                </a:lnTo>
                <a:lnTo>
                  <a:pt x="1861" y="1967"/>
                </a:lnTo>
                <a:lnTo>
                  <a:pt x="1859" y="1951"/>
                </a:lnTo>
                <a:lnTo>
                  <a:pt x="1857" y="1942"/>
                </a:lnTo>
                <a:lnTo>
                  <a:pt x="1856" y="1938"/>
                </a:lnTo>
                <a:lnTo>
                  <a:pt x="1856" y="1934"/>
                </a:lnTo>
                <a:lnTo>
                  <a:pt x="1855" y="1931"/>
                </a:lnTo>
                <a:lnTo>
                  <a:pt x="1855" y="1928"/>
                </a:lnTo>
                <a:lnTo>
                  <a:pt x="1855" y="1923"/>
                </a:lnTo>
                <a:lnTo>
                  <a:pt x="1854" y="1923"/>
                </a:lnTo>
                <a:lnTo>
                  <a:pt x="1850" y="1923"/>
                </a:lnTo>
                <a:lnTo>
                  <a:pt x="1841" y="1921"/>
                </a:lnTo>
                <a:lnTo>
                  <a:pt x="1838" y="1921"/>
                </a:lnTo>
                <a:lnTo>
                  <a:pt x="1833" y="1923"/>
                </a:lnTo>
                <a:lnTo>
                  <a:pt x="1829" y="1923"/>
                </a:lnTo>
                <a:lnTo>
                  <a:pt x="1824" y="1923"/>
                </a:lnTo>
                <a:lnTo>
                  <a:pt x="1809" y="1924"/>
                </a:lnTo>
                <a:lnTo>
                  <a:pt x="1807" y="1925"/>
                </a:lnTo>
                <a:lnTo>
                  <a:pt x="1805" y="1925"/>
                </a:lnTo>
                <a:lnTo>
                  <a:pt x="1803" y="1924"/>
                </a:lnTo>
                <a:lnTo>
                  <a:pt x="1801" y="1924"/>
                </a:lnTo>
                <a:lnTo>
                  <a:pt x="1794" y="1921"/>
                </a:lnTo>
                <a:lnTo>
                  <a:pt x="1790" y="1920"/>
                </a:lnTo>
                <a:lnTo>
                  <a:pt x="1784" y="1919"/>
                </a:lnTo>
                <a:lnTo>
                  <a:pt x="1779" y="1916"/>
                </a:lnTo>
                <a:lnTo>
                  <a:pt x="1775" y="1915"/>
                </a:lnTo>
                <a:lnTo>
                  <a:pt x="1771" y="1914"/>
                </a:lnTo>
                <a:lnTo>
                  <a:pt x="1769" y="1912"/>
                </a:lnTo>
                <a:lnTo>
                  <a:pt x="1766" y="1912"/>
                </a:lnTo>
                <a:lnTo>
                  <a:pt x="1764" y="1911"/>
                </a:lnTo>
                <a:lnTo>
                  <a:pt x="1762" y="1911"/>
                </a:lnTo>
                <a:lnTo>
                  <a:pt x="1760" y="1910"/>
                </a:lnTo>
                <a:lnTo>
                  <a:pt x="1748" y="1914"/>
                </a:lnTo>
                <a:lnTo>
                  <a:pt x="1744" y="1914"/>
                </a:lnTo>
                <a:lnTo>
                  <a:pt x="1740" y="1915"/>
                </a:lnTo>
                <a:lnTo>
                  <a:pt x="1728" y="1918"/>
                </a:lnTo>
                <a:lnTo>
                  <a:pt x="1724" y="1919"/>
                </a:lnTo>
                <a:lnTo>
                  <a:pt x="1723" y="1923"/>
                </a:lnTo>
                <a:lnTo>
                  <a:pt x="1722" y="1923"/>
                </a:lnTo>
                <a:lnTo>
                  <a:pt x="1708" y="1925"/>
                </a:lnTo>
                <a:lnTo>
                  <a:pt x="1702" y="1925"/>
                </a:lnTo>
                <a:lnTo>
                  <a:pt x="1706" y="1928"/>
                </a:lnTo>
                <a:lnTo>
                  <a:pt x="1721" y="1928"/>
                </a:lnTo>
                <a:lnTo>
                  <a:pt x="1738" y="1924"/>
                </a:lnTo>
                <a:lnTo>
                  <a:pt x="1743" y="1925"/>
                </a:lnTo>
                <a:lnTo>
                  <a:pt x="1745" y="1931"/>
                </a:lnTo>
                <a:lnTo>
                  <a:pt x="1747" y="1936"/>
                </a:lnTo>
                <a:lnTo>
                  <a:pt x="1745" y="1946"/>
                </a:lnTo>
                <a:lnTo>
                  <a:pt x="1747" y="1949"/>
                </a:lnTo>
                <a:lnTo>
                  <a:pt x="1748" y="1949"/>
                </a:lnTo>
                <a:lnTo>
                  <a:pt x="1754" y="1951"/>
                </a:lnTo>
                <a:lnTo>
                  <a:pt x="1764" y="1953"/>
                </a:lnTo>
                <a:lnTo>
                  <a:pt x="1771" y="1955"/>
                </a:lnTo>
                <a:lnTo>
                  <a:pt x="1783" y="1961"/>
                </a:lnTo>
                <a:lnTo>
                  <a:pt x="1787" y="1961"/>
                </a:lnTo>
                <a:lnTo>
                  <a:pt x="1792" y="1958"/>
                </a:lnTo>
                <a:lnTo>
                  <a:pt x="1800" y="1959"/>
                </a:lnTo>
                <a:lnTo>
                  <a:pt x="1801" y="1961"/>
                </a:lnTo>
                <a:lnTo>
                  <a:pt x="1804" y="1963"/>
                </a:lnTo>
                <a:lnTo>
                  <a:pt x="1807" y="1970"/>
                </a:lnTo>
                <a:lnTo>
                  <a:pt x="1808" y="1971"/>
                </a:lnTo>
                <a:lnTo>
                  <a:pt x="1812" y="1974"/>
                </a:lnTo>
                <a:lnTo>
                  <a:pt x="1813" y="1975"/>
                </a:lnTo>
                <a:lnTo>
                  <a:pt x="1813" y="1976"/>
                </a:lnTo>
                <a:lnTo>
                  <a:pt x="1809" y="1978"/>
                </a:lnTo>
                <a:lnTo>
                  <a:pt x="1807" y="1979"/>
                </a:lnTo>
                <a:lnTo>
                  <a:pt x="1805" y="1984"/>
                </a:lnTo>
                <a:lnTo>
                  <a:pt x="1807" y="1991"/>
                </a:lnTo>
                <a:lnTo>
                  <a:pt x="1821" y="2004"/>
                </a:lnTo>
                <a:lnTo>
                  <a:pt x="1829" y="2009"/>
                </a:lnTo>
                <a:lnTo>
                  <a:pt x="1830" y="2010"/>
                </a:lnTo>
                <a:lnTo>
                  <a:pt x="1831" y="2014"/>
                </a:lnTo>
                <a:lnTo>
                  <a:pt x="1833" y="2019"/>
                </a:lnTo>
                <a:lnTo>
                  <a:pt x="1839" y="2019"/>
                </a:lnTo>
                <a:lnTo>
                  <a:pt x="1841" y="2023"/>
                </a:lnTo>
                <a:lnTo>
                  <a:pt x="1842" y="2027"/>
                </a:lnTo>
                <a:lnTo>
                  <a:pt x="1863" y="2026"/>
                </a:lnTo>
                <a:lnTo>
                  <a:pt x="1867" y="2024"/>
                </a:lnTo>
                <a:close/>
                <a:moveTo>
                  <a:pt x="1838" y="1863"/>
                </a:moveTo>
                <a:lnTo>
                  <a:pt x="1829" y="1864"/>
                </a:lnTo>
                <a:lnTo>
                  <a:pt x="1816" y="1877"/>
                </a:lnTo>
                <a:lnTo>
                  <a:pt x="1838" y="1874"/>
                </a:lnTo>
                <a:lnTo>
                  <a:pt x="1851" y="1874"/>
                </a:lnTo>
                <a:lnTo>
                  <a:pt x="1851" y="1874"/>
                </a:lnTo>
                <a:lnTo>
                  <a:pt x="1851" y="1873"/>
                </a:lnTo>
                <a:lnTo>
                  <a:pt x="1851" y="1871"/>
                </a:lnTo>
                <a:lnTo>
                  <a:pt x="1850" y="1867"/>
                </a:lnTo>
                <a:lnTo>
                  <a:pt x="1850" y="1865"/>
                </a:lnTo>
                <a:lnTo>
                  <a:pt x="1838" y="1863"/>
                </a:lnTo>
                <a:close/>
                <a:moveTo>
                  <a:pt x="2294" y="1871"/>
                </a:moveTo>
                <a:lnTo>
                  <a:pt x="2288" y="1855"/>
                </a:lnTo>
                <a:lnTo>
                  <a:pt x="2285" y="1858"/>
                </a:lnTo>
                <a:lnTo>
                  <a:pt x="2271" y="1864"/>
                </a:lnTo>
                <a:lnTo>
                  <a:pt x="2259" y="1876"/>
                </a:lnTo>
                <a:lnTo>
                  <a:pt x="2252" y="1882"/>
                </a:lnTo>
                <a:lnTo>
                  <a:pt x="2237" y="1903"/>
                </a:lnTo>
                <a:lnTo>
                  <a:pt x="2260" y="1901"/>
                </a:lnTo>
                <a:lnTo>
                  <a:pt x="2297" y="1945"/>
                </a:lnTo>
                <a:lnTo>
                  <a:pt x="2299" y="1941"/>
                </a:lnTo>
                <a:lnTo>
                  <a:pt x="2303" y="1937"/>
                </a:lnTo>
                <a:lnTo>
                  <a:pt x="2306" y="1931"/>
                </a:lnTo>
                <a:lnTo>
                  <a:pt x="2306" y="1929"/>
                </a:lnTo>
                <a:lnTo>
                  <a:pt x="2298" y="1925"/>
                </a:lnTo>
                <a:lnTo>
                  <a:pt x="2301" y="1916"/>
                </a:lnTo>
                <a:lnTo>
                  <a:pt x="2307" y="1919"/>
                </a:lnTo>
                <a:lnTo>
                  <a:pt x="2309" y="1920"/>
                </a:lnTo>
                <a:lnTo>
                  <a:pt x="2316" y="1899"/>
                </a:lnTo>
                <a:lnTo>
                  <a:pt x="2297" y="1891"/>
                </a:lnTo>
                <a:lnTo>
                  <a:pt x="2293" y="1886"/>
                </a:lnTo>
                <a:lnTo>
                  <a:pt x="2297" y="1885"/>
                </a:lnTo>
                <a:lnTo>
                  <a:pt x="2294" y="1871"/>
                </a:lnTo>
                <a:close/>
                <a:moveTo>
                  <a:pt x="1680" y="1841"/>
                </a:moveTo>
                <a:lnTo>
                  <a:pt x="1687" y="1828"/>
                </a:lnTo>
                <a:lnTo>
                  <a:pt x="1685" y="1828"/>
                </a:lnTo>
                <a:lnTo>
                  <a:pt x="1684" y="1826"/>
                </a:lnTo>
                <a:lnTo>
                  <a:pt x="1683" y="1825"/>
                </a:lnTo>
                <a:lnTo>
                  <a:pt x="1681" y="1825"/>
                </a:lnTo>
                <a:lnTo>
                  <a:pt x="1681" y="1824"/>
                </a:lnTo>
                <a:lnTo>
                  <a:pt x="1680" y="1822"/>
                </a:lnTo>
                <a:lnTo>
                  <a:pt x="1671" y="1829"/>
                </a:lnTo>
                <a:lnTo>
                  <a:pt x="1679" y="1843"/>
                </a:lnTo>
                <a:lnTo>
                  <a:pt x="1680" y="1841"/>
                </a:lnTo>
                <a:close/>
                <a:moveTo>
                  <a:pt x="1730" y="1911"/>
                </a:moveTo>
                <a:lnTo>
                  <a:pt x="1731" y="1911"/>
                </a:lnTo>
                <a:lnTo>
                  <a:pt x="1736" y="1910"/>
                </a:lnTo>
                <a:lnTo>
                  <a:pt x="1744" y="1906"/>
                </a:lnTo>
                <a:lnTo>
                  <a:pt x="1751" y="1904"/>
                </a:lnTo>
                <a:lnTo>
                  <a:pt x="1753" y="1906"/>
                </a:lnTo>
                <a:lnTo>
                  <a:pt x="1754" y="1906"/>
                </a:lnTo>
                <a:lnTo>
                  <a:pt x="1757" y="1904"/>
                </a:lnTo>
                <a:lnTo>
                  <a:pt x="1758" y="1904"/>
                </a:lnTo>
                <a:lnTo>
                  <a:pt x="1761" y="1903"/>
                </a:lnTo>
                <a:lnTo>
                  <a:pt x="1764" y="1903"/>
                </a:lnTo>
                <a:lnTo>
                  <a:pt x="1765" y="1902"/>
                </a:lnTo>
                <a:lnTo>
                  <a:pt x="1767" y="1901"/>
                </a:lnTo>
                <a:lnTo>
                  <a:pt x="1769" y="1901"/>
                </a:lnTo>
                <a:lnTo>
                  <a:pt x="1771" y="1899"/>
                </a:lnTo>
                <a:lnTo>
                  <a:pt x="1775" y="1898"/>
                </a:lnTo>
                <a:lnTo>
                  <a:pt x="1775" y="1897"/>
                </a:lnTo>
                <a:lnTo>
                  <a:pt x="1779" y="1894"/>
                </a:lnTo>
                <a:lnTo>
                  <a:pt x="1782" y="1893"/>
                </a:lnTo>
                <a:lnTo>
                  <a:pt x="1783" y="1891"/>
                </a:lnTo>
                <a:lnTo>
                  <a:pt x="1784" y="1891"/>
                </a:lnTo>
                <a:lnTo>
                  <a:pt x="1786" y="1890"/>
                </a:lnTo>
                <a:lnTo>
                  <a:pt x="1787" y="1889"/>
                </a:lnTo>
                <a:lnTo>
                  <a:pt x="1788" y="1888"/>
                </a:lnTo>
                <a:lnTo>
                  <a:pt x="1790" y="1886"/>
                </a:lnTo>
                <a:lnTo>
                  <a:pt x="1792" y="1885"/>
                </a:lnTo>
                <a:lnTo>
                  <a:pt x="1794" y="1884"/>
                </a:lnTo>
                <a:lnTo>
                  <a:pt x="1795" y="1882"/>
                </a:lnTo>
                <a:lnTo>
                  <a:pt x="1796" y="1881"/>
                </a:lnTo>
                <a:lnTo>
                  <a:pt x="1796" y="1880"/>
                </a:lnTo>
                <a:lnTo>
                  <a:pt x="1797" y="1878"/>
                </a:lnTo>
                <a:lnTo>
                  <a:pt x="1797" y="1876"/>
                </a:lnTo>
                <a:lnTo>
                  <a:pt x="1797" y="1874"/>
                </a:lnTo>
                <a:lnTo>
                  <a:pt x="1797" y="1874"/>
                </a:lnTo>
                <a:lnTo>
                  <a:pt x="1799" y="1873"/>
                </a:lnTo>
                <a:lnTo>
                  <a:pt x="1797" y="1872"/>
                </a:lnTo>
                <a:lnTo>
                  <a:pt x="1797" y="1869"/>
                </a:lnTo>
                <a:lnTo>
                  <a:pt x="1797" y="1868"/>
                </a:lnTo>
                <a:lnTo>
                  <a:pt x="1797" y="1867"/>
                </a:lnTo>
                <a:lnTo>
                  <a:pt x="1797" y="1865"/>
                </a:lnTo>
                <a:lnTo>
                  <a:pt x="1796" y="1863"/>
                </a:lnTo>
                <a:lnTo>
                  <a:pt x="1778" y="1829"/>
                </a:lnTo>
                <a:lnTo>
                  <a:pt x="1766" y="1808"/>
                </a:lnTo>
                <a:lnTo>
                  <a:pt x="1764" y="1807"/>
                </a:lnTo>
                <a:lnTo>
                  <a:pt x="1752" y="1799"/>
                </a:lnTo>
                <a:lnTo>
                  <a:pt x="1744" y="1792"/>
                </a:lnTo>
                <a:lnTo>
                  <a:pt x="1744" y="1792"/>
                </a:lnTo>
                <a:lnTo>
                  <a:pt x="1738" y="1801"/>
                </a:lnTo>
                <a:lnTo>
                  <a:pt x="1727" y="1817"/>
                </a:lnTo>
                <a:lnTo>
                  <a:pt x="1726" y="1821"/>
                </a:lnTo>
                <a:lnTo>
                  <a:pt x="1718" y="1834"/>
                </a:lnTo>
                <a:lnTo>
                  <a:pt x="1717" y="1837"/>
                </a:lnTo>
                <a:lnTo>
                  <a:pt x="1717" y="1838"/>
                </a:lnTo>
                <a:lnTo>
                  <a:pt x="1717" y="1839"/>
                </a:lnTo>
                <a:lnTo>
                  <a:pt x="1717" y="1841"/>
                </a:lnTo>
                <a:lnTo>
                  <a:pt x="1714" y="1843"/>
                </a:lnTo>
                <a:lnTo>
                  <a:pt x="1713" y="1846"/>
                </a:lnTo>
                <a:lnTo>
                  <a:pt x="1713" y="1848"/>
                </a:lnTo>
                <a:lnTo>
                  <a:pt x="1711" y="1850"/>
                </a:lnTo>
                <a:lnTo>
                  <a:pt x="1706" y="1859"/>
                </a:lnTo>
                <a:lnTo>
                  <a:pt x="1702" y="1863"/>
                </a:lnTo>
                <a:lnTo>
                  <a:pt x="1696" y="1873"/>
                </a:lnTo>
                <a:lnTo>
                  <a:pt x="1689" y="1878"/>
                </a:lnTo>
                <a:lnTo>
                  <a:pt x="1689" y="1880"/>
                </a:lnTo>
                <a:lnTo>
                  <a:pt x="1687" y="1884"/>
                </a:lnTo>
                <a:lnTo>
                  <a:pt x="1678" y="1897"/>
                </a:lnTo>
                <a:lnTo>
                  <a:pt x="1681" y="1899"/>
                </a:lnTo>
                <a:lnTo>
                  <a:pt x="1687" y="1906"/>
                </a:lnTo>
                <a:lnTo>
                  <a:pt x="1696" y="1919"/>
                </a:lnTo>
                <a:lnTo>
                  <a:pt x="1697" y="1919"/>
                </a:lnTo>
                <a:lnTo>
                  <a:pt x="1727" y="1912"/>
                </a:lnTo>
                <a:lnTo>
                  <a:pt x="1730" y="1911"/>
                </a:lnTo>
                <a:close/>
                <a:moveTo>
                  <a:pt x="1693" y="1829"/>
                </a:moveTo>
                <a:lnTo>
                  <a:pt x="1697" y="1830"/>
                </a:lnTo>
                <a:lnTo>
                  <a:pt x="1705" y="1834"/>
                </a:lnTo>
                <a:lnTo>
                  <a:pt x="1706" y="1834"/>
                </a:lnTo>
                <a:lnTo>
                  <a:pt x="1710" y="1833"/>
                </a:lnTo>
                <a:lnTo>
                  <a:pt x="1713" y="1826"/>
                </a:lnTo>
                <a:lnTo>
                  <a:pt x="1715" y="1821"/>
                </a:lnTo>
                <a:lnTo>
                  <a:pt x="1717" y="1820"/>
                </a:lnTo>
                <a:lnTo>
                  <a:pt x="1719" y="1814"/>
                </a:lnTo>
                <a:lnTo>
                  <a:pt x="1722" y="1811"/>
                </a:lnTo>
                <a:lnTo>
                  <a:pt x="1728" y="1800"/>
                </a:lnTo>
                <a:lnTo>
                  <a:pt x="1735" y="1790"/>
                </a:lnTo>
                <a:lnTo>
                  <a:pt x="1709" y="1811"/>
                </a:lnTo>
                <a:lnTo>
                  <a:pt x="1710" y="1813"/>
                </a:lnTo>
                <a:lnTo>
                  <a:pt x="1687" y="1826"/>
                </a:lnTo>
                <a:lnTo>
                  <a:pt x="1693" y="1829"/>
                </a:lnTo>
                <a:close/>
                <a:moveTo>
                  <a:pt x="2073" y="1735"/>
                </a:moveTo>
                <a:lnTo>
                  <a:pt x="2075" y="1736"/>
                </a:lnTo>
                <a:lnTo>
                  <a:pt x="2076" y="1732"/>
                </a:lnTo>
                <a:lnTo>
                  <a:pt x="2079" y="1727"/>
                </a:lnTo>
                <a:lnTo>
                  <a:pt x="2075" y="1726"/>
                </a:lnTo>
                <a:lnTo>
                  <a:pt x="2075" y="1723"/>
                </a:lnTo>
                <a:lnTo>
                  <a:pt x="2070" y="1723"/>
                </a:lnTo>
                <a:lnTo>
                  <a:pt x="2067" y="1723"/>
                </a:lnTo>
                <a:lnTo>
                  <a:pt x="2067" y="1724"/>
                </a:lnTo>
                <a:lnTo>
                  <a:pt x="2069" y="1724"/>
                </a:lnTo>
                <a:lnTo>
                  <a:pt x="2067" y="1728"/>
                </a:lnTo>
                <a:lnTo>
                  <a:pt x="2075" y="1731"/>
                </a:lnTo>
                <a:lnTo>
                  <a:pt x="2074" y="1732"/>
                </a:lnTo>
                <a:lnTo>
                  <a:pt x="2073" y="1735"/>
                </a:lnTo>
                <a:close/>
                <a:moveTo>
                  <a:pt x="1886" y="1706"/>
                </a:moveTo>
                <a:lnTo>
                  <a:pt x="1881" y="1706"/>
                </a:lnTo>
                <a:lnTo>
                  <a:pt x="1874" y="1706"/>
                </a:lnTo>
                <a:lnTo>
                  <a:pt x="1873" y="1718"/>
                </a:lnTo>
                <a:lnTo>
                  <a:pt x="1886" y="1717"/>
                </a:lnTo>
                <a:lnTo>
                  <a:pt x="1890" y="1717"/>
                </a:lnTo>
                <a:lnTo>
                  <a:pt x="1889" y="1713"/>
                </a:lnTo>
                <a:lnTo>
                  <a:pt x="1889" y="1706"/>
                </a:lnTo>
                <a:lnTo>
                  <a:pt x="1886" y="1706"/>
                </a:lnTo>
                <a:close/>
                <a:moveTo>
                  <a:pt x="2153" y="1717"/>
                </a:moveTo>
                <a:lnTo>
                  <a:pt x="2155" y="1717"/>
                </a:lnTo>
                <a:lnTo>
                  <a:pt x="2156" y="1711"/>
                </a:lnTo>
                <a:lnTo>
                  <a:pt x="2168" y="1717"/>
                </a:lnTo>
                <a:lnTo>
                  <a:pt x="2165" y="1721"/>
                </a:lnTo>
                <a:lnTo>
                  <a:pt x="2164" y="1724"/>
                </a:lnTo>
                <a:lnTo>
                  <a:pt x="2161" y="1730"/>
                </a:lnTo>
                <a:lnTo>
                  <a:pt x="2160" y="1735"/>
                </a:lnTo>
                <a:lnTo>
                  <a:pt x="2157" y="1740"/>
                </a:lnTo>
                <a:lnTo>
                  <a:pt x="2163" y="1740"/>
                </a:lnTo>
                <a:lnTo>
                  <a:pt x="2159" y="1749"/>
                </a:lnTo>
                <a:lnTo>
                  <a:pt x="2164" y="1749"/>
                </a:lnTo>
                <a:lnTo>
                  <a:pt x="2166" y="1749"/>
                </a:lnTo>
                <a:lnTo>
                  <a:pt x="2168" y="1749"/>
                </a:lnTo>
                <a:lnTo>
                  <a:pt x="2169" y="1741"/>
                </a:lnTo>
                <a:lnTo>
                  <a:pt x="2176" y="1740"/>
                </a:lnTo>
                <a:lnTo>
                  <a:pt x="2177" y="1740"/>
                </a:lnTo>
                <a:lnTo>
                  <a:pt x="2182" y="1748"/>
                </a:lnTo>
                <a:lnTo>
                  <a:pt x="2179" y="1749"/>
                </a:lnTo>
                <a:lnTo>
                  <a:pt x="2181" y="1749"/>
                </a:lnTo>
                <a:lnTo>
                  <a:pt x="2182" y="1749"/>
                </a:lnTo>
                <a:lnTo>
                  <a:pt x="2187" y="1751"/>
                </a:lnTo>
                <a:lnTo>
                  <a:pt x="2191" y="1751"/>
                </a:lnTo>
                <a:lnTo>
                  <a:pt x="2194" y="1752"/>
                </a:lnTo>
                <a:lnTo>
                  <a:pt x="2195" y="1752"/>
                </a:lnTo>
                <a:lnTo>
                  <a:pt x="2199" y="1752"/>
                </a:lnTo>
                <a:lnTo>
                  <a:pt x="2202" y="1752"/>
                </a:lnTo>
                <a:lnTo>
                  <a:pt x="2204" y="1751"/>
                </a:lnTo>
                <a:lnTo>
                  <a:pt x="2207" y="1752"/>
                </a:lnTo>
                <a:lnTo>
                  <a:pt x="2208" y="1752"/>
                </a:lnTo>
                <a:lnTo>
                  <a:pt x="2211" y="1752"/>
                </a:lnTo>
                <a:lnTo>
                  <a:pt x="2213" y="1752"/>
                </a:lnTo>
                <a:lnTo>
                  <a:pt x="2213" y="1753"/>
                </a:lnTo>
                <a:lnTo>
                  <a:pt x="2215" y="1753"/>
                </a:lnTo>
                <a:lnTo>
                  <a:pt x="2217" y="1754"/>
                </a:lnTo>
                <a:lnTo>
                  <a:pt x="2219" y="1756"/>
                </a:lnTo>
                <a:lnTo>
                  <a:pt x="2220" y="1756"/>
                </a:lnTo>
                <a:lnTo>
                  <a:pt x="2221" y="1757"/>
                </a:lnTo>
                <a:lnTo>
                  <a:pt x="2224" y="1758"/>
                </a:lnTo>
                <a:lnTo>
                  <a:pt x="2225" y="1753"/>
                </a:lnTo>
                <a:lnTo>
                  <a:pt x="2225" y="1752"/>
                </a:lnTo>
                <a:lnTo>
                  <a:pt x="2226" y="1749"/>
                </a:lnTo>
                <a:lnTo>
                  <a:pt x="2226" y="1747"/>
                </a:lnTo>
                <a:lnTo>
                  <a:pt x="2228" y="1744"/>
                </a:lnTo>
                <a:lnTo>
                  <a:pt x="2228" y="1741"/>
                </a:lnTo>
                <a:lnTo>
                  <a:pt x="2229" y="1739"/>
                </a:lnTo>
                <a:lnTo>
                  <a:pt x="2230" y="1732"/>
                </a:lnTo>
                <a:lnTo>
                  <a:pt x="2237" y="1735"/>
                </a:lnTo>
                <a:lnTo>
                  <a:pt x="2243" y="1738"/>
                </a:lnTo>
                <a:lnTo>
                  <a:pt x="2245" y="1738"/>
                </a:lnTo>
                <a:lnTo>
                  <a:pt x="2247" y="1739"/>
                </a:lnTo>
                <a:lnTo>
                  <a:pt x="2252" y="1740"/>
                </a:lnTo>
                <a:lnTo>
                  <a:pt x="2256" y="1741"/>
                </a:lnTo>
                <a:lnTo>
                  <a:pt x="2268" y="1715"/>
                </a:lnTo>
                <a:lnTo>
                  <a:pt x="2265" y="1713"/>
                </a:lnTo>
                <a:lnTo>
                  <a:pt x="2263" y="1711"/>
                </a:lnTo>
                <a:lnTo>
                  <a:pt x="2260" y="1709"/>
                </a:lnTo>
                <a:lnTo>
                  <a:pt x="2258" y="1706"/>
                </a:lnTo>
                <a:lnTo>
                  <a:pt x="2255" y="1704"/>
                </a:lnTo>
                <a:lnTo>
                  <a:pt x="2251" y="1701"/>
                </a:lnTo>
                <a:lnTo>
                  <a:pt x="2250" y="1700"/>
                </a:lnTo>
                <a:lnTo>
                  <a:pt x="2247" y="1697"/>
                </a:lnTo>
                <a:lnTo>
                  <a:pt x="2246" y="1697"/>
                </a:lnTo>
                <a:lnTo>
                  <a:pt x="2243" y="1693"/>
                </a:lnTo>
                <a:lnTo>
                  <a:pt x="2239" y="1689"/>
                </a:lnTo>
                <a:lnTo>
                  <a:pt x="2236" y="1687"/>
                </a:lnTo>
                <a:lnTo>
                  <a:pt x="2233" y="1685"/>
                </a:lnTo>
                <a:lnTo>
                  <a:pt x="2230" y="1683"/>
                </a:lnTo>
                <a:lnTo>
                  <a:pt x="2229" y="1683"/>
                </a:lnTo>
                <a:lnTo>
                  <a:pt x="2226" y="1679"/>
                </a:lnTo>
                <a:lnTo>
                  <a:pt x="2222" y="1676"/>
                </a:lnTo>
                <a:lnTo>
                  <a:pt x="2219" y="1672"/>
                </a:lnTo>
                <a:lnTo>
                  <a:pt x="2216" y="1670"/>
                </a:lnTo>
                <a:lnTo>
                  <a:pt x="2219" y="1668"/>
                </a:lnTo>
                <a:lnTo>
                  <a:pt x="2224" y="1663"/>
                </a:lnTo>
                <a:lnTo>
                  <a:pt x="2228" y="1661"/>
                </a:lnTo>
                <a:lnTo>
                  <a:pt x="2232" y="1658"/>
                </a:lnTo>
                <a:lnTo>
                  <a:pt x="2236" y="1655"/>
                </a:lnTo>
                <a:lnTo>
                  <a:pt x="2238" y="1654"/>
                </a:lnTo>
                <a:lnTo>
                  <a:pt x="2239" y="1653"/>
                </a:lnTo>
                <a:lnTo>
                  <a:pt x="2243" y="1650"/>
                </a:lnTo>
                <a:lnTo>
                  <a:pt x="2239" y="1644"/>
                </a:lnTo>
                <a:lnTo>
                  <a:pt x="2236" y="1638"/>
                </a:lnTo>
                <a:lnTo>
                  <a:pt x="2233" y="1634"/>
                </a:lnTo>
                <a:lnTo>
                  <a:pt x="2233" y="1632"/>
                </a:lnTo>
                <a:lnTo>
                  <a:pt x="2232" y="1629"/>
                </a:lnTo>
                <a:lnTo>
                  <a:pt x="2230" y="1631"/>
                </a:lnTo>
                <a:lnTo>
                  <a:pt x="2229" y="1632"/>
                </a:lnTo>
                <a:lnTo>
                  <a:pt x="2226" y="1633"/>
                </a:lnTo>
                <a:lnTo>
                  <a:pt x="2220" y="1637"/>
                </a:lnTo>
                <a:lnTo>
                  <a:pt x="2220" y="1638"/>
                </a:lnTo>
                <a:lnTo>
                  <a:pt x="2215" y="1641"/>
                </a:lnTo>
                <a:lnTo>
                  <a:pt x="2221" y="1651"/>
                </a:lnTo>
                <a:lnTo>
                  <a:pt x="2206" y="1661"/>
                </a:lnTo>
                <a:lnTo>
                  <a:pt x="2185" y="1644"/>
                </a:lnTo>
                <a:lnTo>
                  <a:pt x="2183" y="1642"/>
                </a:lnTo>
                <a:lnTo>
                  <a:pt x="2182" y="1642"/>
                </a:lnTo>
                <a:lnTo>
                  <a:pt x="2185" y="1646"/>
                </a:lnTo>
                <a:lnTo>
                  <a:pt x="2181" y="1655"/>
                </a:lnTo>
                <a:lnTo>
                  <a:pt x="2173" y="1674"/>
                </a:lnTo>
                <a:lnTo>
                  <a:pt x="2172" y="1676"/>
                </a:lnTo>
                <a:lnTo>
                  <a:pt x="2170" y="1679"/>
                </a:lnTo>
                <a:lnTo>
                  <a:pt x="2169" y="1684"/>
                </a:lnTo>
                <a:lnTo>
                  <a:pt x="2164" y="1693"/>
                </a:lnTo>
                <a:lnTo>
                  <a:pt x="2159" y="1687"/>
                </a:lnTo>
                <a:lnTo>
                  <a:pt x="2152" y="1675"/>
                </a:lnTo>
                <a:lnTo>
                  <a:pt x="2147" y="1663"/>
                </a:lnTo>
                <a:lnTo>
                  <a:pt x="2131" y="1674"/>
                </a:lnTo>
                <a:lnTo>
                  <a:pt x="2127" y="1678"/>
                </a:lnTo>
                <a:lnTo>
                  <a:pt x="2123" y="1679"/>
                </a:lnTo>
                <a:lnTo>
                  <a:pt x="2121" y="1680"/>
                </a:lnTo>
                <a:lnTo>
                  <a:pt x="2119" y="1691"/>
                </a:lnTo>
                <a:lnTo>
                  <a:pt x="2119" y="1691"/>
                </a:lnTo>
                <a:lnTo>
                  <a:pt x="2119" y="1693"/>
                </a:lnTo>
                <a:lnTo>
                  <a:pt x="2126" y="1697"/>
                </a:lnTo>
                <a:lnTo>
                  <a:pt x="2123" y="1711"/>
                </a:lnTo>
                <a:lnTo>
                  <a:pt x="2117" y="1709"/>
                </a:lnTo>
                <a:lnTo>
                  <a:pt x="2114" y="1722"/>
                </a:lnTo>
                <a:lnTo>
                  <a:pt x="2113" y="1735"/>
                </a:lnTo>
                <a:lnTo>
                  <a:pt x="2116" y="1739"/>
                </a:lnTo>
                <a:lnTo>
                  <a:pt x="2119" y="1740"/>
                </a:lnTo>
                <a:lnTo>
                  <a:pt x="2129" y="1731"/>
                </a:lnTo>
                <a:lnTo>
                  <a:pt x="2148" y="1713"/>
                </a:lnTo>
                <a:lnTo>
                  <a:pt x="2153" y="1718"/>
                </a:lnTo>
                <a:lnTo>
                  <a:pt x="2153" y="1717"/>
                </a:lnTo>
                <a:close/>
                <a:moveTo>
                  <a:pt x="2439" y="1625"/>
                </a:moveTo>
                <a:lnTo>
                  <a:pt x="2438" y="1624"/>
                </a:lnTo>
                <a:lnTo>
                  <a:pt x="2436" y="1624"/>
                </a:lnTo>
                <a:lnTo>
                  <a:pt x="2434" y="1624"/>
                </a:lnTo>
                <a:lnTo>
                  <a:pt x="2423" y="1624"/>
                </a:lnTo>
                <a:lnTo>
                  <a:pt x="2415" y="1623"/>
                </a:lnTo>
                <a:lnTo>
                  <a:pt x="2413" y="1619"/>
                </a:lnTo>
                <a:lnTo>
                  <a:pt x="2412" y="1618"/>
                </a:lnTo>
                <a:lnTo>
                  <a:pt x="2406" y="1611"/>
                </a:lnTo>
                <a:lnTo>
                  <a:pt x="2402" y="1606"/>
                </a:lnTo>
                <a:lnTo>
                  <a:pt x="2412" y="1598"/>
                </a:lnTo>
                <a:lnTo>
                  <a:pt x="2417" y="1594"/>
                </a:lnTo>
                <a:lnTo>
                  <a:pt x="2417" y="1593"/>
                </a:lnTo>
                <a:lnTo>
                  <a:pt x="2415" y="1593"/>
                </a:lnTo>
                <a:lnTo>
                  <a:pt x="2415" y="1591"/>
                </a:lnTo>
                <a:lnTo>
                  <a:pt x="2414" y="1591"/>
                </a:lnTo>
                <a:lnTo>
                  <a:pt x="2414" y="1590"/>
                </a:lnTo>
                <a:lnTo>
                  <a:pt x="2413" y="1590"/>
                </a:lnTo>
                <a:lnTo>
                  <a:pt x="2413" y="1589"/>
                </a:lnTo>
                <a:lnTo>
                  <a:pt x="2413" y="1588"/>
                </a:lnTo>
                <a:lnTo>
                  <a:pt x="2412" y="1588"/>
                </a:lnTo>
                <a:lnTo>
                  <a:pt x="2412" y="1586"/>
                </a:lnTo>
                <a:lnTo>
                  <a:pt x="2410" y="1586"/>
                </a:lnTo>
                <a:lnTo>
                  <a:pt x="2410" y="1585"/>
                </a:lnTo>
                <a:lnTo>
                  <a:pt x="2405" y="1577"/>
                </a:lnTo>
                <a:lnTo>
                  <a:pt x="2382" y="1593"/>
                </a:lnTo>
                <a:lnTo>
                  <a:pt x="2382" y="1610"/>
                </a:lnTo>
                <a:lnTo>
                  <a:pt x="2383" y="1623"/>
                </a:lnTo>
                <a:lnTo>
                  <a:pt x="2382" y="1629"/>
                </a:lnTo>
                <a:lnTo>
                  <a:pt x="2376" y="1638"/>
                </a:lnTo>
                <a:lnTo>
                  <a:pt x="2375" y="1641"/>
                </a:lnTo>
                <a:lnTo>
                  <a:pt x="2371" y="1649"/>
                </a:lnTo>
                <a:lnTo>
                  <a:pt x="2371" y="1657"/>
                </a:lnTo>
                <a:lnTo>
                  <a:pt x="2370" y="1657"/>
                </a:lnTo>
                <a:lnTo>
                  <a:pt x="2366" y="1655"/>
                </a:lnTo>
                <a:lnTo>
                  <a:pt x="2355" y="1678"/>
                </a:lnTo>
                <a:lnTo>
                  <a:pt x="2350" y="1689"/>
                </a:lnTo>
                <a:lnTo>
                  <a:pt x="2349" y="1691"/>
                </a:lnTo>
                <a:lnTo>
                  <a:pt x="2349" y="1692"/>
                </a:lnTo>
                <a:lnTo>
                  <a:pt x="2355" y="1693"/>
                </a:lnTo>
                <a:lnTo>
                  <a:pt x="2367" y="1696"/>
                </a:lnTo>
                <a:lnTo>
                  <a:pt x="2370" y="1693"/>
                </a:lnTo>
                <a:lnTo>
                  <a:pt x="2388" y="1714"/>
                </a:lnTo>
                <a:lnTo>
                  <a:pt x="2389" y="1713"/>
                </a:lnTo>
                <a:lnTo>
                  <a:pt x="2400" y="1718"/>
                </a:lnTo>
                <a:lnTo>
                  <a:pt x="2401" y="1717"/>
                </a:lnTo>
                <a:lnTo>
                  <a:pt x="2404" y="1714"/>
                </a:lnTo>
                <a:lnTo>
                  <a:pt x="2406" y="1713"/>
                </a:lnTo>
                <a:lnTo>
                  <a:pt x="2410" y="1710"/>
                </a:lnTo>
                <a:lnTo>
                  <a:pt x="2413" y="1708"/>
                </a:lnTo>
                <a:lnTo>
                  <a:pt x="2415" y="1705"/>
                </a:lnTo>
                <a:lnTo>
                  <a:pt x="2417" y="1705"/>
                </a:lnTo>
                <a:lnTo>
                  <a:pt x="2418" y="1702"/>
                </a:lnTo>
                <a:lnTo>
                  <a:pt x="2418" y="1700"/>
                </a:lnTo>
                <a:lnTo>
                  <a:pt x="2419" y="1696"/>
                </a:lnTo>
                <a:lnTo>
                  <a:pt x="2421" y="1692"/>
                </a:lnTo>
                <a:lnTo>
                  <a:pt x="2435" y="1696"/>
                </a:lnTo>
                <a:lnTo>
                  <a:pt x="2435" y="1693"/>
                </a:lnTo>
                <a:lnTo>
                  <a:pt x="2436" y="1692"/>
                </a:lnTo>
                <a:lnTo>
                  <a:pt x="2436" y="1688"/>
                </a:lnTo>
                <a:lnTo>
                  <a:pt x="2436" y="1685"/>
                </a:lnTo>
                <a:lnTo>
                  <a:pt x="2435" y="1685"/>
                </a:lnTo>
                <a:lnTo>
                  <a:pt x="2422" y="1684"/>
                </a:lnTo>
                <a:lnTo>
                  <a:pt x="2422" y="1683"/>
                </a:lnTo>
                <a:lnTo>
                  <a:pt x="2422" y="1681"/>
                </a:lnTo>
                <a:lnTo>
                  <a:pt x="2422" y="1680"/>
                </a:lnTo>
                <a:lnTo>
                  <a:pt x="2422" y="1679"/>
                </a:lnTo>
                <a:lnTo>
                  <a:pt x="2421" y="1676"/>
                </a:lnTo>
                <a:lnTo>
                  <a:pt x="2419" y="1674"/>
                </a:lnTo>
                <a:lnTo>
                  <a:pt x="2419" y="1672"/>
                </a:lnTo>
                <a:lnTo>
                  <a:pt x="2418" y="1668"/>
                </a:lnTo>
                <a:lnTo>
                  <a:pt x="2419" y="1667"/>
                </a:lnTo>
                <a:lnTo>
                  <a:pt x="2419" y="1672"/>
                </a:lnTo>
                <a:lnTo>
                  <a:pt x="2426" y="1671"/>
                </a:lnTo>
                <a:lnTo>
                  <a:pt x="2423" y="1666"/>
                </a:lnTo>
                <a:lnTo>
                  <a:pt x="2426" y="1664"/>
                </a:lnTo>
                <a:lnTo>
                  <a:pt x="2432" y="1662"/>
                </a:lnTo>
                <a:lnTo>
                  <a:pt x="2432" y="1659"/>
                </a:lnTo>
                <a:lnTo>
                  <a:pt x="2417" y="1666"/>
                </a:lnTo>
                <a:lnTo>
                  <a:pt x="2417" y="1663"/>
                </a:lnTo>
                <a:lnTo>
                  <a:pt x="2418" y="1655"/>
                </a:lnTo>
                <a:lnTo>
                  <a:pt x="2418" y="1654"/>
                </a:lnTo>
                <a:lnTo>
                  <a:pt x="2417" y="1644"/>
                </a:lnTo>
                <a:lnTo>
                  <a:pt x="2431" y="1646"/>
                </a:lnTo>
                <a:lnTo>
                  <a:pt x="2434" y="1646"/>
                </a:lnTo>
                <a:lnTo>
                  <a:pt x="2435" y="1645"/>
                </a:lnTo>
                <a:lnTo>
                  <a:pt x="2435" y="1642"/>
                </a:lnTo>
                <a:lnTo>
                  <a:pt x="2436" y="1640"/>
                </a:lnTo>
                <a:lnTo>
                  <a:pt x="2438" y="1638"/>
                </a:lnTo>
                <a:lnTo>
                  <a:pt x="2438" y="1637"/>
                </a:lnTo>
                <a:lnTo>
                  <a:pt x="2440" y="1634"/>
                </a:lnTo>
                <a:lnTo>
                  <a:pt x="2440" y="1632"/>
                </a:lnTo>
                <a:lnTo>
                  <a:pt x="2441" y="1631"/>
                </a:lnTo>
                <a:lnTo>
                  <a:pt x="2440" y="1627"/>
                </a:lnTo>
                <a:lnTo>
                  <a:pt x="2439" y="1625"/>
                </a:lnTo>
                <a:close/>
                <a:moveTo>
                  <a:pt x="2517" y="1571"/>
                </a:moveTo>
                <a:lnTo>
                  <a:pt x="2511" y="1568"/>
                </a:lnTo>
                <a:lnTo>
                  <a:pt x="2507" y="1565"/>
                </a:lnTo>
                <a:lnTo>
                  <a:pt x="2505" y="1564"/>
                </a:lnTo>
                <a:lnTo>
                  <a:pt x="2503" y="1561"/>
                </a:lnTo>
                <a:lnTo>
                  <a:pt x="2501" y="1560"/>
                </a:lnTo>
                <a:lnTo>
                  <a:pt x="2499" y="1558"/>
                </a:lnTo>
                <a:lnTo>
                  <a:pt x="2498" y="1556"/>
                </a:lnTo>
                <a:lnTo>
                  <a:pt x="2495" y="1550"/>
                </a:lnTo>
                <a:lnTo>
                  <a:pt x="2494" y="1547"/>
                </a:lnTo>
                <a:lnTo>
                  <a:pt x="2494" y="1546"/>
                </a:lnTo>
                <a:lnTo>
                  <a:pt x="2494" y="1544"/>
                </a:lnTo>
                <a:lnTo>
                  <a:pt x="2494" y="1543"/>
                </a:lnTo>
                <a:lnTo>
                  <a:pt x="2492" y="1539"/>
                </a:lnTo>
                <a:lnTo>
                  <a:pt x="2491" y="1537"/>
                </a:lnTo>
                <a:lnTo>
                  <a:pt x="2491" y="1535"/>
                </a:lnTo>
                <a:lnTo>
                  <a:pt x="2490" y="1534"/>
                </a:lnTo>
                <a:lnTo>
                  <a:pt x="2490" y="1533"/>
                </a:lnTo>
                <a:lnTo>
                  <a:pt x="2483" y="1547"/>
                </a:lnTo>
                <a:lnTo>
                  <a:pt x="2473" y="1567"/>
                </a:lnTo>
                <a:lnTo>
                  <a:pt x="2466" y="1584"/>
                </a:lnTo>
                <a:lnTo>
                  <a:pt x="2465" y="1586"/>
                </a:lnTo>
                <a:lnTo>
                  <a:pt x="2461" y="1595"/>
                </a:lnTo>
                <a:lnTo>
                  <a:pt x="2471" y="1610"/>
                </a:lnTo>
                <a:lnTo>
                  <a:pt x="2475" y="1608"/>
                </a:lnTo>
                <a:lnTo>
                  <a:pt x="2483" y="1607"/>
                </a:lnTo>
                <a:lnTo>
                  <a:pt x="2488" y="1606"/>
                </a:lnTo>
                <a:lnTo>
                  <a:pt x="2488" y="1604"/>
                </a:lnTo>
                <a:lnTo>
                  <a:pt x="2490" y="1598"/>
                </a:lnTo>
                <a:lnTo>
                  <a:pt x="2487" y="1594"/>
                </a:lnTo>
                <a:lnTo>
                  <a:pt x="2487" y="1577"/>
                </a:lnTo>
                <a:lnTo>
                  <a:pt x="2508" y="1577"/>
                </a:lnTo>
                <a:lnTo>
                  <a:pt x="2511" y="1577"/>
                </a:lnTo>
                <a:lnTo>
                  <a:pt x="2521" y="1577"/>
                </a:lnTo>
                <a:lnTo>
                  <a:pt x="2520" y="1572"/>
                </a:lnTo>
                <a:lnTo>
                  <a:pt x="2517" y="1571"/>
                </a:lnTo>
                <a:close/>
                <a:moveTo>
                  <a:pt x="2093" y="1551"/>
                </a:moveTo>
                <a:lnTo>
                  <a:pt x="2078" y="1556"/>
                </a:lnTo>
                <a:lnTo>
                  <a:pt x="2074" y="1558"/>
                </a:lnTo>
                <a:lnTo>
                  <a:pt x="2073" y="1558"/>
                </a:lnTo>
                <a:lnTo>
                  <a:pt x="2067" y="1556"/>
                </a:lnTo>
                <a:lnTo>
                  <a:pt x="2067" y="1555"/>
                </a:lnTo>
                <a:lnTo>
                  <a:pt x="2066" y="1555"/>
                </a:lnTo>
                <a:lnTo>
                  <a:pt x="2066" y="1554"/>
                </a:lnTo>
                <a:lnTo>
                  <a:pt x="2076" y="1551"/>
                </a:lnTo>
                <a:lnTo>
                  <a:pt x="2083" y="1550"/>
                </a:lnTo>
                <a:lnTo>
                  <a:pt x="2090" y="1547"/>
                </a:lnTo>
                <a:lnTo>
                  <a:pt x="2099" y="1544"/>
                </a:lnTo>
                <a:lnTo>
                  <a:pt x="2109" y="1543"/>
                </a:lnTo>
                <a:lnTo>
                  <a:pt x="2125" y="1538"/>
                </a:lnTo>
                <a:lnTo>
                  <a:pt x="2134" y="1535"/>
                </a:lnTo>
                <a:lnTo>
                  <a:pt x="2139" y="1554"/>
                </a:lnTo>
                <a:lnTo>
                  <a:pt x="2147" y="1552"/>
                </a:lnTo>
                <a:lnTo>
                  <a:pt x="2160" y="1552"/>
                </a:lnTo>
                <a:lnTo>
                  <a:pt x="2187" y="1535"/>
                </a:lnTo>
                <a:lnTo>
                  <a:pt x="2207" y="1526"/>
                </a:lnTo>
                <a:lnTo>
                  <a:pt x="2202" y="1530"/>
                </a:lnTo>
                <a:lnTo>
                  <a:pt x="2203" y="1534"/>
                </a:lnTo>
                <a:lnTo>
                  <a:pt x="2203" y="1537"/>
                </a:lnTo>
                <a:lnTo>
                  <a:pt x="2204" y="1539"/>
                </a:lnTo>
                <a:lnTo>
                  <a:pt x="2206" y="1542"/>
                </a:lnTo>
                <a:lnTo>
                  <a:pt x="2207" y="1544"/>
                </a:lnTo>
                <a:lnTo>
                  <a:pt x="2208" y="1547"/>
                </a:lnTo>
                <a:lnTo>
                  <a:pt x="2208" y="1550"/>
                </a:lnTo>
                <a:lnTo>
                  <a:pt x="2207" y="1554"/>
                </a:lnTo>
                <a:lnTo>
                  <a:pt x="2204" y="1556"/>
                </a:lnTo>
                <a:lnTo>
                  <a:pt x="2203" y="1559"/>
                </a:lnTo>
                <a:lnTo>
                  <a:pt x="2202" y="1561"/>
                </a:lnTo>
                <a:lnTo>
                  <a:pt x="2198" y="1565"/>
                </a:lnTo>
                <a:lnTo>
                  <a:pt x="2195" y="1567"/>
                </a:lnTo>
                <a:lnTo>
                  <a:pt x="2194" y="1569"/>
                </a:lnTo>
                <a:lnTo>
                  <a:pt x="2192" y="1581"/>
                </a:lnTo>
                <a:lnTo>
                  <a:pt x="2194" y="1581"/>
                </a:lnTo>
                <a:lnTo>
                  <a:pt x="2196" y="1582"/>
                </a:lnTo>
                <a:lnTo>
                  <a:pt x="2200" y="1582"/>
                </a:lnTo>
                <a:lnTo>
                  <a:pt x="2207" y="1585"/>
                </a:lnTo>
                <a:lnTo>
                  <a:pt x="2211" y="1586"/>
                </a:lnTo>
                <a:lnTo>
                  <a:pt x="2215" y="1586"/>
                </a:lnTo>
                <a:lnTo>
                  <a:pt x="2217" y="1585"/>
                </a:lnTo>
                <a:lnTo>
                  <a:pt x="2221" y="1593"/>
                </a:lnTo>
                <a:lnTo>
                  <a:pt x="2221" y="1594"/>
                </a:lnTo>
                <a:lnTo>
                  <a:pt x="2229" y="1612"/>
                </a:lnTo>
                <a:lnTo>
                  <a:pt x="2230" y="1624"/>
                </a:lnTo>
                <a:lnTo>
                  <a:pt x="2232" y="1628"/>
                </a:lnTo>
                <a:lnTo>
                  <a:pt x="2226" y="1631"/>
                </a:lnTo>
                <a:lnTo>
                  <a:pt x="2221" y="1634"/>
                </a:lnTo>
                <a:lnTo>
                  <a:pt x="2220" y="1634"/>
                </a:lnTo>
                <a:lnTo>
                  <a:pt x="2219" y="1636"/>
                </a:lnTo>
                <a:lnTo>
                  <a:pt x="2217" y="1636"/>
                </a:lnTo>
                <a:lnTo>
                  <a:pt x="2215" y="1638"/>
                </a:lnTo>
                <a:lnTo>
                  <a:pt x="2213" y="1638"/>
                </a:lnTo>
                <a:lnTo>
                  <a:pt x="2213" y="1640"/>
                </a:lnTo>
                <a:lnTo>
                  <a:pt x="2212" y="1640"/>
                </a:lnTo>
                <a:lnTo>
                  <a:pt x="2211" y="1640"/>
                </a:lnTo>
                <a:lnTo>
                  <a:pt x="2209" y="1640"/>
                </a:lnTo>
                <a:lnTo>
                  <a:pt x="2208" y="1641"/>
                </a:lnTo>
                <a:lnTo>
                  <a:pt x="2202" y="1641"/>
                </a:lnTo>
                <a:lnTo>
                  <a:pt x="2196" y="1641"/>
                </a:lnTo>
                <a:lnTo>
                  <a:pt x="2194" y="1641"/>
                </a:lnTo>
                <a:lnTo>
                  <a:pt x="2181" y="1640"/>
                </a:lnTo>
                <a:lnTo>
                  <a:pt x="2179" y="1640"/>
                </a:lnTo>
                <a:lnTo>
                  <a:pt x="2178" y="1641"/>
                </a:lnTo>
                <a:lnTo>
                  <a:pt x="2177" y="1641"/>
                </a:lnTo>
                <a:lnTo>
                  <a:pt x="2176" y="1641"/>
                </a:lnTo>
                <a:lnTo>
                  <a:pt x="2173" y="1640"/>
                </a:lnTo>
                <a:lnTo>
                  <a:pt x="2172" y="1641"/>
                </a:lnTo>
                <a:lnTo>
                  <a:pt x="2172" y="1642"/>
                </a:lnTo>
                <a:lnTo>
                  <a:pt x="2170" y="1644"/>
                </a:lnTo>
                <a:lnTo>
                  <a:pt x="2169" y="1645"/>
                </a:lnTo>
                <a:lnTo>
                  <a:pt x="2169" y="1644"/>
                </a:lnTo>
                <a:lnTo>
                  <a:pt x="2168" y="1645"/>
                </a:lnTo>
                <a:lnTo>
                  <a:pt x="2152" y="1655"/>
                </a:lnTo>
                <a:lnTo>
                  <a:pt x="2146" y="1662"/>
                </a:lnTo>
                <a:lnTo>
                  <a:pt x="2142" y="1663"/>
                </a:lnTo>
                <a:lnTo>
                  <a:pt x="2142" y="1662"/>
                </a:lnTo>
                <a:lnTo>
                  <a:pt x="2140" y="1659"/>
                </a:lnTo>
                <a:lnTo>
                  <a:pt x="2140" y="1658"/>
                </a:lnTo>
                <a:lnTo>
                  <a:pt x="2139" y="1655"/>
                </a:lnTo>
                <a:lnTo>
                  <a:pt x="2138" y="1655"/>
                </a:lnTo>
                <a:lnTo>
                  <a:pt x="2138" y="1653"/>
                </a:lnTo>
                <a:lnTo>
                  <a:pt x="2136" y="1650"/>
                </a:lnTo>
                <a:lnTo>
                  <a:pt x="2136" y="1648"/>
                </a:lnTo>
                <a:lnTo>
                  <a:pt x="2135" y="1646"/>
                </a:lnTo>
                <a:lnTo>
                  <a:pt x="2135" y="1645"/>
                </a:lnTo>
                <a:lnTo>
                  <a:pt x="2134" y="1644"/>
                </a:lnTo>
                <a:lnTo>
                  <a:pt x="2134" y="1642"/>
                </a:lnTo>
                <a:lnTo>
                  <a:pt x="2133" y="1640"/>
                </a:lnTo>
                <a:lnTo>
                  <a:pt x="2133" y="1638"/>
                </a:lnTo>
                <a:lnTo>
                  <a:pt x="2131" y="1636"/>
                </a:lnTo>
                <a:lnTo>
                  <a:pt x="2130" y="1633"/>
                </a:lnTo>
                <a:lnTo>
                  <a:pt x="2127" y="1624"/>
                </a:lnTo>
                <a:lnTo>
                  <a:pt x="2119" y="1606"/>
                </a:lnTo>
                <a:lnTo>
                  <a:pt x="2119" y="1604"/>
                </a:lnTo>
                <a:lnTo>
                  <a:pt x="2118" y="1599"/>
                </a:lnTo>
                <a:lnTo>
                  <a:pt x="2118" y="1597"/>
                </a:lnTo>
                <a:lnTo>
                  <a:pt x="2117" y="1593"/>
                </a:lnTo>
                <a:lnTo>
                  <a:pt x="2116" y="1591"/>
                </a:lnTo>
                <a:lnTo>
                  <a:pt x="2110" y="1578"/>
                </a:lnTo>
                <a:lnTo>
                  <a:pt x="2109" y="1572"/>
                </a:lnTo>
                <a:lnTo>
                  <a:pt x="2119" y="1572"/>
                </a:lnTo>
                <a:lnTo>
                  <a:pt x="2093" y="1551"/>
                </a:lnTo>
                <a:close/>
                <a:moveTo>
                  <a:pt x="2208" y="1606"/>
                </a:moveTo>
                <a:lnTo>
                  <a:pt x="2211" y="1606"/>
                </a:lnTo>
                <a:lnTo>
                  <a:pt x="2211" y="1604"/>
                </a:lnTo>
                <a:lnTo>
                  <a:pt x="2212" y="1604"/>
                </a:lnTo>
                <a:lnTo>
                  <a:pt x="2213" y="1604"/>
                </a:lnTo>
                <a:lnTo>
                  <a:pt x="2213" y="1604"/>
                </a:lnTo>
                <a:lnTo>
                  <a:pt x="2213" y="1603"/>
                </a:lnTo>
                <a:lnTo>
                  <a:pt x="2215" y="1603"/>
                </a:lnTo>
                <a:lnTo>
                  <a:pt x="2216" y="1603"/>
                </a:lnTo>
                <a:lnTo>
                  <a:pt x="2213" y="1598"/>
                </a:lnTo>
                <a:lnTo>
                  <a:pt x="2213" y="1598"/>
                </a:lnTo>
                <a:lnTo>
                  <a:pt x="2212" y="1598"/>
                </a:lnTo>
                <a:lnTo>
                  <a:pt x="2211" y="1599"/>
                </a:lnTo>
                <a:lnTo>
                  <a:pt x="2209" y="1599"/>
                </a:lnTo>
                <a:lnTo>
                  <a:pt x="2208" y="1599"/>
                </a:lnTo>
                <a:lnTo>
                  <a:pt x="2208" y="1602"/>
                </a:lnTo>
                <a:lnTo>
                  <a:pt x="2208" y="1604"/>
                </a:lnTo>
                <a:lnTo>
                  <a:pt x="2208" y="1606"/>
                </a:lnTo>
                <a:close/>
                <a:moveTo>
                  <a:pt x="2174" y="1629"/>
                </a:moveTo>
                <a:lnTo>
                  <a:pt x="2173" y="1628"/>
                </a:lnTo>
                <a:lnTo>
                  <a:pt x="2172" y="1629"/>
                </a:lnTo>
                <a:lnTo>
                  <a:pt x="2169" y="1631"/>
                </a:lnTo>
                <a:lnTo>
                  <a:pt x="2170" y="1632"/>
                </a:lnTo>
                <a:lnTo>
                  <a:pt x="2172" y="1632"/>
                </a:lnTo>
                <a:lnTo>
                  <a:pt x="2174" y="1629"/>
                </a:lnTo>
                <a:close/>
                <a:moveTo>
                  <a:pt x="2172" y="1623"/>
                </a:moveTo>
                <a:lnTo>
                  <a:pt x="2170" y="1624"/>
                </a:lnTo>
                <a:lnTo>
                  <a:pt x="2172" y="1624"/>
                </a:lnTo>
                <a:lnTo>
                  <a:pt x="2173" y="1624"/>
                </a:lnTo>
                <a:lnTo>
                  <a:pt x="2176" y="1623"/>
                </a:lnTo>
                <a:lnTo>
                  <a:pt x="2174" y="1621"/>
                </a:lnTo>
                <a:lnTo>
                  <a:pt x="2173" y="1621"/>
                </a:lnTo>
                <a:lnTo>
                  <a:pt x="2173" y="1623"/>
                </a:lnTo>
                <a:lnTo>
                  <a:pt x="2172" y="1623"/>
                </a:lnTo>
                <a:close/>
                <a:moveTo>
                  <a:pt x="2174" y="1620"/>
                </a:moveTo>
                <a:lnTo>
                  <a:pt x="2176" y="1620"/>
                </a:lnTo>
                <a:lnTo>
                  <a:pt x="2176" y="1619"/>
                </a:lnTo>
                <a:lnTo>
                  <a:pt x="2173" y="1616"/>
                </a:lnTo>
                <a:lnTo>
                  <a:pt x="2172" y="1618"/>
                </a:lnTo>
                <a:lnTo>
                  <a:pt x="2174" y="1620"/>
                </a:lnTo>
                <a:close/>
                <a:moveTo>
                  <a:pt x="2178" y="1632"/>
                </a:moveTo>
                <a:lnTo>
                  <a:pt x="2177" y="1631"/>
                </a:lnTo>
                <a:lnTo>
                  <a:pt x="2174" y="1636"/>
                </a:lnTo>
                <a:lnTo>
                  <a:pt x="2177" y="1637"/>
                </a:lnTo>
                <a:lnTo>
                  <a:pt x="2178" y="1632"/>
                </a:lnTo>
                <a:close/>
                <a:moveTo>
                  <a:pt x="2181" y="1624"/>
                </a:moveTo>
                <a:lnTo>
                  <a:pt x="2179" y="1624"/>
                </a:lnTo>
                <a:lnTo>
                  <a:pt x="2178" y="1624"/>
                </a:lnTo>
                <a:lnTo>
                  <a:pt x="2178" y="1624"/>
                </a:lnTo>
                <a:lnTo>
                  <a:pt x="2177" y="1624"/>
                </a:lnTo>
                <a:lnTo>
                  <a:pt x="2174" y="1625"/>
                </a:lnTo>
                <a:lnTo>
                  <a:pt x="2176" y="1627"/>
                </a:lnTo>
                <a:lnTo>
                  <a:pt x="2176" y="1628"/>
                </a:lnTo>
                <a:lnTo>
                  <a:pt x="2177" y="1628"/>
                </a:lnTo>
                <a:lnTo>
                  <a:pt x="2177" y="1629"/>
                </a:lnTo>
                <a:lnTo>
                  <a:pt x="2178" y="1629"/>
                </a:lnTo>
                <a:lnTo>
                  <a:pt x="2179" y="1631"/>
                </a:lnTo>
                <a:lnTo>
                  <a:pt x="2179" y="1629"/>
                </a:lnTo>
                <a:lnTo>
                  <a:pt x="2181" y="1625"/>
                </a:lnTo>
                <a:lnTo>
                  <a:pt x="2181" y="1624"/>
                </a:lnTo>
                <a:close/>
                <a:moveTo>
                  <a:pt x="2183" y="1610"/>
                </a:moveTo>
                <a:lnTo>
                  <a:pt x="2182" y="1607"/>
                </a:lnTo>
                <a:lnTo>
                  <a:pt x="2181" y="1607"/>
                </a:lnTo>
                <a:lnTo>
                  <a:pt x="2179" y="1608"/>
                </a:lnTo>
                <a:lnTo>
                  <a:pt x="2182" y="1612"/>
                </a:lnTo>
                <a:lnTo>
                  <a:pt x="2182" y="1612"/>
                </a:lnTo>
                <a:lnTo>
                  <a:pt x="2179" y="1616"/>
                </a:lnTo>
                <a:lnTo>
                  <a:pt x="2181" y="1618"/>
                </a:lnTo>
                <a:lnTo>
                  <a:pt x="2182" y="1612"/>
                </a:lnTo>
                <a:lnTo>
                  <a:pt x="2183" y="1610"/>
                </a:lnTo>
                <a:close/>
                <a:moveTo>
                  <a:pt x="2187" y="1602"/>
                </a:moveTo>
                <a:lnTo>
                  <a:pt x="2186" y="1601"/>
                </a:lnTo>
                <a:lnTo>
                  <a:pt x="2185" y="1602"/>
                </a:lnTo>
                <a:lnTo>
                  <a:pt x="2183" y="1603"/>
                </a:lnTo>
                <a:lnTo>
                  <a:pt x="2183" y="1604"/>
                </a:lnTo>
                <a:lnTo>
                  <a:pt x="2185" y="1606"/>
                </a:lnTo>
                <a:lnTo>
                  <a:pt x="2185" y="1604"/>
                </a:lnTo>
                <a:lnTo>
                  <a:pt x="2186" y="1604"/>
                </a:lnTo>
                <a:lnTo>
                  <a:pt x="2187" y="1602"/>
                </a:lnTo>
                <a:close/>
                <a:moveTo>
                  <a:pt x="2198" y="1604"/>
                </a:moveTo>
                <a:lnTo>
                  <a:pt x="2196" y="1604"/>
                </a:lnTo>
                <a:lnTo>
                  <a:pt x="2195" y="1608"/>
                </a:lnTo>
                <a:lnTo>
                  <a:pt x="2198" y="1610"/>
                </a:lnTo>
                <a:lnTo>
                  <a:pt x="2198" y="1604"/>
                </a:lnTo>
                <a:close/>
                <a:moveTo>
                  <a:pt x="2207" y="1612"/>
                </a:moveTo>
                <a:lnTo>
                  <a:pt x="2206" y="1612"/>
                </a:lnTo>
                <a:lnTo>
                  <a:pt x="2204" y="1616"/>
                </a:lnTo>
                <a:lnTo>
                  <a:pt x="2206" y="1618"/>
                </a:lnTo>
                <a:lnTo>
                  <a:pt x="2207" y="1618"/>
                </a:lnTo>
                <a:lnTo>
                  <a:pt x="2207" y="1612"/>
                </a:lnTo>
                <a:close/>
                <a:moveTo>
                  <a:pt x="2204" y="1598"/>
                </a:moveTo>
                <a:lnTo>
                  <a:pt x="2206" y="1598"/>
                </a:lnTo>
                <a:lnTo>
                  <a:pt x="2207" y="1598"/>
                </a:lnTo>
                <a:lnTo>
                  <a:pt x="2207" y="1593"/>
                </a:lnTo>
                <a:lnTo>
                  <a:pt x="2204" y="1593"/>
                </a:lnTo>
                <a:lnTo>
                  <a:pt x="2204" y="1598"/>
                </a:lnTo>
                <a:close/>
                <a:moveTo>
                  <a:pt x="2204" y="1604"/>
                </a:moveTo>
                <a:lnTo>
                  <a:pt x="2203" y="1604"/>
                </a:lnTo>
                <a:lnTo>
                  <a:pt x="2203" y="1610"/>
                </a:lnTo>
                <a:lnTo>
                  <a:pt x="2204" y="1610"/>
                </a:lnTo>
                <a:lnTo>
                  <a:pt x="2206" y="1604"/>
                </a:lnTo>
                <a:lnTo>
                  <a:pt x="2204" y="1604"/>
                </a:lnTo>
                <a:close/>
                <a:moveTo>
                  <a:pt x="2190" y="1597"/>
                </a:moveTo>
                <a:lnTo>
                  <a:pt x="2191" y="1597"/>
                </a:lnTo>
                <a:lnTo>
                  <a:pt x="2192" y="1597"/>
                </a:lnTo>
                <a:lnTo>
                  <a:pt x="2194" y="1597"/>
                </a:lnTo>
                <a:lnTo>
                  <a:pt x="2196" y="1597"/>
                </a:lnTo>
                <a:lnTo>
                  <a:pt x="2198" y="1597"/>
                </a:lnTo>
                <a:lnTo>
                  <a:pt x="2200" y="1598"/>
                </a:lnTo>
                <a:lnTo>
                  <a:pt x="2202" y="1598"/>
                </a:lnTo>
                <a:lnTo>
                  <a:pt x="2202" y="1597"/>
                </a:lnTo>
                <a:lnTo>
                  <a:pt x="2203" y="1593"/>
                </a:lnTo>
                <a:lnTo>
                  <a:pt x="2200" y="1593"/>
                </a:lnTo>
                <a:lnTo>
                  <a:pt x="2199" y="1593"/>
                </a:lnTo>
                <a:lnTo>
                  <a:pt x="2196" y="1593"/>
                </a:lnTo>
                <a:lnTo>
                  <a:pt x="2195" y="1593"/>
                </a:lnTo>
                <a:lnTo>
                  <a:pt x="2192" y="1593"/>
                </a:lnTo>
                <a:lnTo>
                  <a:pt x="2190" y="1593"/>
                </a:lnTo>
                <a:lnTo>
                  <a:pt x="2190" y="1593"/>
                </a:lnTo>
                <a:lnTo>
                  <a:pt x="2190" y="1597"/>
                </a:lnTo>
                <a:close/>
                <a:moveTo>
                  <a:pt x="2190" y="1603"/>
                </a:moveTo>
                <a:lnTo>
                  <a:pt x="2189" y="1608"/>
                </a:lnTo>
                <a:lnTo>
                  <a:pt x="2190" y="1608"/>
                </a:lnTo>
                <a:lnTo>
                  <a:pt x="2191" y="1608"/>
                </a:lnTo>
                <a:lnTo>
                  <a:pt x="2194" y="1608"/>
                </a:lnTo>
                <a:lnTo>
                  <a:pt x="2194" y="1603"/>
                </a:lnTo>
                <a:lnTo>
                  <a:pt x="2192" y="1603"/>
                </a:lnTo>
                <a:lnTo>
                  <a:pt x="2191" y="1603"/>
                </a:lnTo>
                <a:lnTo>
                  <a:pt x="2190" y="1603"/>
                </a:lnTo>
                <a:close/>
                <a:moveTo>
                  <a:pt x="2185" y="1593"/>
                </a:moveTo>
                <a:lnTo>
                  <a:pt x="2187" y="1598"/>
                </a:lnTo>
                <a:lnTo>
                  <a:pt x="2189" y="1597"/>
                </a:lnTo>
                <a:lnTo>
                  <a:pt x="2187" y="1593"/>
                </a:lnTo>
                <a:lnTo>
                  <a:pt x="2187" y="1593"/>
                </a:lnTo>
                <a:lnTo>
                  <a:pt x="2185" y="1593"/>
                </a:lnTo>
                <a:close/>
                <a:moveTo>
                  <a:pt x="2174" y="1604"/>
                </a:moveTo>
                <a:lnTo>
                  <a:pt x="2176" y="1607"/>
                </a:lnTo>
                <a:lnTo>
                  <a:pt x="2177" y="1607"/>
                </a:lnTo>
                <a:lnTo>
                  <a:pt x="2177" y="1608"/>
                </a:lnTo>
                <a:lnTo>
                  <a:pt x="2178" y="1608"/>
                </a:lnTo>
                <a:lnTo>
                  <a:pt x="2178" y="1607"/>
                </a:lnTo>
                <a:lnTo>
                  <a:pt x="2179" y="1606"/>
                </a:lnTo>
                <a:lnTo>
                  <a:pt x="2181" y="1604"/>
                </a:lnTo>
                <a:lnTo>
                  <a:pt x="2182" y="1603"/>
                </a:lnTo>
                <a:lnTo>
                  <a:pt x="2182" y="1602"/>
                </a:lnTo>
                <a:lnTo>
                  <a:pt x="2182" y="1601"/>
                </a:lnTo>
                <a:lnTo>
                  <a:pt x="2183" y="1601"/>
                </a:lnTo>
                <a:lnTo>
                  <a:pt x="2183" y="1599"/>
                </a:lnTo>
                <a:lnTo>
                  <a:pt x="2185" y="1599"/>
                </a:lnTo>
                <a:lnTo>
                  <a:pt x="2186" y="1599"/>
                </a:lnTo>
                <a:lnTo>
                  <a:pt x="2183" y="1595"/>
                </a:lnTo>
                <a:lnTo>
                  <a:pt x="2182" y="1594"/>
                </a:lnTo>
                <a:lnTo>
                  <a:pt x="2182" y="1595"/>
                </a:lnTo>
                <a:lnTo>
                  <a:pt x="2182" y="1597"/>
                </a:lnTo>
                <a:lnTo>
                  <a:pt x="2181" y="1598"/>
                </a:lnTo>
                <a:lnTo>
                  <a:pt x="2179" y="1599"/>
                </a:lnTo>
                <a:lnTo>
                  <a:pt x="2178" y="1601"/>
                </a:lnTo>
                <a:lnTo>
                  <a:pt x="2177" y="1602"/>
                </a:lnTo>
                <a:lnTo>
                  <a:pt x="2176" y="1603"/>
                </a:lnTo>
                <a:lnTo>
                  <a:pt x="2174" y="1604"/>
                </a:lnTo>
                <a:close/>
                <a:moveTo>
                  <a:pt x="2168" y="1611"/>
                </a:moveTo>
                <a:lnTo>
                  <a:pt x="2169" y="1612"/>
                </a:lnTo>
                <a:lnTo>
                  <a:pt x="2172" y="1615"/>
                </a:lnTo>
                <a:lnTo>
                  <a:pt x="2173" y="1614"/>
                </a:lnTo>
                <a:lnTo>
                  <a:pt x="2173" y="1612"/>
                </a:lnTo>
                <a:lnTo>
                  <a:pt x="2172" y="1612"/>
                </a:lnTo>
                <a:lnTo>
                  <a:pt x="2170" y="1611"/>
                </a:lnTo>
                <a:lnTo>
                  <a:pt x="2170" y="1610"/>
                </a:lnTo>
                <a:lnTo>
                  <a:pt x="2168" y="1611"/>
                </a:lnTo>
                <a:close/>
                <a:moveTo>
                  <a:pt x="2164" y="1616"/>
                </a:moveTo>
                <a:lnTo>
                  <a:pt x="2168" y="1619"/>
                </a:lnTo>
                <a:lnTo>
                  <a:pt x="2169" y="1618"/>
                </a:lnTo>
                <a:lnTo>
                  <a:pt x="2170" y="1616"/>
                </a:lnTo>
                <a:lnTo>
                  <a:pt x="2168" y="1614"/>
                </a:lnTo>
                <a:lnTo>
                  <a:pt x="2166" y="1614"/>
                </a:lnTo>
                <a:lnTo>
                  <a:pt x="2165" y="1615"/>
                </a:lnTo>
                <a:lnTo>
                  <a:pt x="2164" y="1616"/>
                </a:lnTo>
                <a:close/>
                <a:moveTo>
                  <a:pt x="2992" y="1274"/>
                </a:moveTo>
                <a:lnTo>
                  <a:pt x="2988" y="1263"/>
                </a:lnTo>
                <a:lnTo>
                  <a:pt x="2981" y="1267"/>
                </a:lnTo>
                <a:lnTo>
                  <a:pt x="2980" y="1269"/>
                </a:lnTo>
                <a:lnTo>
                  <a:pt x="2985" y="1281"/>
                </a:lnTo>
                <a:lnTo>
                  <a:pt x="2986" y="1284"/>
                </a:lnTo>
                <a:lnTo>
                  <a:pt x="2994" y="1278"/>
                </a:lnTo>
                <a:lnTo>
                  <a:pt x="2992" y="1274"/>
                </a:lnTo>
                <a:close/>
                <a:moveTo>
                  <a:pt x="2567" y="1247"/>
                </a:moveTo>
                <a:lnTo>
                  <a:pt x="2573" y="1247"/>
                </a:lnTo>
                <a:lnTo>
                  <a:pt x="2574" y="1241"/>
                </a:lnTo>
                <a:lnTo>
                  <a:pt x="2565" y="1241"/>
                </a:lnTo>
                <a:lnTo>
                  <a:pt x="2567" y="1247"/>
                </a:lnTo>
                <a:close/>
                <a:moveTo>
                  <a:pt x="2516" y="1241"/>
                </a:moveTo>
                <a:lnTo>
                  <a:pt x="2535" y="1239"/>
                </a:lnTo>
                <a:lnTo>
                  <a:pt x="2534" y="1235"/>
                </a:lnTo>
                <a:lnTo>
                  <a:pt x="2521" y="1233"/>
                </a:lnTo>
                <a:lnTo>
                  <a:pt x="2507" y="1229"/>
                </a:lnTo>
                <a:lnTo>
                  <a:pt x="2504" y="1229"/>
                </a:lnTo>
                <a:lnTo>
                  <a:pt x="2504" y="1230"/>
                </a:lnTo>
                <a:lnTo>
                  <a:pt x="2508" y="1238"/>
                </a:lnTo>
                <a:lnTo>
                  <a:pt x="2508" y="1241"/>
                </a:lnTo>
                <a:lnTo>
                  <a:pt x="2516" y="1241"/>
                </a:lnTo>
                <a:close/>
                <a:moveTo>
                  <a:pt x="2949" y="1247"/>
                </a:moveTo>
                <a:lnTo>
                  <a:pt x="2946" y="1250"/>
                </a:lnTo>
                <a:lnTo>
                  <a:pt x="2934" y="1263"/>
                </a:lnTo>
                <a:lnTo>
                  <a:pt x="2934" y="1261"/>
                </a:lnTo>
                <a:lnTo>
                  <a:pt x="2926" y="1252"/>
                </a:lnTo>
                <a:lnTo>
                  <a:pt x="2920" y="1247"/>
                </a:lnTo>
                <a:lnTo>
                  <a:pt x="2911" y="1238"/>
                </a:lnTo>
                <a:lnTo>
                  <a:pt x="2906" y="1233"/>
                </a:lnTo>
                <a:lnTo>
                  <a:pt x="2898" y="1242"/>
                </a:lnTo>
                <a:lnTo>
                  <a:pt x="2895" y="1237"/>
                </a:lnTo>
                <a:lnTo>
                  <a:pt x="2899" y="1229"/>
                </a:lnTo>
                <a:lnTo>
                  <a:pt x="2896" y="1209"/>
                </a:lnTo>
                <a:lnTo>
                  <a:pt x="2894" y="1204"/>
                </a:lnTo>
                <a:lnTo>
                  <a:pt x="2881" y="1211"/>
                </a:lnTo>
                <a:lnTo>
                  <a:pt x="2889" y="1224"/>
                </a:lnTo>
                <a:lnTo>
                  <a:pt x="2872" y="1235"/>
                </a:lnTo>
                <a:lnTo>
                  <a:pt x="2857" y="1247"/>
                </a:lnTo>
                <a:lnTo>
                  <a:pt x="2827" y="1224"/>
                </a:lnTo>
                <a:lnTo>
                  <a:pt x="2822" y="1220"/>
                </a:lnTo>
                <a:lnTo>
                  <a:pt x="2820" y="1218"/>
                </a:lnTo>
                <a:lnTo>
                  <a:pt x="2816" y="1216"/>
                </a:lnTo>
                <a:lnTo>
                  <a:pt x="2812" y="1213"/>
                </a:lnTo>
                <a:lnTo>
                  <a:pt x="2807" y="1208"/>
                </a:lnTo>
                <a:lnTo>
                  <a:pt x="2804" y="1205"/>
                </a:lnTo>
                <a:lnTo>
                  <a:pt x="2797" y="1200"/>
                </a:lnTo>
                <a:lnTo>
                  <a:pt x="2793" y="1209"/>
                </a:lnTo>
                <a:lnTo>
                  <a:pt x="2793" y="1211"/>
                </a:lnTo>
                <a:lnTo>
                  <a:pt x="2791" y="1216"/>
                </a:lnTo>
                <a:lnTo>
                  <a:pt x="2791" y="1217"/>
                </a:lnTo>
                <a:lnTo>
                  <a:pt x="2790" y="1220"/>
                </a:lnTo>
                <a:lnTo>
                  <a:pt x="2788" y="1224"/>
                </a:lnTo>
                <a:lnTo>
                  <a:pt x="2787" y="1228"/>
                </a:lnTo>
                <a:lnTo>
                  <a:pt x="2786" y="1230"/>
                </a:lnTo>
                <a:lnTo>
                  <a:pt x="2784" y="1231"/>
                </a:lnTo>
                <a:lnTo>
                  <a:pt x="2783" y="1234"/>
                </a:lnTo>
                <a:lnTo>
                  <a:pt x="2777" y="1231"/>
                </a:lnTo>
                <a:lnTo>
                  <a:pt x="2775" y="1231"/>
                </a:lnTo>
                <a:lnTo>
                  <a:pt x="2774" y="1228"/>
                </a:lnTo>
                <a:lnTo>
                  <a:pt x="2770" y="1224"/>
                </a:lnTo>
                <a:lnTo>
                  <a:pt x="2769" y="1221"/>
                </a:lnTo>
                <a:lnTo>
                  <a:pt x="2766" y="1218"/>
                </a:lnTo>
                <a:lnTo>
                  <a:pt x="2765" y="1217"/>
                </a:lnTo>
                <a:lnTo>
                  <a:pt x="2765" y="1216"/>
                </a:lnTo>
                <a:lnTo>
                  <a:pt x="2763" y="1216"/>
                </a:lnTo>
                <a:lnTo>
                  <a:pt x="2761" y="1213"/>
                </a:lnTo>
                <a:lnTo>
                  <a:pt x="2758" y="1208"/>
                </a:lnTo>
                <a:lnTo>
                  <a:pt x="2756" y="1204"/>
                </a:lnTo>
                <a:lnTo>
                  <a:pt x="2754" y="1201"/>
                </a:lnTo>
                <a:lnTo>
                  <a:pt x="2752" y="1199"/>
                </a:lnTo>
                <a:lnTo>
                  <a:pt x="2750" y="1195"/>
                </a:lnTo>
                <a:lnTo>
                  <a:pt x="2748" y="1195"/>
                </a:lnTo>
                <a:lnTo>
                  <a:pt x="2743" y="1196"/>
                </a:lnTo>
                <a:lnTo>
                  <a:pt x="2737" y="1198"/>
                </a:lnTo>
                <a:lnTo>
                  <a:pt x="2735" y="1198"/>
                </a:lnTo>
                <a:lnTo>
                  <a:pt x="2735" y="1196"/>
                </a:lnTo>
                <a:lnTo>
                  <a:pt x="2734" y="1195"/>
                </a:lnTo>
                <a:lnTo>
                  <a:pt x="2730" y="1196"/>
                </a:lnTo>
                <a:lnTo>
                  <a:pt x="2722" y="1196"/>
                </a:lnTo>
                <a:lnTo>
                  <a:pt x="2718" y="1198"/>
                </a:lnTo>
                <a:lnTo>
                  <a:pt x="2713" y="1199"/>
                </a:lnTo>
                <a:lnTo>
                  <a:pt x="2711" y="1200"/>
                </a:lnTo>
                <a:lnTo>
                  <a:pt x="2709" y="1200"/>
                </a:lnTo>
                <a:lnTo>
                  <a:pt x="2706" y="1201"/>
                </a:lnTo>
                <a:lnTo>
                  <a:pt x="2704" y="1203"/>
                </a:lnTo>
                <a:lnTo>
                  <a:pt x="2701" y="1203"/>
                </a:lnTo>
                <a:lnTo>
                  <a:pt x="2701" y="1204"/>
                </a:lnTo>
                <a:lnTo>
                  <a:pt x="2698" y="1204"/>
                </a:lnTo>
                <a:lnTo>
                  <a:pt x="2694" y="1205"/>
                </a:lnTo>
                <a:lnTo>
                  <a:pt x="2690" y="1211"/>
                </a:lnTo>
                <a:lnTo>
                  <a:pt x="2689" y="1216"/>
                </a:lnTo>
                <a:lnTo>
                  <a:pt x="2689" y="1218"/>
                </a:lnTo>
                <a:lnTo>
                  <a:pt x="2689" y="1222"/>
                </a:lnTo>
                <a:lnTo>
                  <a:pt x="2689" y="1228"/>
                </a:lnTo>
                <a:lnTo>
                  <a:pt x="2690" y="1228"/>
                </a:lnTo>
                <a:lnTo>
                  <a:pt x="2692" y="1229"/>
                </a:lnTo>
                <a:lnTo>
                  <a:pt x="2693" y="1229"/>
                </a:lnTo>
                <a:lnTo>
                  <a:pt x="2702" y="1226"/>
                </a:lnTo>
                <a:lnTo>
                  <a:pt x="2718" y="1222"/>
                </a:lnTo>
                <a:lnTo>
                  <a:pt x="2728" y="1218"/>
                </a:lnTo>
                <a:lnTo>
                  <a:pt x="2734" y="1217"/>
                </a:lnTo>
                <a:lnTo>
                  <a:pt x="2734" y="1220"/>
                </a:lnTo>
                <a:lnTo>
                  <a:pt x="2732" y="1225"/>
                </a:lnTo>
                <a:lnTo>
                  <a:pt x="2731" y="1239"/>
                </a:lnTo>
                <a:lnTo>
                  <a:pt x="2731" y="1247"/>
                </a:lnTo>
                <a:lnTo>
                  <a:pt x="2730" y="1250"/>
                </a:lnTo>
                <a:lnTo>
                  <a:pt x="2730" y="1256"/>
                </a:lnTo>
                <a:lnTo>
                  <a:pt x="2730" y="1258"/>
                </a:lnTo>
                <a:lnTo>
                  <a:pt x="2734" y="1259"/>
                </a:lnTo>
                <a:lnTo>
                  <a:pt x="2739" y="1260"/>
                </a:lnTo>
                <a:lnTo>
                  <a:pt x="2745" y="1260"/>
                </a:lnTo>
                <a:lnTo>
                  <a:pt x="2757" y="1263"/>
                </a:lnTo>
                <a:lnTo>
                  <a:pt x="2767" y="1263"/>
                </a:lnTo>
                <a:lnTo>
                  <a:pt x="2775" y="1264"/>
                </a:lnTo>
                <a:lnTo>
                  <a:pt x="2787" y="1265"/>
                </a:lnTo>
                <a:lnTo>
                  <a:pt x="2795" y="1267"/>
                </a:lnTo>
                <a:lnTo>
                  <a:pt x="2800" y="1267"/>
                </a:lnTo>
                <a:lnTo>
                  <a:pt x="2808" y="1267"/>
                </a:lnTo>
                <a:lnTo>
                  <a:pt x="2809" y="1268"/>
                </a:lnTo>
                <a:lnTo>
                  <a:pt x="2823" y="1269"/>
                </a:lnTo>
                <a:lnTo>
                  <a:pt x="2822" y="1277"/>
                </a:lnTo>
                <a:lnTo>
                  <a:pt x="2822" y="1278"/>
                </a:lnTo>
                <a:lnTo>
                  <a:pt x="2817" y="1299"/>
                </a:lnTo>
                <a:lnTo>
                  <a:pt x="2816" y="1306"/>
                </a:lnTo>
                <a:lnTo>
                  <a:pt x="2816" y="1307"/>
                </a:lnTo>
                <a:lnTo>
                  <a:pt x="2820" y="1307"/>
                </a:lnTo>
                <a:lnTo>
                  <a:pt x="2825" y="1307"/>
                </a:lnTo>
                <a:lnTo>
                  <a:pt x="2831" y="1307"/>
                </a:lnTo>
                <a:lnTo>
                  <a:pt x="2837" y="1297"/>
                </a:lnTo>
                <a:lnTo>
                  <a:pt x="2850" y="1297"/>
                </a:lnTo>
                <a:lnTo>
                  <a:pt x="2850" y="1306"/>
                </a:lnTo>
                <a:lnTo>
                  <a:pt x="2877" y="1303"/>
                </a:lnTo>
                <a:lnTo>
                  <a:pt x="2880" y="1295"/>
                </a:lnTo>
                <a:lnTo>
                  <a:pt x="2882" y="1281"/>
                </a:lnTo>
                <a:lnTo>
                  <a:pt x="2882" y="1280"/>
                </a:lnTo>
                <a:lnTo>
                  <a:pt x="2887" y="1282"/>
                </a:lnTo>
                <a:lnTo>
                  <a:pt x="2893" y="1285"/>
                </a:lnTo>
                <a:lnTo>
                  <a:pt x="2900" y="1289"/>
                </a:lnTo>
                <a:lnTo>
                  <a:pt x="2908" y="1293"/>
                </a:lnTo>
                <a:lnTo>
                  <a:pt x="2916" y="1297"/>
                </a:lnTo>
                <a:lnTo>
                  <a:pt x="2917" y="1297"/>
                </a:lnTo>
                <a:lnTo>
                  <a:pt x="2920" y="1295"/>
                </a:lnTo>
                <a:lnTo>
                  <a:pt x="2921" y="1295"/>
                </a:lnTo>
                <a:lnTo>
                  <a:pt x="2929" y="1291"/>
                </a:lnTo>
                <a:lnTo>
                  <a:pt x="2934" y="1289"/>
                </a:lnTo>
                <a:lnTo>
                  <a:pt x="2943" y="1284"/>
                </a:lnTo>
                <a:lnTo>
                  <a:pt x="2951" y="1280"/>
                </a:lnTo>
                <a:lnTo>
                  <a:pt x="2947" y="1277"/>
                </a:lnTo>
                <a:lnTo>
                  <a:pt x="2963" y="1268"/>
                </a:lnTo>
                <a:lnTo>
                  <a:pt x="2972" y="1259"/>
                </a:lnTo>
                <a:lnTo>
                  <a:pt x="2966" y="1243"/>
                </a:lnTo>
                <a:lnTo>
                  <a:pt x="2949" y="1247"/>
                </a:lnTo>
                <a:close/>
                <a:moveTo>
                  <a:pt x="2597" y="1105"/>
                </a:moveTo>
                <a:lnTo>
                  <a:pt x="2601" y="1094"/>
                </a:lnTo>
                <a:lnTo>
                  <a:pt x="2597" y="1089"/>
                </a:lnTo>
                <a:lnTo>
                  <a:pt x="2591" y="1089"/>
                </a:lnTo>
                <a:lnTo>
                  <a:pt x="2589" y="1098"/>
                </a:lnTo>
                <a:lnTo>
                  <a:pt x="2595" y="1101"/>
                </a:lnTo>
                <a:lnTo>
                  <a:pt x="2597" y="1105"/>
                </a:lnTo>
                <a:close/>
                <a:moveTo>
                  <a:pt x="2441" y="1053"/>
                </a:moveTo>
                <a:lnTo>
                  <a:pt x="2449" y="1050"/>
                </a:lnTo>
                <a:lnTo>
                  <a:pt x="2451" y="1050"/>
                </a:lnTo>
                <a:lnTo>
                  <a:pt x="2448" y="1047"/>
                </a:lnTo>
                <a:lnTo>
                  <a:pt x="2445" y="1041"/>
                </a:lnTo>
                <a:lnTo>
                  <a:pt x="2444" y="1045"/>
                </a:lnTo>
                <a:lnTo>
                  <a:pt x="2443" y="1047"/>
                </a:lnTo>
                <a:lnTo>
                  <a:pt x="2438" y="1047"/>
                </a:lnTo>
                <a:lnTo>
                  <a:pt x="2441" y="1051"/>
                </a:lnTo>
                <a:lnTo>
                  <a:pt x="2441" y="1053"/>
                </a:lnTo>
                <a:close/>
                <a:moveTo>
                  <a:pt x="521" y="994"/>
                </a:moveTo>
                <a:lnTo>
                  <a:pt x="525" y="995"/>
                </a:lnTo>
                <a:lnTo>
                  <a:pt x="530" y="998"/>
                </a:lnTo>
                <a:lnTo>
                  <a:pt x="536" y="991"/>
                </a:lnTo>
                <a:lnTo>
                  <a:pt x="534" y="990"/>
                </a:lnTo>
                <a:lnTo>
                  <a:pt x="528" y="987"/>
                </a:lnTo>
                <a:lnTo>
                  <a:pt x="526" y="987"/>
                </a:lnTo>
                <a:lnTo>
                  <a:pt x="520" y="985"/>
                </a:lnTo>
                <a:lnTo>
                  <a:pt x="519" y="987"/>
                </a:lnTo>
                <a:lnTo>
                  <a:pt x="519" y="989"/>
                </a:lnTo>
                <a:lnTo>
                  <a:pt x="517" y="991"/>
                </a:lnTo>
                <a:lnTo>
                  <a:pt x="517" y="993"/>
                </a:lnTo>
                <a:lnTo>
                  <a:pt x="521" y="994"/>
                </a:lnTo>
                <a:close/>
                <a:moveTo>
                  <a:pt x="507" y="980"/>
                </a:moveTo>
                <a:lnTo>
                  <a:pt x="506" y="978"/>
                </a:lnTo>
                <a:lnTo>
                  <a:pt x="500" y="974"/>
                </a:lnTo>
                <a:lnTo>
                  <a:pt x="500" y="977"/>
                </a:lnTo>
                <a:lnTo>
                  <a:pt x="498" y="981"/>
                </a:lnTo>
                <a:lnTo>
                  <a:pt x="496" y="985"/>
                </a:lnTo>
                <a:lnTo>
                  <a:pt x="495" y="989"/>
                </a:lnTo>
                <a:lnTo>
                  <a:pt x="500" y="989"/>
                </a:lnTo>
                <a:lnTo>
                  <a:pt x="513" y="990"/>
                </a:lnTo>
                <a:lnTo>
                  <a:pt x="515" y="987"/>
                </a:lnTo>
                <a:lnTo>
                  <a:pt x="517" y="984"/>
                </a:lnTo>
                <a:lnTo>
                  <a:pt x="508" y="981"/>
                </a:lnTo>
                <a:lnTo>
                  <a:pt x="507" y="980"/>
                </a:lnTo>
                <a:close/>
                <a:moveTo>
                  <a:pt x="103" y="1023"/>
                </a:moveTo>
                <a:lnTo>
                  <a:pt x="104" y="1023"/>
                </a:lnTo>
                <a:lnTo>
                  <a:pt x="105" y="1019"/>
                </a:lnTo>
                <a:lnTo>
                  <a:pt x="107" y="1014"/>
                </a:lnTo>
                <a:lnTo>
                  <a:pt x="108" y="1010"/>
                </a:lnTo>
                <a:lnTo>
                  <a:pt x="109" y="1007"/>
                </a:lnTo>
                <a:lnTo>
                  <a:pt x="111" y="1003"/>
                </a:lnTo>
                <a:lnTo>
                  <a:pt x="111" y="999"/>
                </a:lnTo>
                <a:lnTo>
                  <a:pt x="113" y="994"/>
                </a:lnTo>
                <a:lnTo>
                  <a:pt x="114" y="990"/>
                </a:lnTo>
                <a:lnTo>
                  <a:pt x="116" y="986"/>
                </a:lnTo>
                <a:lnTo>
                  <a:pt x="117" y="981"/>
                </a:lnTo>
                <a:lnTo>
                  <a:pt x="118" y="977"/>
                </a:lnTo>
                <a:lnTo>
                  <a:pt x="120" y="972"/>
                </a:lnTo>
                <a:lnTo>
                  <a:pt x="118" y="972"/>
                </a:lnTo>
                <a:lnTo>
                  <a:pt x="116" y="973"/>
                </a:lnTo>
                <a:lnTo>
                  <a:pt x="114" y="973"/>
                </a:lnTo>
                <a:lnTo>
                  <a:pt x="113" y="973"/>
                </a:lnTo>
                <a:lnTo>
                  <a:pt x="112" y="974"/>
                </a:lnTo>
                <a:lnTo>
                  <a:pt x="111" y="974"/>
                </a:lnTo>
                <a:lnTo>
                  <a:pt x="111" y="976"/>
                </a:lnTo>
                <a:lnTo>
                  <a:pt x="109" y="976"/>
                </a:lnTo>
                <a:lnTo>
                  <a:pt x="107" y="977"/>
                </a:lnTo>
                <a:lnTo>
                  <a:pt x="105" y="978"/>
                </a:lnTo>
                <a:lnTo>
                  <a:pt x="104" y="980"/>
                </a:lnTo>
                <a:lnTo>
                  <a:pt x="103" y="980"/>
                </a:lnTo>
                <a:lnTo>
                  <a:pt x="100" y="980"/>
                </a:lnTo>
                <a:lnTo>
                  <a:pt x="99" y="980"/>
                </a:lnTo>
                <a:lnTo>
                  <a:pt x="98" y="981"/>
                </a:lnTo>
                <a:lnTo>
                  <a:pt x="96" y="982"/>
                </a:lnTo>
                <a:lnTo>
                  <a:pt x="95" y="982"/>
                </a:lnTo>
                <a:lnTo>
                  <a:pt x="95" y="984"/>
                </a:lnTo>
                <a:lnTo>
                  <a:pt x="94" y="985"/>
                </a:lnTo>
                <a:lnTo>
                  <a:pt x="92" y="985"/>
                </a:lnTo>
                <a:lnTo>
                  <a:pt x="91" y="986"/>
                </a:lnTo>
                <a:lnTo>
                  <a:pt x="90" y="987"/>
                </a:lnTo>
                <a:lnTo>
                  <a:pt x="90" y="989"/>
                </a:lnTo>
                <a:lnTo>
                  <a:pt x="90" y="990"/>
                </a:lnTo>
                <a:lnTo>
                  <a:pt x="87" y="990"/>
                </a:lnTo>
                <a:lnTo>
                  <a:pt x="87" y="993"/>
                </a:lnTo>
                <a:lnTo>
                  <a:pt x="86" y="993"/>
                </a:lnTo>
                <a:lnTo>
                  <a:pt x="81" y="995"/>
                </a:lnTo>
                <a:lnTo>
                  <a:pt x="79" y="995"/>
                </a:lnTo>
                <a:lnTo>
                  <a:pt x="88" y="1006"/>
                </a:lnTo>
                <a:lnTo>
                  <a:pt x="95" y="1012"/>
                </a:lnTo>
                <a:lnTo>
                  <a:pt x="95" y="1014"/>
                </a:lnTo>
                <a:lnTo>
                  <a:pt x="103" y="1023"/>
                </a:lnTo>
                <a:close/>
                <a:moveTo>
                  <a:pt x="2505" y="982"/>
                </a:moveTo>
                <a:lnTo>
                  <a:pt x="2505" y="989"/>
                </a:lnTo>
                <a:lnTo>
                  <a:pt x="2505" y="991"/>
                </a:lnTo>
                <a:lnTo>
                  <a:pt x="2503" y="994"/>
                </a:lnTo>
                <a:lnTo>
                  <a:pt x="2501" y="995"/>
                </a:lnTo>
                <a:lnTo>
                  <a:pt x="2500" y="998"/>
                </a:lnTo>
                <a:lnTo>
                  <a:pt x="2501" y="999"/>
                </a:lnTo>
                <a:lnTo>
                  <a:pt x="2501" y="1003"/>
                </a:lnTo>
                <a:lnTo>
                  <a:pt x="2501" y="1006"/>
                </a:lnTo>
                <a:lnTo>
                  <a:pt x="2501" y="1010"/>
                </a:lnTo>
                <a:lnTo>
                  <a:pt x="2503" y="1011"/>
                </a:lnTo>
                <a:lnTo>
                  <a:pt x="2503" y="1014"/>
                </a:lnTo>
                <a:lnTo>
                  <a:pt x="2503" y="1017"/>
                </a:lnTo>
                <a:lnTo>
                  <a:pt x="2503" y="1020"/>
                </a:lnTo>
                <a:lnTo>
                  <a:pt x="2503" y="1021"/>
                </a:lnTo>
                <a:lnTo>
                  <a:pt x="2504" y="1021"/>
                </a:lnTo>
                <a:lnTo>
                  <a:pt x="2505" y="1021"/>
                </a:lnTo>
                <a:lnTo>
                  <a:pt x="2511" y="1023"/>
                </a:lnTo>
                <a:lnTo>
                  <a:pt x="2521" y="1024"/>
                </a:lnTo>
                <a:lnTo>
                  <a:pt x="2522" y="1024"/>
                </a:lnTo>
                <a:lnTo>
                  <a:pt x="2541" y="1027"/>
                </a:lnTo>
                <a:lnTo>
                  <a:pt x="2542" y="1027"/>
                </a:lnTo>
                <a:lnTo>
                  <a:pt x="2543" y="1025"/>
                </a:lnTo>
                <a:lnTo>
                  <a:pt x="2544" y="1023"/>
                </a:lnTo>
                <a:lnTo>
                  <a:pt x="2547" y="1017"/>
                </a:lnTo>
                <a:lnTo>
                  <a:pt x="2551" y="1011"/>
                </a:lnTo>
                <a:lnTo>
                  <a:pt x="2554" y="1007"/>
                </a:lnTo>
                <a:lnTo>
                  <a:pt x="2554" y="1006"/>
                </a:lnTo>
                <a:lnTo>
                  <a:pt x="2556" y="1004"/>
                </a:lnTo>
                <a:lnTo>
                  <a:pt x="2556" y="1001"/>
                </a:lnTo>
                <a:lnTo>
                  <a:pt x="2558" y="998"/>
                </a:lnTo>
                <a:lnTo>
                  <a:pt x="2559" y="995"/>
                </a:lnTo>
                <a:lnTo>
                  <a:pt x="2560" y="994"/>
                </a:lnTo>
                <a:lnTo>
                  <a:pt x="2561" y="994"/>
                </a:lnTo>
                <a:lnTo>
                  <a:pt x="2563" y="991"/>
                </a:lnTo>
                <a:lnTo>
                  <a:pt x="2564" y="989"/>
                </a:lnTo>
                <a:lnTo>
                  <a:pt x="2567" y="986"/>
                </a:lnTo>
                <a:lnTo>
                  <a:pt x="2568" y="984"/>
                </a:lnTo>
                <a:lnTo>
                  <a:pt x="2569" y="981"/>
                </a:lnTo>
                <a:lnTo>
                  <a:pt x="2571" y="978"/>
                </a:lnTo>
                <a:lnTo>
                  <a:pt x="2572" y="976"/>
                </a:lnTo>
                <a:lnTo>
                  <a:pt x="2574" y="973"/>
                </a:lnTo>
                <a:lnTo>
                  <a:pt x="2578" y="967"/>
                </a:lnTo>
                <a:lnTo>
                  <a:pt x="2584" y="957"/>
                </a:lnTo>
                <a:lnTo>
                  <a:pt x="2582" y="957"/>
                </a:lnTo>
                <a:lnTo>
                  <a:pt x="2572" y="961"/>
                </a:lnTo>
                <a:lnTo>
                  <a:pt x="2565" y="964"/>
                </a:lnTo>
                <a:lnTo>
                  <a:pt x="2560" y="964"/>
                </a:lnTo>
                <a:lnTo>
                  <a:pt x="2550" y="968"/>
                </a:lnTo>
                <a:lnTo>
                  <a:pt x="2547" y="964"/>
                </a:lnTo>
                <a:lnTo>
                  <a:pt x="2546" y="961"/>
                </a:lnTo>
                <a:lnTo>
                  <a:pt x="2530" y="937"/>
                </a:lnTo>
                <a:lnTo>
                  <a:pt x="2528" y="933"/>
                </a:lnTo>
                <a:lnTo>
                  <a:pt x="2528" y="933"/>
                </a:lnTo>
                <a:lnTo>
                  <a:pt x="2524" y="925"/>
                </a:lnTo>
                <a:lnTo>
                  <a:pt x="2522" y="924"/>
                </a:lnTo>
                <a:lnTo>
                  <a:pt x="2514" y="925"/>
                </a:lnTo>
                <a:lnTo>
                  <a:pt x="2513" y="925"/>
                </a:lnTo>
                <a:lnTo>
                  <a:pt x="2512" y="925"/>
                </a:lnTo>
                <a:lnTo>
                  <a:pt x="2509" y="925"/>
                </a:lnTo>
                <a:lnTo>
                  <a:pt x="2508" y="924"/>
                </a:lnTo>
                <a:lnTo>
                  <a:pt x="2505" y="924"/>
                </a:lnTo>
                <a:lnTo>
                  <a:pt x="2504" y="922"/>
                </a:lnTo>
                <a:lnTo>
                  <a:pt x="2503" y="922"/>
                </a:lnTo>
                <a:lnTo>
                  <a:pt x="2501" y="927"/>
                </a:lnTo>
                <a:lnTo>
                  <a:pt x="2501" y="937"/>
                </a:lnTo>
                <a:lnTo>
                  <a:pt x="2501" y="938"/>
                </a:lnTo>
                <a:lnTo>
                  <a:pt x="2500" y="944"/>
                </a:lnTo>
                <a:lnTo>
                  <a:pt x="2498" y="982"/>
                </a:lnTo>
                <a:lnTo>
                  <a:pt x="2504" y="982"/>
                </a:lnTo>
                <a:lnTo>
                  <a:pt x="2505" y="982"/>
                </a:lnTo>
                <a:close/>
                <a:moveTo>
                  <a:pt x="2760" y="913"/>
                </a:moveTo>
                <a:lnTo>
                  <a:pt x="2760" y="912"/>
                </a:lnTo>
                <a:lnTo>
                  <a:pt x="2758" y="911"/>
                </a:lnTo>
                <a:lnTo>
                  <a:pt x="2758" y="909"/>
                </a:lnTo>
                <a:lnTo>
                  <a:pt x="2758" y="908"/>
                </a:lnTo>
                <a:lnTo>
                  <a:pt x="2758" y="907"/>
                </a:lnTo>
                <a:lnTo>
                  <a:pt x="2752" y="908"/>
                </a:lnTo>
                <a:lnTo>
                  <a:pt x="2752" y="914"/>
                </a:lnTo>
                <a:lnTo>
                  <a:pt x="2760" y="914"/>
                </a:lnTo>
                <a:lnTo>
                  <a:pt x="2760" y="913"/>
                </a:lnTo>
                <a:close/>
                <a:moveTo>
                  <a:pt x="2727" y="916"/>
                </a:moveTo>
                <a:lnTo>
                  <a:pt x="2727" y="912"/>
                </a:lnTo>
                <a:lnTo>
                  <a:pt x="2727" y="905"/>
                </a:lnTo>
                <a:lnTo>
                  <a:pt x="2719" y="905"/>
                </a:lnTo>
                <a:lnTo>
                  <a:pt x="2717" y="916"/>
                </a:lnTo>
                <a:lnTo>
                  <a:pt x="2717" y="917"/>
                </a:lnTo>
                <a:lnTo>
                  <a:pt x="2723" y="916"/>
                </a:lnTo>
                <a:lnTo>
                  <a:pt x="2727" y="916"/>
                </a:lnTo>
                <a:close/>
                <a:moveTo>
                  <a:pt x="2352" y="899"/>
                </a:moveTo>
                <a:lnTo>
                  <a:pt x="2346" y="897"/>
                </a:lnTo>
                <a:lnTo>
                  <a:pt x="2344" y="901"/>
                </a:lnTo>
                <a:lnTo>
                  <a:pt x="2350" y="901"/>
                </a:lnTo>
                <a:lnTo>
                  <a:pt x="2353" y="901"/>
                </a:lnTo>
                <a:lnTo>
                  <a:pt x="2359" y="903"/>
                </a:lnTo>
                <a:lnTo>
                  <a:pt x="2355" y="900"/>
                </a:lnTo>
                <a:lnTo>
                  <a:pt x="2355" y="899"/>
                </a:lnTo>
                <a:lnTo>
                  <a:pt x="2352" y="899"/>
                </a:lnTo>
                <a:close/>
                <a:moveTo>
                  <a:pt x="388" y="1008"/>
                </a:moveTo>
                <a:lnTo>
                  <a:pt x="397" y="1008"/>
                </a:lnTo>
                <a:lnTo>
                  <a:pt x="401" y="1008"/>
                </a:lnTo>
                <a:lnTo>
                  <a:pt x="403" y="1007"/>
                </a:lnTo>
                <a:lnTo>
                  <a:pt x="408" y="1007"/>
                </a:lnTo>
                <a:lnTo>
                  <a:pt x="418" y="1002"/>
                </a:lnTo>
                <a:lnTo>
                  <a:pt x="425" y="1001"/>
                </a:lnTo>
                <a:lnTo>
                  <a:pt x="435" y="995"/>
                </a:lnTo>
                <a:lnTo>
                  <a:pt x="436" y="995"/>
                </a:lnTo>
                <a:lnTo>
                  <a:pt x="436" y="995"/>
                </a:lnTo>
                <a:lnTo>
                  <a:pt x="433" y="974"/>
                </a:lnTo>
                <a:lnTo>
                  <a:pt x="426" y="948"/>
                </a:lnTo>
                <a:lnTo>
                  <a:pt x="422" y="934"/>
                </a:lnTo>
                <a:lnTo>
                  <a:pt x="421" y="927"/>
                </a:lnTo>
                <a:lnTo>
                  <a:pt x="414" y="933"/>
                </a:lnTo>
                <a:lnTo>
                  <a:pt x="404" y="942"/>
                </a:lnTo>
                <a:lnTo>
                  <a:pt x="396" y="952"/>
                </a:lnTo>
                <a:lnTo>
                  <a:pt x="378" y="937"/>
                </a:lnTo>
                <a:lnTo>
                  <a:pt x="379" y="933"/>
                </a:lnTo>
                <a:lnTo>
                  <a:pt x="374" y="929"/>
                </a:lnTo>
                <a:lnTo>
                  <a:pt x="369" y="933"/>
                </a:lnTo>
                <a:lnTo>
                  <a:pt x="365" y="933"/>
                </a:lnTo>
                <a:lnTo>
                  <a:pt x="358" y="929"/>
                </a:lnTo>
                <a:lnTo>
                  <a:pt x="357" y="924"/>
                </a:lnTo>
                <a:lnTo>
                  <a:pt x="354" y="921"/>
                </a:lnTo>
                <a:lnTo>
                  <a:pt x="354" y="914"/>
                </a:lnTo>
                <a:lnTo>
                  <a:pt x="352" y="905"/>
                </a:lnTo>
                <a:lnTo>
                  <a:pt x="343" y="891"/>
                </a:lnTo>
                <a:lnTo>
                  <a:pt x="324" y="891"/>
                </a:lnTo>
                <a:lnTo>
                  <a:pt x="326" y="894"/>
                </a:lnTo>
                <a:lnTo>
                  <a:pt x="330" y="899"/>
                </a:lnTo>
                <a:lnTo>
                  <a:pt x="332" y="901"/>
                </a:lnTo>
                <a:lnTo>
                  <a:pt x="336" y="907"/>
                </a:lnTo>
                <a:lnTo>
                  <a:pt x="339" y="911"/>
                </a:lnTo>
                <a:lnTo>
                  <a:pt x="340" y="914"/>
                </a:lnTo>
                <a:lnTo>
                  <a:pt x="341" y="917"/>
                </a:lnTo>
                <a:lnTo>
                  <a:pt x="343" y="920"/>
                </a:lnTo>
                <a:lnTo>
                  <a:pt x="344" y="922"/>
                </a:lnTo>
                <a:lnTo>
                  <a:pt x="347" y="926"/>
                </a:lnTo>
                <a:lnTo>
                  <a:pt x="349" y="929"/>
                </a:lnTo>
                <a:lnTo>
                  <a:pt x="353" y="933"/>
                </a:lnTo>
                <a:lnTo>
                  <a:pt x="357" y="938"/>
                </a:lnTo>
                <a:lnTo>
                  <a:pt x="361" y="942"/>
                </a:lnTo>
                <a:lnTo>
                  <a:pt x="363" y="947"/>
                </a:lnTo>
                <a:lnTo>
                  <a:pt x="369" y="952"/>
                </a:lnTo>
                <a:lnTo>
                  <a:pt x="369" y="954"/>
                </a:lnTo>
                <a:lnTo>
                  <a:pt x="371" y="960"/>
                </a:lnTo>
                <a:lnTo>
                  <a:pt x="371" y="961"/>
                </a:lnTo>
                <a:lnTo>
                  <a:pt x="373" y="963"/>
                </a:lnTo>
                <a:lnTo>
                  <a:pt x="374" y="965"/>
                </a:lnTo>
                <a:lnTo>
                  <a:pt x="375" y="968"/>
                </a:lnTo>
                <a:lnTo>
                  <a:pt x="376" y="972"/>
                </a:lnTo>
                <a:lnTo>
                  <a:pt x="378" y="974"/>
                </a:lnTo>
                <a:lnTo>
                  <a:pt x="380" y="980"/>
                </a:lnTo>
                <a:lnTo>
                  <a:pt x="380" y="981"/>
                </a:lnTo>
                <a:lnTo>
                  <a:pt x="382" y="985"/>
                </a:lnTo>
                <a:lnTo>
                  <a:pt x="382" y="987"/>
                </a:lnTo>
                <a:lnTo>
                  <a:pt x="382" y="989"/>
                </a:lnTo>
                <a:lnTo>
                  <a:pt x="382" y="993"/>
                </a:lnTo>
                <a:lnTo>
                  <a:pt x="380" y="995"/>
                </a:lnTo>
                <a:lnTo>
                  <a:pt x="379" y="1003"/>
                </a:lnTo>
                <a:lnTo>
                  <a:pt x="379" y="1004"/>
                </a:lnTo>
                <a:lnTo>
                  <a:pt x="380" y="1006"/>
                </a:lnTo>
                <a:lnTo>
                  <a:pt x="380" y="1007"/>
                </a:lnTo>
                <a:lnTo>
                  <a:pt x="388" y="1008"/>
                </a:lnTo>
                <a:close/>
                <a:moveTo>
                  <a:pt x="2276" y="677"/>
                </a:moveTo>
                <a:lnTo>
                  <a:pt x="2280" y="680"/>
                </a:lnTo>
                <a:lnTo>
                  <a:pt x="2281" y="681"/>
                </a:lnTo>
                <a:lnTo>
                  <a:pt x="2284" y="677"/>
                </a:lnTo>
                <a:lnTo>
                  <a:pt x="2285" y="677"/>
                </a:lnTo>
                <a:lnTo>
                  <a:pt x="2285" y="676"/>
                </a:lnTo>
                <a:lnTo>
                  <a:pt x="2284" y="674"/>
                </a:lnTo>
                <a:lnTo>
                  <a:pt x="2282" y="672"/>
                </a:lnTo>
                <a:lnTo>
                  <a:pt x="2282" y="669"/>
                </a:lnTo>
                <a:lnTo>
                  <a:pt x="2281" y="667"/>
                </a:lnTo>
                <a:lnTo>
                  <a:pt x="2271" y="672"/>
                </a:lnTo>
                <a:lnTo>
                  <a:pt x="2273" y="673"/>
                </a:lnTo>
                <a:lnTo>
                  <a:pt x="2276" y="677"/>
                </a:lnTo>
                <a:close/>
                <a:moveTo>
                  <a:pt x="761" y="654"/>
                </a:moveTo>
                <a:lnTo>
                  <a:pt x="761" y="655"/>
                </a:lnTo>
                <a:lnTo>
                  <a:pt x="762" y="655"/>
                </a:lnTo>
                <a:lnTo>
                  <a:pt x="762" y="656"/>
                </a:lnTo>
                <a:lnTo>
                  <a:pt x="764" y="656"/>
                </a:lnTo>
                <a:lnTo>
                  <a:pt x="764" y="657"/>
                </a:lnTo>
                <a:lnTo>
                  <a:pt x="765" y="660"/>
                </a:lnTo>
                <a:lnTo>
                  <a:pt x="768" y="664"/>
                </a:lnTo>
                <a:lnTo>
                  <a:pt x="770" y="669"/>
                </a:lnTo>
                <a:lnTo>
                  <a:pt x="770" y="672"/>
                </a:lnTo>
                <a:lnTo>
                  <a:pt x="774" y="677"/>
                </a:lnTo>
                <a:lnTo>
                  <a:pt x="774" y="678"/>
                </a:lnTo>
                <a:lnTo>
                  <a:pt x="775" y="678"/>
                </a:lnTo>
                <a:lnTo>
                  <a:pt x="775" y="680"/>
                </a:lnTo>
                <a:lnTo>
                  <a:pt x="777" y="681"/>
                </a:lnTo>
                <a:lnTo>
                  <a:pt x="777" y="684"/>
                </a:lnTo>
                <a:lnTo>
                  <a:pt x="779" y="689"/>
                </a:lnTo>
                <a:lnTo>
                  <a:pt x="781" y="691"/>
                </a:lnTo>
                <a:lnTo>
                  <a:pt x="782" y="693"/>
                </a:lnTo>
                <a:lnTo>
                  <a:pt x="783" y="694"/>
                </a:lnTo>
                <a:lnTo>
                  <a:pt x="831" y="655"/>
                </a:lnTo>
                <a:lnTo>
                  <a:pt x="834" y="654"/>
                </a:lnTo>
                <a:lnTo>
                  <a:pt x="834" y="652"/>
                </a:lnTo>
                <a:lnTo>
                  <a:pt x="831" y="652"/>
                </a:lnTo>
                <a:lnTo>
                  <a:pt x="828" y="651"/>
                </a:lnTo>
                <a:lnTo>
                  <a:pt x="818" y="651"/>
                </a:lnTo>
                <a:lnTo>
                  <a:pt x="815" y="651"/>
                </a:lnTo>
                <a:lnTo>
                  <a:pt x="808" y="650"/>
                </a:lnTo>
                <a:lnTo>
                  <a:pt x="805" y="650"/>
                </a:lnTo>
                <a:lnTo>
                  <a:pt x="782" y="650"/>
                </a:lnTo>
                <a:lnTo>
                  <a:pt x="779" y="638"/>
                </a:lnTo>
                <a:lnTo>
                  <a:pt x="775" y="618"/>
                </a:lnTo>
                <a:lnTo>
                  <a:pt x="771" y="618"/>
                </a:lnTo>
                <a:lnTo>
                  <a:pt x="774" y="629"/>
                </a:lnTo>
                <a:lnTo>
                  <a:pt x="774" y="633"/>
                </a:lnTo>
                <a:lnTo>
                  <a:pt x="775" y="637"/>
                </a:lnTo>
                <a:lnTo>
                  <a:pt x="777" y="642"/>
                </a:lnTo>
                <a:lnTo>
                  <a:pt x="777" y="650"/>
                </a:lnTo>
                <a:lnTo>
                  <a:pt x="765" y="650"/>
                </a:lnTo>
                <a:lnTo>
                  <a:pt x="764" y="650"/>
                </a:lnTo>
                <a:lnTo>
                  <a:pt x="762" y="650"/>
                </a:lnTo>
                <a:lnTo>
                  <a:pt x="761" y="650"/>
                </a:lnTo>
                <a:lnTo>
                  <a:pt x="758" y="650"/>
                </a:lnTo>
                <a:lnTo>
                  <a:pt x="758" y="650"/>
                </a:lnTo>
                <a:lnTo>
                  <a:pt x="758" y="651"/>
                </a:lnTo>
                <a:lnTo>
                  <a:pt x="760" y="652"/>
                </a:lnTo>
                <a:lnTo>
                  <a:pt x="761" y="654"/>
                </a:lnTo>
                <a:close/>
                <a:moveTo>
                  <a:pt x="0" y="567"/>
                </a:moveTo>
                <a:lnTo>
                  <a:pt x="5" y="584"/>
                </a:lnTo>
                <a:lnTo>
                  <a:pt x="6" y="587"/>
                </a:lnTo>
                <a:lnTo>
                  <a:pt x="8" y="584"/>
                </a:lnTo>
                <a:lnTo>
                  <a:pt x="9" y="578"/>
                </a:lnTo>
                <a:lnTo>
                  <a:pt x="9" y="567"/>
                </a:lnTo>
                <a:lnTo>
                  <a:pt x="5" y="567"/>
                </a:lnTo>
                <a:lnTo>
                  <a:pt x="0" y="567"/>
                </a:lnTo>
                <a:close/>
                <a:moveTo>
                  <a:pt x="22" y="625"/>
                </a:moveTo>
                <a:lnTo>
                  <a:pt x="22" y="624"/>
                </a:lnTo>
                <a:lnTo>
                  <a:pt x="19" y="618"/>
                </a:lnTo>
                <a:lnTo>
                  <a:pt x="19" y="617"/>
                </a:lnTo>
                <a:lnTo>
                  <a:pt x="17" y="611"/>
                </a:lnTo>
                <a:lnTo>
                  <a:pt x="11" y="599"/>
                </a:lnTo>
                <a:lnTo>
                  <a:pt x="15" y="591"/>
                </a:lnTo>
                <a:lnTo>
                  <a:pt x="39" y="600"/>
                </a:lnTo>
                <a:lnTo>
                  <a:pt x="51" y="604"/>
                </a:lnTo>
                <a:lnTo>
                  <a:pt x="54" y="605"/>
                </a:lnTo>
                <a:lnTo>
                  <a:pt x="54" y="609"/>
                </a:lnTo>
                <a:lnTo>
                  <a:pt x="74" y="614"/>
                </a:lnTo>
                <a:lnTo>
                  <a:pt x="75" y="616"/>
                </a:lnTo>
                <a:lnTo>
                  <a:pt x="101" y="621"/>
                </a:lnTo>
                <a:lnTo>
                  <a:pt x="111" y="624"/>
                </a:lnTo>
                <a:lnTo>
                  <a:pt x="122" y="624"/>
                </a:lnTo>
                <a:lnTo>
                  <a:pt x="155" y="624"/>
                </a:lnTo>
                <a:lnTo>
                  <a:pt x="154" y="617"/>
                </a:lnTo>
                <a:lnTo>
                  <a:pt x="159" y="612"/>
                </a:lnTo>
                <a:lnTo>
                  <a:pt x="165" y="607"/>
                </a:lnTo>
                <a:lnTo>
                  <a:pt x="165" y="604"/>
                </a:lnTo>
                <a:lnTo>
                  <a:pt x="165" y="599"/>
                </a:lnTo>
                <a:lnTo>
                  <a:pt x="169" y="597"/>
                </a:lnTo>
                <a:lnTo>
                  <a:pt x="177" y="597"/>
                </a:lnTo>
                <a:lnTo>
                  <a:pt x="180" y="597"/>
                </a:lnTo>
                <a:lnTo>
                  <a:pt x="182" y="597"/>
                </a:lnTo>
                <a:lnTo>
                  <a:pt x="182" y="595"/>
                </a:lnTo>
                <a:lnTo>
                  <a:pt x="184" y="594"/>
                </a:lnTo>
                <a:lnTo>
                  <a:pt x="185" y="590"/>
                </a:lnTo>
                <a:lnTo>
                  <a:pt x="202" y="595"/>
                </a:lnTo>
                <a:lnTo>
                  <a:pt x="211" y="578"/>
                </a:lnTo>
                <a:lnTo>
                  <a:pt x="212" y="577"/>
                </a:lnTo>
                <a:lnTo>
                  <a:pt x="215" y="578"/>
                </a:lnTo>
                <a:lnTo>
                  <a:pt x="220" y="579"/>
                </a:lnTo>
                <a:lnTo>
                  <a:pt x="225" y="581"/>
                </a:lnTo>
                <a:lnTo>
                  <a:pt x="227" y="581"/>
                </a:lnTo>
                <a:lnTo>
                  <a:pt x="229" y="581"/>
                </a:lnTo>
                <a:lnTo>
                  <a:pt x="230" y="581"/>
                </a:lnTo>
                <a:lnTo>
                  <a:pt x="233" y="581"/>
                </a:lnTo>
                <a:lnTo>
                  <a:pt x="236" y="581"/>
                </a:lnTo>
                <a:lnTo>
                  <a:pt x="238" y="581"/>
                </a:lnTo>
                <a:lnTo>
                  <a:pt x="240" y="581"/>
                </a:lnTo>
                <a:lnTo>
                  <a:pt x="247" y="581"/>
                </a:lnTo>
                <a:lnTo>
                  <a:pt x="259" y="584"/>
                </a:lnTo>
                <a:lnTo>
                  <a:pt x="262" y="586"/>
                </a:lnTo>
                <a:lnTo>
                  <a:pt x="266" y="587"/>
                </a:lnTo>
                <a:lnTo>
                  <a:pt x="266" y="586"/>
                </a:lnTo>
                <a:lnTo>
                  <a:pt x="262" y="571"/>
                </a:lnTo>
                <a:lnTo>
                  <a:pt x="262" y="566"/>
                </a:lnTo>
                <a:lnTo>
                  <a:pt x="262" y="556"/>
                </a:lnTo>
                <a:lnTo>
                  <a:pt x="273" y="556"/>
                </a:lnTo>
                <a:lnTo>
                  <a:pt x="284" y="557"/>
                </a:lnTo>
                <a:lnTo>
                  <a:pt x="284" y="558"/>
                </a:lnTo>
                <a:lnTo>
                  <a:pt x="285" y="565"/>
                </a:lnTo>
                <a:lnTo>
                  <a:pt x="287" y="574"/>
                </a:lnTo>
                <a:lnTo>
                  <a:pt x="298" y="579"/>
                </a:lnTo>
                <a:lnTo>
                  <a:pt x="297" y="564"/>
                </a:lnTo>
                <a:lnTo>
                  <a:pt x="297" y="560"/>
                </a:lnTo>
                <a:lnTo>
                  <a:pt x="310" y="562"/>
                </a:lnTo>
                <a:lnTo>
                  <a:pt x="311" y="562"/>
                </a:lnTo>
                <a:lnTo>
                  <a:pt x="330" y="566"/>
                </a:lnTo>
                <a:lnTo>
                  <a:pt x="330" y="565"/>
                </a:lnTo>
                <a:lnTo>
                  <a:pt x="339" y="566"/>
                </a:lnTo>
                <a:lnTo>
                  <a:pt x="339" y="567"/>
                </a:lnTo>
                <a:lnTo>
                  <a:pt x="350" y="569"/>
                </a:lnTo>
                <a:lnTo>
                  <a:pt x="352" y="569"/>
                </a:lnTo>
                <a:lnTo>
                  <a:pt x="363" y="571"/>
                </a:lnTo>
                <a:lnTo>
                  <a:pt x="370" y="573"/>
                </a:lnTo>
                <a:lnTo>
                  <a:pt x="370" y="573"/>
                </a:lnTo>
                <a:lnTo>
                  <a:pt x="371" y="573"/>
                </a:lnTo>
                <a:lnTo>
                  <a:pt x="373" y="573"/>
                </a:lnTo>
                <a:lnTo>
                  <a:pt x="374" y="573"/>
                </a:lnTo>
                <a:lnTo>
                  <a:pt x="375" y="573"/>
                </a:lnTo>
                <a:lnTo>
                  <a:pt x="376" y="573"/>
                </a:lnTo>
                <a:lnTo>
                  <a:pt x="378" y="574"/>
                </a:lnTo>
                <a:lnTo>
                  <a:pt x="379" y="574"/>
                </a:lnTo>
                <a:lnTo>
                  <a:pt x="380" y="574"/>
                </a:lnTo>
                <a:lnTo>
                  <a:pt x="383" y="574"/>
                </a:lnTo>
                <a:lnTo>
                  <a:pt x="384" y="574"/>
                </a:lnTo>
                <a:lnTo>
                  <a:pt x="386" y="575"/>
                </a:lnTo>
                <a:lnTo>
                  <a:pt x="387" y="575"/>
                </a:lnTo>
                <a:lnTo>
                  <a:pt x="388" y="575"/>
                </a:lnTo>
                <a:lnTo>
                  <a:pt x="390" y="575"/>
                </a:lnTo>
                <a:lnTo>
                  <a:pt x="391" y="575"/>
                </a:lnTo>
                <a:lnTo>
                  <a:pt x="392" y="575"/>
                </a:lnTo>
                <a:lnTo>
                  <a:pt x="395" y="577"/>
                </a:lnTo>
                <a:lnTo>
                  <a:pt x="396" y="577"/>
                </a:lnTo>
                <a:lnTo>
                  <a:pt x="409" y="578"/>
                </a:lnTo>
                <a:lnTo>
                  <a:pt x="412" y="590"/>
                </a:lnTo>
                <a:lnTo>
                  <a:pt x="414" y="597"/>
                </a:lnTo>
                <a:lnTo>
                  <a:pt x="416" y="604"/>
                </a:lnTo>
                <a:lnTo>
                  <a:pt x="418" y="611"/>
                </a:lnTo>
                <a:lnTo>
                  <a:pt x="420" y="612"/>
                </a:lnTo>
                <a:lnTo>
                  <a:pt x="423" y="622"/>
                </a:lnTo>
                <a:lnTo>
                  <a:pt x="425" y="622"/>
                </a:lnTo>
                <a:lnTo>
                  <a:pt x="421" y="613"/>
                </a:lnTo>
                <a:lnTo>
                  <a:pt x="420" y="608"/>
                </a:lnTo>
                <a:lnTo>
                  <a:pt x="417" y="603"/>
                </a:lnTo>
                <a:lnTo>
                  <a:pt x="416" y="599"/>
                </a:lnTo>
                <a:lnTo>
                  <a:pt x="414" y="595"/>
                </a:lnTo>
                <a:lnTo>
                  <a:pt x="416" y="595"/>
                </a:lnTo>
                <a:lnTo>
                  <a:pt x="413" y="587"/>
                </a:lnTo>
                <a:lnTo>
                  <a:pt x="412" y="582"/>
                </a:lnTo>
                <a:lnTo>
                  <a:pt x="414" y="579"/>
                </a:lnTo>
                <a:lnTo>
                  <a:pt x="418" y="581"/>
                </a:lnTo>
                <a:lnTo>
                  <a:pt x="422" y="581"/>
                </a:lnTo>
                <a:lnTo>
                  <a:pt x="427" y="582"/>
                </a:lnTo>
                <a:lnTo>
                  <a:pt x="433" y="583"/>
                </a:lnTo>
                <a:lnTo>
                  <a:pt x="433" y="592"/>
                </a:lnTo>
                <a:lnTo>
                  <a:pt x="438" y="592"/>
                </a:lnTo>
                <a:lnTo>
                  <a:pt x="442" y="592"/>
                </a:lnTo>
                <a:lnTo>
                  <a:pt x="452" y="641"/>
                </a:lnTo>
                <a:lnTo>
                  <a:pt x="453" y="647"/>
                </a:lnTo>
                <a:lnTo>
                  <a:pt x="449" y="646"/>
                </a:lnTo>
                <a:lnTo>
                  <a:pt x="444" y="644"/>
                </a:lnTo>
                <a:lnTo>
                  <a:pt x="443" y="638"/>
                </a:lnTo>
                <a:lnTo>
                  <a:pt x="442" y="626"/>
                </a:lnTo>
                <a:lnTo>
                  <a:pt x="440" y="626"/>
                </a:lnTo>
                <a:lnTo>
                  <a:pt x="439" y="634"/>
                </a:lnTo>
                <a:lnTo>
                  <a:pt x="431" y="637"/>
                </a:lnTo>
                <a:lnTo>
                  <a:pt x="427" y="626"/>
                </a:lnTo>
                <a:lnTo>
                  <a:pt x="426" y="626"/>
                </a:lnTo>
                <a:lnTo>
                  <a:pt x="439" y="665"/>
                </a:lnTo>
                <a:lnTo>
                  <a:pt x="425" y="668"/>
                </a:lnTo>
                <a:lnTo>
                  <a:pt x="417" y="669"/>
                </a:lnTo>
                <a:lnTo>
                  <a:pt x="413" y="671"/>
                </a:lnTo>
                <a:lnTo>
                  <a:pt x="409" y="672"/>
                </a:lnTo>
                <a:lnTo>
                  <a:pt x="404" y="657"/>
                </a:lnTo>
                <a:lnTo>
                  <a:pt x="396" y="660"/>
                </a:lnTo>
                <a:lnTo>
                  <a:pt x="395" y="656"/>
                </a:lnTo>
                <a:lnTo>
                  <a:pt x="383" y="661"/>
                </a:lnTo>
                <a:lnTo>
                  <a:pt x="390" y="681"/>
                </a:lnTo>
                <a:lnTo>
                  <a:pt x="386" y="682"/>
                </a:lnTo>
                <a:lnTo>
                  <a:pt x="376" y="687"/>
                </a:lnTo>
                <a:lnTo>
                  <a:pt x="373" y="691"/>
                </a:lnTo>
                <a:lnTo>
                  <a:pt x="370" y="694"/>
                </a:lnTo>
                <a:lnTo>
                  <a:pt x="367" y="695"/>
                </a:lnTo>
                <a:lnTo>
                  <a:pt x="362" y="698"/>
                </a:lnTo>
                <a:lnTo>
                  <a:pt x="356" y="701"/>
                </a:lnTo>
                <a:lnTo>
                  <a:pt x="354" y="699"/>
                </a:lnTo>
                <a:lnTo>
                  <a:pt x="345" y="704"/>
                </a:lnTo>
                <a:lnTo>
                  <a:pt x="339" y="707"/>
                </a:lnTo>
                <a:lnTo>
                  <a:pt x="336" y="708"/>
                </a:lnTo>
                <a:lnTo>
                  <a:pt x="332" y="711"/>
                </a:lnTo>
                <a:lnTo>
                  <a:pt x="328" y="712"/>
                </a:lnTo>
                <a:lnTo>
                  <a:pt x="324" y="712"/>
                </a:lnTo>
                <a:lnTo>
                  <a:pt x="322" y="715"/>
                </a:lnTo>
                <a:lnTo>
                  <a:pt x="318" y="716"/>
                </a:lnTo>
                <a:lnTo>
                  <a:pt x="317" y="716"/>
                </a:lnTo>
                <a:lnTo>
                  <a:pt x="314" y="717"/>
                </a:lnTo>
                <a:lnTo>
                  <a:pt x="314" y="719"/>
                </a:lnTo>
                <a:lnTo>
                  <a:pt x="313" y="720"/>
                </a:lnTo>
                <a:lnTo>
                  <a:pt x="311" y="721"/>
                </a:lnTo>
                <a:lnTo>
                  <a:pt x="310" y="724"/>
                </a:lnTo>
                <a:lnTo>
                  <a:pt x="309" y="725"/>
                </a:lnTo>
                <a:lnTo>
                  <a:pt x="309" y="727"/>
                </a:lnTo>
                <a:lnTo>
                  <a:pt x="307" y="729"/>
                </a:lnTo>
                <a:lnTo>
                  <a:pt x="306" y="733"/>
                </a:lnTo>
                <a:lnTo>
                  <a:pt x="303" y="737"/>
                </a:lnTo>
                <a:lnTo>
                  <a:pt x="303" y="736"/>
                </a:lnTo>
                <a:lnTo>
                  <a:pt x="300" y="734"/>
                </a:lnTo>
                <a:lnTo>
                  <a:pt x="298" y="733"/>
                </a:lnTo>
                <a:lnTo>
                  <a:pt x="296" y="732"/>
                </a:lnTo>
                <a:lnTo>
                  <a:pt x="293" y="731"/>
                </a:lnTo>
                <a:lnTo>
                  <a:pt x="290" y="728"/>
                </a:lnTo>
                <a:lnTo>
                  <a:pt x="288" y="725"/>
                </a:lnTo>
                <a:lnTo>
                  <a:pt x="285" y="723"/>
                </a:lnTo>
                <a:lnTo>
                  <a:pt x="284" y="719"/>
                </a:lnTo>
                <a:lnTo>
                  <a:pt x="276" y="708"/>
                </a:lnTo>
                <a:lnTo>
                  <a:pt x="276" y="707"/>
                </a:lnTo>
                <a:lnTo>
                  <a:pt x="276" y="706"/>
                </a:lnTo>
                <a:lnTo>
                  <a:pt x="268" y="697"/>
                </a:lnTo>
                <a:lnTo>
                  <a:pt x="263" y="699"/>
                </a:lnTo>
                <a:lnTo>
                  <a:pt x="258" y="695"/>
                </a:lnTo>
                <a:lnTo>
                  <a:pt x="253" y="699"/>
                </a:lnTo>
                <a:lnTo>
                  <a:pt x="251" y="701"/>
                </a:lnTo>
                <a:lnTo>
                  <a:pt x="250" y="702"/>
                </a:lnTo>
                <a:lnTo>
                  <a:pt x="249" y="703"/>
                </a:lnTo>
                <a:lnTo>
                  <a:pt x="225" y="725"/>
                </a:lnTo>
                <a:lnTo>
                  <a:pt x="215" y="736"/>
                </a:lnTo>
                <a:lnTo>
                  <a:pt x="215" y="737"/>
                </a:lnTo>
                <a:lnTo>
                  <a:pt x="223" y="746"/>
                </a:lnTo>
                <a:lnTo>
                  <a:pt x="225" y="749"/>
                </a:lnTo>
                <a:lnTo>
                  <a:pt x="228" y="751"/>
                </a:lnTo>
                <a:lnTo>
                  <a:pt x="234" y="758"/>
                </a:lnTo>
                <a:lnTo>
                  <a:pt x="237" y="762"/>
                </a:lnTo>
                <a:lnTo>
                  <a:pt x="238" y="763"/>
                </a:lnTo>
                <a:lnTo>
                  <a:pt x="242" y="768"/>
                </a:lnTo>
                <a:lnTo>
                  <a:pt x="246" y="772"/>
                </a:lnTo>
                <a:lnTo>
                  <a:pt x="246" y="774"/>
                </a:lnTo>
                <a:lnTo>
                  <a:pt x="249" y="775"/>
                </a:lnTo>
                <a:lnTo>
                  <a:pt x="254" y="783"/>
                </a:lnTo>
                <a:lnTo>
                  <a:pt x="257" y="785"/>
                </a:lnTo>
                <a:lnTo>
                  <a:pt x="260" y="789"/>
                </a:lnTo>
                <a:lnTo>
                  <a:pt x="260" y="791"/>
                </a:lnTo>
                <a:lnTo>
                  <a:pt x="263" y="794"/>
                </a:lnTo>
                <a:lnTo>
                  <a:pt x="264" y="794"/>
                </a:lnTo>
                <a:lnTo>
                  <a:pt x="263" y="796"/>
                </a:lnTo>
                <a:lnTo>
                  <a:pt x="257" y="798"/>
                </a:lnTo>
                <a:lnTo>
                  <a:pt x="254" y="801"/>
                </a:lnTo>
                <a:lnTo>
                  <a:pt x="253" y="802"/>
                </a:lnTo>
                <a:lnTo>
                  <a:pt x="254" y="802"/>
                </a:lnTo>
                <a:lnTo>
                  <a:pt x="257" y="800"/>
                </a:lnTo>
                <a:lnTo>
                  <a:pt x="262" y="797"/>
                </a:lnTo>
                <a:lnTo>
                  <a:pt x="263" y="796"/>
                </a:lnTo>
                <a:lnTo>
                  <a:pt x="264" y="796"/>
                </a:lnTo>
                <a:lnTo>
                  <a:pt x="267" y="794"/>
                </a:lnTo>
                <a:lnTo>
                  <a:pt x="270" y="793"/>
                </a:lnTo>
                <a:lnTo>
                  <a:pt x="271" y="792"/>
                </a:lnTo>
                <a:lnTo>
                  <a:pt x="273" y="789"/>
                </a:lnTo>
                <a:lnTo>
                  <a:pt x="276" y="788"/>
                </a:lnTo>
                <a:lnTo>
                  <a:pt x="276" y="785"/>
                </a:lnTo>
                <a:lnTo>
                  <a:pt x="277" y="788"/>
                </a:lnTo>
                <a:lnTo>
                  <a:pt x="276" y="789"/>
                </a:lnTo>
                <a:lnTo>
                  <a:pt x="272" y="793"/>
                </a:lnTo>
                <a:lnTo>
                  <a:pt x="270" y="798"/>
                </a:lnTo>
                <a:lnTo>
                  <a:pt x="271" y="804"/>
                </a:lnTo>
                <a:lnTo>
                  <a:pt x="279" y="819"/>
                </a:lnTo>
                <a:lnTo>
                  <a:pt x="283" y="830"/>
                </a:lnTo>
                <a:lnTo>
                  <a:pt x="292" y="843"/>
                </a:lnTo>
                <a:lnTo>
                  <a:pt x="302" y="858"/>
                </a:lnTo>
                <a:lnTo>
                  <a:pt x="303" y="861"/>
                </a:lnTo>
                <a:lnTo>
                  <a:pt x="301" y="862"/>
                </a:lnTo>
                <a:lnTo>
                  <a:pt x="305" y="867"/>
                </a:lnTo>
                <a:lnTo>
                  <a:pt x="306" y="869"/>
                </a:lnTo>
                <a:lnTo>
                  <a:pt x="302" y="891"/>
                </a:lnTo>
                <a:lnTo>
                  <a:pt x="300" y="907"/>
                </a:lnTo>
                <a:lnTo>
                  <a:pt x="296" y="939"/>
                </a:lnTo>
                <a:lnTo>
                  <a:pt x="296" y="942"/>
                </a:lnTo>
                <a:lnTo>
                  <a:pt x="294" y="950"/>
                </a:lnTo>
                <a:lnTo>
                  <a:pt x="294" y="951"/>
                </a:lnTo>
                <a:lnTo>
                  <a:pt x="290" y="948"/>
                </a:lnTo>
                <a:lnTo>
                  <a:pt x="276" y="935"/>
                </a:lnTo>
                <a:lnTo>
                  <a:pt x="275" y="933"/>
                </a:lnTo>
                <a:lnTo>
                  <a:pt x="273" y="933"/>
                </a:lnTo>
                <a:lnTo>
                  <a:pt x="273" y="933"/>
                </a:lnTo>
                <a:lnTo>
                  <a:pt x="271" y="931"/>
                </a:lnTo>
                <a:lnTo>
                  <a:pt x="268" y="929"/>
                </a:lnTo>
                <a:lnTo>
                  <a:pt x="263" y="922"/>
                </a:lnTo>
                <a:lnTo>
                  <a:pt x="257" y="914"/>
                </a:lnTo>
                <a:lnTo>
                  <a:pt x="250" y="908"/>
                </a:lnTo>
                <a:lnTo>
                  <a:pt x="246" y="903"/>
                </a:lnTo>
                <a:lnTo>
                  <a:pt x="242" y="899"/>
                </a:lnTo>
                <a:lnTo>
                  <a:pt x="241" y="899"/>
                </a:lnTo>
                <a:lnTo>
                  <a:pt x="234" y="891"/>
                </a:lnTo>
                <a:lnTo>
                  <a:pt x="232" y="888"/>
                </a:lnTo>
                <a:lnTo>
                  <a:pt x="228" y="884"/>
                </a:lnTo>
                <a:lnTo>
                  <a:pt x="223" y="879"/>
                </a:lnTo>
                <a:lnTo>
                  <a:pt x="221" y="879"/>
                </a:lnTo>
                <a:lnTo>
                  <a:pt x="221" y="881"/>
                </a:lnTo>
                <a:lnTo>
                  <a:pt x="217" y="886"/>
                </a:lnTo>
                <a:lnTo>
                  <a:pt x="215" y="890"/>
                </a:lnTo>
                <a:lnTo>
                  <a:pt x="212" y="894"/>
                </a:lnTo>
                <a:lnTo>
                  <a:pt x="210" y="897"/>
                </a:lnTo>
                <a:lnTo>
                  <a:pt x="207" y="901"/>
                </a:lnTo>
                <a:lnTo>
                  <a:pt x="206" y="901"/>
                </a:lnTo>
                <a:lnTo>
                  <a:pt x="200" y="908"/>
                </a:lnTo>
                <a:lnTo>
                  <a:pt x="199" y="908"/>
                </a:lnTo>
                <a:lnTo>
                  <a:pt x="194" y="913"/>
                </a:lnTo>
                <a:lnTo>
                  <a:pt x="186" y="920"/>
                </a:lnTo>
                <a:lnTo>
                  <a:pt x="181" y="925"/>
                </a:lnTo>
                <a:lnTo>
                  <a:pt x="181" y="926"/>
                </a:lnTo>
                <a:lnTo>
                  <a:pt x="173" y="933"/>
                </a:lnTo>
                <a:lnTo>
                  <a:pt x="168" y="935"/>
                </a:lnTo>
                <a:lnTo>
                  <a:pt x="160" y="927"/>
                </a:lnTo>
                <a:lnTo>
                  <a:pt x="168" y="922"/>
                </a:lnTo>
                <a:lnTo>
                  <a:pt x="159" y="912"/>
                </a:lnTo>
                <a:lnTo>
                  <a:pt x="164" y="908"/>
                </a:lnTo>
                <a:lnTo>
                  <a:pt x="173" y="900"/>
                </a:lnTo>
                <a:lnTo>
                  <a:pt x="177" y="897"/>
                </a:lnTo>
                <a:lnTo>
                  <a:pt x="164" y="882"/>
                </a:lnTo>
                <a:lnTo>
                  <a:pt x="172" y="857"/>
                </a:lnTo>
                <a:lnTo>
                  <a:pt x="207" y="869"/>
                </a:lnTo>
                <a:lnTo>
                  <a:pt x="208" y="870"/>
                </a:lnTo>
                <a:lnTo>
                  <a:pt x="195" y="882"/>
                </a:lnTo>
                <a:lnTo>
                  <a:pt x="198" y="881"/>
                </a:lnTo>
                <a:lnTo>
                  <a:pt x="207" y="871"/>
                </a:lnTo>
                <a:lnTo>
                  <a:pt x="208" y="871"/>
                </a:lnTo>
                <a:lnTo>
                  <a:pt x="212" y="870"/>
                </a:lnTo>
                <a:lnTo>
                  <a:pt x="215" y="869"/>
                </a:lnTo>
                <a:lnTo>
                  <a:pt x="215" y="867"/>
                </a:lnTo>
                <a:lnTo>
                  <a:pt x="217" y="866"/>
                </a:lnTo>
                <a:lnTo>
                  <a:pt x="220" y="864"/>
                </a:lnTo>
                <a:lnTo>
                  <a:pt x="221" y="861"/>
                </a:lnTo>
                <a:lnTo>
                  <a:pt x="224" y="858"/>
                </a:lnTo>
                <a:lnTo>
                  <a:pt x="225" y="856"/>
                </a:lnTo>
                <a:lnTo>
                  <a:pt x="227" y="853"/>
                </a:lnTo>
                <a:lnTo>
                  <a:pt x="228" y="848"/>
                </a:lnTo>
                <a:lnTo>
                  <a:pt x="232" y="839"/>
                </a:lnTo>
                <a:lnTo>
                  <a:pt x="233" y="834"/>
                </a:lnTo>
                <a:lnTo>
                  <a:pt x="236" y="830"/>
                </a:lnTo>
                <a:lnTo>
                  <a:pt x="238" y="823"/>
                </a:lnTo>
                <a:lnTo>
                  <a:pt x="237" y="826"/>
                </a:lnTo>
                <a:lnTo>
                  <a:pt x="236" y="827"/>
                </a:lnTo>
                <a:lnTo>
                  <a:pt x="233" y="831"/>
                </a:lnTo>
                <a:lnTo>
                  <a:pt x="232" y="835"/>
                </a:lnTo>
                <a:lnTo>
                  <a:pt x="229" y="841"/>
                </a:lnTo>
                <a:lnTo>
                  <a:pt x="225" y="852"/>
                </a:lnTo>
                <a:lnTo>
                  <a:pt x="225" y="854"/>
                </a:lnTo>
                <a:lnTo>
                  <a:pt x="224" y="857"/>
                </a:lnTo>
                <a:lnTo>
                  <a:pt x="221" y="860"/>
                </a:lnTo>
                <a:lnTo>
                  <a:pt x="219" y="862"/>
                </a:lnTo>
                <a:lnTo>
                  <a:pt x="216" y="865"/>
                </a:lnTo>
                <a:lnTo>
                  <a:pt x="212" y="870"/>
                </a:lnTo>
                <a:lnTo>
                  <a:pt x="206" y="867"/>
                </a:lnTo>
                <a:lnTo>
                  <a:pt x="194" y="864"/>
                </a:lnTo>
                <a:lnTo>
                  <a:pt x="164" y="853"/>
                </a:lnTo>
                <a:lnTo>
                  <a:pt x="181" y="835"/>
                </a:lnTo>
                <a:lnTo>
                  <a:pt x="173" y="828"/>
                </a:lnTo>
                <a:lnTo>
                  <a:pt x="171" y="826"/>
                </a:lnTo>
                <a:lnTo>
                  <a:pt x="157" y="837"/>
                </a:lnTo>
                <a:lnTo>
                  <a:pt x="148" y="847"/>
                </a:lnTo>
                <a:lnTo>
                  <a:pt x="147" y="848"/>
                </a:lnTo>
                <a:lnTo>
                  <a:pt x="118" y="873"/>
                </a:lnTo>
                <a:lnTo>
                  <a:pt x="112" y="856"/>
                </a:lnTo>
                <a:lnTo>
                  <a:pt x="107" y="843"/>
                </a:lnTo>
                <a:lnTo>
                  <a:pt x="107" y="841"/>
                </a:lnTo>
                <a:lnTo>
                  <a:pt x="104" y="836"/>
                </a:lnTo>
                <a:lnTo>
                  <a:pt x="103" y="835"/>
                </a:lnTo>
                <a:lnTo>
                  <a:pt x="101" y="831"/>
                </a:lnTo>
                <a:lnTo>
                  <a:pt x="100" y="830"/>
                </a:lnTo>
                <a:lnTo>
                  <a:pt x="103" y="828"/>
                </a:lnTo>
                <a:lnTo>
                  <a:pt x="109" y="822"/>
                </a:lnTo>
                <a:lnTo>
                  <a:pt x="105" y="817"/>
                </a:lnTo>
                <a:lnTo>
                  <a:pt x="98" y="822"/>
                </a:lnTo>
                <a:lnTo>
                  <a:pt x="98" y="821"/>
                </a:lnTo>
                <a:lnTo>
                  <a:pt x="90" y="802"/>
                </a:lnTo>
                <a:lnTo>
                  <a:pt x="90" y="800"/>
                </a:lnTo>
                <a:lnTo>
                  <a:pt x="92" y="800"/>
                </a:lnTo>
                <a:lnTo>
                  <a:pt x="92" y="798"/>
                </a:lnTo>
                <a:lnTo>
                  <a:pt x="95" y="798"/>
                </a:lnTo>
                <a:lnTo>
                  <a:pt x="95" y="797"/>
                </a:lnTo>
                <a:lnTo>
                  <a:pt x="107" y="791"/>
                </a:lnTo>
                <a:lnTo>
                  <a:pt x="108" y="789"/>
                </a:lnTo>
                <a:lnTo>
                  <a:pt x="108" y="788"/>
                </a:lnTo>
                <a:lnTo>
                  <a:pt x="105" y="783"/>
                </a:lnTo>
                <a:lnTo>
                  <a:pt x="103" y="779"/>
                </a:lnTo>
                <a:lnTo>
                  <a:pt x="101" y="776"/>
                </a:lnTo>
                <a:lnTo>
                  <a:pt x="100" y="774"/>
                </a:lnTo>
                <a:lnTo>
                  <a:pt x="95" y="763"/>
                </a:lnTo>
                <a:lnTo>
                  <a:pt x="88" y="747"/>
                </a:lnTo>
                <a:lnTo>
                  <a:pt x="86" y="744"/>
                </a:lnTo>
                <a:lnTo>
                  <a:pt x="83" y="740"/>
                </a:lnTo>
                <a:lnTo>
                  <a:pt x="73" y="724"/>
                </a:lnTo>
                <a:lnTo>
                  <a:pt x="71" y="721"/>
                </a:lnTo>
                <a:lnTo>
                  <a:pt x="68" y="716"/>
                </a:lnTo>
                <a:lnTo>
                  <a:pt x="66" y="715"/>
                </a:lnTo>
                <a:lnTo>
                  <a:pt x="64" y="712"/>
                </a:lnTo>
                <a:lnTo>
                  <a:pt x="61" y="712"/>
                </a:lnTo>
                <a:lnTo>
                  <a:pt x="60" y="712"/>
                </a:lnTo>
                <a:lnTo>
                  <a:pt x="57" y="711"/>
                </a:lnTo>
                <a:lnTo>
                  <a:pt x="60" y="708"/>
                </a:lnTo>
                <a:lnTo>
                  <a:pt x="58" y="707"/>
                </a:lnTo>
                <a:lnTo>
                  <a:pt x="58" y="704"/>
                </a:lnTo>
                <a:lnTo>
                  <a:pt x="57" y="699"/>
                </a:lnTo>
                <a:lnTo>
                  <a:pt x="57" y="698"/>
                </a:lnTo>
                <a:lnTo>
                  <a:pt x="54" y="691"/>
                </a:lnTo>
                <a:lnTo>
                  <a:pt x="49" y="681"/>
                </a:lnTo>
                <a:lnTo>
                  <a:pt x="45" y="680"/>
                </a:lnTo>
                <a:lnTo>
                  <a:pt x="41" y="677"/>
                </a:lnTo>
                <a:lnTo>
                  <a:pt x="36" y="663"/>
                </a:lnTo>
                <a:lnTo>
                  <a:pt x="47" y="663"/>
                </a:lnTo>
                <a:lnTo>
                  <a:pt x="54" y="663"/>
                </a:lnTo>
                <a:lnTo>
                  <a:pt x="61" y="651"/>
                </a:lnTo>
                <a:lnTo>
                  <a:pt x="32" y="651"/>
                </a:lnTo>
                <a:lnTo>
                  <a:pt x="27" y="641"/>
                </a:lnTo>
                <a:lnTo>
                  <a:pt x="27" y="635"/>
                </a:lnTo>
                <a:lnTo>
                  <a:pt x="26" y="633"/>
                </a:lnTo>
                <a:lnTo>
                  <a:pt x="22" y="625"/>
                </a:lnTo>
                <a:close/>
                <a:moveTo>
                  <a:pt x="246" y="810"/>
                </a:moveTo>
                <a:lnTo>
                  <a:pt x="249" y="807"/>
                </a:lnTo>
                <a:lnTo>
                  <a:pt x="251" y="805"/>
                </a:lnTo>
                <a:lnTo>
                  <a:pt x="253" y="802"/>
                </a:lnTo>
                <a:lnTo>
                  <a:pt x="250" y="805"/>
                </a:lnTo>
                <a:lnTo>
                  <a:pt x="247" y="807"/>
                </a:lnTo>
                <a:lnTo>
                  <a:pt x="246" y="810"/>
                </a:lnTo>
                <a:close/>
                <a:moveTo>
                  <a:pt x="240" y="821"/>
                </a:moveTo>
                <a:lnTo>
                  <a:pt x="238" y="823"/>
                </a:lnTo>
                <a:lnTo>
                  <a:pt x="241" y="819"/>
                </a:lnTo>
                <a:lnTo>
                  <a:pt x="240" y="821"/>
                </a:lnTo>
                <a:close/>
                <a:moveTo>
                  <a:pt x="142" y="686"/>
                </a:moveTo>
                <a:lnTo>
                  <a:pt x="147" y="698"/>
                </a:lnTo>
                <a:lnTo>
                  <a:pt x="148" y="698"/>
                </a:lnTo>
                <a:lnTo>
                  <a:pt x="178" y="681"/>
                </a:lnTo>
                <a:lnTo>
                  <a:pt x="180" y="689"/>
                </a:lnTo>
                <a:lnTo>
                  <a:pt x="161" y="701"/>
                </a:lnTo>
                <a:lnTo>
                  <a:pt x="152" y="707"/>
                </a:lnTo>
                <a:lnTo>
                  <a:pt x="164" y="719"/>
                </a:lnTo>
                <a:lnTo>
                  <a:pt x="165" y="720"/>
                </a:lnTo>
                <a:lnTo>
                  <a:pt x="167" y="720"/>
                </a:lnTo>
                <a:lnTo>
                  <a:pt x="189" y="699"/>
                </a:lnTo>
                <a:lnTo>
                  <a:pt x="182" y="686"/>
                </a:lnTo>
                <a:lnTo>
                  <a:pt x="176" y="668"/>
                </a:lnTo>
                <a:lnTo>
                  <a:pt x="167" y="668"/>
                </a:lnTo>
                <a:lnTo>
                  <a:pt x="152" y="668"/>
                </a:lnTo>
                <a:lnTo>
                  <a:pt x="150" y="673"/>
                </a:lnTo>
                <a:lnTo>
                  <a:pt x="146" y="680"/>
                </a:lnTo>
                <a:lnTo>
                  <a:pt x="142" y="686"/>
                </a:lnTo>
                <a:close/>
                <a:moveTo>
                  <a:pt x="111" y="794"/>
                </a:moveTo>
                <a:lnTo>
                  <a:pt x="118" y="807"/>
                </a:lnTo>
                <a:lnTo>
                  <a:pt x="116" y="809"/>
                </a:lnTo>
                <a:lnTo>
                  <a:pt x="116" y="810"/>
                </a:lnTo>
                <a:lnTo>
                  <a:pt x="107" y="815"/>
                </a:lnTo>
                <a:lnTo>
                  <a:pt x="111" y="821"/>
                </a:lnTo>
                <a:lnTo>
                  <a:pt x="118" y="815"/>
                </a:lnTo>
                <a:lnTo>
                  <a:pt x="120" y="814"/>
                </a:lnTo>
                <a:lnTo>
                  <a:pt x="121" y="821"/>
                </a:lnTo>
                <a:lnTo>
                  <a:pt x="122" y="819"/>
                </a:lnTo>
                <a:lnTo>
                  <a:pt x="129" y="817"/>
                </a:lnTo>
                <a:lnTo>
                  <a:pt x="130" y="815"/>
                </a:lnTo>
                <a:lnTo>
                  <a:pt x="144" y="807"/>
                </a:lnTo>
                <a:lnTo>
                  <a:pt x="147" y="807"/>
                </a:lnTo>
                <a:lnTo>
                  <a:pt x="172" y="793"/>
                </a:lnTo>
                <a:lnTo>
                  <a:pt x="173" y="793"/>
                </a:lnTo>
                <a:lnTo>
                  <a:pt x="176" y="762"/>
                </a:lnTo>
                <a:lnTo>
                  <a:pt x="171" y="764"/>
                </a:lnTo>
                <a:lnTo>
                  <a:pt x="161" y="768"/>
                </a:lnTo>
                <a:lnTo>
                  <a:pt x="161" y="770"/>
                </a:lnTo>
                <a:lnTo>
                  <a:pt x="155" y="772"/>
                </a:lnTo>
                <a:lnTo>
                  <a:pt x="152" y="774"/>
                </a:lnTo>
                <a:lnTo>
                  <a:pt x="151" y="775"/>
                </a:lnTo>
                <a:lnTo>
                  <a:pt x="144" y="777"/>
                </a:lnTo>
                <a:lnTo>
                  <a:pt x="142" y="777"/>
                </a:lnTo>
                <a:lnTo>
                  <a:pt x="131" y="784"/>
                </a:lnTo>
                <a:lnTo>
                  <a:pt x="122" y="788"/>
                </a:lnTo>
                <a:lnTo>
                  <a:pt x="112" y="794"/>
                </a:lnTo>
                <a:lnTo>
                  <a:pt x="111" y="794"/>
                </a:lnTo>
                <a:close/>
                <a:moveTo>
                  <a:pt x="2711" y="1247"/>
                </a:moveTo>
                <a:lnTo>
                  <a:pt x="2713" y="1247"/>
                </a:lnTo>
                <a:lnTo>
                  <a:pt x="2707" y="1255"/>
                </a:lnTo>
                <a:lnTo>
                  <a:pt x="2702" y="1259"/>
                </a:lnTo>
                <a:lnTo>
                  <a:pt x="2705" y="1263"/>
                </a:lnTo>
                <a:lnTo>
                  <a:pt x="2706" y="1265"/>
                </a:lnTo>
                <a:lnTo>
                  <a:pt x="2705" y="1265"/>
                </a:lnTo>
                <a:lnTo>
                  <a:pt x="2706" y="1272"/>
                </a:lnTo>
                <a:lnTo>
                  <a:pt x="2704" y="1272"/>
                </a:lnTo>
                <a:lnTo>
                  <a:pt x="2696" y="1288"/>
                </a:lnTo>
                <a:lnTo>
                  <a:pt x="2689" y="1303"/>
                </a:lnTo>
                <a:lnTo>
                  <a:pt x="2693" y="1307"/>
                </a:lnTo>
                <a:lnTo>
                  <a:pt x="2701" y="1315"/>
                </a:lnTo>
                <a:lnTo>
                  <a:pt x="2684" y="1316"/>
                </a:lnTo>
                <a:lnTo>
                  <a:pt x="2675" y="1318"/>
                </a:lnTo>
                <a:lnTo>
                  <a:pt x="2667" y="1319"/>
                </a:lnTo>
                <a:lnTo>
                  <a:pt x="2663" y="1320"/>
                </a:lnTo>
                <a:lnTo>
                  <a:pt x="2659" y="1321"/>
                </a:lnTo>
                <a:lnTo>
                  <a:pt x="2651" y="1324"/>
                </a:lnTo>
                <a:lnTo>
                  <a:pt x="2645" y="1328"/>
                </a:lnTo>
                <a:lnTo>
                  <a:pt x="2640" y="1332"/>
                </a:lnTo>
                <a:lnTo>
                  <a:pt x="2634" y="1333"/>
                </a:lnTo>
                <a:lnTo>
                  <a:pt x="2632" y="1336"/>
                </a:lnTo>
                <a:lnTo>
                  <a:pt x="2625" y="1340"/>
                </a:lnTo>
                <a:lnTo>
                  <a:pt x="2621" y="1342"/>
                </a:lnTo>
                <a:lnTo>
                  <a:pt x="2619" y="1346"/>
                </a:lnTo>
                <a:lnTo>
                  <a:pt x="2617" y="1345"/>
                </a:lnTo>
                <a:lnTo>
                  <a:pt x="2615" y="1348"/>
                </a:lnTo>
                <a:lnTo>
                  <a:pt x="2607" y="1355"/>
                </a:lnTo>
                <a:lnTo>
                  <a:pt x="2602" y="1361"/>
                </a:lnTo>
                <a:lnTo>
                  <a:pt x="2597" y="1366"/>
                </a:lnTo>
                <a:lnTo>
                  <a:pt x="2590" y="1372"/>
                </a:lnTo>
                <a:lnTo>
                  <a:pt x="2586" y="1376"/>
                </a:lnTo>
                <a:lnTo>
                  <a:pt x="2585" y="1375"/>
                </a:lnTo>
                <a:lnTo>
                  <a:pt x="2581" y="1375"/>
                </a:lnTo>
                <a:lnTo>
                  <a:pt x="2578" y="1374"/>
                </a:lnTo>
                <a:lnTo>
                  <a:pt x="2568" y="1372"/>
                </a:lnTo>
                <a:lnTo>
                  <a:pt x="2558" y="1371"/>
                </a:lnTo>
                <a:lnTo>
                  <a:pt x="2548" y="1368"/>
                </a:lnTo>
                <a:lnTo>
                  <a:pt x="2548" y="1372"/>
                </a:lnTo>
                <a:lnTo>
                  <a:pt x="2529" y="1374"/>
                </a:lnTo>
                <a:lnTo>
                  <a:pt x="2520" y="1384"/>
                </a:lnTo>
                <a:lnTo>
                  <a:pt x="2517" y="1384"/>
                </a:lnTo>
                <a:lnTo>
                  <a:pt x="2516" y="1381"/>
                </a:lnTo>
                <a:lnTo>
                  <a:pt x="2516" y="1392"/>
                </a:lnTo>
                <a:lnTo>
                  <a:pt x="2514" y="1402"/>
                </a:lnTo>
                <a:lnTo>
                  <a:pt x="2513" y="1406"/>
                </a:lnTo>
                <a:lnTo>
                  <a:pt x="2511" y="1411"/>
                </a:lnTo>
                <a:lnTo>
                  <a:pt x="2511" y="1414"/>
                </a:lnTo>
                <a:lnTo>
                  <a:pt x="2509" y="1415"/>
                </a:lnTo>
                <a:lnTo>
                  <a:pt x="2509" y="1417"/>
                </a:lnTo>
                <a:lnTo>
                  <a:pt x="2508" y="1421"/>
                </a:lnTo>
                <a:lnTo>
                  <a:pt x="2507" y="1426"/>
                </a:lnTo>
                <a:lnTo>
                  <a:pt x="2505" y="1428"/>
                </a:lnTo>
                <a:lnTo>
                  <a:pt x="2505" y="1430"/>
                </a:lnTo>
                <a:lnTo>
                  <a:pt x="2504" y="1432"/>
                </a:lnTo>
                <a:lnTo>
                  <a:pt x="2503" y="1434"/>
                </a:lnTo>
                <a:lnTo>
                  <a:pt x="2509" y="1428"/>
                </a:lnTo>
                <a:lnTo>
                  <a:pt x="2511" y="1423"/>
                </a:lnTo>
                <a:lnTo>
                  <a:pt x="2513" y="1415"/>
                </a:lnTo>
                <a:lnTo>
                  <a:pt x="2521" y="1400"/>
                </a:lnTo>
                <a:lnTo>
                  <a:pt x="2546" y="1417"/>
                </a:lnTo>
                <a:lnTo>
                  <a:pt x="2550" y="1419"/>
                </a:lnTo>
                <a:lnTo>
                  <a:pt x="2546" y="1422"/>
                </a:lnTo>
                <a:lnTo>
                  <a:pt x="2543" y="1424"/>
                </a:lnTo>
                <a:lnTo>
                  <a:pt x="2539" y="1427"/>
                </a:lnTo>
                <a:lnTo>
                  <a:pt x="2537" y="1430"/>
                </a:lnTo>
                <a:lnTo>
                  <a:pt x="2537" y="1434"/>
                </a:lnTo>
                <a:lnTo>
                  <a:pt x="2538" y="1440"/>
                </a:lnTo>
                <a:lnTo>
                  <a:pt x="2539" y="1448"/>
                </a:lnTo>
                <a:lnTo>
                  <a:pt x="2539" y="1456"/>
                </a:lnTo>
                <a:lnTo>
                  <a:pt x="2518" y="1461"/>
                </a:lnTo>
                <a:lnTo>
                  <a:pt x="2513" y="1445"/>
                </a:lnTo>
                <a:lnTo>
                  <a:pt x="2500" y="1445"/>
                </a:lnTo>
                <a:lnTo>
                  <a:pt x="2501" y="1440"/>
                </a:lnTo>
                <a:lnTo>
                  <a:pt x="2466" y="1449"/>
                </a:lnTo>
                <a:lnTo>
                  <a:pt x="2460" y="1452"/>
                </a:lnTo>
                <a:lnTo>
                  <a:pt x="2452" y="1453"/>
                </a:lnTo>
                <a:lnTo>
                  <a:pt x="2453" y="1460"/>
                </a:lnTo>
                <a:lnTo>
                  <a:pt x="2453" y="1461"/>
                </a:lnTo>
                <a:lnTo>
                  <a:pt x="2456" y="1469"/>
                </a:lnTo>
                <a:lnTo>
                  <a:pt x="2436" y="1473"/>
                </a:lnTo>
                <a:lnTo>
                  <a:pt x="2440" y="1490"/>
                </a:lnTo>
                <a:lnTo>
                  <a:pt x="2449" y="1496"/>
                </a:lnTo>
                <a:lnTo>
                  <a:pt x="2432" y="1516"/>
                </a:lnTo>
                <a:lnTo>
                  <a:pt x="2431" y="1514"/>
                </a:lnTo>
                <a:lnTo>
                  <a:pt x="2430" y="1511"/>
                </a:lnTo>
                <a:lnTo>
                  <a:pt x="2393" y="1528"/>
                </a:lnTo>
                <a:lnTo>
                  <a:pt x="2389" y="1529"/>
                </a:lnTo>
                <a:lnTo>
                  <a:pt x="2391" y="1530"/>
                </a:lnTo>
                <a:lnTo>
                  <a:pt x="2382" y="1537"/>
                </a:lnTo>
                <a:lnTo>
                  <a:pt x="2380" y="1535"/>
                </a:lnTo>
                <a:lnTo>
                  <a:pt x="2376" y="1530"/>
                </a:lnTo>
                <a:lnTo>
                  <a:pt x="2368" y="1518"/>
                </a:lnTo>
                <a:lnTo>
                  <a:pt x="2363" y="1511"/>
                </a:lnTo>
                <a:lnTo>
                  <a:pt x="2361" y="1514"/>
                </a:lnTo>
                <a:lnTo>
                  <a:pt x="2366" y="1521"/>
                </a:lnTo>
                <a:lnTo>
                  <a:pt x="2366" y="1522"/>
                </a:lnTo>
                <a:lnTo>
                  <a:pt x="2367" y="1524"/>
                </a:lnTo>
                <a:lnTo>
                  <a:pt x="2372" y="1531"/>
                </a:lnTo>
                <a:lnTo>
                  <a:pt x="2376" y="1537"/>
                </a:lnTo>
                <a:lnTo>
                  <a:pt x="2379" y="1541"/>
                </a:lnTo>
                <a:lnTo>
                  <a:pt x="2385" y="1550"/>
                </a:lnTo>
                <a:lnTo>
                  <a:pt x="2400" y="1569"/>
                </a:lnTo>
                <a:lnTo>
                  <a:pt x="2382" y="1581"/>
                </a:lnTo>
                <a:lnTo>
                  <a:pt x="2337" y="1559"/>
                </a:lnTo>
                <a:lnTo>
                  <a:pt x="2319" y="1550"/>
                </a:lnTo>
                <a:lnTo>
                  <a:pt x="2318" y="1552"/>
                </a:lnTo>
                <a:lnTo>
                  <a:pt x="2310" y="1550"/>
                </a:lnTo>
                <a:lnTo>
                  <a:pt x="2309" y="1550"/>
                </a:lnTo>
                <a:lnTo>
                  <a:pt x="2302" y="1554"/>
                </a:lnTo>
                <a:lnTo>
                  <a:pt x="2284" y="1561"/>
                </a:lnTo>
                <a:lnTo>
                  <a:pt x="2268" y="1567"/>
                </a:lnTo>
                <a:lnTo>
                  <a:pt x="2260" y="1571"/>
                </a:lnTo>
                <a:lnTo>
                  <a:pt x="2254" y="1572"/>
                </a:lnTo>
                <a:lnTo>
                  <a:pt x="2252" y="1571"/>
                </a:lnTo>
                <a:lnTo>
                  <a:pt x="2252" y="1561"/>
                </a:lnTo>
                <a:lnTo>
                  <a:pt x="2250" y="1541"/>
                </a:lnTo>
                <a:lnTo>
                  <a:pt x="2250" y="1537"/>
                </a:lnTo>
                <a:lnTo>
                  <a:pt x="2249" y="1529"/>
                </a:lnTo>
                <a:lnTo>
                  <a:pt x="2259" y="1525"/>
                </a:lnTo>
                <a:lnTo>
                  <a:pt x="2268" y="1521"/>
                </a:lnTo>
                <a:lnTo>
                  <a:pt x="2265" y="1517"/>
                </a:lnTo>
                <a:lnTo>
                  <a:pt x="2263" y="1511"/>
                </a:lnTo>
                <a:lnTo>
                  <a:pt x="2264" y="1511"/>
                </a:lnTo>
                <a:lnTo>
                  <a:pt x="2264" y="1509"/>
                </a:lnTo>
                <a:lnTo>
                  <a:pt x="2265" y="1505"/>
                </a:lnTo>
                <a:lnTo>
                  <a:pt x="2265" y="1504"/>
                </a:lnTo>
                <a:lnTo>
                  <a:pt x="2264" y="1504"/>
                </a:lnTo>
                <a:lnTo>
                  <a:pt x="2256" y="1507"/>
                </a:lnTo>
                <a:lnTo>
                  <a:pt x="2249" y="1508"/>
                </a:lnTo>
                <a:lnTo>
                  <a:pt x="2246" y="1508"/>
                </a:lnTo>
                <a:lnTo>
                  <a:pt x="2236" y="1511"/>
                </a:lnTo>
                <a:lnTo>
                  <a:pt x="2232" y="1512"/>
                </a:lnTo>
                <a:lnTo>
                  <a:pt x="2207" y="1518"/>
                </a:lnTo>
                <a:lnTo>
                  <a:pt x="2207" y="1517"/>
                </a:lnTo>
                <a:lnTo>
                  <a:pt x="2206" y="1516"/>
                </a:lnTo>
                <a:lnTo>
                  <a:pt x="2204" y="1514"/>
                </a:lnTo>
                <a:lnTo>
                  <a:pt x="2202" y="1512"/>
                </a:lnTo>
                <a:lnTo>
                  <a:pt x="2200" y="1512"/>
                </a:lnTo>
                <a:lnTo>
                  <a:pt x="2200" y="1511"/>
                </a:lnTo>
                <a:lnTo>
                  <a:pt x="2199" y="1511"/>
                </a:lnTo>
                <a:lnTo>
                  <a:pt x="2198" y="1511"/>
                </a:lnTo>
                <a:lnTo>
                  <a:pt x="2198" y="1509"/>
                </a:lnTo>
                <a:lnTo>
                  <a:pt x="2195" y="1507"/>
                </a:lnTo>
                <a:lnTo>
                  <a:pt x="2194" y="1507"/>
                </a:lnTo>
                <a:lnTo>
                  <a:pt x="2192" y="1505"/>
                </a:lnTo>
                <a:lnTo>
                  <a:pt x="2191" y="1505"/>
                </a:lnTo>
                <a:lnTo>
                  <a:pt x="2191" y="1504"/>
                </a:lnTo>
                <a:lnTo>
                  <a:pt x="2190" y="1504"/>
                </a:lnTo>
                <a:lnTo>
                  <a:pt x="2189" y="1503"/>
                </a:lnTo>
                <a:lnTo>
                  <a:pt x="2189" y="1501"/>
                </a:lnTo>
                <a:lnTo>
                  <a:pt x="2187" y="1500"/>
                </a:lnTo>
                <a:lnTo>
                  <a:pt x="2187" y="1499"/>
                </a:lnTo>
                <a:lnTo>
                  <a:pt x="2187" y="1498"/>
                </a:lnTo>
                <a:lnTo>
                  <a:pt x="2186" y="1498"/>
                </a:lnTo>
                <a:lnTo>
                  <a:pt x="2186" y="1496"/>
                </a:lnTo>
                <a:lnTo>
                  <a:pt x="2185" y="1495"/>
                </a:lnTo>
                <a:lnTo>
                  <a:pt x="2185" y="1494"/>
                </a:lnTo>
                <a:lnTo>
                  <a:pt x="2183" y="1492"/>
                </a:lnTo>
                <a:lnTo>
                  <a:pt x="2183" y="1491"/>
                </a:lnTo>
                <a:lnTo>
                  <a:pt x="2182" y="1490"/>
                </a:lnTo>
                <a:lnTo>
                  <a:pt x="2182" y="1488"/>
                </a:lnTo>
                <a:lnTo>
                  <a:pt x="2182" y="1487"/>
                </a:lnTo>
                <a:lnTo>
                  <a:pt x="2182" y="1486"/>
                </a:lnTo>
                <a:lnTo>
                  <a:pt x="2182" y="1484"/>
                </a:lnTo>
                <a:lnTo>
                  <a:pt x="2182" y="1483"/>
                </a:lnTo>
                <a:lnTo>
                  <a:pt x="2181" y="1482"/>
                </a:lnTo>
                <a:lnTo>
                  <a:pt x="2181" y="1481"/>
                </a:lnTo>
                <a:lnTo>
                  <a:pt x="2179" y="1479"/>
                </a:lnTo>
                <a:lnTo>
                  <a:pt x="2179" y="1478"/>
                </a:lnTo>
                <a:lnTo>
                  <a:pt x="2178" y="1477"/>
                </a:lnTo>
                <a:lnTo>
                  <a:pt x="2178" y="1475"/>
                </a:lnTo>
                <a:lnTo>
                  <a:pt x="2178" y="1474"/>
                </a:lnTo>
                <a:lnTo>
                  <a:pt x="2176" y="1470"/>
                </a:lnTo>
                <a:lnTo>
                  <a:pt x="2176" y="1468"/>
                </a:lnTo>
                <a:lnTo>
                  <a:pt x="2174" y="1466"/>
                </a:lnTo>
                <a:lnTo>
                  <a:pt x="2174" y="1465"/>
                </a:lnTo>
                <a:lnTo>
                  <a:pt x="2174" y="1464"/>
                </a:lnTo>
                <a:lnTo>
                  <a:pt x="2173" y="1464"/>
                </a:lnTo>
                <a:lnTo>
                  <a:pt x="2173" y="1462"/>
                </a:lnTo>
                <a:lnTo>
                  <a:pt x="2173" y="1461"/>
                </a:lnTo>
                <a:lnTo>
                  <a:pt x="2173" y="1460"/>
                </a:lnTo>
                <a:lnTo>
                  <a:pt x="2173" y="1458"/>
                </a:lnTo>
                <a:lnTo>
                  <a:pt x="2172" y="1458"/>
                </a:lnTo>
                <a:lnTo>
                  <a:pt x="2172" y="1457"/>
                </a:lnTo>
                <a:lnTo>
                  <a:pt x="2170" y="1456"/>
                </a:lnTo>
                <a:lnTo>
                  <a:pt x="2170" y="1454"/>
                </a:lnTo>
                <a:lnTo>
                  <a:pt x="2170" y="1453"/>
                </a:lnTo>
                <a:lnTo>
                  <a:pt x="2169" y="1451"/>
                </a:lnTo>
                <a:lnTo>
                  <a:pt x="2169" y="1449"/>
                </a:lnTo>
                <a:lnTo>
                  <a:pt x="2168" y="1448"/>
                </a:lnTo>
                <a:lnTo>
                  <a:pt x="2168" y="1447"/>
                </a:lnTo>
                <a:lnTo>
                  <a:pt x="2168" y="1444"/>
                </a:lnTo>
                <a:lnTo>
                  <a:pt x="2166" y="1443"/>
                </a:lnTo>
                <a:lnTo>
                  <a:pt x="2165" y="1440"/>
                </a:lnTo>
                <a:lnTo>
                  <a:pt x="2165" y="1439"/>
                </a:lnTo>
                <a:lnTo>
                  <a:pt x="2164" y="1439"/>
                </a:lnTo>
                <a:lnTo>
                  <a:pt x="2164" y="1438"/>
                </a:lnTo>
                <a:lnTo>
                  <a:pt x="2164" y="1435"/>
                </a:lnTo>
                <a:lnTo>
                  <a:pt x="2164" y="1435"/>
                </a:lnTo>
                <a:lnTo>
                  <a:pt x="2163" y="1434"/>
                </a:lnTo>
                <a:lnTo>
                  <a:pt x="2163" y="1432"/>
                </a:lnTo>
                <a:lnTo>
                  <a:pt x="2164" y="1430"/>
                </a:lnTo>
                <a:lnTo>
                  <a:pt x="2166" y="1431"/>
                </a:lnTo>
                <a:lnTo>
                  <a:pt x="2166" y="1430"/>
                </a:lnTo>
                <a:lnTo>
                  <a:pt x="2168" y="1419"/>
                </a:lnTo>
                <a:lnTo>
                  <a:pt x="2168" y="1418"/>
                </a:lnTo>
                <a:lnTo>
                  <a:pt x="2146" y="1381"/>
                </a:lnTo>
                <a:lnTo>
                  <a:pt x="2146" y="1380"/>
                </a:lnTo>
                <a:lnTo>
                  <a:pt x="2144" y="1379"/>
                </a:lnTo>
                <a:lnTo>
                  <a:pt x="2144" y="1376"/>
                </a:lnTo>
                <a:lnTo>
                  <a:pt x="2144" y="1375"/>
                </a:lnTo>
                <a:lnTo>
                  <a:pt x="2143" y="1372"/>
                </a:lnTo>
                <a:lnTo>
                  <a:pt x="2108" y="1375"/>
                </a:lnTo>
                <a:lnTo>
                  <a:pt x="2116" y="1385"/>
                </a:lnTo>
                <a:lnTo>
                  <a:pt x="2118" y="1389"/>
                </a:lnTo>
                <a:lnTo>
                  <a:pt x="2131" y="1408"/>
                </a:lnTo>
                <a:lnTo>
                  <a:pt x="2139" y="1418"/>
                </a:lnTo>
                <a:lnTo>
                  <a:pt x="2139" y="1419"/>
                </a:lnTo>
                <a:lnTo>
                  <a:pt x="2139" y="1421"/>
                </a:lnTo>
                <a:lnTo>
                  <a:pt x="2135" y="1427"/>
                </a:lnTo>
                <a:lnTo>
                  <a:pt x="2133" y="1431"/>
                </a:lnTo>
                <a:lnTo>
                  <a:pt x="2130" y="1434"/>
                </a:lnTo>
                <a:lnTo>
                  <a:pt x="2138" y="1435"/>
                </a:lnTo>
                <a:lnTo>
                  <a:pt x="2129" y="1448"/>
                </a:lnTo>
                <a:lnTo>
                  <a:pt x="2125" y="1448"/>
                </a:lnTo>
                <a:lnTo>
                  <a:pt x="2121" y="1447"/>
                </a:lnTo>
                <a:lnTo>
                  <a:pt x="2114" y="1457"/>
                </a:lnTo>
                <a:lnTo>
                  <a:pt x="2113" y="1460"/>
                </a:lnTo>
                <a:lnTo>
                  <a:pt x="2112" y="1462"/>
                </a:lnTo>
                <a:lnTo>
                  <a:pt x="2108" y="1462"/>
                </a:lnTo>
                <a:lnTo>
                  <a:pt x="2106" y="1462"/>
                </a:lnTo>
                <a:lnTo>
                  <a:pt x="2104" y="1461"/>
                </a:lnTo>
                <a:lnTo>
                  <a:pt x="2100" y="1461"/>
                </a:lnTo>
                <a:lnTo>
                  <a:pt x="2100" y="1460"/>
                </a:lnTo>
                <a:lnTo>
                  <a:pt x="2097" y="1460"/>
                </a:lnTo>
                <a:lnTo>
                  <a:pt x="2095" y="1458"/>
                </a:lnTo>
                <a:lnTo>
                  <a:pt x="2091" y="1458"/>
                </a:lnTo>
                <a:lnTo>
                  <a:pt x="2084" y="1456"/>
                </a:lnTo>
                <a:lnTo>
                  <a:pt x="2071" y="1452"/>
                </a:lnTo>
                <a:lnTo>
                  <a:pt x="2069" y="1452"/>
                </a:lnTo>
                <a:lnTo>
                  <a:pt x="2066" y="1451"/>
                </a:lnTo>
                <a:lnTo>
                  <a:pt x="2063" y="1451"/>
                </a:lnTo>
                <a:lnTo>
                  <a:pt x="2061" y="1449"/>
                </a:lnTo>
                <a:lnTo>
                  <a:pt x="2052" y="1447"/>
                </a:lnTo>
                <a:lnTo>
                  <a:pt x="2050" y="1447"/>
                </a:lnTo>
                <a:lnTo>
                  <a:pt x="2048" y="1447"/>
                </a:lnTo>
                <a:lnTo>
                  <a:pt x="2046" y="1445"/>
                </a:lnTo>
                <a:lnTo>
                  <a:pt x="2045" y="1445"/>
                </a:lnTo>
                <a:lnTo>
                  <a:pt x="2045" y="1447"/>
                </a:lnTo>
                <a:lnTo>
                  <a:pt x="2043" y="1448"/>
                </a:lnTo>
                <a:lnTo>
                  <a:pt x="2041" y="1448"/>
                </a:lnTo>
                <a:lnTo>
                  <a:pt x="2037" y="1451"/>
                </a:lnTo>
                <a:lnTo>
                  <a:pt x="2033" y="1453"/>
                </a:lnTo>
                <a:lnTo>
                  <a:pt x="2033" y="1451"/>
                </a:lnTo>
                <a:lnTo>
                  <a:pt x="2032" y="1447"/>
                </a:lnTo>
                <a:lnTo>
                  <a:pt x="2032" y="1445"/>
                </a:lnTo>
                <a:lnTo>
                  <a:pt x="2032" y="1444"/>
                </a:lnTo>
                <a:lnTo>
                  <a:pt x="2031" y="1440"/>
                </a:lnTo>
                <a:lnTo>
                  <a:pt x="2031" y="1439"/>
                </a:lnTo>
                <a:lnTo>
                  <a:pt x="2031" y="1438"/>
                </a:lnTo>
                <a:lnTo>
                  <a:pt x="2030" y="1435"/>
                </a:lnTo>
                <a:lnTo>
                  <a:pt x="2030" y="1435"/>
                </a:lnTo>
                <a:lnTo>
                  <a:pt x="2030" y="1434"/>
                </a:lnTo>
                <a:lnTo>
                  <a:pt x="2028" y="1434"/>
                </a:lnTo>
                <a:lnTo>
                  <a:pt x="2028" y="1432"/>
                </a:lnTo>
                <a:lnTo>
                  <a:pt x="2028" y="1431"/>
                </a:lnTo>
                <a:lnTo>
                  <a:pt x="2027" y="1430"/>
                </a:lnTo>
                <a:lnTo>
                  <a:pt x="2027" y="1428"/>
                </a:lnTo>
                <a:lnTo>
                  <a:pt x="2020" y="1417"/>
                </a:lnTo>
                <a:lnTo>
                  <a:pt x="2019" y="1418"/>
                </a:lnTo>
                <a:lnTo>
                  <a:pt x="2010" y="1435"/>
                </a:lnTo>
                <a:lnTo>
                  <a:pt x="2009" y="1435"/>
                </a:lnTo>
                <a:lnTo>
                  <a:pt x="2002" y="1434"/>
                </a:lnTo>
                <a:lnTo>
                  <a:pt x="1994" y="1432"/>
                </a:lnTo>
                <a:lnTo>
                  <a:pt x="1989" y="1431"/>
                </a:lnTo>
                <a:lnTo>
                  <a:pt x="1973" y="1428"/>
                </a:lnTo>
                <a:lnTo>
                  <a:pt x="1971" y="1428"/>
                </a:lnTo>
                <a:lnTo>
                  <a:pt x="1970" y="1434"/>
                </a:lnTo>
                <a:lnTo>
                  <a:pt x="1968" y="1435"/>
                </a:lnTo>
                <a:lnTo>
                  <a:pt x="1957" y="1434"/>
                </a:lnTo>
                <a:lnTo>
                  <a:pt x="1957" y="1436"/>
                </a:lnTo>
                <a:lnTo>
                  <a:pt x="1955" y="1441"/>
                </a:lnTo>
                <a:lnTo>
                  <a:pt x="1973" y="1447"/>
                </a:lnTo>
                <a:lnTo>
                  <a:pt x="1980" y="1448"/>
                </a:lnTo>
                <a:lnTo>
                  <a:pt x="2002" y="1454"/>
                </a:lnTo>
                <a:lnTo>
                  <a:pt x="2001" y="1462"/>
                </a:lnTo>
                <a:lnTo>
                  <a:pt x="2031" y="1469"/>
                </a:lnTo>
                <a:lnTo>
                  <a:pt x="2030" y="1478"/>
                </a:lnTo>
                <a:lnTo>
                  <a:pt x="2030" y="1486"/>
                </a:lnTo>
                <a:lnTo>
                  <a:pt x="2015" y="1481"/>
                </a:lnTo>
                <a:lnTo>
                  <a:pt x="2003" y="1478"/>
                </a:lnTo>
                <a:lnTo>
                  <a:pt x="2002" y="1484"/>
                </a:lnTo>
                <a:lnTo>
                  <a:pt x="2002" y="1486"/>
                </a:lnTo>
                <a:lnTo>
                  <a:pt x="2000" y="1492"/>
                </a:lnTo>
                <a:lnTo>
                  <a:pt x="2000" y="1494"/>
                </a:lnTo>
                <a:lnTo>
                  <a:pt x="1998" y="1498"/>
                </a:lnTo>
                <a:lnTo>
                  <a:pt x="2009" y="1500"/>
                </a:lnTo>
                <a:lnTo>
                  <a:pt x="2011" y="1500"/>
                </a:lnTo>
                <a:lnTo>
                  <a:pt x="2013" y="1500"/>
                </a:lnTo>
                <a:lnTo>
                  <a:pt x="2015" y="1500"/>
                </a:lnTo>
                <a:lnTo>
                  <a:pt x="2016" y="1500"/>
                </a:lnTo>
                <a:lnTo>
                  <a:pt x="2019" y="1500"/>
                </a:lnTo>
                <a:lnTo>
                  <a:pt x="2020" y="1501"/>
                </a:lnTo>
                <a:lnTo>
                  <a:pt x="2022" y="1501"/>
                </a:lnTo>
                <a:lnTo>
                  <a:pt x="2026" y="1501"/>
                </a:lnTo>
                <a:lnTo>
                  <a:pt x="2027" y="1501"/>
                </a:lnTo>
                <a:lnTo>
                  <a:pt x="2031" y="1501"/>
                </a:lnTo>
                <a:lnTo>
                  <a:pt x="2032" y="1505"/>
                </a:lnTo>
                <a:lnTo>
                  <a:pt x="2032" y="1509"/>
                </a:lnTo>
                <a:lnTo>
                  <a:pt x="2035" y="1518"/>
                </a:lnTo>
                <a:lnTo>
                  <a:pt x="2039" y="1534"/>
                </a:lnTo>
                <a:lnTo>
                  <a:pt x="2032" y="1529"/>
                </a:lnTo>
                <a:lnTo>
                  <a:pt x="2007" y="1541"/>
                </a:lnTo>
                <a:lnTo>
                  <a:pt x="2003" y="1542"/>
                </a:lnTo>
                <a:lnTo>
                  <a:pt x="2002" y="1543"/>
                </a:lnTo>
                <a:lnTo>
                  <a:pt x="2000" y="1544"/>
                </a:lnTo>
                <a:lnTo>
                  <a:pt x="1998" y="1544"/>
                </a:lnTo>
                <a:lnTo>
                  <a:pt x="1996" y="1546"/>
                </a:lnTo>
                <a:lnTo>
                  <a:pt x="1994" y="1547"/>
                </a:lnTo>
                <a:lnTo>
                  <a:pt x="1993" y="1547"/>
                </a:lnTo>
                <a:lnTo>
                  <a:pt x="1988" y="1550"/>
                </a:lnTo>
                <a:lnTo>
                  <a:pt x="1987" y="1551"/>
                </a:lnTo>
                <a:lnTo>
                  <a:pt x="1988" y="1555"/>
                </a:lnTo>
                <a:lnTo>
                  <a:pt x="1989" y="1559"/>
                </a:lnTo>
                <a:lnTo>
                  <a:pt x="1990" y="1560"/>
                </a:lnTo>
                <a:lnTo>
                  <a:pt x="1990" y="1561"/>
                </a:lnTo>
                <a:lnTo>
                  <a:pt x="1992" y="1563"/>
                </a:lnTo>
                <a:lnTo>
                  <a:pt x="1993" y="1568"/>
                </a:lnTo>
                <a:lnTo>
                  <a:pt x="1996" y="1580"/>
                </a:lnTo>
                <a:lnTo>
                  <a:pt x="1998" y="1590"/>
                </a:lnTo>
                <a:lnTo>
                  <a:pt x="2001" y="1589"/>
                </a:lnTo>
                <a:lnTo>
                  <a:pt x="2010" y="1584"/>
                </a:lnTo>
                <a:lnTo>
                  <a:pt x="2019" y="1578"/>
                </a:lnTo>
                <a:lnTo>
                  <a:pt x="2023" y="1577"/>
                </a:lnTo>
                <a:lnTo>
                  <a:pt x="2035" y="1572"/>
                </a:lnTo>
                <a:lnTo>
                  <a:pt x="2036" y="1577"/>
                </a:lnTo>
                <a:lnTo>
                  <a:pt x="2041" y="1593"/>
                </a:lnTo>
                <a:lnTo>
                  <a:pt x="2043" y="1595"/>
                </a:lnTo>
                <a:lnTo>
                  <a:pt x="2045" y="1603"/>
                </a:lnTo>
                <a:lnTo>
                  <a:pt x="2046" y="1607"/>
                </a:lnTo>
                <a:lnTo>
                  <a:pt x="2046" y="1610"/>
                </a:lnTo>
                <a:lnTo>
                  <a:pt x="2049" y="1616"/>
                </a:lnTo>
                <a:lnTo>
                  <a:pt x="2050" y="1619"/>
                </a:lnTo>
                <a:lnTo>
                  <a:pt x="2050" y="1620"/>
                </a:lnTo>
                <a:lnTo>
                  <a:pt x="2053" y="1627"/>
                </a:lnTo>
                <a:lnTo>
                  <a:pt x="2054" y="1632"/>
                </a:lnTo>
                <a:lnTo>
                  <a:pt x="2056" y="1633"/>
                </a:lnTo>
                <a:lnTo>
                  <a:pt x="2057" y="1644"/>
                </a:lnTo>
                <a:lnTo>
                  <a:pt x="2058" y="1646"/>
                </a:lnTo>
                <a:lnTo>
                  <a:pt x="2060" y="1645"/>
                </a:lnTo>
                <a:lnTo>
                  <a:pt x="2058" y="1655"/>
                </a:lnTo>
                <a:lnTo>
                  <a:pt x="2027" y="1659"/>
                </a:lnTo>
                <a:lnTo>
                  <a:pt x="2026" y="1659"/>
                </a:lnTo>
                <a:lnTo>
                  <a:pt x="2020" y="1671"/>
                </a:lnTo>
                <a:lnTo>
                  <a:pt x="2023" y="1672"/>
                </a:lnTo>
                <a:lnTo>
                  <a:pt x="2032" y="1678"/>
                </a:lnTo>
                <a:lnTo>
                  <a:pt x="2033" y="1678"/>
                </a:lnTo>
                <a:lnTo>
                  <a:pt x="2040" y="1684"/>
                </a:lnTo>
                <a:lnTo>
                  <a:pt x="2037" y="1687"/>
                </a:lnTo>
                <a:lnTo>
                  <a:pt x="2044" y="1691"/>
                </a:lnTo>
                <a:lnTo>
                  <a:pt x="2037" y="1700"/>
                </a:lnTo>
                <a:lnTo>
                  <a:pt x="2036" y="1701"/>
                </a:lnTo>
                <a:lnTo>
                  <a:pt x="2032" y="1706"/>
                </a:lnTo>
                <a:lnTo>
                  <a:pt x="2039" y="1711"/>
                </a:lnTo>
                <a:lnTo>
                  <a:pt x="2037" y="1713"/>
                </a:lnTo>
                <a:lnTo>
                  <a:pt x="2035" y="1717"/>
                </a:lnTo>
                <a:lnTo>
                  <a:pt x="2031" y="1719"/>
                </a:lnTo>
                <a:lnTo>
                  <a:pt x="2031" y="1721"/>
                </a:lnTo>
                <a:lnTo>
                  <a:pt x="2028" y="1723"/>
                </a:lnTo>
                <a:lnTo>
                  <a:pt x="2026" y="1726"/>
                </a:lnTo>
                <a:lnTo>
                  <a:pt x="2026" y="1728"/>
                </a:lnTo>
                <a:lnTo>
                  <a:pt x="2022" y="1734"/>
                </a:lnTo>
                <a:lnTo>
                  <a:pt x="2018" y="1738"/>
                </a:lnTo>
                <a:lnTo>
                  <a:pt x="2015" y="1740"/>
                </a:lnTo>
                <a:lnTo>
                  <a:pt x="2013" y="1744"/>
                </a:lnTo>
                <a:lnTo>
                  <a:pt x="2014" y="1745"/>
                </a:lnTo>
                <a:lnTo>
                  <a:pt x="2016" y="1745"/>
                </a:lnTo>
                <a:lnTo>
                  <a:pt x="2019" y="1747"/>
                </a:lnTo>
                <a:lnTo>
                  <a:pt x="2026" y="1739"/>
                </a:lnTo>
                <a:lnTo>
                  <a:pt x="2028" y="1735"/>
                </a:lnTo>
                <a:lnTo>
                  <a:pt x="2031" y="1732"/>
                </a:lnTo>
                <a:lnTo>
                  <a:pt x="2031" y="1731"/>
                </a:lnTo>
                <a:lnTo>
                  <a:pt x="2032" y="1731"/>
                </a:lnTo>
                <a:lnTo>
                  <a:pt x="2035" y="1726"/>
                </a:lnTo>
                <a:lnTo>
                  <a:pt x="2037" y="1724"/>
                </a:lnTo>
                <a:lnTo>
                  <a:pt x="2039" y="1722"/>
                </a:lnTo>
                <a:lnTo>
                  <a:pt x="2041" y="1718"/>
                </a:lnTo>
                <a:lnTo>
                  <a:pt x="2044" y="1718"/>
                </a:lnTo>
                <a:lnTo>
                  <a:pt x="2045" y="1717"/>
                </a:lnTo>
                <a:lnTo>
                  <a:pt x="2045" y="1715"/>
                </a:lnTo>
                <a:lnTo>
                  <a:pt x="2046" y="1715"/>
                </a:lnTo>
                <a:lnTo>
                  <a:pt x="2045" y="1722"/>
                </a:lnTo>
                <a:lnTo>
                  <a:pt x="2048" y="1722"/>
                </a:lnTo>
                <a:lnTo>
                  <a:pt x="2048" y="1727"/>
                </a:lnTo>
                <a:lnTo>
                  <a:pt x="2048" y="1731"/>
                </a:lnTo>
                <a:lnTo>
                  <a:pt x="2053" y="1734"/>
                </a:lnTo>
                <a:lnTo>
                  <a:pt x="2063" y="1736"/>
                </a:lnTo>
                <a:lnTo>
                  <a:pt x="2065" y="1738"/>
                </a:lnTo>
                <a:lnTo>
                  <a:pt x="2067" y="1738"/>
                </a:lnTo>
                <a:lnTo>
                  <a:pt x="2069" y="1739"/>
                </a:lnTo>
                <a:lnTo>
                  <a:pt x="2075" y="1741"/>
                </a:lnTo>
                <a:lnTo>
                  <a:pt x="2078" y="1741"/>
                </a:lnTo>
                <a:lnTo>
                  <a:pt x="2084" y="1744"/>
                </a:lnTo>
                <a:lnTo>
                  <a:pt x="2084" y="1745"/>
                </a:lnTo>
                <a:lnTo>
                  <a:pt x="2083" y="1748"/>
                </a:lnTo>
                <a:lnTo>
                  <a:pt x="2083" y="1749"/>
                </a:lnTo>
                <a:lnTo>
                  <a:pt x="2082" y="1751"/>
                </a:lnTo>
                <a:lnTo>
                  <a:pt x="2080" y="1756"/>
                </a:lnTo>
                <a:lnTo>
                  <a:pt x="2080" y="1757"/>
                </a:lnTo>
                <a:lnTo>
                  <a:pt x="2078" y="1765"/>
                </a:lnTo>
                <a:lnTo>
                  <a:pt x="2078" y="1768"/>
                </a:lnTo>
                <a:lnTo>
                  <a:pt x="2076" y="1768"/>
                </a:lnTo>
                <a:lnTo>
                  <a:pt x="2076" y="1771"/>
                </a:lnTo>
                <a:lnTo>
                  <a:pt x="2076" y="1774"/>
                </a:lnTo>
                <a:lnTo>
                  <a:pt x="2076" y="1775"/>
                </a:lnTo>
                <a:lnTo>
                  <a:pt x="2076" y="1777"/>
                </a:lnTo>
                <a:lnTo>
                  <a:pt x="2076" y="1781"/>
                </a:lnTo>
                <a:lnTo>
                  <a:pt x="2071" y="1779"/>
                </a:lnTo>
                <a:lnTo>
                  <a:pt x="2069" y="1778"/>
                </a:lnTo>
                <a:lnTo>
                  <a:pt x="2066" y="1777"/>
                </a:lnTo>
                <a:lnTo>
                  <a:pt x="2062" y="1777"/>
                </a:lnTo>
                <a:lnTo>
                  <a:pt x="2058" y="1775"/>
                </a:lnTo>
                <a:lnTo>
                  <a:pt x="2056" y="1774"/>
                </a:lnTo>
                <a:lnTo>
                  <a:pt x="2058" y="1761"/>
                </a:lnTo>
                <a:lnTo>
                  <a:pt x="2056" y="1760"/>
                </a:lnTo>
                <a:lnTo>
                  <a:pt x="2052" y="1758"/>
                </a:lnTo>
                <a:lnTo>
                  <a:pt x="2048" y="1771"/>
                </a:lnTo>
                <a:lnTo>
                  <a:pt x="2045" y="1771"/>
                </a:lnTo>
                <a:lnTo>
                  <a:pt x="2045" y="1770"/>
                </a:lnTo>
                <a:lnTo>
                  <a:pt x="2046" y="1768"/>
                </a:lnTo>
                <a:lnTo>
                  <a:pt x="2046" y="1764"/>
                </a:lnTo>
                <a:lnTo>
                  <a:pt x="2046" y="1757"/>
                </a:lnTo>
                <a:lnTo>
                  <a:pt x="2045" y="1757"/>
                </a:lnTo>
                <a:lnTo>
                  <a:pt x="2044" y="1756"/>
                </a:lnTo>
                <a:lnTo>
                  <a:pt x="2043" y="1756"/>
                </a:lnTo>
                <a:lnTo>
                  <a:pt x="2041" y="1756"/>
                </a:lnTo>
                <a:lnTo>
                  <a:pt x="2040" y="1754"/>
                </a:lnTo>
                <a:lnTo>
                  <a:pt x="2039" y="1754"/>
                </a:lnTo>
                <a:lnTo>
                  <a:pt x="2037" y="1754"/>
                </a:lnTo>
                <a:lnTo>
                  <a:pt x="2037" y="1753"/>
                </a:lnTo>
                <a:lnTo>
                  <a:pt x="2036" y="1753"/>
                </a:lnTo>
                <a:lnTo>
                  <a:pt x="2035" y="1753"/>
                </a:lnTo>
                <a:lnTo>
                  <a:pt x="2033" y="1753"/>
                </a:lnTo>
                <a:lnTo>
                  <a:pt x="2033" y="1752"/>
                </a:lnTo>
                <a:lnTo>
                  <a:pt x="2032" y="1752"/>
                </a:lnTo>
                <a:lnTo>
                  <a:pt x="2031" y="1752"/>
                </a:lnTo>
                <a:lnTo>
                  <a:pt x="2030" y="1752"/>
                </a:lnTo>
                <a:lnTo>
                  <a:pt x="2028" y="1751"/>
                </a:lnTo>
                <a:lnTo>
                  <a:pt x="2027" y="1751"/>
                </a:lnTo>
                <a:lnTo>
                  <a:pt x="2026" y="1751"/>
                </a:lnTo>
                <a:lnTo>
                  <a:pt x="2026" y="1749"/>
                </a:lnTo>
                <a:lnTo>
                  <a:pt x="2026" y="1749"/>
                </a:lnTo>
                <a:lnTo>
                  <a:pt x="2024" y="1749"/>
                </a:lnTo>
                <a:lnTo>
                  <a:pt x="2023" y="1749"/>
                </a:lnTo>
                <a:lnTo>
                  <a:pt x="2022" y="1749"/>
                </a:lnTo>
                <a:lnTo>
                  <a:pt x="2019" y="1754"/>
                </a:lnTo>
                <a:lnTo>
                  <a:pt x="2019" y="1757"/>
                </a:lnTo>
                <a:lnTo>
                  <a:pt x="2018" y="1761"/>
                </a:lnTo>
                <a:lnTo>
                  <a:pt x="2016" y="1762"/>
                </a:lnTo>
                <a:lnTo>
                  <a:pt x="2016" y="1766"/>
                </a:lnTo>
                <a:lnTo>
                  <a:pt x="2016" y="1769"/>
                </a:lnTo>
                <a:lnTo>
                  <a:pt x="2016" y="1770"/>
                </a:lnTo>
                <a:lnTo>
                  <a:pt x="2016" y="1773"/>
                </a:lnTo>
                <a:lnTo>
                  <a:pt x="2018" y="1774"/>
                </a:lnTo>
                <a:lnTo>
                  <a:pt x="2018" y="1778"/>
                </a:lnTo>
                <a:lnTo>
                  <a:pt x="2019" y="1781"/>
                </a:lnTo>
                <a:lnTo>
                  <a:pt x="2020" y="1784"/>
                </a:lnTo>
                <a:lnTo>
                  <a:pt x="2020" y="1786"/>
                </a:lnTo>
                <a:lnTo>
                  <a:pt x="2020" y="1787"/>
                </a:lnTo>
                <a:lnTo>
                  <a:pt x="2019" y="1790"/>
                </a:lnTo>
                <a:lnTo>
                  <a:pt x="2019" y="1794"/>
                </a:lnTo>
                <a:lnTo>
                  <a:pt x="2019" y="1796"/>
                </a:lnTo>
                <a:lnTo>
                  <a:pt x="2019" y="1799"/>
                </a:lnTo>
                <a:lnTo>
                  <a:pt x="2019" y="1803"/>
                </a:lnTo>
                <a:lnTo>
                  <a:pt x="2019" y="1804"/>
                </a:lnTo>
                <a:lnTo>
                  <a:pt x="2016" y="1807"/>
                </a:lnTo>
                <a:lnTo>
                  <a:pt x="2015" y="1809"/>
                </a:lnTo>
                <a:lnTo>
                  <a:pt x="2013" y="1812"/>
                </a:lnTo>
                <a:lnTo>
                  <a:pt x="2011" y="1813"/>
                </a:lnTo>
                <a:lnTo>
                  <a:pt x="2010" y="1814"/>
                </a:lnTo>
                <a:lnTo>
                  <a:pt x="2007" y="1817"/>
                </a:lnTo>
                <a:lnTo>
                  <a:pt x="2006" y="1821"/>
                </a:lnTo>
                <a:lnTo>
                  <a:pt x="2005" y="1821"/>
                </a:lnTo>
                <a:lnTo>
                  <a:pt x="2003" y="1822"/>
                </a:lnTo>
                <a:lnTo>
                  <a:pt x="2001" y="1825"/>
                </a:lnTo>
                <a:lnTo>
                  <a:pt x="1998" y="1826"/>
                </a:lnTo>
                <a:lnTo>
                  <a:pt x="1998" y="1828"/>
                </a:lnTo>
                <a:lnTo>
                  <a:pt x="1996" y="1829"/>
                </a:lnTo>
                <a:lnTo>
                  <a:pt x="1994" y="1831"/>
                </a:lnTo>
                <a:lnTo>
                  <a:pt x="1994" y="1833"/>
                </a:lnTo>
                <a:lnTo>
                  <a:pt x="1992" y="1833"/>
                </a:lnTo>
                <a:lnTo>
                  <a:pt x="1988" y="1831"/>
                </a:lnTo>
                <a:lnTo>
                  <a:pt x="1985" y="1834"/>
                </a:lnTo>
                <a:lnTo>
                  <a:pt x="1983" y="1835"/>
                </a:lnTo>
                <a:lnTo>
                  <a:pt x="1979" y="1839"/>
                </a:lnTo>
                <a:lnTo>
                  <a:pt x="1975" y="1843"/>
                </a:lnTo>
                <a:lnTo>
                  <a:pt x="1981" y="1863"/>
                </a:lnTo>
                <a:lnTo>
                  <a:pt x="1983" y="1865"/>
                </a:lnTo>
                <a:lnTo>
                  <a:pt x="1985" y="1882"/>
                </a:lnTo>
                <a:lnTo>
                  <a:pt x="1985" y="1886"/>
                </a:lnTo>
                <a:lnTo>
                  <a:pt x="1985" y="1888"/>
                </a:lnTo>
                <a:lnTo>
                  <a:pt x="1979" y="1914"/>
                </a:lnTo>
                <a:lnTo>
                  <a:pt x="1975" y="1912"/>
                </a:lnTo>
                <a:lnTo>
                  <a:pt x="1973" y="1912"/>
                </a:lnTo>
                <a:lnTo>
                  <a:pt x="1971" y="1911"/>
                </a:lnTo>
                <a:lnTo>
                  <a:pt x="1968" y="1911"/>
                </a:lnTo>
                <a:lnTo>
                  <a:pt x="1967" y="1911"/>
                </a:lnTo>
                <a:lnTo>
                  <a:pt x="1966" y="1911"/>
                </a:lnTo>
                <a:lnTo>
                  <a:pt x="1958" y="1907"/>
                </a:lnTo>
                <a:lnTo>
                  <a:pt x="1934" y="1898"/>
                </a:lnTo>
                <a:lnTo>
                  <a:pt x="1915" y="1894"/>
                </a:lnTo>
                <a:lnTo>
                  <a:pt x="1904" y="1890"/>
                </a:lnTo>
                <a:lnTo>
                  <a:pt x="1907" y="1893"/>
                </a:lnTo>
                <a:lnTo>
                  <a:pt x="1915" y="1902"/>
                </a:lnTo>
                <a:lnTo>
                  <a:pt x="1895" y="1932"/>
                </a:lnTo>
                <a:lnTo>
                  <a:pt x="1893" y="1934"/>
                </a:lnTo>
                <a:lnTo>
                  <a:pt x="1859" y="1945"/>
                </a:lnTo>
                <a:lnTo>
                  <a:pt x="1859" y="1938"/>
                </a:lnTo>
                <a:lnTo>
                  <a:pt x="1861" y="1937"/>
                </a:lnTo>
                <a:lnTo>
                  <a:pt x="1863" y="1934"/>
                </a:lnTo>
                <a:lnTo>
                  <a:pt x="1865" y="1921"/>
                </a:lnTo>
                <a:lnTo>
                  <a:pt x="1869" y="1915"/>
                </a:lnTo>
                <a:lnTo>
                  <a:pt x="1873" y="1910"/>
                </a:lnTo>
                <a:lnTo>
                  <a:pt x="1877" y="1907"/>
                </a:lnTo>
                <a:lnTo>
                  <a:pt x="1877" y="1899"/>
                </a:lnTo>
                <a:lnTo>
                  <a:pt x="1878" y="1898"/>
                </a:lnTo>
                <a:lnTo>
                  <a:pt x="1884" y="1886"/>
                </a:lnTo>
                <a:lnTo>
                  <a:pt x="1884" y="1885"/>
                </a:lnTo>
                <a:lnTo>
                  <a:pt x="1882" y="1885"/>
                </a:lnTo>
                <a:lnTo>
                  <a:pt x="1882" y="1882"/>
                </a:lnTo>
                <a:lnTo>
                  <a:pt x="1881" y="1880"/>
                </a:lnTo>
                <a:lnTo>
                  <a:pt x="1881" y="1874"/>
                </a:lnTo>
                <a:lnTo>
                  <a:pt x="1873" y="1876"/>
                </a:lnTo>
                <a:lnTo>
                  <a:pt x="1870" y="1876"/>
                </a:lnTo>
                <a:lnTo>
                  <a:pt x="1868" y="1876"/>
                </a:lnTo>
                <a:lnTo>
                  <a:pt x="1854" y="1877"/>
                </a:lnTo>
                <a:lnTo>
                  <a:pt x="1852" y="1874"/>
                </a:lnTo>
                <a:lnTo>
                  <a:pt x="1852" y="1873"/>
                </a:lnTo>
                <a:lnTo>
                  <a:pt x="1852" y="1872"/>
                </a:lnTo>
                <a:lnTo>
                  <a:pt x="1852" y="1871"/>
                </a:lnTo>
                <a:lnTo>
                  <a:pt x="1852" y="1867"/>
                </a:lnTo>
                <a:lnTo>
                  <a:pt x="1852" y="1865"/>
                </a:lnTo>
                <a:lnTo>
                  <a:pt x="1851" y="1865"/>
                </a:lnTo>
                <a:lnTo>
                  <a:pt x="1851" y="1863"/>
                </a:lnTo>
                <a:lnTo>
                  <a:pt x="1851" y="1860"/>
                </a:lnTo>
                <a:lnTo>
                  <a:pt x="1861" y="1859"/>
                </a:lnTo>
                <a:lnTo>
                  <a:pt x="1867" y="1859"/>
                </a:lnTo>
                <a:lnTo>
                  <a:pt x="1870" y="1858"/>
                </a:lnTo>
                <a:lnTo>
                  <a:pt x="1877" y="1858"/>
                </a:lnTo>
                <a:lnTo>
                  <a:pt x="1880" y="1858"/>
                </a:lnTo>
                <a:lnTo>
                  <a:pt x="1878" y="1843"/>
                </a:lnTo>
                <a:lnTo>
                  <a:pt x="1877" y="1833"/>
                </a:lnTo>
                <a:lnTo>
                  <a:pt x="1876" y="1833"/>
                </a:lnTo>
                <a:lnTo>
                  <a:pt x="1876" y="1838"/>
                </a:lnTo>
                <a:lnTo>
                  <a:pt x="1857" y="1841"/>
                </a:lnTo>
                <a:lnTo>
                  <a:pt x="1857" y="1837"/>
                </a:lnTo>
                <a:lnTo>
                  <a:pt x="1856" y="1834"/>
                </a:lnTo>
                <a:lnTo>
                  <a:pt x="1851" y="1828"/>
                </a:lnTo>
                <a:lnTo>
                  <a:pt x="1850" y="1825"/>
                </a:lnTo>
                <a:lnTo>
                  <a:pt x="1848" y="1824"/>
                </a:lnTo>
                <a:lnTo>
                  <a:pt x="1848" y="1822"/>
                </a:lnTo>
                <a:lnTo>
                  <a:pt x="1890" y="1752"/>
                </a:lnTo>
                <a:lnTo>
                  <a:pt x="1895" y="1752"/>
                </a:lnTo>
                <a:lnTo>
                  <a:pt x="1934" y="1751"/>
                </a:lnTo>
                <a:lnTo>
                  <a:pt x="1946" y="1751"/>
                </a:lnTo>
                <a:lnTo>
                  <a:pt x="1954" y="1741"/>
                </a:lnTo>
                <a:lnTo>
                  <a:pt x="1971" y="1717"/>
                </a:lnTo>
                <a:lnTo>
                  <a:pt x="1950" y="1698"/>
                </a:lnTo>
                <a:lnTo>
                  <a:pt x="1949" y="1697"/>
                </a:lnTo>
                <a:lnTo>
                  <a:pt x="1945" y="1693"/>
                </a:lnTo>
                <a:lnTo>
                  <a:pt x="1943" y="1691"/>
                </a:lnTo>
                <a:lnTo>
                  <a:pt x="1941" y="1689"/>
                </a:lnTo>
                <a:lnTo>
                  <a:pt x="1938" y="1687"/>
                </a:lnTo>
                <a:lnTo>
                  <a:pt x="1938" y="1687"/>
                </a:lnTo>
                <a:lnTo>
                  <a:pt x="1933" y="1683"/>
                </a:lnTo>
                <a:lnTo>
                  <a:pt x="1932" y="1680"/>
                </a:lnTo>
                <a:lnTo>
                  <a:pt x="1937" y="1676"/>
                </a:lnTo>
                <a:lnTo>
                  <a:pt x="1941" y="1672"/>
                </a:lnTo>
                <a:lnTo>
                  <a:pt x="1943" y="1670"/>
                </a:lnTo>
                <a:lnTo>
                  <a:pt x="1938" y="1663"/>
                </a:lnTo>
                <a:lnTo>
                  <a:pt x="1942" y="1659"/>
                </a:lnTo>
                <a:lnTo>
                  <a:pt x="1943" y="1659"/>
                </a:lnTo>
                <a:lnTo>
                  <a:pt x="1958" y="1648"/>
                </a:lnTo>
                <a:lnTo>
                  <a:pt x="1962" y="1645"/>
                </a:lnTo>
                <a:lnTo>
                  <a:pt x="1962" y="1644"/>
                </a:lnTo>
                <a:lnTo>
                  <a:pt x="1946" y="1627"/>
                </a:lnTo>
                <a:lnTo>
                  <a:pt x="1942" y="1624"/>
                </a:lnTo>
                <a:lnTo>
                  <a:pt x="1940" y="1625"/>
                </a:lnTo>
                <a:lnTo>
                  <a:pt x="1938" y="1625"/>
                </a:lnTo>
                <a:lnTo>
                  <a:pt x="1923" y="1637"/>
                </a:lnTo>
                <a:lnTo>
                  <a:pt x="1916" y="1641"/>
                </a:lnTo>
                <a:lnTo>
                  <a:pt x="1915" y="1641"/>
                </a:lnTo>
                <a:lnTo>
                  <a:pt x="1914" y="1642"/>
                </a:lnTo>
                <a:lnTo>
                  <a:pt x="1915" y="1645"/>
                </a:lnTo>
                <a:lnTo>
                  <a:pt x="1915" y="1646"/>
                </a:lnTo>
                <a:lnTo>
                  <a:pt x="1915" y="1648"/>
                </a:lnTo>
                <a:lnTo>
                  <a:pt x="1915" y="1649"/>
                </a:lnTo>
                <a:lnTo>
                  <a:pt x="1915" y="1650"/>
                </a:lnTo>
                <a:lnTo>
                  <a:pt x="1915" y="1651"/>
                </a:lnTo>
                <a:lnTo>
                  <a:pt x="1917" y="1653"/>
                </a:lnTo>
                <a:lnTo>
                  <a:pt x="1912" y="1657"/>
                </a:lnTo>
                <a:lnTo>
                  <a:pt x="1911" y="1655"/>
                </a:lnTo>
                <a:lnTo>
                  <a:pt x="1910" y="1655"/>
                </a:lnTo>
                <a:lnTo>
                  <a:pt x="1908" y="1654"/>
                </a:lnTo>
                <a:lnTo>
                  <a:pt x="1907" y="1653"/>
                </a:lnTo>
                <a:lnTo>
                  <a:pt x="1907" y="1651"/>
                </a:lnTo>
                <a:lnTo>
                  <a:pt x="1906" y="1650"/>
                </a:lnTo>
                <a:lnTo>
                  <a:pt x="1906" y="1648"/>
                </a:lnTo>
                <a:lnTo>
                  <a:pt x="1904" y="1648"/>
                </a:lnTo>
                <a:lnTo>
                  <a:pt x="1900" y="1650"/>
                </a:lnTo>
                <a:lnTo>
                  <a:pt x="1900" y="1651"/>
                </a:lnTo>
                <a:lnTo>
                  <a:pt x="1894" y="1655"/>
                </a:lnTo>
                <a:lnTo>
                  <a:pt x="1885" y="1659"/>
                </a:lnTo>
                <a:lnTo>
                  <a:pt x="1878" y="1662"/>
                </a:lnTo>
                <a:lnTo>
                  <a:pt x="1874" y="1663"/>
                </a:lnTo>
                <a:lnTo>
                  <a:pt x="1870" y="1664"/>
                </a:lnTo>
                <a:lnTo>
                  <a:pt x="1867" y="1667"/>
                </a:lnTo>
                <a:lnTo>
                  <a:pt x="1859" y="1668"/>
                </a:lnTo>
                <a:lnTo>
                  <a:pt x="1854" y="1671"/>
                </a:lnTo>
                <a:lnTo>
                  <a:pt x="1846" y="1674"/>
                </a:lnTo>
                <a:lnTo>
                  <a:pt x="1843" y="1674"/>
                </a:lnTo>
                <a:lnTo>
                  <a:pt x="1842" y="1678"/>
                </a:lnTo>
                <a:lnTo>
                  <a:pt x="1841" y="1681"/>
                </a:lnTo>
                <a:lnTo>
                  <a:pt x="1838" y="1680"/>
                </a:lnTo>
                <a:lnTo>
                  <a:pt x="1838" y="1685"/>
                </a:lnTo>
                <a:lnTo>
                  <a:pt x="1838" y="1688"/>
                </a:lnTo>
                <a:lnTo>
                  <a:pt x="1830" y="1687"/>
                </a:lnTo>
                <a:lnTo>
                  <a:pt x="1831" y="1684"/>
                </a:lnTo>
                <a:lnTo>
                  <a:pt x="1837" y="1680"/>
                </a:lnTo>
                <a:lnTo>
                  <a:pt x="1831" y="1679"/>
                </a:lnTo>
                <a:lnTo>
                  <a:pt x="1833" y="1679"/>
                </a:lnTo>
                <a:lnTo>
                  <a:pt x="1838" y="1675"/>
                </a:lnTo>
                <a:lnTo>
                  <a:pt x="1843" y="1670"/>
                </a:lnTo>
                <a:lnTo>
                  <a:pt x="1844" y="1663"/>
                </a:lnTo>
                <a:lnTo>
                  <a:pt x="1848" y="1649"/>
                </a:lnTo>
                <a:lnTo>
                  <a:pt x="1850" y="1646"/>
                </a:lnTo>
                <a:lnTo>
                  <a:pt x="1850" y="1644"/>
                </a:lnTo>
                <a:lnTo>
                  <a:pt x="1851" y="1640"/>
                </a:lnTo>
                <a:lnTo>
                  <a:pt x="1851" y="1637"/>
                </a:lnTo>
                <a:lnTo>
                  <a:pt x="1851" y="1636"/>
                </a:lnTo>
                <a:lnTo>
                  <a:pt x="1851" y="1634"/>
                </a:lnTo>
                <a:lnTo>
                  <a:pt x="1851" y="1633"/>
                </a:lnTo>
                <a:lnTo>
                  <a:pt x="1851" y="1628"/>
                </a:lnTo>
                <a:lnTo>
                  <a:pt x="1851" y="1627"/>
                </a:lnTo>
                <a:lnTo>
                  <a:pt x="1851" y="1624"/>
                </a:lnTo>
                <a:lnTo>
                  <a:pt x="1851" y="1602"/>
                </a:lnTo>
                <a:lnTo>
                  <a:pt x="1851" y="1597"/>
                </a:lnTo>
                <a:lnTo>
                  <a:pt x="1851" y="1593"/>
                </a:lnTo>
                <a:lnTo>
                  <a:pt x="1851" y="1591"/>
                </a:lnTo>
                <a:lnTo>
                  <a:pt x="1851" y="1590"/>
                </a:lnTo>
                <a:lnTo>
                  <a:pt x="1850" y="1585"/>
                </a:lnTo>
                <a:lnTo>
                  <a:pt x="1848" y="1582"/>
                </a:lnTo>
                <a:lnTo>
                  <a:pt x="1848" y="1580"/>
                </a:lnTo>
                <a:lnTo>
                  <a:pt x="1848" y="1578"/>
                </a:lnTo>
                <a:lnTo>
                  <a:pt x="1847" y="1576"/>
                </a:lnTo>
                <a:lnTo>
                  <a:pt x="1835" y="1576"/>
                </a:lnTo>
                <a:lnTo>
                  <a:pt x="1833" y="1564"/>
                </a:lnTo>
                <a:lnTo>
                  <a:pt x="1820" y="1561"/>
                </a:lnTo>
                <a:lnTo>
                  <a:pt x="1833" y="1560"/>
                </a:lnTo>
                <a:lnTo>
                  <a:pt x="1831" y="1554"/>
                </a:lnTo>
                <a:lnTo>
                  <a:pt x="1826" y="1552"/>
                </a:lnTo>
                <a:lnTo>
                  <a:pt x="1813" y="1548"/>
                </a:lnTo>
                <a:lnTo>
                  <a:pt x="1813" y="1547"/>
                </a:lnTo>
                <a:lnTo>
                  <a:pt x="1814" y="1546"/>
                </a:lnTo>
                <a:lnTo>
                  <a:pt x="1814" y="1542"/>
                </a:lnTo>
                <a:lnTo>
                  <a:pt x="1807" y="1541"/>
                </a:lnTo>
                <a:lnTo>
                  <a:pt x="1792" y="1538"/>
                </a:lnTo>
                <a:lnTo>
                  <a:pt x="1788" y="1538"/>
                </a:lnTo>
                <a:lnTo>
                  <a:pt x="1782" y="1537"/>
                </a:lnTo>
                <a:lnTo>
                  <a:pt x="1781" y="1535"/>
                </a:lnTo>
                <a:lnTo>
                  <a:pt x="1779" y="1535"/>
                </a:lnTo>
                <a:lnTo>
                  <a:pt x="1778" y="1534"/>
                </a:lnTo>
                <a:lnTo>
                  <a:pt x="1771" y="1533"/>
                </a:lnTo>
                <a:lnTo>
                  <a:pt x="1762" y="1531"/>
                </a:lnTo>
                <a:lnTo>
                  <a:pt x="1754" y="1529"/>
                </a:lnTo>
                <a:lnTo>
                  <a:pt x="1748" y="1529"/>
                </a:lnTo>
                <a:lnTo>
                  <a:pt x="1744" y="1528"/>
                </a:lnTo>
                <a:lnTo>
                  <a:pt x="1740" y="1528"/>
                </a:lnTo>
                <a:lnTo>
                  <a:pt x="1734" y="1526"/>
                </a:lnTo>
                <a:lnTo>
                  <a:pt x="1732" y="1525"/>
                </a:lnTo>
                <a:lnTo>
                  <a:pt x="1730" y="1529"/>
                </a:lnTo>
                <a:lnTo>
                  <a:pt x="1726" y="1531"/>
                </a:lnTo>
                <a:lnTo>
                  <a:pt x="1723" y="1534"/>
                </a:lnTo>
                <a:lnTo>
                  <a:pt x="1721" y="1537"/>
                </a:lnTo>
                <a:lnTo>
                  <a:pt x="1718" y="1541"/>
                </a:lnTo>
                <a:lnTo>
                  <a:pt x="1714" y="1543"/>
                </a:lnTo>
                <a:lnTo>
                  <a:pt x="1713" y="1546"/>
                </a:lnTo>
                <a:lnTo>
                  <a:pt x="1710" y="1550"/>
                </a:lnTo>
                <a:lnTo>
                  <a:pt x="1706" y="1552"/>
                </a:lnTo>
                <a:lnTo>
                  <a:pt x="1704" y="1555"/>
                </a:lnTo>
                <a:lnTo>
                  <a:pt x="1702" y="1558"/>
                </a:lnTo>
                <a:lnTo>
                  <a:pt x="1701" y="1558"/>
                </a:lnTo>
                <a:lnTo>
                  <a:pt x="1701" y="1559"/>
                </a:lnTo>
                <a:lnTo>
                  <a:pt x="1697" y="1561"/>
                </a:lnTo>
                <a:lnTo>
                  <a:pt x="1687" y="1572"/>
                </a:lnTo>
                <a:lnTo>
                  <a:pt x="1681" y="1577"/>
                </a:lnTo>
                <a:lnTo>
                  <a:pt x="1633" y="1627"/>
                </a:lnTo>
                <a:lnTo>
                  <a:pt x="1629" y="1610"/>
                </a:lnTo>
                <a:lnTo>
                  <a:pt x="1628" y="1603"/>
                </a:lnTo>
                <a:lnTo>
                  <a:pt x="1627" y="1599"/>
                </a:lnTo>
                <a:lnTo>
                  <a:pt x="1625" y="1595"/>
                </a:lnTo>
                <a:lnTo>
                  <a:pt x="1624" y="1590"/>
                </a:lnTo>
                <a:lnTo>
                  <a:pt x="1620" y="1590"/>
                </a:lnTo>
                <a:lnTo>
                  <a:pt x="1614" y="1589"/>
                </a:lnTo>
                <a:lnTo>
                  <a:pt x="1610" y="1588"/>
                </a:lnTo>
                <a:lnTo>
                  <a:pt x="1606" y="1586"/>
                </a:lnTo>
                <a:lnTo>
                  <a:pt x="1599" y="1585"/>
                </a:lnTo>
                <a:lnTo>
                  <a:pt x="1581" y="1581"/>
                </a:lnTo>
                <a:lnTo>
                  <a:pt x="1578" y="1581"/>
                </a:lnTo>
                <a:lnTo>
                  <a:pt x="1567" y="1578"/>
                </a:lnTo>
                <a:lnTo>
                  <a:pt x="1555" y="1577"/>
                </a:lnTo>
                <a:lnTo>
                  <a:pt x="1550" y="1576"/>
                </a:lnTo>
                <a:lnTo>
                  <a:pt x="1551" y="1571"/>
                </a:lnTo>
                <a:lnTo>
                  <a:pt x="1552" y="1568"/>
                </a:lnTo>
                <a:lnTo>
                  <a:pt x="1555" y="1563"/>
                </a:lnTo>
                <a:lnTo>
                  <a:pt x="1555" y="1561"/>
                </a:lnTo>
                <a:lnTo>
                  <a:pt x="1555" y="1560"/>
                </a:lnTo>
                <a:lnTo>
                  <a:pt x="1556" y="1560"/>
                </a:lnTo>
                <a:lnTo>
                  <a:pt x="1556" y="1559"/>
                </a:lnTo>
                <a:lnTo>
                  <a:pt x="1560" y="1544"/>
                </a:lnTo>
                <a:lnTo>
                  <a:pt x="1558" y="1544"/>
                </a:lnTo>
                <a:lnTo>
                  <a:pt x="1551" y="1546"/>
                </a:lnTo>
                <a:lnTo>
                  <a:pt x="1551" y="1548"/>
                </a:lnTo>
                <a:lnTo>
                  <a:pt x="1548" y="1552"/>
                </a:lnTo>
                <a:lnTo>
                  <a:pt x="1547" y="1558"/>
                </a:lnTo>
                <a:lnTo>
                  <a:pt x="1545" y="1561"/>
                </a:lnTo>
                <a:lnTo>
                  <a:pt x="1542" y="1568"/>
                </a:lnTo>
                <a:lnTo>
                  <a:pt x="1539" y="1573"/>
                </a:lnTo>
                <a:lnTo>
                  <a:pt x="1539" y="1574"/>
                </a:lnTo>
                <a:lnTo>
                  <a:pt x="1534" y="1573"/>
                </a:lnTo>
                <a:lnTo>
                  <a:pt x="1530" y="1564"/>
                </a:lnTo>
                <a:lnTo>
                  <a:pt x="1522" y="1547"/>
                </a:lnTo>
                <a:lnTo>
                  <a:pt x="1522" y="1546"/>
                </a:lnTo>
                <a:lnTo>
                  <a:pt x="1499" y="1546"/>
                </a:lnTo>
                <a:lnTo>
                  <a:pt x="1496" y="1548"/>
                </a:lnTo>
                <a:lnTo>
                  <a:pt x="1495" y="1550"/>
                </a:lnTo>
                <a:lnTo>
                  <a:pt x="1492" y="1554"/>
                </a:lnTo>
                <a:lnTo>
                  <a:pt x="1498" y="1560"/>
                </a:lnTo>
                <a:lnTo>
                  <a:pt x="1495" y="1563"/>
                </a:lnTo>
                <a:lnTo>
                  <a:pt x="1500" y="1568"/>
                </a:lnTo>
                <a:lnTo>
                  <a:pt x="1496" y="1572"/>
                </a:lnTo>
                <a:lnTo>
                  <a:pt x="1491" y="1565"/>
                </a:lnTo>
                <a:lnTo>
                  <a:pt x="1489" y="1569"/>
                </a:lnTo>
                <a:lnTo>
                  <a:pt x="1482" y="1563"/>
                </a:lnTo>
                <a:lnTo>
                  <a:pt x="1479" y="1567"/>
                </a:lnTo>
                <a:lnTo>
                  <a:pt x="1486" y="1572"/>
                </a:lnTo>
                <a:lnTo>
                  <a:pt x="1485" y="1573"/>
                </a:lnTo>
                <a:lnTo>
                  <a:pt x="1491" y="1580"/>
                </a:lnTo>
                <a:lnTo>
                  <a:pt x="1491" y="1582"/>
                </a:lnTo>
                <a:lnTo>
                  <a:pt x="1496" y="1588"/>
                </a:lnTo>
                <a:lnTo>
                  <a:pt x="1500" y="1584"/>
                </a:lnTo>
                <a:lnTo>
                  <a:pt x="1505" y="1584"/>
                </a:lnTo>
                <a:lnTo>
                  <a:pt x="1505" y="1585"/>
                </a:lnTo>
                <a:lnTo>
                  <a:pt x="1505" y="1588"/>
                </a:lnTo>
                <a:lnTo>
                  <a:pt x="1505" y="1589"/>
                </a:lnTo>
                <a:lnTo>
                  <a:pt x="1504" y="1590"/>
                </a:lnTo>
                <a:lnTo>
                  <a:pt x="1503" y="1591"/>
                </a:lnTo>
                <a:lnTo>
                  <a:pt x="1505" y="1593"/>
                </a:lnTo>
                <a:lnTo>
                  <a:pt x="1515" y="1597"/>
                </a:lnTo>
                <a:lnTo>
                  <a:pt x="1518" y="1598"/>
                </a:lnTo>
                <a:lnTo>
                  <a:pt x="1518" y="1599"/>
                </a:lnTo>
                <a:lnTo>
                  <a:pt x="1517" y="1602"/>
                </a:lnTo>
                <a:lnTo>
                  <a:pt x="1517" y="1603"/>
                </a:lnTo>
                <a:lnTo>
                  <a:pt x="1517" y="1606"/>
                </a:lnTo>
                <a:lnTo>
                  <a:pt x="1517" y="1607"/>
                </a:lnTo>
                <a:lnTo>
                  <a:pt x="1516" y="1610"/>
                </a:lnTo>
                <a:lnTo>
                  <a:pt x="1515" y="1611"/>
                </a:lnTo>
                <a:lnTo>
                  <a:pt x="1513" y="1616"/>
                </a:lnTo>
                <a:lnTo>
                  <a:pt x="1511" y="1620"/>
                </a:lnTo>
                <a:lnTo>
                  <a:pt x="1509" y="1624"/>
                </a:lnTo>
                <a:lnTo>
                  <a:pt x="1507" y="1628"/>
                </a:lnTo>
                <a:lnTo>
                  <a:pt x="1502" y="1636"/>
                </a:lnTo>
                <a:lnTo>
                  <a:pt x="1499" y="1640"/>
                </a:lnTo>
                <a:lnTo>
                  <a:pt x="1499" y="1642"/>
                </a:lnTo>
                <a:lnTo>
                  <a:pt x="1498" y="1644"/>
                </a:lnTo>
                <a:lnTo>
                  <a:pt x="1494" y="1644"/>
                </a:lnTo>
                <a:lnTo>
                  <a:pt x="1492" y="1646"/>
                </a:lnTo>
                <a:lnTo>
                  <a:pt x="1491" y="1648"/>
                </a:lnTo>
                <a:lnTo>
                  <a:pt x="1489" y="1648"/>
                </a:lnTo>
                <a:lnTo>
                  <a:pt x="1492" y="1649"/>
                </a:lnTo>
                <a:lnTo>
                  <a:pt x="1502" y="1654"/>
                </a:lnTo>
                <a:lnTo>
                  <a:pt x="1505" y="1655"/>
                </a:lnTo>
                <a:lnTo>
                  <a:pt x="1516" y="1658"/>
                </a:lnTo>
                <a:lnTo>
                  <a:pt x="1518" y="1659"/>
                </a:lnTo>
                <a:lnTo>
                  <a:pt x="1543" y="1670"/>
                </a:lnTo>
                <a:lnTo>
                  <a:pt x="1547" y="1672"/>
                </a:lnTo>
                <a:lnTo>
                  <a:pt x="1550" y="1666"/>
                </a:lnTo>
                <a:lnTo>
                  <a:pt x="1552" y="1666"/>
                </a:lnTo>
                <a:lnTo>
                  <a:pt x="1555" y="1667"/>
                </a:lnTo>
                <a:lnTo>
                  <a:pt x="1558" y="1667"/>
                </a:lnTo>
                <a:lnTo>
                  <a:pt x="1558" y="1668"/>
                </a:lnTo>
                <a:lnTo>
                  <a:pt x="1559" y="1668"/>
                </a:lnTo>
                <a:lnTo>
                  <a:pt x="1562" y="1668"/>
                </a:lnTo>
                <a:lnTo>
                  <a:pt x="1567" y="1668"/>
                </a:lnTo>
                <a:lnTo>
                  <a:pt x="1572" y="1670"/>
                </a:lnTo>
                <a:lnTo>
                  <a:pt x="1577" y="1670"/>
                </a:lnTo>
                <a:lnTo>
                  <a:pt x="1585" y="1671"/>
                </a:lnTo>
                <a:lnTo>
                  <a:pt x="1595" y="1672"/>
                </a:lnTo>
                <a:lnTo>
                  <a:pt x="1597" y="1672"/>
                </a:lnTo>
                <a:lnTo>
                  <a:pt x="1601" y="1674"/>
                </a:lnTo>
                <a:lnTo>
                  <a:pt x="1603" y="1675"/>
                </a:lnTo>
                <a:lnTo>
                  <a:pt x="1628" y="1687"/>
                </a:lnTo>
                <a:lnTo>
                  <a:pt x="1636" y="1689"/>
                </a:lnTo>
                <a:lnTo>
                  <a:pt x="1641" y="1692"/>
                </a:lnTo>
                <a:lnTo>
                  <a:pt x="1657" y="1701"/>
                </a:lnTo>
                <a:lnTo>
                  <a:pt x="1659" y="1702"/>
                </a:lnTo>
                <a:lnTo>
                  <a:pt x="1665" y="1704"/>
                </a:lnTo>
                <a:lnTo>
                  <a:pt x="1668" y="1706"/>
                </a:lnTo>
                <a:lnTo>
                  <a:pt x="1671" y="1708"/>
                </a:lnTo>
                <a:lnTo>
                  <a:pt x="1674" y="1709"/>
                </a:lnTo>
                <a:lnTo>
                  <a:pt x="1678" y="1714"/>
                </a:lnTo>
                <a:lnTo>
                  <a:pt x="1649" y="1741"/>
                </a:lnTo>
                <a:lnTo>
                  <a:pt x="1637" y="1748"/>
                </a:lnTo>
                <a:lnTo>
                  <a:pt x="1638" y="1749"/>
                </a:lnTo>
                <a:lnTo>
                  <a:pt x="1641" y="1753"/>
                </a:lnTo>
                <a:lnTo>
                  <a:pt x="1642" y="1754"/>
                </a:lnTo>
                <a:lnTo>
                  <a:pt x="1649" y="1768"/>
                </a:lnTo>
                <a:lnTo>
                  <a:pt x="1653" y="1775"/>
                </a:lnTo>
                <a:lnTo>
                  <a:pt x="1650" y="1777"/>
                </a:lnTo>
                <a:lnTo>
                  <a:pt x="1651" y="1777"/>
                </a:lnTo>
                <a:lnTo>
                  <a:pt x="1637" y="1781"/>
                </a:lnTo>
                <a:lnTo>
                  <a:pt x="1631" y="1783"/>
                </a:lnTo>
                <a:lnTo>
                  <a:pt x="1623" y="1786"/>
                </a:lnTo>
                <a:lnTo>
                  <a:pt x="1616" y="1788"/>
                </a:lnTo>
                <a:lnTo>
                  <a:pt x="1614" y="1790"/>
                </a:lnTo>
                <a:lnTo>
                  <a:pt x="1610" y="1791"/>
                </a:lnTo>
                <a:lnTo>
                  <a:pt x="1567" y="1807"/>
                </a:lnTo>
                <a:lnTo>
                  <a:pt x="1567" y="1805"/>
                </a:lnTo>
                <a:lnTo>
                  <a:pt x="1567" y="1804"/>
                </a:lnTo>
                <a:lnTo>
                  <a:pt x="1567" y="1803"/>
                </a:lnTo>
                <a:lnTo>
                  <a:pt x="1567" y="1800"/>
                </a:lnTo>
                <a:lnTo>
                  <a:pt x="1563" y="1799"/>
                </a:lnTo>
                <a:lnTo>
                  <a:pt x="1559" y="1799"/>
                </a:lnTo>
                <a:lnTo>
                  <a:pt x="1552" y="1799"/>
                </a:lnTo>
                <a:lnTo>
                  <a:pt x="1546" y="1803"/>
                </a:lnTo>
                <a:lnTo>
                  <a:pt x="1543" y="1801"/>
                </a:lnTo>
                <a:lnTo>
                  <a:pt x="1542" y="1796"/>
                </a:lnTo>
                <a:lnTo>
                  <a:pt x="1542" y="1791"/>
                </a:lnTo>
                <a:lnTo>
                  <a:pt x="1545" y="1788"/>
                </a:lnTo>
                <a:lnTo>
                  <a:pt x="1546" y="1786"/>
                </a:lnTo>
                <a:lnTo>
                  <a:pt x="1548" y="1783"/>
                </a:lnTo>
                <a:lnTo>
                  <a:pt x="1552" y="1781"/>
                </a:lnTo>
                <a:lnTo>
                  <a:pt x="1517" y="1798"/>
                </a:lnTo>
                <a:lnTo>
                  <a:pt x="1509" y="1801"/>
                </a:lnTo>
                <a:lnTo>
                  <a:pt x="1507" y="1804"/>
                </a:lnTo>
                <a:lnTo>
                  <a:pt x="1502" y="1807"/>
                </a:lnTo>
                <a:lnTo>
                  <a:pt x="1500" y="1807"/>
                </a:lnTo>
                <a:lnTo>
                  <a:pt x="1496" y="1809"/>
                </a:lnTo>
                <a:lnTo>
                  <a:pt x="1499" y="1813"/>
                </a:lnTo>
                <a:lnTo>
                  <a:pt x="1502" y="1817"/>
                </a:lnTo>
                <a:lnTo>
                  <a:pt x="1503" y="1821"/>
                </a:lnTo>
                <a:lnTo>
                  <a:pt x="1504" y="1822"/>
                </a:lnTo>
                <a:lnTo>
                  <a:pt x="1500" y="1825"/>
                </a:lnTo>
                <a:lnTo>
                  <a:pt x="1495" y="1828"/>
                </a:lnTo>
                <a:lnTo>
                  <a:pt x="1490" y="1829"/>
                </a:lnTo>
                <a:lnTo>
                  <a:pt x="1486" y="1831"/>
                </a:lnTo>
                <a:lnTo>
                  <a:pt x="1469" y="1839"/>
                </a:lnTo>
                <a:lnTo>
                  <a:pt x="1468" y="1838"/>
                </a:lnTo>
                <a:lnTo>
                  <a:pt x="1466" y="1833"/>
                </a:lnTo>
                <a:lnTo>
                  <a:pt x="1465" y="1831"/>
                </a:lnTo>
                <a:lnTo>
                  <a:pt x="1464" y="1824"/>
                </a:lnTo>
                <a:lnTo>
                  <a:pt x="1460" y="1825"/>
                </a:lnTo>
                <a:lnTo>
                  <a:pt x="1456" y="1825"/>
                </a:lnTo>
                <a:lnTo>
                  <a:pt x="1455" y="1826"/>
                </a:lnTo>
                <a:lnTo>
                  <a:pt x="1455" y="1830"/>
                </a:lnTo>
                <a:lnTo>
                  <a:pt x="1452" y="1831"/>
                </a:lnTo>
                <a:lnTo>
                  <a:pt x="1447" y="1834"/>
                </a:lnTo>
                <a:lnTo>
                  <a:pt x="1442" y="1837"/>
                </a:lnTo>
                <a:lnTo>
                  <a:pt x="1438" y="1839"/>
                </a:lnTo>
                <a:lnTo>
                  <a:pt x="1436" y="1838"/>
                </a:lnTo>
                <a:lnTo>
                  <a:pt x="1434" y="1835"/>
                </a:lnTo>
                <a:lnTo>
                  <a:pt x="1432" y="1833"/>
                </a:lnTo>
                <a:lnTo>
                  <a:pt x="1432" y="1833"/>
                </a:lnTo>
                <a:lnTo>
                  <a:pt x="1431" y="1830"/>
                </a:lnTo>
                <a:lnTo>
                  <a:pt x="1429" y="1826"/>
                </a:lnTo>
                <a:lnTo>
                  <a:pt x="1427" y="1822"/>
                </a:lnTo>
                <a:lnTo>
                  <a:pt x="1425" y="1818"/>
                </a:lnTo>
                <a:lnTo>
                  <a:pt x="1425" y="1812"/>
                </a:lnTo>
                <a:lnTo>
                  <a:pt x="1423" y="1809"/>
                </a:lnTo>
                <a:lnTo>
                  <a:pt x="1423" y="1807"/>
                </a:lnTo>
                <a:lnTo>
                  <a:pt x="1422" y="1800"/>
                </a:lnTo>
                <a:lnTo>
                  <a:pt x="1429" y="1798"/>
                </a:lnTo>
                <a:lnTo>
                  <a:pt x="1427" y="1794"/>
                </a:lnTo>
                <a:lnTo>
                  <a:pt x="1426" y="1790"/>
                </a:lnTo>
                <a:lnTo>
                  <a:pt x="1426" y="1786"/>
                </a:lnTo>
                <a:lnTo>
                  <a:pt x="1429" y="1786"/>
                </a:lnTo>
                <a:lnTo>
                  <a:pt x="1432" y="1784"/>
                </a:lnTo>
                <a:lnTo>
                  <a:pt x="1432" y="1778"/>
                </a:lnTo>
                <a:lnTo>
                  <a:pt x="1431" y="1771"/>
                </a:lnTo>
                <a:lnTo>
                  <a:pt x="1430" y="1765"/>
                </a:lnTo>
                <a:lnTo>
                  <a:pt x="1426" y="1766"/>
                </a:lnTo>
                <a:lnTo>
                  <a:pt x="1421" y="1769"/>
                </a:lnTo>
                <a:lnTo>
                  <a:pt x="1414" y="1770"/>
                </a:lnTo>
                <a:lnTo>
                  <a:pt x="1413" y="1771"/>
                </a:lnTo>
                <a:lnTo>
                  <a:pt x="1412" y="1766"/>
                </a:lnTo>
                <a:lnTo>
                  <a:pt x="1412" y="1765"/>
                </a:lnTo>
                <a:lnTo>
                  <a:pt x="1410" y="1764"/>
                </a:lnTo>
                <a:lnTo>
                  <a:pt x="1410" y="1761"/>
                </a:lnTo>
                <a:lnTo>
                  <a:pt x="1409" y="1754"/>
                </a:lnTo>
                <a:lnTo>
                  <a:pt x="1409" y="1751"/>
                </a:lnTo>
                <a:lnTo>
                  <a:pt x="1408" y="1751"/>
                </a:lnTo>
                <a:lnTo>
                  <a:pt x="1406" y="1751"/>
                </a:lnTo>
                <a:lnTo>
                  <a:pt x="1402" y="1752"/>
                </a:lnTo>
                <a:lnTo>
                  <a:pt x="1401" y="1753"/>
                </a:lnTo>
                <a:lnTo>
                  <a:pt x="1400" y="1754"/>
                </a:lnTo>
                <a:lnTo>
                  <a:pt x="1399" y="1754"/>
                </a:lnTo>
                <a:lnTo>
                  <a:pt x="1397" y="1756"/>
                </a:lnTo>
                <a:lnTo>
                  <a:pt x="1393" y="1757"/>
                </a:lnTo>
                <a:lnTo>
                  <a:pt x="1392" y="1757"/>
                </a:lnTo>
                <a:lnTo>
                  <a:pt x="1388" y="1760"/>
                </a:lnTo>
                <a:lnTo>
                  <a:pt x="1383" y="1762"/>
                </a:lnTo>
                <a:lnTo>
                  <a:pt x="1386" y="1773"/>
                </a:lnTo>
                <a:lnTo>
                  <a:pt x="1391" y="1770"/>
                </a:lnTo>
                <a:lnTo>
                  <a:pt x="1395" y="1769"/>
                </a:lnTo>
                <a:lnTo>
                  <a:pt x="1404" y="1768"/>
                </a:lnTo>
                <a:lnTo>
                  <a:pt x="1405" y="1766"/>
                </a:lnTo>
                <a:lnTo>
                  <a:pt x="1408" y="1771"/>
                </a:lnTo>
                <a:lnTo>
                  <a:pt x="1404" y="1773"/>
                </a:lnTo>
                <a:lnTo>
                  <a:pt x="1405" y="1777"/>
                </a:lnTo>
                <a:lnTo>
                  <a:pt x="1408" y="1781"/>
                </a:lnTo>
                <a:lnTo>
                  <a:pt x="1410" y="1795"/>
                </a:lnTo>
                <a:lnTo>
                  <a:pt x="1419" y="1794"/>
                </a:lnTo>
                <a:lnTo>
                  <a:pt x="1423" y="1816"/>
                </a:lnTo>
                <a:lnTo>
                  <a:pt x="1422" y="1816"/>
                </a:lnTo>
                <a:lnTo>
                  <a:pt x="1422" y="1817"/>
                </a:lnTo>
                <a:lnTo>
                  <a:pt x="1422" y="1818"/>
                </a:lnTo>
                <a:lnTo>
                  <a:pt x="1422" y="1820"/>
                </a:lnTo>
                <a:lnTo>
                  <a:pt x="1422" y="1821"/>
                </a:lnTo>
                <a:lnTo>
                  <a:pt x="1421" y="1822"/>
                </a:lnTo>
                <a:lnTo>
                  <a:pt x="1421" y="1824"/>
                </a:lnTo>
                <a:lnTo>
                  <a:pt x="1419" y="1825"/>
                </a:lnTo>
                <a:lnTo>
                  <a:pt x="1419" y="1829"/>
                </a:lnTo>
                <a:lnTo>
                  <a:pt x="1418" y="1831"/>
                </a:lnTo>
                <a:lnTo>
                  <a:pt x="1417" y="1835"/>
                </a:lnTo>
                <a:lnTo>
                  <a:pt x="1409" y="1833"/>
                </a:lnTo>
                <a:lnTo>
                  <a:pt x="1409" y="1834"/>
                </a:lnTo>
                <a:lnTo>
                  <a:pt x="1408" y="1835"/>
                </a:lnTo>
                <a:lnTo>
                  <a:pt x="1408" y="1838"/>
                </a:lnTo>
                <a:lnTo>
                  <a:pt x="1414" y="1839"/>
                </a:lnTo>
                <a:lnTo>
                  <a:pt x="1416" y="1841"/>
                </a:lnTo>
                <a:lnTo>
                  <a:pt x="1414" y="1842"/>
                </a:lnTo>
                <a:lnTo>
                  <a:pt x="1404" y="1869"/>
                </a:lnTo>
                <a:lnTo>
                  <a:pt x="1402" y="1874"/>
                </a:lnTo>
                <a:lnTo>
                  <a:pt x="1401" y="1876"/>
                </a:lnTo>
                <a:lnTo>
                  <a:pt x="1401" y="1877"/>
                </a:lnTo>
                <a:lnTo>
                  <a:pt x="1401" y="1877"/>
                </a:lnTo>
                <a:lnTo>
                  <a:pt x="1397" y="1888"/>
                </a:lnTo>
                <a:lnTo>
                  <a:pt x="1397" y="1889"/>
                </a:lnTo>
                <a:lnTo>
                  <a:pt x="1396" y="1890"/>
                </a:lnTo>
                <a:lnTo>
                  <a:pt x="1396" y="1891"/>
                </a:lnTo>
                <a:lnTo>
                  <a:pt x="1395" y="1893"/>
                </a:lnTo>
                <a:lnTo>
                  <a:pt x="1393" y="1894"/>
                </a:lnTo>
                <a:lnTo>
                  <a:pt x="1389" y="1898"/>
                </a:lnTo>
                <a:lnTo>
                  <a:pt x="1388" y="1899"/>
                </a:lnTo>
                <a:lnTo>
                  <a:pt x="1387" y="1901"/>
                </a:lnTo>
                <a:lnTo>
                  <a:pt x="1386" y="1903"/>
                </a:lnTo>
                <a:lnTo>
                  <a:pt x="1383" y="1902"/>
                </a:lnTo>
                <a:lnTo>
                  <a:pt x="1379" y="1901"/>
                </a:lnTo>
                <a:lnTo>
                  <a:pt x="1376" y="1901"/>
                </a:lnTo>
                <a:lnTo>
                  <a:pt x="1371" y="1902"/>
                </a:lnTo>
                <a:lnTo>
                  <a:pt x="1376" y="1906"/>
                </a:lnTo>
                <a:lnTo>
                  <a:pt x="1380" y="1908"/>
                </a:lnTo>
                <a:lnTo>
                  <a:pt x="1371" y="1920"/>
                </a:lnTo>
                <a:lnTo>
                  <a:pt x="1372" y="1920"/>
                </a:lnTo>
                <a:lnTo>
                  <a:pt x="1370" y="1925"/>
                </a:lnTo>
                <a:lnTo>
                  <a:pt x="1369" y="1927"/>
                </a:lnTo>
                <a:lnTo>
                  <a:pt x="1367" y="1928"/>
                </a:lnTo>
                <a:lnTo>
                  <a:pt x="1367" y="1929"/>
                </a:lnTo>
                <a:lnTo>
                  <a:pt x="1366" y="1931"/>
                </a:lnTo>
                <a:lnTo>
                  <a:pt x="1363" y="1932"/>
                </a:lnTo>
                <a:lnTo>
                  <a:pt x="1361" y="1934"/>
                </a:lnTo>
                <a:lnTo>
                  <a:pt x="1359" y="1934"/>
                </a:lnTo>
                <a:lnTo>
                  <a:pt x="1352" y="1934"/>
                </a:lnTo>
                <a:lnTo>
                  <a:pt x="1341" y="1933"/>
                </a:lnTo>
                <a:lnTo>
                  <a:pt x="1340" y="1938"/>
                </a:lnTo>
                <a:lnTo>
                  <a:pt x="1339" y="1940"/>
                </a:lnTo>
                <a:lnTo>
                  <a:pt x="1340" y="1942"/>
                </a:lnTo>
                <a:lnTo>
                  <a:pt x="1340" y="1949"/>
                </a:lnTo>
                <a:lnTo>
                  <a:pt x="1320" y="1942"/>
                </a:lnTo>
                <a:lnTo>
                  <a:pt x="1307" y="1941"/>
                </a:lnTo>
                <a:lnTo>
                  <a:pt x="1302" y="1938"/>
                </a:lnTo>
                <a:lnTo>
                  <a:pt x="1302" y="1941"/>
                </a:lnTo>
                <a:lnTo>
                  <a:pt x="1301" y="1957"/>
                </a:lnTo>
                <a:lnTo>
                  <a:pt x="1307" y="1958"/>
                </a:lnTo>
                <a:lnTo>
                  <a:pt x="1307" y="1959"/>
                </a:lnTo>
                <a:lnTo>
                  <a:pt x="1307" y="1961"/>
                </a:lnTo>
                <a:lnTo>
                  <a:pt x="1305" y="1970"/>
                </a:lnTo>
                <a:lnTo>
                  <a:pt x="1318" y="1974"/>
                </a:lnTo>
                <a:lnTo>
                  <a:pt x="1324" y="1974"/>
                </a:lnTo>
                <a:lnTo>
                  <a:pt x="1326" y="1974"/>
                </a:lnTo>
                <a:lnTo>
                  <a:pt x="1326" y="1975"/>
                </a:lnTo>
                <a:lnTo>
                  <a:pt x="1324" y="1980"/>
                </a:lnTo>
                <a:lnTo>
                  <a:pt x="1324" y="1981"/>
                </a:lnTo>
                <a:lnTo>
                  <a:pt x="1323" y="1983"/>
                </a:lnTo>
                <a:lnTo>
                  <a:pt x="1320" y="1993"/>
                </a:lnTo>
                <a:lnTo>
                  <a:pt x="1315" y="1992"/>
                </a:lnTo>
                <a:lnTo>
                  <a:pt x="1307" y="1988"/>
                </a:lnTo>
                <a:lnTo>
                  <a:pt x="1298" y="1985"/>
                </a:lnTo>
                <a:lnTo>
                  <a:pt x="1297" y="1984"/>
                </a:lnTo>
                <a:lnTo>
                  <a:pt x="1296" y="1984"/>
                </a:lnTo>
                <a:lnTo>
                  <a:pt x="1290" y="1980"/>
                </a:lnTo>
                <a:lnTo>
                  <a:pt x="1285" y="1975"/>
                </a:lnTo>
                <a:lnTo>
                  <a:pt x="1276" y="1972"/>
                </a:lnTo>
                <a:lnTo>
                  <a:pt x="1275" y="1971"/>
                </a:lnTo>
                <a:lnTo>
                  <a:pt x="1268" y="1970"/>
                </a:lnTo>
                <a:lnTo>
                  <a:pt x="1260" y="1968"/>
                </a:lnTo>
                <a:lnTo>
                  <a:pt x="1250" y="1966"/>
                </a:lnTo>
                <a:lnTo>
                  <a:pt x="1237" y="1953"/>
                </a:lnTo>
                <a:lnTo>
                  <a:pt x="1232" y="1945"/>
                </a:lnTo>
                <a:lnTo>
                  <a:pt x="1229" y="1940"/>
                </a:lnTo>
                <a:lnTo>
                  <a:pt x="1224" y="1934"/>
                </a:lnTo>
                <a:lnTo>
                  <a:pt x="1219" y="1936"/>
                </a:lnTo>
                <a:lnTo>
                  <a:pt x="1217" y="1951"/>
                </a:lnTo>
                <a:lnTo>
                  <a:pt x="1217" y="1964"/>
                </a:lnTo>
                <a:lnTo>
                  <a:pt x="1220" y="1970"/>
                </a:lnTo>
                <a:lnTo>
                  <a:pt x="1230" y="1971"/>
                </a:lnTo>
                <a:lnTo>
                  <a:pt x="1230" y="1978"/>
                </a:lnTo>
                <a:lnTo>
                  <a:pt x="1232" y="1978"/>
                </a:lnTo>
                <a:lnTo>
                  <a:pt x="1230" y="1980"/>
                </a:lnTo>
                <a:lnTo>
                  <a:pt x="1230" y="1983"/>
                </a:lnTo>
                <a:lnTo>
                  <a:pt x="1230" y="1984"/>
                </a:lnTo>
                <a:lnTo>
                  <a:pt x="1230" y="1985"/>
                </a:lnTo>
                <a:lnTo>
                  <a:pt x="1230" y="1987"/>
                </a:lnTo>
                <a:lnTo>
                  <a:pt x="1229" y="1987"/>
                </a:lnTo>
                <a:lnTo>
                  <a:pt x="1228" y="1987"/>
                </a:lnTo>
                <a:lnTo>
                  <a:pt x="1226" y="1987"/>
                </a:lnTo>
                <a:lnTo>
                  <a:pt x="1225" y="1987"/>
                </a:lnTo>
                <a:lnTo>
                  <a:pt x="1224" y="1987"/>
                </a:lnTo>
                <a:lnTo>
                  <a:pt x="1219" y="1985"/>
                </a:lnTo>
                <a:lnTo>
                  <a:pt x="1216" y="1987"/>
                </a:lnTo>
                <a:lnTo>
                  <a:pt x="1213" y="1987"/>
                </a:lnTo>
                <a:lnTo>
                  <a:pt x="1211" y="1987"/>
                </a:lnTo>
                <a:lnTo>
                  <a:pt x="1206" y="1987"/>
                </a:lnTo>
                <a:lnTo>
                  <a:pt x="1200" y="1987"/>
                </a:lnTo>
                <a:lnTo>
                  <a:pt x="1191" y="1987"/>
                </a:lnTo>
                <a:lnTo>
                  <a:pt x="1182" y="1987"/>
                </a:lnTo>
                <a:lnTo>
                  <a:pt x="1176" y="1985"/>
                </a:lnTo>
                <a:lnTo>
                  <a:pt x="1169" y="1984"/>
                </a:lnTo>
                <a:lnTo>
                  <a:pt x="1168" y="1980"/>
                </a:lnTo>
                <a:lnTo>
                  <a:pt x="1164" y="1974"/>
                </a:lnTo>
                <a:lnTo>
                  <a:pt x="1160" y="1970"/>
                </a:lnTo>
                <a:lnTo>
                  <a:pt x="1153" y="1963"/>
                </a:lnTo>
                <a:lnTo>
                  <a:pt x="1151" y="1962"/>
                </a:lnTo>
                <a:lnTo>
                  <a:pt x="1148" y="1962"/>
                </a:lnTo>
                <a:lnTo>
                  <a:pt x="1146" y="1962"/>
                </a:lnTo>
                <a:lnTo>
                  <a:pt x="1140" y="1961"/>
                </a:lnTo>
                <a:lnTo>
                  <a:pt x="1131" y="1958"/>
                </a:lnTo>
                <a:lnTo>
                  <a:pt x="1123" y="1957"/>
                </a:lnTo>
                <a:lnTo>
                  <a:pt x="1121" y="1955"/>
                </a:lnTo>
                <a:lnTo>
                  <a:pt x="1120" y="1954"/>
                </a:lnTo>
                <a:lnTo>
                  <a:pt x="1117" y="1950"/>
                </a:lnTo>
                <a:lnTo>
                  <a:pt x="1117" y="1945"/>
                </a:lnTo>
                <a:lnTo>
                  <a:pt x="1117" y="1941"/>
                </a:lnTo>
                <a:lnTo>
                  <a:pt x="1116" y="1934"/>
                </a:lnTo>
                <a:lnTo>
                  <a:pt x="1116" y="1932"/>
                </a:lnTo>
                <a:lnTo>
                  <a:pt x="1112" y="1924"/>
                </a:lnTo>
                <a:lnTo>
                  <a:pt x="1112" y="1920"/>
                </a:lnTo>
                <a:lnTo>
                  <a:pt x="1112" y="1919"/>
                </a:lnTo>
                <a:lnTo>
                  <a:pt x="1116" y="1912"/>
                </a:lnTo>
                <a:lnTo>
                  <a:pt x="1117" y="1910"/>
                </a:lnTo>
                <a:lnTo>
                  <a:pt x="1118" y="1907"/>
                </a:lnTo>
                <a:lnTo>
                  <a:pt x="1121" y="1906"/>
                </a:lnTo>
                <a:lnTo>
                  <a:pt x="1123" y="1904"/>
                </a:lnTo>
                <a:lnTo>
                  <a:pt x="1125" y="1904"/>
                </a:lnTo>
                <a:lnTo>
                  <a:pt x="1129" y="1903"/>
                </a:lnTo>
                <a:lnTo>
                  <a:pt x="1134" y="1903"/>
                </a:lnTo>
                <a:lnTo>
                  <a:pt x="1138" y="1904"/>
                </a:lnTo>
                <a:lnTo>
                  <a:pt x="1140" y="1903"/>
                </a:lnTo>
                <a:lnTo>
                  <a:pt x="1140" y="1901"/>
                </a:lnTo>
                <a:lnTo>
                  <a:pt x="1142" y="1897"/>
                </a:lnTo>
                <a:lnTo>
                  <a:pt x="1143" y="1894"/>
                </a:lnTo>
                <a:lnTo>
                  <a:pt x="1143" y="1891"/>
                </a:lnTo>
                <a:lnTo>
                  <a:pt x="1143" y="1890"/>
                </a:lnTo>
                <a:lnTo>
                  <a:pt x="1142" y="1890"/>
                </a:lnTo>
                <a:lnTo>
                  <a:pt x="1139" y="1889"/>
                </a:lnTo>
                <a:lnTo>
                  <a:pt x="1138" y="1888"/>
                </a:lnTo>
                <a:lnTo>
                  <a:pt x="1135" y="1885"/>
                </a:lnTo>
                <a:lnTo>
                  <a:pt x="1134" y="1884"/>
                </a:lnTo>
                <a:lnTo>
                  <a:pt x="1133" y="1882"/>
                </a:lnTo>
                <a:lnTo>
                  <a:pt x="1131" y="1882"/>
                </a:lnTo>
                <a:lnTo>
                  <a:pt x="1130" y="1882"/>
                </a:lnTo>
                <a:lnTo>
                  <a:pt x="1129" y="1884"/>
                </a:lnTo>
                <a:lnTo>
                  <a:pt x="1127" y="1882"/>
                </a:lnTo>
                <a:lnTo>
                  <a:pt x="1126" y="1882"/>
                </a:lnTo>
                <a:lnTo>
                  <a:pt x="1125" y="1878"/>
                </a:lnTo>
                <a:lnTo>
                  <a:pt x="1125" y="1877"/>
                </a:lnTo>
                <a:lnTo>
                  <a:pt x="1123" y="1874"/>
                </a:lnTo>
                <a:lnTo>
                  <a:pt x="1122" y="1874"/>
                </a:lnTo>
                <a:lnTo>
                  <a:pt x="1121" y="1874"/>
                </a:lnTo>
                <a:lnTo>
                  <a:pt x="1120" y="1873"/>
                </a:lnTo>
                <a:lnTo>
                  <a:pt x="1120" y="1873"/>
                </a:lnTo>
                <a:lnTo>
                  <a:pt x="1120" y="1874"/>
                </a:lnTo>
                <a:lnTo>
                  <a:pt x="1120" y="1874"/>
                </a:lnTo>
                <a:lnTo>
                  <a:pt x="1118" y="1877"/>
                </a:lnTo>
                <a:lnTo>
                  <a:pt x="1118" y="1878"/>
                </a:lnTo>
                <a:lnTo>
                  <a:pt x="1117" y="1878"/>
                </a:lnTo>
                <a:lnTo>
                  <a:pt x="1116" y="1878"/>
                </a:lnTo>
                <a:lnTo>
                  <a:pt x="1114" y="1878"/>
                </a:lnTo>
                <a:lnTo>
                  <a:pt x="1112" y="1877"/>
                </a:lnTo>
                <a:lnTo>
                  <a:pt x="1110" y="1877"/>
                </a:lnTo>
                <a:lnTo>
                  <a:pt x="1109" y="1877"/>
                </a:lnTo>
                <a:lnTo>
                  <a:pt x="1107" y="1876"/>
                </a:lnTo>
                <a:lnTo>
                  <a:pt x="1105" y="1876"/>
                </a:lnTo>
                <a:lnTo>
                  <a:pt x="1104" y="1876"/>
                </a:lnTo>
                <a:lnTo>
                  <a:pt x="1103" y="1876"/>
                </a:lnTo>
                <a:lnTo>
                  <a:pt x="1101" y="1876"/>
                </a:lnTo>
                <a:lnTo>
                  <a:pt x="1100" y="1876"/>
                </a:lnTo>
                <a:lnTo>
                  <a:pt x="1099" y="1876"/>
                </a:lnTo>
                <a:lnTo>
                  <a:pt x="1097" y="1876"/>
                </a:lnTo>
                <a:lnTo>
                  <a:pt x="1096" y="1874"/>
                </a:lnTo>
                <a:lnTo>
                  <a:pt x="1094" y="1889"/>
                </a:lnTo>
                <a:lnTo>
                  <a:pt x="1091" y="1907"/>
                </a:lnTo>
                <a:lnTo>
                  <a:pt x="1094" y="1912"/>
                </a:lnTo>
                <a:lnTo>
                  <a:pt x="1083" y="1919"/>
                </a:lnTo>
                <a:lnTo>
                  <a:pt x="1067" y="1933"/>
                </a:lnTo>
                <a:lnTo>
                  <a:pt x="1054" y="1921"/>
                </a:lnTo>
                <a:lnTo>
                  <a:pt x="1044" y="1915"/>
                </a:lnTo>
                <a:lnTo>
                  <a:pt x="1041" y="1910"/>
                </a:lnTo>
                <a:lnTo>
                  <a:pt x="1039" y="1902"/>
                </a:lnTo>
                <a:lnTo>
                  <a:pt x="1026" y="1899"/>
                </a:lnTo>
                <a:lnTo>
                  <a:pt x="1010" y="1878"/>
                </a:lnTo>
                <a:lnTo>
                  <a:pt x="1005" y="1880"/>
                </a:lnTo>
                <a:lnTo>
                  <a:pt x="1009" y="1899"/>
                </a:lnTo>
                <a:lnTo>
                  <a:pt x="1001" y="1903"/>
                </a:lnTo>
                <a:lnTo>
                  <a:pt x="992" y="1908"/>
                </a:lnTo>
                <a:lnTo>
                  <a:pt x="975" y="1902"/>
                </a:lnTo>
                <a:lnTo>
                  <a:pt x="975" y="1901"/>
                </a:lnTo>
                <a:lnTo>
                  <a:pt x="975" y="1899"/>
                </a:lnTo>
                <a:lnTo>
                  <a:pt x="974" y="1899"/>
                </a:lnTo>
                <a:lnTo>
                  <a:pt x="972" y="1899"/>
                </a:lnTo>
                <a:lnTo>
                  <a:pt x="972" y="1898"/>
                </a:lnTo>
                <a:lnTo>
                  <a:pt x="970" y="1897"/>
                </a:lnTo>
                <a:lnTo>
                  <a:pt x="979" y="1890"/>
                </a:lnTo>
                <a:lnTo>
                  <a:pt x="972" y="1882"/>
                </a:lnTo>
                <a:lnTo>
                  <a:pt x="970" y="1884"/>
                </a:lnTo>
                <a:lnTo>
                  <a:pt x="964" y="1888"/>
                </a:lnTo>
                <a:lnTo>
                  <a:pt x="962" y="1890"/>
                </a:lnTo>
                <a:lnTo>
                  <a:pt x="955" y="1895"/>
                </a:lnTo>
                <a:lnTo>
                  <a:pt x="949" y="1902"/>
                </a:lnTo>
                <a:lnTo>
                  <a:pt x="946" y="1903"/>
                </a:lnTo>
                <a:lnTo>
                  <a:pt x="957" y="1914"/>
                </a:lnTo>
                <a:lnTo>
                  <a:pt x="955" y="1918"/>
                </a:lnTo>
                <a:lnTo>
                  <a:pt x="929" y="1927"/>
                </a:lnTo>
                <a:lnTo>
                  <a:pt x="924" y="1928"/>
                </a:lnTo>
                <a:lnTo>
                  <a:pt x="923" y="1923"/>
                </a:lnTo>
                <a:lnTo>
                  <a:pt x="920" y="1920"/>
                </a:lnTo>
                <a:lnTo>
                  <a:pt x="912" y="1923"/>
                </a:lnTo>
                <a:lnTo>
                  <a:pt x="915" y="1932"/>
                </a:lnTo>
                <a:lnTo>
                  <a:pt x="907" y="1934"/>
                </a:lnTo>
                <a:lnTo>
                  <a:pt x="902" y="1936"/>
                </a:lnTo>
                <a:lnTo>
                  <a:pt x="899" y="1937"/>
                </a:lnTo>
                <a:lnTo>
                  <a:pt x="897" y="1936"/>
                </a:lnTo>
                <a:lnTo>
                  <a:pt x="891" y="1933"/>
                </a:lnTo>
                <a:lnTo>
                  <a:pt x="886" y="1915"/>
                </a:lnTo>
                <a:lnTo>
                  <a:pt x="885" y="1912"/>
                </a:lnTo>
                <a:lnTo>
                  <a:pt x="885" y="1911"/>
                </a:lnTo>
                <a:lnTo>
                  <a:pt x="884" y="1910"/>
                </a:lnTo>
                <a:lnTo>
                  <a:pt x="881" y="1904"/>
                </a:lnTo>
                <a:lnTo>
                  <a:pt x="876" y="1889"/>
                </a:lnTo>
                <a:lnTo>
                  <a:pt x="868" y="1869"/>
                </a:lnTo>
                <a:lnTo>
                  <a:pt x="863" y="1852"/>
                </a:lnTo>
                <a:lnTo>
                  <a:pt x="835" y="1847"/>
                </a:lnTo>
                <a:lnTo>
                  <a:pt x="826" y="1846"/>
                </a:lnTo>
                <a:lnTo>
                  <a:pt x="815" y="1843"/>
                </a:lnTo>
                <a:lnTo>
                  <a:pt x="812" y="1841"/>
                </a:lnTo>
                <a:lnTo>
                  <a:pt x="811" y="1839"/>
                </a:lnTo>
                <a:lnTo>
                  <a:pt x="811" y="1838"/>
                </a:lnTo>
                <a:lnTo>
                  <a:pt x="809" y="1837"/>
                </a:lnTo>
                <a:lnTo>
                  <a:pt x="809" y="1835"/>
                </a:lnTo>
                <a:lnTo>
                  <a:pt x="808" y="1835"/>
                </a:lnTo>
                <a:lnTo>
                  <a:pt x="805" y="1831"/>
                </a:lnTo>
                <a:lnTo>
                  <a:pt x="801" y="1828"/>
                </a:lnTo>
                <a:lnTo>
                  <a:pt x="798" y="1824"/>
                </a:lnTo>
                <a:lnTo>
                  <a:pt x="803" y="1817"/>
                </a:lnTo>
                <a:lnTo>
                  <a:pt x="807" y="1813"/>
                </a:lnTo>
                <a:lnTo>
                  <a:pt x="808" y="1812"/>
                </a:lnTo>
                <a:lnTo>
                  <a:pt x="808" y="1811"/>
                </a:lnTo>
                <a:lnTo>
                  <a:pt x="809" y="1809"/>
                </a:lnTo>
                <a:lnTo>
                  <a:pt x="815" y="1803"/>
                </a:lnTo>
                <a:lnTo>
                  <a:pt x="816" y="1801"/>
                </a:lnTo>
                <a:lnTo>
                  <a:pt x="817" y="1799"/>
                </a:lnTo>
                <a:lnTo>
                  <a:pt x="818" y="1798"/>
                </a:lnTo>
                <a:lnTo>
                  <a:pt x="813" y="1796"/>
                </a:lnTo>
                <a:lnTo>
                  <a:pt x="807" y="1792"/>
                </a:lnTo>
                <a:lnTo>
                  <a:pt x="805" y="1792"/>
                </a:lnTo>
                <a:lnTo>
                  <a:pt x="799" y="1790"/>
                </a:lnTo>
                <a:lnTo>
                  <a:pt x="803" y="1783"/>
                </a:lnTo>
                <a:lnTo>
                  <a:pt x="809" y="1787"/>
                </a:lnTo>
                <a:lnTo>
                  <a:pt x="811" y="1784"/>
                </a:lnTo>
                <a:lnTo>
                  <a:pt x="813" y="1781"/>
                </a:lnTo>
                <a:lnTo>
                  <a:pt x="821" y="1784"/>
                </a:lnTo>
                <a:lnTo>
                  <a:pt x="825" y="1779"/>
                </a:lnTo>
                <a:lnTo>
                  <a:pt x="828" y="1775"/>
                </a:lnTo>
                <a:lnTo>
                  <a:pt x="831" y="1770"/>
                </a:lnTo>
                <a:lnTo>
                  <a:pt x="830" y="1769"/>
                </a:lnTo>
                <a:lnTo>
                  <a:pt x="835" y="1762"/>
                </a:lnTo>
                <a:lnTo>
                  <a:pt x="834" y="1761"/>
                </a:lnTo>
                <a:lnTo>
                  <a:pt x="826" y="1752"/>
                </a:lnTo>
                <a:lnTo>
                  <a:pt x="805" y="1730"/>
                </a:lnTo>
                <a:lnTo>
                  <a:pt x="801" y="1724"/>
                </a:lnTo>
                <a:lnTo>
                  <a:pt x="782" y="1706"/>
                </a:lnTo>
                <a:lnTo>
                  <a:pt x="774" y="1696"/>
                </a:lnTo>
                <a:lnTo>
                  <a:pt x="769" y="1689"/>
                </a:lnTo>
                <a:lnTo>
                  <a:pt x="747" y="1666"/>
                </a:lnTo>
                <a:lnTo>
                  <a:pt x="742" y="1659"/>
                </a:lnTo>
                <a:lnTo>
                  <a:pt x="726" y="1744"/>
                </a:lnTo>
                <a:lnTo>
                  <a:pt x="717" y="1753"/>
                </a:lnTo>
                <a:lnTo>
                  <a:pt x="714" y="1766"/>
                </a:lnTo>
                <a:lnTo>
                  <a:pt x="717" y="1777"/>
                </a:lnTo>
                <a:lnTo>
                  <a:pt x="728" y="1775"/>
                </a:lnTo>
                <a:lnTo>
                  <a:pt x="732" y="1786"/>
                </a:lnTo>
                <a:lnTo>
                  <a:pt x="721" y="1787"/>
                </a:lnTo>
                <a:lnTo>
                  <a:pt x="715" y="1787"/>
                </a:lnTo>
                <a:lnTo>
                  <a:pt x="713" y="1788"/>
                </a:lnTo>
                <a:lnTo>
                  <a:pt x="701" y="1781"/>
                </a:lnTo>
                <a:lnTo>
                  <a:pt x="670" y="1758"/>
                </a:lnTo>
                <a:lnTo>
                  <a:pt x="639" y="1736"/>
                </a:lnTo>
                <a:lnTo>
                  <a:pt x="632" y="1732"/>
                </a:lnTo>
                <a:lnTo>
                  <a:pt x="644" y="1730"/>
                </a:lnTo>
                <a:lnTo>
                  <a:pt x="648" y="1730"/>
                </a:lnTo>
                <a:lnTo>
                  <a:pt x="646" y="1728"/>
                </a:lnTo>
                <a:lnTo>
                  <a:pt x="646" y="1727"/>
                </a:lnTo>
                <a:lnTo>
                  <a:pt x="629" y="1731"/>
                </a:lnTo>
                <a:lnTo>
                  <a:pt x="624" y="1727"/>
                </a:lnTo>
                <a:lnTo>
                  <a:pt x="615" y="1719"/>
                </a:lnTo>
                <a:lnTo>
                  <a:pt x="607" y="1714"/>
                </a:lnTo>
                <a:lnTo>
                  <a:pt x="597" y="1705"/>
                </a:lnTo>
                <a:lnTo>
                  <a:pt x="611" y="1694"/>
                </a:lnTo>
                <a:lnTo>
                  <a:pt x="605" y="1683"/>
                </a:lnTo>
                <a:lnTo>
                  <a:pt x="602" y="1672"/>
                </a:lnTo>
                <a:lnTo>
                  <a:pt x="599" y="1674"/>
                </a:lnTo>
                <a:lnTo>
                  <a:pt x="596" y="1675"/>
                </a:lnTo>
                <a:lnTo>
                  <a:pt x="582" y="1679"/>
                </a:lnTo>
                <a:lnTo>
                  <a:pt x="582" y="1678"/>
                </a:lnTo>
                <a:lnTo>
                  <a:pt x="582" y="1675"/>
                </a:lnTo>
                <a:lnTo>
                  <a:pt x="584" y="1671"/>
                </a:lnTo>
                <a:lnTo>
                  <a:pt x="581" y="1672"/>
                </a:lnTo>
                <a:lnTo>
                  <a:pt x="568" y="1676"/>
                </a:lnTo>
                <a:lnTo>
                  <a:pt x="563" y="1678"/>
                </a:lnTo>
                <a:lnTo>
                  <a:pt x="520" y="1640"/>
                </a:lnTo>
                <a:lnTo>
                  <a:pt x="512" y="1633"/>
                </a:lnTo>
                <a:lnTo>
                  <a:pt x="513" y="1628"/>
                </a:lnTo>
                <a:lnTo>
                  <a:pt x="515" y="1624"/>
                </a:lnTo>
                <a:lnTo>
                  <a:pt x="524" y="1616"/>
                </a:lnTo>
                <a:lnTo>
                  <a:pt x="520" y="1614"/>
                </a:lnTo>
                <a:lnTo>
                  <a:pt x="517" y="1611"/>
                </a:lnTo>
                <a:lnTo>
                  <a:pt x="515" y="1610"/>
                </a:lnTo>
                <a:lnTo>
                  <a:pt x="516" y="1608"/>
                </a:lnTo>
                <a:lnTo>
                  <a:pt x="522" y="1599"/>
                </a:lnTo>
                <a:lnTo>
                  <a:pt x="530" y="1591"/>
                </a:lnTo>
                <a:lnTo>
                  <a:pt x="517" y="1588"/>
                </a:lnTo>
                <a:lnTo>
                  <a:pt x="503" y="1604"/>
                </a:lnTo>
                <a:lnTo>
                  <a:pt x="502" y="1603"/>
                </a:lnTo>
                <a:lnTo>
                  <a:pt x="500" y="1607"/>
                </a:lnTo>
                <a:lnTo>
                  <a:pt x="496" y="1604"/>
                </a:lnTo>
                <a:lnTo>
                  <a:pt x="496" y="1606"/>
                </a:lnTo>
                <a:lnTo>
                  <a:pt x="490" y="1599"/>
                </a:lnTo>
                <a:lnTo>
                  <a:pt x="491" y="1598"/>
                </a:lnTo>
                <a:lnTo>
                  <a:pt x="494" y="1593"/>
                </a:lnTo>
                <a:lnTo>
                  <a:pt x="495" y="1591"/>
                </a:lnTo>
                <a:lnTo>
                  <a:pt x="487" y="1586"/>
                </a:lnTo>
                <a:lnTo>
                  <a:pt x="483" y="1586"/>
                </a:lnTo>
                <a:lnTo>
                  <a:pt x="476" y="1585"/>
                </a:lnTo>
                <a:lnTo>
                  <a:pt x="474" y="1601"/>
                </a:lnTo>
                <a:lnTo>
                  <a:pt x="455" y="1584"/>
                </a:lnTo>
                <a:lnTo>
                  <a:pt x="433" y="1564"/>
                </a:lnTo>
                <a:lnTo>
                  <a:pt x="427" y="1560"/>
                </a:lnTo>
                <a:lnTo>
                  <a:pt x="433" y="1560"/>
                </a:lnTo>
                <a:lnTo>
                  <a:pt x="434" y="1560"/>
                </a:lnTo>
                <a:lnTo>
                  <a:pt x="433" y="1559"/>
                </a:lnTo>
                <a:lnTo>
                  <a:pt x="433" y="1556"/>
                </a:lnTo>
                <a:lnTo>
                  <a:pt x="425" y="1546"/>
                </a:lnTo>
                <a:lnTo>
                  <a:pt x="420" y="1538"/>
                </a:lnTo>
                <a:lnTo>
                  <a:pt x="417" y="1534"/>
                </a:lnTo>
                <a:lnTo>
                  <a:pt x="416" y="1531"/>
                </a:lnTo>
                <a:lnTo>
                  <a:pt x="414" y="1531"/>
                </a:lnTo>
                <a:lnTo>
                  <a:pt x="412" y="1533"/>
                </a:lnTo>
                <a:lnTo>
                  <a:pt x="409" y="1533"/>
                </a:lnTo>
                <a:lnTo>
                  <a:pt x="400" y="1535"/>
                </a:lnTo>
                <a:lnTo>
                  <a:pt x="400" y="1537"/>
                </a:lnTo>
                <a:lnTo>
                  <a:pt x="373" y="1514"/>
                </a:lnTo>
                <a:lnTo>
                  <a:pt x="354" y="1498"/>
                </a:lnTo>
                <a:lnTo>
                  <a:pt x="356" y="1495"/>
                </a:lnTo>
                <a:lnTo>
                  <a:pt x="357" y="1494"/>
                </a:lnTo>
                <a:lnTo>
                  <a:pt x="358" y="1491"/>
                </a:lnTo>
                <a:lnTo>
                  <a:pt x="362" y="1486"/>
                </a:lnTo>
                <a:lnTo>
                  <a:pt x="363" y="1483"/>
                </a:lnTo>
                <a:lnTo>
                  <a:pt x="362" y="1483"/>
                </a:lnTo>
                <a:lnTo>
                  <a:pt x="361" y="1484"/>
                </a:lnTo>
                <a:lnTo>
                  <a:pt x="358" y="1490"/>
                </a:lnTo>
                <a:lnTo>
                  <a:pt x="357" y="1492"/>
                </a:lnTo>
                <a:lnTo>
                  <a:pt x="353" y="1498"/>
                </a:lnTo>
                <a:lnTo>
                  <a:pt x="339" y="1484"/>
                </a:lnTo>
                <a:lnTo>
                  <a:pt x="343" y="1478"/>
                </a:lnTo>
                <a:lnTo>
                  <a:pt x="343" y="1477"/>
                </a:lnTo>
                <a:lnTo>
                  <a:pt x="339" y="1475"/>
                </a:lnTo>
                <a:lnTo>
                  <a:pt x="336" y="1475"/>
                </a:lnTo>
                <a:lnTo>
                  <a:pt x="335" y="1475"/>
                </a:lnTo>
                <a:lnTo>
                  <a:pt x="327" y="1473"/>
                </a:lnTo>
                <a:lnTo>
                  <a:pt x="322" y="1469"/>
                </a:lnTo>
                <a:lnTo>
                  <a:pt x="319" y="1466"/>
                </a:lnTo>
                <a:lnTo>
                  <a:pt x="310" y="1458"/>
                </a:lnTo>
                <a:lnTo>
                  <a:pt x="315" y="1460"/>
                </a:lnTo>
                <a:lnTo>
                  <a:pt x="318" y="1458"/>
                </a:lnTo>
                <a:lnTo>
                  <a:pt x="318" y="1457"/>
                </a:lnTo>
                <a:lnTo>
                  <a:pt x="319" y="1456"/>
                </a:lnTo>
                <a:lnTo>
                  <a:pt x="320" y="1456"/>
                </a:lnTo>
                <a:lnTo>
                  <a:pt x="322" y="1456"/>
                </a:lnTo>
                <a:lnTo>
                  <a:pt x="323" y="1456"/>
                </a:lnTo>
                <a:lnTo>
                  <a:pt x="323" y="1454"/>
                </a:lnTo>
                <a:lnTo>
                  <a:pt x="326" y="1452"/>
                </a:lnTo>
                <a:lnTo>
                  <a:pt x="328" y="1449"/>
                </a:lnTo>
                <a:lnTo>
                  <a:pt x="331" y="1445"/>
                </a:lnTo>
                <a:lnTo>
                  <a:pt x="332" y="1441"/>
                </a:lnTo>
                <a:lnTo>
                  <a:pt x="335" y="1440"/>
                </a:lnTo>
                <a:lnTo>
                  <a:pt x="336" y="1439"/>
                </a:lnTo>
                <a:lnTo>
                  <a:pt x="337" y="1439"/>
                </a:lnTo>
                <a:lnTo>
                  <a:pt x="339" y="1438"/>
                </a:lnTo>
                <a:lnTo>
                  <a:pt x="337" y="1436"/>
                </a:lnTo>
                <a:lnTo>
                  <a:pt x="339" y="1435"/>
                </a:lnTo>
                <a:lnTo>
                  <a:pt x="339" y="1431"/>
                </a:lnTo>
                <a:lnTo>
                  <a:pt x="345" y="1426"/>
                </a:lnTo>
                <a:lnTo>
                  <a:pt x="349" y="1423"/>
                </a:lnTo>
                <a:lnTo>
                  <a:pt x="349" y="1422"/>
                </a:lnTo>
                <a:lnTo>
                  <a:pt x="347" y="1419"/>
                </a:lnTo>
                <a:lnTo>
                  <a:pt x="344" y="1418"/>
                </a:lnTo>
                <a:lnTo>
                  <a:pt x="343" y="1417"/>
                </a:lnTo>
                <a:lnTo>
                  <a:pt x="339" y="1413"/>
                </a:lnTo>
                <a:lnTo>
                  <a:pt x="324" y="1404"/>
                </a:lnTo>
                <a:lnTo>
                  <a:pt x="324" y="1402"/>
                </a:lnTo>
                <a:lnTo>
                  <a:pt x="327" y="1398"/>
                </a:lnTo>
                <a:lnTo>
                  <a:pt x="330" y="1396"/>
                </a:lnTo>
                <a:lnTo>
                  <a:pt x="331" y="1393"/>
                </a:lnTo>
                <a:lnTo>
                  <a:pt x="335" y="1389"/>
                </a:lnTo>
                <a:lnTo>
                  <a:pt x="339" y="1387"/>
                </a:lnTo>
                <a:lnTo>
                  <a:pt x="339" y="1384"/>
                </a:lnTo>
                <a:lnTo>
                  <a:pt x="335" y="1387"/>
                </a:lnTo>
                <a:lnTo>
                  <a:pt x="333" y="1388"/>
                </a:lnTo>
                <a:lnTo>
                  <a:pt x="332" y="1389"/>
                </a:lnTo>
                <a:lnTo>
                  <a:pt x="331" y="1389"/>
                </a:lnTo>
                <a:lnTo>
                  <a:pt x="330" y="1391"/>
                </a:lnTo>
                <a:lnTo>
                  <a:pt x="328" y="1392"/>
                </a:lnTo>
                <a:lnTo>
                  <a:pt x="327" y="1393"/>
                </a:lnTo>
                <a:lnTo>
                  <a:pt x="326" y="1394"/>
                </a:lnTo>
                <a:lnTo>
                  <a:pt x="326" y="1396"/>
                </a:lnTo>
                <a:lnTo>
                  <a:pt x="322" y="1401"/>
                </a:lnTo>
                <a:lnTo>
                  <a:pt x="320" y="1401"/>
                </a:lnTo>
                <a:lnTo>
                  <a:pt x="309" y="1393"/>
                </a:lnTo>
                <a:lnTo>
                  <a:pt x="307" y="1392"/>
                </a:lnTo>
                <a:lnTo>
                  <a:pt x="307" y="1391"/>
                </a:lnTo>
                <a:lnTo>
                  <a:pt x="306" y="1389"/>
                </a:lnTo>
                <a:lnTo>
                  <a:pt x="305" y="1389"/>
                </a:lnTo>
                <a:lnTo>
                  <a:pt x="303" y="1388"/>
                </a:lnTo>
                <a:lnTo>
                  <a:pt x="296" y="1388"/>
                </a:lnTo>
                <a:lnTo>
                  <a:pt x="287" y="1388"/>
                </a:lnTo>
                <a:lnTo>
                  <a:pt x="280" y="1387"/>
                </a:lnTo>
                <a:lnTo>
                  <a:pt x="276" y="1387"/>
                </a:lnTo>
                <a:lnTo>
                  <a:pt x="271" y="1385"/>
                </a:lnTo>
                <a:lnTo>
                  <a:pt x="267" y="1384"/>
                </a:lnTo>
                <a:lnTo>
                  <a:pt x="263" y="1383"/>
                </a:lnTo>
                <a:lnTo>
                  <a:pt x="259" y="1381"/>
                </a:lnTo>
                <a:lnTo>
                  <a:pt x="258" y="1380"/>
                </a:lnTo>
                <a:lnTo>
                  <a:pt x="253" y="1379"/>
                </a:lnTo>
                <a:lnTo>
                  <a:pt x="250" y="1378"/>
                </a:lnTo>
                <a:lnTo>
                  <a:pt x="249" y="1376"/>
                </a:lnTo>
                <a:lnTo>
                  <a:pt x="246" y="1375"/>
                </a:lnTo>
                <a:lnTo>
                  <a:pt x="246" y="1376"/>
                </a:lnTo>
                <a:lnTo>
                  <a:pt x="246" y="1378"/>
                </a:lnTo>
                <a:lnTo>
                  <a:pt x="246" y="1379"/>
                </a:lnTo>
                <a:lnTo>
                  <a:pt x="246" y="1383"/>
                </a:lnTo>
                <a:lnTo>
                  <a:pt x="246" y="1387"/>
                </a:lnTo>
                <a:lnTo>
                  <a:pt x="246" y="1388"/>
                </a:lnTo>
                <a:lnTo>
                  <a:pt x="246" y="1391"/>
                </a:lnTo>
                <a:lnTo>
                  <a:pt x="245" y="1392"/>
                </a:lnTo>
                <a:lnTo>
                  <a:pt x="245" y="1396"/>
                </a:lnTo>
                <a:lnTo>
                  <a:pt x="245" y="1397"/>
                </a:lnTo>
                <a:lnTo>
                  <a:pt x="225" y="1379"/>
                </a:lnTo>
                <a:lnTo>
                  <a:pt x="189" y="1327"/>
                </a:lnTo>
                <a:lnTo>
                  <a:pt x="187" y="1325"/>
                </a:lnTo>
                <a:lnTo>
                  <a:pt x="186" y="1324"/>
                </a:lnTo>
                <a:lnTo>
                  <a:pt x="184" y="1318"/>
                </a:lnTo>
                <a:lnTo>
                  <a:pt x="181" y="1315"/>
                </a:lnTo>
                <a:lnTo>
                  <a:pt x="177" y="1310"/>
                </a:lnTo>
                <a:lnTo>
                  <a:pt x="176" y="1308"/>
                </a:lnTo>
                <a:lnTo>
                  <a:pt x="174" y="1306"/>
                </a:lnTo>
                <a:lnTo>
                  <a:pt x="168" y="1297"/>
                </a:lnTo>
                <a:lnTo>
                  <a:pt x="152" y="1274"/>
                </a:lnTo>
                <a:lnTo>
                  <a:pt x="152" y="1272"/>
                </a:lnTo>
                <a:lnTo>
                  <a:pt x="151" y="1272"/>
                </a:lnTo>
                <a:lnTo>
                  <a:pt x="150" y="1269"/>
                </a:lnTo>
                <a:lnTo>
                  <a:pt x="148" y="1268"/>
                </a:lnTo>
                <a:lnTo>
                  <a:pt x="150" y="1265"/>
                </a:lnTo>
                <a:lnTo>
                  <a:pt x="151" y="1260"/>
                </a:lnTo>
                <a:lnTo>
                  <a:pt x="151" y="1259"/>
                </a:lnTo>
                <a:lnTo>
                  <a:pt x="152" y="1256"/>
                </a:lnTo>
                <a:lnTo>
                  <a:pt x="152" y="1255"/>
                </a:lnTo>
                <a:lnTo>
                  <a:pt x="152" y="1254"/>
                </a:lnTo>
                <a:lnTo>
                  <a:pt x="152" y="1250"/>
                </a:lnTo>
                <a:lnTo>
                  <a:pt x="152" y="1248"/>
                </a:lnTo>
                <a:lnTo>
                  <a:pt x="152" y="1248"/>
                </a:lnTo>
                <a:lnTo>
                  <a:pt x="152" y="1246"/>
                </a:lnTo>
                <a:lnTo>
                  <a:pt x="152" y="1244"/>
                </a:lnTo>
                <a:lnTo>
                  <a:pt x="151" y="1243"/>
                </a:lnTo>
                <a:lnTo>
                  <a:pt x="151" y="1239"/>
                </a:lnTo>
                <a:lnTo>
                  <a:pt x="151" y="1238"/>
                </a:lnTo>
                <a:lnTo>
                  <a:pt x="150" y="1218"/>
                </a:lnTo>
                <a:lnTo>
                  <a:pt x="148" y="1216"/>
                </a:lnTo>
                <a:lnTo>
                  <a:pt x="148" y="1214"/>
                </a:lnTo>
                <a:lnTo>
                  <a:pt x="144" y="1209"/>
                </a:lnTo>
                <a:lnTo>
                  <a:pt x="141" y="1205"/>
                </a:lnTo>
                <a:lnTo>
                  <a:pt x="138" y="1204"/>
                </a:lnTo>
                <a:lnTo>
                  <a:pt x="135" y="1203"/>
                </a:lnTo>
                <a:lnTo>
                  <a:pt x="134" y="1203"/>
                </a:lnTo>
                <a:lnTo>
                  <a:pt x="133" y="1203"/>
                </a:lnTo>
                <a:lnTo>
                  <a:pt x="131" y="1203"/>
                </a:lnTo>
                <a:lnTo>
                  <a:pt x="129" y="1201"/>
                </a:lnTo>
                <a:lnTo>
                  <a:pt x="126" y="1201"/>
                </a:lnTo>
                <a:lnTo>
                  <a:pt x="124" y="1201"/>
                </a:lnTo>
                <a:lnTo>
                  <a:pt x="121" y="1201"/>
                </a:lnTo>
                <a:lnTo>
                  <a:pt x="121" y="1201"/>
                </a:lnTo>
                <a:lnTo>
                  <a:pt x="120" y="1201"/>
                </a:lnTo>
                <a:lnTo>
                  <a:pt x="116" y="1201"/>
                </a:lnTo>
                <a:lnTo>
                  <a:pt x="114" y="1201"/>
                </a:lnTo>
                <a:lnTo>
                  <a:pt x="113" y="1201"/>
                </a:lnTo>
                <a:lnTo>
                  <a:pt x="112" y="1201"/>
                </a:lnTo>
                <a:lnTo>
                  <a:pt x="109" y="1196"/>
                </a:lnTo>
                <a:lnTo>
                  <a:pt x="107" y="1192"/>
                </a:lnTo>
                <a:lnTo>
                  <a:pt x="105" y="1188"/>
                </a:lnTo>
                <a:lnTo>
                  <a:pt x="105" y="1186"/>
                </a:lnTo>
                <a:lnTo>
                  <a:pt x="105" y="1184"/>
                </a:lnTo>
                <a:lnTo>
                  <a:pt x="105" y="1183"/>
                </a:lnTo>
                <a:lnTo>
                  <a:pt x="104" y="1183"/>
                </a:lnTo>
                <a:lnTo>
                  <a:pt x="98" y="1184"/>
                </a:lnTo>
                <a:lnTo>
                  <a:pt x="94" y="1181"/>
                </a:lnTo>
                <a:lnTo>
                  <a:pt x="82" y="1171"/>
                </a:lnTo>
                <a:lnTo>
                  <a:pt x="68" y="1161"/>
                </a:lnTo>
                <a:lnTo>
                  <a:pt x="66" y="1160"/>
                </a:lnTo>
                <a:lnTo>
                  <a:pt x="57" y="1152"/>
                </a:lnTo>
                <a:lnTo>
                  <a:pt x="58" y="1115"/>
                </a:lnTo>
                <a:lnTo>
                  <a:pt x="58" y="1114"/>
                </a:lnTo>
                <a:lnTo>
                  <a:pt x="58" y="1114"/>
                </a:lnTo>
                <a:lnTo>
                  <a:pt x="56" y="1114"/>
                </a:lnTo>
                <a:lnTo>
                  <a:pt x="52" y="1113"/>
                </a:lnTo>
                <a:lnTo>
                  <a:pt x="49" y="1111"/>
                </a:lnTo>
                <a:lnTo>
                  <a:pt x="26" y="1106"/>
                </a:lnTo>
                <a:lnTo>
                  <a:pt x="34" y="1101"/>
                </a:lnTo>
                <a:lnTo>
                  <a:pt x="36" y="1098"/>
                </a:lnTo>
                <a:lnTo>
                  <a:pt x="40" y="1096"/>
                </a:lnTo>
                <a:lnTo>
                  <a:pt x="43" y="1094"/>
                </a:lnTo>
                <a:lnTo>
                  <a:pt x="44" y="1093"/>
                </a:lnTo>
                <a:lnTo>
                  <a:pt x="47" y="1092"/>
                </a:lnTo>
                <a:lnTo>
                  <a:pt x="49" y="1091"/>
                </a:lnTo>
                <a:lnTo>
                  <a:pt x="51" y="1089"/>
                </a:lnTo>
                <a:lnTo>
                  <a:pt x="53" y="1089"/>
                </a:lnTo>
                <a:lnTo>
                  <a:pt x="57" y="1084"/>
                </a:lnTo>
                <a:lnTo>
                  <a:pt x="60" y="1081"/>
                </a:lnTo>
                <a:lnTo>
                  <a:pt x="66" y="1075"/>
                </a:lnTo>
                <a:lnTo>
                  <a:pt x="69" y="1074"/>
                </a:lnTo>
                <a:lnTo>
                  <a:pt x="71" y="1071"/>
                </a:lnTo>
                <a:lnTo>
                  <a:pt x="78" y="1064"/>
                </a:lnTo>
                <a:lnTo>
                  <a:pt x="87" y="1057"/>
                </a:lnTo>
                <a:lnTo>
                  <a:pt x="88" y="1055"/>
                </a:lnTo>
                <a:lnTo>
                  <a:pt x="90" y="1054"/>
                </a:lnTo>
                <a:lnTo>
                  <a:pt x="88" y="1053"/>
                </a:lnTo>
                <a:lnTo>
                  <a:pt x="90" y="1050"/>
                </a:lnTo>
                <a:lnTo>
                  <a:pt x="90" y="1049"/>
                </a:lnTo>
                <a:lnTo>
                  <a:pt x="91" y="1046"/>
                </a:lnTo>
                <a:lnTo>
                  <a:pt x="92" y="1045"/>
                </a:lnTo>
                <a:lnTo>
                  <a:pt x="94" y="1044"/>
                </a:lnTo>
                <a:lnTo>
                  <a:pt x="95" y="1041"/>
                </a:lnTo>
                <a:lnTo>
                  <a:pt x="96" y="1040"/>
                </a:lnTo>
                <a:lnTo>
                  <a:pt x="96" y="1037"/>
                </a:lnTo>
                <a:lnTo>
                  <a:pt x="98" y="1036"/>
                </a:lnTo>
                <a:lnTo>
                  <a:pt x="98" y="1034"/>
                </a:lnTo>
                <a:lnTo>
                  <a:pt x="98" y="1033"/>
                </a:lnTo>
                <a:lnTo>
                  <a:pt x="98" y="1032"/>
                </a:lnTo>
                <a:lnTo>
                  <a:pt x="98" y="1027"/>
                </a:lnTo>
                <a:lnTo>
                  <a:pt x="100" y="1027"/>
                </a:lnTo>
                <a:lnTo>
                  <a:pt x="101" y="1027"/>
                </a:lnTo>
                <a:lnTo>
                  <a:pt x="103" y="1027"/>
                </a:lnTo>
                <a:lnTo>
                  <a:pt x="104" y="1027"/>
                </a:lnTo>
                <a:lnTo>
                  <a:pt x="116" y="1028"/>
                </a:lnTo>
                <a:lnTo>
                  <a:pt x="126" y="1028"/>
                </a:lnTo>
                <a:lnTo>
                  <a:pt x="135" y="1029"/>
                </a:lnTo>
                <a:lnTo>
                  <a:pt x="144" y="1029"/>
                </a:lnTo>
                <a:lnTo>
                  <a:pt x="147" y="1029"/>
                </a:lnTo>
                <a:lnTo>
                  <a:pt x="150" y="1029"/>
                </a:lnTo>
                <a:lnTo>
                  <a:pt x="167" y="1031"/>
                </a:lnTo>
                <a:lnTo>
                  <a:pt x="174" y="1020"/>
                </a:lnTo>
                <a:lnTo>
                  <a:pt x="177" y="1016"/>
                </a:lnTo>
                <a:lnTo>
                  <a:pt x="182" y="1008"/>
                </a:lnTo>
                <a:lnTo>
                  <a:pt x="184" y="1007"/>
                </a:lnTo>
                <a:lnTo>
                  <a:pt x="184" y="1006"/>
                </a:lnTo>
                <a:lnTo>
                  <a:pt x="191" y="995"/>
                </a:lnTo>
                <a:lnTo>
                  <a:pt x="193" y="997"/>
                </a:lnTo>
                <a:lnTo>
                  <a:pt x="195" y="998"/>
                </a:lnTo>
                <a:lnTo>
                  <a:pt x="202" y="999"/>
                </a:lnTo>
                <a:lnTo>
                  <a:pt x="203" y="1001"/>
                </a:lnTo>
                <a:lnTo>
                  <a:pt x="204" y="999"/>
                </a:lnTo>
                <a:lnTo>
                  <a:pt x="206" y="1001"/>
                </a:lnTo>
                <a:lnTo>
                  <a:pt x="210" y="1001"/>
                </a:lnTo>
                <a:lnTo>
                  <a:pt x="211" y="1002"/>
                </a:lnTo>
                <a:lnTo>
                  <a:pt x="210" y="1003"/>
                </a:lnTo>
                <a:lnTo>
                  <a:pt x="207" y="1004"/>
                </a:lnTo>
                <a:lnTo>
                  <a:pt x="206" y="1004"/>
                </a:lnTo>
                <a:lnTo>
                  <a:pt x="207" y="1006"/>
                </a:lnTo>
                <a:lnTo>
                  <a:pt x="208" y="1008"/>
                </a:lnTo>
                <a:lnTo>
                  <a:pt x="217" y="1021"/>
                </a:lnTo>
                <a:lnTo>
                  <a:pt x="229" y="1015"/>
                </a:lnTo>
                <a:lnTo>
                  <a:pt x="233" y="1012"/>
                </a:lnTo>
                <a:lnTo>
                  <a:pt x="250" y="1003"/>
                </a:lnTo>
                <a:lnTo>
                  <a:pt x="258" y="999"/>
                </a:lnTo>
                <a:lnTo>
                  <a:pt x="249" y="993"/>
                </a:lnTo>
                <a:lnTo>
                  <a:pt x="246" y="991"/>
                </a:lnTo>
                <a:lnTo>
                  <a:pt x="249" y="990"/>
                </a:lnTo>
                <a:lnTo>
                  <a:pt x="250" y="989"/>
                </a:lnTo>
                <a:lnTo>
                  <a:pt x="260" y="981"/>
                </a:lnTo>
                <a:lnTo>
                  <a:pt x="268" y="976"/>
                </a:lnTo>
                <a:lnTo>
                  <a:pt x="275" y="971"/>
                </a:lnTo>
                <a:lnTo>
                  <a:pt x="283" y="964"/>
                </a:lnTo>
                <a:lnTo>
                  <a:pt x="292" y="960"/>
                </a:lnTo>
                <a:lnTo>
                  <a:pt x="298" y="955"/>
                </a:lnTo>
                <a:lnTo>
                  <a:pt x="301" y="957"/>
                </a:lnTo>
                <a:lnTo>
                  <a:pt x="306" y="961"/>
                </a:lnTo>
                <a:lnTo>
                  <a:pt x="307" y="964"/>
                </a:lnTo>
                <a:lnTo>
                  <a:pt x="314" y="968"/>
                </a:lnTo>
                <a:lnTo>
                  <a:pt x="318" y="972"/>
                </a:lnTo>
                <a:lnTo>
                  <a:pt x="319" y="972"/>
                </a:lnTo>
                <a:lnTo>
                  <a:pt x="320" y="974"/>
                </a:lnTo>
                <a:lnTo>
                  <a:pt x="323" y="976"/>
                </a:lnTo>
                <a:lnTo>
                  <a:pt x="324" y="977"/>
                </a:lnTo>
                <a:lnTo>
                  <a:pt x="327" y="981"/>
                </a:lnTo>
                <a:lnTo>
                  <a:pt x="328" y="982"/>
                </a:lnTo>
                <a:lnTo>
                  <a:pt x="330" y="984"/>
                </a:lnTo>
                <a:lnTo>
                  <a:pt x="332" y="987"/>
                </a:lnTo>
                <a:lnTo>
                  <a:pt x="336" y="991"/>
                </a:lnTo>
                <a:lnTo>
                  <a:pt x="339" y="995"/>
                </a:lnTo>
                <a:lnTo>
                  <a:pt x="340" y="998"/>
                </a:lnTo>
                <a:lnTo>
                  <a:pt x="343" y="999"/>
                </a:lnTo>
                <a:lnTo>
                  <a:pt x="344" y="1001"/>
                </a:lnTo>
                <a:lnTo>
                  <a:pt x="347" y="1003"/>
                </a:lnTo>
                <a:lnTo>
                  <a:pt x="349" y="1004"/>
                </a:lnTo>
                <a:lnTo>
                  <a:pt x="352" y="1006"/>
                </a:lnTo>
                <a:lnTo>
                  <a:pt x="353" y="1006"/>
                </a:lnTo>
                <a:lnTo>
                  <a:pt x="354" y="1006"/>
                </a:lnTo>
                <a:lnTo>
                  <a:pt x="354" y="1007"/>
                </a:lnTo>
                <a:lnTo>
                  <a:pt x="350" y="1020"/>
                </a:lnTo>
                <a:lnTo>
                  <a:pt x="332" y="1029"/>
                </a:lnTo>
                <a:lnTo>
                  <a:pt x="328" y="1037"/>
                </a:lnTo>
                <a:lnTo>
                  <a:pt x="317" y="1045"/>
                </a:lnTo>
                <a:lnTo>
                  <a:pt x="349" y="1070"/>
                </a:lnTo>
                <a:lnTo>
                  <a:pt x="360" y="1076"/>
                </a:lnTo>
                <a:lnTo>
                  <a:pt x="373" y="1088"/>
                </a:lnTo>
                <a:lnTo>
                  <a:pt x="371" y="1092"/>
                </a:lnTo>
                <a:lnTo>
                  <a:pt x="380" y="1092"/>
                </a:lnTo>
                <a:lnTo>
                  <a:pt x="380" y="1093"/>
                </a:lnTo>
                <a:lnTo>
                  <a:pt x="380" y="1094"/>
                </a:lnTo>
                <a:lnTo>
                  <a:pt x="375" y="1117"/>
                </a:lnTo>
                <a:lnTo>
                  <a:pt x="375" y="1119"/>
                </a:lnTo>
                <a:lnTo>
                  <a:pt x="373" y="1128"/>
                </a:lnTo>
                <a:lnTo>
                  <a:pt x="374" y="1128"/>
                </a:lnTo>
                <a:lnTo>
                  <a:pt x="373" y="1139"/>
                </a:lnTo>
                <a:lnTo>
                  <a:pt x="373" y="1144"/>
                </a:lnTo>
                <a:lnTo>
                  <a:pt x="374" y="1151"/>
                </a:lnTo>
                <a:lnTo>
                  <a:pt x="375" y="1157"/>
                </a:lnTo>
                <a:lnTo>
                  <a:pt x="376" y="1164"/>
                </a:lnTo>
                <a:lnTo>
                  <a:pt x="376" y="1170"/>
                </a:lnTo>
                <a:lnTo>
                  <a:pt x="378" y="1170"/>
                </a:lnTo>
                <a:lnTo>
                  <a:pt x="395" y="1171"/>
                </a:lnTo>
                <a:lnTo>
                  <a:pt x="395" y="1164"/>
                </a:lnTo>
                <a:lnTo>
                  <a:pt x="395" y="1162"/>
                </a:lnTo>
                <a:lnTo>
                  <a:pt x="393" y="1147"/>
                </a:lnTo>
                <a:lnTo>
                  <a:pt x="401" y="1147"/>
                </a:lnTo>
                <a:lnTo>
                  <a:pt x="405" y="1147"/>
                </a:lnTo>
                <a:lnTo>
                  <a:pt x="434" y="1147"/>
                </a:lnTo>
                <a:lnTo>
                  <a:pt x="435" y="1147"/>
                </a:lnTo>
                <a:lnTo>
                  <a:pt x="435" y="1145"/>
                </a:lnTo>
                <a:lnTo>
                  <a:pt x="435" y="1144"/>
                </a:lnTo>
                <a:lnTo>
                  <a:pt x="435" y="1141"/>
                </a:lnTo>
                <a:lnTo>
                  <a:pt x="435" y="1140"/>
                </a:lnTo>
                <a:lnTo>
                  <a:pt x="435" y="1139"/>
                </a:lnTo>
                <a:lnTo>
                  <a:pt x="435" y="1137"/>
                </a:lnTo>
                <a:lnTo>
                  <a:pt x="435" y="1136"/>
                </a:lnTo>
                <a:lnTo>
                  <a:pt x="436" y="1136"/>
                </a:lnTo>
                <a:lnTo>
                  <a:pt x="436" y="1135"/>
                </a:lnTo>
                <a:lnTo>
                  <a:pt x="474" y="1121"/>
                </a:lnTo>
                <a:lnTo>
                  <a:pt x="474" y="1114"/>
                </a:lnTo>
                <a:lnTo>
                  <a:pt x="477" y="1114"/>
                </a:lnTo>
                <a:lnTo>
                  <a:pt x="473" y="1113"/>
                </a:lnTo>
                <a:lnTo>
                  <a:pt x="464" y="1113"/>
                </a:lnTo>
                <a:lnTo>
                  <a:pt x="464" y="1110"/>
                </a:lnTo>
                <a:lnTo>
                  <a:pt x="470" y="1104"/>
                </a:lnTo>
                <a:lnTo>
                  <a:pt x="472" y="1098"/>
                </a:lnTo>
                <a:lnTo>
                  <a:pt x="465" y="1094"/>
                </a:lnTo>
                <a:lnTo>
                  <a:pt x="464" y="1097"/>
                </a:lnTo>
                <a:lnTo>
                  <a:pt x="460" y="1098"/>
                </a:lnTo>
                <a:lnTo>
                  <a:pt x="463" y="1089"/>
                </a:lnTo>
                <a:lnTo>
                  <a:pt x="457" y="1087"/>
                </a:lnTo>
                <a:lnTo>
                  <a:pt x="451" y="1092"/>
                </a:lnTo>
                <a:lnTo>
                  <a:pt x="447" y="1089"/>
                </a:lnTo>
                <a:lnTo>
                  <a:pt x="442" y="1088"/>
                </a:lnTo>
                <a:lnTo>
                  <a:pt x="435" y="1087"/>
                </a:lnTo>
                <a:lnTo>
                  <a:pt x="447" y="1083"/>
                </a:lnTo>
                <a:lnTo>
                  <a:pt x="457" y="1079"/>
                </a:lnTo>
                <a:lnTo>
                  <a:pt x="463" y="1077"/>
                </a:lnTo>
                <a:lnTo>
                  <a:pt x="468" y="1055"/>
                </a:lnTo>
                <a:lnTo>
                  <a:pt x="476" y="1051"/>
                </a:lnTo>
                <a:lnTo>
                  <a:pt x="483" y="1049"/>
                </a:lnTo>
                <a:lnTo>
                  <a:pt x="498" y="1042"/>
                </a:lnTo>
                <a:lnTo>
                  <a:pt x="507" y="1038"/>
                </a:lnTo>
                <a:lnTo>
                  <a:pt x="506" y="1033"/>
                </a:lnTo>
                <a:lnTo>
                  <a:pt x="504" y="1025"/>
                </a:lnTo>
                <a:lnTo>
                  <a:pt x="503" y="1017"/>
                </a:lnTo>
                <a:lnTo>
                  <a:pt x="502" y="1008"/>
                </a:lnTo>
                <a:lnTo>
                  <a:pt x="507" y="1002"/>
                </a:lnTo>
                <a:lnTo>
                  <a:pt x="513" y="994"/>
                </a:lnTo>
                <a:lnTo>
                  <a:pt x="517" y="994"/>
                </a:lnTo>
                <a:lnTo>
                  <a:pt x="521" y="995"/>
                </a:lnTo>
                <a:lnTo>
                  <a:pt x="524" y="995"/>
                </a:lnTo>
                <a:lnTo>
                  <a:pt x="530" y="1001"/>
                </a:lnTo>
                <a:lnTo>
                  <a:pt x="537" y="1003"/>
                </a:lnTo>
                <a:lnTo>
                  <a:pt x="551" y="1011"/>
                </a:lnTo>
                <a:lnTo>
                  <a:pt x="552" y="1011"/>
                </a:lnTo>
                <a:lnTo>
                  <a:pt x="556" y="1014"/>
                </a:lnTo>
                <a:lnTo>
                  <a:pt x="558" y="1012"/>
                </a:lnTo>
                <a:lnTo>
                  <a:pt x="560" y="1006"/>
                </a:lnTo>
                <a:lnTo>
                  <a:pt x="567" y="1010"/>
                </a:lnTo>
                <a:lnTo>
                  <a:pt x="566" y="1015"/>
                </a:lnTo>
                <a:lnTo>
                  <a:pt x="562" y="1016"/>
                </a:lnTo>
                <a:lnTo>
                  <a:pt x="568" y="1019"/>
                </a:lnTo>
                <a:lnTo>
                  <a:pt x="567" y="1016"/>
                </a:lnTo>
                <a:lnTo>
                  <a:pt x="571" y="1010"/>
                </a:lnTo>
                <a:lnTo>
                  <a:pt x="576" y="1001"/>
                </a:lnTo>
                <a:lnTo>
                  <a:pt x="579" y="997"/>
                </a:lnTo>
                <a:lnTo>
                  <a:pt x="581" y="993"/>
                </a:lnTo>
                <a:lnTo>
                  <a:pt x="581" y="991"/>
                </a:lnTo>
                <a:lnTo>
                  <a:pt x="580" y="990"/>
                </a:lnTo>
                <a:lnTo>
                  <a:pt x="571" y="1003"/>
                </a:lnTo>
                <a:lnTo>
                  <a:pt x="556" y="995"/>
                </a:lnTo>
                <a:lnTo>
                  <a:pt x="551" y="1007"/>
                </a:lnTo>
                <a:lnTo>
                  <a:pt x="550" y="1010"/>
                </a:lnTo>
                <a:lnTo>
                  <a:pt x="541" y="1003"/>
                </a:lnTo>
                <a:lnTo>
                  <a:pt x="538" y="1002"/>
                </a:lnTo>
                <a:lnTo>
                  <a:pt x="536" y="1001"/>
                </a:lnTo>
                <a:lnTo>
                  <a:pt x="542" y="990"/>
                </a:lnTo>
                <a:lnTo>
                  <a:pt x="537" y="987"/>
                </a:lnTo>
                <a:lnTo>
                  <a:pt x="537" y="986"/>
                </a:lnTo>
                <a:lnTo>
                  <a:pt x="538" y="984"/>
                </a:lnTo>
                <a:lnTo>
                  <a:pt x="539" y="982"/>
                </a:lnTo>
                <a:lnTo>
                  <a:pt x="541" y="980"/>
                </a:lnTo>
                <a:lnTo>
                  <a:pt x="541" y="977"/>
                </a:lnTo>
                <a:lnTo>
                  <a:pt x="542" y="976"/>
                </a:lnTo>
                <a:lnTo>
                  <a:pt x="543" y="973"/>
                </a:lnTo>
                <a:lnTo>
                  <a:pt x="543" y="972"/>
                </a:lnTo>
                <a:lnTo>
                  <a:pt x="545" y="971"/>
                </a:lnTo>
                <a:lnTo>
                  <a:pt x="546" y="968"/>
                </a:lnTo>
                <a:lnTo>
                  <a:pt x="546" y="967"/>
                </a:lnTo>
                <a:lnTo>
                  <a:pt x="547" y="964"/>
                </a:lnTo>
                <a:lnTo>
                  <a:pt x="549" y="963"/>
                </a:lnTo>
                <a:lnTo>
                  <a:pt x="550" y="961"/>
                </a:lnTo>
                <a:lnTo>
                  <a:pt x="550" y="959"/>
                </a:lnTo>
                <a:lnTo>
                  <a:pt x="551" y="957"/>
                </a:lnTo>
                <a:lnTo>
                  <a:pt x="552" y="956"/>
                </a:lnTo>
                <a:lnTo>
                  <a:pt x="552" y="955"/>
                </a:lnTo>
                <a:lnTo>
                  <a:pt x="554" y="954"/>
                </a:lnTo>
                <a:lnTo>
                  <a:pt x="556" y="952"/>
                </a:lnTo>
                <a:lnTo>
                  <a:pt x="558" y="950"/>
                </a:lnTo>
                <a:lnTo>
                  <a:pt x="558" y="948"/>
                </a:lnTo>
                <a:lnTo>
                  <a:pt x="559" y="947"/>
                </a:lnTo>
                <a:lnTo>
                  <a:pt x="562" y="944"/>
                </a:lnTo>
                <a:lnTo>
                  <a:pt x="563" y="943"/>
                </a:lnTo>
                <a:lnTo>
                  <a:pt x="564" y="942"/>
                </a:lnTo>
                <a:lnTo>
                  <a:pt x="566" y="941"/>
                </a:lnTo>
                <a:lnTo>
                  <a:pt x="567" y="941"/>
                </a:lnTo>
                <a:lnTo>
                  <a:pt x="568" y="938"/>
                </a:lnTo>
                <a:lnTo>
                  <a:pt x="569" y="937"/>
                </a:lnTo>
                <a:lnTo>
                  <a:pt x="571" y="937"/>
                </a:lnTo>
                <a:lnTo>
                  <a:pt x="572" y="934"/>
                </a:lnTo>
                <a:lnTo>
                  <a:pt x="573" y="931"/>
                </a:lnTo>
                <a:lnTo>
                  <a:pt x="573" y="929"/>
                </a:lnTo>
                <a:lnTo>
                  <a:pt x="573" y="925"/>
                </a:lnTo>
                <a:lnTo>
                  <a:pt x="573" y="924"/>
                </a:lnTo>
                <a:lnTo>
                  <a:pt x="572" y="917"/>
                </a:lnTo>
                <a:lnTo>
                  <a:pt x="568" y="888"/>
                </a:lnTo>
                <a:lnTo>
                  <a:pt x="575" y="887"/>
                </a:lnTo>
                <a:lnTo>
                  <a:pt x="582" y="887"/>
                </a:lnTo>
                <a:lnTo>
                  <a:pt x="610" y="887"/>
                </a:lnTo>
                <a:lnTo>
                  <a:pt x="610" y="896"/>
                </a:lnTo>
                <a:lnTo>
                  <a:pt x="610" y="897"/>
                </a:lnTo>
                <a:lnTo>
                  <a:pt x="610" y="901"/>
                </a:lnTo>
                <a:lnTo>
                  <a:pt x="609" y="916"/>
                </a:lnTo>
                <a:lnTo>
                  <a:pt x="609" y="920"/>
                </a:lnTo>
                <a:lnTo>
                  <a:pt x="607" y="924"/>
                </a:lnTo>
                <a:lnTo>
                  <a:pt x="607" y="926"/>
                </a:lnTo>
                <a:lnTo>
                  <a:pt x="611" y="924"/>
                </a:lnTo>
                <a:lnTo>
                  <a:pt x="615" y="921"/>
                </a:lnTo>
                <a:lnTo>
                  <a:pt x="618" y="918"/>
                </a:lnTo>
                <a:lnTo>
                  <a:pt x="622" y="914"/>
                </a:lnTo>
                <a:lnTo>
                  <a:pt x="629" y="909"/>
                </a:lnTo>
                <a:lnTo>
                  <a:pt x="632" y="907"/>
                </a:lnTo>
                <a:lnTo>
                  <a:pt x="637" y="903"/>
                </a:lnTo>
                <a:lnTo>
                  <a:pt x="637" y="901"/>
                </a:lnTo>
                <a:lnTo>
                  <a:pt x="639" y="901"/>
                </a:lnTo>
                <a:lnTo>
                  <a:pt x="640" y="901"/>
                </a:lnTo>
                <a:lnTo>
                  <a:pt x="644" y="899"/>
                </a:lnTo>
                <a:lnTo>
                  <a:pt x="652" y="894"/>
                </a:lnTo>
                <a:lnTo>
                  <a:pt x="661" y="890"/>
                </a:lnTo>
                <a:lnTo>
                  <a:pt x="688" y="882"/>
                </a:lnTo>
                <a:lnTo>
                  <a:pt x="689" y="881"/>
                </a:lnTo>
                <a:lnTo>
                  <a:pt x="692" y="881"/>
                </a:lnTo>
                <a:lnTo>
                  <a:pt x="693" y="881"/>
                </a:lnTo>
                <a:lnTo>
                  <a:pt x="695" y="882"/>
                </a:lnTo>
                <a:lnTo>
                  <a:pt x="696" y="884"/>
                </a:lnTo>
                <a:lnTo>
                  <a:pt x="705" y="883"/>
                </a:lnTo>
                <a:lnTo>
                  <a:pt x="706" y="877"/>
                </a:lnTo>
                <a:lnTo>
                  <a:pt x="704" y="874"/>
                </a:lnTo>
                <a:lnTo>
                  <a:pt x="714" y="858"/>
                </a:lnTo>
                <a:lnTo>
                  <a:pt x="714" y="860"/>
                </a:lnTo>
                <a:lnTo>
                  <a:pt x="715" y="856"/>
                </a:lnTo>
                <a:lnTo>
                  <a:pt x="717" y="857"/>
                </a:lnTo>
                <a:lnTo>
                  <a:pt x="718" y="857"/>
                </a:lnTo>
                <a:lnTo>
                  <a:pt x="730" y="865"/>
                </a:lnTo>
                <a:lnTo>
                  <a:pt x="739" y="869"/>
                </a:lnTo>
                <a:lnTo>
                  <a:pt x="744" y="853"/>
                </a:lnTo>
                <a:lnTo>
                  <a:pt x="748" y="841"/>
                </a:lnTo>
                <a:lnTo>
                  <a:pt x="755" y="841"/>
                </a:lnTo>
                <a:lnTo>
                  <a:pt x="755" y="832"/>
                </a:lnTo>
                <a:lnTo>
                  <a:pt x="753" y="815"/>
                </a:lnTo>
                <a:lnTo>
                  <a:pt x="799" y="813"/>
                </a:lnTo>
                <a:lnTo>
                  <a:pt x="799" y="807"/>
                </a:lnTo>
                <a:lnTo>
                  <a:pt x="820" y="806"/>
                </a:lnTo>
                <a:lnTo>
                  <a:pt x="820" y="802"/>
                </a:lnTo>
                <a:lnTo>
                  <a:pt x="829" y="802"/>
                </a:lnTo>
                <a:lnTo>
                  <a:pt x="841" y="801"/>
                </a:lnTo>
                <a:lnTo>
                  <a:pt x="843" y="801"/>
                </a:lnTo>
                <a:lnTo>
                  <a:pt x="852" y="800"/>
                </a:lnTo>
                <a:lnTo>
                  <a:pt x="854" y="800"/>
                </a:lnTo>
                <a:lnTo>
                  <a:pt x="852" y="802"/>
                </a:lnTo>
                <a:lnTo>
                  <a:pt x="855" y="807"/>
                </a:lnTo>
                <a:lnTo>
                  <a:pt x="854" y="811"/>
                </a:lnTo>
                <a:lnTo>
                  <a:pt x="852" y="813"/>
                </a:lnTo>
                <a:lnTo>
                  <a:pt x="850" y="818"/>
                </a:lnTo>
                <a:lnTo>
                  <a:pt x="848" y="822"/>
                </a:lnTo>
                <a:lnTo>
                  <a:pt x="846" y="827"/>
                </a:lnTo>
                <a:lnTo>
                  <a:pt x="843" y="832"/>
                </a:lnTo>
                <a:lnTo>
                  <a:pt x="842" y="835"/>
                </a:lnTo>
                <a:lnTo>
                  <a:pt x="841" y="839"/>
                </a:lnTo>
                <a:lnTo>
                  <a:pt x="841" y="840"/>
                </a:lnTo>
                <a:lnTo>
                  <a:pt x="843" y="843"/>
                </a:lnTo>
                <a:lnTo>
                  <a:pt x="846" y="845"/>
                </a:lnTo>
                <a:lnTo>
                  <a:pt x="850" y="848"/>
                </a:lnTo>
                <a:lnTo>
                  <a:pt x="852" y="852"/>
                </a:lnTo>
                <a:lnTo>
                  <a:pt x="855" y="854"/>
                </a:lnTo>
                <a:lnTo>
                  <a:pt x="859" y="858"/>
                </a:lnTo>
                <a:lnTo>
                  <a:pt x="864" y="865"/>
                </a:lnTo>
                <a:lnTo>
                  <a:pt x="864" y="866"/>
                </a:lnTo>
                <a:lnTo>
                  <a:pt x="868" y="869"/>
                </a:lnTo>
                <a:lnTo>
                  <a:pt x="871" y="873"/>
                </a:lnTo>
                <a:lnTo>
                  <a:pt x="867" y="873"/>
                </a:lnTo>
                <a:lnTo>
                  <a:pt x="865" y="873"/>
                </a:lnTo>
                <a:lnTo>
                  <a:pt x="860" y="873"/>
                </a:lnTo>
                <a:lnTo>
                  <a:pt x="859" y="873"/>
                </a:lnTo>
                <a:lnTo>
                  <a:pt x="838" y="873"/>
                </a:lnTo>
                <a:lnTo>
                  <a:pt x="820" y="874"/>
                </a:lnTo>
                <a:lnTo>
                  <a:pt x="808" y="878"/>
                </a:lnTo>
                <a:lnTo>
                  <a:pt x="795" y="896"/>
                </a:lnTo>
                <a:lnTo>
                  <a:pt x="801" y="916"/>
                </a:lnTo>
                <a:lnTo>
                  <a:pt x="805" y="916"/>
                </a:lnTo>
                <a:lnTo>
                  <a:pt x="803" y="939"/>
                </a:lnTo>
                <a:lnTo>
                  <a:pt x="800" y="939"/>
                </a:lnTo>
                <a:lnTo>
                  <a:pt x="799" y="939"/>
                </a:lnTo>
                <a:lnTo>
                  <a:pt x="795" y="941"/>
                </a:lnTo>
                <a:lnTo>
                  <a:pt x="791" y="941"/>
                </a:lnTo>
                <a:lnTo>
                  <a:pt x="792" y="916"/>
                </a:lnTo>
                <a:lnTo>
                  <a:pt x="788" y="901"/>
                </a:lnTo>
                <a:lnTo>
                  <a:pt x="757" y="901"/>
                </a:lnTo>
                <a:lnTo>
                  <a:pt x="734" y="938"/>
                </a:lnTo>
                <a:lnTo>
                  <a:pt x="730" y="943"/>
                </a:lnTo>
                <a:lnTo>
                  <a:pt x="731" y="943"/>
                </a:lnTo>
                <a:lnTo>
                  <a:pt x="749" y="960"/>
                </a:lnTo>
                <a:lnTo>
                  <a:pt x="757" y="964"/>
                </a:lnTo>
                <a:lnTo>
                  <a:pt x="758" y="964"/>
                </a:lnTo>
                <a:lnTo>
                  <a:pt x="757" y="965"/>
                </a:lnTo>
                <a:lnTo>
                  <a:pt x="779" y="985"/>
                </a:lnTo>
                <a:lnTo>
                  <a:pt x="782" y="987"/>
                </a:lnTo>
                <a:lnTo>
                  <a:pt x="787" y="991"/>
                </a:lnTo>
                <a:lnTo>
                  <a:pt x="795" y="987"/>
                </a:lnTo>
                <a:lnTo>
                  <a:pt x="807" y="980"/>
                </a:lnTo>
                <a:lnTo>
                  <a:pt x="828" y="989"/>
                </a:lnTo>
                <a:lnTo>
                  <a:pt x="829" y="987"/>
                </a:lnTo>
                <a:lnTo>
                  <a:pt x="831" y="984"/>
                </a:lnTo>
                <a:lnTo>
                  <a:pt x="838" y="981"/>
                </a:lnTo>
                <a:lnTo>
                  <a:pt x="848" y="976"/>
                </a:lnTo>
                <a:lnTo>
                  <a:pt x="850" y="976"/>
                </a:lnTo>
                <a:lnTo>
                  <a:pt x="861" y="971"/>
                </a:lnTo>
                <a:lnTo>
                  <a:pt x="865" y="972"/>
                </a:lnTo>
                <a:lnTo>
                  <a:pt x="890" y="961"/>
                </a:lnTo>
                <a:lnTo>
                  <a:pt x="894" y="961"/>
                </a:lnTo>
                <a:lnTo>
                  <a:pt x="895" y="960"/>
                </a:lnTo>
                <a:lnTo>
                  <a:pt x="901" y="959"/>
                </a:lnTo>
                <a:lnTo>
                  <a:pt x="902" y="957"/>
                </a:lnTo>
                <a:lnTo>
                  <a:pt x="906" y="956"/>
                </a:lnTo>
                <a:lnTo>
                  <a:pt x="915" y="952"/>
                </a:lnTo>
                <a:lnTo>
                  <a:pt x="919" y="950"/>
                </a:lnTo>
                <a:lnTo>
                  <a:pt x="923" y="948"/>
                </a:lnTo>
                <a:lnTo>
                  <a:pt x="931" y="943"/>
                </a:lnTo>
                <a:lnTo>
                  <a:pt x="933" y="941"/>
                </a:lnTo>
                <a:lnTo>
                  <a:pt x="936" y="938"/>
                </a:lnTo>
                <a:lnTo>
                  <a:pt x="942" y="934"/>
                </a:lnTo>
                <a:lnTo>
                  <a:pt x="945" y="933"/>
                </a:lnTo>
                <a:lnTo>
                  <a:pt x="945" y="931"/>
                </a:lnTo>
                <a:lnTo>
                  <a:pt x="947" y="930"/>
                </a:lnTo>
                <a:lnTo>
                  <a:pt x="949" y="929"/>
                </a:lnTo>
                <a:lnTo>
                  <a:pt x="953" y="926"/>
                </a:lnTo>
                <a:lnTo>
                  <a:pt x="954" y="925"/>
                </a:lnTo>
                <a:lnTo>
                  <a:pt x="957" y="922"/>
                </a:lnTo>
                <a:lnTo>
                  <a:pt x="961" y="920"/>
                </a:lnTo>
                <a:lnTo>
                  <a:pt x="963" y="916"/>
                </a:lnTo>
                <a:lnTo>
                  <a:pt x="964" y="914"/>
                </a:lnTo>
                <a:lnTo>
                  <a:pt x="967" y="912"/>
                </a:lnTo>
                <a:lnTo>
                  <a:pt x="971" y="909"/>
                </a:lnTo>
                <a:lnTo>
                  <a:pt x="979" y="901"/>
                </a:lnTo>
                <a:lnTo>
                  <a:pt x="988" y="891"/>
                </a:lnTo>
                <a:lnTo>
                  <a:pt x="996" y="879"/>
                </a:lnTo>
                <a:lnTo>
                  <a:pt x="1006" y="861"/>
                </a:lnTo>
                <a:lnTo>
                  <a:pt x="1007" y="860"/>
                </a:lnTo>
                <a:lnTo>
                  <a:pt x="1014" y="847"/>
                </a:lnTo>
                <a:lnTo>
                  <a:pt x="1026" y="824"/>
                </a:lnTo>
                <a:lnTo>
                  <a:pt x="1027" y="819"/>
                </a:lnTo>
                <a:lnTo>
                  <a:pt x="1034" y="806"/>
                </a:lnTo>
                <a:lnTo>
                  <a:pt x="1039" y="796"/>
                </a:lnTo>
                <a:lnTo>
                  <a:pt x="1044" y="785"/>
                </a:lnTo>
                <a:lnTo>
                  <a:pt x="1052" y="771"/>
                </a:lnTo>
                <a:lnTo>
                  <a:pt x="1057" y="758"/>
                </a:lnTo>
                <a:lnTo>
                  <a:pt x="1061" y="747"/>
                </a:lnTo>
                <a:lnTo>
                  <a:pt x="1064" y="744"/>
                </a:lnTo>
                <a:lnTo>
                  <a:pt x="1070" y="737"/>
                </a:lnTo>
                <a:lnTo>
                  <a:pt x="1070" y="734"/>
                </a:lnTo>
                <a:lnTo>
                  <a:pt x="1075" y="728"/>
                </a:lnTo>
                <a:lnTo>
                  <a:pt x="1079" y="723"/>
                </a:lnTo>
                <a:lnTo>
                  <a:pt x="1079" y="721"/>
                </a:lnTo>
                <a:lnTo>
                  <a:pt x="1082" y="719"/>
                </a:lnTo>
                <a:lnTo>
                  <a:pt x="1084" y="716"/>
                </a:lnTo>
                <a:lnTo>
                  <a:pt x="1083" y="716"/>
                </a:lnTo>
                <a:lnTo>
                  <a:pt x="1087" y="714"/>
                </a:lnTo>
                <a:lnTo>
                  <a:pt x="1088" y="710"/>
                </a:lnTo>
                <a:lnTo>
                  <a:pt x="1090" y="711"/>
                </a:lnTo>
                <a:lnTo>
                  <a:pt x="1091" y="708"/>
                </a:lnTo>
                <a:lnTo>
                  <a:pt x="1095" y="704"/>
                </a:lnTo>
                <a:lnTo>
                  <a:pt x="1096" y="703"/>
                </a:lnTo>
                <a:lnTo>
                  <a:pt x="1103" y="695"/>
                </a:lnTo>
                <a:lnTo>
                  <a:pt x="1108" y="691"/>
                </a:lnTo>
                <a:lnTo>
                  <a:pt x="1110" y="689"/>
                </a:lnTo>
                <a:lnTo>
                  <a:pt x="1122" y="678"/>
                </a:lnTo>
                <a:lnTo>
                  <a:pt x="1123" y="678"/>
                </a:lnTo>
                <a:lnTo>
                  <a:pt x="1123" y="656"/>
                </a:lnTo>
                <a:lnTo>
                  <a:pt x="1123" y="638"/>
                </a:lnTo>
                <a:lnTo>
                  <a:pt x="1125" y="638"/>
                </a:lnTo>
                <a:lnTo>
                  <a:pt x="1134" y="639"/>
                </a:lnTo>
                <a:lnTo>
                  <a:pt x="1133" y="646"/>
                </a:lnTo>
                <a:lnTo>
                  <a:pt x="1133" y="648"/>
                </a:lnTo>
                <a:lnTo>
                  <a:pt x="1131" y="648"/>
                </a:lnTo>
                <a:lnTo>
                  <a:pt x="1131" y="655"/>
                </a:lnTo>
                <a:lnTo>
                  <a:pt x="1140" y="660"/>
                </a:lnTo>
                <a:lnTo>
                  <a:pt x="1144" y="659"/>
                </a:lnTo>
                <a:lnTo>
                  <a:pt x="1148" y="654"/>
                </a:lnTo>
                <a:lnTo>
                  <a:pt x="1152" y="647"/>
                </a:lnTo>
                <a:lnTo>
                  <a:pt x="1163" y="635"/>
                </a:lnTo>
                <a:lnTo>
                  <a:pt x="1164" y="635"/>
                </a:lnTo>
                <a:lnTo>
                  <a:pt x="1167" y="635"/>
                </a:lnTo>
                <a:lnTo>
                  <a:pt x="1172" y="634"/>
                </a:lnTo>
                <a:lnTo>
                  <a:pt x="1180" y="631"/>
                </a:lnTo>
                <a:lnTo>
                  <a:pt x="1182" y="630"/>
                </a:lnTo>
                <a:lnTo>
                  <a:pt x="1187" y="629"/>
                </a:lnTo>
                <a:lnTo>
                  <a:pt x="1195" y="626"/>
                </a:lnTo>
                <a:lnTo>
                  <a:pt x="1199" y="624"/>
                </a:lnTo>
                <a:lnTo>
                  <a:pt x="1204" y="622"/>
                </a:lnTo>
                <a:lnTo>
                  <a:pt x="1208" y="620"/>
                </a:lnTo>
                <a:lnTo>
                  <a:pt x="1215" y="617"/>
                </a:lnTo>
                <a:lnTo>
                  <a:pt x="1219" y="614"/>
                </a:lnTo>
                <a:lnTo>
                  <a:pt x="1221" y="613"/>
                </a:lnTo>
                <a:lnTo>
                  <a:pt x="1228" y="611"/>
                </a:lnTo>
                <a:lnTo>
                  <a:pt x="1230" y="609"/>
                </a:lnTo>
                <a:lnTo>
                  <a:pt x="1232" y="609"/>
                </a:lnTo>
                <a:lnTo>
                  <a:pt x="1236" y="607"/>
                </a:lnTo>
                <a:lnTo>
                  <a:pt x="1242" y="605"/>
                </a:lnTo>
                <a:lnTo>
                  <a:pt x="1245" y="603"/>
                </a:lnTo>
                <a:lnTo>
                  <a:pt x="1250" y="601"/>
                </a:lnTo>
                <a:lnTo>
                  <a:pt x="1256" y="600"/>
                </a:lnTo>
                <a:lnTo>
                  <a:pt x="1264" y="597"/>
                </a:lnTo>
                <a:lnTo>
                  <a:pt x="1275" y="596"/>
                </a:lnTo>
                <a:lnTo>
                  <a:pt x="1280" y="595"/>
                </a:lnTo>
                <a:lnTo>
                  <a:pt x="1284" y="594"/>
                </a:lnTo>
                <a:lnTo>
                  <a:pt x="1294" y="592"/>
                </a:lnTo>
                <a:lnTo>
                  <a:pt x="1305" y="591"/>
                </a:lnTo>
                <a:lnTo>
                  <a:pt x="1313" y="591"/>
                </a:lnTo>
                <a:lnTo>
                  <a:pt x="1316" y="591"/>
                </a:lnTo>
                <a:lnTo>
                  <a:pt x="1332" y="590"/>
                </a:lnTo>
                <a:lnTo>
                  <a:pt x="1345" y="590"/>
                </a:lnTo>
                <a:lnTo>
                  <a:pt x="1348" y="587"/>
                </a:lnTo>
                <a:lnTo>
                  <a:pt x="1357" y="590"/>
                </a:lnTo>
                <a:lnTo>
                  <a:pt x="1363" y="590"/>
                </a:lnTo>
                <a:lnTo>
                  <a:pt x="1369" y="590"/>
                </a:lnTo>
                <a:lnTo>
                  <a:pt x="1383" y="588"/>
                </a:lnTo>
                <a:lnTo>
                  <a:pt x="1395" y="587"/>
                </a:lnTo>
                <a:lnTo>
                  <a:pt x="1399" y="587"/>
                </a:lnTo>
                <a:lnTo>
                  <a:pt x="1405" y="587"/>
                </a:lnTo>
                <a:lnTo>
                  <a:pt x="1410" y="587"/>
                </a:lnTo>
                <a:lnTo>
                  <a:pt x="1417" y="586"/>
                </a:lnTo>
                <a:lnTo>
                  <a:pt x="1425" y="584"/>
                </a:lnTo>
                <a:lnTo>
                  <a:pt x="1432" y="583"/>
                </a:lnTo>
                <a:lnTo>
                  <a:pt x="1438" y="582"/>
                </a:lnTo>
                <a:lnTo>
                  <a:pt x="1445" y="581"/>
                </a:lnTo>
                <a:lnTo>
                  <a:pt x="1452" y="579"/>
                </a:lnTo>
                <a:lnTo>
                  <a:pt x="1459" y="577"/>
                </a:lnTo>
                <a:lnTo>
                  <a:pt x="1468" y="574"/>
                </a:lnTo>
                <a:lnTo>
                  <a:pt x="1475" y="571"/>
                </a:lnTo>
                <a:lnTo>
                  <a:pt x="1482" y="569"/>
                </a:lnTo>
                <a:lnTo>
                  <a:pt x="1490" y="566"/>
                </a:lnTo>
                <a:lnTo>
                  <a:pt x="1496" y="564"/>
                </a:lnTo>
                <a:lnTo>
                  <a:pt x="1500" y="562"/>
                </a:lnTo>
                <a:lnTo>
                  <a:pt x="1513" y="557"/>
                </a:lnTo>
                <a:lnTo>
                  <a:pt x="1521" y="556"/>
                </a:lnTo>
                <a:lnTo>
                  <a:pt x="1526" y="554"/>
                </a:lnTo>
                <a:lnTo>
                  <a:pt x="1539" y="549"/>
                </a:lnTo>
                <a:lnTo>
                  <a:pt x="1551" y="545"/>
                </a:lnTo>
                <a:lnTo>
                  <a:pt x="1558" y="544"/>
                </a:lnTo>
                <a:lnTo>
                  <a:pt x="1563" y="541"/>
                </a:lnTo>
                <a:lnTo>
                  <a:pt x="1564" y="541"/>
                </a:lnTo>
                <a:lnTo>
                  <a:pt x="1572" y="539"/>
                </a:lnTo>
                <a:lnTo>
                  <a:pt x="1572" y="536"/>
                </a:lnTo>
                <a:lnTo>
                  <a:pt x="1572" y="534"/>
                </a:lnTo>
                <a:lnTo>
                  <a:pt x="1573" y="530"/>
                </a:lnTo>
                <a:lnTo>
                  <a:pt x="1573" y="526"/>
                </a:lnTo>
                <a:lnTo>
                  <a:pt x="1573" y="523"/>
                </a:lnTo>
                <a:lnTo>
                  <a:pt x="1575" y="515"/>
                </a:lnTo>
                <a:lnTo>
                  <a:pt x="1575" y="514"/>
                </a:lnTo>
                <a:lnTo>
                  <a:pt x="1576" y="509"/>
                </a:lnTo>
                <a:lnTo>
                  <a:pt x="1572" y="511"/>
                </a:lnTo>
                <a:lnTo>
                  <a:pt x="1569" y="513"/>
                </a:lnTo>
                <a:lnTo>
                  <a:pt x="1567" y="514"/>
                </a:lnTo>
                <a:lnTo>
                  <a:pt x="1567" y="513"/>
                </a:lnTo>
                <a:lnTo>
                  <a:pt x="1565" y="509"/>
                </a:lnTo>
                <a:lnTo>
                  <a:pt x="1564" y="506"/>
                </a:lnTo>
                <a:lnTo>
                  <a:pt x="1564" y="504"/>
                </a:lnTo>
                <a:lnTo>
                  <a:pt x="1564" y="502"/>
                </a:lnTo>
                <a:lnTo>
                  <a:pt x="1563" y="501"/>
                </a:lnTo>
                <a:lnTo>
                  <a:pt x="1564" y="500"/>
                </a:lnTo>
                <a:lnTo>
                  <a:pt x="1567" y="498"/>
                </a:lnTo>
                <a:lnTo>
                  <a:pt x="1569" y="497"/>
                </a:lnTo>
                <a:lnTo>
                  <a:pt x="1565" y="492"/>
                </a:lnTo>
                <a:lnTo>
                  <a:pt x="1564" y="492"/>
                </a:lnTo>
                <a:lnTo>
                  <a:pt x="1567" y="491"/>
                </a:lnTo>
                <a:lnTo>
                  <a:pt x="1572" y="487"/>
                </a:lnTo>
                <a:lnTo>
                  <a:pt x="1571" y="483"/>
                </a:lnTo>
                <a:lnTo>
                  <a:pt x="1573" y="481"/>
                </a:lnTo>
                <a:lnTo>
                  <a:pt x="1576" y="480"/>
                </a:lnTo>
                <a:lnTo>
                  <a:pt x="1577" y="479"/>
                </a:lnTo>
                <a:lnTo>
                  <a:pt x="1580" y="481"/>
                </a:lnTo>
                <a:lnTo>
                  <a:pt x="1582" y="480"/>
                </a:lnTo>
                <a:lnTo>
                  <a:pt x="1586" y="477"/>
                </a:lnTo>
                <a:lnTo>
                  <a:pt x="1585" y="476"/>
                </a:lnTo>
                <a:lnTo>
                  <a:pt x="1584" y="475"/>
                </a:lnTo>
                <a:lnTo>
                  <a:pt x="1582" y="472"/>
                </a:lnTo>
                <a:lnTo>
                  <a:pt x="1584" y="472"/>
                </a:lnTo>
                <a:lnTo>
                  <a:pt x="1589" y="468"/>
                </a:lnTo>
                <a:lnTo>
                  <a:pt x="1590" y="471"/>
                </a:lnTo>
                <a:lnTo>
                  <a:pt x="1595" y="467"/>
                </a:lnTo>
                <a:lnTo>
                  <a:pt x="1598" y="470"/>
                </a:lnTo>
                <a:lnTo>
                  <a:pt x="1601" y="467"/>
                </a:lnTo>
                <a:lnTo>
                  <a:pt x="1612" y="461"/>
                </a:lnTo>
                <a:lnTo>
                  <a:pt x="1614" y="462"/>
                </a:lnTo>
                <a:lnTo>
                  <a:pt x="1624" y="461"/>
                </a:lnTo>
                <a:lnTo>
                  <a:pt x="1636" y="459"/>
                </a:lnTo>
                <a:lnTo>
                  <a:pt x="1638" y="458"/>
                </a:lnTo>
                <a:lnTo>
                  <a:pt x="1641" y="458"/>
                </a:lnTo>
                <a:lnTo>
                  <a:pt x="1642" y="458"/>
                </a:lnTo>
                <a:lnTo>
                  <a:pt x="1645" y="457"/>
                </a:lnTo>
                <a:lnTo>
                  <a:pt x="1645" y="461"/>
                </a:lnTo>
                <a:lnTo>
                  <a:pt x="1646" y="462"/>
                </a:lnTo>
                <a:lnTo>
                  <a:pt x="1646" y="463"/>
                </a:lnTo>
                <a:lnTo>
                  <a:pt x="1648" y="464"/>
                </a:lnTo>
                <a:lnTo>
                  <a:pt x="1648" y="466"/>
                </a:lnTo>
                <a:lnTo>
                  <a:pt x="1649" y="470"/>
                </a:lnTo>
                <a:lnTo>
                  <a:pt x="1649" y="472"/>
                </a:lnTo>
                <a:lnTo>
                  <a:pt x="1650" y="472"/>
                </a:lnTo>
                <a:lnTo>
                  <a:pt x="1650" y="474"/>
                </a:lnTo>
                <a:lnTo>
                  <a:pt x="1650" y="476"/>
                </a:lnTo>
                <a:lnTo>
                  <a:pt x="1650" y="476"/>
                </a:lnTo>
                <a:lnTo>
                  <a:pt x="1650" y="477"/>
                </a:lnTo>
                <a:lnTo>
                  <a:pt x="1653" y="483"/>
                </a:lnTo>
                <a:lnTo>
                  <a:pt x="1654" y="487"/>
                </a:lnTo>
                <a:lnTo>
                  <a:pt x="1655" y="491"/>
                </a:lnTo>
                <a:lnTo>
                  <a:pt x="1657" y="492"/>
                </a:lnTo>
                <a:lnTo>
                  <a:pt x="1661" y="497"/>
                </a:lnTo>
                <a:lnTo>
                  <a:pt x="1662" y="500"/>
                </a:lnTo>
                <a:lnTo>
                  <a:pt x="1666" y="505"/>
                </a:lnTo>
                <a:lnTo>
                  <a:pt x="1670" y="506"/>
                </a:lnTo>
                <a:lnTo>
                  <a:pt x="1672" y="505"/>
                </a:lnTo>
                <a:lnTo>
                  <a:pt x="1676" y="504"/>
                </a:lnTo>
                <a:lnTo>
                  <a:pt x="1678" y="502"/>
                </a:lnTo>
                <a:lnTo>
                  <a:pt x="1680" y="501"/>
                </a:lnTo>
                <a:lnTo>
                  <a:pt x="1681" y="500"/>
                </a:lnTo>
                <a:lnTo>
                  <a:pt x="1681" y="498"/>
                </a:lnTo>
                <a:lnTo>
                  <a:pt x="1685" y="493"/>
                </a:lnTo>
                <a:lnTo>
                  <a:pt x="1688" y="485"/>
                </a:lnTo>
                <a:lnTo>
                  <a:pt x="1693" y="479"/>
                </a:lnTo>
                <a:lnTo>
                  <a:pt x="1694" y="475"/>
                </a:lnTo>
                <a:lnTo>
                  <a:pt x="1696" y="471"/>
                </a:lnTo>
                <a:lnTo>
                  <a:pt x="1698" y="466"/>
                </a:lnTo>
                <a:lnTo>
                  <a:pt x="1698" y="463"/>
                </a:lnTo>
                <a:lnTo>
                  <a:pt x="1708" y="463"/>
                </a:lnTo>
                <a:lnTo>
                  <a:pt x="1710" y="467"/>
                </a:lnTo>
                <a:lnTo>
                  <a:pt x="1711" y="468"/>
                </a:lnTo>
                <a:lnTo>
                  <a:pt x="1711" y="470"/>
                </a:lnTo>
                <a:lnTo>
                  <a:pt x="1713" y="471"/>
                </a:lnTo>
                <a:lnTo>
                  <a:pt x="1713" y="472"/>
                </a:lnTo>
                <a:lnTo>
                  <a:pt x="1713" y="474"/>
                </a:lnTo>
                <a:lnTo>
                  <a:pt x="1714" y="475"/>
                </a:lnTo>
                <a:lnTo>
                  <a:pt x="1715" y="476"/>
                </a:lnTo>
                <a:lnTo>
                  <a:pt x="1718" y="477"/>
                </a:lnTo>
                <a:lnTo>
                  <a:pt x="1721" y="479"/>
                </a:lnTo>
                <a:lnTo>
                  <a:pt x="1724" y="481"/>
                </a:lnTo>
                <a:lnTo>
                  <a:pt x="1726" y="483"/>
                </a:lnTo>
                <a:lnTo>
                  <a:pt x="1727" y="483"/>
                </a:lnTo>
                <a:lnTo>
                  <a:pt x="1732" y="484"/>
                </a:lnTo>
                <a:lnTo>
                  <a:pt x="1741" y="480"/>
                </a:lnTo>
                <a:lnTo>
                  <a:pt x="1741" y="481"/>
                </a:lnTo>
                <a:lnTo>
                  <a:pt x="1749" y="479"/>
                </a:lnTo>
                <a:lnTo>
                  <a:pt x="1760" y="476"/>
                </a:lnTo>
                <a:lnTo>
                  <a:pt x="1766" y="474"/>
                </a:lnTo>
                <a:lnTo>
                  <a:pt x="1773" y="471"/>
                </a:lnTo>
                <a:lnTo>
                  <a:pt x="1777" y="470"/>
                </a:lnTo>
                <a:lnTo>
                  <a:pt x="1783" y="467"/>
                </a:lnTo>
                <a:lnTo>
                  <a:pt x="1787" y="466"/>
                </a:lnTo>
                <a:lnTo>
                  <a:pt x="1792" y="463"/>
                </a:lnTo>
                <a:lnTo>
                  <a:pt x="1800" y="461"/>
                </a:lnTo>
                <a:lnTo>
                  <a:pt x="1803" y="459"/>
                </a:lnTo>
                <a:lnTo>
                  <a:pt x="1803" y="453"/>
                </a:lnTo>
                <a:lnTo>
                  <a:pt x="1804" y="449"/>
                </a:lnTo>
                <a:lnTo>
                  <a:pt x="1804" y="444"/>
                </a:lnTo>
                <a:lnTo>
                  <a:pt x="1804" y="441"/>
                </a:lnTo>
                <a:lnTo>
                  <a:pt x="1804" y="440"/>
                </a:lnTo>
                <a:lnTo>
                  <a:pt x="1804" y="437"/>
                </a:lnTo>
                <a:lnTo>
                  <a:pt x="1803" y="437"/>
                </a:lnTo>
                <a:lnTo>
                  <a:pt x="1800" y="437"/>
                </a:lnTo>
                <a:lnTo>
                  <a:pt x="1794" y="440"/>
                </a:lnTo>
                <a:lnTo>
                  <a:pt x="1787" y="442"/>
                </a:lnTo>
                <a:lnTo>
                  <a:pt x="1774" y="446"/>
                </a:lnTo>
                <a:lnTo>
                  <a:pt x="1773" y="446"/>
                </a:lnTo>
                <a:lnTo>
                  <a:pt x="1770" y="447"/>
                </a:lnTo>
                <a:lnTo>
                  <a:pt x="1764" y="436"/>
                </a:lnTo>
                <a:lnTo>
                  <a:pt x="1762" y="433"/>
                </a:lnTo>
                <a:lnTo>
                  <a:pt x="1758" y="428"/>
                </a:lnTo>
                <a:lnTo>
                  <a:pt x="1754" y="421"/>
                </a:lnTo>
                <a:lnTo>
                  <a:pt x="1753" y="420"/>
                </a:lnTo>
                <a:lnTo>
                  <a:pt x="1751" y="415"/>
                </a:lnTo>
                <a:lnTo>
                  <a:pt x="1748" y="410"/>
                </a:lnTo>
                <a:lnTo>
                  <a:pt x="1749" y="410"/>
                </a:lnTo>
                <a:lnTo>
                  <a:pt x="1751" y="408"/>
                </a:lnTo>
                <a:lnTo>
                  <a:pt x="1752" y="407"/>
                </a:lnTo>
                <a:lnTo>
                  <a:pt x="1753" y="407"/>
                </a:lnTo>
                <a:lnTo>
                  <a:pt x="1754" y="406"/>
                </a:lnTo>
                <a:lnTo>
                  <a:pt x="1756" y="404"/>
                </a:lnTo>
                <a:lnTo>
                  <a:pt x="1757" y="404"/>
                </a:lnTo>
                <a:lnTo>
                  <a:pt x="1758" y="403"/>
                </a:lnTo>
                <a:lnTo>
                  <a:pt x="1760" y="403"/>
                </a:lnTo>
                <a:lnTo>
                  <a:pt x="1761" y="403"/>
                </a:lnTo>
                <a:lnTo>
                  <a:pt x="1762" y="403"/>
                </a:lnTo>
                <a:lnTo>
                  <a:pt x="1764" y="402"/>
                </a:lnTo>
                <a:lnTo>
                  <a:pt x="1762" y="402"/>
                </a:lnTo>
                <a:lnTo>
                  <a:pt x="1762" y="401"/>
                </a:lnTo>
                <a:lnTo>
                  <a:pt x="1764" y="401"/>
                </a:lnTo>
                <a:lnTo>
                  <a:pt x="1765" y="401"/>
                </a:lnTo>
                <a:lnTo>
                  <a:pt x="1765" y="399"/>
                </a:lnTo>
                <a:lnTo>
                  <a:pt x="1766" y="399"/>
                </a:lnTo>
                <a:lnTo>
                  <a:pt x="1767" y="398"/>
                </a:lnTo>
                <a:lnTo>
                  <a:pt x="1769" y="398"/>
                </a:lnTo>
                <a:lnTo>
                  <a:pt x="1769" y="398"/>
                </a:lnTo>
                <a:lnTo>
                  <a:pt x="1770" y="398"/>
                </a:lnTo>
                <a:lnTo>
                  <a:pt x="1771" y="398"/>
                </a:lnTo>
                <a:lnTo>
                  <a:pt x="1771" y="397"/>
                </a:lnTo>
                <a:lnTo>
                  <a:pt x="1773" y="397"/>
                </a:lnTo>
                <a:lnTo>
                  <a:pt x="1774" y="395"/>
                </a:lnTo>
                <a:lnTo>
                  <a:pt x="1775" y="395"/>
                </a:lnTo>
                <a:lnTo>
                  <a:pt x="1779" y="391"/>
                </a:lnTo>
                <a:lnTo>
                  <a:pt x="1781" y="391"/>
                </a:lnTo>
                <a:lnTo>
                  <a:pt x="1782" y="390"/>
                </a:lnTo>
                <a:lnTo>
                  <a:pt x="1783" y="389"/>
                </a:lnTo>
                <a:lnTo>
                  <a:pt x="1784" y="389"/>
                </a:lnTo>
                <a:lnTo>
                  <a:pt x="1787" y="393"/>
                </a:lnTo>
                <a:lnTo>
                  <a:pt x="1790" y="398"/>
                </a:lnTo>
                <a:lnTo>
                  <a:pt x="1777" y="406"/>
                </a:lnTo>
                <a:lnTo>
                  <a:pt x="1778" y="407"/>
                </a:lnTo>
                <a:lnTo>
                  <a:pt x="1782" y="412"/>
                </a:lnTo>
                <a:lnTo>
                  <a:pt x="1783" y="421"/>
                </a:lnTo>
                <a:lnTo>
                  <a:pt x="1783" y="424"/>
                </a:lnTo>
                <a:lnTo>
                  <a:pt x="1800" y="419"/>
                </a:lnTo>
                <a:lnTo>
                  <a:pt x="1801" y="419"/>
                </a:lnTo>
                <a:lnTo>
                  <a:pt x="1800" y="416"/>
                </a:lnTo>
                <a:lnTo>
                  <a:pt x="1800" y="415"/>
                </a:lnTo>
                <a:lnTo>
                  <a:pt x="1800" y="414"/>
                </a:lnTo>
                <a:lnTo>
                  <a:pt x="1800" y="412"/>
                </a:lnTo>
                <a:lnTo>
                  <a:pt x="1800" y="411"/>
                </a:lnTo>
                <a:lnTo>
                  <a:pt x="1799" y="404"/>
                </a:lnTo>
                <a:lnTo>
                  <a:pt x="1799" y="403"/>
                </a:lnTo>
                <a:lnTo>
                  <a:pt x="1797" y="399"/>
                </a:lnTo>
                <a:lnTo>
                  <a:pt x="1813" y="398"/>
                </a:lnTo>
                <a:lnTo>
                  <a:pt x="1822" y="387"/>
                </a:lnTo>
                <a:lnTo>
                  <a:pt x="1838" y="369"/>
                </a:lnTo>
                <a:lnTo>
                  <a:pt x="1856" y="351"/>
                </a:lnTo>
                <a:lnTo>
                  <a:pt x="1854" y="355"/>
                </a:lnTo>
                <a:lnTo>
                  <a:pt x="1846" y="368"/>
                </a:lnTo>
                <a:lnTo>
                  <a:pt x="1859" y="376"/>
                </a:lnTo>
                <a:lnTo>
                  <a:pt x="1861" y="382"/>
                </a:lnTo>
                <a:lnTo>
                  <a:pt x="1859" y="397"/>
                </a:lnTo>
                <a:lnTo>
                  <a:pt x="1864" y="387"/>
                </a:lnTo>
                <a:lnTo>
                  <a:pt x="1863" y="386"/>
                </a:lnTo>
                <a:lnTo>
                  <a:pt x="1863" y="384"/>
                </a:lnTo>
                <a:lnTo>
                  <a:pt x="1867" y="380"/>
                </a:lnTo>
                <a:lnTo>
                  <a:pt x="1867" y="378"/>
                </a:lnTo>
                <a:lnTo>
                  <a:pt x="1869" y="372"/>
                </a:lnTo>
                <a:lnTo>
                  <a:pt x="1873" y="367"/>
                </a:lnTo>
                <a:lnTo>
                  <a:pt x="1873" y="365"/>
                </a:lnTo>
                <a:lnTo>
                  <a:pt x="1874" y="361"/>
                </a:lnTo>
                <a:lnTo>
                  <a:pt x="1877" y="357"/>
                </a:lnTo>
                <a:lnTo>
                  <a:pt x="1878" y="355"/>
                </a:lnTo>
                <a:lnTo>
                  <a:pt x="1880" y="354"/>
                </a:lnTo>
                <a:lnTo>
                  <a:pt x="1881" y="352"/>
                </a:lnTo>
                <a:lnTo>
                  <a:pt x="1882" y="352"/>
                </a:lnTo>
                <a:lnTo>
                  <a:pt x="1882" y="351"/>
                </a:lnTo>
                <a:lnTo>
                  <a:pt x="1903" y="312"/>
                </a:lnTo>
                <a:lnTo>
                  <a:pt x="1908" y="301"/>
                </a:lnTo>
                <a:lnTo>
                  <a:pt x="1899" y="313"/>
                </a:lnTo>
                <a:lnTo>
                  <a:pt x="1894" y="320"/>
                </a:lnTo>
                <a:lnTo>
                  <a:pt x="1882" y="327"/>
                </a:lnTo>
                <a:lnTo>
                  <a:pt x="1876" y="333"/>
                </a:lnTo>
                <a:lnTo>
                  <a:pt x="1865" y="334"/>
                </a:lnTo>
                <a:lnTo>
                  <a:pt x="1864" y="342"/>
                </a:lnTo>
                <a:lnTo>
                  <a:pt x="1861" y="341"/>
                </a:lnTo>
                <a:lnTo>
                  <a:pt x="1847" y="333"/>
                </a:lnTo>
                <a:lnTo>
                  <a:pt x="1852" y="326"/>
                </a:lnTo>
                <a:lnTo>
                  <a:pt x="1855" y="322"/>
                </a:lnTo>
                <a:lnTo>
                  <a:pt x="1857" y="320"/>
                </a:lnTo>
                <a:lnTo>
                  <a:pt x="1863" y="314"/>
                </a:lnTo>
                <a:lnTo>
                  <a:pt x="1861" y="311"/>
                </a:lnTo>
                <a:lnTo>
                  <a:pt x="1861" y="309"/>
                </a:lnTo>
                <a:lnTo>
                  <a:pt x="1860" y="304"/>
                </a:lnTo>
                <a:lnTo>
                  <a:pt x="1856" y="299"/>
                </a:lnTo>
                <a:lnTo>
                  <a:pt x="1856" y="296"/>
                </a:lnTo>
                <a:lnTo>
                  <a:pt x="1855" y="294"/>
                </a:lnTo>
                <a:lnTo>
                  <a:pt x="1856" y="292"/>
                </a:lnTo>
                <a:lnTo>
                  <a:pt x="1855" y="291"/>
                </a:lnTo>
                <a:lnTo>
                  <a:pt x="1855" y="288"/>
                </a:lnTo>
                <a:lnTo>
                  <a:pt x="1855" y="277"/>
                </a:lnTo>
                <a:lnTo>
                  <a:pt x="1854" y="274"/>
                </a:lnTo>
                <a:lnTo>
                  <a:pt x="1854" y="273"/>
                </a:lnTo>
                <a:lnTo>
                  <a:pt x="1850" y="261"/>
                </a:lnTo>
                <a:lnTo>
                  <a:pt x="1848" y="256"/>
                </a:lnTo>
                <a:lnTo>
                  <a:pt x="1848" y="254"/>
                </a:lnTo>
                <a:lnTo>
                  <a:pt x="1851" y="254"/>
                </a:lnTo>
                <a:lnTo>
                  <a:pt x="1860" y="252"/>
                </a:lnTo>
                <a:lnTo>
                  <a:pt x="1867" y="252"/>
                </a:lnTo>
                <a:lnTo>
                  <a:pt x="1872" y="251"/>
                </a:lnTo>
                <a:lnTo>
                  <a:pt x="1872" y="249"/>
                </a:lnTo>
                <a:lnTo>
                  <a:pt x="1876" y="249"/>
                </a:lnTo>
                <a:lnTo>
                  <a:pt x="1884" y="248"/>
                </a:lnTo>
                <a:lnTo>
                  <a:pt x="1889" y="247"/>
                </a:lnTo>
                <a:lnTo>
                  <a:pt x="1889" y="245"/>
                </a:lnTo>
                <a:lnTo>
                  <a:pt x="1893" y="244"/>
                </a:lnTo>
                <a:lnTo>
                  <a:pt x="1897" y="243"/>
                </a:lnTo>
                <a:lnTo>
                  <a:pt x="1900" y="241"/>
                </a:lnTo>
                <a:lnTo>
                  <a:pt x="1900" y="241"/>
                </a:lnTo>
                <a:lnTo>
                  <a:pt x="1902" y="241"/>
                </a:lnTo>
                <a:lnTo>
                  <a:pt x="1908" y="239"/>
                </a:lnTo>
                <a:lnTo>
                  <a:pt x="1910" y="239"/>
                </a:lnTo>
                <a:lnTo>
                  <a:pt x="1917" y="236"/>
                </a:lnTo>
                <a:lnTo>
                  <a:pt x="1924" y="232"/>
                </a:lnTo>
                <a:lnTo>
                  <a:pt x="1932" y="230"/>
                </a:lnTo>
                <a:lnTo>
                  <a:pt x="1933" y="230"/>
                </a:lnTo>
                <a:lnTo>
                  <a:pt x="1938" y="227"/>
                </a:lnTo>
                <a:lnTo>
                  <a:pt x="1930" y="214"/>
                </a:lnTo>
                <a:lnTo>
                  <a:pt x="1929" y="211"/>
                </a:lnTo>
                <a:lnTo>
                  <a:pt x="1930" y="211"/>
                </a:lnTo>
                <a:lnTo>
                  <a:pt x="1924" y="204"/>
                </a:lnTo>
                <a:lnTo>
                  <a:pt x="1921" y="201"/>
                </a:lnTo>
                <a:lnTo>
                  <a:pt x="1917" y="193"/>
                </a:lnTo>
                <a:lnTo>
                  <a:pt x="1924" y="189"/>
                </a:lnTo>
                <a:lnTo>
                  <a:pt x="1925" y="189"/>
                </a:lnTo>
                <a:lnTo>
                  <a:pt x="1929" y="185"/>
                </a:lnTo>
                <a:lnTo>
                  <a:pt x="1932" y="183"/>
                </a:lnTo>
                <a:lnTo>
                  <a:pt x="1934" y="181"/>
                </a:lnTo>
                <a:lnTo>
                  <a:pt x="1941" y="179"/>
                </a:lnTo>
                <a:lnTo>
                  <a:pt x="1947" y="175"/>
                </a:lnTo>
                <a:lnTo>
                  <a:pt x="1951" y="172"/>
                </a:lnTo>
                <a:lnTo>
                  <a:pt x="1953" y="171"/>
                </a:lnTo>
                <a:lnTo>
                  <a:pt x="1954" y="170"/>
                </a:lnTo>
                <a:lnTo>
                  <a:pt x="1959" y="167"/>
                </a:lnTo>
                <a:lnTo>
                  <a:pt x="1963" y="164"/>
                </a:lnTo>
                <a:lnTo>
                  <a:pt x="1964" y="163"/>
                </a:lnTo>
                <a:lnTo>
                  <a:pt x="1971" y="158"/>
                </a:lnTo>
                <a:lnTo>
                  <a:pt x="1975" y="164"/>
                </a:lnTo>
                <a:lnTo>
                  <a:pt x="1976" y="166"/>
                </a:lnTo>
                <a:lnTo>
                  <a:pt x="1977" y="167"/>
                </a:lnTo>
                <a:lnTo>
                  <a:pt x="1980" y="171"/>
                </a:lnTo>
                <a:lnTo>
                  <a:pt x="1981" y="168"/>
                </a:lnTo>
                <a:lnTo>
                  <a:pt x="1984" y="162"/>
                </a:lnTo>
                <a:lnTo>
                  <a:pt x="1984" y="161"/>
                </a:lnTo>
                <a:lnTo>
                  <a:pt x="1987" y="158"/>
                </a:lnTo>
                <a:lnTo>
                  <a:pt x="1989" y="155"/>
                </a:lnTo>
                <a:lnTo>
                  <a:pt x="1994" y="144"/>
                </a:lnTo>
                <a:lnTo>
                  <a:pt x="1997" y="140"/>
                </a:lnTo>
                <a:lnTo>
                  <a:pt x="2006" y="121"/>
                </a:lnTo>
                <a:lnTo>
                  <a:pt x="2002" y="121"/>
                </a:lnTo>
                <a:lnTo>
                  <a:pt x="2002" y="120"/>
                </a:lnTo>
                <a:lnTo>
                  <a:pt x="1998" y="116"/>
                </a:lnTo>
                <a:lnTo>
                  <a:pt x="1989" y="91"/>
                </a:lnTo>
                <a:lnTo>
                  <a:pt x="1987" y="87"/>
                </a:lnTo>
                <a:lnTo>
                  <a:pt x="1984" y="82"/>
                </a:lnTo>
                <a:lnTo>
                  <a:pt x="1987" y="72"/>
                </a:lnTo>
                <a:lnTo>
                  <a:pt x="1989" y="65"/>
                </a:lnTo>
                <a:lnTo>
                  <a:pt x="1980" y="59"/>
                </a:lnTo>
                <a:lnTo>
                  <a:pt x="1973" y="52"/>
                </a:lnTo>
                <a:lnTo>
                  <a:pt x="1975" y="44"/>
                </a:lnTo>
                <a:lnTo>
                  <a:pt x="1973" y="40"/>
                </a:lnTo>
                <a:lnTo>
                  <a:pt x="1963" y="42"/>
                </a:lnTo>
                <a:lnTo>
                  <a:pt x="1951" y="18"/>
                </a:lnTo>
                <a:lnTo>
                  <a:pt x="1962" y="14"/>
                </a:lnTo>
                <a:lnTo>
                  <a:pt x="1962" y="13"/>
                </a:lnTo>
                <a:lnTo>
                  <a:pt x="1962" y="12"/>
                </a:lnTo>
                <a:lnTo>
                  <a:pt x="1964" y="10"/>
                </a:lnTo>
                <a:lnTo>
                  <a:pt x="1966" y="9"/>
                </a:lnTo>
                <a:lnTo>
                  <a:pt x="1971" y="8"/>
                </a:lnTo>
                <a:lnTo>
                  <a:pt x="1972" y="8"/>
                </a:lnTo>
                <a:lnTo>
                  <a:pt x="1973" y="7"/>
                </a:lnTo>
                <a:lnTo>
                  <a:pt x="1980" y="4"/>
                </a:lnTo>
                <a:lnTo>
                  <a:pt x="1983" y="3"/>
                </a:lnTo>
                <a:lnTo>
                  <a:pt x="1989" y="0"/>
                </a:lnTo>
                <a:lnTo>
                  <a:pt x="1990" y="0"/>
                </a:lnTo>
                <a:lnTo>
                  <a:pt x="1990" y="3"/>
                </a:lnTo>
                <a:lnTo>
                  <a:pt x="1990" y="5"/>
                </a:lnTo>
                <a:lnTo>
                  <a:pt x="1989" y="10"/>
                </a:lnTo>
                <a:lnTo>
                  <a:pt x="1985" y="33"/>
                </a:lnTo>
                <a:lnTo>
                  <a:pt x="2013" y="39"/>
                </a:lnTo>
                <a:lnTo>
                  <a:pt x="2019" y="40"/>
                </a:lnTo>
                <a:lnTo>
                  <a:pt x="2020" y="42"/>
                </a:lnTo>
                <a:lnTo>
                  <a:pt x="2022" y="44"/>
                </a:lnTo>
                <a:lnTo>
                  <a:pt x="2023" y="47"/>
                </a:lnTo>
                <a:lnTo>
                  <a:pt x="2024" y="48"/>
                </a:lnTo>
                <a:lnTo>
                  <a:pt x="2026" y="51"/>
                </a:lnTo>
                <a:lnTo>
                  <a:pt x="2026" y="54"/>
                </a:lnTo>
                <a:lnTo>
                  <a:pt x="2026" y="54"/>
                </a:lnTo>
                <a:lnTo>
                  <a:pt x="2027" y="56"/>
                </a:lnTo>
                <a:lnTo>
                  <a:pt x="2028" y="59"/>
                </a:lnTo>
                <a:lnTo>
                  <a:pt x="2030" y="60"/>
                </a:lnTo>
                <a:lnTo>
                  <a:pt x="2031" y="63"/>
                </a:lnTo>
                <a:lnTo>
                  <a:pt x="2031" y="65"/>
                </a:lnTo>
                <a:lnTo>
                  <a:pt x="2032" y="67"/>
                </a:lnTo>
                <a:lnTo>
                  <a:pt x="2032" y="68"/>
                </a:lnTo>
                <a:lnTo>
                  <a:pt x="2033" y="72"/>
                </a:lnTo>
                <a:lnTo>
                  <a:pt x="2032" y="74"/>
                </a:lnTo>
                <a:lnTo>
                  <a:pt x="2031" y="74"/>
                </a:lnTo>
                <a:lnTo>
                  <a:pt x="2037" y="85"/>
                </a:lnTo>
                <a:lnTo>
                  <a:pt x="2040" y="86"/>
                </a:lnTo>
                <a:lnTo>
                  <a:pt x="2043" y="94"/>
                </a:lnTo>
                <a:lnTo>
                  <a:pt x="2043" y="95"/>
                </a:lnTo>
                <a:lnTo>
                  <a:pt x="2044" y="102"/>
                </a:lnTo>
                <a:lnTo>
                  <a:pt x="2045" y="102"/>
                </a:lnTo>
                <a:lnTo>
                  <a:pt x="2046" y="100"/>
                </a:lnTo>
                <a:lnTo>
                  <a:pt x="2046" y="103"/>
                </a:lnTo>
                <a:lnTo>
                  <a:pt x="2048" y="107"/>
                </a:lnTo>
                <a:lnTo>
                  <a:pt x="2048" y="111"/>
                </a:lnTo>
                <a:lnTo>
                  <a:pt x="2048" y="112"/>
                </a:lnTo>
                <a:lnTo>
                  <a:pt x="2048" y="115"/>
                </a:lnTo>
                <a:lnTo>
                  <a:pt x="2049" y="116"/>
                </a:lnTo>
                <a:lnTo>
                  <a:pt x="2049" y="116"/>
                </a:lnTo>
                <a:lnTo>
                  <a:pt x="2048" y="117"/>
                </a:lnTo>
                <a:lnTo>
                  <a:pt x="2048" y="119"/>
                </a:lnTo>
                <a:lnTo>
                  <a:pt x="2048" y="120"/>
                </a:lnTo>
                <a:lnTo>
                  <a:pt x="2048" y="121"/>
                </a:lnTo>
                <a:lnTo>
                  <a:pt x="2049" y="124"/>
                </a:lnTo>
                <a:lnTo>
                  <a:pt x="2049" y="125"/>
                </a:lnTo>
                <a:lnTo>
                  <a:pt x="2049" y="128"/>
                </a:lnTo>
                <a:lnTo>
                  <a:pt x="2049" y="131"/>
                </a:lnTo>
                <a:lnTo>
                  <a:pt x="2049" y="133"/>
                </a:lnTo>
                <a:lnTo>
                  <a:pt x="2049" y="134"/>
                </a:lnTo>
                <a:lnTo>
                  <a:pt x="2049" y="136"/>
                </a:lnTo>
                <a:lnTo>
                  <a:pt x="2049" y="137"/>
                </a:lnTo>
                <a:lnTo>
                  <a:pt x="2049" y="138"/>
                </a:lnTo>
                <a:lnTo>
                  <a:pt x="2049" y="140"/>
                </a:lnTo>
                <a:lnTo>
                  <a:pt x="2050" y="141"/>
                </a:lnTo>
                <a:lnTo>
                  <a:pt x="2050" y="142"/>
                </a:lnTo>
                <a:lnTo>
                  <a:pt x="2050" y="144"/>
                </a:lnTo>
                <a:lnTo>
                  <a:pt x="2050" y="145"/>
                </a:lnTo>
                <a:lnTo>
                  <a:pt x="2049" y="146"/>
                </a:lnTo>
                <a:lnTo>
                  <a:pt x="2049" y="147"/>
                </a:lnTo>
                <a:lnTo>
                  <a:pt x="2049" y="147"/>
                </a:lnTo>
                <a:lnTo>
                  <a:pt x="2050" y="154"/>
                </a:lnTo>
                <a:lnTo>
                  <a:pt x="2052" y="157"/>
                </a:lnTo>
                <a:lnTo>
                  <a:pt x="2052" y="158"/>
                </a:lnTo>
                <a:lnTo>
                  <a:pt x="2050" y="159"/>
                </a:lnTo>
                <a:lnTo>
                  <a:pt x="2050" y="161"/>
                </a:lnTo>
                <a:lnTo>
                  <a:pt x="2050" y="162"/>
                </a:lnTo>
                <a:lnTo>
                  <a:pt x="2050" y="163"/>
                </a:lnTo>
                <a:lnTo>
                  <a:pt x="2050" y="164"/>
                </a:lnTo>
                <a:lnTo>
                  <a:pt x="2050" y="166"/>
                </a:lnTo>
                <a:lnTo>
                  <a:pt x="2052" y="167"/>
                </a:lnTo>
                <a:lnTo>
                  <a:pt x="2052" y="168"/>
                </a:lnTo>
                <a:lnTo>
                  <a:pt x="2052" y="170"/>
                </a:lnTo>
                <a:lnTo>
                  <a:pt x="2052" y="171"/>
                </a:lnTo>
                <a:lnTo>
                  <a:pt x="2052" y="172"/>
                </a:lnTo>
                <a:lnTo>
                  <a:pt x="2050" y="174"/>
                </a:lnTo>
                <a:lnTo>
                  <a:pt x="2050" y="175"/>
                </a:lnTo>
                <a:lnTo>
                  <a:pt x="2052" y="175"/>
                </a:lnTo>
                <a:lnTo>
                  <a:pt x="2052" y="176"/>
                </a:lnTo>
                <a:lnTo>
                  <a:pt x="2053" y="179"/>
                </a:lnTo>
                <a:lnTo>
                  <a:pt x="2053" y="179"/>
                </a:lnTo>
                <a:lnTo>
                  <a:pt x="2053" y="180"/>
                </a:lnTo>
                <a:lnTo>
                  <a:pt x="2053" y="181"/>
                </a:lnTo>
                <a:lnTo>
                  <a:pt x="2053" y="183"/>
                </a:lnTo>
                <a:lnTo>
                  <a:pt x="2053" y="184"/>
                </a:lnTo>
                <a:lnTo>
                  <a:pt x="2053" y="188"/>
                </a:lnTo>
                <a:lnTo>
                  <a:pt x="2053" y="192"/>
                </a:lnTo>
                <a:lnTo>
                  <a:pt x="2053" y="194"/>
                </a:lnTo>
                <a:lnTo>
                  <a:pt x="2053" y="196"/>
                </a:lnTo>
                <a:lnTo>
                  <a:pt x="2053" y="198"/>
                </a:lnTo>
                <a:lnTo>
                  <a:pt x="2053" y="200"/>
                </a:lnTo>
                <a:lnTo>
                  <a:pt x="2053" y="201"/>
                </a:lnTo>
                <a:lnTo>
                  <a:pt x="2053" y="202"/>
                </a:lnTo>
                <a:lnTo>
                  <a:pt x="2054" y="204"/>
                </a:lnTo>
                <a:lnTo>
                  <a:pt x="2054" y="205"/>
                </a:lnTo>
                <a:lnTo>
                  <a:pt x="2054" y="206"/>
                </a:lnTo>
                <a:lnTo>
                  <a:pt x="2056" y="206"/>
                </a:lnTo>
                <a:lnTo>
                  <a:pt x="2054" y="207"/>
                </a:lnTo>
                <a:lnTo>
                  <a:pt x="2053" y="210"/>
                </a:lnTo>
                <a:lnTo>
                  <a:pt x="2053" y="210"/>
                </a:lnTo>
                <a:lnTo>
                  <a:pt x="2053" y="211"/>
                </a:lnTo>
                <a:lnTo>
                  <a:pt x="2053" y="213"/>
                </a:lnTo>
                <a:lnTo>
                  <a:pt x="2054" y="215"/>
                </a:lnTo>
                <a:lnTo>
                  <a:pt x="2054" y="217"/>
                </a:lnTo>
                <a:lnTo>
                  <a:pt x="2054" y="222"/>
                </a:lnTo>
                <a:lnTo>
                  <a:pt x="2054" y="223"/>
                </a:lnTo>
                <a:lnTo>
                  <a:pt x="2054" y="224"/>
                </a:lnTo>
                <a:lnTo>
                  <a:pt x="2056" y="227"/>
                </a:lnTo>
                <a:lnTo>
                  <a:pt x="2054" y="237"/>
                </a:lnTo>
                <a:lnTo>
                  <a:pt x="2054" y="239"/>
                </a:lnTo>
                <a:lnTo>
                  <a:pt x="2054" y="241"/>
                </a:lnTo>
                <a:lnTo>
                  <a:pt x="2056" y="241"/>
                </a:lnTo>
                <a:lnTo>
                  <a:pt x="2057" y="257"/>
                </a:lnTo>
                <a:lnTo>
                  <a:pt x="2057" y="261"/>
                </a:lnTo>
                <a:lnTo>
                  <a:pt x="2050" y="265"/>
                </a:lnTo>
                <a:lnTo>
                  <a:pt x="2050" y="266"/>
                </a:lnTo>
                <a:lnTo>
                  <a:pt x="2057" y="282"/>
                </a:lnTo>
                <a:lnTo>
                  <a:pt x="2061" y="290"/>
                </a:lnTo>
                <a:lnTo>
                  <a:pt x="2062" y="301"/>
                </a:lnTo>
                <a:lnTo>
                  <a:pt x="2062" y="304"/>
                </a:lnTo>
                <a:lnTo>
                  <a:pt x="2062" y="309"/>
                </a:lnTo>
                <a:lnTo>
                  <a:pt x="2058" y="316"/>
                </a:lnTo>
                <a:lnTo>
                  <a:pt x="2056" y="316"/>
                </a:lnTo>
                <a:lnTo>
                  <a:pt x="2052" y="320"/>
                </a:lnTo>
                <a:lnTo>
                  <a:pt x="2050" y="320"/>
                </a:lnTo>
                <a:lnTo>
                  <a:pt x="2048" y="326"/>
                </a:lnTo>
                <a:lnTo>
                  <a:pt x="2046" y="326"/>
                </a:lnTo>
                <a:lnTo>
                  <a:pt x="2044" y="327"/>
                </a:lnTo>
                <a:lnTo>
                  <a:pt x="2033" y="327"/>
                </a:lnTo>
                <a:lnTo>
                  <a:pt x="2026" y="329"/>
                </a:lnTo>
                <a:lnTo>
                  <a:pt x="2022" y="330"/>
                </a:lnTo>
                <a:lnTo>
                  <a:pt x="2011" y="331"/>
                </a:lnTo>
                <a:lnTo>
                  <a:pt x="2018" y="344"/>
                </a:lnTo>
                <a:lnTo>
                  <a:pt x="2016" y="347"/>
                </a:lnTo>
                <a:lnTo>
                  <a:pt x="2019" y="351"/>
                </a:lnTo>
                <a:lnTo>
                  <a:pt x="2026" y="361"/>
                </a:lnTo>
                <a:lnTo>
                  <a:pt x="2028" y="361"/>
                </a:lnTo>
                <a:lnTo>
                  <a:pt x="2030" y="361"/>
                </a:lnTo>
                <a:lnTo>
                  <a:pt x="2030" y="360"/>
                </a:lnTo>
                <a:lnTo>
                  <a:pt x="2031" y="360"/>
                </a:lnTo>
                <a:lnTo>
                  <a:pt x="2032" y="360"/>
                </a:lnTo>
                <a:lnTo>
                  <a:pt x="2032" y="356"/>
                </a:lnTo>
                <a:lnTo>
                  <a:pt x="2040" y="357"/>
                </a:lnTo>
                <a:lnTo>
                  <a:pt x="2046" y="357"/>
                </a:lnTo>
                <a:lnTo>
                  <a:pt x="2049" y="357"/>
                </a:lnTo>
                <a:lnTo>
                  <a:pt x="2049" y="359"/>
                </a:lnTo>
                <a:lnTo>
                  <a:pt x="2056" y="361"/>
                </a:lnTo>
                <a:lnTo>
                  <a:pt x="2061" y="364"/>
                </a:lnTo>
                <a:lnTo>
                  <a:pt x="2060" y="369"/>
                </a:lnTo>
                <a:lnTo>
                  <a:pt x="2061" y="371"/>
                </a:lnTo>
                <a:lnTo>
                  <a:pt x="2061" y="372"/>
                </a:lnTo>
                <a:lnTo>
                  <a:pt x="2060" y="372"/>
                </a:lnTo>
                <a:lnTo>
                  <a:pt x="2060" y="373"/>
                </a:lnTo>
                <a:lnTo>
                  <a:pt x="2058" y="373"/>
                </a:lnTo>
                <a:lnTo>
                  <a:pt x="2060" y="385"/>
                </a:lnTo>
                <a:lnTo>
                  <a:pt x="2060" y="390"/>
                </a:lnTo>
                <a:lnTo>
                  <a:pt x="2061" y="397"/>
                </a:lnTo>
                <a:lnTo>
                  <a:pt x="2061" y="407"/>
                </a:lnTo>
                <a:lnTo>
                  <a:pt x="2063" y="424"/>
                </a:lnTo>
                <a:lnTo>
                  <a:pt x="2057" y="424"/>
                </a:lnTo>
                <a:lnTo>
                  <a:pt x="2052" y="427"/>
                </a:lnTo>
                <a:lnTo>
                  <a:pt x="2057" y="429"/>
                </a:lnTo>
                <a:lnTo>
                  <a:pt x="2056" y="432"/>
                </a:lnTo>
                <a:lnTo>
                  <a:pt x="2057" y="437"/>
                </a:lnTo>
                <a:lnTo>
                  <a:pt x="2060" y="441"/>
                </a:lnTo>
                <a:lnTo>
                  <a:pt x="2058" y="445"/>
                </a:lnTo>
                <a:lnTo>
                  <a:pt x="2057" y="446"/>
                </a:lnTo>
                <a:lnTo>
                  <a:pt x="2057" y="447"/>
                </a:lnTo>
                <a:lnTo>
                  <a:pt x="2057" y="447"/>
                </a:lnTo>
                <a:lnTo>
                  <a:pt x="2057" y="449"/>
                </a:lnTo>
                <a:lnTo>
                  <a:pt x="2062" y="458"/>
                </a:lnTo>
                <a:lnTo>
                  <a:pt x="2048" y="466"/>
                </a:lnTo>
                <a:lnTo>
                  <a:pt x="2046" y="466"/>
                </a:lnTo>
                <a:lnTo>
                  <a:pt x="2041" y="470"/>
                </a:lnTo>
                <a:lnTo>
                  <a:pt x="2039" y="466"/>
                </a:lnTo>
                <a:lnTo>
                  <a:pt x="2039" y="464"/>
                </a:lnTo>
                <a:lnTo>
                  <a:pt x="2037" y="467"/>
                </a:lnTo>
                <a:lnTo>
                  <a:pt x="2033" y="474"/>
                </a:lnTo>
                <a:lnTo>
                  <a:pt x="2044" y="487"/>
                </a:lnTo>
                <a:lnTo>
                  <a:pt x="2046" y="489"/>
                </a:lnTo>
                <a:lnTo>
                  <a:pt x="2049" y="493"/>
                </a:lnTo>
                <a:lnTo>
                  <a:pt x="2052" y="496"/>
                </a:lnTo>
                <a:lnTo>
                  <a:pt x="2053" y="497"/>
                </a:lnTo>
                <a:lnTo>
                  <a:pt x="2030" y="498"/>
                </a:lnTo>
                <a:lnTo>
                  <a:pt x="2035" y="517"/>
                </a:lnTo>
                <a:lnTo>
                  <a:pt x="2033" y="517"/>
                </a:lnTo>
                <a:lnTo>
                  <a:pt x="2037" y="531"/>
                </a:lnTo>
                <a:lnTo>
                  <a:pt x="2037" y="532"/>
                </a:lnTo>
                <a:lnTo>
                  <a:pt x="2036" y="532"/>
                </a:lnTo>
                <a:lnTo>
                  <a:pt x="2026" y="532"/>
                </a:lnTo>
                <a:lnTo>
                  <a:pt x="2018" y="534"/>
                </a:lnTo>
                <a:lnTo>
                  <a:pt x="2015" y="521"/>
                </a:lnTo>
                <a:lnTo>
                  <a:pt x="2006" y="523"/>
                </a:lnTo>
                <a:lnTo>
                  <a:pt x="2000" y="524"/>
                </a:lnTo>
                <a:lnTo>
                  <a:pt x="1993" y="526"/>
                </a:lnTo>
                <a:lnTo>
                  <a:pt x="1975" y="535"/>
                </a:lnTo>
                <a:lnTo>
                  <a:pt x="1972" y="536"/>
                </a:lnTo>
                <a:lnTo>
                  <a:pt x="1971" y="536"/>
                </a:lnTo>
                <a:lnTo>
                  <a:pt x="1970" y="536"/>
                </a:lnTo>
                <a:lnTo>
                  <a:pt x="1968" y="536"/>
                </a:lnTo>
                <a:lnTo>
                  <a:pt x="1967" y="537"/>
                </a:lnTo>
                <a:lnTo>
                  <a:pt x="1964" y="537"/>
                </a:lnTo>
                <a:lnTo>
                  <a:pt x="1963" y="537"/>
                </a:lnTo>
                <a:lnTo>
                  <a:pt x="1962" y="539"/>
                </a:lnTo>
                <a:lnTo>
                  <a:pt x="1962" y="540"/>
                </a:lnTo>
                <a:lnTo>
                  <a:pt x="1962" y="543"/>
                </a:lnTo>
                <a:lnTo>
                  <a:pt x="1963" y="541"/>
                </a:lnTo>
                <a:lnTo>
                  <a:pt x="1967" y="543"/>
                </a:lnTo>
                <a:lnTo>
                  <a:pt x="1970" y="543"/>
                </a:lnTo>
                <a:lnTo>
                  <a:pt x="1972" y="543"/>
                </a:lnTo>
                <a:lnTo>
                  <a:pt x="1975" y="544"/>
                </a:lnTo>
                <a:lnTo>
                  <a:pt x="1977" y="544"/>
                </a:lnTo>
                <a:lnTo>
                  <a:pt x="1979" y="545"/>
                </a:lnTo>
                <a:lnTo>
                  <a:pt x="1981" y="547"/>
                </a:lnTo>
                <a:lnTo>
                  <a:pt x="1983" y="548"/>
                </a:lnTo>
                <a:lnTo>
                  <a:pt x="1984" y="548"/>
                </a:lnTo>
                <a:lnTo>
                  <a:pt x="1985" y="549"/>
                </a:lnTo>
                <a:lnTo>
                  <a:pt x="1985" y="551"/>
                </a:lnTo>
                <a:lnTo>
                  <a:pt x="1987" y="551"/>
                </a:lnTo>
                <a:lnTo>
                  <a:pt x="1987" y="552"/>
                </a:lnTo>
                <a:lnTo>
                  <a:pt x="1988" y="552"/>
                </a:lnTo>
                <a:lnTo>
                  <a:pt x="1988" y="553"/>
                </a:lnTo>
                <a:lnTo>
                  <a:pt x="1989" y="554"/>
                </a:lnTo>
                <a:lnTo>
                  <a:pt x="1989" y="556"/>
                </a:lnTo>
                <a:lnTo>
                  <a:pt x="1990" y="557"/>
                </a:lnTo>
                <a:lnTo>
                  <a:pt x="1992" y="564"/>
                </a:lnTo>
                <a:lnTo>
                  <a:pt x="1993" y="565"/>
                </a:lnTo>
                <a:lnTo>
                  <a:pt x="1994" y="573"/>
                </a:lnTo>
                <a:lnTo>
                  <a:pt x="1996" y="574"/>
                </a:lnTo>
                <a:lnTo>
                  <a:pt x="1998" y="575"/>
                </a:lnTo>
                <a:lnTo>
                  <a:pt x="1998" y="578"/>
                </a:lnTo>
                <a:lnTo>
                  <a:pt x="2003" y="577"/>
                </a:lnTo>
                <a:lnTo>
                  <a:pt x="2007" y="577"/>
                </a:lnTo>
                <a:lnTo>
                  <a:pt x="2015" y="577"/>
                </a:lnTo>
                <a:lnTo>
                  <a:pt x="2015" y="575"/>
                </a:lnTo>
                <a:lnTo>
                  <a:pt x="2014" y="570"/>
                </a:lnTo>
                <a:lnTo>
                  <a:pt x="2014" y="569"/>
                </a:lnTo>
                <a:lnTo>
                  <a:pt x="2015" y="569"/>
                </a:lnTo>
                <a:lnTo>
                  <a:pt x="2020" y="567"/>
                </a:lnTo>
                <a:lnTo>
                  <a:pt x="2022" y="567"/>
                </a:lnTo>
                <a:lnTo>
                  <a:pt x="2022" y="565"/>
                </a:lnTo>
                <a:lnTo>
                  <a:pt x="2018" y="556"/>
                </a:lnTo>
                <a:lnTo>
                  <a:pt x="2018" y="552"/>
                </a:lnTo>
                <a:lnTo>
                  <a:pt x="2016" y="547"/>
                </a:lnTo>
                <a:lnTo>
                  <a:pt x="2016" y="541"/>
                </a:lnTo>
                <a:lnTo>
                  <a:pt x="2018" y="541"/>
                </a:lnTo>
                <a:lnTo>
                  <a:pt x="2031" y="539"/>
                </a:lnTo>
                <a:lnTo>
                  <a:pt x="2037" y="537"/>
                </a:lnTo>
                <a:lnTo>
                  <a:pt x="2037" y="536"/>
                </a:lnTo>
                <a:lnTo>
                  <a:pt x="2039" y="536"/>
                </a:lnTo>
                <a:lnTo>
                  <a:pt x="2041" y="536"/>
                </a:lnTo>
                <a:lnTo>
                  <a:pt x="2043" y="536"/>
                </a:lnTo>
                <a:lnTo>
                  <a:pt x="2044" y="535"/>
                </a:lnTo>
                <a:lnTo>
                  <a:pt x="2048" y="535"/>
                </a:lnTo>
                <a:lnTo>
                  <a:pt x="2049" y="535"/>
                </a:lnTo>
                <a:lnTo>
                  <a:pt x="2050" y="534"/>
                </a:lnTo>
                <a:lnTo>
                  <a:pt x="2053" y="534"/>
                </a:lnTo>
                <a:lnTo>
                  <a:pt x="2057" y="532"/>
                </a:lnTo>
                <a:lnTo>
                  <a:pt x="2060" y="532"/>
                </a:lnTo>
                <a:lnTo>
                  <a:pt x="2063" y="532"/>
                </a:lnTo>
                <a:lnTo>
                  <a:pt x="2067" y="531"/>
                </a:lnTo>
                <a:lnTo>
                  <a:pt x="2075" y="530"/>
                </a:lnTo>
                <a:lnTo>
                  <a:pt x="2083" y="528"/>
                </a:lnTo>
                <a:lnTo>
                  <a:pt x="2087" y="528"/>
                </a:lnTo>
                <a:lnTo>
                  <a:pt x="2091" y="527"/>
                </a:lnTo>
                <a:lnTo>
                  <a:pt x="2118" y="524"/>
                </a:lnTo>
                <a:lnTo>
                  <a:pt x="2119" y="524"/>
                </a:lnTo>
                <a:lnTo>
                  <a:pt x="2119" y="526"/>
                </a:lnTo>
                <a:lnTo>
                  <a:pt x="2119" y="528"/>
                </a:lnTo>
                <a:lnTo>
                  <a:pt x="2119" y="530"/>
                </a:lnTo>
                <a:lnTo>
                  <a:pt x="2119" y="531"/>
                </a:lnTo>
                <a:lnTo>
                  <a:pt x="2119" y="532"/>
                </a:lnTo>
                <a:lnTo>
                  <a:pt x="2121" y="534"/>
                </a:lnTo>
                <a:lnTo>
                  <a:pt x="2121" y="535"/>
                </a:lnTo>
                <a:lnTo>
                  <a:pt x="2122" y="536"/>
                </a:lnTo>
                <a:lnTo>
                  <a:pt x="2122" y="537"/>
                </a:lnTo>
                <a:lnTo>
                  <a:pt x="2123" y="539"/>
                </a:lnTo>
                <a:lnTo>
                  <a:pt x="2123" y="540"/>
                </a:lnTo>
                <a:lnTo>
                  <a:pt x="2125" y="541"/>
                </a:lnTo>
                <a:lnTo>
                  <a:pt x="2126" y="545"/>
                </a:lnTo>
                <a:lnTo>
                  <a:pt x="2127" y="547"/>
                </a:lnTo>
                <a:lnTo>
                  <a:pt x="2129" y="552"/>
                </a:lnTo>
                <a:lnTo>
                  <a:pt x="2130" y="556"/>
                </a:lnTo>
                <a:lnTo>
                  <a:pt x="2131" y="560"/>
                </a:lnTo>
                <a:lnTo>
                  <a:pt x="2133" y="562"/>
                </a:lnTo>
                <a:lnTo>
                  <a:pt x="2088" y="570"/>
                </a:lnTo>
                <a:lnTo>
                  <a:pt x="2092" y="595"/>
                </a:lnTo>
                <a:lnTo>
                  <a:pt x="2088" y="595"/>
                </a:lnTo>
                <a:lnTo>
                  <a:pt x="2084" y="595"/>
                </a:lnTo>
                <a:lnTo>
                  <a:pt x="2082" y="595"/>
                </a:lnTo>
                <a:lnTo>
                  <a:pt x="2079" y="595"/>
                </a:lnTo>
                <a:lnTo>
                  <a:pt x="2078" y="595"/>
                </a:lnTo>
                <a:lnTo>
                  <a:pt x="2075" y="595"/>
                </a:lnTo>
                <a:lnTo>
                  <a:pt x="2074" y="595"/>
                </a:lnTo>
                <a:lnTo>
                  <a:pt x="2071" y="596"/>
                </a:lnTo>
                <a:lnTo>
                  <a:pt x="2067" y="597"/>
                </a:lnTo>
                <a:lnTo>
                  <a:pt x="2063" y="574"/>
                </a:lnTo>
                <a:lnTo>
                  <a:pt x="2053" y="575"/>
                </a:lnTo>
                <a:lnTo>
                  <a:pt x="2050" y="577"/>
                </a:lnTo>
                <a:lnTo>
                  <a:pt x="2049" y="577"/>
                </a:lnTo>
                <a:lnTo>
                  <a:pt x="2035" y="579"/>
                </a:lnTo>
                <a:lnTo>
                  <a:pt x="2036" y="582"/>
                </a:lnTo>
                <a:lnTo>
                  <a:pt x="2039" y="584"/>
                </a:lnTo>
                <a:lnTo>
                  <a:pt x="2040" y="586"/>
                </a:lnTo>
                <a:lnTo>
                  <a:pt x="2041" y="586"/>
                </a:lnTo>
                <a:lnTo>
                  <a:pt x="2030" y="592"/>
                </a:lnTo>
                <a:lnTo>
                  <a:pt x="2033" y="601"/>
                </a:lnTo>
                <a:lnTo>
                  <a:pt x="2033" y="603"/>
                </a:lnTo>
                <a:lnTo>
                  <a:pt x="2036" y="609"/>
                </a:lnTo>
                <a:lnTo>
                  <a:pt x="2044" y="608"/>
                </a:lnTo>
                <a:lnTo>
                  <a:pt x="2052" y="625"/>
                </a:lnTo>
                <a:lnTo>
                  <a:pt x="2053" y="629"/>
                </a:lnTo>
                <a:lnTo>
                  <a:pt x="2054" y="629"/>
                </a:lnTo>
                <a:lnTo>
                  <a:pt x="2065" y="627"/>
                </a:lnTo>
                <a:lnTo>
                  <a:pt x="2067" y="627"/>
                </a:lnTo>
                <a:lnTo>
                  <a:pt x="2074" y="627"/>
                </a:lnTo>
                <a:lnTo>
                  <a:pt x="2084" y="626"/>
                </a:lnTo>
                <a:lnTo>
                  <a:pt x="2087" y="626"/>
                </a:lnTo>
                <a:lnTo>
                  <a:pt x="2092" y="625"/>
                </a:lnTo>
                <a:lnTo>
                  <a:pt x="2093" y="625"/>
                </a:lnTo>
                <a:lnTo>
                  <a:pt x="2100" y="625"/>
                </a:lnTo>
                <a:lnTo>
                  <a:pt x="2108" y="624"/>
                </a:lnTo>
                <a:lnTo>
                  <a:pt x="2118" y="622"/>
                </a:lnTo>
                <a:lnTo>
                  <a:pt x="2119" y="622"/>
                </a:lnTo>
                <a:lnTo>
                  <a:pt x="2119" y="626"/>
                </a:lnTo>
                <a:lnTo>
                  <a:pt x="2119" y="638"/>
                </a:lnTo>
                <a:lnTo>
                  <a:pt x="2121" y="642"/>
                </a:lnTo>
                <a:lnTo>
                  <a:pt x="2121" y="647"/>
                </a:lnTo>
                <a:lnTo>
                  <a:pt x="2119" y="647"/>
                </a:lnTo>
                <a:lnTo>
                  <a:pt x="2119" y="650"/>
                </a:lnTo>
                <a:lnTo>
                  <a:pt x="2121" y="654"/>
                </a:lnTo>
                <a:lnTo>
                  <a:pt x="2123" y="660"/>
                </a:lnTo>
                <a:lnTo>
                  <a:pt x="2126" y="667"/>
                </a:lnTo>
                <a:lnTo>
                  <a:pt x="2127" y="669"/>
                </a:lnTo>
                <a:lnTo>
                  <a:pt x="2117" y="665"/>
                </a:lnTo>
                <a:lnTo>
                  <a:pt x="2114" y="664"/>
                </a:lnTo>
                <a:lnTo>
                  <a:pt x="2109" y="661"/>
                </a:lnTo>
                <a:lnTo>
                  <a:pt x="2104" y="659"/>
                </a:lnTo>
                <a:lnTo>
                  <a:pt x="2103" y="659"/>
                </a:lnTo>
                <a:lnTo>
                  <a:pt x="2101" y="657"/>
                </a:lnTo>
                <a:lnTo>
                  <a:pt x="2097" y="656"/>
                </a:lnTo>
                <a:lnTo>
                  <a:pt x="2095" y="655"/>
                </a:lnTo>
                <a:lnTo>
                  <a:pt x="2092" y="654"/>
                </a:lnTo>
                <a:lnTo>
                  <a:pt x="2091" y="655"/>
                </a:lnTo>
                <a:lnTo>
                  <a:pt x="2090" y="656"/>
                </a:lnTo>
                <a:lnTo>
                  <a:pt x="2088" y="656"/>
                </a:lnTo>
                <a:lnTo>
                  <a:pt x="2088" y="656"/>
                </a:lnTo>
                <a:lnTo>
                  <a:pt x="2086" y="656"/>
                </a:lnTo>
                <a:lnTo>
                  <a:pt x="2084" y="656"/>
                </a:lnTo>
                <a:lnTo>
                  <a:pt x="2082" y="661"/>
                </a:lnTo>
                <a:lnTo>
                  <a:pt x="2083" y="664"/>
                </a:lnTo>
                <a:lnTo>
                  <a:pt x="2075" y="665"/>
                </a:lnTo>
                <a:lnTo>
                  <a:pt x="2073" y="667"/>
                </a:lnTo>
                <a:lnTo>
                  <a:pt x="2071" y="660"/>
                </a:lnTo>
                <a:lnTo>
                  <a:pt x="2074" y="660"/>
                </a:lnTo>
                <a:lnTo>
                  <a:pt x="2082" y="657"/>
                </a:lnTo>
                <a:lnTo>
                  <a:pt x="2083" y="655"/>
                </a:lnTo>
                <a:lnTo>
                  <a:pt x="2074" y="651"/>
                </a:lnTo>
                <a:lnTo>
                  <a:pt x="2070" y="650"/>
                </a:lnTo>
                <a:lnTo>
                  <a:pt x="2069" y="650"/>
                </a:lnTo>
                <a:lnTo>
                  <a:pt x="2067" y="650"/>
                </a:lnTo>
                <a:lnTo>
                  <a:pt x="2065" y="650"/>
                </a:lnTo>
                <a:lnTo>
                  <a:pt x="2058" y="648"/>
                </a:lnTo>
                <a:lnTo>
                  <a:pt x="2057" y="650"/>
                </a:lnTo>
                <a:lnTo>
                  <a:pt x="2056" y="650"/>
                </a:lnTo>
                <a:lnTo>
                  <a:pt x="2054" y="650"/>
                </a:lnTo>
                <a:lnTo>
                  <a:pt x="2053" y="651"/>
                </a:lnTo>
                <a:lnTo>
                  <a:pt x="2052" y="651"/>
                </a:lnTo>
                <a:lnTo>
                  <a:pt x="2052" y="652"/>
                </a:lnTo>
                <a:lnTo>
                  <a:pt x="2050" y="652"/>
                </a:lnTo>
                <a:lnTo>
                  <a:pt x="2043" y="659"/>
                </a:lnTo>
                <a:lnTo>
                  <a:pt x="2040" y="660"/>
                </a:lnTo>
                <a:lnTo>
                  <a:pt x="2043" y="664"/>
                </a:lnTo>
                <a:lnTo>
                  <a:pt x="2046" y="668"/>
                </a:lnTo>
                <a:lnTo>
                  <a:pt x="2048" y="669"/>
                </a:lnTo>
                <a:lnTo>
                  <a:pt x="2050" y="673"/>
                </a:lnTo>
                <a:lnTo>
                  <a:pt x="2052" y="674"/>
                </a:lnTo>
                <a:lnTo>
                  <a:pt x="2054" y="678"/>
                </a:lnTo>
                <a:lnTo>
                  <a:pt x="2057" y="681"/>
                </a:lnTo>
                <a:lnTo>
                  <a:pt x="2060" y="682"/>
                </a:lnTo>
                <a:lnTo>
                  <a:pt x="2063" y="687"/>
                </a:lnTo>
                <a:lnTo>
                  <a:pt x="2067" y="697"/>
                </a:lnTo>
                <a:lnTo>
                  <a:pt x="2070" y="706"/>
                </a:lnTo>
                <a:lnTo>
                  <a:pt x="2073" y="710"/>
                </a:lnTo>
                <a:lnTo>
                  <a:pt x="2071" y="712"/>
                </a:lnTo>
                <a:lnTo>
                  <a:pt x="2073" y="712"/>
                </a:lnTo>
                <a:lnTo>
                  <a:pt x="2075" y="715"/>
                </a:lnTo>
                <a:lnTo>
                  <a:pt x="2078" y="717"/>
                </a:lnTo>
                <a:lnTo>
                  <a:pt x="2079" y="719"/>
                </a:lnTo>
                <a:lnTo>
                  <a:pt x="2080" y="719"/>
                </a:lnTo>
                <a:lnTo>
                  <a:pt x="2080" y="720"/>
                </a:lnTo>
                <a:lnTo>
                  <a:pt x="2084" y="723"/>
                </a:lnTo>
                <a:lnTo>
                  <a:pt x="2088" y="724"/>
                </a:lnTo>
                <a:lnTo>
                  <a:pt x="2092" y="727"/>
                </a:lnTo>
                <a:lnTo>
                  <a:pt x="2095" y="723"/>
                </a:lnTo>
                <a:lnTo>
                  <a:pt x="2108" y="729"/>
                </a:lnTo>
                <a:lnTo>
                  <a:pt x="2113" y="738"/>
                </a:lnTo>
                <a:lnTo>
                  <a:pt x="2113" y="741"/>
                </a:lnTo>
                <a:lnTo>
                  <a:pt x="2123" y="737"/>
                </a:lnTo>
                <a:lnTo>
                  <a:pt x="2127" y="734"/>
                </a:lnTo>
                <a:lnTo>
                  <a:pt x="2130" y="733"/>
                </a:lnTo>
                <a:lnTo>
                  <a:pt x="2147" y="719"/>
                </a:lnTo>
                <a:lnTo>
                  <a:pt x="2148" y="719"/>
                </a:lnTo>
                <a:lnTo>
                  <a:pt x="2151" y="719"/>
                </a:lnTo>
                <a:lnTo>
                  <a:pt x="2159" y="717"/>
                </a:lnTo>
                <a:lnTo>
                  <a:pt x="2160" y="719"/>
                </a:lnTo>
                <a:lnTo>
                  <a:pt x="2164" y="728"/>
                </a:lnTo>
                <a:lnTo>
                  <a:pt x="2166" y="733"/>
                </a:lnTo>
                <a:lnTo>
                  <a:pt x="2168" y="736"/>
                </a:lnTo>
                <a:lnTo>
                  <a:pt x="2168" y="738"/>
                </a:lnTo>
                <a:lnTo>
                  <a:pt x="2169" y="738"/>
                </a:lnTo>
                <a:lnTo>
                  <a:pt x="2178" y="757"/>
                </a:lnTo>
                <a:lnTo>
                  <a:pt x="2179" y="759"/>
                </a:lnTo>
                <a:lnTo>
                  <a:pt x="2179" y="761"/>
                </a:lnTo>
                <a:lnTo>
                  <a:pt x="2181" y="762"/>
                </a:lnTo>
                <a:lnTo>
                  <a:pt x="2181" y="763"/>
                </a:lnTo>
                <a:lnTo>
                  <a:pt x="2179" y="764"/>
                </a:lnTo>
                <a:lnTo>
                  <a:pt x="2178" y="764"/>
                </a:lnTo>
                <a:lnTo>
                  <a:pt x="2178" y="766"/>
                </a:lnTo>
                <a:lnTo>
                  <a:pt x="2178" y="768"/>
                </a:lnTo>
                <a:lnTo>
                  <a:pt x="2179" y="768"/>
                </a:lnTo>
                <a:lnTo>
                  <a:pt x="2179" y="770"/>
                </a:lnTo>
                <a:lnTo>
                  <a:pt x="2182" y="770"/>
                </a:lnTo>
                <a:lnTo>
                  <a:pt x="2182" y="771"/>
                </a:lnTo>
                <a:lnTo>
                  <a:pt x="2182" y="771"/>
                </a:lnTo>
                <a:lnTo>
                  <a:pt x="2183" y="772"/>
                </a:lnTo>
                <a:lnTo>
                  <a:pt x="2183" y="775"/>
                </a:lnTo>
                <a:lnTo>
                  <a:pt x="2185" y="775"/>
                </a:lnTo>
                <a:lnTo>
                  <a:pt x="2185" y="776"/>
                </a:lnTo>
                <a:lnTo>
                  <a:pt x="2185" y="777"/>
                </a:lnTo>
                <a:lnTo>
                  <a:pt x="2186" y="779"/>
                </a:lnTo>
                <a:lnTo>
                  <a:pt x="2187" y="780"/>
                </a:lnTo>
                <a:lnTo>
                  <a:pt x="2187" y="781"/>
                </a:lnTo>
                <a:lnTo>
                  <a:pt x="2189" y="783"/>
                </a:lnTo>
                <a:lnTo>
                  <a:pt x="2189" y="784"/>
                </a:lnTo>
                <a:lnTo>
                  <a:pt x="2190" y="785"/>
                </a:lnTo>
                <a:lnTo>
                  <a:pt x="2190" y="787"/>
                </a:lnTo>
                <a:lnTo>
                  <a:pt x="2191" y="789"/>
                </a:lnTo>
                <a:lnTo>
                  <a:pt x="2192" y="791"/>
                </a:lnTo>
                <a:lnTo>
                  <a:pt x="2192" y="792"/>
                </a:lnTo>
                <a:lnTo>
                  <a:pt x="2194" y="794"/>
                </a:lnTo>
                <a:lnTo>
                  <a:pt x="2195" y="797"/>
                </a:lnTo>
                <a:lnTo>
                  <a:pt x="2196" y="798"/>
                </a:lnTo>
                <a:lnTo>
                  <a:pt x="2196" y="801"/>
                </a:lnTo>
                <a:lnTo>
                  <a:pt x="2198" y="802"/>
                </a:lnTo>
                <a:lnTo>
                  <a:pt x="2198" y="804"/>
                </a:lnTo>
                <a:lnTo>
                  <a:pt x="2199" y="805"/>
                </a:lnTo>
                <a:lnTo>
                  <a:pt x="2199" y="806"/>
                </a:lnTo>
                <a:lnTo>
                  <a:pt x="2200" y="807"/>
                </a:lnTo>
                <a:lnTo>
                  <a:pt x="2200" y="807"/>
                </a:lnTo>
                <a:lnTo>
                  <a:pt x="2202" y="809"/>
                </a:lnTo>
                <a:lnTo>
                  <a:pt x="2203" y="810"/>
                </a:lnTo>
                <a:lnTo>
                  <a:pt x="2204" y="813"/>
                </a:lnTo>
                <a:lnTo>
                  <a:pt x="2206" y="813"/>
                </a:lnTo>
                <a:lnTo>
                  <a:pt x="2207" y="814"/>
                </a:lnTo>
                <a:lnTo>
                  <a:pt x="2208" y="817"/>
                </a:lnTo>
                <a:lnTo>
                  <a:pt x="2211" y="818"/>
                </a:lnTo>
                <a:lnTo>
                  <a:pt x="2219" y="824"/>
                </a:lnTo>
                <a:lnTo>
                  <a:pt x="2220" y="826"/>
                </a:lnTo>
                <a:lnTo>
                  <a:pt x="2224" y="828"/>
                </a:lnTo>
                <a:lnTo>
                  <a:pt x="2226" y="830"/>
                </a:lnTo>
                <a:lnTo>
                  <a:pt x="2229" y="831"/>
                </a:lnTo>
                <a:lnTo>
                  <a:pt x="2229" y="832"/>
                </a:lnTo>
                <a:lnTo>
                  <a:pt x="2230" y="832"/>
                </a:lnTo>
                <a:lnTo>
                  <a:pt x="2233" y="834"/>
                </a:lnTo>
                <a:lnTo>
                  <a:pt x="2234" y="835"/>
                </a:lnTo>
                <a:lnTo>
                  <a:pt x="2238" y="839"/>
                </a:lnTo>
                <a:lnTo>
                  <a:pt x="2239" y="839"/>
                </a:lnTo>
                <a:lnTo>
                  <a:pt x="2239" y="839"/>
                </a:lnTo>
                <a:lnTo>
                  <a:pt x="2241" y="839"/>
                </a:lnTo>
                <a:lnTo>
                  <a:pt x="2242" y="839"/>
                </a:lnTo>
                <a:lnTo>
                  <a:pt x="2243" y="840"/>
                </a:lnTo>
                <a:lnTo>
                  <a:pt x="2245" y="843"/>
                </a:lnTo>
                <a:lnTo>
                  <a:pt x="2245" y="844"/>
                </a:lnTo>
                <a:lnTo>
                  <a:pt x="2245" y="845"/>
                </a:lnTo>
                <a:lnTo>
                  <a:pt x="2246" y="845"/>
                </a:lnTo>
                <a:lnTo>
                  <a:pt x="2246" y="847"/>
                </a:lnTo>
                <a:lnTo>
                  <a:pt x="2247" y="847"/>
                </a:lnTo>
                <a:lnTo>
                  <a:pt x="2247" y="845"/>
                </a:lnTo>
                <a:lnTo>
                  <a:pt x="2249" y="847"/>
                </a:lnTo>
                <a:lnTo>
                  <a:pt x="2249" y="848"/>
                </a:lnTo>
                <a:lnTo>
                  <a:pt x="2249" y="849"/>
                </a:lnTo>
                <a:lnTo>
                  <a:pt x="2250" y="851"/>
                </a:lnTo>
                <a:lnTo>
                  <a:pt x="2251" y="852"/>
                </a:lnTo>
                <a:lnTo>
                  <a:pt x="2252" y="854"/>
                </a:lnTo>
                <a:lnTo>
                  <a:pt x="2254" y="857"/>
                </a:lnTo>
                <a:lnTo>
                  <a:pt x="2256" y="860"/>
                </a:lnTo>
                <a:lnTo>
                  <a:pt x="2259" y="862"/>
                </a:lnTo>
                <a:lnTo>
                  <a:pt x="2260" y="864"/>
                </a:lnTo>
                <a:lnTo>
                  <a:pt x="2260" y="865"/>
                </a:lnTo>
                <a:lnTo>
                  <a:pt x="2262" y="867"/>
                </a:lnTo>
                <a:lnTo>
                  <a:pt x="2263" y="869"/>
                </a:lnTo>
                <a:lnTo>
                  <a:pt x="2264" y="869"/>
                </a:lnTo>
                <a:lnTo>
                  <a:pt x="2271" y="866"/>
                </a:lnTo>
                <a:lnTo>
                  <a:pt x="2289" y="844"/>
                </a:lnTo>
                <a:lnTo>
                  <a:pt x="2286" y="840"/>
                </a:lnTo>
                <a:lnTo>
                  <a:pt x="2286" y="839"/>
                </a:lnTo>
                <a:lnTo>
                  <a:pt x="2288" y="835"/>
                </a:lnTo>
                <a:lnTo>
                  <a:pt x="2294" y="831"/>
                </a:lnTo>
                <a:lnTo>
                  <a:pt x="2294" y="828"/>
                </a:lnTo>
                <a:lnTo>
                  <a:pt x="2298" y="827"/>
                </a:lnTo>
                <a:lnTo>
                  <a:pt x="2306" y="826"/>
                </a:lnTo>
                <a:lnTo>
                  <a:pt x="2307" y="824"/>
                </a:lnTo>
                <a:lnTo>
                  <a:pt x="2309" y="822"/>
                </a:lnTo>
                <a:lnTo>
                  <a:pt x="2310" y="818"/>
                </a:lnTo>
                <a:lnTo>
                  <a:pt x="2331" y="810"/>
                </a:lnTo>
                <a:lnTo>
                  <a:pt x="2333" y="794"/>
                </a:lnTo>
                <a:lnTo>
                  <a:pt x="2350" y="793"/>
                </a:lnTo>
                <a:lnTo>
                  <a:pt x="2362" y="811"/>
                </a:lnTo>
                <a:lnTo>
                  <a:pt x="2375" y="811"/>
                </a:lnTo>
                <a:lnTo>
                  <a:pt x="2379" y="818"/>
                </a:lnTo>
                <a:lnTo>
                  <a:pt x="2383" y="815"/>
                </a:lnTo>
                <a:lnTo>
                  <a:pt x="2384" y="811"/>
                </a:lnTo>
                <a:lnTo>
                  <a:pt x="2391" y="811"/>
                </a:lnTo>
                <a:lnTo>
                  <a:pt x="2392" y="809"/>
                </a:lnTo>
                <a:lnTo>
                  <a:pt x="2392" y="805"/>
                </a:lnTo>
                <a:lnTo>
                  <a:pt x="2395" y="807"/>
                </a:lnTo>
                <a:lnTo>
                  <a:pt x="2397" y="809"/>
                </a:lnTo>
                <a:lnTo>
                  <a:pt x="2398" y="810"/>
                </a:lnTo>
                <a:lnTo>
                  <a:pt x="2398" y="813"/>
                </a:lnTo>
                <a:lnTo>
                  <a:pt x="2400" y="815"/>
                </a:lnTo>
                <a:lnTo>
                  <a:pt x="2395" y="815"/>
                </a:lnTo>
                <a:lnTo>
                  <a:pt x="2385" y="818"/>
                </a:lnTo>
                <a:lnTo>
                  <a:pt x="2380" y="821"/>
                </a:lnTo>
                <a:lnTo>
                  <a:pt x="2379" y="821"/>
                </a:lnTo>
                <a:lnTo>
                  <a:pt x="2378" y="821"/>
                </a:lnTo>
                <a:lnTo>
                  <a:pt x="2378" y="822"/>
                </a:lnTo>
                <a:lnTo>
                  <a:pt x="2376" y="822"/>
                </a:lnTo>
                <a:lnTo>
                  <a:pt x="2375" y="822"/>
                </a:lnTo>
                <a:lnTo>
                  <a:pt x="2374" y="822"/>
                </a:lnTo>
                <a:lnTo>
                  <a:pt x="2372" y="822"/>
                </a:lnTo>
                <a:lnTo>
                  <a:pt x="2371" y="822"/>
                </a:lnTo>
                <a:lnTo>
                  <a:pt x="2367" y="822"/>
                </a:lnTo>
                <a:lnTo>
                  <a:pt x="2366" y="823"/>
                </a:lnTo>
                <a:lnTo>
                  <a:pt x="2365" y="823"/>
                </a:lnTo>
                <a:lnTo>
                  <a:pt x="2363" y="823"/>
                </a:lnTo>
                <a:lnTo>
                  <a:pt x="2361" y="824"/>
                </a:lnTo>
                <a:lnTo>
                  <a:pt x="2359" y="824"/>
                </a:lnTo>
                <a:lnTo>
                  <a:pt x="2359" y="826"/>
                </a:lnTo>
                <a:lnTo>
                  <a:pt x="2358" y="826"/>
                </a:lnTo>
                <a:lnTo>
                  <a:pt x="2358" y="827"/>
                </a:lnTo>
                <a:lnTo>
                  <a:pt x="2357" y="827"/>
                </a:lnTo>
                <a:lnTo>
                  <a:pt x="2357" y="828"/>
                </a:lnTo>
                <a:lnTo>
                  <a:pt x="2354" y="830"/>
                </a:lnTo>
                <a:lnTo>
                  <a:pt x="2354" y="831"/>
                </a:lnTo>
                <a:lnTo>
                  <a:pt x="2354" y="832"/>
                </a:lnTo>
                <a:lnTo>
                  <a:pt x="2353" y="834"/>
                </a:lnTo>
                <a:lnTo>
                  <a:pt x="2352" y="836"/>
                </a:lnTo>
                <a:lnTo>
                  <a:pt x="2350" y="837"/>
                </a:lnTo>
                <a:lnTo>
                  <a:pt x="2350" y="839"/>
                </a:lnTo>
                <a:lnTo>
                  <a:pt x="2349" y="839"/>
                </a:lnTo>
                <a:lnTo>
                  <a:pt x="2348" y="839"/>
                </a:lnTo>
                <a:lnTo>
                  <a:pt x="2348" y="839"/>
                </a:lnTo>
                <a:lnTo>
                  <a:pt x="2346" y="839"/>
                </a:lnTo>
                <a:lnTo>
                  <a:pt x="2345" y="843"/>
                </a:lnTo>
                <a:lnTo>
                  <a:pt x="2344" y="878"/>
                </a:lnTo>
                <a:lnTo>
                  <a:pt x="2341" y="890"/>
                </a:lnTo>
                <a:lnTo>
                  <a:pt x="2340" y="892"/>
                </a:lnTo>
                <a:lnTo>
                  <a:pt x="2340" y="896"/>
                </a:lnTo>
                <a:lnTo>
                  <a:pt x="2340" y="901"/>
                </a:lnTo>
                <a:lnTo>
                  <a:pt x="2340" y="903"/>
                </a:lnTo>
                <a:lnTo>
                  <a:pt x="2333" y="903"/>
                </a:lnTo>
                <a:lnTo>
                  <a:pt x="2323" y="903"/>
                </a:lnTo>
                <a:lnTo>
                  <a:pt x="2318" y="903"/>
                </a:lnTo>
                <a:lnTo>
                  <a:pt x="2312" y="903"/>
                </a:lnTo>
                <a:lnTo>
                  <a:pt x="2307" y="904"/>
                </a:lnTo>
                <a:lnTo>
                  <a:pt x="2303" y="904"/>
                </a:lnTo>
                <a:lnTo>
                  <a:pt x="2297" y="905"/>
                </a:lnTo>
                <a:lnTo>
                  <a:pt x="2294" y="907"/>
                </a:lnTo>
                <a:lnTo>
                  <a:pt x="2294" y="908"/>
                </a:lnTo>
                <a:lnTo>
                  <a:pt x="2295" y="909"/>
                </a:lnTo>
                <a:lnTo>
                  <a:pt x="2295" y="911"/>
                </a:lnTo>
                <a:lnTo>
                  <a:pt x="2295" y="914"/>
                </a:lnTo>
                <a:lnTo>
                  <a:pt x="2295" y="916"/>
                </a:lnTo>
                <a:lnTo>
                  <a:pt x="2297" y="918"/>
                </a:lnTo>
                <a:lnTo>
                  <a:pt x="2298" y="920"/>
                </a:lnTo>
                <a:lnTo>
                  <a:pt x="2298" y="922"/>
                </a:lnTo>
                <a:lnTo>
                  <a:pt x="2299" y="924"/>
                </a:lnTo>
                <a:lnTo>
                  <a:pt x="2299" y="926"/>
                </a:lnTo>
                <a:lnTo>
                  <a:pt x="2299" y="927"/>
                </a:lnTo>
                <a:lnTo>
                  <a:pt x="2301" y="931"/>
                </a:lnTo>
                <a:lnTo>
                  <a:pt x="2303" y="935"/>
                </a:lnTo>
                <a:lnTo>
                  <a:pt x="2303" y="938"/>
                </a:lnTo>
                <a:lnTo>
                  <a:pt x="2305" y="943"/>
                </a:lnTo>
                <a:lnTo>
                  <a:pt x="2306" y="946"/>
                </a:lnTo>
                <a:lnTo>
                  <a:pt x="2306" y="947"/>
                </a:lnTo>
                <a:lnTo>
                  <a:pt x="2307" y="950"/>
                </a:lnTo>
                <a:lnTo>
                  <a:pt x="2307" y="952"/>
                </a:lnTo>
                <a:lnTo>
                  <a:pt x="2307" y="955"/>
                </a:lnTo>
                <a:lnTo>
                  <a:pt x="2323" y="952"/>
                </a:lnTo>
                <a:lnTo>
                  <a:pt x="2331" y="951"/>
                </a:lnTo>
                <a:lnTo>
                  <a:pt x="2331" y="950"/>
                </a:lnTo>
                <a:lnTo>
                  <a:pt x="2332" y="950"/>
                </a:lnTo>
                <a:lnTo>
                  <a:pt x="2333" y="951"/>
                </a:lnTo>
                <a:lnTo>
                  <a:pt x="2341" y="948"/>
                </a:lnTo>
                <a:lnTo>
                  <a:pt x="2346" y="948"/>
                </a:lnTo>
                <a:lnTo>
                  <a:pt x="2350" y="947"/>
                </a:lnTo>
                <a:lnTo>
                  <a:pt x="2355" y="946"/>
                </a:lnTo>
                <a:lnTo>
                  <a:pt x="2366" y="944"/>
                </a:lnTo>
                <a:lnTo>
                  <a:pt x="2375" y="942"/>
                </a:lnTo>
                <a:lnTo>
                  <a:pt x="2378" y="942"/>
                </a:lnTo>
                <a:lnTo>
                  <a:pt x="2380" y="950"/>
                </a:lnTo>
                <a:lnTo>
                  <a:pt x="2382" y="951"/>
                </a:lnTo>
                <a:lnTo>
                  <a:pt x="2391" y="963"/>
                </a:lnTo>
                <a:lnTo>
                  <a:pt x="2392" y="965"/>
                </a:lnTo>
                <a:lnTo>
                  <a:pt x="2396" y="964"/>
                </a:lnTo>
                <a:lnTo>
                  <a:pt x="2410" y="963"/>
                </a:lnTo>
                <a:lnTo>
                  <a:pt x="2413" y="954"/>
                </a:lnTo>
                <a:lnTo>
                  <a:pt x="2414" y="955"/>
                </a:lnTo>
                <a:lnTo>
                  <a:pt x="2417" y="959"/>
                </a:lnTo>
                <a:lnTo>
                  <a:pt x="2418" y="961"/>
                </a:lnTo>
                <a:lnTo>
                  <a:pt x="2419" y="963"/>
                </a:lnTo>
                <a:lnTo>
                  <a:pt x="2422" y="964"/>
                </a:lnTo>
                <a:lnTo>
                  <a:pt x="2425" y="967"/>
                </a:lnTo>
                <a:lnTo>
                  <a:pt x="2425" y="968"/>
                </a:lnTo>
                <a:lnTo>
                  <a:pt x="2426" y="969"/>
                </a:lnTo>
                <a:lnTo>
                  <a:pt x="2426" y="972"/>
                </a:lnTo>
                <a:lnTo>
                  <a:pt x="2427" y="973"/>
                </a:lnTo>
                <a:lnTo>
                  <a:pt x="2427" y="974"/>
                </a:lnTo>
                <a:lnTo>
                  <a:pt x="2427" y="977"/>
                </a:lnTo>
                <a:lnTo>
                  <a:pt x="2427" y="978"/>
                </a:lnTo>
                <a:lnTo>
                  <a:pt x="2427" y="980"/>
                </a:lnTo>
                <a:lnTo>
                  <a:pt x="2426" y="981"/>
                </a:lnTo>
                <a:lnTo>
                  <a:pt x="2425" y="982"/>
                </a:lnTo>
                <a:lnTo>
                  <a:pt x="2425" y="984"/>
                </a:lnTo>
                <a:lnTo>
                  <a:pt x="2417" y="984"/>
                </a:lnTo>
                <a:lnTo>
                  <a:pt x="2415" y="989"/>
                </a:lnTo>
                <a:lnTo>
                  <a:pt x="2423" y="990"/>
                </a:lnTo>
                <a:lnTo>
                  <a:pt x="2423" y="991"/>
                </a:lnTo>
                <a:lnTo>
                  <a:pt x="2418" y="1001"/>
                </a:lnTo>
                <a:lnTo>
                  <a:pt x="2413" y="1011"/>
                </a:lnTo>
                <a:lnTo>
                  <a:pt x="2406" y="1016"/>
                </a:lnTo>
                <a:lnTo>
                  <a:pt x="2402" y="1017"/>
                </a:lnTo>
                <a:lnTo>
                  <a:pt x="2400" y="1020"/>
                </a:lnTo>
                <a:lnTo>
                  <a:pt x="2395" y="1023"/>
                </a:lnTo>
                <a:lnTo>
                  <a:pt x="2385" y="1027"/>
                </a:lnTo>
                <a:lnTo>
                  <a:pt x="2380" y="1031"/>
                </a:lnTo>
                <a:lnTo>
                  <a:pt x="2378" y="1031"/>
                </a:lnTo>
                <a:lnTo>
                  <a:pt x="2376" y="1032"/>
                </a:lnTo>
                <a:lnTo>
                  <a:pt x="2371" y="1034"/>
                </a:lnTo>
                <a:lnTo>
                  <a:pt x="2359" y="1042"/>
                </a:lnTo>
                <a:lnTo>
                  <a:pt x="2358" y="1044"/>
                </a:lnTo>
                <a:lnTo>
                  <a:pt x="2359" y="1045"/>
                </a:lnTo>
                <a:lnTo>
                  <a:pt x="2359" y="1046"/>
                </a:lnTo>
                <a:lnTo>
                  <a:pt x="2361" y="1047"/>
                </a:lnTo>
                <a:lnTo>
                  <a:pt x="2362" y="1049"/>
                </a:lnTo>
                <a:lnTo>
                  <a:pt x="2363" y="1050"/>
                </a:lnTo>
                <a:lnTo>
                  <a:pt x="2365" y="1051"/>
                </a:lnTo>
                <a:lnTo>
                  <a:pt x="2366" y="1054"/>
                </a:lnTo>
                <a:lnTo>
                  <a:pt x="2366" y="1057"/>
                </a:lnTo>
                <a:lnTo>
                  <a:pt x="2366" y="1059"/>
                </a:lnTo>
                <a:lnTo>
                  <a:pt x="2367" y="1061"/>
                </a:lnTo>
                <a:lnTo>
                  <a:pt x="2367" y="1066"/>
                </a:lnTo>
                <a:lnTo>
                  <a:pt x="2367" y="1067"/>
                </a:lnTo>
                <a:lnTo>
                  <a:pt x="2367" y="1070"/>
                </a:lnTo>
                <a:lnTo>
                  <a:pt x="2368" y="1071"/>
                </a:lnTo>
                <a:lnTo>
                  <a:pt x="2368" y="1074"/>
                </a:lnTo>
                <a:lnTo>
                  <a:pt x="2368" y="1075"/>
                </a:lnTo>
                <a:lnTo>
                  <a:pt x="2368" y="1077"/>
                </a:lnTo>
                <a:lnTo>
                  <a:pt x="2368" y="1080"/>
                </a:lnTo>
                <a:lnTo>
                  <a:pt x="2368" y="1081"/>
                </a:lnTo>
                <a:lnTo>
                  <a:pt x="2368" y="1083"/>
                </a:lnTo>
                <a:lnTo>
                  <a:pt x="2368" y="1084"/>
                </a:lnTo>
                <a:lnTo>
                  <a:pt x="2368" y="1085"/>
                </a:lnTo>
                <a:lnTo>
                  <a:pt x="2368" y="1087"/>
                </a:lnTo>
                <a:lnTo>
                  <a:pt x="2368" y="1088"/>
                </a:lnTo>
                <a:lnTo>
                  <a:pt x="2370" y="1089"/>
                </a:lnTo>
                <a:lnTo>
                  <a:pt x="2371" y="1096"/>
                </a:lnTo>
                <a:lnTo>
                  <a:pt x="2368" y="1098"/>
                </a:lnTo>
                <a:lnTo>
                  <a:pt x="2370" y="1105"/>
                </a:lnTo>
                <a:lnTo>
                  <a:pt x="2387" y="1092"/>
                </a:lnTo>
                <a:lnTo>
                  <a:pt x="2400" y="1083"/>
                </a:lnTo>
                <a:lnTo>
                  <a:pt x="2402" y="1081"/>
                </a:lnTo>
                <a:lnTo>
                  <a:pt x="2406" y="1079"/>
                </a:lnTo>
                <a:lnTo>
                  <a:pt x="2418" y="1071"/>
                </a:lnTo>
                <a:lnTo>
                  <a:pt x="2431" y="1066"/>
                </a:lnTo>
                <a:lnTo>
                  <a:pt x="2440" y="1070"/>
                </a:lnTo>
                <a:lnTo>
                  <a:pt x="2445" y="1096"/>
                </a:lnTo>
                <a:lnTo>
                  <a:pt x="2440" y="1096"/>
                </a:lnTo>
                <a:lnTo>
                  <a:pt x="2440" y="1101"/>
                </a:lnTo>
                <a:lnTo>
                  <a:pt x="2438" y="1101"/>
                </a:lnTo>
                <a:lnTo>
                  <a:pt x="2439" y="1105"/>
                </a:lnTo>
                <a:lnTo>
                  <a:pt x="2447" y="1105"/>
                </a:lnTo>
                <a:lnTo>
                  <a:pt x="2447" y="1111"/>
                </a:lnTo>
                <a:lnTo>
                  <a:pt x="2448" y="1111"/>
                </a:lnTo>
                <a:lnTo>
                  <a:pt x="2448" y="1114"/>
                </a:lnTo>
                <a:lnTo>
                  <a:pt x="2448" y="1119"/>
                </a:lnTo>
                <a:lnTo>
                  <a:pt x="2443" y="1121"/>
                </a:lnTo>
                <a:lnTo>
                  <a:pt x="2439" y="1121"/>
                </a:lnTo>
                <a:lnTo>
                  <a:pt x="2438" y="1121"/>
                </a:lnTo>
                <a:lnTo>
                  <a:pt x="2438" y="1119"/>
                </a:lnTo>
                <a:lnTo>
                  <a:pt x="2435" y="1119"/>
                </a:lnTo>
                <a:lnTo>
                  <a:pt x="2431" y="1121"/>
                </a:lnTo>
                <a:lnTo>
                  <a:pt x="2431" y="1121"/>
                </a:lnTo>
                <a:lnTo>
                  <a:pt x="2430" y="1121"/>
                </a:lnTo>
                <a:lnTo>
                  <a:pt x="2427" y="1119"/>
                </a:lnTo>
                <a:lnTo>
                  <a:pt x="2425" y="1119"/>
                </a:lnTo>
                <a:lnTo>
                  <a:pt x="2422" y="1121"/>
                </a:lnTo>
                <a:lnTo>
                  <a:pt x="2418" y="1121"/>
                </a:lnTo>
                <a:lnTo>
                  <a:pt x="2412" y="1121"/>
                </a:lnTo>
                <a:lnTo>
                  <a:pt x="2409" y="1121"/>
                </a:lnTo>
                <a:lnTo>
                  <a:pt x="2406" y="1122"/>
                </a:lnTo>
                <a:lnTo>
                  <a:pt x="2400" y="1124"/>
                </a:lnTo>
                <a:lnTo>
                  <a:pt x="2396" y="1126"/>
                </a:lnTo>
                <a:lnTo>
                  <a:pt x="2374" y="1128"/>
                </a:lnTo>
                <a:lnTo>
                  <a:pt x="2372" y="1128"/>
                </a:lnTo>
                <a:lnTo>
                  <a:pt x="2374" y="1124"/>
                </a:lnTo>
                <a:lnTo>
                  <a:pt x="2372" y="1117"/>
                </a:lnTo>
                <a:lnTo>
                  <a:pt x="2370" y="1118"/>
                </a:lnTo>
                <a:lnTo>
                  <a:pt x="2368" y="1096"/>
                </a:lnTo>
                <a:lnTo>
                  <a:pt x="2366" y="1093"/>
                </a:lnTo>
                <a:lnTo>
                  <a:pt x="2366" y="1091"/>
                </a:lnTo>
                <a:lnTo>
                  <a:pt x="2362" y="1088"/>
                </a:lnTo>
                <a:lnTo>
                  <a:pt x="2357" y="1088"/>
                </a:lnTo>
                <a:lnTo>
                  <a:pt x="2344" y="1087"/>
                </a:lnTo>
                <a:lnTo>
                  <a:pt x="2339" y="1085"/>
                </a:lnTo>
                <a:lnTo>
                  <a:pt x="2337" y="1085"/>
                </a:lnTo>
                <a:lnTo>
                  <a:pt x="2336" y="1085"/>
                </a:lnTo>
                <a:lnTo>
                  <a:pt x="2329" y="1084"/>
                </a:lnTo>
                <a:lnTo>
                  <a:pt x="2328" y="1084"/>
                </a:lnTo>
                <a:lnTo>
                  <a:pt x="2328" y="1083"/>
                </a:lnTo>
                <a:lnTo>
                  <a:pt x="2325" y="1083"/>
                </a:lnTo>
                <a:lnTo>
                  <a:pt x="2325" y="1081"/>
                </a:lnTo>
                <a:lnTo>
                  <a:pt x="2320" y="1081"/>
                </a:lnTo>
                <a:lnTo>
                  <a:pt x="2320" y="1089"/>
                </a:lnTo>
                <a:lnTo>
                  <a:pt x="2319" y="1101"/>
                </a:lnTo>
                <a:lnTo>
                  <a:pt x="2299" y="1098"/>
                </a:lnTo>
                <a:lnTo>
                  <a:pt x="2298" y="1100"/>
                </a:lnTo>
                <a:lnTo>
                  <a:pt x="2295" y="1104"/>
                </a:lnTo>
                <a:lnTo>
                  <a:pt x="2293" y="1107"/>
                </a:lnTo>
                <a:lnTo>
                  <a:pt x="2289" y="1113"/>
                </a:lnTo>
                <a:lnTo>
                  <a:pt x="2286" y="1117"/>
                </a:lnTo>
                <a:lnTo>
                  <a:pt x="2285" y="1119"/>
                </a:lnTo>
                <a:lnTo>
                  <a:pt x="2289" y="1121"/>
                </a:lnTo>
                <a:lnTo>
                  <a:pt x="2293" y="1124"/>
                </a:lnTo>
                <a:lnTo>
                  <a:pt x="2299" y="1123"/>
                </a:lnTo>
                <a:lnTo>
                  <a:pt x="2307" y="1126"/>
                </a:lnTo>
                <a:lnTo>
                  <a:pt x="2311" y="1127"/>
                </a:lnTo>
                <a:lnTo>
                  <a:pt x="2315" y="1127"/>
                </a:lnTo>
                <a:lnTo>
                  <a:pt x="2319" y="1127"/>
                </a:lnTo>
                <a:lnTo>
                  <a:pt x="2324" y="1128"/>
                </a:lnTo>
                <a:lnTo>
                  <a:pt x="2327" y="1128"/>
                </a:lnTo>
                <a:lnTo>
                  <a:pt x="2332" y="1130"/>
                </a:lnTo>
                <a:lnTo>
                  <a:pt x="2336" y="1131"/>
                </a:lnTo>
                <a:lnTo>
                  <a:pt x="2337" y="1131"/>
                </a:lnTo>
                <a:lnTo>
                  <a:pt x="2339" y="1132"/>
                </a:lnTo>
                <a:lnTo>
                  <a:pt x="2340" y="1132"/>
                </a:lnTo>
                <a:lnTo>
                  <a:pt x="2341" y="1132"/>
                </a:lnTo>
                <a:lnTo>
                  <a:pt x="2342" y="1134"/>
                </a:lnTo>
                <a:lnTo>
                  <a:pt x="2344" y="1134"/>
                </a:lnTo>
                <a:lnTo>
                  <a:pt x="2345" y="1135"/>
                </a:lnTo>
                <a:lnTo>
                  <a:pt x="2346" y="1135"/>
                </a:lnTo>
                <a:lnTo>
                  <a:pt x="2348" y="1135"/>
                </a:lnTo>
                <a:lnTo>
                  <a:pt x="2349" y="1136"/>
                </a:lnTo>
                <a:lnTo>
                  <a:pt x="2350" y="1137"/>
                </a:lnTo>
                <a:lnTo>
                  <a:pt x="2352" y="1137"/>
                </a:lnTo>
                <a:lnTo>
                  <a:pt x="2353" y="1139"/>
                </a:lnTo>
                <a:lnTo>
                  <a:pt x="2354" y="1139"/>
                </a:lnTo>
                <a:lnTo>
                  <a:pt x="2355" y="1140"/>
                </a:lnTo>
                <a:lnTo>
                  <a:pt x="2355" y="1141"/>
                </a:lnTo>
                <a:lnTo>
                  <a:pt x="2357" y="1141"/>
                </a:lnTo>
                <a:lnTo>
                  <a:pt x="2357" y="1143"/>
                </a:lnTo>
                <a:lnTo>
                  <a:pt x="2358" y="1144"/>
                </a:lnTo>
                <a:lnTo>
                  <a:pt x="2359" y="1144"/>
                </a:lnTo>
                <a:lnTo>
                  <a:pt x="2361" y="1145"/>
                </a:lnTo>
                <a:lnTo>
                  <a:pt x="2363" y="1147"/>
                </a:lnTo>
                <a:lnTo>
                  <a:pt x="2366" y="1148"/>
                </a:lnTo>
                <a:lnTo>
                  <a:pt x="2367" y="1149"/>
                </a:lnTo>
                <a:lnTo>
                  <a:pt x="2368" y="1151"/>
                </a:lnTo>
                <a:lnTo>
                  <a:pt x="2368" y="1152"/>
                </a:lnTo>
                <a:lnTo>
                  <a:pt x="2370" y="1152"/>
                </a:lnTo>
                <a:lnTo>
                  <a:pt x="2370" y="1152"/>
                </a:lnTo>
                <a:lnTo>
                  <a:pt x="2371" y="1152"/>
                </a:lnTo>
                <a:lnTo>
                  <a:pt x="2371" y="1153"/>
                </a:lnTo>
                <a:lnTo>
                  <a:pt x="2371" y="1156"/>
                </a:lnTo>
                <a:lnTo>
                  <a:pt x="2419" y="1160"/>
                </a:lnTo>
                <a:lnTo>
                  <a:pt x="2434" y="1156"/>
                </a:lnTo>
                <a:lnTo>
                  <a:pt x="2435" y="1156"/>
                </a:lnTo>
                <a:lnTo>
                  <a:pt x="2436" y="1156"/>
                </a:lnTo>
                <a:lnTo>
                  <a:pt x="2440" y="1154"/>
                </a:lnTo>
                <a:lnTo>
                  <a:pt x="2443" y="1152"/>
                </a:lnTo>
                <a:lnTo>
                  <a:pt x="2447" y="1151"/>
                </a:lnTo>
                <a:lnTo>
                  <a:pt x="2448" y="1152"/>
                </a:lnTo>
                <a:lnTo>
                  <a:pt x="2451" y="1154"/>
                </a:lnTo>
                <a:lnTo>
                  <a:pt x="2457" y="1152"/>
                </a:lnTo>
                <a:lnTo>
                  <a:pt x="2458" y="1152"/>
                </a:lnTo>
                <a:lnTo>
                  <a:pt x="2457" y="1151"/>
                </a:lnTo>
                <a:lnTo>
                  <a:pt x="2456" y="1147"/>
                </a:lnTo>
                <a:lnTo>
                  <a:pt x="2455" y="1144"/>
                </a:lnTo>
                <a:lnTo>
                  <a:pt x="2457" y="1143"/>
                </a:lnTo>
                <a:lnTo>
                  <a:pt x="2461" y="1139"/>
                </a:lnTo>
                <a:lnTo>
                  <a:pt x="2464" y="1135"/>
                </a:lnTo>
                <a:lnTo>
                  <a:pt x="2470" y="1128"/>
                </a:lnTo>
                <a:lnTo>
                  <a:pt x="2477" y="1131"/>
                </a:lnTo>
                <a:lnTo>
                  <a:pt x="2478" y="1131"/>
                </a:lnTo>
                <a:lnTo>
                  <a:pt x="2479" y="1132"/>
                </a:lnTo>
                <a:lnTo>
                  <a:pt x="2485" y="1135"/>
                </a:lnTo>
                <a:lnTo>
                  <a:pt x="2492" y="1143"/>
                </a:lnTo>
                <a:lnTo>
                  <a:pt x="2494" y="1147"/>
                </a:lnTo>
                <a:lnTo>
                  <a:pt x="2491" y="1153"/>
                </a:lnTo>
                <a:lnTo>
                  <a:pt x="2491" y="1154"/>
                </a:lnTo>
                <a:lnTo>
                  <a:pt x="2491" y="1160"/>
                </a:lnTo>
                <a:lnTo>
                  <a:pt x="2491" y="1164"/>
                </a:lnTo>
                <a:lnTo>
                  <a:pt x="2491" y="1171"/>
                </a:lnTo>
                <a:lnTo>
                  <a:pt x="2491" y="1175"/>
                </a:lnTo>
                <a:lnTo>
                  <a:pt x="2491" y="1183"/>
                </a:lnTo>
                <a:lnTo>
                  <a:pt x="2491" y="1187"/>
                </a:lnTo>
                <a:lnTo>
                  <a:pt x="2491" y="1190"/>
                </a:lnTo>
                <a:lnTo>
                  <a:pt x="2491" y="1194"/>
                </a:lnTo>
                <a:lnTo>
                  <a:pt x="2491" y="1196"/>
                </a:lnTo>
                <a:lnTo>
                  <a:pt x="2491" y="1198"/>
                </a:lnTo>
                <a:lnTo>
                  <a:pt x="2492" y="1203"/>
                </a:lnTo>
                <a:lnTo>
                  <a:pt x="2492" y="1204"/>
                </a:lnTo>
                <a:lnTo>
                  <a:pt x="2492" y="1207"/>
                </a:lnTo>
                <a:lnTo>
                  <a:pt x="2494" y="1211"/>
                </a:lnTo>
                <a:lnTo>
                  <a:pt x="2494" y="1216"/>
                </a:lnTo>
                <a:lnTo>
                  <a:pt x="2495" y="1225"/>
                </a:lnTo>
                <a:lnTo>
                  <a:pt x="2486" y="1225"/>
                </a:lnTo>
                <a:lnTo>
                  <a:pt x="2482" y="1234"/>
                </a:lnTo>
                <a:lnTo>
                  <a:pt x="2474" y="1233"/>
                </a:lnTo>
                <a:lnTo>
                  <a:pt x="2469" y="1237"/>
                </a:lnTo>
                <a:lnTo>
                  <a:pt x="2468" y="1235"/>
                </a:lnTo>
                <a:lnTo>
                  <a:pt x="2474" y="1229"/>
                </a:lnTo>
                <a:lnTo>
                  <a:pt x="2479" y="1224"/>
                </a:lnTo>
                <a:lnTo>
                  <a:pt x="2478" y="1220"/>
                </a:lnTo>
                <a:lnTo>
                  <a:pt x="2477" y="1216"/>
                </a:lnTo>
                <a:lnTo>
                  <a:pt x="2475" y="1216"/>
                </a:lnTo>
                <a:lnTo>
                  <a:pt x="2466" y="1216"/>
                </a:lnTo>
                <a:lnTo>
                  <a:pt x="2466" y="1218"/>
                </a:lnTo>
                <a:lnTo>
                  <a:pt x="2466" y="1233"/>
                </a:lnTo>
                <a:lnTo>
                  <a:pt x="2466" y="1235"/>
                </a:lnTo>
                <a:lnTo>
                  <a:pt x="2466" y="1237"/>
                </a:lnTo>
                <a:lnTo>
                  <a:pt x="2466" y="1238"/>
                </a:lnTo>
                <a:lnTo>
                  <a:pt x="2465" y="1238"/>
                </a:lnTo>
                <a:lnTo>
                  <a:pt x="2451" y="1243"/>
                </a:lnTo>
                <a:lnTo>
                  <a:pt x="2448" y="1246"/>
                </a:lnTo>
                <a:lnTo>
                  <a:pt x="2445" y="1246"/>
                </a:lnTo>
                <a:lnTo>
                  <a:pt x="2445" y="1247"/>
                </a:lnTo>
                <a:lnTo>
                  <a:pt x="2447" y="1247"/>
                </a:lnTo>
                <a:lnTo>
                  <a:pt x="2456" y="1259"/>
                </a:lnTo>
                <a:lnTo>
                  <a:pt x="2458" y="1264"/>
                </a:lnTo>
                <a:lnTo>
                  <a:pt x="2460" y="1265"/>
                </a:lnTo>
                <a:lnTo>
                  <a:pt x="2461" y="1268"/>
                </a:lnTo>
                <a:lnTo>
                  <a:pt x="2462" y="1269"/>
                </a:lnTo>
                <a:lnTo>
                  <a:pt x="2462" y="1272"/>
                </a:lnTo>
                <a:lnTo>
                  <a:pt x="2462" y="1273"/>
                </a:lnTo>
                <a:lnTo>
                  <a:pt x="2469" y="1282"/>
                </a:lnTo>
                <a:lnTo>
                  <a:pt x="2473" y="1288"/>
                </a:lnTo>
                <a:lnTo>
                  <a:pt x="2475" y="1293"/>
                </a:lnTo>
                <a:lnTo>
                  <a:pt x="2485" y="1307"/>
                </a:lnTo>
                <a:lnTo>
                  <a:pt x="2498" y="1332"/>
                </a:lnTo>
                <a:lnTo>
                  <a:pt x="2505" y="1323"/>
                </a:lnTo>
                <a:lnTo>
                  <a:pt x="2509" y="1308"/>
                </a:lnTo>
                <a:lnTo>
                  <a:pt x="2509" y="1307"/>
                </a:lnTo>
                <a:lnTo>
                  <a:pt x="2509" y="1302"/>
                </a:lnTo>
                <a:lnTo>
                  <a:pt x="2508" y="1301"/>
                </a:lnTo>
                <a:lnTo>
                  <a:pt x="2507" y="1299"/>
                </a:lnTo>
                <a:lnTo>
                  <a:pt x="2500" y="1297"/>
                </a:lnTo>
                <a:lnTo>
                  <a:pt x="2503" y="1289"/>
                </a:lnTo>
                <a:lnTo>
                  <a:pt x="2533" y="1291"/>
                </a:lnTo>
                <a:lnTo>
                  <a:pt x="2533" y="1285"/>
                </a:lnTo>
                <a:lnTo>
                  <a:pt x="2533" y="1277"/>
                </a:lnTo>
                <a:lnTo>
                  <a:pt x="2534" y="1272"/>
                </a:lnTo>
                <a:lnTo>
                  <a:pt x="2543" y="1268"/>
                </a:lnTo>
                <a:lnTo>
                  <a:pt x="2541" y="1259"/>
                </a:lnTo>
                <a:lnTo>
                  <a:pt x="2539" y="1254"/>
                </a:lnTo>
                <a:lnTo>
                  <a:pt x="2538" y="1254"/>
                </a:lnTo>
                <a:lnTo>
                  <a:pt x="2534" y="1254"/>
                </a:lnTo>
                <a:lnTo>
                  <a:pt x="2529" y="1254"/>
                </a:lnTo>
                <a:lnTo>
                  <a:pt x="2525" y="1254"/>
                </a:lnTo>
                <a:lnTo>
                  <a:pt x="2525" y="1242"/>
                </a:lnTo>
                <a:lnTo>
                  <a:pt x="2544" y="1242"/>
                </a:lnTo>
                <a:lnTo>
                  <a:pt x="2550" y="1241"/>
                </a:lnTo>
                <a:lnTo>
                  <a:pt x="2555" y="1241"/>
                </a:lnTo>
                <a:lnTo>
                  <a:pt x="2559" y="1241"/>
                </a:lnTo>
                <a:lnTo>
                  <a:pt x="2558" y="1255"/>
                </a:lnTo>
                <a:lnTo>
                  <a:pt x="2561" y="1256"/>
                </a:lnTo>
                <a:lnTo>
                  <a:pt x="2573" y="1255"/>
                </a:lnTo>
                <a:lnTo>
                  <a:pt x="2582" y="1255"/>
                </a:lnTo>
                <a:lnTo>
                  <a:pt x="2588" y="1255"/>
                </a:lnTo>
                <a:lnTo>
                  <a:pt x="2586" y="1244"/>
                </a:lnTo>
                <a:lnTo>
                  <a:pt x="2586" y="1242"/>
                </a:lnTo>
                <a:lnTo>
                  <a:pt x="2593" y="1239"/>
                </a:lnTo>
                <a:lnTo>
                  <a:pt x="2595" y="1238"/>
                </a:lnTo>
                <a:lnTo>
                  <a:pt x="2607" y="1238"/>
                </a:lnTo>
                <a:lnTo>
                  <a:pt x="2608" y="1241"/>
                </a:lnTo>
                <a:lnTo>
                  <a:pt x="2610" y="1246"/>
                </a:lnTo>
                <a:lnTo>
                  <a:pt x="2611" y="1247"/>
                </a:lnTo>
                <a:lnTo>
                  <a:pt x="2611" y="1252"/>
                </a:lnTo>
                <a:lnTo>
                  <a:pt x="2611" y="1261"/>
                </a:lnTo>
                <a:lnTo>
                  <a:pt x="2611" y="1264"/>
                </a:lnTo>
                <a:lnTo>
                  <a:pt x="2608" y="1278"/>
                </a:lnTo>
                <a:lnTo>
                  <a:pt x="2607" y="1278"/>
                </a:lnTo>
                <a:lnTo>
                  <a:pt x="2604" y="1301"/>
                </a:lnTo>
                <a:lnTo>
                  <a:pt x="2603" y="1301"/>
                </a:lnTo>
                <a:lnTo>
                  <a:pt x="2599" y="1301"/>
                </a:lnTo>
                <a:lnTo>
                  <a:pt x="2594" y="1303"/>
                </a:lnTo>
                <a:lnTo>
                  <a:pt x="2590" y="1306"/>
                </a:lnTo>
                <a:lnTo>
                  <a:pt x="2588" y="1307"/>
                </a:lnTo>
                <a:lnTo>
                  <a:pt x="2588" y="1314"/>
                </a:lnTo>
                <a:lnTo>
                  <a:pt x="2578" y="1311"/>
                </a:lnTo>
                <a:lnTo>
                  <a:pt x="2577" y="1320"/>
                </a:lnTo>
                <a:lnTo>
                  <a:pt x="2578" y="1320"/>
                </a:lnTo>
                <a:lnTo>
                  <a:pt x="2581" y="1321"/>
                </a:lnTo>
                <a:lnTo>
                  <a:pt x="2585" y="1321"/>
                </a:lnTo>
                <a:lnTo>
                  <a:pt x="2588" y="1321"/>
                </a:lnTo>
                <a:lnTo>
                  <a:pt x="2589" y="1321"/>
                </a:lnTo>
                <a:lnTo>
                  <a:pt x="2591" y="1320"/>
                </a:lnTo>
                <a:lnTo>
                  <a:pt x="2597" y="1320"/>
                </a:lnTo>
                <a:lnTo>
                  <a:pt x="2601" y="1319"/>
                </a:lnTo>
                <a:lnTo>
                  <a:pt x="2603" y="1318"/>
                </a:lnTo>
                <a:lnTo>
                  <a:pt x="2603" y="1319"/>
                </a:lnTo>
                <a:lnTo>
                  <a:pt x="2602" y="1331"/>
                </a:lnTo>
                <a:lnTo>
                  <a:pt x="2601" y="1333"/>
                </a:lnTo>
                <a:lnTo>
                  <a:pt x="2601" y="1336"/>
                </a:lnTo>
                <a:lnTo>
                  <a:pt x="2599" y="1337"/>
                </a:lnTo>
                <a:lnTo>
                  <a:pt x="2599" y="1338"/>
                </a:lnTo>
                <a:lnTo>
                  <a:pt x="2597" y="1338"/>
                </a:lnTo>
                <a:lnTo>
                  <a:pt x="2595" y="1338"/>
                </a:lnTo>
                <a:lnTo>
                  <a:pt x="2591" y="1338"/>
                </a:lnTo>
                <a:lnTo>
                  <a:pt x="2590" y="1340"/>
                </a:lnTo>
                <a:lnTo>
                  <a:pt x="2589" y="1341"/>
                </a:lnTo>
                <a:lnTo>
                  <a:pt x="2589" y="1342"/>
                </a:lnTo>
                <a:lnTo>
                  <a:pt x="2593" y="1346"/>
                </a:lnTo>
                <a:lnTo>
                  <a:pt x="2593" y="1348"/>
                </a:lnTo>
                <a:lnTo>
                  <a:pt x="2594" y="1349"/>
                </a:lnTo>
                <a:lnTo>
                  <a:pt x="2595" y="1345"/>
                </a:lnTo>
                <a:lnTo>
                  <a:pt x="2599" y="1341"/>
                </a:lnTo>
                <a:lnTo>
                  <a:pt x="2601" y="1338"/>
                </a:lnTo>
                <a:lnTo>
                  <a:pt x="2615" y="1340"/>
                </a:lnTo>
                <a:lnTo>
                  <a:pt x="2619" y="1323"/>
                </a:lnTo>
                <a:lnTo>
                  <a:pt x="2604" y="1319"/>
                </a:lnTo>
                <a:lnTo>
                  <a:pt x="2604" y="1316"/>
                </a:lnTo>
                <a:lnTo>
                  <a:pt x="2606" y="1308"/>
                </a:lnTo>
                <a:lnTo>
                  <a:pt x="2608" y="1290"/>
                </a:lnTo>
                <a:lnTo>
                  <a:pt x="2608" y="1288"/>
                </a:lnTo>
                <a:lnTo>
                  <a:pt x="2608" y="1286"/>
                </a:lnTo>
                <a:lnTo>
                  <a:pt x="2614" y="1286"/>
                </a:lnTo>
                <a:lnTo>
                  <a:pt x="2616" y="1288"/>
                </a:lnTo>
                <a:lnTo>
                  <a:pt x="2619" y="1288"/>
                </a:lnTo>
                <a:lnTo>
                  <a:pt x="2619" y="1281"/>
                </a:lnTo>
                <a:lnTo>
                  <a:pt x="2616" y="1281"/>
                </a:lnTo>
                <a:lnTo>
                  <a:pt x="2614" y="1281"/>
                </a:lnTo>
                <a:lnTo>
                  <a:pt x="2610" y="1280"/>
                </a:lnTo>
                <a:lnTo>
                  <a:pt x="2610" y="1277"/>
                </a:lnTo>
                <a:lnTo>
                  <a:pt x="2614" y="1278"/>
                </a:lnTo>
                <a:lnTo>
                  <a:pt x="2616" y="1278"/>
                </a:lnTo>
                <a:lnTo>
                  <a:pt x="2620" y="1278"/>
                </a:lnTo>
                <a:lnTo>
                  <a:pt x="2634" y="1278"/>
                </a:lnTo>
                <a:lnTo>
                  <a:pt x="2645" y="1267"/>
                </a:lnTo>
                <a:lnTo>
                  <a:pt x="2647" y="1264"/>
                </a:lnTo>
                <a:lnTo>
                  <a:pt x="2653" y="1267"/>
                </a:lnTo>
                <a:lnTo>
                  <a:pt x="2657" y="1268"/>
                </a:lnTo>
                <a:lnTo>
                  <a:pt x="2658" y="1278"/>
                </a:lnTo>
                <a:lnTo>
                  <a:pt x="2675" y="1278"/>
                </a:lnTo>
                <a:lnTo>
                  <a:pt x="2681" y="1267"/>
                </a:lnTo>
                <a:lnTo>
                  <a:pt x="2683" y="1265"/>
                </a:lnTo>
                <a:lnTo>
                  <a:pt x="2693" y="1247"/>
                </a:lnTo>
                <a:lnTo>
                  <a:pt x="2705" y="1242"/>
                </a:lnTo>
                <a:lnTo>
                  <a:pt x="2705" y="1243"/>
                </a:lnTo>
                <a:lnTo>
                  <a:pt x="2707" y="1244"/>
                </a:lnTo>
                <a:lnTo>
                  <a:pt x="2709" y="1247"/>
                </a:lnTo>
                <a:lnTo>
                  <a:pt x="2710" y="1247"/>
                </a:lnTo>
                <a:lnTo>
                  <a:pt x="2711" y="1247"/>
                </a:lnTo>
                <a:close/>
                <a:moveTo>
                  <a:pt x="1984" y="244"/>
                </a:moveTo>
                <a:lnTo>
                  <a:pt x="1988" y="252"/>
                </a:lnTo>
                <a:lnTo>
                  <a:pt x="1996" y="252"/>
                </a:lnTo>
                <a:lnTo>
                  <a:pt x="1994" y="234"/>
                </a:lnTo>
                <a:lnTo>
                  <a:pt x="1987" y="234"/>
                </a:lnTo>
                <a:lnTo>
                  <a:pt x="1985" y="234"/>
                </a:lnTo>
                <a:lnTo>
                  <a:pt x="1985" y="235"/>
                </a:lnTo>
                <a:lnTo>
                  <a:pt x="1985" y="237"/>
                </a:lnTo>
                <a:lnTo>
                  <a:pt x="1984" y="241"/>
                </a:lnTo>
                <a:lnTo>
                  <a:pt x="1984" y="244"/>
                </a:lnTo>
                <a:close/>
                <a:moveTo>
                  <a:pt x="1979" y="231"/>
                </a:moveTo>
                <a:lnTo>
                  <a:pt x="1981" y="239"/>
                </a:lnTo>
                <a:lnTo>
                  <a:pt x="1983" y="240"/>
                </a:lnTo>
                <a:lnTo>
                  <a:pt x="1983" y="236"/>
                </a:lnTo>
                <a:lnTo>
                  <a:pt x="1983" y="234"/>
                </a:lnTo>
                <a:lnTo>
                  <a:pt x="1983" y="231"/>
                </a:lnTo>
                <a:lnTo>
                  <a:pt x="1979" y="231"/>
                </a:lnTo>
                <a:close/>
                <a:moveTo>
                  <a:pt x="1970" y="249"/>
                </a:moveTo>
                <a:lnTo>
                  <a:pt x="1976" y="257"/>
                </a:lnTo>
                <a:lnTo>
                  <a:pt x="1977" y="258"/>
                </a:lnTo>
                <a:lnTo>
                  <a:pt x="1979" y="254"/>
                </a:lnTo>
                <a:lnTo>
                  <a:pt x="1980" y="254"/>
                </a:lnTo>
                <a:lnTo>
                  <a:pt x="1980" y="253"/>
                </a:lnTo>
                <a:lnTo>
                  <a:pt x="1981" y="253"/>
                </a:lnTo>
                <a:lnTo>
                  <a:pt x="1981" y="251"/>
                </a:lnTo>
                <a:lnTo>
                  <a:pt x="1980" y="251"/>
                </a:lnTo>
                <a:lnTo>
                  <a:pt x="1975" y="251"/>
                </a:lnTo>
                <a:lnTo>
                  <a:pt x="1970" y="249"/>
                </a:lnTo>
                <a:close/>
                <a:moveTo>
                  <a:pt x="113" y="1114"/>
                </a:moveTo>
                <a:lnTo>
                  <a:pt x="108" y="1106"/>
                </a:lnTo>
                <a:lnTo>
                  <a:pt x="104" y="1098"/>
                </a:lnTo>
                <a:lnTo>
                  <a:pt x="100" y="1092"/>
                </a:lnTo>
                <a:lnTo>
                  <a:pt x="82" y="1110"/>
                </a:lnTo>
                <a:lnTo>
                  <a:pt x="73" y="1119"/>
                </a:lnTo>
                <a:lnTo>
                  <a:pt x="73" y="1121"/>
                </a:lnTo>
                <a:lnTo>
                  <a:pt x="74" y="1121"/>
                </a:lnTo>
                <a:lnTo>
                  <a:pt x="75" y="1122"/>
                </a:lnTo>
                <a:lnTo>
                  <a:pt x="77" y="1123"/>
                </a:lnTo>
                <a:lnTo>
                  <a:pt x="78" y="1124"/>
                </a:lnTo>
                <a:lnTo>
                  <a:pt x="78" y="1126"/>
                </a:lnTo>
                <a:lnTo>
                  <a:pt x="79" y="1127"/>
                </a:lnTo>
                <a:lnTo>
                  <a:pt x="81" y="1127"/>
                </a:lnTo>
                <a:lnTo>
                  <a:pt x="82" y="1128"/>
                </a:lnTo>
                <a:lnTo>
                  <a:pt x="83" y="1130"/>
                </a:lnTo>
                <a:lnTo>
                  <a:pt x="84" y="1131"/>
                </a:lnTo>
                <a:lnTo>
                  <a:pt x="86" y="1131"/>
                </a:lnTo>
                <a:lnTo>
                  <a:pt x="87" y="1132"/>
                </a:lnTo>
                <a:lnTo>
                  <a:pt x="88" y="1134"/>
                </a:lnTo>
                <a:lnTo>
                  <a:pt x="90" y="1134"/>
                </a:lnTo>
                <a:lnTo>
                  <a:pt x="92" y="1136"/>
                </a:lnTo>
                <a:lnTo>
                  <a:pt x="103" y="1124"/>
                </a:lnTo>
                <a:lnTo>
                  <a:pt x="105" y="1122"/>
                </a:lnTo>
                <a:lnTo>
                  <a:pt x="113" y="1114"/>
                </a:lnTo>
                <a:close/>
                <a:moveTo>
                  <a:pt x="114" y="1149"/>
                </a:moveTo>
                <a:lnTo>
                  <a:pt x="113" y="1148"/>
                </a:lnTo>
                <a:lnTo>
                  <a:pt x="112" y="1148"/>
                </a:lnTo>
                <a:lnTo>
                  <a:pt x="111" y="1148"/>
                </a:lnTo>
                <a:lnTo>
                  <a:pt x="109" y="1147"/>
                </a:lnTo>
                <a:lnTo>
                  <a:pt x="108" y="1147"/>
                </a:lnTo>
                <a:lnTo>
                  <a:pt x="108" y="1145"/>
                </a:lnTo>
                <a:lnTo>
                  <a:pt x="107" y="1147"/>
                </a:lnTo>
                <a:lnTo>
                  <a:pt x="112" y="1149"/>
                </a:lnTo>
                <a:lnTo>
                  <a:pt x="113" y="1151"/>
                </a:lnTo>
                <a:lnTo>
                  <a:pt x="114" y="1149"/>
                </a:lnTo>
                <a:close/>
                <a:moveTo>
                  <a:pt x="347" y="1141"/>
                </a:moveTo>
                <a:lnTo>
                  <a:pt x="352" y="1140"/>
                </a:lnTo>
                <a:lnTo>
                  <a:pt x="353" y="1132"/>
                </a:lnTo>
                <a:lnTo>
                  <a:pt x="353" y="1131"/>
                </a:lnTo>
                <a:lnTo>
                  <a:pt x="349" y="1132"/>
                </a:lnTo>
                <a:lnTo>
                  <a:pt x="347" y="1141"/>
                </a:lnTo>
                <a:close/>
                <a:moveTo>
                  <a:pt x="330" y="1168"/>
                </a:moveTo>
                <a:lnTo>
                  <a:pt x="324" y="1139"/>
                </a:lnTo>
                <a:lnTo>
                  <a:pt x="323" y="1136"/>
                </a:lnTo>
                <a:lnTo>
                  <a:pt x="246" y="1147"/>
                </a:lnTo>
                <a:lnTo>
                  <a:pt x="246" y="1152"/>
                </a:lnTo>
                <a:lnTo>
                  <a:pt x="246" y="1152"/>
                </a:lnTo>
                <a:lnTo>
                  <a:pt x="247" y="1154"/>
                </a:lnTo>
                <a:lnTo>
                  <a:pt x="249" y="1157"/>
                </a:lnTo>
                <a:lnTo>
                  <a:pt x="249" y="1160"/>
                </a:lnTo>
                <a:lnTo>
                  <a:pt x="249" y="1164"/>
                </a:lnTo>
                <a:lnTo>
                  <a:pt x="250" y="1164"/>
                </a:lnTo>
                <a:lnTo>
                  <a:pt x="253" y="1164"/>
                </a:lnTo>
                <a:lnTo>
                  <a:pt x="255" y="1164"/>
                </a:lnTo>
                <a:lnTo>
                  <a:pt x="258" y="1164"/>
                </a:lnTo>
                <a:lnTo>
                  <a:pt x="260" y="1164"/>
                </a:lnTo>
                <a:lnTo>
                  <a:pt x="263" y="1165"/>
                </a:lnTo>
                <a:lnTo>
                  <a:pt x="266" y="1165"/>
                </a:lnTo>
                <a:lnTo>
                  <a:pt x="268" y="1165"/>
                </a:lnTo>
                <a:lnTo>
                  <a:pt x="271" y="1165"/>
                </a:lnTo>
                <a:lnTo>
                  <a:pt x="273" y="1165"/>
                </a:lnTo>
                <a:lnTo>
                  <a:pt x="276" y="1165"/>
                </a:lnTo>
                <a:lnTo>
                  <a:pt x="280" y="1165"/>
                </a:lnTo>
                <a:lnTo>
                  <a:pt x="290" y="1165"/>
                </a:lnTo>
                <a:lnTo>
                  <a:pt x="330" y="1168"/>
                </a:lnTo>
                <a:close/>
                <a:moveTo>
                  <a:pt x="391" y="1297"/>
                </a:moveTo>
                <a:lnTo>
                  <a:pt x="387" y="1286"/>
                </a:lnTo>
                <a:lnTo>
                  <a:pt x="386" y="1282"/>
                </a:lnTo>
                <a:lnTo>
                  <a:pt x="384" y="1280"/>
                </a:lnTo>
                <a:lnTo>
                  <a:pt x="382" y="1276"/>
                </a:lnTo>
                <a:lnTo>
                  <a:pt x="382" y="1273"/>
                </a:lnTo>
                <a:lnTo>
                  <a:pt x="382" y="1271"/>
                </a:lnTo>
                <a:lnTo>
                  <a:pt x="382" y="1269"/>
                </a:lnTo>
                <a:lnTo>
                  <a:pt x="382" y="1268"/>
                </a:lnTo>
                <a:lnTo>
                  <a:pt x="380" y="1264"/>
                </a:lnTo>
                <a:lnTo>
                  <a:pt x="380" y="1259"/>
                </a:lnTo>
                <a:lnTo>
                  <a:pt x="380" y="1254"/>
                </a:lnTo>
                <a:lnTo>
                  <a:pt x="380" y="1233"/>
                </a:lnTo>
                <a:lnTo>
                  <a:pt x="380" y="1221"/>
                </a:lnTo>
                <a:lnTo>
                  <a:pt x="380" y="1218"/>
                </a:lnTo>
                <a:lnTo>
                  <a:pt x="382" y="1212"/>
                </a:lnTo>
                <a:lnTo>
                  <a:pt x="382" y="1209"/>
                </a:lnTo>
                <a:lnTo>
                  <a:pt x="382" y="1207"/>
                </a:lnTo>
                <a:lnTo>
                  <a:pt x="382" y="1204"/>
                </a:lnTo>
                <a:lnTo>
                  <a:pt x="379" y="1204"/>
                </a:lnTo>
                <a:lnTo>
                  <a:pt x="379" y="1200"/>
                </a:lnTo>
                <a:lnTo>
                  <a:pt x="379" y="1196"/>
                </a:lnTo>
                <a:lnTo>
                  <a:pt x="379" y="1190"/>
                </a:lnTo>
                <a:lnTo>
                  <a:pt x="378" y="1182"/>
                </a:lnTo>
                <a:lnTo>
                  <a:pt x="378" y="1177"/>
                </a:lnTo>
                <a:lnTo>
                  <a:pt x="371" y="1177"/>
                </a:lnTo>
                <a:lnTo>
                  <a:pt x="371" y="1183"/>
                </a:lnTo>
                <a:lnTo>
                  <a:pt x="297" y="1199"/>
                </a:lnTo>
                <a:lnTo>
                  <a:pt x="298" y="1200"/>
                </a:lnTo>
                <a:lnTo>
                  <a:pt x="301" y="1213"/>
                </a:lnTo>
                <a:lnTo>
                  <a:pt x="296" y="1224"/>
                </a:lnTo>
                <a:lnTo>
                  <a:pt x="298" y="1237"/>
                </a:lnTo>
                <a:lnTo>
                  <a:pt x="298" y="1241"/>
                </a:lnTo>
                <a:lnTo>
                  <a:pt x="300" y="1246"/>
                </a:lnTo>
                <a:lnTo>
                  <a:pt x="301" y="1251"/>
                </a:lnTo>
                <a:lnTo>
                  <a:pt x="309" y="1251"/>
                </a:lnTo>
                <a:lnTo>
                  <a:pt x="310" y="1254"/>
                </a:lnTo>
                <a:lnTo>
                  <a:pt x="311" y="1256"/>
                </a:lnTo>
                <a:lnTo>
                  <a:pt x="313" y="1256"/>
                </a:lnTo>
                <a:lnTo>
                  <a:pt x="313" y="1258"/>
                </a:lnTo>
                <a:lnTo>
                  <a:pt x="313" y="1259"/>
                </a:lnTo>
                <a:lnTo>
                  <a:pt x="313" y="1261"/>
                </a:lnTo>
                <a:lnTo>
                  <a:pt x="315" y="1261"/>
                </a:lnTo>
                <a:lnTo>
                  <a:pt x="315" y="1263"/>
                </a:lnTo>
                <a:lnTo>
                  <a:pt x="317" y="1264"/>
                </a:lnTo>
                <a:lnTo>
                  <a:pt x="347" y="1255"/>
                </a:lnTo>
                <a:lnTo>
                  <a:pt x="353" y="1246"/>
                </a:lnTo>
                <a:lnTo>
                  <a:pt x="356" y="1244"/>
                </a:lnTo>
                <a:lnTo>
                  <a:pt x="367" y="1237"/>
                </a:lnTo>
                <a:lnTo>
                  <a:pt x="376" y="1231"/>
                </a:lnTo>
                <a:lnTo>
                  <a:pt x="379" y="1231"/>
                </a:lnTo>
                <a:lnTo>
                  <a:pt x="379" y="1233"/>
                </a:lnTo>
                <a:lnTo>
                  <a:pt x="379" y="1243"/>
                </a:lnTo>
                <a:lnTo>
                  <a:pt x="379" y="1254"/>
                </a:lnTo>
                <a:lnTo>
                  <a:pt x="379" y="1259"/>
                </a:lnTo>
                <a:lnTo>
                  <a:pt x="379" y="1260"/>
                </a:lnTo>
                <a:lnTo>
                  <a:pt x="374" y="1278"/>
                </a:lnTo>
                <a:lnTo>
                  <a:pt x="370" y="1290"/>
                </a:lnTo>
                <a:lnTo>
                  <a:pt x="370" y="1291"/>
                </a:lnTo>
                <a:lnTo>
                  <a:pt x="370" y="1291"/>
                </a:lnTo>
                <a:lnTo>
                  <a:pt x="387" y="1303"/>
                </a:lnTo>
                <a:lnTo>
                  <a:pt x="388" y="1304"/>
                </a:lnTo>
                <a:lnTo>
                  <a:pt x="390" y="1304"/>
                </a:lnTo>
                <a:lnTo>
                  <a:pt x="390" y="1302"/>
                </a:lnTo>
                <a:lnTo>
                  <a:pt x="390" y="1301"/>
                </a:lnTo>
                <a:lnTo>
                  <a:pt x="391" y="1299"/>
                </a:lnTo>
                <a:lnTo>
                  <a:pt x="391" y="1297"/>
                </a:lnTo>
                <a:close/>
                <a:moveTo>
                  <a:pt x="436" y="1435"/>
                </a:moveTo>
                <a:lnTo>
                  <a:pt x="422" y="1394"/>
                </a:lnTo>
                <a:lnTo>
                  <a:pt x="426" y="1392"/>
                </a:lnTo>
                <a:lnTo>
                  <a:pt x="427" y="1391"/>
                </a:lnTo>
                <a:lnTo>
                  <a:pt x="429" y="1389"/>
                </a:lnTo>
                <a:lnTo>
                  <a:pt x="431" y="1388"/>
                </a:lnTo>
                <a:lnTo>
                  <a:pt x="433" y="1387"/>
                </a:lnTo>
                <a:lnTo>
                  <a:pt x="433" y="1385"/>
                </a:lnTo>
                <a:lnTo>
                  <a:pt x="431" y="1387"/>
                </a:lnTo>
                <a:lnTo>
                  <a:pt x="427" y="1389"/>
                </a:lnTo>
                <a:lnTo>
                  <a:pt x="425" y="1391"/>
                </a:lnTo>
                <a:lnTo>
                  <a:pt x="422" y="1393"/>
                </a:lnTo>
                <a:lnTo>
                  <a:pt x="420" y="1394"/>
                </a:lnTo>
                <a:lnTo>
                  <a:pt x="420" y="1396"/>
                </a:lnTo>
                <a:lnTo>
                  <a:pt x="409" y="1404"/>
                </a:lnTo>
                <a:lnTo>
                  <a:pt x="406" y="1404"/>
                </a:lnTo>
                <a:lnTo>
                  <a:pt x="404" y="1405"/>
                </a:lnTo>
                <a:lnTo>
                  <a:pt x="403" y="1406"/>
                </a:lnTo>
                <a:lnTo>
                  <a:pt x="401" y="1408"/>
                </a:lnTo>
                <a:lnTo>
                  <a:pt x="401" y="1408"/>
                </a:lnTo>
                <a:lnTo>
                  <a:pt x="400" y="1410"/>
                </a:lnTo>
                <a:lnTo>
                  <a:pt x="397" y="1411"/>
                </a:lnTo>
                <a:lnTo>
                  <a:pt x="397" y="1413"/>
                </a:lnTo>
                <a:lnTo>
                  <a:pt x="396" y="1414"/>
                </a:lnTo>
                <a:lnTo>
                  <a:pt x="395" y="1415"/>
                </a:lnTo>
                <a:lnTo>
                  <a:pt x="395" y="1417"/>
                </a:lnTo>
                <a:lnTo>
                  <a:pt x="393" y="1418"/>
                </a:lnTo>
                <a:lnTo>
                  <a:pt x="392" y="1419"/>
                </a:lnTo>
                <a:lnTo>
                  <a:pt x="392" y="1421"/>
                </a:lnTo>
                <a:lnTo>
                  <a:pt x="393" y="1421"/>
                </a:lnTo>
                <a:lnTo>
                  <a:pt x="395" y="1418"/>
                </a:lnTo>
                <a:lnTo>
                  <a:pt x="395" y="1417"/>
                </a:lnTo>
                <a:lnTo>
                  <a:pt x="397" y="1415"/>
                </a:lnTo>
                <a:lnTo>
                  <a:pt x="400" y="1411"/>
                </a:lnTo>
                <a:lnTo>
                  <a:pt x="401" y="1410"/>
                </a:lnTo>
                <a:lnTo>
                  <a:pt x="401" y="1409"/>
                </a:lnTo>
                <a:lnTo>
                  <a:pt x="417" y="1431"/>
                </a:lnTo>
                <a:lnTo>
                  <a:pt x="420" y="1436"/>
                </a:lnTo>
                <a:lnTo>
                  <a:pt x="418" y="1439"/>
                </a:lnTo>
                <a:lnTo>
                  <a:pt x="423" y="1443"/>
                </a:lnTo>
                <a:lnTo>
                  <a:pt x="426" y="1444"/>
                </a:lnTo>
                <a:lnTo>
                  <a:pt x="429" y="1443"/>
                </a:lnTo>
                <a:lnTo>
                  <a:pt x="433" y="1439"/>
                </a:lnTo>
                <a:lnTo>
                  <a:pt x="435" y="1436"/>
                </a:lnTo>
                <a:lnTo>
                  <a:pt x="436" y="1435"/>
                </a:lnTo>
                <a:lnTo>
                  <a:pt x="436" y="1435"/>
                </a:lnTo>
                <a:close/>
                <a:moveTo>
                  <a:pt x="599" y="1118"/>
                </a:moveTo>
                <a:lnTo>
                  <a:pt x="590" y="1117"/>
                </a:lnTo>
                <a:lnTo>
                  <a:pt x="586" y="1117"/>
                </a:lnTo>
                <a:lnTo>
                  <a:pt x="582" y="1117"/>
                </a:lnTo>
                <a:lnTo>
                  <a:pt x="577" y="1115"/>
                </a:lnTo>
                <a:lnTo>
                  <a:pt x="575" y="1115"/>
                </a:lnTo>
                <a:lnTo>
                  <a:pt x="567" y="1114"/>
                </a:lnTo>
                <a:lnTo>
                  <a:pt x="559" y="1114"/>
                </a:lnTo>
                <a:lnTo>
                  <a:pt x="552" y="1113"/>
                </a:lnTo>
                <a:lnTo>
                  <a:pt x="542" y="1110"/>
                </a:lnTo>
                <a:lnTo>
                  <a:pt x="545" y="1100"/>
                </a:lnTo>
                <a:lnTo>
                  <a:pt x="545" y="1098"/>
                </a:lnTo>
                <a:lnTo>
                  <a:pt x="546" y="1093"/>
                </a:lnTo>
                <a:lnTo>
                  <a:pt x="545" y="1093"/>
                </a:lnTo>
                <a:lnTo>
                  <a:pt x="541" y="1109"/>
                </a:lnTo>
                <a:lnTo>
                  <a:pt x="537" y="1124"/>
                </a:lnTo>
                <a:lnTo>
                  <a:pt x="532" y="1141"/>
                </a:lnTo>
                <a:lnTo>
                  <a:pt x="526" y="1160"/>
                </a:lnTo>
                <a:lnTo>
                  <a:pt x="526" y="1166"/>
                </a:lnTo>
                <a:lnTo>
                  <a:pt x="526" y="1169"/>
                </a:lnTo>
                <a:lnTo>
                  <a:pt x="522" y="1183"/>
                </a:lnTo>
                <a:lnTo>
                  <a:pt x="520" y="1195"/>
                </a:lnTo>
                <a:lnTo>
                  <a:pt x="517" y="1204"/>
                </a:lnTo>
                <a:lnTo>
                  <a:pt x="516" y="1204"/>
                </a:lnTo>
                <a:lnTo>
                  <a:pt x="508" y="1209"/>
                </a:lnTo>
                <a:lnTo>
                  <a:pt x="496" y="1211"/>
                </a:lnTo>
                <a:lnTo>
                  <a:pt x="485" y="1213"/>
                </a:lnTo>
                <a:lnTo>
                  <a:pt x="483" y="1218"/>
                </a:lnTo>
                <a:lnTo>
                  <a:pt x="481" y="1229"/>
                </a:lnTo>
                <a:lnTo>
                  <a:pt x="478" y="1242"/>
                </a:lnTo>
                <a:lnTo>
                  <a:pt x="489" y="1244"/>
                </a:lnTo>
                <a:lnTo>
                  <a:pt x="490" y="1246"/>
                </a:lnTo>
                <a:lnTo>
                  <a:pt x="494" y="1246"/>
                </a:lnTo>
                <a:lnTo>
                  <a:pt x="491" y="1252"/>
                </a:lnTo>
                <a:lnTo>
                  <a:pt x="491" y="1255"/>
                </a:lnTo>
                <a:lnTo>
                  <a:pt x="494" y="1255"/>
                </a:lnTo>
                <a:lnTo>
                  <a:pt x="491" y="1265"/>
                </a:lnTo>
                <a:lnTo>
                  <a:pt x="490" y="1272"/>
                </a:lnTo>
                <a:lnTo>
                  <a:pt x="498" y="1274"/>
                </a:lnTo>
                <a:lnTo>
                  <a:pt x="496" y="1284"/>
                </a:lnTo>
                <a:lnTo>
                  <a:pt x="495" y="1288"/>
                </a:lnTo>
                <a:lnTo>
                  <a:pt x="495" y="1293"/>
                </a:lnTo>
                <a:lnTo>
                  <a:pt x="494" y="1297"/>
                </a:lnTo>
                <a:lnTo>
                  <a:pt x="494" y="1299"/>
                </a:lnTo>
                <a:lnTo>
                  <a:pt x="495" y="1301"/>
                </a:lnTo>
                <a:lnTo>
                  <a:pt x="504" y="1302"/>
                </a:lnTo>
                <a:lnTo>
                  <a:pt x="513" y="1303"/>
                </a:lnTo>
                <a:lnTo>
                  <a:pt x="517" y="1286"/>
                </a:lnTo>
                <a:lnTo>
                  <a:pt x="521" y="1274"/>
                </a:lnTo>
                <a:lnTo>
                  <a:pt x="521" y="1272"/>
                </a:lnTo>
                <a:lnTo>
                  <a:pt x="512" y="1269"/>
                </a:lnTo>
                <a:lnTo>
                  <a:pt x="509" y="1282"/>
                </a:lnTo>
                <a:lnTo>
                  <a:pt x="508" y="1282"/>
                </a:lnTo>
                <a:lnTo>
                  <a:pt x="507" y="1282"/>
                </a:lnTo>
                <a:lnTo>
                  <a:pt x="502" y="1281"/>
                </a:lnTo>
                <a:lnTo>
                  <a:pt x="500" y="1280"/>
                </a:lnTo>
                <a:lnTo>
                  <a:pt x="502" y="1273"/>
                </a:lnTo>
                <a:lnTo>
                  <a:pt x="504" y="1271"/>
                </a:lnTo>
                <a:lnTo>
                  <a:pt x="504" y="1268"/>
                </a:lnTo>
                <a:lnTo>
                  <a:pt x="502" y="1267"/>
                </a:lnTo>
                <a:lnTo>
                  <a:pt x="507" y="1247"/>
                </a:lnTo>
                <a:lnTo>
                  <a:pt x="512" y="1225"/>
                </a:lnTo>
                <a:lnTo>
                  <a:pt x="515" y="1216"/>
                </a:lnTo>
                <a:lnTo>
                  <a:pt x="516" y="1214"/>
                </a:lnTo>
                <a:lnTo>
                  <a:pt x="517" y="1209"/>
                </a:lnTo>
                <a:lnTo>
                  <a:pt x="517" y="1205"/>
                </a:lnTo>
                <a:lnTo>
                  <a:pt x="519" y="1203"/>
                </a:lnTo>
                <a:lnTo>
                  <a:pt x="525" y="1207"/>
                </a:lnTo>
                <a:lnTo>
                  <a:pt x="530" y="1209"/>
                </a:lnTo>
                <a:lnTo>
                  <a:pt x="536" y="1212"/>
                </a:lnTo>
                <a:lnTo>
                  <a:pt x="542" y="1214"/>
                </a:lnTo>
                <a:lnTo>
                  <a:pt x="549" y="1216"/>
                </a:lnTo>
                <a:lnTo>
                  <a:pt x="554" y="1218"/>
                </a:lnTo>
                <a:lnTo>
                  <a:pt x="563" y="1222"/>
                </a:lnTo>
                <a:lnTo>
                  <a:pt x="564" y="1222"/>
                </a:lnTo>
                <a:lnTo>
                  <a:pt x="571" y="1216"/>
                </a:lnTo>
                <a:lnTo>
                  <a:pt x="575" y="1216"/>
                </a:lnTo>
                <a:lnTo>
                  <a:pt x="576" y="1212"/>
                </a:lnTo>
                <a:lnTo>
                  <a:pt x="579" y="1211"/>
                </a:lnTo>
                <a:lnTo>
                  <a:pt x="584" y="1209"/>
                </a:lnTo>
                <a:lnTo>
                  <a:pt x="582" y="1205"/>
                </a:lnTo>
                <a:lnTo>
                  <a:pt x="586" y="1205"/>
                </a:lnTo>
                <a:lnTo>
                  <a:pt x="588" y="1205"/>
                </a:lnTo>
                <a:lnTo>
                  <a:pt x="588" y="1201"/>
                </a:lnTo>
                <a:lnTo>
                  <a:pt x="589" y="1200"/>
                </a:lnTo>
                <a:lnTo>
                  <a:pt x="590" y="1199"/>
                </a:lnTo>
                <a:lnTo>
                  <a:pt x="593" y="1192"/>
                </a:lnTo>
                <a:lnTo>
                  <a:pt x="596" y="1187"/>
                </a:lnTo>
                <a:lnTo>
                  <a:pt x="597" y="1186"/>
                </a:lnTo>
                <a:lnTo>
                  <a:pt x="597" y="1183"/>
                </a:lnTo>
                <a:lnTo>
                  <a:pt x="596" y="1178"/>
                </a:lnTo>
                <a:lnTo>
                  <a:pt x="596" y="1171"/>
                </a:lnTo>
                <a:lnTo>
                  <a:pt x="596" y="1156"/>
                </a:lnTo>
                <a:lnTo>
                  <a:pt x="597" y="1151"/>
                </a:lnTo>
                <a:lnTo>
                  <a:pt x="596" y="1139"/>
                </a:lnTo>
                <a:lnTo>
                  <a:pt x="597" y="1123"/>
                </a:lnTo>
                <a:lnTo>
                  <a:pt x="598" y="1122"/>
                </a:lnTo>
                <a:lnTo>
                  <a:pt x="599" y="1118"/>
                </a:lnTo>
                <a:close/>
                <a:moveTo>
                  <a:pt x="1293" y="1787"/>
                </a:moveTo>
                <a:lnTo>
                  <a:pt x="1236" y="1800"/>
                </a:lnTo>
                <a:lnTo>
                  <a:pt x="1236" y="1803"/>
                </a:lnTo>
                <a:lnTo>
                  <a:pt x="1236" y="1804"/>
                </a:lnTo>
                <a:lnTo>
                  <a:pt x="1236" y="1809"/>
                </a:lnTo>
                <a:lnTo>
                  <a:pt x="1236" y="1812"/>
                </a:lnTo>
                <a:lnTo>
                  <a:pt x="1236" y="1818"/>
                </a:lnTo>
                <a:lnTo>
                  <a:pt x="1236" y="1825"/>
                </a:lnTo>
                <a:lnTo>
                  <a:pt x="1236" y="1829"/>
                </a:lnTo>
                <a:lnTo>
                  <a:pt x="1236" y="1833"/>
                </a:lnTo>
                <a:lnTo>
                  <a:pt x="1236" y="1834"/>
                </a:lnTo>
                <a:lnTo>
                  <a:pt x="1236" y="1839"/>
                </a:lnTo>
                <a:lnTo>
                  <a:pt x="1236" y="1842"/>
                </a:lnTo>
                <a:lnTo>
                  <a:pt x="1236" y="1844"/>
                </a:lnTo>
                <a:lnTo>
                  <a:pt x="1233" y="1844"/>
                </a:lnTo>
                <a:lnTo>
                  <a:pt x="1232" y="1843"/>
                </a:lnTo>
                <a:lnTo>
                  <a:pt x="1225" y="1843"/>
                </a:lnTo>
                <a:lnTo>
                  <a:pt x="1224" y="1843"/>
                </a:lnTo>
                <a:lnTo>
                  <a:pt x="1217" y="1841"/>
                </a:lnTo>
                <a:lnTo>
                  <a:pt x="1217" y="1843"/>
                </a:lnTo>
                <a:lnTo>
                  <a:pt x="1216" y="1844"/>
                </a:lnTo>
                <a:lnTo>
                  <a:pt x="1215" y="1847"/>
                </a:lnTo>
                <a:lnTo>
                  <a:pt x="1216" y="1846"/>
                </a:lnTo>
                <a:lnTo>
                  <a:pt x="1217" y="1847"/>
                </a:lnTo>
                <a:lnTo>
                  <a:pt x="1217" y="1848"/>
                </a:lnTo>
                <a:lnTo>
                  <a:pt x="1219" y="1852"/>
                </a:lnTo>
                <a:lnTo>
                  <a:pt x="1216" y="1854"/>
                </a:lnTo>
                <a:lnTo>
                  <a:pt x="1215" y="1855"/>
                </a:lnTo>
                <a:lnTo>
                  <a:pt x="1213" y="1859"/>
                </a:lnTo>
                <a:lnTo>
                  <a:pt x="1216" y="1861"/>
                </a:lnTo>
                <a:lnTo>
                  <a:pt x="1215" y="1868"/>
                </a:lnTo>
                <a:lnTo>
                  <a:pt x="1215" y="1869"/>
                </a:lnTo>
                <a:lnTo>
                  <a:pt x="1216" y="1871"/>
                </a:lnTo>
                <a:lnTo>
                  <a:pt x="1215" y="1872"/>
                </a:lnTo>
                <a:lnTo>
                  <a:pt x="1215" y="1873"/>
                </a:lnTo>
                <a:lnTo>
                  <a:pt x="1215" y="1874"/>
                </a:lnTo>
                <a:lnTo>
                  <a:pt x="1215" y="1874"/>
                </a:lnTo>
                <a:lnTo>
                  <a:pt x="1215" y="1876"/>
                </a:lnTo>
                <a:lnTo>
                  <a:pt x="1215" y="1877"/>
                </a:lnTo>
                <a:lnTo>
                  <a:pt x="1215" y="1878"/>
                </a:lnTo>
                <a:lnTo>
                  <a:pt x="1215" y="1880"/>
                </a:lnTo>
                <a:lnTo>
                  <a:pt x="1215" y="1881"/>
                </a:lnTo>
                <a:lnTo>
                  <a:pt x="1215" y="1882"/>
                </a:lnTo>
                <a:lnTo>
                  <a:pt x="1215" y="1884"/>
                </a:lnTo>
                <a:lnTo>
                  <a:pt x="1215" y="1885"/>
                </a:lnTo>
                <a:lnTo>
                  <a:pt x="1215" y="1886"/>
                </a:lnTo>
                <a:lnTo>
                  <a:pt x="1215" y="1888"/>
                </a:lnTo>
                <a:lnTo>
                  <a:pt x="1215" y="1889"/>
                </a:lnTo>
                <a:lnTo>
                  <a:pt x="1215" y="1891"/>
                </a:lnTo>
                <a:lnTo>
                  <a:pt x="1215" y="1893"/>
                </a:lnTo>
                <a:lnTo>
                  <a:pt x="1216" y="1895"/>
                </a:lnTo>
                <a:lnTo>
                  <a:pt x="1217" y="1897"/>
                </a:lnTo>
                <a:lnTo>
                  <a:pt x="1216" y="1901"/>
                </a:lnTo>
                <a:lnTo>
                  <a:pt x="1213" y="1904"/>
                </a:lnTo>
                <a:lnTo>
                  <a:pt x="1213" y="1907"/>
                </a:lnTo>
                <a:lnTo>
                  <a:pt x="1212" y="1907"/>
                </a:lnTo>
                <a:lnTo>
                  <a:pt x="1211" y="1907"/>
                </a:lnTo>
                <a:lnTo>
                  <a:pt x="1211" y="1908"/>
                </a:lnTo>
                <a:lnTo>
                  <a:pt x="1212" y="1910"/>
                </a:lnTo>
                <a:lnTo>
                  <a:pt x="1211" y="1912"/>
                </a:lnTo>
                <a:lnTo>
                  <a:pt x="1211" y="1915"/>
                </a:lnTo>
                <a:lnTo>
                  <a:pt x="1211" y="1916"/>
                </a:lnTo>
                <a:lnTo>
                  <a:pt x="1212" y="1918"/>
                </a:lnTo>
                <a:lnTo>
                  <a:pt x="1211" y="1920"/>
                </a:lnTo>
                <a:lnTo>
                  <a:pt x="1211" y="1921"/>
                </a:lnTo>
                <a:lnTo>
                  <a:pt x="1211" y="1924"/>
                </a:lnTo>
                <a:lnTo>
                  <a:pt x="1212" y="1925"/>
                </a:lnTo>
                <a:lnTo>
                  <a:pt x="1213" y="1927"/>
                </a:lnTo>
                <a:lnTo>
                  <a:pt x="1213" y="1928"/>
                </a:lnTo>
                <a:lnTo>
                  <a:pt x="1213" y="1929"/>
                </a:lnTo>
                <a:lnTo>
                  <a:pt x="1213" y="1929"/>
                </a:lnTo>
                <a:lnTo>
                  <a:pt x="1219" y="1929"/>
                </a:lnTo>
                <a:lnTo>
                  <a:pt x="1276" y="1933"/>
                </a:lnTo>
                <a:lnTo>
                  <a:pt x="1276" y="1932"/>
                </a:lnTo>
                <a:lnTo>
                  <a:pt x="1280" y="1907"/>
                </a:lnTo>
                <a:lnTo>
                  <a:pt x="1280" y="1903"/>
                </a:lnTo>
                <a:lnTo>
                  <a:pt x="1280" y="1902"/>
                </a:lnTo>
                <a:lnTo>
                  <a:pt x="1283" y="1889"/>
                </a:lnTo>
                <a:lnTo>
                  <a:pt x="1284" y="1882"/>
                </a:lnTo>
                <a:lnTo>
                  <a:pt x="1283" y="1882"/>
                </a:lnTo>
                <a:lnTo>
                  <a:pt x="1283" y="1871"/>
                </a:lnTo>
                <a:lnTo>
                  <a:pt x="1284" y="1860"/>
                </a:lnTo>
                <a:lnTo>
                  <a:pt x="1285" y="1859"/>
                </a:lnTo>
                <a:lnTo>
                  <a:pt x="1285" y="1847"/>
                </a:lnTo>
                <a:lnTo>
                  <a:pt x="1286" y="1843"/>
                </a:lnTo>
                <a:lnTo>
                  <a:pt x="1286" y="1842"/>
                </a:lnTo>
                <a:lnTo>
                  <a:pt x="1288" y="1833"/>
                </a:lnTo>
                <a:lnTo>
                  <a:pt x="1288" y="1826"/>
                </a:lnTo>
                <a:lnTo>
                  <a:pt x="1289" y="1825"/>
                </a:lnTo>
                <a:lnTo>
                  <a:pt x="1289" y="1824"/>
                </a:lnTo>
                <a:lnTo>
                  <a:pt x="1293" y="1787"/>
                </a:lnTo>
                <a:close/>
                <a:moveTo>
                  <a:pt x="1369" y="1784"/>
                </a:moveTo>
                <a:lnTo>
                  <a:pt x="1367" y="1783"/>
                </a:lnTo>
                <a:lnTo>
                  <a:pt x="1362" y="1786"/>
                </a:lnTo>
                <a:lnTo>
                  <a:pt x="1361" y="1787"/>
                </a:lnTo>
                <a:lnTo>
                  <a:pt x="1354" y="1792"/>
                </a:lnTo>
                <a:lnTo>
                  <a:pt x="1353" y="1792"/>
                </a:lnTo>
                <a:lnTo>
                  <a:pt x="1349" y="1796"/>
                </a:lnTo>
                <a:lnTo>
                  <a:pt x="1345" y="1799"/>
                </a:lnTo>
                <a:lnTo>
                  <a:pt x="1339" y="1790"/>
                </a:lnTo>
                <a:lnTo>
                  <a:pt x="1339" y="1788"/>
                </a:lnTo>
                <a:lnTo>
                  <a:pt x="1337" y="1788"/>
                </a:lnTo>
                <a:lnTo>
                  <a:pt x="1335" y="1791"/>
                </a:lnTo>
                <a:lnTo>
                  <a:pt x="1324" y="1798"/>
                </a:lnTo>
                <a:lnTo>
                  <a:pt x="1318" y="1801"/>
                </a:lnTo>
                <a:lnTo>
                  <a:pt x="1316" y="1804"/>
                </a:lnTo>
                <a:lnTo>
                  <a:pt x="1313" y="1805"/>
                </a:lnTo>
                <a:lnTo>
                  <a:pt x="1301" y="1814"/>
                </a:lnTo>
                <a:lnTo>
                  <a:pt x="1303" y="1818"/>
                </a:lnTo>
                <a:lnTo>
                  <a:pt x="1306" y="1818"/>
                </a:lnTo>
                <a:lnTo>
                  <a:pt x="1307" y="1818"/>
                </a:lnTo>
                <a:lnTo>
                  <a:pt x="1310" y="1818"/>
                </a:lnTo>
                <a:lnTo>
                  <a:pt x="1314" y="1818"/>
                </a:lnTo>
                <a:lnTo>
                  <a:pt x="1316" y="1817"/>
                </a:lnTo>
                <a:lnTo>
                  <a:pt x="1319" y="1817"/>
                </a:lnTo>
                <a:lnTo>
                  <a:pt x="1322" y="1817"/>
                </a:lnTo>
                <a:lnTo>
                  <a:pt x="1324" y="1817"/>
                </a:lnTo>
                <a:lnTo>
                  <a:pt x="1328" y="1817"/>
                </a:lnTo>
                <a:lnTo>
                  <a:pt x="1332" y="1817"/>
                </a:lnTo>
                <a:lnTo>
                  <a:pt x="1335" y="1816"/>
                </a:lnTo>
                <a:lnTo>
                  <a:pt x="1336" y="1816"/>
                </a:lnTo>
                <a:lnTo>
                  <a:pt x="1339" y="1816"/>
                </a:lnTo>
                <a:lnTo>
                  <a:pt x="1341" y="1816"/>
                </a:lnTo>
                <a:lnTo>
                  <a:pt x="1346" y="1816"/>
                </a:lnTo>
                <a:lnTo>
                  <a:pt x="1352" y="1814"/>
                </a:lnTo>
                <a:lnTo>
                  <a:pt x="1356" y="1814"/>
                </a:lnTo>
                <a:lnTo>
                  <a:pt x="1356" y="1795"/>
                </a:lnTo>
                <a:lnTo>
                  <a:pt x="1354" y="1795"/>
                </a:lnTo>
                <a:lnTo>
                  <a:pt x="1369" y="1784"/>
                </a:lnTo>
                <a:close/>
                <a:moveTo>
                  <a:pt x="1370" y="1768"/>
                </a:moveTo>
                <a:lnTo>
                  <a:pt x="1367" y="1760"/>
                </a:lnTo>
                <a:lnTo>
                  <a:pt x="1366" y="1761"/>
                </a:lnTo>
                <a:lnTo>
                  <a:pt x="1361" y="1762"/>
                </a:lnTo>
                <a:lnTo>
                  <a:pt x="1359" y="1762"/>
                </a:lnTo>
                <a:lnTo>
                  <a:pt x="1358" y="1758"/>
                </a:lnTo>
                <a:lnTo>
                  <a:pt x="1352" y="1764"/>
                </a:lnTo>
                <a:lnTo>
                  <a:pt x="1357" y="1773"/>
                </a:lnTo>
                <a:lnTo>
                  <a:pt x="1354" y="1774"/>
                </a:lnTo>
                <a:lnTo>
                  <a:pt x="1354" y="1775"/>
                </a:lnTo>
                <a:lnTo>
                  <a:pt x="1352" y="1777"/>
                </a:lnTo>
                <a:lnTo>
                  <a:pt x="1349" y="1774"/>
                </a:lnTo>
                <a:lnTo>
                  <a:pt x="1348" y="1773"/>
                </a:lnTo>
                <a:lnTo>
                  <a:pt x="1346" y="1770"/>
                </a:lnTo>
                <a:lnTo>
                  <a:pt x="1345" y="1769"/>
                </a:lnTo>
                <a:lnTo>
                  <a:pt x="1345" y="1768"/>
                </a:lnTo>
                <a:lnTo>
                  <a:pt x="1344" y="1766"/>
                </a:lnTo>
                <a:lnTo>
                  <a:pt x="1343" y="1766"/>
                </a:lnTo>
                <a:lnTo>
                  <a:pt x="1340" y="1769"/>
                </a:lnTo>
                <a:lnTo>
                  <a:pt x="1339" y="1771"/>
                </a:lnTo>
                <a:lnTo>
                  <a:pt x="1340" y="1775"/>
                </a:lnTo>
                <a:lnTo>
                  <a:pt x="1341" y="1777"/>
                </a:lnTo>
                <a:lnTo>
                  <a:pt x="1345" y="1782"/>
                </a:lnTo>
                <a:lnTo>
                  <a:pt x="1352" y="1778"/>
                </a:lnTo>
                <a:lnTo>
                  <a:pt x="1354" y="1777"/>
                </a:lnTo>
                <a:lnTo>
                  <a:pt x="1356" y="1775"/>
                </a:lnTo>
                <a:lnTo>
                  <a:pt x="1359" y="1774"/>
                </a:lnTo>
                <a:lnTo>
                  <a:pt x="1361" y="1773"/>
                </a:lnTo>
                <a:lnTo>
                  <a:pt x="1365" y="1771"/>
                </a:lnTo>
                <a:lnTo>
                  <a:pt x="1370" y="1768"/>
                </a:lnTo>
                <a:close/>
                <a:moveTo>
                  <a:pt x="1478" y="1744"/>
                </a:moveTo>
                <a:lnTo>
                  <a:pt x="1478" y="1743"/>
                </a:lnTo>
                <a:lnTo>
                  <a:pt x="1478" y="1740"/>
                </a:lnTo>
                <a:lnTo>
                  <a:pt x="1477" y="1736"/>
                </a:lnTo>
                <a:lnTo>
                  <a:pt x="1475" y="1728"/>
                </a:lnTo>
                <a:lnTo>
                  <a:pt x="1477" y="1723"/>
                </a:lnTo>
                <a:lnTo>
                  <a:pt x="1477" y="1719"/>
                </a:lnTo>
                <a:lnTo>
                  <a:pt x="1478" y="1718"/>
                </a:lnTo>
                <a:lnTo>
                  <a:pt x="1478" y="1717"/>
                </a:lnTo>
                <a:lnTo>
                  <a:pt x="1479" y="1714"/>
                </a:lnTo>
                <a:lnTo>
                  <a:pt x="1478" y="1713"/>
                </a:lnTo>
                <a:lnTo>
                  <a:pt x="1472" y="1717"/>
                </a:lnTo>
                <a:lnTo>
                  <a:pt x="1468" y="1718"/>
                </a:lnTo>
                <a:lnTo>
                  <a:pt x="1468" y="1718"/>
                </a:lnTo>
                <a:lnTo>
                  <a:pt x="1465" y="1718"/>
                </a:lnTo>
                <a:lnTo>
                  <a:pt x="1464" y="1721"/>
                </a:lnTo>
                <a:lnTo>
                  <a:pt x="1461" y="1722"/>
                </a:lnTo>
                <a:lnTo>
                  <a:pt x="1459" y="1723"/>
                </a:lnTo>
                <a:lnTo>
                  <a:pt x="1456" y="1724"/>
                </a:lnTo>
                <a:lnTo>
                  <a:pt x="1453" y="1726"/>
                </a:lnTo>
                <a:lnTo>
                  <a:pt x="1451" y="1727"/>
                </a:lnTo>
                <a:lnTo>
                  <a:pt x="1448" y="1728"/>
                </a:lnTo>
                <a:lnTo>
                  <a:pt x="1445" y="1730"/>
                </a:lnTo>
                <a:lnTo>
                  <a:pt x="1444" y="1731"/>
                </a:lnTo>
                <a:lnTo>
                  <a:pt x="1445" y="1732"/>
                </a:lnTo>
                <a:lnTo>
                  <a:pt x="1447" y="1735"/>
                </a:lnTo>
                <a:lnTo>
                  <a:pt x="1434" y="1741"/>
                </a:lnTo>
                <a:lnTo>
                  <a:pt x="1434" y="1743"/>
                </a:lnTo>
                <a:lnTo>
                  <a:pt x="1435" y="1745"/>
                </a:lnTo>
                <a:lnTo>
                  <a:pt x="1436" y="1748"/>
                </a:lnTo>
                <a:lnTo>
                  <a:pt x="1436" y="1749"/>
                </a:lnTo>
                <a:lnTo>
                  <a:pt x="1439" y="1753"/>
                </a:lnTo>
                <a:lnTo>
                  <a:pt x="1440" y="1756"/>
                </a:lnTo>
                <a:lnTo>
                  <a:pt x="1443" y="1760"/>
                </a:lnTo>
                <a:lnTo>
                  <a:pt x="1447" y="1762"/>
                </a:lnTo>
                <a:lnTo>
                  <a:pt x="1447" y="1764"/>
                </a:lnTo>
                <a:lnTo>
                  <a:pt x="1448" y="1765"/>
                </a:lnTo>
                <a:lnTo>
                  <a:pt x="1451" y="1770"/>
                </a:lnTo>
                <a:lnTo>
                  <a:pt x="1455" y="1775"/>
                </a:lnTo>
                <a:lnTo>
                  <a:pt x="1455" y="1777"/>
                </a:lnTo>
                <a:lnTo>
                  <a:pt x="1459" y="1781"/>
                </a:lnTo>
                <a:lnTo>
                  <a:pt x="1464" y="1782"/>
                </a:lnTo>
                <a:lnTo>
                  <a:pt x="1474" y="1782"/>
                </a:lnTo>
                <a:lnTo>
                  <a:pt x="1479" y="1782"/>
                </a:lnTo>
                <a:lnTo>
                  <a:pt x="1491" y="1782"/>
                </a:lnTo>
                <a:lnTo>
                  <a:pt x="1508" y="1783"/>
                </a:lnTo>
                <a:lnTo>
                  <a:pt x="1508" y="1782"/>
                </a:lnTo>
                <a:lnTo>
                  <a:pt x="1509" y="1782"/>
                </a:lnTo>
                <a:lnTo>
                  <a:pt x="1509" y="1781"/>
                </a:lnTo>
                <a:lnTo>
                  <a:pt x="1508" y="1781"/>
                </a:lnTo>
                <a:lnTo>
                  <a:pt x="1508" y="1781"/>
                </a:lnTo>
                <a:lnTo>
                  <a:pt x="1508" y="1779"/>
                </a:lnTo>
                <a:lnTo>
                  <a:pt x="1508" y="1778"/>
                </a:lnTo>
                <a:lnTo>
                  <a:pt x="1505" y="1770"/>
                </a:lnTo>
                <a:lnTo>
                  <a:pt x="1504" y="1768"/>
                </a:lnTo>
                <a:lnTo>
                  <a:pt x="1503" y="1768"/>
                </a:lnTo>
                <a:lnTo>
                  <a:pt x="1502" y="1766"/>
                </a:lnTo>
                <a:lnTo>
                  <a:pt x="1495" y="1764"/>
                </a:lnTo>
                <a:lnTo>
                  <a:pt x="1491" y="1758"/>
                </a:lnTo>
                <a:lnTo>
                  <a:pt x="1485" y="1754"/>
                </a:lnTo>
                <a:lnTo>
                  <a:pt x="1483" y="1753"/>
                </a:lnTo>
                <a:lnTo>
                  <a:pt x="1482" y="1749"/>
                </a:lnTo>
                <a:lnTo>
                  <a:pt x="1481" y="1747"/>
                </a:lnTo>
                <a:lnTo>
                  <a:pt x="1478" y="1744"/>
                </a:lnTo>
                <a:close/>
                <a:moveTo>
                  <a:pt x="1980" y="1760"/>
                </a:moveTo>
                <a:lnTo>
                  <a:pt x="1981" y="1762"/>
                </a:lnTo>
                <a:lnTo>
                  <a:pt x="1985" y="1765"/>
                </a:lnTo>
                <a:lnTo>
                  <a:pt x="1988" y="1768"/>
                </a:lnTo>
                <a:lnTo>
                  <a:pt x="1989" y="1769"/>
                </a:lnTo>
                <a:lnTo>
                  <a:pt x="1992" y="1771"/>
                </a:lnTo>
                <a:lnTo>
                  <a:pt x="1993" y="1773"/>
                </a:lnTo>
                <a:lnTo>
                  <a:pt x="1994" y="1775"/>
                </a:lnTo>
                <a:lnTo>
                  <a:pt x="1997" y="1777"/>
                </a:lnTo>
                <a:lnTo>
                  <a:pt x="1997" y="1778"/>
                </a:lnTo>
                <a:lnTo>
                  <a:pt x="2000" y="1779"/>
                </a:lnTo>
                <a:lnTo>
                  <a:pt x="2005" y="1774"/>
                </a:lnTo>
                <a:lnTo>
                  <a:pt x="2007" y="1766"/>
                </a:lnTo>
                <a:lnTo>
                  <a:pt x="2009" y="1765"/>
                </a:lnTo>
                <a:lnTo>
                  <a:pt x="2009" y="1764"/>
                </a:lnTo>
                <a:lnTo>
                  <a:pt x="2007" y="1764"/>
                </a:lnTo>
                <a:lnTo>
                  <a:pt x="2006" y="1764"/>
                </a:lnTo>
                <a:lnTo>
                  <a:pt x="2006" y="1762"/>
                </a:lnTo>
                <a:lnTo>
                  <a:pt x="2005" y="1762"/>
                </a:lnTo>
                <a:lnTo>
                  <a:pt x="2003" y="1761"/>
                </a:lnTo>
                <a:lnTo>
                  <a:pt x="2002" y="1761"/>
                </a:lnTo>
                <a:lnTo>
                  <a:pt x="2002" y="1760"/>
                </a:lnTo>
                <a:lnTo>
                  <a:pt x="2005" y="1753"/>
                </a:lnTo>
                <a:lnTo>
                  <a:pt x="2007" y="1754"/>
                </a:lnTo>
                <a:lnTo>
                  <a:pt x="2011" y="1757"/>
                </a:lnTo>
                <a:lnTo>
                  <a:pt x="2011" y="1756"/>
                </a:lnTo>
                <a:lnTo>
                  <a:pt x="2013" y="1756"/>
                </a:lnTo>
                <a:lnTo>
                  <a:pt x="2015" y="1748"/>
                </a:lnTo>
                <a:lnTo>
                  <a:pt x="2014" y="1747"/>
                </a:lnTo>
                <a:lnTo>
                  <a:pt x="2011" y="1747"/>
                </a:lnTo>
                <a:lnTo>
                  <a:pt x="2009" y="1745"/>
                </a:lnTo>
                <a:lnTo>
                  <a:pt x="2007" y="1745"/>
                </a:lnTo>
                <a:lnTo>
                  <a:pt x="2007" y="1744"/>
                </a:lnTo>
                <a:lnTo>
                  <a:pt x="2006" y="1744"/>
                </a:lnTo>
                <a:lnTo>
                  <a:pt x="2005" y="1744"/>
                </a:lnTo>
                <a:lnTo>
                  <a:pt x="2005" y="1743"/>
                </a:lnTo>
                <a:lnTo>
                  <a:pt x="2003" y="1741"/>
                </a:lnTo>
                <a:lnTo>
                  <a:pt x="2002" y="1741"/>
                </a:lnTo>
                <a:lnTo>
                  <a:pt x="2001" y="1740"/>
                </a:lnTo>
                <a:lnTo>
                  <a:pt x="2000" y="1739"/>
                </a:lnTo>
                <a:lnTo>
                  <a:pt x="1998" y="1738"/>
                </a:lnTo>
                <a:lnTo>
                  <a:pt x="1997" y="1736"/>
                </a:lnTo>
                <a:lnTo>
                  <a:pt x="1996" y="1736"/>
                </a:lnTo>
                <a:lnTo>
                  <a:pt x="1994" y="1735"/>
                </a:lnTo>
                <a:lnTo>
                  <a:pt x="1994" y="1734"/>
                </a:lnTo>
                <a:lnTo>
                  <a:pt x="1993" y="1732"/>
                </a:lnTo>
                <a:lnTo>
                  <a:pt x="1992" y="1732"/>
                </a:lnTo>
                <a:lnTo>
                  <a:pt x="1992" y="1731"/>
                </a:lnTo>
                <a:lnTo>
                  <a:pt x="1990" y="1731"/>
                </a:lnTo>
                <a:lnTo>
                  <a:pt x="1990" y="1730"/>
                </a:lnTo>
                <a:lnTo>
                  <a:pt x="1989" y="1730"/>
                </a:lnTo>
                <a:lnTo>
                  <a:pt x="1988" y="1728"/>
                </a:lnTo>
                <a:lnTo>
                  <a:pt x="1987" y="1731"/>
                </a:lnTo>
                <a:lnTo>
                  <a:pt x="1987" y="1734"/>
                </a:lnTo>
                <a:lnTo>
                  <a:pt x="1985" y="1734"/>
                </a:lnTo>
                <a:lnTo>
                  <a:pt x="1985" y="1736"/>
                </a:lnTo>
                <a:lnTo>
                  <a:pt x="1985" y="1739"/>
                </a:lnTo>
                <a:lnTo>
                  <a:pt x="1984" y="1741"/>
                </a:lnTo>
                <a:lnTo>
                  <a:pt x="1984" y="1743"/>
                </a:lnTo>
                <a:lnTo>
                  <a:pt x="1984" y="1744"/>
                </a:lnTo>
                <a:lnTo>
                  <a:pt x="1983" y="1747"/>
                </a:lnTo>
                <a:lnTo>
                  <a:pt x="1983" y="1748"/>
                </a:lnTo>
                <a:lnTo>
                  <a:pt x="1983" y="1749"/>
                </a:lnTo>
                <a:lnTo>
                  <a:pt x="1983" y="1749"/>
                </a:lnTo>
                <a:lnTo>
                  <a:pt x="1981" y="1752"/>
                </a:lnTo>
                <a:lnTo>
                  <a:pt x="1980" y="1760"/>
                </a:lnTo>
                <a:close/>
                <a:moveTo>
                  <a:pt x="1954" y="377"/>
                </a:moveTo>
                <a:lnTo>
                  <a:pt x="1943" y="367"/>
                </a:lnTo>
                <a:lnTo>
                  <a:pt x="1940" y="364"/>
                </a:lnTo>
                <a:lnTo>
                  <a:pt x="1940" y="363"/>
                </a:lnTo>
                <a:lnTo>
                  <a:pt x="1943" y="360"/>
                </a:lnTo>
                <a:lnTo>
                  <a:pt x="1946" y="357"/>
                </a:lnTo>
                <a:lnTo>
                  <a:pt x="1945" y="356"/>
                </a:lnTo>
                <a:lnTo>
                  <a:pt x="1945" y="355"/>
                </a:lnTo>
                <a:lnTo>
                  <a:pt x="1943" y="355"/>
                </a:lnTo>
                <a:lnTo>
                  <a:pt x="1942" y="355"/>
                </a:lnTo>
                <a:lnTo>
                  <a:pt x="1942" y="354"/>
                </a:lnTo>
                <a:lnTo>
                  <a:pt x="1941" y="354"/>
                </a:lnTo>
                <a:lnTo>
                  <a:pt x="1941" y="352"/>
                </a:lnTo>
                <a:lnTo>
                  <a:pt x="1940" y="351"/>
                </a:lnTo>
                <a:lnTo>
                  <a:pt x="1940" y="348"/>
                </a:lnTo>
                <a:lnTo>
                  <a:pt x="1938" y="347"/>
                </a:lnTo>
                <a:lnTo>
                  <a:pt x="1938" y="346"/>
                </a:lnTo>
                <a:lnTo>
                  <a:pt x="1937" y="347"/>
                </a:lnTo>
                <a:lnTo>
                  <a:pt x="1933" y="350"/>
                </a:lnTo>
                <a:lnTo>
                  <a:pt x="1932" y="351"/>
                </a:lnTo>
                <a:lnTo>
                  <a:pt x="1932" y="351"/>
                </a:lnTo>
                <a:lnTo>
                  <a:pt x="1932" y="352"/>
                </a:lnTo>
                <a:lnTo>
                  <a:pt x="1930" y="352"/>
                </a:lnTo>
                <a:lnTo>
                  <a:pt x="1929" y="354"/>
                </a:lnTo>
                <a:lnTo>
                  <a:pt x="1928" y="354"/>
                </a:lnTo>
                <a:lnTo>
                  <a:pt x="1928" y="355"/>
                </a:lnTo>
                <a:lnTo>
                  <a:pt x="1927" y="356"/>
                </a:lnTo>
                <a:lnTo>
                  <a:pt x="1925" y="357"/>
                </a:lnTo>
                <a:lnTo>
                  <a:pt x="1925" y="359"/>
                </a:lnTo>
                <a:lnTo>
                  <a:pt x="1924" y="359"/>
                </a:lnTo>
                <a:lnTo>
                  <a:pt x="1924" y="360"/>
                </a:lnTo>
                <a:lnTo>
                  <a:pt x="1923" y="360"/>
                </a:lnTo>
                <a:lnTo>
                  <a:pt x="1923" y="361"/>
                </a:lnTo>
                <a:lnTo>
                  <a:pt x="1923" y="363"/>
                </a:lnTo>
                <a:lnTo>
                  <a:pt x="1921" y="363"/>
                </a:lnTo>
                <a:lnTo>
                  <a:pt x="1921" y="364"/>
                </a:lnTo>
                <a:lnTo>
                  <a:pt x="1921" y="365"/>
                </a:lnTo>
                <a:lnTo>
                  <a:pt x="1930" y="367"/>
                </a:lnTo>
                <a:lnTo>
                  <a:pt x="1930" y="368"/>
                </a:lnTo>
                <a:lnTo>
                  <a:pt x="1930" y="369"/>
                </a:lnTo>
                <a:lnTo>
                  <a:pt x="1929" y="371"/>
                </a:lnTo>
                <a:lnTo>
                  <a:pt x="1928" y="384"/>
                </a:lnTo>
                <a:lnTo>
                  <a:pt x="1917" y="382"/>
                </a:lnTo>
                <a:lnTo>
                  <a:pt x="1917" y="386"/>
                </a:lnTo>
                <a:lnTo>
                  <a:pt x="1917" y="389"/>
                </a:lnTo>
                <a:lnTo>
                  <a:pt x="1916" y="394"/>
                </a:lnTo>
                <a:lnTo>
                  <a:pt x="1915" y="397"/>
                </a:lnTo>
                <a:lnTo>
                  <a:pt x="1914" y="398"/>
                </a:lnTo>
                <a:lnTo>
                  <a:pt x="1914" y="398"/>
                </a:lnTo>
                <a:lnTo>
                  <a:pt x="1912" y="399"/>
                </a:lnTo>
                <a:lnTo>
                  <a:pt x="1910" y="403"/>
                </a:lnTo>
                <a:lnTo>
                  <a:pt x="1908" y="406"/>
                </a:lnTo>
                <a:lnTo>
                  <a:pt x="1904" y="411"/>
                </a:lnTo>
                <a:lnTo>
                  <a:pt x="1902" y="415"/>
                </a:lnTo>
                <a:lnTo>
                  <a:pt x="1894" y="428"/>
                </a:lnTo>
                <a:lnTo>
                  <a:pt x="1890" y="432"/>
                </a:lnTo>
                <a:lnTo>
                  <a:pt x="1891" y="432"/>
                </a:lnTo>
                <a:lnTo>
                  <a:pt x="1895" y="436"/>
                </a:lnTo>
                <a:lnTo>
                  <a:pt x="1919" y="403"/>
                </a:lnTo>
                <a:lnTo>
                  <a:pt x="1920" y="403"/>
                </a:lnTo>
                <a:lnTo>
                  <a:pt x="1920" y="402"/>
                </a:lnTo>
                <a:lnTo>
                  <a:pt x="1938" y="399"/>
                </a:lnTo>
                <a:lnTo>
                  <a:pt x="1938" y="391"/>
                </a:lnTo>
                <a:lnTo>
                  <a:pt x="1940" y="390"/>
                </a:lnTo>
                <a:lnTo>
                  <a:pt x="1946" y="384"/>
                </a:lnTo>
                <a:lnTo>
                  <a:pt x="1954" y="377"/>
                </a:lnTo>
                <a:close/>
                <a:moveTo>
                  <a:pt x="1960" y="325"/>
                </a:moveTo>
                <a:lnTo>
                  <a:pt x="1962" y="324"/>
                </a:lnTo>
                <a:lnTo>
                  <a:pt x="1962" y="322"/>
                </a:lnTo>
                <a:lnTo>
                  <a:pt x="1963" y="322"/>
                </a:lnTo>
                <a:lnTo>
                  <a:pt x="1963" y="321"/>
                </a:lnTo>
                <a:lnTo>
                  <a:pt x="1963" y="320"/>
                </a:lnTo>
                <a:lnTo>
                  <a:pt x="1963" y="318"/>
                </a:lnTo>
                <a:lnTo>
                  <a:pt x="1963" y="317"/>
                </a:lnTo>
                <a:lnTo>
                  <a:pt x="1963" y="316"/>
                </a:lnTo>
                <a:lnTo>
                  <a:pt x="1964" y="316"/>
                </a:lnTo>
                <a:lnTo>
                  <a:pt x="1964" y="314"/>
                </a:lnTo>
                <a:lnTo>
                  <a:pt x="1964" y="313"/>
                </a:lnTo>
                <a:lnTo>
                  <a:pt x="1964" y="312"/>
                </a:lnTo>
                <a:lnTo>
                  <a:pt x="1966" y="312"/>
                </a:lnTo>
                <a:lnTo>
                  <a:pt x="1966" y="311"/>
                </a:lnTo>
                <a:lnTo>
                  <a:pt x="1966" y="309"/>
                </a:lnTo>
                <a:lnTo>
                  <a:pt x="1966" y="308"/>
                </a:lnTo>
                <a:lnTo>
                  <a:pt x="1966" y="307"/>
                </a:lnTo>
                <a:lnTo>
                  <a:pt x="1967" y="305"/>
                </a:lnTo>
                <a:lnTo>
                  <a:pt x="1967" y="304"/>
                </a:lnTo>
                <a:lnTo>
                  <a:pt x="1967" y="303"/>
                </a:lnTo>
                <a:lnTo>
                  <a:pt x="1967" y="299"/>
                </a:lnTo>
                <a:lnTo>
                  <a:pt x="1963" y="297"/>
                </a:lnTo>
                <a:lnTo>
                  <a:pt x="1963" y="296"/>
                </a:lnTo>
                <a:lnTo>
                  <a:pt x="1958" y="296"/>
                </a:lnTo>
                <a:lnTo>
                  <a:pt x="1953" y="294"/>
                </a:lnTo>
                <a:lnTo>
                  <a:pt x="1945" y="287"/>
                </a:lnTo>
                <a:lnTo>
                  <a:pt x="1943" y="288"/>
                </a:lnTo>
                <a:lnTo>
                  <a:pt x="1941" y="287"/>
                </a:lnTo>
                <a:lnTo>
                  <a:pt x="1936" y="283"/>
                </a:lnTo>
                <a:lnTo>
                  <a:pt x="1932" y="294"/>
                </a:lnTo>
                <a:lnTo>
                  <a:pt x="1923" y="309"/>
                </a:lnTo>
                <a:lnTo>
                  <a:pt x="1920" y="313"/>
                </a:lnTo>
                <a:lnTo>
                  <a:pt x="1915" y="324"/>
                </a:lnTo>
                <a:lnTo>
                  <a:pt x="1900" y="351"/>
                </a:lnTo>
                <a:lnTo>
                  <a:pt x="1900" y="354"/>
                </a:lnTo>
                <a:lnTo>
                  <a:pt x="1899" y="355"/>
                </a:lnTo>
                <a:lnTo>
                  <a:pt x="1900" y="356"/>
                </a:lnTo>
                <a:lnTo>
                  <a:pt x="1910" y="360"/>
                </a:lnTo>
                <a:lnTo>
                  <a:pt x="1917" y="364"/>
                </a:lnTo>
                <a:lnTo>
                  <a:pt x="1919" y="364"/>
                </a:lnTo>
                <a:lnTo>
                  <a:pt x="1919" y="363"/>
                </a:lnTo>
                <a:lnTo>
                  <a:pt x="1920" y="361"/>
                </a:lnTo>
                <a:lnTo>
                  <a:pt x="1921" y="360"/>
                </a:lnTo>
                <a:lnTo>
                  <a:pt x="1921" y="359"/>
                </a:lnTo>
                <a:lnTo>
                  <a:pt x="1921" y="357"/>
                </a:lnTo>
                <a:lnTo>
                  <a:pt x="1923" y="357"/>
                </a:lnTo>
                <a:lnTo>
                  <a:pt x="1923" y="356"/>
                </a:lnTo>
                <a:lnTo>
                  <a:pt x="1924" y="356"/>
                </a:lnTo>
                <a:lnTo>
                  <a:pt x="1924" y="355"/>
                </a:lnTo>
                <a:lnTo>
                  <a:pt x="1925" y="354"/>
                </a:lnTo>
                <a:lnTo>
                  <a:pt x="1927" y="352"/>
                </a:lnTo>
                <a:lnTo>
                  <a:pt x="1928" y="352"/>
                </a:lnTo>
                <a:lnTo>
                  <a:pt x="1928" y="351"/>
                </a:lnTo>
                <a:lnTo>
                  <a:pt x="1929" y="351"/>
                </a:lnTo>
                <a:lnTo>
                  <a:pt x="1930" y="350"/>
                </a:lnTo>
                <a:lnTo>
                  <a:pt x="1933" y="347"/>
                </a:lnTo>
                <a:lnTo>
                  <a:pt x="1934" y="346"/>
                </a:lnTo>
                <a:lnTo>
                  <a:pt x="1937" y="344"/>
                </a:lnTo>
                <a:lnTo>
                  <a:pt x="1938" y="343"/>
                </a:lnTo>
                <a:lnTo>
                  <a:pt x="1949" y="338"/>
                </a:lnTo>
                <a:lnTo>
                  <a:pt x="1949" y="337"/>
                </a:lnTo>
                <a:lnTo>
                  <a:pt x="1950" y="337"/>
                </a:lnTo>
                <a:lnTo>
                  <a:pt x="1950" y="335"/>
                </a:lnTo>
                <a:lnTo>
                  <a:pt x="1951" y="335"/>
                </a:lnTo>
                <a:lnTo>
                  <a:pt x="1953" y="335"/>
                </a:lnTo>
                <a:lnTo>
                  <a:pt x="1954" y="334"/>
                </a:lnTo>
                <a:lnTo>
                  <a:pt x="1954" y="333"/>
                </a:lnTo>
                <a:lnTo>
                  <a:pt x="1955" y="333"/>
                </a:lnTo>
                <a:lnTo>
                  <a:pt x="1955" y="331"/>
                </a:lnTo>
                <a:lnTo>
                  <a:pt x="1957" y="331"/>
                </a:lnTo>
                <a:lnTo>
                  <a:pt x="1957" y="330"/>
                </a:lnTo>
                <a:lnTo>
                  <a:pt x="1958" y="329"/>
                </a:lnTo>
                <a:lnTo>
                  <a:pt x="1959" y="327"/>
                </a:lnTo>
                <a:lnTo>
                  <a:pt x="1959" y="326"/>
                </a:lnTo>
                <a:lnTo>
                  <a:pt x="1960" y="326"/>
                </a:lnTo>
                <a:lnTo>
                  <a:pt x="1960" y="325"/>
                </a:lnTo>
                <a:close/>
                <a:moveTo>
                  <a:pt x="2014" y="1374"/>
                </a:moveTo>
                <a:lnTo>
                  <a:pt x="2006" y="1372"/>
                </a:lnTo>
                <a:lnTo>
                  <a:pt x="2005" y="1372"/>
                </a:lnTo>
                <a:lnTo>
                  <a:pt x="2003" y="1378"/>
                </a:lnTo>
                <a:lnTo>
                  <a:pt x="2003" y="1380"/>
                </a:lnTo>
                <a:lnTo>
                  <a:pt x="2003" y="1383"/>
                </a:lnTo>
                <a:lnTo>
                  <a:pt x="2002" y="1384"/>
                </a:lnTo>
                <a:lnTo>
                  <a:pt x="2002" y="1385"/>
                </a:lnTo>
                <a:lnTo>
                  <a:pt x="2002" y="1387"/>
                </a:lnTo>
                <a:lnTo>
                  <a:pt x="2003" y="1388"/>
                </a:lnTo>
                <a:lnTo>
                  <a:pt x="2003" y="1391"/>
                </a:lnTo>
                <a:lnTo>
                  <a:pt x="2005" y="1388"/>
                </a:lnTo>
                <a:lnTo>
                  <a:pt x="2010" y="1379"/>
                </a:lnTo>
                <a:lnTo>
                  <a:pt x="2014" y="1374"/>
                </a:lnTo>
                <a:close/>
                <a:moveTo>
                  <a:pt x="2195" y="1372"/>
                </a:moveTo>
                <a:lnTo>
                  <a:pt x="2190" y="1372"/>
                </a:lnTo>
                <a:lnTo>
                  <a:pt x="2183" y="1372"/>
                </a:lnTo>
                <a:lnTo>
                  <a:pt x="2181" y="1372"/>
                </a:lnTo>
                <a:lnTo>
                  <a:pt x="2178" y="1372"/>
                </a:lnTo>
                <a:lnTo>
                  <a:pt x="2179" y="1375"/>
                </a:lnTo>
                <a:lnTo>
                  <a:pt x="2182" y="1378"/>
                </a:lnTo>
                <a:lnTo>
                  <a:pt x="2185" y="1384"/>
                </a:lnTo>
                <a:lnTo>
                  <a:pt x="2185" y="1383"/>
                </a:lnTo>
                <a:lnTo>
                  <a:pt x="2186" y="1381"/>
                </a:lnTo>
                <a:lnTo>
                  <a:pt x="2195" y="1372"/>
                </a:lnTo>
                <a:close/>
                <a:moveTo>
                  <a:pt x="2224" y="1381"/>
                </a:moveTo>
                <a:lnTo>
                  <a:pt x="2198" y="1372"/>
                </a:lnTo>
                <a:lnTo>
                  <a:pt x="2198" y="1375"/>
                </a:lnTo>
                <a:lnTo>
                  <a:pt x="2200" y="1375"/>
                </a:lnTo>
                <a:lnTo>
                  <a:pt x="2222" y="1384"/>
                </a:lnTo>
                <a:lnTo>
                  <a:pt x="2224" y="1381"/>
                </a:lnTo>
                <a:close/>
                <a:moveTo>
                  <a:pt x="2310" y="1542"/>
                </a:moveTo>
                <a:lnTo>
                  <a:pt x="2293" y="1541"/>
                </a:lnTo>
                <a:lnTo>
                  <a:pt x="2288" y="1541"/>
                </a:lnTo>
                <a:lnTo>
                  <a:pt x="2310" y="1542"/>
                </a:lnTo>
                <a:close/>
                <a:moveTo>
                  <a:pt x="564" y="847"/>
                </a:moveTo>
                <a:lnTo>
                  <a:pt x="581" y="848"/>
                </a:lnTo>
                <a:lnTo>
                  <a:pt x="585" y="848"/>
                </a:lnTo>
                <a:lnTo>
                  <a:pt x="589" y="848"/>
                </a:lnTo>
                <a:lnTo>
                  <a:pt x="607" y="849"/>
                </a:lnTo>
                <a:lnTo>
                  <a:pt x="611" y="849"/>
                </a:lnTo>
                <a:lnTo>
                  <a:pt x="611" y="848"/>
                </a:lnTo>
                <a:lnTo>
                  <a:pt x="611" y="841"/>
                </a:lnTo>
                <a:lnTo>
                  <a:pt x="611" y="839"/>
                </a:lnTo>
                <a:lnTo>
                  <a:pt x="610" y="832"/>
                </a:lnTo>
                <a:lnTo>
                  <a:pt x="602" y="835"/>
                </a:lnTo>
                <a:lnTo>
                  <a:pt x="601" y="828"/>
                </a:lnTo>
                <a:lnTo>
                  <a:pt x="599" y="828"/>
                </a:lnTo>
                <a:lnTo>
                  <a:pt x="597" y="823"/>
                </a:lnTo>
                <a:lnTo>
                  <a:pt x="594" y="818"/>
                </a:lnTo>
                <a:lnTo>
                  <a:pt x="585" y="822"/>
                </a:lnTo>
                <a:lnTo>
                  <a:pt x="584" y="815"/>
                </a:lnTo>
                <a:lnTo>
                  <a:pt x="593" y="811"/>
                </a:lnTo>
                <a:lnTo>
                  <a:pt x="602" y="809"/>
                </a:lnTo>
                <a:lnTo>
                  <a:pt x="602" y="807"/>
                </a:lnTo>
                <a:lnTo>
                  <a:pt x="602" y="807"/>
                </a:lnTo>
                <a:lnTo>
                  <a:pt x="599" y="804"/>
                </a:lnTo>
                <a:lnTo>
                  <a:pt x="599" y="802"/>
                </a:lnTo>
                <a:lnTo>
                  <a:pt x="598" y="797"/>
                </a:lnTo>
                <a:lnTo>
                  <a:pt x="597" y="793"/>
                </a:lnTo>
                <a:lnTo>
                  <a:pt x="596" y="789"/>
                </a:lnTo>
                <a:lnTo>
                  <a:pt x="593" y="781"/>
                </a:lnTo>
                <a:lnTo>
                  <a:pt x="590" y="776"/>
                </a:lnTo>
                <a:lnTo>
                  <a:pt x="589" y="775"/>
                </a:lnTo>
                <a:lnTo>
                  <a:pt x="582" y="776"/>
                </a:lnTo>
                <a:lnTo>
                  <a:pt x="580" y="774"/>
                </a:lnTo>
                <a:lnTo>
                  <a:pt x="580" y="772"/>
                </a:lnTo>
                <a:lnTo>
                  <a:pt x="586" y="767"/>
                </a:lnTo>
                <a:lnTo>
                  <a:pt x="584" y="764"/>
                </a:lnTo>
                <a:lnTo>
                  <a:pt x="582" y="764"/>
                </a:lnTo>
                <a:lnTo>
                  <a:pt x="582" y="763"/>
                </a:lnTo>
                <a:lnTo>
                  <a:pt x="581" y="762"/>
                </a:lnTo>
                <a:lnTo>
                  <a:pt x="580" y="762"/>
                </a:lnTo>
                <a:lnTo>
                  <a:pt x="579" y="761"/>
                </a:lnTo>
                <a:lnTo>
                  <a:pt x="576" y="759"/>
                </a:lnTo>
                <a:lnTo>
                  <a:pt x="573" y="758"/>
                </a:lnTo>
                <a:lnTo>
                  <a:pt x="551" y="776"/>
                </a:lnTo>
                <a:lnTo>
                  <a:pt x="556" y="798"/>
                </a:lnTo>
                <a:lnTo>
                  <a:pt x="555" y="798"/>
                </a:lnTo>
                <a:lnTo>
                  <a:pt x="515" y="807"/>
                </a:lnTo>
                <a:lnTo>
                  <a:pt x="506" y="807"/>
                </a:lnTo>
                <a:lnTo>
                  <a:pt x="485" y="809"/>
                </a:lnTo>
                <a:lnTo>
                  <a:pt x="472" y="809"/>
                </a:lnTo>
                <a:lnTo>
                  <a:pt x="469" y="827"/>
                </a:lnTo>
                <a:lnTo>
                  <a:pt x="387" y="821"/>
                </a:lnTo>
                <a:lnTo>
                  <a:pt x="387" y="835"/>
                </a:lnTo>
                <a:lnTo>
                  <a:pt x="387" y="836"/>
                </a:lnTo>
                <a:lnTo>
                  <a:pt x="388" y="840"/>
                </a:lnTo>
                <a:lnTo>
                  <a:pt x="388" y="847"/>
                </a:lnTo>
                <a:lnTo>
                  <a:pt x="388" y="848"/>
                </a:lnTo>
                <a:lnTo>
                  <a:pt x="388" y="852"/>
                </a:lnTo>
                <a:lnTo>
                  <a:pt x="388" y="856"/>
                </a:lnTo>
                <a:lnTo>
                  <a:pt x="393" y="856"/>
                </a:lnTo>
                <a:lnTo>
                  <a:pt x="397" y="856"/>
                </a:lnTo>
                <a:lnTo>
                  <a:pt x="401" y="857"/>
                </a:lnTo>
                <a:lnTo>
                  <a:pt x="401" y="857"/>
                </a:lnTo>
                <a:lnTo>
                  <a:pt x="409" y="857"/>
                </a:lnTo>
                <a:lnTo>
                  <a:pt x="420" y="858"/>
                </a:lnTo>
                <a:lnTo>
                  <a:pt x="431" y="860"/>
                </a:lnTo>
                <a:lnTo>
                  <a:pt x="430" y="869"/>
                </a:lnTo>
                <a:lnTo>
                  <a:pt x="429" y="875"/>
                </a:lnTo>
                <a:lnTo>
                  <a:pt x="427" y="881"/>
                </a:lnTo>
                <a:lnTo>
                  <a:pt x="426" y="887"/>
                </a:lnTo>
                <a:lnTo>
                  <a:pt x="426" y="888"/>
                </a:lnTo>
                <a:lnTo>
                  <a:pt x="426" y="891"/>
                </a:lnTo>
                <a:lnTo>
                  <a:pt x="431" y="892"/>
                </a:lnTo>
                <a:lnTo>
                  <a:pt x="443" y="894"/>
                </a:lnTo>
                <a:lnTo>
                  <a:pt x="461" y="895"/>
                </a:lnTo>
                <a:lnTo>
                  <a:pt x="470" y="896"/>
                </a:lnTo>
                <a:lnTo>
                  <a:pt x="473" y="896"/>
                </a:lnTo>
                <a:lnTo>
                  <a:pt x="481" y="896"/>
                </a:lnTo>
                <a:lnTo>
                  <a:pt x="490" y="897"/>
                </a:lnTo>
                <a:lnTo>
                  <a:pt x="495" y="897"/>
                </a:lnTo>
                <a:lnTo>
                  <a:pt x="496" y="897"/>
                </a:lnTo>
                <a:lnTo>
                  <a:pt x="509" y="899"/>
                </a:lnTo>
                <a:lnTo>
                  <a:pt x="525" y="900"/>
                </a:lnTo>
                <a:lnTo>
                  <a:pt x="539" y="901"/>
                </a:lnTo>
                <a:lnTo>
                  <a:pt x="554" y="901"/>
                </a:lnTo>
                <a:lnTo>
                  <a:pt x="568" y="888"/>
                </a:lnTo>
                <a:lnTo>
                  <a:pt x="568" y="886"/>
                </a:lnTo>
                <a:lnTo>
                  <a:pt x="564" y="84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reeform 1859">
            <a:extLst>
              <a:ext uri="{FF2B5EF4-FFF2-40B4-BE49-F238E27FC236}">
                <a16:creationId xmlns:a16="http://schemas.microsoft.com/office/drawing/2014/main" id="{52E1C0DD-C84C-69C4-0C36-E5348C4FEA9C}"/>
              </a:ext>
            </a:extLst>
          </p:cNvPr>
          <p:cNvSpPr>
            <a:spLocks noEditPoints="1"/>
          </p:cNvSpPr>
          <p:nvPr/>
        </p:nvSpPr>
        <p:spPr bwMode="auto">
          <a:xfrm>
            <a:off x="4677976" y="1264986"/>
            <a:ext cx="3979032" cy="3178972"/>
          </a:xfrm>
          <a:custGeom>
            <a:avLst/>
            <a:gdLst>
              <a:gd name="T0" fmla="*/ 2246 w 2994"/>
              <a:gd name="T1" fmla="*/ 2207 h 2392"/>
              <a:gd name="T2" fmla="*/ 1864 w 2994"/>
              <a:gd name="T3" fmla="*/ 2242 h 2392"/>
              <a:gd name="T4" fmla="*/ 2254 w 2994"/>
              <a:gd name="T5" fmla="*/ 1931 h 2392"/>
              <a:gd name="T6" fmla="*/ 1748 w 2994"/>
              <a:gd name="T7" fmla="*/ 1914 h 2392"/>
              <a:gd name="T8" fmla="*/ 1754 w 2994"/>
              <a:gd name="T9" fmla="*/ 1906 h 2392"/>
              <a:gd name="T10" fmla="*/ 1886 w 2994"/>
              <a:gd name="T11" fmla="*/ 1706 h 2392"/>
              <a:gd name="T12" fmla="*/ 2229 w 2994"/>
              <a:gd name="T13" fmla="*/ 1632 h 2392"/>
              <a:gd name="T14" fmla="*/ 2436 w 2994"/>
              <a:gd name="T15" fmla="*/ 1692 h 2392"/>
              <a:gd name="T16" fmla="*/ 2204 w 2994"/>
              <a:gd name="T17" fmla="*/ 1539 h 2392"/>
              <a:gd name="T18" fmla="*/ 2208 w 2994"/>
              <a:gd name="T19" fmla="*/ 1599 h 2392"/>
              <a:gd name="T20" fmla="*/ 2202 w 2994"/>
              <a:gd name="T21" fmla="*/ 1597 h 2392"/>
              <a:gd name="T22" fmla="*/ 2911 w 2994"/>
              <a:gd name="T23" fmla="*/ 1238 h 2392"/>
              <a:gd name="T24" fmla="*/ 2816 w 2994"/>
              <a:gd name="T25" fmla="*/ 1306 h 2392"/>
              <a:gd name="T26" fmla="*/ 104 w 2994"/>
              <a:gd name="T27" fmla="*/ 980 h 2392"/>
              <a:gd name="T28" fmla="*/ 2758 w 2994"/>
              <a:gd name="T29" fmla="*/ 911 h 2392"/>
              <a:gd name="T30" fmla="*/ 2284 w 2994"/>
              <a:gd name="T31" fmla="*/ 674 h 2392"/>
              <a:gd name="T32" fmla="*/ 225 w 2994"/>
              <a:gd name="T33" fmla="*/ 581 h 2392"/>
              <a:gd name="T34" fmla="*/ 383 w 2994"/>
              <a:gd name="T35" fmla="*/ 661 h 2392"/>
              <a:gd name="T36" fmla="*/ 300 w 2994"/>
              <a:gd name="T37" fmla="*/ 907 h 2392"/>
              <a:gd name="T38" fmla="*/ 109 w 2994"/>
              <a:gd name="T39" fmla="*/ 822 h 2392"/>
              <a:gd name="T40" fmla="*/ 155 w 2994"/>
              <a:gd name="T41" fmla="*/ 772 h 2392"/>
              <a:gd name="T42" fmla="*/ 2393 w 2994"/>
              <a:gd name="T43" fmla="*/ 1528 h 2392"/>
              <a:gd name="T44" fmla="*/ 2173 w 2994"/>
              <a:gd name="T45" fmla="*/ 1458 h 2392"/>
              <a:gd name="T46" fmla="*/ 1970 w 2994"/>
              <a:gd name="T47" fmla="*/ 1434 h 2392"/>
              <a:gd name="T48" fmla="*/ 2015 w 2994"/>
              <a:gd name="T49" fmla="*/ 1740 h 2392"/>
              <a:gd name="T50" fmla="*/ 2019 w 2994"/>
              <a:gd name="T51" fmla="*/ 1790 h 2392"/>
              <a:gd name="T52" fmla="*/ 1954 w 2994"/>
              <a:gd name="T53" fmla="*/ 1741 h 2392"/>
              <a:gd name="T54" fmla="*/ 1813 w 2994"/>
              <a:gd name="T55" fmla="*/ 1548 h 2392"/>
              <a:gd name="T56" fmla="*/ 1505 w 2994"/>
              <a:gd name="T57" fmla="*/ 1593 h 2392"/>
              <a:gd name="T58" fmla="*/ 1495 w 2994"/>
              <a:gd name="T59" fmla="*/ 1828 h 2392"/>
              <a:gd name="T60" fmla="*/ 1396 w 2994"/>
              <a:gd name="T61" fmla="*/ 1891 h 2392"/>
              <a:gd name="T62" fmla="*/ 1140 w 2994"/>
              <a:gd name="T63" fmla="*/ 1961 h 2392"/>
              <a:gd name="T64" fmla="*/ 955 w 2994"/>
              <a:gd name="T65" fmla="*/ 1918 h 2392"/>
              <a:gd name="T66" fmla="*/ 568 w 2994"/>
              <a:gd name="T67" fmla="*/ 1676 h 2392"/>
              <a:gd name="T68" fmla="*/ 335 w 2994"/>
              <a:gd name="T69" fmla="*/ 1389 h 2392"/>
              <a:gd name="T70" fmla="*/ 105 w 2994"/>
              <a:gd name="T71" fmla="*/ 1184 h 2392"/>
              <a:gd name="T72" fmla="*/ 314 w 2994"/>
              <a:gd name="T73" fmla="*/ 968 h 2392"/>
              <a:gd name="T74" fmla="*/ 551 w 2994"/>
              <a:gd name="T75" fmla="*/ 1011 h 2392"/>
              <a:gd name="T76" fmla="*/ 714 w 2994"/>
              <a:gd name="T77" fmla="*/ 860 h 2392"/>
              <a:gd name="T78" fmla="*/ 953 w 2994"/>
              <a:gd name="T79" fmla="*/ 926 h 2392"/>
              <a:gd name="T80" fmla="*/ 1425 w 2994"/>
              <a:gd name="T81" fmla="*/ 584 h 2392"/>
              <a:gd name="T82" fmla="*/ 1688 w 2994"/>
              <a:gd name="T83" fmla="*/ 485 h 2392"/>
              <a:gd name="T84" fmla="*/ 1800 w 2994"/>
              <a:gd name="T85" fmla="*/ 414 h 2392"/>
              <a:gd name="T86" fmla="*/ 1959 w 2994"/>
              <a:gd name="T87" fmla="*/ 167 h 2392"/>
              <a:gd name="T88" fmla="*/ 2050 w 2994"/>
              <a:gd name="T89" fmla="*/ 145 h 2392"/>
              <a:gd name="T90" fmla="*/ 2058 w 2994"/>
              <a:gd name="T91" fmla="*/ 373 h 2392"/>
              <a:gd name="T92" fmla="*/ 2039 w 2994"/>
              <a:gd name="T93" fmla="*/ 536 h 2392"/>
              <a:gd name="T94" fmla="*/ 2088 w 2994"/>
              <a:gd name="T95" fmla="*/ 656 h 2392"/>
              <a:gd name="T96" fmla="*/ 2195 w 2994"/>
              <a:gd name="T97" fmla="*/ 797 h 2392"/>
              <a:gd name="T98" fmla="*/ 2359 w 2994"/>
              <a:gd name="T99" fmla="*/ 824 h 2392"/>
              <a:gd name="T100" fmla="*/ 2400 w 2994"/>
              <a:gd name="T101" fmla="*/ 1020 h 2392"/>
              <a:gd name="T102" fmla="*/ 2293 w 2994"/>
              <a:gd name="T103" fmla="*/ 1107 h 2392"/>
              <a:gd name="T104" fmla="*/ 2477 w 2994"/>
              <a:gd name="T105" fmla="*/ 1216 h 2392"/>
              <a:gd name="T106" fmla="*/ 2589 w 2994"/>
              <a:gd name="T107" fmla="*/ 1341 h 2392"/>
              <a:gd name="T108" fmla="*/ 114 w 2994"/>
              <a:gd name="T109" fmla="*/ 1149 h 2392"/>
              <a:gd name="T110" fmla="*/ 379 w 2994"/>
              <a:gd name="T111" fmla="*/ 1260 h 2392"/>
              <a:gd name="T112" fmla="*/ 498 w 2994"/>
              <a:gd name="T113" fmla="*/ 1274 h 2392"/>
              <a:gd name="T114" fmla="*/ 1215 w 2994"/>
              <a:gd name="T115" fmla="*/ 1874 h 2392"/>
              <a:gd name="T116" fmla="*/ 1361 w 2994"/>
              <a:gd name="T117" fmla="*/ 1762 h 2392"/>
              <a:gd name="T118" fmla="*/ 1992 w 2994"/>
              <a:gd name="T119" fmla="*/ 1771 h 2392"/>
              <a:gd name="T120" fmla="*/ 1921 w 2994"/>
              <a:gd name="T121" fmla="*/ 364 h 2392"/>
              <a:gd name="T122" fmla="*/ 1953 w 2994"/>
              <a:gd name="T123" fmla="*/ 335 h 2392"/>
              <a:gd name="T124" fmla="*/ 387 w 2994"/>
              <a:gd name="T125" fmla="*/ 821 h 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94" h="2392">
                <a:moveTo>
                  <a:pt x="2315" y="2284"/>
                </a:moveTo>
                <a:lnTo>
                  <a:pt x="2324" y="2287"/>
                </a:lnTo>
                <a:lnTo>
                  <a:pt x="2324" y="2292"/>
                </a:lnTo>
                <a:lnTo>
                  <a:pt x="2323" y="2308"/>
                </a:lnTo>
                <a:lnTo>
                  <a:pt x="2323" y="2315"/>
                </a:lnTo>
                <a:lnTo>
                  <a:pt x="2323" y="2317"/>
                </a:lnTo>
                <a:lnTo>
                  <a:pt x="2299" y="2328"/>
                </a:lnTo>
                <a:lnTo>
                  <a:pt x="2298" y="2330"/>
                </a:lnTo>
                <a:lnTo>
                  <a:pt x="2294" y="2331"/>
                </a:lnTo>
                <a:lnTo>
                  <a:pt x="2284" y="2331"/>
                </a:lnTo>
                <a:lnTo>
                  <a:pt x="2276" y="2331"/>
                </a:lnTo>
                <a:lnTo>
                  <a:pt x="2268" y="2331"/>
                </a:lnTo>
                <a:lnTo>
                  <a:pt x="2265" y="2332"/>
                </a:lnTo>
                <a:lnTo>
                  <a:pt x="2262" y="2332"/>
                </a:lnTo>
                <a:lnTo>
                  <a:pt x="2260" y="2332"/>
                </a:lnTo>
                <a:lnTo>
                  <a:pt x="2249" y="2332"/>
                </a:lnTo>
                <a:lnTo>
                  <a:pt x="2245" y="2332"/>
                </a:lnTo>
                <a:lnTo>
                  <a:pt x="2211" y="2348"/>
                </a:lnTo>
                <a:lnTo>
                  <a:pt x="2203" y="2321"/>
                </a:lnTo>
                <a:lnTo>
                  <a:pt x="2200" y="2311"/>
                </a:lnTo>
                <a:lnTo>
                  <a:pt x="2207" y="2306"/>
                </a:lnTo>
                <a:lnTo>
                  <a:pt x="2207" y="2305"/>
                </a:lnTo>
                <a:lnTo>
                  <a:pt x="2207" y="2301"/>
                </a:lnTo>
                <a:lnTo>
                  <a:pt x="2207" y="2300"/>
                </a:lnTo>
                <a:lnTo>
                  <a:pt x="2199" y="2298"/>
                </a:lnTo>
                <a:lnTo>
                  <a:pt x="2183" y="2310"/>
                </a:lnTo>
                <a:lnTo>
                  <a:pt x="2183" y="2309"/>
                </a:lnTo>
                <a:lnTo>
                  <a:pt x="2182" y="2308"/>
                </a:lnTo>
                <a:lnTo>
                  <a:pt x="2182" y="2306"/>
                </a:lnTo>
                <a:lnTo>
                  <a:pt x="2181" y="2304"/>
                </a:lnTo>
                <a:lnTo>
                  <a:pt x="2179" y="2300"/>
                </a:lnTo>
                <a:lnTo>
                  <a:pt x="2178" y="2293"/>
                </a:lnTo>
                <a:lnTo>
                  <a:pt x="2178" y="2292"/>
                </a:lnTo>
                <a:lnTo>
                  <a:pt x="2179" y="2291"/>
                </a:lnTo>
                <a:lnTo>
                  <a:pt x="2196" y="2279"/>
                </a:lnTo>
                <a:lnTo>
                  <a:pt x="2199" y="2274"/>
                </a:lnTo>
                <a:lnTo>
                  <a:pt x="2198" y="2271"/>
                </a:lnTo>
                <a:lnTo>
                  <a:pt x="2196" y="2271"/>
                </a:lnTo>
                <a:lnTo>
                  <a:pt x="2191" y="2271"/>
                </a:lnTo>
                <a:lnTo>
                  <a:pt x="2189" y="2270"/>
                </a:lnTo>
                <a:lnTo>
                  <a:pt x="2187" y="2270"/>
                </a:lnTo>
                <a:lnTo>
                  <a:pt x="2185" y="2268"/>
                </a:lnTo>
                <a:lnTo>
                  <a:pt x="2183" y="2267"/>
                </a:lnTo>
                <a:lnTo>
                  <a:pt x="2183" y="2266"/>
                </a:lnTo>
                <a:lnTo>
                  <a:pt x="2185" y="2265"/>
                </a:lnTo>
                <a:lnTo>
                  <a:pt x="2189" y="2263"/>
                </a:lnTo>
                <a:lnTo>
                  <a:pt x="2191" y="2261"/>
                </a:lnTo>
                <a:lnTo>
                  <a:pt x="2195" y="2248"/>
                </a:lnTo>
                <a:lnTo>
                  <a:pt x="2196" y="2238"/>
                </a:lnTo>
                <a:lnTo>
                  <a:pt x="2196" y="2237"/>
                </a:lnTo>
                <a:lnTo>
                  <a:pt x="2195" y="2236"/>
                </a:lnTo>
                <a:lnTo>
                  <a:pt x="2195" y="2235"/>
                </a:lnTo>
                <a:lnTo>
                  <a:pt x="2192" y="2235"/>
                </a:lnTo>
                <a:lnTo>
                  <a:pt x="2187" y="2241"/>
                </a:lnTo>
                <a:lnTo>
                  <a:pt x="2186" y="2244"/>
                </a:lnTo>
                <a:lnTo>
                  <a:pt x="2183" y="2246"/>
                </a:lnTo>
                <a:lnTo>
                  <a:pt x="2182" y="2246"/>
                </a:lnTo>
                <a:lnTo>
                  <a:pt x="2182" y="2246"/>
                </a:lnTo>
                <a:lnTo>
                  <a:pt x="2173" y="2250"/>
                </a:lnTo>
                <a:lnTo>
                  <a:pt x="2163" y="2238"/>
                </a:lnTo>
                <a:lnTo>
                  <a:pt x="2157" y="2220"/>
                </a:lnTo>
                <a:lnTo>
                  <a:pt x="2156" y="2220"/>
                </a:lnTo>
                <a:lnTo>
                  <a:pt x="2152" y="2216"/>
                </a:lnTo>
                <a:lnTo>
                  <a:pt x="2151" y="2215"/>
                </a:lnTo>
                <a:lnTo>
                  <a:pt x="2152" y="2214"/>
                </a:lnTo>
                <a:lnTo>
                  <a:pt x="2153" y="2212"/>
                </a:lnTo>
                <a:lnTo>
                  <a:pt x="2161" y="2206"/>
                </a:lnTo>
                <a:lnTo>
                  <a:pt x="2163" y="2206"/>
                </a:lnTo>
                <a:lnTo>
                  <a:pt x="2163" y="2205"/>
                </a:lnTo>
                <a:lnTo>
                  <a:pt x="2169" y="2206"/>
                </a:lnTo>
                <a:lnTo>
                  <a:pt x="2174" y="2207"/>
                </a:lnTo>
                <a:lnTo>
                  <a:pt x="2179" y="2208"/>
                </a:lnTo>
                <a:lnTo>
                  <a:pt x="2182" y="2211"/>
                </a:lnTo>
                <a:lnTo>
                  <a:pt x="2196" y="2220"/>
                </a:lnTo>
                <a:lnTo>
                  <a:pt x="2198" y="2220"/>
                </a:lnTo>
                <a:lnTo>
                  <a:pt x="2199" y="2221"/>
                </a:lnTo>
                <a:lnTo>
                  <a:pt x="2200" y="2221"/>
                </a:lnTo>
                <a:lnTo>
                  <a:pt x="2202" y="2224"/>
                </a:lnTo>
                <a:lnTo>
                  <a:pt x="2204" y="2225"/>
                </a:lnTo>
                <a:lnTo>
                  <a:pt x="2206" y="2227"/>
                </a:lnTo>
                <a:lnTo>
                  <a:pt x="2208" y="2227"/>
                </a:lnTo>
                <a:lnTo>
                  <a:pt x="2209" y="2228"/>
                </a:lnTo>
                <a:lnTo>
                  <a:pt x="2211" y="2228"/>
                </a:lnTo>
                <a:lnTo>
                  <a:pt x="2212" y="2228"/>
                </a:lnTo>
                <a:lnTo>
                  <a:pt x="2224" y="2231"/>
                </a:lnTo>
                <a:lnTo>
                  <a:pt x="2226" y="2231"/>
                </a:lnTo>
                <a:lnTo>
                  <a:pt x="2229" y="2229"/>
                </a:lnTo>
                <a:lnTo>
                  <a:pt x="2232" y="2227"/>
                </a:lnTo>
                <a:lnTo>
                  <a:pt x="2234" y="2224"/>
                </a:lnTo>
                <a:lnTo>
                  <a:pt x="2237" y="2223"/>
                </a:lnTo>
                <a:lnTo>
                  <a:pt x="2242" y="2219"/>
                </a:lnTo>
                <a:lnTo>
                  <a:pt x="2243" y="2218"/>
                </a:lnTo>
                <a:lnTo>
                  <a:pt x="2245" y="2215"/>
                </a:lnTo>
                <a:lnTo>
                  <a:pt x="2245" y="2214"/>
                </a:lnTo>
                <a:lnTo>
                  <a:pt x="2246" y="2211"/>
                </a:lnTo>
                <a:lnTo>
                  <a:pt x="2246" y="2207"/>
                </a:lnTo>
                <a:lnTo>
                  <a:pt x="2247" y="2205"/>
                </a:lnTo>
                <a:lnTo>
                  <a:pt x="2247" y="2190"/>
                </a:lnTo>
                <a:lnTo>
                  <a:pt x="2245" y="2184"/>
                </a:lnTo>
                <a:lnTo>
                  <a:pt x="2239" y="2171"/>
                </a:lnTo>
                <a:lnTo>
                  <a:pt x="2238" y="2161"/>
                </a:lnTo>
                <a:lnTo>
                  <a:pt x="2258" y="2177"/>
                </a:lnTo>
                <a:lnTo>
                  <a:pt x="2259" y="2181"/>
                </a:lnTo>
                <a:lnTo>
                  <a:pt x="2262" y="2184"/>
                </a:lnTo>
                <a:lnTo>
                  <a:pt x="2263" y="2188"/>
                </a:lnTo>
                <a:lnTo>
                  <a:pt x="2265" y="2194"/>
                </a:lnTo>
                <a:lnTo>
                  <a:pt x="2267" y="2197"/>
                </a:lnTo>
                <a:lnTo>
                  <a:pt x="2267" y="2198"/>
                </a:lnTo>
                <a:lnTo>
                  <a:pt x="2269" y="2201"/>
                </a:lnTo>
                <a:lnTo>
                  <a:pt x="2271" y="2202"/>
                </a:lnTo>
                <a:lnTo>
                  <a:pt x="2272" y="2206"/>
                </a:lnTo>
                <a:lnTo>
                  <a:pt x="2275" y="2207"/>
                </a:lnTo>
                <a:lnTo>
                  <a:pt x="2277" y="2212"/>
                </a:lnTo>
                <a:lnTo>
                  <a:pt x="2280" y="2215"/>
                </a:lnTo>
                <a:lnTo>
                  <a:pt x="2281" y="2216"/>
                </a:lnTo>
                <a:lnTo>
                  <a:pt x="2301" y="2235"/>
                </a:lnTo>
                <a:lnTo>
                  <a:pt x="2302" y="2236"/>
                </a:lnTo>
                <a:lnTo>
                  <a:pt x="2314" y="2250"/>
                </a:lnTo>
                <a:lnTo>
                  <a:pt x="2318" y="2253"/>
                </a:lnTo>
                <a:lnTo>
                  <a:pt x="2319" y="2254"/>
                </a:lnTo>
                <a:lnTo>
                  <a:pt x="2320" y="2255"/>
                </a:lnTo>
                <a:lnTo>
                  <a:pt x="2322" y="2257"/>
                </a:lnTo>
                <a:lnTo>
                  <a:pt x="2309" y="2268"/>
                </a:lnTo>
                <a:lnTo>
                  <a:pt x="2307" y="2270"/>
                </a:lnTo>
                <a:lnTo>
                  <a:pt x="2307" y="2270"/>
                </a:lnTo>
                <a:lnTo>
                  <a:pt x="2307" y="2276"/>
                </a:lnTo>
                <a:lnTo>
                  <a:pt x="2310" y="2280"/>
                </a:lnTo>
                <a:lnTo>
                  <a:pt x="2312" y="2283"/>
                </a:lnTo>
                <a:lnTo>
                  <a:pt x="2315" y="2284"/>
                </a:lnTo>
                <a:close/>
                <a:moveTo>
                  <a:pt x="2113" y="2271"/>
                </a:moveTo>
                <a:lnTo>
                  <a:pt x="2110" y="2258"/>
                </a:lnTo>
                <a:lnTo>
                  <a:pt x="2093" y="2254"/>
                </a:lnTo>
                <a:lnTo>
                  <a:pt x="2092" y="2253"/>
                </a:lnTo>
                <a:lnTo>
                  <a:pt x="2086" y="2251"/>
                </a:lnTo>
                <a:lnTo>
                  <a:pt x="2087" y="2246"/>
                </a:lnTo>
                <a:lnTo>
                  <a:pt x="2088" y="2235"/>
                </a:lnTo>
                <a:lnTo>
                  <a:pt x="2097" y="2186"/>
                </a:lnTo>
                <a:lnTo>
                  <a:pt x="2095" y="2185"/>
                </a:lnTo>
                <a:lnTo>
                  <a:pt x="2090" y="2184"/>
                </a:lnTo>
                <a:lnTo>
                  <a:pt x="2086" y="2184"/>
                </a:lnTo>
                <a:lnTo>
                  <a:pt x="2082" y="2184"/>
                </a:lnTo>
                <a:lnTo>
                  <a:pt x="2076" y="2185"/>
                </a:lnTo>
                <a:lnTo>
                  <a:pt x="2074" y="2188"/>
                </a:lnTo>
                <a:lnTo>
                  <a:pt x="2070" y="2190"/>
                </a:lnTo>
                <a:lnTo>
                  <a:pt x="2065" y="2194"/>
                </a:lnTo>
                <a:lnTo>
                  <a:pt x="2061" y="2198"/>
                </a:lnTo>
                <a:lnTo>
                  <a:pt x="2056" y="2206"/>
                </a:lnTo>
                <a:lnTo>
                  <a:pt x="2056" y="2207"/>
                </a:lnTo>
                <a:lnTo>
                  <a:pt x="2053" y="2211"/>
                </a:lnTo>
                <a:lnTo>
                  <a:pt x="2045" y="2214"/>
                </a:lnTo>
                <a:lnTo>
                  <a:pt x="2043" y="2214"/>
                </a:lnTo>
                <a:lnTo>
                  <a:pt x="2040" y="2212"/>
                </a:lnTo>
                <a:lnTo>
                  <a:pt x="2033" y="2210"/>
                </a:lnTo>
                <a:lnTo>
                  <a:pt x="2023" y="2203"/>
                </a:lnTo>
                <a:lnTo>
                  <a:pt x="2018" y="2201"/>
                </a:lnTo>
                <a:lnTo>
                  <a:pt x="2007" y="2199"/>
                </a:lnTo>
                <a:lnTo>
                  <a:pt x="2002" y="2197"/>
                </a:lnTo>
                <a:lnTo>
                  <a:pt x="1993" y="2188"/>
                </a:lnTo>
                <a:lnTo>
                  <a:pt x="1981" y="2174"/>
                </a:lnTo>
                <a:lnTo>
                  <a:pt x="1979" y="2172"/>
                </a:lnTo>
                <a:lnTo>
                  <a:pt x="1973" y="2168"/>
                </a:lnTo>
                <a:lnTo>
                  <a:pt x="1972" y="2168"/>
                </a:lnTo>
                <a:lnTo>
                  <a:pt x="1968" y="2165"/>
                </a:lnTo>
                <a:lnTo>
                  <a:pt x="1963" y="2161"/>
                </a:lnTo>
                <a:lnTo>
                  <a:pt x="1957" y="2158"/>
                </a:lnTo>
                <a:lnTo>
                  <a:pt x="1951" y="2156"/>
                </a:lnTo>
                <a:lnTo>
                  <a:pt x="1947" y="2155"/>
                </a:lnTo>
                <a:lnTo>
                  <a:pt x="1943" y="2155"/>
                </a:lnTo>
                <a:lnTo>
                  <a:pt x="1940" y="2156"/>
                </a:lnTo>
                <a:lnTo>
                  <a:pt x="1938" y="2156"/>
                </a:lnTo>
                <a:lnTo>
                  <a:pt x="1933" y="2159"/>
                </a:lnTo>
                <a:lnTo>
                  <a:pt x="1930" y="2163"/>
                </a:lnTo>
                <a:lnTo>
                  <a:pt x="1927" y="2168"/>
                </a:lnTo>
                <a:lnTo>
                  <a:pt x="1924" y="2173"/>
                </a:lnTo>
                <a:lnTo>
                  <a:pt x="1923" y="2177"/>
                </a:lnTo>
                <a:lnTo>
                  <a:pt x="1923" y="2181"/>
                </a:lnTo>
                <a:lnTo>
                  <a:pt x="1924" y="2185"/>
                </a:lnTo>
                <a:lnTo>
                  <a:pt x="1936" y="2201"/>
                </a:lnTo>
                <a:lnTo>
                  <a:pt x="1937" y="2205"/>
                </a:lnTo>
                <a:lnTo>
                  <a:pt x="1937" y="2211"/>
                </a:lnTo>
                <a:lnTo>
                  <a:pt x="1936" y="2216"/>
                </a:lnTo>
                <a:lnTo>
                  <a:pt x="1933" y="2221"/>
                </a:lnTo>
                <a:lnTo>
                  <a:pt x="1929" y="2233"/>
                </a:lnTo>
                <a:lnTo>
                  <a:pt x="1920" y="2237"/>
                </a:lnTo>
                <a:lnTo>
                  <a:pt x="1890" y="2223"/>
                </a:lnTo>
                <a:lnTo>
                  <a:pt x="1884" y="2220"/>
                </a:lnTo>
                <a:lnTo>
                  <a:pt x="1874" y="2219"/>
                </a:lnTo>
                <a:lnTo>
                  <a:pt x="1868" y="2219"/>
                </a:lnTo>
                <a:lnTo>
                  <a:pt x="1864" y="2223"/>
                </a:lnTo>
                <a:lnTo>
                  <a:pt x="1861" y="2231"/>
                </a:lnTo>
                <a:lnTo>
                  <a:pt x="1863" y="2235"/>
                </a:lnTo>
                <a:lnTo>
                  <a:pt x="1864" y="2242"/>
                </a:lnTo>
                <a:lnTo>
                  <a:pt x="1863" y="2244"/>
                </a:lnTo>
                <a:lnTo>
                  <a:pt x="1861" y="2245"/>
                </a:lnTo>
                <a:lnTo>
                  <a:pt x="1859" y="2248"/>
                </a:lnTo>
                <a:lnTo>
                  <a:pt x="1852" y="2246"/>
                </a:lnTo>
                <a:lnTo>
                  <a:pt x="1847" y="2255"/>
                </a:lnTo>
                <a:lnTo>
                  <a:pt x="1851" y="2259"/>
                </a:lnTo>
                <a:lnTo>
                  <a:pt x="1867" y="2271"/>
                </a:lnTo>
                <a:lnTo>
                  <a:pt x="1874" y="2288"/>
                </a:lnTo>
                <a:lnTo>
                  <a:pt x="1877" y="2304"/>
                </a:lnTo>
                <a:lnTo>
                  <a:pt x="1878" y="2308"/>
                </a:lnTo>
                <a:lnTo>
                  <a:pt x="1877" y="2309"/>
                </a:lnTo>
                <a:lnTo>
                  <a:pt x="1877" y="2310"/>
                </a:lnTo>
                <a:lnTo>
                  <a:pt x="1876" y="2311"/>
                </a:lnTo>
                <a:lnTo>
                  <a:pt x="1874" y="2313"/>
                </a:lnTo>
                <a:lnTo>
                  <a:pt x="1874" y="2314"/>
                </a:lnTo>
                <a:lnTo>
                  <a:pt x="1873" y="2315"/>
                </a:lnTo>
                <a:lnTo>
                  <a:pt x="1877" y="2317"/>
                </a:lnTo>
                <a:lnTo>
                  <a:pt x="1878" y="2317"/>
                </a:lnTo>
                <a:lnTo>
                  <a:pt x="1900" y="2314"/>
                </a:lnTo>
                <a:lnTo>
                  <a:pt x="1904" y="2338"/>
                </a:lnTo>
                <a:lnTo>
                  <a:pt x="1907" y="2347"/>
                </a:lnTo>
                <a:lnTo>
                  <a:pt x="1915" y="2379"/>
                </a:lnTo>
                <a:lnTo>
                  <a:pt x="1917" y="2392"/>
                </a:lnTo>
                <a:lnTo>
                  <a:pt x="1920" y="2391"/>
                </a:lnTo>
                <a:lnTo>
                  <a:pt x="1925" y="2390"/>
                </a:lnTo>
                <a:lnTo>
                  <a:pt x="1927" y="2387"/>
                </a:lnTo>
                <a:lnTo>
                  <a:pt x="1930" y="2387"/>
                </a:lnTo>
                <a:lnTo>
                  <a:pt x="1932" y="2386"/>
                </a:lnTo>
                <a:lnTo>
                  <a:pt x="1934" y="2385"/>
                </a:lnTo>
                <a:lnTo>
                  <a:pt x="1943" y="2385"/>
                </a:lnTo>
                <a:lnTo>
                  <a:pt x="1949" y="2385"/>
                </a:lnTo>
                <a:lnTo>
                  <a:pt x="1954" y="2385"/>
                </a:lnTo>
                <a:lnTo>
                  <a:pt x="1955" y="2383"/>
                </a:lnTo>
                <a:lnTo>
                  <a:pt x="1958" y="2378"/>
                </a:lnTo>
                <a:lnTo>
                  <a:pt x="1963" y="2377"/>
                </a:lnTo>
                <a:lnTo>
                  <a:pt x="1963" y="2374"/>
                </a:lnTo>
                <a:lnTo>
                  <a:pt x="1963" y="2373"/>
                </a:lnTo>
                <a:lnTo>
                  <a:pt x="1963" y="2370"/>
                </a:lnTo>
                <a:lnTo>
                  <a:pt x="1966" y="2368"/>
                </a:lnTo>
                <a:lnTo>
                  <a:pt x="1967" y="2369"/>
                </a:lnTo>
                <a:lnTo>
                  <a:pt x="1973" y="2377"/>
                </a:lnTo>
                <a:lnTo>
                  <a:pt x="1976" y="2378"/>
                </a:lnTo>
                <a:lnTo>
                  <a:pt x="1980" y="2377"/>
                </a:lnTo>
                <a:lnTo>
                  <a:pt x="1979" y="2373"/>
                </a:lnTo>
                <a:lnTo>
                  <a:pt x="1980" y="2370"/>
                </a:lnTo>
                <a:lnTo>
                  <a:pt x="1983" y="2371"/>
                </a:lnTo>
                <a:lnTo>
                  <a:pt x="1984" y="2374"/>
                </a:lnTo>
                <a:lnTo>
                  <a:pt x="1987" y="2375"/>
                </a:lnTo>
                <a:lnTo>
                  <a:pt x="1988" y="2371"/>
                </a:lnTo>
                <a:lnTo>
                  <a:pt x="1989" y="2369"/>
                </a:lnTo>
                <a:lnTo>
                  <a:pt x="1993" y="2369"/>
                </a:lnTo>
                <a:lnTo>
                  <a:pt x="1996" y="2371"/>
                </a:lnTo>
                <a:lnTo>
                  <a:pt x="2031" y="2364"/>
                </a:lnTo>
                <a:lnTo>
                  <a:pt x="2039" y="2358"/>
                </a:lnTo>
                <a:lnTo>
                  <a:pt x="2052" y="2358"/>
                </a:lnTo>
                <a:lnTo>
                  <a:pt x="2048" y="2340"/>
                </a:lnTo>
                <a:lnTo>
                  <a:pt x="2054" y="2347"/>
                </a:lnTo>
                <a:lnTo>
                  <a:pt x="2063" y="2344"/>
                </a:lnTo>
                <a:lnTo>
                  <a:pt x="2063" y="2343"/>
                </a:lnTo>
                <a:lnTo>
                  <a:pt x="2066" y="2330"/>
                </a:lnTo>
                <a:lnTo>
                  <a:pt x="2058" y="2332"/>
                </a:lnTo>
                <a:lnTo>
                  <a:pt x="2048" y="2331"/>
                </a:lnTo>
                <a:lnTo>
                  <a:pt x="2048" y="2317"/>
                </a:lnTo>
                <a:lnTo>
                  <a:pt x="2046" y="2308"/>
                </a:lnTo>
                <a:lnTo>
                  <a:pt x="2054" y="2302"/>
                </a:lnTo>
                <a:lnTo>
                  <a:pt x="2060" y="2298"/>
                </a:lnTo>
                <a:lnTo>
                  <a:pt x="2065" y="2289"/>
                </a:lnTo>
                <a:lnTo>
                  <a:pt x="2067" y="2285"/>
                </a:lnTo>
                <a:lnTo>
                  <a:pt x="2079" y="2280"/>
                </a:lnTo>
                <a:lnTo>
                  <a:pt x="2083" y="2280"/>
                </a:lnTo>
                <a:lnTo>
                  <a:pt x="2087" y="2280"/>
                </a:lnTo>
                <a:lnTo>
                  <a:pt x="2090" y="2283"/>
                </a:lnTo>
                <a:lnTo>
                  <a:pt x="2092" y="2285"/>
                </a:lnTo>
                <a:lnTo>
                  <a:pt x="2095" y="2285"/>
                </a:lnTo>
                <a:lnTo>
                  <a:pt x="2106" y="2291"/>
                </a:lnTo>
                <a:lnTo>
                  <a:pt x="2108" y="2291"/>
                </a:lnTo>
                <a:lnTo>
                  <a:pt x="2109" y="2292"/>
                </a:lnTo>
                <a:lnTo>
                  <a:pt x="2108" y="2296"/>
                </a:lnTo>
                <a:lnTo>
                  <a:pt x="2104" y="2305"/>
                </a:lnTo>
                <a:lnTo>
                  <a:pt x="2104" y="2314"/>
                </a:lnTo>
                <a:lnTo>
                  <a:pt x="2103" y="2327"/>
                </a:lnTo>
                <a:lnTo>
                  <a:pt x="2105" y="2332"/>
                </a:lnTo>
                <a:lnTo>
                  <a:pt x="2106" y="2332"/>
                </a:lnTo>
                <a:lnTo>
                  <a:pt x="2112" y="2331"/>
                </a:lnTo>
                <a:lnTo>
                  <a:pt x="2108" y="2302"/>
                </a:lnTo>
                <a:lnTo>
                  <a:pt x="2110" y="2287"/>
                </a:lnTo>
                <a:lnTo>
                  <a:pt x="2113" y="2271"/>
                </a:lnTo>
                <a:close/>
                <a:moveTo>
                  <a:pt x="2306" y="2013"/>
                </a:moveTo>
                <a:lnTo>
                  <a:pt x="2305" y="2010"/>
                </a:lnTo>
                <a:lnTo>
                  <a:pt x="2269" y="2024"/>
                </a:lnTo>
                <a:lnTo>
                  <a:pt x="2268" y="2052"/>
                </a:lnTo>
                <a:lnTo>
                  <a:pt x="2247" y="2052"/>
                </a:lnTo>
                <a:lnTo>
                  <a:pt x="2245" y="2095"/>
                </a:lnTo>
                <a:lnTo>
                  <a:pt x="2314" y="2091"/>
                </a:lnTo>
                <a:lnTo>
                  <a:pt x="2306" y="2013"/>
                </a:lnTo>
                <a:close/>
                <a:moveTo>
                  <a:pt x="2254" y="1931"/>
                </a:moveTo>
                <a:lnTo>
                  <a:pt x="2256" y="1933"/>
                </a:lnTo>
                <a:lnTo>
                  <a:pt x="2258" y="1934"/>
                </a:lnTo>
                <a:lnTo>
                  <a:pt x="2259" y="1936"/>
                </a:lnTo>
                <a:lnTo>
                  <a:pt x="2263" y="1938"/>
                </a:lnTo>
                <a:lnTo>
                  <a:pt x="2265" y="1938"/>
                </a:lnTo>
                <a:lnTo>
                  <a:pt x="2272" y="1944"/>
                </a:lnTo>
                <a:lnTo>
                  <a:pt x="2273" y="1946"/>
                </a:lnTo>
                <a:lnTo>
                  <a:pt x="2276" y="1949"/>
                </a:lnTo>
                <a:lnTo>
                  <a:pt x="2280" y="1950"/>
                </a:lnTo>
                <a:lnTo>
                  <a:pt x="2284" y="1946"/>
                </a:lnTo>
                <a:lnTo>
                  <a:pt x="2285" y="1946"/>
                </a:lnTo>
                <a:lnTo>
                  <a:pt x="2288" y="1944"/>
                </a:lnTo>
                <a:lnTo>
                  <a:pt x="2289" y="1942"/>
                </a:lnTo>
                <a:lnTo>
                  <a:pt x="2290" y="1941"/>
                </a:lnTo>
                <a:lnTo>
                  <a:pt x="2279" y="1929"/>
                </a:lnTo>
                <a:lnTo>
                  <a:pt x="2276" y="1925"/>
                </a:lnTo>
                <a:lnTo>
                  <a:pt x="2263" y="1908"/>
                </a:lnTo>
                <a:lnTo>
                  <a:pt x="2259" y="1904"/>
                </a:lnTo>
                <a:lnTo>
                  <a:pt x="2258" y="1903"/>
                </a:lnTo>
                <a:lnTo>
                  <a:pt x="2219" y="1906"/>
                </a:lnTo>
                <a:lnTo>
                  <a:pt x="2217" y="1911"/>
                </a:lnTo>
                <a:lnTo>
                  <a:pt x="2213" y="1927"/>
                </a:lnTo>
                <a:lnTo>
                  <a:pt x="2212" y="1936"/>
                </a:lnTo>
                <a:lnTo>
                  <a:pt x="2207" y="1957"/>
                </a:lnTo>
                <a:lnTo>
                  <a:pt x="2204" y="1968"/>
                </a:lnTo>
                <a:lnTo>
                  <a:pt x="2200" y="1978"/>
                </a:lnTo>
                <a:lnTo>
                  <a:pt x="2212" y="1983"/>
                </a:lnTo>
                <a:lnTo>
                  <a:pt x="2221" y="1988"/>
                </a:lnTo>
                <a:lnTo>
                  <a:pt x="2232" y="1992"/>
                </a:lnTo>
                <a:lnTo>
                  <a:pt x="2249" y="1993"/>
                </a:lnTo>
                <a:lnTo>
                  <a:pt x="2250" y="1983"/>
                </a:lnTo>
                <a:lnTo>
                  <a:pt x="2250" y="1981"/>
                </a:lnTo>
                <a:lnTo>
                  <a:pt x="2256" y="1984"/>
                </a:lnTo>
                <a:lnTo>
                  <a:pt x="2258" y="1983"/>
                </a:lnTo>
                <a:lnTo>
                  <a:pt x="2258" y="1981"/>
                </a:lnTo>
                <a:lnTo>
                  <a:pt x="2259" y="1980"/>
                </a:lnTo>
                <a:lnTo>
                  <a:pt x="2259" y="1979"/>
                </a:lnTo>
                <a:lnTo>
                  <a:pt x="2259" y="1978"/>
                </a:lnTo>
                <a:lnTo>
                  <a:pt x="2260" y="1976"/>
                </a:lnTo>
                <a:lnTo>
                  <a:pt x="2262" y="1975"/>
                </a:lnTo>
                <a:lnTo>
                  <a:pt x="2256" y="1970"/>
                </a:lnTo>
                <a:lnTo>
                  <a:pt x="2264" y="1964"/>
                </a:lnTo>
                <a:lnTo>
                  <a:pt x="2243" y="1948"/>
                </a:lnTo>
                <a:lnTo>
                  <a:pt x="2250" y="1931"/>
                </a:lnTo>
                <a:lnTo>
                  <a:pt x="2249" y="1929"/>
                </a:lnTo>
                <a:lnTo>
                  <a:pt x="2249" y="1928"/>
                </a:lnTo>
                <a:lnTo>
                  <a:pt x="2254" y="1931"/>
                </a:lnTo>
                <a:close/>
                <a:moveTo>
                  <a:pt x="1867" y="2024"/>
                </a:moveTo>
                <a:lnTo>
                  <a:pt x="1869" y="2024"/>
                </a:lnTo>
                <a:lnTo>
                  <a:pt x="1874" y="2024"/>
                </a:lnTo>
                <a:lnTo>
                  <a:pt x="1876" y="2024"/>
                </a:lnTo>
                <a:lnTo>
                  <a:pt x="1874" y="2019"/>
                </a:lnTo>
                <a:lnTo>
                  <a:pt x="1872" y="2009"/>
                </a:lnTo>
                <a:lnTo>
                  <a:pt x="1869" y="2001"/>
                </a:lnTo>
                <a:lnTo>
                  <a:pt x="1869" y="1996"/>
                </a:lnTo>
                <a:lnTo>
                  <a:pt x="1870" y="1993"/>
                </a:lnTo>
                <a:lnTo>
                  <a:pt x="1874" y="1991"/>
                </a:lnTo>
                <a:lnTo>
                  <a:pt x="1874" y="1988"/>
                </a:lnTo>
                <a:lnTo>
                  <a:pt x="1873" y="1987"/>
                </a:lnTo>
                <a:lnTo>
                  <a:pt x="1872" y="1983"/>
                </a:lnTo>
                <a:lnTo>
                  <a:pt x="1867" y="1987"/>
                </a:lnTo>
                <a:lnTo>
                  <a:pt x="1867" y="1988"/>
                </a:lnTo>
                <a:lnTo>
                  <a:pt x="1864" y="1981"/>
                </a:lnTo>
                <a:lnTo>
                  <a:pt x="1863" y="1974"/>
                </a:lnTo>
                <a:lnTo>
                  <a:pt x="1861" y="1967"/>
                </a:lnTo>
                <a:lnTo>
                  <a:pt x="1859" y="1951"/>
                </a:lnTo>
                <a:lnTo>
                  <a:pt x="1857" y="1942"/>
                </a:lnTo>
                <a:lnTo>
                  <a:pt x="1856" y="1938"/>
                </a:lnTo>
                <a:lnTo>
                  <a:pt x="1856" y="1934"/>
                </a:lnTo>
                <a:lnTo>
                  <a:pt x="1855" y="1931"/>
                </a:lnTo>
                <a:lnTo>
                  <a:pt x="1855" y="1928"/>
                </a:lnTo>
                <a:lnTo>
                  <a:pt x="1855" y="1923"/>
                </a:lnTo>
                <a:lnTo>
                  <a:pt x="1854" y="1923"/>
                </a:lnTo>
                <a:lnTo>
                  <a:pt x="1850" y="1923"/>
                </a:lnTo>
                <a:lnTo>
                  <a:pt x="1841" y="1921"/>
                </a:lnTo>
                <a:lnTo>
                  <a:pt x="1838" y="1921"/>
                </a:lnTo>
                <a:lnTo>
                  <a:pt x="1833" y="1923"/>
                </a:lnTo>
                <a:lnTo>
                  <a:pt x="1829" y="1923"/>
                </a:lnTo>
                <a:lnTo>
                  <a:pt x="1824" y="1923"/>
                </a:lnTo>
                <a:lnTo>
                  <a:pt x="1809" y="1924"/>
                </a:lnTo>
                <a:lnTo>
                  <a:pt x="1807" y="1925"/>
                </a:lnTo>
                <a:lnTo>
                  <a:pt x="1805" y="1925"/>
                </a:lnTo>
                <a:lnTo>
                  <a:pt x="1803" y="1924"/>
                </a:lnTo>
                <a:lnTo>
                  <a:pt x="1801" y="1924"/>
                </a:lnTo>
                <a:lnTo>
                  <a:pt x="1794" y="1921"/>
                </a:lnTo>
                <a:lnTo>
                  <a:pt x="1790" y="1920"/>
                </a:lnTo>
                <a:lnTo>
                  <a:pt x="1784" y="1919"/>
                </a:lnTo>
                <a:lnTo>
                  <a:pt x="1779" y="1916"/>
                </a:lnTo>
                <a:lnTo>
                  <a:pt x="1775" y="1915"/>
                </a:lnTo>
                <a:lnTo>
                  <a:pt x="1771" y="1914"/>
                </a:lnTo>
                <a:lnTo>
                  <a:pt x="1769" y="1912"/>
                </a:lnTo>
                <a:lnTo>
                  <a:pt x="1766" y="1912"/>
                </a:lnTo>
                <a:lnTo>
                  <a:pt x="1764" y="1911"/>
                </a:lnTo>
                <a:lnTo>
                  <a:pt x="1762" y="1911"/>
                </a:lnTo>
                <a:lnTo>
                  <a:pt x="1760" y="1910"/>
                </a:lnTo>
                <a:lnTo>
                  <a:pt x="1748" y="1914"/>
                </a:lnTo>
                <a:lnTo>
                  <a:pt x="1744" y="1914"/>
                </a:lnTo>
                <a:lnTo>
                  <a:pt x="1740" y="1915"/>
                </a:lnTo>
                <a:lnTo>
                  <a:pt x="1728" y="1918"/>
                </a:lnTo>
                <a:lnTo>
                  <a:pt x="1724" y="1919"/>
                </a:lnTo>
                <a:lnTo>
                  <a:pt x="1723" y="1923"/>
                </a:lnTo>
                <a:lnTo>
                  <a:pt x="1722" y="1923"/>
                </a:lnTo>
                <a:lnTo>
                  <a:pt x="1708" y="1925"/>
                </a:lnTo>
                <a:lnTo>
                  <a:pt x="1702" y="1925"/>
                </a:lnTo>
                <a:lnTo>
                  <a:pt x="1706" y="1928"/>
                </a:lnTo>
                <a:lnTo>
                  <a:pt x="1721" y="1928"/>
                </a:lnTo>
                <a:lnTo>
                  <a:pt x="1738" y="1924"/>
                </a:lnTo>
                <a:lnTo>
                  <a:pt x="1743" y="1925"/>
                </a:lnTo>
                <a:lnTo>
                  <a:pt x="1745" y="1931"/>
                </a:lnTo>
                <a:lnTo>
                  <a:pt x="1747" y="1936"/>
                </a:lnTo>
                <a:lnTo>
                  <a:pt x="1745" y="1946"/>
                </a:lnTo>
                <a:lnTo>
                  <a:pt x="1747" y="1949"/>
                </a:lnTo>
                <a:lnTo>
                  <a:pt x="1748" y="1949"/>
                </a:lnTo>
                <a:lnTo>
                  <a:pt x="1754" y="1951"/>
                </a:lnTo>
                <a:lnTo>
                  <a:pt x="1764" y="1953"/>
                </a:lnTo>
                <a:lnTo>
                  <a:pt x="1771" y="1955"/>
                </a:lnTo>
                <a:lnTo>
                  <a:pt x="1783" y="1961"/>
                </a:lnTo>
                <a:lnTo>
                  <a:pt x="1787" y="1961"/>
                </a:lnTo>
                <a:lnTo>
                  <a:pt x="1792" y="1958"/>
                </a:lnTo>
                <a:lnTo>
                  <a:pt x="1800" y="1959"/>
                </a:lnTo>
                <a:lnTo>
                  <a:pt x="1801" y="1961"/>
                </a:lnTo>
                <a:lnTo>
                  <a:pt x="1804" y="1963"/>
                </a:lnTo>
                <a:lnTo>
                  <a:pt x="1807" y="1970"/>
                </a:lnTo>
                <a:lnTo>
                  <a:pt x="1808" y="1971"/>
                </a:lnTo>
                <a:lnTo>
                  <a:pt x="1812" y="1974"/>
                </a:lnTo>
                <a:lnTo>
                  <a:pt x="1813" y="1975"/>
                </a:lnTo>
                <a:lnTo>
                  <a:pt x="1813" y="1976"/>
                </a:lnTo>
                <a:lnTo>
                  <a:pt x="1809" y="1978"/>
                </a:lnTo>
                <a:lnTo>
                  <a:pt x="1807" y="1979"/>
                </a:lnTo>
                <a:lnTo>
                  <a:pt x="1805" y="1984"/>
                </a:lnTo>
                <a:lnTo>
                  <a:pt x="1807" y="1991"/>
                </a:lnTo>
                <a:lnTo>
                  <a:pt x="1821" y="2004"/>
                </a:lnTo>
                <a:lnTo>
                  <a:pt x="1829" y="2009"/>
                </a:lnTo>
                <a:lnTo>
                  <a:pt x="1830" y="2010"/>
                </a:lnTo>
                <a:lnTo>
                  <a:pt x="1831" y="2014"/>
                </a:lnTo>
                <a:lnTo>
                  <a:pt x="1833" y="2019"/>
                </a:lnTo>
                <a:lnTo>
                  <a:pt x="1839" y="2019"/>
                </a:lnTo>
                <a:lnTo>
                  <a:pt x="1841" y="2023"/>
                </a:lnTo>
                <a:lnTo>
                  <a:pt x="1842" y="2027"/>
                </a:lnTo>
                <a:lnTo>
                  <a:pt x="1863" y="2026"/>
                </a:lnTo>
                <a:lnTo>
                  <a:pt x="1867" y="2024"/>
                </a:lnTo>
                <a:close/>
                <a:moveTo>
                  <a:pt x="1838" y="1863"/>
                </a:moveTo>
                <a:lnTo>
                  <a:pt x="1829" y="1864"/>
                </a:lnTo>
                <a:lnTo>
                  <a:pt x="1816" y="1877"/>
                </a:lnTo>
                <a:lnTo>
                  <a:pt x="1838" y="1874"/>
                </a:lnTo>
                <a:lnTo>
                  <a:pt x="1851" y="1874"/>
                </a:lnTo>
                <a:lnTo>
                  <a:pt x="1851" y="1874"/>
                </a:lnTo>
                <a:lnTo>
                  <a:pt x="1851" y="1873"/>
                </a:lnTo>
                <a:lnTo>
                  <a:pt x="1851" y="1871"/>
                </a:lnTo>
                <a:lnTo>
                  <a:pt x="1850" y="1867"/>
                </a:lnTo>
                <a:lnTo>
                  <a:pt x="1850" y="1865"/>
                </a:lnTo>
                <a:lnTo>
                  <a:pt x="1838" y="1863"/>
                </a:lnTo>
                <a:close/>
                <a:moveTo>
                  <a:pt x="2294" y="1871"/>
                </a:moveTo>
                <a:lnTo>
                  <a:pt x="2288" y="1855"/>
                </a:lnTo>
                <a:lnTo>
                  <a:pt x="2285" y="1858"/>
                </a:lnTo>
                <a:lnTo>
                  <a:pt x="2271" y="1864"/>
                </a:lnTo>
                <a:lnTo>
                  <a:pt x="2259" y="1876"/>
                </a:lnTo>
                <a:lnTo>
                  <a:pt x="2252" y="1882"/>
                </a:lnTo>
                <a:lnTo>
                  <a:pt x="2237" y="1903"/>
                </a:lnTo>
                <a:lnTo>
                  <a:pt x="2260" y="1901"/>
                </a:lnTo>
                <a:lnTo>
                  <a:pt x="2297" y="1945"/>
                </a:lnTo>
                <a:lnTo>
                  <a:pt x="2299" y="1941"/>
                </a:lnTo>
                <a:lnTo>
                  <a:pt x="2303" y="1937"/>
                </a:lnTo>
                <a:lnTo>
                  <a:pt x="2306" y="1931"/>
                </a:lnTo>
                <a:lnTo>
                  <a:pt x="2306" y="1929"/>
                </a:lnTo>
                <a:lnTo>
                  <a:pt x="2298" y="1925"/>
                </a:lnTo>
                <a:lnTo>
                  <a:pt x="2301" y="1916"/>
                </a:lnTo>
                <a:lnTo>
                  <a:pt x="2307" y="1919"/>
                </a:lnTo>
                <a:lnTo>
                  <a:pt x="2309" y="1920"/>
                </a:lnTo>
                <a:lnTo>
                  <a:pt x="2316" y="1899"/>
                </a:lnTo>
                <a:lnTo>
                  <a:pt x="2297" y="1891"/>
                </a:lnTo>
                <a:lnTo>
                  <a:pt x="2293" y="1886"/>
                </a:lnTo>
                <a:lnTo>
                  <a:pt x="2297" y="1885"/>
                </a:lnTo>
                <a:lnTo>
                  <a:pt x="2294" y="1871"/>
                </a:lnTo>
                <a:close/>
                <a:moveTo>
                  <a:pt x="1680" y="1841"/>
                </a:moveTo>
                <a:lnTo>
                  <a:pt x="1687" y="1828"/>
                </a:lnTo>
                <a:lnTo>
                  <a:pt x="1685" y="1828"/>
                </a:lnTo>
                <a:lnTo>
                  <a:pt x="1684" y="1826"/>
                </a:lnTo>
                <a:lnTo>
                  <a:pt x="1683" y="1825"/>
                </a:lnTo>
                <a:lnTo>
                  <a:pt x="1681" y="1825"/>
                </a:lnTo>
                <a:lnTo>
                  <a:pt x="1681" y="1824"/>
                </a:lnTo>
                <a:lnTo>
                  <a:pt x="1680" y="1822"/>
                </a:lnTo>
                <a:lnTo>
                  <a:pt x="1671" y="1829"/>
                </a:lnTo>
                <a:lnTo>
                  <a:pt x="1679" y="1843"/>
                </a:lnTo>
                <a:lnTo>
                  <a:pt x="1680" y="1841"/>
                </a:lnTo>
                <a:close/>
                <a:moveTo>
                  <a:pt x="1730" y="1911"/>
                </a:moveTo>
                <a:lnTo>
                  <a:pt x="1731" y="1911"/>
                </a:lnTo>
                <a:lnTo>
                  <a:pt x="1736" y="1910"/>
                </a:lnTo>
                <a:lnTo>
                  <a:pt x="1744" y="1906"/>
                </a:lnTo>
                <a:lnTo>
                  <a:pt x="1751" y="1904"/>
                </a:lnTo>
                <a:lnTo>
                  <a:pt x="1753" y="1906"/>
                </a:lnTo>
                <a:lnTo>
                  <a:pt x="1754" y="1906"/>
                </a:lnTo>
                <a:lnTo>
                  <a:pt x="1757" y="1904"/>
                </a:lnTo>
                <a:lnTo>
                  <a:pt x="1758" y="1904"/>
                </a:lnTo>
                <a:lnTo>
                  <a:pt x="1761" y="1903"/>
                </a:lnTo>
                <a:lnTo>
                  <a:pt x="1764" y="1903"/>
                </a:lnTo>
                <a:lnTo>
                  <a:pt x="1765" y="1902"/>
                </a:lnTo>
                <a:lnTo>
                  <a:pt x="1767" y="1901"/>
                </a:lnTo>
                <a:lnTo>
                  <a:pt x="1769" y="1901"/>
                </a:lnTo>
                <a:lnTo>
                  <a:pt x="1771" y="1899"/>
                </a:lnTo>
                <a:lnTo>
                  <a:pt x="1775" y="1898"/>
                </a:lnTo>
                <a:lnTo>
                  <a:pt x="1775" y="1897"/>
                </a:lnTo>
                <a:lnTo>
                  <a:pt x="1779" y="1894"/>
                </a:lnTo>
                <a:lnTo>
                  <a:pt x="1782" y="1893"/>
                </a:lnTo>
                <a:lnTo>
                  <a:pt x="1783" y="1891"/>
                </a:lnTo>
                <a:lnTo>
                  <a:pt x="1784" y="1891"/>
                </a:lnTo>
                <a:lnTo>
                  <a:pt x="1786" y="1890"/>
                </a:lnTo>
                <a:lnTo>
                  <a:pt x="1787" y="1889"/>
                </a:lnTo>
                <a:lnTo>
                  <a:pt x="1788" y="1888"/>
                </a:lnTo>
                <a:lnTo>
                  <a:pt x="1790" y="1886"/>
                </a:lnTo>
                <a:lnTo>
                  <a:pt x="1792" y="1885"/>
                </a:lnTo>
                <a:lnTo>
                  <a:pt x="1794" y="1884"/>
                </a:lnTo>
                <a:lnTo>
                  <a:pt x="1795" y="1882"/>
                </a:lnTo>
                <a:lnTo>
                  <a:pt x="1796" y="1881"/>
                </a:lnTo>
                <a:lnTo>
                  <a:pt x="1796" y="1880"/>
                </a:lnTo>
                <a:lnTo>
                  <a:pt x="1797" y="1878"/>
                </a:lnTo>
                <a:lnTo>
                  <a:pt x="1797" y="1876"/>
                </a:lnTo>
                <a:lnTo>
                  <a:pt x="1797" y="1874"/>
                </a:lnTo>
                <a:lnTo>
                  <a:pt x="1797" y="1874"/>
                </a:lnTo>
                <a:lnTo>
                  <a:pt x="1799" y="1873"/>
                </a:lnTo>
                <a:lnTo>
                  <a:pt x="1797" y="1872"/>
                </a:lnTo>
                <a:lnTo>
                  <a:pt x="1797" y="1869"/>
                </a:lnTo>
                <a:lnTo>
                  <a:pt x="1797" y="1868"/>
                </a:lnTo>
                <a:lnTo>
                  <a:pt x="1797" y="1867"/>
                </a:lnTo>
                <a:lnTo>
                  <a:pt x="1797" y="1865"/>
                </a:lnTo>
                <a:lnTo>
                  <a:pt x="1796" y="1863"/>
                </a:lnTo>
                <a:lnTo>
                  <a:pt x="1778" y="1829"/>
                </a:lnTo>
                <a:lnTo>
                  <a:pt x="1766" y="1808"/>
                </a:lnTo>
                <a:lnTo>
                  <a:pt x="1764" y="1807"/>
                </a:lnTo>
                <a:lnTo>
                  <a:pt x="1752" y="1799"/>
                </a:lnTo>
                <a:lnTo>
                  <a:pt x="1744" y="1792"/>
                </a:lnTo>
                <a:lnTo>
                  <a:pt x="1744" y="1792"/>
                </a:lnTo>
                <a:lnTo>
                  <a:pt x="1738" y="1801"/>
                </a:lnTo>
                <a:lnTo>
                  <a:pt x="1727" y="1817"/>
                </a:lnTo>
                <a:lnTo>
                  <a:pt x="1726" y="1821"/>
                </a:lnTo>
                <a:lnTo>
                  <a:pt x="1718" y="1834"/>
                </a:lnTo>
                <a:lnTo>
                  <a:pt x="1717" y="1837"/>
                </a:lnTo>
                <a:lnTo>
                  <a:pt x="1717" y="1838"/>
                </a:lnTo>
                <a:lnTo>
                  <a:pt x="1717" y="1839"/>
                </a:lnTo>
                <a:lnTo>
                  <a:pt x="1717" y="1841"/>
                </a:lnTo>
                <a:lnTo>
                  <a:pt x="1714" y="1843"/>
                </a:lnTo>
                <a:lnTo>
                  <a:pt x="1713" y="1846"/>
                </a:lnTo>
                <a:lnTo>
                  <a:pt x="1713" y="1848"/>
                </a:lnTo>
                <a:lnTo>
                  <a:pt x="1711" y="1850"/>
                </a:lnTo>
                <a:lnTo>
                  <a:pt x="1706" y="1859"/>
                </a:lnTo>
                <a:lnTo>
                  <a:pt x="1702" y="1863"/>
                </a:lnTo>
                <a:lnTo>
                  <a:pt x="1696" y="1873"/>
                </a:lnTo>
                <a:lnTo>
                  <a:pt x="1689" y="1878"/>
                </a:lnTo>
                <a:lnTo>
                  <a:pt x="1689" y="1880"/>
                </a:lnTo>
                <a:lnTo>
                  <a:pt x="1687" y="1884"/>
                </a:lnTo>
                <a:lnTo>
                  <a:pt x="1678" y="1897"/>
                </a:lnTo>
                <a:lnTo>
                  <a:pt x="1681" y="1899"/>
                </a:lnTo>
                <a:lnTo>
                  <a:pt x="1687" y="1906"/>
                </a:lnTo>
                <a:lnTo>
                  <a:pt x="1696" y="1919"/>
                </a:lnTo>
                <a:lnTo>
                  <a:pt x="1697" y="1919"/>
                </a:lnTo>
                <a:lnTo>
                  <a:pt x="1727" y="1912"/>
                </a:lnTo>
                <a:lnTo>
                  <a:pt x="1730" y="1911"/>
                </a:lnTo>
                <a:close/>
                <a:moveTo>
                  <a:pt x="1693" y="1829"/>
                </a:moveTo>
                <a:lnTo>
                  <a:pt x="1697" y="1830"/>
                </a:lnTo>
                <a:lnTo>
                  <a:pt x="1705" y="1834"/>
                </a:lnTo>
                <a:lnTo>
                  <a:pt x="1706" y="1834"/>
                </a:lnTo>
                <a:lnTo>
                  <a:pt x="1710" y="1833"/>
                </a:lnTo>
                <a:lnTo>
                  <a:pt x="1713" y="1826"/>
                </a:lnTo>
                <a:lnTo>
                  <a:pt x="1715" y="1821"/>
                </a:lnTo>
                <a:lnTo>
                  <a:pt x="1717" y="1820"/>
                </a:lnTo>
                <a:lnTo>
                  <a:pt x="1719" y="1814"/>
                </a:lnTo>
                <a:lnTo>
                  <a:pt x="1722" y="1811"/>
                </a:lnTo>
                <a:lnTo>
                  <a:pt x="1728" y="1800"/>
                </a:lnTo>
                <a:lnTo>
                  <a:pt x="1735" y="1790"/>
                </a:lnTo>
                <a:lnTo>
                  <a:pt x="1709" y="1811"/>
                </a:lnTo>
                <a:lnTo>
                  <a:pt x="1710" y="1813"/>
                </a:lnTo>
                <a:lnTo>
                  <a:pt x="1687" y="1826"/>
                </a:lnTo>
                <a:lnTo>
                  <a:pt x="1693" y="1829"/>
                </a:lnTo>
                <a:close/>
                <a:moveTo>
                  <a:pt x="2073" y="1735"/>
                </a:moveTo>
                <a:lnTo>
                  <a:pt x="2075" y="1736"/>
                </a:lnTo>
                <a:lnTo>
                  <a:pt x="2076" y="1732"/>
                </a:lnTo>
                <a:lnTo>
                  <a:pt x="2079" y="1727"/>
                </a:lnTo>
                <a:lnTo>
                  <a:pt x="2075" y="1726"/>
                </a:lnTo>
                <a:lnTo>
                  <a:pt x="2075" y="1723"/>
                </a:lnTo>
                <a:lnTo>
                  <a:pt x="2070" y="1723"/>
                </a:lnTo>
                <a:lnTo>
                  <a:pt x="2067" y="1723"/>
                </a:lnTo>
                <a:lnTo>
                  <a:pt x="2067" y="1724"/>
                </a:lnTo>
                <a:lnTo>
                  <a:pt x="2069" y="1724"/>
                </a:lnTo>
                <a:lnTo>
                  <a:pt x="2067" y="1728"/>
                </a:lnTo>
                <a:lnTo>
                  <a:pt x="2075" y="1731"/>
                </a:lnTo>
                <a:lnTo>
                  <a:pt x="2074" y="1732"/>
                </a:lnTo>
                <a:lnTo>
                  <a:pt x="2073" y="1735"/>
                </a:lnTo>
                <a:close/>
                <a:moveTo>
                  <a:pt x="1886" y="1706"/>
                </a:moveTo>
                <a:lnTo>
                  <a:pt x="1881" y="1706"/>
                </a:lnTo>
                <a:lnTo>
                  <a:pt x="1874" y="1706"/>
                </a:lnTo>
                <a:lnTo>
                  <a:pt x="1873" y="1718"/>
                </a:lnTo>
                <a:lnTo>
                  <a:pt x="1886" y="1717"/>
                </a:lnTo>
                <a:lnTo>
                  <a:pt x="1890" y="1717"/>
                </a:lnTo>
                <a:lnTo>
                  <a:pt x="1889" y="1713"/>
                </a:lnTo>
                <a:lnTo>
                  <a:pt x="1889" y="1706"/>
                </a:lnTo>
                <a:lnTo>
                  <a:pt x="1886" y="1706"/>
                </a:lnTo>
                <a:close/>
                <a:moveTo>
                  <a:pt x="2153" y="1717"/>
                </a:moveTo>
                <a:lnTo>
                  <a:pt x="2155" y="1717"/>
                </a:lnTo>
                <a:lnTo>
                  <a:pt x="2156" y="1711"/>
                </a:lnTo>
                <a:lnTo>
                  <a:pt x="2168" y="1717"/>
                </a:lnTo>
                <a:lnTo>
                  <a:pt x="2165" y="1721"/>
                </a:lnTo>
                <a:lnTo>
                  <a:pt x="2164" y="1724"/>
                </a:lnTo>
                <a:lnTo>
                  <a:pt x="2161" y="1730"/>
                </a:lnTo>
                <a:lnTo>
                  <a:pt x="2160" y="1735"/>
                </a:lnTo>
                <a:lnTo>
                  <a:pt x="2157" y="1740"/>
                </a:lnTo>
                <a:lnTo>
                  <a:pt x="2163" y="1740"/>
                </a:lnTo>
                <a:lnTo>
                  <a:pt x="2159" y="1749"/>
                </a:lnTo>
                <a:lnTo>
                  <a:pt x="2164" y="1749"/>
                </a:lnTo>
                <a:lnTo>
                  <a:pt x="2166" y="1749"/>
                </a:lnTo>
                <a:lnTo>
                  <a:pt x="2168" y="1749"/>
                </a:lnTo>
                <a:lnTo>
                  <a:pt x="2169" y="1741"/>
                </a:lnTo>
                <a:lnTo>
                  <a:pt x="2176" y="1740"/>
                </a:lnTo>
                <a:lnTo>
                  <a:pt x="2177" y="1740"/>
                </a:lnTo>
                <a:lnTo>
                  <a:pt x="2182" y="1748"/>
                </a:lnTo>
                <a:lnTo>
                  <a:pt x="2179" y="1749"/>
                </a:lnTo>
                <a:lnTo>
                  <a:pt x="2181" y="1749"/>
                </a:lnTo>
                <a:lnTo>
                  <a:pt x="2182" y="1749"/>
                </a:lnTo>
                <a:lnTo>
                  <a:pt x="2187" y="1751"/>
                </a:lnTo>
                <a:lnTo>
                  <a:pt x="2191" y="1751"/>
                </a:lnTo>
                <a:lnTo>
                  <a:pt x="2194" y="1752"/>
                </a:lnTo>
                <a:lnTo>
                  <a:pt x="2195" y="1752"/>
                </a:lnTo>
                <a:lnTo>
                  <a:pt x="2199" y="1752"/>
                </a:lnTo>
                <a:lnTo>
                  <a:pt x="2202" y="1752"/>
                </a:lnTo>
                <a:lnTo>
                  <a:pt x="2204" y="1751"/>
                </a:lnTo>
                <a:lnTo>
                  <a:pt x="2207" y="1752"/>
                </a:lnTo>
                <a:lnTo>
                  <a:pt x="2208" y="1752"/>
                </a:lnTo>
                <a:lnTo>
                  <a:pt x="2211" y="1752"/>
                </a:lnTo>
                <a:lnTo>
                  <a:pt x="2213" y="1752"/>
                </a:lnTo>
                <a:lnTo>
                  <a:pt x="2213" y="1753"/>
                </a:lnTo>
                <a:lnTo>
                  <a:pt x="2215" y="1753"/>
                </a:lnTo>
                <a:lnTo>
                  <a:pt x="2217" y="1754"/>
                </a:lnTo>
                <a:lnTo>
                  <a:pt x="2219" y="1756"/>
                </a:lnTo>
                <a:lnTo>
                  <a:pt x="2220" y="1756"/>
                </a:lnTo>
                <a:lnTo>
                  <a:pt x="2221" y="1757"/>
                </a:lnTo>
                <a:lnTo>
                  <a:pt x="2224" y="1758"/>
                </a:lnTo>
                <a:lnTo>
                  <a:pt x="2225" y="1753"/>
                </a:lnTo>
                <a:lnTo>
                  <a:pt x="2225" y="1752"/>
                </a:lnTo>
                <a:lnTo>
                  <a:pt x="2226" y="1749"/>
                </a:lnTo>
                <a:lnTo>
                  <a:pt x="2226" y="1747"/>
                </a:lnTo>
                <a:lnTo>
                  <a:pt x="2228" y="1744"/>
                </a:lnTo>
                <a:lnTo>
                  <a:pt x="2228" y="1741"/>
                </a:lnTo>
                <a:lnTo>
                  <a:pt x="2229" y="1739"/>
                </a:lnTo>
                <a:lnTo>
                  <a:pt x="2230" y="1732"/>
                </a:lnTo>
                <a:lnTo>
                  <a:pt x="2237" y="1735"/>
                </a:lnTo>
                <a:lnTo>
                  <a:pt x="2243" y="1738"/>
                </a:lnTo>
                <a:lnTo>
                  <a:pt x="2245" y="1738"/>
                </a:lnTo>
                <a:lnTo>
                  <a:pt x="2247" y="1739"/>
                </a:lnTo>
                <a:lnTo>
                  <a:pt x="2252" y="1740"/>
                </a:lnTo>
                <a:lnTo>
                  <a:pt x="2256" y="1741"/>
                </a:lnTo>
                <a:lnTo>
                  <a:pt x="2268" y="1715"/>
                </a:lnTo>
                <a:lnTo>
                  <a:pt x="2265" y="1713"/>
                </a:lnTo>
                <a:lnTo>
                  <a:pt x="2263" y="1711"/>
                </a:lnTo>
                <a:lnTo>
                  <a:pt x="2260" y="1709"/>
                </a:lnTo>
                <a:lnTo>
                  <a:pt x="2258" y="1706"/>
                </a:lnTo>
                <a:lnTo>
                  <a:pt x="2255" y="1704"/>
                </a:lnTo>
                <a:lnTo>
                  <a:pt x="2251" y="1701"/>
                </a:lnTo>
                <a:lnTo>
                  <a:pt x="2250" y="1700"/>
                </a:lnTo>
                <a:lnTo>
                  <a:pt x="2247" y="1697"/>
                </a:lnTo>
                <a:lnTo>
                  <a:pt x="2246" y="1697"/>
                </a:lnTo>
                <a:lnTo>
                  <a:pt x="2243" y="1693"/>
                </a:lnTo>
                <a:lnTo>
                  <a:pt x="2239" y="1689"/>
                </a:lnTo>
                <a:lnTo>
                  <a:pt x="2236" y="1687"/>
                </a:lnTo>
                <a:lnTo>
                  <a:pt x="2233" y="1685"/>
                </a:lnTo>
                <a:lnTo>
                  <a:pt x="2230" y="1683"/>
                </a:lnTo>
                <a:lnTo>
                  <a:pt x="2229" y="1683"/>
                </a:lnTo>
                <a:lnTo>
                  <a:pt x="2226" y="1679"/>
                </a:lnTo>
                <a:lnTo>
                  <a:pt x="2222" y="1676"/>
                </a:lnTo>
                <a:lnTo>
                  <a:pt x="2219" y="1672"/>
                </a:lnTo>
                <a:lnTo>
                  <a:pt x="2216" y="1670"/>
                </a:lnTo>
                <a:lnTo>
                  <a:pt x="2219" y="1668"/>
                </a:lnTo>
                <a:lnTo>
                  <a:pt x="2224" y="1663"/>
                </a:lnTo>
                <a:lnTo>
                  <a:pt x="2228" y="1661"/>
                </a:lnTo>
                <a:lnTo>
                  <a:pt x="2232" y="1658"/>
                </a:lnTo>
                <a:lnTo>
                  <a:pt x="2236" y="1655"/>
                </a:lnTo>
                <a:lnTo>
                  <a:pt x="2238" y="1654"/>
                </a:lnTo>
                <a:lnTo>
                  <a:pt x="2239" y="1653"/>
                </a:lnTo>
                <a:lnTo>
                  <a:pt x="2243" y="1650"/>
                </a:lnTo>
                <a:lnTo>
                  <a:pt x="2239" y="1644"/>
                </a:lnTo>
                <a:lnTo>
                  <a:pt x="2236" y="1638"/>
                </a:lnTo>
                <a:lnTo>
                  <a:pt x="2233" y="1634"/>
                </a:lnTo>
                <a:lnTo>
                  <a:pt x="2233" y="1632"/>
                </a:lnTo>
                <a:lnTo>
                  <a:pt x="2232" y="1629"/>
                </a:lnTo>
                <a:lnTo>
                  <a:pt x="2230" y="1631"/>
                </a:lnTo>
                <a:lnTo>
                  <a:pt x="2229" y="1632"/>
                </a:lnTo>
                <a:lnTo>
                  <a:pt x="2226" y="1633"/>
                </a:lnTo>
                <a:lnTo>
                  <a:pt x="2220" y="1637"/>
                </a:lnTo>
                <a:lnTo>
                  <a:pt x="2220" y="1638"/>
                </a:lnTo>
                <a:lnTo>
                  <a:pt x="2215" y="1641"/>
                </a:lnTo>
                <a:lnTo>
                  <a:pt x="2221" y="1651"/>
                </a:lnTo>
                <a:lnTo>
                  <a:pt x="2206" y="1661"/>
                </a:lnTo>
                <a:lnTo>
                  <a:pt x="2185" y="1644"/>
                </a:lnTo>
                <a:lnTo>
                  <a:pt x="2183" y="1642"/>
                </a:lnTo>
                <a:lnTo>
                  <a:pt x="2182" y="1642"/>
                </a:lnTo>
                <a:lnTo>
                  <a:pt x="2185" y="1646"/>
                </a:lnTo>
                <a:lnTo>
                  <a:pt x="2181" y="1655"/>
                </a:lnTo>
                <a:lnTo>
                  <a:pt x="2173" y="1674"/>
                </a:lnTo>
                <a:lnTo>
                  <a:pt x="2172" y="1676"/>
                </a:lnTo>
                <a:lnTo>
                  <a:pt x="2170" y="1679"/>
                </a:lnTo>
                <a:lnTo>
                  <a:pt x="2169" y="1684"/>
                </a:lnTo>
                <a:lnTo>
                  <a:pt x="2164" y="1693"/>
                </a:lnTo>
                <a:lnTo>
                  <a:pt x="2159" y="1687"/>
                </a:lnTo>
                <a:lnTo>
                  <a:pt x="2152" y="1675"/>
                </a:lnTo>
                <a:lnTo>
                  <a:pt x="2147" y="1663"/>
                </a:lnTo>
                <a:lnTo>
                  <a:pt x="2131" y="1674"/>
                </a:lnTo>
                <a:lnTo>
                  <a:pt x="2127" y="1678"/>
                </a:lnTo>
                <a:lnTo>
                  <a:pt x="2123" y="1679"/>
                </a:lnTo>
                <a:lnTo>
                  <a:pt x="2121" y="1680"/>
                </a:lnTo>
                <a:lnTo>
                  <a:pt x="2119" y="1691"/>
                </a:lnTo>
                <a:lnTo>
                  <a:pt x="2119" y="1691"/>
                </a:lnTo>
                <a:lnTo>
                  <a:pt x="2119" y="1693"/>
                </a:lnTo>
                <a:lnTo>
                  <a:pt x="2126" y="1697"/>
                </a:lnTo>
                <a:lnTo>
                  <a:pt x="2123" y="1711"/>
                </a:lnTo>
                <a:lnTo>
                  <a:pt x="2117" y="1709"/>
                </a:lnTo>
                <a:lnTo>
                  <a:pt x="2114" y="1722"/>
                </a:lnTo>
                <a:lnTo>
                  <a:pt x="2113" y="1735"/>
                </a:lnTo>
                <a:lnTo>
                  <a:pt x="2116" y="1739"/>
                </a:lnTo>
                <a:lnTo>
                  <a:pt x="2119" y="1740"/>
                </a:lnTo>
                <a:lnTo>
                  <a:pt x="2129" y="1731"/>
                </a:lnTo>
                <a:lnTo>
                  <a:pt x="2148" y="1713"/>
                </a:lnTo>
                <a:lnTo>
                  <a:pt x="2153" y="1718"/>
                </a:lnTo>
                <a:lnTo>
                  <a:pt x="2153" y="1717"/>
                </a:lnTo>
                <a:close/>
                <a:moveTo>
                  <a:pt x="2439" y="1625"/>
                </a:moveTo>
                <a:lnTo>
                  <a:pt x="2438" y="1624"/>
                </a:lnTo>
                <a:lnTo>
                  <a:pt x="2436" y="1624"/>
                </a:lnTo>
                <a:lnTo>
                  <a:pt x="2434" y="1624"/>
                </a:lnTo>
                <a:lnTo>
                  <a:pt x="2423" y="1624"/>
                </a:lnTo>
                <a:lnTo>
                  <a:pt x="2415" y="1623"/>
                </a:lnTo>
                <a:lnTo>
                  <a:pt x="2413" y="1619"/>
                </a:lnTo>
                <a:lnTo>
                  <a:pt x="2412" y="1618"/>
                </a:lnTo>
                <a:lnTo>
                  <a:pt x="2406" y="1611"/>
                </a:lnTo>
                <a:lnTo>
                  <a:pt x="2402" y="1606"/>
                </a:lnTo>
                <a:lnTo>
                  <a:pt x="2412" y="1598"/>
                </a:lnTo>
                <a:lnTo>
                  <a:pt x="2417" y="1594"/>
                </a:lnTo>
                <a:lnTo>
                  <a:pt x="2417" y="1593"/>
                </a:lnTo>
                <a:lnTo>
                  <a:pt x="2415" y="1593"/>
                </a:lnTo>
                <a:lnTo>
                  <a:pt x="2415" y="1591"/>
                </a:lnTo>
                <a:lnTo>
                  <a:pt x="2414" y="1591"/>
                </a:lnTo>
                <a:lnTo>
                  <a:pt x="2414" y="1590"/>
                </a:lnTo>
                <a:lnTo>
                  <a:pt x="2413" y="1590"/>
                </a:lnTo>
                <a:lnTo>
                  <a:pt x="2413" y="1589"/>
                </a:lnTo>
                <a:lnTo>
                  <a:pt x="2413" y="1588"/>
                </a:lnTo>
                <a:lnTo>
                  <a:pt x="2412" y="1588"/>
                </a:lnTo>
                <a:lnTo>
                  <a:pt x="2412" y="1586"/>
                </a:lnTo>
                <a:lnTo>
                  <a:pt x="2410" y="1586"/>
                </a:lnTo>
                <a:lnTo>
                  <a:pt x="2410" y="1585"/>
                </a:lnTo>
                <a:lnTo>
                  <a:pt x="2405" y="1577"/>
                </a:lnTo>
                <a:lnTo>
                  <a:pt x="2382" y="1593"/>
                </a:lnTo>
                <a:lnTo>
                  <a:pt x="2382" y="1610"/>
                </a:lnTo>
                <a:lnTo>
                  <a:pt x="2383" y="1623"/>
                </a:lnTo>
                <a:lnTo>
                  <a:pt x="2382" y="1629"/>
                </a:lnTo>
                <a:lnTo>
                  <a:pt x="2376" y="1638"/>
                </a:lnTo>
                <a:lnTo>
                  <a:pt x="2375" y="1641"/>
                </a:lnTo>
                <a:lnTo>
                  <a:pt x="2371" y="1649"/>
                </a:lnTo>
                <a:lnTo>
                  <a:pt x="2371" y="1657"/>
                </a:lnTo>
                <a:lnTo>
                  <a:pt x="2370" y="1657"/>
                </a:lnTo>
                <a:lnTo>
                  <a:pt x="2366" y="1655"/>
                </a:lnTo>
                <a:lnTo>
                  <a:pt x="2355" y="1678"/>
                </a:lnTo>
                <a:lnTo>
                  <a:pt x="2350" y="1689"/>
                </a:lnTo>
                <a:lnTo>
                  <a:pt x="2349" y="1691"/>
                </a:lnTo>
                <a:lnTo>
                  <a:pt x="2349" y="1692"/>
                </a:lnTo>
                <a:lnTo>
                  <a:pt x="2355" y="1693"/>
                </a:lnTo>
                <a:lnTo>
                  <a:pt x="2367" y="1696"/>
                </a:lnTo>
                <a:lnTo>
                  <a:pt x="2370" y="1693"/>
                </a:lnTo>
                <a:lnTo>
                  <a:pt x="2388" y="1714"/>
                </a:lnTo>
                <a:lnTo>
                  <a:pt x="2389" y="1713"/>
                </a:lnTo>
                <a:lnTo>
                  <a:pt x="2400" y="1718"/>
                </a:lnTo>
                <a:lnTo>
                  <a:pt x="2401" y="1717"/>
                </a:lnTo>
                <a:lnTo>
                  <a:pt x="2404" y="1714"/>
                </a:lnTo>
                <a:lnTo>
                  <a:pt x="2406" y="1713"/>
                </a:lnTo>
                <a:lnTo>
                  <a:pt x="2410" y="1710"/>
                </a:lnTo>
                <a:lnTo>
                  <a:pt x="2413" y="1708"/>
                </a:lnTo>
                <a:lnTo>
                  <a:pt x="2415" y="1705"/>
                </a:lnTo>
                <a:lnTo>
                  <a:pt x="2417" y="1705"/>
                </a:lnTo>
                <a:lnTo>
                  <a:pt x="2418" y="1702"/>
                </a:lnTo>
                <a:lnTo>
                  <a:pt x="2418" y="1700"/>
                </a:lnTo>
                <a:lnTo>
                  <a:pt x="2419" y="1696"/>
                </a:lnTo>
                <a:lnTo>
                  <a:pt x="2421" y="1692"/>
                </a:lnTo>
                <a:lnTo>
                  <a:pt x="2435" y="1696"/>
                </a:lnTo>
                <a:lnTo>
                  <a:pt x="2435" y="1693"/>
                </a:lnTo>
                <a:lnTo>
                  <a:pt x="2436" y="1692"/>
                </a:lnTo>
                <a:lnTo>
                  <a:pt x="2436" y="1688"/>
                </a:lnTo>
                <a:lnTo>
                  <a:pt x="2436" y="1685"/>
                </a:lnTo>
                <a:lnTo>
                  <a:pt x="2435" y="1685"/>
                </a:lnTo>
                <a:lnTo>
                  <a:pt x="2422" y="1684"/>
                </a:lnTo>
                <a:lnTo>
                  <a:pt x="2422" y="1683"/>
                </a:lnTo>
                <a:lnTo>
                  <a:pt x="2422" y="1681"/>
                </a:lnTo>
                <a:lnTo>
                  <a:pt x="2422" y="1680"/>
                </a:lnTo>
                <a:lnTo>
                  <a:pt x="2422" y="1679"/>
                </a:lnTo>
                <a:lnTo>
                  <a:pt x="2421" y="1676"/>
                </a:lnTo>
                <a:lnTo>
                  <a:pt x="2419" y="1674"/>
                </a:lnTo>
                <a:lnTo>
                  <a:pt x="2419" y="1672"/>
                </a:lnTo>
                <a:lnTo>
                  <a:pt x="2418" y="1668"/>
                </a:lnTo>
                <a:lnTo>
                  <a:pt x="2419" y="1667"/>
                </a:lnTo>
                <a:lnTo>
                  <a:pt x="2419" y="1672"/>
                </a:lnTo>
                <a:lnTo>
                  <a:pt x="2426" y="1671"/>
                </a:lnTo>
                <a:lnTo>
                  <a:pt x="2423" y="1666"/>
                </a:lnTo>
                <a:lnTo>
                  <a:pt x="2426" y="1664"/>
                </a:lnTo>
                <a:lnTo>
                  <a:pt x="2432" y="1662"/>
                </a:lnTo>
                <a:lnTo>
                  <a:pt x="2432" y="1659"/>
                </a:lnTo>
                <a:lnTo>
                  <a:pt x="2417" y="1666"/>
                </a:lnTo>
                <a:lnTo>
                  <a:pt x="2417" y="1663"/>
                </a:lnTo>
                <a:lnTo>
                  <a:pt x="2418" y="1655"/>
                </a:lnTo>
                <a:lnTo>
                  <a:pt x="2418" y="1654"/>
                </a:lnTo>
                <a:lnTo>
                  <a:pt x="2417" y="1644"/>
                </a:lnTo>
                <a:lnTo>
                  <a:pt x="2431" y="1646"/>
                </a:lnTo>
                <a:lnTo>
                  <a:pt x="2434" y="1646"/>
                </a:lnTo>
                <a:lnTo>
                  <a:pt x="2435" y="1645"/>
                </a:lnTo>
                <a:lnTo>
                  <a:pt x="2435" y="1642"/>
                </a:lnTo>
                <a:lnTo>
                  <a:pt x="2436" y="1640"/>
                </a:lnTo>
                <a:lnTo>
                  <a:pt x="2438" y="1638"/>
                </a:lnTo>
                <a:lnTo>
                  <a:pt x="2438" y="1637"/>
                </a:lnTo>
                <a:lnTo>
                  <a:pt x="2440" y="1634"/>
                </a:lnTo>
                <a:lnTo>
                  <a:pt x="2440" y="1632"/>
                </a:lnTo>
                <a:lnTo>
                  <a:pt x="2441" y="1631"/>
                </a:lnTo>
                <a:lnTo>
                  <a:pt x="2440" y="1627"/>
                </a:lnTo>
                <a:lnTo>
                  <a:pt x="2439" y="1625"/>
                </a:lnTo>
                <a:close/>
                <a:moveTo>
                  <a:pt x="2517" y="1571"/>
                </a:moveTo>
                <a:lnTo>
                  <a:pt x="2511" y="1568"/>
                </a:lnTo>
                <a:lnTo>
                  <a:pt x="2507" y="1565"/>
                </a:lnTo>
                <a:lnTo>
                  <a:pt x="2505" y="1564"/>
                </a:lnTo>
                <a:lnTo>
                  <a:pt x="2503" y="1561"/>
                </a:lnTo>
                <a:lnTo>
                  <a:pt x="2501" y="1560"/>
                </a:lnTo>
                <a:lnTo>
                  <a:pt x="2499" y="1558"/>
                </a:lnTo>
                <a:lnTo>
                  <a:pt x="2498" y="1556"/>
                </a:lnTo>
                <a:lnTo>
                  <a:pt x="2495" y="1550"/>
                </a:lnTo>
                <a:lnTo>
                  <a:pt x="2494" y="1547"/>
                </a:lnTo>
                <a:lnTo>
                  <a:pt x="2494" y="1546"/>
                </a:lnTo>
                <a:lnTo>
                  <a:pt x="2494" y="1544"/>
                </a:lnTo>
                <a:lnTo>
                  <a:pt x="2494" y="1543"/>
                </a:lnTo>
                <a:lnTo>
                  <a:pt x="2492" y="1539"/>
                </a:lnTo>
                <a:lnTo>
                  <a:pt x="2491" y="1537"/>
                </a:lnTo>
                <a:lnTo>
                  <a:pt x="2491" y="1535"/>
                </a:lnTo>
                <a:lnTo>
                  <a:pt x="2490" y="1534"/>
                </a:lnTo>
                <a:lnTo>
                  <a:pt x="2490" y="1533"/>
                </a:lnTo>
                <a:lnTo>
                  <a:pt x="2483" y="1547"/>
                </a:lnTo>
                <a:lnTo>
                  <a:pt x="2473" y="1567"/>
                </a:lnTo>
                <a:lnTo>
                  <a:pt x="2466" y="1584"/>
                </a:lnTo>
                <a:lnTo>
                  <a:pt x="2465" y="1586"/>
                </a:lnTo>
                <a:lnTo>
                  <a:pt x="2461" y="1595"/>
                </a:lnTo>
                <a:lnTo>
                  <a:pt x="2471" y="1610"/>
                </a:lnTo>
                <a:lnTo>
                  <a:pt x="2475" y="1608"/>
                </a:lnTo>
                <a:lnTo>
                  <a:pt x="2483" y="1607"/>
                </a:lnTo>
                <a:lnTo>
                  <a:pt x="2488" y="1606"/>
                </a:lnTo>
                <a:lnTo>
                  <a:pt x="2488" y="1604"/>
                </a:lnTo>
                <a:lnTo>
                  <a:pt x="2490" y="1598"/>
                </a:lnTo>
                <a:lnTo>
                  <a:pt x="2487" y="1594"/>
                </a:lnTo>
                <a:lnTo>
                  <a:pt x="2487" y="1577"/>
                </a:lnTo>
                <a:lnTo>
                  <a:pt x="2508" y="1577"/>
                </a:lnTo>
                <a:lnTo>
                  <a:pt x="2511" y="1577"/>
                </a:lnTo>
                <a:lnTo>
                  <a:pt x="2521" y="1577"/>
                </a:lnTo>
                <a:lnTo>
                  <a:pt x="2520" y="1572"/>
                </a:lnTo>
                <a:lnTo>
                  <a:pt x="2517" y="1571"/>
                </a:lnTo>
                <a:close/>
                <a:moveTo>
                  <a:pt x="2093" y="1551"/>
                </a:moveTo>
                <a:lnTo>
                  <a:pt x="2078" y="1556"/>
                </a:lnTo>
                <a:lnTo>
                  <a:pt x="2074" y="1558"/>
                </a:lnTo>
                <a:lnTo>
                  <a:pt x="2073" y="1558"/>
                </a:lnTo>
                <a:lnTo>
                  <a:pt x="2067" y="1556"/>
                </a:lnTo>
                <a:lnTo>
                  <a:pt x="2067" y="1555"/>
                </a:lnTo>
                <a:lnTo>
                  <a:pt x="2066" y="1555"/>
                </a:lnTo>
                <a:lnTo>
                  <a:pt x="2066" y="1554"/>
                </a:lnTo>
                <a:lnTo>
                  <a:pt x="2076" y="1551"/>
                </a:lnTo>
                <a:lnTo>
                  <a:pt x="2083" y="1550"/>
                </a:lnTo>
                <a:lnTo>
                  <a:pt x="2090" y="1547"/>
                </a:lnTo>
                <a:lnTo>
                  <a:pt x="2099" y="1544"/>
                </a:lnTo>
                <a:lnTo>
                  <a:pt x="2109" y="1543"/>
                </a:lnTo>
                <a:lnTo>
                  <a:pt x="2125" y="1538"/>
                </a:lnTo>
                <a:lnTo>
                  <a:pt x="2134" y="1535"/>
                </a:lnTo>
                <a:lnTo>
                  <a:pt x="2139" y="1554"/>
                </a:lnTo>
                <a:lnTo>
                  <a:pt x="2147" y="1552"/>
                </a:lnTo>
                <a:lnTo>
                  <a:pt x="2160" y="1552"/>
                </a:lnTo>
                <a:lnTo>
                  <a:pt x="2187" y="1535"/>
                </a:lnTo>
                <a:lnTo>
                  <a:pt x="2207" y="1526"/>
                </a:lnTo>
                <a:lnTo>
                  <a:pt x="2202" y="1530"/>
                </a:lnTo>
                <a:lnTo>
                  <a:pt x="2203" y="1534"/>
                </a:lnTo>
                <a:lnTo>
                  <a:pt x="2203" y="1537"/>
                </a:lnTo>
                <a:lnTo>
                  <a:pt x="2204" y="1539"/>
                </a:lnTo>
                <a:lnTo>
                  <a:pt x="2206" y="1542"/>
                </a:lnTo>
                <a:lnTo>
                  <a:pt x="2207" y="1544"/>
                </a:lnTo>
                <a:lnTo>
                  <a:pt x="2208" y="1547"/>
                </a:lnTo>
                <a:lnTo>
                  <a:pt x="2208" y="1550"/>
                </a:lnTo>
                <a:lnTo>
                  <a:pt x="2207" y="1554"/>
                </a:lnTo>
                <a:lnTo>
                  <a:pt x="2204" y="1556"/>
                </a:lnTo>
                <a:lnTo>
                  <a:pt x="2203" y="1559"/>
                </a:lnTo>
                <a:lnTo>
                  <a:pt x="2202" y="1561"/>
                </a:lnTo>
                <a:lnTo>
                  <a:pt x="2198" y="1565"/>
                </a:lnTo>
                <a:lnTo>
                  <a:pt x="2195" y="1567"/>
                </a:lnTo>
                <a:lnTo>
                  <a:pt x="2194" y="1569"/>
                </a:lnTo>
                <a:lnTo>
                  <a:pt x="2192" y="1581"/>
                </a:lnTo>
                <a:lnTo>
                  <a:pt x="2194" y="1581"/>
                </a:lnTo>
                <a:lnTo>
                  <a:pt x="2196" y="1582"/>
                </a:lnTo>
                <a:lnTo>
                  <a:pt x="2200" y="1582"/>
                </a:lnTo>
                <a:lnTo>
                  <a:pt x="2207" y="1585"/>
                </a:lnTo>
                <a:lnTo>
                  <a:pt x="2211" y="1586"/>
                </a:lnTo>
                <a:lnTo>
                  <a:pt x="2215" y="1586"/>
                </a:lnTo>
                <a:lnTo>
                  <a:pt x="2217" y="1585"/>
                </a:lnTo>
                <a:lnTo>
                  <a:pt x="2221" y="1593"/>
                </a:lnTo>
                <a:lnTo>
                  <a:pt x="2221" y="1594"/>
                </a:lnTo>
                <a:lnTo>
                  <a:pt x="2229" y="1612"/>
                </a:lnTo>
                <a:lnTo>
                  <a:pt x="2230" y="1624"/>
                </a:lnTo>
                <a:lnTo>
                  <a:pt x="2232" y="1628"/>
                </a:lnTo>
                <a:lnTo>
                  <a:pt x="2226" y="1631"/>
                </a:lnTo>
                <a:lnTo>
                  <a:pt x="2221" y="1634"/>
                </a:lnTo>
                <a:lnTo>
                  <a:pt x="2220" y="1634"/>
                </a:lnTo>
                <a:lnTo>
                  <a:pt x="2219" y="1636"/>
                </a:lnTo>
                <a:lnTo>
                  <a:pt x="2217" y="1636"/>
                </a:lnTo>
                <a:lnTo>
                  <a:pt x="2215" y="1638"/>
                </a:lnTo>
                <a:lnTo>
                  <a:pt x="2213" y="1638"/>
                </a:lnTo>
                <a:lnTo>
                  <a:pt x="2213" y="1640"/>
                </a:lnTo>
                <a:lnTo>
                  <a:pt x="2212" y="1640"/>
                </a:lnTo>
                <a:lnTo>
                  <a:pt x="2211" y="1640"/>
                </a:lnTo>
                <a:lnTo>
                  <a:pt x="2209" y="1640"/>
                </a:lnTo>
                <a:lnTo>
                  <a:pt x="2208" y="1641"/>
                </a:lnTo>
                <a:lnTo>
                  <a:pt x="2202" y="1641"/>
                </a:lnTo>
                <a:lnTo>
                  <a:pt x="2196" y="1641"/>
                </a:lnTo>
                <a:lnTo>
                  <a:pt x="2194" y="1641"/>
                </a:lnTo>
                <a:lnTo>
                  <a:pt x="2181" y="1640"/>
                </a:lnTo>
                <a:lnTo>
                  <a:pt x="2179" y="1640"/>
                </a:lnTo>
                <a:lnTo>
                  <a:pt x="2178" y="1641"/>
                </a:lnTo>
                <a:lnTo>
                  <a:pt x="2177" y="1641"/>
                </a:lnTo>
                <a:lnTo>
                  <a:pt x="2176" y="1641"/>
                </a:lnTo>
                <a:lnTo>
                  <a:pt x="2173" y="1640"/>
                </a:lnTo>
                <a:lnTo>
                  <a:pt x="2172" y="1641"/>
                </a:lnTo>
                <a:lnTo>
                  <a:pt x="2172" y="1642"/>
                </a:lnTo>
                <a:lnTo>
                  <a:pt x="2170" y="1644"/>
                </a:lnTo>
                <a:lnTo>
                  <a:pt x="2169" y="1645"/>
                </a:lnTo>
                <a:lnTo>
                  <a:pt x="2169" y="1644"/>
                </a:lnTo>
                <a:lnTo>
                  <a:pt x="2168" y="1645"/>
                </a:lnTo>
                <a:lnTo>
                  <a:pt x="2152" y="1655"/>
                </a:lnTo>
                <a:lnTo>
                  <a:pt x="2146" y="1662"/>
                </a:lnTo>
                <a:lnTo>
                  <a:pt x="2142" y="1663"/>
                </a:lnTo>
                <a:lnTo>
                  <a:pt x="2142" y="1662"/>
                </a:lnTo>
                <a:lnTo>
                  <a:pt x="2140" y="1659"/>
                </a:lnTo>
                <a:lnTo>
                  <a:pt x="2140" y="1658"/>
                </a:lnTo>
                <a:lnTo>
                  <a:pt x="2139" y="1655"/>
                </a:lnTo>
                <a:lnTo>
                  <a:pt x="2138" y="1655"/>
                </a:lnTo>
                <a:lnTo>
                  <a:pt x="2138" y="1653"/>
                </a:lnTo>
                <a:lnTo>
                  <a:pt x="2136" y="1650"/>
                </a:lnTo>
                <a:lnTo>
                  <a:pt x="2136" y="1648"/>
                </a:lnTo>
                <a:lnTo>
                  <a:pt x="2135" y="1646"/>
                </a:lnTo>
                <a:lnTo>
                  <a:pt x="2135" y="1645"/>
                </a:lnTo>
                <a:lnTo>
                  <a:pt x="2134" y="1644"/>
                </a:lnTo>
                <a:lnTo>
                  <a:pt x="2134" y="1642"/>
                </a:lnTo>
                <a:lnTo>
                  <a:pt x="2133" y="1640"/>
                </a:lnTo>
                <a:lnTo>
                  <a:pt x="2133" y="1638"/>
                </a:lnTo>
                <a:lnTo>
                  <a:pt x="2131" y="1636"/>
                </a:lnTo>
                <a:lnTo>
                  <a:pt x="2130" y="1633"/>
                </a:lnTo>
                <a:lnTo>
                  <a:pt x="2127" y="1624"/>
                </a:lnTo>
                <a:lnTo>
                  <a:pt x="2119" y="1606"/>
                </a:lnTo>
                <a:lnTo>
                  <a:pt x="2119" y="1604"/>
                </a:lnTo>
                <a:lnTo>
                  <a:pt x="2118" y="1599"/>
                </a:lnTo>
                <a:lnTo>
                  <a:pt x="2118" y="1597"/>
                </a:lnTo>
                <a:lnTo>
                  <a:pt x="2117" y="1593"/>
                </a:lnTo>
                <a:lnTo>
                  <a:pt x="2116" y="1591"/>
                </a:lnTo>
                <a:lnTo>
                  <a:pt x="2110" y="1578"/>
                </a:lnTo>
                <a:lnTo>
                  <a:pt x="2109" y="1572"/>
                </a:lnTo>
                <a:lnTo>
                  <a:pt x="2119" y="1572"/>
                </a:lnTo>
                <a:lnTo>
                  <a:pt x="2093" y="1551"/>
                </a:lnTo>
                <a:close/>
                <a:moveTo>
                  <a:pt x="2208" y="1606"/>
                </a:moveTo>
                <a:lnTo>
                  <a:pt x="2211" y="1606"/>
                </a:lnTo>
                <a:lnTo>
                  <a:pt x="2211" y="1604"/>
                </a:lnTo>
                <a:lnTo>
                  <a:pt x="2212" y="1604"/>
                </a:lnTo>
                <a:lnTo>
                  <a:pt x="2213" y="1604"/>
                </a:lnTo>
                <a:lnTo>
                  <a:pt x="2213" y="1604"/>
                </a:lnTo>
                <a:lnTo>
                  <a:pt x="2213" y="1603"/>
                </a:lnTo>
                <a:lnTo>
                  <a:pt x="2215" y="1603"/>
                </a:lnTo>
                <a:lnTo>
                  <a:pt x="2216" y="1603"/>
                </a:lnTo>
                <a:lnTo>
                  <a:pt x="2213" y="1598"/>
                </a:lnTo>
                <a:lnTo>
                  <a:pt x="2213" y="1598"/>
                </a:lnTo>
                <a:lnTo>
                  <a:pt x="2212" y="1598"/>
                </a:lnTo>
                <a:lnTo>
                  <a:pt x="2211" y="1599"/>
                </a:lnTo>
                <a:lnTo>
                  <a:pt x="2209" y="1599"/>
                </a:lnTo>
                <a:lnTo>
                  <a:pt x="2208" y="1599"/>
                </a:lnTo>
                <a:lnTo>
                  <a:pt x="2208" y="1602"/>
                </a:lnTo>
                <a:lnTo>
                  <a:pt x="2208" y="1604"/>
                </a:lnTo>
                <a:lnTo>
                  <a:pt x="2208" y="1606"/>
                </a:lnTo>
                <a:close/>
                <a:moveTo>
                  <a:pt x="2174" y="1629"/>
                </a:moveTo>
                <a:lnTo>
                  <a:pt x="2173" y="1628"/>
                </a:lnTo>
                <a:lnTo>
                  <a:pt x="2172" y="1629"/>
                </a:lnTo>
                <a:lnTo>
                  <a:pt x="2169" y="1631"/>
                </a:lnTo>
                <a:lnTo>
                  <a:pt x="2170" y="1632"/>
                </a:lnTo>
                <a:lnTo>
                  <a:pt x="2172" y="1632"/>
                </a:lnTo>
                <a:lnTo>
                  <a:pt x="2174" y="1629"/>
                </a:lnTo>
                <a:close/>
                <a:moveTo>
                  <a:pt x="2172" y="1623"/>
                </a:moveTo>
                <a:lnTo>
                  <a:pt x="2170" y="1624"/>
                </a:lnTo>
                <a:lnTo>
                  <a:pt x="2172" y="1624"/>
                </a:lnTo>
                <a:lnTo>
                  <a:pt x="2173" y="1624"/>
                </a:lnTo>
                <a:lnTo>
                  <a:pt x="2176" y="1623"/>
                </a:lnTo>
                <a:lnTo>
                  <a:pt x="2174" y="1621"/>
                </a:lnTo>
                <a:lnTo>
                  <a:pt x="2173" y="1621"/>
                </a:lnTo>
                <a:lnTo>
                  <a:pt x="2173" y="1623"/>
                </a:lnTo>
                <a:lnTo>
                  <a:pt x="2172" y="1623"/>
                </a:lnTo>
                <a:close/>
                <a:moveTo>
                  <a:pt x="2174" y="1620"/>
                </a:moveTo>
                <a:lnTo>
                  <a:pt x="2176" y="1620"/>
                </a:lnTo>
                <a:lnTo>
                  <a:pt x="2176" y="1619"/>
                </a:lnTo>
                <a:lnTo>
                  <a:pt x="2173" y="1616"/>
                </a:lnTo>
                <a:lnTo>
                  <a:pt x="2172" y="1618"/>
                </a:lnTo>
                <a:lnTo>
                  <a:pt x="2174" y="1620"/>
                </a:lnTo>
                <a:close/>
                <a:moveTo>
                  <a:pt x="2178" y="1632"/>
                </a:moveTo>
                <a:lnTo>
                  <a:pt x="2177" y="1631"/>
                </a:lnTo>
                <a:lnTo>
                  <a:pt x="2174" y="1636"/>
                </a:lnTo>
                <a:lnTo>
                  <a:pt x="2177" y="1637"/>
                </a:lnTo>
                <a:lnTo>
                  <a:pt x="2178" y="1632"/>
                </a:lnTo>
                <a:close/>
                <a:moveTo>
                  <a:pt x="2181" y="1624"/>
                </a:moveTo>
                <a:lnTo>
                  <a:pt x="2179" y="1624"/>
                </a:lnTo>
                <a:lnTo>
                  <a:pt x="2178" y="1624"/>
                </a:lnTo>
                <a:lnTo>
                  <a:pt x="2178" y="1624"/>
                </a:lnTo>
                <a:lnTo>
                  <a:pt x="2177" y="1624"/>
                </a:lnTo>
                <a:lnTo>
                  <a:pt x="2174" y="1625"/>
                </a:lnTo>
                <a:lnTo>
                  <a:pt x="2176" y="1627"/>
                </a:lnTo>
                <a:lnTo>
                  <a:pt x="2176" y="1628"/>
                </a:lnTo>
                <a:lnTo>
                  <a:pt x="2177" y="1628"/>
                </a:lnTo>
                <a:lnTo>
                  <a:pt x="2177" y="1629"/>
                </a:lnTo>
                <a:lnTo>
                  <a:pt x="2178" y="1629"/>
                </a:lnTo>
                <a:lnTo>
                  <a:pt x="2179" y="1631"/>
                </a:lnTo>
                <a:lnTo>
                  <a:pt x="2179" y="1629"/>
                </a:lnTo>
                <a:lnTo>
                  <a:pt x="2181" y="1625"/>
                </a:lnTo>
                <a:lnTo>
                  <a:pt x="2181" y="1624"/>
                </a:lnTo>
                <a:close/>
                <a:moveTo>
                  <a:pt x="2183" y="1610"/>
                </a:moveTo>
                <a:lnTo>
                  <a:pt x="2182" y="1607"/>
                </a:lnTo>
                <a:lnTo>
                  <a:pt x="2181" y="1607"/>
                </a:lnTo>
                <a:lnTo>
                  <a:pt x="2179" y="1608"/>
                </a:lnTo>
                <a:lnTo>
                  <a:pt x="2182" y="1612"/>
                </a:lnTo>
                <a:lnTo>
                  <a:pt x="2182" y="1612"/>
                </a:lnTo>
                <a:lnTo>
                  <a:pt x="2179" y="1616"/>
                </a:lnTo>
                <a:lnTo>
                  <a:pt x="2181" y="1618"/>
                </a:lnTo>
                <a:lnTo>
                  <a:pt x="2182" y="1612"/>
                </a:lnTo>
                <a:lnTo>
                  <a:pt x="2183" y="1610"/>
                </a:lnTo>
                <a:close/>
                <a:moveTo>
                  <a:pt x="2187" y="1602"/>
                </a:moveTo>
                <a:lnTo>
                  <a:pt x="2186" y="1601"/>
                </a:lnTo>
                <a:lnTo>
                  <a:pt x="2185" y="1602"/>
                </a:lnTo>
                <a:lnTo>
                  <a:pt x="2183" y="1603"/>
                </a:lnTo>
                <a:lnTo>
                  <a:pt x="2183" y="1604"/>
                </a:lnTo>
                <a:lnTo>
                  <a:pt x="2185" y="1606"/>
                </a:lnTo>
                <a:lnTo>
                  <a:pt x="2185" y="1604"/>
                </a:lnTo>
                <a:lnTo>
                  <a:pt x="2186" y="1604"/>
                </a:lnTo>
                <a:lnTo>
                  <a:pt x="2187" y="1602"/>
                </a:lnTo>
                <a:close/>
                <a:moveTo>
                  <a:pt x="2198" y="1604"/>
                </a:moveTo>
                <a:lnTo>
                  <a:pt x="2196" y="1604"/>
                </a:lnTo>
                <a:lnTo>
                  <a:pt x="2195" y="1608"/>
                </a:lnTo>
                <a:lnTo>
                  <a:pt x="2198" y="1610"/>
                </a:lnTo>
                <a:lnTo>
                  <a:pt x="2198" y="1604"/>
                </a:lnTo>
                <a:close/>
                <a:moveTo>
                  <a:pt x="2207" y="1612"/>
                </a:moveTo>
                <a:lnTo>
                  <a:pt x="2206" y="1612"/>
                </a:lnTo>
                <a:lnTo>
                  <a:pt x="2204" y="1616"/>
                </a:lnTo>
                <a:lnTo>
                  <a:pt x="2206" y="1618"/>
                </a:lnTo>
                <a:lnTo>
                  <a:pt x="2207" y="1618"/>
                </a:lnTo>
                <a:lnTo>
                  <a:pt x="2207" y="1612"/>
                </a:lnTo>
                <a:close/>
                <a:moveTo>
                  <a:pt x="2204" y="1598"/>
                </a:moveTo>
                <a:lnTo>
                  <a:pt x="2206" y="1598"/>
                </a:lnTo>
                <a:lnTo>
                  <a:pt x="2207" y="1598"/>
                </a:lnTo>
                <a:lnTo>
                  <a:pt x="2207" y="1593"/>
                </a:lnTo>
                <a:lnTo>
                  <a:pt x="2204" y="1593"/>
                </a:lnTo>
                <a:lnTo>
                  <a:pt x="2204" y="1598"/>
                </a:lnTo>
                <a:close/>
                <a:moveTo>
                  <a:pt x="2204" y="1604"/>
                </a:moveTo>
                <a:lnTo>
                  <a:pt x="2203" y="1604"/>
                </a:lnTo>
                <a:lnTo>
                  <a:pt x="2203" y="1610"/>
                </a:lnTo>
                <a:lnTo>
                  <a:pt x="2204" y="1610"/>
                </a:lnTo>
                <a:lnTo>
                  <a:pt x="2206" y="1604"/>
                </a:lnTo>
                <a:lnTo>
                  <a:pt x="2204" y="1604"/>
                </a:lnTo>
                <a:close/>
                <a:moveTo>
                  <a:pt x="2190" y="1597"/>
                </a:moveTo>
                <a:lnTo>
                  <a:pt x="2191" y="1597"/>
                </a:lnTo>
                <a:lnTo>
                  <a:pt x="2192" y="1597"/>
                </a:lnTo>
                <a:lnTo>
                  <a:pt x="2194" y="1597"/>
                </a:lnTo>
                <a:lnTo>
                  <a:pt x="2196" y="1597"/>
                </a:lnTo>
                <a:lnTo>
                  <a:pt x="2198" y="1597"/>
                </a:lnTo>
                <a:lnTo>
                  <a:pt x="2200" y="1598"/>
                </a:lnTo>
                <a:lnTo>
                  <a:pt x="2202" y="1598"/>
                </a:lnTo>
                <a:lnTo>
                  <a:pt x="2202" y="1597"/>
                </a:lnTo>
                <a:lnTo>
                  <a:pt x="2203" y="1593"/>
                </a:lnTo>
                <a:lnTo>
                  <a:pt x="2200" y="1593"/>
                </a:lnTo>
                <a:lnTo>
                  <a:pt x="2199" y="1593"/>
                </a:lnTo>
                <a:lnTo>
                  <a:pt x="2196" y="1593"/>
                </a:lnTo>
                <a:lnTo>
                  <a:pt x="2195" y="1593"/>
                </a:lnTo>
                <a:lnTo>
                  <a:pt x="2192" y="1593"/>
                </a:lnTo>
                <a:lnTo>
                  <a:pt x="2190" y="1593"/>
                </a:lnTo>
                <a:lnTo>
                  <a:pt x="2190" y="1593"/>
                </a:lnTo>
                <a:lnTo>
                  <a:pt x="2190" y="1597"/>
                </a:lnTo>
                <a:close/>
                <a:moveTo>
                  <a:pt x="2190" y="1603"/>
                </a:moveTo>
                <a:lnTo>
                  <a:pt x="2189" y="1608"/>
                </a:lnTo>
                <a:lnTo>
                  <a:pt x="2190" y="1608"/>
                </a:lnTo>
                <a:lnTo>
                  <a:pt x="2191" y="1608"/>
                </a:lnTo>
                <a:lnTo>
                  <a:pt x="2194" y="1608"/>
                </a:lnTo>
                <a:lnTo>
                  <a:pt x="2194" y="1603"/>
                </a:lnTo>
                <a:lnTo>
                  <a:pt x="2192" y="1603"/>
                </a:lnTo>
                <a:lnTo>
                  <a:pt x="2191" y="1603"/>
                </a:lnTo>
                <a:lnTo>
                  <a:pt x="2190" y="1603"/>
                </a:lnTo>
                <a:close/>
                <a:moveTo>
                  <a:pt x="2185" y="1593"/>
                </a:moveTo>
                <a:lnTo>
                  <a:pt x="2187" y="1598"/>
                </a:lnTo>
                <a:lnTo>
                  <a:pt x="2189" y="1597"/>
                </a:lnTo>
                <a:lnTo>
                  <a:pt x="2187" y="1593"/>
                </a:lnTo>
                <a:lnTo>
                  <a:pt x="2187" y="1593"/>
                </a:lnTo>
                <a:lnTo>
                  <a:pt x="2185" y="1593"/>
                </a:lnTo>
                <a:close/>
                <a:moveTo>
                  <a:pt x="2174" y="1604"/>
                </a:moveTo>
                <a:lnTo>
                  <a:pt x="2176" y="1607"/>
                </a:lnTo>
                <a:lnTo>
                  <a:pt x="2177" y="1607"/>
                </a:lnTo>
                <a:lnTo>
                  <a:pt x="2177" y="1608"/>
                </a:lnTo>
                <a:lnTo>
                  <a:pt x="2178" y="1608"/>
                </a:lnTo>
                <a:lnTo>
                  <a:pt x="2178" y="1607"/>
                </a:lnTo>
                <a:lnTo>
                  <a:pt x="2179" y="1606"/>
                </a:lnTo>
                <a:lnTo>
                  <a:pt x="2181" y="1604"/>
                </a:lnTo>
                <a:lnTo>
                  <a:pt x="2182" y="1603"/>
                </a:lnTo>
                <a:lnTo>
                  <a:pt x="2182" y="1602"/>
                </a:lnTo>
                <a:lnTo>
                  <a:pt x="2182" y="1601"/>
                </a:lnTo>
                <a:lnTo>
                  <a:pt x="2183" y="1601"/>
                </a:lnTo>
                <a:lnTo>
                  <a:pt x="2183" y="1599"/>
                </a:lnTo>
                <a:lnTo>
                  <a:pt x="2185" y="1599"/>
                </a:lnTo>
                <a:lnTo>
                  <a:pt x="2186" y="1599"/>
                </a:lnTo>
                <a:lnTo>
                  <a:pt x="2183" y="1595"/>
                </a:lnTo>
                <a:lnTo>
                  <a:pt x="2182" y="1594"/>
                </a:lnTo>
                <a:lnTo>
                  <a:pt x="2182" y="1595"/>
                </a:lnTo>
                <a:lnTo>
                  <a:pt x="2182" y="1597"/>
                </a:lnTo>
                <a:lnTo>
                  <a:pt x="2181" y="1598"/>
                </a:lnTo>
                <a:lnTo>
                  <a:pt x="2179" y="1599"/>
                </a:lnTo>
                <a:lnTo>
                  <a:pt x="2178" y="1601"/>
                </a:lnTo>
                <a:lnTo>
                  <a:pt x="2177" y="1602"/>
                </a:lnTo>
                <a:lnTo>
                  <a:pt x="2176" y="1603"/>
                </a:lnTo>
                <a:lnTo>
                  <a:pt x="2174" y="1604"/>
                </a:lnTo>
                <a:close/>
                <a:moveTo>
                  <a:pt x="2168" y="1611"/>
                </a:moveTo>
                <a:lnTo>
                  <a:pt x="2169" y="1612"/>
                </a:lnTo>
                <a:lnTo>
                  <a:pt x="2172" y="1615"/>
                </a:lnTo>
                <a:lnTo>
                  <a:pt x="2173" y="1614"/>
                </a:lnTo>
                <a:lnTo>
                  <a:pt x="2173" y="1612"/>
                </a:lnTo>
                <a:lnTo>
                  <a:pt x="2172" y="1612"/>
                </a:lnTo>
                <a:lnTo>
                  <a:pt x="2170" y="1611"/>
                </a:lnTo>
                <a:lnTo>
                  <a:pt x="2170" y="1610"/>
                </a:lnTo>
                <a:lnTo>
                  <a:pt x="2168" y="1611"/>
                </a:lnTo>
                <a:close/>
                <a:moveTo>
                  <a:pt x="2164" y="1616"/>
                </a:moveTo>
                <a:lnTo>
                  <a:pt x="2168" y="1619"/>
                </a:lnTo>
                <a:lnTo>
                  <a:pt x="2169" y="1618"/>
                </a:lnTo>
                <a:lnTo>
                  <a:pt x="2170" y="1616"/>
                </a:lnTo>
                <a:lnTo>
                  <a:pt x="2168" y="1614"/>
                </a:lnTo>
                <a:lnTo>
                  <a:pt x="2166" y="1614"/>
                </a:lnTo>
                <a:lnTo>
                  <a:pt x="2165" y="1615"/>
                </a:lnTo>
                <a:lnTo>
                  <a:pt x="2164" y="1616"/>
                </a:lnTo>
                <a:close/>
                <a:moveTo>
                  <a:pt x="2992" y="1274"/>
                </a:moveTo>
                <a:lnTo>
                  <a:pt x="2988" y="1263"/>
                </a:lnTo>
                <a:lnTo>
                  <a:pt x="2981" y="1267"/>
                </a:lnTo>
                <a:lnTo>
                  <a:pt x="2980" y="1269"/>
                </a:lnTo>
                <a:lnTo>
                  <a:pt x="2985" y="1281"/>
                </a:lnTo>
                <a:lnTo>
                  <a:pt x="2986" y="1284"/>
                </a:lnTo>
                <a:lnTo>
                  <a:pt x="2994" y="1278"/>
                </a:lnTo>
                <a:lnTo>
                  <a:pt x="2992" y="1274"/>
                </a:lnTo>
                <a:close/>
                <a:moveTo>
                  <a:pt x="2567" y="1247"/>
                </a:moveTo>
                <a:lnTo>
                  <a:pt x="2573" y="1247"/>
                </a:lnTo>
                <a:lnTo>
                  <a:pt x="2574" y="1241"/>
                </a:lnTo>
                <a:lnTo>
                  <a:pt x="2565" y="1241"/>
                </a:lnTo>
                <a:lnTo>
                  <a:pt x="2567" y="1247"/>
                </a:lnTo>
                <a:close/>
                <a:moveTo>
                  <a:pt x="2516" y="1241"/>
                </a:moveTo>
                <a:lnTo>
                  <a:pt x="2535" y="1239"/>
                </a:lnTo>
                <a:lnTo>
                  <a:pt x="2534" y="1235"/>
                </a:lnTo>
                <a:lnTo>
                  <a:pt x="2521" y="1233"/>
                </a:lnTo>
                <a:lnTo>
                  <a:pt x="2507" y="1229"/>
                </a:lnTo>
                <a:lnTo>
                  <a:pt x="2504" y="1229"/>
                </a:lnTo>
                <a:lnTo>
                  <a:pt x="2504" y="1230"/>
                </a:lnTo>
                <a:lnTo>
                  <a:pt x="2508" y="1238"/>
                </a:lnTo>
                <a:lnTo>
                  <a:pt x="2508" y="1241"/>
                </a:lnTo>
                <a:lnTo>
                  <a:pt x="2516" y="1241"/>
                </a:lnTo>
                <a:close/>
                <a:moveTo>
                  <a:pt x="2949" y="1247"/>
                </a:moveTo>
                <a:lnTo>
                  <a:pt x="2946" y="1250"/>
                </a:lnTo>
                <a:lnTo>
                  <a:pt x="2934" y="1263"/>
                </a:lnTo>
                <a:lnTo>
                  <a:pt x="2934" y="1261"/>
                </a:lnTo>
                <a:lnTo>
                  <a:pt x="2926" y="1252"/>
                </a:lnTo>
                <a:lnTo>
                  <a:pt x="2920" y="1247"/>
                </a:lnTo>
                <a:lnTo>
                  <a:pt x="2911" y="1238"/>
                </a:lnTo>
                <a:lnTo>
                  <a:pt x="2906" y="1233"/>
                </a:lnTo>
                <a:lnTo>
                  <a:pt x="2898" y="1242"/>
                </a:lnTo>
                <a:lnTo>
                  <a:pt x="2895" y="1237"/>
                </a:lnTo>
                <a:lnTo>
                  <a:pt x="2899" y="1229"/>
                </a:lnTo>
                <a:lnTo>
                  <a:pt x="2896" y="1209"/>
                </a:lnTo>
                <a:lnTo>
                  <a:pt x="2894" y="1204"/>
                </a:lnTo>
                <a:lnTo>
                  <a:pt x="2881" y="1211"/>
                </a:lnTo>
                <a:lnTo>
                  <a:pt x="2889" y="1224"/>
                </a:lnTo>
                <a:lnTo>
                  <a:pt x="2872" y="1235"/>
                </a:lnTo>
                <a:lnTo>
                  <a:pt x="2857" y="1247"/>
                </a:lnTo>
                <a:lnTo>
                  <a:pt x="2827" y="1224"/>
                </a:lnTo>
                <a:lnTo>
                  <a:pt x="2822" y="1220"/>
                </a:lnTo>
                <a:lnTo>
                  <a:pt x="2820" y="1218"/>
                </a:lnTo>
                <a:lnTo>
                  <a:pt x="2816" y="1216"/>
                </a:lnTo>
                <a:lnTo>
                  <a:pt x="2812" y="1213"/>
                </a:lnTo>
                <a:lnTo>
                  <a:pt x="2807" y="1208"/>
                </a:lnTo>
                <a:lnTo>
                  <a:pt x="2804" y="1205"/>
                </a:lnTo>
                <a:lnTo>
                  <a:pt x="2797" y="1200"/>
                </a:lnTo>
                <a:lnTo>
                  <a:pt x="2793" y="1209"/>
                </a:lnTo>
                <a:lnTo>
                  <a:pt x="2793" y="1211"/>
                </a:lnTo>
                <a:lnTo>
                  <a:pt x="2791" y="1216"/>
                </a:lnTo>
                <a:lnTo>
                  <a:pt x="2791" y="1217"/>
                </a:lnTo>
                <a:lnTo>
                  <a:pt x="2790" y="1220"/>
                </a:lnTo>
                <a:lnTo>
                  <a:pt x="2788" y="1224"/>
                </a:lnTo>
                <a:lnTo>
                  <a:pt x="2787" y="1228"/>
                </a:lnTo>
                <a:lnTo>
                  <a:pt x="2786" y="1230"/>
                </a:lnTo>
                <a:lnTo>
                  <a:pt x="2784" y="1231"/>
                </a:lnTo>
                <a:lnTo>
                  <a:pt x="2783" y="1234"/>
                </a:lnTo>
                <a:lnTo>
                  <a:pt x="2777" y="1231"/>
                </a:lnTo>
                <a:lnTo>
                  <a:pt x="2775" y="1231"/>
                </a:lnTo>
                <a:lnTo>
                  <a:pt x="2774" y="1228"/>
                </a:lnTo>
                <a:lnTo>
                  <a:pt x="2770" y="1224"/>
                </a:lnTo>
                <a:lnTo>
                  <a:pt x="2769" y="1221"/>
                </a:lnTo>
                <a:lnTo>
                  <a:pt x="2766" y="1218"/>
                </a:lnTo>
                <a:lnTo>
                  <a:pt x="2765" y="1217"/>
                </a:lnTo>
                <a:lnTo>
                  <a:pt x="2765" y="1216"/>
                </a:lnTo>
                <a:lnTo>
                  <a:pt x="2763" y="1216"/>
                </a:lnTo>
                <a:lnTo>
                  <a:pt x="2761" y="1213"/>
                </a:lnTo>
                <a:lnTo>
                  <a:pt x="2758" y="1208"/>
                </a:lnTo>
                <a:lnTo>
                  <a:pt x="2756" y="1204"/>
                </a:lnTo>
                <a:lnTo>
                  <a:pt x="2754" y="1201"/>
                </a:lnTo>
                <a:lnTo>
                  <a:pt x="2752" y="1199"/>
                </a:lnTo>
                <a:lnTo>
                  <a:pt x="2750" y="1195"/>
                </a:lnTo>
                <a:lnTo>
                  <a:pt x="2748" y="1195"/>
                </a:lnTo>
                <a:lnTo>
                  <a:pt x="2743" y="1196"/>
                </a:lnTo>
                <a:lnTo>
                  <a:pt x="2737" y="1198"/>
                </a:lnTo>
                <a:lnTo>
                  <a:pt x="2735" y="1198"/>
                </a:lnTo>
                <a:lnTo>
                  <a:pt x="2735" y="1196"/>
                </a:lnTo>
                <a:lnTo>
                  <a:pt x="2734" y="1195"/>
                </a:lnTo>
                <a:lnTo>
                  <a:pt x="2730" y="1196"/>
                </a:lnTo>
                <a:lnTo>
                  <a:pt x="2722" y="1196"/>
                </a:lnTo>
                <a:lnTo>
                  <a:pt x="2718" y="1198"/>
                </a:lnTo>
                <a:lnTo>
                  <a:pt x="2713" y="1199"/>
                </a:lnTo>
                <a:lnTo>
                  <a:pt x="2711" y="1200"/>
                </a:lnTo>
                <a:lnTo>
                  <a:pt x="2709" y="1200"/>
                </a:lnTo>
                <a:lnTo>
                  <a:pt x="2706" y="1201"/>
                </a:lnTo>
                <a:lnTo>
                  <a:pt x="2704" y="1203"/>
                </a:lnTo>
                <a:lnTo>
                  <a:pt x="2701" y="1203"/>
                </a:lnTo>
                <a:lnTo>
                  <a:pt x="2701" y="1204"/>
                </a:lnTo>
                <a:lnTo>
                  <a:pt x="2698" y="1204"/>
                </a:lnTo>
                <a:lnTo>
                  <a:pt x="2694" y="1205"/>
                </a:lnTo>
                <a:lnTo>
                  <a:pt x="2690" y="1211"/>
                </a:lnTo>
                <a:lnTo>
                  <a:pt x="2689" y="1216"/>
                </a:lnTo>
                <a:lnTo>
                  <a:pt x="2689" y="1218"/>
                </a:lnTo>
                <a:lnTo>
                  <a:pt x="2689" y="1222"/>
                </a:lnTo>
                <a:lnTo>
                  <a:pt x="2689" y="1228"/>
                </a:lnTo>
                <a:lnTo>
                  <a:pt x="2690" y="1228"/>
                </a:lnTo>
                <a:lnTo>
                  <a:pt x="2692" y="1229"/>
                </a:lnTo>
                <a:lnTo>
                  <a:pt x="2693" y="1229"/>
                </a:lnTo>
                <a:lnTo>
                  <a:pt x="2702" y="1226"/>
                </a:lnTo>
                <a:lnTo>
                  <a:pt x="2718" y="1222"/>
                </a:lnTo>
                <a:lnTo>
                  <a:pt x="2728" y="1218"/>
                </a:lnTo>
                <a:lnTo>
                  <a:pt x="2734" y="1217"/>
                </a:lnTo>
                <a:lnTo>
                  <a:pt x="2734" y="1220"/>
                </a:lnTo>
                <a:lnTo>
                  <a:pt x="2732" y="1225"/>
                </a:lnTo>
                <a:lnTo>
                  <a:pt x="2731" y="1239"/>
                </a:lnTo>
                <a:lnTo>
                  <a:pt x="2731" y="1247"/>
                </a:lnTo>
                <a:lnTo>
                  <a:pt x="2730" y="1250"/>
                </a:lnTo>
                <a:lnTo>
                  <a:pt x="2730" y="1256"/>
                </a:lnTo>
                <a:lnTo>
                  <a:pt x="2730" y="1258"/>
                </a:lnTo>
                <a:lnTo>
                  <a:pt x="2734" y="1259"/>
                </a:lnTo>
                <a:lnTo>
                  <a:pt x="2739" y="1260"/>
                </a:lnTo>
                <a:lnTo>
                  <a:pt x="2745" y="1260"/>
                </a:lnTo>
                <a:lnTo>
                  <a:pt x="2757" y="1263"/>
                </a:lnTo>
                <a:lnTo>
                  <a:pt x="2767" y="1263"/>
                </a:lnTo>
                <a:lnTo>
                  <a:pt x="2775" y="1264"/>
                </a:lnTo>
                <a:lnTo>
                  <a:pt x="2787" y="1265"/>
                </a:lnTo>
                <a:lnTo>
                  <a:pt x="2795" y="1267"/>
                </a:lnTo>
                <a:lnTo>
                  <a:pt x="2800" y="1267"/>
                </a:lnTo>
                <a:lnTo>
                  <a:pt x="2808" y="1267"/>
                </a:lnTo>
                <a:lnTo>
                  <a:pt x="2809" y="1268"/>
                </a:lnTo>
                <a:lnTo>
                  <a:pt x="2823" y="1269"/>
                </a:lnTo>
                <a:lnTo>
                  <a:pt x="2822" y="1277"/>
                </a:lnTo>
                <a:lnTo>
                  <a:pt x="2822" y="1278"/>
                </a:lnTo>
                <a:lnTo>
                  <a:pt x="2817" y="1299"/>
                </a:lnTo>
                <a:lnTo>
                  <a:pt x="2816" y="1306"/>
                </a:lnTo>
                <a:lnTo>
                  <a:pt x="2816" y="1307"/>
                </a:lnTo>
                <a:lnTo>
                  <a:pt x="2820" y="1307"/>
                </a:lnTo>
                <a:lnTo>
                  <a:pt x="2825" y="1307"/>
                </a:lnTo>
                <a:lnTo>
                  <a:pt x="2831" y="1307"/>
                </a:lnTo>
                <a:lnTo>
                  <a:pt x="2837" y="1297"/>
                </a:lnTo>
                <a:lnTo>
                  <a:pt x="2850" y="1297"/>
                </a:lnTo>
                <a:lnTo>
                  <a:pt x="2850" y="1306"/>
                </a:lnTo>
                <a:lnTo>
                  <a:pt x="2877" y="1303"/>
                </a:lnTo>
                <a:lnTo>
                  <a:pt x="2880" y="1295"/>
                </a:lnTo>
                <a:lnTo>
                  <a:pt x="2882" y="1281"/>
                </a:lnTo>
                <a:lnTo>
                  <a:pt x="2882" y="1280"/>
                </a:lnTo>
                <a:lnTo>
                  <a:pt x="2887" y="1282"/>
                </a:lnTo>
                <a:lnTo>
                  <a:pt x="2893" y="1285"/>
                </a:lnTo>
                <a:lnTo>
                  <a:pt x="2900" y="1289"/>
                </a:lnTo>
                <a:lnTo>
                  <a:pt x="2908" y="1293"/>
                </a:lnTo>
                <a:lnTo>
                  <a:pt x="2916" y="1297"/>
                </a:lnTo>
                <a:lnTo>
                  <a:pt x="2917" y="1297"/>
                </a:lnTo>
                <a:lnTo>
                  <a:pt x="2920" y="1295"/>
                </a:lnTo>
                <a:lnTo>
                  <a:pt x="2921" y="1295"/>
                </a:lnTo>
                <a:lnTo>
                  <a:pt x="2929" y="1291"/>
                </a:lnTo>
                <a:lnTo>
                  <a:pt x="2934" y="1289"/>
                </a:lnTo>
                <a:lnTo>
                  <a:pt x="2943" y="1284"/>
                </a:lnTo>
                <a:lnTo>
                  <a:pt x="2951" y="1280"/>
                </a:lnTo>
                <a:lnTo>
                  <a:pt x="2947" y="1277"/>
                </a:lnTo>
                <a:lnTo>
                  <a:pt x="2963" y="1268"/>
                </a:lnTo>
                <a:lnTo>
                  <a:pt x="2972" y="1259"/>
                </a:lnTo>
                <a:lnTo>
                  <a:pt x="2966" y="1243"/>
                </a:lnTo>
                <a:lnTo>
                  <a:pt x="2949" y="1247"/>
                </a:lnTo>
                <a:close/>
                <a:moveTo>
                  <a:pt x="2597" y="1105"/>
                </a:moveTo>
                <a:lnTo>
                  <a:pt x="2601" y="1094"/>
                </a:lnTo>
                <a:lnTo>
                  <a:pt x="2597" y="1089"/>
                </a:lnTo>
                <a:lnTo>
                  <a:pt x="2591" y="1089"/>
                </a:lnTo>
                <a:lnTo>
                  <a:pt x="2589" y="1098"/>
                </a:lnTo>
                <a:lnTo>
                  <a:pt x="2595" y="1101"/>
                </a:lnTo>
                <a:lnTo>
                  <a:pt x="2597" y="1105"/>
                </a:lnTo>
                <a:close/>
                <a:moveTo>
                  <a:pt x="2441" y="1053"/>
                </a:moveTo>
                <a:lnTo>
                  <a:pt x="2449" y="1050"/>
                </a:lnTo>
                <a:lnTo>
                  <a:pt x="2451" y="1050"/>
                </a:lnTo>
                <a:lnTo>
                  <a:pt x="2448" y="1047"/>
                </a:lnTo>
                <a:lnTo>
                  <a:pt x="2445" y="1041"/>
                </a:lnTo>
                <a:lnTo>
                  <a:pt x="2444" y="1045"/>
                </a:lnTo>
                <a:lnTo>
                  <a:pt x="2443" y="1047"/>
                </a:lnTo>
                <a:lnTo>
                  <a:pt x="2438" y="1047"/>
                </a:lnTo>
                <a:lnTo>
                  <a:pt x="2441" y="1051"/>
                </a:lnTo>
                <a:lnTo>
                  <a:pt x="2441" y="1053"/>
                </a:lnTo>
                <a:close/>
                <a:moveTo>
                  <a:pt x="521" y="994"/>
                </a:moveTo>
                <a:lnTo>
                  <a:pt x="525" y="995"/>
                </a:lnTo>
                <a:lnTo>
                  <a:pt x="530" y="998"/>
                </a:lnTo>
                <a:lnTo>
                  <a:pt x="536" y="991"/>
                </a:lnTo>
                <a:lnTo>
                  <a:pt x="534" y="990"/>
                </a:lnTo>
                <a:lnTo>
                  <a:pt x="528" y="987"/>
                </a:lnTo>
                <a:lnTo>
                  <a:pt x="526" y="987"/>
                </a:lnTo>
                <a:lnTo>
                  <a:pt x="520" y="985"/>
                </a:lnTo>
                <a:lnTo>
                  <a:pt x="519" y="987"/>
                </a:lnTo>
                <a:lnTo>
                  <a:pt x="519" y="989"/>
                </a:lnTo>
                <a:lnTo>
                  <a:pt x="517" y="991"/>
                </a:lnTo>
                <a:lnTo>
                  <a:pt x="517" y="993"/>
                </a:lnTo>
                <a:lnTo>
                  <a:pt x="521" y="994"/>
                </a:lnTo>
                <a:close/>
                <a:moveTo>
                  <a:pt x="507" y="980"/>
                </a:moveTo>
                <a:lnTo>
                  <a:pt x="506" y="978"/>
                </a:lnTo>
                <a:lnTo>
                  <a:pt x="500" y="974"/>
                </a:lnTo>
                <a:lnTo>
                  <a:pt x="500" y="977"/>
                </a:lnTo>
                <a:lnTo>
                  <a:pt x="498" y="981"/>
                </a:lnTo>
                <a:lnTo>
                  <a:pt x="496" y="985"/>
                </a:lnTo>
                <a:lnTo>
                  <a:pt x="495" y="989"/>
                </a:lnTo>
                <a:lnTo>
                  <a:pt x="500" y="989"/>
                </a:lnTo>
                <a:lnTo>
                  <a:pt x="513" y="990"/>
                </a:lnTo>
                <a:lnTo>
                  <a:pt x="515" y="987"/>
                </a:lnTo>
                <a:lnTo>
                  <a:pt x="517" y="984"/>
                </a:lnTo>
                <a:lnTo>
                  <a:pt x="508" y="981"/>
                </a:lnTo>
                <a:lnTo>
                  <a:pt x="507" y="980"/>
                </a:lnTo>
                <a:close/>
                <a:moveTo>
                  <a:pt x="103" y="1023"/>
                </a:moveTo>
                <a:lnTo>
                  <a:pt x="104" y="1023"/>
                </a:lnTo>
                <a:lnTo>
                  <a:pt x="105" y="1019"/>
                </a:lnTo>
                <a:lnTo>
                  <a:pt x="107" y="1014"/>
                </a:lnTo>
                <a:lnTo>
                  <a:pt x="108" y="1010"/>
                </a:lnTo>
                <a:lnTo>
                  <a:pt x="109" y="1007"/>
                </a:lnTo>
                <a:lnTo>
                  <a:pt x="111" y="1003"/>
                </a:lnTo>
                <a:lnTo>
                  <a:pt x="111" y="999"/>
                </a:lnTo>
                <a:lnTo>
                  <a:pt x="113" y="994"/>
                </a:lnTo>
                <a:lnTo>
                  <a:pt x="114" y="990"/>
                </a:lnTo>
                <a:lnTo>
                  <a:pt x="116" y="986"/>
                </a:lnTo>
                <a:lnTo>
                  <a:pt x="117" y="981"/>
                </a:lnTo>
                <a:lnTo>
                  <a:pt x="118" y="977"/>
                </a:lnTo>
                <a:lnTo>
                  <a:pt x="120" y="972"/>
                </a:lnTo>
                <a:lnTo>
                  <a:pt x="118" y="972"/>
                </a:lnTo>
                <a:lnTo>
                  <a:pt x="116" y="973"/>
                </a:lnTo>
                <a:lnTo>
                  <a:pt x="114" y="973"/>
                </a:lnTo>
                <a:lnTo>
                  <a:pt x="113" y="973"/>
                </a:lnTo>
                <a:lnTo>
                  <a:pt x="112" y="974"/>
                </a:lnTo>
                <a:lnTo>
                  <a:pt x="111" y="974"/>
                </a:lnTo>
                <a:lnTo>
                  <a:pt x="111" y="976"/>
                </a:lnTo>
                <a:lnTo>
                  <a:pt x="109" y="976"/>
                </a:lnTo>
                <a:lnTo>
                  <a:pt x="107" y="977"/>
                </a:lnTo>
                <a:lnTo>
                  <a:pt x="105" y="978"/>
                </a:lnTo>
                <a:lnTo>
                  <a:pt x="104" y="980"/>
                </a:lnTo>
                <a:lnTo>
                  <a:pt x="103" y="980"/>
                </a:lnTo>
                <a:lnTo>
                  <a:pt x="100" y="980"/>
                </a:lnTo>
                <a:lnTo>
                  <a:pt x="99" y="980"/>
                </a:lnTo>
                <a:lnTo>
                  <a:pt x="98" y="981"/>
                </a:lnTo>
                <a:lnTo>
                  <a:pt x="96" y="982"/>
                </a:lnTo>
                <a:lnTo>
                  <a:pt x="95" y="982"/>
                </a:lnTo>
                <a:lnTo>
                  <a:pt x="95" y="984"/>
                </a:lnTo>
                <a:lnTo>
                  <a:pt x="94" y="985"/>
                </a:lnTo>
                <a:lnTo>
                  <a:pt x="92" y="985"/>
                </a:lnTo>
                <a:lnTo>
                  <a:pt x="91" y="986"/>
                </a:lnTo>
                <a:lnTo>
                  <a:pt x="90" y="987"/>
                </a:lnTo>
                <a:lnTo>
                  <a:pt x="90" y="989"/>
                </a:lnTo>
                <a:lnTo>
                  <a:pt x="90" y="990"/>
                </a:lnTo>
                <a:lnTo>
                  <a:pt x="87" y="990"/>
                </a:lnTo>
                <a:lnTo>
                  <a:pt x="87" y="993"/>
                </a:lnTo>
                <a:lnTo>
                  <a:pt x="86" y="993"/>
                </a:lnTo>
                <a:lnTo>
                  <a:pt x="81" y="995"/>
                </a:lnTo>
                <a:lnTo>
                  <a:pt x="79" y="995"/>
                </a:lnTo>
                <a:lnTo>
                  <a:pt x="88" y="1006"/>
                </a:lnTo>
                <a:lnTo>
                  <a:pt x="95" y="1012"/>
                </a:lnTo>
                <a:lnTo>
                  <a:pt x="95" y="1014"/>
                </a:lnTo>
                <a:lnTo>
                  <a:pt x="103" y="1023"/>
                </a:lnTo>
                <a:close/>
                <a:moveTo>
                  <a:pt x="2505" y="982"/>
                </a:moveTo>
                <a:lnTo>
                  <a:pt x="2505" y="989"/>
                </a:lnTo>
                <a:lnTo>
                  <a:pt x="2505" y="991"/>
                </a:lnTo>
                <a:lnTo>
                  <a:pt x="2503" y="994"/>
                </a:lnTo>
                <a:lnTo>
                  <a:pt x="2501" y="995"/>
                </a:lnTo>
                <a:lnTo>
                  <a:pt x="2500" y="998"/>
                </a:lnTo>
                <a:lnTo>
                  <a:pt x="2501" y="999"/>
                </a:lnTo>
                <a:lnTo>
                  <a:pt x="2501" y="1003"/>
                </a:lnTo>
                <a:lnTo>
                  <a:pt x="2501" y="1006"/>
                </a:lnTo>
                <a:lnTo>
                  <a:pt x="2501" y="1010"/>
                </a:lnTo>
                <a:lnTo>
                  <a:pt x="2503" y="1011"/>
                </a:lnTo>
                <a:lnTo>
                  <a:pt x="2503" y="1014"/>
                </a:lnTo>
                <a:lnTo>
                  <a:pt x="2503" y="1017"/>
                </a:lnTo>
                <a:lnTo>
                  <a:pt x="2503" y="1020"/>
                </a:lnTo>
                <a:lnTo>
                  <a:pt x="2503" y="1021"/>
                </a:lnTo>
                <a:lnTo>
                  <a:pt x="2504" y="1021"/>
                </a:lnTo>
                <a:lnTo>
                  <a:pt x="2505" y="1021"/>
                </a:lnTo>
                <a:lnTo>
                  <a:pt x="2511" y="1023"/>
                </a:lnTo>
                <a:lnTo>
                  <a:pt x="2521" y="1024"/>
                </a:lnTo>
                <a:lnTo>
                  <a:pt x="2522" y="1024"/>
                </a:lnTo>
                <a:lnTo>
                  <a:pt x="2541" y="1027"/>
                </a:lnTo>
                <a:lnTo>
                  <a:pt x="2542" y="1027"/>
                </a:lnTo>
                <a:lnTo>
                  <a:pt x="2543" y="1025"/>
                </a:lnTo>
                <a:lnTo>
                  <a:pt x="2544" y="1023"/>
                </a:lnTo>
                <a:lnTo>
                  <a:pt x="2547" y="1017"/>
                </a:lnTo>
                <a:lnTo>
                  <a:pt x="2551" y="1011"/>
                </a:lnTo>
                <a:lnTo>
                  <a:pt x="2554" y="1007"/>
                </a:lnTo>
                <a:lnTo>
                  <a:pt x="2554" y="1006"/>
                </a:lnTo>
                <a:lnTo>
                  <a:pt x="2556" y="1004"/>
                </a:lnTo>
                <a:lnTo>
                  <a:pt x="2556" y="1001"/>
                </a:lnTo>
                <a:lnTo>
                  <a:pt x="2558" y="998"/>
                </a:lnTo>
                <a:lnTo>
                  <a:pt x="2559" y="995"/>
                </a:lnTo>
                <a:lnTo>
                  <a:pt x="2560" y="994"/>
                </a:lnTo>
                <a:lnTo>
                  <a:pt x="2561" y="994"/>
                </a:lnTo>
                <a:lnTo>
                  <a:pt x="2563" y="991"/>
                </a:lnTo>
                <a:lnTo>
                  <a:pt x="2564" y="989"/>
                </a:lnTo>
                <a:lnTo>
                  <a:pt x="2567" y="986"/>
                </a:lnTo>
                <a:lnTo>
                  <a:pt x="2568" y="984"/>
                </a:lnTo>
                <a:lnTo>
                  <a:pt x="2569" y="981"/>
                </a:lnTo>
                <a:lnTo>
                  <a:pt x="2571" y="978"/>
                </a:lnTo>
                <a:lnTo>
                  <a:pt x="2572" y="976"/>
                </a:lnTo>
                <a:lnTo>
                  <a:pt x="2574" y="973"/>
                </a:lnTo>
                <a:lnTo>
                  <a:pt x="2578" y="967"/>
                </a:lnTo>
                <a:lnTo>
                  <a:pt x="2584" y="957"/>
                </a:lnTo>
                <a:lnTo>
                  <a:pt x="2582" y="957"/>
                </a:lnTo>
                <a:lnTo>
                  <a:pt x="2572" y="961"/>
                </a:lnTo>
                <a:lnTo>
                  <a:pt x="2565" y="964"/>
                </a:lnTo>
                <a:lnTo>
                  <a:pt x="2560" y="964"/>
                </a:lnTo>
                <a:lnTo>
                  <a:pt x="2550" y="968"/>
                </a:lnTo>
                <a:lnTo>
                  <a:pt x="2547" y="964"/>
                </a:lnTo>
                <a:lnTo>
                  <a:pt x="2546" y="961"/>
                </a:lnTo>
                <a:lnTo>
                  <a:pt x="2530" y="937"/>
                </a:lnTo>
                <a:lnTo>
                  <a:pt x="2528" y="933"/>
                </a:lnTo>
                <a:lnTo>
                  <a:pt x="2528" y="933"/>
                </a:lnTo>
                <a:lnTo>
                  <a:pt x="2524" y="925"/>
                </a:lnTo>
                <a:lnTo>
                  <a:pt x="2522" y="924"/>
                </a:lnTo>
                <a:lnTo>
                  <a:pt x="2514" y="925"/>
                </a:lnTo>
                <a:lnTo>
                  <a:pt x="2513" y="925"/>
                </a:lnTo>
                <a:lnTo>
                  <a:pt x="2512" y="925"/>
                </a:lnTo>
                <a:lnTo>
                  <a:pt x="2509" y="925"/>
                </a:lnTo>
                <a:lnTo>
                  <a:pt x="2508" y="924"/>
                </a:lnTo>
                <a:lnTo>
                  <a:pt x="2505" y="924"/>
                </a:lnTo>
                <a:lnTo>
                  <a:pt x="2504" y="922"/>
                </a:lnTo>
                <a:lnTo>
                  <a:pt x="2503" y="922"/>
                </a:lnTo>
                <a:lnTo>
                  <a:pt x="2501" y="927"/>
                </a:lnTo>
                <a:lnTo>
                  <a:pt x="2501" y="937"/>
                </a:lnTo>
                <a:lnTo>
                  <a:pt x="2501" y="938"/>
                </a:lnTo>
                <a:lnTo>
                  <a:pt x="2500" y="944"/>
                </a:lnTo>
                <a:lnTo>
                  <a:pt x="2498" y="982"/>
                </a:lnTo>
                <a:lnTo>
                  <a:pt x="2504" y="982"/>
                </a:lnTo>
                <a:lnTo>
                  <a:pt x="2505" y="982"/>
                </a:lnTo>
                <a:close/>
                <a:moveTo>
                  <a:pt x="2760" y="913"/>
                </a:moveTo>
                <a:lnTo>
                  <a:pt x="2760" y="912"/>
                </a:lnTo>
                <a:lnTo>
                  <a:pt x="2758" y="911"/>
                </a:lnTo>
                <a:lnTo>
                  <a:pt x="2758" y="909"/>
                </a:lnTo>
                <a:lnTo>
                  <a:pt x="2758" y="908"/>
                </a:lnTo>
                <a:lnTo>
                  <a:pt x="2758" y="907"/>
                </a:lnTo>
                <a:lnTo>
                  <a:pt x="2752" y="908"/>
                </a:lnTo>
                <a:lnTo>
                  <a:pt x="2752" y="914"/>
                </a:lnTo>
                <a:lnTo>
                  <a:pt x="2760" y="914"/>
                </a:lnTo>
                <a:lnTo>
                  <a:pt x="2760" y="913"/>
                </a:lnTo>
                <a:close/>
                <a:moveTo>
                  <a:pt x="2727" y="916"/>
                </a:moveTo>
                <a:lnTo>
                  <a:pt x="2727" y="912"/>
                </a:lnTo>
                <a:lnTo>
                  <a:pt x="2727" y="905"/>
                </a:lnTo>
                <a:lnTo>
                  <a:pt x="2719" y="905"/>
                </a:lnTo>
                <a:lnTo>
                  <a:pt x="2717" y="916"/>
                </a:lnTo>
                <a:lnTo>
                  <a:pt x="2717" y="917"/>
                </a:lnTo>
                <a:lnTo>
                  <a:pt x="2723" y="916"/>
                </a:lnTo>
                <a:lnTo>
                  <a:pt x="2727" y="916"/>
                </a:lnTo>
                <a:close/>
                <a:moveTo>
                  <a:pt x="2352" y="899"/>
                </a:moveTo>
                <a:lnTo>
                  <a:pt x="2346" y="897"/>
                </a:lnTo>
                <a:lnTo>
                  <a:pt x="2344" y="901"/>
                </a:lnTo>
                <a:lnTo>
                  <a:pt x="2350" y="901"/>
                </a:lnTo>
                <a:lnTo>
                  <a:pt x="2353" y="901"/>
                </a:lnTo>
                <a:lnTo>
                  <a:pt x="2359" y="903"/>
                </a:lnTo>
                <a:lnTo>
                  <a:pt x="2355" y="900"/>
                </a:lnTo>
                <a:lnTo>
                  <a:pt x="2355" y="899"/>
                </a:lnTo>
                <a:lnTo>
                  <a:pt x="2352" y="899"/>
                </a:lnTo>
                <a:close/>
                <a:moveTo>
                  <a:pt x="388" y="1008"/>
                </a:moveTo>
                <a:lnTo>
                  <a:pt x="397" y="1008"/>
                </a:lnTo>
                <a:lnTo>
                  <a:pt x="401" y="1008"/>
                </a:lnTo>
                <a:lnTo>
                  <a:pt x="403" y="1007"/>
                </a:lnTo>
                <a:lnTo>
                  <a:pt x="408" y="1007"/>
                </a:lnTo>
                <a:lnTo>
                  <a:pt x="418" y="1002"/>
                </a:lnTo>
                <a:lnTo>
                  <a:pt x="425" y="1001"/>
                </a:lnTo>
                <a:lnTo>
                  <a:pt x="435" y="995"/>
                </a:lnTo>
                <a:lnTo>
                  <a:pt x="436" y="995"/>
                </a:lnTo>
                <a:lnTo>
                  <a:pt x="436" y="995"/>
                </a:lnTo>
                <a:lnTo>
                  <a:pt x="433" y="974"/>
                </a:lnTo>
                <a:lnTo>
                  <a:pt x="426" y="948"/>
                </a:lnTo>
                <a:lnTo>
                  <a:pt x="422" y="934"/>
                </a:lnTo>
                <a:lnTo>
                  <a:pt x="421" y="927"/>
                </a:lnTo>
                <a:lnTo>
                  <a:pt x="414" y="933"/>
                </a:lnTo>
                <a:lnTo>
                  <a:pt x="404" y="942"/>
                </a:lnTo>
                <a:lnTo>
                  <a:pt x="396" y="952"/>
                </a:lnTo>
                <a:lnTo>
                  <a:pt x="378" y="937"/>
                </a:lnTo>
                <a:lnTo>
                  <a:pt x="379" y="933"/>
                </a:lnTo>
                <a:lnTo>
                  <a:pt x="374" y="929"/>
                </a:lnTo>
                <a:lnTo>
                  <a:pt x="369" y="933"/>
                </a:lnTo>
                <a:lnTo>
                  <a:pt x="365" y="933"/>
                </a:lnTo>
                <a:lnTo>
                  <a:pt x="358" y="929"/>
                </a:lnTo>
                <a:lnTo>
                  <a:pt x="357" y="924"/>
                </a:lnTo>
                <a:lnTo>
                  <a:pt x="354" y="921"/>
                </a:lnTo>
                <a:lnTo>
                  <a:pt x="354" y="914"/>
                </a:lnTo>
                <a:lnTo>
                  <a:pt x="352" y="905"/>
                </a:lnTo>
                <a:lnTo>
                  <a:pt x="343" y="891"/>
                </a:lnTo>
                <a:lnTo>
                  <a:pt x="324" y="891"/>
                </a:lnTo>
                <a:lnTo>
                  <a:pt x="326" y="894"/>
                </a:lnTo>
                <a:lnTo>
                  <a:pt x="330" y="899"/>
                </a:lnTo>
                <a:lnTo>
                  <a:pt x="332" y="901"/>
                </a:lnTo>
                <a:lnTo>
                  <a:pt x="336" y="907"/>
                </a:lnTo>
                <a:lnTo>
                  <a:pt x="339" y="911"/>
                </a:lnTo>
                <a:lnTo>
                  <a:pt x="340" y="914"/>
                </a:lnTo>
                <a:lnTo>
                  <a:pt x="341" y="917"/>
                </a:lnTo>
                <a:lnTo>
                  <a:pt x="343" y="920"/>
                </a:lnTo>
                <a:lnTo>
                  <a:pt x="344" y="922"/>
                </a:lnTo>
                <a:lnTo>
                  <a:pt x="347" y="926"/>
                </a:lnTo>
                <a:lnTo>
                  <a:pt x="349" y="929"/>
                </a:lnTo>
                <a:lnTo>
                  <a:pt x="353" y="933"/>
                </a:lnTo>
                <a:lnTo>
                  <a:pt x="357" y="938"/>
                </a:lnTo>
                <a:lnTo>
                  <a:pt x="361" y="942"/>
                </a:lnTo>
                <a:lnTo>
                  <a:pt x="363" y="947"/>
                </a:lnTo>
                <a:lnTo>
                  <a:pt x="369" y="952"/>
                </a:lnTo>
                <a:lnTo>
                  <a:pt x="369" y="954"/>
                </a:lnTo>
                <a:lnTo>
                  <a:pt x="371" y="960"/>
                </a:lnTo>
                <a:lnTo>
                  <a:pt x="371" y="961"/>
                </a:lnTo>
                <a:lnTo>
                  <a:pt x="373" y="963"/>
                </a:lnTo>
                <a:lnTo>
                  <a:pt x="374" y="965"/>
                </a:lnTo>
                <a:lnTo>
                  <a:pt x="375" y="968"/>
                </a:lnTo>
                <a:lnTo>
                  <a:pt x="376" y="972"/>
                </a:lnTo>
                <a:lnTo>
                  <a:pt x="378" y="974"/>
                </a:lnTo>
                <a:lnTo>
                  <a:pt x="380" y="980"/>
                </a:lnTo>
                <a:lnTo>
                  <a:pt x="380" y="981"/>
                </a:lnTo>
                <a:lnTo>
                  <a:pt x="382" y="985"/>
                </a:lnTo>
                <a:lnTo>
                  <a:pt x="382" y="987"/>
                </a:lnTo>
                <a:lnTo>
                  <a:pt x="382" y="989"/>
                </a:lnTo>
                <a:lnTo>
                  <a:pt x="382" y="993"/>
                </a:lnTo>
                <a:lnTo>
                  <a:pt x="380" y="995"/>
                </a:lnTo>
                <a:lnTo>
                  <a:pt x="379" y="1003"/>
                </a:lnTo>
                <a:lnTo>
                  <a:pt x="379" y="1004"/>
                </a:lnTo>
                <a:lnTo>
                  <a:pt x="380" y="1006"/>
                </a:lnTo>
                <a:lnTo>
                  <a:pt x="380" y="1007"/>
                </a:lnTo>
                <a:lnTo>
                  <a:pt x="388" y="1008"/>
                </a:lnTo>
                <a:close/>
                <a:moveTo>
                  <a:pt x="2276" y="677"/>
                </a:moveTo>
                <a:lnTo>
                  <a:pt x="2280" y="680"/>
                </a:lnTo>
                <a:lnTo>
                  <a:pt x="2281" y="681"/>
                </a:lnTo>
                <a:lnTo>
                  <a:pt x="2284" y="677"/>
                </a:lnTo>
                <a:lnTo>
                  <a:pt x="2285" y="677"/>
                </a:lnTo>
                <a:lnTo>
                  <a:pt x="2285" y="676"/>
                </a:lnTo>
                <a:lnTo>
                  <a:pt x="2284" y="674"/>
                </a:lnTo>
                <a:lnTo>
                  <a:pt x="2282" y="672"/>
                </a:lnTo>
                <a:lnTo>
                  <a:pt x="2282" y="669"/>
                </a:lnTo>
                <a:lnTo>
                  <a:pt x="2281" y="667"/>
                </a:lnTo>
                <a:lnTo>
                  <a:pt x="2271" y="672"/>
                </a:lnTo>
                <a:lnTo>
                  <a:pt x="2273" y="673"/>
                </a:lnTo>
                <a:lnTo>
                  <a:pt x="2276" y="677"/>
                </a:lnTo>
                <a:close/>
                <a:moveTo>
                  <a:pt x="761" y="654"/>
                </a:moveTo>
                <a:lnTo>
                  <a:pt x="761" y="655"/>
                </a:lnTo>
                <a:lnTo>
                  <a:pt x="762" y="655"/>
                </a:lnTo>
                <a:lnTo>
                  <a:pt x="762" y="656"/>
                </a:lnTo>
                <a:lnTo>
                  <a:pt x="764" y="656"/>
                </a:lnTo>
                <a:lnTo>
                  <a:pt x="764" y="657"/>
                </a:lnTo>
                <a:lnTo>
                  <a:pt x="765" y="660"/>
                </a:lnTo>
                <a:lnTo>
                  <a:pt x="768" y="664"/>
                </a:lnTo>
                <a:lnTo>
                  <a:pt x="770" y="669"/>
                </a:lnTo>
                <a:lnTo>
                  <a:pt x="770" y="672"/>
                </a:lnTo>
                <a:lnTo>
                  <a:pt x="774" y="677"/>
                </a:lnTo>
                <a:lnTo>
                  <a:pt x="774" y="678"/>
                </a:lnTo>
                <a:lnTo>
                  <a:pt x="775" y="678"/>
                </a:lnTo>
                <a:lnTo>
                  <a:pt x="775" y="680"/>
                </a:lnTo>
                <a:lnTo>
                  <a:pt x="777" y="681"/>
                </a:lnTo>
                <a:lnTo>
                  <a:pt x="777" y="684"/>
                </a:lnTo>
                <a:lnTo>
                  <a:pt x="779" y="689"/>
                </a:lnTo>
                <a:lnTo>
                  <a:pt x="781" y="691"/>
                </a:lnTo>
                <a:lnTo>
                  <a:pt x="782" y="693"/>
                </a:lnTo>
                <a:lnTo>
                  <a:pt x="783" y="694"/>
                </a:lnTo>
                <a:lnTo>
                  <a:pt x="831" y="655"/>
                </a:lnTo>
                <a:lnTo>
                  <a:pt x="834" y="654"/>
                </a:lnTo>
                <a:lnTo>
                  <a:pt x="834" y="652"/>
                </a:lnTo>
                <a:lnTo>
                  <a:pt x="831" y="652"/>
                </a:lnTo>
                <a:lnTo>
                  <a:pt x="828" y="651"/>
                </a:lnTo>
                <a:lnTo>
                  <a:pt x="818" y="651"/>
                </a:lnTo>
                <a:lnTo>
                  <a:pt x="815" y="651"/>
                </a:lnTo>
                <a:lnTo>
                  <a:pt x="808" y="650"/>
                </a:lnTo>
                <a:lnTo>
                  <a:pt x="805" y="650"/>
                </a:lnTo>
                <a:lnTo>
                  <a:pt x="782" y="650"/>
                </a:lnTo>
                <a:lnTo>
                  <a:pt x="779" y="638"/>
                </a:lnTo>
                <a:lnTo>
                  <a:pt x="775" y="618"/>
                </a:lnTo>
                <a:lnTo>
                  <a:pt x="771" y="618"/>
                </a:lnTo>
                <a:lnTo>
                  <a:pt x="774" y="629"/>
                </a:lnTo>
                <a:lnTo>
                  <a:pt x="774" y="633"/>
                </a:lnTo>
                <a:lnTo>
                  <a:pt x="775" y="637"/>
                </a:lnTo>
                <a:lnTo>
                  <a:pt x="777" y="642"/>
                </a:lnTo>
                <a:lnTo>
                  <a:pt x="777" y="650"/>
                </a:lnTo>
                <a:lnTo>
                  <a:pt x="765" y="650"/>
                </a:lnTo>
                <a:lnTo>
                  <a:pt x="764" y="650"/>
                </a:lnTo>
                <a:lnTo>
                  <a:pt x="762" y="650"/>
                </a:lnTo>
                <a:lnTo>
                  <a:pt x="761" y="650"/>
                </a:lnTo>
                <a:lnTo>
                  <a:pt x="758" y="650"/>
                </a:lnTo>
                <a:lnTo>
                  <a:pt x="758" y="650"/>
                </a:lnTo>
                <a:lnTo>
                  <a:pt x="758" y="651"/>
                </a:lnTo>
                <a:lnTo>
                  <a:pt x="760" y="652"/>
                </a:lnTo>
                <a:lnTo>
                  <a:pt x="761" y="654"/>
                </a:lnTo>
                <a:close/>
                <a:moveTo>
                  <a:pt x="0" y="567"/>
                </a:moveTo>
                <a:lnTo>
                  <a:pt x="5" y="584"/>
                </a:lnTo>
                <a:lnTo>
                  <a:pt x="6" y="587"/>
                </a:lnTo>
                <a:lnTo>
                  <a:pt x="8" y="584"/>
                </a:lnTo>
                <a:lnTo>
                  <a:pt x="9" y="578"/>
                </a:lnTo>
                <a:lnTo>
                  <a:pt x="9" y="567"/>
                </a:lnTo>
                <a:lnTo>
                  <a:pt x="5" y="567"/>
                </a:lnTo>
                <a:lnTo>
                  <a:pt x="0" y="567"/>
                </a:lnTo>
                <a:close/>
                <a:moveTo>
                  <a:pt x="22" y="625"/>
                </a:moveTo>
                <a:lnTo>
                  <a:pt x="22" y="624"/>
                </a:lnTo>
                <a:lnTo>
                  <a:pt x="19" y="618"/>
                </a:lnTo>
                <a:lnTo>
                  <a:pt x="19" y="617"/>
                </a:lnTo>
                <a:lnTo>
                  <a:pt x="17" y="611"/>
                </a:lnTo>
                <a:lnTo>
                  <a:pt x="11" y="599"/>
                </a:lnTo>
                <a:lnTo>
                  <a:pt x="15" y="591"/>
                </a:lnTo>
                <a:lnTo>
                  <a:pt x="39" y="600"/>
                </a:lnTo>
                <a:lnTo>
                  <a:pt x="51" y="604"/>
                </a:lnTo>
                <a:lnTo>
                  <a:pt x="54" y="605"/>
                </a:lnTo>
                <a:lnTo>
                  <a:pt x="54" y="609"/>
                </a:lnTo>
                <a:lnTo>
                  <a:pt x="74" y="614"/>
                </a:lnTo>
                <a:lnTo>
                  <a:pt x="75" y="616"/>
                </a:lnTo>
                <a:lnTo>
                  <a:pt x="101" y="621"/>
                </a:lnTo>
                <a:lnTo>
                  <a:pt x="111" y="624"/>
                </a:lnTo>
                <a:lnTo>
                  <a:pt x="122" y="624"/>
                </a:lnTo>
                <a:lnTo>
                  <a:pt x="155" y="624"/>
                </a:lnTo>
                <a:lnTo>
                  <a:pt x="154" y="617"/>
                </a:lnTo>
                <a:lnTo>
                  <a:pt x="159" y="612"/>
                </a:lnTo>
                <a:lnTo>
                  <a:pt x="165" y="607"/>
                </a:lnTo>
                <a:lnTo>
                  <a:pt x="165" y="604"/>
                </a:lnTo>
                <a:lnTo>
                  <a:pt x="165" y="599"/>
                </a:lnTo>
                <a:lnTo>
                  <a:pt x="169" y="597"/>
                </a:lnTo>
                <a:lnTo>
                  <a:pt x="177" y="597"/>
                </a:lnTo>
                <a:lnTo>
                  <a:pt x="180" y="597"/>
                </a:lnTo>
                <a:lnTo>
                  <a:pt x="182" y="597"/>
                </a:lnTo>
                <a:lnTo>
                  <a:pt x="182" y="595"/>
                </a:lnTo>
                <a:lnTo>
                  <a:pt x="184" y="594"/>
                </a:lnTo>
                <a:lnTo>
                  <a:pt x="185" y="590"/>
                </a:lnTo>
                <a:lnTo>
                  <a:pt x="202" y="595"/>
                </a:lnTo>
                <a:lnTo>
                  <a:pt x="211" y="578"/>
                </a:lnTo>
                <a:lnTo>
                  <a:pt x="212" y="577"/>
                </a:lnTo>
                <a:lnTo>
                  <a:pt x="215" y="578"/>
                </a:lnTo>
                <a:lnTo>
                  <a:pt x="220" y="579"/>
                </a:lnTo>
                <a:lnTo>
                  <a:pt x="225" y="581"/>
                </a:lnTo>
                <a:lnTo>
                  <a:pt x="227" y="581"/>
                </a:lnTo>
                <a:lnTo>
                  <a:pt x="229" y="581"/>
                </a:lnTo>
                <a:lnTo>
                  <a:pt x="230" y="581"/>
                </a:lnTo>
                <a:lnTo>
                  <a:pt x="233" y="581"/>
                </a:lnTo>
                <a:lnTo>
                  <a:pt x="236" y="581"/>
                </a:lnTo>
                <a:lnTo>
                  <a:pt x="238" y="581"/>
                </a:lnTo>
                <a:lnTo>
                  <a:pt x="240" y="581"/>
                </a:lnTo>
                <a:lnTo>
                  <a:pt x="247" y="581"/>
                </a:lnTo>
                <a:lnTo>
                  <a:pt x="259" y="584"/>
                </a:lnTo>
                <a:lnTo>
                  <a:pt x="262" y="586"/>
                </a:lnTo>
                <a:lnTo>
                  <a:pt x="266" y="587"/>
                </a:lnTo>
                <a:lnTo>
                  <a:pt x="266" y="586"/>
                </a:lnTo>
                <a:lnTo>
                  <a:pt x="262" y="571"/>
                </a:lnTo>
                <a:lnTo>
                  <a:pt x="262" y="566"/>
                </a:lnTo>
                <a:lnTo>
                  <a:pt x="262" y="556"/>
                </a:lnTo>
                <a:lnTo>
                  <a:pt x="273" y="556"/>
                </a:lnTo>
                <a:lnTo>
                  <a:pt x="284" y="557"/>
                </a:lnTo>
                <a:lnTo>
                  <a:pt x="284" y="558"/>
                </a:lnTo>
                <a:lnTo>
                  <a:pt x="285" y="565"/>
                </a:lnTo>
                <a:lnTo>
                  <a:pt x="287" y="574"/>
                </a:lnTo>
                <a:lnTo>
                  <a:pt x="298" y="579"/>
                </a:lnTo>
                <a:lnTo>
                  <a:pt x="297" y="564"/>
                </a:lnTo>
                <a:lnTo>
                  <a:pt x="297" y="560"/>
                </a:lnTo>
                <a:lnTo>
                  <a:pt x="310" y="562"/>
                </a:lnTo>
                <a:lnTo>
                  <a:pt x="311" y="562"/>
                </a:lnTo>
                <a:lnTo>
                  <a:pt x="330" y="566"/>
                </a:lnTo>
                <a:lnTo>
                  <a:pt x="330" y="565"/>
                </a:lnTo>
                <a:lnTo>
                  <a:pt x="339" y="566"/>
                </a:lnTo>
                <a:lnTo>
                  <a:pt x="339" y="567"/>
                </a:lnTo>
                <a:lnTo>
                  <a:pt x="350" y="569"/>
                </a:lnTo>
                <a:lnTo>
                  <a:pt x="352" y="569"/>
                </a:lnTo>
                <a:lnTo>
                  <a:pt x="363" y="571"/>
                </a:lnTo>
                <a:lnTo>
                  <a:pt x="370" y="573"/>
                </a:lnTo>
                <a:lnTo>
                  <a:pt x="370" y="573"/>
                </a:lnTo>
                <a:lnTo>
                  <a:pt x="371" y="573"/>
                </a:lnTo>
                <a:lnTo>
                  <a:pt x="373" y="573"/>
                </a:lnTo>
                <a:lnTo>
                  <a:pt x="374" y="573"/>
                </a:lnTo>
                <a:lnTo>
                  <a:pt x="375" y="573"/>
                </a:lnTo>
                <a:lnTo>
                  <a:pt x="376" y="573"/>
                </a:lnTo>
                <a:lnTo>
                  <a:pt x="378" y="574"/>
                </a:lnTo>
                <a:lnTo>
                  <a:pt x="379" y="574"/>
                </a:lnTo>
                <a:lnTo>
                  <a:pt x="380" y="574"/>
                </a:lnTo>
                <a:lnTo>
                  <a:pt x="383" y="574"/>
                </a:lnTo>
                <a:lnTo>
                  <a:pt x="384" y="574"/>
                </a:lnTo>
                <a:lnTo>
                  <a:pt x="386" y="575"/>
                </a:lnTo>
                <a:lnTo>
                  <a:pt x="387" y="575"/>
                </a:lnTo>
                <a:lnTo>
                  <a:pt x="388" y="575"/>
                </a:lnTo>
                <a:lnTo>
                  <a:pt x="390" y="575"/>
                </a:lnTo>
                <a:lnTo>
                  <a:pt x="391" y="575"/>
                </a:lnTo>
                <a:lnTo>
                  <a:pt x="392" y="575"/>
                </a:lnTo>
                <a:lnTo>
                  <a:pt x="395" y="577"/>
                </a:lnTo>
                <a:lnTo>
                  <a:pt x="396" y="577"/>
                </a:lnTo>
                <a:lnTo>
                  <a:pt x="409" y="578"/>
                </a:lnTo>
                <a:lnTo>
                  <a:pt x="412" y="590"/>
                </a:lnTo>
                <a:lnTo>
                  <a:pt x="414" y="597"/>
                </a:lnTo>
                <a:lnTo>
                  <a:pt x="416" y="604"/>
                </a:lnTo>
                <a:lnTo>
                  <a:pt x="418" y="611"/>
                </a:lnTo>
                <a:lnTo>
                  <a:pt x="420" y="612"/>
                </a:lnTo>
                <a:lnTo>
                  <a:pt x="423" y="622"/>
                </a:lnTo>
                <a:lnTo>
                  <a:pt x="425" y="622"/>
                </a:lnTo>
                <a:lnTo>
                  <a:pt x="421" y="613"/>
                </a:lnTo>
                <a:lnTo>
                  <a:pt x="420" y="608"/>
                </a:lnTo>
                <a:lnTo>
                  <a:pt x="417" y="603"/>
                </a:lnTo>
                <a:lnTo>
                  <a:pt x="416" y="599"/>
                </a:lnTo>
                <a:lnTo>
                  <a:pt x="414" y="595"/>
                </a:lnTo>
                <a:lnTo>
                  <a:pt x="416" y="595"/>
                </a:lnTo>
                <a:lnTo>
                  <a:pt x="413" y="587"/>
                </a:lnTo>
                <a:lnTo>
                  <a:pt x="412" y="582"/>
                </a:lnTo>
                <a:lnTo>
                  <a:pt x="414" y="579"/>
                </a:lnTo>
                <a:lnTo>
                  <a:pt x="418" y="581"/>
                </a:lnTo>
                <a:lnTo>
                  <a:pt x="422" y="581"/>
                </a:lnTo>
                <a:lnTo>
                  <a:pt x="427" y="582"/>
                </a:lnTo>
                <a:lnTo>
                  <a:pt x="433" y="583"/>
                </a:lnTo>
                <a:lnTo>
                  <a:pt x="433" y="592"/>
                </a:lnTo>
                <a:lnTo>
                  <a:pt x="438" y="592"/>
                </a:lnTo>
                <a:lnTo>
                  <a:pt x="442" y="592"/>
                </a:lnTo>
                <a:lnTo>
                  <a:pt x="452" y="641"/>
                </a:lnTo>
                <a:lnTo>
                  <a:pt x="453" y="647"/>
                </a:lnTo>
                <a:lnTo>
                  <a:pt x="449" y="646"/>
                </a:lnTo>
                <a:lnTo>
                  <a:pt x="444" y="644"/>
                </a:lnTo>
                <a:lnTo>
                  <a:pt x="443" y="638"/>
                </a:lnTo>
                <a:lnTo>
                  <a:pt x="442" y="626"/>
                </a:lnTo>
                <a:lnTo>
                  <a:pt x="440" y="626"/>
                </a:lnTo>
                <a:lnTo>
                  <a:pt x="439" y="634"/>
                </a:lnTo>
                <a:lnTo>
                  <a:pt x="431" y="637"/>
                </a:lnTo>
                <a:lnTo>
                  <a:pt x="427" y="626"/>
                </a:lnTo>
                <a:lnTo>
                  <a:pt x="426" y="626"/>
                </a:lnTo>
                <a:lnTo>
                  <a:pt x="439" y="665"/>
                </a:lnTo>
                <a:lnTo>
                  <a:pt x="425" y="668"/>
                </a:lnTo>
                <a:lnTo>
                  <a:pt x="417" y="669"/>
                </a:lnTo>
                <a:lnTo>
                  <a:pt x="413" y="671"/>
                </a:lnTo>
                <a:lnTo>
                  <a:pt x="409" y="672"/>
                </a:lnTo>
                <a:lnTo>
                  <a:pt x="404" y="657"/>
                </a:lnTo>
                <a:lnTo>
                  <a:pt x="396" y="660"/>
                </a:lnTo>
                <a:lnTo>
                  <a:pt x="395" y="656"/>
                </a:lnTo>
                <a:lnTo>
                  <a:pt x="383" y="661"/>
                </a:lnTo>
                <a:lnTo>
                  <a:pt x="390" y="681"/>
                </a:lnTo>
                <a:lnTo>
                  <a:pt x="386" y="682"/>
                </a:lnTo>
                <a:lnTo>
                  <a:pt x="376" y="687"/>
                </a:lnTo>
                <a:lnTo>
                  <a:pt x="373" y="691"/>
                </a:lnTo>
                <a:lnTo>
                  <a:pt x="370" y="694"/>
                </a:lnTo>
                <a:lnTo>
                  <a:pt x="367" y="695"/>
                </a:lnTo>
                <a:lnTo>
                  <a:pt x="362" y="698"/>
                </a:lnTo>
                <a:lnTo>
                  <a:pt x="356" y="701"/>
                </a:lnTo>
                <a:lnTo>
                  <a:pt x="354" y="699"/>
                </a:lnTo>
                <a:lnTo>
                  <a:pt x="345" y="704"/>
                </a:lnTo>
                <a:lnTo>
                  <a:pt x="339" y="707"/>
                </a:lnTo>
                <a:lnTo>
                  <a:pt x="336" y="708"/>
                </a:lnTo>
                <a:lnTo>
                  <a:pt x="332" y="711"/>
                </a:lnTo>
                <a:lnTo>
                  <a:pt x="328" y="712"/>
                </a:lnTo>
                <a:lnTo>
                  <a:pt x="324" y="712"/>
                </a:lnTo>
                <a:lnTo>
                  <a:pt x="322" y="715"/>
                </a:lnTo>
                <a:lnTo>
                  <a:pt x="318" y="716"/>
                </a:lnTo>
                <a:lnTo>
                  <a:pt x="317" y="716"/>
                </a:lnTo>
                <a:lnTo>
                  <a:pt x="314" y="717"/>
                </a:lnTo>
                <a:lnTo>
                  <a:pt x="314" y="719"/>
                </a:lnTo>
                <a:lnTo>
                  <a:pt x="313" y="720"/>
                </a:lnTo>
                <a:lnTo>
                  <a:pt x="311" y="721"/>
                </a:lnTo>
                <a:lnTo>
                  <a:pt x="310" y="724"/>
                </a:lnTo>
                <a:lnTo>
                  <a:pt x="309" y="725"/>
                </a:lnTo>
                <a:lnTo>
                  <a:pt x="309" y="727"/>
                </a:lnTo>
                <a:lnTo>
                  <a:pt x="307" y="729"/>
                </a:lnTo>
                <a:lnTo>
                  <a:pt x="306" y="733"/>
                </a:lnTo>
                <a:lnTo>
                  <a:pt x="303" y="737"/>
                </a:lnTo>
                <a:lnTo>
                  <a:pt x="303" y="736"/>
                </a:lnTo>
                <a:lnTo>
                  <a:pt x="300" y="734"/>
                </a:lnTo>
                <a:lnTo>
                  <a:pt x="298" y="733"/>
                </a:lnTo>
                <a:lnTo>
                  <a:pt x="296" y="732"/>
                </a:lnTo>
                <a:lnTo>
                  <a:pt x="293" y="731"/>
                </a:lnTo>
                <a:lnTo>
                  <a:pt x="290" y="728"/>
                </a:lnTo>
                <a:lnTo>
                  <a:pt x="288" y="725"/>
                </a:lnTo>
                <a:lnTo>
                  <a:pt x="285" y="723"/>
                </a:lnTo>
                <a:lnTo>
                  <a:pt x="284" y="719"/>
                </a:lnTo>
                <a:lnTo>
                  <a:pt x="276" y="708"/>
                </a:lnTo>
                <a:lnTo>
                  <a:pt x="276" y="707"/>
                </a:lnTo>
                <a:lnTo>
                  <a:pt x="276" y="706"/>
                </a:lnTo>
                <a:lnTo>
                  <a:pt x="268" y="697"/>
                </a:lnTo>
                <a:lnTo>
                  <a:pt x="263" y="699"/>
                </a:lnTo>
                <a:lnTo>
                  <a:pt x="258" y="695"/>
                </a:lnTo>
                <a:lnTo>
                  <a:pt x="253" y="699"/>
                </a:lnTo>
                <a:lnTo>
                  <a:pt x="251" y="701"/>
                </a:lnTo>
                <a:lnTo>
                  <a:pt x="250" y="702"/>
                </a:lnTo>
                <a:lnTo>
                  <a:pt x="249" y="703"/>
                </a:lnTo>
                <a:lnTo>
                  <a:pt x="225" y="725"/>
                </a:lnTo>
                <a:lnTo>
                  <a:pt x="215" y="736"/>
                </a:lnTo>
                <a:lnTo>
                  <a:pt x="215" y="737"/>
                </a:lnTo>
                <a:lnTo>
                  <a:pt x="223" y="746"/>
                </a:lnTo>
                <a:lnTo>
                  <a:pt x="225" y="749"/>
                </a:lnTo>
                <a:lnTo>
                  <a:pt x="228" y="751"/>
                </a:lnTo>
                <a:lnTo>
                  <a:pt x="234" y="758"/>
                </a:lnTo>
                <a:lnTo>
                  <a:pt x="237" y="762"/>
                </a:lnTo>
                <a:lnTo>
                  <a:pt x="238" y="763"/>
                </a:lnTo>
                <a:lnTo>
                  <a:pt x="242" y="768"/>
                </a:lnTo>
                <a:lnTo>
                  <a:pt x="246" y="772"/>
                </a:lnTo>
                <a:lnTo>
                  <a:pt x="246" y="774"/>
                </a:lnTo>
                <a:lnTo>
                  <a:pt x="249" y="775"/>
                </a:lnTo>
                <a:lnTo>
                  <a:pt x="254" y="783"/>
                </a:lnTo>
                <a:lnTo>
                  <a:pt x="257" y="785"/>
                </a:lnTo>
                <a:lnTo>
                  <a:pt x="260" y="789"/>
                </a:lnTo>
                <a:lnTo>
                  <a:pt x="260" y="791"/>
                </a:lnTo>
                <a:lnTo>
                  <a:pt x="263" y="794"/>
                </a:lnTo>
                <a:lnTo>
                  <a:pt x="264" y="794"/>
                </a:lnTo>
                <a:lnTo>
                  <a:pt x="263" y="796"/>
                </a:lnTo>
                <a:lnTo>
                  <a:pt x="257" y="798"/>
                </a:lnTo>
                <a:lnTo>
                  <a:pt x="254" y="801"/>
                </a:lnTo>
                <a:lnTo>
                  <a:pt x="253" y="802"/>
                </a:lnTo>
                <a:lnTo>
                  <a:pt x="254" y="802"/>
                </a:lnTo>
                <a:lnTo>
                  <a:pt x="257" y="800"/>
                </a:lnTo>
                <a:lnTo>
                  <a:pt x="262" y="797"/>
                </a:lnTo>
                <a:lnTo>
                  <a:pt x="263" y="796"/>
                </a:lnTo>
                <a:lnTo>
                  <a:pt x="264" y="796"/>
                </a:lnTo>
                <a:lnTo>
                  <a:pt x="267" y="794"/>
                </a:lnTo>
                <a:lnTo>
                  <a:pt x="270" y="793"/>
                </a:lnTo>
                <a:lnTo>
                  <a:pt x="271" y="792"/>
                </a:lnTo>
                <a:lnTo>
                  <a:pt x="273" y="789"/>
                </a:lnTo>
                <a:lnTo>
                  <a:pt x="276" y="788"/>
                </a:lnTo>
                <a:lnTo>
                  <a:pt x="276" y="785"/>
                </a:lnTo>
                <a:lnTo>
                  <a:pt x="277" y="788"/>
                </a:lnTo>
                <a:lnTo>
                  <a:pt x="276" y="789"/>
                </a:lnTo>
                <a:lnTo>
                  <a:pt x="272" y="793"/>
                </a:lnTo>
                <a:lnTo>
                  <a:pt x="270" y="798"/>
                </a:lnTo>
                <a:lnTo>
                  <a:pt x="271" y="804"/>
                </a:lnTo>
                <a:lnTo>
                  <a:pt x="279" y="819"/>
                </a:lnTo>
                <a:lnTo>
                  <a:pt x="283" y="830"/>
                </a:lnTo>
                <a:lnTo>
                  <a:pt x="292" y="843"/>
                </a:lnTo>
                <a:lnTo>
                  <a:pt x="302" y="858"/>
                </a:lnTo>
                <a:lnTo>
                  <a:pt x="303" y="861"/>
                </a:lnTo>
                <a:lnTo>
                  <a:pt x="301" y="862"/>
                </a:lnTo>
                <a:lnTo>
                  <a:pt x="305" y="867"/>
                </a:lnTo>
                <a:lnTo>
                  <a:pt x="306" y="869"/>
                </a:lnTo>
                <a:lnTo>
                  <a:pt x="302" y="891"/>
                </a:lnTo>
                <a:lnTo>
                  <a:pt x="300" y="907"/>
                </a:lnTo>
                <a:lnTo>
                  <a:pt x="296" y="939"/>
                </a:lnTo>
                <a:lnTo>
                  <a:pt x="296" y="942"/>
                </a:lnTo>
                <a:lnTo>
                  <a:pt x="294" y="950"/>
                </a:lnTo>
                <a:lnTo>
                  <a:pt x="294" y="951"/>
                </a:lnTo>
                <a:lnTo>
                  <a:pt x="290" y="948"/>
                </a:lnTo>
                <a:lnTo>
                  <a:pt x="276" y="935"/>
                </a:lnTo>
                <a:lnTo>
                  <a:pt x="275" y="933"/>
                </a:lnTo>
                <a:lnTo>
                  <a:pt x="273" y="933"/>
                </a:lnTo>
                <a:lnTo>
                  <a:pt x="273" y="933"/>
                </a:lnTo>
                <a:lnTo>
                  <a:pt x="271" y="931"/>
                </a:lnTo>
                <a:lnTo>
                  <a:pt x="268" y="929"/>
                </a:lnTo>
                <a:lnTo>
                  <a:pt x="263" y="922"/>
                </a:lnTo>
                <a:lnTo>
                  <a:pt x="257" y="914"/>
                </a:lnTo>
                <a:lnTo>
                  <a:pt x="250" y="908"/>
                </a:lnTo>
                <a:lnTo>
                  <a:pt x="246" y="903"/>
                </a:lnTo>
                <a:lnTo>
                  <a:pt x="242" y="899"/>
                </a:lnTo>
                <a:lnTo>
                  <a:pt x="241" y="899"/>
                </a:lnTo>
                <a:lnTo>
                  <a:pt x="234" y="891"/>
                </a:lnTo>
                <a:lnTo>
                  <a:pt x="232" y="888"/>
                </a:lnTo>
                <a:lnTo>
                  <a:pt x="228" y="884"/>
                </a:lnTo>
                <a:lnTo>
                  <a:pt x="223" y="879"/>
                </a:lnTo>
                <a:lnTo>
                  <a:pt x="221" y="879"/>
                </a:lnTo>
                <a:lnTo>
                  <a:pt x="221" y="881"/>
                </a:lnTo>
                <a:lnTo>
                  <a:pt x="217" y="886"/>
                </a:lnTo>
                <a:lnTo>
                  <a:pt x="215" y="890"/>
                </a:lnTo>
                <a:lnTo>
                  <a:pt x="212" y="894"/>
                </a:lnTo>
                <a:lnTo>
                  <a:pt x="210" y="897"/>
                </a:lnTo>
                <a:lnTo>
                  <a:pt x="207" y="901"/>
                </a:lnTo>
                <a:lnTo>
                  <a:pt x="206" y="901"/>
                </a:lnTo>
                <a:lnTo>
                  <a:pt x="200" y="908"/>
                </a:lnTo>
                <a:lnTo>
                  <a:pt x="199" y="908"/>
                </a:lnTo>
                <a:lnTo>
                  <a:pt x="194" y="913"/>
                </a:lnTo>
                <a:lnTo>
                  <a:pt x="186" y="920"/>
                </a:lnTo>
                <a:lnTo>
                  <a:pt x="181" y="925"/>
                </a:lnTo>
                <a:lnTo>
                  <a:pt x="181" y="926"/>
                </a:lnTo>
                <a:lnTo>
                  <a:pt x="173" y="933"/>
                </a:lnTo>
                <a:lnTo>
                  <a:pt x="168" y="935"/>
                </a:lnTo>
                <a:lnTo>
                  <a:pt x="160" y="927"/>
                </a:lnTo>
                <a:lnTo>
                  <a:pt x="168" y="922"/>
                </a:lnTo>
                <a:lnTo>
                  <a:pt x="159" y="912"/>
                </a:lnTo>
                <a:lnTo>
                  <a:pt x="164" y="908"/>
                </a:lnTo>
                <a:lnTo>
                  <a:pt x="173" y="900"/>
                </a:lnTo>
                <a:lnTo>
                  <a:pt x="177" y="897"/>
                </a:lnTo>
                <a:lnTo>
                  <a:pt x="164" y="882"/>
                </a:lnTo>
                <a:lnTo>
                  <a:pt x="172" y="857"/>
                </a:lnTo>
                <a:lnTo>
                  <a:pt x="207" y="869"/>
                </a:lnTo>
                <a:lnTo>
                  <a:pt x="208" y="870"/>
                </a:lnTo>
                <a:lnTo>
                  <a:pt x="195" y="882"/>
                </a:lnTo>
                <a:lnTo>
                  <a:pt x="198" y="881"/>
                </a:lnTo>
                <a:lnTo>
                  <a:pt x="207" y="871"/>
                </a:lnTo>
                <a:lnTo>
                  <a:pt x="208" y="871"/>
                </a:lnTo>
                <a:lnTo>
                  <a:pt x="212" y="870"/>
                </a:lnTo>
                <a:lnTo>
                  <a:pt x="215" y="869"/>
                </a:lnTo>
                <a:lnTo>
                  <a:pt x="215" y="867"/>
                </a:lnTo>
                <a:lnTo>
                  <a:pt x="217" y="866"/>
                </a:lnTo>
                <a:lnTo>
                  <a:pt x="220" y="864"/>
                </a:lnTo>
                <a:lnTo>
                  <a:pt x="221" y="861"/>
                </a:lnTo>
                <a:lnTo>
                  <a:pt x="224" y="858"/>
                </a:lnTo>
                <a:lnTo>
                  <a:pt x="225" y="856"/>
                </a:lnTo>
                <a:lnTo>
                  <a:pt x="227" y="853"/>
                </a:lnTo>
                <a:lnTo>
                  <a:pt x="228" y="848"/>
                </a:lnTo>
                <a:lnTo>
                  <a:pt x="232" y="839"/>
                </a:lnTo>
                <a:lnTo>
                  <a:pt x="233" y="834"/>
                </a:lnTo>
                <a:lnTo>
                  <a:pt x="236" y="830"/>
                </a:lnTo>
                <a:lnTo>
                  <a:pt x="238" y="823"/>
                </a:lnTo>
                <a:lnTo>
                  <a:pt x="237" y="826"/>
                </a:lnTo>
                <a:lnTo>
                  <a:pt x="236" y="827"/>
                </a:lnTo>
                <a:lnTo>
                  <a:pt x="233" y="831"/>
                </a:lnTo>
                <a:lnTo>
                  <a:pt x="232" y="835"/>
                </a:lnTo>
                <a:lnTo>
                  <a:pt x="229" y="841"/>
                </a:lnTo>
                <a:lnTo>
                  <a:pt x="225" y="852"/>
                </a:lnTo>
                <a:lnTo>
                  <a:pt x="225" y="854"/>
                </a:lnTo>
                <a:lnTo>
                  <a:pt x="224" y="857"/>
                </a:lnTo>
                <a:lnTo>
                  <a:pt x="221" y="860"/>
                </a:lnTo>
                <a:lnTo>
                  <a:pt x="219" y="862"/>
                </a:lnTo>
                <a:lnTo>
                  <a:pt x="216" y="865"/>
                </a:lnTo>
                <a:lnTo>
                  <a:pt x="212" y="870"/>
                </a:lnTo>
                <a:lnTo>
                  <a:pt x="206" y="867"/>
                </a:lnTo>
                <a:lnTo>
                  <a:pt x="194" y="864"/>
                </a:lnTo>
                <a:lnTo>
                  <a:pt x="164" y="853"/>
                </a:lnTo>
                <a:lnTo>
                  <a:pt x="181" y="835"/>
                </a:lnTo>
                <a:lnTo>
                  <a:pt x="173" y="828"/>
                </a:lnTo>
                <a:lnTo>
                  <a:pt x="171" y="826"/>
                </a:lnTo>
                <a:lnTo>
                  <a:pt x="157" y="837"/>
                </a:lnTo>
                <a:lnTo>
                  <a:pt x="148" y="847"/>
                </a:lnTo>
                <a:lnTo>
                  <a:pt x="147" y="848"/>
                </a:lnTo>
                <a:lnTo>
                  <a:pt x="118" y="873"/>
                </a:lnTo>
                <a:lnTo>
                  <a:pt x="112" y="856"/>
                </a:lnTo>
                <a:lnTo>
                  <a:pt x="107" y="843"/>
                </a:lnTo>
                <a:lnTo>
                  <a:pt x="107" y="841"/>
                </a:lnTo>
                <a:lnTo>
                  <a:pt x="104" y="836"/>
                </a:lnTo>
                <a:lnTo>
                  <a:pt x="103" y="835"/>
                </a:lnTo>
                <a:lnTo>
                  <a:pt x="101" y="831"/>
                </a:lnTo>
                <a:lnTo>
                  <a:pt x="100" y="830"/>
                </a:lnTo>
                <a:lnTo>
                  <a:pt x="103" y="828"/>
                </a:lnTo>
                <a:lnTo>
                  <a:pt x="109" y="822"/>
                </a:lnTo>
                <a:lnTo>
                  <a:pt x="105" y="817"/>
                </a:lnTo>
                <a:lnTo>
                  <a:pt x="98" y="822"/>
                </a:lnTo>
                <a:lnTo>
                  <a:pt x="98" y="821"/>
                </a:lnTo>
                <a:lnTo>
                  <a:pt x="90" y="802"/>
                </a:lnTo>
                <a:lnTo>
                  <a:pt x="90" y="800"/>
                </a:lnTo>
                <a:lnTo>
                  <a:pt x="92" y="800"/>
                </a:lnTo>
                <a:lnTo>
                  <a:pt x="92" y="798"/>
                </a:lnTo>
                <a:lnTo>
                  <a:pt x="95" y="798"/>
                </a:lnTo>
                <a:lnTo>
                  <a:pt x="95" y="797"/>
                </a:lnTo>
                <a:lnTo>
                  <a:pt x="107" y="791"/>
                </a:lnTo>
                <a:lnTo>
                  <a:pt x="108" y="789"/>
                </a:lnTo>
                <a:lnTo>
                  <a:pt x="108" y="788"/>
                </a:lnTo>
                <a:lnTo>
                  <a:pt x="105" y="783"/>
                </a:lnTo>
                <a:lnTo>
                  <a:pt x="103" y="779"/>
                </a:lnTo>
                <a:lnTo>
                  <a:pt x="101" y="776"/>
                </a:lnTo>
                <a:lnTo>
                  <a:pt x="100" y="774"/>
                </a:lnTo>
                <a:lnTo>
                  <a:pt x="95" y="763"/>
                </a:lnTo>
                <a:lnTo>
                  <a:pt x="88" y="747"/>
                </a:lnTo>
                <a:lnTo>
                  <a:pt x="86" y="744"/>
                </a:lnTo>
                <a:lnTo>
                  <a:pt x="83" y="740"/>
                </a:lnTo>
                <a:lnTo>
                  <a:pt x="73" y="724"/>
                </a:lnTo>
                <a:lnTo>
                  <a:pt x="71" y="721"/>
                </a:lnTo>
                <a:lnTo>
                  <a:pt x="68" y="716"/>
                </a:lnTo>
                <a:lnTo>
                  <a:pt x="66" y="715"/>
                </a:lnTo>
                <a:lnTo>
                  <a:pt x="64" y="712"/>
                </a:lnTo>
                <a:lnTo>
                  <a:pt x="61" y="712"/>
                </a:lnTo>
                <a:lnTo>
                  <a:pt x="60" y="712"/>
                </a:lnTo>
                <a:lnTo>
                  <a:pt x="57" y="711"/>
                </a:lnTo>
                <a:lnTo>
                  <a:pt x="60" y="708"/>
                </a:lnTo>
                <a:lnTo>
                  <a:pt x="58" y="707"/>
                </a:lnTo>
                <a:lnTo>
                  <a:pt x="58" y="704"/>
                </a:lnTo>
                <a:lnTo>
                  <a:pt x="57" y="699"/>
                </a:lnTo>
                <a:lnTo>
                  <a:pt x="57" y="698"/>
                </a:lnTo>
                <a:lnTo>
                  <a:pt x="54" y="691"/>
                </a:lnTo>
                <a:lnTo>
                  <a:pt x="49" y="681"/>
                </a:lnTo>
                <a:lnTo>
                  <a:pt x="45" y="680"/>
                </a:lnTo>
                <a:lnTo>
                  <a:pt x="41" y="677"/>
                </a:lnTo>
                <a:lnTo>
                  <a:pt x="36" y="663"/>
                </a:lnTo>
                <a:lnTo>
                  <a:pt x="47" y="663"/>
                </a:lnTo>
                <a:lnTo>
                  <a:pt x="54" y="663"/>
                </a:lnTo>
                <a:lnTo>
                  <a:pt x="61" y="651"/>
                </a:lnTo>
                <a:lnTo>
                  <a:pt x="32" y="651"/>
                </a:lnTo>
                <a:lnTo>
                  <a:pt x="27" y="641"/>
                </a:lnTo>
                <a:lnTo>
                  <a:pt x="27" y="635"/>
                </a:lnTo>
                <a:lnTo>
                  <a:pt x="26" y="633"/>
                </a:lnTo>
                <a:lnTo>
                  <a:pt x="22" y="625"/>
                </a:lnTo>
                <a:close/>
                <a:moveTo>
                  <a:pt x="246" y="810"/>
                </a:moveTo>
                <a:lnTo>
                  <a:pt x="249" y="807"/>
                </a:lnTo>
                <a:lnTo>
                  <a:pt x="251" y="805"/>
                </a:lnTo>
                <a:lnTo>
                  <a:pt x="253" y="802"/>
                </a:lnTo>
                <a:lnTo>
                  <a:pt x="250" y="805"/>
                </a:lnTo>
                <a:lnTo>
                  <a:pt x="247" y="807"/>
                </a:lnTo>
                <a:lnTo>
                  <a:pt x="246" y="810"/>
                </a:lnTo>
                <a:close/>
                <a:moveTo>
                  <a:pt x="240" y="821"/>
                </a:moveTo>
                <a:lnTo>
                  <a:pt x="238" y="823"/>
                </a:lnTo>
                <a:lnTo>
                  <a:pt x="241" y="819"/>
                </a:lnTo>
                <a:lnTo>
                  <a:pt x="240" y="821"/>
                </a:lnTo>
                <a:close/>
                <a:moveTo>
                  <a:pt x="142" y="686"/>
                </a:moveTo>
                <a:lnTo>
                  <a:pt x="147" y="698"/>
                </a:lnTo>
                <a:lnTo>
                  <a:pt x="148" y="698"/>
                </a:lnTo>
                <a:lnTo>
                  <a:pt x="178" y="681"/>
                </a:lnTo>
                <a:lnTo>
                  <a:pt x="180" y="689"/>
                </a:lnTo>
                <a:lnTo>
                  <a:pt x="161" y="701"/>
                </a:lnTo>
                <a:lnTo>
                  <a:pt x="152" y="707"/>
                </a:lnTo>
                <a:lnTo>
                  <a:pt x="164" y="719"/>
                </a:lnTo>
                <a:lnTo>
                  <a:pt x="165" y="720"/>
                </a:lnTo>
                <a:lnTo>
                  <a:pt x="167" y="720"/>
                </a:lnTo>
                <a:lnTo>
                  <a:pt x="189" y="699"/>
                </a:lnTo>
                <a:lnTo>
                  <a:pt x="182" y="686"/>
                </a:lnTo>
                <a:lnTo>
                  <a:pt x="176" y="668"/>
                </a:lnTo>
                <a:lnTo>
                  <a:pt x="167" y="668"/>
                </a:lnTo>
                <a:lnTo>
                  <a:pt x="152" y="668"/>
                </a:lnTo>
                <a:lnTo>
                  <a:pt x="150" y="673"/>
                </a:lnTo>
                <a:lnTo>
                  <a:pt x="146" y="680"/>
                </a:lnTo>
                <a:lnTo>
                  <a:pt x="142" y="686"/>
                </a:lnTo>
                <a:close/>
                <a:moveTo>
                  <a:pt x="111" y="794"/>
                </a:moveTo>
                <a:lnTo>
                  <a:pt x="118" y="807"/>
                </a:lnTo>
                <a:lnTo>
                  <a:pt x="116" y="809"/>
                </a:lnTo>
                <a:lnTo>
                  <a:pt x="116" y="810"/>
                </a:lnTo>
                <a:lnTo>
                  <a:pt x="107" y="815"/>
                </a:lnTo>
                <a:lnTo>
                  <a:pt x="111" y="821"/>
                </a:lnTo>
                <a:lnTo>
                  <a:pt x="118" y="815"/>
                </a:lnTo>
                <a:lnTo>
                  <a:pt x="120" y="814"/>
                </a:lnTo>
                <a:lnTo>
                  <a:pt x="121" y="821"/>
                </a:lnTo>
                <a:lnTo>
                  <a:pt x="122" y="819"/>
                </a:lnTo>
                <a:lnTo>
                  <a:pt x="129" y="817"/>
                </a:lnTo>
                <a:lnTo>
                  <a:pt x="130" y="815"/>
                </a:lnTo>
                <a:lnTo>
                  <a:pt x="144" y="807"/>
                </a:lnTo>
                <a:lnTo>
                  <a:pt x="147" y="807"/>
                </a:lnTo>
                <a:lnTo>
                  <a:pt x="172" y="793"/>
                </a:lnTo>
                <a:lnTo>
                  <a:pt x="173" y="793"/>
                </a:lnTo>
                <a:lnTo>
                  <a:pt x="176" y="762"/>
                </a:lnTo>
                <a:lnTo>
                  <a:pt x="171" y="764"/>
                </a:lnTo>
                <a:lnTo>
                  <a:pt x="161" y="768"/>
                </a:lnTo>
                <a:lnTo>
                  <a:pt x="161" y="770"/>
                </a:lnTo>
                <a:lnTo>
                  <a:pt x="155" y="772"/>
                </a:lnTo>
                <a:lnTo>
                  <a:pt x="152" y="774"/>
                </a:lnTo>
                <a:lnTo>
                  <a:pt x="151" y="775"/>
                </a:lnTo>
                <a:lnTo>
                  <a:pt x="144" y="777"/>
                </a:lnTo>
                <a:lnTo>
                  <a:pt x="142" y="777"/>
                </a:lnTo>
                <a:lnTo>
                  <a:pt x="131" y="784"/>
                </a:lnTo>
                <a:lnTo>
                  <a:pt x="122" y="788"/>
                </a:lnTo>
                <a:lnTo>
                  <a:pt x="112" y="794"/>
                </a:lnTo>
                <a:lnTo>
                  <a:pt x="111" y="794"/>
                </a:lnTo>
                <a:close/>
                <a:moveTo>
                  <a:pt x="2711" y="1247"/>
                </a:moveTo>
                <a:lnTo>
                  <a:pt x="2713" y="1247"/>
                </a:lnTo>
                <a:lnTo>
                  <a:pt x="2707" y="1255"/>
                </a:lnTo>
                <a:lnTo>
                  <a:pt x="2702" y="1259"/>
                </a:lnTo>
                <a:lnTo>
                  <a:pt x="2705" y="1263"/>
                </a:lnTo>
                <a:lnTo>
                  <a:pt x="2706" y="1265"/>
                </a:lnTo>
                <a:lnTo>
                  <a:pt x="2705" y="1265"/>
                </a:lnTo>
                <a:lnTo>
                  <a:pt x="2706" y="1272"/>
                </a:lnTo>
                <a:lnTo>
                  <a:pt x="2704" y="1272"/>
                </a:lnTo>
                <a:lnTo>
                  <a:pt x="2696" y="1288"/>
                </a:lnTo>
                <a:lnTo>
                  <a:pt x="2689" y="1303"/>
                </a:lnTo>
                <a:lnTo>
                  <a:pt x="2693" y="1307"/>
                </a:lnTo>
                <a:lnTo>
                  <a:pt x="2701" y="1315"/>
                </a:lnTo>
                <a:lnTo>
                  <a:pt x="2684" y="1316"/>
                </a:lnTo>
                <a:lnTo>
                  <a:pt x="2675" y="1318"/>
                </a:lnTo>
                <a:lnTo>
                  <a:pt x="2667" y="1319"/>
                </a:lnTo>
                <a:lnTo>
                  <a:pt x="2663" y="1320"/>
                </a:lnTo>
                <a:lnTo>
                  <a:pt x="2659" y="1321"/>
                </a:lnTo>
                <a:lnTo>
                  <a:pt x="2651" y="1324"/>
                </a:lnTo>
                <a:lnTo>
                  <a:pt x="2645" y="1328"/>
                </a:lnTo>
                <a:lnTo>
                  <a:pt x="2640" y="1332"/>
                </a:lnTo>
                <a:lnTo>
                  <a:pt x="2634" y="1333"/>
                </a:lnTo>
                <a:lnTo>
                  <a:pt x="2632" y="1336"/>
                </a:lnTo>
                <a:lnTo>
                  <a:pt x="2625" y="1340"/>
                </a:lnTo>
                <a:lnTo>
                  <a:pt x="2621" y="1342"/>
                </a:lnTo>
                <a:lnTo>
                  <a:pt x="2619" y="1346"/>
                </a:lnTo>
                <a:lnTo>
                  <a:pt x="2617" y="1345"/>
                </a:lnTo>
                <a:lnTo>
                  <a:pt x="2615" y="1348"/>
                </a:lnTo>
                <a:lnTo>
                  <a:pt x="2607" y="1355"/>
                </a:lnTo>
                <a:lnTo>
                  <a:pt x="2602" y="1361"/>
                </a:lnTo>
                <a:lnTo>
                  <a:pt x="2597" y="1366"/>
                </a:lnTo>
                <a:lnTo>
                  <a:pt x="2590" y="1372"/>
                </a:lnTo>
                <a:lnTo>
                  <a:pt x="2586" y="1376"/>
                </a:lnTo>
                <a:lnTo>
                  <a:pt x="2585" y="1375"/>
                </a:lnTo>
                <a:lnTo>
                  <a:pt x="2581" y="1375"/>
                </a:lnTo>
                <a:lnTo>
                  <a:pt x="2578" y="1374"/>
                </a:lnTo>
                <a:lnTo>
                  <a:pt x="2568" y="1372"/>
                </a:lnTo>
                <a:lnTo>
                  <a:pt x="2558" y="1371"/>
                </a:lnTo>
                <a:lnTo>
                  <a:pt x="2548" y="1368"/>
                </a:lnTo>
                <a:lnTo>
                  <a:pt x="2548" y="1372"/>
                </a:lnTo>
                <a:lnTo>
                  <a:pt x="2529" y="1374"/>
                </a:lnTo>
                <a:lnTo>
                  <a:pt x="2520" y="1384"/>
                </a:lnTo>
                <a:lnTo>
                  <a:pt x="2517" y="1384"/>
                </a:lnTo>
                <a:lnTo>
                  <a:pt x="2516" y="1381"/>
                </a:lnTo>
                <a:lnTo>
                  <a:pt x="2516" y="1392"/>
                </a:lnTo>
                <a:lnTo>
                  <a:pt x="2514" y="1402"/>
                </a:lnTo>
                <a:lnTo>
                  <a:pt x="2513" y="1406"/>
                </a:lnTo>
                <a:lnTo>
                  <a:pt x="2511" y="1411"/>
                </a:lnTo>
                <a:lnTo>
                  <a:pt x="2511" y="1414"/>
                </a:lnTo>
                <a:lnTo>
                  <a:pt x="2509" y="1415"/>
                </a:lnTo>
                <a:lnTo>
                  <a:pt x="2509" y="1417"/>
                </a:lnTo>
                <a:lnTo>
                  <a:pt x="2508" y="1421"/>
                </a:lnTo>
                <a:lnTo>
                  <a:pt x="2507" y="1426"/>
                </a:lnTo>
                <a:lnTo>
                  <a:pt x="2505" y="1428"/>
                </a:lnTo>
                <a:lnTo>
                  <a:pt x="2505" y="1430"/>
                </a:lnTo>
                <a:lnTo>
                  <a:pt x="2504" y="1432"/>
                </a:lnTo>
                <a:lnTo>
                  <a:pt x="2503" y="1434"/>
                </a:lnTo>
                <a:lnTo>
                  <a:pt x="2509" y="1428"/>
                </a:lnTo>
                <a:lnTo>
                  <a:pt x="2511" y="1423"/>
                </a:lnTo>
                <a:lnTo>
                  <a:pt x="2513" y="1415"/>
                </a:lnTo>
                <a:lnTo>
                  <a:pt x="2521" y="1400"/>
                </a:lnTo>
                <a:lnTo>
                  <a:pt x="2546" y="1417"/>
                </a:lnTo>
                <a:lnTo>
                  <a:pt x="2550" y="1419"/>
                </a:lnTo>
                <a:lnTo>
                  <a:pt x="2546" y="1422"/>
                </a:lnTo>
                <a:lnTo>
                  <a:pt x="2543" y="1424"/>
                </a:lnTo>
                <a:lnTo>
                  <a:pt x="2539" y="1427"/>
                </a:lnTo>
                <a:lnTo>
                  <a:pt x="2537" y="1430"/>
                </a:lnTo>
                <a:lnTo>
                  <a:pt x="2537" y="1434"/>
                </a:lnTo>
                <a:lnTo>
                  <a:pt x="2538" y="1440"/>
                </a:lnTo>
                <a:lnTo>
                  <a:pt x="2539" y="1448"/>
                </a:lnTo>
                <a:lnTo>
                  <a:pt x="2539" y="1456"/>
                </a:lnTo>
                <a:lnTo>
                  <a:pt x="2518" y="1461"/>
                </a:lnTo>
                <a:lnTo>
                  <a:pt x="2513" y="1445"/>
                </a:lnTo>
                <a:lnTo>
                  <a:pt x="2500" y="1445"/>
                </a:lnTo>
                <a:lnTo>
                  <a:pt x="2501" y="1440"/>
                </a:lnTo>
                <a:lnTo>
                  <a:pt x="2466" y="1449"/>
                </a:lnTo>
                <a:lnTo>
                  <a:pt x="2460" y="1452"/>
                </a:lnTo>
                <a:lnTo>
                  <a:pt x="2452" y="1453"/>
                </a:lnTo>
                <a:lnTo>
                  <a:pt x="2453" y="1460"/>
                </a:lnTo>
                <a:lnTo>
                  <a:pt x="2453" y="1461"/>
                </a:lnTo>
                <a:lnTo>
                  <a:pt x="2456" y="1469"/>
                </a:lnTo>
                <a:lnTo>
                  <a:pt x="2436" y="1473"/>
                </a:lnTo>
                <a:lnTo>
                  <a:pt x="2440" y="1490"/>
                </a:lnTo>
                <a:lnTo>
                  <a:pt x="2449" y="1496"/>
                </a:lnTo>
                <a:lnTo>
                  <a:pt x="2432" y="1516"/>
                </a:lnTo>
                <a:lnTo>
                  <a:pt x="2431" y="1514"/>
                </a:lnTo>
                <a:lnTo>
                  <a:pt x="2430" y="1511"/>
                </a:lnTo>
                <a:lnTo>
                  <a:pt x="2393" y="1528"/>
                </a:lnTo>
                <a:lnTo>
                  <a:pt x="2389" y="1529"/>
                </a:lnTo>
                <a:lnTo>
                  <a:pt x="2391" y="1530"/>
                </a:lnTo>
                <a:lnTo>
                  <a:pt x="2382" y="1537"/>
                </a:lnTo>
                <a:lnTo>
                  <a:pt x="2380" y="1535"/>
                </a:lnTo>
                <a:lnTo>
                  <a:pt x="2376" y="1530"/>
                </a:lnTo>
                <a:lnTo>
                  <a:pt x="2368" y="1518"/>
                </a:lnTo>
                <a:lnTo>
                  <a:pt x="2363" y="1511"/>
                </a:lnTo>
                <a:lnTo>
                  <a:pt x="2361" y="1514"/>
                </a:lnTo>
                <a:lnTo>
                  <a:pt x="2366" y="1521"/>
                </a:lnTo>
                <a:lnTo>
                  <a:pt x="2366" y="1522"/>
                </a:lnTo>
                <a:lnTo>
                  <a:pt x="2367" y="1524"/>
                </a:lnTo>
                <a:lnTo>
                  <a:pt x="2372" y="1531"/>
                </a:lnTo>
                <a:lnTo>
                  <a:pt x="2376" y="1537"/>
                </a:lnTo>
                <a:lnTo>
                  <a:pt x="2379" y="1541"/>
                </a:lnTo>
                <a:lnTo>
                  <a:pt x="2385" y="1550"/>
                </a:lnTo>
                <a:lnTo>
                  <a:pt x="2400" y="1569"/>
                </a:lnTo>
                <a:lnTo>
                  <a:pt x="2382" y="1581"/>
                </a:lnTo>
                <a:lnTo>
                  <a:pt x="2337" y="1559"/>
                </a:lnTo>
                <a:lnTo>
                  <a:pt x="2319" y="1550"/>
                </a:lnTo>
                <a:lnTo>
                  <a:pt x="2318" y="1552"/>
                </a:lnTo>
                <a:lnTo>
                  <a:pt x="2310" y="1550"/>
                </a:lnTo>
                <a:lnTo>
                  <a:pt x="2309" y="1550"/>
                </a:lnTo>
                <a:lnTo>
                  <a:pt x="2302" y="1554"/>
                </a:lnTo>
                <a:lnTo>
                  <a:pt x="2284" y="1561"/>
                </a:lnTo>
                <a:lnTo>
                  <a:pt x="2268" y="1567"/>
                </a:lnTo>
                <a:lnTo>
                  <a:pt x="2260" y="1571"/>
                </a:lnTo>
                <a:lnTo>
                  <a:pt x="2254" y="1572"/>
                </a:lnTo>
                <a:lnTo>
                  <a:pt x="2252" y="1571"/>
                </a:lnTo>
                <a:lnTo>
                  <a:pt x="2252" y="1561"/>
                </a:lnTo>
                <a:lnTo>
                  <a:pt x="2250" y="1541"/>
                </a:lnTo>
                <a:lnTo>
                  <a:pt x="2250" y="1537"/>
                </a:lnTo>
                <a:lnTo>
                  <a:pt x="2249" y="1529"/>
                </a:lnTo>
                <a:lnTo>
                  <a:pt x="2259" y="1525"/>
                </a:lnTo>
                <a:lnTo>
                  <a:pt x="2268" y="1521"/>
                </a:lnTo>
                <a:lnTo>
                  <a:pt x="2265" y="1517"/>
                </a:lnTo>
                <a:lnTo>
                  <a:pt x="2263" y="1511"/>
                </a:lnTo>
                <a:lnTo>
                  <a:pt x="2264" y="1511"/>
                </a:lnTo>
                <a:lnTo>
                  <a:pt x="2264" y="1509"/>
                </a:lnTo>
                <a:lnTo>
                  <a:pt x="2265" y="1505"/>
                </a:lnTo>
                <a:lnTo>
                  <a:pt x="2265" y="1504"/>
                </a:lnTo>
                <a:lnTo>
                  <a:pt x="2264" y="1504"/>
                </a:lnTo>
                <a:lnTo>
                  <a:pt x="2256" y="1507"/>
                </a:lnTo>
                <a:lnTo>
                  <a:pt x="2249" y="1508"/>
                </a:lnTo>
                <a:lnTo>
                  <a:pt x="2246" y="1508"/>
                </a:lnTo>
                <a:lnTo>
                  <a:pt x="2236" y="1511"/>
                </a:lnTo>
                <a:lnTo>
                  <a:pt x="2232" y="1512"/>
                </a:lnTo>
                <a:lnTo>
                  <a:pt x="2207" y="1518"/>
                </a:lnTo>
                <a:lnTo>
                  <a:pt x="2207" y="1517"/>
                </a:lnTo>
                <a:lnTo>
                  <a:pt x="2206" y="1516"/>
                </a:lnTo>
                <a:lnTo>
                  <a:pt x="2204" y="1514"/>
                </a:lnTo>
                <a:lnTo>
                  <a:pt x="2202" y="1512"/>
                </a:lnTo>
                <a:lnTo>
                  <a:pt x="2200" y="1512"/>
                </a:lnTo>
                <a:lnTo>
                  <a:pt x="2200" y="1511"/>
                </a:lnTo>
                <a:lnTo>
                  <a:pt x="2199" y="1511"/>
                </a:lnTo>
                <a:lnTo>
                  <a:pt x="2198" y="1511"/>
                </a:lnTo>
                <a:lnTo>
                  <a:pt x="2198" y="1509"/>
                </a:lnTo>
                <a:lnTo>
                  <a:pt x="2195" y="1507"/>
                </a:lnTo>
                <a:lnTo>
                  <a:pt x="2194" y="1507"/>
                </a:lnTo>
                <a:lnTo>
                  <a:pt x="2192" y="1505"/>
                </a:lnTo>
                <a:lnTo>
                  <a:pt x="2191" y="1505"/>
                </a:lnTo>
                <a:lnTo>
                  <a:pt x="2191" y="1504"/>
                </a:lnTo>
                <a:lnTo>
                  <a:pt x="2190" y="1504"/>
                </a:lnTo>
                <a:lnTo>
                  <a:pt x="2189" y="1503"/>
                </a:lnTo>
                <a:lnTo>
                  <a:pt x="2189" y="1501"/>
                </a:lnTo>
                <a:lnTo>
                  <a:pt x="2187" y="1500"/>
                </a:lnTo>
                <a:lnTo>
                  <a:pt x="2187" y="1499"/>
                </a:lnTo>
                <a:lnTo>
                  <a:pt x="2187" y="1498"/>
                </a:lnTo>
                <a:lnTo>
                  <a:pt x="2186" y="1498"/>
                </a:lnTo>
                <a:lnTo>
                  <a:pt x="2186" y="1496"/>
                </a:lnTo>
                <a:lnTo>
                  <a:pt x="2185" y="1495"/>
                </a:lnTo>
                <a:lnTo>
                  <a:pt x="2185" y="1494"/>
                </a:lnTo>
                <a:lnTo>
                  <a:pt x="2183" y="1492"/>
                </a:lnTo>
                <a:lnTo>
                  <a:pt x="2183" y="1491"/>
                </a:lnTo>
                <a:lnTo>
                  <a:pt x="2182" y="1490"/>
                </a:lnTo>
                <a:lnTo>
                  <a:pt x="2182" y="1488"/>
                </a:lnTo>
                <a:lnTo>
                  <a:pt x="2182" y="1487"/>
                </a:lnTo>
                <a:lnTo>
                  <a:pt x="2182" y="1486"/>
                </a:lnTo>
                <a:lnTo>
                  <a:pt x="2182" y="1484"/>
                </a:lnTo>
                <a:lnTo>
                  <a:pt x="2182" y="1483"/>
                </a:lnTo>
                <a:lnTo>
                  <a:pt x="2181" y="1482"/>
                </a:lnTo>
                <a:lnTo>
                  <a:pt x="2181" y="1481"/>
                </a:lnTo>
                <a:lnTo>
                  <a:pt x="2179" y="1479"/>
                </a:lnTo>
                <a:lnTo>
                  <a:pt x="2179" y="1478"/>
                </a:lnTo>
                <a:lnTo>
                  <a:pt x="2178" y="1477"/>
                </a:lnTo>
                <a:lnTo>
                  <a:pt x="2178" y="1475"/>
                </a:lnTo>
                <a:lnTo>
                  <a:pt x="2178" y="1474"/>
                </a:lnTo>
                <a:lnTo>
                  <a:pt x="2176" y="1470"/>
                </a:lnTo>
                <a:lnTo>
                  <a:pt x="2176" y="1468"/>
                </a:lnTo>
                <a:lnTo>
                  <a:pt x="2174" y="1466"/>
                </a:lnTo>
                <a:lnTo>
                  <a:pt x="2174" y="1465"/>
                </a:lnTo>
                <a:lnTo>
                  <a:pt x="2174" y="1464"/>
                </a:lnTo>
                <a:lnTo>
                  <a:pt x="2173" y="1464"/>
                </a:lnTo>
                <a:lnTo>
                  <a:pt x="2173" y="1462"/>
                </a:lnTo>
                <a:lnTo>
                  <a:pt x="2173" y="1461"/>
                </a:lnTo>
                <a:lnTo>
                  <a:pt x="2173" y="1460"/>
                </a:lnTo>
                <a:lnTo>
                  <a:pt x="2173" y="1458"/>
                </a:lnTo>
                <a:lnTo>
                  <a:pt x="2172" y="1458"/>
                </a:lnTo>
                <a:lnTo>
                  <a:pt x="2172" y="1457"/>
                </a:lnTo>
                <a:lnTo>
                  <a:pt x="2170" y="1456"/>
                </a:lnTo>
                <a:lnTo>
                  <a:pt x="2170" y="1454"/>
                </a:lnTo>
                <a:lnTo>
                  <a:pt x="2170" y="1453"/>
                </a:lnTo>
                <a:lnTo>
                  <a:pt x="2169" y="1451"/>
                </a:lnTo>
                <a:lnTo>
                  <a:pt x="2169" y="1449"/>
                </a:lnTo>
                <a:lnTo>
                  <a:pt x="2168" y="1448"/>
                </a:lnTo>
                <a:lnTo>
                  <a:pt x="2168" y="1447"/>
                </a:lnTo>
                <a:lnTo>
                  <a:pt x="2168" y="1444"/>
                </a:lnTo>
                <a:lnTo>
                  <a:pt x="2166" y="1443"/>
                </a:lnTo>
                <a:lnTo>
                  <a:pt x="2165" y="1440"/>
                </a:lnTo>
                <a:lnTo>
                  <a:pt x="2165" y="1439"/>
                </a:lnTo>
                <a:lnTo>
                  <a:pt x="2164" y="1439"/>
                </a:lnTo>
                <a:lnTo>
                  <a:pt x="2164" y="1438"/>
                </a:lnTo>
                <a:lnTo>
                  <a:pt x="2164" y="1435"/>
                </a:lnTo>
                <a:lnTo>
                  <a:pt x="2164" y="1435"/>
                </a:lnTo>
                <a:lnTo>
                  <a:pt x="2163" y="1434"/>
                </a:lnTo>
                <a:lnTo>
                  <a:pt x="2163" y="1432"/>
                </a:lnTo>
                <a:lnTo>
                  <a:pt x="2164" y="1430"/>
                </a:lnTo>
                <a:lnTo>
                  <a:pt x="2166" y="1431"/>
                </a:lnTo>
                <a:lnTo>
                  <a:pt x="2166" y="1430"/>
                </a:lnTo>
                <a:lnTo>
                  <a:pt x="2168" y="1419"/>
                </a:lnTo>
                <a:lnTo>
                  <a:pt x="2168" y="1418"/>
                </a:lnTo>
                <a:lnTo>
                  <a:pt x="2146" y="1381"/>
                </a:lnTo>
                <a:lnTo>
                  <a:pt x="2146" y="1380"/>
                </a:lnTo>
                <a:lnTo>
                  <a:pt x="2144" y="1379"/>
                </a:lnTo>
                <a:lnTo>
                  <a:pt x="2144" y="1376"/>
                </a:lnTo>
                <a:lnTo>
                  <a:pt x="2144" y="1375"/>
                </a:lnTo>
                <a:lnTo>
                  <a:pt x="2143" y="1372"/>
                </a:lnTo>
                <a:lnTo>
                  <a:pt x="2108" y="1375"/>
                </a:lnTo>
                <a:lnTo>
                  <a:pt x="2116" y="1385"/>
                </a:lnTo>
                <a:lnTo>
                  <a:pt x="2118" y="1389"/>
                </a:lnTo>
                <a:lnTo>
                  <a:pt x="2131" y="1408"/>
                </a:lnTo>
                <a:lnTo>
                  <a:pt x="2139" y="1418"/>
                </a:lnTo>
                <a:lnTo>
                  <a:pt x="2139" y="1419"/>
                </a:lnTo>
                <a:lnTo>
                  <a:pt x="2139" y="1421"/>
                </a:lnTo>
                <a:lnTo>
                  <a:pt x="2135" y="1427"/>
                </a:lnTo>
                <a:lnTo>
                  <a:pt x="2133" y="1431"/>
                </a:lnTo>
                <a:lnTo>
                  <a:pt x="2130" y="1434"/>
                </a:lnTo>
                <a:lnTo>
                  <a:pt x="2138" y="1435"/>
                </a:lnTo>
                <a:lnTo>
                  <a:pt x="2129" y="1448"/>
                </a:lnTo>
                <a:lnTo>
                  <a:pt x="2125" y="1448"/>
                </a:lnTo>
                <a:lnTo>
                  <a:pt x="2121" y="1447"/>
                </a:lnTo>
                <a:lnTo>
                  <a:pt x="2114" y="1457"/>
                </a:lnTo>
                <a:lnTo>
                  <a:pt x="2113" y="1460"/>
                </a:lnTo>
                <a:lnTo>
                  <a:pt x="2112" y="1462"/>
                </a:lnTo>
                <a:lnTo>
                  <a:pt x="2108" y="1462"/>
                </a:lnTo>
                <a:lnTo>
                  <a:pt x="2106" y="1462"/>
                </a:lnTo>
                <a:lnTo>
                  <a:pt x="2104" y="1461"/>
                </a:lnTo>
                <a:lnTo>
                  <a:pt x="2100" y="1461"/>
                </a:lnTo>
                <a:lnTo>
                  <a:pt x="2100" y="1460"/>
                </a:lnTo>
                <a:lnTo>
                  <a:pt x="2097" y="1460"/>
                </a:lnTo>
                <a:lnTo>
                  <a:pt x="2095" y="1458"/>
                </a:lnTo>
                <a:lnTo>
                  <a:pt x="2091" y="1458"/>
                </a:lnTo>
                <a:lnTo>
                  <a:pt x="2084" y="1456"/>
                </a:lnTo>
                <a:lnTo>
                  <a:pt x="2071" y="1452"/>
                </a:lnTo>
                <a:lnTo>
                  <a:pt x="2069" y="1452"/>
                </a:lnTo>
                <a:lnTo>
                  <a:pt x="2066" y="1451"/>
                </a:lnTo>
                <a:lnTo>
                  <a:pt x="2063" y="1451"/>
                </a:lnTo>
                <a:lnTo>
                  <a:pt x="2061" y="1449"/>
                </a:lnTo>
                <a:lnTo>
                  <a:pt x="2052" y="1447"/>
                </a:lnTo>
                <a:lnTo>
                  <a:pt x="2050" y="1447"/>
                </a:lnTo>
                <a:lnTo>
                  <a:pt x="2048" y="1447"/>
                </a:lnTo>
                <a:lnTo>
                  <a:pt x="2046" y="1445"/>
                </a:lnTo>
                <a:lnTo>
                  <a:pt x="2045" y="1445"/>
                </a:lnTo>
                <a:lnTo>
                  <a:pt x="2045" y="1447"/>
                </a:lnTo>
                <a:lnTo>
                  <a:pt x="2043" y="1448"/>
                </a:lnTo>
                <a:lnTo>
                  <a:pt x="2041" y="1448"/>
                </a:lnTo>
                <a:lnTo>
                  <a:pt x="2037" y="1451"/>
                </a:lnTo>
                <a:lnTo>
                  <a:pt x="2033" y="1453"/>
                </a:lnTo>
                <a:lnTo>
                  <a:pt x="2033" y="1451"/>
                </a:lnTo>
                <a:lnTo>
                  <a:pt x="2032" y="1447"/>
                </a:lnTo>
                <a:lnTo>
                  <a:pt x="2032" y="1445"/>
                </a:lnTo>
                <a:lnTo>
                  <a:pt x="2032" y="1444"/>
                </a:lnTo>
                <a:lnTo>
                  <a:pt x="2031" y="1440"/>
                </a:lnTo>
                <a:lnTo>
                  <a:pt x="2031" y="1439"/>
                </a:lnTo>
                <a:lnTo>
                  <a:pt x="2031" y="1438"/>
                </a:lnTo>
                <a:lnTo>
                  <a:pt x="2030" y="1435"/>
                </a:lnTo>
                <a:lnTo>
                  <a:pt x="2030" y="1435"/>
                </a:lnTo>
                <a:lnTo>
                  <a:pt x="2030" y="1434"/>
                </a:lnTo>
                <a:lnTo>
                  <a:pt x="2028" y="1434"/>
                </a:lnTo>
                <a:lnTo>
                  <a:pt x="2028" y="1432"/>
                </a:lnTo>
                <a:lnTo>
                  <a:pt x="2028" y="1431"/>
                </a:lnTo>
                <a:lnTo>
                  <a:pt x="2027" y="1430"/>
                </a:lnTo>
                <a:lnTo>
                  <a:pt x="2027" y="1428"/>
                </a:lnTo>
                <a:lnTo>
                  <a:pt x="2020" y="1417"/>
                </a:lnTo>
                <a:lnTo>
                  <a:pt x="2019" y="1418"/>
                </a:lnTo>
                <a:lnTo>
                  <a:pt x="2010" y="1435"/>
                </a:lnTo>
                <a:lnTo>
                  <a:pt x="2009" y="1435"/>
                </a:lnTo>
                <a:lnTo>
                  <a:pt x="2002" y="1434"/>
                </a:lnTo>
                <a:lnTo>
                  <a:pt x="1994" y="1432"/>
                </a:lnTo>
                <a:lnTo>
                  <a:pt x="1989" y="1431"/>
                </a:lnTo>
                <a:lnTo>
                  <a:pt x="1973" y="1428"/>
                </a:lnTo>
                <a:lnTo>
                  <a:pt x="1971" y="1428"/>
                </a:lnTo>
                <a:lnTo>
                  <a:pt x="1970" y="1434"/>
                </a:lnTo>
                <a:lnTo>
                  <a:pt x="1968" y="1435"/>
                </a:lnTo>
                <a:lnTo>
                  <a:pt x="1957" y="1434"/>
                </a:lnTo>
                <a:lnTo>
                  <a:pt x="1957" y="1436"/>
                </a:lnTo>
                <a:lnTo>
                  <a:pt x="1955" y="1441"/>
                </a:lnTo>
                <a:lnTo>
                  <a:pt x="1973" y="1447"/>
                </a:lnTo>
                <a:lnTo>
                  <a:pt x="1980" y="1448"/>
                </a:lnTo>
                <a:lnTo>
                  <a:pt x="2002" y="1454"/>
                </a:lnTo>
                <a:lnTo>
                  <a:pt x="2001" y="1462"/>
                </a:lnTo>
                <a:lnTo>
                  <a:pt x="2031" y="1469"/>
                </a:lnTo>
                <a:lnTo>
                  <a:pt x="2030" y="1478"/>
                </a:lnTo>
                <a:lnTo>
                  <a:pt x="2030" y="1486"/>
                </a:lnTo>
                <a:lnTo>
                  <a:pt x="2015" y="1481"/>
                </a:lnTo>
                <a:lnTo>
                  <a:pt x="2003" y="1478"/>
                </a:lnTo>
                <a:lnTo>
                  <a:pt x="2002" y="1484"/>
                </a:lnTo>
                <a:lnTo>
                  <a:pt x="2002" y="1486"/>
                </a:lnTo>
                <a:lnTo>
                  <a:pt x="2000" y="1492"/>
                </a:lnTo>
                <a:lnTo>
                  <a:pt x="2000" y="1494"/>
                </a:lnTo>
                <a:lnTo>
                  <a:pt x="1998" y="1498"/>
                </a:lnTo>
                <a:lnTo>
                  <a:pt x="2009" y="1500"/>
                </a:lnTo>
                <a:lnTo>
                  <a:pt x="2011" y="1500"/>
                </a:lnTo>
                <a:lnTo>
                  <a:pt x="2013" y="1500"/>
                </a:lnTo>
                <a:lnTo>
                  <a:pt x="2015" y="1500"/>
                </a:lnTo>
                <a:lnTo>
                  <a:pt x="2016" y="1500"/>
                </a:lnTo>
                <a:lnTo>
                  <a:pt x="2019" y="1500"/>
                </a:lnTo>
                <a:lnTo>
                  <a:pt x="2020" y="1501"/>
                </a:lnTo>
                <a:lnTo>
                  <a:pt x="2022" y="1501"/>
                </a:lnTo>
                <a:lnTo>
                  <a:pt x="2026" y="1501"/>
                </a:lnTo>
                <a:lnTo>
                  <a:pt x="2027" y="1501"/>
                </a:lnTo>
                <a:lnTo>
                  <a:pt x="2031" y="1501"/>
                </a:lnTo>
                <a:lnTo>
                  <a:pt x="2032" y="1505"/>
                </a:lnTo>
                <a:lnTo>
                  <a:pt x="2032" y="1509"/>
                </a:lnTo>
                <a:lnTo>
                  <a:pt x="2035" y="1518"/>
                </a:lnTo>
                <a:lnTo>
                  <a:pt x="2039" y="1534"/>
                </a:lnTo>
                <a:lnTo>
                  <a:pt x="2032" y="1529"/>
                </a:lnTo>
                <a:lnTo>
                  <a:pt x="2007" y="1541"/>
                </a:lnTo>
                <a:lnTo>
                  <a:pt x="2003" y="1542"/>
                </a:lnTo>
                <a:lnTo>
                  <a:pt x="2002" y="1543"/>
                </a:lnTo>
                <a:lnTo>
                  <a:pt x="2000" y="1544"/>
                </a:lnTo>
                <a:lnTo>
                  <a:pt x="1998" y="1544"/>
                </a:lnTo>
                <a:lnTo>
                  <a:pt x="1996" y="1546"/>
                </a:lnTo>
                <a:lnTo>
                  <a:pt x="1994" y="1547"/>
                </a:lnTo>
                <a:lnTo>
                  <a:pt x="1993" y="1547"/>
                </a:lnTo>
                <a:lnTo>
                  <a:pt x="1988" y="1550"/>
                </a:lnTo>
                <a:lnTo>
                  <a:pt x="1987" y="1551"/>
                </a:lnTo>
                <a:lnTo>
                  <a:pt x="1988" y="1555"/>
                </a:lnTo>
                <a:lnTo>
                  <a:pt x="1989" y="1559"/>
                </a:lnTo>
                <a:lnTo>
                  <a:pt x="1990" y="1560"/>
                </a:lnTo>
                <a:lnTo>
                  <a:pt x="1990" y="1561"/>
                </a:lnTo>
                <a:lnTo>
                  <a:pt x="1992" y="1563"/>
                </a:lnTo>
                <a:lnTo>
                  <a:pt x="1993" y="1568"/>
                </a:lnTo>
                <a:lnTo>
                  <a:pt x="1996" y="1580"/>
                </a:lnTo>
                <a:lnTo>
                  <a:pt x="1998" y="1590"/>
                </a:lnTo>
                <a:lnTo>
                  <a:pt x="2001" y="1589"/>
                </a:lnTo>
                <a:lnTo>
                  <a:pt x="2010" y="1584"/>
                </a:lnTo>
                <a:lnTo>
                  <a:pt x="2019" y="1578"/>
                </a:lnTo>
                <a:lnTo>
                  <a:pt x="2023" y="1577"/>
                </a:lnTo>
                <a:lnTo>
                  <a:pt x="2035" y="1572"/>
                </a:lnTo>
                <a:lnTo>
                  <a:pt x="2036" y="1577"/>
                </a:lnTo>
                <a:lnTo>
                  <a:pt x="2041" y="1593"/>
                </a:lnTo>
                <a:lnTo>
                  <a:pt x="2043" y="1595"/>
                </a:lnTo>
                <a:lnTo>
                  <a:pt x="2045" y="1603"/>
                </a:lnTo>
                <a:lnTo>
                  <a:pt x="2046" y="1607"/>
                </a:lnTo>
                <a:lnTo>
                  <a:pt x="2046" y="1610"/>
                </a:lnTo>
                <a:lnTo>
                  <a:pt x="2049" y="1616"/>
                </a:lnTo>
                <a:lnTo>
                  <a:pt x="2050" y="1619"/>
                </a:lnTo>
                <a:lnTo>
                  <a:pt x="2050" y="1620"/>
                </a:lnTo>
                <a:lnTo>
                  <a:pt x="2053" y="1627"/>
                </a:lnTo>
                <a:lnTo>
                  <a:pt x="2054" y="1632"/>
                </a:lnTo>
                <a:lnTo>
                  <a:pt x="2056" y="1633"/>
                </a:lnTo>
                <a:lnTo>
                  <a:pt x="2057" y="1644"/>
                </a:lnTo>
                <a:lnTo>
                  <a:pt x="2058" y="1646"/>
                </a:lnTo>
                <a:lnTo>
                  <a:pt x="2060" y="1645"/>
                </a:lnTo>
                <a:lnTo>
                  <a:pt x="2058" y="1655"/>
                </a:lnTo>
                <a:lnTo>
                  <a:pt x="2027" y="1659"/>
                </a:lnTo>
                <a:lnTo>
                  <a:pt x="2026" y="1659"/>
                </a:lnTo>
                <a:lnTo>
                  <a:pt x="2020" y="1671"/>
                </a:lnTo>
                <a:lnTo>
                  <a:pt x="2023" y="1672"/>
                </a:lnTo>
                <a:lnTo>
                  <a:pt x="2032" y="1678"/>
                </a:lnTo>
                <a:lnTo>
                  <a:pt x="2033" y="1678"/>
                </a:lnTo>
                <a:lnTo>
                  <a:pt x="2040" y="1684"/>
                </a:lnTo>
                <a:lnTo>
                  <a:pt x="2037" y="1687"/>
                </a:lnTo>
                <a:lnTo>
                  <a:pt x="2044" y="1691"/>
                </a:lnTo>
                <a:lnTo>
                  <a:pt x="2037" y="1700"/>
                </a:lnTo>
                <a:lnTo>
                  <a:pt x="2036" y="1701"/>
                </a:lnTo>
                <a:lnTo>
                  <a:pt x="2032" y="1706"/>
                </a:lnTo>
                <a:lnTo>
                  <a:pt x="2039" y="1711"/>
                </a:lnTo>
                <a:lnTo>
                  <a:pt x="2037" y="1713"/>
                </a:lnTo>
                <a:lnTo>
                  <a:pt x="2035" y="1717"/>
                </a:lnTo>
                <a:lnTo>
                  <a:pt x="2031" y="1719"/>
                </a:lnTo>
                <a:lnTo>
                  <a:pt x="2031" y="1721"/>
                </a:lnTo>
                <a:lnTo>
                  <a:pt x="2028" y="1723"/>
                </a:lnTo>
                <a:lnTo>
                  <a:pt x="2026" y="1726"/>
                </a:lnTo>
                <a:lnTo>
                  <a:pt x="2026" y="1728"/>
                </a:lnTo>
                <a:lnTo>
                  <a:pt x="2022" y="1734"/>
                </a:lnTo>
                <a:lnTo>
                  <a:pt x="2018" y="1738"/>
                </a:lnTo>
                <a:lnTo>
                  <a:pt x="2015" y="1740"/>
                </a:lnTo>
                <a:lnTo>
                  <a:pt x="2013" y="1744"/>
                </a:lnTo>
                <a:lnTo>
                  <a:pt x="2014" y="1745"/>
                </a:lnTo>
                <a:lnTo>
                  <a:pt x="2016" y="1745"/>
                </a:lnTo>
                <a:lnTo>
                  <a:pt x="2019" y="1747"/>
                </a:lnTo>
                <a:lnTo>
                  <a:pt x="2026" y="1739"/>
                </a:lnTo>
                <a:lnTo>
                  <a:pt x="2028" y="1735"/>
                </a:lnTo>
                <a:lnTo>
                  <a:pt x="2031" y="1732"/>
                </a:lnTo>
                <a:lnTo>
                  <a:pt x="2031" y="1731"/>
                </a:lnTo>
                <a:lnTo>
                  <a:pt x="2032" y="1731"/>
                </a:lnTo>
                <a:lnTo>
                  <a:pt x="2035" y="1726"/>
                </a:lnTo>
                <a:lnTo>
                  <a:pt x="2037" y="1724"/>
                </a:lnTo>
                <a:lnTo>
                  <a:pt x="2039" y="1722"/>
                </a:lnTo>
                <a:lnTo>
                  <a:pt x="2041" y="1718"/>
                </a:lnTo>
                <a:lnTo>
                  <a:pt x="2044" y="1718"/>
                </a:lnTo>
                <a:lnTo>
                  <a:pt x="2045" y="1717"/>
                </a:lnTo>
                <a:lnTo>
                  <a:pt x="2045" y="1715"/>
                </a:lnTo>
                <a:lnTo>
                  <a:pt x="2046" y="1715"/>
                </a:lnTo>
                <a:lnTo>
                  <a:pt x="2045" y="1722"/>
                </a:lnTo>
                <a:lnTo>
                  <a:pt x="2048" y="1722"/>
                </a:lnTo>
                <a:lnTo>
                  <a:pt x="2048" y="1727"/>
                </a:lnTo>
                <a:lnTo>
                  <a:pt x="2048" y="1731"/>
                </a:lnTo>
                <a:lnTo>
                  <a:pt x="2053" y="1734"/>
                </a:lnTo>
                <a:lnTo>
                  <a:pt x="2063" y="1736"/>
                </a:lnTo>
                <a:lnTo>
                  <a:pt x="2065" y="1738"/>
                </a:lnTo>
                <a:lnTo>
                  <a:pt x="2067" y="1738"/>
                </a:lnTo>
                <a:lnTo>
                  <a:pt x="2069" y="1739"/>
                </a:lnTo>
                <a:lnTo>
                  <a:pt x="2075" y="1741"/>
                </a:lnTo>
                <a:lnTo>
                  <a:pt x="2078" y="1741"/>
                </a:lnTo>
                <a:lnTo>
                  <a:pt x="2084" y="1744"/>
                </a:lnTo>
                <a:lnTo>
                  <a:pt x="2084" y="1745"/>
                </a:lnTo>
                <a:lnTo>
                  <a:pt x="2083" y="1748"/>
                </a:lnTo>
                <a:lnTo>
                  <a:pt x="2083" y="1749"/>
                </a:lnTo>
                <a:lnTo>
                  <a:pt x="2082" y="1751"/>
                </a:lnTo>
                <a:lnTo>
                  <a:pt x="2080" y="1756"/>
                </a:lnTo>
                <a:lnTo>
                  <a:pt x="2080" y="1757"/>
                </a:lnTo>
                <a:lnTo>
                  <a:pt x="2078" y="1765"/>
                </a:lnTo>
                <a:lnTo>
                  <a:pt x="2078" y="1768"/>
                </a:lnTo>
                <a:lnTo>
                  <a:pt x="2076" y="1768"/>
                </a:lnTo>
                <a:lnTo>
                  <a:pt x="2076" y="1771"/>
                </a:lnTo>
                <a:lnTo>
                  <a:pt x="2076" y="1774"/>
                </a:lnTo>
                <a:lnTo>
                  <a:pt x="2076" y="1775"/>
                </a:lnTo>
                <a:lnTo>
                  <a:pt x="2076" y="1777"/>
                </a:lnTo>
                <a:lnTo>
                  <a:pt x="2076" y="1781"/>
                </a:lnTo>
                <a:lnTo>
                  <a:pt x="2071" y="1779"/>
                </a:lnTo>
                <a:lnTo>
                  <a:pt x="2069" y="1778"/>
                </a:lnTo>
                <a:lnTo>
                  <a:pt x="2066" y="1777"/>
                </a:lnTo>
                <a:lnTo>
                  <a:pt x="2062" y="1777"/>
                </a:lnTo>
                <a:lnTo>
                  <a:pt x="2058" y="1775"/>
                </a:lnTo>
                <a:lnTo>
                  <a:pt x="2056" y="1774"/>
                </a:lnTo>
                <a:lnTo>
                  <a:pt x="2058" y="1761"/>
                </a:lnTo>
                <a:lnTo>
                  <a:pt x="2056" y="1760"/>
                </a:lnTo>
                <a:lnTo>
                  <a:pt x="2052" y="1758"/>
                </a:lnTo>
                <a:lnTo>
                  <a:pt x="2048" y="1771"/>
                </a:lnTo>
                <a:lnTo>
                  <a:pt x="2045" y="1771"/>
                </a:lnTo>
                <a:lnTo>
                  <a:pt x="2045" y="1770"/>
                </a:lnTo>
                <a:lnTo>
                  <a:pt x="2046" y="1768"/>
                </a:lnTo>
                <a:lnTo>
                  <a:pt x="2046" y="1764"/>
                </a:lnTo>
                <a:lnTo>
                  <a:pt x="2046" y="1757"/>
                </a:lnTo>
                <a:lnTo>
                  <a:pt x="2045" y="1757"/>
                </a:lnTo>
                <a:lnTo>
                  <a:pt x="2044" y="1756"/>
                </a:lnTo>
                <a:lnTo>
                  <a:pt x="2043" y="1756"/>
                </a:lnTo>
                <a:lnTo>
                  <a:pt x="2041" y="1756"/>
                </a:lnTo>
                <a:lnTo>
                  <a:pt x="2040" y="1754"/>
                </a:lnTo>
                <a:lnTo>
                  <a:pt x="2039" y="1754"/>
                </a:lnTo>
                <a:lnTo>
                  <a:pt x="2037" y="1754"/>
                </a:lnTo>
                <a:lnTo>
                  <a:pt x="2037" y="1753"/>
                </a:lnTo>
                <a:lnTo>
                  <a:pt x="2036" y="1753"/>
                </a:lnTo>
                <a:lnTo>
                  <a:pt x="2035" y="1753"/>
                </a:lnTo>
                <a:lnTo>
                  <a:pt x="2033" y="1753"/>
                </a:lnTo>
                <a:lnTo>
                  <a:pt x="2033" y="1752"/>
                </a:lnTo>
                <a:lnTo>
                  <a:pt x="2032" y="1752"/>
                </a:lnTo>
                <a:lnTo>
                  <a:pt x="2031" y="1752"/>
                </a:lnTo>
                <a:lnTo>
                  <a:pt x="2030" y="1752"/>
                </a:lnTo>
                <a:lnTo>
                  <a:pt x="2028" y="1751"/>
                </a:lnTo>
                <a:lnTo>
                  <a:pt x="2027" y="1751"/>
                </a:lnTo>
                <a:lnTo>
                  <a:pt x="2026" y="1751"/>
                </a:lnTo>
                <a:lnTo>
                  <a:pt x="2026" y="1749"/>
                </a:lnTo>
                <a:lnTo>
                  <a:pt x="2026" y="1749"/>
                </a:lnTo>
                <a:lnTo>
                  <a:pt x="2024" y="1749"/>
                </a:lnTo>
                <a:lnTo>
                  <a:pt x="2023" y="1749"/>
                </a:lnTo>
                <a:lnTo>
                  <a:pt x="2022" y="1749"/>
                </a:lnTo>
                <a:lnTo>
                  <a:pt x="2019" y="1754"/>
                </a:lnTo>
                <a:lnTo>
                  <a:pt x="2019" y="1757"/>
                </a:lnTo>
                <a:lnTo>
                  <a:pt x="2018" y="1761"/>
                </a:lnTo>
                <a:lnTo>
                  <a:pt x="2016" y="1762"/>
                </a:lnTo>
                <a:lnTo>
                  <a:pt x="2016" y="1766"/>
                </a:lnTo>
                <a:lnTo>
                  <a:pt x="2016" y="1769"/>
                </a:lnTo>
                <a:lnTo>
                  <a:pt x="2016" y="1770"/>
                </a:lnTo>
                <a:lnTo>
                  <a:pt x="2016" y="1773"/>
                </a:lnTo>
                <a:lnTo>
                  <a:pt x="2018" y="1774"/>
                </a:lnTo>
                <a:lnTo>
                  <a:pt x="2018" y="1778"/>
                </a:lnTo>
                <a:lnTo>
                  <a:pt x="2019" y="1781"/>
                </a:lnTo>
                <a:lnTo>
                  <a:pt x="2020" y="1784"/>
                </a:lnTo>
                <a:lnTo>
                  <a:pt x="2020" y="1786"/>
                </a:lnTo>
                <a:lnTo>
                  <a:pt x="2020" y="1787"/>
                </a:lnTo>
                <a:lnTo>
                  <a:pt x="2019" y="1790"/>
                </a:lnTo>
                <a:lnTo>
                  <a:pt x="2019" y="1794"/>
                </a:lnTo>
                <a:lnTo>
                  <a:pt x="2019" y="1796"/>
                </a:lnTo>
                <a:lnTo>
                  <a:pt x="2019" y="1799"/>
                </a:lnTo>
                <a:lnTo>
                  <a:pt x="2019" y="1803"/>
                </a:lnTo>
                <a:lnTo>
                  <a:pt x="2019" y="1804"/>
                </a:lnTo>
                <a:lnTo>
                  <a:pt x="2016" y="1807"/>
                </a:lnTo>
                <a:lnTo>
                  <a:pt x="2015" y="1809"/>
                </a:lnTo>
                <a:lnTo>
                  <a:pt x="2013" y="1812"/>
                </a:lnTo>
                <a:lnTo>
                  <a:pt x="2011" y="1813"/>
                </a:lnTo>
                <a:lnTo>
                  <a:pt x="2010" y="1814"/>
                </a:lnTo>
                <a:lnTo>
                  <a:pt x="2007" y="1817"/>
                </a:lnTo>
                <a:lnTo>
                  <a:pt x="2006" y="1821"/>
                </a:lnTo>
                <a:lnTo>
                  <a:pt x="2005" y="1821"/>
                </a:lnTo>
                <a:lnTo>
                  <a:pt x="2003" y="1822"/>
                </a:lnTo>
                <a:lnTo>
                  <a:pt x="2001" y="1825"/>
                </a:lnTo>
                <a:lnTo>
                  <a:pt x="1998" y="1826"/>
                </a:lnTo>
                <a:lnTo>
                  <a:pt x="1998" y="1828"/>
                </a:lnTo>
                <a:lnTo>
                  <a:pt x="1996" y="1829"/>
                </a:lnTo>
                <a:lnTo>
                  <a:pt x="1994" y="1831"/>
                </a:lnTo>
                <a:lnTo>
                  <a:pt x="1994" y="1833"/>
                </a:lnTo>
                <a:lnTo>
                  <a:pt x="1992" y="1833"/>
                </a:lnTo>
                <a:lnTo>
                  <a:pt x="1988" y="1831"/>
                </a:lnTo>
                <a:lnTo>
                  <a:pt x="1985" y="1834"/>
                </a:lnTo>
                <a:lnTo>
                  <a:pt x="1983" y="1835"/>
                </a:lnTo>
                <a:lnTo>
                  <a:pt x="1979" y="1839"/>
                </a:lnTo>
                <a:lnTo>
                  <a:pt x="1975" y="1843"/>
                </a:lnTo>
                <a:lnTo>
                  <a:pt x="1981" y="1863"/>
                </a:lnTo>
                <a:lnTo>
                  <a:pt x="1983" y="1865"/>
                </a:lnTo>
                <a:lnTo>
                  <a:pt x="1985" y="1882"/>
                </a:lnTo>
                <a:lnTo>
                  <a:pt x="1985" y="1886"/>
                </a:lnTo>
                <a:lnTo>
                  <a:pt x="1985" y="1888"/>
                </a:lnTo>
                <a:lnTo>
                  <a:pt x="1979" y="1914"/>
                </a:lnTo>
                <a:lnTo>
                  <a:pt x="1975" y="1912"/>
                </a:lnTo>
                <a:lnTo>
                  <a:pt x="1973" y="1912"/>
                </a:lnTo>
                <a:lnTo>
                  <a:pt x="1971" y="1911"/>
                </a:lnTo>
                <a:lnTo>
                  <a:pt x="1968" y="1911"/>
                </a:lnTo>
                <a:lnTo>
                  <a:pt x="1967" y="1911"/>
                </a:lnTo>
                <a:lnTo>
                  <a:pt x="1966" y="1911"/>
                </a:lnTo>
                <a:lnTo>
                  <a:pt x="1958" y="1907"/>
                </a:lnTo>
                <a:lnTo>
                  <a:pt x="1934" y="1898"/>
                </a:lnTo>
                <a:lnTo>
                  <a:pt x="1915" y="1894"/>
                </a:lnTo>
                <a:lnTo>
                  <a:pt x="1904" y="1890"/>
                </a:lnTo>
                <a:lnTo>
                  <a:pt x="1907" y="1893"/>
                </a:lnTo>
                <a:lnTo>
                  <a:pt x="1915" y="1902"/>
                </a:lnTo>
                <a:lnTo>
                  <a:pt x="1895" y="1932"/>
                </a:lnTo>
                <a:lnTo>
                  <a:pt x="1893" y="1934"/>
                </a:lnTo>
                <a:lnTo>
                  <a:pt x="1859" y="1945"/>
                </a:lnTo>
                <a:lnTo>
                  <a:pt x="1859" y="1938"/>
                </a:lnTo>
                <a:lnTo>
                  <a:pt x="1861" y="1937"/>
                </a:lnTo>
                <a:lnTo>
                  <a:pt x="1863" y="1934"/>
                </a:lnTo>
                <a:lnTo>
                  <a:pt x="1865" y="1921"/>
                </a:lnTo>
                <a:lnTo>
                  <a:pt x="1869" y="1915"/>
                </a:lnTo>
                <a:lnTo>
                  <a:pt x="1873" y="1910"/>
                </a:lnTo>
                <a:lnTo>
                  <a:pt x="1877" y="1907"/>
                </a:lnTo>
                <a:lnTo>
                  <a:pt x="1877" y="1899"/>
                </a:lnTo>
                <a:lnTo>
                  <a:pt x="1878" y="1898"/>
                </a:lnTo>
                <a:lnTo>
                  <a:pt x="1884" y="1886"/>
                </a:lnTo>
                <a:lnTo>
                  <a:pt x="1884" y="1885"/>
                </a:lnTo>
                <a:lnTo>
                  <a:pt x="1882" y="1885"/>
                </a:lnTo>
                <a:lnTo>
                  <a:pt x="1882" y="1882"/>
                </a:lnTo>
                <a:lnTo>
                  <a:pt x="1881" y="1880"/>
                </a:lnTo>
                <a:lnTo>
                  <a:pt x="1881" y="1874"/>
                </a:lnTo>
                <a:lnTo>
                  <a:pt x="1873" y="1876"/>
                </a:lnTo>
                <a:lnTo>
                  <a:pt x="1870" y="1876"/>
                </a:lnTo>
                <a:lnTo>
                  <a:pt x="1868" y="1876"/>
                </a:lnTo>
                <a:lnTo>
                  <a:pt x="1854" y="1877"/>
                </a:lnTo>
                <a:lnTo>
                  <a:pt x="1852" y="1874"/>
                </a:lnTo>
                <a:lnTo>
                  <a:pt x="1852" y="1873"/>
                </a:lnTo>
                <a:lnTo>
                  <a:pt x="1852" y="1872"/>
                </a:lnTo>
                <a:lnTo>
                  <a:pt x="1852" y="1871"/>
                </a:lnTo>
                <a:lnTo>
                  <a:pt x="1852" y="1867"/>
                </a:lnTo>
                <a:lnTo>
                  <a:pt x="1852" y="1865"/>
                </a:lnTo>
                <a:lnTo>
                  <a:pt x="1851" y="1865"/>
                </a:lnTo>
                <a:lnTo>
                  <a:pt x="1851" y="1863"/>
                </a:lnTo>
                <a:lnTo>
                  <a:pt x="1851" y="1860"/>
                </a:lnTo>
                <a:lnTo>
                  <a:pt x="1861" y="1859"/>
                </a:lnTo>
                <a:lnTo>
                  <a:pt x="1867" y="1859"/>
                </a:lnTo>
                <a:lnTo>
                  <a:pt x="1870" y="1858"/>
                </a:lnTo>
                <a:lnTo>
                  <a:pt x="1877" y="1858"/>
                </a:lnTo>
                <a:lnTo>
                  <a:pt x="1880" y="1858"/>
                </a:lnTo>
                <a:lnTo>
                  <a:pt x="1878" y="1843"/>
                </a:lnTo>
                <a:lnTo>
                  <a:pt x="1877" y="1833"/>
                </a:lnTo>
                <a:lnTo>
                  <a:pt x="1876" y="1833"/>
                </a:lnTo>
                <a:lnTo>
                  <a:pt x="1876" y="1838"/>
                </a:lnTo>
                <a:lnTo>
                  <a:pt x="1857" y="1841"/>
                </a:lnTo>
                <a:lnTo>
                  <a:pt x="1857" y="1837"/>
                </a:lnTo>
                <a:lnTo>
                  <a:pt x="1856" y="1834"/>
                </a:lnTo>
                <a:lnTo>
                  <a:pt x="1851" y="1828"/>
                </a:lnTo>
                <a:lnTo>
                  <a:pt x="1850" y="1825"/>
                </a:lnTo>
                <a:lnTo>
                  <a:pt x="1848" y="1824"/>
                </a:lnTo>
                <a:lnTo>
                  <a:pt x="1848" y="1822"/>
                </a:lnTo>
                <a:lnTo>
                  <a:pt x="1890" y="1752"/>
                </a:lnTo>
                <a:lnTo>
                  <a:pt x="1895" y="1752"/>
                </a:lnTo>
                <a:lnTo>
                  <a:pt x="1934" y="1751"/>
                </a:lnTo>
                <a:lnTo>
                  <a:pt x="1946" y="1751"/>
                </a:lnTo>
                <a:lnTo>
                  <a:pt x="1954" y="1741"/>
                </a:lnTo>
                <a:lnTo>
                  <a:pt x="1971" y="1717"/>
                </a:lnTo>
                <a:lnTo>
                  <a:pt x="1950" y="1698"/>
                </a:lnTo>
                <a:lnTo>
                  <a:pt x="1949" y="1697"/>
                </a:lnTo>
                <a:lnTo>
                  <a:pt x="1945" y="1693"/>
                </a:lnTo>
                <a:lnTo>
                  <a:pt x="1943" y="1691"/>
                </a:lnTo>
                <a:lnTo>
                  <a:pt x="1941" y="1689"/>
                </a:lnTo>
                <a:lnTo>
                  <a:pt x="1938" y="1687"/>
                </a:lnTo>
                <a:lnTo>
                  <a:pt x="1938" y="1687"/>
                </a:lnTo>
                <a:lnTo>
                  <a:pt x="1933" y="1683"/>
                </a:lnTo>
                <a:lnTo>
                  <a:pt x="1932" y="1680"/>
                </a:lnTo>
                <a:lnTo>
                  <a:pt x="1937" y="1676"/>
                </a:lnTo>
                <a:lnTo>
                  <a:pt x="1941" y="1672"/>
                </a:lnTo>
                <a:lnTo>
                  <a:pt x="1943" y="1670"/>
                </a:lnTo>
                <a:lnTo>
                  <a:pt x="1938" y="1663"/>
                </a:lnTo>
                <a:lnTo>
                  <a:pt x="1942" y="1659"/>
                </a:lnTo>
                <a:lnTo>
                  <a:pt x="1943" y="1659"/>
                </a:lnTo>
                <a:lnTo>
                  <a:pt x="1958" y="1648"/>
                </a:lnTo>
                <a:lnTo>
                  <a:pt x="1962" y="1645"/>
                </a:lnTo>
                <a:lnTo>
                  <a:pt x="1962" y="1644"/>
                </a:lnTo>
                <a:lnTo>
                  <a:pt x="1946" y="1627"/>
                </a:lnTo>
                <a:lnTo>
                  <a:pt x="1942" y="1624"/>
                </a:lnTo>
                <a:lnTo>
                  <a:pt x="1940" y="1625"/>
                </a:lnTo>
                <a:lnTo>
                  <a:pt x="1938" y="1625"/>
                </a:lnTo>
                <a:lnTo>
                  <a:pt x="1923" y="1637"/>
                </a:lnTo>
                <a:lnTo>
                  <a:pt x="1916" y="1641"/>
                </a:lnTo>
                <a:lnTo>
                  <a:pt x="1915" y="1641"/>
                </a:lnTo>
                <a:lnTo>
                  <a:pt x="1914" y="1642"/>
                </a:lnTo>
                <a:lnTo>
                  <a:pt x="1915" y="1645"/>
                </a:lnTo>
                <a:lnTo>
                  <a:pt x="1915" y="1646"/>
                </a:lnTo>
                <a:lnTo>
                  <a:pt x="1915" y="1648"/>
                </a:lnTo>
                <a:lnTo>
                  <a:pt x="1915" y="1649"/>
                </a:lnTo>
                <a:lnTo>
                  <a:pt x="1915" y="1650"/>
                </a:lnTo>
                <a:lnTo>
                  <a:pt x="1915" y="1651"/>
                </a:lnTo>
                <a:lnTo>
                  <a:pt x="1917" y="1653"/>
                </a:lnTo>
                <a:lnTo>
                  <a:pt x="1912" y="1657"/>
                </a:lnTo>
                <a:lnTo>
                  <a:pt x="1911" y="1655"/>
                </a:lnTo>
                <a:lnTo>
                  <a:pt x="1910" y="1655"/>
                </a:lnTo>
                <a:lnTo>
                  <a:pt x="1908" y="1654"/>
                </a:lnTo>
                <a:lnTo>
                  <a:pt x="1907" y="1653"/>
                </a:lnTo>
                <a:lnTo>
                  <a:pt x="1907" y="1651"/>
                </a:lnTo>
                <a:lnTo>
                  <a:pt x="1906" y="1650"/>
                </a:lnTo>
                <a:lnTo>
                  <a:pt x="1906" y="1648"/>
                </a:lnTo>
                <a:lnTo>
                  <a:pt x="1904" y="1648"/>
                </a:lnTo>
                <a:lnTo>
                  <a:pt x="1900" y="1650"/>
                </a:lnTo>
                <a:lnTo>
                  <a:pt x="1900" y="1651"/>
                </a:lnTo>
                <a:lnTo>
                  <a:pt x="1894" y="1655"/>
                </a:lnTo>
                <a:lnTo>
                  <a:pt x="1885" y="1659"/>
                </a:lnTo>
                <a:lnTo>
                  <a:pt x="1878" y="1662"/>
                </a:lnTo>
                <a:lnTo>
                  <a:pt x="1874" y="1663"/>
                </a:lnTo>
                <a:lnTo>
                  <a:pt x="1870" y="1664"/>
                </a:lnTo>
                <a:lnTo>
                  <a:pt x="1867" y="1667"/>
                </a:lnTo>
                <a:lnTo>
                  <a:pt x="1859" y="1668"/>
                </a:lnTo>
                <a:lnTo>
                  <a:pt x="1854" y="1671"/>
                </a:lnTo>
                <a:lnTo>
                  <a:pt x="1846" y="1674"/>
                </a:lnTo>
                <a:lnTo>
                  <a:pt x="1843" y="1674"/>
                </a:lnTo>
                <a:lnTo>
                  <a:pt x="1842" y="1678"/>
                </a:lnTo>
                <a:lnTo>
                  <a:pt x="1841" y="1681"/>
                </a:lnTo>
                <a:lnTo>
                  <a:pt x="1838" y="1680"/>
                </a:lnTo>
                <a:lnTo>
                  <a:pt x="1838" y="1685"/>
                </a:lnTo>
                <a:lnTo>
                  <a:pt x="1838" y="1688"/>
                </a:lnTo>
                <a:lnTo>
                  <a:pt x="1830" y="1687"/>
                </a:lnTo>
                <a:lnTo>
                  <a:pt x="1831" y="1684"/>
                </a:lnTo>
                <a:lnTo>
                  <a:pt x="1837" y="1680"/>
                </a:lnTo>
                <a:lnTo>
                  <a:pt x="1831" y="1679"/>
                </a:lnTo>
                <a:lnTo>
                  <a:pt x="1833" y="1679"/>
                </a:lnTo>
                <a:lnTo>
                  <a:pt x="1838" y="1675"/>
                </a:lnTo>
                <a:lnTo>
                  <a:pt x="1843" y="1670"/>
                </a:lnTo>
                <a:lnTo>
                  <a:pt x="1844" y="1663"/>
                </a:lnTo>
                <a:lnTo>
                  <a:pt x="1848" y="1649"/>
                </a:lnTo>
                <a:lnTo>
                  <a:pt x="1850" y="1646"/>
                </a:lnTo>
                <a:lnTo>
                  <a:pt x="1850" y="1644"/>
                </a:lnTo>
                <a:lnTo>
                  <a:pt x="1851" y="1640"/>
                </a:lnTo>
                <a:lnTo>
                  <a:pt x="1851" y="1637"/>
                </a:lnTo>
                <a:lnTo>
                  <a:pt x="1851" y="1636"/>
                </a:lnTo>
                <a:lnTo>
                  <a:pt x="1851" y="1634"/>
                </a:lnTo>
                <a:lnTo>
                  <a:pt x="1851" y="1633"/>
                </a:lnTo>
                <a:lnTo>
                  <a:pt x="1851" y="1628"/>
                </a:lnTo>
                <a:lnTo>
                  <a:pt x="1851" y="1627"/>
                </a:lnTo>
                <a:lnTo>
                  <a:pt x="1851" y="1624"/>
                </a:lnTo>
                <a:lnTo>
                  <a:pt x="1851" y="1602"/>
                </a:lnTo>
                <a:lnTo>
                  <a:pt x="1851" y="1597"/>
                </a:lnTo>
                <a:lnTo>
                  <a:pt x="1851" y="1593"/>
                </a:lnTo>
                <a:lnTo>
                  <a:pt x="1851" y="1591"/>
                </a:lnTo>
                <a:lnTo>
                  <a:pt x="1851" y="1590"/>
                </a:lnTo>
                <a:lnTo>
                  <a:pt x="1850" y="1585"/>
                </a:lnTo>
                <a:lnTo>
                  <a:pt x="1848" y="1582"/>
                </a:lnTo>
                <a:lnTo>
                  <a:pt x="1848" y="1580"/>
                </a:lnTo>
                <a:lnTo>
                  <a:pt x="1848" y="1578"/>
                </a:lnTo>
                <a:lnTo>
                  <a:pt x="1847" y="1576"/>
                </a:lnTo>
                <a:lnTo>
                  <a:pt x="1835" y="1576"/>
                </a:lnTo>
                <a:lnTo>
                  <a:pt x="1833" y="1564"/>
                </a:lnTo>
                <a:lnTo>
                  <a:pt x="1820" y="1561"/>
                </a:lnTo>
                <a:lnTo>
                  <a:pt x="1833" y="1560"/>
                </a:lnTo>
                <a:lnTo>
                  <a:pt x="1831" y="1554"/>
                </a:lnTo>
                <a:lnTo>
                  <a:pt x="1826" y="1552"/>
                </a:lnTo>
                <a:lnTo>
                  <a:pt x="1813" y="1548"/>
                </a:lnTo>
                <a:lnTo>
                  <a:pt x="1813" y="1547"/>
                </a:lnTo>
                <a:lnTo>
                  <a:pt x="1814" y="1546"/>
                </a:lnTo>
                <a:lnTo>
                  <a:pt x="1814" y="1542"/>
                </a:lnTo>
                <a:lnTo>
                  <a:pt x="1807" y="1541"/>
                </a:lnTo>
                <a:lnTo>
                  <a:pt x="1792" y="1538"/>
                </a:lnTo>
                <a:lnTo>
                  <a:pt x="1788" y="1538"/>
                </a:lnTo>
                <a:lnTo>
                  <a:pt x="1782" y="1537"/>
                </a:lnTo>
                <a:lnTo>
                  <a:pt x="1781" y="1535"/>
                </a:lnTo>
                <a:lnTo>
                  <a:pt x="1779" y="1535"/>
                </a:lnTo>
                <a:lnTo>
                  <a:pt x="1778" y="1534"/>
                </a:lnTo>
                <a:lnTo>
                  <a:pt x="1771" y="1533"/>
                </a:lnTo>
                <a:lnTo>
                  <a:pt x="1762" y="1531"/>
                </a:lnTo>
                <a:lnTo>
                  <a:pt x="1754" y="1529"/>
                </a:lnTo>
                <a:lnTo>
                  <a:pt x="1748" y="1529"/>
                </a:lnTo>
                <a:lnTo>
                  <a:pt x="1744" y="1528"/>
                </a:lnTo>
                <a:lnTo>
                  <a:pt x="1740" y="1528"/>
                </a:lnTo>
                <a:lnTo>
                  <a:pt x="1734" y="1526"/>
                </a:lnTo>
                <a:lnTo>
                  <a:pt x="1732" y="1525"/>
                </a:lnTo>
                <a:lnTo>
                  <a:pt x="1730" y="1529"/>
                </a:lnTo>
                <a:lnTo>
                  <a:pt x="1726" y="1531"/>
                </a:lnTo>
                <a:lnTo>
                  <a:pt x="1723" y="1534"/>
                </a:lnTo>
                <a:lnTo>
                  <a:pt x="1721" y="1537"/>
                </a:lnTo>
                <a:lnTo>
                  <a:pt x="1718" y="1541"/>
                </a:lnTo>
                <a:lnTo>
                  <a:pt x="1714" y="1543"/>
                </a:lnTo>
                <a:lnTo>
                  <a:pt x="1713" y="1546"/>
                </a:lnTo>
                <a:lnTo>
                  <a:pt x="1710" y="1550"/>
                </a:lnTo>
                <a:lnTo>
                  <a:pt x="1706" y="1552"/>
                </a:lnTo>
                <a:lnTo>
                  <a:pt x="1704" y="1555"/>
                </a:lnTo>
                <a:lnTo>
                  <a:pt x="1702" y="1558"/>
                </a:lnTo>
                <a:lnTo>
                  <a:pt x="1701" y="1558"/>
                </a:lnTo>
                <a:lnTo>
                  <a:pt x="1701" y="1559"/>
                </a:lnTo>
                <a:lnTo>
                  <a:pt x="1697" y="1561"/>
                </a:lnTo>
                <a:lnTo>
                  <a:pt x="1687" y="1572"/>
                </a:lnTo>
                <a:lnTo>
                  <a:pt x="1681" y="1577"/>
                </a:lnTo>
                <a:lnTo>
                  <a:pt x="1633" y="1627"/>
                </a:lnTo>
                <a:lnTo>
                  <a:pt x="1629" y="1610"/>
                </a:lnTo>
                <a:lnTo>
                  <a:pt x="1628" y="1603"/>
                </a:lnTo>
                <a:lnTo>
                  <a:pt x="1627" y="1599"/>
                </a:lnTo>
                <a:lnTo>
                  <a:pt x="1625" y="1595"/>
                </a:lnTo>
                <a:lnTo>
                  <a:pt x="1624" y="1590"/>
                </a:lnTo>
                <a:lnTo>
                  <a:pt x="1620" y="1590"/>
                </a:lnTo>
                <a:lnTo>
                  <a:pt x="1614" y="1589"/>
                </a:lnTo>
                <a:lnTo>
                  <a:pt x="1610" y="1588"/>
                </a:lnTo>
                <a:lnTo>
                  <a:pt x="1606" y="1586"/>
                </a:lnTo>
                <a:lnTo>
                  <a:pt x="1599" y="1585"/>
                </a:lnTo>
                <a:lnTo>
                  <a:pt x="1581" y="1581"/>
                </a:lnTo>
                <a:lnTo>
                  <a:pt x="1578" y="1581"/>
                </a:lnTo>
                <a:lnTo>
                  <a:pt x="1567" y="1578"/>
                </a:lnTo>
                <a:lnTo>
                  <a:pt x="1555" y="1577"/>
                </a:lnTo>
                <a:lnTo>
                  <a:pt x="1550" y="1576"/>
                </a:lnTo>
                <a:lnTo>
                  <a:pt x="1551" y="1571"/>
                </a:lnTo>
                <a:lnTo>
                  <a:pt x="1552" y="1568"/>
                </a:lnTo>
                <a:lnTo>
                  <a:pt x="1555" y="1563"/>
                </a:lnTo>
                <a:lnTo>
                  <a:pt x="1555" y="1561"/>
                </a:lnTo>
                <a:lnTo>
                  <a:pt x="1555" y="1560"/>
                </a:lnTo>
                <a:lnTo>
                  <a:pt x="1556" y="1560"/>
                </a:lnTo>
                <a:lnTo>
                  <a:pt x="1556" y="1559"/>
                </a:lnTo>
                <a:lnTo>
                  <a:pt x="1560" y="1544"/>
                </a:lnTo>
                <a:lnTo>
                  <a:pt x="1558" y="1544"/>
                </a:lnTo>
                <a:lnTo>
                  <a:pt x="1551" y="1546"/>
                </a:lnTo>
                <a:lnTo>
                  <a:pt x="1551" y="1548"/>
                </a:lnTo>
                <a:lnTo>
                  <a:pt x="1548" y="1552"/>
                </a:lnTo>
                <a:lnTo>
                  <a:pt x="1547" y="1558"/>
                </a:lnTo>
                <a:lnTo>
                  <a:pt x="1545" y="1561"/>
                </a:lnTo>
                <a:lnTo>
                  <a:pt x="1542" y="1568"/>
                </a:lnTo>
                <a:lnTo>
                  <a:pt x="1539" y="1573"/>
                </a:lnTo>
                <a:lnTo>
                  <a:pt x="1539" y="1574"/>
                </a:lnTo>
                <a:lnTo>
                  <a:pt x="1534" y="1573"/>
                </a:lnTo>
                <a:lnTo>
                  <a:pt x="1530" y="1564"/>
                </a:lnTo>
                <a:lnTo>
                  <a:pt x="1522" y="1547"/>
                </a:lnTo>
                <a:lnTo>
                  <a:pt x="1522" y="1546"/>
                </a:lnTo>
                <a:lnTo>
                  <a:pt x="1499" y="1546"/>
                </a:lnTo>
                <a:lnTo>
                  <a:pt x="1496" y="1548"/>
                </a:lnTo>
                <a:lnTo>
                  <a:pt x="1495" y="1550"/>
                </a:lnTo>
                <a:lnTo>
                  <a:pt x="1492" y="1554"/>
                </a:lnTo>
                <a:lnTo>
                  <a:pt x="1498" y="1560"/>
                </a:lnTo>
                <a:lnTo>
                  <a:pt x="1495" y="1563"/>
                </a:lnTo>
                <a:lnTo>
                  <a:pt x="1500" y="1568"/>
                </a:lnTo>
                <a:lnTo>
                  <a:pt x="1496" y="1572"/>
                </a:lnTo>
                <a:lnTo>
                  <a:pt x="1491" y="1565"/>
                </a:lnTo>
                <a:lnTo>
                  <a:pt x="1489" y="1569"/>
                </a:lnTo>
                <a:lnTo>
                  <a:pt x="1482" y="1563"/>
                </a:lnTo>
                <a:lnTo>
                  <a:pt x="1479" y="1567"/>
                </a:lnTo>
                <a:lnTo>
                  <a:pt x="1486" y="1572"/>
                </a:lnTo>
                <a:lnTo>
                  <a:pt x="1485" y="1573"/>
                </a:lnTo>
                <a:lnTo>
                  <a:pt x="1491" y="1580"/>
                </a:lnTo>
                <a:lnTo>
                  <a:pt x="1491" y="1582"/>
                </a:lnTo>
                <a:lnTo>
                  <a:pt x="1496" y="1588"/>
                </a:lnTo>
                <a:lnTo>
                  <a:pt x="1500" y="1584"/>
                </a:lnTo>
                <a:lnTo>
                  <a:pt x="1505" y="1584"/>
                </a:lnTo>
                <a:lnTo>
                  <a:pt x="1505" y="1585"/>
                </a:lnTo>
                <a:lnTo>
                  <a:pt x="1505" y="1588"/>
                </a:lnTo>
                <a:lnTo>
                  <a:pt x="1505" y="1589"/>
                </a:lnTo>
                <a:lnTo>
                  <a:pt x="1504" y="1590"/>
                </a:lnTo>
                <a:lnTo>
                  <a:pt x="1503" y="1591"/>
                </a:lnTo>
                <a:lnTo>
                  <a:pt x="1505" y="1593"/>
                </a:lnTo>
                <a:lnTo>
                  <a:pt x="1515" y="1597"/>
                </a:lnTo>
                <a:lnTo>
                  <a:pt x="1518" y="1598"/>
                </a:lnTo>
                <a:lnTo>
                  <a:pt x="1518" y="1599"/>
                </a:lnTo>
                <a:lnTo>
                  <a:pt x="1517" y="1602"/>
                </a:lnTo>
                <a:lnTo>
                  <a:pt x="1517" y="1603"/>
                </a:lnTo>
                <a:lnTo>
                  <a:pt x="1517" y="1606"/>
                </a:lnTo>
                <a:lnTo>
                  <a:pt x="1517" y="1607"/>
                </a:lnTo>
                <a:lnTo>
                  <a:pt x="1516" y="1610"/>
                </a:lnTo>
                <a:lnTo>
                  <a:pt x="1515" y="1611"/>
                </a:lnTo>
                <a:lnTo>
                  <a:pt x="1513" y="1616"/>
                </a:lnTo>
                <a:lnTo>
                  <a:pt x="1511" y="1620"/>
                </a:lnTo>
                <a:lnTo>
                  <a:pt x="1509" y="1624"/>
                </a:lnTo>
                <a:lnTo>
                  <a:pt x="1507" y="1628"/>
                </a:lnTo>
                <a:lnTo>
                  <a:pt x="1502" y="1636"/>
                </a:lnTo>
                <a:lnTo>
                  <a:pt x="1499" y="1640"/>
                </a:lnTo>
                <a:lnTo>
                  <a:pt x="1499" y="1642"/>
                </a:lnTo>
                <a:lnTo>
                  <a:pt x="1498" y="1644"/>
                </a:lnTo>
                <a:lnTo>
                  <a:pt x="1494" y="1644"/>
                </a:lnTo>
                <a:lnTo>
                  <a:pt x="1492" y="1646"/>
                </a:lnTo>
                <a:lnTo>
                  <a:pt x="1491" y="1648"/>
                </a:lnTo>
                <a:lnTo>
                  <a:pt x="1489" y="1648"/>
                </a:lnTo>
                <a:lnTo>
                  <a:pt x="1492" y="1649"/>
                </a:lnTo>
                <a:lnTo>
                  <a:pt x="1502" y="1654"/>
                </a:lnTo>
                <a:lnTo>
                  <a:pt x="1505" y="1655"/>
                </a:lnTo>
                <a:lnTo>
                  <a:pt x="1516" y="1658"/>
                </a:lnTo>
                <a:lnTo>
                  <a:pt x="1518" y="1659"/>
                </a:lnTo>
                <a:lnTo>
                  <a:pt x="1543" y="1670"/>
                </a:lnTo>
                <a:lnTo>
                  <a:pt x="1547" y="1672"/>
                </a:lnTo>
                <a:lnTo>
                  <a:pt x="1550" y="1666"/>
                </a:lnTo>
                <a:lnTo>
                  <a:pt x="1552" y="1666"/>
                </a:lnTo>
                <a:lnTo>
                  <a:pt x="1555" y="1667"/>
                </a:lnTo>
                <a:lnTo>
                  <a:pt x="1558" y="1667"/>
                </a:lnTo>
                <a:lnTo>
                  <a:pt x="1558" y="1668"/>
                </a:lnTo>
                <a:lnTo>
                  <a:pt x="1559" y="1668"/>
                </a:lnTo>
                <a:lnTo>
                  <a:pt x="1562" y="1668"/>
                </a:lnTo>
                <a:lnTo>
                  <a:pt x="1567" y="1668"/>
                </a:lnTo>
                <a:lnTo>
                  <a:pt x="1572" y="1670"/>
                </a:lnTo>
                <a:lnTo>
                  <a:pt x="1577" y="1670"/>
                </a:lnTo>
                <a:lnTo>
                  <a:pt x="1585" y="1671"/>
                </a:lnTo>
                <a:lnTo>
                  <a:pt x="1595" y="1672"/>
                </a:lnTo>
                <a:lnTo>
                  <a:pt x="1597" y="1672"/>
                </a:lnTo>
                <a:lnTo>
                  <a:pt x="1601" y="1674"/>
                </a:lnTo>
                <a:lnTo>
                  <a:pt x="1603" y="1675"/>
                </a:lnTo>
                <a:lnTo>
                  <a:pt x="1628" y="1687"/>
                </a:lnTo>
                <a:lnTo>
                  <a:pt x="1636" y="1689"/>
                </a:lnTo>
                <a:lnTo>
                  <a:pt x="1641" y="1692"/>
                </a:lnTo>
                <a:lnTo>
                  <a:pt x="1657" y="1701"/>
                </a:lnTo>
                <a:lnTo>
                  <a:pt x="1659" y="1702"/>
                </a:lnTo>
                <a:lnTo>
                  <a:pt x="1665" y="1704"/>
                </a:lnTo>
                <a:lnTo>
                  <a:pt x="1668" y="1706"/>
                </a:lnTo>
                <a:lnTo>
                  <a:pt x="1671" y="1708"/>
                </a:lnTo>
                <a:lnTo>
                  <a:pt x="1674" y="1709"/>
                </a:lnTo>
                <a:lnTo>
                  <a:pt x="1678" y="1714"/>
                </a:lnTo>
                <a:lnTo>
                  <a:pt x="1649" y="1741"/>
                </a:lnTo>
                <a:lnTo>
                  <a:pt x="1637" y="1748"/>
                </a:lnTo>
                <a:lnTo>
                  <a:pt x="1638" y="1749"/>
                </a:lnTo>
                <a:lnTo>
                  <a:pt x="1641" y="1753"/>
                </a:lnTo>
                <a:lnTo>
                  <a:pt x="1642" y="1754"/>
                </a:lnTo>
                <a:lnTo>
                  <a:pt x="1649" y="1768"/>
                </a:lnTo>
                <a:lnTo>
                  <a:pt x="1653" y="1775"/>
                </a:lnTo>
                <a:lnTo>
                  <a:pt x="1650" y="1777"/>
                </a:lnTo>
                <a:lnTo>
                  <a:pt x="1651" y="1777"/>
                </a:lnTo>
                <a:lnTo>
                  <a:pt x="1637" y="1781"/>
                </a:lnTo>
                <a:lnTo>
                  <a:pt x="1631" y="1783"/>
                </a:lnTo>
                <a:lnTo>
                  <a:pt x="1623" y="1786"/>
                </a:lnTo>
                <a:lnTo>
                  <a:pt x="1616" y="1788"/>
                </a:lnTo>
                <a:lnTo>
                  <a:pt x="1614" y="1790"/>
                </a:lnTo>
                <a:lnTo>
                  <a:pt x="1610" y="1791"/>
                </a:lnTo>
                <a:lnTo>
                  <a:pt x="1567" y="1807"/>
                </a:lnTo>
                <a:lnTo>
                  <a:pt x="1567" y="1805"/>
                </a:lnTo>
                <a:lnTo>
                  <a:pt x="1567" y="1804"/>
                </a:lnTo>
                <a:lnTo>
                  <a:pt x="1567" y="1803"/>
                </a:lnTo>
                <a:lnTo>
                  <a:pt x="1567" y="1800"/>
                </a:lnTo>
                <a:lnTo>
                  <a:pt x="1563" y="1799"/>
                </a:lnTo>
                <a:lnTo>
                  <a:pt x="1559" y="1799"/>
                </a:lnTo>
                <a:lnTo>
                  <a:pt x="1552" y="1799"/>
                </a:lnTo>
                <a:lnTo>
                  <a:pt x="1546" y="1803"/>
                </a:lnTo>
                <a:lnTo>
                  <a:pt x="1543" y="1801"/>
                </a:lnTo>
                <a:lnTo>
                  <a:pt x="1542" y="1796"/>
                </a:lnTo>
                <a:lnTo>
                  <a:pt x="1542" y="1791"/>
                </a:lnTo>
                <a:lnTo>
                  <a:pt x="1545" y="1788"/>
                </a:lnTo>
                <a:lnTo>
                  <a:pt x="1546" y="1786"/>
                </a:lnTo>
                <a:lnTo>
                  <a:pt x="1548" y="1783"/>
                </a:lnTo>
                <a:lnTo>
                  <a:pt x="1552" y="1781"/>
                </a:lnTo>
                <a:lnTo>
                  <a:pt x="1517" y="1798"/>
                </a:lnTo>
                <a:lnTo>
                  <a:pt x="1509" y="1801"/>
                </a:lnTo>
                <a:lnTo>
                  <a:pt x="1507" y="1804"/>
                </a:lnTo>
                <a:lnTo>
                  <a:pt x="1502" y="1807"/>
                </a:lnTo>
                <a:lnTo>
                  <a:pt x="1500" y="1807"/>
                </a:lnTo>
                <a:lnTo>
                  <a:pt x="1496" y="1809"/>
                </a:lnTo>
                <a:lnTo>
                  <a:pt x="1499" y="1813"/>
                </a:lnTo>
                <a:lnTo>
                  <a:pt x="1502" y="1817"/>
                </a:lnTo>
                <a:lnTo>
                  <a:pt x="1503" y="1821"/>
                </a:lnTo>
                <a:lnTo>
                  <a:pt x="1504" y="1822"/>
                </a:lnTo>
                <a:lnTo>
                  <a:pt x="1500" y="1825"/>
                </a:lnTo>
                <a:lnTo>
                  <a:pt x="1495" y="1828"/>
                </a:lnTo>
                <a:lnTo>
                  <a:pt x="1490" y="1829"/>
                </a:lnTo>
                <a:lnTo>
                  <a:pt x="1486" y="1831"/>
                </a:lnTo>
                <a:lnTo>
                  <a:pt x="1469" y="1839"/>
                </a:lnTo>
                <a:lnTo>
                  <a:pt x="1468" y="1838"/>
                </a:lnTo>
                <a:lnTo>
                  <a:pt x="1466" y="1833"/>
                </a:lnTo>
                <a:lnTo>
                  <a:pt x="1465" y="1831"/>
                </a:lnTo>
                <a:lnTo>
                  <a:pt x="1464" y="1824"/>
                </a:lnTo>
                <a:lnTo>
                  <a:pt x="1460" y="1825"/>
                </a:lnTo>
                <a:lnTo>
                  <a:pt x="1456" y="1825"/>
                </a:lnTo>
                <a:lnTo>
                  <a:pt x="1455" y="1826"/>
                </a:lnTo>
                <a:lnTo>
                  <a:pt x="1455" y="1830"/>
                </a:lnTo>
                <a:lnTo>
                  <a:pt x="1452" y="1831"/>
                </a:lnTo>
                <a:lnTo>
                  <a:pt x="1447" y="1834"/>
                </a:lnTo>
                <a:lnTo>
                  <a:pt x="1442" y="1837"/>
                </a:lnTo>
                <a:lnTo>
                  <a:pt x="1438" y="1839"/>
                </a:lnTo>
                <a:lnTo>
                  <a:pt x="1436" y="1838"/>
                </a:lnTo>
                <a:lnTo>
                  <a:pt x="1434" y="1835"/>
                </a:lnTo>
                <a:lnTo>
                  <a:pt x="1432" y="1833"/>
                </a:lnTo>
                <a:lnTo>
                  <a:pt x="1432" y="1833"/>
                </a:lnTo>
                <a:lnTo>
                  <a:pt x="1431" y="1830"/>
                </a:lnTo>
                <a:lnTo>
                  <a:pt x="1429" y="1826"/>
                </a:lnTo>
                <a:lnTo>
                  <a:pt x="1427" y="1822"/>
                </a:lnTo>
                <a:lnTo>
                  <a:pt x="1425" y="1818"/>
                </a:lnTo>
                <a:lnTo>
                  <a:pt x="1425" y="1812"/>
                </a:lnTo>
                <a:lnTo>
                  <a:pt x="1423" y="1809"/>
                </a:lnTo>
                <a:lnTo>
                  <a:pt x="1423" y="1807"/>
                </a:lnTo>
                <a:lnTo>
                  <a:pt x="1422" y="1800"/>
                </a:lnTo>
                <a:lnTo>
                  <a:pt x="1429" y="1798"/>
                </a:lnTo>
                <a:lnTo>
                  <a:pt x="1427" y="1794"/>
                </a:lnTo>
                <a:lnTo>
                  <a:pt x="1426" y="1790"/>
                </a:lnTo>
                <a:lnTo>
                  <a:pt x="1426" y="1786"/>
                </a:lnTo>
                <a:lnTo>
                  <a:pt x="1429" y="1786"/>
                </a:lnTo>
                <a:lnTo>
                  <a:pt x="1432" y="1784"/>
                </a:lnTo>
                <a:lnTo>
                  <a:pt x="1432" y="1778"/>
                </a:lnTo>
                <a:lnTo>
                  <a:pt x="1431" y="1771"/>
                </a:lnTo>
                <a:lnTo>
                  <a:pt x="1430" y="1765"/>
                </a:lnTo>
                <a:lnTo>
                  <a:pt x="1426" y="1766"/>
                </a:lnTo>
                <a:lnTo>
                  <a:pt x="1421" y="1769"/>
                </a:lnTo>
                <a:lnTo>
                  <a:pt x="1414" y="1770"/>
                </a:lnTo>
                <a:lnTo>
                  <a:pt x="1413" y="1771"/>
                </a:lnTo>
                <a:lnTo>
                  <a:pt x="1412" y="1766"/>
                </a:lnTo>
                <a:lnTo>
                  <a:pt x="1412" y="1765"/>
                </a:lnTo>
                <a:lnTo>
                  <a:pt x="1410" y="1764"/>
                </a:lnTo>
                <a:lnTo>
                  <a:pt x="1410" y="1761"/>
                </a:lnTo>
                <a:lnTo>
                  <a:pt x="1409" y="1754"/>
                </a:lnTo>
                <a:lnTo>
                  <a:pt x="1409" y="1751"/>
                </a:lnTo>
                <a:lnTo>
                  <a:pt x="1408" y="1751"/>
                </a:lnTo>
                <a:lnTo>
                  <a:pt x="1406" y="1751"/>
                </a:lnTo>
                <a:lnTo>
                  <a:pt x="1402" y="1752"/>
                </a:lnTo>
                <a:lnTo>
                  <a:pt x="1401" y="1753"/>
                </a:lnTo>
                <a:lnTo>
                  <a:pt x="1400" y="1754"/>
                </a:lnTo>
                <a:lnTo>
                  <a:pt x="1399" y="1754"/>
                </a:lnTo>
                <a:lnTo>
                  <a:pt x="1397" y="1756"/>
                </a:lnTo>
                <a:lnTo>
                  <a:pt x="1393" y="1757"/>
                </a:lnTo>
                <a:lnTo>
                  <a:pt x="1392" y="1757"/>
                </a:lnTo>
                <a:lnTo>
                  <a:pt x="1388" y="1760"/>
                </a:lnTo>
                <a:lnTo>
                  <a:pt x="1383" y="1762"/>
                </a:lnTo>
                <a:lnTo>
                  <a:pt x="1386" y="1773"/>
                </a:lnTo>
                <a:lnTo>
                  <a:pt x="1391" y="1770"/>
                </a:lnTo>
                <a:lnTo>
                  <a:pt x="1395" y="1769"/>
                </a:lnTo>
                <a:lnTo>
                  <a:pt x="1404" y="1768"/>
                </a:lnTo>
                <a:lnTo>
                  <a:pt x="1405" y="1766"/>
                </a:lnTo>
                <a:lnTo>
                  <a:pt x="1408" y="1771"/>
                </a:lnTo>
                <a:lnTo>
                  <a:pt x="1404" y="1773"/>
                </a:lnTo>
                <a:lnTo>
                  <a:pt x="1405" y="1777"/>
                </a:lnTo>
                <a:lnTo>
                  <a:pt x="1408" y="1781"/>
                </a:lnTo>
                <a:lnTo>
                  <a:pt x="1410" y="1795"/>
                </a:lnTo>
                <a:lnTo>
                  <a:pt x="1419" y="1794"/>
                </a:lnTo>
                <a:lnTo>
                  <a:pt x="1423" y="1816"/>
                </a:lnTo>
                <a:lnTo>
                  <a:pt x="1422" y="1816"/>
                </a:lnTo>
                <a:lnTo>
                  <a:pt x="1422" y="1817"/>
                </a:lnTo>
                <a:lnTo>
                  <a:pt x="1422" y="1818"/>
                </a:lnTo>
                <a:lnTo>
                  <a:pt x="1422" y="1820"/>
                </a:lnTo>
                <a:lnTo>
                  <a:pt x="1422" y="1821"/>
                </a:lnTo>
                <a:lnTo>
                  <a:pt x="1421" y="1822"/>
                </a:lnTo>
                <a:lnTo>
                  <a:pt x="1421" y="1824"/>
                </a:lnTo>
                <a:lnTo>
                  <a:pt x="1419" y="1825"/>
                </a:lnTo>
                <a:lnTo>
                  <a:pt x="1419" y="1829"/>
                </a:lnTo>
                <a:lnTo>
                  <a:pt x="1418" y="1831"/>
                </a:lnTo>
                <a:lnTo>
                  <a:pt x="1417" y="1835"/>
                </a:lnTo>
                <a:lnTo>
                  <a:pt x="1409" y="1833"/>
                </a:lnTo>
                <a:lnTo>
                  <a:pt x="1409" y="1834"/>
                </a:lnTo>
                <a:lnTo>
                  <a:pt x="1408" y="1835"/>
                </a:lnTo>
                <a:lnTo>
                  <a:pt x="1408" y="1838"/>
                </a:lnTo>
                <a:lnTo>
                  <a:pt x="1414" y="1839"/>
                </a:lnTo>
                <a:lnTo>
                  <a:pt x="1416" y="1841"/>
                </a:lnTo>
                <a:lnTo>
                  <a:pt x="1414" y="1842"/>
                </a:lnTo>
                <a:lnTo>
                  <a:pt x="1404" y="1869"/>
                </a:lnTo>
                <a:lnTo>
                  <a:pt x="1402" y="1874"/>
                </a:lnTo>
                <a:lnTo>
                  <a:pt x="1401" y="1876"/>
                </a:lnTo>
                <a:lnTo>
                  <a:pt x="1401" y="1877"/>
                </a:lnTo>
                <a:lnTo>
                  <a:pt x="1401" y="1877"/>
                </a:lnTo>
                <a:lnTo>
                  <a:pt x="1397" y="1888"/>
                </a:lnTo>
                <a:lnTo>
                  <a:pt x="1397" y="1889"/>
                </a:lnTo>
                <a:lnTo>
                  <a:pt x="1396" y="1890"/>
                </a:lnTo>
                <a:lnTo>
                  <a:pt x="1396" y="1891"/>
                </a:lnTo>
                <a:lnTo>
                  <a:pt x="1395" y="1893"/>
                </a:lnTo>
                <a:lnTo>
                  <a:pt x="1393" y="1894"/>
                </a:lnTo>
                <a:lnTo>
                  <a:pt x="1389" y="1898"/>
                </a:lnTo>
                <a:lnTo>
                  <a:pt x="1388" y="1899"/>
                </a:lnTo>
                <a:lnTo>
                  <a:pt x="1387" y="1901"/>
                </a:lnTo>
                <a:lnTo>
                  <a:pt x="1386" y="1903"/>
                </a:lnTo>
                <a:lnTo>
                  <a:pt x="1383" y="1902"/>
                </a:lnTo>
                <a:lnTo>
                  <a:pt x="1379" y="1901"/>
                </a:lnTo>
                <a:lnTo>
                  <a:pt x="1376" y="1901"/>
                </a:lnTo>
                <a:lnTo>
                  <a:pt x="1371" y="1902"/>
                </a:lnTo>
                <a:lnTo>
                  <a:pt x="1376" y="1906"/>
                </a:lnTo>
                <a:lnTo>
                  <a:pt x="1380" y="1908"/>
                </a:lnTo>
                <a:lnTo>
                  <a:pt x="1371" y="1920"/>
                </a:lnTo>
                <a:lnTo>
                  <a:pt x="1372" y="1920"/>
                </a:lnTo>
                <a:lnTo>
                  <a:pt x="1370" y="1925"/>
                </a:lnTo>
                <a:lnTo>
                  <a:pt x="1369" y="1927"/>
                </a:lnTo>
                <a:lnTo>
                  <a:pt x="1367" y="1928"/>
                </a:lnTo>
                <a:lnTo>
                  <a:pt x="1367" y="1929"/>
                </a:lnTo>
                <a:lnTo>
                  <a:pt x="1366" y="1931"/>
                </a:lnTo>
                <a:lnTo>
                  <a:pt x="1363" y="1932"/>
                </a:lnTo>
                <a:lnTo>
                  <a:pt x="1361" y="1934"/>
                </a:lnTo>
                <a:lnTo>
                  <a:pt x="1359" y="1934"/>
                </a:lnTo>
                <a:lnTo>
                  <a:pt x="1352" y="1934"/>
                </a:lnTo>
                <a:lnTo>
                  <a:pt x="1341" y="1933"/>
                </a:lnTo>
                <a:lnTo>
                  <a:pt x="1340" y="1938"/>
                </a:lnTo>
                <a:lnTo>
                  <a:pt x="1339" y="1940"/>
                </a:lnTo>
                <a:lnTo>
                  <a:pt x="1340" y="1942"/>
                </a:lnTo>
                <a:lnTo>
                  <a:pt x="1340" y="1949"/>
                </a:lnTo>
                <a:lnTo>
                  <a:pt x="1320" y="1942"/>
                </a:lnTo>
                <a:lnTo>
                  <a:pt x="1307" y="1941"/>
                </a:lnTo>
                <a:lnTo>
                  <a:pt x="1302" y="1938"/>
                </a:lnTo>
                <a:lnTo>
                  <a:pt x="1302" y="1941"/>
                </a:lnTo>
                <a:lnTo>
                  <a:pt x="1301" y="1957"/>
                </a:lnTo>
                <a:lnTo>
                  <a:pt x="1307" y="1958"/>
                </a:lnTo>
                <a:lnTo>
                  <a:pt x="1307" y="1959"/>
                </a:lnTo>
                <a:lnTo>
                  <a:pt x="1307" y="1961"/>
                </a:lnTo>
                <a:lnTo>
                  <a:pt x="1305" y="1970"/>
                </a:lnTo>
                <a:lnTo>
                  <a:pt x="1318" y="1974"/>
                </a:lnTo>
                <a:lnTo>
                  <a:pt x="1324" y="1974"/>
                </a:lnTo>
                <a:lnTo>
                  <a:pt x="1326" y="1974"/>
                </a:lnTo>
                <a:lnTo>
                  <a:pt x="1326" y="1975"/>
                </a:lnTo>
                <a:lnTo>
                  <a:pt x="1324" y="1980"/>
                </a:lnTo>
                <a:lnTo>
                  <a:pt x="1324" y="1981"/>
                </a:lnTo>
                <a:lnTo>
                  <a:pt x="1323" y="1983"/>
                </a:lnTo>
                <a:lnTo>
                  <a:pt x="1320" y="1993"/>
                </a:lnTo>
                <a:lnTo>
                  <a:pt x="1315" y="1992"/>
                </a:lnTo>
                <a:lnTo>
                  <a:pt x="1307" y="1988"/>
                </a:lnTo>
                <a:lnTo>
                  <a:pt x="1298" y="1985"/>
                </a:lnTo>
                <a:lnTo>
                  <a:pt x="1297" y="1984"/>
                </a:lnTo>
                <a:lnTo>
                  <a:pt x="1296" y="1984"/>
                </a:lnTo>
                <a:lnTo>
                  <a:pt x="1290" y="1980"/>
                </a:lnTo>
                <a:lnTo>
                  <a:pt x="1285" y="1975"/>
                </a:lnTo>
                <a:lnTo>
                  <a:pt x="1276" y="1972"/>
                </a:lnTo>
                <a:lnTo>
                  <a:pt x="1275" y="1971"/>
                </a:lnTo>
                <a:lnTo>
                  <a:pt x="1268" y="1970"/>
                </a:lnTo>
                <a:lnTo>
                  <a:pt x="1260" y="1968"/>
                </a:lnTo>
                <a:lnTo>
                  <a:pt x="1250" y="1966"/>
                </a:lnTo>
                <a:lnTo>
                  <a:pt x="1237" y="1953"/>
                </a:lnTo>
                <a:lnTo>
                  <a:pt x="1232" y="1945"/>
                </a:lnTo>
                <a:lnTo>
                  <a:pt x="1229" y="1940"/>
                </a:lnTo>
                <a:lnTo>
                  <a:pt x="1224" y="1934"/>
                </a:lnTo>
                <a:lnTo>
                  <a:pt x="1219" y="1936"/>
                </a:lnTo>
                <a:lnTo>
                  <a:pt x="1217" y="1951"/>
                </a:lnTo>
                <a:lnTo>
                  <a:pt x="1217" y="1964"/>
                </a:lnTo>
                <a:lnTo>
                  <a:pt x="1220" y="1970"/>
                </a:lnTo>
                <a:lnTo>
                  <a:pt x="1230" y="1971"/>
                </a:lnTo>
                <a:lnTo>
                  <a:pt x="1230" y="1978"/>
                </a:lnTo>
                <a:lnTo>
                  <a:pt x="1232" y="1978"/>
                </a:lnTo>
                <a:lnTo>
                  <a:pt x="1230" y="1980"/>
                </a:lnTo>
                <a:lnTo>
                  <a:pt x="1230" y="1983"/>
                </a:lnTo>
                <a:lnTo>
                  <a:pt x="1230" y="1984"/>
                </a:lnTo>
                <a:lnTo>
                  <a:pt x="1230" y="1985"/>
                </a:lnTo>
                <a:lnTo>
                  <a:pt x="1230" y="1987"/>
                </a:lnTo>
                <a:lnTo>
                  <a:pt x="1229" y="1987"/>
                </a:lnTo>
                <a:lnTo>
                  <a:pt x="1228" y="1987"/>
                </a:lnTo>
                <a:lnTo>
                  <a:pt x="1226" y="1987"/>
                </a:lnTo>
                <a:lnTo>
                  <a:pt x="1225" y="1987"/>
                </a:lnTo>
                <a:lnTo>
                  <a:pt x="1224" y="1987"/>
                </a:lnTo>
                <a:lnTo>
                  <a:pt x="1219" y="1985"/>
                </a:lnTo>
                <a:lnTo>
                  <a:pt x="1216" y="1987"/>
                </a:lnTo>
                <a:lnTo>
                  <a:pt x="1213" y="1987"/>
                </a:lnTo>
                <a:lnTo>
                  <a:pt x="1211" y="1987"/>
                </a:lnTo>
                <a:lnTo>
                  <a:pt x="1206" y="1987"/>
                </a:lnTo>
                <a:lnTo>
                  <a:pt x="1200" y="1987"/>
                </a:lnTo>
                <a:lnTo>
                  <a:pt x="1191" y="1987"/>
                </a:lnTo>
                <a:lnTo>
                  <a:pt x="1182" y="1987"/>
                </a:lnTo>
                <a:lnTo>
                  <a:pt x="1176" y="1985"/>
                </a:lnTo>
                <a:lnTo>
                  <a:pt x="1169" y="1984"/>
                </a:lnTo>
                <a:lnTo>
                  <a:pt x="1168" y="1980"/>
                </a:lnTo>
                <a:lnTo>
                  <a:pt x="1164" y="1974"/>
                </a:lnTo>
                <a:lnTo>
                  <a:pt x="1160" y="1970"/>
                </a:lnTo>
                <a:lnTo>
                  <a:pt x="1153" y="1963"/>
                </a:lnTo>
                <a:lnTo>
                  <a:pt x="1151" y="1962"/>
                </a:lnTo>
                <a:lnTo>
                  <a:pt x="1148" y="1962"/>
                </a:lnTo>
                <a:lnTo>
                  <a:pt x="1146" y="1962"/>
                </a:lnTo>
                <a:lnTo>
                  <a:pt x="1140" y="1961"/>
                </a:lnTo>
                <a:lnTo>
                  <a:pt x="1131" y="1958"/>
                </a:lnTo>
                <a:lnTo>
                  <a:pt x="1123" y="1957"/>
                </a:lnTo>
                <a:lnTo>
                  <a:pt x="1121" y="1955"/>
                </a:lnTo>
                <a:lnTo>
                  <a:pt x="1120" y="1954"/>
                </a:lnTo>
                <a:lnTo>
                  <a:pt x="1117" y="1950"/>
                </a:lnTo>
                <a:lnTo>
                  <a:pt x="1117" y="1945"/>
                </a:lnTo>
                <a:lnTo>
                  <a:pt x="1117" y="1941"/>
                </a:lnTo>
                <a:lnTo>
                  <a:pt x="1116" y="1934"/>
                </a:lnTo>
                <a:lnTo>
                  <a:pt x="1116" y="1932"/>
                </a:lnTo>
                <a:lnTo>
                  <a:pt x="1112" y="1924"/>
                </a:lnTo>
                <a:lnTo>
                  <a:pt x="1112" y="1920"/>
                </a:lnTo>
                <a:lnTo>
                  <a:pt x="1112" y="1919"/>
                </a:lnTo>
                <a:lnTo>
                  <a:pt x="1116" y="1912"/>
                </a:lnTo>
                <a:lnTo>
                  <a:pt x="1117" y="1910"/>
                </a:lnTo>
                <a:lnTo>
                  <a:pt x="1118" y="1907"/>
                </a:lnTo>
                <a:lnTo>
                  <a:pt x="1121" y="1906"/>
                </a:lnTo>
                <a:lnTo>
                  <a:pt x="1123" y="1904"/>
                </a:lnTo>
                <a:lnTo>
                  <a:pt x="1125" y="1904"/>
                </a:lnTo>
                <a:lnTo>
                  <a:pt x="1129" y="1903"/>
                </a:lnTo>
                <a:lnTo>
                  <a:pt x="1134" y="1903"/>
                </a:lnTo>
                <a:lnTo>
                  <a:pt x="1138" y="1904"/>
                </a:lnTo>
                <a:lnTo>
                  <a:pt x="1140" y="1903"/>
                </a:lnTo>
                <a:lnTo>
                  <a:pt x="1140" y="1901"/>
                </a:lnTo>
                <a:lnTo>
                  <a:pt x="1142" y="1897"/>
                </a:lnTo>
                <a:lnTo>
                  <a:pt x="1143" y="1894"/>
                </a:lnTo>
                <a:lnTo>
                  <a:pt x="1143" y="1891"/>
                </a:lnTo>
                <a:lnTo>
                  <a:pt x="1143" y="1890"/>
                </a:lnTo>
                <a:lnTo>
                  <a:pt x="1142" y="1890"/>
                </a:lnTo>
                <a:lnTo>
                  <a:pt x="1139" y="1889"/>
                </a:lnTo>
                <a:lnTo>
                  <a:pt x="1138" y="1888"/>
                </a:lnTo>
                <a:lnTo>
                  <a:pt x="1135" y="1885"/>
                </a:lnTo>
                <a:lnTo>
                  <a:pt x="1134" y="1884"/>
                </a:lnTo>
                <a:lnTo>
                  <a:pt x="1133" y="1882"/>
                </a:lnTo>
                <a:lnTo>
                  <a:pt x="1131" y="1882"/>
                </a:lnTo>
                <a:lnTo>
                  <a:pt x="1130" y="1882"/>
                </a:lnTo>
                <a:lnTo>
                  <a:pt x="1129" y="1884"/>
                </a:lnTo>
                <a:lnTo>
                  <a:pt x="1127" y="1882"/>
                </a:lnTo>
                <a:lnTo>
                  <a:pt x="1126" y="1882"/>
                </a:lnTo>
                <a:lnTo>
                  <a:pt x="1125" y="1878"/>
                </a:lnTo>
                <a:lnTo>
                  <a:pt x="1125" y="1877"/>
                </a:lnTo>
                <a:lnTo>
                  <a:pt x="1123" y="1874"/>
                </a:lnTo>
                <a:lnTo>
                  <a:pt x="1122" y="1874"/>
                </a:lnTo>
                <a:lnTo>
                  <a:pt x="1121" y="1874"/>
                </a:lnTo>
                <a:lnTo>
                  <a:pt x="1120" y="1873"/>
                </a:lnTo>
                <a:lnTo>
                  <a:pt x="1120" y="1873"/>
                </a:lnTo>
                <a:lnTo>
                  <a:pt x="1120" y="1874"/>
                </a:lnTo>
                <a:lnTo>
                  <a:pt x="1120" y="1874"/>
                </a:lnTo>
                <a:lnTo>
                  <a:pt x="1118" y="1877"/>
                </a:lnTo>
                <a:lnTo>
                  <a:pt x="1118" y="1878"/>
                </a:lnTo>
                <a:lnTo>
                  <a:pt x="1117" y="1878"/>
                </a:lnTo>
                <a:lnTo>
                  <a:pt x="1116" y="1878"/>
                </a:lnTo>
                <a:lnTo>
                  <a:pt x="1114" y="1878"/>
                </a:lnTo>
                <a:lnTo>
                  <a:pt x="1112" y="1877"/>
                </a:lnTo>
                <a:lnTo>
                  <a:pt x="1110" y="1877"/>
                </a:lnTo>
                <a:lnTo>
                  <a:pt x="1109" y="1877"/>
                </a:lnTo>
                <a:lnTo>
                  <a:pt x="1107" y="1876"/>
                </a:lnTo>
                <a:lnTo>
                  <a:pt x="1105" y="1876"/>
                </a:lnTo>
                <a:lnTo>
                  <a:pt x="1104" y="1876"/>
                </a:lnTo>
                <a:lnTo>
                  <a:pt x="1103" y="1876"/>
                </a:lnTo>
                <a:lnTo>
                  <a:pt x="1101" y="1876"/>
                </a:lnTo>
                <a:lnTo>
                  <a:pt x="1100" y="1876"/>
                </a:lnTo>
                <a:lnTo>
                  <a:pt x="1099" y="1876"/>
                </a:lnTo>
                <a:lnTo>
                  <a:pt x="1097" y="1876"/>
                </a:lnTo>
                <a:lnTo>
                  <a:pt x="1096" y="1874"/>
                </a:lnTo>
                <a:lnTo>
                  <a:pt x="1094" y="1889"/>
                </a:lnTo>
                <a:lnTo>
                  <a:pt x="1091" y="1907"/>
                </a:lnTo>
                <a:lnTo>
                  <a:pt x="1094" y="1912"/>
                </a:lnTo>
                <a:lnTo>
                  <a:pt x="1083" y="1919"/>
                </a:lnTo>
                <a:lnTo>
                  <a:pt x="1067" y="1933"/>
                </a:lnTo>
                <a:lnTo>
                  <a:pt x="1054" y="1921"/>
                </a:lnTo>
                <a:lnTo>
                  <a:pt x="1044" y="1915"/>
                </a:lnTo>
                <a:lnTo>
                  <a:pt x="1041" y="1910"/>
                </a:lnTo>
                <a:lnTo>
                  <a:pt x="1039" y="1902"/>
                </a:lnTo>
                <a:lnTo>
                  <a:pt x="1026" y="1899"/>
                </a:lnTo>
                <a:lnTo>
                  <a:pt x="1010" y="1878"/>
                </a:lnTo>
                <a:lnTo>
                  <a:pt x="1005" y="1880"/>
                </a:lnTo>
                <a:lnTo>
                  <a:pt x="1009" y="1899"/>
                </a:lnTo>
                <a:lnTo>
                  <a:pt x="1001" y="1903"/>
                </a:lnTo>
                <a:lnTo>
                  <a:pt x="992" y="1908"/>
                </a:lnTo>
                <a:lnTo>
                  <a:pt x="975" y="1902"/>
                </a:lnTo>
                <a:lnTo>
                  <a:pt x="975" y="1901"/>
                </a:lnTo>
                <a:lnTo>
                  <a:pt x="975" y="1899"/>
                </a:lnTo>
                <a:lnTo>
                  <a:pt x="974" y="1899"/>
                </a:lnTo>
                <a:lnTo>
                  <a:pt x="972" y="1899"/>
                </a:lnTo>
                <a:lnTo>
                  <a:pt x="972" y="1898"/>
                </a:lnTo>
                <a:lnTo>
                  <a:pt x="970" y="1897"/>
                </a:lnTo>
                <a:lnTo>
                  <a:pt x="979" y="1890"/>
                </a:lnTo>
                <a:lnTo>
                  <a:pt x="972" y="1882"/>
                </a:lnTo>
                <a:lnTo>
                  <a:pt x="970" y="1884"/>
                </a:lnTo>
                <a:lnTo>
                  <a:pt x="964" y="1888"/>
                </a:lnTo>
                <a:lnTo>
                  <a:pt x="962" y="1890"/>
                </a:lnTo>
                <a:lnTo>
                  <a:pt x="955" y="1895"/>
                </a:lnTo>
                <a:lnTo>
                  <a:pt x="949" y="1902"/>
                </a:lnTo>
                <a:lnTo>
                  <a:pt x="946" y="1903"/>
                </a:lnTo>
                <a:lnTo>
                  <a:pt x="957" y="1914"/>
                </a:lnTo>
                <a:lnTo>
                  <a:pt x="955" y="1918"/>
                </a:lnTo>
                <a:lnTo>
                  <a:pt x="929" y="1927"/>
                </a:lnTo>
                <a:lnTo>
                  <a:pt x="924" y="1928"/>
                </a:lnTo>
                <a:lnTo>
                  <a:pt x="923" y="1923"/>
                </a:lnTo>
                <a:lnTo>
                  <a:pt x="920" y="1920"/>
                </a:lnTo>
                <a:lnTo>
                  <a:pt x="912" y="1923"/>
                </a:lnTo>
                <a:lnTo>
                  <a:pt x="915" y="1932"/>
                </a:lnTo>
                <a:lnTo>
                  <a:pt x="907" y="1934"/>
                </a:lnTo>
                <a:lnTo>
                  <a:pt x="902" y="1936"/>
                </a:lnTo>
                <a:lnTo>
                  <a:pt x="899" y="1937"/>
                </a:lnTo>
                <a:lnTo>
                  <a:pt x="897" y="1936"/>
                </a:lnTo>
                <a:lnTo>
                  <a:pt x="891" y="1933"/>
                </a:lnTo>
                <a:lnTo>
                  <a:pt x="886" y="1915"/>
                </a:lnTo>
                <a:lnTo>
                  <a:pt x="885" y="1912"/>
                </a:lnTo>
                <a:lnTo>
                  <a:pt x="885" y="1911"/>
                </a:lnTo>
                <a:lnTo>
                  <a:pt x="884" y="1910"/>
                </a:lnTo>
                <a:lnTo>
                  <a:pt x="881" y="1904"/>
                </a:lnTo>
                <a:lnTo>
                  <a:pt x="876" y="1889"/>
                </a:lnTo>
                <a:lnTo>
                  <a:pt x="868" y="1869"/>
                </a:lnTo>
                <a:lnTo>
                  <a:pt x="863" y="1852"/>
                </a:lnTo>
                <a:lnTo>
                  <a:pt x="835" y="1847"/>
                </a:lnTo>
                <a:lnTo>
                  <a:pt x="826" y="1846"/>
                </a:lnTo>
                <a:lnTo>
                  <a:pt x="815" y="1843"/>
                </a:lnTo>
                <a:lnTo>
                  <a:pt x="812" y="1841"/>
                </a:lnTo>
                <a:lnTo>
                  <a:pt x="811" y="1839"/>
                </a:lnTo>
                <a:lnTo>
                  <a:pt x="811" y="1838"/>
                </a:lnTo>
                <a:lnTo>
                  <a:pt x="809" y="1837"/>
                </a:lnTo>
                <a:lnTo>
                  <a:pt x="809" y="1835"/>
                </a:lnTo>
                <a:lnTo>
                  <a:pt x="808" y="1835"/>
                </a:lnTo>
                <a:lnTo>
                  <a:pt x="805" y="1831"/>
                </a:lnTo>
                <a:lnTo>
                  <a:pt x="801" y="1828"/>
                </a:lnTo>
                <a:lnTo>
                  <a:pt x="798" y="1824"/>
                </a:lnTo>
                <a:lnTo>
                  <a:pt x="803" y="1817"/>
                </a:lnTo>
                <a:lnTo>
                  <a:pt x="807" y="1813"/>
                </a:lnTo>
                <a:lnTo>
                  <a:pt x="808" y="1812"/>
                </a:lnTo>
                <a:lnTo>
                  <a:pt x="808" y="1811"/>
                </a:lnTo>
                <a:lnTo>
                  <a:pt x="809" y="1809"/>
                </a:lnTo>
                <a:lnTo>
                  <a:pt x="815" y="1803"/>
                </a:lnTo>
                <a:lnTo>
                  <a:pt x="816" y="1801"/>
                </a:lnTo>
                <a:lnTo>
                  <a:pt x="817" y="1799"/>
                </a:lnTo>
                <a:lnTo>
                  <a:pt x="818" y="1798"/>
                </a:lnTo>
                <a:lnTo>
                  <a:pt x="813" y="1796"/>
                </a:lnTo>
                <a:lnTo>
                  <a:pt x="807" y="1792"/>
                </a:lnTo>
                <a:lnTo>
                  <a:pt x="805" y="1792"/>
                </a:lnTo>
                <a:lnTo>
                  <a:pt x="799" y="1790"/>
                </a:lnTo>
                <a:lnTo>
                  <a:pt x="803" y="1783"/>
                </a:lnTo>
                <a:lnTo>
                  <a:pt x="809" y="1787"/>
                </a:lnTo>
                <a:lnTo>
                  <a:pt x="811" y="1784"/>
                </a:lnTo>
                <a:lnTo>
                  <a:pt x="813" y="1781"/>
                </a:lnTo>
                <a:lnTo>
                  <a:pt x="821" y="1784"/>
                </a:lnTo>
                <a:lnTo>
                  <a:pt x="825" y="1779"/>
                </a:lnTo>
                <a:lnTo>
                  <a:pt x="828" y="1775"/>
                </a:lnTo>
                <a:lnTo>
                  <a:pt x="831" y="1770"/>
                </a:lnTo>
                <a:lnTo>
                  <a:pt x="830" y="1769"/>
                </a:lnTo>
                <a:lnTo>
                  <a:pt x="835" y="1762"/>
                </a:lnTo>
                <a:lnTo>
                  <a:pt x="834" y="1761"/>
                </a:lnTo>
                <a:lnTo>
                  <a:pt x="826" y="1752"/>
                </a:lnTo>
                <a:lnTo>
                  <a:pt x="805" y="1730"/>
                </a:lnTo>
                <a:lnTo>
                  <a:pt x="801" y="1724"/>
                </a:lnTo>
                <a:lnTo>
                  <a:pt x="782" y="1706"/>
                </a:lnTo>
                <a:lnTo>
                  <a:pt x="774" y="1696"/>
                </a:lnTo>
                <a:lnTo>
                  <a:pt x="769" y="1689"/>
                </a:lnTo>
                <a:lnTo>
                  <a:pt x="747" y="1666"/>
                </a:lnTo>
                <a:lnTo>
                  <a:pt x="742" y="1659"/>
                </a:lnTo>
                <a:lnTo>
                  <a:pt x="726" y="1744"/>
                </a:lnTo>
                <a:lnTo>
                  <a:pt x="717" y="1753"/>
                </a:lnTo>
                <a:lnTo>
                  <a:pt x="714" y="1766"/>
                </a:lnTo>
                <a:lnTo>
                  <a:pt x="717" y="1777"/>
                </a:lnTo>
                <a:lnTo>
                  <a:pt x="728" y="1775"/>
                </a:lnTo>
                <a:lnTo>
                  <a:pt x="732" y="1786"/>
                </a:lnTo>
                <a:lnTo>
                  <a:pt x="721" y="1787"/>
                </a:lnTo>
                <a:lnTo>
                  <a:pt x="715" y="1787"/>
                </a:lnTo>
                <a:lnTo>
                  <a:pt x="713" y="1788"/>
                </a:lnTo>
                <a:lnTo>
                  <a:pt x="701" y="1781"/>
                </a:lnTo>
                <a:lnTo>
                  <a:pt x="670" y="1758"/>
                </a:lnTo>
                <a:lnTo>
                  <a:pt x="639" y="1736"/>
                </a:lnTo>
                <a:lnTo>
                  <a:pt x="632" y="1732"/>
                </a:lnTo>
                <a:lnTo>
                  <a:pt x="644" y="1730"/>
                </a:lnTo>
                <a:lnTo>
                  <a:pt x="648" y="1730"/>
                </a:lnTo>
                <a:lnTo>
                  <a:pt x="646" y="1728"/>
                </a:lnTo>
                <a:lnTo>
                  <a:pt x="646" y="1727"/>
                </a:lnTo>
                <a:lnTo>
                  <a:pt x="629" y="1731"/>
                </a:lnTo>
                <a:lnTo>
                  <a:pt x="624" y="1727"/>
                </a:lnTo>
                <a:lnTo>
                  <a:pt x="615" y="1719"/>
                </a:lnTo>
                <a:lnTo>
                  <a:pt x="607" y="1714"/>
                </a:lnTo>
                <a:lnTo>
                  <a:pt x="597" y="1705"/>
                </a:lnTo>
                <a:lnTo>
                  <a:pt x="611" y="1694"/>
                </a:lnTo>
                <a:lnTo>
                  <a:pt x="605" y="1683"/>
                </a:lnTo>
                <a:lnTo>
                  <a:pt x="602" y="1672"/>
                </a:lnTo>
                <a:lnTo>
                  <a:pt x="599" y="1674"/>
                </a:lnTo>
                <a:lnTo>
                  <a:pt x="596" y="1675"/>
                </a:lnTo>
                <a:lnTo>
                  <a:pt x="582" y="1679"/>
                </a:lnTo>
                <a:lnTo>
                  <a:pt x="582" y="1678"/>
                </a:lnTo>
                <a:lnTo>
                  <a:pt x="582" y="1675"/>
                </a:lnTo>
                <a:lnTo>
                  <a:pt x="584" y="1671"/>
                </a:lnTo>
                <a:lnTo>
                  <a:pt x="581" y="1672"/>
                </a:lnTo>
                <a:lnTo>
                  <a:pt x="568" y="1676"/>
                </a:lnTo>
                <a:lnTo>
                  <a:pt x="563" y="1678"/>
                </a:lnTo>
                <a:lnTo>
                  <a:pt x="520" y="1640"/>
                </a:lnTo>
                <a:lnTo>
                  <a:pt x="512" y="1633"/>
                </a:lnTo>
                <a:lnTo>
                  <a:pt x="513" y="1628"/>
                </a:lnTo>
                <a:lnTo>
                  <a:pt x="515" y="1624"/>
                </a:lnTo>
                <a:lnTo>
                  <a:pt x="524" y="1616"/>
                </a:lnTo>
                <a:lnTo>
                  <a:pt x="520" y="1614"/>
                </a:lnTo>
                <a:lnTo>
                  <a:pt x="517" y="1611"/>
                </a:lnTo>
                <a:lnTo>
                  <a:pt x="515" y="1610"/>
                </a:lnTo>
                <a:lnTo>
                  <a:pt x="516" y="1608"/>
                </a:lnTo>
                <a:lnTo>
                  <a:pt x="522" y="1599"/>
                </a:lnTo>
                <a:lnTo>
                  <a:pt x="530" y="1591"/>
                </a:lnTo>
                <a:lnTo>
                  <a:pt x="517" y="1588"/>
                </a:lnTo>
                <a:lnTo>
                  <a:pt x="503" y="1604"/>
                </a:lnTo>
                <a:lnTo>
                  <a:pt x="502" y="1603"/>
                </a:lnTo>
                <a:lnTo>
                  <a:pt x="500" y="1607"/>
                </a:lnTo>
                <a:lnTo>
                  <a:pt x="496" y="1604"/>
                </a:lnTo>
                <a:lnTo>
                  <a:pt x="496" y="1606"/>
                </a:lnTo>
                <a:lnTo>
                  <a:pt x="490" y="1599"/>
                </a:lnTo>
                <a:lnTo>
                  <a:pt x="491" y="1598"/>
                </a:lnTo>
                <a:lnTo>
                  <a:pt x="494" y="1593"/>
                </a:lnTo>
                <a:lnTo>
                  <a:pt x="495" y="1591"/>
                </a:lnTo>
                <a:lnTo>
                  <a:pt x="487" y="1586"/>
                </a:lnTo>
                <a:lnTo>
                  <a:pt x="483" y="1586"/>
                </a:lnTo>
                <a:lnTo>
                  <a:pt x="476" y="1585"/>
                </a:lnTo>
                <a:lnTo>
                  <a:pt x="474" y="1601"/>
                </a:lnTo>
                <a:lnTo>
                  <a:pt x="455" y="1584"/>
                </a:lnTo>
                <a:lnTo>
                  <a:pt x="433" y="1564"/>
                </a:lnTo>
                <a:lnTo>
                  <a:pt x="427" y="1560"/>
                </a:lnTo>
                <a:lnTo>
                  <a:pt x="433" y="1560"/>
                </a:lnTo>
                <a:lnTo>
                  <a:pt x="434" y="1560"/>
                </a:lnTo>
                <a:lnTo>
                  <a:pt x="433" y="1559"/>
                </a:lnTo>
                <a:lnTo>
                  <a:pt x="433" y="1556"/>
                </a:lnTo>
                <a:lnTo>
                  <a:pt x="425" y="1546"/>
                </a:lnTo>
                <a:lnTo>
                  <a:pt x="420" y="1538"/>
                </a:lnTo>
                <a:lnTo>
                  <a:pt x="417" y="1534"/>
                </a:lnTo>
                <a:lnTo>
                  <a:pt x="416" y="1531"/>
                </a:lnTo>
                <a:lnTo>
                  <a:pt x="414" y="1531"/>
                </a:lnTo>
                <a:lnTo>
                  <a:pt x="412" y="1533"/>
                </a:lnTo>
                <a:lnTo>
                  <a:pt x="409" y="1533"/>
                </a:lnTo>
                <a:lnTo>
                  <a:pt x="400" y="1535"/>
                </a:lnTo>
                <a:lnTo>
                  <a:pt x="400" y="1537"/>
                </a:lnTo>
                <a:lnTo>
                  <a:pt x="373" y="1514"/>
                </a:lnTo>
                <a:lnTo>
                  <a:pt x="354" y="1498"/>
                </a:lnTo>
                <a:lnTo>
                  <a:pt x="356" y="1495"/>
                </a:lnTo>
                <a:lnTo>
                  <a:pt x="357" y="1494"/>
                </a:lnTo>
                <a:lnTo>
                  <a:pt x="358" y="1491"/>
                </a:lnTo>
                <a:lnTo>
                  <a:pt x="362" y="1486"/>
                </a:lnTo>
                <a:lnTo>
                  <a:pt x="363" y="1483"/>
                </a:lnTo>
                <a:lnTo>
                  <a:pt x="362" y="1483"/>
                </a:lnTo>
                <a:lnTo>
                  <a:pt x="361" y="1484"/>
                </a:lnTo>
                <a:lnTo>
                  <a:pt x="358" y="1490"/>
                </a:lnTo>
                <a:lnTo>
                  <a:pt x="357" y="1492"/>
                </a:lnTo>
                <a:lnTo>
                  <a:pt x="353" y="1498"/>
                </a:lnTo>
                <a:lnTo>
                  <a:pt x="339" y="1484"/>
                </a:lnTo>
                <a:lnTo>
                  <a:pt x="343" y="1478"/>
                </a:lnTo>
                <a:lnTo>
                  <a:pt x="343" y="1477"/>
                </a:lnTo>
                <a:lnTo>
                  <a:pt x="339" y="1475"/>
                </a:lnTo>
                <a:lnTo>
                  <a:pt x="336" y="1475"/>
                </a:lnTo>
                <a:lnTo>
                  <a:pt x="335" y="1475"/>
                </a:lnTo>
                <a:lnTo>
                  <a:pt x="327" y="1473"/>
                </a:lnTo>
                <a:lnTo>
                  <a:pt x="322" y="1469"/>
                </a:lnTo>
                <a:lnTo>
                  <a:pt x="319" y="1466"/>
                </a:lnTo>
                <a:lnTo>
                  <a:pt x="310" y="1458"/>
                </a:lnTo>
                <a:lnTo>
                  <a:pt x="315" y="1460"/>
                </a:lnTo>
                <a:lnTo>
                  <a:pt x="318" y="1458"/>
                </a:lnTo>
                <a:lnTo>
                  <a:pt x="318" y="1457"/>
                </a:lnTo>
                <a:lnTo>
                  <a:pt x="319" y="1456"/>
                </a:lnTo>
                <a:lnTo>
                  <a:pt x="320" y="1456"/>
                </a:lnTo>
                <a:lnTo>
                  <a:pt x="322" y="1456"/>
                </a:lnTo>
                <a:lnTo>
                  <a:pt x="323" y="1456"/>
                </a:lnTo>
                <a:lnTo>
                  <a:pt x="323" y="1454"/>
                </a:lnTo>
                <a:lnTo>
                  <a:pt x="326" y="1452"/>
                </a:lnTo>
                <a:lnTo>
                  <a:pt x="328" y="1449"/>
                </a:lnTo>
                <a:lnTo>
                  <a:pt x="331" y="1445"/>
                </a:lnTo>
                <a:lnTo>
                  <a:pt x="332" y="1441"/>
                </a:lnTo>
                <a:lnTo>
                  <a:pt x="335" y="1440"/>
                </a:lnTo>
                <a:lnTo>
                  <a:pt x="336" y="1439"/>
                </a:lnTo>
                <a:lnTo>
                  <a:pt x="337" y="1439"/>
                </a:lnTo>
                <a:lnTo>
                  <a:pt x="339" y="1438"/>
                </a:lnTo>
                <a:lnTo>
                  <a:pt x="337" y="1436"/>
                </a:lnTo>
                <a:lnTo>
                  <a:pt x="339" y="1435"/>
                </a:lnTo>
                <a:lnTo>
                  <a:pt x="339" y="1431"/>
                </a:lnTo>
                <a:lnTo>
                  <a:pt x="345" y="1426"/>
                </a:lnTo>
                <a:lnTo>
                  <a:pt x="349" y="1423"/>
                </a:lnTo>
                <a:lnTo>
                  <a:pt x="349" y="1422"/>
                </a:lnTo>
                <a:lnTo>
                  <a:pt x="347" y="1419"/>
                </a:lnTo>
                <a:lnTo>
                  <a:pt x="344" y="1418"/>
                </a:lnTo>
                <a:lnTo>
                  <a:pt x="343" y="1417"/>
                </a:lnTo>
                <a:lnTo>
                  <a:pt x="339" y="1413"/>
                </a:lnTo>
                <a:lnTo>
                  <a:pt x="324" y="1404"/>
                </a:lnTo>
                <a:lnTo>
                  <a:pt x="324" y="1402"/>
                </a:lnTo>
                <a:lnTo>
                  <a:pt x="327" y="1398"/>
                </a:lnTo>
                <a:lnTo>
                  <a:pt x="330" y="1396"/>
                </a:lnTo>
                <a:lnTo>
                  <a:pt x="331" y="1393"/>
                </a:lnTo>
                <a:lnTo>
                  <a:pt x="335" y="1389"/>
                </a:lnTo>
                <a:lnTo>
                  <a:pt x="339" y="1387"/>
                </a:lnTo>
                <a:lnTo>
                  <a:pt x="339" y="1384"/>
                </a:lnTo>
                <a:lnTo>
                  <a:pt x="335" y="1387"/>
                </a:lnTo>
                <a:lnTo>
                  <a:pt x="333" y="1388"/>
                </a:lnTo>
                <a:lnTo>
                  <a:pt x="332" y="1389"/>
                </a:lnTo>
                <a:lnTo>
                  <a:pt x="331" y="1389"/>
                </a:lnTo>
                <a:lnTo>
                  <a:pt x="330" y="1391"/>
                </a:lnTo>
                <a:lnTo>
                  <a:pt x="328" y="1392"/>
                </a:lnTo>
                <a:lnTo>
                  <a:pt x="327" y="1393"/>
                </a:lnTo>
                <a:lnTo>
                  <a:pt x="326" y="1394"/>
                </a:lnTo>
                <a:lnTo>
                  <a:pt x="326" y="1396"/>
                </a:lnTo>
                <a:lnTo>
                  <a:pt x="322" y="1401"/>
                </a:lnTo>
                <a:lnTo>
                  <a:pt x="320" y="1401"/>
                </a:lnTo>
                <a:lnTo>
                  <a:pt x="309" y="1393"/>
                </a:lnTo>
                <a:lnTo>
                  <a:pt x="307" y="1392"/>
                </a:lnTo>
                <a:lnTo>
                  <a:pt x="307" y="1391"/>
                </a:lnTo>
                <a:lnTo>
                  <a:pt x="306" y="1389"/>
                </a:lnTo>
                <a:lnTo>
                  <a:pt x="305" y="1389"/>
                </a:lnTo>
                <a:lnTo>
                  <a:pt x="303" y="1388"/>
                </a:lnTo>
                <a:lnTo>
                  <a:pt x="296" y="1388"/>
                </a:lnTo>
                <a:lnTo>
                  <a:pt x="287" y="1388"/>
                </a:lnTo>
                <a:lnTo>
                  <a:pt x="280" y="1387"/>
                </a:lnTo>
                <a:lnTo>
                  <a:pt x="276" y="1387"/>
                </a:lnTo>
                <a:lnTo>
                  <a:pt x="271" y="1385"/>
                </a:lnTo>
                <a:lnTo>
                  <a:pt x="267" y="1384"/>
                </a:lnTo>
                <a:lnTo>
                  <a:pt x="263" y="1383"/>
                </a:lnTo>
                <a:lnTo>
                  <a:pt x="259" y="1381"/>
                </a:lnTo>
                <a:lnTo>
                  <a:pt x="258" y="1380"/>
                </a:lnTo>
                <a:lnTo>
                  <a:pt x="253" y="1379"/>
                </a:lnTo>
                <a:lnTo>
                  <a:pt x="250" y="1378"/>
                </a:lnTo>
                <a:lnTo>
                  <a:pt x="249" y="1376"/>
                </a:lnTo>
                <a:lnTo>
                  <a:pt x="246" y="1375"/>
                </a:lnTo>
                <a:lnTo>
                  <a:pt x="246" y="1376"/>
                </a:lnTo>
                <a:lnTo>
                  <a:pt x="246" y="1378"/>
                </a:lnTo>
                <a:lnTo>
                  <a:pt x="246" y="1379"/>
                </a:lnTo>
                <a:lnTo>
                  <a:pt x="246" y="1383"/>
                </a:lnTo>
                <a:lnTo>
                  <a:pt x="246" y="1387"/>
                </a:lnTo>
                <a:lnTo>
                  <a:pt x="246" y="1388"/>
                </a:lnTo>
                <a:lnTo>
                  <a:pt x="246" y="1391"/>
                </a:lnTo>
                <a:lnTo>
                  <a:pt x="245" y="1392"/>
                </a:lnTo>
                <a:lnTo>
                  <a:pt x="245" y="1396"/>
                </a:lnTo>
                <a:lnTo>
                  <a:pt x="245" y="1397"/>
                </a:lnTo>
                <a:lnTo>
                  <a:pt x="225" y="1379"/>
                </a:lnTo>
                <a:lnTo>
                  <a:pt x="189" y="1327"/>
                </a:lnTo>
                <a:lnTo>
                  <a:pt x="187" y="1325"/>
                </a:lnTo>
                <a:lnTo>
                  <a:pt x="186" y="1324"/>
                </a:lnTo>
                <a:lnTo>
                  <a:pt x="184" y="1318"/>
                </a:lnTo>
                <a:lnTo>
                  <a:pt x="181" y="1315"/>
                </a:lnTo>
                <a:lnTo>
                  <a:pt x="177" y="1310"/>
                </a:lnTo>
                <a:lnTo>
                  <a:pt x="176" y="1308"/>
                </a:lnTo>
                <a:lnTo>
                  <a:pt x="174" y="1306"/>
                </a:lnTo>
                <a:lnTo>
                  <a:pt x="168" y="1297"/>
                </a:lnTo>
                <a:lnTo>
                  <a:pt x="152" y="1274"/>
                </a:lnTo>
                <a:lnTo>
                  <a:pt x="152" y="1272"/>
                </a:lnTo>
                <a:lnTo>
                  <a:pt x="151" y="1272"/>
                </a:lnTo>
                <a:lnTo>
                  <a:pt x="150" y="1269"/>
                </a:lnTo>
                <a:lnTo>
                  <a:pt x="148" y="1268"/>
                </a:lnTo>
                <a:lnTo>
                  <a:pt x="150" y="1265"/>
                </a:lnTo>
                <a:lnTo>
                  <a:pt x="151" y="1260"/>
                </a:lnTo>
                <a:lnTo>
                  <a:pt x="151" y="1259"/>
                </a:lnTo>
                <a:lnTo>
                  <a:pt x="152" y="1256"/>
                </a:lnTo>
                <a:lnTo>
                  <a:pt x="152" y="1255"/>
                </a:lnTo>
                <a:lnTo>
                  <a:pt x="152" y="1254"/>
                </a:lnTo>
                <a:lnTo>
                  <a:pt x="152" y="1250"/>
                </a:lnTo>
                <a:lnTo>
                  <a:pt x="152" y="1248"/>
                </a:lnTo>
                <a:lnTo>
                  <a:pt x="152" y="1248"/>
                </a:lnTo>
                <a:lnTo>
                  <a:pt x="152" y="1246"/>
                </a:lnTo>
                <a:lnTo>
                  <a:pt x="152" y="1244"/>
                </a:lnTo>
                <a:lnTo>
                  <a:pt x="151" y="1243"/>
                </a:lnTo>
                <a:lnTo>
                  <a:pt x="151" y="1239"/>
                </a:lnTo>
                <a:lnTo>
                  <a:pt x="151" y="1238"/>
                </a:lnTo>
                <a:lnTo>
                  <a:pt x="150" y="1218"/>
                </a:lnTo>
                <a:lnTo>
                  <a:pt x="148" y="1216"/>
                </a:lnTo>
                <a:lnTo>
                  <a:pt x="148" y="1214"/>
                </a:lnTo>
                <a:lnTo>
                  <a:pt x="144" y="1209"/>
                </a:lnTo>
                <a:lnTo>
                  <a:pt x="141" y="1205"/>
                </a:lnTo>
                <a:lnTo>
                  <a:pt x="138" y="1204"/>
                </a:lnTo>
                <a:lnTo>
                  <a:pt x="135" y="1203"/>
                </a:lnTo>
                <a:lnTo>
                  <a:pt x="134" y="1203"/>
                </a:lnTo>
                <a:lnTo>
                  <a:pt x="133" y="1203"/>
                </a:lnTo>
                <a:lnTo>
                  <a:pt x="131" y="1203"/>
                </a:lnTo>
                <a:lnTo>
                  <a:pt x="129" y="1201"/>
                </a:lnTo>
                <a:lnTo>
                  <a:pt x="126" y="1201"/>
                </a:lnTo>
                <a:lnTo>
                  <a:pt x="124" y="1201"/>
                </a:lnTo>
                <a:lnTo>
                  <a:pt x="121" y="1201"/>
                </a:lnTo>
                <a:lnTo>
                  <a:pt x="121" y="1201"/>
                </a:lnTo>
                <a:lnTo>
                  <a:pt x="120" y="1201"/>
                </a:lnTo>
                <a:lnTo>
                  <a:pt x="116" y="1201"/>
                </a:lnTo>
                <a:lnTo>
                  <a:pt x="114" y="1201"/>
                </a:lnTo>
                <a:lnTo>
                  <a:pt x="113" y="1201"/>
                </a:lnTo>
                <a:lnTo>
                  <a:pt x="112" y="1201"/>
                </a:lnTo>
                <a:lnTo>
                  <a:pt x="109" y="1196"/>
                </a:lnTo>
                <a:lnTo>
                  <a:pt x="107" y="1192"/>
                </a:lnTo>
                <a:lnTo>
                  <a:pt x="105" y="1188"/>
                </a:lnTo>
                <a:lnTo>
                  <a:pt x="105" y="1186"/>
                </a:lnTo>
                <a:lnTo>
                  <a:pt x="105" y="1184"/>
                </a:lnTo>
                <a:lnTo>
                  <a:pt x="105" y="1183"/>
                </a:lnTo>
                <a:lnTo>
                  <a:pt x="104" y="1183"/>
                </a:lnTo>
                <a:lnTo>
                  <a:pt x="98" y="1184"/>
                </a:lnTo>
                <a:lnTo>
                  <a:pt x="94" y="1181"/>
                </a:lnTo>
                <a:lnTo>
                  <a:pt x="82" y="1171"/>
                </a:lnTo>
                <a:lnTo>
                  <a:pt x="68" y="1161"/>
                </a:lnTo>
                <a:lnTo>
                  <a:pt x="66" y="1160"/>
                </a:lnTo>
                <a:lnTo>
                  <a:pt x="57" y="1152"/>
                </a:lnTo>
                <a:lnTo>
                  <a:pt x="58" y="1115"/>
                </a:lnTo>
                <a:lnTo>
                  <a:pt x="58" y="1114"/>
                </a:lnTo>
                <a:lnTo>
                  <a:pt x="58" y="1114"/>
                </a:lnTo>
                <a:lnTo>
                  <a:pt x="56" y="1114"/>
                </a:lnTo>
                <a:lnTo>
                  <a:pt x="52" y="1113"/>
                </a:lnTo>
                <a:lnTo>
                  <a:pt x="49" y="1111"/>
                </a:lnTo>
                <a:lnTo>
                  <a:pt x="26" y="1106"/>
                </a:lnTo>
                <a:lnTo>
                  <a:pt x="34" y="1101"/>
                </a:lnTo>
                <a:lnTo>
                  <a:pt x="36" y="1098"/>
                </a:lnTo>
                <a:lnTo>
                  <a:pt x="40" y="1096"/>
                </a:lnTo>
                <a:lnTo>
                  <a:pt x="43" y="1094"/>
                </a:lnTo>
                <a:lnTo>
                  <a:pt x="44" y="1093"/>
                </a:lnTo>
                <a:lnTo>
                  <a:pt x="47" y="1092"/>
                </a:lnTo>
                <a:lnTo>
                  <a:pt x="49" y="1091"/>
                </a:lnTo>
                <a:lnTo>
                  <a:pt x="51" y="1089"/>
                </a:lnTo>
                <a:lnTo>
                  <a:pt x="53" y="1089"/>
                </a:lnTo>
                <a:lnTo>
                  <a:pt x="57" y="1084"/>
                </a:lnTo>
                <a:lnTo>
                  <a:pt x="60" y="1081"/>
                </a:lnTo>
                <a:lnTo>
                  <a:pt x="66" y="1075"/>
                </a:lnTo>
                <a:lnTo>
                  <a:pt x="69" y="1074"/>
                </a:lnTo>
                <a:lnTo>
                  <a:pt x="71" y="1071"/>
                </a:lnTo>
                <a:lnTo>
                  <a:pt x="78" y="1064"/>
                </a:lnTo>
                <a:lnTo>
                  <a:pt x="87" y="1057"/>
                </a:lnTo>
                <a:lnTo>
                  <a:pt x="88" y="1055"/>
                </a:lnTo>
                <a:lnTo>
                  <a:pt x="90" y="1054"/>
                </a:lnTo>
                <a:lnTo>
                  <a:pt x="88" y="1053"/>
                </a:lnTo>
                <a:lnTo>
                  <a:pt x="90" y="1050"/>
                </a:lnTo>
                <a:lnTo>
                  <a:pt x="90" y="1049"/>
                </a:lnTo>
                <a:lnTo>
                  <a:pt x="91" y="1046"/>
                </a:lnTo>
                <a:lnTo>
                  <a:pt x="92" y="1045"/>
                </a:lnTo>
                <a:lnTo>
                  <a:pt x="94" y="1044"/>
                </a:lnTo>
                <a:lnTo>
                  <a:pt x="95" y="1041"/>
                </a:lnTo>
                <a:lnTo>
                  <a:pt x="96" y="1040"/>
                </a:lnTo>
                <a:lnTo>
                  <a:pt x="96" y="1037"/>
                </a:lnTo>
                <a:lnTo>
                  <a:pt x="98" y="1036"/>
                </a:lnTo>
                <a:lnTo>
                  <a:pt x="98" y="1034"/>
                </a:lnTo>
                <a:lnTo>
                  <a:pt x="98" y="1033"/>
                </a:lnTo>
                <a:lnTo>
                  <a:pt x="98" y="1032"/>
                </a:lnTo>
                <a:lnTo>
                  <a:pt x="98" y="1027"/>
                </a:lnTo>
                <a:lnTo>
                  <a:pt x="100" y="1027"/>
                </a:lnTo>
                <a:lnTo>
                  <a:pt x="101" y="1027"/>
                </a:lnTo>
                <a:lnTo>
                  <a:pt x="103" y="1027"/>
                </a:lnTo>
                <a:lnTo>
                  <a:pt x="104" y="1027"/>
                </a:lnTo>
                <a:lnTo>
                  <a:pt x="116" y="1028"/>
                </a:lnTo>
                <a:lnTo>
                  <a:pt x="126" y="1028"/>
                </a:lnTo>
                <a:lnTo>
                  <a:pt x="135" y="1029"/>
                </a:lnTo>
                <a:lnTo>
                  <a:pt x="144" y="1029"/>
                </a:lnTo>
                <a:lnTo>
                  <a:pt x="147" y="1029"/>
                </a:lnTo>
                <a:lnTo>
                  <a:pt x="150" y="1029"/>
                </a:lnTo>
                <a:lnTo>
                  <a:pt x="167" y="1031"/>
                </a:lnTo>
                <a:lnTo>
                  <a:pt x="174" y="1020"/>
                </a:lnTo>
                <a:lnTo>
                  <a:pt x="177" y="1016"/>
                </a:lnTo>
                <a:lnTo>
                  <a:pt x="182" y="1008"/>
                </a:lnTo>
                <a:lnTo>
                  <a:pt x="184" y="1007"/>
                </a:lnTo>
                <a:lnTo>
                  <a:pt x="184" y="1006"/>
                </a:lnTo>
                <a:lnTo>
                  <a:pt x="191" y="995"/>
                </a:lnTo>
                <a:lnTo>
                  <a:pt x="193" y="997"/>
                </a:lnTo>
                <a:lnTo>
                  <a:pt x="195" y="998"/>
                </a:lnTo>
                <a:lnTo>
                  <a:pt x="202" y="999"/>
                </a:lnTo>
                <a:lnTo>
                  <a:pt x="203" y="1001"/>
                </a:lnTo>
                <a:lnTo>
                  <a:pt x="204" y="999"/>
                </a:lnTo>
                <a:lnTo>
                  <a:pt x="206" y="1001"/>
                </a:lnTo>
                <a:lnTo>
                  <a:pt x="210" y="1001"/>
                </a:lnTo>
                <a:lnTo>
                  <a:pt x="211" y="1002"/>
                </a:lnTo>
                <a:lnTo>
                  <a:pt x="210" y="1003"/>
                </a:lnTo>
                <a:lnTo>
                  <a:pt x="207" y="1004"/>
                </a:lnTo>
                <a:lnTo>
                  <a:pt x="206" y="1004"/>
                </a:lnTo>
                <a:lnTo>
                  <a:pt x="207" y="1006"/>
                </a:lnTo>
                <a:lnTo>
                  <a:pt x="208" y="1008"/>
                </a:lnTo>
                <a:lnTo>
                  <a:pt x="217" y="1021"/>
                </a:lnTo>
                <a:lnTo>
                  <a:pt x="229" y="1015"/>
                </a:lnTo>
                <a:lnTo>
                  <a:pt x="233" y="1012"/>
                </a:lnTo>
                <a:lnTo>
                  <a:pt x="250" y="1003"/>
                </a:lnTo>
                <a:lnTo>
                  <a:pt x="258" y="999"/>
                </a:lnTo>
                <a:lnTo>
                  <a:pt x="249" y="993"/>
                </a:lnTo>
                <a:lnTo>
                  <a:pt x="246" y="991"/>
                </a:lnTo>
                <a:lnTo>
                  <a:pt x="249" y="990"/>
                </a:lnTo>
                <a:lnTo>
                  <a:pt x="250" y="989"/>
                </a:lnTo>
                <a:lnTo>
                  <a:pt x="260" y="981"/>
                </a:lnTo>
                <a:lnTo>
                  <a:pt x="268" y="976"/>
                </a:lnTo>
                <a:lnTo>
                  <a:pt x="275" y="971"/>
                </a:lnTo>
                <a:lnTo>
                  <a:pt x="283" y="964"/>
                </a:lnTo>
                <a:lnTo>
                  <a:pt x="292" y="960"/>
                </a:lnTo>
                <a:lnTo>
                  <a:pt x="298" y="955"/>
                </a:lnTo>
                <a:lnTo>
                  <a:pt x="301" y="957"/>
                </a:lnTo>
                <a:lnTo>
                  <a:pt x="306" y="961"/>
                </a:lnTo>
                <a:lnTo>
                  <a:pt x="307" y="964"/>
                </a:lnTo>
                <a:lnTo>
                  <a:pt x="314" y="968"/>
                </a:lnTo>
                <a:lnTo>
                  <a:pt x="318" y="972"/>
                </a:lnTo>
                <a:lnTo>
                  <a:pt x="319" y="972"/>
                </a:lnTo>
                <a:lnTo>
                  <a:pt x="320" y="974"/>
                </a:lnTo>
                <a:lnTo>
                  <a:pt x="323" y="976"/>
                </a:lnTo>
                <a:lnTo>
                  <a:pt x="324" y="977"/>
                </a:lnTo>
                <a:lnTo>
                  <a:pt x="327" y="981"/>
                </a:lnTo>
                <a:lnTo>
                  <a:pt x="328" y="982"/>
                </a:lnTo>
                <a:lnTo>
                  <a:pt x="330" y="984"/>
                </a:lnTo>
                <a:lnTo>
                  <a:pt x="332" y="987"/>
                </a:lnTo>
                <a:lnTo>
                  <a:pt x="336" y="991"/>
                </a:lnTo>
                <a:lnTo>
                  <a:pt x="339" y="995"/>
                </a:lnTo>
                <a:lnTo>
                  <a:pt x="340" y="998"/>
                </a:lnTo>
                <a:lnTo>
                  <a:pt x="343" y="999"/>
                </a:lnTo>
                <a:lnTo>
                  <a:pt x="344" y="1001"/>
                </a:lnTo>
                <a:lnTo>
                  <a:pt x="347" y="1003"/>
                </a:lnTo>
                <a:lnTo>
                  <a:pt x="349" y="1004"/>
                </a:lnTo>
                <a:lnTo>
                  <a:pt x="352" y="1006"/>
                </a:lnTo>
                <a:lnTo>
                  <a:pt x="353" y="1006"/>
                </a:lnTo>
                <a:lnTo>
                  <a:pt x="354" y="1006"/>
                </a:lnTo>
                <a:lnTo>
                  <a:pt x="354" y="1007"/>
                </a:lnTo>
                <a:lnTo>
                  <a:pt x="350" y="1020"/>
                </a:lnTo>
                <a:lnTo>
                  <a:pt x="332" y="1029"/>
                </a:lnTo>
                <a:lnTo>
                  <a:pt x="328" y="1037"/>
                </a:lnTo>
                <a:lnTo>
                  <a:pt x="317" y="1045"/>
                </a:lnTo>
                <a:lnTo>
                  <a:pt x="349" y="1070"/>
                </a:lnTo>
                <a:lnTo>
                  <a:pt x="360" y="1076"/>
                </a:lnTo>
                <a:lnTo>
                  <a:pt x="373" y="1088"/>
                </a:lnTo>
                <a:lnTo>
                  <a:pt x="371" y="1092"/>
                </a:lnTo>
                <a:lnTo>
                  <a:pt x="380" y="1092"/>
                </a:lnTo>
                <a:lnTo>
                  <a:pt x="380" y="1093"/>
                </a:lnTo>
                <a:lnTo>
                  <a:pt x="380" y="1094"/>
                </a:lnTo>
                <a:lnTo>
                  <a:pt x="375" y="1117"/>
                </a:lnTo>
                <a:lnTo>
                  <a:pt x="375" y="1119"/>
                </a:lnTo>
                <a:lnTo>
                  <a:pt x="373" y="1128"/>
                </a:lnTo>
                <a:lnTo>
                  <a:pt x="374" y="1128"/>
                </a:lnTo>
                <a:lnTo>
                  <a:pt x="373" y="1139"/>
                </a:lnTo>
                <a:lnTo>
                  <a:pt x="373" y="1144"/>
                </a:lnTo>
                <a:lnTo>
                  <a:pt x="374" y="1151"/>
                </a:lnTo>
                <a:lnTo>
                  <a:pt x="375" y="1157"/>
                </a:lnTo>
                <a:lnTo>
                  <a:pt x="376" y="1164"/>
                </a:lnTo>
                <a:lnTo>
                  <a:pt x="376" y="1170"/>
                </a:lnTo>
                <a:lnTo>
                  <a:pt x="378" y="1170"/>
                </a:lnTo>
                <a:lnTo>
                  <a:pt x="395" y="1171"/>
                </a:lnTo>
                <a:lnTo>
                  <a:pt x="395" y="1164"/>
                </a:lnTo>
                <a:lnTo>
                  <a:pt x="395" y="1162"/>
                </a:lnTo>
                <a:lnTo>
                  <a:pt x="393" y="1147"/>
                </a:lnTo>
                <a:lnTo>
                  <a:pt x="401" y="1147"/>
                </a:lnTo>
                <a:lnTo>
                  <a:pt x="405" y="1147"/>
                </a:lnTo>
                <a:lnTo>
                  <a:pt x="434" y="1147"/>
                </a:lnTo>
                <a:lnTo>
                  <a:pt x="435" y="1147"/>
                </a:lnTo>
                <a:lnTo>
                  <a:pt x="435" y="1145"/>
                </a:lnTo>
                <a:lnTo>
                  <a:pt x="435" y="1144"/>
                </a:lnTo>
                <a:lnTo>
                  <a:pt x="435" y="1141"/>
                </a:lnTo>
                <a:lnTo>
                  <a:pt x="435" y="1140"/>
                </a:lnTo>
                <a:lnTo>
                  <a:pt x="435" y="1139"/>
                </a:lnTo>
                <a:lnTo>
                  <a:pt x="435" y="1137"/>
                </a:lnTo>
                <a:lnTo>
                  <a:pt x="435" y="1136"/>
                </a:lnTo>
                <a:lnTo>
                  <a:pt x="436" y="1136"/>
                </a:lnTo>
                <a:lnTo>
                  <a:pt x="436" y="1135"/>
                </a:lnTo>
                <a:lnTo>
                  <a:pt x="474" y="1121"/>
                </a:lnTo>
                <a:lnTo>
                  <a:pt x="474" y="1114"/>
                </a:lnTo>
                <a:lnTo>
                  <a:pt x="477" y="1114"/>
                </a:lnTo>
                <a:lnTo>
                  <a:pt x="473" y="1113"/>
                </a:lnTo>
                <a:lnTo>
                  <a:pt x="464" y="1113"/>
                </a:lnTo>
                <a:lnTo>
                  <a:pt x="464" y="1110"/>
                </a:lnTo>
                <a:lnTo>
                  <a:pt x="470" y="1104"/>
                </a:lnTo>
                <a:lnTo>
                  <a:pt x="472" y="1098"/>
                </a:lnTo>
                <a:lnTo>
                  <a:pt x="465" y="1094"/>
                </a:lnTo>
                <a:lnTo>
                  <a:pt x="464" y="1097"/>
                </a:lnTo>
                <a:lnTo>
                  <a:pt x="460" y="1098"/>
                </a:lnTo>
                <a:lnTo>
                  <a:pt x="463" y="1089"/>
                </a:lnTo>
                <a:lnTo>
                  <a:pt x="457" y="1087"/>
                </a:lnTo>
                <a:lnTo>
                  <a:pt x="451" y="1092"/>
                </a:lnTo>
                <a:lnTo>
                  <a:pt x="447" y="1089"/>
                </a:lnTo>
                <a:lnTo>
                  <a:pt x="442" y="1088"/>
                </a:lnTo>
                <a:lnTo>
                  <a:pt x="435" y="1087"/>
                </a:lnTo>
                <a:lnTo>
                  <a:pt x="447" y="1083"/>
                </a:lnTo>
                <a:lnTo>
                  <a:pt x="457" y="1079"/>
                </a:lnTo>
                <a:lnTo>
                  <a:pt x="463" y="1077"/>
                </a:lnTo>
                <a:lnTo>
                  <a:pt x="468" y="1055"/>
                </a:lnTo>
                <a:lnTo>
                  <a:pt x="476" y="1051"/>
                </a:lnTo>
                <a:lnTo>
                  <a:pt x="483" y="1049"/>
                </a:lnTo>
                <a:lnTo>
                  <a:pt x="498" y="1042"/>
                </a:lnTo>
                <a:lnTo>
                  <a:pt x="507" y="1038"/>
                </a:lnTo>
                <a:lnTo>
                  <a:pt x="506" y="1033"/>
                </a:lnTo>
                <a:lnTo>
                  <a:pt x="504" y="1025"/>
                </a:lnTo>
                <a:lnTo>
                  <a:pt x="503" y="1017"/>
                </a:lnTo>
                <a:lnTo>
                  <a:pt x="502" y="1008"/>
                </a:lnTo>
                <a:lnTo>
                  <a:pt x="507" y="1002"/>
                </a:lnTo>
                <a:lnTo>
                  <a:pt x="513" y="994"/>
                </a:lnTo>
                <a:lnTo>
                  <a:pt x="517" y="994"/>
                </a:lnTo>
                <a:lnTo>
                  <a:pt x="521" y="995"/>
                </a:lnTo>
                <a:lnTo>
                  <a:pt x="524" y="995"/>
                </a:lnTo>
                <a:lnTo>
                  <a:pt x="530" y="1001"/>
                </a:lnTo>
                <a:lnTo>
                  <a:pt x="537" y="1003"/>
                </a:lnTo>
                <a:lnTo>
                  <a:pt x="551" y="1011"/>
                </a:lnTo>
                <a:lnTo>
                  <a:pt x="552" y="1011"/>
                </a:lnTo>
                <a:lnTo>
                  <a:pt x="556" y="1014"/>
                </a:lnTo>
                <a:lnTo>
                  <a:pt x="558" y="1012"/>
                </a:lnTo>
                <a:lnTo>
                  <a:pt x="560" y="1006"/>
                </a:lnTo>
                <a:lnTo>
                  <a:pt x="567" y="1010"/>
                </a:lnTo>
                <a:lnTo>
                  <a:pt x="566" y="1015"/>
                </a:lnTo>
                <a:lnTo>
                  <a:pt x="562" y="1016"/>
                </a:lnTo>
                <a:lnTo>
                  <a:pt x="568" y="1019"/>
                </a:lnTo>
                <a:lnTo>
                  <a:pt x="567" y="1016"/>
                </a:lnTo>
                <a:lnTo>
                  <a:pt x="571" y="1010"/>
                </a:lnTo>
                <a:lnTo>
                  <a:pt x="576" y="1001"/>
                </a:lnTo>
                <a:lnTo>
                  <a:pt x="579" y="997"/>
                </a:lnTo>
                <a:lnTo>
                  <a:pt x="581" y="993"/>
                </a:lnTo>
                <a:lnTo>
                  <a:pt x="581" y="991"/>
                </a:lnTo>
                <a:lnTo>
                  <a:pt x="580" y="990"/>
                </a:lnTo>
                <a:lnTo>
                  <a:pt x="571" y="1003"/>
                </a:lnTo>
                <a:lnTo>
                  <a:pt x="556" y="995"/>
                </a:lnTo>
                <a:lnTo>
                  <a:pt x="551" y="1007"/>
                </a:lnTo>
                <a:lnTo>
                  <a:pt x="550" y="1010"/>
                </a:lnTo>
                <a:lnTo>
                  <a:pt x="541" y="1003"/>
                </a:lnTo>
                <a:lnTo>
                  <a:pt x="538" y="1002"/>
                </a:lnTo>
                <a:lnTo>
                  <a:pt x="536" y="1001"/>
                </a:lnTo>
                <a:lnTo>
                  <a:pt x="542" y="990"/>
                </a:lnTo>
                <a:lnTo>
                  <a:pt x="537" y="987"/>
                </a:lnTo>
                <a:lnTo>
                  <a:pt x="537" y="986"/>
                </a:lnTo>
                <a:lnTo>
                  <a:pt x="538" y="984"/>
                </a:lnTo>
                <a:lnTo>
                  <a:pt x="539" y="982"/>
                </a:lnTo>
                <a:lnTo>
                  <a:pt x="541" y="980"/>
                </a:lnTo>
                <a:lnTo>
                  <a:pt x="541" y="977"/>
                </a:lnTo>
                <a:lnTo>
                  <a:pt x="542" y="976"/>
                </a:lnTo>
                <a:lnTo>
                  <a:pt x="543" y="973"/>
                </a:lnTo>
                <a:lnTo>
                  <a:pt x="543" y="972"/>
                </a:lnTo>
                <a:lnTo>
                  <a:pt x="545" y="971"/>
                </a:lnTo>
                <a:lnTo>
                  <a:pt x="546" y="968"/>
                </a:lnTo>
                <a:lnTo>
                  <a:pt x="546" y="967"/>
                </a:lnTo>
                <a:lnTo>
                  <a:pt x="547" y="964"/>
                </a:lnTo>
                <a:lnTo>
                  <a:pt x="549" y="963"/>
                </a:lnTo>
                <a:lnTo>
                  <a:pt x="550" y="961"/>
                </a:lnTo>
                <a:lnTo>
                  <a:pt x="550" y="959"/>
                </a:lnTo>
                <a:lnTo>
                  <a:pt x="551" y="957"/>
                </a:lnTo>
                <a:lnTo>
                  <a:pt x="552" y="956"/>
                </a:lnTo>
                <a:lnTo>
                  <a:pt x="552" y="955"/>
                </a:lnTo>
                <a:lnTo>
                  <a:pt x="554" y="954"/>
                </a:lnTo>
                <a:lnTo>
                  <a:pt x="556" y="952"/>
                </a:lnTo>
                <a:lnTo>
                  <a:pt x="558" y="950"/>
                </a:lnTo>
                <a:lnTo>
                  <a:pt x="558" y="948"/>
                </a:lnTo>
                <a:lnTo>
                  <a:pt x="559" y="947"/>
                </a:lnTo>
                <a:lnTo>
                  <a:pt x="562" y="944"/>
                </a:lnTo>
                <a:lnTo>
                  <a:pt x="563" y="943"/>
                </a:lnTo>
                <a:lnTo>
                  <a:pt x="564" y="942"/>
                </a:lnTo>
                <a:lnTo>
                  <a:pt x="566" y="941"/>
                </a:lnTo>
                <a:lnTo>
                  <a:pt x="567" y="941"/>
                </a:lnTo>
                <a:lnTo>
                  <a:pt x="568" y="938"/>
                </a:lnTo>
                <a:lnTo>
                  <a:pt x="569" y="937"/>
                </a:lnTo>
                <a:lnTo>
                  <a:pt x="571" y="937"/>
                </a:lnTo>
                <a:lnTo>
                  <a:pt x="572" y="934"/>
                </a:lnTo>
                <a:lnTo>
                  <a:pt x="573" y="931"/>
                </a:lnTo>
                <a:lnTo>
                  <a:pt x="573" y="929"/>
                </a:lnTo>
                <a:lnTo>
                  <a:pt x="573" y="925"/>
                </a:lnTo>
                <a:lnTo>
                  <a:pt x="573" y="924"/>
                </a:lnTo>
                <a:lnTo>
                  <a:pt x="572" y="917"/>
                </a:lnTo>
                <a:lnTo>
                  <a:pt x="568" y="888"/>
                </a:lnTo>
                <a:lnTo>
                  <a:pt x="575" y="887"/>
                </a:lnTo>
                <a:lnTo>
                  <a:pt x="582" y="887"/>
                </a:lnTo>
                <a:lnTo>
                  <a:pt x="610" y="887"/>
                </a:lnTo>
                <a:lnTo>
                  <a:pt x="610" y="896"/>
                </a:lnTo>
                <a:lnTo>
                  <a:pt x="610" y="897"/>
                </a:lnTo>
                <a:lnTo>
                  <a:pt x="610" y="901"/>
                </a:lnTo>
                <a:lnTo>
                  <a:pt x="609" y="916"/>
                </a:lnTo>
                <a:lnTo>
                  <a:pt x="609" y="920"/>
                </a:lnTo>
                <a:lnTo>
                  <a:pt x="607" y="924"/>
                </a:lnTo>
                <a:lnTo>
                  <a:pt x="607" y="926"/>
                </a:lnTo>
                <a:lnTo>
                  <a:pt x="611" y="924"/>
                </a:lnTo>
                <a:lnTo>
                  <a:pt x="615" y="921"/>
                </a:lnTo>
                <a:lnTo>
                  <a:pt x="618" y="918"/>
                </a:lnTo>
                <a:lnTo>
                  <a:pt x="622" y="914"/>
                </a:lnTo>
                <a:lnTo>
                  <a:pt x="629" y="909"/>
                </a:lnTo>
                <a:lnTo>
                  <a:pt x="632" y="907"/>
                </a:lnTo>
                <a:lnTo>
                  <a:pt x="637" y="903"/>
                </a:lnTo>
                <a:lnTo>
                  <a:pt x="637" y="901"/>
                </a:lnTo>
                <a:lnTo>
                  <a:pt x="639" y="901"/>
                </a:lnTo>
                <a:lnTo>
                  <a:pt x="640" y="901"/>
                </a:lnTo>
                <a:lnTo>
                  <a:pt x="644" y="899"/>
                </a:lnTo>
                <a:lnTo>
                  <a:pt x="652" y="894"/>
                </a:lnTo>
                <a:lnTo>
                  <a:pt x="661" y="890"/>
                </a:lnTo>
                <a:lnTo>
                  <a:pt x="688" y="882"/>
                </a:lnTo>
                <a:lnTo>
                  <a:pt x="689" y="881"/>
                </a:lnTo>
                <a:lnTo>
                  <a:pt x="692" y="881"/>
                </a:lnTo>
                <a:lnTo>
                  <a:pt x="693" y="881"/>
                </a:lnTo>
                <a:lnTo>
                  <a:pt x="695" y="882"/>
                </a:lnTo>
                <a:lnTo>
                  <a:pt x="696" y="884"/>
                </a:lnTo>
                <a:lnTo>
                  <a:pt x="705" y="883"/>
                </a:lnTo>
                <a:lnTo>
                  <a:pt x="706" y="877"/>
                </a:lnTo>
                <a:lnTo>
                  <a:pt x="704" y="874"/>
                </a:lnTo>
                <a:lnTo>
                  <a:pt x="714" y="858"/>
                </a:lnTo>
                <a:lnTo>
                  <a:pt x="714" y="860"/>
                </a:lnTo>
                <a:lnTo>
                  <a:pt x="715" y="856"/>
                </a:lnTo>
                <a:lnTo>
                  <a:pt x="717" y="857"/>
                </a:lnTo>
                <a:lnTo>
                  <a:pt x="718" y="857"/>
                </a:lnTo>
                <a:lnTo>
                  <a:pt x="730" y="865"/>
                </a:lnTo>
                <a:lnTo>
                  <a:pt x="739" y="869"/>
                </a:lnTo>
                <a:lnTo>
                  <a:pt x="744" y="853"/>
                </a:lnTo>
                <a:lnTo>
                  <a:pt x="748" y="841"/>
                </a:lnTo>
                <a:lnTo>
                  <a:pt x="755" y="841"/>
                </a:lnTo>
                <a:lnTo>
                  <a:pt x="755" y="832"/>
                </a:lnTo>
                <a:lnTo>
                  <a:pt x="753" y="815"/>
                </a:lnTo>
                <a:lnTo>
                  <a:pt x="799" y="813"/>
                </a:lnTo>
                <a:lnTo>
                  <a:pt x="799" y="807"/>
                </a:lnTo>
                <a:lnTo>
                  <a:pt x="820" y="806"/>
                </a:lnTo>
                <a:lnTo>
                  <a:pt x="820" y="802"/>
                </a:lnTo>
                <a:lnTo>
                  <a:pt x="829" y="802"/>
                </a:lnTo>
                <a:lnTo>
                  <a:pt x="841" y="801"/>
                </a:lnTo>
                <a:lnTo>
                  <a:pt x="843" y="801"/>
                </a:lnTo>
                <a:lnTo>
                  <a:pt x="852" y="800"/>
                </a:lnTo>
                <a:lnTo>
                  <a:pt x="854" y="800"/>
                </a:lnTo>
                <a:lnTo>
                  <a:pt x="852" y="802"/>
                </a:lnTo>
                <a:lnTo>
                  <a:pt x="855" y="807"/>
                </a:lnTo>
                <a:lnTo>
                  <a:pt x="854" y="811"/>
                </a:lnTo>
                <a:lnTo>
                  <a:pt x="852" y="813"/>
                </a:lnTo>
                <a:lnTo>
                  <a:pt x="850" y="818"/>
                </a:lnTo>
                <a:lnTo>
                  <a:pt x="848" y="822"/>
                </a:lnTo>
                <a:lnTo>
                  <a:pt x="846" y="827"/>
                </a:lnTo>
                <a:lnTo>
                  <a:pt x="843" y="832"/>
                </a:lnTo>
                <a:lnTo>
                  <a:pt x="842" y="835"/>
                </a:lnTo>
                <a:lnTo>
                  <a:pt x="841" y="839"/>
                </a:lnTo>
                <a:lnTo>
                  <a:pt x="841" y="840"/>
                </a:lnTo>
                <a:lnTo>
                  <a:pt x="843" y="843"/>
                </a:lnTo>
                <a:lnTo>
                  <a:pt x="846" y="845"/>
                </a:lnTo>
                <a:lnTo>
                  <a:pt x="850" y="848"/>
                </a:lnTo>
                <a:lnTo>
                  <a:pt x="852" y="852"/>
                </a:lnTo>
                <a:lnTo>
                  <a:pt x="855" y="854"/>
                </a:lnTo>
                <a:lnTo>
                  <a:pt x="859" y="858"/>
                </a:lnTo>
                <a:lnTo>
                  <a:pt x="864" y="865"/>
                </a:lnTo>
                <a:lnTo>
                  <a:pt x="864" y="866"/>
                </a:lnTo>
                <a:lnTo>
                  <a:pt x="868" y="869"/>
                </a:lnTo>
                <a:lnTo>
                  <a:pt x="871" y="873"/>
                </a:lnTo>
                <a:lnTo>
                  <a:pt x="867" y="873"/>
                </a:lnTo>
                <a:lnTo>
                  <a:pt x="865" y="873"/>
                </a:lnTo>
                <a:lnTo>
                  <a:pt x="860" y="873"/>
                </a:lnTo>
                <a:lnTo>
                  <a:pt x="859" y="873"/>
                </a:lnTo>
                <a:lnTo>
                  <a:pt x="838" y="873"/>
                </a:lnTo>
                <a:lnTo>
                  <a:pt x="820" y="874"/>
                </a:lnTo>
                <a:lnTo>
                  <a:pt x="808" y="878"/>
                </a:lnTo>
                <a:lnTo>
                  <a:pt x="795" y="896"/>
                </a:lnTo>
                <a:lnTo>
                  <a:pt x="801" y="916"/>
                </a:lnTo>
                <a:lnTo>
                  <a:pt x="805" y="916"/>
                </a:lnTo>
                <a:lnTo>
                  <a:pt x="803" y="939"/>
                </a:lnTo>
                <a:lnTo>
                  <a:pt x="800" y="939"/>
                </a:lnTo>
                <a:lnTo>
                  <a:pt x="799" y="939"/>
                </a:lnTo>
                <a:lnTo>
                  <a:pt x="795" y="941"/>
                </a:lnTo>
                <a:lnTo>
                  <a:pt x="791" y="941"/>
                </a:lnTo>
                <a:lnTo>
                  <a:pt x="792" y="916"/>
                </a:lnTo>
                <a:lnTo>
                  <a:pt x="788" y="901"/>
                </a:lnTo>
                <a:lnTo>
                  <a:pt x="757" y="901"/>
                </a:lnTo>
                <a:lnTo>
                  <a:pt x="734" y="938"/>
                </a:lnTo>
                <a:lnTo>
                  <a:pt x="730" y="943"/>
                </a:lnTo>
                <a:lnTo>
                  <a:pt x="731" y="943"/>
                </a:lnTo>
                <a:lnTo>
                  <a:pt x="749" y="960"/>
                </a:lnTo>
                <a:lnTo>
                  <a:pt x="757" y="964"/>
                </a:lnTo>
                <a:lnTo>
                  <a:pt x="758" y="964"/>
                </a:lnTo>
                <a:lnTo>
                  <a:pt x="757" y="965"/>
                </a:lnTo>
                <a:lnTo>
                  <a:pt x="779" y="985"/>
                </a:lnTo>
                <a:lnTo>
                  <a:pt x="782" y="987"/>
                </a:lnTo>
                <a:lnTo>
                  <a:pt x="787" y="991"/>
                </a:lnTo>
                <a:lnTo>
                  <a:pt x="795" y="987"/>
                </a:lnTo>
                <a:lnTo>
                  <a:pt x="807" y="980"/>
                </a:lnTo>
                <a:lnTo>
                  <a:pt x="828" y="989"/>
                </a:lnTo>
                <a:lnTo>
                  <a:pt x="829" y="987"/>
                </a:lnTo>
                <a:lnTo>
                  <a:pt x="831" y="984"/>
                </a:lnTo>
                <a:lnTo>
                  <a:pt x="838" y="981"/>
                </a:lnTo>
                <a:lnTo>
                  <a:pt x="848" y="976"/>
                </a:lnTo>
                <a:lnTo>
                  <a:pt x="850" y="976"/>
                </a:lnTo>
                <a:lnTo>
                  <a:pt x="861" y="971"/>
                </a:lnTo>
                <a:lnTo>
                  <a:pt x="865" y="972"/>
                </a:lnTo>
                <a:lnTo>
                  <a:pt x="890" y="961"/>
                </a:lnTo>
                <a:lnTo>
                  <a:pt x="894" y="961"/>
                </a:lnTo>
                <a:lnTo>
                  <a:pt x="895" y="960"/>
                </a:lnTo>
                <a:lnTo>
                  <a:pt x="901" y="959"/>
                </a:lnTo>
                <a:lnTo>
                  <a:pt x="902" y="957"/>
                </a:lnTo>
                <a:lnTo>
                  <a:pt x="906" y="956"/>
                </a:lnTo>
                <a:lnTo>
                  <a:pt x="915" y="952"/>
                </a:lnTo>
                <a:lnTo>
                  <a:pt x="919" y="950"/>
                </a:lnTo>
                <a:lnTo>
                  <a:pt x="923" y="948"/>
                </a:lnTo>
                <a:lnTo>
                  <a:pt x="931" y="943"/>
                </a:lnTo>
                <a:lnTo>
                  <a:pt x="933" y="941"/>
                </a:lnTo>
                <a:lnTo>
                  <a:pt x="936" y="938"/>
                </a:lnTo>
                <a:lnTo>
                  <a:pt x="942" y="934"/>
                </a:lnTo>
                <a:lnTo>
                  <a:pt x="945" y="933"/>
                </a:lnTo>
                <a:lnTo>
                  <a:pt x="945" y="931"/>
                </a:lnTo>
                <a:lnTo>
                  <a:pt x="947" y="930"/>
                </a:lnTo>
                <a:lnTo>
                  <a:pt x="949" y="929"/>
                </a:lnTo>
                <a:lnTo>
                  <a:pt x="953" y="926"/>
                </a:lnTo>
                <a:lnTo>
                  <a:pt x="954" y="925"/>
                </a:lnTo>
                <a:lnTo>
                  <a:pt x="957" y="922"/>
                </a:lnTo>
                <a:lnTo>
                  <a:pt x="961" y="920"/>
                </a:lnTo>
                <a:lnTo>
                  <a:pt x="963" y="916"/>
                </a:lnTo>
                <a:lnTo>
                  <a:pt x="964" y="914"/>
                </a:lnTo>
                <a:lnTo>
                  <a:pt x="967" y="912"/>
                </a:lnTo>
                <a:lnTo>
                  <a:pt x="971" y="909"/>
                </a:lnTo>
                <a:lnTo>
                  <a:pt x="979" y="901"/>
                </a:lnTo>
                <a:lnTo>
                  <a:pt x="988" y="891"/>
                </a:lnTo>
                <a:lnTo>
                  <a:pt x="996" y="879"/>
                </a:lnTo>
                <a:lnTo>
                  <a:pt x="1006" y="861"/>
                </a:lnTo>
                <a:lnTo>
                  <a:pt x="1007" y="860"/>
                </a:lnTo>
                <a:lnTo>
                  <a:pt x="1014" y="847"/>
                </a:lnTo>
                <a:lnTo>
                  <a:pt x="1026" y="824"/>
                </a:lnTo>
                <a:lnTo>
                  <a:pt x="1027" y="819"/>
                </a:lnTo>
                <a:lnTo>
                  <a:pt x="1034" y="806"/>
                </a:lnTo>
                <a:lnTo>
                  <a:pt x="1039" y="796"/>
                </a:lnTo>
                <a:lnTo>
                  <a:pt x="1044" y="785"/>
                </a:lnTo>
                <a:lnTo>
                  <a:pt x="1052" y="771"/>
                </a:lnTo>
                <a:lnTo>
                  <a:pt x="1057" y="758"/>
                </a:lnTo>
                <a:lnTo>
                  <a:pt x="1061" y="747"/>
                </a:lnTo>
                <a:lnTo>
                  <a:pt x="1064" y="744"/>
                </a:lnTo>
                <a:lnTo>
                  <a:pt x="1070" y="737"/>
                </a:lnTo>
                <a:lnTo>
                  <a:pt x="1070" y="734"/>
                </a:lnTo>
                <a:lnTo>
                  <a:pt x="1075" y="728"/>
                </a:lnTo>
                <a:lnTo>
                  <a:pt x="1079" y="723"/>
                </a:lnTo>
                <a:lnTo>
                  <a:pt x="1079" y="721"/>
                </a:lnTo>
                <a:lnTo>
                  <a:pt x="1082" y="719"/>
                </a:lnTo>
                <a:lnTo>
                  <a:pt x="1084" y="716"/>
                </a:lnTo>
                <a:lnTo>
                  <a:pt x="1083" y="716"/>
                </a:lnTo>
                <a:lnTo>
                  <a:pt x="1087" y="714"/>
                </a:lnTo>
                <a:lnTo>
                  <a:pt x="1088" y="710"/>
                </a:lnTo>
                <a:lnTo>
                  <a:pt x="1090" y="711"/>
                </a:lnTo>
                <a:lnTo>
                  <a:pt x="1091" y="708"/>
                </a:lnTo>
                <a:lnTo>
                  <a:pt x="1095" y="704"/>
                </a:lnTo>
                <a:lnTo>
                  <a:pt x="1096" y="703"/>
                </a:lnTo>
                <a:lnTo>
                  <a:pt x="1103" y="695"/>
                </a:lnTo>
                <a:lnTo>
                  <a:pt x="1108" y="691"/>
                </a:lnTo>
                <a:lnTo>
                  <a:pt x="1110" y="689"/>
                </a:lnTo>
                <a:lnTo>
                  <a:pt x="1122" y="678"/>
                </a:lnTo>
                <a:lnTo>
                  <a:pt x="1123" y="678"/>
                </a:lnTo>
                <a:lnTo>
                  <a:pt x="1123" y="656"/>
                </a:lnTo>
                <a:lnTo>
                  <a:pt x="1123" y="638"/>
                </a:lnTo>
                <a:lnTo>
                  <a:pt x="1125" y="638"/>
                </a:lnTo>
                <a:lnTo>
                  <a:pt x="1134" y="639"/>
                </a:lnTo>
                <a:lnTo>
                  <a:pt x="1133" y="646"/>
                </a:lnTo>
                <a:lnTo>
                  <a:pt x="1133" y="648"/>
                </a:lnTo>
                <a:lnTo>
                  <a:pt x="1131" y="648"/>
                </a:lnTo>
                <a:lnTo>
                  <a:pt x="1131" y="655"/>
                </a:lnTo>
                <a:lnTo>
                  <a:pt x="1140" y="660"/>
                </a:lnTo>
                <a:lnTo>
                  <a:pt x="1144" y="659"/>
                </a:lnTo>
                <a:lnTo>
                  <a:pt x="1148" y="654"/>
                </a:lnTo>
                <a:lnTo>
                  <a:pt x="1152" y="647"/>
                </a:lnTo>
                <a:lnTo>
                  <a:pt x="1163" y="635"/>
                </a:lnTo>
                <a:lnTo>
                  <a:pt x="1164" y="635"/>
                </a:lnTo>
                <a:lnTo>
                  <a:pt x="1167" y="635"/>
                </a:lnTo>
                <a:lnTo>
                  <a:pt x="1172" y="634"/>
                </a:lnTo>
                <a:lnTo>
                  <a:pt x="1180" y="631"/>
                </a:lnTo>
                <a:lnTo>
                  <a:pt x="1182" y="630"/>
                </a:lnTo>
                <a:lnTo>
                  <a:pt x="1187" y="629"/>
                </a:lnTo>
                <a:lnTo>
                  <a:pt x="1195" y="626"/>
                </a:lnTo>
                <a:lnTo>
                  <a:pt x="1199" y="624"/>
                </a:lnTo>
                <a:lnTo>
                  <a:pt x="1204" y="622"/>
                </a:lnTo>
                <a:lnTo>
                  <a:pt x="1208" y="620"/>
                </a:lnTo>
                <a:lnTo>
                  <a:pt x="1215" y="617"/>
                </a:lnTo>
                <a:lnTo>
                  <a:pt x="1219" y="614"/>
                </a:lnTo>
                <a:lnTo>
                  <a:pt x="1221" y="613"/>
                </a:lnTo>
                <a:lnTo>
                  <a:pt x="1228" y="611"/>
                </a:lnTo>
                <a:lnTo>
                  <a:pt x="1230" y="609"/>
                </a:lnTo>
                <a:lnTo>
                  <a:pt x="1232" y="609"/>
                </a:lnTo>
                <a:lnTo>
                  <a:pt x="1236" y="607"/>
                </a:lnTo>
                <a:lnTo>
                  <a:pt x="1242" y="605"/>
                </a:lnTo>
                <a:lnTo>
                  <a:pt x="1245" y="603"/>
                </a:lnTo>
                <a:lnTo>
                  <a:pt x="1250" y="601"/>
                </a:lnTo>
                <a:lnTo>
                  <a:pt x="1256" y="600"/>
                </a:lnTo>
                <a:lnTo>
                  <a:pt x="1264" y="597"/>
                </a:lnTo>
                <a:lnTo>
                  <a:pt x="1275" y="596"/>
                </a:lnTo>
                <a:lnTo>
                  <a:pt x="1280" y="595"/>
                </a:lnTo>
                <a:lnTo>
                  <a:pt x="1284" y="594"/>
                </a:lnTo>
                <a:lnTo>
                  <a:pt x="1294" y="592"/>
                </a:lnTo>
                <a:lnTo>
                  <a:pt x="1305" y="591"/>
                </a:lnTo>
                <a:lnTo>
                  <a:pt x="1313" y="591"/>
                </a:lnTo>
                <a:lnTo>
                  <a:pt x="1316" y="591"/>
                </a:lnTo>
                <a:lnTo>
                  <a:pt x="1332" y="590"/>
                </a:lnTo>
                <a:lnTo>
                  <a:pt x="1345" y="590"/>
                </a:lnTo>
                <a:lnTo>
                  <a:pt x="1348" y="587"/>
                </a:lnTo>
                <a:lnTo>
                  <a:pt x="1357" y="590"/>
                </a:lnTo>
                <a:lnTo>
                  <a:pt x="1363" y="590"/>
                </a:lnTo>
                <a:lnTo>
                  <a:pt x="1369" y="590"/>
                </a:lnTo>
                <a:lnTo>
                  <a:pt x="1383" y="588"/>
                </a:lnTo>
                <a:lnTo>
                  <a:pt x="1395" y="587"/>
                </a:lnTo>
                <a:lnTo>
                  <a:pt x="1399" y="587"/>
                </a:lnTo>
                <a:lnTo>
                  <a:pt x="1405" y="587"/>
                </a:lnTo>
                <a:lnTo>
                  <a:pt x="1410" y="587"/>
                </a:lnTo>
                <a:lnTo>
                  <a:pt x="1417" y="586"/>
                </a:lnTo>
                <a:lnTo>
                  <a:pt x="1425" y="584"/>
                </a:lnTo>
                <a:lnTo>
                  <a:pt x="1432" y="583"/>
                </a:lnTo>
                <a:lnTo>
                  <a:pt x="1438" y="582"/>
                </a:lnTo>
                <a:lnTo>
                  <a:pt x="1445" y="581"/>
                </a:lnTo>
                <a:lnTo>
                  <a:pt x="1452" y="579"/>
                </a:lnTo>
                <a:lnTo>
                  <a:pt x="1459" y="577"/>
                </a:lnTo>
                <a:lnTo>
                  <a:pt x="1468" y="574"/>
                </a:lnTo>
                <a:lnTo>
                  <a:pt x="1475" y="571"/>
                </a:lnTo>
                <a:lnTo>
                  <a:pt x="1482" y="569"/>
                </a:lnTo>
                <a:lnTo>
                  <a:pt x="1490" y="566"/>
                </a:lnTo>
                <a:lnTo>
                  <a:pt x="1496" y="564"/>
                </a:lnTo>
                <a:lnTo>
                  <a:pt x="1500" y="562"/>
                </a:lnTo>
                <a:lnTo>
                  <a:pt x="1513" y="557"/>
                </a:lnTo>
                <a:lnTo>
                  <a:pt x="1521" y="556"/>
                </a:lnTo>
                <a:lnTo>
                  <a:pt x="1526" y="554"/>
                </a:lnTo>
                <a:lnTo>
                  <a:pt x="1539" y="549"/>
                </a:lnTo>
                <a:lnTo>
                  <a:pt x="1551" y="545"/>
                </a:lnTo>
                <a:lnTo>
                  <a:pt x="1558" y="544"/>
                </a:lnTo>
                <a:lnTo>
                  <a:pt x="1563" y="541"/>
                </a:lnTo>
                <a:lnTo>
                  <a:pt x="1564" y="541"/>
                </a:lnTo>
                <a:lnTo>
                  <a:pt x="1572" y="539"/>
                </a:lnTo>
                <a:lnTo>
                  <a:pt x="1572" y="536"/>
                </a:lnTo>
                <a:lnTo>
                  <a:pt x="1572" y="534"/>
                </a:lnTo>
                <a:lnTo>
                  <a:pt x="1573" y="530"/>
                </a:lnTo>
                <a:lnTo>
                  <a:pt x="1573" y="526"/>
                </a:lnTo>
                <a:lnTo>
                  <a:pt x="1573" y="523"/>
                </a:lnTo>
                <a:lnTo>
                  <a:pt x="1575" y="515"/>
                </a:lnTo>
                <a:lnTo>
                  <a:pt x="1575" y="514"/>
                </a:lnTo>
                <a:lnTo>
                  <a:pt x="1576" y="509"/>
                </a:lnTo>
                <a:lnTo>
                  <a:pt x="1572" y="511"/>
                </a:lnTo>
                <a:lnTo>
                  <a:pt x="1569" y="513"/>
                </a:lnTo>
                <a:lnTo>
                  <a:pt x="1567" y="514"/>
                </a:lnTo>
                <a:lnTo>
                  <a:pt x="1567" y="513"/>
                </a:lnTo>
                <a:lnTo>
                  <a:pt x="1565" y="509"/>
                </a:lnTo>
                <a:lnTo>
                  <a:pt x="1564" y="506"/>
                </a:lnTo>
                <a:lnTo>
                  <a:pt x="1564" y="504"/>
                </a:lnTo>
                <a:lnTo>
                  <a:pt x="1564" y="502"/>
                </a:lnTo>
                <a:lnTo>
                  <a:pt x="1563" y="501"/>
                </a:lnTo>
                <a:lnTo>
                  <a:pt x="1564" y="500"/>
                </a:lnTo>
                <a:lnTo>
                  <a:pt x="1567" y="498"/>
                </a:lnTo>
                <a:lnTo>
                  <a:pt x="1569" y="497"/>
                </a:lnTo>
                <a:lnTo>
                  <a:pt x="1565" y="492"/>
                </a:lnTo>
                <a:lnTo>
                  <a:pt x="1564" y="492"/>
                </a:lnTo>
                <a:lnTo>
                  <a:pt x="1567" y="491"/>
                </a:lnTo>
                <a:lnTo>
                  <a:pt x="1572" y="487"/>
                </a:lnTo>
                <a:lnTo>
                  <a:pt x="1571" y="483"/>
                </a:lnTo>
                <a:lnTo>
                  <a:pt x="1573" y="481"/>
                </a:lnTo>
                <a:lnTo>
                  <a:pt x="1576" y="480"/>
                </a:lnTo>
                <a:lnTo>
                  <a:pt x="1577" y="479"/>
                </a:lnTo>
                <a:lnTo>
                  <a:pt x="1580" y="481"/>
                </a:lnTo>
                <a:lnTo>
                  <a:pt x="1582" y="480"/>
                </a:lnTo>
                <a:lnTo>
                  <a:pt x="1586" y="477"/>
                </a:lnTo>
                <a:lnTo>
                  <a:pt x="1585" y="476"/>
                </a:lnTo>
                <a:lnTo>
                  <a:pt x="1584" y="475"/>
                </a:lnTo>
                <a:lnTo>
                  <a:pt x="1582" y="472"/>
                </a:lnTo>
                <a:lnTo>
                  <a:pt x="1584" y="472"/>
                </a:lnTo>
                <a:lnTo>
                  <a:pt x="1589" y="468"/>
                </a:lnTo>
                <a:lnTo>
                  <a:pt x="1590" y="471"/>
                </a:lnTo>
                <a:lnTo>
                  <a:pt x="1595" y="467"/>
                </a:lnTo>
                <a:lnTo>
                  <a:pt x="1598" y="470"/>
                </a:lnTo>
                <a:lnTo>
                  <a:pt x="1601" y="467"/>
                </a:lnTo>
                <a:lnTo>
                  <a:pt x="1612" y="461"/>
                </a:lnTo>
                <a:lnTo>
                  <a:pt x="1614" y="462"/>
                </a:lnTo>
                <a:lnTo>
                  <a:pt x="1624" y="461"/>
                </a:lnTo>
                <a:lnTo>
                  <a:pt x="1636" y="459"/>
                </a:lnTo>
                <a:lnTo>
                  <a:pt x="1638" y="458"/>
                </a:lnTo>
                <a:lnTo>
                  <a:pt x="1641" y="458"/>
                </a:lnTo>
                <a:lnTo>
                  <a:pt x="1642" y="458"/>
                </a:lnTo>
                <a:lnTo>
                  <a:pt x="1645" y="457"/>
                </a:lnTo>
                <a:lnTo>
                  <a:pt x="1645" y="461"/>
                </a:lnTo>
                <a:lnTo>
                  <a:pt x="1646" y="462"/>
                </a:lnTo>
                <a:lnTo>
                  <a:pt x="1646" y="463"/>
                </a:lnTo>
                <a:lnTo>
                  <a:pt x="1648" y="464"/>
                </a:lnTo>
                <a:lnTo>
                  <a:pt x="1648" y="466"/>
                </a:lnTo>
                <a:lnTo>
                  <a:pt x="1649" y="470"/>
                </a:lnTo>
                <a:lnTo>
                  <a:pt x="1649" y="472"/>
                </a:lnTo>
                <a:lnTo>
                  <a:pt x="1650" y="472"/>
                </a:lnTo>
                <a:lnTo>
                  <a:pt x="1650" y="474"/>
                </a:lnTo>
                <a:lnTo>
                  <a:pt x="1650" y="476"/>
                </a:lnTo>
                <a:lnTo>
                  <a:pt x="1650" y="476"/>
                </a:lnTo>
                <a:lnTo>
                  <a:pt x="1650" y="477"/>
                </a:lnTo>
                <a:lnTo>
                  <a:pt x="1653" y="483"/>
                </a:lnTo>
                <a:lnTo>
                  <a:pt x="1654" y="487"/>
                </a:lnTo>
                <a:lnTo>
                  <a:pt x="1655" y="491"/>
                </a:lnTo>
                <a:lnTo>
                  <a:pt x="1657" y="492"/>
                </a:lnTo>
                <a:lnTo>
                  <a:pt x="1661" y="497"/>
                </a:lnTo>
                <a:lnTo>
                  <a:pt x="1662" y="500"/>
                </a:lnTo>
                <a:lnTo>
                  <a:pt x="1666" y="505"/>
                </a:lnTo>
                <a:lnTo>
                  <a:pt x="1670" y="506"/>
                </a:lnTo>
                <a:lnTo>
                  <a:pt x="1672" y="505"/>
                </a:lnTo>
                <a:lnTo>
                  <a:pt x="1676" y="504"/>
                </a:lnTo>
                <a:lnTo>
                  <a:pt x="1678" y="502"/>
                </a:lnTo>
                <a:lnTo>
                  <a:pt x="1680" y="501"/>
                </a:lnTo>
                <a:lnTo>
                  <a:pt x="1681" y="500"/>
                </a:lnTo>
                <a:lnTo>
                  <a:pt x="1681" y="498"/>
                </a:lnTo>
                <a:lnTo>
                  <a:pt x="1685" y="493"/>
                </a:lnTo>
                <a:lnTo>
                  <a:pt x="1688" y="485"/>
                </a:lnTo>
                <a:lnTo>
                  <a:pt x="1693" y="479"/>
                </a:lnTo>
                <a:lnTo>
                  <a:pt x="1694" y="475"/>
                </a:lnTo>
                <a:lnTo>
                  <a:pt x="1696" y="471"/>
                </a:lnTo>
                <a:lnTo>
                  <a:pt x="1698" y="466"/>
                </a:lnTo>
                <a:lnTo>
                  <a:pt x="1698" y="463"/>
                </a:lnTo>
                <a:lnTo>
                  <a:pt x="1708" y="463"/>
                </a:lnTo>
                <a:lnTo>
                  <a:pt x="1710" y="467"/>
                </a:lnTo>
                <a:lnTo>
                  <a:pt x="1711" y="468"/>
                </a:lnTo>
                <a:lnTo>
                  <a:pt x="1711" y="470"/>
                </a:lnTo>
                <a:lnTo>
                  <a:pt x="1713" y="471"/>
                </a:lnTo>
                <a:lnTo>
                  <a:pt x="1713" y="472"/>
                </a:lnTo>
                <a:lnTo>
                  <a:pt x="1713" y="474"/>
                </a:lnTo>
                <a:lnTo>
                  <a:pt x="1714" y="475"/>
                </a:lnTo>
                <a:lnTo>
                  <a:pt x="1715" y="476"/>
                </a:lnTo>
                <a:lnTo>
                  <a:pt x="1718" y="477"/>
                </a:lnTo>
                <a:lnTo>
                  <a:pt x="1721" y="479"/>
                </a:lnTo>
                <a:lnTo>
                  <a:pt x="1724" y="481"/>
                </a:lnTo>
                <a:lnTo>
                  <a:pt x="1726" y="483"/>
                </a:lnTo>
                <a:lnTo>
                  <a:pt x="1727" y="483"/>
                </a:lnTo>
                <a:lnTo>
                  <a:pt x="1732" y="484"/>
                </a:lnTo>
                <a:lnTo>
                  <a:pt x="1741" y="480"/>
                </a:lnTo>
                <a:lnTo>
                  <a:pt x="1741" y="481"/>
                </a:lnTo>
                <a:lnTo>
                  <a:pt x="1749" y="479"/>
                </a:lnTo>
                <a:lnTo>
                  <a:pt x="1760" y="476"/>
                </a:lnTo>
                <a:lnTo>
                  <a:pt x="1766" y="474"/>
                </a:lnTo>
                <a:lnTo>
                  <a:pt x="1773" y="471"/>
                </a:lnTo>
                <a:lnTo>
                  <a:pt x="1777" y="470"/>
                </a:lnTo>
                <a:lnTo>
                  <a:pt x="1783" y="467"/>
                </a:lnTo>
                <a:lnTo>
                  <a:pt x="1787" y="466"/>
                </a:lnTo>
                <a:lnTo>
                  <a:pt x="1792" y="463"/>
                </a:lnTo>
                <a:lnTo>
                  <a:pt x="1800" y="461"/>
                </a:lnTo>
                <a:lnTo>
                  <a:pt x="1803" y="459"/>
                </a:lnTo>
                <a:lnTo>
                  <a:pt x="1803" y="453"/>
                </a:lnTo>
                <a:lnTo>
                  <a:pt x="1804" y="449"/>
                </a:lnTo>
                <a:lnTo>
                  <a:pt x="1804" y="444"/>
                </a:lnTo>
                <a:lnTo>
                  <a:pt x="1804" y="441"/>
                </a:lnTo>
                <a:lnTo>
                  <a:pt x="1804" y="440"/>
                </a:lnTo>
                <a:lnTo>
                  <a:pt x="1804" y="437"/>
                </a:lnTo>
                <a:lnTo>
                  <a:pt x="1803" y="437"/>
                </a:lnTo>
                <a:lnTo>
                  <a:pt x="1800" y="437"/>
                </a:lnTo>
                <a:lnTo>
                  <a:pt x="1794" y="440"/>
                </a:lnTo>
                <a:lnTo>
                  <a:pt x="1787" y="442"/>
                </a:lnTo>
                <a:lnTo>
                  <a:pt x="1774" y="446"/>
                </a:lnTo>
                <a:lnTo>
                  <a:pt x="1773" y="446"/>
                </a:lnTo>
                <a:lnTo>
                  <a:pt x="1770" y="447"/>
                </a:lnTo>
                <a:lnTo>
                  <a:pt x="1764" y="436"/>
                </a:lnTo>
                <a:lnTo>
                  <a:pt x="1762" y="433"/>
                </a:lnTo>
                <a:lnTo>
                  <a:pt x="1758" y="428"/>
                </a:lnTo>
                <a:lnTo>
                  <a:pt x="1754" y="421"/>
                </a:lnTo>
                <a:lnTo>
                  <a:pt x="1753" y="420"/>
                </a:lnTo>
                <a:lnTo>
                  <a:pt x="1751" y="415"/>
                </a:lnTo>
                <a:lnTo>
                  <a:pt x="1748" y="410"/>
                </a:lnTo>
                <a:lnTo>
                  <a:pt x="1749" y="410"/>
                </a:lnTo>
                <a:lnTo>
                  <a:pt x="1751" y="408"/>
                </a:lnTo>
                <a:lnTo>
                  <a:pt x="1752" y="407"/>
                </a:lnTo>
                <a:lnTo>
                  <a:pt x="1753" y="407"/>
                </a:lnTo>
                <a:lnTo>
                  <a:pt x="1754" y="406"/>
                </a:lnTo>
                <a:lnTo>
                  <a:pt x="1756" y="404"/>
                </a:lnTo>
                <a:lnTo>
                  <a:pt x="1757" y="404"/>
                </a:lnTo>
                <a:lnTo>
                  <a:pt x="1758" y="403"/>
                </a:lnTo>
                <a:lnTo>
                  <a:pt x="1760" y="403"/>
                </a:lnTo>
                <a:lnTo>
                  <a:pt x="1761" y="403"/>
                </a:lnTo>
                <a:lnTo>
                  <a:pt x="1762" y="403"/>
                </a:lnTo>
                <a:lnTo>
                  <a:pt x="1764" y="402"/>
                </a:lnTo>
                <a:lnTo>
                  <a:pt x="1762" y="402"/>
                </a:lnTo>
                <a:lnTo>
                  <a:pt x="1762" y="401"/>
                </a:lnTo>
                <a:lnTo>
                  <a:pt x="1764" y="401"/>
                </a:lnTo>
                <a:lnTo>
                  <a:pt x="1765" y="401"/>
                </a:lnTo>
                <a:lnTo>
                  <a:pt x="1765" y="399"/>
                </a:lnTo>
                <a:lnTo>
                  <a:pt x="1766" y="399"/>
                </a:lnTo>
                <a:lnTo>
                  <a:pt x="1767" y="398"/>
                </a:lnTo>
                <a:lnTo>
                  <a:pt x="1769" y="398"/>
                </a:lnTo>
                <a:lnTo>
                  <a:pt x="1769" y="398"/>
                </a:lnTo>
                <a:lnTo>
                  <a:pt x="1770" y="398"/>
                </a:lnTo>
                <a:lnTo>
                  <a:pt x="1771" y="398"/>
                </a:lnTo>
                <a:lnTo>
                  <a:pt x="1771" y="397"/>
                </a:lnTo>
                <a:lnTo>
                  <a:pt x="1773" y="397"/>
                </a:lnTo>
                <a:lnTo>
                  <a:pt x="1774" y="395"/>
                </a:lnTo>
                <a:lnTo>
                  <a:pt x="1775" y="395"/>
                </a:lnTo>
                <a:lnTo>
                  <a:pt x="1779" y="391"/>
                </a:lnTo>
                <a:lnTo>
                  <a:pt x="1781" y="391"/>
                </a:lnTo>
                <a:lnTo>
                  <a:pt x="1782" y="390"/>
                </a:lnTo>
                <a:lnTo>
                  <a:pt x="1783" y="389"/>
                </a:lnTo>
                <a:lnTo>
                  <a:pt x="1784" y="389"/>
                </a:lnTo>
                <a:lnTo>
                  <a:pt x="1787" y="393"/>
                </a:lnTo>
                <a:lnTo>
                  <a:pt x="1790" y="398"/>
                </a:lnTo>
                <a:lnTo>
                  <a:pt x="1777" y="406"/>
                </a:lnTo>
                <a:lnTo>
                  <a:pt x="1778" y="407"/>
                </a:lnTo>
                <a:lnTo>
                  <a:pt x="1782" y="412"/>
                </a:lnTo>
                <a:lnTo>
                  <a:pt x="1783" y="421"/>
                </a:lnTo>
                <a:lnTo>
                  <a:pt x="1783" y="424"/>
                </a:lnTo>
                <a:lnTo>
                  <a:pt x="1800" y="419"/>
                </a:lnTo>
                <a:lnTo>
                  <a:pt x="1801" y="419"/>
                </a:lnTo>
                <a:lnTo>
                  <a:pt x="1800" y="416"/>
                </a:lnTo>
                <a:lnTo>
                  <a:pt x="1800" y="415"/>
                </a:lnTo>
                <a:lnTo>
                  <a:pt x="1800" y="414"/>
                </a:lnTo>
                <a:lnTo>
                  <a:pt x="1800" y="412"/>
                </a:lnTo>
                <a:lnTo>
                  <a:pt x="1800" y="411"/>
                </a:lnTo>
                <a:lnTo>
                  <a:pt x="1799" y="404"/>
                </a:lnTo>
                <a:lnTo>
                  <a:pt x="1799" y="403"/>
                </a:lnTo>
                <a:lnTo>
                  <a:pt x="1797" y="399"/>
                </a:lnTo>
                <a:lnTo>
                  <a:pt x="1813" y="398"/>
                </a:lnTo>
                <a:lnTo>
                  <a:pt x="1822" y="387"/>
                </a:lnTo>
                <a:lnTo>
                  <a:pt x="1838" y="369"/>
                </a:lnTo>
                <a:lnTo>
                  <a:pt x="1856" y="351"/>
                </a:lnTo>
                <a:lnTo>
                  <a:pt x="1854" y="355"/>
                </a:lnTo>
                <a:lnTo>
                  <a:pt x="1846" y="368"/>
                </a:lnTo>
                <a:lnTo>
                  <a:pt x="1859" y="376"/>
                </a:lnTo>
                <a:lnTo>
                  <a:pt x="1861" y="382"/>
                </a:lnTo>
                <a:lnTo>
                  <a:pt x="1859" y="397"/>
                </a:lnTo>
                <a:lnTo>
                  <a:pt x="1864" y="387"/>
                </a:lnTo>
                <a:lnTo>
                  <a:pt x="1863" y="386"/>
                </a:lnTo>
                <a:lnTo>
                  <a:pt x="1863" y="384"/>
                </a:lnTo>
                <a:lnTo>
                  <a:pt x="1867" y="380"/>
                </a:lnTo>
                <a:lnTo>
                  <a:pt x="1867" y="378"/>
                </a:lnTo>
                <a:lnTo>
                  <a:pt x="1869" y="372"/>
                </a:lnTo>
                <a:lnTo>
                  <a:pt x="1873" y="367"/>
                </a:lnTo>
                <a:lnTo>
                  <a:pt x="1873" y="365"/>
                </a:lnTo>
                <a:lnTo>
                  <a:pt x="1874" y="361"/>
                </a:lnTo>
                <a:lnTo>
                  <a:pt x="1877" y="357"/>
                </a:lnTo>
                <a:lnTo>
                  <a:pt x="1878" y="355"/>
                </a:lnTo>
                <a:lnTo>
                  <a:pt x="1880" y="354"/>
                </a:lnTo>
                <a:lnTo>
                  <a:pt x="1881" y="352"/>
                </a:lnTo>
                <a:lnTo>
                  <a:pt x="1882" y="352"/>
                </a:lnTo>
                <a:lnTo>
                  <a:pt x="1882" y="351"/>
                </a:lnTo>
                <a:lnTo>
                  <a:pt x="1903" y="312"/>
                </a:lnTo>
                <a:lnTo>
                  <a:pt x="1908" y="301"/>
                </a:lnTo>
                <a:lnTo>
                  <a:pt x="1899" y="313"/>
                </a:lnTo>
                <a:lnTo>
                  <a:pt x="1894" y="320"/>
                </a:lnTo>
                <a:lnTo>
                  <a:pt x="1882" y="327"/>
                </a:lnTo>
                <a:lnTo>
                  <a:pt x="1876" y="333"/>
                </a:lnTo>
                <a:lnTo>
                  <a:pt x="1865" y="334"/>
                </a:lnTo>
                <a:lnTo>
                  <a:pt x="1864" y="342"/>
                </a:lnTo>
                <a:lnTo>
                  <a:pt x="1861" y="341"/>
                </a:lnTo>
                <a:lnTo>
                  <a:pt x="1847" y="333"/>
                </a:lnTo>
                <a:lnTo>
                  <a:pt x="1852" y="326"/>
                </a:lnTo>
                <a:lnTo>
                  <a:pt x="1855" y="322"/>
                </a:lnTo>
                <a:lnTo>
                  <a:pt x="1857" y="320"/>
                </a:lnTo>
                <a:lnTo>
                  <a:pt x="1863" y="314"/>
                </a:lnTo>
                <a:lnTo>
                  <a:pt x="1861" y="311"/>
                </a:lnTo>
                <a:lnTo>
                  <a:pt x="1861" y="309"/>
                </a:lnTo>
                <a:lnTo>
                  <a:pt x="1860" y="304"/>
                </a:lnTo>
                <a:lnTo>
                  <a:pt x="1856" y="299"/>
                </a:lnTo>
                <a:lnTo>
                  <a:pt x="1856" y="296"/>
                </a:lnTo>
                <a:lnTo>
                  <a:pt x="1855" y="294"/>
                </a:lnTo>
                <a:lnTo>
                  <a:pt x="1856" y="292"/>
                </a:lnTo>
                <a:lnTo>
                  <a:pt x="1855" y="291"/>
                </a:lnTo>
                <a:lnTo>
                  <a:pt x="1855" y="288"/>
                </a:lnTo>
                <a:lnTo>
                  <a:pt x="1855" y="277"/>
                </a:lnTo>
                <a:lnTo>
                  <a:pt x="1854" y="274"/>
                </a:lnTo>
                <a:lnTo>
                  <a:pt x="1854" y="273"/>
                </a:lnTo>
                <a:lnTo>
                  <a:pt x="1850" y="261"/>
                </a:lnTo>
                <a:lnTo>
                  <a:pt x="1848" y="256"/>
                </a:lnTo>
                <a:lnTo>
                  <a:pt x="1848" y="254"/>
                </a:lnTo>
                <a:lnTo>
                  <a:pt x="1851" y="254"/>
                </a:lnTo>
                <a:lnTo>
                  <a:pt x="1860" y="252"/>
                </a:lnTo>
                <a:lnTo>
                  <a:pt x="1867" y="252"/>
                </a:lnTo>
                <a:lnTo>
                  <a:pt x="1872" y="251"/>
                </a:lnTo>
                <a:lnTo>
                  <a:pt x="1872" y="249"/>
                </a:lnTo>
                <a:lnTo>
                  <a:pt x="1876" y="249"/>
                </a:lnTo>
                <a:lnTo>
                  <a:pt x="1884" y="248"/>
                </a:lnTo>
                <a:lnTo>
                  <a:pt x="1889" y="247"/>
                </a:lnTo>
                <a:lnTo>
                  <a:pt x="1889" y="245"/>
                </a:lnTo>
                <a:lnTo>
                  <a:pt x="1893" y="244"/>
                </a:lnTo>
                <a:lnTo>
                  <a:pt x="1897" y="243"/>
                </a:lnTo>
                <a:lnTo>
                  <a:pt x="1900" y="241"/>
                </a:lnTo>
                <a:lnTo>
                  <a:pt x="1900" y="241"/>
                </a:lnTo>
                <a:lnTo>
                  <a:pt x="1902" y="241"/>
                </a:lnTo>
                <a:lnTo>
                  <a:pt x="1908" y="239"/>
                </a:lnTo>
                <a:lnTo>
                  <a:pt x="1910" y="239"/>
                </a:lnTo>
                <a:lnTo>
                  <a:pt x="1917" y="236"/>
                </a:lnTo>
                <a:lnTo>
                  <a:pt x="1924" y="232"/>
                </a:lnTo>
                <a:lnTo>
                  <a:pt x="1932" y="230"/>
                </a:lnTo>
                <a:lnTo>
                  <a:pt x="1933" y="230"/>
                </a:lnTo>
                <a:lnTo>
                  <a:pt x="1938" y="227"/>
                </a:lnTo>
                <a:lnTo>
                  <a:pt x="1930" y="214"/>
                </a:lnTo>
                <a:lnTo>
                  <a:pt x="1929" y="211"/>
                </a:lnTo>
                <a:lnTo>
                  <a:pt x="1930" y="211"/>
                </a:lnTo>
                <a:lnTo>
                  <a:pt x="1924" y="204"/>
                </a:lnTo>
                <a:lnTo>
                  <a:pt x="1921" y="201"/>
                </a:lnTo>
                <a:lnTo>
                  <a:pt x="1917" y="193"/>
                </a:lnTo>
                <a:lnTo>
                  <a:pt x="1924" y="189"/>
                </a:lnTo>
                <a:lnTo>
                  <a:pt x="1925" y="189"/>
                </a:lnTo>
                <a:lnTo>
                  <a:pt x="1929" y="185"/>
                </a:lnTo>
                <a:lnTo>
                  <a:pt x="1932" y="183"/>
                </a:lnTo>
                <a:lnTo>
                  <a:pt x="1934" y="181"/>
                </a:lnTo>
                <a:lnTo>
                  <a:pt x="1941" y="179"/>
                </a:lnTo>
                <a:lnTo>
                  <a:pt x="1947" y="175"/>
                </a:lnTo>
                <a:lnTo>
                  <a:pt x="1951" y="172"/>
                </a:lnTo>
                <a:lnTo>
                  <a:pt x="1953" y="171"/>
                </a:lnTo>
                <a:lnTo>
                  <a:pt x="1954" y="170"/>
                </a:lnTo>
                <a:lnTo>
                  <a:pt x="1959" y="167"/>
                </a:lnTo>
                <a:lnTo>
                  <a:pt x="1963" y="164"/>
                </a:lnTo>
                <a:lnTo>
                  <a:pt x="1964" y="163"/>
                </a:lnTo>
                <a:lnTo>
                  <a:pt x="1971" y="158"/>
                </a:lnTo>
                <a:lnTo>
                  <a:pt x="1975" y="164"/>
                </a:lnTo>
                <a:lnTo>
                  <a:pt x="1976" y="166"/>
                </a:lnTo>
                <a:lnTo>
                  <a:pt x="1977" y="167"/>
                </a:lnTo>
                <a:lnTo>
                  <a:pt x="1980" y="171"/>
                </a:lnTo>
                <a:lnTo>
                  <a:pt x="1981" y="168"/>
                </a:lnTo>
                <a:lnTo>
                  <a:pt x="1984" y="162"/>
                </a:lnTo>
                <a:lnTo>
                  <a:pt x="1984" y="161"/>
                </a:lnTo>
                <a:lnTo>
                  <a:pt x="1987" y="158"/>
                </a:lnTo>
                <a:lnTo>
                  <a:pt x="1989" y="155"/>
                </a:lnTo>
                <a:lnTo>
                  <a:pt x="1994" y="144"/>
                </a:lnTo>
                <a:lnTo>
                  <a:pt x="1997" y="140"/>
                </a:lnTo>
                <a:lnTo>
                  <a:pt x="2006" y="121"/>
                </a:lnTo>
                <a:lnTo>
                  <a:pt x="2002" y="121"/>
                </a:lnTo>
                <a:lnTo>
                  <a:pt x="2002" y="120"/>
                </a:lnTo>
                <a:lnTo>
                  <a:pt x="1998" y="116"/>
                </a:lnTo>
                <a:lnTo>
                  <a:pt x="1989" y="91"/>
                </a:lnTo>
                <a:lnTo>
                  <a:pt x="1987" y="87"/>
                </a:lnTo>
                <a:lnTo>
                  <a:pt x="1984" y="82"/>
                </a:lnTo>
                <a:lnTo>
                  <a:pt x="1987" y="72"/>
                </a:lnTo>
                <a:lnTo>
                  <a:pt x="1989" y="65"/>
                </a:lnTo>
                <a:lnTo>
                  <a:pt x="1980" y="59"/>
                </a:lnTo>
                <a:lnTo>
                  <a:pt x="1973" y="52"/>
                </a:lnTo>
                <a:lnTo>
                  <a:pt x="1975" y="44"/>
                </a:lnTo>
                <a:lnTo>
                  <a:pt x="1973" y="40"/>
                </a:lnTo>
                <a:lnTo>
                  <a:pt x="1963" y="42"/>
                </a:lnTo>
                <a:lnTo>
                  <a:pt x="1951" y="18"/>
                </a:lnTo>
                <a:lnTo>
                  <a:pt x="1962" y="14"/>
                </a:lnTo>
                <a:lnTo>
                  <a:pt x="1962" y="13"/>
                </a:lnTo>
                <a:lnTo>
                  <a:pt x="1962" y="12"/>
                </a:lnTo>
                <a:lnTo>
                  <a:pt x="1964" y="10"/>
                </a:lnTo>
                <a:lnTo>
                  <a:pt x="1966" y="9"/>
                </a:lnTo>
                <a:lnTo>
                  <a:pt x="1971" y="8"/>
                </a:lnTo>
                <a:lnTo>
                  <a:pt x="1972" y="8"/>
                </a:lnTo>
                <a:lnTo>
                  <a:pt x="1973" y="7"/>
                </a:lnTo>
                <a:lnTo>
                  <a:pt x="1980" y="4"/>
                </a:lnTo>
                <a:lnTo>
                  <a:pt x="1983" y="3"/>
                </a:lnTo>
                <a:lnTo>
                  <a:pt x="1989" y="0"/>
                </a:lnTo>
                <a:lnTo>
                  <a:pt x="1990" y="0"/>
                </a:lnTo>
                <a:lnTo>
                  <a:pt x="1990" y="3"/>
                </a:lnTo>
                <a:lnTo>
                  <a:pt x="1990" y="5"/>
                </a:lnTo>
                <a:lnTo>
                  <a:pt x="1989" y="10"/>
                </a:lnTo>
                <a:lnTo>
                  <a:pt x="1985" y="33"/>
                </a:lnTo>
                <a:lnTo>
                  <a:pt x="2013" y="39"/>
                </a:lnTo>
                <a:lnTo>
                  <a:pt x="2019" y="40"/>
                </a:lnTo>
                <a:lnTo>
                  <a:pt x="2020" y="42"/>
                </a:lnTo>
                <a:lnTo>
                  <a:pt x="2022" y="44"/>
                </a:lnTo>
                <a:lnTo>
                  <a:pt x="2023" y="47"/>
                </a:lnTo>
                <a:lnTo>
                  <a:pt x="2024" y="48"/>
                </a:lnTo>
                <a:lnTo>
                  <a:pt x="2026" y="51"/>
                </a:lnTo>
                <a:lnTo>
                  <a:pt x="2026" y="54"/>
                </a:lnTo>
                <a:lnTo>
                  <a:pt x="2026" y="54"/>
                </a:lnTo>
                <a:lnTo>
                  <a:pt x="2027" y="56"/>
                </a:lnTo>
                <a:lnTo>
                  <a:pt x="2028" y="59"/>
                </a:lnTo>
                <a:lnTo>
                  <a:pt x="2030" y="60"/>
                </a:lnTo>
                <a:lnTo>
                  <a:pt x="2031" y="63"/>
                </a:lnTo>
                <a:lnTo>
                  <a:pt x="2031" y="65"/>
                </a:lnTo>
                <a:lnTo>
                  <a:pt x="2032" y="67"/>
                </a:lnTo>
                <a:lnTo>
                  <a:pt x="2032" y="68"/>
                </a:lnTo>
                <a:lnTo>
                  <a:pt x="2033" y="72"/>
                </a:lnTo>
                <a:lnTo>
                  <a:pt x="2032" y="74"/>
                </a:lnTo>
                <a:lnTo>
                  <a:pt x="2031" y="74"/>
                </a:lnTo>
                <a:lnTo>
                  <a:pt x="2037" y="85"/>
                </a:lnTo>
                <a:lnTo>
                  <a:pt x="2040" y="86"/>
                </a:lnTo>
                <a:lnTo>
                  <a:pt x="2043" y="94"/>
                </a:lnTo>
                <a:lnTo>
                  <a:pt x="2043" y="95"/>
                </a:lnTo>
                <a:lnTo>
                  <a:pt x="2044" y="102"/>
                </a:lnTo>
                <a:lnTo>
                  <a:pt x="2045" y="102"/>
                </a:lnTo>
                <a:lnTo>
                  <a:pt x="2046" y="100"/>
                </a:lnTo>
                <a:lnTo>
                  <a:pt x="2046" y="103"/>
                </a:lnTo>
                <a:lnTo>
                  <a:pt x="2048" y="107"/>
                </a:lnTo>
                <a:lnTo>
                  <a:pt x="2048" y="111"/>
                </a:lnTo>
                <a:lnTo>
                  <a:pt x="2048" y="112"/>
                </a:lnTo>
                <a:lnTo>
                  <a:pt x="2048" y="115"/>
                </a:lnTo>
                <a:lnTo>
                  <a:pt x="2049" y="116"/>
                </a:lnTo>
                <a:lnTo>
                  <a:pt x="2049" y="116"/>
                </a:lnTo>
                <a:lnTo>
                  <a:pt x="2048" y="117"/>
                </a:lnTo>
                <a:lnTo>
                  <a:pt x="2048" y="119"/>
                </a:lnTo>
                <a:lnTo>
                  <a:pt x="2048" y="120"/>
                </a:lnTo>
                <a:lnTo>
                  <a:pt x="2048" y="121"/>
                </a:lnTo>
                <a:lnTo>
                  <a:pt x="2049" y="124"/>
                </a:lnTo>
                <a:lnTo>
                  <a:pt x="2049" y="125"/>
                </a:lnTo>
                <a:lnTo>
                  <a:pt x="2049" y="128"/>
                </a:lnTo>
                <a:lnTo>
                  <a:pt x="2049" y="131"/>
                </a:lnTo>
                <a:lnTo>
                  <a:pt x="2049" y="133"/>
                </a:lnTo>
                <a:lnTo>
                  <a:pt x="2049" y="134"/>
                </a:lnTo>
                <a:lnTo>
                  <a:pt x="2049" y="136"/>
                </a:lnTo>
                <a:lnTo>
                  <a:pt x="2049" y="137"/>
                </a:lnTo>
                <a:lnTo>
                  <a:pt x="2049" y="138"/>
                </a:lnTo>
                <a:lnTo>
                  <a:pt x="2049" y="140"/>
                </a:lnTo>
                <a:lnTo>
                  <a:pt x="2050" y="141"/>
                </a:lnTo>
                <a:lnTo>
                  <a:pt x="2050" y="142"/>
                </a:lnTo>
                <a:lnTo>
                  <a:pt x="2050" y="144"/>
                </a:lnTo>
                <a:lnTo>
                  <a:pt x="2050" y="145"/>
                </a:lnTo>
                <a:lnTo>
                  <a:pt x="2049" y="146"/>
                </a:lnTo>
                <a:lnTo>
                  <a:pt x="2049" y="147"/>
                </a:lnTo>
                <a:lnTo>
                  <a:pt x="2049" y="147"/>
                </a:lnTo>
                <a:lnTo>
                  <a:pt x="2050" y="154"/>
                </a:lnTo>
                <a:lnTo>
                  <a:pt x="2052" y="157"/>
                </a:lnTo>
                <a:lnTo>
                  <a:pt x="2052" y="158"/>
                </a:lnTo>
                <a:lnTo>
                  <a:pt x="2050" y="159"/>
                </a:lnTo>
                <a:lnTo>
                  <a:pt x="2050" y="161"/>
                </a:lnTo>
                <a:lnTo>
                  <a:pt x="2050" y="162"/>
                </a:lnTo>
                <a:lnTo>
                  <a:pt x="2050" y="163"/>
                </a:lnTo>
                <a:lnTo>
                  <a:pt x="2050" y="164"/>
                </a:lnTo>
                <a:lnTo>
                  <a:pt x="2050" y="166"/>
                </a:lnTo>
                <a:lnTo>
                  <a:pt x="2052" y="167"/>
                </a:lnTo>
                <a:lnTo>
                  <a:pt x="2052" y="168"/>
                </a:lnTo>
                <a:lnTo>
                  <a:pt x="2052" y="170"/>
                </a:lnTo>
                <a:lnTo>
                  <a:pt x="2052" y="171"/>
                </a:lnTo>
                <a:lnTo>
                  <a:pt x="2052" y="172"/>
                </a:lnTo>
                <a:lnTo>
                  <a:pt x="2050" y="174"/>
                </a:lnTo>
                <a:lnTo>
                  <a:pt x="2050" y="175"/>
                </a:lnTo>
                <a:lnTo>
                  <a:pt x="2052" y="175"/>
                </a:lnTo>
                <a:lnTo>
                  <a:pt x="2052" y="176"/>
                </a:lnTo>
                <a:lnTo>
                  <a:pt x="2053" y="179"/>
                </a:lnTo>
                <a:lnTo>
                  <a:pt x="2053" y="179"/>
                </a:lnTo>
                <a:lnTo>
                  <a:pt x="2053" y="180"/>
                </a:lnTo>
                <a:lnTo>
                  <a:pt x="2053" y="181"/>
                </a:lnTo>
                <a:lnTo>
                  <a:pt x="2053" y="183"/>
                </a:lnTo>
                <a:lnTo>
                  <a:pt x="2053" y="184"/>
                </a:lnTo>
                <a:lnTo>
                  <a:pt x="2053" y="188"/>
                </a:lnTo>
                <a:lnTo>
                  <a:pt x="2053" y="192"/>
                </a:lnTo>
                <a:lnTo>
                  <a:pt x="2053" y="194"/>
                </a:lnTo>
                <a:lnTo>
                  <a:pt x="2053" y="196"/>
                </a:lnTo>
                <a:lnTo>
                  <a:pt x="2053" y="198"/>
                </a:lnTo>
                <a:lnTo>
                  <a:pt x="2053" y="200"/>
                </a:lnTo>
                <a:lnTo>
                  <a:pt x="2053" y="201"/>
                </a:lnTo>
                <a:lnTo>
                  <a:pt x="2053" y="202"/>
                </a:lnTo>
                <a:lnTo>
                  <a:pt x="2054" y="204"/>
                </a:lnTo>
                <a:lnTo>
                  <a:pt x="2054" y="205"/>
                </a:lnTo>
                <a:lnTo>
                  <a:pt x="2054" y="206"/>
                </a:lnTo>
                <a:lnTo>
                  <a:pt x="2056" y="206"/>
                </a:lnTo>
                <a:lnTo>
                  <a:pt x="2054" y="207"/>
                </a:lnTo>
                <a:lnTo>
                  <a:pt x="2053" y="210"/>
                </a:lnTo>
                <a:lnTo>
                  <a:pt x="2053" y="210"/>
                </a:lnTo>
                <a:lnTo>
                  <a:pt x="2053" y="211"/>
                </a:lnTo>
                <a:lnTo>
                  <a:pt x="2053" y="213"/>
                </a:lnTo>
                <a:lnTo>
                  <a:pt x="2054" y="215"/>
                </a:lnTo>
                <a:lnTo>
                  <a:pt x="2054" y="217"/>
                </a:lnTo>
                <a:lnTo>
                  <a:pt x="2054" y="222"/>
                </a:lnTo>
                <a:lnTo>
                  <a:pt x="2054" y="223"/>
                </a:lnTo>
                <a:lnTo>
                  <a:pt x="2054" y="224"/>
                </a:lnTo>
                <a:lnTo>
                  <a:pt x="2056" y="227"/>
                </a:lnTo>
                <a:lnTo>
                  <a:pt x="2054" y="237"/>
                </a:lnTo>
                <a:lnTo>
                  <a:pt x="2054" y="239"/>
                </a:lnTo>
                <a:lnTo>
                  <a:pt x="2054" y="241"/>
                </a:lnTo>
                <a:lnTo>
                  <a:pt x="2056" y="241"/>
                </a:lnTo>
                <a:lnTo>
                  <a:pt x="2057" y="257"/>
                </a:lnTo>
                <a:lnTo>
                  <a:pt x="2057" y="261"/>
                </a:lnTo>
                <a:lnTo>
                  <a:pt x="2050" y="265"/>
                </a:lnTo>
                <a:lnTo>
                  <a:pt x="2050" y="266"/>
                </a:lnTo>
                <a:lnTo>
                  <a:pt x="2057" y="282"/>
                </a:lnTo>
                <a:lnTo>
                  <a:pt x="2061" y="290"/>
                </a:lnTo>
                <a:lnTo>
                  <a:pt x="2062" y="301"/>
                </a:lnTo>
                <a:lnTo>
                  <a:pt x="2062" y="304"/>
                </a:lnTo>
                <a:lnTo>
                  <a:pt x="2062" y="309"/>
                </a:lnTo>
                <a:lnTo>
                  <a:pt x="2058" y="316"/>
                </a:lnTo>
                <a:lnTo>
                  <a:pt x="2056" y="316"/>
                </a:lnTo>
                <a:lnTo>
                  <a:pt x="2052" y="320"/>
                </a:lnTo>
                <a:lnTo>
                  <a:pt x="2050" y="320"/>
                </a:lnTo>
                <a:lnTo>
                  <a:pt x="2048" y="326"/>
                </a:lnTo>
                <a:lnTo>
                  <a:pt x="2046" y="326"/>
                </a:lnTo>
                <a:lnTo>
                  <a:pt x="2044" y="327"/>
                </a:lnTo>
                <a:lnTo>
                  <a:pt x="2033" y="327"/>
                </a:lnTo>
                <a:lnTo>
                  <a:pt x="2026" y="329"/>
                </a:lnTo>
                <a:lnTo>
                  <a:pt x="2022" y="330"/>
                </a:lnTo>
                <a:lnTo>
                  <a:pt x="2011" y="331"/>
                </a:lnTo>
                <a:lnTo>
                  <a:pt x="2018" y="344"/>
                </a:lnTo>
                <a:lnTo>
                  <a:pt x="2016" y="347"/>
                </a:lnTo>
                <a:lnTo>
                  <a:pt x="2019" y="351"/>
                </a:lnTo>
                <a:lnTo>
                  <a:pt x="2026" y="361"/>
                </a:lnTo>
                <a:lnTo>
                  <a:pt x="2028" y="361"/>
                </a:lnTo>
                <a:lnTo>
                  <a:pt x="2030" y="361"/>
                </a:lnTo>
                <a:lnTo>
                  <a:pt x="2030" y="360"/>
                </a:lnTo>
                <a:lnTo>
                  <a:pt x="2031" y="360"/>
                </a:lnTo>
                <a:lnTo>
                  <a:pt x="2032" y="360"/>
                </a:lnTo>
                <a:lnTo>
                  <a:pt x="2032" y="356"/>
                </a:lnTo>
                <a:lnTo>
                  <a:pt x="2040" y="357"/>
                </a:lnTo>
                <a:lnTo>
                  <a:pt x="2046" y="357"/>
                </a:lnTo>
                <a:lnTo>
                  <a:pt x="2049" y="357"/>
                </a:lnTo>
                <a:lnTo>
                  <a:pt x="2049" y="359"/>
                </a:lnTo>
                <a:lnTo>
                  <a:pt x="2056" y="361"/>
                </a:lnTo>
                <a:lnTo>
                  <a:pt x="2061" y="364"/>
                </a:lnTo>
                <a:lnTo>
                  <a:pt x="2060" y="369"/>
                </a:lnTo>
                <a:lnTo>
                  <a:pt x="2061" y="371"/>
                </a:lnTo>
                <a:lnTo>
                  <a:pt x="2061" y="372"/>
                </a:lnTo>
                <a:lnTo>
                  <a:pt x="2060" y="372"/>
                </a:lnTo>
                <a:lnTo>
                  <a:pt x="2060" y="373"/>
                </a:lnTo>
                <a:lnTo>
                  <a:pt x="2058" y="373"/>
                </a:lnTo>
                <a:lnTo>
                  <a:pt x="2060" y="385"/>
                </a:lnTo>
                <a:lnTo>
                  <a:pt x="2060" y="390"/>
                </a:lnTo>
                <a:lnTo>
                  <a:pt x="2061" y="397"/>
                </a:lnTo>
                <a:lnTo>
                  <a:pt x="2061" y="407"/>
                </a:lnTo>
                <a:lnTo>
                  <a:pt x="2063" y="424"/>
                </a:lnTo>
                <a:lnTo>
                  <a:pt x="2057" y="424"/>
                </a:lnTo>
                <a:lnTo>
                  <a:pt x="2052" y="427"/>
                </a:lnTo>
                <a:lnTo>
                  <a:pt x="2057" y="429"/>
                </a:lnTo>
                <a:lnTo>
                  <a:pt x="2056" y="432"/>
                </a:lnTo>
                <a:lnTo>
                  <a:pt x="2057" y="437"/>
                </a:lnTo>
                <a:lnTo>
                  <a:pt x="2060" y="441"/>
                </a:lnTo>
                <a:lnTo>
                  <a:pt x="2058" y="445"/>
                </a:lnTo>
                <a:lnTo>
                  <a:pt x="2057" y="446"/>
                </a:lnTo>
                <a:lnTo>
                  <a:pt x="2057" y="447"/>
                </a:lnTo>
                <a:lnTo>
                  <a:pt x="2057" y="447"/>
                </a:lnTo>
                <a:lnTo>
                  <a:pt x="2057" y="449"/>
                </a:lnTo>
                <a:lnTo>
                  <a:pt x="2062" y="458"/>
                </a:lnTo>
                <a:lnTo>
                  <a:pt x="2048" y="466"/>
                </a:lnTo>
                <a:lnTo>
                  <a:pt x="2046" y="466"/>
                </a:lnTo>
                <a:lnTo>
                  <a:pt x="2041" y="470"/>
                </a:lnTo>
                <a:lnTo>
                  <a:pt x="2039" y="466"/>
                </a:lnTo>
                <a:lnTo>
                  <a:pt x="2039" y="464"/>
                </a:lnTo>
                <a:lnTo>
                  <a:pt x="2037" y="467"/>
                </a:lnTo>
                <a:lnTo>
                  <a:pt x="2033" y="474"/>
                </a:lnTo>
                <a:lnTo>
                  <a:pt x="2044" y="487"/>
                </a:lnTo>
                <a:lnTo>
                  <a:pt x="2046" y="489"/>
                </a:lnTo>
                <a:lnTo>
                  <a:pt x="2049" y="493"/>
                </a:lnTo>
                <a:lnTo>
                  <a:pt x="2052" y="496"/>
                </a:lnTo>
                <a:lnTo>
                  <a:pt x="2053" y="497"/>
                </a:lnTo>
                <a:lnTo>
                  <a:pt x="2030" y="498"/>
                </a:lnTo>
                <a:lnTo>
                  <a:pt x="2035" y="517"/>
                </a:lnTo>
                <a:lnTo>
                  <a:pt x="2033" y="517"/>
                </a:lnTo>
                <a:lnTo>
                  <a:pt x="2037" y="531"/>
                </a:lnTo>
                <a:lnTo>
                  <a:pt x="2037" y="532"/>
                </a:lnTo>
                <a:lnTo>
                  <a:pt x="2036" y="532"/>
                </a:lnTo>
                <a:lnTo>
                  <a:pt x="2026" y="532"/>
                </a:lnTo>
                <a:lnTo>
                  <a:pt x="2018" y="534"/>
                </a:lnTo>
                <a:lnTo>
                  <a:pt x="2015" y="521"/>
                </a:lnTo>
                <a:lnTo>
                  <a:pt x="2006" y="523"/>
                </a:lnTo>
                <a:lnTo>
                  <a:pt x="2000" y="524"/>
                </a:lnTo>
                <a:lnTo>
                  <a:pt x="1993" y="526"/>
                </a:lnTo>
                <a:lnTo>
                  <a:pt x="1975" y="535"/>
                </a:lnTo>
                <a:lnTo>
                  <a:pt x="1972" y="536"/>
                </a:lnTo>
                <a:lnTo>
                  <a:pt x="1971" y="536"/>
                </a:lnTo>
                <a:lnTo>
                  <a:pt x="1970" y="536"/>
                </a:lnTo>
                <a:lnTo>
                  <a:pt x="1968" y="536"/>
                </a:lnTo>
                <a:lnTo>
                  <a:pt x="1967" y="537"/>
                </a:lnTo>
                <a:lnTo>
                  <a:pt x="1964" y="537"/>
                </a:lnTo>
                <a:lnTo>
                  <a:pt x="1963" y="537"/>
                </a:lnTo>
                <a:lnTo>
                  <a:pt x="1962" y="539"/>
                </a:lnTo>
                <a:lnTo>
                  <a:pt x="1962" y="540"/>
                </a:lnTo>
                <a:lnTo>
                  <a:pt x="1962" y="543"/>
                </a:lnTo>
                <a:lnTo>
                  <a:pt x="1963" y="541"/>
                </a:lnTo>
                <a:lnTo>
                  <a:pt x="1967" y="543"/>
                </a:lnTo>
                <a:lnTo>
                  <a:pt x="1970" y="543"/>
                </a:lnTo>
                <a:lnTo>
                  <a:pt x="1972" y="543"/>
                </a:lnTo>
                <a:lnTo>
                  <a:pt x="1975" y="544"/>
                </a:lnTo>
                <a:lnTo>
                  <a:pt x="1977" y="544"/>
                </a:lnTo>
                <a:lnTo>
                  <a:pt x="1979" y="545"/>
                </a:lnTo>
                <a:lnTo>
                  <a:pt x="1981" y="547"/>
                </a:lnTo>
                <a:lnTo>
                  <a:pt x="1983" y="548"/>
                </a:lnTo>
                <a:lnTo>
                  <a:pt x="1984" y="548"/>
                </a:lnTo>
                <a:lnTo>
                  <a:pt x="1985" y="549"/>
                </a:lnTo>
                <a:lnTo>
                  <a:pt x="1985" y="551"/>
                </a:lnTo>
                <a:lnTo>
                  <a:pt x="1987" y="551"/>
                </a:lnTo>
                <a:lnTo>
                  <a:pt x="1987" y="552"/>
                </a:lnTo>
                <a:lnTo>
                  <a:pt x="1988" y="552"/>
                </a:lnTo>
                <a:lnTo>
                  <a:pt x="1988" y="553"/>
                </a:lnTo>
                <a:lnTo>
                  <a:pt x="1989" y="554"/>
                </a:lnTo>
                <a:lnTo>
                  <a:pt x="1989" y="556"/>
                </a:lnTo>
                <a:lnTo>
                  <a:pt x="1990" y="557"/>
                </a:lnTo>
                <a:lnTo>
                  <a:pt x="1992" y="564"/>
                </a:lnTo>
                <a:lnTo>
                  <a:pt x="1993" y="565"/>
                </a:lnTo>
                <a:lnTo>
                  <a:pt x="1994" y="573"/>
                </a:lnTo>
                <a:lnTo>
                  <a:pt x="1996" y="574"/>
                </a:lnTo>
                <a:lnTo>
                  <a:pt x="1998" y="575"/>
                </a:lnTo>
                <a:lnTo>
                  <a:pt x="1998" y="578"/>
                </a:lnTo>
                <a:lnTo>
                  <a:pt x="2003" y="577"/>
                </a:lnTo>
                <a:lnTo>
                  <a:pt x="2007" y="577"/>
                </a:lnTo>
                <a:lnTo>
                  <a:pt x="2015" y="577"/>
                </a:lnTo>
                <a:lnTo>
                  <a:pt x="2015" y="575"/>
                </a:lnTo>
                <a:lnTo>
                  <a:pt x="2014" y="570"/>
                </a:lnTo>
                <a:lnTo>
                  <a:pt x="2014" y="569"/>
                </a:lnTo>
                <a:lnTo>
                  <a:pt x="2015" y="569"/>
                </a:lnTo>
                <a:lnTo>
                  <a:pt x="2020" y="567"/>
                </a:lnTo>
                <a:lnTo>
                  <a:pt x="2022" y="567"/>
                </a:lnTo>
                <a:lnTo>
                  <a:pt x="2022" y="565"/>
                </a:lnTo>
                <a:lnTo>
                  <a:pt x="2018" y="556"/>
                </a:lnTo>
                <a:lnTo>
                  <a:pt x="2018" y="552"/>
                </a:lnTo>
                <a:lnTo>
                  <a:pt x="2016" y="547"/>
                </a:lnTo>
                <a:lnTo>
                  <a:pt x="2016" y="541"/>
                </a:lnTo>
                <a:lnTo>
                  <a:pt x="2018" y="541"/>
                </a:lnTo>
                <a:lnTo>
                  <a:pt x="2031" y="539"/>
                </a:lnTo>
                <a:lnTo>
                  <a:pt x="2037" y="537"/>
                </a:lnTo>
                <a:lnTo>
                  <a:pt x="2037" y="536"/>
                </a:lnTo>
                <a:lnTo>
                  <a:pt x="2039" y="536"/>
                </a:lnTo>
                <a:lnTo>
                  <a:pt x="2041" y="536"/>
                </a:lnTo>
                <a:lnTo>
                  <a:pt x="2043" y="536"/>
                </a:lnTo>
                <a:lnTo>
                  <a:pt x="2044" y="535"/>
                </a:lnTo>
                <a:lnTo>
                  <a:pt x="2048" y="535"/>
                </a:lnTo>
                <a:lnTo>
                  <a:pt x="2049" y="535"/>
                </a:lnTo>
                <a:lnTo>
                  <a:pt x="2050" y="534"/>
                </a:lnTo>
                <a:lnTo>
                  <a:pt x="2053" y="534"/>
                </a:lnTo>
                <a:lnTo>
                  <a:pt x="2057" y="532"/>
                </a:lnTo>
                <a:lnTo>
                  <a:pt x="2060" y="532"/>
                </a:lnTo>
                <a:lnTo>
                  <a:pt x="2063" y="532"/>
                </a:lnTo>
                <a:lnTo>
                  <a:pt x="2067" y="531"/>
                </a:lnTo>
                <a:lnTo>
                  <a:pt x="2075" y="530"/>
                </a:lnTo>
                <a:lnTo>
                  <a:pt x="2083" y="528"/>
                </a:lnTo>
                <a:lnTo>
                  <a:pt x="2087" y="528"/>
                </a:lnTo>
                <a:lnTo>
                  <a:pt x="2091" y="527"/>
                </a:lnTo>
                <a:lnTo>
                  <a:pt x="2118" y="524"/>
                </a:lnTo>
                <a:lnTo>
                  <a:pt x="2119" y="524"/>
                </a:lnTo>
                <a:lnTo>
                  <a:pt x="2119" y="526"/>
                </a:lnTo>
                <a:lnTo>
                  <a:pt x="2119" y="528"/>
                </a:lnTo>
                <a:lnTo>
                  <a:pt x="2119" y="530"/>
                </a:lnTo>
                <a:lnTo>
                  <a:pt x="2119" y="531"/>
                </a:lnTo>
                <a:lnTo>
                  <a:pt x="2119" y="532"/>
                </a:lnTo>
                <a:lnTo>
                  <a:pt x="2121" y="534"/>
                </a:lnTo>
                <a:lnTo>
                  <a:pt x="2121" y="535"/>
                </a:lnTo>
                <a:lnTo>
                  <a:pt x="2122" y="536"/>
                </a:lnTo>
                <a:lnTo>
                  <a:pt x="2122" y="537"/>
                </a:lnTo>
                <a:lnTo>
                  <a:pt x="2123" y="539"/>
                </a:lnTo>
                <a:lnTo>
                  <a:pt x="2123" y="540"/>
                </a:lnTo>
                <a:lnTo>
                  <a:pt x="2125" y="541"/>
                </a:lnTo>
                <a:lnTo>
                  <a:pt x="2126" y="545"/>
                </a:lnTo>
                <a:lnTo>
                  <a:pt x="2127" y="547"/>
                </a:lnTo>
                <a:lnTo>
                  <a:pt x="2129" y="552"/>
                </a:lnTo>
                <a:lnTo>
                  <a:pt x="2130" y="556"/>
                </a:lnTo>
                <a:lnTo>
                  <a:pt x="2131" y="560"/>
                </a:lnTo>
                <a:lnTo>
                  <a:pt x="2133" y="562"/>
                </a:lnTo>
                <a:lnTo>
                  <a:pt x="2088" y="570"/>
                </a:lnTo>
                <a:lnTo>
                  <a:pt x="2092" y="595"/>
                </a:lnTo>
                <a:lnTo>
                  <a:pt x="2088" y="595"/>
                </a:lnTo>
                <a:lnTo>
                  <a:pt x="2084" y="595"/>
                </a:lnTo>
                <a:lnTo>
                  <a:pt x="2082" y="595"/>
                </a:lnTo>
                <a:lnTo>
                  <a:pt x="2079" y="595"/>
                </a:lnTo>
                <a:lnTo>
                  <a:pt x="2078" y="595"/>
                </a:lnTo>
                <a:lnTo>
                  <a:pt x="2075" y="595"/>
                </a:lnTo>
                <a:lnTo>
                  <a:pt x="2074" y="595"/>
                </a:lnTo>
                <a:lnTo>
                  <a:pt x="2071" y="596"/>
                </a:lnTo>
                <a:lnTo>
                  <a:pt x="2067" y="597"/>
                </a:lnTo>
                <a:lnTo>
                  <a:pt x="2063" y="574"/>
                </a:lnTo>
                <a:lnTo>
                  <a:pt x="2053" y="575"/>
                </a:lnTo>
                <a:lnTo>
                  <a:pt x="2050" y="577"/>
                </a:lnTo>
                <a:lnTo>
                  <a:pt x="2049" y="577"/>
                </a:lnTo>
                <a:lnTo>
                  <a:pt x="2035" y="579"/>
                </a:lnTo>
                <a:lnTo>
                  <a:pt x="2036" y="582"/>
                </a:lnTo>
                <a:lnTo>
                  <a:pt x="2039" y="584"/>
                </a:lnTo>
                <a:lnTo>
                  <a:pt x="2040" y="586"/>
                </a:lnTo>
                <a:lnTo>
                  <a:pt x="2041" y="586"/>
                </a:lnTo>
                <a:lnTo>
                  <a:pt x="2030" y="592"/>
                </a:lnTo>
                <a:lnTo>
                  <a:pt x="2033" y="601"/>
                </a:lnTo>
                <a:lnTo>
                  <a:pt x="2033" y="603"/>
                </a:lnTo>
                <a:lnTo>
                  <a:pt x="2036" y="609"/>
                </a:lnTo>
                <a:lnTo>
                  <a:pt x="2044" y="608"/>
                </a:lnTo>
                <a:lnTo>
                  <a:pt x="2052" y="625"/>
                </a:lnTo>
                <a:lnTo>
                  <a:pt x="2053" y="629"/>
                </a:lnTo>
                <a:lnTo>
                  <a:pt x="2054" y="629"/>
                </a:lnTo>
                <a:lnTo>
                  <a:pt x="2065" y="627"/>
                </a:lnTo>
                <a:lnTo>
                  <a:pt x="2067" y="627"/>
                </a:lnTo>
                <a:lnTo>
                  <a:pt x="2074" y="627"/>
                </a:lnTo>
                <a:lnTo>
                  <a:pt x="2084" y="626"/>
                </a:lnTo>
                <a:lnTo>
                  <a:pt x="2087" y="626"/>
                </a:lnTo>
                <a:lnTo>
                  <a:pt x="2092" y="625"/>
                </a:lnTo>
                <a:lnTo>
                  <a:pt x="2093" y="625"/>
                </a:lnTo>
                <a:lnTo>
                  <a:pt x="2100" y="625"/>
                </a:lnTo>
                <a:lnTo>
                  <a:pt x="2108" y="624"/>
                </a:lnTo>
                <a:lnTo>
                  <a:pt x="2118" y="622"/>
                </a:lnTo>
                <a:lnTo>
                  <a:pt x="2119" y="622"/>
                </a:lnTo>
                <a:lnTo>
                  <a:pt x="2119" y="626"/>
                </a:lnTo>
                <a:lnTo>
                  <a:pt x="2119" y="638"/>
                </a:lnTo>
                <a:lnTo>
                  <a:pt x="2121" y="642"/>
                </a:lnTo>
                <a:lnTo>
                  <a:pt x="2121" y="647"/>
                </a:lnTo>
                <a:lnTo>
                  <a:pt x="2119" y="647"/>
                </a:lnTo>
                <a:lnTo>
                  <a:pt x="2119" y="650"/>
                </a:lnTo>
                <a:lnTo>
                  <a:pt x="2121" y="654"/>
                </a:lnTo>
                <a:lnTo>
                  <a:pt x="2123" y="660"/>
                </a:lnTo>
                <a:lnTo>
                  <a:pt x="2126" y="667"/>
                </a:lnTo>
                <a:lnTo>
                  <a:pt x="2127" y="669"/>
                </a:lnTo>
                <a:lnTo>
                  <a:pt x="2117" y="665"/>
                </a:lnTo>
                <a:lnTo>
                  <a:pt x="2114" y="664"/>
                </a:lnTo>
                <a:lnTo>
                  <a:pt x="2109" y="661"/>
                </a:lnTo>
                <a:lnTo>
                  <a:pt x="2104" y="659"/>
                </a:lnTo>
                <a:lnTo>
                  <a:pt x="2103" y="659"/>
                </a:lnTo>
                <a:lnTo>
                  <a:pt x="2101" y="657"/>
                </a:lnTo>
                <a:lnTo>
                  <a:pt x="2097" y="656"/>
                </a:lnTo>
                <a:lnTo>
                  <a:pt x="2095" y="655"/>
                </a:lnTo>
                <a:lnTo>
                  <a:pt x="2092" y="654"/>
                </a:lnTo>
                <a:lnTo>
                  <a:pt x="2091" y="655"/>
                </a:lnTo>
                <a:lnTo>
                  <a:pt x="2090" y="656"/>
                </a:lnTo>
                <a:lnTo>
                  <a:pt x="2088" y="656"/>
                </a:lnTo>
                <a:lnTo>
                  <a:pt x="2088" y="656"/>
                </a:lnTo>
                <a:lnTo>
                  <a:pt x="2086" y="656"/>
                </a:lnTo>
                <a:lnTo>
                  <a:pt x="2084" y="656"/>
                </a:lnTo>
                <a:lnTo>
                  <a:pt x="2082" y="661"/>
                </a:lnTo>
                <a:lnTo>
                  <a:pt x="2083" y="664"/>
                </a:lnTo>
                <a:lnTo>
                  <a:pt x="2075" y="665"/>
                </a:lnTo>
                <a:lnTo>
                  <a:pt x="2073" y="667"/>
                </a:lnTo>
                <a:lnTo>
                  <a:pt x="2071" y="660"/>
                </a:lnTo>
                <a:lnTo>
                  <a:pt x="2074" y="660"/>
                </a:lnTo>
                <a:lnTo>
                  <a:pt x="2082" y="657"/>
                </a:lnTo>
                <a:lnTo>
                  <a:pt x="2083" y="655"/>
                </a:lnTo>
                <a:lnTo>
                  <a:pt x="2074" y="651"/>
                </a:lnTo>
                <a:lnTo>
                  <a:pt x="2070" y="650"/>
                </a:lnTo>
                <a:lnTo>
                  <a:pt x="2069" y="650"/>
                </a:lnTo>
                <a:lnTo>
                  <a:pt x="2067" y="650"/>
                </a:lnTo>
                <a:lnTo>
                  <a:pt x="2065" y="650"/>
                </a:lnTo>
                <a:lnTo>
                  <a:pt x="2058" y="648"/>
                </a:lnTo>
                <a:lnTo>
                  <a:pt x="2057" y="650"/>
                </a:lnTo>
                <a:lnTo>
                  <a:pt x="2056" y="650"/>
                </a:lnTo>
                <a:lnTo>
                  <a:pt x="2054" y="650"/>
                </a:lnTo>
                <a:lnTo>
                  <a:pt x="2053" y="651"/>
                </a:lnTo>
                <a:lnTo>
                  <a:pt x="2052" y="651"/>
                </a:lnTo>
                <a:lnTo>
                  <a:pt x="2052" y="652"/>
                </a:lnTo>
                <a:lnTo>
                  <a:pt x="2050" y="652"/>
                </a:lnTo>
                <a:lnTo>
                  <a:pt x="2043" y="659"/>
                </a:lnTo>
                <a:lnTo>
                  <a:pt x="2040" y="660"/>
                </a:lnTo>
                <a:lnTo>
                  <a:pt x="2043" y="664"/>
                </a:lnTo>
                <a:lnTo>
                  <a:pt x="2046" y="668"/>
                </a:lnTo>
                <a:lnTo>
                  <a:pt x="2048" y="669"/>
                </a:lnTo>
                <a:lnTo>
                  <a:pt x="2050" y="673"/>
                </a:lnTo>
                <a:lnTo>
                  <a:pt x="2052" y="674"/>
                </a:lnTo>
                <a:lnTo>
                  <a:pt x="2054" y="678"/>
                </a:lnTo>
                <a:lnTo>
                  <a:pt x="2057" y="681"/>
                </a:lnTo>
                <a:lnTo>
                  <a:pt x="2060" y="682"/>
                </a:lnTo>
                <a:lnTo>
                  <a:pt x="2063" y="687"/>
                </a:lnTo>
                <a:lnTo>
                  <a:pt x="2067" y="697"/>
                </a:lnTo>
                <a:lnTo>
                  <a:pt x="2070" y="706"/>
                </a:lnTo>
                <a:lnTo>
                  <a:pt x="2073" y="710"/>
                </a:lnTo>
                <a:lnTo>
                  <a:pt x="2071" y="712"/>
                </a:lnTo>
                <a:lnTo>
                  <a:pt x="2073" y="712"/>
                </a:lnTo>
                <a:lnTo>
                  <a:pt x="2075" y="715"/>
                </a:lnTo>
                <a:lnTo>
                  <a:pt x="2078" y="717"/>
                </a:lnTo>
                <a:lnTo>
                  <a:pt x="2079" y="719"/>
                </a:lnTo>
                <a:lnTo>
                  <a:pt x="2080" y="719"/>
                </a:lnTo>
                <a:lnTo>
                  <a:pt x="2080" y="720"/>
                </a:lnTo>
                <a:lnTo>
                  <a:pt x="2084" y="723"/>
                </a:lnTo>
                <a:lnTo>
                  <a:pt x="2088" y="724"/>
                </a:lnTo>
                <a:lnTo>
                  <a:pt x="2092" y="727"/>
                </a:lnTo>
                <a:lnTo>
                  <a:pt x="2095" y="723"/>
                </a:lnTo>
                <a:lnTo>
                  <a:pt x="2108" y="729"/>
                </a:lnTo>
                <a:lnTo>
                  <a:pt x="2113" y="738"/>
                </a:lnTo>
                <a:lnTo>
                  <a:pt x="2113" y="741"/>
                </a:lnTo>
                <a:lnTo>
                  <a:pt x="2123" y="737"/>
                </a:lnTo>
                <a:lnTo>
                  <a:pt x="2127" y="734"/>
                </a:lnTo>
                <a:lnTo>
                  <a:pt x="2130" y="733"/>
                </a:lnTo>
                <a:lnTo>
                  <a:pt x="2147" y="719"/>
                </a:lnTo>
                <a:lnTo>
                  <a:pt x="2148" y="719"/>
                </a:lnTo>
                <a:lnTo>
                  <a:pt x="2151" y="719"/>
                </a:lnTo>
                <a:lnTo>
                  <a:pt x="2159" y="717"/>
                </a:lnTo>
                <a:lnTo>
                  <a:pt x="2160" y="719"/>
                </a:lnTo>
                <a:lnTo>
                  <a:pt x="2164" y="728"/>
                </a:lnTo>
                <a:lnTo>
                  <a:pt x="2166" y="733"/>
                </a:lnTo>
                <a:lnTo>
                  <a:pt x="2168" y="736"/>
                </a:lnTo>
                <a:lnTo>
                  <a:pt x="2168" y="738"/>
                </a:lnTo>
                <a:lnTo>
                  <a:pt x="2169" y="738"/>
                </a:lnTo>
                <a:lnTo>
                  <a:pt x="2178" y="757"/>
                </a:lnTo>
                <a:lnTo>
                  <a:pt x="2179" y="759"/>
                </a:lnTo>
                <a:lnTo>
                  <a:pt x="2179" y="761"/>
                </a:lnTo>
                <a:lnTo>
                  <a:pt x="2181" y="762"/>
                </a:lnTo>
                <a:lnTo>
                  <a:pt x="2181" y="763"/>
                </a:lnTo>
                <a:lnTo>
                  <a:pt x="2179" y="764"/>
                </a:lnTo>
                <a:lnTo>
                  <a:pt x="2178" y="764"/>
                </a:lnTo>
                <a:lnTo>
                  <a:pt x="2178" y="766"/>
                </a:lnTo>
                <a:lnTo>
                  <a:pt x="2178" y="768"/>
                </a:lnTo>
                <a:lnTo>
                  <a:pt x="2179" y="768"/>
                </a:lnTo>
                <a:lnTo>
                  <a:pt x="2179" y="770"/>
                </a:lnTo>
                <a:lnTo>
                  <a:pt x="2182" y="770"/>
                </a:lnTo>
                <a:lnTo>
                  <a:pt x="2182" y="771"/>
                </a:lnTo>
                <a:lnTo>
                  <a:pt x="2182" y="771"/>
                </a:lnTo>
                <a:lnTo>
                  <a:pt x="2183" y="772"/>
                </a:lnTo>
                <a:lnTo>
                  <a:pt x="2183" y="775"/>
                </a:lnTo>
                <a:lnTo>
                  <a:pt x="2185" y="775"/>
                </a:lnTo>
                <a:lnTo>
                  <a:pt x="2185" y="776"/>
                </a:lnTo>
                <a:lnTo>
                  <a:pt x="2185" y="777"/>
                </a:lnTo>
                <a:lnTo>
                  <a:pt x="2186" y="779"/>
                </a:lnTo>
                <a:lnTo>
                  <a:pt x="2187" y="780"/>
                </a:lnTo>
                <a:lnTo>
                  <a:pt x="2187" y="781"/>
                </a:lnTo>
                <a:lnTo>
                  <a:pt x="2189" y="783"/>
                </a:lnTo>
                <a:lnTo>
                  <a:pt x="2189" y="784"/>
                </a:lnTo>
                <a:lnTo>
                  <a:pt x="2190" y="785"/>
                </a:lnTo>
                <a:lnTo>
                  <a:pt x="2190" y="787"/>
                </a:lnTo>
                <a:lnTo>
                  <a:pt x="2191" y="789"/>
                </a:lnTo>
                <a:lnTo>
                  <a:pt x="2192" y="791"/>
                </a:lnTo>
                <a:lnTo>
                  <a:pt x="2192" y="792"/>
                </a:lnTo>
                <a:lnTo>
                  <a:pt x="2194" y="794"/>
                </a:lnTo>
                <a:lnTo>
                  <a:pt x="2195" y="797"/>
                </a:lnTo>
                <a:lnTo>
                  <a:pt x="2196" y="798"/>
                </a:lnTo>
                <a:lnTo>
                  <a:pt x="2196" y="801"/>
                </a:lnTo>
                <a:lnTo>
                  <a:pt x="2198" y="802"/>
                </a:lnTo>
                <a:lnTo>
                  <a:pt x="2198" y="804"/>
                </a:lnTo>
                <a:lnTo>
                  <a:pt x="2199" y="805"/>
                </a:lnTo>
                <a:lnTo>
                  <a:pt x="2199" y="806"/>
                </a:lnTo>
                <a:lnTo>
                  <a:pt x="2200" y="807"/>
                </a:lnTo>
                <a:lnTo>
                  <a:pt x="2200" y="807"/>
                </a:lnTo>
                <a:lnTo>
                  <a:pt x="2202" y="809"/>
                </a:lnTo>
                <a:lnTo>
                  <a:pt x="2203" y="810"/>
                </a:lnTo>
                <a:lnTo>
                  <a:pt x="2204" y="813"/>
                </a:lnTo>
                <a:lnTo>
                  <a:pt x="2206" y="813"/>
                </a:lnTo>
                <a:lnTo>
                  <a:pt x="2207" y="814"/>
                </a:lnTo>
                <a:lnTo>
                  <a:pt x="2208" y="817"/>
                </a:lnTo>
                <a:lnTo>
                  <a:pt x="2211" y="818"/>
                </a:lnTo>
                <a:lnTo>
                  <a:pt x="2219" y="824"/>
                </a:lnTo>
                <a:lnTo>
                  <a:pt x="2220" y="826"/>
                </a:lnTo>
                <a:lnTo>
                  <a:pt x="2224" y="828"/>
                </a:lnTo>
                <a:lnTo>
                  <a:pt x="2226" y="830"/>
                </a:lnTo>
                <a:lnTo>
                  <a:pt x="2229" y="831"/>
                </a:lnTo>
                <a:lnTo>
                  <a:pt x="2229" y="832"/>
                </a:lnTo>
                <a:lnTo>
                  <a:pt x="2230" y="832"/>
                </a:lnTo>
                <a:lnTo>
                  <a:pt x="2233" y="834"/>
                </a:lnTo>
                <a:lnTo>
                  <a:pt x="2234" y="835"/>
                </a:lnTo>
                <a:lnTo>
                  <a:pt x="2238" y="839"/>
                </a:lnTo>
                <a:lnTo>
                  <a:pt x="2239" y="839"/>
                </a:lnTo>
                <a:lnTo>
                  <a:pt x="2239" y="839"/>
                </a:lnTo>
                <a:lnTo>
                  <a:pt x="2241" y="839"/>
                </a:lnTo>
                <a:lnTo>
                  <a:pt x="2242" y="839"/>
                </a:lnTo>
                <a:lnTo>
                  <a:pt x="2243" y="840"/>
                </a:lnTo>
                <a:lnTo>
                  <a:pt x="2245" y="843"/>
                </a:lnTo>
                <a:lnTo>
                  <a:pt x="2245" y="844"/>
                </a:lnTo>
                <a:lnTo>
                  <a:pt x="2245" y="845"/>
                </a:lnTo>
                <a:lnTo>
                  <a:pt x="2246" y="845"/>
                </a:lnTo>
                <a:lnTo>
                  <a:pt x="2246" y="847"/>
                </a:lnTo>
                <a:lnTo>
                  <a:pt x="2247" y="847"/>
                </a:lnTo>
                <a:lnTo>
                  <a:pt x="2247" y="845"/>
                </a:lnTo>
                <a:lnTo>
                  <a:pt x="2249" y="847"/>
                </a:lnTo>
                <a:lnTo>
                  <a:pt x="2249" y="848"/>
                </a:lnTo>
                <a:lnTo>
                  <a:pt x="2249" y="849"/>
                </a:lnTo>
                <a:lnTo>
                  <a:pt x="2250" y="851"/>
                </a:lnTo>
                <a:lnTo>
                  <a:pt x="2251" y="852"/>
                </a:lnTo>
                <a:lnTo>
                  <a:pt x="2252" y="854"/>
                </a:lnTo>
                <a:lnTo>
                  <a:pt x="2254" y="857"/>
                </a:lnTo>
                <a:lnTo>
                  <a:pt x="2256" y="860"/>
                </a:lnTo>
                <a:lnTo>
                  <a:pt x="2259" y="862"/>
                </a:lnTo>
                <a:lnTo>
                  <a:pt x="2260" y="864"/>
                </a:lnTo>
                <a:lnTo>
                  <a:pt x="2260" y="865"/>
                </a:lnTo>
                <a:lnTo>
                  <a:pt x="2262" y="867"/>
                </a:lnTo>
                <a:lnTo>
                  <a:pt x="2263" y="869"/>
                </a:lnTo>
                <a:lnTo>
                  <a:pt x="2264" y="869"/>
                </a:lnTo>
                <a:lnTo>
                  <a:pt x="2271" y="866"/>
                </a:lnTo>
                <a:lnTo>
                  <a:pt x="2289" y="844"/>
                </a:lnTo>
                <a:lnTo>
                  <a:pt x="2286" y="840"/>
                </a:lnTo>
                <a:lnTo>
                  <a:pt x="2286" y="839"/>
                </a:lnTo>
                <a:lnTo>
                  <a:pt x="2288" y="835"/>
                </a:lnTo>
                <a:lnTo>
                  <a:pt x="2294" y="831"/>
                </a:lnTo>
                <a:lnTo>
                  <a:pt x="2294" y="828"/>
                </a:lnTo>
                <a:lnTo>
                  <a:pt x="2298" y="827"/>
                </a:lnTo>
                <a:lnTo>
                  <a:pt x="2306" y="826"/>
                </a:lnTo>
                <a:lnTo>
                  <a:pt x="2307" y="824"/>
                </a:lnTo>
                <a:lnTo>
                  <a:pt x="2309" y="822"/>
                </a:lnTo>
                <a:lnTo>
                  <a:pt x="2310" y="818"/>
                </a:lnTo>
                <a:lnTo>
                  <a:pt x="2331" y="810"/>
                </a:lnTo>
                <a:lnTo>
                  <a:pt x="2333" y="794"/>
                </a:lnTo>
                <a:lnTo>
                  <a:pt x="2350" y="793"/>
                </a:lnTo>
                <a:lnTo>
                  <a:pt x="2362" y="811"/>
                </a:lnTo>
                <a:lnTo>
                  <a:pt x="2375" y="811"/>
                </a:lnTo>
                <a:lnTo>
                  <a:pt x="2379" y="818"/>
                </a:lnTo>
                <a:lnTo>
                  <a:pt x="2383" y="815"/>
                </a:lnTo>
                <a:lnTo>
                  <a:pt x="2384" y="811"/>
                </a:lnTo>
                <a:lnTo>
                  <a:pt x="2391" y="811"/>
                </a:lnTo>
                <a:lnTo>
                  <a:pt x="2392" y="809"/>
                </a:lnTo>
                <a:lnTo>
                  <a:pt x="2392" y="805"/>
                </a:lnTo>
                <a:lnTo>
                  <a:pt x="2395" y="807"/>
                </a:lnTo>
                <a:lnTo>
                  <a:pt x="2397" y="809"/>
                </a:lnTo>
                <a:lnTo>
                  <a:pt x="2398" y="810"/>
                </a:lnTo>
                <a:lnTo>
                  <a:pt x="2398" y="813"/>
                </a:lnTo>
                <a:lnTo>
                  <a:pt x="2400" y="815"/>
                </a:lnTo>
                <a:lnTo>
                  <a:pt x="2395" y="815"/>
                </a:lnTo>
                <a:lnTo>
                  <a:pt x="2385" y="818"/>
                </a:lnTo>
                <a:lnTo>
                  <a:pt x="2380" y="821"/>
                </a:lnTo>
                <a:lnTo>
                  <a:pt x="2379" y="821"/>
                </a:lnTo>
                <a:lnTo>
                  <a:pt x="2378" y="821"/>
                </a:lnTo>
                <a:lnTo>
                  <a:pt x="2378" y="822"/>
                </a:lnTo>
                <a:lnTo>
                  <a:pt x="2376" y="822"/>
                </a:lnTo>
                <a:lnTo>
                  <a:pt x="2375" y="822"/>
                </a:lnTo>
                <a:lnTo>
                  <a:pt x="2374" y="822"/>
                </a:lnTo>
                <a:lnTo>
                  <a:pt x="2372" y="822"/>
                </a:lnTo>
                <a:lnTo>
                  <a:pt x="2371" y="822"/>
                </a:lnTo>
                <a:lnTo>
                  <a:pt x="2367" y="822"/>
                </a:lnTo>
                <a:lnTo>
                  <a:pt x="2366" y="823"/>
                </a:lnTo>
                <a:lnTo>
                  <a:pt x="2365" y="823"/>
                </a:lnTo>
                <a:lnTo>
                  <a:pt x="2363" y="823"/>
                </a:lnTo>
                <a:lnTo>
                  <a:pt x="2361" y="824"/>
                </a:lnTo>
                <a:lnTo>
                  <a:pt x="2359" y="824"/>
                </a:lnTo>
                <a:lnTo>
                  <a:pt x="2359" y="826"/>
                </a:lnTo>
                <a:lnTo>
                  <a:pt x="2358" y="826"/>
                </a:lnTo>
                <a:lnTo>
                  <a:pt x="2358" y="827"/>
                </a:lnTo>
                <a:lnTo>
                  <a:pt x="2357" y="827"/>
                </a:lnTo>
                <a:lnTo>
                  <a:pt x="2357" y="828"/>
                </a:lnTo>
                <a:lnTo>
                  <a:pt x="2354" y="830"/>
                </a:lnTo>
                <a:lnTo>
                  <a:pt x="2354" y="831"/>
                </a:lnTo>
                <a:lnTo>
                  <a:pt x="2354" y="832"/>
                </a:lnTo>
                <a:lnTo>
                  <a:pt x="2353" y="834"/>
                </a:lnTo>
                <a:lnTo>
                  <a:pt x="2352" y="836"/>
                </a:lnTo>
                <a:lnTo>
                  <a:pt x="2350" y="837"/>
                </a:lnTo>
                <a:lnTo>
                  <a:pt x="2350" y="839"/>
                </a:lnTo>
                <a:lnTo>
                  <a:pt x="2349" y="839"/>
                </a:lnTo>
                <a:lnTo>
                  <a:pt x="2348" y="839"/>
                </a:lnTo>
                <a:lnTo>
                  <a:pt x="2348" y="839"/>
                </a:lnTo>
                <a:lnTo>
                  <a:pt x="2346" y="839"/>
                </a:lnTo>
                <a:lnTo>
                  <a:pt x="2345" y="843"/>
                </a:lnTo>
                <a:lnTo>
                  <a:pt x="2344" y="878"/>
                </a:lnTo>
                <a:lnTo>
                  <a:pt x="2341" y="890"/>
                </a:lnTo>
                <a:lnTo>
                  <a:pt x="2340" y="892"/>
                </a:lnTo>
                <a:lnTo>
                  <a:pt x="2340" y="896"/>
                </a:lnTo>
                <a:lnTo>
                  <a:pt x="2340" y="901"/>
                </a:lnTo>
                <a:lnTo>
                  <a:pt x="2340" y="903"/>
                </a:lnTo>
                <a:lnTo>
                  <a:pt x="2333" y="903"/>
                </a:lnTo>
                <a:lnTo>
                  <a:pt x="2323" y="903"/>
                </a:lnTo>
                <a:lnTo>
                  <a:pt x="2318" y="903"/>
                </a:lnTo>
                <a:lnTo>
                  <a:pt x="2312" y="903"/>
                </a:lnTo>
                <a:lnTo>
                  <a:pt x="2307" y="904"/>
                </a:lnTo>
                <a:lnTo>
                  <a:pt x="2303" y="904"/>
                </a:lnTo>
                <a:lnTo>
                  <a:pt x="2297" y="905"/>
                </a:lnTo>
                <a:lnTo>
                  <a:pt x="2294" y="907"/>
                </a:lnTo>
                <a:lnTo>
                  <a:pt x="2294" y="908"/>
                </a:lnTo>
                <a:lnTo>
                  <a:pt x="2295" y="909"/>
                </a:lnTo>
                <a:lnTo>
                  <a:pt x="2295" y="911"/>
                </a:lnTo>
                <a:lnTo>
                  <a:pt x="2295" y="914"/>
                </a:lnTo>
                <a:lnTo>
                  <a:pt x="2295" y="916"/>
                </a:lnTo>
                <a:lnTo>
                  <a:pt x="2297" y="918"/>
                </a:lnTo>
                <a:lnTo>
                  <a:pt x="2298" y="920"/>
                </a:lnTo>
                <a:lnTo>
                  <a:pt x="2298" y="922"/>
                </a:lnTo>
                <a:lnTo>
                  <a:pt x="2299" y="924"/>
                </a:lnTo>
                <a:lnTo>
                  <a:pt x="2299" y="926"/>
                </a:lnTo>
                <a:lnTo>
                  <a:pt x="2299" y="927"/>
                </a:lnTo>
                <a:lnTo>
                  <a:pt x="2301" y="931"/>
                </a:lnTo>
                <a:lnTo>
                  <a:pt x="2303" y="935"/>
                </a:lnTo>
                <a:lnTo>
                  <a:pt x="2303" y="938"/>
                </a:lnTo>
                <a:lnTo>
                  <a:pt x="2305" y="943"/>
                </a:lnTo>
                <a:lnTo>
                  <a:pt x="2306" y="946"/>
                </a:lnTo>
                <a:lnTo>
                  <a:pt x="2306" y="947"/>
                </a:lnTo>
                <a:lnTo>
                  <a:pt x="2307" y="950"/>
                </a:lnTo>
                <a:lnTo>
                  <a:pt x="2307" y="952"/>
                </a:lnTo>
                <a:lnTo>
                  <a:pt x="2307" y="955"/>
                </a:lnTo>
                <a:lnTo>
                  <a:pt x="2323" y="952"/>
                </a:lnTo>
                <a:lnTo>
                  <a:pt x="2331" y="951"/>
                </a:lnTo>
                <a:lnTo>
                  <a:pt x="2331" y="950"/>
                </a:lnTo>
                <a:lnTo>
                  <a:pt x="2332" y="950"/>
                </a:lnTo>
                <a:lnTo>
                  <a:pt x="2333" y="951"/>
                </a:lnTo>
                <a:lnTo>
                  <a:pt x="2341" y="948"/>
                </a:lnTo>
                <a:lnTo>
                  <a:pt x="2346" y="948"/>
                </a:lnTo>
                <a:lnTo>
                  <a:pt x="2350" y="947"/>
                </a:lnTo>
                <a:lnTo>
                  <a:pt x="2355" y="946"/>
                </a:lnTo>
                <a:lnTo>
                  <a:pt x="2366" y="944"/>
                </a:lnTo>
                <a:lnTo>
                  <a:pt x="2375" y="942"/>
                </a:lnTo>
                <a:lnTo>
                  <a:pt x="2378" y="942"/>
                </a:lnTo>
                <a:lnTo>
                  <a:pt x="2380" y="950"/>
                </a:lnTo>
                <a:lnTo>
                  <a:pt x="2382" y="951"/>
                </a:lnTo>
                <a:lnTo>
                  <a:pt x="2391" y="963"/>
                </a:lnTo>
                <a:lnTo>
                  <a:pt x="2392" y="965"/>
                </a:lnTo>
                <a:lnTo>
                  <a:pt x="2396" y="964"/>
                </a:lnTo>
                <a:lnTo>
                  <a:pt x="2410" y="963"/>
                </a:lnTo>
                <a:lnTo>
                  <a:pt x="2413" y="954"/>
                </a:lnTo>
                <a:lnTo>
                  <a:pt x="2414" y="955"/>
                </a:lnTo>
                <a:lnTo>
                  <a:pt x="2417" y="959"/>
                </a:lnTo>
                <a:lnTo>
                  <a:pt x="2418" y="961"/>
                </a:lnTo>
                <a:lnTo>
                  <a:pt x="2419" y="963"/>
                </a:lnTo>
                <a:lnTo>
                  <a:pt x="2422" y="964"/>
                </a:lnTo>
                <a:lnTo>
                  <a:pt x="2425" y="967"/>
                </a:lnTo>
                <a:lnTo>
                  <a:pt x="2425" y="968"/>
                </a:lnTo>
                <a:lnTo>
                  <a:pt x="2426" y="969"/>
                </a:lnTo>
                <a:lnTo>
                  <a:pt x="2426" y="972"/>
                </a:lnTo>
                <a:lnTo>
                  <a:pt x="2427" y="973"/>
                </a:lnTo>
                <a:lnTo>
                  <a:pt x="2427" y="974"/>
                </a:lnTo>
                <a:lnTo>
                  <a:pt x="2427" y="977"/>
                </a:lnTo>
                <a:lnTo>
                  <a:pt x="2427" y="978"/>
                </a:lnTo>
                <a:lnTo>
                  <a:pt x="2427" y="980"/>
                </a:lnTo>
                <a:lnTo>
                  <a:pt x="2426" y="981"/>
                </a:lnTo>
                <a:lnTo>
                  <a:pt x="2425" y="982"/>
                </a:lnTo>
                <a:lnTo>
                  <a:pt x="2425" y="984"/>
                </a:lnTo>
                <a:lnTo>
                  <a:pt x="2417" y="984"/>
                </a:lnTo>
                <a:lnTo>
                  <a:pt x="2415" y="989"/>
                </a:lnTo>
                <a:lnTo>
                  <a:pt x="2423" y="990"/>
                </a:lnTo>
                <a:lnTo>
                  <a:pt x="2423" y="991"/>
                </a:lnTo>
                <a:lnTo>
                  <a:pt x="2418" y="1001"/>
                </a:lnTo>
                <a:lnTo>
                  <a:pt x="2413" y="1011"/>
                </a:lnTo>
                <a:lnTo>
                  <a:pt x="2406" y="1016"/>
                </a:lnTo>
                <a:lnTo>
                  <a:pt x="2402" y="1017"/>
                </a:lnTo>
                <a:lnTo>
                  <a:pt x="2400" y="1020"/>
                </a:lnTo>
                <a:lnTo>
                  <a:pt x="2395" y="1023"/>
                </a:lnTo>
                <a:lnTo>
                  <a:pt x="2385" y="1027"/>
                </a:lnTo>
                <a:lnTo>
                  <a:pt x="2380" y="1031"/>
                </a:lnTo>
                <a:lnTo>
                  <a:pt x="2378" y="1031"/>
                </a:lnTo>
                <a:lnTo>
                  <a:pt x="2376" y="1032"/>
                </a:lnTo>
                <a:lnTo>
                  <a:pt x="2371" y="1034"/>
                </a:lnTo>
                <a:lnTo>
                  <a:pt x="2359" y="1042"/>
                </a:lnTo>
                <a:lnTo>
                  <a:pt x="2358" y="1044"/>
                </a:lnTo>
                <a:lnTo>
                  <a:pt x="2359" y="1045"/>
                </a:lnTo>
                <a:lnTo>
                  <a:pt x="2359" y="1046"/>
                </a:lnTo>
                <a:lnTo>
                  <a:pt x="2361" y="1047"/>
                </a:lnTo>
                <a:lnTo>
                  <a:pt x="2362" y="1049"/>
                </a:lnTo>
                <a:lnTo>
                  <a:pt x="2363" y="1050"/>
                </a:lnTo>
                <a:lnTo>
                  <a:pt x="2365" y="1051"/>
                </a:lnTo>
                <a:lnTo>
                  <a:pt x="2366" y="1054"/>
                </a:lnTo>
                <a:lnTo>
                  <a:pt x="2366" y="1057"/>
                </a:lnTo>
                <a:lnTo>
                  <a:pt x="2366" y="1059"/>
                </a:lnTo>
                <a:lnTo>
                  <a:pt x="2367" y="1061"/>
                </a:lnTo>
                <a:lnTo>
                  <a:pt x="2367" y="1066"/>
                </a:lnTo>
                <a:lnTo>
                  <a:pt x="2367" y="1067"/>
                </a:lnTo>
                <a:lnTo>
                  <a:pt x="2367" y="1070"/>
                </a:lnTo>
                <a:lnTo>
                  <a:pt x="2368" y="1071"/>
                </a:lnTo>
                <a:lnTo>
                  <a:pt x="2368" y="1074"/>
                </a:lnTo>
                <a:lnTo>
                  <a:pt x="2368" y="1075"/>
                </a:lnTo>
                <a:lnTo>
                  <a:pt x="2368" y="1077"/>
                </a:lnTo>
                <a:lnTo>
                  <a:pt x="2368" y="1080"/>
                </a:lnTo>
                <a:lnTo>
                  <a:pt x="2368" y="1081"/>
                </a:lnTo>
                <a:lnTo>
                  <a:pt x="2368" y="1083"/>
                </a:lnTo>
                <a:lnTo>
                  <a:pt x="2368" y="1084"/>
                </a:lnTo>
                <a:lnTo>
                  <a:pt x="2368" y="1085"/>
                </a:lnTo>
                <a:lnTo>
                  <a:pt x="2368" y="1087"/>
                </a:lnTo>
                <a:lnTo>
                  <a:pt x="2368" y="1088"/>
                </a:lnTo>
                <a:lnTo>
                  <a:pt x="2370" y="1089"/>
                </a:lnTo>
                <a:lnTo>
                  <a:pt x="2371" y="1096"/>
                </a:lnTo>
                <a:lnTo>
                  <a:pt x="2368" y="1098"/>
                </a:lnTo>
                <a:lnTo>
                  <a:pt x="2370" y="1105"/>
                </a:lnTo>
                <a:lnTo>
                  <a:pt x="2387" y="1092"/>
                </a:lnTo>
                <a:lnTo>
                  <a:pt x="2400" y="1083"/>
                </a:lnTo>
                <a:lnTo>
                  <a:pt x="2402" y="1081"/>
                </a:lnTo>
                <a:lnTo>
                  <a:pt x="2406" y="1079"/>
                </a:lnTo>
                <a:lnTo>
                  <a:pt x="2418" y="1071"/>
                </a:lnTo>
                <a:lnTo>
                  <a:pt x="2431" y="1066"/>
                </a:lnTo>
                <a:lnTo>
                  <a:pt x="2440" y="1070"/>
                </a:lnTo>
                <a:lnTo>
                  <a:pt x="2445" y="1096"/>
                </a:lnTo>
                <a:lnTo>
                  <a:pt x="2440" y="1096"/>
                </a:lnTo>
                <a:lnTo>
                  <a:pt x="2440" y="1101"/>
                </a:lnTo>
                <a:lnTo>
                  <a:pt x="2438" y="1101"/>
                </a:lnTo>
                <a:lnTo>
                  <a:pt x="2439" y="1105"/>
                </a:lnTo>
                <a:lnTo>
                  <a:pt x="2447" y="1105"/>
                </a:lnTo>
                <a:lnTo>
                  <a:pt x="2447" y="1111"/>
                </a:lnTo>
                <a:lnTo>
                  <a:pt x="2448" y="1111"/>
                </a:lnTo>
                <a:lnTo>
                  <a:pt x="2448" y="1114"/>
                </a:lnTo>
                <a:lnTo>
                  <a:pt x="2448" y="1119"/>
                </a:lnTo>
                <a:lnTo>
                  <a:pt x="2443" y="1121"/>
                </a:lnTo>
                <a:lnTo>
                  <a:pt x="2439" y="1121"/>
                </a:lnTo>
                <a:lnTo>
                  <a:pt x="2438" y="1121"/>
                </a:lnTo>
                <a:lnTo>
                  <a:pt x="2438" y="1119"/>
                </a:lnTo>
                <a:lnTo>
                  <a:pt x="2435" y="1119"/>
                </a:lnTo>
                <a:lnTo>
                  <a:pt x="2431" y="1121"/>
                </a:lnTo>
                <a:lnTo>
                  <a:pt x="2431" y="1121"/>
                </a:lnTo>
                <a:lnTo>
                  <a:pt x="2430" y="1121"/>
                </a:lnTo>
                <a:lnTo>
                  <a:pt x="2427" y="1119"/>
                </a:lnTo>
                <a:lnTo>
                  <a:pt x="2425" y="1119"/>
                </a:lnTo>
                <a:lnTo>
                  <a:pt x="2422" y="1121"/>
                </a:lnTo>
                <a:lnTo>
                  <a:pt x="2418" y="1121"/>
                </a:lnTo>
                <a:lnTo>
                  <a:pt x="2412" y="1121"/>
                </a:lnTo>
                <a:lnTo>
                  <a:pt x="2409" y="1121"/>
                </a:lnTo>
                <a:lnTo>
                  <a:pt x="2406" y="1122"/>
                </a:lnTo>
                <a:lnTo>
                  <a:pt x="2400" y="1124"/>
                </a:lnTo>
                <a:lnTo>
                  <a:pt x="2396" y="1126"/>
                </a:lnTo>
                <a:lnTo>
                  <a:pt x="2374" y="1128"/>
                </a:lnTo>
                <a:lnTo>
                  <a:pt x="2372" y="1128"/>
                </a:lnTo>
                <a:lnTo>
                  <a:pt x="2374" y="1124"/>
                </a:lnTo>
                <a:lnTo>
                  <a:pt x="2372" y="1117"/>
                </a:lnTo>
                <a:lnTo>
                  <a:pt x="2370" y="1118"/>
                </a:lnTo>
                <a:lnTo>
                  <a:pt x="2368" y="1096"/>
                </a:lnTo>
                <a:lnTo>
                  <a:pt x="2366" y="1093"/>
                </a:lnTo>
                <a:lnTo>
                  <a:pt x="2366" y="1091"/>
                </a:lnTo>
                <a:lnTo>
                  <a:pt x="2362" y="1088"/>
                </a:lnTo>
                <a:lnTo>
                  <a:pt x="2357" y="1088"/>
                </a:lnTo>
                <a:lnTo>
                  <a:pt x="2344" y="1087"/>
                </a:lnTo>
                <a:lnTo>
                  <a:pt x="2339" y="1085"/>
                </a:lnTo>
                <a:lnTo>
                  <a:pt x="2337" y="1085"/>
                </a:lnTo>
                <a:lnTo>
                  <a:pt x="2336" y="1085"/>
                </a:lnTo>
                <a:lnTo>
                  <a:pt x="2329" y="1084"/>
                </a:lnTo>
                <a:lnTo>
                  <a:pt x="2328" y="1084"/>
                </a:lnTo>
                <a:lnTo>
                  <a:pt x="2328" y="1083"/>
                </a:lnTo>
                <a:lnTo>
                  <a:pt x="2325" y="1083"/>
                </a:lnTo>
                <a:lnTo>
                  <a:pt x="2325" y="1081"/>
                </a:lnTo>
                <a:lnTo>
                  <a:pt x="2320" y="1081"/>
                </a:lnTo>
                <a:lnTo>
                  <a:pt x="2320" y="1089"/>
                </a:lnTo>
                <a:lnTo>
                  <a:pt x="2319" y="1101"/>
                </a:lnTo>
                <a:lnTo>
                  <a:pt x="2299" y="1098"/>
                </a:lnTo>
                <a:lnTo>
                  <a:pt x="2298" y="1100"/>
                </a:lnTo>
                <a:lnTo>
                  <a:pt x="2295" y="1104"/>
                </a:lnTo>
                <a:lnTo>
                  <a:pt x="2293" y="1107"/>
                </a:lnTo>
                <a:lnTo>
                  <a:pt x="2289" y="1113"/>
                </a:lnTo>
                <a:lnTo>
                  <a:pt x="2286" y="1117"/>
                </a:lnTo>
                <a:lnTo>
                  <a:pt x="2285" y="1119"/>
                </a:lnTo>
                <a:lnTo>
                  <a:pt x="2289" y="1121"/>
                </a:lnTo>
                <a:lnTo>
                  <a:pt x="2293" y="1124"/>
                </a:lnTo>
                <a:lnTo>
                  <a:pt x="2299" y="1123"/>
                </a:lnTo>
                <a:lnTo>
                  <a:pt x="2307" y="1126"/>
                </a:lnTo>
                <a:lnTo>
                  <a:pt x="2311" y="1127"/>
                </a:lnTo>
                <a:lnTo>
                  <a:pt x="2315" y="1127"/>
                </a:lnTo>
                <a:lnTo>
                  <a:pt x="2319" y="1127"/>
                </a:lnTo>
                <a:lnTo>
                  <a:pt x="2324" y="1128"/>
                </a:lnTo>
                <a:lnTo>
                  <a:pt x="2327" y="1128"/>
                </a:lnTo>
                <a:lnTo>
                  <a:pt x="2332" y="1130"/>
                </a:lnTo>
                <a:lnTo>
                  <a:pt x="2336" y="1131"/>
                </a:lnTo>
                <a:lnTo>
                  <a:pt x="2337" y="1131"/>
                </a:lnTo>
                <a:lnTo>
                  <a:pt x="2339" y="1132"/>
                </a:lnTo>
                <a:lnTo>
                  <a:pt x="2340" y="1132"/>
                </a:lnTo>
                <a:lnTo>
                  <a:pt x="2341" y="1132"/>
                </a:lnTo>
                <a:lnTo>
                  <a:pt x="2342" y="1134"/>
                </a:lnTo>
                <a:lnTo>
                  <a:pt x="2344" y="1134"/>
                </a:lnTo>
                <a:lnTo>
                  <a:pt x="2345" y="1135"/>
                </a:lnTo>
                <a:lnTo>
                  <a:pt x="2346" y="1135"/>
                </a:lnTo>
                <a:lnTo>
                  <a:pt x="2348" y="1135"/>
                </a:lnTo>
                <a:lnTo>
                  <a:pt x="2349" y="1136"/>
                </a:lnTo>
                <a:lnTo>
                  <a:pt x="2350" y="1137"/>
                </a:lnTo>
                <a:lnTo>
                  <a:pt x="2352" y="1137"/>
                </a:lnTo>
                <a:lnTo>
                  <a:pt x="2353" y="1139"/>
                </a:lnTo>
                <a:lnTo>
                  <a:pt x="2354" y="1139"/>
                </a:lnTo>
                <a:lnTo>
                  <a:pt x="2355" y="1140"/>
                </a:lnTo>
                <a:lnTo>
                  <a:pt x="2355" y="1141"/>
                </a:lnTo>
                <a:lnTo>
                  <a:pt x="2357" y="1141"/>
                </a:lnTo>
                <a:lnTo>
                  <a:pt x="2357" y="1143"/>
                </a:lnTo>
                <a:lnTo>
                  <a:pt x="2358" y="1144"/>
                </a:lnTo>
                <a:lnTo>
                  <a:pt x="2359" y="1144"/>
                </a:lnTo>
                <a:lnTo>
                  <a:pt x="2361" y="1145"/>
                </a:lnTo>
                <a:lnTo>
                  <a:pt x="2363" y="1147"/>
                </a:lnTo>
                <a:lnTo>
                  <a:pt x="2366" y="1148"/>
                </a:lnTo>
                <a:lnTo>
                  <a:pt x="2367" y="1149"/>
                </a:lnTo>
                <a:lnTo>
                  <a:pt x="2368" y="1151"/>
                </a:lnTo>
                <a:lnTo>
                  <a:pt x="2368" y="1152"/>
                </a:lnTo>
                <a:lnTo>
                  <a:pt x="2370" y="1152"/>
                </a:lnTo>
                <a:lnTo>
                  <a:pt x="2370" y="1152"/>
                </a:lnTo>
                <a:lnTo>
                  <a:pt x="2371" y="1152"/>
                </a:lnTo>
                <a:lnTo>
                  <a:pt x="2371" y="1153"/>
                </a:lnTo>
                <a:lnTo>
                  <a:pt x="2371" y="1156"/>
                </a:lnTo>
                <a:lnTo>
                  <a:pt x="2419" y="1160"/>
                </a:lnTo>
                <a:lnTo>
                  <a:pt x="2434" y="1156"/>
                </a:lnTo>
                <a:lnTo>
                  <a:pt x="2435" y="1156"/>
                </a:lnTo>
                <a:lnTo>
                  <a:pt x="2436" y="1156"/>
                </a:lnTo>
                <a:lnTo>
                  <a:pt x="2440" y="1154"/>
                </a:lnTo>
                <a:lnTo>
                  <a:pt x="2443" y="1152"/>
                </a:lnTo>
                <a:lnTo>
                  <a:pt x="2447" y="1151"/>
                </a:lnTo>
                <a:lnTo>
                  <a:pt x="2448" y="1152"/>
                </a:lnTo>
                <a:lnTo>
                  <a:pt x="2451" y="1154"/>
                </a:lnTo>
                <a:lnTo>
                  <a:pt x="2457" y="1152"/>
                </a:lnTo>
                <a:lnTo>
                  <a:pt x="2458" y="1152"/>
                </a:lnTo>
                <a:lnTo>
                  <a:pt x="2457" y="1151"/>
                </a:lnTo>
                <a:lnTo>
                  <a:pt x="2456" y="1147"/>
                </a:lnTo>
                <a:lnTo>
                  <a:pt x="2455" y="1144"/>
                </a:lnTo>
                <a:lnTo>
                  <a:pt x="2457" y="1143"/>
                </a:lnTo>
                <a:lnTo>
                  <a:pt x="2461" y="1139"/>
                </a:lnTo>
                <a:lnTo>
                  <a:pt x="2464" y="1135"/>
                </a:lnTo>
                <a:lnTo>
                  <a:pt x="2470" y="1128"/>
                </a:lnTo>
                <a:lnTo>
                  <a:pt x="2477" y="1131"/>
                </a:lnTo>
                <a:lnTo>
                  <a:pt x="2478" y="1131"/>
                </a:lnTo>
                <a:lnTo>
                  <a:pt x="2479" y="1132"/>
                </a:lnTo>
                <a:lnTo>
                  <a:pt x="2485" y="1135"/>
                </a:lnTo>
                <a:lnTo>
                  <a:pt x="2492" y="1143"/>
                </a:lnTo>
                <a:lnTo>
                  <a:pt x="2494" y="1147"/>
                </a:lnTo>
                <a:lnTo>
                  <a:pt x="2491" y="1153"/>
                </a:lnTo>
                <a:lnTo>
                  <a:pt x="2491" y="1154"/>
                </a:lnTo>
                <a:lnTo>
                  <a:pt x="2491" y="1160"/>
                </a:lnTo>
                <a:lnTo>
                  <a:pt x="2491" y="1164"/>
                </a:lnTo>
                <a:lnTo>
                  <a:pt x="2491" y="1171"/>
                </a:lnTo>
                <a:lnTo>
                  <a:pt x="2491" y="1175"/>
                </a:lnTo>
                <a:lnTo>
                  <a:pt x="2491" y="1183"/>
                </a:lnTo>
                <a:lnTo>
                  <a:pt x="2491" y="1187"/>
                </a:lnTo>
                <a:lnTo>
                  <a:pt x="2491" y="1190"/>
                </a:lnTo>
                <a:lnTo>
                  <a:pt x="2491" y="1194"/>
                </a:lnTo>
                <a:lnTo>
                  <a:pt x="2491" y="1196"/>
                </a:lnTo>
                <a:lnTo>
                  <a:pt x="2491" y="1198"/>
                </a:lnTo>
                <a:lnTo>
                  <a:pt x="2492" y="1203"/>
                </a:lnTo>
                <a:lnTo>
                  <a:pt x="2492" y="1204"/>
                </a:lnTo>
                <a:lnTo>
                  <a:pt x="2492" y="1207"/>
                </a:lnTo>
                <a:lnTo>
                  <a:pt x="2494" y="1211"/>
                </a:lnTo>
                <a:lnTo>
                  <a:pt x="2494" y="1216"/>
                </a:lnTo>
                <a:lnTo>
                  <a:pt x="2495" y="1225"/>
                </a:lnTo>
                <a:lnTo>
                  <a:pt x="2486" y="1225"/>
                </a:lnTo>
                <a:lnTo>
                  <a:pt x="2482" y="1234"/>
                </a:lnTo>
                <a:lnTo>
                  <a:pt x="2474" y="1233"/>
                </a:lnTo>
                <a:lnTo>
                  <a:pt x="2469" y="1237"/>
                </a:lnTo>
                <a:lnTo>
                  <a:pt x="2468" y="1235"/>
                </a:lnTo>
                <a:lnTo>
                  <a:pt x="2474" y="1229"/>
                </a:lnTo>
                <a:lnTo>
                  <a:pt x="2479" y="1224"/>
                </a:lnTo>
                <a:lnTo>
                  <a:pt x="2478" y="1220"/>
                </a:lnTo>
                <a:lnTo>
                  <a:pt x="2477" y="1216"/>
                </a:lnTo>
                <a:lnTo>
                  <a:pt x="2475" y="1216"/>
                </a:lnTo>
                <a:lnTo>
                  <a:pt x="2466" y="1216"/>
                </a:lnTo>
                <a:lnTo>
                  <a:pt x="2466" y="1218"/>
                </a:lnTo>
                <a:lnTo>
                  <a:pt x="2466" y="1233"/>
                </a:lnTo>
                <a:lnTo>
                  <a:pt x="2466" y="1235"/>
                </a:lnTo>
                <a:lnTo>
                  <a:pt x="2466" y="1237"/>
                </a:lnTo>
                <a:lnTo>
                  <a:pt x="2466" y="1238"/>
                </a:lnTo>
                <a:lnTo>
                  <a:pt x="2465" y="1238"/>
                </a:lnTo>
                <a:lnTo>
                  <a:pt x="2451" y="1243"/>
                </a:lnTo>
                <a:lnTo>
                  <a:pt x="2448" y="1246"/>
                </a:lnTo>
                <a:lnTo>
                  <a:pt x="2445" y="1246"/>
                </a:lnTo>
                <a:lnTo>
                  <a:pt x="2445" y="1247"/>
                </a:lnTo>
                <a:lnTo>
                  <a:pt x="2447" y="1247"/>
                </a:lnTo>
                <a:lnTo>
                  <a:pt x="2456" y="1259"/>
                </a:lnTo>
                <a:lnTo>
                  <a:pt x="2458" y="1264"/>
                </a:lnTo>
                <a:lnTo>
                  <a:pt x="2460" y="1265"/>
                </a:lnTo>
                <a:lnTo>
                  <a:pt x="2461" y="1268"/>
                </a:lnTo>
                <a:lnTo>
                  <a:pt x="2462" y="1269"/>
                </a:lnTo>
                <a:lnTo>
                  <a:pt x="2462" y="1272"/>
                </a:lnTo>
                <a:lnTo>
                  <a:pt x="2462" y="1273"/>
                </a:lnTo>
                <a:lnTo>
                  <a:pt x="2469" y="1282"/>
                </a:lnTo>
                <a:lnTo>
                  <a:pt x="2473" y="1288"/>
                </a:lnTo>
                <a:lnTo>
                  <a:pt x="2475" y="1293"/>
                </a:lnTo>
                <a:lnTo>
                  <a:pt x="2485" y="1307"/>
                </a:lnTo>
                <a:lnTo>
                  <a:pt x="2498" y="1332"/>
                </a:lnTo>
                <a:lnTo>
                  <a:pt x="2505" y="1323"/>
                </a:lnTo>
                <a:lnTo>
                  <a:pt x="2509" y="1308"/>
                </a:lnTo>
                <a:lnTo>
                  <a:pt x="2509" y="1307"/>
                </a:lnTo>
                <a:lnTo>
                  <a:pt x="2509" y="1302"/>
                </a:lnTo>
                <a:lnTo>
                  <a:pt x="2508" y="1301"/>
                </a:lnTo>
                <a:lnTo>
                  <a:pt x="2507" y="1299"/>
                </a:lnTo>
                <a:lnTo>
                  <a:pt x="2500" y="1297"/>
                </a:lnTo>
                <a:lnTo>
                  <a:pt x="2503" y="1289"/>
                </a:lnTo>
                <a:lnTo>
                  <a:pt x="2533" y="1291"/>
                </a:lnTo>
                <a:lnTo>
                  <a:pt x="2533" y="1285"/>
                </a:lnTo>
                <a:lnTo>
                  <a:pt x="2533" y="1277"/>
                </a:lnTo>
                <a:lnTo>
                  <a:pt x="2534" y="1272"/>
                </a:lnTo>
                <a:lnTo>
                  <a:pt x="2543" y="1268"/>
                </a:lnTo>
                <a:lnTo>
                  <a:pt x="2541" y="1259"/>
                </a:lnTo>
                <a:lnTo>
                  <a:pt x="2539" y="1254"/>
                </a:lnTo>
                <a:lnTo>
                  <a:pt x="2538" y="1254"/>
                </a:lnTo>
                <a:lnTo>
                  <a:pt x="2534" y="1254"/>
                </a:lnTo>
                <a:lnTo>
                  <a:pt x="2529" y="1254"/>
                </a:lnTo>
                <a:lnTo>
                  <a:pt x="2525" y="1254"/>
                </a:lnTo>
                <a:lnTo>
                  <a:pt x="2525" y="1242"/>
                </a:lnTo>
                <a:lnTo>
                  <a:pt x="2544" y="1242"/>
                </a:lnTo>
                <a:lnTo>
                  <a:pt x="2550" y="1241"/>
                </a:lnTo>
                <a:lnTo>
                  <a:pt x="2555" y="1241"/>
                </a:lnTo>
                <a:lnTo>
                  <a:pt x="2559" y="1241"/>
                </a:lnTo>
                <a:lnTo>
                  <a:pt x="2558" y="1255"/>
                </a:lnTo>
                <a:lnTo>
                  <a:pt x="2561" y="1256"/>
                </a:lnTo>
                <a:lnTo>
                  <a:pt x="2573" y="1255"/>
                </a:lnTo>
                <a:lnTo>
                  <a:pt x="2582" y="1255"/>
                </a:lnTo>
                <a:lnTo>
                  <a:pt x="2588" y="1255"/>
                </a:lnTo>
                <a:lnTo>
                  <a:pt x="2586" y="1244"/>
                </a:lnTo>
                <a:lnTo>
                  <a:pt x="2586" y="1242"/>
                </a:lnTo>
                <a:lnTo>
                  <a:pt x="2593" y="1239"/>
                </a:lnTo>
                <a:lnTo>
                  <a:pt x="2595" y="1238"/>
                </a:lnTo>
                <a:lnTo>
                  <a:pt x="2607" y="1238"/>
                </a:lnTo>
                <a:lnTo>
                  <a:pt x="2608" y="1241"/>
                </a:lnTo>
                <a:lnTo>
                  <a:pt x="2610" y="1246"/>
                </a:lnTo>
                <a:lnTo>
                  <a:pt x="2611" y="1247"/>
                </a:lnTo>
                <a:lnTo>
                  <a:pt x="2611" y="1252"/>
                </a:lnTo>
                <a:lnTo>
                  <a:pt x="2611" y="1261"/>
                </a:lnTo>
                <a:lnTo>
                  <a:pt x="2611" y="1264"/>
                </a:lnTo>
                <a:lnTo>
                  <a:pt x="2608" y="1278"/>
                </a:lnTo>
                <a:lnTo>
                  <a:pt x="2607" y="1278"/>
                </a:lnTo>
                <a:lnTo>
                  <a:pt x="2604" y="1301"/>
                </a:lnTo>
                <a:lnTo>
                  <a:pt x="2603" y="1301"/>
                </a:lnTo>
                <a:lnTo>
                  <a:pt x="2599" y="1301"/>
                </a:lnTo>
                <a:lnTo>
                  <a:pt x="2594" y="1303"/>
                </a:lnTo>
                <a:lnTo>
                  <a:pt x="2590" y="1306"/>
                </a:lnTo>
                <a:lnTo>
                  <a:pt x="2588" y="1307"/>
                </a:lnTo>
                <a:lnTo>
                  <a:pt x="2588" y="1314"/>
                </a:lnTo>
                <a:lnTo>
                  <a:pt x="2578" y="1311"/>
                </a:lnTo>
                <a:lnTo>
                  <a:pt x="2577" y="1320"/>
                </a:lnTo>
                <a:lnTo>
                  <a:pt x="2578" y="1320"/>
                </a:lnTo>
                <a:lnTo>
                  <a:pt x="2581" y="1321"/>
                </a:lnTo>
                <a:lnTo>
                  <a:pt x="2585" y="1321"/>
                </a:lnTo>
                <a:lnTo>
                  <a:pt x="2588" y="1321"/>
                </a:lnTo>
                <a:lnTo>
                  <a:pt x="2589" y="1321"/>
                </a:lnTo>
                <a:lnTo>
                  <a:pt x="2591" y="1320"/>
                </a:lnTo>
                <a:lnTo>
                  <a:pt x="2597" y="1320"/>
                </a:lnTo>
                <a:lnTo>
                  <a:pt x="2601" y="1319"/>
                </a:lnTo>
                <a:lnTo>
                  <a:pt x="2603" y="1318"/>
                </a:lnTo>
                <a:lnTo>
                  <a:pt x="2603" y="1319"/>
                </a:lnTo>
                <a:lnTo>
                  <a:pt x="2602" y="1331"/>
                </a:lnTo>
                <a:lnTo>
                  <a:pt x="2601" y="1333"/>
                </a:lnTo>
                <a:lnTo>
                  <a:pt x="2601" y="1336"/>
                </a:lnTo>
                <a:lnTo>
                  <a:pt x="2599" y="1337"/>
                </a:lnTo>
                <a:lnTo>
                  <a:pt x="2599" y="1338"/>
                </a:lnTo>
                <a:lnTo>
                  <a:pt x="2597" y="1338"/>
                </a:lnTo>
                <a:lnTo>
                  <a:pt x="2595" y="1338"/>
                </a:lnTo>
                <a:lnTo>
                  <a:pt x="2591" y="1338"/>
                </a:lnTo>
                <a:lnTo>
                  <a:pt x="2590" y="1340"/>
                </a:lnTo>
                <a:lnTo>
                  <a:pt x="2589" y="1341"/>
                </a:lnTo>
                <a:lnTo>
                  <a:pt x="2589" y="1342"/>
                </a:lnTo>
                <a:lnTo>
                  <a:pt x="2593" y="1346"/>
                </a:lnTo>
                <a:lnTo>
                  <a:pt x="2593" y="1348"/>
                </a:lnTo>
                <a:lnTo>
                  <a:pt x="2594" y="1349"/>
                </a:lnTo>
                <a:lnTo>
                  <a:pt x="2595" y="1345"/>
                </a:lnTo>
                <a:lnTo>
                  <a:pt x="2599" y="1341"/>
                </a:lnTo>
                <a:lnTo>
                  <a:pt x="2601" y="1338"/>
                </a:lnTo>
                <a:lnTo>
                  <a:pt x="2615" y="1340"/>
                </a:lnTo>
                <a:lnTo>
                  <a:pt x="2619" y="1323"/>
                </a:lnTo>
                <a:lnTo>
                  <a:pt x="2604" y="1319"/>
                </a:lnTo>
                <a:lnTo>
                  <a:pt x="2604" y="1316"/>
                </a:lnTo>
                <a:lnTo>
                  <a:pt x="2606" y="1308"/>
                </a:lnTo>
                <a:lnTo>
                  <a:pt x="2608" y="1290"/>
                </a:lnTo>
                <a:lnTo>
                  <a:pt x="2608" y="1288"/>
                </a:lnTo>
                <a:lnTo>
                  <a:pt x="2608" y="1286"/>
                </a:lnTo>
                <a:lnTo>
                  <a:pt x="2614" y="1286"/>
                </a:lnTo>
                <a:lnTo>
                  <a:pt x="2616" y="1288"/>
                </a:lnTo>
                <a:lnTo>
                  <a:pt x="2619" y="1288"/>
                </a:lnTo>
                <a:lnTo>
                  <a:pt x="2619" y="1281"/>
                </a:lnTo>
                <a:lnTo>
                  <a:pt x="2616" y="1281"/>
                </a:lnTo>
                <a:lnTo>
                  <a:pt x="2614" y="1281"/>
                </a:lnTo>
                <a:lnTo>
                  <a:pt x="2610" y="1280"/>
                </a:lnTo>
                <a:lnTo>
                  <a:pt x="2610" y="1277"/>
                </a:lnTo>
                <a:lnTo>
                  <a:pt x="2614" y="1278"/>
                </a:lnTo>
                <a:lnTo>
                  <a:pt x="2616" y="1278"/>
                </a:lnTo>
                <a:lnTo>
                  <a:pt x="2620" y="1278"/>
                </a:lnTo>
                <a:lnTo>
                  <a:pt x="2634" y="1278"/>
                </a:lnTo>
                <a:lnTo>
                  <a:pt x="2645" y="1267"/>
                </a:lnTo>
                <a:lnTo>
                  <a:pt x="2647" y="1264"/>
                </a:lnTo>
                <a:lnTo>
                  <a:pt x="2653" y="1267"/>
                </a:lnTo>
                <a:lnTo>
                  <a:pt x="2657" y="1268"/>
                </a:lnTo>
                <a:lnTo>
                  <a:pt x="2658" y="1278"/>
                </a:lnTo>
                <a:lnTo>
                  <a:pt x="2675" y="1278"/>
                </a:lnTo>
                <a:lnTo>
                  <a:pt x="2681" y="1267"/>
                </a:lnTo>
                <a:lnTo>
                  <a:pt x="2683" y="1265"/>
                </a:lnTo>
                <a:lnTo>
                  <a:pt x="2693" y="1247"/>
                </a:lnTo>
                <a:lnTo>
                  <a:pt x="2705" y="1242"/>
                </a:lnTo>
                <a:lnTo>
                  <a:pt x="2705" y="1243"/>
                </a:lnTo>
                <a:lnTo>
                  <a:pt x="2707" y="1244"/>
                </a:lnTo>
                <a:lnTo>
                  <a:pt x="2709" y="1247"/>
                </a:lnTo>
                <a:lnTo>
                  <a:pt x="2710" y="1247"/>
                </a:lnTo>
                <a:lnTo>
                  <a:pt x="2711" y="1247"/>
                </a:lnTo>
                <a:close/>
                <a:moveTo>
                  <a:pt x="1984" y="244"/>
                </a:moveTo>
                <a:lnTo>
                  <a:pt x="1988" y="252"/>
                </a:lnTo>
                <a:lnTo>
                  <a:pt x="1996" y="252"/>
                </a:lnTo>
                <a:lnTo>
                  <a:pt x="1994" y="234"/>
                </a:lnTo>
                <a:lnTo>
                  <a:pt x="1987" y="234"/>
                </a:lnTo>
                <a:lnTo>
                  <a:pt x="1985" y="234"/>
                </a:lnTo>
                <a:lnTo>
                  <a:pt x="1985" y="235"/>
                </a:lnTo>
                <a:lnTo>
                  <a:pt x="1985" y="237"/>
                </a:lnTo>
                <a:lnTo>
                  <a:pt x="1984" y="241"/>
                </a:lnTo>
                <a:lnTo>
                  <a:pt x="1984" y="244"/>
                </a:lnTo>
                <a:close/>
                <a:moveTo>
                  <a:pt x="1979" y="231"/>
                </a:moveTo>
                <a:lnTo>
                  <a:pt x="1981" y="239"/>
                </a:lnTo>
                <a:lnTo>
                  <a:pt x="1983" y="240"/>
                </a:lnTo>
                <a:lnTo>
                  <a:pt x="1983" y="236"/>
                </a:lnTo>
                <a:lnTo>
                  <a:pt x="1983" y="234"/>
                </a:lnTo>
                <a:lnTo>
                  <a:pt x="1983" y="231"/>
                </a:lnTo>
                <a:lnTo>
                  <a:pt x="1979" y="231"/>
                </a:lnTo>
                <a:close/>
                <a:moveTo>
                  <a:pt x="1970" y="249"/>
                </a:moveTo>
                <a:lnTo>
                  <a:pt x="1976" y="257"/>
                </a:lnTo>
                <a:lnTo>
                  <a:pt x="1977" y="258"/>
                </a:lnTo>
                <a:lnTo>
                  <a:pt x="1979" y="254"/>
                </a:lnTo>
                <a:lnTo>
                  <a:pt x="1980" y="254"/>
                </a:lnTo>
                <a:lnTo>
                  <a:pt x="1980" y="253"/>
                </a:lnTo>
                <a:lnTo>
                  <a:pt x="1981" y="253"/>
                </a:lnTo>
                <a:lnTo>
                  <a:pt x="1981" y="251"/>
                </a:lnTo>
                <a:lnTo>
                  <a:pt x="1980" y="251"/>
                </a:lnTo>
                <a:lnTo>
                  <a:pt x="1975" y="251"/>
                </a:lnTo>
                <a:lnTo>
                  <a:pt x="1970" y="249"/>
                </a:lnTo>
                <a:close/>
                <a:moveTo>
                  <a:pt x="113" y="1114"/>
                </a:moveTo>
                <a:lnTo>
                  <a:pt x="108" y="1106"/>
                </a:lnTo>
                <a:lnTo>
                  <a:pt x="104" y="1098"/>
                </a:lnTo>
                <a:lnTo>
                  <a:pt x="100" y="1092"/>
                </a:lnTo>
                <a:lnTo>
                  <a:pt x="82" y="1110"/>
                </a:lnTo>
                <a:lnTo>
                  <a:pt x="73" y="1119"/>
                </a:lnTo>
                <a:lnTo>
                  <a:pt x="73" y="1121"/>
                </a:lnTo>
                <a:lnTo>
                  <a:pt x="74" y="1121"/>
                </a:lnTo>
                <a:lnTo>
                  <a:pt x="75" y="1122"/>
                </a:lnTo>
                <a:lnTo>
                  <a:pt x="77" y="1123"/>
                </a:lnTo>
                <a:lnTo>
                  <a:pt x="78" y="1124"/>
                </a:lnTo>
                <a:lnTo>
                  <a:pt x="78" y="1126"/>
                </a:lnTo>
                <a:lnTo>
                  <a:pt x="79" y="1127"/>
                </a:lnTo>
                <a:lnTo>
                  <a:pt x="81" y="1127"/>
                </a:lnTo>
                <a:lnTo>
                  <a:pt x="82" y="1128"/>
                </a:lnTo>
                <a:lnTo>
                  <a:pt x="83" y="1130"/>
                </a:lnTo>
                <a:lnTo>
                  <a:pt x="84" y="1131"/>
                </a:lnTo>
                <a:lnTo>
                  <a:pt x="86" y="1131"/>
                </a:lnTo>
                <a:lnTo>
                  <a:pt x="87" y="1132"/>
                </a:lnTo>
                <a:lnTo>
                  <a:pt x="88" y="1134"/>
                </a:lnTo>
                <a:lnTo>
                  <a:pt x="90" y="1134"/>
                </a:lnTo>
                <a:lnTo>
                  <a:pt x="92" y="1136"/>
                </a:lnTo>
                <a:lnTo>
                  <a:pt x="103" y="1124"/>
                </a:lnTo>
                <a:lnTo>
                  <a:pt x="105" y="1122"/>
                </a:lnTo>
                <a:lnTo>
                  <a:pt x="113" y="1114"/>
                </a:lnTo>
                <a:close/>
                <a:moveTo>
                  <a:pt x="114" y="1149"/>
                </a:moveTo>
                <a:lnTo>
                  <a:pt x="113" y="1148"/>
                </a:lnTo>
                <a:lnTo>
                  <a:pt x="112" y="1148"/>
                </a:lnTo>
                <a:lnTo>
                  <a:pt x="111" y="1148"/>
                </a:lnTo>
                <a:lnTo>
                  <a:pt x="109" y="1147"/>
                </a:lnTo>
                <a:lnTo>
                  <a:pt x="108" y="1147"/>
                </a:lnTo>
                <a:lnTo>
                  <a:pt x="108" y="1145"/>
                </a:lnTo>
                <a:lnTo>
                  <a:pt x="107" y="1147"/>
                </a:lnTo>
                <a:lnTo>
                  <a:pt x="112" y="1149"/>
                </a:lnTo>
                <a:lnTo>
                  <a:pt x="113" y="1151"/>
                </a:lnTo>
                <a:lnTo>
                  <a:pt x="114" y="1149"/>
                </a:lnTo>
                <a:close/>
                <a:moveTo>
                  <a:pt x="347" y="1141"/>
                </a:moveTo>
                <a:lnTo>
                  <a:pt x="352" y="1140"/>
                </a:lnTo>
                <a:lnTo>
                  <a:pt x="353" y="1132"/>
                </a:lnTo>
                <a:lnTo>
                  <a:pt x="353" y="1131"/>
                </a:lnTo>
                <a:lnTo>
                  <a:pt x="349" y="1132"/>
                </a:lnTo>
                <a:lnTo>
                  <a:pt x="347" y="1141"/>
                </a:lnTo>
                <a:close/>
                <a:moveTo>
                  <a:pt x="330" y="1168"/>
                </a:moveTo>
                <a:lnTo>
                  <a:pt x="324" y="1139"/>
                </a:lnTo>
                <a:lnTo>
                  <a:pt x="323" y="1136"/>
                </a:lnTo>
                <a:lnTo>
                  <a:pt x="246" y="1147"/>
                </a:lnTo>
                <a:lnTo>
                  <a:pt x="246" y="1152"/>
                </a:lnTo>
                <a:lnTo>
                  <a:pt x="246" y="1152"/>
                </a:lnTo>
                <a:lnTo>
                  <a:pt x="247" y="1154"/>
                </a:lnTo>
                <a:lnTo>
                  <a:pt x="249" y="1157"/>
                </a:lnTo>
                <a:lnTo>
                  <a:pt x="249" y="1160"/>
                </a:lnTo>
                <a:lnTo>
                  <a:pt x="249" y="1164"/>
                </a:lnTo>
                <a:lnTo>
                  <a:pt x="250" y="1164"/>
                </a:lnTo>
                <a:lnTo>
                  <a:pt x="253" y="1164"/>
                </a:lnTo>
                <a:lnTo>
                  <a:pt x="255" y="1164"/>
                </a:lnTo>
                <a:lnTo>
                  <a:pt x="258" y="1164"/>
                </a:lnTo>
                <a:lnTo>
                  <a:pt x="260" y="1164"/>
                </a:lnTo>
                <a:lnTo>
                  <a:pt x="263" y="1165"/>
                </a:lnTo>
                <a:lnTo>
                  <a:pt x="266" y="1165"/>
                </a:lnTo>
                <a:lnTo>
                  <a:pt x="268" y="1165"/>
                </a:lnTo>
                <a:lnTo>
                  <a:pt x="271" y="1165"/>
                </a:lnTo>
                <a:lnTo>
                  <a:pt x="273" y="1165"/>
                </a:lnTo>
                <a:lnTo>
                  <a:pt x="276" y="1165"/>
                </a:lnTo>
                <a:lnTo>
                  <a:pt x="280" y="1165"/>
                </a:lnTo>
                <a:lnTo>
                  <a:pt x="290" y="1165"/>
                </a:lnTo>
                <a:lnTo>
                  <a:pt x="330" y="1168"/>
                </a:lnTo>
                <a:close/>
                <a:moveTo>
                  <a:pt x="391" y="1297"/>
                </a:moveTo>
                <a:lnTo>
                  <a:pt x="387" y="1286"/>
                </a:lnTo>
                <a:lnTo>
                  <a:pt x="386" y="1282"/>
                </a:lnTo>
                <a:lnTo>
                  <a:pt x="384" y="1280"/>
                </a:lnTo>
                <a:lnTo>
                  <a:pt x="382" y="1276"/>
                </a:lnTo>
                <a:lnTo>
                  <a:pt x="382" y="1273"/>
                </a:lnTo>
                <a:lnTo>
                  <a:pt x="382" y="1271"/>
                </a:lnTo>
                <a:lnTo>
                  <a:pt x="382" y="1269"/>
                </a:lnTo>
                <a:lnTo>
                  <a:pt x="382" y="1268"/>
                </a:lnTo>
                <a:lnTo>
                  <a:pt x="380" y="1264"/>
                </a:lnTo>
                <a:lnTo>
                  <a:pt x="380" y="1259"/>
                </a:lnTo>
                <a:lnTo>
                  <a:pt x="380" y="1254"/>
                </a:lnTo>
                <a:lnTo>
                  <a:pt x="380" y="1233"/>
                </a:lnTo>
                <a:lnTo>
                  <a:pt x="380" y="1221"/>
                </a:lnTo>
                <a:lnTo>
                  <a:pt x="380" y="1218"/>
                </a:lnTo>
                <a:lnTo>
                  <a:pt x="382" y="1212"/>
                </a:lnTo>
                <a:lnTo>
                  <a:pt x="382" y="1209"/>
                </a:lnTo>
                <a:lnTo>
                  <a:pt x="382" y="1207"/>
                </a:lnTo>
                <a:lnTo>
                  <a:pt x="382" y="1204"/>
                </a:lnTo>
                <a:lnTo>
                  <a:pt x="379" y="1204"/>
                </a:lnTo>
                <a:lnTo>
                  <a:pt x="379" y="1200"/>
                </a:lnTo>
                <a:lnTo>
                  <a:pt x="379" y="1196"/>
                </a:lnTo>
                <a:lnTo>
                  <a:pt x="379" y="1190"/>
                </a:lnTo>
                <a:lnTo>
                  <a:pt x="378" y="1182"/>
                </a:lnTo>
                <a:lnTo>
                  <a:pt x="378" y="1177"/>
                </a:lnTo>
                <a:lnTo>
                  <a:pt x="371" y="1177"/>
                </a:lnTo>
                <a:lnTo>
                  <a:pt x="371" y="1183"/>
                </a:lnTo>
                <a:lnTo>
                  <a:pt x="297" y="1199"/>
                </a:lnTo>
                <a:lnTo>
                  <a:pt x="298" y="1200"/>
                </a:lnTo>
                <a:lnTo>
                  <a:pt x="301" y="1213"/>
                </a:lnTo>
                <a:lnTo>
                  <a:pt x="296" y="1224"/>
                </a:lnTo>
                <a:lnTo>
                  <a:pt x="298" y="1237"/>
                </a:lnTo>
                <a:lnTo>
                  <a:pt x="298" y="1241"/>
                </a:lnTo>
                <a:lnTo>
                  <a:pt x="300" y="1246"/>
                </a:lnTo>
                <a:lnTo>
                  <a:pt x="301" y="1251"/>
                </a:lnTo>
                <a:lnTo>
                  <a:pt x="309" y="1251"/>
                </a:lnTo>
                <a:lnTo>
                  <a:pt x="310" y="1254"/>
                </a:lnTo>
                <a:lnTo>
                  <a:pt x="311" y="1256"/>
                </a:lnTo>
                <a:lnTo>
                  <a:pt x="313" y="1256"/>
                </a:lnTo>
                <a:lnTo>
                  <a:pt x="313" y="1258"/>
                </a:lnTo>
                <a:lnTo>
                  <a:pt x="313" y="1259"/>
                </a:lnTo>
                <a:lnTo>
                  <a:pt x="313" y="1261"/>
                </a:lnTo>
                <a:lnTo>
                  <a:pt x="315" y="1261"/>
                </a:lnTo>
                <a:lnTo>
                  <a:pt x="315" y="1263"/>
                </a:lnTo>
                <a:lnTo>
                  <a:pt x="317" y="1264"/>
                </a:lnTo>
                <a:lnTo>
                  <a:pt x="347" y="1255"/>
                </a:lnTo>
                <a:lnTo>
                  <a:pt x="353" y="1246"/>
                </a:lnTo>
                <a:lnTo>
                  <a:pt x="356" y="1244"/>
                </a:lnTo>
                <a:lnTo>
                  <a:pt x="367" y="1237"/>
                </a:lnTo>
                <a:lnTo>
                  <a:pt x="376" y="1231"/>
                </a:lnTo>
                <a:lnTo>
                  <a:pt x="379" y="1231"/>
                </a:lnTo>
                <a:lnTo>
                  <a:pt x="379" y="1233"/>
                </a:lnTo>
                <a:lnTo>
                  <a:pt x="379" y="1243"/>
                </a:lnTo>
                <a:lnTo>
                  <a:pt x="379" y="1254"/>
                </a:lnTo>
                <a:lnTo>
                  <a:pt x="379" y="1259"/>
                </a:lnTo>
                <a:lnTo>
                  <a:pt x="379" y="1260"/>
                </a:lnTo>
                <a:lnTo>
                  <a:pt x="374" y="1278"/>
                </a:lnTo>
                <a:lnTo>
                  <a:pt x="370" y="1290"/>
                </a:lnTo>
                <a:lnTo>
                  <a:pt x="370" y="1291"/>
                </a:lnTo>
                <a:lnTo>
                  <a:pt x="370" y="1291"/>
                </a:lnTo>
                <a:lnTo>
                  <a:pt x="387" y="1303"/>
                </a:lnTo>
                <a:lnTo>
                  <a:pt x="388" y="1304"/>
                </a:lnTo>
                <a:lnTo>
                  <a:pt x="390" y="1304"/>
                </a:lnTo>
                <a:lnTo>
                  <a:pt x="390" y="1302"/>
                </a:lnTo>
                <a:lnTo>
                  <a:pt x="390" y="1301"/>
                </a:lnTo>
                <a:lnTo>
                  <a:pt x="391" y="1299"/>
                </a:lnTo>
                <a:lnTo>
                  <a:pt x="391" y="1297"/>
                </a:lnTo>
                <a:close/>
                <a:moveTo>
                  <a:pt x="436" y="1435"/>
                </a:moveTo>
                <a:lnTo>
                  <a:pt x="422" y="1394"/>
                </a:lnTo>
                <a:lnTo>
                  <a:pt x="426" y="1392"/>
                </a:lnTo>
                <a:lnTo>
                  <a:pt x="427" y="1391"/>
                </a:lnTo>
                <a:lnTo>
                  <a:pt x="429" y="1389"/>
                </a:lnTo>
                <a:lnTo>
                  <a:pt x="431" y="1388"/>
                </a:lnTo>
                <a:lnTo>
                  <a:pt x="433" y="1387"/>
                </a:lnTo>
                <a:lnTo>
                  <a:pt x="433" y="1385"/>
                </a:lnTo>
                <a:lnTo>
                  <a:pt x="431" y="1387"/>
                </a:lnTo>
                <a:lnTo>
                  <a:pt x="427" y="1389"/>
                </a:lnTo>
                <a:lnTo>
                  <a:pt x="425" y="1391"/>
                </a:lnTo>
                <a:lnTo>
                  <a:pt x="422" y="1393"/>
                </a:lnTo>
                <a:lnTo>
                  <a:pt x="420" y="1394"/>
                </a:lnTo>
                <a:lnTo>
                  <a:pt x="420" y="1396"/>
                </a:lnTo>
                <a:lnTo>
                  <a:pt x="409" y="1404"/>
                </a:lnTo>
                <a:lnTo>
                  <a:pt x="406" y="1404"/>
                </a:lnTo>
                <a:lnTo>
                  <a:pt x="404" y="1405"/>
                </a:lnTo>
                <a:lnTo>
                  <a:pt x="403" y="1406"/>
                </a:lnTo>
                <a:lnTo>
                  <a:pt x="401" y="1408"/>
                </a:lnTo>
                <a:lnTo>
                  <a:pt x="401" y="1408"/>
                </a:lnTo>
                <a:lnTo>
                  <a:pt x="400" y="1410"/>
                </a:lnTo>
                <a:lnTo>
                  <a:pt x="397" y="1411"/>
                </a:lnTo>
                <a:lnTo>
                  <a:pt x="397" y="1413"/>
                </a:lnTo>
                <a:lnTo>
                  <a:pt x="396" y="1414"/>
                </a:lnTo>
                <a:lnTo>
                  <a:pt x="395" y="1415"/>
                </a:lnTo>
                <a:lnTo>
                  <a:pt x="395" y="1417"/>
                </a:lnTo>
                <a:lnTo>
                  <a:pt x="393" y="1418"/>
                </a:lnTo>
                <a:lnTo>
                  <a:pt x="392" y="1419"/>
                </a:lnTo>
                <a:lnTo>
                  <a:pt x="392" y="1421"/>
                </a:lnTo>
                <a:lnTo>
                  <a:pt x="393" y="1421"/>
                </a:lnTo>
                <a:lnTo>
                  <a:pt x="395" y="1418"/>
                </a:lnTo>
                <a:lnTo>
                  <a:pt x="395" y="1417"/>
                </a:lnTo>
                <a:lnTo>
                  <a:pt x="397" y="1415"/>
                </a:lnTo>
                <a:lnTo>
                  <a:pt x="400" y="1411"/>
                </a:lnTo>
                <a:lnTo>
                  <a:pt x="401" y="1410"/>
                </a:lnTo>
                <a:lnTo>
                  <a:pt x="401" y="1409"/>
                </a:lnTo>
                <a:lnTo>
                  <a:pt x="417" y="1431"/>
                </a:lnTo>
                <a:lnTo>
                  <a:pt x="420" y="1436"/>
                </a:lnTo>
                <a:lnTo>
                  <a:pt x="418" y="1439"/>
                </a:lnTo>
                <a:lnTo>
                  <a:pt x="423" y="1443"/>
                </a:lnTo>
                <a:lnTo>
                  <a:pt x="426" y="1444"/>
                </a:lnTo>
                <a:lnTo>
                  <a:pt x="429" y="1443"/>
                </a:lnTo>
                <a:lnTo>
                  <a:pt x="433" y="1439"/>
                </a:lnTo>
                <a:lnTo>
                  <a:pt x="435" y="1436"/>
                </a:lnTo>
                <a:lnTo>
                  <a:pt x="436" y="1435"/>
                </a:lnTo>
                <a:lnTo>
                  <a:pt x="436" y="1435"/>
                </a:lnTo>
                <a:close/>
                <a:moveTo>
                  <a:pt x="599" y="1118"/>
                </a:moveTo>
                <a:lnTo>
                  <a:pt x="590" y="1117"/>
                </a:lnTo>
                <a:lnTo>
                  <a:pt x="586" y="1117"/>
                </a:lnTo>
                <a:lnTo>
                  <a:pt x="582" y="1117"/>
                </a:lnTo>
                <a:lnTo>
                  <a:pt x="577" y="1115"/>
                </a:lnTo>
                <a:lnTo>
                  <a:pt x="575" y="1115"/>
                </a:lnTo>
                <a:lnTo>
                  <a:pt x="567" y="1114"/>
                </a:lnTo>
                <a:lnTo>
                  <a:pt x="559" y="1114"/>
                </a:lnTo>
                <a:lnTo>
                  <a:pt x="552" y="1113"/>
                </a:lnTo>
                <a:lnTo>
                  <a:pt x="542" y="1110"/>
                </a:lnTo>
                <a:lnTo>
                  <a:pt x="545" y="1100"/>
                </a:lnTo>
                <a:lnTo>
                  <a:pt x="545" y="1098"/>
                </a:lnTo>
                <a:lnTo>
                  <a:pt x="546" y="1093"/>
                </a:lnTo>
                <a:lnTo>
                  <a:pt x="545" y="1093"/>
                </a:lnTo>
                <a:lnTo>
                  <a:pt x="541" y="1109"/>
                </a:lnTo>
                <a:lnTo>
                  <a:pt x="537" y="1124"/>
                </a:lnTo>
                <a:lnTo>
                  <a:pt x="532" y="1141"/>
                </a:lnTo>
                <a:lnTo>
                  <a:pt x="526" y="1160"/>
                </a:lnTo>
                <a:lnTo>
                  <a:pt x="526" y="1166"/>
                </a:lnTo>
                <a:lnTo>
                  <a:pt x="526" y="1169"/>
                </a:lnTo>
                <a:lnTo>
                  <a:pt x="522" y="1183"/>
                </a:lnTo>
                <a:lnTo>
                  <a:pt x="520" y="1195"/>
                </a:lnTo>
                <a:lnTo>
                  <a:pt x="517" y="1204"/>
                </a:lnTo>
                <a:lnTo>
                  <a:pt x="516" y="1204"/>
                </a:lnTo>
                <a:lnTo>
                  <a:pt x="508" y="1209"/>
                </a:lnTo>
                <a:lnTo>
                  <a:pt x="496" y="1211"/>
                </a:lnTo>
                <a:lnTo>
                  <a:pt x="485" y="1213"/>
                </a:lnTo>
                <a:lnTo>
                  <a:pt x="483" y="1218"/>
                </a:lnTo>
                <a:lnTo>
                  <a:pt x="481" y="1229"/>
                </a:lnTo>
                <a:lnTo>
                  <a:pt x="478" y="1242"/>
                </a:lnTo>
                <a:lnTo>
                  <a:pt x="489" y="1244"/>
                </a:lnTo>
                <a:lnTo>
                  <a:pt x="490" y="1246"/>
                </a:lnTo>
                <a:lnTo>
                  <a:pt x="494" y="1246"/>
                </a:lnTo>
                <a:lnTo>
                  <a:pt x="491" y="1252"/>
                </a:lnTo>
                <a:lnTo>
                  <a:pt x="491" y="1255"/>
                </a:lnTo>
                <a:lnTo>
                  <a:pt x="494" y="1255"/>
                </a:lnTo>
                <a:lnTo>
                  <a:pt x="491" y="1265"/>
                </a:lnTo>
                <a:lnTo>
                  <a:pt x="490" y="1272"/>
                </a:lnTo>
                <a:lnTo>
                  <a:pt x="498" y="1274"/>
                </a:lnTo>
                <a:lnTo>
                  <a:pt x="496" y="1284"/>
                </a:lnTo>
                <a:lnTo>
                  <a:pt x="495" y="1288"/>
                </a:lnTo>
                <a:lnTo>
                  <a:pt x="495" y="1293"/>
                </a:lnTo>
                <a:lnTo>
                  <a:pt x="494" y="1297"/>
                </a:lnTo>
                <a:lnTo>
                  <a:pt x="494" y="1299"/>
                </a:lnTo>
                <a:lnTo>
                  <a:pt x="495" y="1301"/>
                </a:lnTo>
                <a:lnTo>
                  <a:pt x="504" y="1302"/>
                </a:lnTo>
                <a:lnTo>
                  <a:pt x="513" y="1303"/>
                </a:lnTo>
                <a:lnTo>
                  <a:pt x="517" y="1286"/>
                </a:lnTo>
                <a:lnTo>
                  <a:pt x="521" y="1274"/>
                </a:lnTo>
                <a:lnTo>
                  <a:pt x="521" y="1272"/>
                </a:lnTo>
                <a:lnTo>
                  <a:pt x="512" y="1269"/>
                </a:lnTo>
                <a:lnTo>
                  <a:pt x="509" y="1282"/>
                </a:lnTo>
                <a:lnTo>
                  <a:pt x="508" y="1282"/>
                </a:lnTo>
                <a:lnTo>
                  <a:pt x="507" y="1282"/>
                </a:lnTo>
                <a:lnTo>
                  <a:pt x="502" y="1281"/>
                </a:lnTo>
                <a:lnTo>
                  <a:pt x="500" y="1280"/>
                </a:lnTo>
                <a:lnTo>
                  <a:pt x="502" y="1273"/>
                </a:lnTo>
                <a:lnTo>
                  <a:pt x="504" y="1271"/>
                </a:lnTo>
                <a:lnTo>
                  <a:pt x="504" y="1268"/>
                </a:lnTo>
                <a:lnTo>
                  <a:pt x="502" y="1267"/>
                </a:lnTo>
                <a:lnTo>
                  <a:pt x="507" y="1247"/>
                </a:lnTo>
                <a:lnTo>
                  <a:pt x="512" y="1225"/>
                </a:lnTo>
                <a:lnTo>
                  <a:pt x="515" y="1216"/>
                </a:lnTo>
                <a:lnTo>
                  <a:pt x="516" y="1214"/>
                </a:lnTo>
                <a:lnTo>
                  <a:pt x="517" y="1209"/>
                </a:lnTo>
                <a:lnTo>
                  <a:pt x="517" y="1205"/>
                </a:lnTo>
                <a:lnTo>
                  <a:pt x="519" y="1203"/>
                </a:lnTo>
                <a:lnTo>
                  <a:pt x="525" y="1207"/>
                </a:lnTo>
                <a:lnTo>
                  <a:pt x="530" y="1209"/>
                </a:lnTo>
                <a:lnTo>
                  <a:pt x="536" y="1212"/>
                </a:lnTo>
                <a:lnTo>
                  <a:pt x="542" y="1214"/>
                </a:lnTo>
                <a:lnTo>
                  <a:pt x="549" y="1216"/>
                </a:lnTo>
                <a:lnTo>
                  <a:pt x="554" y="1218"/>
                </a:lnTo>
                <a:lnTo>
                  <a:pt x="563" y="1222"/>
                </a:lnTo>
                <a:lnTo>
                  <a:pt x="564" y="1222"/>
                </a:lnTo>
                <a:lnTo>
                  <a:pt x="571" y="1216"/>
                </a:lnTo>
                <a:lnTo>
                  <a:pt x="575" y="1216"/>
                </a:lnTo>
                <a:lnTo>
                  <a:pt x="576" y="1212"/>
                </a:lnTo>
                <a:lnTo>
                  <a:pt x="579" y="1211"/>
                </a:lnTo>
                <a:lnTo>
                  <a:pt x="584" y="1209"/>
                </a:lnTo>
                <a:lnTo>
                  <a:pt x="582" y="1205"/>
                </a:lnTo>
                <a:lnTo>
                  <a:pt x="586" y="1205"/>
                </a:lnTo>
                <a:lnTo>
                  <a:pt x="588" y="1205"/>
                </a:lnTo>
                <a:lnTo>
                  <a:pt x="588" y="1201"/>
                </a:lnTo>
                <a:lnTo>
                  <a:pt x="589" y="1200"/>
                </a:lnTo>
                <a:lnTo>
                  <a:pt x="590" y="1199"/>
                </a:lnTo>
                <a:lnTo>
                  <a:pt x="593" y="1192"/>
                </a:lnTo>
                <a:lnTo>
                  <a:pt x="596" y="1187"/>
                </a:lnTo>
                <a:lnTo>
                  <a:pt x="597" y="1186"/>
                </a:lnTo>
                <a:lnTo>
                  <a:pt x="597" y="1183"/>
                </a:lnTo>
                <a:lnTo>
                  <a:pt x="596" y="1178"/>
                </a:lnTo>
                <a:lnTo>
                  <a:pt x="596" y="1171"/>
                </a:lnTo>
                <a:lnTo>
                  <a:pt x="596" y="1156"/>
                </a:lnTo>
                <a:lnTo>
                  <a:pt x="597" y="1151"/>
                </a:lnTo>
                <a:lnTo>
                  <a:pt x="596" y="1139"/>
                </a:lnTo>
                <a:lnTo>
                  <a:pt x="597" y="1123"/>
                </a:lnTo>
                <a:lnTo>
                  <a:pt x="598" y="1122"/>
                </a:lnTo>
                <a:lnTo>
                  <a:pt x="599" y="1118"/>
                </a:lnTo>
                <a:close/>
                <a:moveTo>
                  <a:pt x="1293" y="1787"/>
                </a:moveTo>
                <a:lnTo>
                  <a:pt x="1236" y="1800"/>
                </a:lnTo>
                <a:lnTo>
                  <a:pt x="1236" y="1803"/>
                </a:lnTo>
                <a:lnTo>
                  <a:pt x="1236" y="1804"/>
                </a:lnTo>
                <a:lnTo>
                  <a:pt x="1236" y="1809"/>
                </a:lnTo>
                <a:lnTo>
                  <a:pt x="1236" y="1812"/>
                </a:lnTo>
                <a:lnTo>
                  <a:pt x="1236" y="1818"/>
                </a:lnTo>
                <a:lnTo>
                  <a:pt x="1236" y="1825"/>
                </a:lnTo>
                <a:lnTo>
                  <a:pt x="1236" y="1829"/>
                </a:lnTo>
                <a:lnTo>
                  <a:pt x="1236" y="1833"/>
                </a:lnTo>
                <a:lnTo>
                  <a:pt x="1236" y="1834"/>
                </a:lnTo>
                <a:lnTo>
                  <a:pt x="1236" y="1839"/>
                </a:lnTo>
                <a:lnTo>
                  <a:pt x="1236" y="1842"/>
                </a:lnTo>
                <a:lnTo>
                  <a:pt x="1236" y="1844"/>
                </a:lnTo>
                <a:lnTo>
                  <a:pt x="1233" y="1844"/>
                </a:lnTo>
                <a:lnTo>
                  <a:pt x="1232" y="1843"/>
                </a:lnTo>
                <a:lnTo>
                  <a:pt x="1225" y="1843"/>
                </a:lnTo>
                <a:lnTo>
                  <a:pt x="1224" y="1843"/>
                </a:lnTo>
                <a:lnTo>
                  <a:pt x="1217" y="1841"/>
                </a:lnTo>
                <a:lnTo>
                  <a:pt x="1217" y="1843"/>
                </a:lnTo>
                <a:lnTo>
                  <a:pt x="1216" y="1844"/>
                </a:lnTo>
                <a:lnTo>
                  <a:pt x="1215" y="1847"/>
                </a:lnTo>
                <a:lnTo>
                  <a:pt x="1216" y="1846"/>
                </a:lnTo>
                <a:lnTo>
                  <a:pt x="1217" y="1847"/>
                </a:lnTo>
                <a:lnTo>
                  <a:pt x="1217" y="1848"/>
                </a:lnTo>
                <a:lnTo>
                  <a:pt x="1219" y="1852"/>
                </a:lnTo>
                <a:lnTo>
                  <a:pt x="1216" y="1854"/>
                </a:lnTo>
                <a:lnTo>
                  <a:pt x="1215" y="1855"/>
                </a:lnTo>
                <a:lnTo>
                  <a:pt x="1213" y="1859"/>
                </a:lnTo>
                <a:lnTo>
                  <a:pt x="1216" y="1861"/>
                </a:lnTo>
                <a:lnTo>
                  <a:pt x="1215" y="1868"/>
                </a:lnTo>
                <a:lnTo>
                  <a:pt x="1215" y="1869"/>
                </a:lnTo>
                <a:lnTo>
                  <a:pt x="1216" y="1871"/>
                </a:lnTo>
                <a:lnTo>
                  <a:pt x="1215" y="1872"/>
                </a:lnTo>
                <a:lnTo>
                  <a:pt x="1215" y="1873"/>
                </a:lnTo>
                <a:lnTo>
                  <a:pt x="1215" y="1874"/>
                </a:lnTo>
                <a:lnTo>
                  <a:pt x="1215" y="1874"/>
                </a:lnTo>
                <a:lnTo>
                  <a:pt x="1215" y="1876"/>
                </a:lnTo>
                <a:lnTo>
                  <a:pt x="1215" y="1877"/>
                </a:lnTo>
                <a:lnTo>
                  <a:pt x="1215" y="1878"/>
                </a:lnTo>
                <a:lnTo>
                  <a:pt x="1215" y="1880"/>
                </a:lnTo>
                <a:lnTo>
                  <a:pt x="1215" y="1881"/>
                </a:lnTo>
                <a:lnTo>
                  <a:pt x="1215" y="1882"/>
                </a:lnTo>
                <a:lnTo>
                  <a:pt x="1215" y="1884"/>
                </a:lnTo>
                <a:lnTo>
                  <a:pt x="1215" y="1885"/>
                </a:lnTo>
                <a:lnTo>
                  <a:pt x="1215" y="1886"/>
                </a:lnTo>
                <a:lnTo>
                  <a:pt x="1215" y="1888"/>
                </a:lnTo>
                <a:lnTo>
                  <a:pt x="1215" y="1889"/>
                </a:lnTo>
                <a:lnTo>
                  <a:pt x="1215" y="1891"/>
                </a:lnTo>
                <a:lnTo>
                  <a:pt x="1215" y="1893"/>
                </a:lnTo>
                <a:lnTo>
                  <a:pt x="1216" y="1895"/>
                </a:lnTo>
                <a:lnTo>
                  <a:pt x="1217" y="1897"/>
                </a:lnTo>
                <a:lnTo>
                  <a:pt x="1216" y="1901"/>
                </a:lnTo>
                <a:lnTo>
                  <a:pt x="1213" y="1904"/>
                </a:lnTo>
                <a:lnTo>
                  <a:pt x="1213" y="1907"/>
                </a:lnTo>
                <a:lnTo>
                  <a:pt x="1212" y="1907"/>
                </a:lnTo>
                <a:lnTo>
                  <a:pt x="1211" y="1907"/>
                </a:lnTo>
                <a:lnTo>
                  <a:pt x="1211" y="1908"/>
                </a:lnTo>
                <a:lnTo>
                  <a:pt x="1212" y="1910"/>
                </a:lnTo>
                <a:lnTo>
                  <a:pt x="1211" y="1912"/>
                </a:lnTo>
                <a:lnTo>
                  <a:pt x="1211" y="1915"/>
                </a:lnTo>
                <a:lnTo>
                  <a:pt x="1211" y="1916"/>
                </a:lnTo>
                <a:lnTo>
                  <a:pt x="1212" y="1918"/>
                </a:lnTo>
                <a:lnTo>
                  <a:pt x="1211" y="1920"/>
                </a:lnTo>
                <a:lnTo>
                  <a:pt x="1211" y="1921"/>
                </a:lnTo>
                <a:lnTo>
                  <a:pt x="1211" y="1924"/>
                </a:lnTo>
                <a:lnTo>
                  <a:pt x="1212" y="1925"/>
                </a:lnTo>
                <a:lnTo>
                  <a:pt x="1213" y="1927"/>
                </a:lnTo>
                <a:lnTo>
                  <a:pt x="1213" y="1928"/>
                </a:lnTo>
                <a:lnTo>
                  <a:pt x="1213" y="1929"/>
                </a:lnTo>
                <a:lnTo>
                  <a:pt x="1213" y="1929"/>
                </a:lnTo>
                <a:lnTo>
                  <a:pt x="1219" y="1929"/>
                </a:lnTo>
                <a:lnTo>
                  <a:pt x="1276" y="1933"/>
                </a:lnTo>
                <a:lnTo>
                  <a:pt x="1276" y="1932"/>
                </a:lnTo>
                <a:lnTo>
                  <a:pt x="1280" y="1907"/>
                </a:lnTo>
                <a:lnTo>
                  <a:pt x="1280" y="1903"/>
                </a:lnTo>
                <a:lnTo>
                  <a:pt x="1280" y="1902"/>
                </a:lnTo>
                <a:lnTo>
                  <a:pt x="1283" y="1889"/>
                </a:lnTo>
                <a:lnTo>
                  <a:pt x="1284" y="1882"/>
                </a:lnTo>
                <a:lnTo>
                  <a:pt x="1283" y="1882"/>
                </a:lnTo>
                <a:lnTo>
                  <a:pt x="1283" y="1871"/>
                </a:lnTo>
                <a:lnTo>
                  <a:pt x="1284" y="1860"/>
                </a:lnTo>
                <a:lnTo>
                  <a:pt x="1285" y="1859"/>
                </a:lnTo>
                <a:lnTo>
                  <a:pt x="1285" y="1847"/>
                </a:lnTo>
                <a:lnTo>
                  <a:pt x="1286" y="1843"/>
                </a:lnTo>
                <a:lnTo>
                  <a:pt x="1286" y="1842"/>
                </a:lnTo>
                <a:lnTo>
                  <a:pt x="1288" y="1833"/>
                </a:lnTo>
                <a:lnTo>
                  <a:pt x="1288" y="1826"/>
                </a:lnTo>
                <a:lnTo>
                  <a:pt x="1289" y="1825"/>
                </a:lnTo>
                <a:lnTo>
                  <a:pt x="1289" y="1824"/>
                </a:lnTo>
                <a:lnTo>
                  <a:pt x="1293" y="1787"/>
                </a:lnTo>
                <a:close/>
                <a:moveTo>
                  <a:pt x="1369" y="1784"/>
                </a:moveTo>
                <a:lnTo>
                  <a:pt x="1367" y="1783"/>
                </a:lnTo>
                <a:lnTo>
                  <a:pt x="1362" y="1786"/>
                </a:lnTo>
                <a:lnTo>
                  <a:pt x="1361" y="1787"/>
                </a:lnTo>
                <a:lnTo>
                  <a:pt x="1354" y="1792"/>
                </a:lnTo>
                <a:lnTo>
                  <a:pt x="1353" y="1792"/>
                </a:lnTo>
                <a:lnTo>
                  <a:pt x="1349" y="1796"/>
                </a:lnTo>
                <a:lnTo>
                  <a:pt x="1345" y="1799"/>
                </a:lnTo>
                <a:lnTo>
                  <a:pt x="1339" y="1790"/>
                </a:lnTo>
                <a:lnTo>
                  <a:pt x="1339" y="1788"/>
                </a:lnTo>
                <a:lnTo>
                  <a:pt x="1337" y="1788"/>
                </a:lnTo>
                <a:lnTo>
                  <a:pt x="1335" y="1791"/>
                </a:lnTo>
                <a:lnTo>
                  <a:pt x="1324" y="1798"/>
                </a:lnTo>
                <a:lnTo>
                  <a:pt x="1318" y="1801"/>
                </a:lnTo>
                <a:lnTo>
                  <a:pt x="1316" y="1804"/>
                </a:lnTo>
                <a:lnTo>
                  <a:pt x="1313" y="1805"/>
                </a:lnTo>
                <a:lnTo>
                  <a:pt x="1301" y="1814"/>
                </a:lnTo>
                <a:lnTo>
                  <a:pt x="1303" y="1818"/>
                </a:lnTo>
                <a:lnTo>
                  <a:pt x="1306" y="1818"/>
                </a:lnTo>
                <a:lnTo>
                  <a:pt x="1307" y="1818"/>
                </a:lnTo>
                <a:lnTo>
                  <a:pt x="1310" y="1818"/>
                </a:lnTo>
                <a:lnTo>
                  <a:pt x="1314" y="1818"/>
                </a:lnTo>
                <a:lnTo>
                  <a:pt x="1316" y="1817"/>
                </a:lnTo>
                <a:lnTo>
                  <a:pt x="1319" y="1817"/>
                </a:lnTo>
                <a:lnTo>
                  <a:pt x="1322" y="1817"/>
                </a:lnTo>
                <a:lnTo>
                  <a:pt x="1324" y="1817"/>
                </a:lnTo>
                <a:lnTo>
                  <a:pt x="1328" y="1817"/>
                </a:lnTo>
                <a:lnTo>
                  <a:pt x="1332" y="1817"/>
                </a:lnTo>
                <a:lnTo>
                  <a:pt x="1335" y="1816"/>
                </a:lnTo>
                <a:lnTo>
                  <a:pt x="1336" y="1816"/>
                </a:lnTo>
                <a:lnTo>
                  <a:pt x="1339" y="1816"/>
                </a:lnTo>
                <a:lnTo>
                  <a:pt x="1341" y="1816"/>
                </a:lnTo>
                <a:lnTo>
                  <a:pt x="1346" y="1816"/>
                </a:lnTo>
                <a:lnTo>
                  <a:pt x="1352" y="1814"/>
                </a:lnTo>
                <a:lnTo>
                  <a:pt x="1356" y="1814"/>
                </a:lnTo>
                <a:lnTo>
                  <a:pt x="1356" y="1795"/>
                </a:lnTo>
                <a:lnTo>
                  <a:pt x="1354" y="1795"/>
                </a:lnTo>
                <a:lnTo>
                  <a:pt x="1369" y="1784"/>
                </a:lnTo>
                <a:close/>
                <a:moveTo>
                  <a:pt x="1370" y="1768"/>
                </a:moveTo>
                <a:lnTo>
                  <a:pt x="1367" y="1760"/>
                </a:lnTo>
                <a:lnTo>
                  <a:pt x="1366" y="1761"/>
                </a:lnTo>
                <a:lnTo>
                  <a:pt x="1361" y="1762"/>
                </a:lnTo>
                <a:lnTo>
                  <a:pt x="1359" y="1762"/>
                </a:lnTo>
                <a:lnTo>
                  <a:pt x="1358" y="1758"/>
                </a:lnTo>
                <a:lnTo>
                  <a:pt x="1352" y="1764"/>
                </a:lnTo>
                <a:lnTo>
                  <a:pt x="1357" y="1773"/>
                </a:lnTo>
                <a:lnTo>
                  <a:pt x="1354" y="1774"/>
                </a:lnTo>
                <a:lnTo>
                  <a:pt x="1354" y="1775"/>
                </a:lnTo>
                <a:lnTo>
                  <a:pt x="1352" y="1777"/>
                </a:lnTo>
                <a:lnTo>
                  <a:pt x="1349" y="1774"/>
                </a:lnTo>
                <a:lnTo>
                  <a:pt x="1348" y="1773"/>
                </a:lnTo>
                <a:lnTo>
                  <a:pt x="1346" y="1770"/>
                </a:lnTo>
                <a:lnTo>
                  <a:pt x="1345" y="1769"/>
                </a:lnTo>
                <a:lnTo>
                  <a:pt x="1345" y="1768"/>
                </a:lnTo>
                <a:lnTo>
                  <a:pt x="1344" y="1766"/>
                </a:lnTo>
                <a:lnTo>
                  <a:pt x="1343" y="1766"/>
                </a:lnTo>
                <a:lnTo>
                  <a:pt x="1340" y="1769"/>
                </a:lnTo>
                <a:lnTo>
                  <a:pt x="1339" y="1771"/>
                </a:lnTo>
                <a:lnTo>
                  <a:pt x="1340" y="1775"/>
                </a:lnTo>
                <a:lnTo>
                  <a:pt x="1341" y="1777"/>
                </a:lnTo>
                <a:lnTo>
                  <a:pt x="1345" y="1782"/>
                </a:lnTo>
                <a:lnTo>
                  <a:pt x="1352" y="1778"/>
                </a:lnTo>
                <a:lnTo>
                  <a:pt x="1354" y="1777"/>
                </a:lnTo>
                <a:lnTo>
                  <a:pt x="1356" y="1775"/>
                </a:lnTo>
                <a:lnTo>
                  <a:pt x="1359" y="1774"/>
                </a:lnTo>
                <a:lnTo>
                  <a:pt x="1361" y="1773"/>
                </a:lnTo>
                <a:lnTo>
                  <a:pt x="1365" y="1771"/>
                </a:lnTo>
                <a:lnTo>
                  <a:pt x="1370" y="1768"/>
                </a:lnTo>
                <a:close/>
                <a:moveTo>
                  <a:pt x="1478" y="1744"/>
                </a:moveTo>
                <a:lnTo>
                  <a:pt x="1478" y="1743"/>
                </a:lnTo>
                <a:lnTo>
                  <a:pt x="1478" y="1740"/>
                </a:lnTo>
                <a:lnTo>
                  <a:pt x="1477" y="1736"/>
                </a:lnTo>
                <a:lnTo>
                  <a:pt x="1475" y="1728"/>
                </a:lnTo>
                <a:lnTo>
                  <a:pt x="1477" y="1723"/>
                </a:lnTo>
                <a:lnTo>
                  <a:pt x="1477" y="1719"/>
                </a:lnTo>
                <a:lnTo>
                  <a:pt x="1478" y="1718"/>
                </a:lnTo>
                <a:lnTo>
                  <a:pt x="1478" y="1717"/>
                </a:lnTo>
                <a:lnTo>
                  <a:pt x="1479" y="1714"/>
                </a:lnTo>
                <a:lnTo>
                  <a:pt x="1478" y="1713"/>
                </a:lnTo>
                <a:lnTo>
                  <a:pt x="1472" y="1717"/>
                </a:lnTo>
                <a:lnTo>
                  <a:pt x="1468" y="1718"/>
                </a:lnTo>
                <a:lnTo>
                  <a:pt x="1468" y="1718"/>
                </a:lnTo>
                <a:lnTo>
                  <a:pt x="1465" y="1718"/>
                </a:lnTo>
                <a:lnTo>
                  <a:pt x="1464" y="1721"/>
                </a:lnTo>
                <a:lnTo>
                  <a:pt x="1461" y="1722"/>
                </a:lnTo>
                <a:lnTo>
                  <a:pt x="1459" y="1723"/>
                </a:lnTo>
                <a:lnTo>
                  <a:pt x="1456" y="1724"/>
                </a:lnTo>
                <a:lnTo>
                  <a:pt x="1453" y="1726"/>
                </a:lnTo>
                <a:lnTo>
                  <a:pt x="1451" y="1727"/>
                </a:lnTo>
                <a:lnTo>
                  <a:pt x="1448" y="1728"/>
                </a:lnTo>
                <a:lnTo>
                  <a:pt x="1445" y="1730"/>
                </a:lnTo>
                <a:lnTo>
                  <a:pt x="1444" y="1731"/>
                </a:lnTo>
                <a:lnTo>
                  <a:pt x="1445" y="1732"/>
                </a:lnTo>
                <a:lnTo>
                  <a:pt x="1447" y="1735"/>
                </a:lnTo>
                <a:lnTo>
                  <a:pt x="1434" y="1741"/>
                </a:lnTo>
                <a:lnTo>
                  <a:pt x="1434" y="1743"/>
                </a:lnTo>
                <a:lnTo>
                  <a:pt x="1435" y="1745"/>
                </a:lnTo>
                <a:lnTo>
                  <a:pt x="1436" y="1748"/>
                </a:lnTo>
                <a:lnTo>
                  <a:pt x="1436" y="1749"/>
                </a:lnTo>
                <a:lnTo>
                  <a:pt x="1439" y="1753"/>
                </a:lnTo>
                <a:lnTo>
                  <a:pt x="1440" y="1756"/>
                </a:lnTo>
                <a:lnTo>
                  <a:pt x="1443" y="1760"/>
                </a:lnTo>
                <a:lnTo>
                  <a:pt x="1447" y="1762"/>
                </a:lnTo>
                <a:lnTo>
                  <a:pt x="1447" y="1764"/>
                </a:lnTo>
                <a:lnTo>
                  <a:pt x="1448" y="1765"/>
                </a:lnTo>
                <a:lnTo>
                  <a:pt x="1451" y="1770"/>
                </a:lnTo>
                <a:lnTo>
                  <a:pt x="1455" y="1775"/>
                </a:lnTo>
                <a:lnTo>
                  <a:pt x="1455" y="1777"/>
                </a:lnTo>
                <a:lnTo>
                  <a:pt x="1459" y="1781"/>
                </a:lnTo>
                <a:lnTo>
                  <a:pt x="1464" y="1782"/>
                </a:lnTo>
                <a:lnTo>
                  <a:pt x="1474" y="1782"/>
                </a:lnTo>
                <a:lnTo>
                  <a:pt x="1479" y="1782"/>
                </a:lnTo>
                <a:lnTo>
                  <a:pt x="1491" y="1782"/>
                </a:lnTo>
                <a:lnTo>
                  <a:pt x="1508" y="1783"/>
                </a:lnTo>
                <a:lnTo>
                  <a:pt x="1508" y="1782"/>
                </a:lnTo>
                <a:lnTo>
                  <a:pt x="1509" y="1782"/>
                </a:lnTo>
                <a:lnTo>
                  <a:pt x="1509" y="1781"/>
                </a:lnTo>
                <a:lnTo>
                  <a:pt x="1508" y="1781"/>
                </a:lnTo>
                <a:lnTo>
                  <a:pt x="1508" y="1781"/>
                </a:lnTo>
                <a:lnTo>
                  <a:pt x="1508" y="1779"/>
                </a:lnTo>
                <a:lnTo>
                  <a:pt x="1508" y="1778"/>
                </a:lnTo>
                <a:lnTo>
                  <a:pt x="1505" y="1770"/>
                </a:lnTo>
                <a:lnTo>
                  <a:pt x="1504" y="1768"/>
                </a:lnTo>
                <a:lnTo>
                  <a:pt x="1503" y="1768"/>
                </a:lnTo>
                <a:lnTo>
                  <a:pt x="1502" y="1766"/>
                </a:lnTo>
                <a:lnTo>
                  <a:pt x="1495" y="1764"/>
                </a:lnTo>
                <a:lnTo>
                  <a:pt x="1491" y="1758"/>
                </a:lnTo>
                <a:lnTo>
                  <a:pt x="1485" y="1754"/>
                </a:lnTo>
                <a:lnTo>
                  <a:pt x="1483" y="1753"/>
                </a:lnTo>
                <a:lnTo>
                  <a:pt x="1482" y="1749"/>
                </a:lnTo>
                <a:lnTo>
                  <a:pt x="1481" y="1747"/>
                </a:lnTo>
                <a:lnTo>
                  <a:pt x="1478" y="1744"/>
                </a:lnTo>
                <a:close/>
                <a:moveTo>
                  <a:pt x="1980" y="1760"/>
                </a:moveTo>
                <a:lnTo>
                  <a:pt x="1981" y="1762"/>
                </a:lnTo>
                <a:lnTo>
                  <a:pt x="1985" y="1765"/>
                </a:lnTo>
                <a:lnTo>
                  <a:pt x="1988" y="1768"/>
                </a:lnTo>
                <a:lnTo>
                  <a:pt x="1989" y="1769"/>
                </a:lnTo>
                <a:lnTo>
                  <a:pt x="1992" y="1771"/>
                </a:lnTo>
                <a:lnTo>
                  <a:pt x="1993" y="1773"/>
                </a:lnTo>
                <a:lnTo>
                  <a:pt x="1994" y="1775"/>
                </a:lnTo>
                <a:lnTo>
                  <a:pt x="1997" y="1777"/>
                </a:lnTo>
                <a:lnTo>
                  <a:pt x="1997" y="1778"/>
                </a:lnTo>
                <a:lnTo>
                  <a:pt x="2000" y="1779"/>
                </a:lnTo>
                <a:lnTo>
                  <a:pt x="2005" y="1774"/>
                </a:lnTo>
                <a:lnTo>
                  <a:pt x="2007" y="1766"/>
                </a:lnTo>
                <a:lnTo>
                  <a:pt x="2009" y="1765"/>
                </a:lnTo>
                <a:lnTo>
                  <a:pt x="2009" y="1764"/>
                </a:lnTo>
                <a:lnTo>
                  <a:pt x="2007" y="1764"/>
                </a:lnTo>
                <a:lnTo>
                  <a:pt x="2006" y="1764"/>
                </a:lnTo>
                <a:lnTo>
                  <a:pt x="2006" y="1762"/>
                </a:lnTo>
                <a:lnTo>
                  <a:pt x="2005" y="1762"/>
                </a:lnTo>
                <a:lnTo>
                  <a:pt x="2003" y="1761"/>
                </a:lnTo>
                <a:lnTo>
                  <a:pt x="2002" y="1761"/>
                </a:lnTo>
                <a:lnTo>
                  <a:pt x="2002" y="1760"/>
                </a:lnTo>
                <a:lnTo>
                  <a:pt x="2005" y="1753"/>
                </a:lnTo>
                <a:lnTo>
                  <a:pt x="2007" y="1754"/>
                </a:lnTo>
                <a:lnTo>
                  <a:pt x="2011" y="1757"/>
                </a:lnTo>
                <a:lnTo>
                  <a:pt x="2011" y="1756"/>
                </a:lnTo>
                <a:lnTo>
                  <a:pt x="2013" y="1756"/>
                </a:lnTo>
                <a:lnTo>
                  <a:pt x="2015" y="1748"/>
                </a:lnTo>
                <a:lnTo>
                  <a:pt x="2014" y="1747"/>
                </a:lnTo>
                <a:lnTo>
                  <a:pt x="2011" y="1747"/>
                </a:lnTo>
                <a:lnTo>
                  <a:pt x="2009" y="1745"/>
                </a:lnTo>
                <a:lnTo>
                  <a:pt x="2007" y="1745"/>
                </a:lnTo>
                <a:lnTo>
                  <a:pt x="2007" y="1744"/>
                </a:lnTo>
                <a:lnTo>
                  <a:pt x="2006" y="1744"/>
                </a:lnTo>
                <a:lnTo>
                  <a:pt x="2005" y="1744"/>
                </a:lnTo>
                <a:lnTo>
                  <a:pt x="2005" y="1743"/>
                </a:lnTo>
                <a:lnTo>
                  <a:pt x="2003" y="1741"/>
                </a:lnTo>
                <a:lnTo>
                  <a:pt x="2002" y="1741"/>
                </a:lnTo>
                <a:lnTo>
                  <a:pt x="2001" y="1740"/>
                </a:lnTo>
                <a:lnTo>
                  <a:pt x="2000" y="1739"/>
                </a:lnTo>
                <a:lnTo>
                  <a:pt x="1998" y="1738"/>
                </a:lnTo>
                <a:lnTo>
                  <a:pt x="1997" y="1736"/>
                </a:lnTo>
                <a:lnTo>
                  <a:pt x="1996" y="1736"/>
                </a:lnTo>
                <a:lnTo>
                  <a:pt x="1994" y="1735"/>
                </a:lnTo>
                <a:lnTo>
                  <a:pt x="1994" y="1734"/>
                </a:lnTo>
                <a:lnTo>
                  <a:pt x="1993" y="1732"/>
                </a:lnTo>
                <a:lnTo>
                  <a:pt x="1992" y="1732"/>
                </a:lnTo>
                <a:lnTo>
                  <a:pt x="1992" y="1731"/>
                </a:lnTo>
                <a:lnTo>
                  <a:pt x="1990" y="1731"/>
                </a:lnTo>
                <a:lnTo>
                  <a:pt x="1990" y="1730"/>
                </a:lnTo>
                <a:lnTo>
                  <a:pt x="1989" y="1730"/>
                </a:lnTo>
                <a:lnTo>
                  <a:pt x="1988" y="1728"/>
                </a:lnTo>
                <a:lnTo>
                  <a:pt x="1987" y="1731"/>
                </a:lnTo>
                <a:lnTo>
                  <a:pt x="1987" y="1734"/>
                </a:lnTo>
                <a:lnTo>
                  <a:pt x="1985" y="1734"/>
                </a:lnTo>
                <a:lnTo>
                  <a:pt x="1985" y="1736"/>
                </a:lnTo>
                <a:lnTo>
                  <a:pt x="1985" y="1739"/>
                </a:lnTo>
                <a:lnTo>
                  <a:pt x="1984" y="1741"/>
                </a:lnTo>
                <a:lnTo>
                  <a:pt x="1984" y="1743"/>
                </a:lnTo>
                <a:lnTo>
                  <a:pt x="1984" y="1744"/>
                </a:lnTo>
                <a:lnTo>
                  <a:pt x="1983" y="1747"/>
                </a:lnTo>
                <a:lnTo>
                  <a:pt x="1983" y="1748"/>
                </a:lnTo>
                <a:lnTo>
                  <a:pt x="1983" y="1749"/>
                </a:lnTo>
                <a:lnTo>
                  <a:pt x="1983" y="1749"/>
                </a:lnTo>
                <a:lnTo>
                  <a:pt x="1981" y="1752"/>
                </a:lnTo>
                <a:lnTo>
                  <a:pt x="1980" y="1760"/>
                </a:lnTo>
                <a:close/>
                <a:moveTo>
                  <a:pt x="1954" y="377"/>
                </a:moveTo>
                <a:lnTo>
                  <a:pt x="1943" y="367"/>
                </a:lnTo>
                <a:lnTo>
                  <a:pt x="1940" y="364"/>
                </a:lnTo>
                <a:lnTo>
                  <a:pt x="1940" y="363"/>
                </a:lnTo>
                <a:lnTo>
                  <a:pt x="1943" y="360"/>
                </a:lnTo>
                <a:lnTo>
                  <a:pt x="1946" y="357"/>
                </a:lnTo>
                <a:lnTo>
                  <a:pt x="1945" y="356"/>
                </a:lnTo>
                <a:lnTo>
                  <a:pt x="1945" y="355"/>
                </a:lnTo>
                <a:lnTo>
                  <a:pt x="1943" y="355"/>
                </a:lnTo>
                <a:lnTo>
                  <a:pt x="1942" y="355"/>
                </a:lnTo>
                <a:lnTo>
                  <a:pt x="1942" y="354"/>
                </a:lnTo>
                <a:lnTo>
                  <a:pt x="1941" y="354"/>
                </a:lnTo>
                <a:lnTo>
                  <a:pt x="1941" y="352"/>
                </a:lnTo>
                <a:lnTo>
                  <a:pt x="1940" y="351"/>
                </a:lnTo>
                <a:lnTo>
                  <a:pt x="1940" y="348"/>
                </a:lnTo>
                <a:lnTo>
                  <a:pt x="1938" y="347"/>
                </a:lnTo>
                <a:lnTo>
                  <a:pt x="1938" y="346"/>
                </a:lnTo>
                <a:lnTo>
                  <a:pt x="1937" y="347"/>
                </a:lnTo>
                <a:lnTo>
                  <a:pt x="1933" y="350"/>
                </a:lnTo>
                <a:lnTo>
                  <a:pt x="1932" y="351"/>
                </a:lnTo>
                <a:lnTo>
                  <a:pt x="1932" y="351"/>
                </a:lnTo>
                <a:lnTo>
                  <a:pt x="1932" y="352"/>
                </a:lnTo>
                <a:lnTo>
                  <a:pt x="1930" y="352"/>
                </a:lnTo>
                <a:lnTo>
                  <a:pt x="1929" y="354"/>
                </a:lnTo>
                <a:lnTo>
                  <a:pt x="1928" y="354"/>
                </a:lnTo>
                <a:lnTo>
                  <a:pt x="1928" y="355"/>
                </a:lnTo>
                <a:lnTo>
                  <a:pt x="1927" y="356"/>
                </a:lnTo>
                <a:lnTo>
                  <a:pt x="1925" y="357"/>
                </a:lnTo>
                <a:lnTo>
                  <a:pt x="1925" y="359"/>
                </a:lnTo>
                <a:lnTo>
                  <a:pt x="1924" y="359"/>
                </a:lnTo>
                <a:lnTo>
                  <a:pt x="1924" y="360"/>
                </a:lnTo>
                <a:lnTo>
                  <a:pt x="1923" y="360"/>
                </a:lnTo>
                <a:lnTo>
                  <a:pt x="1923" y="361"/>
                </a:lnTo>
                <a:lnTo>
                  <a:pt x="1923" y="363"/>
                </a:lnTo>
                <a:lnTo>
                  <a:pt x="1921" y="363"/>
                </a:lnTo>
                <a:lnTo>
                  <a:pt x="1921" y="364"/>
                </a:lnTo>
                <a:lnTo>
                  <a:pt x="1921" y="365"/>
                </a:lnTo>
                <a:lnTo>
                  <a:pt x="1930" y="367"/>
                </a:lnTo>
                <a:lnTo>
                  <a:pt x="1930" y="368"/>
                </a:lnTo>
                <a:lnTo>
                  <a:pt x="1930" y="369"/>
                </a:lnTo>
                <a:lnTo>
                  <a:pt x="1929" y="371"/>
                </a:lnTo>
                <a:lnTo>
                  <a:pt x="1928" y="384"/>
                </a:lnTo>
                <a:lnTo>
                  <a:pt x="1917" y="382"/>
                </a:lnTo>
                <a:lnTo>
                  <a:pt x="1917" y="386"/>
                </a:lnTo>
                <a:lnTo>
                  <a:pt x="1917" y="389"/>
                </a:lnTo>
                <a:lnTo>
                  <a:pt x="1916" y="394"/>
                </a:lnTo>
                <a:lnTo>
                  <a:pt x="1915" y="397"/>
                </a:lnTo>
                <a:lnTo>
                  <a:pt x="1914" y="398"/>
                </a:lnTo>
                <a:lnTo>
                  <a:pt x="1914" y="398"/>
                </a:lnTo>
                <a:lnTo>
                  <a:pt x="1912" y="399"/>
                </a:lnTo>
                <a:lnTo>
                  <a:pt x="1910" y="403"/>
                </a:lnTo>
                <a:lnTo>
                  <a:pt x="1908" y="406"/>
                </a:lnTo>
                <a:lnTo>
                  <a:pt x="1904" y="411"/>
                </a:lnTo>
                <a:lnTo>
                  <a:pt x="1902" y="415"/>
                </a:lnTo>
                <a:lnTo>
                  <a:pt x="1894" y="428"/>
                </a:lnTo>
                <a:lnTo>
                  <a:pt x="1890" y="432"/>
                </a:lnTo>
                <a:lnTo>
                  <a:pt x="1891" y="432"/>
                </a:lnTo>
                <a:lnTo>
                  <a:pt x="1895" y="436"/>
                </a:lnTo>
                <a:lnTo>
                  <a:pt x="1919" y="403"/>
                </a:lnTo>
                <a:lnTo>
                  <a:pt x="1920" y="403"/>
                </a:lnTo>
                <a:lnTo>
                  <a:pt x="1920" y="402"/>
                </a:lnTo>
                <a:lnTo>
                  <a:pt x="1938" y="399"/>
                </a:lnTo>
                <a:lnTo>
                  <a:pt x="1938" y="391"/>
                </a:lnTo>
                <a:lnTo>
                  <a:pt x="1940" y="390"/>
                </a:lnTo>
                <a:lnTo>
                  <a:pt x="1946" y="384"/>
                </a:lnTo>
                <a:lnTo>
                  <a:pt x="1954" y="377"/>
                </a:lnTo>
                <a:close/>
                <a:moveTo>
                  <a:pt x="1960" y="325"/>
                </a:moveTo>
                <a:lnTo>
                  <a:pt x="1962" y="324"/>
                </a:lnTo>
                <a:lnTo>
                  <a:pt x="1962" y="322"/>
                </a:lnTo>
                <a:lnTo>
                  <a:pt x="1963" y="322"/>
                </a:lnTo>
                <a:lnTo>
                  <a:pt x="1963" y="321"/>
                </a:lnTo>
                <a:lnTo>
                  <a:pt x="1963" y="320"/>
                </a:lnTo>
                <a:lnTo>
                  <a:pt x="1963" y="318"/>
                </a:lnTo>
                <a:lnTo>
                  <a:pt x="1963" y="317"/>
                </a:lnTo>
                <a:lnTo>
                  <a:pt x="1963" y="316"/>
                </a:lnTo>
                <a:lnTo>
                  <a:pt x="1964" y="316"/>
                </a:lnTo>
                <a:lnTo>
                  <a:pt x="1964" y="314"/>
                </a:lnTo>
                <a:lnTo>
                  <a:pt x="1964" y="313"/>
                </a:lnTo>
                <a:lnTo>
                  <a:pt x="1964" y="312"/>
                </a:lnTo>
                <a:lnTo>
                  <a:pt x="1966" y="312"/>
                </a:lnTo>
                <a:lnTo>
                  <a:pt x="1966" y="311"/>
                </a:lnTo>
                <a:lnTo>
                  <a:pt x="1966" y="309"/>
                </a:lnTo>
                <a:lnTo>
                  <a:pt x="1966" y="308"/>
                </a:lnTo>
                <a:lnTo>
                  <a:pt x="1966" y="307"/>
                </a:lnTo>
                <a:lnTo>
                  <a:pt x="1967" y="305"/>
                </a:lnTo>
                <a:lnTo>
                  <a:pt x="1967" y="304"/>
                </a:lnTo>
                <a:lnTo>
                  <a:pt x="1967" y="303"/>
                </a:lnTo>
                <a:lnTo>
                  <a:pt x="1967" y="299"/>
                </a:lnTo>
                <a:lnTo>
                  <a:pt x="1963" y="297"/>
                </a:lnTo>
                <a:lnTo>
                  <a:pt x="1963" y="296"/>
                </a:lnTo>
                <a:lnTo>
                  <a:pt x="1958" y="296"/>
                </a:lnTo>
                <a:lnTo>
                  <a:pt x="1953" y="294"/>
                </a:lnTo>
                <a:lnTo>
                  <a:pt x="1945" y="287"/>
                </a:lnTo>
                <a:lnTo>
                  <a:pt x="1943" y="288"/>
                </a:lnTo>
                <a:lnTo>
                  <a:pt x="1941" y="287"/>
                </a:lnTo>
                <a:lnTo>
                  <a:pt x="1936" y="283"/>
                </a:lnTo>
                <a:lnTo>
                  <a:pt x="1932" y="294"/>
                </a:lnTo>
                <a:lnTo>
                  <a:pt x="1923" y="309"/>
                </a:lnTo>
                <a:lnTo>
                  <a:pt x="1920" y="313"/>
                </a:lnTo>
                <a:lnTo>
                  <a:pt x="1915" y="324"/>
                </a:lnTo>
                <a:lnTo>
                  <a:pt x="1900" y="351"/>
                </a:lnTo>
                <a:lnTo>
                  <a:pt x="1900" y="354"/>
                </a:lnTo>
                <a:lnTo>
                  <a:pt x="1899" y="355"/>
                </a:lnTo>
                <a:lnTo>
                  <a:pt x="1900" y="356"/>
                </a:lnTo>
                <a:lnTo>
                  <a:pt x="1910" y="360"/>
                </a:lnTo>
                <a:lnTo>
                  <a:pt x="1917" y="364"/>
                </a:lnTo>
                <a:lnTo>
                  <a:pt x="1919" y="364"/>
                </a:lnTo>
                <a:lnTo>
                  <a:pt x="1919" y="363"/>
                </a:lnTo>
                <a:lnTo>
                  <a:pt x="1920" y="361"/>
                </a:lnTo>
                <a:lnTo>
                  <a:pt x="1921" y="360"/>
                </a:lnTo>
                <a:lnTo>
                  <a:pt x="1921" y="359"/>
                </a:lnTo>
                <a:lnTo>
                  <a:pt x="1921" y="357"/>
                </a:lnTo>
                <a:lnTo>
                  <a:pt x="1923" y="357"/>
                </a:lnTo>
                <a:lnTo>
                  <a:pt x="1923" y="356"/>
                </a:lnTo>
                <a:lnTo>
                  <a:pt x="1924" y="356"/>
                </a:lnTo>
                <a:lnTo>
                  <a:pt x="1924" y="355"/>
                </a:lnTo>
                <a:lnTo>
                  <a:pt x="1925" y="354"/>
                </a:lnTo>
                <a:lnTo>
                  <a:pt x="1927" y="352"/>
                </a:lnTo>
                <a:lnTo>
                  <a:pt x="1928" y="352"/>
                </a:lnTo>
                <a:lnTo>
                  <a:pt x="1928" y="351"/>
                </a:lnTo>
                <a:lnTo>
                  <a:pt x="1929" y="351"/>
                </a:lnTo>
                <a:lnTo>
                  <a:pt x="1930" y="350"/>
                </a:lnTo>
                <a:lnTo>
                  <a:pt x="1933" y="347"/>
                </a:lnTo>
                <a:lnTo>
                  <a:pt x="1934" y="346"/>
                </a:lnTo>
                <a:lnTo>
                  <a:pt x="1937" y="344"/>
                </a:lnTo>
                <a:lnTo>
                  <a:pt x="1938" y="343"/>
                </a:lnTo>
                <a:lnTo>
                  <a:pt x="1949" y="338"/>
                </a:lnTo>
                <a:lnTo>
                  <a:pt x="1949" y="337"/>
                </a:lnTo>
                <a:lnTo>
                  <a:pt x="1950" y="337"/>
                </a:lnTo>
                <a:lnTo>
                  <a:pt x="1950" y="335"/>
                </a:lnTo>
                <a:lnTo>
                  <a:pt x="1951" y="335"/>
                </a:lnTo>
                <a:lnTo>
                  <a:pt x="1953" y="335"/>
                </a:lnTo>
                <a:lnTo>
                  <a:pt x="1954" y="334"/>
                </a:lnTo>
                <a:lnTo>
                  <a:pt x="1954" y="333"/>
                </a:lnTo>
                <a:lnTo>
                  <a:pt x="1955" y="333"/>
                </a:lnTo>
                <a:lnTo>
                  <a:pt x="1955" y="331"/>
                </a:lnTo>
                <a:lnTo>
                  <a:pt x="1957" y="331"/>
                </a:lnTo>
                <a:lnTo>
                  <a:pt x="1957" y="330"/>
                </a:lnTo>
                <a:lnTo>
                  <a:pt x="1958" y="329"/>
                </a:lnTo>
                <a:lnTo>
                  <a:pt x="1959" y="327"/>
                </a:lnTo>
                <a:lnTo>
                  <a:pt x="1959" y="326"/>
                </a:lnTo>
                <a:lnTo>
                  <a:pt x="1960" y="326"/>
                </a:lnTo>
                <a:lnTo>
                  <a:pt x="1960" y="325"/>
                </a:lnTo>
                <a:close/>
                <a:moveTo>
                  <a:pt x="2014" y="1374"/>
                </a:moveTo>
                <a:lnTo>
                  <a:pt x="2006" y="1372"/>
                </a:lnTo>
                <a:lnTo>
                  <a:pt x="2005" y="1372"/>
                </a:lnTo>
                <a:lnTo>
                  <a:pt x="2003" y="1378"/>
                </a:lnTo>
                <a:lnTo>
                  <a:pt x="2003" y="1380"/>
                </a:lnTo>
                <a:lnTo>
                  <a:pt x="2003" y="1383"/>
                </a:lnTo>
                <a:lnTo>
                  <a:pt x="2002" y="1384"/>
                </a:lnTo>
                <a:lnTo>
                  <a:pt x="2002" y="1385"/>
                </a:lnTo>
                <a:lnTo>
                  <a:pt x="2002" y="1387"/>
                </a:lnTo>
                <a:lnTo>
                  <a:pt x="2003" y="1388"/>
                </a:lnTo>
                <a:lnTo>
                  <a:pt x="2003" y="1391"/>
                </a:lnTo>
                <a:lnTo>
                  <a:pt x="2005" y="1388"/>
                </a:lnTo>
                <a:lnTo>
                  <a:pt x="2010" y="1379"/>
                </a:lnTo>
                <a:lnTo>
                  <a:pt x="2014" y="1374"/>
                </a:lnTo>
                <a:close/>
                <a:moveTo>
                  <a:pt x="2195" y="1372"/>
                </a:moveTo>
                <a:lnTo>
                  <a:pt x="2190" y="1372"/>
                </a:lnTo>
                <a:lnTo>
                  <a:pt x="2183" y="1372"/>
                </a:lnTo>
                <a:lnTo>
                  <a:pt x="2181" y="1372"/>
                </a:lnTo>
                <a:lnTo>
                  <a:pt x="2178" y="1372"/>
                </a:lnTo>
                <a:lnTo>
                  <a:pt x="2179" y="1375"/>
                </a:lnTo>
                <a:lnTo>
                  <a:pt x="2182" y="1378"/>
                </a:lnTo>
                <a:lnTo>
                  <a:pt x="2185" y="1384"/>
                </a:lnTo>
                <a:lnTo>
                  <a:pt x="2185" y="1383"/>
                </a:lnTo>
                <a:lnTo>
                  <a:pt x="2186" y="1381"/>
                </a:lnTo>
                <a:lnTo>
                  <a:pt x="2195" y="1372"/>
                </a:lnTo>
                <a:close/>
                <a:moveTo>
                  <a:pt x="2224" y="1381"/>
                </a:moveTo>
                <a:lnTo>
                  <a:pt x="2198" y="1372"/>
                </a:lnTo>
                <a:lnTo>
                  <a:pt x="2198" y="1375"/>
                </a:lnTo>
                <a:lnTo>
                  <a:pt x="2200" y="1375"/>
                </a:lnTo>
                <a:lnTo>
                  <a:pt x="2222" y="1384"/>
                </a:lnTo>
                <a:lnTo>
                  <a:pt x="2224" y="1381"/>
                </a:lnTo>
                <a:close/>
                <a:moveTo>
                  <a:pt x="2310" y="1542"/>
                </a:moveTo>
                <a:lnTo>
                  <a:pt x="2293" y="1541"/>
                </a:lnTo>
                <a:lnTo>
                  <a:pt x="2288" y="1541"/>
                </a:lnTo>
                <a:lnTo>
                  <a:pt x="2310" y="1542"/>
                </a:lnTo>
                <a:close/>
                <a:moveTo>
                  <a:pt x="564" y="847"/>
                </a:moveTo>
                <a:lnTo>
                  <a:pt x="581" y="848"/>
                </a:lnTo>
                <a:lnTo>
                  <a:pt x="585" y="848"/>
                </a:lnTo>
                <a:lnTo>
                  <a:pt x="589" y="848"/>
                </a:lnTo>
                <a:lnTo>
                  <a:pt x="607" y="849"/>
                </a:lnTo>
                <a:lnTo>
                  <a:pt x="611" y="849"/>
                </a:lnTo>
                <a:lnTo>
                  <a:pt x="611" y="848"/>
                </a:lnTo>
                <a:lnTo>
                  <a:pt x="611" y="841"/>
                </a:lnTo>
                <a:lnTo>
                  <a:pt x="611" y="839"/>
                </a:lnTo>
                <a:lnTo>
                  <a:pt x="610" y="832"/>
                </a:lnTo>
                <a:lnTo>
                  <a:pt x="602" y="835"/>
                </a:lnTo>
                <a:lnTo>
                  <a:pt x="601" y="828"/>
                </a:lnTo>
                <a:lnTo>
                  <a:pt x="599" y="828"/>
                </a:lnTo>
                <a:lnTo>
                  <a:pt x="597" y="823"/>
                </a:lnTo>
                <a:lnTo>
                  <a:pt x="594" y="818"/>
                </a:lnTo>
                <a:lnTo>
                  <a:pt x="585" y="822"/>
                </a:lnTo>
                <a:lnTo>
                  <a:pt x="584" y="815"/>
                </a:lnTo>
                <a:lnTo>
                  <a:pt x="593" y="811"/>
                </a:lnTo>
                <a:lnTo>
                  <a:pt x="602" y="809"/>
                </a:lnTo>
                <a:lnTo>
                  <a:pt x="602" y="807"/>
                </a:lnTo>
                <a:lnTo>
                  <a:pt x="602" y="807"/>
                </a:lnTo>
                <a:lnTo>
                  <a:pt x="599" y="804"/>
                </a:lnTo>
                <a:lnTo>
                  <a:pt x="599" y="802"/>
                </a:lnTo>
                <a:lnTo>
                  <a:pt x="598" y="797"/>
                </a:lnTo>
                <a:lnTo>
                  <a:pt x="597" y="793"/>
                </a:lnTo>
                <a:lnTo>
                  <a:pt x="596" y="789"/>
                </a:lnTo>
                <a:lnTo>
                  <a:pt x="593" y="781"/>
                </a:lnTo>
                <a:lnTo>
                  <a:pt x="590" y="776"/>
                </a:lnTo>
                <a:lnTo>
                  <a:pt x="589" y="775"/>
                </a:lnTo>
                <a:lnTo>
                  <a:pt x="582" y="776"/>
                </a:lnTo>
                <a:lnTo>
                  <a:pt x="580" y="774"/>
                </a:lnTo>
                <a:lnTo>
                  <a:pt x="580" y="772"/>
                </a:lnTo>
                <a:lnTo>
                  <a:pt x="586" y="767"/>
                </a:lnTo>
                <a:lnTo>
                  <a:pt x="584" y="764"/>
                </a:lnTo>
                <a:lnTo>
                  <a:pt x="582" y="764"/>
                </a:lnTo>
                <a:lnTo>
                  <a:pt x="582" y="763"/>
                </a:lnTo>
                <a:lnTo>
                  <a:pt x="581" y="762"/>
                </a:lnTo>
                <a:lnTo>
                  <a:pt x="580" y="762"/>
                </a:lnTo>
                <a:lnTo>
                  <a:pt x="579" y="761"/>
                </a:lnTo>
                <a:lnTo>
                  <a:pt x="576" y="759"/>
                </a:lnTo>
                <a:lnTo>
                  <a:pt x="573" y="758"/>
                </a:lnTo>
                <a:lnTo>
                  <a:pt x="551" y="776"/>
                </a:lnTo>
                <a:lnTo>
                  <a:pt x="556" y="798"/>
                </a:lnTo>
                <a:lnTo>
                  <a:pt x="555" y="798"/>
                </a:lnTo>
                <a:lnTo>
                  <a:pt x="515" y="807"/>
                </a:lnTo>
                <a:lnTo>
                  <a:pt x="506" y="807"/>
                </a:lnTo>
                <a:lnTo>
                  <a:pt x="485" y="809"/>
                </a:lnTo>
                <a:lnTo>
                  <a:pt x="472" y="809"/>
                </a:lnTo>
                <a:lnTo>
                  <a:pt x="469" y="827"/>
                </a:lnTo>
                <a:lnTo>
                  <a:pt x="387" y="821"/>
                </a:lnTo>
                <a:lnTo>
                  <a:pt x="387" y="835"/>
                </a:lnTo>
                <a:lnTo>
                  <a:pt x="387" y="836"/>
                </a:lnTo>
                <a:lnTo>
                  <a:pt x="388" y="840"/>
                </a:lnTo>
                <a:lnTo>
                  <a:pt x="388" y="847"/>
                </a:lnTo>
                <a:lnTo>
                  <a:pt x="388" y="848"/>
                </a:lnTo>
                <a:lnTo>
                  <a:pt x="388" y="852"/>
                </a:lnTo>
                <a:lnTo>
                  <a:pt x="388" y="856"/>
                </a:lnTo>
                <a:lnTo>
                  <a:pt x="393" y="856"/>
                </a:lnTo>
                <a:lnTo>
                  <a:pt x="397" y="856"/>
                </a:lnTo>
                <a:lnTo>
                  <a:pt x="401" y="857"/>
                </a:lnTo>
                <a:lnTo>
                  <a:pt x="401" y="857"/>
                </a:lnTo>
                <a:lnTo>
                  <a:pt x="409" y="857"/>
                </a:lnTo>
                <a:lnTo>
                  <a:pt x="420" y="858"/>
                </a:lnTo>
                <a:lnTo>
                  <a:pt x="431" y="860"/>
                </a:lnTo>
                <a:lnTo>
                  <a:pt x="430" y="869"/>
                </a:lnTo>
                <a:lnTo>
                  <a:pt x="429" y="875"/>
                </a:lnTo>
                <a:lnTo>
                  <a:pt x="427" y="881"/>
                </a:lnTo>
                <a:lnTo>
                  <a:pt x="426" y="887"/>
                </a:lnTo>
                <a:lnTo>
                  <a:pt x="426" y="888"/>
                </a:lnTo>
                <a:lnTo>
                  <a:pt x="426" y="891"/>
                </a:lnTo>
                <a:lnTo>
                  <a:pt x="431" y="892"/>
                </a:lnTo>
                <a:lnTo>
                  <a:pt x="443" y="894"/>
                </a:lnTo>
                <a:lnTo>
                  <a:pt x="461" y="895"/>
                </a:lnTo>
                <a:lnTo>
                  <a:pt x="470" y="896"/>
                </a:lnTo>
                <a:lnTo>
                  <a:pt x="473" y="896"/>
                </a:lnTo>
                <a:lnTo>
                  <a:pt x="481" y="896"/>
                </a:lnTo>
                <a:lnTo>
                  <a:pt x="490" y="897"/>
                </a:lnTo>
                <a:lnTo>
                  <a:pt x="495" y="897"/>
                </a:lnTo>
                <a:lnTo>
                  <a:pt x="496" y="897"/>
                </a:lnTo>
                <a:lnTo>
                  <a:pt x="509" y="899"/>
                </a:lnTo>
                <a:lnTo>
                  <a:pt x="525" y="900"/>
                </a:lnTo>
                <a:lnTo>
                  <a:pt x="539" y="901"/>
                </a:lnTo>
                <a:lnTo>
                  <a:pt x="554" y="901"/>
                </a:lnTo>
                <a:lnTo>
                  <a:pt x="568" y="888"/>
                </a:lnTo>
                <a:lnTo>
                  <a:pt x="568" y="886"/>
                </a:lnTo>
                <a:lnTo>
                  <a:pt x="564" y="847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43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Raleigh</a:t>
            </a:r>
          </a:p>
        </p:txBody>
      </p:sp>
      <p:sp>
        <p:nvSpPr>
          <p:cNvPr id="2" name="Freeform 1000">
            <a:extLst>
              <a:ext uri="{FF2B5EF4-FFF2-40B4-BE49-F238E27FC236}">
                <a16:creationId xmlns:a16="http://schemas.microsoft.com/office/drawing/2014/main" id="{FED09DD1-7A8F-5119-F945-D50B5CBFDDE6}"/>
              </a:ext>
            </a:extLst>
          </p:cNvPr>
          <p:cNvSpPr>
            <a:spLocks noEditPoints="1"/>
          </p:cNvSpPr>
          <p:nvPr/>
        </p:nvSpPr>
        <p:spPr bwMode="auto">
          <a:xfrm>
            <a:off x="485415" y="1347614"/>
            <a:ext cx="3574795" cy="3326928"/>
          </a:xfrm>
          <a:custGeom>
            <a:avLst/>
            <a:gdLst>
              <a:gd name="T0" fmla="*/ 982 w 2596"/>
              <a:gd name="T1" fmla="*/ 2108 h 2416"/>
              <a:gd name="T2" fmla="*/ 1713 w 2596"/>
              <a:gd name="T3" fmla="*/ 2054 h 2416"/>
              <a:gd name="T4" fmla="*/ 1780 w 2596"/>
              <a:gd name="T5" fmla="*/ 2221 h 2416"/>
              <a:gd name="T6" fmla="*/ 1740 w 2596"/>
              <a:gd name="T7" fmla="*/ 2087 h 2416"/>
              <a:gd name="T8" fmla="*/ 1883 w 2596"/>
              <a:gd name="T9" fmla="*/ 1907 h 2416"/>
              <a:gd name="T10" fmla="*/ 985 w 2596"/>
              <a:gd name="T11" fmla="*/ 1282 h 2416"/>
              <a:gd name="T12" fmla="*/ 2147 w 2596"/>
              <a:gd name="T13" fmla="*/ 1152 h 2416"/>
              <a:gd name="T14" fmla="*/ 2157 w 2596"/>
              <a:gd name="T15" fmla="*/ 1109 h 2416"/>
              <a:gd name="T16" fmla="*/ 2280 w 2596"/>
              <a:gd name="T17" fmla="*/ 990 h 2416"/>
              <a:gd name="T18" fmla="*/ 761 w 2596"/>
              <a:gd name="T19" fmla="*/ 700 h 2416"/>
              <a:gd name="T20" fmla="*/ 2208 w 2596"/>
              <a:gd name="T21" fmla="*/ 694 h 2416"/>
              <a:gd name="T22" fmla="*/ 811 w 2596"/>
              <a:gd name="T23" fmla="*/ 574 h 2416"/>
              <a:gd name="T24" fmla="*/ 792 w 2596"/>
              <a:gd name="T25" fmla="*/ 542 h 2416"/>
              <a:gd name="T26" fmla="*/ 1917 w 2596"/>
              <a:gd name="T27" fmla="*/ 2030 h 2416"/>
              <a:gd name="T28" fmla="*/ 1760 w 2596"/>
              <a:gd name="T29" fmla="*/ 1976 h 2416"/>
              <a:gd name="T30" fmla="*/ 1455 w 2596"/>
              <a:gd name="T31" fmla="*/ 2210 h 2416"/>
              <a:gd name="T32" fmla="*/ 1006 w 2596"/>
              <a:gd name="T33" fmla="*/ 2098 h 2416"/>
              <a:gd name="T34" fmla="*/ 644 w 2596"/>
              <a:gd name="T35" fmla="*/ 2020 h 2416"/>
              <a:gd name="T36" fmla="*/ 580 w 2596"/>
              <a:gd name="T37" fmla="*/ 1420 h 2416"/>
              <a:gd name="T38" fmla="*/ 676 w 2596"/>
              <a:gd name="T39" fmla="*/ 1279 h 2416"/>
              <a:gd name="T40" fmla="*/ 349 w 2596"/>
              <a:gd name="T41" fmla="*/ 653 h 2416"/>
              <a:gd name="T42" fmla="*/ 230 w 2596"/>
              <a:gd name="T43" fmla="*/ 501 h 2416"/>
              <a:gd name="T44" fmla="*/ 500 w 2596"/>
              <a:gd name="T45" fmla="*/ 349 h 2416"/>
              <a:gd name="T46" fmla="*/ 708 w 2596"/>
              <a:gd name="T47" fmla="*/ 700 h 2416"/>
              <a:gd name="T48" fmla="*/ 748 w 2596"/>
              <a:gd name="T49" fmla="*/ 798 h 2416"/>
              <a:gd name="T50" fmla="*/ 782 w 2596"/>
              <a:gd name="T51" fmla="*/ 700 h 2416"/>
              <a:gd name="T52" fmla="*/ 964 w 2596"/>
              <a:gd name="T53" fmla="*/ 810 h 2416"/>
              <a:gd name="T54" fmla="*/ 1454 w 2596"/>
              <a:gd name="T55" fmla="*/ 700 h 2416"/>
              <a:gd name="T56" fmla="*/ 1776 w 2596"/>
              <a:gd name="T57" fmla="*/ 308 h 2416"/>
              <a:gd name="T58" fmla="*/ 2080 w 2596"/>
              <a:gd name="T59" fmla="*/ 188 h 2416"/>
              <a:gd name="T60" fmla="*/ 1947 w 2596"/>
              <a:gd name="T61" fmla="*/ 647 h 2416"/>
              <a:gd name="T62" fmla="*/ 2158 w 2596"/>
              <a:gd name="T63" fmla="*/ 784 h 2416"/>
              <a:gd name="T64" fmla="*/ 2313 w 2596"/>
              <a:gd name="T65" fmla="*/ 745 h 2416"/>
              <a:gd name="T66" fmla="*/ 2268 w 2596"/>
              <a:gd name="T67" fmla="*/ 909 h 2416"/>
              <a:gd name="T68" fmla="*/ 1970 w 2596"/>
              <a:gd name="T69" fmla="*/ 1035 h 2416"/>
              <a:gd name="T70" fmla="*/ 1870 w 2596"/>
              <a:gd name="T71" fmla="*/ 1217 h 2416"/>
              <a:gd name="T72" fmla="*/ 1949 w 2596"/>
              <a:gd name="T73" fmla="*/ 1282 h 2416"/>
              <a:gd name="T74" fmla="*/ 2000 w 2596"/>
              <a:gd name="T75" fmla="*/ 1389 h 2416"/>
              <a:gd name="T76" fmla="*/ 2106 w 2596"/>
              <a:gd name="T77" fmla="*/ 1651 h 2416"/>
              <a:gd name="T78" fmla="*/ 2045 w 2596"/>
              <a:gd name="T79" fmla="*/ 1988 h 2416"/>
              <a:gd name="T80" fmla="*/ 2164 w 2596"/>
              <a:gd name="T81" fmla="*/ 2244 h 2416"/>
              <a:gd name="T82" fmla="*/ 2023 w 2596"/>
              <a:gd name="T83" fmla="*/ 2410 h 2416"/>
              <a:gd name="T84" fmla="*/ 1898 w 2596"/>
              <a:gd name="T85" fmla="*/ 2255 h 2416"/>
              <a:gd name="T86" fmla="*/ 1988 w 2596"/>
              <a:gd name="T87" fmla="*/ 2238 h 2416"/>
              <a:gd name="T88" fmla="*/ 1981 w 2596"/>
              <a:gd name="T89" fmla="*/ 2024 h 2416"/>
              <a:gd name="T90" fmla="*/ 1810 w 2596"/>
              <a:gd name="T91" fmla="*/ 1738 h 2416"/>
              <a:gd name="T92" fmla="*/ 755 w 2596"/>
              <a:gd name="T93" fmla="*/ 1529 h 2416"/>
              <a:gd name="T94" fmla="*/ 1776 w 2596"/>
              <a:gd name="T95" fmla="*/ 1538 h 2416"/>
              <a:gd name="T96" fmla="*/ 1997 w 2596"/>
              <a:gd name="T97" fmla="*/ 1620 h 2416"/>
              <a:gd name="T98" fmla="*/ 1851 w 2596"/>
              <a:gd name="T99" fmla="*/ 1398 h 2416"/>
              <a:gd name="T100" fmla="*/ 782 w 2596"/>
              <a:gd name="T101" fmla="*/ 1397 h 2416"/>
              <a:gd name="T102" fmla="*/ 740 w 2596"/>
              <a:gd name="T103" fmla="*/ 1227 h 2416"/>
              <a:gd name="T104" fmla="*/ 1556 w 2596"/>
              <a:gd name="T105" fmla="*/ 1177 h 2416"/>
              <a:gd name="T106" fmla="*/ 1081 w 2596"/>
              <a:gd name="T107" fmla="*/ 1200 h 2416"/>
              <a:gd name="T108" fmla="*/ 650 w 2596"/>
              <a:gd name="T109" fmla="*/ 885 h 2416"/>
              <a:gd name="T110" fmla="*/ 1863 w 2596"/>
              <a:gd name="T111" fmla="*/ 922 h 2416"/>
              <a:gd name="T112" fmla="*/ 1626 w 2596"/>
              <a:gd name="T113" fmla="*/ 785 h 2416"/>
              <a:gd name="T114" fmla="*/ 1938 w 2596"/>
              <a:gd name="T115" fmla="*/ 828 h 2416"/>
              <a:gd name="T116" fmla="*/ 987 w 2596"/>
              <a:gd name="T117" fmla="*/ 993 h 2416"/>
              <a:gd name="T118" fmla="*/ 1316 w 2596"/>
              <a:gd name="T119" fmla="*/ 706 h 2416"/>
              <a:gd name="T120" fmla="*/ 2043 w 2596"/>
              <a:gd name="T121" fmla="*/ 695 h 2416"/>
              <a:gd name="T122" fmla="*/ 1741 w 2596"/>
              <a:gd name="T123" fmla="*/ 444 h 2416"/>
              <a:gd name="T124" fmla="*/ 1961 w 2596"/>
              <a:gd name="T125" fmla="*/ 300 h 2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96" h="2416">
                <a:moveTo>
                  <a:pt x="2213" y="2345"/>
                </a:moveTo>
                <a:lnTo>
                  <a:pt x="2212" y="2354"/>
                </a:lnTo>
                <a:lnTo>
                  <a:pt x="2200" y="2374"/>
                </a:lnTo>
                <a:lnTo>
                  <a:pt x="2200" y="2375"/>
                </a:lnTo>
                <a:lnTo>
                  <a:pt x="2199" y="2375"/>
                </a:lnTo>
                <a:lnTo>
                  <a:pt x="2199" y="2376"/>
                </a:lnTo>
                <a:lnTo>
                  <a:pt x="2198" y="2378"/>
                </a:lnTo>
                <a:lnTo>
                  <a:pt x="2198" y="2379"/>
                </a:lnTo>
                <a:lnTo>
                  <a:pt x="2197" y="2380"/>
                </a:lnTo>
                <a:lnTo>
                  <a:pt x="2197" y="2381"/>
                </a:lnTo>
                <a:lnTo>
                  <a:pt x="2171" y="2370"/>
                </a:lnTo>
                <a:lnTo>
                  <a:pt x="2172" y="2363"/>
                </a:lnTo>
                <a:lnTo>
                  <a:pt x="2184" y="2364"/>
                </a:lnTo>
                <a:lnTo>
                  <a:pt x="2184" y="2363"/>
                </a:lnTo>
                <a:lnTo>
                  <a:pt x="2183" y="2361"/>
                </a:lnTo>
                <a:lnTo>
                  <a:pt x="2182" y="2361"/>
                </a:lnTo>
                <a:lnTo>
                  <a:pt x="2182" y="2359"/>
                </a:lnTo>
                <a:lnTo>
                  <a:pt x="2181" y="2359"/>
                </a:lnTo>
                <a:lnTo>
                  <a:pt x="2181" y="2358"/>
                </a:lnTo>
                <a:lnTo>
                  <a:pt x="2181" y="2357"/>
                </a:lnTo>
                <a:lnTo>
                  <a:pt x="2180" y="2357"/>
                </a:lnTo>
                <a:lnTo>
                  <a:pt x="2179" y="2354"/>
                </a:lnTo>
                <a:lnTo>
                  <a:pt x="2180" y="2354"/>
                </a:lnTo>
                <a:lnTo>
                  <a:pt x="2180" y="2351"/>
                </a:lnTo>
                <a:lnTo>
                  <a:pt x="2181" y="2351"/>
                </a:lnTo>
                <a:lnTo>
                  <a:pt x="2181" y="2350"/>
                </a:lnTo>
                <a:lnTo>
                  <a:pt x="2181" y="2349"/>
                </a:lnTo>
                <a:lnTo>
                  <a:pt x="2181" y="2348"/>
                </a:lnTo>
                <a:lnTo>
                  <a:pt x="2179" y="2347"/>
                </a:lnTo>
                <a:lnTo>
                  <a:pt x="2180" y="2346"/>
                </a:lnTo>
                <a:lnTo>
                  <a:pt x="2179" y="2345"/>
                </a:lnTo>
                <a:lnTo>
                  <a:pt x="2179" y="2342"/>
                </a:lnTo>
                <a:lnTo>
                  <a:pt x="2179" y="2341"/>
                </a:lnTo>
                <a:lnTo>
                  <a:pt x="2179" y="2340"/>
                </a:lnTo>
                <a:lnTo>
                  <a:pt x="2179" y="2337"/>
                </a:lnTo>
                <a:lnTo>
                  <a:pt x="2180" y="2336"/>
                </a:lnTo>
                <a:lnTo>
                  <a:pt x="2180" y="2334"/>
                </a:lnTo>
                <a:lnTo>
                  <a:pt x="2180" y="2333"/>
                </a:lnTo>
                <a:lnTo>
                  <a:pt x="2180" y="2330"/>
                </a:lnTo>
                <a:lnTo>
                  <a:pt x="2200" y="2339"/>
                </a:lnTo>
                <a:lnTo>
                  <a:pt x="2206" y="2341"/>
                </a:lnTo>
                <a:lnTo>
                  <a:pt x="2213" y="2345"/>
                </a:lnTo>
                <a:close/>
                <a:moveTo>
                  <a:pt x="2133" y="2299"/>
                </a:moveTo>
                <a:lnTo>
                  <a:pt x="2130" y="2312"/>
                </a:lnTo>
                <a:lnTo>
                  <a:pt x="2128" y="2311"/>
                </a:lnTo>
                <a:lnTo>
                  <a:pt x="2124" y="2311"/>
                </a:lnTo>
                <a:lnTo>
                  <a:pt x="2119" y="2307"/>
                </a:lnTo>
                <a:lnTo>
                  <a:pt x="2115" y="2306"/>
                </a:lnTo>
                <a:lnTo>
                  <a:pt x="2113" y="2311"/>
                </a:lnTo>
                <a:lnTo>
                  <a:pt x="2110" y="2308"/>
                </a:lnTo>
                <a:lnTo>
                  <a:pt x="2108" y="2307"/>
                </a:lnTo>
                <a:lnTo>
                  <a:pt x="2111" y="2303"/>
                </a:lnTo>
                <a:lnTo>
                  <a:pt x="2111" y="2304"/>
                </a:lnTo>
                <a:lnTo>
                  <a:pt x="2112" y="2298"/>
                </a:lnTo>
                <a:lnTo>
                  <a:pt x="2113" y="2296"/>
                </a:lnTo>
                <a:lnTo>
                  <a:pt x="2113" y="2294"/>
                </a:lnTo>
                <a:lnTo>
                  <a:pt x="2114" y="2292"/>
                </a:lnTo>
                <a:lnTo>
                  <a:pt x="2115" y="2289"/>
                </a:lnTo>
                <a:lnTo>
                  <a:pt x="2116" y="2289"/>
                </a:lnTo>
                <a:lnTo>
                  <a:pt x="2118" y="2289"/>
                </a:lnTo>
                <a:lnTo>
                  <a:pt x="2118" y="2290"/>
                </a:lnTo>
                <a:lnTo>
                  <a:pt x="2119" y="2290"/>
                </a:lnTo>
                <a:lnTo>
                  <a:pt x="2120" y="2290"/>
                </a:lnTo>
                <a:lnTo>
                  <a:pt x="2120" y="2291"/>
                </a:lnTo>
                <a:lnTo>
                  <a:pt x="2121" y="2291"/>
                </a:lnTo>
                <a:lnTo>
                  <a:pt x="2122" y="2291"/>
                </a:lnTo>
                <a:lnTo>
                  <a:pt x="2122" y="2292"/>
                </a:lnTo>
                <a:lnTo>
                  <a:pt x="2123" y="2292"/>
                </a:lnTo>
                <a:lnTo>
                  <a:pt x="2124" y="2294"/>
                </a:lnTo>
                <a:lnTo>
                  <a:pt x="2127" y="2296"/>
                </a:lnTo>
                <a:lnTo>
                  <a:pt x="2128" y="2296"/>
                </a:lnTo>
                <a:lnTo>
                  <a:pt x="2128" y="2297"/>
                </a:lnTo>
                <a:lnTo>
                  <a:pt x="2129" y="2297"/>
                </a:lnTo>
                <a:lnTo>
                  <a:pt x="2129" y="2298"/>
                </a:lnTo>
                <a:lnTo>
                  <a:pt x="2130" y="2298"/>
                </a:lnTo>
                <a:lnTo>
                  <a:pt x="2131" y="2298"/>
                </a:lnTo>
                <a:lnTo>
                  <a:pt x="2132" y="2298"/>
                </a:lnTo>
                <a:lnTo>
                  <a:pt x="2132" y="2299"/>
                </a:lnTo>
                <a:lnTo>
                  <a:pt x="2133" y="2299"/>
                </a:lnTo>
                <a:close/>
                <a:moveTo>
                  <a:pt x="1840" y="2320"/>
                </a:moveTo>
                <a:lnTo>
                  <a:pt x="1840" y="2321"/>
                </a:lnTo>
                <a:lnTo>
                  <a:pt x="1827" y="2321"/>
                </a:lnTo>
                <a:lnTo>
                  <a:pt x="1827" y="2320"/>
                </a:lnTo>
                <a:lnTo>
                  <a:pt x="1826" y="2320"/>
                </a:lnTo>
                <a:lnTo>
                  <a:pt x="1826" y="2312"/>
                </a:lnTo>
                <a:lnTo>
                  <a:pt x="1826" y="2304"/>
                </a:lnTo>
                <a:lnTo>
                  <a:pt x="1823" y="2292"/>
                </a:lnTo>
                <a:lnTo>
                  <a:pt x="1843" y="2288"/>
                </a:lnTo>
                <a:lnTo>
                  <a:pt x="1843" y="2289"/>
                </a:lnTo>
                <a:lnTo>
                  <a:pt x="1843" y="2291"/>
                </a:lnTo>
                <a:lnTo>
                  <a:pt x="1844" y="2297"/>
                </a:lnTo>
                <a:lnTo>
                  <a:pt x="1845" y="2299"/>
                </a:lnTo>
                <a:lnTo>
                  <a:pt x="1845" y="2300"/>
                </a:lnTo>
                <a:lnTo>
                  <a:pt x="1845" y="2302"/>
                </a:lnTo>
                <a:lnTo>
                  <a:pt x="1845" y="2303"/>
                </a:lnTo>
                <a:lnTo>
                  <a:pt x="1846" y="2303"/>
                </a:lnTo>
                <a:lnTo>
                  <a:pt x="1846" y="2304"/>
                </a:lnTo>
                <a:lnTo>
                  <a:pt x="1846" y="2305"/>
                </a:lnTo>
                <a:lnTo>
                  <a:pt x="1848" y="2305"/>
                </a:lnTo>
                <a:lnTo>
                  <a:pt x="1848" y="2306"/>
                </a:lnTo>
                <a:lnTo>
                  <a:pt x="1849" y="2308"/>
                </a:lnTo>
                <a:lnTo>
                  <a:pt x="1850" y="2311"/>
                </a:lnTo>
                <a:lnTo>
                  <a:pt x="1851" y="2312"/>
                </a:lnTo>
                <a:lnTo>
                  <a:pt x="1851" y="2313"/>
                </a:lnTo>
                <a:lnTo>
                  <a:pt x="1852" y="2314"/>
                </a:lnTo>
                <a:lnTo>
                  <a:pt x="1852" y="2315"/>
                </a:lnTo>
                <a:lnTo>
                  <a:pt x="1853" y="2316"/>
                </a:lnTo>
                <a:lnTo>
                  <a:pt x="1853" y="2317"/>
                </a:lnTo>
                <a:lnTo>
                  <a:pt x="1853" y="2319"/>
                </a:lnTo>
                <a:lnTo>
                  <a:pt x="1853" y="2320"/>
                </a:lnTo>
                <a:lnTo>
                  <a:pt x="1840" y="2320"/>
                </a:lnTo>
                <a:close/>
                <a:moveTo>
                  <a:pt x="2360" y="2267"/>
                </a:moveTo>
                <a:lnTo>
                  <a:pt x="2361" y="2267"/>
                </a:lnTo>
                <a:lnTo>
                  <a:pt x="2363" y="2267"/>
                </a:lnTo>
                <a:lnTo>
                  <a:pt x="2364" y="2267"/>
                </a:lnTo>
                <a:lnTo>
                  <a:pt x="2365" y="2269"/>
                </a:lnTo>
                <a:lnTo>
                  <a:pt x="2365" y="2272"/>
                </a:lnTo>
                <a:lnTo>
                  <a:pt x="2363" y="2279"/>
                </a:lnTo>
                <a:lnTo>
                  <a:pt x="2363" y="2284"/>
                </a:lnTo>
                <a:lnTo>
                  <a:pt x="2361" y="2289"/>
                </a:lnTo>
                <a:lnTo>
                  <a:pt x="2359" y="2294"/>
                </a:lnTo>
                <a:lnTo>
                  <a:pt x="2358" y="2297"/>
                </a:lnTo>
                <a:lnTo>
                  <a:pt x="2349" y="2313"/>
                </a:lnTo>
                <a:lnTo>
                  <a:pt x="2339" y="2314"/>
                </a:lnTo>
                <a:lnTo>
                  <a:pt x="2338" y="2316"/>
                </a:lnTo>
                <a:lnTo>
                  <a:pt x="2335" y="2315"/>
                </a:lnTo>
                <a:lnTo>
                  <a:pt x="2334" y="2316"/>
                </a:lnTo>
                <a:lnTo>
                  <a:pt x="2334" y="2320"/>
                </a:lnTo>
                <a:lnTo>
                  <a:pt x="2333" y="2320"/>
                </a:lnTo>
                <a:lnTo>
                  <a:pt x="2330" y="2326"/>
                </a:lnTo>
                <a:lnTo>
                  <a:pt x="2324" y="2330"/>
                </a:lnTo>
                <a:lnTo>
                  <a:pt x="2324" y="2332"/>
                </a:lnTo>
                <a:lnTo>
                  <a:pt x="2324" y="2336"/>
                </a:lnTo>
                <a:lnTo>
                  <a:pt x="2324" y="2339"/>
                </a:lnTo>
                <a:lnTo>
                  <a:pt x="2323" y="2345"/>
                </a:lnTo>
                <a:lnTo>
                  <a:pt x="2324" y="2345"/>
                </a:lnTo>
                <a:lnTo>
                  <a:pt x="2323" y="2350"/>
                </a:lnTo>
                <a:lnTo>
                  <a:pt x="2315" y="2349"/>
                </a:lnTo>
                <a:lnTo>
                  <a:pt x="2310" y="2347"/>
                </a:lnTo>
                <a:lnTo>
                  <a:pt x="2301" y="2341"/>
                </a:lnTo>
                <a:lnTo>
                  <a:pt x="2296" y="2338"/>
                </a:lnTo>
                <a:lnTo>
                  <a:pt x="2287" y="2333"/>
                </a:lnTo>
                <a:lnTo>
                  <a:pt x="2284" y="2326"/>
                </a:lnTo>
                <a:lnTo>
                  <a:pt x="2282" y="2324"/>
                </a:lnTo>
                <a:lnTo>
                  <a:pt x="2267" y="2346"/>
                </a:lnTo>
                <a:lnTo>
                  <a:pt x="2266" y="2347"/>
                </a:lnTo>
                <a:lnTo>
                  <a:pt x="2265" y="2349"/>
                </a:lnTo>
                <a:lnTo>
                  <a:pt x="2264" y="2351"/>
                </a:lnTo>
                <a:lnTo>
                  <a:pt x="2265" y="2355"/>
                </a:lnTo>
                <a:lnTo>
                  <a:pt x="2260" y="2357"/>
                </a:lnTo>
                <a:lnTo>
                  <a:pt x="2257" y="2363"/>
                </a:lnTo>
                <a:lnTo>
                  <a:pt x="2248" y="2366"/>
                </a:lnTo>
                <a:lnTo>
                  <a:pt x="2249" y="2372"/>
                </a:lnTo>
                <a:lnTo>
                  <a:pt x="2248" y="2378"/>
                </a:lnTo>
                <a:lnTo>
                  <a:pt x="2245" y="2380"/>
                </a:lnTo>
                <a:lnTo>
                  <a:pt x="2240" y="2378"/>
                </a:lnTo>
                <a:lnTo>
                  <a:pt x="2239" y="2383"/>
                </a:lnTo>
                <a:lnTo>
                  <a:pt x="2240" y="2385"/>
                </a:lnTo>
                <a:lnTo>
                  <a:pt x="2239" y="2385"/>
                </a:lnTo>
                <a:lnTo>
                  <a:pt x="2238" y="2389"/>
                </a:lnTo>
                <a:lnTo>
                  <a:pt x="2238" y="2390"/>
                </a:lnTo>
                <a:lnTo>
                  <a:pt x="2238" y="2391"/>
                </a:lnTo>
                <a:lnTo>
                  <a:pt x="2238" y="2392"/>
                </a:lnTo>
                <a:lnTo>
                  <a:pt x="2235" y="2397"/>
                </a:lnTo>
                <a:lnTo>
                  <a:pt x="2233" y="2401"/>
                </a:lnTo>
                <a:lnTo>
                  <a:pt x="2228" y="2405"/>
                </a:lnTo>
                <a:lnTo>
                  <a:pt x="2223" y="2408"/>
                </a:lnTo>
                <a:lnTo>
                  <a:pt x="2221" y="2412"/>
                </a:lnTo>
                <a:lnTo>
                  <a:pt x="2215" y="2412"/>
                </a:lnTo>
                <a:lnTo>
                  <a:pt x="2213" y="2414"/>
                </a:lnTo>
                <a:lnTo>
                  <a:pt x="2208" y="2415"/>
                </a:lnTo>
                <a:lnTo>
                  <a:pt x="2206" y="2416"/>
                </a:lnTo>
                <a:lnTo>
                  <a:pt x="2208" y="2387"/>
                </a:lnTo>
                <a:lnTo>
                  <a:pt x="2209" y="2379"/>
                </a:lnTo>
                <a:lnTo>
                  <a:pt x="2209" y="2375"/>
                </a:lnTo>
                <a:lnTo>
                  <a:pt x="2212" y="2357"/>
                </a:lnTo>
                <a:lnTo>
                  <a:pt x="2212" y="2355"/>
                </a:lnTo>
                <a:lnTo>
                  <a:pt x="2214" y="2351"/>
                </a:lnTo>
                <a:lnTo>
                  <a:pt x="2216" y="2348"/>
                </a:lnTo>
                <a:lnTo>
                  <a:pt x="2221" y="2340"/>
                </a:lnTo>
                <a:lnTo>
                  <a:pt x="2224" y="2333"/>
                </a:lnTo>
                <a:lnTo>
                  <a:pt x="2226" y="2329"/>
                </a:lnTo>
                <a:lnTo>
                  <a:pt x="2231" y="2322"/>
                </a:lnTo>
                <a:lnTo>
                  <a:pt x="2234" y="2315"/>
                </a:lnTo>
                <a:lnTo>
                  <a:pt x="2235" y="2314"/>
                </a:lnTo>
                <a:lnTo>
                  <a:pt x="2237" y="2312"/>
                </a:lnTo>
                <a:lnTo>
                  <a:pt x="2237" y="2311"/>
                </a:lnTo>
                <a:lnTo>
                  <a:pt x="2238" y="2309"/>
                </a:lnTo>
                <a:lnTo>
                  <a:pt x="2238" y="2308"/>
                </a:lnTo>
                <a:lnTo>
                  <a:pt x="2239" y="2307"/>
                </a:lnTo>
                <a:lnTo>
                  <a:pt x="2239" y="2306"/>
                </a:lnTo>
                <a:lnTo>
                  <a:pt x="2239" y="2305"/>
                </a:lnTo>
                <a:lnTo>
                  <a:pt x="2239" y="2304"/>
                </a:lnTo>
                <a:lnTo>
                  <a:pt x="2240" y="2303"/>
                </a:lnTo>
                <a:lnTo>
                  <a:pt x="2240" y="2302"/>
                </a:lnTo>
                <a:lnTo>
                  <a:pt x="2240" y="2298"/>
                </a:lnTo>
                <a:lnTo>
                  <a:pt x="2241" y="2294"/>
                </a:lnTo>
                <a:lnTo>
                  <a:pt x="2242" y="2289"/>
                </a:lnTo>
                <a:lnTo>
                  <a:pt x="2242" y="2284"/>
                </a:lnTo>
                <a:lnTo>
                  <a:pt x="2242" y="2283"/>
                </a:lnTo>
                <a:lnTo>
                  <a:pt x="2242" y="2282"/>
                </a:lnTo>
                <a:lnTo>
                  <a:pt x="2243" y="2281"/>
                </a:lnTo>
                <a:lnTo>
                  <a:pt x="2243" y="2280"/>
                </a:lnTo>
                <a:lnTo>
                  <a:pt x="2243" y="2279"/>
                </a:lnTo>
                <a:lnTo>
                  <a:pt x="2245" y="2277"/>
                </a:lnTo>
                <a:lnTo>
                  <a:pt x="2245" y="2275"/>
                </a:lnTo>
                <a:lnTo>
                  <a:pt x="2246" y="2275"/>
                </a:lnTo>
                <a:lnTo>
                  <a:pt x="2247" y="2274"/>
                </a:lnTo>
                <a:lnTo>
                  <a:pt x="2247" y="2273"/>
                </a:lnTo>
                <a:lnTo>
                  <a:pt x="2248" y="2273"/>
                </a:lnTo>
                <a:lnTo>
                  <a:pt x="2248" y="2272"/>
                </a:lnTo>
                <a:lnTo>
                  <a:pt x="2249" y="2271"/>
                </a:lnTo>
                <a:lnTo>
                  <a:pt x="2250" y="2270"/>
                </a:lnTo>
                <a:lnTo>
                  <a:pt x="2251" y="2269"/>
                </a:lnTo>
                <a:lnTo>
                  <a:pt x="2252" y="2269"/>
                </a:lnTo>
                <a:lnTo>
                  <a:pt x="2258" y="2266"/>
                </a:lnTo>
                <a:lnTo>
                  <a:pt x="2262" y="2265"/>
                </a:lnTo>
                <a:lnTo>
                  <a:pt x="2263" y="2263"/>
                </a:lnTo>
                <a:lnTo>
                  <a:pt x="2265" y="2262"/>
                </a:lnTo>
                <a:lnTo>
                  <a:pt x="2266" y="2260"/>
                </a:lnTo>
                <a:lnTo>
                  <a:pt x="2267" y="2257"/>
                </a:lnTo>
                <a:lnTo>
                  <a:pt x="2271" y="2253"/>
                </a:lnTo>
                <a:lnTo>
                  <a:pt x="2272" y="2250"/>
                </a:lnTo>
                <a:lnTo>
                  <a:pt x="2271" y="2250"/>
                </a:lnTo>
                <a:lnTo>
                  <a:pt x="2273" y="2249"/>
                </a:lnTo>
                <a:lnTo>
                  <a:pt x="2274" y="2247"/>
                </a:lnTo>
                <a:lnTo>
                  <a:pt x="2276" y="2246"/>
                </a:lnTo>
                <a:lnTo>
                  <a:pt x="2277" y="2246"/>
                </a:lnTo>
                <a:lnTo>
                  <a:pt x="2279" y="2247"/>
                </a:lnTo>
                <a:lnTo>
                  <a:pt x="2280" y="2247"/>
                </a:lnTo>
                <a:lnTo>
                  <a:pt x="2281" y="2247"/>
                </a:lnTo>
                <a:lnTo>
                  <a:pt x="2282" y="2248"/>
                </a:lnTo>
                <a:lnTo>
                  <a:pt x="2283" y="2248"/>
                </a:lnTo>
                <a:lnTo>
                  <a:pt x="2284" y="2248"/>
                </a:lnTo>
                <a:lnTo>
                  <a:pt x="2285" y="2248"/>
                </a:lnTo>
                <a:lnTo>
                  <a:pt x="2287" y="2248"/>
                </a:lnTo>
                <a:lnTo>
                  <a:pt x="2288" y="2248"/>
                </a:lnTo>
                <a:lnTo>
                  <a:pt x="2289" y="2249"/>
                </a:lnTo>
                <a:lnTo>
                  <a:pt x="2290" y="2249"/>
                </a:lnTo>
                <a:lnTo>
                  <a:pt x="2291" y="2249"/>
                </a:lnTo>
                <a:lnTo>
                  <a:pt x="2293" y="2249"/>
                </a:lnTo>
                <a:lnTo>
                  <a:pt x="2297" y="2250"/>
                </a:lnTo>
                <a:lnTo>
                  <a:pt x="2298" y="2250"/>
                </a:lnTo>
                <a:lnTo>
                  <a:pt x="2299" y="2252"/>
                </a:lnTo>
                <a:lnTo>
                  <a:pt x="2302" y="2252"/>
                </a:lnTo>
                <a:lnTo>
                  <a:pt x="2304" y="2253"/>
                </a:lnTo>
                <a:lnTo>
                  <a:pt x="2306" y="2253"/>
                </a:lnTo>
                <a:lnTo>
                  <a:pt x="2308" y="2254"/>
                </a:lnTo>
                <a:lnTo>
                  <a:pt x="2311" y="2254"/>
                </a:lnTo>
                <a:lnTo>
                  <a:pt x="2314" y="2255"/>
                </a:lnTo>
                <a:lnTo>
                  <a:pt x="2317" y="2255"/>
                </a:lnTo>
                <a:lnTo>
                  <a:pt x="2321" y="2256"/>
                </a:lnTo>
                <a:lnTo>
                  <a:pt x="2323" y="2256"/>
                </a:lnTo>
                <a:lnTo>
                  <a:pt x="2325" y="2256"/>
                </a:lnTo>
                <a:lnTo>
                  <a:pt x="2327" y="2257"/>
                </a:lnTo>
                <a:lnTo>
                  <a:pt x="2330" y="2258"/>
                </a:lnTo>
                <a:lnTo>
                  <a:pt x="2333" y="2258"/>
                </a:lnTo>
                <a:lnTo>
                  <a:pt x="2335" y="2260"/>
                </a:lnTo>
                <a:lnTo>
                  <a:pt x="2338" y="2261"/>
                </a:lnTo>
                <a:lnTo>
                  <a:pt x="2341" y="2261"/>
                </a:lnTo>
                <a:lnTo>
                  <a:pt x="2344" y="2262"/>
                </a:lnTo>
                <a:lnTo>
                  <a:pt x="2347" y="2263"/>
                </a:lnTo>
                <a:lnTo>
                  <a:pt x="2350" y="2264"/>
                </a:lnTo>
                <a:lnTo>
                  <a:pt x="2352" y="2264"/>
                </a:lnTo>
                <a:lnTo>
                  <a:pt x="2355" y="2265"/>
                </a:lnTo>
                <a:lnTo>
                  <a:pt x="2357" y="2266"/>
                </a:lnTo>
                <a:lnTo>
                  <a:pt x="2358" y="2266"/>
                </a:lnTo>
                <a:lnTo>
                  <a:pt x="2360" y="2267"/>
                </a:lnTo>
                <a:close/>
                <a:moveTo>
                  <a:pt x="1827" y="2228"/>
                </a:moveTo>
                <a:lnTo>
                  <a:pt x="1823" y="2232"/>
                </a:lnTo>
                <a:lnTo>
                  <a:pt x="1820" y="2231"/>
                </a:lnTo>
                <a:lnTo>
                  <a:pt x="1819" y="2229"/>
                </a:lnTo>
                <a:lnTo>
                  <a:pt x="1818" y="2229"/>
                </a:lnTo>
                <a:lnTo>
                  <a:pt x="1818" y="2228"/>
                </a:lnTo>
                <a:lnTo>
                  <a:pt x="1817" y="2227"/>
                </a:lnTo>
                <a:lnTo>
                  <a:pt x="1816" y="2226"/>
                </a:lnTo>
                <a:lnTo>
                  <a:pt x="1814" y="2222"/>
                </a:lnTo>
                <a:lnTo>
                  <a:pt x="1811" y="2220"/>
                </a:lnTo>
                <a:lnTo>
                  <a:pt x="1816" y="2212"/>
                </a:lnTo>
                <a:lnTo>
                  <a:pt x="1816" y="2213"/>
                </a:lnTo>
                <a:lnTo>
                  <a:pt x="1817" y="2213"/>
                </a:lnTo>
                <a:lnTo>
                  <a:pt x="1818" y="2215"/>
                </a:lnTo>
                <a:lnTo>
                  <a:pt x="1822" y="2221"/>
                </a:lnTo>
                <a:lnTo>
                  <a:pt x="1823" y="2221"/>
                </a:lnTo>
                <a:lnTo>
                  <a:pt x="1823" y="2222"/>
                </a:lnTo>
                <a:lnTo>
                  <a:pt x="1823" y="2223"/>
                </a:lnTo>
                <a:lnTo>
                  <a:pt x="1824" y="2223"/>
                </a:lnTo>
                <a:lnTo>
                  <a:pt x="1824" y="2224"/>
                </a:lnTo>
                <a:lnTo>
                  <a:pt x="1825" y="2224"/>
                </a:lnTo>
                <a:lnTo>
                  <a:pt x="1825" y="2226"/>
                </a:lnTo>
                <a:lnTo>
                  <a:pt x="1826" y="2226"/>
                </a:lnTo>
                <a:lnTo>
                  <a:pt x="1826" y="2227"/>
                </a:lnTo>
                <a:lnTo>
                  <a:pt x="1827" y="2227"/>
                </a:lnTo>
                <a:lnTo>
                  <a:pt x="1827" y="2228"/>
                </a:lnTo>
                <a:close/>
                <a:moveTo>
                  <a:pt x="988" y="2111"/>
                </a:moveTo>
                <a:lnTo>
                  <a:pt x="988" y="2113"/>
                </a:lnTo>
                <a:lnTo>
                  <a:pt x="987" y="2113"/>
                </a:lnTo>
                <a:lnTo>
                  <a:pt x="981" y="2110"/>
                </a:lnTo>
                <a:lnTo>
                  <a:pt x="980" y="2110"/>
                </a:lnTo>
                <a:lnTo>
                  <a:pt x="980" y="2109"/>
                </a:lnTo>
                <a:lnTo>
                  <a:pt x="981" y="2109"/>
                </a:lnTo>
                <a:lnTo>
                  <a:pt x="981" y="2108"/>
                </a:lnTo>
                <a:lnTo>
                  <a:pt x="981" y="2106"/>
                </a:lnTo>
                <a:lnTo>
                  <a:pt x="982" y="2106"/>
                </a:lnTo>
                <a:lnTo>
                  <a:pt x="982" y="2105"/>
                </a:lnTo>
                <a:lnTo>
                  <a:pt x="982" y="2106"/>
                </a:lnTo>
                <a:lnTo>
                  <a:pt x="982" y="2108"/>
                </a:lnTo>
                <a:lnTo>
                  <a:pt x="981" y="2109"/>
                </a:lnTo>
                <a:lnTo>
                  <a:pt x="987" y="2111"/>
                </a:lnTo>
                <a:lnTo>
                  <a:pt x="988" y="2111"/>
                </a:lnTo>
                <a:close/>
                <a:moveTo>
                  <a:pt x="1003" y="2101"/>
                </a:moveTo>
                <a:lnTo>
                  <a:pt x="1002" y="2105"/>
                </a:lnTo>
                <a:lnTo>
                  <a:pt x="1000" y="2105"/>
                </a:lnTo>
                <a:lnTo>
                  <a:pt x="998" y="2104"/>
                </a:lnTo>
                <a:lnTo>
                  <a:pt x="996" y="2104"/>
                </a:lnTo>
                <a:lnTo>
                  <a:pt x="995" y="2104"/>
                </a:lnTo>
                <a:lnTo>
                  <a:pt x="995" y="2100"/>
                </a:lnTo>
                <a:lnTo>
                  <a:pt x="996" y="2100"/>
                </a:lnTo>
                <a:lnTo>
                  <a:pt x="997" y="2100"/>
                </a:lnTo>
                <a:lnTo>
                  <a:pt x="998" y="2100"/>
                </a:lnTo>
                <a:lnTo>
                  <a:pt x="999" y="2100"/>
                </a:lnTo>
                <a:lnTo>
                  <a:pt x="1003" y="2100"/>
                </a:lnTo>
                <a:lnTo>
                  <a:pt x="1003" y="2101"/>
                </a:lnTo>
                <a:close/>
                <a:moveTo>
                  <a:pt x="991" y="2090"/>
                </a:moveTo>
                <a:lnTo>
                  <a:pt x="991" y="2096"/>
                </a:lnTo>
                <a:lnTo>
                  <a:pt x="990" y="2096"/>
                </a:lnTo>
                <a:lnTo>
                  <a:pt x="989" y="2095"/>
                </a:lnTo>
                <a:lnTo>
                  <a:pt x="989" y="2089"/>
                </a:lnTo>
                <a:lnTo>
                  <a:pt x="991" y="2090"/>
                </a:lnTo>
                <a:close/>
                <a:moveTo>
                  <a:pt x="2073" y="2106"/>
                </a:moveTo>
                <a:lnTo>
                  <a:pt x="2071" y="2108"/>
                </a:lnTo>
                <a:lnTo>
                  <a:pt x="2078" y="2101"/>
                </a:lnTo>
                <a:lnTo>
                  <a:pt x="2091" y="2087"/>
                </a:lnTo>
                <a:lnTo>
                  <a:pt x="2093" y="2086"/>
                </a:lnTo>
                <a:lnTo>
                  <a:pt x="2094" y="2084"/>
                </a:lnTo>
                <a:lnTo>
                  <a:pt x="2095" y="2083"/>
                </a:lnTo>
                <a:lnTo>
                  <a:pt x="2097" y="2081"/>
                </a:lnTo>
                <a:lnTo>
                  <a:pt x="2098" y="2080"/>
                </a:lnTo>
                <a:lnTo>
                  <a:pt x="2113" y="2069"/>
                </a:lnTo>
                <a:lnTo>
                  <a:pt x="2114" y="2069"/>
                </a:lnTo>
                <a:lnTo>
                  <a:pt x="2125" y="2069"/>
                </a:lnTo>
                <a:lnTo>
                  <a:pt x="2125" y="2073"/>
                </a:lnTo>
                <a:lnTo>
                  <a:pt x="2120" y="2076"/>
                </a:lnTo>
                <a:lnTo>
                  <a:pt x="2113" y="2078"/>
                </a:lnTo>
                <a:lnTo>
                  <a:pt x="2098" y="2084"/>
                </a:lnTo>
                <a:lnTo>
                  <a:pt x="2098" y="2100"/>
                </a:lnTo>
                <a:lnTo>
                  <a:pt x="2073" y="2106"/>
                </a:lnTo>
                <a:close/>
                <a:moveTo>
                  <a:pt x="1665" y="2073"/>
                </a:moveTo>
                <a:lnTo>
                  <a:pt x="1664" y="2072"/>
                </a:lnTo>
                <a:lnTo>
                  <a:pt x="1663" y="2068"/>
                </a:lnTo>
                <a:lnTo>
                  <a:pt x="1670" y="2068"/>
                </a:lnTo>
                <a:lnTo>
                  <a:pt x="1670" y="2066"/>
                </a:lnTo>
                <a:lnTo>
                  <a:pt x="1670" y="2062"/>
                </a:lnTo>
                <a:lnTo>
                  <a:pt x="1670" y="2061"/>
                </a:lnTo>
                <a:lnTo>
                  <a:pt x="1670" y="2056"/>
                </a:lnTo>
                <a:lnTo>
                  <a:pt x="1672" y="2056"/>
                </a:lnTo>
                <a:lnTo>
                  <a:pt x="1675" y="2058"/>
                </a:lnTo>
                <a:lnTo>
                  <a:pt x="1678" y="2066"/>
                </a:lnTo>
                <a:lnTo>
                  <a:pt x="1682" y="2079"/>
                </a:lnTo>
                <a:lnTo>
                  <a:pt x="1685" y="2087"/>
                </a:lnTo>
                <a:lnTo>
                  <a:pt x="1685" y="2089"/>
                </a:lnTo>
                <a:lnTo>
                  <a:pt x="1691" y="2104"/>
                </a:lnTo>
                <a:lnTo>
                  <a:pt x="1692" y="2110"/>
                </a:lnTo>
                <a:lnTo>
                  <a:pt x="1695" y="2115"/>
                </a:lnTo>
                <a:lnTo>
                  <a:pt x="1685" y="2119"/>
                </a:lnTo>
                <a:lnTo>
                  <a:pt x="1683" y="2120"/>
                </a:lnTo>
                <a:lnTo>
                  <a:pt x="1670" y="2126"/>
                </a:lnTo>
                <a:lnTo>
                  <a:pt x="1665" y="2115"/>
                </a:lnTo>
                <a:lnTo>
                  <a:pt x="1664" y="2114"/>
                </a:lnTo>
                <a:lnTo>
                  <a:pt x="1664" y="2113"/>
                </a:lnTo>
                <a:lnTo>
                  <a:pt x="1663" y="2112"/>
                </a:lnTo>
                <a:lnTo>
                  <a:pt x="1662" y="2111"/>
                </a:lnTo>
                <a:lnTo>
                  <a:pt x="1662" y="2110"/>
                </a:lnTo>
                <a:lnTo>
                  <a:pt x="1660" y="2109"/>
                </a:lnTo>
                <a:lnTo>
                  <a:pt x="1660" y="2108"/>
                </a:lnTo>
                <a:lnTo>
                  <a:pt x="1659" y="2104"/>
                </a:lnTo>
                <a:lnTo>
                  <a:pt x="1660" y="2100"/>
                </a:lnTo>
                <a:lnTo>
                  <a:pt x="1663" y="2095"/>
                </a:lnTo>
                <a:lnTo>
                  <a:pt x="1665" y="2093"/>
                </a:lnTo>
                <a:lnTo>
                  <a:pt x="1665" y="2092"/>
                </a:lnTo>
                <a:lnTo>
                  <a:pt x="1665" y="2090"/>
                </a:lnTo>
                <a:lnTo>
                  <a:pt x="1665" y="2089"/>
                </a:lnTo>
                <a:lnTo>
                  <a:pt x="1665" y="2088"/>
                </a:lnTo>
                <a:lnTo>
                  <a:pt x="1665" y="2087"/>
                </a:lnTo>
                <a:lnTo>
                  <a:pt x="1666" y="2086"/>
                </a:lnTo>
                <a:lnTo>
                  <a:pt x="1666" y="2084"/>
                </a:lnTo>
                <a:lnTo>
                  <a:pt x="1666" y="2083"/>
                </a:lnTo>
                <a:lnTo>
                  <a:pt x="1666" y="2081"/>
                </a:lnTo>
                <a:lnTo>
                  <a:pt x="1666" y="2079"/>
                </a:lnTo>
                <a:lnTo>
                  <a:pt x="1665" y="2076"/>
                </a:lnTo>
                <a:lnTo>
                  <a:pt x="1665" y="2073"/>
                </a:lnTo>
                <a:close/>
                <a:moveTo>
                  <a:pt x="1690" y="2069"/>
                </a:moveTo>
                <a:lnTo>
                  <a:pt x="1690" y="2073"/>
                </a:lnTo>
                <a:lnTo>
                  <a:pt x="1684" y="2056"/>
                </a:lnTo>
                <a:lnTo>
                  <a:pt x="1684" y="2055"/>
                </a:lnTo>
                <a:lnTo>
                  <a:pt x="1692" y="2055"/>
                </a:lnTo>
                <a:lnTo>
                  <a:pt x="1695" y="2055"/>
                </a:lnTo>
                <a:lnTo>
                  <a:pt x="1696" y="2055"/>
                </a:lnTo>
                <a:lnTo>
                  <a:pt x="1696" y="2056"/>
                </a:lnTo>
                <a:lnTo>
                  <a:pt x="1696" y="2060"/>
                </a:lnTo>
                <a:lnTo>
                  <a:pt x="1696" y="2062"/>
                </a:lnTo>
                <a:lnTo>
                  <a:pt x="1691" y="2062"/>
                </a:lnTo>
                <a:lnTo>
                  <a:pt x="1690" y="2068"/>
                </a:lnTo>
                <a:lnTo>
                  <a:pt x="1690" y="2069"/>
                </a:lnTo>
                <a:close/>
                <a:moveTo>
                  <a:pt x="626" y="2059"/>
                </a:moveTo>
                <a:lnTo>
                  <a:pt x="626" y="2060"/>
                </a:lnTo>
                <a:lnTo>
                  <a:pt x="621" y="2059"/>
                </a:lnTo>
                <a:lnTo>
                  <a:pt x="621" y="2058"/>
                </a:lnTo>
                <a:lnTo>
                  <a:pt x="621" y="2056"/>
                </a:lnTo>
                <a:lnTo>
                  <a:pt x="621" y="2055"/>
                </a:lnTo>
                <a:lnTo>
                  <a:pt x="626" y="2054"/>
                </a:lnTo>
                <a:lnTo>
                  <a:pt x="626" y="2055"/>
                </a:lnTo>
                <a:lnTo>
                  <a:pt x="626" y="2056"/>
                </a:lnTo>
                <a:lnTo>
                  <a:pt x="626" y="2058"/>
                </a:lnTo>
                <a:lnTo>
                  <a:pt x="626" y="2059"/>
                </a:lnTo>
                <a:close/>
                <a:moveTo>
                  <a:pt x="608" y="2056"/>
                </a:moveTo>
                <a:lnTo>
                  <a:pt x="608" y="2054"/>
                </a:lnTo>
                <a:lnTo>
                  <a:pt x="609" y="2052"/>
                </a:lnTo>
                <a:lnTo>
                  <a:pt x="610" y="2051"/>
                </a:lnTo>
                <a:lnTo>
                  <a:pt x="613" y="2052"/>
                </a:lnTo>
                <a:lnTo>
                  <a:pt x="616" y="2056"/>
                </a:lnTo>
                <a:lnTo>
                  <a:pt x="615" y="2056"/>
                </a:lnTo>
                <a:lnTo>
                  <a:pt x="610" y="2056"/>
                </a:lnTo>
                <a:lnTo>
                  <a:pt x="608" y="2056"/>
                </a:lnTo>
                <a:close/>
                <a:moveTo>
                  <a:pt x="625" y="2050"/>
                </a:moveTo>
                <a:lnTo>
                  <a:pt x="619" y="2051"/>
                </a:lnTo>
                <a:lnTo>
                  <a:pt x="618" y="2047"/>
                </a:lnTo>
                <a:lnTo>
                  <a:pt x="624" y="2046"/>
                </a:lnTo>
                <a:lnTo>
                  <a:pt x="625" y="2050"/>
                </a:lnTo>
                <a:close/>
                <a:moveTo>
                  <a:pt x="2065" y="2051"/>
                </a:moveTo>
                <a:lnTo>
                  <a:pt x="2067" y="2051"/>
                </a:lnTo>
                <a:lnTo>
                  <a:pt x="2071" y="2051"/>
                </a:lnTo>
                <a:lnTo>
                  <a:pt x="2071" y="2046"/>
                </a:lnTo>
                <a:lnTo>
                  <a:pt x="2076" y="2047"/>
                </a:lnTo>
                <a:lnTo>
                  <a:pt x="2077" y="2049"/>
                </a:lnTo>
                <a:lnTo>
                  <a:pt x="2078" y="2051"/>
                </a:lnTo>
                <a:lnTo>
                  <a:pt x="2079" y="2051"/>
                </a:lnTo>
                <a:lnTo>
                  <a:pt x="2080" y="2058"/>
                </a:lnTo>
                <a:lnTo>
                  <a:pt x="2080" y="2061"/>
                </a:lnTo>
                <a:lnTo>
                  <a:pt x="2080" y="2062"/>
                </a:lnTo>
                <a:lnTo>
                  <a:pt x="2081" y="2067"/>
                </a:lnTo>
                <a:lnTo>
                  <a:pt x="2082" y="2067"/>
                </a:lnTo>
                <a:lnTo>
                  <a:pt x="2085" y="2067"/>
                </a:lnTo>
                <a:lnTo>
                  <a:pt x="2087" y="2067"/>
                </a:lnTo>
                <a:lnTo>
                  <a:pt x="2089" y="2067"/>
                </a:lnTo>
                <a:lnTo>
                  <a:pt x="2090" y="2067"/>
                </a:lnTo>
                <a:lnTo>
                  <a:pt x="2091" y="2067"/>
                </a:lnTo>
                <a:lnTo>
                  <a:pt x="2094" y="2068"/>
                </a:lnTo>
                <a:lnTo>
                  <a:pt x="2095" y="2068"/>
                </a:lnTo>
                <a:lnTo>
                  <a:pt x="2097" y="2068"/>
                </a:lnTo>
                <a:lnTo>
                  <a:pt x="2098" y="2068"/>
                </a:lnTo>
                <a:lnTo>
                  <a:pt x="2102" y="2068"/>
                </a:lnTo>
                <a:lnTo>
                  <a:pt x="2105" y="2068"/>
                </a:lnTo>
                <a:lnTo>
                  <a:pt x="2107" y="2068"/>
                </a:lnTo>
                <a:lnTo>
                  <a:pt x="2108" y="2068"/>
                </a:lnTo>
                <a:lnTo>
                  <a:pt x="2112" y="2068"/>
                </a:lnTo>
                <a:lnTo>
                  <a:pt x="2110" y="2070"/>
                </a:lnTo>
                <a:lnTo>
                  <a:pt x="2107" y="2071"/>
                </a:lnTo>
                <a:lnTo>
                  <a:pt x="2105" y="2073"/>
                </a:lnTo>
                <a:lnTo>
                  <a:pt x="2103" y="2075"/>
                </a:lnTo>
                <a:lnTo>
                  <a:pt x="2103" y="2076"/>
                </a:lnTo>
                <a:lnTo>
                  <a:pt x="2101" y="2077"/>
                </a:lnTo>
                <a:lnTo>
                  <a:pt x="2099" y="2078"/>
                </a:lnTo>
                <a:lnTo>
                  <a:pt x="2097" y="2080"/>
                </a:lnTo>
                <a:lnTo>
                  <a:pt x="2096" y="2081"/>
                </a:lnTo>
                <a:lnTo>
                  <a:pt x="2094" y="2083"/>
                </a:lnTo>
                <a:lnTo>
                  <a:pt x="2093" y="2084"/>
                </a:lnTo>
                <a:lnTo>
                  <a:pt x="2091" y="2086"/>
                </a:lnTo>
                <a:lnTo>
                  <a:pt x="2090" y="2087"/>
                </a:lnTo>
                <a:lnTo>
                  <a:pt x="2089" y="2088"/>
                </a:lnTo>
                <a:lnTo>
                  <a:pt x="2087" y="2089"/>
                </a:lnTo>
                <a:lnTo>
                  <a:pt x="2086" y="2090"/>
                </a:lnTo>
                <a:lnTo>
                  <a:pt x="2085" y="2093"/>
                </a:lnTo>
                <a:lnTo>
                  <a:pt x="2084" y="2093"/>
                </a:lnTo>
                <a:lnTo>
                  <a:pt x="2084" y="2094"/>
                </a:lnTo>
                <a:lnTo>
                  <a:pt x="2082" y="2095"/>
                </a:lnTo>
                <a:lnTo>
                  <a:pt x="2081" y="2096"/>
                </a:lnTo>
                <a:lnTo>
                  <a:pt x="2079" y="2097"/>
                </a:lnTo>
                <a:lnTo>
                  <a:pt x="2078" y="2100"/>
                </a:lnTo>
                <a:lnTo>
                  <a:pt x="2077" y="2101"/>
                </a:lnTo>
                <a:lnTo>
                  <a:pt x="2076" y="2102"/>
                </a:lnTo>
                <a:lnTo>
                  <a:pt x="2074" y="2104"/>
                </a:lnTo>
                <a:lnTo>
                  <a:pt x="2073" y="2104"/>
                </a:lnTo>
                <a:lnTo>
                  <a:pt x="2072" y="2105"/>
                </a:lnTo>
                <a:lnTo>
                  <a:pt x="2071" y="2106"/>
                </a:lnTo>
                <a:lnTo>
                  <a:pt x="2070" y="2108"/>
                </a:lnTo>
                <a:lnTo>
                  <a:pt x="2069" y="2109"/>
                </a:lnTo>
                <a:lnTo>
                  <a:pt x="2068" y="2111"/>
                </a:lnTo>
                <a:lnTo>
                  <a:pt x="2065" y="2112"/>
                </a:lnTo>
                <a:lnTo>
                  <a:pt x="2064" y="2113"/>
                </a:lnTo>
                <a:lnTo>
                  <a:pt x="2064" y="2114"/>
                </a:lnTo>
                <a:lnTo>
                  <a:pt x="2062" y="2115"/>
                </a:lnTo>
                <a:lnTo>
                  <a:pt x="2060" y="2118"/>
                </a:lnTo>
                <a:lnTo>
                  <a:pt x="2059" y="2119"/>
                </a:lnTo>
                <a:lnTo>
                  <a:pt x="2056" y="2120"/>
                </a:lnTo>
                <a:lnTo>
                  <a:pt x="2054" y="2121"/>
                </a:lnTo>
                <a:lnTo>
                  <a:pt x="2052" y="2121"/>
                </a:lnTo>
                <a:lnTo>
                  <a:pt x="2052" y="2113"/>
                </a:lnTo>
                <a:lnTo>
                  <a:pt x="2052" y="2106"/>
                </a:lnTo>
                <a:lnTo>
                  <a:pt x="2052" y="2102"/>
                </a:lnTo>
                <a:lnTo>
                  <a:pt x="2052" y="2101"/>
                </a:lnTo>
                <a:lnTo>
                  <a:pt x="2052" y="2100"/>
                </a:lnTo>
                <a:lnTo>
                  <a:pt x="2052" y="2098"/>
                </a:lnTo>
                <a:lnTo>
                  <a:pt x="2052" y="2097"/>
                </a:lnTo>
                <a:lnTo>
                  <a:pt x="2052" y="2096"/>
                </a:lnTo>
                <a:lnTo>
                  <a:pt x="2052" y="2095"/>
                </a:lnTo>
                <a:lnTo>
                  <a:pt x="2052" y="2094"/>
                </a:lnTo>
                <a:lnTo>
                  <a:pt x="2052" y="2093"/>
                </a:lnTo>
                <a:lnTo>
                  <a:pt x="2052" y="2092"/>
                </a:lnTo>
                <a:lnTo>
                  <a:pt x="2052" y="2090"/>
                </a:lnTo>
                <a:lnTo>
                  <a:pt x="2052" y="2088"/>
                </a:lnTo>
                <a:lnTo>
                  <a:pt x="2052" y="2087"/>
                </a:lnTo>
                <a:lnTo>
                  <a:pt x="2052" y="2086"/>
                </a:lnTo>
                <a:lnTo>
                  <a:pt x="2052" y="2085"/>
                </a:lnTo>
                <a:lnTo>
                  <a:pt x="2052" y="2084"/>
                </a:lnTo>
                <a:lnTo>
                  <a:pt x="2052" y="2083"/>
                </a:lnTo>
                <a:lnTo>
                  <a:pt x="2052" y="2081"/>
                </a:lnTo>
                <a:lnTo>
                  <a:pt x="2052" y="2079"/>
                </a:lnTo>
                <a:lnTo>
                  <a:pt x="2052" y="2078"/>
                </a:lnTo>
                <a:lnTo>
                  <a:pt x="2052" y="2076"/>
                </a:lnTo>
                <a:lnTo>
                  <a:pt x="2052" y="2075"/>
                </a:lnTo>
                <a:lnTo>
                  <a:pt x="2052" y="2072"/>
                </a:lnTo>
                <a:lnTo>
                  <a:pt x="2052" y="2071"/>
                </a:lnTo>
                <a:lnTo>
                  <a:pt x="2052" y="2069"/>
                </a:lnTo>
                <a:lnTo>
                  <a:pt x="2052" y="2068"/>
                </a:lnTo>
                <a:lnTo>
                  <a:pt x="2052" y="2067"/>
                </a:lnTo>
                <a:lnTo>
                  <a:pt x="2052" y="2066"/>
                </a:lnTo>
                <a:lnTo>
                  <a:pt x="2052" y="2062"/>
                </a:lnTo>
                <a:lnTo>
                  <a:pt x="2052" y="2060"/>
                </a:lnTo>
                <a:lnTo>
                  <a:pt x="2052" y="2059"/>
                </a:lnTo>
                <a:lnTo>
                  <a:pt x="2056" y="2059"/>
                </a:lnTo>
                <a:lnTo>
                  <a:pt x="2059" y="2055"/>
                </a:lnTo>
                <a:lnTo>
                  <a:pt x="2059" y="2054"/>
                </a:lnTo>
                <a:lnTo>
                  <a:pt x="2059" y="2044"/>
                </a:lnTo>
                <a:lnTo>
                  <a:pt x="2063" y="2047"/>
                </a:lnTo>
                <a:lnTo>
                  <a:pt x="2065" y="2051"/>
                </a:lnTo>
                <a:close/>
                <a:moveTo>
                  <a:pt x="802" y="2036"/>
                </a:moveTo>
                <a:lnTo>
                  <a:pt x="800" y="2058"/>
                </a:lnTo>
                <a:lnTo>
                  <a:pt x="792" y="2056"/>
                </a:lnTo>
                <a:lnTo>
                  <a:pt x="782" y="2053"/>
                </a:lnTo>
                <a:lnTo>
                  <a:pt x="775" y="2051"/>
                </a:lnTo>
                <a:lnTo>
                  <a:pt x="771" y="2051"/>
                </a:lnTo>
                <a:lnTo>
                  <a:pt x="771" y="2042"/>
                </a:lnTo>
                <a:lnTo>
                  <a:pt x="772" y="2041"/>
                </a:lnTo>
                <a:lnTo>
                  <a:pt x="774" y="2041"/>
                </a:lnTo>
                <a:lnTo>
                  <a:pt x="775" y="2041"/>
                </a:lnTo>
                <a:lnTo>
                  <a:pt x="776" y="2041"/>
                </a:lnTo>
                <a:lnTo>
                  <a:pt x="777" y="2041"/>
                </a:lnTo>
                <a:lnTo>
                  <a:pt x="777" y="2039"/>
                </a:lnTo>
                <a:lnTo>
                  <a:pt x="778" y="2039"/>
                </a:lnTo>
                <a:lnTo>
                  <a:pt x="779" y="2039"/>
                </a:lnTo>
                <a:lnTo>
                  <a:pt x="780" y="2039"/>
                </a:lnTo>
                <a:lnTo>
                  <a:pt x="782" y="2039"/>
                </a:lnTo>
                <a:lnTo>
                  <a:pt x="783" y="2039"/>
                </a:lnTo>
                <a:lnTo>
                  <a:pt x="802" y="2036"/>
                </a:lnTo>
                <a:close/>
                <a:moveTo>
                  <a:pt x="750" y="2035"/>
                </a:moveTo>
                <a:lnTo>
                  <a:pt x="749" y="2035"/>
                </a:lnTo>
                <a:lnTo>
                  <a:pt x="748" y="2035"/>
                </a:lnTo>
                <a:lnTo>
                  <a:pt x="746" y="2034"/>
                </a:lnTo>
                <a:lnTo>
                  <a:pt x="746" y="2033"/>
                </a:lnTo>
                <a:lnTo>
                  <a:pt x="746" y="2031"/>
                </a:lnTo>
                <a:lnTo>
                  <a:pt x="745" y="2031"/>
                </a:lnTo>
                <a:lnTo>
                  <a:pt x="745" y="2029"/>
                </a:lnTo>
                <a:lnTo>
                  <a:pt x="745" y="2028"/>
                </a:lnTo>
                <a:lnTo>
                  <a:pt x="744" y="2027"/>
                </a:lnTo>
                <a:lnTo>
                  <a:pt x="744" y="2026"/>
                </a:lnTo>
                <a:lnTo>
                  <a:pt x="744" y="2025"/>
                </a:lnTo>
                <a:lnTo>
                  <a:pt x="746" y="2024"/>
                </a:lnTo>
                <a:lnTo>
                  <a:pt x="748" y="2024"/>
                </a:lnTo>
                <a:lnTo>
                  <a:pt x="749" y="2024"/>
                </a:lnTo>
                <a:lnTo>
                  <a:pt x="751" y="2024"/>
                </a:lnTo>
                <a:lnTo>
                  <a:pt x="752" y="2034"/>
                </a:lnTo>
                <a:lnTo>
                  <a:pt x="750" y="2035"/>
                </a:lnTo>
                <a:close/>
                <a:moveTo>
                  <a:pt x="1748" y="2005"/>
                </a:moveTo>
                <a:lnTo>
                  <a:pt x="1739" y="2007"/>
                </a:lnTo>
                <a:lnTo>
                  <a:pt x="1740" y="2009"/>
                </a:lnTo>
                <a:lnTo>
                  <a:pt x="1740" y="2010"/>
                </a:lnTo>
                <a:lnTo>
                  <a:pt x="1741" y="2014"/>
                </a:lnTo>
                <a:lnTo>
                  <a:pt x="1742" y="2017"/>
                </a:lnTo>
                <a:lnTo>
                  <a:pt x="1741" y="2018"/>
                </a:lnTo>
                <a:lnTo>
                  <a:pt x="1740" y="2019"/>
                </a:lnTo>
                <a:lnTo>
                  <a:pt x="1740" y="2020"/>
                </a:lnTo>
                <a:lnTo>
                  <a:pt x="1739" y="2022"/>
                </a:lnTo>
                <a:lnTo>
                  <a:pt x="1734" y="2021"/>
                </a:lnTo>
                <a:lnTo>
                  <a:pt x="1733" y="2024"/>
                </a:lnTo>
                <a:lnTo>
                  <a:pt x="1731" y="2024"/>
                </a:lnTo>
                <a:lnTo>
                  <a:pt x="1726" y="2022"/>
                </a:lnTo>
                <a:lnTo>
                  <a:pt x="1725" y="2031"/>
                </a:lnTo>
                <a:lnTo>
                  <a:pt x="1724" y="2033"/>
                </a:lnTo>
                <a:lnTo>
                  <a:pt x="1736" y="2035"/>
                </a:lnTo>
                <a:lnTo>
                  <a:pt x="1735" y="2038"/>
                </a:lnTo>
                <a:lnTo>
                  <a:pt x="1736" y="2038"/>
                </a:lnTo>
                <a:lnTo>
                  <a:pt x="1735" y="2043"/>
                </a:lnTo>
                <a:lnTo>
                  <a:pt x="1735" y="2044"/>
                </a:lnTo>
                <a:lnTo>
                  <a:pt x="1735" y="2045"/>
                </a:lnTo>
                <a:lnTo>
                  <a:pt x="1734" y="2046"/>
                </a:lnTo>
                <a:lnTo>
                  <a:pt x="1734" y="2047"/>
                </a:lnTo>
                <a:lnTo>
                  <a:pt x="1734" y="2050"/>
                </a:lnTo>
                <a:lnTo>
                  <a:pt x="1734" y="2051"/>
                </a:lnTo>
                <a:lnTo>
                  <a:pt x="1734" y="2052"/>
                </a:lnTo>
                <a:lnTo>
                  <a:pt x="1734" y="2054"/>
                </a:lnTo>
                <a:lnTo>
                  <a:pt x="1734" y="2062"/>
                </a:lnTo>
                <a:lnTo>
                  <a:pt x="1734" y="2063"/>
                </a:lnTo>
                <a:lnTo>
                  <a:pt x="1732" y="2062"/>
                </a:lnTo>
                <a:lnTo>
                  <a:pt x="1727" y="2061"/>
                </a:lnTo>
                <a:lnTo>
                  <a:pt x="1727" y="2060"/>
                </a:lnTo>
                <a:lnTo>
                  <a:pt x="1725" y="2059"/>
                </a:lnTo>
                <a:lnTo>
                  <a:pt x="1724" y="2059"/>
                </a:lnTo>
                <a:lnTo>
                  <a:pt x="1721" y="2058"/>
                </a:lnTo>
                <a:lnTo>
                  <a:pt x="1719" y="2056"/>
                </a:lnTo>
                <a:lnTo>
                  <a:pt x="1717" y="2056"/>
                </a:lnTo>
                <a:lnTo>
                  <a:pt x="1716" y="2055"/>
                </a:lnTo>
                <a:lnTo>
                  <a:pt x="1714" y="2054"/>
                </a:lnTo>
                <a:lnTo>
                  <a:pt x="1713" y="2054"/>
                </a:lnTo>
                <a:lnTo>
                  <a:pt x="1712" y="2054"/>
                </a:lnTo>
                <a:lnTo>
                  <a:pt x="1710" y="2053"/>
                </a:lnTo>
                <a:lnTo>
                  <a:pt x="1709" y="2053"/>
                </a:lnTo>
                <a:lnTo>
                  <a:pt x="1708" y="2053"/>
                </a:lnTo>
                <a:lnTo>
                  <a:pt x="1707" y="2053"/>
                </a:lnTo>
                <a:lnTo>
                  <a:pt x="1706" y="2053"/>
                </a:lnTo>
                <a:lnTo>
                  <a:pt x="1705" y="2053"/>
                </a:lnTo>
                <a:lnTo>
                  <a:pt x="1702" y="2053"/>
                </a:lnTo>
                <a:lnTo>
                  <a:pt x="1701" y="2053"/>
                </a:lnTo>
                <a:lnTo>
                  <a:pt x="1701" y="2039"/>
                </a:lnTo>
                <a:lnTo>
                  <a:pt x="1696" y="2041"/>
                </a:lnTo>
                <a:lnTo>
                  <a:pt x="1693" y="2042"/>
                </a:lnTo>
                <a:lnTo>
                  <a:pt x="1692" y="2043"/>
                </a:lnTo>
                <a:lnTo>
                  <a:pt x="1689" y="2053"/>
                </a:lnTo>
                <a:lnTo>
                  <a:pt x="1689" y="2054"/>
                </a:lnTo>
                <a:lnTo>
                  <a:pt x="1688" y="2054"/>
                </a:lnTo>
                <a:lnTo>
                  <a:pt x="1683" y="2054"/>
                </a:lnTo>
                <a:lnTo>
                  <a:pt x="1684" y="2053"/>
                </a:lnTo>
                <a:lnTo>
                  <a:pt x="1682" y="2044"/>
                </a:lnTo>
                <a:lnTo>
                  <a:pt x="1687" y="2044"/>
                </a:lnTo>
                <a:lnTo>
                  <a:pt x="1688" y="2039"/>
                </a:lnTo>
                <a:lnTo>
                  <a:pt x="1688" y="2038"/>
                </a:lnTo>
                <a:lnTo>
                  <a:pt x="1687" y="2038"/>
                </a:lnTo>
                <a:lnTo>
                  <a:pt x="1685" y="2038"/>
                </a:lnTo>
                <a:lnTo>
                  <a:pt x="1682" y="2038"/>
                </a:lnTo>
                <a:lnTo>
                  <a:pt x="1681" y="2038"/>
                </a:lnTo>
                <a:lnTo>
                  <a:pt x="1681" y="2036"/>
                </a:lnTo>
                <a:lnTo>
                  <a:pt x="1680" y="2030"/>
                </a:lnTo>
                <a:lnTo>
                  <a:pt x="1681" y="2024"/>
                </a:lnTo>
                <a:lnTo>
                  <a:pt x="1685" y="2017"/>
                </a:lnTo>
                <a:lnTo>
                  <a:pt x="1689" y="2013"/>
                </a:lnTo>
                <a:lnTo>
                  <a:pt x="1691" y="2012"/>
                </a:lnTo>
                <a:lnTo>
                  <a:pt x="1696" y="2010"/>
                </a:lnTo>
                <a:lnTo>
                  <a:pt x="1700" y="2007"/>
                </a:lnTo>
                <a:lnTo>
                  <a:pt x="1705" y="2007"/>
                </a:lnTo>
                <a:lnTo>
                  <a:pt x="1707" y="2007"/>
                </a:lnTo>
                <a:lnTo>
                  <a:pt x="1718" y="2007"/>
                </a:lnTo>
                <a:lnTo>
                  <a:pt x="1721" y="2007"/>
                </a:lnTo>
                <a:lnTo>
                  <a:pt x="1727" y="2007"/>
                </a:lnTo>
                <a:lnTo>
                  <a:pt x="1731" y="2007"/>
                </a:lnTo>
                <a:lnTo>
                  <a:pt x="1741" y="2005"/>
                </a:lnTo>
                <a:lnTo>
                  <a:pt x="1744" y="2004"/>
                </a:lnTo>
                <a:lnTo>
                  <a:pt x="1748" y="2004"/>
                </a:lnTo>
                <a:lnTo>
                  <a:pt x="1748" y="2005"/>
                </a:lnTo>
                <a:close/>
                <a:moveTo>
                  <a:pt x="2099" y="1992"/>
                </a:moveTo>
                <a:lnTo>
                  <a:pt x="2104" y="1993"/>
                </a:lnTo>
                <a:lnTo>
                  <a:pt x="2105" y="1993"/>
                </a:lnTo>
                <a:lnTo>
                  <a:pt x="2108" y="2000"/>
                </a:lnTo>
                <a:lnTo>
                  <a:pt x="2099" y="2007"/>
                </a:lnTo>
                <a:lnTo>
                  <a:pt x="2096" y="1995"/>
                </a:lnTo>
                <a:lnTo>
                  <a:pt x="2093" y="1999"/>
                </a:lnTo>
                <a:lnTo>
                  <a:pt x="2084" y="1999"/>
                </a:lnTo>
                <a:lnTo>
                  <a:pt x="2080" y="2001"/>
                </a:lnTo>
                <a:lnTo>
                  <a:pt x="2080" y="2010"/>
                </a:lnTo>
                <a:lnTo>
                  <a:pt x="2073" y="2010"/>
                </a:lnTo>
                <a:lnTo>
                  <a:pt x="2069" y="1976"/>
                </a:lnTo>
                <a:lnTo>
                  <a:pt x="2077" y="1978"/>
                </a:lnTo>
                <a:lnTo>
                  <a:pt x="2079" y="1979"/>
                </a:lnTo>
                <a:lnTo>
                  <a:pt x="2088" y="1983"/>
                </a:lnTo>
                <a:lnTo>
                  <a:pt x="2094" y="1984"/>
                </a:lnTo>
                <a:lnTo>
                  <a:pt x="2094" y="1985"/>
                </a:lnTo>
                <a:lnTo>
                  <a:pt x="2095" y="1990"/>
                </a:lnTo>
                <a:lnTo>
                  <a:pt x="2099" y="1992"/>
                </a:lnTo>
                <a:close/>
                <a:moveTo>
                  <a:pt x="1915" y="1976"/>
                </a:moveTo>
                <a:lnTo>
                  <a:pt x="1916" y="1977"/>
                </a:lnTo>
                <a:lnTo>
                  <a:pt x="1912" y="1987"/>
                </a:lnTo>
                <a:lnTo>
                  <a:pt x="1911" y="1990"/>
                </a:lnTo>
                <a:lnTo>
                  <a:pt x="1911" y="1992"/>
                </a:lnTo>
                <a:lnTo>
                  <a:pt x="1910" y="1990"/>
                </a:lnTo>
                <a:lnTo>
                  <a:pt x="1911" y="1991"/>
                </a:lnTo>
                <a:lnTo>
                  <a:pt x="1909" y="1997"/>
                </a:lnTo>
                <a:lnTo>
                  <a:pt x="1903" y="2013"/>
                </a:lnTo>
                <a:lnTo>
                  <a:pt x="1903" y="2014"/>
                </a:lnTo>
                <a:lnTo>
                  <a:pt x="1902" y="2014"/>
                </a:lnTo>
                <a:lnTo>
                  <a:pt x="1902" y="2017"/>
                </a:lnTo>
                <a:lnTo>
                  <a:pt x="1901" y="2017"/>
                </a:lnTo>
                <a:lnTo>
                  <a:pt x="1901" y="2016"/>
                </a:lnTo>
                <a:lnTo>
                  <a:pt x="1896" y="2014"/>
                </a:lnTo>
                <a:lnTo>
                  <a:pt x="1896" y="2017"/>
                </a:lnTo>
                <a:lnTo>
                  <a:pt x="1895" y="2019"/>
                </a:lnTo>
                <a:lnTo>
                  <a:pt x="1894" y="2021"/>
                </a:lnTo>
                <a:lnTo>
                  <a:pt x="1894" y="2024"/>
                </a:lnTo>
                <a:lnTo>
                  <a:pt x="1894" y="2025"/>
                </a:lnTo>
                <a:lnTo>
                  <a:pt x="1894" y="2027"/>
                </a:lnTo>
                <a:lnTo>
                  <a:pt x="1893" y="2028"/>
                </a:lnTo>
                <a:lnTo>
                  <a:pt x="1891" y="2028"/>
                </a:lnTo>
                <a:lnTo>
                  <a:pt x="1892" y="2036"/>
                </a:lnTo>
                <a:lnTo>
                  <a:pt x="1895" y="2034"/>
                </a:lnTo>
                <a:lnTo>
                  <a:pt x="1898" y="2031"/>
                </a:lnTo>
                <a:lnTo>
                  <a:pt x="1896" y="2036"/>
                </a:lnTo>
                <a:lnTo>
                  <a:pt x="1896" y="2038"/>
                </a:lnTo>
                <a:lnTo>
                  <a:pt x="1896" y="2039"/>
                </a:lnTo>
                <a:lnTo>
                  <a:pt x="1896" y="2042"/>
                </a:lnTo>
                <a:lnTo>
                  <a:pt x="1894" y="2049"/>
                </a:lnTo>
                <a:lnTo>
                  <a:pt x="1893" y="2059"/>
                </a:lnTo>
                <a:lnTo>
                  <a:pt x="1888" y="2059"/>
                </a:lnTo>
                <a:lnTo>
                  <a:pt x="1886" y="2060"/>
                </a:lnTo>
                <a:lnTo>
                  <a:pt x="1883" y="2062"/>
                </a:lnTo>
                <a:lnTo>
                  <a:pt x="1881" y="2063"/>
                </a:lnTo>
                <a:lnTo>
                  <a:pt x="1877" y="2066"/>
                </a:lnTo>
                <a:lnTo>
                  <a:pt x="1875" y="2068"/>
                </a:lnTo>
                <a:lnTo>
                  <a:pt x="1873" y="2069"/>
                </a:lnTo>
                <a:lnTo>
                  <a:pt x="1869" y="2072"/>
                </a:lnTo>
                <a:lnTo>
                  <a:pt x="1869" y="2075"/>
                </a:lnTo>
                <a:lnTo>
                  <a:pt x="1868" y="2078"/>
                </a:lnTo>
                <a:lnTo>
                  <a:pt x="1865" y="2077"/>
                </a:lnTo>
                <a:lnTo>
                  <a:pt x="1863" y="2079"/>
                </a:lnTo>
                <a:lnTo>
                  <a:pt x="1862" y="2080"/>
                </a:lnTo>
                <a:lnTo>
                  <a:pt x="1858" y="2083"/>
                </a:lnTo>
                <a:lnTo>
                  <a:pt x="1859" y="2085"/>
                </a:lnTo>
                <a:lnTo>
                  <a:pt x="1859" y="2087"/>
                </a:lnTo>
                <a:lnTo>
                  <a:pt x="1860" y="2087"/>
                </a:lnTo>
                <a:lnTo>
                  <a:pt x="1862" y="2090"/>
                </a:lnTo>
                <a:lnTo>
                  <a:pt x="1863" y="2092"/>
                </a:lnTo>
                <a:lnTo>
                  <a:pt x="1866" y="2093"/>
                </a:lnTo>
                <a:lnTo>
                  <a:pt x="1865" y="2098"/>
                </a:lnTo>
                <a:lnTo>
                  <a:pt x="1865" y="2101"/>
                </a:lnTo>
                <a:lnTo>
                  <a:pt x="1865" y="2104"/>
                </a:lnTo>
                <a:lnTo>
                  <a:pt x="1863" y="2104"/>
                </a:lnTo>
                <a:lnTo>
                  <a:pt x="1865" y="2106"/>
                </a:lnTo>
                <a:lnTo>
                  <a:pt x="1866" y="2108"/>
                </a:lnTo>
                <a:lnTo>
                  <a:pt x="1866" y="2109"/>
                </a:lnTo>
                <a:lnTo>
                  <a:pt x="1865" y="2111"/>
                </a:lnTo>
                <a:lnTo>
                  <a:pt x="1863" y="2117"/>
                </a:lnTo>
                <a:lnTo>
                  <a:pt x="1862" y="2119"/>
                </a:lnTo>
                <a:lnTo>
                  <a:pt x="1862" y="2120"/>
                </a:lnTo>
                <a:lnTo>
                  <a:pt x="1861" y="2122"/>
                </a:lnTo>
                <a:lnTo>
                  <a:pt x="1860" y="2122"/>
                </a:lnTo>
                <a:lnTo>
                  <a:pt x="1860" y="2123"/>
                </a:lnTo>
                <a:lnTo>
                  <a:pt x="1859" y="2125"/>
                </a:lnTo>
                <a:lnTo>
                  <a:pt x="1857" y="2123"/>
                </a:lnTo>
                <a:lnTo>
                  <a:pt x="1856" y="2123"/>
                </a:lnTo>
                <a:lnTo>
                  <a:pt x="1853" y="2122"/>
                </a:lnTo>
                <a:lnTo>
                  <a:pt x="1852" y="2121"/>
                </a:lnTo>
                <a:lnTo>
                  <a:pt x="1851" y="2121"/>
                </a:lnTo>
                <a:lnTo>
                  <a:pt x="1849" y="2120"/>
                </a:lnTo>
                <a:lnTo>
                  <a:pt x="1848" y="2119"/>
                </a:lnTo>
                <a:lnTo>
                  <a:pt x="1844" y="2118"/>
                </a:lnTo>
                <a:lnTo>
                  <a:pt x="1841" y="2117"/>
                </a:lnTo>
                <a:lnTo>
                  <a:pt x="1835" y="2113"/>
                </a:lnTo>
                <a:lnTo>
                  <a:pt x="1833" y="2118"/>
                </a:lnTo>
                <a:lnTo>
                  <a:pt x="1833" y="2127"/>
                </a:lnTo>
                <a:lnTo>
                  <a:pt x="1836" y="2126"/>
                </a:lnTo>
                <a:lnTo>
                  <a:pt x="1840" y="2126"/>
                </a:lnTo>
                <a:lnTo>
                  <a:pt x="1845" y="2123"/>
                </a:lnTo>
                <a:lnTo>
                  <a:pt x="1846" y="2122"/>
                </a:lnTo>
                <a:lnTo>
                  <a:pt x="1852" y="2123"/>
                </a:lnTo>
                <a:lnTo>
                  <a:pt x="1853" y="2123"/>
                </a:lnTo>
                <a:lnTo>
                  <a:pt x="1848" y="2132"/>
                </a:lnTo>
                <a:lnTo>
                  <a:pt x="1845" y="2135"/>
                </a:lnTo>
                <a:lnTo>
                  <a:pt x="1845" y="2136"/>
                </a:lnTo>
                <a:lnTo>
                  <a:pt x="1841" y="2143"/>
                </a:lnTo>
                <a:lnTo>
                  <a:pt x="1835" y="2152"/>
                </a:lnTo>
                <a:lnTo>
                  <a:pt x="1832" y="2157"/>
                </a:lnTo>
                <a:lnTo>
                  <a:pt x="1829" y="2161"/>
                </a:lnTo>
                <a:lnTo>
                  <a:pt x="1827" y="2164"/>
                </a:lnTo>
                <a:lnTo>
                  <a:pt x="1826" y="2167"/>
                </a:lnTo>
                <a:lnTo>
                  <a:pt x="1825" y="2170"/>
                </a:lnTo>
                <a:lnTo>
                  <a:pt x="1824" y="2172"/>
                </a:lnTo>
                <a:lnTo>
                  <a:pt x="1822" y="2176"/>
                </a:lnTo>
                <a:lnTo>
                  <a:pt x="1822" y="2177"/>
                </a:lnTo>
                <a:lnTo>
                  <a:pt x="1820" y="2177"/>
                </a:lnTo>
                <a:lnTo>
                  <a:pt x="1818" y="2176"/>
                </a:lnTo>
                <a:lnTo>
                  <a:pt x="1816" y="2174"/>
                </a:lnTo>
                <a:lnTo>
                  <a:pt x="1814" y="2173"/>
                </a:lnTo>
                <a:lnTo>
                  <a:pt x="1811" y="2172"/>
                </a:lnTo>
                <a:lnTo>
                  <a:pt x="1809" y="2171"/>
                </a:lnTo>
                <a:lnTo>
                  <a:pt x="1805" y="2169"/>
                </a:lnTo>
                <a:lnTo>
                  <a:pt x="1802" y="2173"/>
                </a:lnTo>
                <a:lnTo>
                  <a:pt x="1801" y="2174"/>
                </a:lnTo>
                <a:lnTo>
                  <a:pt x="1802" y="2176"/>
                </a:lnTo>
                <a:lnTo>
                  <a:pt x="1806" y="2177"/>
                </a:lnTo>
                <a:lnTo>
                  <a:pt x="1805" y="2179"/>
                </a:lnTo>
                <a:lnTo>
                  <a:pt x="1803" y="2181"/>
                </a:lnTo>
                <a:lnTo>
                  <a:pt x="1802" y="2184"/>
                </a:lnTo>
                <a:lnTo>
                  <a:pt x="1801" y="2186"/>
                </a:lnTo>
                <a:lnTo>
                  <a:pt x="1801" y="2187"/>
                </a:lnTo>
                <a:lnTo>
                  <a:pt x="1800" y="2188"/>
                </a:lnTo>
                <a:lnTo>
                  <a:pt x="1800" y="2191"/>
                </a:lnTo>
                <a:lnTo>
                  <a:pt x="1800" y="2196"/>
                </a:lnTo>
                <a:lnTo>
                  <a:pt x="1803" y="2202"/>
                </a:lnTo>
                <a:lnTo>
                  <a:pt x="1803" y="2203"/>
                </a:lnTo>
                <a:lnTo>
                  <a:pt x="1808" y="2203"/>
                </a:lnTo>
                <a:lnTo>
                  <a:pt x="1807" y="2205"/>
                </a:lnTo>
                <a:lnTo>
                  <a:pt x="1806" y="2207"/>
                </a:lnTo>
                <a:lnTo>
                  <a:pt x="1805" y="2210"/>
                </a:lnTo>
                <a:lnTo>
                  <a:pt x="1803" y="2212"/>
                </a:lnTo>
                <a:lnTo>
                  <a:pt x="1802" y="2214"/>
                </a:lnTo>
                <a:lnTo>
                  <a:pt x="1801" y="2216"/>
                </a:lnTo>
                <a:lnTo>
                  <a:pt x="1801" y="2218"/>
                </a:lnTo>
                <a:lnTo>
                  <a:pt x="1799" y="2215"/>
                </a:lnTo>
                <a:lnTo>
                  <a:pt x="1798" y="2213"/>
                </a:lnTo>
                <a:lnTo>
                  <a:pt x="1797" y="2212"/>
                </a:lnTo>
                <a:lnTo>
                  <a:pt x="1795" y="2208"/>
                </a:lnTo>
                <a:lnTo>
                  <a:pt x="1794" y="2207"/>
                </a:lnTo>
                <a:lnTo>
                  <a:pt x="1793" y="2206"/>
                </a:lnTo>
                <a:lnTo>
                  <a:pt x="1792" y="2204"/>
                </a:lnTo>
                <a:lnTo>
                  <a:pt x="1792" y="2203"/>
                </a:lnTo>
                <a:lnTo>
                  <a:pt x="1791" y="2202"/>
                </a:lnTo>
                <a:lnTo>
                  <a:pt x="1790" y="2201"/>
                </a:lnTo>
                <a:lnTo>
                  <a:pt x="1790" y="2199"/>
                </a:lnTo>
                <a:lnTo>
                  <a:pt x="1790" y="2198"/>
                </a:lnTo>
                <a:lnTo>
                  <a:pt x="1790" y="2197"/>
                </a:lnTo>
                <a:lnTo>
                  <a:pt x="1790" y="2196"/>
                </a:lnTo>
                <a:lnTo>
                  <a:pt x="1790" y="2194"/>
                </a:lnTo>
                <a:lnTo>
                  <a:pt x="1790" y="2191"/>
                </a:lnTo>
                <a:lnTo>
                  <a:pt x="1790" y="2190"/>
                </a:lnTo>
                <a:lnTo>
                  <a:pt x="1790" y="2188"/>
                </a:lnTo>
                <a:lnTo>
                  <a:pt x="1790" y="2187"/>
                </a:lnTo>
                <a:lnTo>
                  <a:pt x="1789" y="2185"/>
                </a:lnTo>
                <a:lnTo>
                  <a:pt x="1789" y="2184"/>
                </a:lnTo>
                <a:lnTo>
                  <a:pt x="1789" y="2181"/>
                </a:lnTo>
                <a:lnTo>
                  <a:pt x="1789" y="2180"/>
                </a:lnTo>
                <a:lnTo>
                  <a:pt x="1789" y="2178"/>
                </a:lnTo>
                <a:lnTo>
                  <a:pt x="1789" y="2176"/>
                </a:lnTo>
                <a:lnTo>
                  <a:pt x="1789" y="2174"/>
                </a:lnTo>
                <a:lnTo>
                  <a:pt x="1789" y="2173"/>
                </a:lnTo>
                <a:lnTo>
                  <a:pt x="1789" y="2172"/>
                </a:lnTo>
                <a:lnTo>
                  <a:pt x="1789" y="2171"/>
                </a:lnTo>
                <a:lnTo>
                  <a:pt x="1789" y="2169"/>
                </a:lnTo>
                <a:lnTo>
                  <a:pt x="1789" y="2168"/>
                </a:lnTo>
                <a:lnTo>
                  <a:pt x="1789" y="2165"/>
                </a:lnTo>
                <a:lnTo>
                  <a:pt x="1789" y="2162"/>
                </a:lnTo>
                <a:lnTo>
                  <a:pt x="1789" y="2157"/>
                </a:lnTo>
                <a:lnTo>
                  <a:pt x="1789" y="2156"/>
                </a:lnTo>
                <a:lnTo>
                  <a:pt x="1784" y="2156"/>
                </a:lnTo>
                <a:lnTo>
                  <a:pt x="1781" y="2159"/>
                </a:lnTo>
                <a:lnTo>
                  <a:pt x="1780" y="2159"/>
                </a:lnTo>
                <a:lnTo>
                  <a:pt x="1778" y="2159"/>
                </a:lnTo>
                <a:lnTo>
                  <a:pt x="1777" y="2159"/>
                </a:lnTo>
                <a:lnTo>
                  <a:pt x="1777" y="2157"/>
                </a:lnTo>
                <a:lnTo>
                  <a:pt x="1776" y="2157"/>
                </a:lnTo>
                <a:lnTo>
                  <a:pt x="1775" y="2157"/>
                </a:lnTo>
                <a:lnTo>
                  <a:pt x="1774" y="2159"/>
                </a:lnTo>
                <a:lnTo>
                  <a:pt x="1773" y="2159"/>
                </a:lnTo>
                <a:lnTo>
                  <a:pt x="1772" y="2157"/>
                </a:lnTo>
                <a:lnTo>
                  <a:pt x="1770" y="2155"/>
                </a:lnTo>
                <a:lnTo>
                  <a:pt x="1769" y="2155"/>
                </a:lnTo>
                <a:lnTo>
                  <a:pt x="1768" y="2154"/>
                </a:lnTo>
                <a:lnTo>
                  <a:pt x="1768" y="2153"/>
                </a:lnTo>
                <a:lnTo>
                  <a:pt x="1767" y="2153"/>
                </a:lnTo>
                <a:lnTo>
                  <a:pt x="1766" y="2153"/>
                </a:lnTo>
                <a:lnTo>
                  <a:pt x="1765" y="2153"/>
                </a:lnTo>
                <a:lnTo>
                  <a:pt x="1764" y="2153"/>
                </a:lnTo>
                <a:lnTo>
                  <a:pt x="1763" y="2153"/>
                </a:lnTo>
                <a:lnTo>
                  <a:pt x="1761" y="2154"/>
                </a:lnTo>
                <a:lnTo>
                  <a:pt x="1757" y="2160"/>
                </a:lnTo>
                <a:lnTo>
                  <a:pt x="1756" y="2160"/>
                </a:lnTo>
                <a:lnTo>
                  <a:pt x="1755" y="2161"/>
                </a:lnTo>
                <a:lnTo>
                  <a:pt x="1750" y="2162"/>
                </a:lnTo>
                <a:lnTo>
                  <a:pt x="1750" y="2163"/>
                </a:lnTo>
                <a:lnTo>
                  <a:pt x="1750" y="2164"/>
                </a:lnTo>
                <a:lnTo>
                  <a:pt x="1750" y="2165"/>
                </a:lnTo>
                <a:lnTo>
                  <a:pt x="1751" y="2169"/>
                </a:lnTo>
                <a:lnTo>
                  <a:pt x="1753" y="2170"/>
                </a:lnTo>
                <a:lnTo>
                  <a:pt x="1756" y="2170"/>
                </a:lnTo>
                <a:lnTo>
                  <a:pt x="1757" y="2171"/>
                </a:lnTo>
                <a:lnTo>
                  <a:pt x="1757" y="2172"/>
                </a:lnTo>
                <a:lnTo>
                  <a:pt x="1757" y="2173"/>
                </a:lnTo>
                <a:lnTo>
                  <a:pt x="1758" y="2174"/>
                </a:lnTo>
                <a:lnTo>
                  <a:pt x="1758" y="2176"/>
                </a:lnTo>
                <a:lnTo>
                  <a:pt x="1757" y="2177"/>
                </a:lnTo>
                <a:lnTo>
                  <a:pt x="1756" y="2177"/>
                </a:lnTo>
                <a:lnTo>
                  <a:pt x="1755" y="2177"/>
                </a:lnTo>
                <a:lnTo>
                  <a:pt x="1753" y="2179"/>
                </a:lnTo>
                <a:lnTo>
                  <a:pt x="1753" y="2180"/>
                </a:lnTo>
                <a:lnTo>
                  <a:pt x="1755" y="2181"/>
                </a:lnTo>
                <a:lnTo>
                  <a:pt x="1755" y="2182"/>
                </a:lnTo>
                <a:lnTo>
                  <a:pt x="1753" y="2184"/>
                </a:lnTo>
                <a:lnTo>
                  <a:pt x="1753" y="2185"/>
                </a:lnTo>
                <a:lnTo>
                  <a:pt x="1752" y="2185"/>
                </a:lnTo>
                <a:lnTo>
                  <a:pt x="1752" y="2186"/>
                </a:lnTo>
                <a:lnTo>
                  <a:pt x="1751" y="2188"/>
                </a:lnTo>
                <a:lnTo>
                  <a:pt x="1750" y="2190"/>
                </a:lnTo>
                <a:lnTo>
                  <a:pt x="1750" y="2191"/>
                </a:lnTo>
                <a:lnTo>
                  <a:pt x="1750" y="2193"/>
                </a:lnTo>
                <a:lnTo>
                  <a:pt x="1748" y="2193"/>
                </a:lnTo>
                <a:lnTo>
                  <a:pt x="1747" y="2195"/>
                </a:lnTo>
                <a:lnTo>
                  <a:pt x="1746" y="2196"/>
                </a:lnTo>
                <a:lnTo>
                  <a:pt x="1746" y="2197"/>
                </a:lnTo>
                <a:lnTo>
                  <a:pt x="1746" y="2198"/>
                </a:lnTo>
                <a:lnTo>
                  <a:pt x="1746" y="2201"/>
                </a:lnTo>
                <a:lnTo>
                  <a:pt x="1746" y="2202"/>
                </a:lnTo>
                <a:lnTo>
                  <a:pt x="1746" y="2203"/>
                </a:lnTo>
                <a:lnTo>
                  <a:pt x="1747" y="2204"/>
                </a:lnTo>
                <a:lnTo>
                  <a:pt x="1747" y="2205"/>
                </a:lnTo>
                <a:lnTo>
                  <a:pt x="1747" y="2206"/>
                </a:lnTo>
                <a:lnTo>
                  <a:pt x="1747" y="2207"/>
                </a:lnTo>
                <a:lnTo>
                  <a:pt x="1748" y="2210"/>
                </a:lnTo>
                <a:lnTo>
                  <a:pt x="1748" y="2211"/>
                </a:lnTo>
                <a:lnTo>
                  <a:pt x="1748" y="2212"/>
                </a:lnTo>
                <a:lnTo>
                  <a:pt x="1748" y="2213"/>
                </a:lnTo>
                <a:lnTo>
                  <a:pt x="1748" y="2214"/>
                </a:lnTo>
                <a:lnTo>
                  <a:pt x="1748" y="2215"/>
                </a:lnTo>
                <a:lnTo>
                  <a:pt x="1749" y="2216"/>
                </a:lnTo>
                <a:lnTo>
                  <a:pt x="1750" y="2218"/>
                </a:lnTo>
                <a:lnTo>
                  <a:pt x="1752" y="2220"/>
                </a:lnTo>
                <a:lnTo>
                  <a:pt x="1756" y="2220"/>
                </a:lnTo>
                <a:lnTo>
                  <a:pt x="1758" y="2220"/>
                </a:lnTo>
                <a:lnTo>
                  <a:pt x="1759" y="2220"/>
                </a:lnTo>
                <a:lnTo>
                  <a:pt x="1761" y="2220"/>
                </a:lnTo>
                <a:lnTo>
                  <a:pt x="1765" y="2220"/>
                </a:lnTo>
                <a:lnTo>
                  <a:pt x="1766" y="2220"/>
                </a:lnTo>
                <a:lnTo>
                  <a:pt x="1766" y="2216"/>
                </a:lnTo>
                <a:lnTo>
                  <a:pt x="1773" y="2218"/>
                </a:lnTo>
                <a:lnTo>
                  <a:pt x="1780" y="2218"/>
                </a:lnTo>
                <a:lnTo>
                  <a:pt x="1780" y="2221"/>
                </a:lnTo>
                <a:lnTo>
                  <a:pt x="1781" y="2221"/>
                </a:lnTo>
                <a:lnTo>
                  <a:pt x="1782" y="2221"/>
                </a:lnTo>
                <a:lnTo>
                  <a:pt x="1784" y="2222"/>
                </a:lnTo>
                <a:lnTo>
                  <a:pt x="1785" y="2222"/>
                </a:lnTo>
                <a:lnTo>
                  <a:pt x="1788" y="2222"/>
                </a:lnTo>
                <a:lnTo>
                  <a:pt x="1790" y="2222"/>
                </a:lnTo>
                <a:lnTo>
                  <a:pt x="1791" y="2222"/>
                </a:lnTo>
                <a:lnTo>
                  <a:pt x="1793" y="2222"/>
                </a:lnTo>
                <a:lnTo>
                  <a:pt x="1794" y="2223"/>
                </a:lnTo>
                <a:lnTo>
                  <a:pt x="1795" y="2223"/>
                </a:lnTo>
                <a:lnTo>
                  <a:pt x="1797" y="2223"/>
                </a:lnTo>
                <a:lnTo>
                  <a:pt x="1798" y="2224"/>
                </a:lnTo>
                <a:lnTo>
                  <a:pt x="1795" y="2230"/>
                </a:lnTo>
                <a:lnTo>
                  <a:pt x="1794" y="2236"/>
                </a:lnTo>
                <a:lnTo>
                  <a:pt x="1794" y="2237"/>
                </a:lnTo>
                <a:lnTo>
                  <a:pt x="1793" y="2239"/>
                </a:lnTo>
                <a:lnTo>
                  <a:pt x="1792" y="2239"/>
                </a:lnTo>
                <a:lnTo>
                  <a:pt x="1792" y="2240"/>
                </a:lnTo>
                <a:lnTo>
                  <a:pt x="1792" y="2241"/>
                </a:lnTo>
                <a:lnTo>
                  <a:pt x="1791" y="2241"/>
                </a:lnTo>
                <a:lnTo>
                  <a:pt x="1791" y="2243"/>
                </a:lnTo>
                <a:lnTo>
                  <a:pt x="1790" y="2243"/>
                </a:lnTo>
                <a:lnTo>
                  <a:pt x="1786" y="2246"/>
                </a:lnTo>
                <a:lnTo>
                  <a:pt x="1782" y="2250"/>
                </a:lnTo>
                <a:lnTo>
                  <a:pt x="1777" y="2254"/>
                </a:lnTo>
                <a:lnTo>
                  <a:pt x="1777" y="2255"/>
                </a:lnTo>
                <a:lnTo>
                  <a:pt x="1776" y="2255"/>
                </a:lnTo>
                <a:lnTo>
                  <a:pt x="1775" y="2257"/>
                </a:lnTo>
                <a:lnTo>
                  <a:pt x="1773" y="2258"/>
                </a:lnTo>
                <a:lnTo>
                  <a:pt x="1772" y="2260"/>
                </a:lnTo>
                <a:lnTo>
                  <a:pt x="1769" y="2262"/>
                </a:lnTo>
                <a:lnTo>
                  <a:pt x="1766" y="2265"/>
                </a:lnTo>
                <a:lnTo>
                  <a:pt x="1760" y="2270"/>
                </a:lnTo>
                <a:lnTo>
                  <a:pt x="1758" y="2270"/>
                </a:lnTo>
                <a:lnTo>
                  <a:pt x="1757" y="2267"/>
                </a:lnTo>
                <a:lnTo>
                  <a:pt x="1756" y="2263"/>
                </a:lnTo>
                <a:lnTo>
                  <a:pt x="1756" y="2262"/>
                </a:lnTo>
                <a:lnTo>
                  <a:pt x="1755" y="2262"/>
                </a:lnTo>
                <a:lnTo>
                  <a:pt x="1755" y="2261"/>
                </a:lnTo>
                <a:lnTo>
                  <a:pt x="1755" y="2260"/>
                </a:lnTo>
                <a:lnTo>
                  <a:pt x="1753" y="2260"/>
                </a:lnTo>
                <a:lnTo>
                  <a:pt x="1753" y="2258"/>
                </a:lnTo>
                <a:lnTo>
                  <a:pt x="1753" y="2257"/>
                </a:lnTo>
                <a:lnTo>
                  <a:pt x="1752" y="2257"/>
                </a:lnTo>
                <a:lnTo>
                  <a:pt x="1752" y="2256"/>
                </a:lnTo>
                <a:lnTo>
                  <a:pt x="1752" y="2255"/>
                </a:lnTo>
                <a:lnTo>
                  <a:pt x="1751" y="2255"/>
                </a:lnTo>
                <a:lnTo>
                  <a:pt x="1751" y="2254"/>
                </a:lnTo>
                <a:lnTo>
                  <a:pt x="1751" y="2253"/>
                </a:lnTo>
                <a:lnTo>
                  <a:pt x="1750" y="2253"/>
                </a:lnTo>
                <a:lnTo>
                  <a:pt x="1750" y="2252"/>
                </a:lnTo>
                <a:lnTo>
                  <a:pt x="1750" y="2250"/>
                </a:lnTo>
                <a:lnTo>
                  <a:pt x="1749" y="2250"/>
                </a:lnTo>
                <a:lnTo>
                  <a:pt x="1749" y="2249"/>
                </a:lnTo>
                <a:lnTo>
                  <a:pt x="1749" y="2248"/>
                </a:lnTo>
                <a:lnTo>
                  <a:pt x="1748" y="2248"/>
                </a:lnTo>
                <a:lnTo>
                  <a:pt x="1748" y="2247"/>
                </a:lnTo>
                <a:lnTo>
                  <a:pt x="1748" y="2246"/>
                </a:lnTo>
                <a:lnTo>
                  <a:pt x="1748" y="2245"/>
                </a:lnTo>
                <a:lnTo>
                  <a:pt x="1747" y="2245"/>
                </a:lnTo>
                <a:lnTo>
                  <a:pt x="1747" y="2244"/>
                </a:lnTo>
                <a:lnTo>
                  <a:pt x="1747" y="2243"/>
                </a:lnTo>
                <a:lnTo>
                  <a:pt x="1744" y="2238"/>
                </a:lnTo>
                <a:lnTo>
                  <a:pt x="1736" y="2211"/>
                </a:lnTo>
                <a:lnTo>
                  <a:pt x="1734" y="2203"/>
                </a:lnTo>
                <a:lnTo>
                  <a:pt x="1733" y="2203"/>
                </a:lnTo>
                <a:lnTo>
                  <a:pt x="1729" y="2193"/>
                </a:lnTo>
                <a:lnTo>
                  <a:pt x="1727" y="2188"/>
                </a:lnTo>
                <a:lnTo>
                  <a:pt x="1723" y="2174"/>
                </a:lnTo>
                <a:lnTo>
                  <a:pt x="1719" y="2167"/>
                </a:lnTo>
                <a:lnTo>
                  <a:pt x="1714" y="2147"/>
                </a:lnTo>
                <a:lnTo>
                  <a:pt x="1713" y="2144"/>
                </a:lnTo>
                <a:lnTo>
                  <a:pt x="1713" y="2143"/>
                </a:lnTo>
                <a:lnTo>
                  <a:pt x="1713" y="2142"/>
                </a:lnTo>
                <a:lnTo>
                  <a:pt x="1714" y="2142"/>
                </a:lnTo>
                <a:lnTo>
                  <a:pt x="1713" y="2140"/>
                </a:lnTo>
                <a:lnTo>
                  <a:pt x="1704" y="2114"/>
                </a:lnTo>
                <a:lnTo>
                  <a:pt x="1702" y="2111"/>
                </a:lnTo>
                <a:lnTo>
                  <a:pt x="1693" y="2084"/>
                </a:lnTo>
                <a:lnTo>
                  <a:pt x="1692" y="2079"/>
                </a:lnTo>
                <a:lnTo>
                  <a:pt x="1690" y="2075"/>
                </a:lnTo>
                <a:lnTo>
                  <a:pt x="1693" y="2072"/>
                </a:lnTo>
                <a:lnTo>
                  <a:pt x="1697" y="2071"/>
                </a:lnTo>
                <a:lnTo>
                  <a:pt x="1698" y="2071"/>
                </a:lnTo>
                <a:lnTo>
                  <a:pt x="1699" y="2070"/>
                </a:lnTo>
                <a:lnTo>
                  <a:pt x="1702" y="2071"/>
                </a:lnTo>
                <a:lnTo>
                  <a:pt x="1704" y="2071"/>
                </a:lnTo>
                <a:lnTo>
                  <a:pt x="1702" y="2068"/>
                </a:lnTo>
                <a:lnTo>
                  <a:pt x="1702" y="2067"/>
                </a:lnTo>
                <a:lnTo>
                  <a:pt x="1701" y="2066"/>
                </a:lnTo>
                <a:lnTo>
                  <a:pt x="1707" y="2066"/>
                </a:lnTo>
                <a:lnTo>
                  <a:pt x="1712" y="2067"/>
                </a:lnTo>
                <a:lnTo>
                  <a:pt x="1717" y="2069"/>
                </a:lnTo>
                <a:lnTo>
                  <a:pt x="1717" y="2058"/>
                </a:lnTo>
                <a:lnTo>
                  <a:pt x="1735" y="2066"/>
                </a:lnTo>
                <a:lnTo>
                  <a:pt x="1735" y="2063"/>
                </a:lnTo>
                <a:lnTo>
                  <a:pt x="1735" y="2062"/>
                </a:lnTo>
                <a:lnTo>
                  <a:pt x="1735" y="2058"/>
                </a:lnTo>
                <a:lnTo>
                  <a:pt x="1735" y="2054"/>
                </a:lnTo>
                <a:lnTo>
                  <a:pt x="1735" y="2052"/>
                </a:lnTo>
                <a:lnTo>
                  <a:pt x="1735" y="2050"/>
                </a:lnTo>
                <a:lnTo>
                  <a:pt x="1735" y="2047"/>
                </a:lnTo>
                <a:lnTo>
                  <a:pt x="1735" y="2045"/>
                </a:lnTo>
                <a:lnTo>
                  <a:pt x="1735" y="2043"/>
                </a:lnTo>
                <a:lnTo>
                  <a:pt x="1738" y="2036"/>
                </a:lnTo>
                <a:lnTo>
                  <a:pt x="1739" y="2029"/>
                </a:lnTo>
                <a:lnTo>
                  <a:pt x="1740" y="2029"/>
                </a:lnTo>
                <a:lnTo>
                  <a:pt x="1743" y="2029"/>
                </a:lnTo>
                <a:lnTo>
                  <a:pt x="1743" y="2027"/>
                </a:lnTo>
                <a:lnTo>
                  <a:pt x="1744" y="2025"/>
                </a:lnTo>
                <a:lnTo>
                  <a:pt x="1740" y="2025"/>
                </a:lnTo>
                <a:lnTo>
                  <a:pt x="1741" y="2024"/>
                </a:lnTo>
                <a:lnTo>
                  <a:pt x="1741" y="2022"/>
                </a:lnTo>
                <a:lnTo>
                  <a:pt x="1741" y="2021"/>
                </a:lnTo>
                <a:lnTo>
                  <a:pt x="1742" y="2020"/>
                </a:lnTo>
                <a:lnTo>
                  <a:pt x="1742" y="2019"/>
                </a:lnTo>
                <a:lnTo>
                  <a:pt x="1743" y="2018"/>
                </a:lnTo>
                <a:lnTo>
                  <a:pt x="1743" y="2017"/>
                </a:lnTo>
                <a:lnTo>
                  <a:pt x="1744" y="2016"/>
                </a:lnTo>
                <a:lnTo>
                  <a:pt x="1746" y="2014"/>
                </a:lnTo>
                <a:lnTo>
                  <a:pt x="1746" y="2013"/>
                </a:lnTo>
                <a:lnTo>
                  <a:pt x="1747" y="2013"/>
                </a:lnTo>
                <a:lnTo>
                  <a:pt x="1748" y="2012"/>
                </a:lnTo>
                <a:lnTo>
                  <a:pt x="1749" y="2011"/>
                </a:lnTo>
                <a:lnTo>
                  <a:pt x="1753" y="2007"/>
                </a:lnTo>
                <a:lnTo>
                  <a:pt x="1755" y="2005"/>
                </a:lnTo>
                <a:lnTo>
                  <a:pt x="1756" y="2004"/>
                </a:lnTo>
                <a:lnTo>
                  <a:pt x="1757" y="2003"/>
                </a:lnTo>
                <a:lnTo>
                  <a:pt x="1758" y="2002"/>
                </a:lnTo>
                <a:lnTo>
                  <a:pt x="1758" y="2001"/>
                </a:lnTo>
                <a:lnTo>
                  <a:pt x="1759" y="2001"/>
                </a:lnTo>
                <a:lnTo>
                  <a:pt x="1760" y="2000"/>
                </a:lnTo>
                <a:lnTo>
                  <a:pt x="1763" y="2000"/>
                </a:lnTo>
                <a:lnTo>
                  <a:pt x="1765" y="1999"/>
                </a:lnTo>
                <a:lnTo>
                  <a:pt x="1767" y="1997"/>
                </a:lnTo>
                <a:lnTo>
                  <a:pt x="1769" y="1996"/>
                </a:lnTo>
                <a:lnTo>
                  <a:pt x="1770" y="1996"/>
                </a:lnTo>
                <a:lnTo>
                  <a:pt x="1772" y="1995"/>
                </a:lnTo>
                <a:lnTo>
                  <a:pt x="1773" y="1995"/>
                </a:lnTo>
                <a:lnTo>
                  <a:pt x="1774" y="1994"/>
                </a:lnTo>
                <a:lnTo>
                  <a:pt x="1775" y="1994"/>
                </a:lnTo>
                <a:lnTo>
                  <a:pt x="1776" y="1993"/>
                </a:lnTo>
                <a:lnTo>
                  <a:pt x="1777" y="1993"/>
                </a:lnTo>
                <a:lnTo>
                  <a:pt x="1778" y="1992"/>
                </a:lnTo>
                <a:lnTo>
                  <a:pt x="1783" y="1990"/>
                </a:lnTo>
                <a:lnTo>
                  <a:pt x="1785" y="1987"/>
                </a:lnTo>
                <a:lnTo>
                  <a:pt x="1786" y="1987"/>
                </a:lnTo>
                <a:lnTo>
                  <a:pt x="1788" y="1986"/>
                </a:lnTo>
                <a:lnTo>
                  <a:pt x="1789" y="1985"/>
                </a:lnTo>
                <a:lnTo>
                  <a:pt x="1790" y="1984"/>
                </a:lnTo>
                <a:lnTo>
                  <a:pt x="1790" y="1983"/>
                </a:lnTo>
                <a:lnTo>
                  <a:pt x="1791" y="1983"/>
                </a:lnTo>
                <a:lnTo>
                  <a:pt x="1792" y="1982"/>
                </a:lnTo>
                <a:lnTo>
                  <a:pt x="1793" y="1982"/>
                </a:lnTo>
                <a:lnTo>
                  <a:pt x="1793" y="1980"/>
                </a:lnTo>
                <a:lnTo>
                  <a:pt x="1794" y="1979"/>
                </a:lnTo>
                <a:lnTo>
                  <a:pt x="1797" y="1977"/>
                </a:lnTo>
                <a:lnTo>
                  <a:pt x="1798" y="1976"/>
                </a:lnTo>
                <a:lnTo>
                  <a:pt x="1799" y="1976"/>
                </a:lnTo>
                <a:lnTo>
                  <a:pt x="1799" y="1975"/>
                </a:lnTo>
                <a:lnTo>
                  <a:pt x="1800" y="1975"/>
                </a:lnTo>
                <a:lnTo>
                  <a:pt x="1800" y="1974"/>
                </a:lnTo>
                <a:lnTo>
                  <a:pt x="1800" y="1975"/>
                </a:lnTo>
                <a:lnTo>
                  <a:pt x="1800" y="1976"/>
                </a:lnTo>
                <a:lnTo>
                  <a:pt x="1802" y="1980"/>
                </a:lnTo>
                <a:lnTo>
                  <a:pt x="1802" y="1982"/>
                </a:lnTo>
                <a:lnTo>
                  <a:pt x="1802" y="1983"/>
                </a:lnTo>
                <a:lnTo>
                  <a:pt x="1802" y="1984"/>
                </a:lnTo>
                <a:lnTo>
                  <a:pt x="1802" y="1985"/>
                </a:lnTo>
                <a:lnTo>
                  <a:pt x="1803" y="1985"/>
                </a:lnTo>
                <a:lnTo>
                  <a:pt x="1803" y="1986"/>
                </a:lnTo>
                <a:lnTo>
                  <a:pt x="1803" y="1987"/>
                </a:lnTo>
                <a:lnTo>
                  <a:pt x="1805" y="1987"/>
                </a:lnTo>
                <a:lnTo>
                  <a:pt x="1805" y="1988"/>
                </a:lnTo>
                <a:lnTo>
                  <a:pt x="1805" y="1990"/>
                </a:lnTo>
                <a:lnTo>
                  <a:pt x="1806" y="1990"/>
                </a:lnTo>
                <a:lnTo>
                  <a:pt x="1806" y="1991"/>
                </a:lnTo>
                <a:lnTo>
                  <a:pt x="1807" y="1991"/>
                </a:lnTo>
                <a:lnTo>
                  <a:pt x="1808" y="1991"/>
                </a:lnTo>
                <a:lnTo>
                  <a:pt x="1808" y="1992"/>
                </a:lnTo>
                <a:lnTo>
                  <a:pt x="1807" y="1992"/>
                </a:lnTo>
                <a:lnTo>
                  <a:pt x="1806" y="1993"/>
                </a:lnTo>
                <a:lnTo>
                  <a:pt x="1824" y="1992"/>
                </a:lnTo>
                <a:lnTo>
                  <a:pt x="1823" y="1993"/>
                </a:lnTo>
                <a:lnTo>
                  <a:pt x="1823" y="2000"/>
                </a:lnTo>
                <a:lnTo>
                  <a:pt x="1840" y="2019"/>
                </a:lnTo>
                <a:lnTo>
                  <a:pt x="1841" y="2018"/>
                </a:lnTo>
                <a:lnTo>
                  <a:pt x="1842" y="2019"/>
                </a:lnTo>
                <a:lnTo>
                  <a:pt x="1845" y="2019"/>
                </a:lnTo>
                <a:lnTo>
                  <a:pt x="1845" y="2017"/>
                </a:lnTo>
                <a:lnTo>
                  <a:pt x="1844" y="2016"/>
                </a:lnTo>
                <a:lnTo>
                  <a:pt x="1843" y="2016"/>
                </a:lnTo>
                <a:lnTo>
                  <a:pt x="1842" y="2016"/>
                </a:lnTo>
                <a:lnTo>
                  <a:pt x="1842" y="2014"/>
                </a:lnTo>
                <a:lnTo>
                  <a:pt x="1841" y="2014"/>
                </a:lnTo>
                <a:lnTo>
                  <a:pt x="1841" y="2013"/>
                </a:lnTo>
                <a:lnTo>
                  <a:pt x="1837" y="2010"/>
                </a:lnTo>
                <a:lnTo>
                  <a:pt x="1839" y="2009"/>
                </a:lnTo>
                <a:lnTo>
                  <a:pt x="1842" y="2012"/>
                </a:lnTo>
                <a:lnTo>
                  <a:pt x="1842" y="2013"/>
                </a:lnTo>
                <a:lnTo>
                  <a:pt x="1843" y="2013"/>
                </a:lnTo>
                <a:lnTo>
                  <a:pt x="1843" y="2014"/>
                </a:lnTo>
                <a:lnTo>
                  <a:pt x="1844" y="2014"/>
                </a:lnTo>
                <a:lnTo>
                  <a:pt x="1845" y="2014"/>
                </a:lnTo>
                <a:lnTo>
                  <a:pt x="1846" y="2014"/>
                </a:lnTo>
                <a:lnTo>
                  <a:pt x="1848" y="2014"/>
                </a:lnTo>
                <a:lnTo>
                  <a:pt x="1849" y="2014"/>
                </a:lnTo>
                <a:lnTo>
                  <a:pt x="1849" y="2013"/>
                </a:lnTo>
                <a:lnTo>
                  <a:pt x="1850" y="2012"/>
                </a:lnTo>
                <a:lnTo>
                  <a:pt x="1853" y="2009"/>
                </a:lnTo>
                <a:lnTo>
                  <a:pt x="1853" y="2008"/>
                </a:lnTo>
                <a:lnTo>
                  <a:pt x="1854" y="2005"/>
                </a:lnTo>
                <a:lnTo>
                  <a:pt x="1857" y="2003"/>
                </a:lnTo>
                <a:lnTo>
                  <a:pt x="1861" y="1988"/>
                </a:lnTo>
                <a:lnTo>
                  <a:pt x="1863" y="1988"/>
                </a:lnTo>
                <a:lnTo>
                  <a:pt x="1866" y="1988"/>
                </a:lnTo>
                <a:lnTo>
                  <a:pt x="1868" y="1988"/>
                </a:lnTo>
                <a:lnTo>
                  <a:pt x="1869" y="1988"/>
                </a:lnTo>
                <a:lnTo>
                  <a:pt x="1870" y="1988"/>
                </a:lnTo>
                <a:lnTo>
                  <a:pt x="1873" y="1987"/>
                </a:lnTo>
                <a:lnTo>
                  <a:pt x="1876" y="1987"/>
                </a:lnTo>
                <a:lnTo>
                  <a:pt x="1877" y="1987"/>
                </a:lnTo>
                <a:lnTo>
                  <a:pt x="1879" y="1987"/>
                </a:lnTo>
                <a:lnTo>
                  <a:pt x="1879" y="1986"/>
                </a:lnTo>
                <a:lnTo>
                  <a:pt x="1879" y="1985"/>
                </a:lnTo>
                <a:lnTo>
                  <a:pt x="1879" y="1984"/>
                </a:lnTo>
                <a:lnTo>
                  <a:pt x="1879" y="1983"/>
                </a:lnTo>
                <a:lnTo>
                  <a:pt x="1879" y="1982"/>
                </a:lnTo>
                <a:lnTo>
                  <a:pt x="1879" y="1980"/>
                </a:lnTo>
                <a:lnTo>
                  <a:pt x="1879" y="1979"/>
                </a:lnTo>
                <a:lnTo>
                  <a:pt x="1879" y="1978"/>
                </a:lnTo>
                <a:lnTo>
                  <a:pt x="1879" y="1976"/>
                </a:lnTo>
                <a:lnTo>
                  <a:pt x="1882" y="1976"/>
                </a:lnTo>
                <a:lnTo>
                  <a:pt x="1883" y="1976"/>
                </a:lnTo>
                <a:lnTo>
                  <a:pt x="1884" y="1976"/>
                </a:lnTo>
                <a:lnTo>
                  <a:pt x="1885" y="1976"/>
                </a:lnTo>
                <a:lnTo>
                  <a:pt x="1886" y="1976"/>
                </a:lnTo>
                <a:lnTo>
                  <a:pt x="1887" y="1976"/>
                </a:lnTo>
                <a:lnTo>
                  <a:pt x="1888" y="1977"/>
                </a:lnTo>
                <a:lnTo>
                  <a:pt x="1890" y="1977"/>
                </a:lnTo>
                <a:lnTo>
                  <a:pt x="1891" y="1977"/>
                </a:lnTo>
                <a:lnTo>
                  <a:pt x="1892" y="1977"/>
                </a:lnTo>
                <a:lnTo>
                  <a:pt x="1893" y="1977"/>
                </a:lnTo>
                <a:lnTo>
                  <a:pt x="1895" y="1977"/>
                </a:lnTo>
                <a:lnTo>
                  <a:pt x="1896" y="1977"/>
                </a:lnTo>
                <a:lnTo>
                  <a:pt x="1899" y="1977"/>
                </a:lnTo>
                <a:lnTo>
                  <a:pt x="1900" y="1977"/>
                </a:lnTo>
                <a:lnTo>
                  <a:pt x="1901" y="1977"/>
                </a:lnTo>
                <a:lnTo>
                  <a:pt x="1903" y="1977"/>
                </a:lnTo>
                <a:lnTo>
                  <a:pt x="1904" y="1977"/>
                </a:lnTo>
                <a:lnTo>
                  <a:pt x="1905" y="1977"/>
                </a:lnTo>
                <a:lnTo>
                  <a:pt x="1905" y="1971"/>
                </a:lnTo>
                <a:lnTo>
                  <a:pt x="1909" y="1973"/>
                </a:lnTo>
                <a:lnTo>
                  <a:pt x="1913" y="1973"/>
                </a:lnTo>
                <a:lnTo>
                  <a:pt x="1915" y="1976"/>
                </a:lnTo>
                <a:close/>
                <a:moveTo>
                  <a:pt x="1863" y="2018"/>
                </a:moveTo>
                <a:lnTo>
                  <a:pt x="1861" y="2019"/>
                </a:lnTo>
                <a:lnTo>
                  <a:pt x="1858" y="2019"/>
                </a:lnTo>
                <a:lnTo>
                  <a:pt x="1849" y="2020"/>
                </a:lnTo>
                <a:lnTo>
                  <a:pt x="1842" y="2020"/>
                </a:lnTo>
                <a:lnTo>
                  <a:pt x="1843" y="2027"/>
                </a:lnTo>
                <a:lnTo>
                  <a:pt x="1848" y="2026"/>
                </a:lnTo>
                <a:lnTo>
                  <a:pt x="1851" y="2026"/>
                </a:lnTo>
                <a:lnTo>
                  <a:pt x="1852" y="2026"/>
                </a:lnTo>
                <a:lnTo>
                  <a:pt x="1853" y="2026"/>
                </a:lnTo>
                <a:lnTo>
                  <a:pt x="1854" y="2026"/>
                </a:lnTo>
                <a:lnTo>
                  <a:pt x="1856" y="2026"/>
                </a:lnTo>
                <a:lnTo>
                  <a:pt x="1857" y="2026"/>
                </a:lnTo>
                <a:lnTo>
                  <a:pt x="1858" y="2026"/>
                </a:lnTo>
                <a:lnTo>
                  <a:pt x="1859" y="2026"/>
                </a:lnTo>
                <a:lnTo>
                  <a:pt x="1860" y="2025"/>
                </a:lnTo>
                <a:lnTo>
                  <a:pt x="1862" y="2025"/>
                </a:lnTo>
                <a:lnTo>
                  <a:pt x="1867" y="2022"/>
                </a:lnTo>
                <a:lnTo>
                  <a:pt x="1868" y="2025"/>
                </a:lnTo>
                <a:lnTo>
                  <a:pt x="1868" y="2026"/>
                </a:lnTo>
                <a:lnTo>
                  <a:pt x="1869" y="2025"/>
                </a:lnTo>
                <a:lnTo>
                  <a:pt x="1870" y="2025"/>
                </a:lnTo>
                <a:lnTo>
                  <a:pt x="1871" y="2025"/>
                </a:lnTo>
                <a:lnTo>
                  <a:pt x="1873" y="2025"/>
                </a:lnTo>
                <a:lnTo>
                  <a:pt x="1874" y="2025"/>
                </a:lnTo>
                <a:lnTo>
                  <a:pt x="1875" y="2025"/>
                </a:lnTo>
                <a:lnTo>
                  <a:pt x="1874" y="2022"/>
                </a:lnTo>
                <a:lnTo>
                  <a:pt x="1873" y="2021"/>
                </a:lnTo>
                <a:lnTo>
                  <a:pt x="1871" y="2020"/>
                </a:lnTo>
                <a:lnTo>
                  <a:pt x="1870" y="2018"/>
                </a:lnTo>
                <a:lnTo>
                  <a:pt x="1865" y="2019"/>
                </a:lnTo>
                <a:lnTo>
                  <a:pt x="1863" y="2018"/>
                </a:lnTo>
                <a:close/>
                <a:moveTo>
                  <a:pt x="1869" y="2031"/>
                </a:moveTo>
                <a:lnTo>
                  <a:pt x="1869" y="2037"/>
                </a:lnTo>
                <a:lnTo>
                  <a:pt x="1879" y="2036"/>
                </a:lnTo>
                <a:lnTo>
                  <a:pt x="1879" y="2031"/>
                </a:lnTo>
                <a:lnTo>
                  <a:pt x="1877" y="2031"/>
                </a:lnTo>
                <a:lnTo>
                  <a:pt x="1876" y="2031"/>
                </a:lnTo>
                <a:lnTo>
                  <a:pt x="1874" y="2031"/>
                </a:lnTo>
                <a:lnTo>
                  <a:pt x="1873" y="2031"/>
                </a:lnTo>
                <a:lnTo>
                  <a:pt x="1871" y="2031"/>
                </a:lnTo>
                <a:lnTo>
                  <a:pt x="1870" y="2031"/>
                </a:lnTo>
                <a:lnTo>
                  <a:pt x="1869" y="2031"/>
                </a:lnTo>
                <a:close/>
                <a:moveTo>
                  <a:pt x="1739" y="2069"/>
                </a:moveTo>
                <a:lnTo>
                  <a:pt x="1739" y="2073"/>
                </a:lnTo>
                <a:lnTo>
                  <a:pt x="1740" y="2078"/>
                </a:lnTo>
                <a:lnTo>
                  <a:pt x="1740" y="2079"/>
                </a:lnTo>
                <a:lnTo>
                  <a:pt x="1740" y="2081"/>
                </a:lnTo>
                <a:lnTo>
                  <a:pt x="1740" y="2083"/>
                </a:lnTo>
                <a:lnTo>
                  <a:pt x="1740" y="2085"/>
                </a:lnTo>
                <a:lnTo>
                  <a:pt x="1740" y="2086"/>
                </a:lnTo>
                <a:lnTo>
                  <a:pt x="1740" y="2087"/>
                </a:lnTo>
                <a:lnTo>
                  <a:pt x="1740" y="2088"/>
                </a:lnTo>
                <a:lnTo>
                  <a:pt x="1740" y="2089"/>
                </a:lnTo>
                <a:lnTo>
                  <a:pt x="1740" y="2090"/>
                </a:lnTo>
                <a:lnTo>
                  <a:pt x="1740" y="2092"/>
                </a:lnTo>
                <a:lnTo>
                  <a:pt x="1740" y="2093"/>
                </a:lnTo>
                <a:lnTo>
                  <a:pt x="1740" y="2098"/>
                </a:lnTo>
                <a:lnTo>
                  <a:pt x="1740" y="2100"/>
                </a:lnTo>
                <a:lnTo>
                  <a:pt x="1740" y="2101"/>
                </a:lnTo>
                <a:lnTo>
                  <a:pt x="1740" y="2103"/>
                </a:lnTo>
                <a:lnTo>
                  <a:pt x="1740" y="2104"/>
                </a:lnTo>
                <a:lnTo>
                  <a:pt x="1740" y="2106"/>
                </a:lnTo>
                <a:lnTo>
                  <a:pt x="1740" y="2108"/>
                </a:lnTo>
                <a:lnTo>
                  <a:pt x="1740" y="2110"/>
                </a:lnTo>
                <a:lnTo>
                  <a:pt x="1740" y="2111"/>
                </a:lnTo>
                <a:lnTo>
                  <a:pt x="1740" y="2112"/>
                </a:lnTo>
                <a:lnTo>
                  <a:pt x="1743" y="2112"/>
                </a:lnTo>
                <a:lnTo>
                  <a:pt x="1744" y="2113"/>
                </a:lnTo>
                <a:lnTo>
                  <a:pt x="1744" y="2115"/>
                </a:lnTo>
                <a:lnTo>
                  <a:pt x="1746" y="2117"/>
                </a:lnTo>
                <a:lnTo>
                  <a:pt x="1746" y="2118"/>
                </a:lnTo>
                <a:lnTo>
                  <a:pt x="1746" y="2119"/>
                </a:lnTo>
                <a:lnTo>
                  <a:pt x="1747" y="2120"/>
                </a:lnTo>
                <a:lnTo>
                  <a:pt x="1747" y="2122"/>
                </a:lnTo>
                <a:lnTo>
                  <a:pt x="1747" y="2123"/>
                </a:lnTo>
                <a:lnTo>
                  <a:pt x="1747" y="2125"/>
                </a:lnTo>
                <a:lnTo>
                  <a:pt x="1748" y="2126"/>
                </a:lnTo>
                <a:lnTo>
                  <a:pt x="1748" y="2127"/>
                </a:lnTo>
                <a:lnTo>
                  <a:pt x="1748" y="2128"/>
                </a:lnTo>
                <a:lnTo>
                  <a:pt x="1748" y="2130"/>
                </a:lnTo>
                <a:lnTo>
                  <a:pt x="1749" y="2131"/>
                </a:lnTo>
                <a:lnTo>
                  <a:pt x="1749" y="2132"/>
                </a:lnTo>
                <a:lnTo>
                  <a:pt x="1749" y="2134"/>
                </a:lnTo>
                <a:lnTo>
                  <a:pt x="1749" y="2135"/>
                </a:lnTo>
                <a:lnTo>
                  <a:pt x="1750" y="2136"/>
                </a:lnTo>
                <a:lnTo>
                  <a:pt x="1750" y="2137"/>
                </a:lnTo>
                <a:lnTo>
                  <a:pt x="1750" y="2139"/>
                </a:lnTo>
                <a:lnTo>
                  <a:pt x="1751" y="2140"/>
                </a:lnTo>
                <a:lnTo>
                  <a:pt x="1751" y="2142"/>
                </a:lnTo>
                <a:lnTo>
                  <a:pt x="1751" y="2143"/>
                </a:lnTo>
                <a:lnTo>
                  <a:pt x="1752" y="2145"/>
                </a:lnTo>
                <a:lnTo>
                  <a:pt x="1748" y="2144"/>
                </a:lnTo>
                <a:lnTo>
                  <a:pt x="1751" y="2149"/>
                </a:lnTo>
                <a:lnTo>
                  <a:pt x="1757" y="2152"/>
                </a:lnTo>
                <a:lnTo>
                  <a:pt x="1756" y="2149"/>
                </a:lnTo>
                <a:lnTo>
                  <a:pt x="1753" y="2148"/>
                </a:lnTo>
                <a:lnTo>
                  <a:pt x="1763" y="2148"/>
                </a:lnTo>
                <a:lnTo>
                  <a:pt x="1759" y="2142"/>
                </a:lnTo>
                <a:lnTo>
                  <a:pt x="1757" y="2131"/>
                </a:lnTo>
                <a:lnTo>
                  <a:pt x="1756" y="2131"/>
                </a:lnTo>
                <a:lnTo>
                  <a:pt x="1755" y="2131"/>
                </a:lnTo>
                <a:lnTo>
                  <a:pt x="1755" y="2130"/>
                </a:lnTo>
                <a:lnTo>
                  <a:pt x="1753" y="2127"/>
                </a:lnTo>
                <a:lnTo>
                  <a:pt x="1756" y="2127"/>
                </a:lnTo>
                <a:lnTo>
                  <a:pt x="1757" y="2127"/>
                </a:lnTo>
                <a:lnTo>
                  <a:pt x="1759" y="2127"/>
                </a:lnTo>
                <a:lnTo>
                  <a:pt x="1760" y="2127"/>
                </a:lnTo>
                <a:lnTo>
                  <a:pt x="1760" y="2126"/>
                </a:lnTo>
                <a:lnTo>
                  <a:pt x="1759" y="2123"/>
                </a:lnTo>
                <a:lnTo>
                  <a:pt x="1759" y="2121"/>
                </a:lnTo>
                <a:lnTo>
                  <a:pt x="1759" y="2120"/>
                </a:lnTo>
                <a:lnTo>
                  <a:pt x="1758" y="2120"/>
                </a:lnTo>
                <a:lnTo>
                  <a:pt x="1758" y="2117"/>
                </a:lnTo>
                <a:lnTo>
                  <a:pt x="1758" y="2120"/>
                </a:lnTo>
                <a:lnTo>
                  <a:pt x="1757" y="2120"/>
                </a:lnTo>
                <a:lnTo>
                  <a:pt x="1756" y="2120"/>
                </a:lnTo>
                <a:lnTo>
                  <a:pt x="1755" y="2120"/>
                </a:lnTo>
                <a:lnTo>
                  <a:pt x="1753" y="2120"/>
                </a:lnTo>
                <a:lnTo>
                  <a:pt x="1751" y="2120"/>
                </a:lnTo>
                <a:lnTo>
                  <a:pt x="1750" y="2120"/>
                </a:lnTo>
                <a:lnTo>
                  <a:pt x="1750" y="2119"/>
                </a:lnTo>
                <a:lnTo>
                  <a:pt x="1750" y="2117"/>
                </a:lnTo>
                <a:lnTo>
                  <a:pt x="1750" y="2113"/>
                </a:lnTo>
                <a:lnTo>
                  <a:pt x="1750" y="2112"/>
                </a:lnTo>
                <a:lnTo>
                  <a:pt x="1752" y="2112"/>
                </a:lnTo>
                <a:lnTo>
                  <a:pt x="1753" y="2112"/>
                </a:lnTo>
                <a:lnTo>
                  <a:pt x="1753" y="2110"/>
                </a:lnTo>
                <a:lnTo>
                  <a:pt x="1752" y="2105"/>
                </a:lnTo>
                <a:lnTo>
                  <a:pt x="1752" y="2104"/>
                </a:lnTo>
                <a:lnTo>
                  <a:pt x="1752" y="2100"/>
                </a:lnTo>
                <a:lnTo>
                  <a:pt x="1752" y="2096"/>
                </a:lnTo>
                <a:lnTo>
                  <a:pt x="1752" y="2095"/>
                </a:lnTo>
                <a:lnTo>
                  <a:pt x="1752" y="2094"/>
                </a:lnTo>
                <a:lnTo>
                  <a:pt x="1752" y="2093"/>
                </a:lnTo>
                <a:lnTo>
                  <a:pt x="1752" y="2090"/>
                </a:lnTo>
                <a:lnTo>
                  <a:pt x="1752" y="2089"/>
                </a:lnTo>
                <a:lnTo>
                  <a:pt x="1752" y="2088"/>
                </a:lnTo>
                <a:lnTo>
                  <a:pt x="1752" y="2087"/>
                </a:lnTo>
                <a:lnTo>
                  <a:pt x="1752" y="2085"/>
                </a:lnTo>
                <a:lnTo>
                  <a:pt x="1752" y="2084"/>
                </a:lnTo>
                <a:lnTo>
                  <a:pt x="1752" y="2083"/>
                </a:lnTo>
                <a:lnTo>
                  <a:pt x="1752" y="2080"/>
                </a:lnTo>
                <a:lnTo>
                  <a:pt x="1752" y="2079"/>
                </a:lnTo>
                <a:lnTo>
                  <a:pt x="1752" y="2078"/>
                </a:lnTo>
                <a:lnTo>
                  <a:pt x="1752" y="2075"/>
                </a:lnTo>
                <a:lnTo>
                  <a:pt x="1752" y="2073"/>
                </a:lnTo>
                <a:lnTo>
                  <a:pt x="1740" y="2068"/>
                </a:lnTo>
                <a:lnTo>
                  <a:pt x="1739" y="2067"/>
                </a:lnTo>
                <a:lnTo>
                  <a:pt x="1739" y="2068"/>
                </a:lnTo>
                <a:lnTo>
                  <a:pt x="1739" y="2069"/>
                </a:lnTo>
                <a:close/>
                <a:moveTo>
                  <a:pt x="2053" y="1962"/>
                </a:moveTo>
                <a:lnTo>
                  <a:pt x="2051" y="1967"/>
                </a:lnTo>
                <a:lnTo>
                  <a:pt x="2048" y="1966"/>
                </a:lnTo>
                <a:lnTo>
                  <a:pt x="2046" y="1965"/>
                </a:lnTo>
                <a:lnTo>
                  <a:pt x="2048" y="1961"/>
                </a:lnTo>
                <a:lnTo>
                  <a:pt x="2051" y="1961"/>
                </a:lnTo>
                <a:lnTo>
                  <a:pt x="2053" y="1962"/>
                </a:lnTo>
                <a:close/>
                <a:moveTo>
                  <a:pt x="2044" y="1959"/>
                </a:moveTo>
                <a:lnTo>
                  <a:pt x="2043" y="1963"/>
                </a:lnTo>
                <a:lnTo>
                  <a:pt x="2042" y="1963"/>
                </a:lnTo>
                <a:lnTo>
                  <a:pt x="2040" y="1963"/>
                </a:lnTo>
                <a:lnTo>
                  <a:pt x="2042" y="1959"/>
                </a:lnTo>
                <a:lnTo>
                  <a:pt x="2043" y="1959"/>
                </a:lnTo>
                <a:lnTo>
                  <a:pt x="2044" y="1959"/>
                </a:lnTo>
                <a:close/>
                <a:moveTo>
                  <a:pt x="1878" y="1955"/>
                </a:moveTo>
                <a:lnTo>
                  <a:pt x="1878" y="1959"/>
                </a:lnTo>
                <a:lnTo>
                  <a:pt x="1878" y="1961"/>
                </a:lnTo>
                <a:lnTo>
                  <a:pt x="1878" y="1965"/>
                </a:lnTo>
                <a:lnTo>
                  <a:pt x="1869" y="1965"/>
                </a:lnTo>
                <a:lnTo>
                  <a:pt x="1868" y="1965"/>
                </a:lnTo>
                <a:lnTo>
                  <a:pt x="1867" y="1965"/>
                </a:lnTo>
                <a:lnTo>
                  <a:pt x="1865" y="1965"/>
                </a:lnTo>
                <a:lnTo>
                  <a:pt x="1863" y="1965"/>
                </a:lnTo>
                <a:lnTo>
                  <a:pt x="1862" y="1965"/>
                </a:lnTo>
                <a:lnTo>
                  <a:pt x="1861" y="1965"/>
                </a:lnTo>
                <a:lnTo>
                  <a:pt x="1860" y="1965"/>
                </a:lnTo>
                <a:lnTo>
                  <a:pt x="1859" y="1966"/>
                </a:lnTo>
                <a:lnTo>
                  <a:pt x="1858" y="1966"/>
                </a:lnTo>
                <a:lnTo>
                  <a:pt x="1856" y="1966"/>
                </a:lnTo>
                <a:lnTo>
                  <a:pt x="1854" y="1966"/>
                </a:lnTo>
                <a:lnTo>
                  <a:pt x="1853" y="1966"/>
                </a:lnTo>
                <a:lnTo>
                  <a:pt x="1851" y="1966"/>
                </a:lnTo>
                <a:lnTo>
                  <a:pt x="1849" y="1966"/>
                </a:lnTo>
                <a:lnTo>
                  <a:pt x="1848" y="1966"/>
                </a:lnTo>
                <a:lnTo>
                  <a:pt x="1844" y="1966"/>
                </a:lnTo>
                <a:lnTo>
                  <a:pt x="1840" y="1966"/>
                </a:lnTo>
                <a:lnTo>
                  <a:pt x="1836" y="1966"/>
                </a:lnTo>
                <a:lnTo>
                  <a:pt x="1834" y="1966"/>
                </a:lnTo>
                <a:lnTo>
                  <a:pt x="1833" y="1966"/>
                </a:lnTo>
                <a:lnTo>
                  <a:pt x="1833" y="1967"/>
                </a:lnTo>
                <a:lnTo>
                  <a:pt x="1831" y="1967"/>
                </a:lnTo>
                <a:lnTo>
                  <a:pt x="1828" y="1967"/>
                </a:lnTo>
                <a:lnTo>
                  <a:pt x="1827" y="1967"/>
                </a:lnTo>
                <a:lnTo>
                  <a:pt x="1826" y="1967"/>
                </a:lnTo>
                <a:lnTo>
                  <a:pt x="1824" y="1967"/>
                </a:lnTo>
                <a:lnTo>
                  <a:pt x="1823" y="1967"/>
                </a:lnTo>
                <a:lnTo>
                  <a:pt x="1822" y="1968"/>
                </a:lnTo>
                <a:lnTo>
                  <a:pt x="1819" y="1968"/>
                </a:lnTo>
                <a:lnTo>
                  <a:pt x="1817" y="1968"/>
                </a:lnTo>
                <a:lnTo>
                  <a:pt x="1805" y="1969"/>
                </a:lnTo>
                <a:lnTo>
                  <a:pt x="1805" y="1968"/>
                </a:lnTo>
                <a:lnTo>
                  <a:pt x="1806" y="1968"/>
                </a:lnTo>
                <a:lnTo>
                  <a:pt x="1806" y="1967"/>
                </a:lnTo>
                <a:lnTo>
                  <a:pt x="1807" y="1967"/>
                </a:lnTo>
                <a:lnTo>
                  <a:pt x="1807" y="1966"/>
                </a:lnTo>
                <a:lnTo>
                  <a:pt x="1808" y="1965"/>
                </a:lnTo>
                <a:lnTo>
                  <a:pt x="1808" y="1963"/>
                </a:lnTo>
                <a:lnTo>
                  <a:pt x="1809" y="1963"/>
                </a:lnTo>
                <a:lnTo>
                  <a:pt x="1809" y="1962"/>
                </a:lnTo>
                <a:lnTo>
                  <a:pt x="1810" y="1962"/>
                </a:lnTo>
                <a:lnTo>
                  <a:pt x="1810" y="1961"/>
                </a:lnTo>
                <a:lnTo>
                  <a:pt x="1810" y="1960"/>
                </a:lnTo>
                <a:lnTo>
                  <a:pt x="1811" y="1960"/>
                </a:lnTo>
                <a:lnTo>
                  <a:pt x="1811" y="1959"/>
                </a:lnTo>
                <a:lnTo>
                  <a:pt x="1812" y="1959"/>
                </a:lnTo>
                <a:lnTo>
                  <a:pt x="1812" y="1958"/>
                </a:lnTo>
                <a:lnTo>
                  <a:pt x="1812" y="1957"/>
                </a:lnTo>
                <a:lnTo>
                  <a:pt x="1814" y="1957"/>
                </a:lnTo>
                <a:lnTo>
                  <a:pt x="1814" y="1955"/>
                </a:lnTo>
                <a:lnTo>
                  <a:pt x="1814" y="1954"/>
                </a:lnTo>
                <a:lnTo>
                  <a:pt x="1815" y="1954"/>
                </a:lnTo>
                <a:lnTo>
                  <a:pt x="1815" y="1953"/>
                </a:lnTo>
                <a:lnTo>
                  <a:pt x="1816" y="1952"/>
                </a:lnTo>
                <a:lnTo>
                  <a:pt x="1816" y="1951"/>
                </a:lnTo>
                <a:lnTo>
                  <a:pt x="1817" y="1950"/>
                </a:lnTo>
                <a:lnTo>
                  <a:pt x="1817" y="1949"/>
                </a:lnTo>
                <a:lnTo>
                  <a:pt x="1818" y="1948"/>
                </a:lnTo>
                <a:lnTo>
                  <a:pt x="1818" y="1946"/>
                </a:lnTo>
                <a:lnTo>
                  <a:pt x="1819" y="1945"/>
                </a:lnTo>
                <a:lnTo>
                  <a:pt x="1819" y="1944"/>
                </a:lnTo>
                <a:lnTo>
                  <a:pt x="1819" y="1943"/>
                </a:lnTo>
                <a:lnTo>
                  <a:pt x="1820" y="1943"/>
                </a:lnTo>
                <a:lnTo>
                  <a:pt x="1820" y="1942"/>
                </a:lnTo>
                <a:lnTo>
                  <a:pt x="1820" y="1941"/>
                </a:lnTo>
                <a:lnTo>
                  <a:pt x="1824" y="1942"/>
                </a:lnTo>
                <a:lnTo>
                  <a:pt x="1825" y="1942"/>
                </a:lnTo>
                <a:lnTo>
                  <a:pt x="1826" y="1943"/>
                </a:lnTo>
                <a:lnTo>
                  <a:pt x="1828" y="1943"/>
                </a:lnTo>
                <a:lnTo>
                  <a:pt x="1829" y="1944"/>
                </a:lnTo>
                <a:lnTo>
                  <a:pt x="1831" y="1944"/>
                </a:lnTo>
                <a:lnTo>
                  <a:pt x="1832" y="1944"/>
                </a:lnTo>
                <a:lnTo>
                  <a:pt x="1834" y="1945"/>
                </a:lnTo>
                <a:lnTo>
                  <a:pt x="1835" y="1945"/>
                </a:lnTo>
                <a:lnTo>
                  <a:pt x="1836" y="1946"/>
                </a:lnTo>
                <a:lnTo>
                  <a:pt x="1837" y="1946"/>
                </a:lnTo>
                <a:lnTo>
                  <a:pt x="1837" y="1943"/>
                </a:lnTo>
                <a:lnTo>
                  <a:pt x="1842" y="1944"/>
                </a:lnTo>
                <a:lnTo>
                  <a:pt x="1845" y="1945"/>
                </a:lnTo>
                <a:lnTo>
                  <a:pt x="1850" y="1946"/>
                </a:lnTo>
                <a:lnTo>
                  <a:pt x="1852" y="1948"/>
                </a:lnTo>
                <a:lnTo>
                  <a:pt x="1854" y="1948"/>
                </a:lnTo>
                <a:lnTo>
                  <a:pt x="1857" y="1949"/>
                </a:lnTo>
                <a:lnTo>
                  <a:pt x="1858" y="1949"/>
                </a:lnTo>
                <a:lnTo>
                  <a:pt x="1858" y="1950"/>
                </a:lnTo>
                <a:lnTo>
                  <a:pt x="1858" y="1951"/>
                </a:lnTo>
                <a:lnTo>
                  <a:pt x="1858" y="1952"/>
                </a:lnTo>
                <a:lnTo>
                  <a:pt x="1858" y="1953"/>
                </a:lnTo>
                <a:lnTo>
                  <a:pt x="1858" y="1954"/>
                </a:lnTo>
                <a:lnTo>
                  <a:pt x="1858" y="1955"/>
                </a:lnTo>
                <a:lnTo>
                  <a:pt x="1858" y="1958"/>
                </a:lnTo>
                <a:lnTo>
                  <a:pt x="1859" y="1957"/>
                </a:lnTo>
                <a:lnTo>
                  <a:pt x="1860" y="1955"/>
                </a:lnTo>
                <a:lnTo>
                  <a:pt x="1861" y="1954"/>
                </a:lnTo>
                <a:lnTo>
                  <a:pt x="1861" y="1953"/>
                </a:lnTo>
                <a:lnTo>
                  <a:pt x="1862" y="1953"/>
                </a:lnTo>
                <a:lnTo>
                  <a:pt x="1862" y="1952"/>
                </a:lnTo>
                <a:lnTo>
                  <a:pt x="1863" y="1951"/>
                </a:lnTo>
                <a:lnTo>
                  <a:pt x="1863" y="1949"/>
                </a:lnTo>
                <a:lnTo>
                  <a:pt x="1863" y="1946"/>
                </a:lnTo>
                <a:lnTo>
                  <a:pt x="1863" y="1945"/>
                </a:lnTo>
                <a:lnTo>
                  <a:pt x="1858" y="1943"/>
                </a:lnTo>
                <a:lnTo>
                  <a:pt x="1857" y="1942"/>
                </a:lnTo>
                <a:lnTo>
                  <a:pt x="1857" y="1938"/>
                </a:lnTo>
                <a:lnTo>
                  <a:pt x="1857" y="1937"/>
                </a:lnTo>
                <a:lnTo>
                  <a:pt x="1857" y="1934"/>
                </a:lnTo>
                <a:lnTo>
                  <a:pt x="1859" y="1935"/>
                </a:lnTo>
                <a:lnTo>
                  <a:pt x="1860" y="1935"/>
                </a:lnTo>
                <a:lnTo>
                  <a:pt x="1861" y="1936"/>
                </a:lnTo>
                <a:lnTo>
                  <a:pt x="1862" y="1936"/>
                </a:lnTo>
                <a:lnTo>
                  <a:pt x="1863" y="1936"/>
                </a:lnTo>
                <a:lnTo>
                  <a:pt x="1865" y="1937"/>
                </a:lnTo>
                <a:lnTo>
                  <a:pt x="1866" y="1937"/>
                </a:lnTo>
                <a:lnTo>
                  <a:pt x="1867" y="1937"/>
                </a:lnTo>
                <a:lnTo>
                  <a:pt x="1868" y="1938"/>
                </a:lnTo>
                <a:lnTo>
                  <a:pt x="1869" y="1938"/>
                </a:lnTo>
                <a:lnTo>
                  <a:pt x="1870" y="1938"/>
                </a:lnTo>
                <a:lnTo>
                  <a:pt x="1871" y="1938"/>
                </a:lnTo>
                <a:lnTo>
                  <a:pt x="1873" y="1940"/>
                </a:lnTo>
                <a:lnTo>
                  <a:pt x="1874" y="1940"/>
                </a:lnTo>
                <a:lnTo>
                  <a:pt x="1877" y="1941"/>
                </a:lnTo>
                <a:lnTo>
                  <a:pt x="1877" y="1942"/>
                </a:lnTo>
                <a:lnTo>
                  <a:pt x="1877" y="1943"/>
                </a:lnTo>
                <a:lnTo>
                  <a:pt x="1877" y="1944"/>
                </a:lnTo>
                <a:lnTo>
                  <a:pt x="1877" y="1945"/>
                </a:lnTo>
                <a:lnTo>
                  <a:pt x="1877" y="1946"/>
                </a:lnTo>
                <a:lnTo>
                  <a:pt x="1877" y="1948"/>
                </a:lnTo>
                <a:lnTo>
                  <a:pt x="1877" y="1949"/>
                </a:lnTo>
                <a:lnTo>
                  <a:pt x="1877" y="1950"/>
                </a:lnTo>
                <a:lnTo>
                  <a:pt x="1877" y="1951"/>
                </a:lnTo>
                <a:lnTo>
                  <a:pt x="1877" y="1953"/>
                </a:lnTo>
                <a:lnTo>
                  <a:pt x="1878" y="1954"/>
                </a:lnTo>
                <a:lnTo>
                  <a:pt x="1878" y="1955"/>
                </a:lnTo>
                <a:close/>
                <a:moveTo>
                  <a:pt x="1842" y="1925"/>
                </a:moveTo>
                <a:lnTo>
                  <a:pt x="1842" y="1927"/>
                </a:lnTo>
                <a:lnTo>
                  <a:pt x="1837" y="1927"/>
                </a:lnTo>
                <a:lnTo>
                  <a:pt x="1836" y="1926"/>
                </a:lnTo>
                <a:lnTo>
                  <a:pt x="1833" y="1926"/>
                </a:lnTo>
                <a:lnTo>
                  <a:pt x="1831" y="1926"/>
                </a:lnTo>
                <a:lnTo>
                  <a:pt x="1828" y="1925"/>
                </a:lnTo>
                <a:lnTo>
                  <a:pt x="1827" y="1925"/>
                </a:lnTo>
                <a:lnTo>
                  <a:pt x="1825" y="1925"/>
                </a:lnTo>
                <a:lnTo>
                  <a:pt x="1825" y="1924"/>
                </a:lnTo>
                <a:lnTo>
                  <a:pt x="1826" y="1921"/>
                </a:lnTo>
                <a:lnTo>
                  <a:pt x="1842" y="1925"/>
                </a:lnTo>
                <a:close/>
                <a:moveTo>
                  <a:pt x="1918" y="1924"/>
                </a:moveTo>
                <a:lnTo>
                  <a:pt x="1918" y="1925"/>
                </a:lnTo>
                <a:lnTo>
                  <a:pt x="1917" y="1925"/>
                </a:lnTo>
                <a:lnTo>
                  <a:pt x="1915" y="1925"/>
                </a:lnTo>
                <a:lnTo>
                  <a:pt x="1913" y="1925"/>
                </a:lnTo>
                <a:lnTo>
                  <a:pt x="1913" y="1924"/>
                </a:lnTo>
                <a:lnTo>
                  <a:pt x="1913" y="1923"/>
                </a:lnTo>
                <a:lnTo>
                  <a:pt x="1912" y="1920"/>
                </a:lnTo>
                <a:lnTo>
                  <a:pt x="1917" y="1920"/>
                </a:lnTo>
                <a:lnTo>
                  <a:pt x="1918" y="1920"/>
                </a:lnTo>
                <a:lnTo>
                  <a:pt x="1918" y="1924"/>
                </a:lnTo>
                <a:close/>
                <a:moveTo>
                  <a:pt x="1908" y="1923"/>
                </a:moveTo>
                <a:lnTo>
                  <a:pt x="1908" y="1925"/>
                </a:lnTo>
                <a:lnTo>
                  <a:pt x="1904" y="1924"/>
                </a:lnTo>
                <a:lnTo>
                  <a:pt x="1904" y="1919"/>
                </a:lnTo>
                <a:lnTo>
                  <a:pt x="1905" y="1919"/>
                </a:lnTo>
                <a:lnTo>
                  <a:pt x="1907" y="1919"/>
                </a:lnTo>
                <a:lnTo>
                  <a:pt x="1908" y="1919"/>
                </a:lnTo>
                <a:lnTo>
                  <a:pt x="1908" y="1923"/>
                </a:lnTo>
                <a:close/>
                <a:moveTo>
                  <a:pt x="1898" y="1925"/>
                </a:moveTo>
                <a:lnTo>
                  <a:pt x="1893" y="1925"/>
                </a:lnTo>
                <a:lnTo>
                  <a:pt x="1894" y="1915"/>
                </a:lnTo>
                <a:lnTo>
                  <a:pt x="1895" y="1915"/>
                </a:lnTo>
                <a:lnTo>
                  <a:pt x="1896" y="1916"/>
                </a:lnTo>
                <a:lnTo>
                  <a:pt x="1898" y="1917"/>
                </a:lnTo>
                <a:lnTo>
                  <a:pt x="1899" y="1917"/>
                </a:lnTo>
                <a:lnTo>
                  <a:pt x="1900" y="1917"/>
                </a:lnTo>
                <a:lnTo>
                  <a:pt x="1900" y="1918"/>
                </a:lnTo>
                <a:lnTo>
                  <a:pt x="1901" y="1918"/>
                </a:lnTo>
                <a:lnTo>
                  <a:pt x="1902" y="1918"/>
                </a:lnTo>
                <a:lnTo>
                  <a:pt x="1902" y="1919"/>
                </a:lnTo>
                <a:lnTo>
                  <a:pt x="1902" y="1920"/>
                </a:lnTo>
                <a:lnTo>
                  <a:pt x="1902" y="1921"/>
                </a:lnTo>
                <a:lnTo>
                  <a:pt x="1901" y="1921"/>
                </a:lnTo>
                <a:lnTo>
                  <a:pt x="1899" y="1921"/>
                </a:lnTo>
                <a:lnTo>
                  <a:pt x="1899" y="1923"/>
                </a:lnTo>
                <a:lnTo>
                  <a:pt x="1898" y="1925"/>
                </a:lnTo>
                <a:close/>
                <a:moveTo>
                  <a:pt x="1892" y="1912"/>
                </a:moveTo>
                <a:lnTo>
                  <a:pt x="1890" y="1928"/>
                </a:lnTo>
                <a:lnTo>
                  <a:pt x="1884" y="1928"/>
                </a:lnTo>
                <a:lnTo>
                  <a:pt x="1884" y="1923"/>
                </a:lnTo>
                <a:lnTo>
                  <a:pt x="1884" y="1917"/>
                </a:lnTo>
                <a:lnTo>
                  <a:pt x="1883" y="1910"/>
                </a:lnTo>
                <a:lnTo>
                  <a:pt x="1883" y="1907"/>
                </a:lnTo>
                <a:lnTo>
                  <a:pt x="1884" y="1906"/>
                </a:lnTo>
                <a:lnTo>
                  <a:pt x="1892" y="1912"/>
                </a:lnTo>
                <a:close/>
                <a:moveTo>
                  <a:pt x="1859" y="1903"/>
                </a:moveTo>
                <a:lnTo>
                  <a:pt x="1860" y="1903"/>
                </a:lnTo>
                <a:lnTo>
                  <a:pt x="1860" y="1902"/>
                </a:lnTo>
                <a:lnTo>
                  <a:pt x="1860" y="1906"/>
                </a:lnTo>
                <a:lnTo>
                  <a:pt x="1854" y="1903"/>
                </a:lnTo>
                <a:lnTo>
                  <a:pt x="1853" y="1903"/>
                </a:lnTo>
                <a:lnTo>
                  <a:pt x="1852" y="1903"/>
                </a:lnTo>
                <a:lnTo>
                  <a:pt x="1852" y="1900"/>
                </a:lnTo>
                <a:lnTo>
                  <a:pt x="1853" y="1898"/>
                </a:lnTo>
                <a:lnTo>
                  <a:pt x="1857" y="1900"/>
                </a:lnTo>
                <a:lnTo>
                  <a:pt x="1858" y="1902"/>
                </a:lnTo>
                <a:lnTo>
                  <a:pt x="1859" y="1902"/>
                </a:lnTo>
                <a:lnTo>
                  <a:pt x="1859" y="1903"/>
                </a:lnTo>
                <a:close/>
                <a:moveTo>
                  <a:pt x="1866" y="1903"/>
                </a:moveTo>
                <a:lnTo>
                  <a:pt x="1865" y="1906"/>
                </a:lnTo>
                <a:lnTo>
                  <a:pt x="1863" y="1904"/>
                </a:lnTo>
                <a:lnTo>
                  <a:pt x="1863" y="1902"/>
                </a:lnTo>
                <a:lnTo>
                  <a:pt x="1863" y="1900"/>
                </a:lnTo>
                <a:lnTo>
                  <a:pt x="1865" y="1899"/>
                </a:lnTo>
                <a:lnTo>
                  <a:pt x="1865" y="1896"/>
                </a:lnTo>
                <a:lnTo>
                  <a:pt x="1866" y="1893"/>
                </a:lnTo>
                <a:lnTo>
                  <a:pt x="1866" y="1891"/>
                </a:lnTo>
                <a:lnTo>
                  <a:pt x="1866" y="1890"/>
                </a:lnTo>
                <a:lnTo>
                  <a:pt x="1866" y="1891"/>
                </a:lnTo>
                <a:lnTo>
                  <a:pt x="1867" y="1891"/>
                </a:lnTo>
                <a:lnTo>
                  <a:pt x="1867" y="1892"/>
                </a:lnTo>
                <a:lnTo>
                  <a:pt x="1867" y="1894"/>
                </a:lnTo>
                <a:lnTo>
                  <a:pt x="1867" y="1896"/>
                </a:lnTo>
                <a:lnTo>
                  <a:pt x="1866" y="1900"/>
                </a:lnTo>
                <a:lnTo>
                  <a:pt x="1866" y="1903"/>
                </a:lnTo>
                <a:close/>
                <a:moveTo>
                  <a:pt x="1861" y="1890"/>
                </a:moveTo>
                <a:lnTo>
                  <a:pt x="1861" y="1891"/>
                </a:lnTo>
                <a:lnTo>
                  <a:pt x="1859" y="1891"/>
                </a:lnTo>
                <a:lnTo>
                  <a:pt x="1857" y="1891"/>
                </a:lnTo>
                <a:lnTo>
                  <a:pt x="1854" y="1891"/>
                </a:lnTo>
                <a:lnTo>
                  <a:pt x="1849" y="1890"/>
                </a:lnTo>
                <a:lnTo>
                  <a:pt x="1850" y="1890"/>
                </a:lnTo>
                <a:lnTo>
                  <a:pt x="1850" y="1889"/>
                </a:lnTo>
                <a:lnTo>
                  <a:pt x="1850" y="1887"/>
                </a:lnTo>
                <a:lnTo>
                  <a:pt x="1851" y="1884"/>
                </a:lnTo>
                <a:lnTo>
                  <a:pt x="1852" y="1883"/>
                </a:lnTo>
                <a:lnTo>
                  <a:pt x="1852" y="1881"/>
                </a:lnTo>
                <a:lnTo>
                  <a:pt x="1852" y="1879"/>
                </a:lnTo>
                <a:lnTo>
                  <a:pt x="1853" y="1879"/>
                </a:lnTo>
                <a:lnTo>
                  <a:pt x="1853" y="1878"/>
                </a:lnTo>
                <a:lnTo>
                  <a:pt x="1854" y="1878"/>
                </a:lnTo>
                <a:lnTo>
                  <a:pt x="1854" y="1877"/>
                </a:lnTo>
                <a:lnTo>
                  <a:pt x="1856" y="1877"/>
                </a:lnTo>
                <a:lnTo>
                  <a:pt x="1857" y="1877"/>
                </a:lnTo>
                <a:lnTo>
                  <a:pt x="1857" y="1878"/>
                </a:lnTo>
                <a:lnTo>
                  <a:pt x="1858" y="1879"/>
                </a:lnTo>
                <a:lnTo>
                  <a:pt x="1858" y="1881"/>
                </a:lnTo>
                <a:lnTo>
                  <a:pt x="1859" y="1882"/>
                </a:lnTo>
                <a:lnTo>
                  <a:pt x="1860" y="1883"/>
                </a:lnTo>
                <a:lnTo>
                  <a:pt x="1860" y="1884"/>
                </a:lnTo>
                <a:lnTo>
                  <a:pt x="1861" y="1884"/>
                </a:lnTo>
                <a:lnTo>
                  <a:pt x="1861" y="1885"/>
                </a:lnTo>
                <a:lnTo>
                  <a:pt x="1862" y="1886"/>
                </a:lnTo>
                <a:lnTo>
                  <a:pt x="1862" y="1887"/>
                </a:lnTo>
                <a:lnTo>
                  <a:pt x="1861" y="1890"/>
                </a:lnTo>
                <a:close/>
                <a:moveTo>
                  <a:pt x="685" y="1718"/>
                </a:moveTo>
                <a:lnTo>
                  <a:pt x="673" y="1717"/>
                </a:lnTo>
                <a:lnTo>
                  <a:pt x="674" y="1701"/>
                </a:lnTo>
                <a:lnTo>
                  <a:pt x="684" y="1704"/>
                </a:lnTo>
                <a:lnTo>
                  <a:pt x="685" y="1704"/>
                </a:lnTo>
                <a:lnTo>
                  <a:pt x="685" y="1705"/>
                </a:lnTo>
                <a:lnTo>
                  <a:pt x="685" y="1707"/>
                </a:lnTo>
                <a:lnTo>
                  <a:pt x="685" y="1708"/>
                </a:lnTo>
                <a:lnTo>
                  <a:pt x="685" y="1709"/>
                </a:lnTo>
                <a:lnTo>
                  <a:pt x="685" y="1710"/>
                </a:lnTo>
                <a:lnTo>
                  <a:pt x="685" y="1712"/>
                </a:lnTo>
                <a:lnTo>
                  <a:pt x="685" y="1713"/>
                </a:lnTo>
                <a:lnTo>
                  <a:pt x="685" y="1714"/>
                </a:lnTo>
                <a:lnTo>
                  <a:pt x="685" y="1715"/>
                </a:lnTo>
                <a:lnTo>
                  <a:pt x="685" y="1717"/>
                </a:lnTo>
                <a:lnTo>
                  <a:pt x="685" y="1718"/>
                </a:lnTo>
                <a:close/>
                <a:moveTo>
                  <a:pt x="818" y="1563"/>
                </a:moveTo>
                <a:lnTo>
                  <a:pt x="817" y="1577"/>
                </a:lnTo>
                <a:lnTo>
                  <a:pt x="817" y="1587"/>
                </a:lnTo>
                <a:lnTo>
                  <a:pt x="814" y="1587"/>
                </a:lnTo>
                <a:lnTo>
                  <a:pt x="811" y="1587"/>
                </a:lnTo>
                <a:lnTo>
                  <a:pt x="804" y="1586"/>
                </a:lnTo>
                <a:lnTo>
                  <a:pt x="795" y="1585"/>
                </a:lnTo>
                <a:lnTo>
                  <a:pt x="795" y="1575"/>
                </a:lnTo>
                <a:lnTo>
                  <a:pt x="800" y="1575"/>
                </a:lnTo>
                <a:lnTo>
                  <a:pt x="800" y="1565"/>
                </a:lnTo>
                <a:lnTo>
                  <a:pt x="799" y="1565"/>
                </a:lnTo>
                <a:lnTo>
                  <a:pt x="800" y="1552"/>
                </a:lnTo>
                <a:lnTo>
                  <a:pt x="804" y="1552"/>
                </a:lnTo>
                <a:lnTo>
                  <a:pt x="805" y="1552"/>
                </a:lnTo>
                <a:lnTo>
                  <a:pt x="805" y="1561"/>
                </a:lnTo>
                <a:lnTo>
                  <a:pt x="805" y="1562"/>
                </a:lnTo>
                <a:lnTo>
                  <a:pt x="818" y="1563"/>
                </a:lnTo>
                <a:close/>
                <a:moveTo>
                  <a:pt x="1800" y="1530"/>
                </a:moveTo>
                <a:lnTo>
                  <a:pt x="1800" y="1536"/>
                </a:lnTo>
                <a:lnTo>
                  <a:pt x="1799" y="1536"/>
                </a:lnTo>
                <a:lnTo>
                  <a:pt x="1795" y="1536"/>
                </a:lnTo>
                <a:lnTo>
                  <a:pt x="1792" y="1536"/>
                </a:lnTo>
                <a:lnTo>
                  <a:pt x="1790" y="1536"/>
                </a:lnTo>
                <a:lnTo>
                  <a:pt x="1790" y="1535"/>
                </a:lnTo>
                <a:lnTo>
                  <a:pt x="1786" y="1533"/>
                </a:lnTo>
                <a:lnTo>
                  <a:pt x="1786" y="1532"/>
                </a:lnTo>
                <a:lnTo>
                  <a:pt x="1786" y="1531"/>
                </a:lnTo>
                <a:lnTo>
                  <a:pt x="1786" y="1530"/>
                </a:lnTo>
                <a:lnTo>
                  <a:pt x="1785" y="1530"/>
                </a:lnTo>
                <a:lnTo>
                  <a:pt x="1788" y="1530"/>
                </a:lnTo>
                <a:lnTo>
                  <a:pt x="1790" y="1529"/>
                </a:lnTo>
                <a:lnTo>
                  <a:pt x="1794" y="1530"/>
                </a:lnTo>
                <a:lnTo>
                  <a:pt x="1799" y="1530"/>
                </a:lnTo>
                <a:lnTo>
                  <a:pt x="1800" y="1530"/>
                </a:lnTo>
                <a:close/>
                <a:moveTo>
                  <a:pt x="599" y="1522"/>
                </a:moveTo>
                <a:lnTo>
                  <a:pt x="603" y="1523"/>
                </a:lnTo>
                <a:lnTo>
                  <a:pt x="607" y="1526"/>
                </a:lnTo>
                <a:lnTo>
                  <a:pt x="609" y="1526"/>
                </a:lnTo>
                <a:lnTo>
                  <a:pt x="609" y="1527"/>
                </a:lnTo>
                <a:lnTo>
                  <a:pt x="610" y="1527"/>
                </a:lnTo>
                <a:lnTo>
                  <a:pt x="608" y="1533"/>
                </a:lnTo>
                <a:lnTo>
                  <a:pt x="607" y="1536"/>
                </a:lnTo>
                <a:lnTo>
                  <a:pt x="603" y="1535"/>
                </a:lnTo>
                <a:lnTo>
                  <a:pt x="599" y="1532"/>
                </a:lnTo>
                <a:lnTo>
                  <a:pt x="600" y="1530"/>
                </a:lnTo>
                <a:lnTo>
                  <a:pt x="597" y="1529"/>
                </a:lnTo>
                <a:lnTo>
                  <a:pt x="599" y="1522"/>
                </a:lnTo>
                <a:close/>
                <a:moveTo>
                  <a:pt x="2235" y="1435"/>
                </a:moveTo>
                <a:lnTo>
                  <a:pt x="2234" y="1443"/>
                </a:lnTo>
                <a:lnTo>
                  <a:pt x="2234" y="1444"/>
                </a:lnTo>
                <a:lnTo>
                  <a:pt x="2234" y="1445"/>
                </a:lnTo>
                <a:lnTo>
                  <a:pt x="2234" y="1446"/>
                </a:lnTo>
                <a:lnTo>
                  <a:pt x="2234" y="1448"/>
                </a:lnTo>
                <a:lnTo>
                  <a:pt x="2234" y="1454"/>
                </a:lnTo>
                <a:lnTo>
                  <a:pt x="2226" y="1454"/>
                </a:lnTo>
                <a:lnTo>
                  <a:pt x="2226" y="1457"/>
                </a:lnTo>
                <a:lnTo>
                  <a:pt x="2233" y="1457"/>
                </a:lnTo>
                <a:lnTo>
                  <a:pt x="2234" y="1457"/>
                </a:lnTo>
                <a:lnTo>
                  <a:pt x="2234" y="1460"/>
                </a:lnTo>
                <a:lnTo>
                  <a:pt x="2234" y="1469"/>
                </a:lnTo>
                <a:lnTo>
                  <a:pt x="2234" y="1477"/>
                </a:lnTo>
                <a:lnTo>
                  <a:pt x="2234" y="1480"/>
                </a:lnTo>
                <a:lnTo>
                  <a:pt x="2234" y="1487"/>
                </a:lnTo>
                <a:lnTo>
                  <a:pt x="2234" y="1490"/>
                </a:lnTo>
                <a:lnTo>
                  <a:pt x="2234" y="1491"/>
                </a:lnTo>
                <a:lnTo>
                  <a:pt x="2234" y="1501"/>
                </a:lnTo>
                <a:lnTo>
                  <a:pt x="2234" y="1519"/>
                </a:lnTo>
                <a:lnTo>
                  <a:pt x="2233" y="1520"/>
                </a:lnTo>
                <a:lnTo>
                  <a:pt x="2230" y="1520"/>
                </a:lnTo>
                <a:lnTo>
                  <a:pt x="2229" y="1520"/>
                </a:lnTo>
                <a:lnTo>
                  <a:pt x="2220" y="1520"/>
                </a:lnTo>
                <a:lnTo>
                  <a:pt x="2215" y="1520"/>
                </a:lnTo>
                <a:lnTo>
                  <a:pt x="2214" y="1520"/>
                </a:lnTo>
                <a:lnTo>
                  <a:pt x="2214" y="1543"/>
                </a:lnTo>
                <a:lnTo>
                  <a:pt x="2213" y="1543"/>
                </a:lnTo>
                <a:lnTo>
                  <a:pt x="2212" y="1541"/>
                </a:lnTo>
                <a:lnTo>
                  <a:pt x="2212" y="1540"/>
                </a:lnTo>
                <a:lnTo>
                  <a:pt x="2212" y="1539"/>
                </a:lnTo>
                <a:lnTo>
                  <a:pt x="2211" y="1539"/>
                </a:lnTo>
                <a:lnTo>
                  <a:pt x="2209" y="1539"/>
                </a:lnTo>
                <a:lnTo>
                  <a:pt x="2211" y="1538"/>
                </a:lnTo>
                <a:lnTo>
                  <a:pt x="2209" y="1538"/>
                </a:lnTo>
                <a:lnTo>
                  <a:pt x="2209" y="1537"/>
                </a:lnTo>
                <a:lnTo>
                  <a:pt x="2208" y="1537"/>
                </a:lnTo>
                <a:lnTo>
                  <a:pt x="2208" y="1538"/>
                </a:lnTo>
                <a:lnTo>
                  <a:pt x="2207" y="1538"/>
                </a:lnTo>
                <a:lnTo>
                  <a:pt x="2207" y="1537"/>
                </a:lnTo>
                <a:lnTo>
                  <a:pt x="2206" y="1538"/>
                </a:lnTo>
                <a:lnTo>
                  <a:pt x="2205" y="1538"/>
                </a:lnTo>
                <a:lnTo>
                  <a:pt x="2204" y="1538"/>
                </a:lnTo>
                <a:lnTo>
                  <a:pt x="2204" y="1537"/>
                </a:lnTo>
                <a:lnTo>
                  <a:pt x="2203" y="1537"/>
                </a:lnTo>
                <a:lnTo>
                  <a:pt x="2203" y="1536"/>
                </a:lnTo>
                <a:lnTo>
                  <a:pt x="2201" y="1537"/>
                </a:lnTo>
                <a:lnTo>
                  <a:pt x="2200" y="1537"/>
                </a:lnTo>
                <a:lnTo>
                  <a:pt x="2200" y="1536"/>
                </a:lnTo>
                <a:lnTo>
                  <a:pt x="2199" y="1537"/>
                </a:lnTo>
                <a:lnTo>
                  <a:pt x="2198" y="1537"/>
                </a:lnTo>
                <a:lnTo>
                  <a:pt x="2198" y="1536"/>
                </a:lnTo>
                <a:lnTo>
                  <a:pt x="2197" y="1536"/>
                </a:lnTo>
                <a:lnTo>
                  <a:pt x="2196" y="1536"/>
                </a:lnTo>
                <a:lnTo>
                  <a:pt x="2194" y="1536"/>
                </a:lnTo>
                <a:lnTo>
                  <a:pt x="2192" y="1536"/>
                </a:lnTo>
                <a:lnTo>
                  <a:pt x="2191" y="1536"/>
                </a:lnTo>
                <a:lnTo>
                  <a:pt x="2190" y="1536"/>
                </a:lnTo>
                <a:lnTo>
                  <a:pt x="2189" y="1536"/>
                </a:lnTo>
                <a:lnTo>
                  <a:pt x="2189" y="1537"/>
                </a:lnTo>
                <a:lnTo>
                  <a:pt x="2187" y="1538"/>
                </a:lnTo>
                <a:lnTo>
                  <a:pt x="2186" y="1538"/>
                </a:lnTo>
                <a:lnTo>
                  <a:pt x="2184" y="1539"/>
                </a:lnTo>
                <a:lnTo>
                  <a:pt x="2183" y="1540"/>
                </a:lnTo>
                <a:lnTo>
                  <a:pt x="2182" y="1540"/>
                </a:lnTo>
                <a:lnTo>
                  <a:pt x="2181" y="1540"/>
                </a:lnTo>
                <a:lnTo>
                  <a:pt x="2180" y="1541"/>
                </a:lnTo>
                <a:lnTo>
                  <a:pt x="2179" y="1541"/>
                </a:lnTo>
                <a:lnTo>
                  <a:pt x="2179" y="1537"/>
                </a:lnTo>
                <a:lnTo>
                  <a:pt x="2180" y="1528"/>
                </a:lnTo>
                <a:lnTo>
                  <a:pt x="2179" y="1528"/>
                </a:lnTo>
                <a:lnTo>
                  <a:pt x="2179" y="1526"/>
                </a:lnTo>
                <a:lnTo>
                  <a:pt x="2179" y="1522"/>
                </a:lnTo>
                <a:lnTo>
                  <a:pt x="2180" y="1518"/>
                </a:lnTo>
                <a:lnTo>
                  <a:pt x="2180" y="1512"/>
                </a:lnTo>
                <a:lnTo>
                  <a:pt x="2170" y="1507"/>
                </a:lnTo>
                <a:lnTo>
                  <a:pt x="2165" y="1506"/>
                </a:lnTo>
                <a:lnTo>
                  <a:pt x="2164" y="1506"/>
                </a:lnTo>
                <a:lnTo>
                  <a:pt x="2165" y="1505"/>
                </a:lnTo>
                <a:lnTo>
                  <a:pt x="2165" y="1504"/>
                </a:lnTo>
                <a:lnTo>
                  <a:pt x="2166" y="1503"/>
                </a:lnTo>
                <a:lnTo>
                  <a:pt x="2179" y="1507"/>
                </a:lnTo>
                <a:lnTo>
                  <a:pt x="2180" y="1507"/>
                </a:lnTo>
                <a:lnTo>
                  <a:pt x="2180" y="1505"/>
                </a:lnTo>
                <a:lnTo>
                  <a:pt x="2180" y="1504"/>
                </a:lnTo>
                <a:lnTo>
                  <a:pt x="2180" y="1498"/>
                </a:lnTo>
                <a:lnTo>
                  <a:pt x="2181" y="1493"/>
                </a:lnTo>
                <a:lnTo>
                  <a:pt x="2182" y="1487"/>
                </a:lnTo>
                <a:lnTo>
                  <a:pt x="2183" y="1481"/>
                </a:lnTo>
                <a:lnTo>
                  <a:pt x="2184" y="1477"/>
                </a:lnTo>
                <a:lnTo>
                  <a:pt x="2186" y="1472"/>
                </a:lnTo>
                <a:lnTo>
                  <a:pt x="2187" y="1471"/>
                </a:lnTo>
                <a:lnTo>
                  <a:pt x="2187" y="1470"/>
                </a:lnTo>
                <a:lnTo>
                  <a:pt x="2188" y="1470"/>
                </a:lnTo>
                <a:lnTo>
                  <a:pt x="2188" y="1469"/>
                </a:lnTo>
                <a:lnTo>
                  <a:pt x="2188" y="1468"/>
                </a:lnTo>
                <a:lnTo>
                  <a:pt x="2189" y="1467"/>
                </a:lnTo>
                <a:lnTo>
                  <a:pt x="2189" y="1465"/>
                </a:lnTo>
                <a:lnTo>
                  <a:pt x="2189" y="1461"/>
                </a:lnTo>
                <a:lnTo>
                  <a:pt x="2190" y="1460"/>
                </a:lnTo>
                <a:lnTo>
                  <a:pt x="2190" y="1457"/>
                </a:lnTo>
                <a:lnTo>
                  <a:pt x="2191" y="1456"/>
                </a:lnTo>
                <a:lnTo>
                  <a:pt x="2191" y="1455"/>
                </a:lnTo>
                <a:lnTo>
                  <a:pt x="2191" y="1454"/>
                </a:lnTo>
                <a:lnTo>
                  <a:pt x="2192" y="1453"/>
                </a:lnTo>
                <a:lnTo>
                  <a:pt x="2194" y="1452"/>
                </a:lnTo>
                <a:lnTo>
                  <a:pt x="2195" y="1449"/>
                </a:lnTo>
                <a:lnTo>
                  <a:pt x="2194" y="1451"/>
                </a:lnTo>
                <a:lnTo>
                  <a:pt x="2195" y="1448"/>
                </a:lnTo>
                <a:lnTo>
                  <a:pt x="2196" y="1447"/>
                </a:lnTo>
                <a:lnTo>
                  <a:pt x="2209" y="1440"/>
                </a:lnTo>
                <a:lnTo>
                  <a:pt x="2211" y="1440"/>
                </a:lnTo>
                <a:lnTo>
                  <a:pt x="2212" y="1440"/>
                </a:lnTo>
                <a:lnTo>
                  <a:pt x="2216" y="1440"/>
                </a:lnTo>
                <a:lnTo>
                  <a:pt x="2216" y="1437"/>
                </a:lnTo>
                <a:lnTo>
                  <a:pt x="2217" y="1437"/>
                </a:lnTo>
                <a:lnTo>
                  <a:pt x="2218" y="1436"/>
                </a:lnTo>
                <a:lnTo>
                  <a:pt x="2220" y="1435"/>
                </a:lnTo>
                <a:lnTo>
                  <a:pt x="2230" y="1430"/>
                </a:lnTo>
                <a:lnTo>
                  <a:pt x="2231" y="1434"/>
                </a:lnTo>
                <a:lnTo>
                  <a:pt x="2234" y="1435"/>
                </a:lnTo>
                <a:lnTo>
                  <a:pt x="2235" y="1435"/>
                </a:lnTo>
                <a:close/>
                <a:moveTo>
                  <a:pt x="2188" y="1371"/>
                </a:moveTo>
                <a:lnTo>
                  <a:pt x="2169" y="1393"/>
                </a:lnTo>
                <a:lnTo>
                  <a:pt x="2157" y="1393"/>
                </a:lnTo>
                <a:lnTo>
                  <a:pt x="2157" y="1389"/>
                </a:lnTo>
                <a:lnTo>
                  <a:pt x="2157" y="1388"/>
                </a:lnTo>
                <a:lnTo>
                  <a:pt x="2157" y="1377"/>
                </a:lnTo>
                <a:lnTo>
                  <a:pt x="2171" y="1361"/>
                </a:lnTo>
                <a:lnTo>
                  <a:pt x="2173" y="1359"/>
                </a:lnTo>
                <a:lnTo>
                  <a:pt x="2182" y="1367"/>
                </a:lnTo>
                <a:lnTo>
                  <a:pt x="2188" y="1371"/>
                </a:lnTo>
                <a:close/>
                <a:moveTo>
                  <a:pt x="1882" y="1322"/>
                </a:moveTo>
                <a:lnTo>
                  <a:pt x="1881" y="1319"/>
                </a:lnTo>
                <a:lnTo>
                  <a:pt x="1879" y="1317"/>
                </a:lnTo>
                <a:lnTo>
                  <a:pt x="1883" y="1317"/>
                </a:lnTo>
                <a:lnTo>
                  <a:pt x="1883" y="1320"/>
                </a:lnTo>
                <a:lnTo>
                  <a:pt x="1883" y="1322"/>
                </a:lnTo>
                <a:lnTo>
                  <a:pt x="1882" y="1322"/>
                </a:lnTo>
                <a:close/>
                <a:moveTo>
                  <a:pt x="762" y="1290"/>
                </a:moveTo>
                <a:lnTo>
                  <a:pt x="765" y="1292"/>
                </a:lnTo>
                <a:lnTo>
                  <a:pt x="767" y="1295"/>
                </a:lnTo>
                <a:lnTo>
                  <a:pt x="769" y="1299"/>
                </a:lnTo>
                <a:lnTo>
                  <a:pt x="769" y="1300"/>
                </a:lnTo>
                <a:lnTo>
                  <a:pt x="767" y="1301"/>
                </a:lnTo>
                <a:lnTo>
                  <a:pt x="766" y="1301"/>
                </a:lnTo>
                <a:lnTo>
                  <a:pt x="766" y="1302"/>
                </a:lnTo>
                <a:lnTo>
                  <a:pt x="765" y="1302"/>
                </a:lnTo>
                <a:lnTo>
                  <a:pt x="763" y="1302"/>
                </a:lnTo>
                <a:lnTo>
                  <a:pt x="762" y="1302"/>
                </a:lnTo>
                <a:lnTo>
                  <a:pt x="758" y="1294"/>
                </a:lnTo>
                <a:lnTo>
                  <a:pt x="754" y="1295"/>
                </a:lnTo>
                <a:lnTo>
                  <a:pt x="751" y="1295"/>
                </a:lnTo>
                <a:lnTo>
                  <a:pt x="749" y="1294"/>
                </a:lnTo>
                <a:lnTo>
                  <a:pt x="741" y="1291"/>
                </a:lnTo>
                <a:lnTo>
                  <a:pt x="738" y="1294"/>
                </a:lnTo>
                <a:lnTo>
                  <a:pt x="737" y="1293"/>
                </a:lnTo>
                <a:lnTo>
                  <a:pt x="737" y="1292"/>
                </a:lnTo>
                <a:lnTo>
                  <a:pt x="736" y="1292"/>
                </a:lnTo>
                <a:lnTo>
                  <a:pt x="736" y="1291"/>
                </a:lnTo>
                <a:lnTo>
                  <a:pt x="736" y="1290"/>
                </a:lnTo>
                <a:lnTo>
                  <a:pt x="735" y="1287"/>
                </a:lnTo>
                <a:lnTo>
                  <a:pt x="735" y="1286"/>
                </a:lnTo>
                <a:lnTo>
                  <a:pt x="735" y="1285"/>
                </a:lnTo>
                <a:lnTo>
                  <a:pt x="738" y="1283"/>
                </a:lnTo>
                <a:lnTo>
                  <a:pt x="737" y="1274"/>
                </a:lnTo>
                <a:lnTo>
                  <a:pt x="738" y="1274"/>
                </a:lnTo>
                <a:lnTo>
                  <a:pt x="741" y="1274"/>
                </a:lnTo>
                <a:lnTo>
                  <a:pt x="744" y="1274"/>
                </a:lnTo>
                <a:lnTo>
                  <a:pt x="748" y="1274"/>
                </a:lnTo>
                <a:lnTo>
                  <a:pt x="749" y="1274"/>
                </a:lnTo>
                <a:lnTo>
                  <a:pt x="757" y="1283"/>
                </a:lnTo>
                <a:lnTo>
                  <a:pt x="760" y="1286"/>
                </a:lnTo>
                <a:lnTo>
                  <a:pt x="761" y="1287"/>
                </a:lnTo>
                <a:lnTo>
                  <a:pt x="762" y="1290"/>
                </a:lnTo>
                <a:close/>
                <a:moveTo>
                  <a:pt x="990" y="1290"/>
                </a:moveTo>
                <a:lnTo>
                  <a:pt x="986" y="1290"/>
                </a:lnTo>
                <a:lnTo>
                  <a:pt x="986" y="1288"/>
                </a:lnTo>
                <a:lnTo>
                  <a:pt x="986" y="1287"/>
                </a:lnTo>
                <a:lnTo>
                  <a:pt x="986" y="1285"/>
                </a:lnTo>
                <a:lnTo>
                  <a:pt x="985" y="1284"/>
                </a:lnTo>
                <a:lnTo>
                  <a:pt x="985" y="1282"/>
                </a:lnTo>
                <a:lnTo>
                  <a:pt x="985" y="1279"/>
                </a:lnTo>
                <a:lnTo>
                  <a:pt x="983" y="1277"/>
                </a:lnTo>
                <a:lnTo>
                  <a:pt x="983" y="1276"/>
                </a:lnTo>
                <a:lnTo>
                  <a:pt x="983" y="1274"/>
                </a:lnTo>
                <a:lnTo>
                  <a:pt x="983" y="1271"/>
                </a:lnTo>
                <a:lnTo>
                  <a:pt x="982" y="1270"/>
                </a:lnTo>
                <a:lnTo>
                  <a:pt x="982" y="1268"/>
                </a:lnTo>
                <a:lnTo>
                  <a:pt x="985" y="1268"/>
                </a:lnTo>
                <a:lnTo>
                  <a:pt x="986" y="1266"/>
                </a:lnTo>
                <a:lnTo>
                  <a:pt x="987" y="1266"/>
                </a:lnTo>
                <a:lnTo>
                  <a:pt x="988" y="1266"/>
                </a:lnTo>
                <a:lnTo>
                  <a:pt x="990" y="1266"/>
                </a:lnTo>
                <a:lnTo>
                  <a:pt x="990" y="1269"/>
                </a:lnTo>
                <a:lnTo>
                  <a:pt x="990" y="1270"/>
                </a:lnTo>
                <a:lnTo>
                  <a:pt x="990" y="1271"/>
                </a:lnTo>
                <a:lnTo>
                  <a:pt x="990" y="1273"/>
                </a:lnTo>
                <a:lnTo>
                  <a:pt x="990" y="1274"/>
                </a:lnTo>
                <a:lnTo>
                  <a:pt x="991" y="1275"/>
                </a:lnTo>
                <a:lnTo>
                  <a:pt x="991" y="1276"/>
                </a:lnTo>
                <a:lnTo>
                  <a:pt x="991" y="1278"/>
                </a:lnTo>
                <a:lnTo>
                  <a:pt x="991" y="1280"/>
                </a:lnTo>
                <a:lnTo>
                  <a:pt x="992" y="1282"/>
                </a:lnTo>
                <a:lnTo>
                  <a:pt x="990" y="1285"/>
                </a:lnTo>
                <a:lnTo>
                  <a:pt x="989" y="1286"/>
                </a:lnTo>
                <a:lnTo>
                  <a:pt x="989" y="1287"/>
                </a:lnTo>
                <a:lnTo>
                  <a:pt x="990" y="1290"/>
                </a:lnTo>
                <a:close/>
                <a:moveTo>
                  <a:pt x="2216" y="1265"/>
                </a:moveTo>
                <a:lnTo>
                  <a:pt x="2217" y="1277"/>
                </a:lnTo>
                <a:lnTo>
                  <a:pt x="2225" y="1277"/>
                </a:lnTo>
                <a:lnTo>
                  <a:pt x="2230" y="1296"/>
                </a:lnTo>
                <a:lnTo>
                  <a:pt x="2233" y="1314"/>
                </a:lnTo>
                <a:lnTo>
                  <a:pt x="2232" y="1314"/>
                </a:lnTo>
                <a:lnTo>
                  <a:pt x="2232" y="1316"/>
                </a:lnTo>
                <a:lnTo>
                  <a:pt x="2226" y="1317"/>
                </a:lnTo>
                <a:lnTo>
                  <a:pt x="2211" y="1320"/>
                </a:lnTo>
                <a:lnTo>
                  <a:pt x="2209" y="1320"/>
                </a:lnTo>
                <a:lnTo>
                  <a:pt x="2208" y="1320"/>
                </a:lnTo>
                <a:lnTo>
                  <a:pt x="2207" y="1320"/>
                </a:lnTo>
                <a:lnTo>
                  <a:pt x="2207" y="1310"/>
                </a:lnTo>
                <a:lnTo>
                  <a:pt x="2205" y="1311"/>
                </a:lnTo>
                <a:lnTo>
                  <a:pt x="2199" y="1311"/>
                </a:lnTo>
                <a:lnTo>
                  <a:pt x="2199" y="1277"/>
                </a:lnTo>
                <a:lnTo>
                  <a:pt x="2206" y="1277"/>
                </a:lnTo>
                <a:lnTo>
                  <a:pt x="2205" y="1265"/>
                </a:lnTo>
                <a:lnTo>
                  <a:pt x="2216" y="1265"/>
                </a:lnTo>
                <a:close/>
                <a:moveTo>
                  <a:pt x="2090" y="1280"/>
                </a:moveTo>
                <a:lnTo>
                  <a:pt x="2091" y="1282"/>
                </a:lnTo>
                <a:lnTo>
                  <a:pt x="2094" y="1284"/>
                </a:lnTo>
                <a:lnTo>
                  <a:pt x="2097" y="1287"/>
                </a:lnTo>
                <a:lnTo>
                  <a:pt x="2098" y="1288"/>
                </a:lnTo>
                <a:lnTo>
                  <a:pt x="2102" y="1292"/>
                </a:lnTo>
                <a:lnTo>
                  <a:pt x="2099" y="1293"/>
                </a:lnTo>
                <a:lnTo>
                  <a:pt x="2096" y="1295"/>
                </a:lnTo>
                <a:lnTo>
                  <a:pt x="2096" y="1296"/>
                </a:lnTo>
                <a:lnTo>
                  <a:pt x="2093" y="1300"/>
                </a:lnTo>
                <a:lnTo>
                  <a:pt x="2088" y="1305"/>
                </a:lnTo>
                <a:lnTo>
                  <a:pt x="2084" y="1300"/>
                </a:lnTo>
                <a:lnTo>
                  <a:pt x="2081" y="1299"/>
                </a:lnTo>
                <a:lnTo>
                  <a:pt x="2081" y="1297"/>
                </a:lnTo>
                <a:lnTo>
                  <a:pt x="2080" y="1296"/>
                </a:lnTo>
                <a:lnTo>
                  <a:pt x="2079" y="1295"/>
                </a:lnTo>
                <a:lnTo>
                  <a:pt x="2078" y="1294"/>
                </a:lnTo>
                <a:lnTo>
                  <a:pt x="2077" y="1293"/>
                </a:lnTo>
                <a:lnTo>
                  <a:pt x="2076" y="1292"/>
                </a:lnTo>
                <a:lnTo>
                  <a:pt x="2074" y="1291"/>
                </a:lnTo>
                <a:lnTo>
                  <a:pt x="2073" y="1290"/>
                </a:lnTo>
                <a:lnTo>
                  <a:pt x="2072" y="1288"/>
                </a:lnTo>
                <a:lnTo>
                  <a:pt x="2070" y="1286"/>
                </a:lnTo>
                <a:lnTo>
                  <a:pt x="2069" y="1285"/>
                </a:lnTo>
                <a:lnTo>
                  <a:pt x="2070" y="1285"/>
                </a:lnTo>
                <a:lnTo>
                  <a:pt x="2073" y="1282"/>
                </a:lnTo>
                <a:lnTo>
                  <a:pt x="2074" y="1280"/>
                </a:lnTo>
                <a:lnTo>
                  <a:pt x="2076" y="1279"/>
                </a:lnTo>
                <a:lnTo>
                  <a:pt x="2078" y="1277"/>
                </a:lnTo>
                <a:lnTo>
                  <a:pt x="2073" y="1274"/>
                </a:lnTo>
                <a:lnTo>
                  <a:pt x="2073" y="1273"/>
                </a:lnTo>
                <a:lnTo>
                  <a:pt x="2073" y="1268"/>
                </a:lnTo>
                <a:lnTo>
                  <a:pt x="2073" y="1265"/>
                </a:lnTo>
                <a:lnTo>
                  <a:pt x="2073" y="1263"/>
                </a:lnTo>
                <a:lnTo>
                  <a:pt x="2074" y="1265"/>
                </a:lnTo>
                <a:lnTo>
                  <a:pt x="2077" y="1267"/>
                </a:lnTo>
                <a:lnTo>
                  <a:pt x="2078" y="1268"/>
                </a:lnTo>
                <a:lnTo>
                  <a:pt x="2079" y="1269"/>
                </a:lnTo>
                <a:lnTo>
                  <a:pt x="2080" y="1270"/>
                </a:lnTo>
                <a:lnTo>
                  <a:pt x="2082" y="1273"/>
                </a:lnTo>
                <a:lnTo>
                  <a:pt x="2084" y="1274"/>
                </a:lnTo>
                <a:lnTo>
                  <a:pt x="2085" y="1275"/>
                </a:lnTo>
                <a:lnTo>
                  <a:pt x="2086" y="1276"/>
                </a:lnTo>
                <a:lnTo>
                  <a:pt x="2087" y="1277"/>
                </a:lnTo>
                <a:lnTo>
                  <a:pt x="2088" y="1278"/>
                </a:lnTo>
                <a:lnTo>
                  <a:pt x="2089" y="1279"/>
                </a:lnTo>
                <a:lnTo>
                  <a:pt x="2090" y="1280"/>
                </a:lnTo>
                <a:close/>
                <a:moveTo>
                  <a:pt x="2257" y="1262"/>
                </a:moveTo>
                <a:lnTo>
                  <a:pt x="2257" y="1278"/>
                </a:lnTo>
                <a:lnTo>
                  <a:pt x="2251" y="1277"/>
                </a:lnTo>
                <a:lnTo>
                  <a:pt x="2250" y="1277"/>
                </a:lnTo>
                <a:lnTo>
                  <a:pt x="2233" y="1277"/>
                </a:lnTo>
                <a:lnTo>
                  <a:pt x="2231" y="1271"/>
                </a:lnTo>
                <a:lnTo>
                  <a:pt x="2226" y="1254"/>
                </a:lnTo>
                <a:lnTo>
                  <a:pt x="2225" y="1250"/>
                </a:lnTo>
                <a:lnTo>
                  <a:pt x="2230" y="1249"/>
                </a:lnTo>
                <a:lnTo>
                  <a:pt x="2229" y="1236"/>
                </a:lnTo>
                <a:lnTo>
                  <a:pt x="2229" y="1226"/>
                </a:lnTo>
                <a:lnTo>
                  <a:pt x="2235" y="1226"/>
                </a:lnTo>
                <a:lnTo>
                  <a:pt x="2255" y="1226"/>
                </a:lnTo>
                <a:lnTo>
                  <a:pt x="2255" y="1227"/>
                </a:lnTo>
                <a:lnTo>
                  <a:pt x="2255" y="1229"/>
                </a:lnTo>
                <a:lnTo>
                  <a:pt x="2255" y="1235"/>
                </a:lnTo>
                <a:lnTo>
                  <a:pt x="2255" y="1236"/>
                </a:lnTo>
                <a:lnTo>
                  <a:pt x="2255" y="1237"/>
                </a:lnTo>
                <a:lnTo>
                  <a:pt x="2255" y="1238"/>
                </a:lnTo>
                <a:lnTo>
                  <a:pt x="2255" y="1241"/>
                </a:lnTo>
                <a:lnTo>
                  <a:pt x="2256" y="1243"/>
                </a:lnTo>
                <a:lnTo>
                  <a:pt x="2256" y="1245"/>
                </a:lnTo>
                <a:lnTo>
                  <a:pt x="2256" y="1248"/>
                </a:lnTo>
                <a:lnTo>
                  <a:pt x="2256" y="1249"/>
                </a:lnTo>
                <a:lnTo>
                  <a:pt x="2257" y="1262"/>
                </a:lnTo>
                <a:close/>
                <a:moveTo>
                  <a:pt x="2334" y="1199"/>
                </a:moveTo>
                <a:lnTo>
                  <a:pt x="2335" y="1199"/>
                </a:lnTo>
                <a:lnTo>
                  <a:pt x="2338" y="1200"/>
                </a:lnTo>
                <a:lnTo>
                  <a:pt x="2340" y="1200"/>
                </a:lnTo>
                <a:lnTo>
                  <a:pt x="2342" y="1201"/>
                </a:lnTo>
                <a:lnTo>
                  <a:pt x="2345" y="1202"/>
                </a:lnTo>
                <a:lnTo>
                  <a:pt x="2347" y="1202"/>
                </a:lnTo>
                <a:lnTo>
                  <a:pt x="2349" y="1203"/>
                </a:lnTo>
                <a:lnTo>
                  <a:pt x="2351" y="1203"/>
                </a:lnTo>
                <a:lnTo>
                  <a:pt x="2356" y="1204"/>
                </a:lnTo>
                <a:lnTo>
                  <a:pt x="2360" y="1206"/>
                </a:lnTo>
                <a:lnTo>
                  <a:pt x="2363" y="1207"/>
                </a:lnTo>
                <a:lnTo>
                  <a:pt x="2368" y="1208"/>
                </a:lnTo>
                <a:lnTo>
                  <a:pt x="2367" y="1212"/>
                </a:lnTo>
                <a:lnTo>
                  <a:pt x="2367" y="1214"/>
                </a:lnTo>
                <a:lnTo>
                  <a:pt x="2366" y="1216"/>
                </a:lnTo>
                <a:lnTo>
                  <a:pt x="2366" y="1218"/>
                </a:lnTo>
                <a:lnTo>
                  <a:pt x="2366" y="1219"/>
                </a:lnTo>
                <a:lnTo>
                  <a:pt x="2366" y="1220"/>
                </a:lnTo>
                <a:lnTo>
                  <a:pt x="2366" y="1221"/>
                </a:lnTo>
                <a:lnTo>
                  <a:pt x="2366" y="1223"/>
                </a:lnTo>
                <a:lnTo>
                  <a:pt x="2366" y="1224"/>
                </a:lnTo>
                <a:lnTo>
                  <a:pt x="2366" y="1228"/>
                </a:lnTo>
                <a:lnTo>
                  <a:pt x="2352" y="1228"/>
                </a:lnTo>
                <a:lnTo>
                  <a:pt x="2351" y="1228"/>
                </a:lnTo>
                <a:lnTo>
                  <a:pt x="2349" y="1228"/>
                </a:lnTo>
                <a:lnTo>
                  <a:pt x="2341" y="1228"/>
                </a:lnTo>
                <a:lnTo>
                  <a:pt x="2335" y="1228"/>
                </a:lnTo>
                <a:lnTo>
                  <a:pt x="2330" y="1228"/>
                </a:lnTo>
                <a:lnTo>
                  <a:pt x="2324" y="1229"/>
                </a:lnTo>
                <a:lnTo>
                  <a:pt x="2323" y="1229"/>
                </a:lnTo>
                <a:lnTo>
                  <a:pt x="2310" y="1229"/>
                </a:lnTo>
                <a:lnTo>
                  <a:pt x="2309" y="1229"/>
                </a:lnTo>
                <a:lnTo>
                  <a:pt x="2306" y="1229"/>
                </a:lnTo>
                <a:lnTo>
                  <a:pt x="2306" y="1242"/>
                </a:lnTo>
                <a:lnTo>
                  <a:pt x="2301" y="1242"/>
                </a:lnTo>
                <a:lnTo>
                  <a:pt x="2298" y="1242"/>
                </a:lnTo>
                <a:lnTo>
                  <a:pt x="2297" y="1242"/>
                </a:lnTo>
                <a:lnTo>
                  <a:pt x="2293" y="1242"/>
                </a:lnTo>
                <a:lnTo>
                  <a:pt x="2287" y="1242"/>
                </a:lnTo>
                <a:lnTo>
                  <a:pt x="2280" y="1242"/>
                </a:lnTo>
                <a:lnTo>
                  <a:pt x="2273" y="1242"/>
                </a:lnTo>
                <a:lnTo>
                  <a:pt x="2273" y="1237"/>
                </a:lnTo>
                <a:lnTo>
                  <a:pt x="2273" y="1236"/>
                </a:lnTo>
                <a:lnTo>
                  <a:pt x="2273" y="1231"/>
                </a:lnTo>
                <a:lnTo>
                  <a:pt x="2273" y="1219"/>
                </a:lnTo>
                <a:lnTo>
                  <a:pt x="2266" y="1220"/>
                </a:lnTo>
                <a:lnTo>
                  <a:pt x="2262" y="1220"/>
                </a:lnTo>
                <a:lnTo>
                  <a:pt x="2258" y="1220"/>
                </a:lnTo>
                <a:lnTo>
                  <a:pt x="2258" y="1218"/>
                </a:lnTo>
                <a:lnTo>
                  <a:pt x="2258" y="1215"/>
                </a:lnTo>
                <a:lnTo>
                  <a:pt x="2258" y="1212"/>
                </a:lnTo>
                <a:lnTo>
                  <a:pt x="2258" y="1211"/>
                </a:lnTo>
                <a:lnTo>
                  <a:pt x="2258" y="1210"/>
                </a:lnTo>
                <a:lnTo>
                  <a:pt x="2259" y="1208"/>
                </a:lnTo>
                <a:lnTo>
                  <a:pt x="2259" y="1207"/>
                </a:lnTo>
                <a:lnTo>
                  <a:pt x="2265" y="1208"/>
                </a:lnTo>
                <a:lnTo>
                  <a:pt x="2265" y="1211"/>
                </a:lnTo>
                <a:lnTo>
                  <a:pt x="2265" y="1212"/>
                </a:lnTo>
                <a:lnTo>
                  <a:pt x="2272" y="1211"/>
                </a:lnTo>
                <a:lnTo>
                  <a:pt x="2273" y="1211"/>
                </a:lnTo>
                <a:lnTo>
                  <a:pt x="2276" y="1210"/>
                </a:lnTo>
                <a:lnTo>
                  <a:pt x="2283" y="1209"/>
                </a:lnTo>
                <a:lnTo>
                  <a:pt x="2284" y="1209"/>
                </a:lnTo>
                <a:lnTo>
                  <a:pt x="2284" y="1207"/>
                </a:lnTo>
                <a:lnTo>
                  <a:pt x="2284" y="1203"/>
                </a:lnTo>
                <a:lnTo>
                  <a:pt x="2284" y="1200"/>
                </a:lnTo>
                <a:lnTo>
                  <a:pt x="2284" y="1198"/>
                </a:lnTo>
                <a:lnTo>
                  <a:pt x="2284" y="1193"/>
                </a:lnTo>
                <a:lnTo>
                  <a:pt x="2285" y="1190"/>
                </a:lnTo>
                <a:lnTo>
                  <a:pt x="2285" y="1189"/>
                </a:lnTo>
                <a:lnTo>
                  <a:pt x="2287" y="1189"/>
                </a:lnTo>
                <a:lnTo>
                  <a:pt x="2292" y="1189"/>
                </a:lnTo>
                <a:lnTo>
                  <a:pt x="2293" y="1189"/>
                </a:lnTo>
                <a:lnTo>
                  <a:pt x="2297" y="1189"/>
                </a:lnTo>
                <a:lnTo>
                  <a:pt x="2298" y="1189"/>
                </a:lnTo>
                <a:lnTo>
                  <a:pt x="2301" y="1189"/>
                </a:lnTo>
                <a:lnTo>
                  <a:pt x="2304" y="1189"/>
                </a:lnTo>
                <a:lnTo>
                  <a:pt x="2309" y="1190"/>
                </a:lnTo>
                <a:lnTo>
                  <a:pt x="2315" y="1190"/>
                </a:lnTo>
                <a:lnTo>
                  <a:pt x="2317" y="1190"/>
                </a:lnTo>
                <a:lnTo>
                  <a:pt x="2324" y="1193"/>
                </a:lnTo>
                <a:lnTo>
                  <a:pt x="2325" y="1194"/>
                </a:lnTo>
                <a:lnTo>
                  <a:pt x="2326" y="1195"/>
                </a:lnTo>
                <a:lnTo>
                  <a:pt x="2327" y="1195"/>
                </a:lnTo>
                <a:lnTo>
                  <a:pt x="2327" y="1197"/>
                </a:lnTo>
                <a:lnTo>
                  <a:pt x="2328" y="1197"/>
                </a:lnTo>
                <a:lnTo>
                  <a:pt x="2330" y="1197"/>
                </a:lnTo>
                <a:lnTo>
                  <a:pt x="2330" y="1198"/>
                </a:lnTo>
                <a:lnTo>
                  <a:pt x="2331" y="1198"/>
                </a:lnTo>
                <a:lnTo>
                  <a:pt x="2332" y="1198"/>
                </a:lnTo>
                <a:lnTo>
                  <a:pt x="2332" y="1199"/>
                </a:lnTo>
                <a:lnTo>
                  <a:pt x="2333" y="1199"/>
                </a:lnTo>
                <a:lnTo>
                  <a:pt x="2334" y="1199"/>
                </a:lnTo>
                <a:close/>
                <a:moveTo>
                  <a:pt x="2206" y="1184"/>
                </a:moveTo>
                <a:lnTo>
                  <a:pt x="2206" y="1198"/>
                </a:lnTo>
                <a:lnTo>
                  <a:pt x="2209" y="1198"/>
                </a:lnTo>
                <a:lnTo>
                  <a:pt x="2211" y="1208"/>
                </a:lnTo>
                <a:lnTo>
                  <a:pt x="2177" y="1207"/>
                </a:lnTo>
                <a:lnTo>
                  <a:pt x="2177" y="1189"/>
                </a:lnTo>
                <a:lnTo>
                  <a:pt x="2156" y="1189"/>
                </a:lnTo>
                <a:lnTo>
                  <a:pt x="2155" y="1185"/>
                </a:lnTo>
                <a:lnTo>
                  <a:pt x="2157" y="1184"/>
                </a:lnTo>
                <a:lnTo>
                  <a:pt x="2206" y="1184"/>
                </a:lnTo>
                <a:close/>
                <a:moveTo>
                  <a:pt x="2361" y="1183"/>
                </a:moveTo>
                <a:lnTo>
                  <a:pt x="2366" y="1191"/>
                </a:lnTo>
                <a:lnTo>
                  <a:pt x="2368" y="1193"/>
                </a:lnTo>
                <a:lnTo>
                  <a:pt x="2360" y="1192"/>
                </a:lnTo>
                <a:lnTo>
                  <a:pt x="2351" y="1192"/>
                </a:lnTo>
                <a:lnTo>
                  <a:pt x="2350" y="1192"/>
                </a:lnTo>
                <a:lnTo>
                  <a:pt x="2347" y="1192"/>
                </a:lnTo>
                <a:lnTo>
                  <a:pt x="2343" y="1191"/>
                </a:lnTo>
                <a:lnTo>
                  <a:pt x="2342" y="1191"/>
                </a:lnTo>
                <a:lnTo>
                  <a:pt x="2341" y="1191"/>
                </a:lnTo>
                <a:lnTo>
                  <a:pt x="2340" y="1191"/>
                </a:lnTo>
                <a:lnTo>
                  <a:pt x="2339" y="1191"/>
                </a:lnTo>
                <a:lnTo>
                  <a:pt x="2336" y="1191"/>
                </a:lnTo>
                <a:lnTo>
                  <a:pt x="2335" y="1191"/>
                </a:lnTo>
                <a:lnTo>
                  <a:pt x="2334" y="1191"/>
                </a:lnTo>
                <a:lnTo>
                  <a:pt x="2332" y="1191"/>
                </a:lnTo>
                <a:lnTo>
                  <a:pt x="2331" y="1191"/>
                </a:lnTo>
                <a:lnTo>
                  <a:pt x="2330" y="1194"/>
                </a:lnTo>
                <a:lnTo>
                  <a:pt x="2328" y="1194"/>
                </a:lnTo>
                <a:lnTo>
                  <a:pt x="2325" y="1192"/>
                </a:lnTo>
                <a:lnTo>
                  <a:pt x="2322" y="1190"/>
                </a:lnTo>
                <a:lnTo>
                  <a:pt x="2324" y="1190"/>
                </a:lnTo>
                <a:lnTo>
                  <a:pt x="2324" y="1183"/>
                </a:lnTo>
                <a:lnTo>
                  <a:pt x="2324" y="1182"/>
                </a:lnTo>
                <a:lnTo>
                  <a:pt x="2324" y="1179"/>
                </a:lnTo>
                <a:lnTo>
                  <a:pt x="2324" y="1178"/>
                </a:lnTo>
                <a:lnTo>
                  <a:pt x="2324" y="1177"/>
                </a:lnTo>
                <a:lnTo>
                  <a:pt x="2324" y="1175"/>
                </a:lnTo>
                <a:lnTo>
                  <a:pt x="2325" y="1170"/>
                </a:lnTo>
                <a:lnTo>
                  <a:pt x="2325" y="1166"/>
                </a:lnTo>
                <a:lnTo>
                  <a:pt x="2324" y="1162"/>
                </a:lnTo>
                <a:lnTo>
                  <a:pt x="2322" y="1159"/>
                </a:lnTo>
                <a:lnTo>
                  <a:pt x="2322" y="1158"/>
                </a:lnTo>
                <a:lnTo>
                  <a:pt x="2322" y="1152"/>
                </a:lnTo>
                <a:lnTo>
                  <a:pt x="2336" y="1152"/>
                </a:lnTo>
                <a:lnTo>
                  <a:pt x="2352" y="1153"/>
                </a:lnTo>
                <a:lnTo>
                  <a:pt x="2352" y="1157"/>
                </a:lnTo>
                <a:lnTo>
                  <a:pt x="2360" y="1157"/>
                </a:lnTo>
                <a:lnTo>
                  <a:pt x="2369" y="1157"/>
                </a:lnTo>
                <a:lnTo>
                  <a:pt x="2369" y="1158"/>
                </a:lnTo>
                <a:lnTo>
                  <a:pt x="2368" y="1159"/>
                </a:lnTo>
                <a:lnTo>
                  <a:pt x="2368" y="1160"/>
                </a:lnTo>
                <a:lnTo>
                  <a:pt x="2368" y="1161"/>
                </a:lnTo>
                <a:lnTo>
                  <a:pt x="2367" y="1162"/>
                </a:lnTo>
                <a:lnTo>
                  <a:pt x="2367" y="1164"/>
                </a:lnTo>
                <a:lnTo>
                  <a:pt x="2367" y="1165"/>
                </a:lnTo>
                <a:lnTo>
                  <a:pt x="2366" y="1167"/>
                </a:lnTo>
                <a:lnTo>
                  <a:pt x="2366" y="1168"/>
                </a:lnTo>
                <a:lnTo>
                  <a:pt x="2366" y="1169"/>
                </a:lnTo>
                <a:lnTo>
                  <a:pt x="2366" y="1170"/>
                </a:lnTo>
                <a:lnTo>
                  <a:pt x="2366" y="1172"/>
                </a:lnTo>
                <a:lnTo>
                  <a:pt x="2365" y="1173"/>
                </a:lnTo>
                <a:lnTo>
                  <a:pt x="2360" y="1174"/>
                </a:lnTo>
                <a:lnTo>
                  <a:pt x="2361" y="1183"/>
                </a:lnTo>
                <a:close/>
                <a:moveTo>
                  <a:pt x="2093" y="1152"/>
                </a:moveTo>
                <a:lnTo>
                  <a:pt x="2095" y="1152"/>
                </a:lnTo>
                <a:lnTo>
                  <a:pt x="2096" y="1152"/>
                </a:lnTo>
                <a:lnTo>
                  <a:pt x="2097" y="1152"/>
                </a:lnTo>
                <a:lnTo>
                  <a:pt x="2098" y="1152"/>
                </a:lnTo>
                <a:lnTo>
                  <a:pt x="2099" y="1152"/>
                </a:lnTo>
                <a:lnTo>
                  <a:pt x="2101" y="1152"/>
                </a:lnTo>
                <a:lnTo>
                  <a:pt x="2103" y="1152"/>
                </a:lnTo>
                <a:lnTo>
                  <a:pt x="2104" y="1152"/>
                </a:lnTo>
                <a:lnTo>
                  <a:pt x="2105" y="1152"/>
                </a:lnTo>
                <a:lnTo>
                  <a:pt x="2106" y="1152"/>
                </a:lnTo>
                <a:lnTo>
                  <a:pt x="2107" y="1152"/>
                </a:lnTo>
                <a:lnTo>
                  <a:pt x="2108" y="1152"/>
                </a:lnTo>
                <a:lnTo>
                  <a:pt x="2110" y="1152"/>
                </a:lnTo>
                <a:lnTo>
                  <a:pt x="2111" y="1152"/>
                </a:lnTo>
                <a:lnTo>
                  <a:pt x="2114" y="1152"/>
                </a:lnTo>
                <a:lnTo>
                  <a:pt x="2116" y="1152"/>
                </a:lnTo>
                <a:lnTo>
                  <a:pt x="2119" y="1152"/>
                </a:lnTo>
                <a:lnTo>
                  <a:pt x="2121" y="1152"/>
                </a:lnTo>
                <a:lnTo>
                  <a:pt x="2122" y="1152"/>
                </a:lnTo>
                <a:lnTo>
                  <a:pt x="2124" y="1152"/>
                </a:lnTo>
                <a:lnTo>
                  <a:pt x="2127" y="1152"/>
                </a:lnTo>
                <a:lnTo>
                  <a:pt x="2129" y="1152"/>
                </a:lnTo>
                <a:lnTo>
                  <a:pt x="2131" y="1152"/>
                </a:lnTo>
                <a:lnTo>
                  <a:pt x="2133" y="1152"/>
                </a:lnTo>
                <a:lnTo>
                  <a:pt x="2135" y="1152"/>
                </a:lnTo>
                <a:lnTo>
                  <a:pt x="2136" y="1152"/>
                </a:lnTo>
                <a:lnTo>
                  <a:pt x="2138" y="1152"/>
                </a:lnTo>
                <a:lnTo>
                  <a:pt x="2139" y="1152"/>
                </a:lnTo>
                <a:lnTo>
                  <a:pt x="2140" y="1152"/>
                </a:lnTo>
                <a:lnTo>
                  <a:pt x="2145" y="1152"/>
                </a:lnTo>
                <a:lnTo>
                  <a:pt x="2147" y="1152"/>
                </a:lnTo>
                <a:lnTo>
                  <a:pt x="2149" y="1152"/>
                </a:lnTo>
                <a:lnTo>
                  <a:pt x="2149" y="1153"/>
                </a:lnTo>
                <a:lnTo>
                  <a:pt x="2149" y="1155"/>
                </a:lnTo>
                <a:lnTo>
                  <a:pt x="2149" y="1156"/>
                </a:lnTo>
                <a:lnTo>
                  <a:pt x="2149" y="1157"/>
                </a:lnTo>
                <a:lnTo>
                  <a:pt x="2149" y="1158"/>
                </a:lnTo>
                <a:lnTo>
                  <a:pt x="2149" y="1159"/>
                </a:lnTo>
                <a:lnTo>
                  <a:pt x="2149" y="1160"/>
                </a:lnTo>
                <a:lnTo>
                  <a:pt x="2148" y="1161"/>
                </a:lnTo>
                <a:lnTo>
                  <a:pt x="2148" y="1162"/>
                </a:lnTo>
                <a:lnTo>
                  <a:pt x="2148" y="1164"/>
                </a:lnTo>
                <a:lnTo>
                  <a:pt x="2148" y="1165"/>
                </a:lnTo>
                <a:lnTo>
                  <a:pt x="2148" y="1166"/>
                </a:lnTo>
                <a:lnTo>
                  <a:pt x="2148" y="1167"/>
                </a:lnTo>
                <a:lnTo>
                  <a:pt x="2148" y="1168"/>
                </a:lnTo>
                <a:lnTo>
                  <a:pt x="2148" y="1169"/>
                </a:lnTo>
                <a:lnTo>
                  <a:pt x="2147" y="1169"/>
                </a:lnTo>
                <a:lnTo>
                  <a:pt x="2147" y="1170"/>
                </a:lnTo>
                <a:lnTo>
                  <a:pt x="2147" y="1172"/>
                </a:lnTo>
                <a:lnTo>
                  <a:pt x="2147" y="1173"/>
                </a:lnTo>
                <a:lnTo>
                  <a:pt x="2147" y="1174"/>
                </a:lnTo>
                <a:lnTo>
                  <a:pt x="2147" y="1175"/>
                </a:lnTo>
                <a:lnTo>
                  <a:pt x="2147" y="1176"/>
                </a:lnTo>
                <a:lnTo>
                  <a:pt x="2147" y="1177"/>
                </a:lnTo>
                <a:lnTo>
                  <a:pt x="2147" y="1178"/>
                </a:lnTo>
                <a:lnTo>
                  <a:pt x="2147" y="1179"/>
                </a:lnTo>
                <a:lnTo>
                  <a:pt x="2147" y="1186"/>
                </a:lnTo>
                <a:lnTo>
                  <a:pt x="2147" y="1187"/>
                </a:lnTo>
                <a:lnTo>
                  <a:pt x="2147" y="1189"/>
                </a:lnTo>
                <a:lnTo>
                  <a:pt x="2147" y="1190"/>
                </a:lnTo>
                <a:lnTo>
                  <a:pt x="2147" y="1191"/>
                </a:lnTo>
                <a:lnTo>
                  <a:pt x="2147" y="1192"/>
                </a:lnTo>
                <a:lnTo>
                  <a:pt x="2147" y="1193"/>
                </a:lnTo>
                <a:lnTo>
                  <a:pt x="2147" y="1194"/>
                </a:lnTo>
                <a:lnTo>
                  <a:pt x="2147" y="1197"/>
                </a:lnTo>
                <a:lnTo>
                  <a:pt x="2148" y="1202"/>
                </a:lnTo>
                <a:lnTo>
                  <a:pt x="2148" y="1203"/>
                </a:lnTo>
                <a:lnTo>
                  <a:pt x="2148" y="1204"/>
                </a:lnTo>
                <a:lnTo>
                  <a:pt x="2147" y="1208"/>
                </a:lnTo>
                <a:lnTo>
                  <a:pt x="2147" y="1210"/>
                </a:lnTo>
                <a:lnTo>
                  <a:pt x="2146" y="1215"/>
                </a:lnTo>
                <a:lnTo>
                  <a:pt x="2145" y="1218"/>
                </a:lnTo>
                <a:lnTo>
                  <a:pt x="2145" y="1221"/>
                </a:lnTo>
                <a:lnTo>
                  <a:pt x="2144" y="1225"/>
                </a:lnTo>
                <a:lnTo>
                  <a:pt x="2142" y="1228"/>
                </a:lnTo>
                <a:lnTo>
                  <a:pt x="2142" y="1229"/>
                </a:lnTo>
                <a:lnTo>
                  <a:pt x="2142" y="1231"/>
                </a:lnTo>
                <a:lnTo>
                  <a:pt x="2142" y="1233"/>
                </a:lnTo>
                <a:lnTo>
                  <a:pt x="2141" y="1235"/>
                </a:lnTo>
                <a:lnTo>
                  <a:pt x="2141" y="1237"/>
                </a:lnTo>
                <a:lnTo>
                  <a:pt x="2141" y="1238"/>
                </a:lnTo>
                <a:lnTo>
                  <a:pt x="2142" y="1242"/>
                </a:lnTo>
                <a:lnTo>
                  <a:pt x="2144" y="1248"/>
                </a:lnTo>
                <a:lnTo>
                  <a:pt x="2145" y="1252"/>
                </a:lnTo>
                <a:lnTo>
                  <a:pt x="2145" y="1255"/>
                </a:lnTo>
                <a:lnTo>
                  <a:pt x="2146" y="1260"/>
                </a:lnTo>
                <a:lnTo>
                  <a:pt x="2146" y="1262"/>
                </a:lnTo>
                <a:lnTo>
                  <a:pt x="2146" y="1265"/>
                </a:lnTo>
                <a:lnTo>
                  <a:pt x="2145" y="1263"/>
                </a:lnTo>
                <a:lnTo>
                  <a:pt x="2142" y="1263"/>
                </a:lnTo>
                <a:lnTo>
                  <a:pt x="2138" y="1261"/>
                </a:lnTo>
                <a:lnTo>
                  <a:pt x="2136" y="1260"/>
                </a:lnTo>
                <a:lnTo>
                  <a:pt x="2133" y="1260"/>
                </a:lnTo>
                <a:lnTo>
                  <a:pt x="2123" y="1255"/>
                </a:lnTo>
                <a:lnTo>
                  <a:pt x="2121" y="1254"/>
                </a:lnTo>
                <a:lnTo>
                  <a:pt x="2119" y="1253"/>
                </a:lnTo>
                <a:lnTo>
                  <a:pt x="2116" y="1253"/>
                </a:lnTo>
                <a:lnTo>
                  <a:pt x="2115" y="1252"/>
                </a:lnTo>
                <a:lnTo>
                  <a:pt x="2114" y="1252"/>
                </a:lnTo>
                <a:lnTo>
                  <a:pt x="2113" y="1252"/>
                </a:lnTo>
                <a:lnTo>
                  <a:pt x="2112" y="1251"/>
                </a:lnTo>
                <a:lnTo>
                  <a:pt x="2111" y="1251"/>
                </a:lnTo>
                <a:lnTo>
                  <a:pt x="2110" y="1251"/>
                </a:lnTo>
                <a:lnTo>
                  <a:pt x="2107" y="1250"/>
                </a:lnTo>
                <a:lnTo>
                  <a:pt x="2103" y="1248"/>
                </a:lnTo>
                <a:lnTo>
                  <a:pt x="2102" y="1248"/>
                </a:lnTo>
                <a:lnTo>
                  <a:pt x="2096" y="1245"/>
                </a:lnTo>
                <a:lnTo>
                  <a:pt x="2094" y="1244"/>
                </a:lnTo>
                <a:lnTo>
                  <a:pt x="2093" y="1244"/>
                </a:lnTo>
                <a:lnTo>
                  <a:pt x="2090" y="1243"/>
                </a:lnTo>
                <a:lnTo>
                  <a:pt x="2089" y="1243"/>
                </a:lnTo>
                <a:lnTo>
                  <a:pt x="2086" y="1242"/>
                </a:lnTo>
                <a:lnTo>
                  <a:pt x="2081" y="1240"/>
                </a:lnTo>
                <a:lnTo>
                  <a:pt x="2077" y="1238"/>
                </a:lnTo>
                <a:lnTo>
                  <a:pt x="2071" y="1235"/>
                </a:lnTo>
                <a:lnTo>
                  <a:pt x="2067" y="1234"/>
                </a:lnTo>
                <a:lnTo>
                  <a:pt x="2063" y="1233"/>
                </a:lnTo>
                <a:lnTo>
                  <a:pt x="2064" y="1229"/>
                </a:lnTo>
                <a:lnTo>
                  <a:pt x="2067" y="1223"/>
                </a:lnTo>
                <a:lnTo>
                  <a:pt x="2057" y="1219"/>
                </a:lnTo>
                <a:lnTo>
                  <a:pt x="2060" y="1214"/>
                </a:lnTo>
                <a:lnTo>
                  <a:pt x="2061" y="1209"/>
                </a:lnTo>
                <a:lnTo>
                  <a:pt x="2064" y="1202"/>
                </a:lnTo>
                <a:lnTo>
                  <a:pt x="2067" y="1197"/>
                </a:lnTo>
                <a:lnTo>
                  <a:pt x="2069" y="1191"/>
                </a:lnTo>
                <a:lnTo>
                  <a:pt x="2073" y="1191"/>
                </a:lnTo>
                <a:lnTo>
                  <a:pt x="2078" y="1191"/>
                </a:lnTo>
                <a:lnTo>
                  <a:pt x="2076" y="1190"/>
                </a:lnTo>
                <a:lnTo>
                  <a:pt x="2076" y="1189"/>
                </a:lnTo>
                <a:lnTo>
                  <a:pt x="2074" y="1189"/>
                </a:lnTo>
                <a:lnTo>
                  <a:pt x="2073" y="1187"/>
                </a:lnTo>
                <a:lnTo>
                  <a:pt x="2072" y="1187"/>
                </a:lnTo>
                <a:lnTo>
                  <a:pt x="2071" y="1186"/>
                </a:lnTo>
                <a:lnTo>
                  <a:pt x="2070" y="1185"/>
                </a:lnTo>
                <a:lnTo>
                  <a:pt x="2072" y="1178"/>
                </a:lnTo>
                <a:lnTo>
                  <a:pt x="2078" y="1166"/>
                </a:lnTo>
                <a:lnTo>
                  <a:pt x="2079" y="1161"/>
                </a:lnTo>
                <a:lnTo>
                  <a:pt x="2080" y="1161"/>
                </a:lnTo>
                <a:lnTo>
                  <a:pt x="2080" y="1159"/>
                </a:lnTo>
                <a:lnTo>
                  <a:pt x="2081" y="1159"/>
                </a:lnTo>
                <a:lnTo>
                  <a:pt x="2082" y="1157"/>
                </a:lnTo>
                <a:lnTo>
                  <a:pt x="2084" y="1156"/>
                </a:lnTo>
                <a:lnTo>
                  <a:pt x="2086" y="1153"/>
                </a:lnTo>
                <a:lnTo>
                  <a:pt x="2087" y="1152"/>
                </a:lnTo>
                <a:lnTo>
                  <a:pt x="2090" y="1152"/>
                </a:lnTo>
                <a:lnTo>
                  <a:pt x="2093" y="1152"/>
                </a:lnTo>
                <a:close/>
                <a:moveTo>
                  <a:pt x="2338" y="1133"/>
                </a:moveTo>
                <a:lnTo>
                  <a:pt x="2336" y="1135"/>
                </a:lnTo>
                <a:lnTo>
                  <a:pt x="2315" y="1134"/>
                </a:lnTo>
                <a:lnTo>
                  <a:pt x="2308" y="1134"/>
                </a:lnTo>
                <a:lnTo>
                  <a:pt x="2299" y="1133"/>
                </a:lnTo>
                <a:lnTo>
                  <a:pt x="2299" y="1127"/>
                </a:lnTo>
                <a:lnTo>
                  <a:pt x="2298" y="1127"/>
                </a:lnTo>
                <a:lnTo>
                  <a:pt x="2293" y="1126"/>
                </a:lnTo>
                <a:lnTo>
                  <a:pt x="2293" y="1125"/>
                </a:lnTo>
                <a:lnTo>
                  <a:pt x="2293" y="1124"/>
                </a:lnTo>
                <a:lnTo>
                  <a:pt x="2293" y="1123"/>
                </a:lnTo>
                <a:lnTo>
                  <a:pt x="2293" y="1120"/>
                </a:lnTo>
                <a:lnTo>
                  <a:pt x="2293" y="1116"/>
                </a:lnTo>
                <a:lnTo>
                  <a:pt x="2298" y="1116"/>
                </a:lnTo>
                <a:lnTo>
                  <a:pt x="2305" y="1116"/>
                </a:lnTo>
                <a:lnTo>
                  <a:pt x="2308" y="1116"/>
                </a:lnTo>
                <a:lnTo>
                  <a:pt x="2313" y="1116"/>
                </a:lnTo>
                <a:lnTo>
                  <a:pt x="2317" y="1117"/>
                </a:lnTo>
                <a:lnTo>
                  <a:pt x="2321" y="1117"/>
                </a:lnTo>
                <a:lnTo>
                  <a:pt x="2324" y="1117"/>
                </a:lnTo>
                <a:lnTo>
                  <a:pt x="2328" y="1117"/>
                </a:lnTo>
                <a:lnTo>
                  <a:pt x="2331" y="1117"/>
                </a:lnTo>
                <a:lnTo>
                  <a:pt x="2334" y="1117"/>
                </a:lnTo>
                <a:lnTo>
                  <a:pt x="2338" y="1117"/>
                </a:lnTo>
                <a:lnTo>
                  <a:pt x="2338" y="1118"/>
                </a:lnTo>
                <a:lnTo>
                  <a:pt x="2338" y="1120"/>
                </a:lnTo>
                <a:lnTo>
                  <a:pt x="2338" y="1126"/>
                </a:lnTo>
                <a:lnTo>
                  <a:pt x="2338" y="1133"/>
                </a:lnTo>
                <a:close/>
                <a:moveTo>
                  <a:pt x="1956" y="1128"/>
                </a:moveTo>
                <a:lnTo>
                  <a:pt x="1955" y="1130"/>
                </a:lnTo>
                <a:lnTo>
                  <a:pt x="1952" y="1128"/>
                </a:lnTo>
                <a:lnTo>
                  <a:pt x="1950" y="1127"/>
                </a:lnTo>
                <a:lnTo>
                  <a:pt x="1952" y="1126"/>
                </a:lnTo>
                <a:lnTo>
                  <a:pt x="1953" y="1125"/>
                </a:lnTo>
                <a:lnTo>
                  <a:pt x="1954" y="1124"/>
                </a:lnTo>
                <a:lnTo>
                  <a:pt x="1951" y="1123"/>
                </a:lnTo>
                <a:lnTo>
                  <a:pt x="1946" y="1120"/>
                </a:lnTo>
                <a:lnTo>
                  <a:pt x="1945" y="1120"/>
                </a:lnTo>
                <a:lnTo>
                  <a:pt x="1941" y="1118"/>
                </a:lnTo>
                <a:lnTo>
                  <a:pt x="1938" y="1117"/>
                </a:lnTo>
                <a:lnTo>
                  <a:pt x="1945" y="1114"/>
                </a:lnTo>
                <a:lnTo>
                  <a:pt x="1947" y="1115"/>
                </a:lnTo>
                <a:lnTo>
                  <a:pt x="1950" y="1116"/>
                </a:lnTo>
                <a:lnTo>
                  <a:pt x="1951" y="1117"/>
                </a:lnTo>
                <a:lnTo>
                  <a:pt x="1953" y="1117"/>
                </a:lnTo>
                <a:lnTo>
                  <a:pt x="1954" y="1118"/>
                </a:lnTo>
                <a:lnTo>
                  <a:pt x="1955" y="1118"/>
                </a:lnTo>
                <a:lnTo>
                  <a:pt x="1958" y="1119"/>
                </a:lnTo>
                <a:lnTo>
                  <a:pt x="1961" y="1120"/>
                </a:lnTo>
                <a:lnTo>
                  <a:pt x="1961" y="1122"/>
                </a:lnTo>
                <a:lnTo>
                  <a:pt x="1961" y="1123"/>
                </a:lnTo>
                <a:lnTo>
                  <a:pt x="1960" y="1123"/>
                </a:lnTo>
                <a:lnTo>
                  <a:pt x="1960" y="1124"/>
                </a:lnTo>
                <a:lnTo>
                  <a:pt x="1960" y="1125"/>
                </a:lnTo>
                <a:lnTo>
                  <a:pt x="1959" y="1126"/>
                </a:lnTo>
                <a:lnTo>
                  <a:pt x="1958" y="1127"/>
                </a:lnTo>
                <a:lnTo>
                  <a:pt x="1956" y="1128"/>
                </a:lnTo>
                <a:close/>
                <a:moveTo>
                  <a:pt x="2098" y="1107"/>
                </a:moveTo>
                <a:lnTo>
                  <a:pt x="2101" y="1107"/>
                </a:lnTo>
                <a:lnTo>
                  <a:pt x="2101" y="1109"/>
                </a:lnTo>
                <a:lnTo>
                  <a:pt x="2101" y="1110"/>
                </a:lnTo>
                <a:lnTo>
                  <a:pt x="2101" y="1111"/>
                </a:lnTo>
                <a:lnTo>
                  <a:pt x="2101" y="1114"/>
                </a:lnTo>
                <a:lnTo>
                  <a:pt x="2101" y="1116"/>
                </a:lnTo>
                <a:lnTo>
                  <a:pt x="2101" y="1118"/>
                </a:lnTo>
                <a:lnTo>
                  <a:pt x="2101" y="1119"/>
                </a:lnTo>
                <a:lnTo>
                  <a:pt x="2101" y="1122"/>
                </a:lnTo>
                <a:lnTo>
                  <a:pt x="2101" y="1123"/>
                </a:lnTo>
                <a:lnTo>
                  <a:pt x="2101" y="1125"/>
                </a:lnTo>
                <a:lnTo>
                  <a:pt x="2103" y="1125"/>
                </a:lnTo>
                <a:lnTo>
                  <a:pt x="2108" y="1125"/>
                </a:lnTo>
                <a:lnTo>
                  <a:pt x="2115" y="1125"/>
                </a:lnTo>
                <a:lnTo>
                  <a:pt x="2124" y="1125"/>
                </a:lnTo>
                <a:lnTo>
                  <a:pt x="2133" y="1125"/>
                </a:lnTo>
                <a:lnTo>
                  <a:pt x="2141" y="1125"/>
                </a:lnTo>
                <a:lnTo>
                  <a:pt x="2146" y="1125"/>
                </a:lnTo>
                <a:lnTo>
                  <a:pt x="2149" y="1125"/>
                </a:lnTo>
                <a:lnTo>
                  <a:pt x="2153" y="1126"/>
                </a:lnTo>
                <a:lnTo>
                  <a:pt x="2153" y="1127"/>
                </a:lnTo>
                <a:lnTo>
                  <a:pt x="2152" y="1127"/>
                </a:lnTo>
                <a:lnTo>
                  <a:pt x="2148" y="1127"/>
                </a:lnTo>
                <a:lnTo>
                  <a:pt x="2148" y="1126"/>
                </a:lnTo>
                <a:lnTo>
                  <a:pt x="2147" y="1126"/>
                </a:lnTo>
                <a:lnTo>
                  <a:pt x="2146" y="1126"/>
                </a:lnTo>
                <a:lnTo>
                  <a:pt x="2145" y="1126"/>
                </a:lnTo>
                <a:lnTo>
                  <a:pt x="2144" y="1126"/>
                </a:lnTo>
                <a:lnTo>
                  <a:pt x="2142" y="1126"/>
                </a:lnTo>
                <a:lnTo>
                  <a:pt x="2141" y="1126"/>
                </a:lnTo>
                <a:lnTo>
                  <a:pt x="2140" y="1126"/>
                </a:lnTo>
                <a:lnTo>
                  <a:pt x="2140" y="1127"/>
                </a:lnTo>
                <a:lnTo>
                  <a:pt x="2139" y="1127"/>
                </a:lnTo>
                <a:lnTo>
                  <a:pt x="2138" y="1127"/>
                </a:lnTo>
                <a:lnTo>
                  <a:pt x="2137" y="1127"/>
                </a:lnTo>
                <a:lnTo>
                  <a:pt x="2129" y="1131"/>
                </a:lnTo>
                <a:lnTo>
                  <a:pt x="2121" y="1135"/>
                </a:lnTo>
                <a:lnTo>
                  <a:pt x="2113" y="1139"/>
                </a:lnTo>
                <a:lnTo>
                  <a:pt x="2103" y="1143"/>
                </a:lnTo>
                <a:lnTo>
                  <a:pt x="2098" y="1144"/>
                </a:lnTo>
                <a:lnTo>
                  <a:pt x="2098" y="1145"/>
                </a:lnTo>
                <a:lnTo>
                  <a:pt x="2097" y="1145"/>
                </a:lnTo>
                <a:lnTo>
                  <a:pt x="2096" y="1145"/>
                </a:lnTo>
                <a:lnTo>
                  <a:pt x="2095" y="1147"/>
                </a:lnTo>
                <a:lnTo>
                  <a:pt x="2090" y="1149"/>
                </a:lnTo>
                <a:lnTo>
                  <a:pt x="2089" y="1149"/>
                </a:lnTo>
                <a:lnTo>
                  <a:pt x="2088" y="1149"/>
                </a:lnTo>
                <a:lnTo>
                  <a:pt x="2088" y="1150"/>
                </a:lnTo>
                <a:lnTo>
                  <a:pt x="2087" y="1150"/>
                </a:lnTo>
                <a:lnTo>
                  <a:pt x="2086" y="1150"/>
                </a:lnTo>
                <a:lnTo>
                  <a:pt x="2086" y="1151"/>
                </a:lnTo>
                <a:lnTo>
                  <a:pt x="2085" y="1151"/>
                </a:lnTo>
                <a:lnTo>
                  <a:pt x="2085" y="1152"/>
                </a:lnTo>
                <a:lnTo>
                  <a:pt x="2084" y="1152"/>
                </a:lnTo>
                <a:lnTo>
                  <a:pt x="2084" y="1153"/>
                </a:lnTo>
                <a:lnTo>
                  <a:pt x="2082" y="1153"/>
                </a:lnTo>
                <a:lnTo>
                  <a:pt x="2082" y="1155"/>
                </a:lnTo>
                <a:lnTo>
                  <a:pt x="2081" y="1155"/>
                </a:lnTo>
                <a:lnTo>
                  <a:pt x="2081" y="1156"/>
                </a:lnTo>
                <a:lnTo>
                  <a:pt x="2080" y="1156"/>
                </a:lnTo>
                <a:lnTo>
                  <a:pt x="2080" y="1157"/>
                </a:lnTo>
                <a:lnTo>
                  <a:pt x="2080" y="1158"/>
                </a:lnTo>
                <a:lnTo>
                  <a:pt x="2079" y="1158"/>
                </a:lnTo>
                <a:lnTo>
                  <a:pt x="2079" y="1159"/>
                </a:lnTo>
                <a:lnTo>
                  <a:pt x="2078" y="1160"/>
                </a:lnTo>
                <a:lnTo>
                  <a:pt x="2076" y="1166"/>
                </a:lnTo>
                <a:lnTo>
                  <a:pt x="2073" y="1172"/>
                </a:lnTo>
                <a:lnTo>
                  <a:pt x="2073" y="1174"/>
                </a:lnTo>
                <a:lnTo>
                  <a:pt x="2072" y="1174"/>
                </a:lnTo>
                <a:lnTo>
                  <a:pt x="2070" y="1174"/>
                </a:lnTo>
                <a:lnTo>
                  <a:pt x="2069" y="1174"/>
                </a:lnTo>
                <a:lnTo>
                  <a:pt x="2064" y="1174"/>
                </a:lnTo>
                <a:lnTo>
                  <a:pt x="2064" y="1170"/>
                </a:lnTo>
                <a:lnTo>
                  <a:pt x="2061" y="1170"/>
                </a:lnTo>
                <a:lnTo>
                  <a:pt x="2061" y="1167"/>
                </a:lnTo>
                <a:lnTo>
                  <a:pt x="2064" y="1167"/>
                </a:lnTo>
                <a:lnTo>
                  <a:pt x="2064" y="1156"/>
                </a:lnTo>
                <a:lnTo>
                  <a:pt x="2064" y="1155"/>
                </a:lnTo>
                <a:lnTo>
                  <a:pt x="2067" y="1155"/>
                </a:lnTo>
                <a:lnTo>
                  <a:pt x="2067" y="1152"/>
                </a:lnTo>
                <a:lnTo>
                  <a:pt x="2055" y="1151"/>
                </a:lnTo>
                <a:lnTo>
                  <a:pt x="2055" y="1144"/>
                </a:lnTo>
                <a:lnTo>
                  <a:pt x="2055" y="1143"/>
                </a:lnTo>
                <a:lnTo>
                  <a:pt x="2055" y="1142"/>
                </a:lnTo>
                <a:lnTo>
                  <a:pt x="2055" y="1140"/>
                </a:lnTo>
                <a:lnTo>
                  <a:pt x="2056" y="1138"/>
                </a:lnTo>
                <a:lnTo>
                  <a:pt x="2056" y="1126"/>
                </a:lnTo>
                <a:lnTo>
                  <a:pt x="2056" y="1124"/>
                </a:lnTo>
                <a:lnTo>
                  <a:pt x="2056" y="1117"/>
                </a:lnTo>
                <a:lnTo>
                  <a:pt x="2063" y="1114"/>
                </a:lnTo>
                <a:lnTo>
                  <a:pt x="2070" y="1111"/>
                </a:lnTo>
                <a:lnTo>
                  <a:pt x="2071" y="1111"/>
                </a:lnTo>
                <a:lnTo>
                  <a:pt x="2072" y="1111"/>
                </a:lnTo>
                <a:lnTo>
                  <a:pt x="2076" y="1111"/>
                </a:lnTo>
                <a:lnTo>
                  <a:pt x="2077" y="1114"/>
                </a:lnTo>
                <a:lnTo>
                  <a:pt x="2080" y="1114"/>
                </a:lnTo>
                <a:lnTo>
                  <a:pt x="2082" y="1113"/>
                </a:lnTo>
                <a:lnTo>
                  <a:pt x="2084" y="1110"/>
                </a:lnTo>
                <a:lnTo>
                  <a:pt x="2089" y="1108"/>
                </a:lnTo>
                <a:lnTo>
                  <a:pt x="2091" y="1108"/>
                </a:lnTo>
                <a:lnTo>
                  <a:pt x="2094" y="1106"/>
                </a:lnTo>
                <a:lnTo>
                  <a:pt x="2097" y="1107"/>
                </a:lnTo>
                <a:lnTo>
                  <a:pt x="2098" y="1107"/>
                </a:lnTo>
                <a:close/>
                <a:moveTo>
                  <a:pt x="2198" y="1134"/>
                </a:moveTo>
                <a:lnTo>
                  <a:pt x="2197" y="1139"/>
                </a:lnTo>
                <a:lnTo>
                  <a:pt x="2195" y="1139"/>
                </a:lnTo>
                <a:lnTo>
                  <a:pt x="2192" y="1138"/>
                </a:lnTo>
                <a:lnTo>
                  <a:pt x="2189" y="1136"/>
                </a:lnTo>
                <a:lnTo>
                  <a:pt x="2186" y="1136"/>
                </a:lnTo>
                <a:lnTo>
                  <a:pt x="2184" y="1135"/>
                </a:lnTo>
                <a:lnTo>
                  <a:pt x="2182" y="1134"/>
                </a:lnTo>
                <a:lnTo>
                  <a:pt x="2180" y="1134"/>
                </a:lnTo>
                <a:lnTo>
                  <a:pt x="2180" y="1133"/>
                </a:lnTo>
                <a:lnTo>
                  <a:pt x="2178" y="1133"/>
                </a:lnTo>
                <a:lnTo>
                  <a:pt x="2175" y="1132"/>
                </a:lnTo>
                <a:lnTo>
                  <a:pt x="2156" y="1127"/>
                </a:lnTo>
                <a:lnTo>
                  <a:pt x="2156" y="1126"/>
                </a:lnTo>
                <a:lnTo>
                  <a:pt x="2156" y="1125"/>
                </a:lnTo>
                <a:lnTo>
                  <a:pt x="2157" y="1125"/>
                </a:lnTo>
                <a:lnTo>
                  <a:pt x="2157" y="1124"/>
                </a:lnTo>
                <a:lnTo>
                  <a:pt x="2157" y="1123"/>
                </a:lnTo>
                <a:lnTo>
                  <a:pt x="2157" y="1122"/>
                </a:lnTo>
                <a:lnTo>
                  <a:pt x="2157" y="1120"/>
                </a:lnTo>
                <a:lnTo>
                  <a:pt x="2157" y="1119"/>
                </a:lnTo>
                <a:lnTo>
                  <a:pt x="2157" y="1118"/>
                </a:lnTo>
                <a:lnTo>
                  <a:pt x="2157" y="1117"/>
                </a:lnTo>
                <a:lnTo>
                  <a:pt x="2157" y="1116"/>
                </a:lnTo>
                <a:lnTo>
                  <a:pt x="2157" y="1115"/>
                </a:lnTo>
                <a:lnTo>
                  <a:pt x="2157" y="1114"/>
                </a:lnTo>
                <a:lnTo>
                  <a:pt x="2157" y="1113"/>
                </a:lnTo>
                <a:lnTo>
                  <a:pt x="2157" y="1111"/>
                </a:lnTo>
                <a:lnTo>
                  <a:pt x="2157" y="1110"/>
                </a:lnTo>
                <a:lnTo>
                  <a:pt x="2157" y="1109"/>
                </a:lnTo>
                <a:lnTo>
                  <a:pt x="2157" y="1108"/>
                </a:lnTo>
                <a:lnTo>
                  <a:pt x="2157" y="1107"/>
                </a:lnTo>
                <a:lnTo>
                  <a:pt x="2157" y="1106"/>
                </a:lnTo>
                <a:lnTo>
                  <a:pt x="2156" y="1106"/>
                </a:lnTo>
                <a:lnTo>
                  <a:pt x="2156" y="1105"/>
                </a:lnTo>
                <a:lnTo>
                  <a:pt x="2156" y="1103"/>
                </a:lnTo>
                <a:lnTo>
                  <a:pt x="2156" y="1102"/>
                </a:lnTo>
                <a:lnTo>
                  <a:pt x="2156" y="1101"/>
                </a:lnTo>
                <a:lnTo>
                  <a:pt x="2156" y="1100"/>
                </a:lnTo>
                <a:lnTo>
                  <a:pt x="2156" y="1099"/>
                </a:lnTo>
                <a:lnTo>
                  <a:pt x="2155" y="1099"/>
                </a:lnTo>
                <a:lnTo>
                  <a:pt x="2155" y="1098"/>
                </a:lnTo>
                <a:lnTo>
                  <a:pt x="2155" y="1097"/>
                </a:lnTo>
                <a:lnTo>
                  <a:pt x="2155" y="1096"/>
                </a:lnTo>
                <a:lnTo>
                  <a:pt x="2155" y="1094"/>
                </a:lnTo>
                <a:lnTo>
                  <a:pt x="2155" y="1093"/>
                </a:lnTo>
                <a:lnTo>
                  <a:pt x="2154" y="1093"/>
                </a:lnTo>
                <a:lnTo>
                  <a:pt x="2154" y="1092"/>
                </a:lnTo>
                <a:lnTo>
                  <a:pt x="2154" y="1091"/>
                </a:lnTo>
                <a:lnTo>
                  <a:pt x="2186" y="1091"/>
                </a:lnTo>
                <a:lnTo>
                  <a:pt x="2190" y="1091"/>
                </a:lnTo>
                <a:lnTo>
                  <a:pt x="2194" y="1094"/>
                </a:lnTo>
                <a:lnTo>
                  <a:pt x="2198" y="1102"/>
                </a:lnTo>
                <a:lnTo>
                  <a:pt x="2203" y="1110"/>
                </a:lnTo>
                <a:lnTo>
                  <a:pt x="2203" y="1114"/>
                </a:lnTo>
                <a:lnTo>
                  <a:pt x="2201" y="1116"/>
                </a:lnTo>
                <a:lnTo>
                  <a:pt x="2201" y="1118"/>
                </a:lnTo>
                <a:lnTo>
                  <a:pt x="2200" y="1122"/>
                </a:lnTo>
                <a:lnTo>
                  <a:pt x="2200" y="1126"/>
                </a:lnTo>
                <a:lnTo>
                  <a:pt x="2199" y="1131"/>
                </a:lnTo>
                <a:lnTo>
                  <a:pt x="2198" y="1134"/>
                </a:lnTo>
                <a:close/>
                <a:moveTo>
                  <a:pt x="2545" y="1117"/>
                </a:moveTo>
                <a:lnTo>
                  <a:pt x="2545" y="1123"/>
                </a:lnTo>
                <a:lnTo>
                  <a:pt x="2545" y="1131"/>
                </a:lnTo>
                <a:lnTo>
                  <a:pt x="2546" y="1155"/>
                </a:lnTo>
                <a:lnTo>
                  <a:pt x="2554" y="1156"/>
                </a:lnTo>
                <a:lnTo>
                  <a:pt x="2563" y="1156"/>
                </a:lnTo>
                <a:lnTo>
                  <a:pt x="2571" y="1156"/>
                </a:lnTo>
                <a:lnTo>
                  <a:pt x="2572" y="1158"/>
                </a:lnTo>
                <a:lnTo>
                  <a:pt x="2572" y="1161"/>
                </a:lnTo>
                <a:lnTo>
                  <a:pt x="2572" y="1164"/>
                </a:lnTo>
                <a:lnTo>
                  <a:pt x="2573" y="1164"/>
                </a:lnTo>
                <a:lnTo>
                  <a:pt x="2573" y="1166"/>
                </a:lnTo>
                <a:lnTo>
                  <a:pt x="2573" y="1167"/>
                </a:lnTo>
                <a:lnTo>
                  <a:pt x="2575" y="1169"/>
                </a:lnTo>
                <a:lnTo>
                  <a:pt x="2575" y="1170"/>
                </a:lnTo>
                <a:lnTo>
                  <a:pt x="2575" y="1172"/>
                </a:lnTo>
                <a:lnTo>
                  <a:pt x="2576" y="1172"/>
                </a:lnTo>
                <a:lnTo>
                  <a:pt x="2577" y="1173"/>
                </a:lnTo>
                <a:lnTo>
                  <a:pt x="2577" y="1175"/>
                </a:lnTo>
                <a:lnTo>
                  <a:pt x="2578" y="1176"/>
                </a:lnTo>
                <a:lnTo>
                  <a:pt x="2578" y="1177"/>
                </a:lnTo>
                <a:lnTo>
                  <a:pt x="2579" y="1177"/>
                </a:lnTo>
                <a:lnTo>
                  <a:pt x="2579" y="1178"/>
                </a:lnTo>
                <a:lnTo>
                  <a:pt x="2579" y="1179"/>
                </a:lnTo>
                <a:lnTo>
                  <a:pt x="2579" y="1181"/>
                </a:lnTo>
                <a:lnTo>
                  <a:pt x="2579" y="1182"/>
                </a:lnTo>
                <a:lnTo>
                  <a:pt x="2579" y="1183"/>
                </a:lnTo>
                <a:lnTo>
                  <a:pt x="2580" y="1184"/>
                </a:lnTo>
                <a:lnTo>
                  <a:pt x="2580" y="1185"/>
                </a:lnTo>
                <a:lnTo>
                  <a:pt x="2579" y="1186"/>
                </a:lnTo>
                <a:lnTo>
                  <a:pt x="2580" y="1187"/>
                </a:lnTo>
                <a:lnTo>
                  <a:pt x="2580" y="1186"/>
                </a:lnTo>
                <a:lnTo>
                  <a:pt x="2580" y="1187"/>
                </a:lnTo>
                <a:lnTo>
                  <a:pt x="2580" y="1189"/>
                </a:lnTo>
                <a:lnTo>
                  <a:pt x="2581" y="1189"/>
                </a:lnTo>
                <a:lnTo>
                  <a:pt x="2583" y="1191"/>
                </a:lnTo>
                <a:lnTo>
                  <a:pt x="2584" y="1192"/>
                </a:lnTo>
                <a:lnTo>
                  <a:pt x="2585" y="1193"/>
                </a:lnTo>
                <a:lnTo>
                  <a:pt x="2586" y="1195"/>
                </a:lnTo>
                <a:lnTo>
                  <a:pt x="2586" y="1197"/>
                </a:lnTo>
                <a:lnTo>
                  <a:pt x="2587" y="1197"/>
                </a:lnTo>
                <a:lnTo>
                  <a:pt x="2588" y="1198"/>
                </a:lnTo>
                <a:lnTo>
                  <a:pt x="2589" y="1199"/>
                </a:lnTo>
                <a:lnTo>
                  <a:pt x="2590" y="1199"/>
                </a:lnTo>
                <a:lnTo>
                  <a:pt x="2590" y="1200"/>
                </a:lnTo>
                <a:lnTo>
                  <a:pt x="2590" y="1201"/>
                </a:lnTo>
                <a:lnTo>
                  <a:pt x="2592" y="1202"/>
                </a:lnTo>
                <a:lnTo>
                  <a:pt x="2593" y="1203"/>
                </a:lnTo>
                <a:lnTo>
                  <a:pt x="2594" y="1204"/>
                </a:lnTo>
                <a:lnTo>
                  <a:pt x="2595" y="1204"/>
                </a:lnTo>
                <a:lnTo>
                  <a:pt x="2596" y="1207"/>
                </a:lnTo>
                <a:lnTo>
                  <a:pt x="2595" y="1208"/>
                </a:lnTo>
                <a:lnTo>
                  <a:pt x="2596" y="1209"/>
                </a:lnTo>
                <a:lnTo>
                  <a:pt x="2596" y="1210"/>
                </a:lnTo>
                <a:lnTo>
                  <a:pt x="2567" y="1210"/>
                </a:lnTo>
                <a:lnTo>
                  <a:pt x="2563" y="1210"/>
                </a:lnTo>
                <a:lnTo>
                  <a:pt x="2554" y="1210"/>
                </a:lnTo>
                <a:lnTo>
                  <a:pt x="2550" y="1210"/>
                </a:lnTo>
                <a:lnTo>
                  <a:pt x="2543" y="1210"/>
                </a:lnTo>
                <a:lnTo>
                  <a:pt x="2542" y="1217"/>
                </a:lnTo>
                <a:lnTo>
                  <a:pt x="2545" y="1218"/>
                </a:lnTo>
                <a:lnTo>
                  <a:pt x="2545" y="1237"/>
                </a:lnTo>
                <a:lnTo>
                  <a:pt x="2537" y="1236"/>
                </a:lnTo>
                <a:lnTo>
                  <a:pt x="2531" y="1235"/>
                </a:lnTo>
                <a:lnTo>
                  <a:pt x="2521" y="1233"/>
                </a:lnTo>
                <a:lnTo>
                  <a:pt x="2519" y="1233"/>
                </a:lnTo>
                <a:lnTo>
                  <a:pt x="2517" y="1233"/>
                </a:lnTo>
                <a:lnTo>
                  <a:pt x="2516" y="1233"/>
                </a:lnTo>
                <a:lnTo>
                  <a:pt x="2514" y="1233"/>
                </a:lnTo>
                <a:lnTo>
                  <a:pt x="2513" y="1233"/>
                </a:lnTo>
                <a:lnTo>
                  <a:pt x="2511" y="1233"/>
                </a:lnTo>
                <a:lnTo>
                  <a:pt x="2509" y="1233"/>
                </a:lnTo>
                <a:lnTo>
                  <a:pt x="2504" y="1234"/>
                </a:lnTo>
                <a:lnTo>
                  <a:pt x="2503" y="1234"/>
                </a:lnTo>
                <a:lnTo>
                  <a:pt x="2501" y="1235"/>
                </a:lnTo>
                <a:lnTo>
                  <a:pt x="2497" y="1235"/>
                </a:lnTo>
                <a:lnTo>
                  <a:pt x="2495" y="1236"/>
                </a:lnTo>
                <a:lnTo>
                  <a:pt x="2496" y="1232"/>
                </a:lnTo>
                <a:lnTo>
                  <a:pt x="2496" y="1229"/>
                </a:lnTo>
                <a:lnTo>
                  <a:pt x="2499" y="1217"/>
                </a:lnTo>
                <a:lnTo>
                  <a:pt x="2488" y="1216"/>
                </a:lnTo>
                <a:lnTo>
                  <a:pt x="2485" y="1216"/>
                </a:lnTo>
                <a:lnTo>
                  <a:pt x="2486" y="1199"/>
                </a:lnTo>
                <a:lnTo>
                  <a:pt x="2486" y="1195"/>
                </a:lnTo>
                <a:lnTo>
                  <a:pt x="2486" y="1191"/>
                </a:lnTo>
                <a:lnTo>
                  <a:pt x="2486" y="1182"/>
                </a:lnTo>
                <a:lnTo>
                  <a:pt x="2486" y="1173"/>
                </a:lnTo>
                <a:lnTo>
                  <a:pt x="2486" y="1160"/>
                </a:lnTo>
                <a:lnTo>
                  <a:pt x="2486" y="1159"/>
                </a:lnTo>
                <a:lnTo>
                  <a:pt x="2487" y="1119"/>
                </a:lnTo>
                <a:lnTo>
                  <a:pt x="2496" y="1119"/>
                </a:lnTo>
                <a:lnTo>
                  <a:pt x="2497" y="1119"/>
                </a:lnTo>
                <a:lnTo>
                  <a:pt x="2501" y="1119"/>
                </a:lnTo>
                <a:lnTo>
                  <a:pt x="2504" y="1119"/>
                </a:lnTo>
                <a:lnTo>
                  <a:pt x="2509" y="1119"/>
                </a:lnTo>
                <a:lnTo>
                  <a:pt x="2513" y="1119"/>
                </a:lnTo>
                <a:lnTo>
                  <a:pt x="2517" y="1119"/>
                </a:lnTo>
                <a:lnTo>
                  <a:pt x="2521" y="1119"/>
                </a:lnTo>
                <a:lnTo>
                  <a:pt x="2521" y="1110"/>
                </a:lnTo>
                <a:lnTo>
                  <a:pt x="2518" y="1064"/>
                </a:lnTo>
                <a:lnTo>
                  <a:pt x="2528" y="1064"/>
                </a:lnTo>
                <a:lnTo>
                  <a:pt x="2531" y="1064"/>
                </a:lnTo>
                <a:lnTo>
                  <a:pt x="2534" y="1063"/>
                </a:lnTo>
                <a:lnTo>
                  <a:pt x="2535" y="1064"/>
                </a:lnTo>
                <a:lnTo>
                  <a:pt x="2536" y="1066"/>
                </a:lnTo>
                <a:lnTo>
                  <a:pt x="2536" y="1067"/>
                </a:lnTo>
                <a:lnTo>
                  <a:pt x="2537" y="1068"/>
                </a:lnTo>
                <a:lnTo>
                  <a:pt x="2538" y="1069"/>
                </a:lnTo>
                <a:lnTo>
                  <a:pt x="2538" y="1071"/>
                </a:lnTo>
                <a:lnTo>
                  <a:pt x="2539" y="1072"/>
                </a:lnTo>
                <a:lnTo>
                  <a:pt x="2541" y="1073"/>
                </a:lnTo>
                <a:lnTo>
                  <a:pt x="2542" y="1074"/>
                </a:lnTo>
                <a:lnTo>
                  <a:pt x="2545" y="1077"/>
                </a:lnTo>
                <a:lnTo>
                  <a:pt x="2545" y="1083"/>
                </a:lnTo>
                <a:lnTo>
                  <a:pt x="2545" y="1096"/>
                </a:lnTo>
                <a:lnTo>
                  <a:pt x="2545" y="1101"/>
                </a:lnTo>
                <a:lnTo>
                  <a:pt x="2545" y="1106"/>
                </a:lnTo>
                <a:lnTo>
                  <a:pt x="2545" y="1110"/>
                </a:lnTo>
                <a:lnTo>
                  <a:pt x="2545" y="1117"/>
                </a:lnTo>
                <a:close/>
                <a:moveTo>
                  <a:pt x="1959" y="1066"/>
                </a:moveTo>
                <a:lnTo>
                  <a:pt x="1947" y="1079"/>
                </a:lnTo>
                <a:lnTo>
                  <a:pt x="1943" y="1076"/>
                </a:lnTo>
                <a:lnTo>
                  <a:pt x="1941" y="1075"/>
                </a:lnTo>
                <a:lnTo>
                  <a:pt x="1939" y="1075"/>
                </a:lnTo>
                <a:lnTo>
                  <a:pt x="1938" y="1074"/>
                </a:lnTo>
                <a:lnTo>
                  <a:pt x="1936" y="1073"/>
                </a:lnTo>
                <a:lnTo>
                  <a:pt x="1936" y="1067"/>
                </a:lnTo>
                <a:lnTo>
                  <a:pt x="1937" y="1058"/>
                </a:lnTo>
                <a:lnTo>
                  <a:pt x="1941" y="1058"/>
                </a:lnTo>
                <a:lnTo>
                  <a:pt x="1943" y="1058"/>
                </a:lnTo>
                <a:lnTo>
                  <a:pt x="1944" y="1058"/>
                </a:lnTo>
                <a:lnTo>
                  <a:pt x="1946" y="1058"/>
                </a:lnTo>
                <a:lnTo>
                  <a:pt x="1951" y="1058"/>
                </a:lnTo>
                <a:lnTo>
                  <a:pt x="1961" y="1059"/>
                </a:lnTo>
                <a:lnTo>
                  <a:pt x="1963" y="1059"/>
                </a:lnTo>
                <a:lnTo>
                  <a:pt x="1964" y="1059"/>
                </a:lnTo>
                <a:lnTo>
                  <a:pt x="1966" y="1059"/>
                </a:lnTo>
                <a:lnTo>
                  <a:pt x="1959" y="1066"/>
                </a:lnTo>
                <a:close/>
                <a:moveTo>
                  <a:pt x="2214" y="1047"/>
                </a:moveTo>
                <a:lnTo>
                  <a:pt x="2215" y="1050"/>
                </a:lnTo>
                <a:lnTo>
                  <a:pt x="2216" y="1050"/>
                </a:lnTo>
                <a:lnTo>
                  <a:pt x="2216" y="1051"/>
                </a:lnTo>
                <a:lnTo>
                  <a:pt x="2217" y="1051"/>
                </a:lnTo>
                <a:lnTo>
                  <a:pt x="2218" y="1051"/>
                </a:lnTo>
                <a:lnTo>
                  <a:pt x="2218" y="1052"/>
                </a:lnTo>
                <a:lnTo>
                  <a:pt x="2220" y="1052"/>
                </a:lnTo>
                <a:lnTo>
                  <a:pt x="2221" y="1052"/>
                </a:lnTo>
                <a:lnTo>
                  <a:pt x="2222" y="1052"/>
                </a:lnTo>
                <a:lnTo>
                  <a:pt x="2223" y="1051"/>
                </a:lnTo>
                <a:lnTo>
                  <a:pt x="2224" y="1051"/>
                </a:lnTo>
                <a:lnTo>
                  <a:pt x="2225" y="1055"/>
                </a:lnTo>
                <a:lnTo>
                  <a:pt x="2228" y="1060"/>
                </a:lnTo>
                <a:lnTo>
                  <a:pt x="2228" y="1061"/>
                </a:lnTo>
                <a:lnTo>
                  <a:pt x="2229" y="1064"/>
                </a:lnTo>
                <a:lnTo>
                  <a:pt x="2231" y="1067"/>
                </a:lnTo>
                <a:lnTo>
                  <a:pt x="2232" y="1071"/>
                </a:lnTo>
                <a:lnTo>
                  <a:pt x="2232" y="1073"/>
                </a:lnTo>
                <a:lnTo>
                  <a:pt x="2234" y="1075"/>
                </a:lnTo>
                <a:lnTo>
                  <a:pt x="2232" y="1076"/>
                </a:lnTo>
                <a:lnTo>
                  <a:pt x="2230" y="1076"/>
                </a:lnTo>
                <a:lnTo>
                  <a:pt x="2228" y="1077"/>
                </a:lnTo>
                <a:lnTo>
                  <a:pt x="2226" y="1077"/>
                </a:lnTo>
                <a:lnTo>
                  <a:pt x="2226" y="1080"/>
                </a:lnTo>
                <a:lnTo>
                  <a:pt x="2226" y="1082"/>
                </a:lnTo>
                <a:lnTo>
                  <a:pt x="2225" y="1082"/>
                </a:lnTo>
                <a:lnTo>
                  <a:pt x="2224" y="1082"/>
                </a:lnTo>
                <a:lnTo>
                  <a:pt x="2221" y="1082"/>
                </a:lnTo>
                <a:lnTo>
                  <a:pt x="2221" y="1083"/>
                </a:lnTo>
                <a:lnTo>
                  <a:pt x="2222" y="1083"/>
                </a:lnTo>
                <a:lnTo>
                  <a:pt x="2222" y="1084"/>
                </a:lnTo>
                <a:lnTo>
                  <a:pt x="2223" y="1084"/>
                </a:lnTo>
                <a:lnTo>
                  <a:pt x="2223" y="1085"/>
                </a:lnTo>
                <a:lnTo>
                  <a:pt x="2223" y="1086"/>
                </a:lnTo>
                <a:lnTo>
                  <a:pt x="2224" y="1086"/>
                </a:lnTo>
                <a:lnTo>
                  <a:pt x="2224" y="1088"/>
                </a:lnTo>
                <a:lnTo>
                  <a:pt x="2224" y="1089"/>
                </a:lnTo>
                <a:lnTo>
                  <a:pt x="2224" y="1090"/>
                </a:lnTo>
                <a:lnTo>
                  <a:pt x="2224" y="1091"/>
                </a:lnTo>
                <a:lnTo>
                  <a:pt x="2223" y="1091"/>
                </a:lnTo>
                <a:lnTo>
                  <a:pt x="2224" y="1091"/>
                </a:lnTo>
                <a:lnTo>
                  <a:pt x="2221" y="1091"/>
                </a:lnTo>
                <a:lnTo>
                  <a:pt x="2220" y="1091"/>
                </a:lnTo>
                <a:lnTo>
                  <a:pt x="2216" y="1091"/>
                </a:lnTo>
                <a:lnTo>
                  <a:pt x="2207" y="1091"/>
                </a:lnTo>
                <a:lnTo>
                  <a:pt x="2200" y="1091"/>
                </a:lnTo>
                <a:lnTo>
                  <a:pt x="2199" y="1089"/>
                </a:lnTo>
                <a:lnTo>
                  <a:pt x="2191" y="1082"/>
                </a:lnTo>
                <a:lnTo>
                  <a:pt x="2181" y="1076"/>
                </a:lnTo>
                <a:lnTo>
                  <a:pt x="2179" y="1075"/>
                </a:lnTo>
                <a:lnTo>
                  <a:pt x="2178" y="1075"/>
                </a:lnTo>
                <a:lnTo>
                  <a:pt x="2177" y="1074"/>
                </a:lnTo>
                <a:lnTo>
                  <a:pt x="2162" y="1071"/>
                </a:lnTo>
                <a:lnTo>
                  <a:pt x="2162" y="1069"/>
                </a:lnTo>
                <a:lnTo>
                  <a:pt x="2163" y="1068"/>
                </a:lnTo>
                <a:lnTo>
                  <a:pt x="2163" y="1067"/>
                </a:lnTo>
                <a:lnTo>
                  <a:pt x="2164" y="1067"/>
                </a:lnTo>
                <a:lnTo>
                  <a:pt x="2165" y="1067"/>
                </a:lnTo>
                <a:lnTo>
                  <a:pt x="2166" y="1067"/>
                </a:lnTo>
                <a:lnTo>
                  <a:pt x="2169" y="1067"/>
                </a:lnTo>
                <a:lnTo>
                  <a:pt x="2169" y="1064"/>
                </a:lnTo>
                <a:lnTo>
                  <a:pt x="2170" y="1063"/>
                </a:lnTo>
                <a:lnTo>
                  <a:pt x="2170" y="1060"/>
                </a:lnTo>
                <a:lnTo>
                  <a:pt x="2171" y="1059"/>
                </a:lnTo>
                <a:lnTo>
                  <a:pt x="2172" y="1058"/>
                </a:lnTo>
                <a:lnTo>
                  <a:pt x="2173" y="1058"/>
                </a:lnTo>
                <a:lnTo>
                  <a:pt x="2175" y="1057"/>
                </a:lnTo>
                <a:lnTo>
                  <a:pt x="2177" y="1057"/>
                </a:lnTo>
                <a:lnTo>
                  <a:pt x="2178" y="1057"/>
                </a:lnTo>
                <a:lnTo>
                  <a:pt x="2179" y="1058"/>
                </a:lnTo>
                <a:lnTo>
                  <a:pt x="2180" y="1057"/>
                </a:lnTo>
                <a:lnTo>
                  <a:pt x="2180" y="1055"/>
                </a:lnTo>
                <a:lnTo>
                  <a:pt x="2181" y="1054"/>
                </a:lnTo>
                <a:lnTo>
                  <a:pt x="2182" y="1051"/>
                </a:lnTo>
                <a:lnTo>
                  <a:pt x="2184" y="1049"/>
                </a:lnTo>
                <a:lnTo>
                  <a:pt x="2188" y="1050"/>
                </a:lnTo>
                <a:lnTo>
                  <a:pt x="2189" y="1050"/>
                </a:lnTo>
                <a:lnTo>
                  <a:pt x="2189" y="1051"/>
                </a:lnTo>
                <a:lnTo>
                  <a:pt x="2190" y="1051"/>
                </a:lnTo>
                <a:lnTo>
                  <a:pt x="2190" y="1050"/>
                </a:lnTo>
                <a:lnTo>
                  <a:pt x="2191" y="1050"/>
                </a:lnTo>
                <a:lnTo>
                  <a:pt x="2192" y="1049"/>
                </a:lnTo>
                <a:lnTo>
                  <a:pt x="2194" y="1048"/>
                </a:lnTo>
                <a:lnTo>
                  <a:pt x="2195" y="1048"/>
                </a:lnTo>
                <a:lnTo>
                  <a:pt x="2195" y="1047"/>
                </a:lnTo>
                <a:lnTo>
                  <a:pt x="2196" y="1047"/>
                </a:lnTo>
                <a:lnTo>
                  <a:pt x="2197" y="1047"/>
                </a:lnTo>
                <a:lnTo>
                  <a:pt x="2197" y="1048"/>
                </a:lnTo>
                <a:lnTo>
                  <a:pt x="2199" y="1049"/>
                </a:lnTo>
                <a:lnTo>
                  <a:pt x="2200" y="1049"/>
                </a:lnTo>
                <a:lnTo>
                  <a:pt x="2201" y="1049"/>
                </a:lnTo>
                <a:lnTo>
                  <a:pt x="2203" y="1049"/>
                </a:lnTo>
                <a:lnTo>
                  <a:pt x="2203" y="1048"/>
                </a:lnTo>
                <a:lnTo>
                  <a:pt x="2204" y="1047"/>
                </a:lnTo>
                <a:lnTo>
                  <a:pt x="2206" y="1046"/>
                </a:lnTo>
                <a:lnTo>
                  <a:pt x="2207" y="1046"/>
                </a:lnTo>
                <a:lnTo>
                  <a:pt x="2206" y="1043"/>
                </a:lnTo>
                <a:lnTo>
                  <a:pt x="2207" y="1042"/>
                </a:lnTo>
                <a:lnTo>
                  <a:pt x="2209" y="1042"/>
                </a:lnTo>
                <a:lnTo>
                  <a:pt x="2211" y="1042"/>
                </a:lnTo>
                <a:lnTo>
                  <a:pt x="2212" y="1044"/>
                </a:lnTo>
                <a:lnTo>
                  <a:pt x="2213" y="1044"/>
                </a:lnTo>
                <a:lnTo>
                  <a:pt x="2214" y="1047"/>
                </a:lnTo>
                <a:close/>
                <a:moveTo>
                  <a:pt x="2326" y="1010"/>
                </a:moveTo>
                <a:lnTo>
                  <a:pt x="2326" y="1015"/>
                </a:lnTo>
                <a:lnTo>
                  <a:pt x="2326" y="1017"/>
                </a:lnTo>
                <a:lnTo>
                  <a:pt x="2323" y="1018"/>
                </a:lnTo>
                <a:lnTo>
                  <a:pt x="2322" y="1018"/>
                </a:lnTo>
                <a:lnTo>
                  <a:pt x="2317" y="1018"/>
                </a:lnTo>
                <a:lnTo>
                  <a:pt x="2314" y="1020"/>
                </a:lnTo>
                <a:lnTo>
                  <a:pt x="2305" y="1021"/>
                </a:lnTo>
                <a:lnTo>
                  <a:pt x="2296" y="1022"/>
                </a:lnTo>
                <a:lnTo>
                  <a:pt x="2291" y="1022"/>
                </a:lnTo>
                <a:lnTo>
                  <a:pt x="2287" y="1023"/>
                </a:lnTo>
                <a:lnTo>
                  <a:pt x="2282" y="1023"/>
                </a:lnTo>
                <a:lnTo>
                  <a:pt x="2280" y="1018"/>
                </a:lnTo>
                <a:lnTo>
                  <a:pt x="2280" y="1016"/>
                </a:lnTo>
                <a:lnTo>
                  <a:pt x="2279" y="1015"/>
                </a:lnTo>
                <a:lnTo>
                  <a:pt x="2277" y="1013"/>
                </a:lnTo>
                <a:lnTo>
                  <a:pt x="2277" y="1010"/>
                </a:lnTo>
                <a:lnTo>
                  <a:pt x="2276" y="1007"/>
                </a:lnTo>
                <a:lnTo>
                  <a:pt x="2287" y="1005"/>
                </a:lnTo>
                <a:lnTo>
                  <a:pt x="2288" y="1013"/>
                </a:lnTo>
                <a:lnTo>
                  <a:pt x="2293" y="1012"/>
                </a:lnTo>
                <a:lnTo>
                  <a:pt x="2296" y="1012"/>
                </a:lnTo>
                <a:lnTo>
                  <a:pt x="2299" y="1010"/>
                </a:lnTo>
                <a:lnTo>
                  <a:pt x="2302" y="1010"/>
                </a:lnTo>
                <a:lnTo>
                  <a:pt x="2302" y="1006"/>
                </a:lnTo>
                <a:lnTo>
                  <a:pt x="2301" y="1002"/>
                </a:lnTo>
                <a:lnTo>
                  <a:pt x="2318" y="1000"/>
                </a:lnTo>
                <a:lnTo>
                  <a:pt x="2324" y="999"/>
                </a:lnTo>
                <a:lnTo>
                  <a:pt x="2325" y="1001"/>
                </a:lnTo>
                <a:lnTo>
                  <a:pt x="2325" y="1005"/>
                </a:lnTo>
                <a:lnTo>
                  <a:pt x="2325" y="1007"/>
                </a:lnTo>
                <a:lnTo>
                  <a:pt x="2326" y="1009"/>
                </a:lnTo>
                <a:lnTo>
                  <a:pt x="2326" y="1010"/>
                </a:lnTo>
                <a:close/>
                <a:moveTo>
                  <a:pt x="2280" y="990"/>
                </a:moveTo>
                <a:lnTo>
                  <a:pt x="2275" y="991"/>
                </a:lnTo>
                <a:lnTo>
                  <a:pt x="2274" y="990"/>
                </a:lnTo>
                <a:lnTo>
                  <a:pt x="2274" y="989"/>
                </a:lnTo>
                <a:lnTo>
                  <a:pt x="2273" y="987"/>
                </a:lnTo>
                <a:lnTo>
                  <a:pt x="2273" y="984"/>
                </a:lnTo>
                <a:lnTo>
                  <a:pt x="2273" y="983"/>
                </a:lnTo>
                <a:lnTo>
                  <a:pt x="2272" y="982"/>
                </a:lnTo>
                <a:lnTo>
                  <a:pt x="2272" y="981"/>
                </a:lnTo>
                <a:lnTo>
                  <a:pt x="2277" y="980"/>
                </a:lnTo>
                <a:lnTo>
                  <a:pt x="2276" y="978"/>
                </a:lnTo>
                <a:lnTo>
                  <a:pt x="2276" y="975"/>
                </a:lnTo>
                <a:lnTo>
                  <a:pt x="2279" y="974"/>
                </a:lnTo>
                <a:lnTo>
                  <a:pt x="2283" y="975"/>
                </a:lnTo>
                <a:lnTo>
                  <a:pt x="2284" y="975"/>
                </a:lnTo>
                <a:lnTo>
                  <a:pt x="2285" y="975"/>
                </a:lnTo>
                <a:lnTo>
                  <a:pt x="2287" y="984"/>
                </a:lnTo>
                <a:lnTo>
                  <a:pt x="2280" y="990"/>
                </a:lnTo>
                <a:close/>
                <a:moveTo>
                  <a:pt x="643" y="938"/>
                </a:moveTo>
                <a:lnTo>
                  <a:pt x="645" y="942"/>
                </a:lnTo>
                <a:lnTo>
                  <a:pt x="647" y="944"/>
                </a:lnTo>
                <a:lnTo>
                  <a:pt x="647" y="945"/>
                </a:lnTo>
                <a:lnTo>
                  <a:pt x="648" y="947"/>
                </a:lnTo>
                <a:lnTo>
                  <a:pt x="649" y="949"/>
                </a:lnTo>
                <a:lnTo>
                  <a:pt x="649" y="950"/>
                </a:lnTo>
                <a:lnTo>
                  <a:pt x="650" y="954"/>
                </a:lnTo>
                <a:lnTo>
                  <a:pt x="653" y="950"/>
                </a:lnTo>
                <a:lnTo>
                  <a:pt x="653" y="953"/>
                </a:lnTo>
                <a:lnTo>
                  <a:pt x="655" y="955"/>
                </a:lnTo>
                <a:lnTo>
                  <a:pt x="655" y="956"/>
                </a:lnTo>
                <a:lnTo>
                  <a:pt x="655" y="957"/>
                </a:lnTo>
                <a:lnTo>
                  <a:pt x="655" y="958"/>
                </a:lnTo>
                <a:lnTo>
                  <a:pt x="655" y="961"/>
                </a:lnTo>
                <a:lnTo>
                  <a:pt x="655" y="962"/>
                </a:lnTo>
                <a:lnTo>
                  <a:pt x="651" y="961"/>
                </a:lnTo>
                <a:lnTo>
                  <a:pt x="648" y="961"/>
                </a:lnTo>
                <a:lnTo>
                  <a:pt x="647" y="957"/>
                </a:lnTo>
                <a:lnTo>
                  <a:pt x="647" y="962"/>
                </a:lnTo>
                <a:lnTo>
                  <a:pt x="643" y="973"/>
                </a:lnTo>
                <a:lnTo>
                  <a:pt x="641" y="974"/>
                </a:lnTo>
                <a:lnTo>
                  <a:pt x="639" y="974"/>
                </a:lnTo>
                <a:lnTo>
                  <a:pt x="635" y="975"/>
                </a:lnTo>
                <a:lnTo>
                  <a:pt x="634" y="975"/>
                </a:lnTo>
                <a:lnTo>
                  <a:pt x="634" y="974"/>
                </a:lnTo>
                <a:lnTo>
                  <a:pt x="638" y="971"/>
                </a:lnTo>
                <a:lnTo>
                  <a:pt x="640" y="966"/>
                </a:lnTo>
                <a:lnTo>
                  <a:pt x="642" y="962"/>
                </a:lnTo>
                <a:lnTo>
                  <a:pt x="642" y="956"/>
                </a:lnTo>
                <a:lnTo>
                  <a:pt x="632" y="959"/>
                </a:lnTo>
                <a:lnTo>
                  <a:pt x="632" y="965"/>
                </a:lnTo>
                <a:lnTo>
                  <a:pt x="632" y="968"/>
                </a:lnTo>
                <a:lnTo>
                  <a:pt x="632" y="974"/>
                </a:lnTo>
                <a:lnTo>
                  <a:pt x="632" y="975"/>
                </a:lnTo>
                <a:lnTo>
                  <a:pt x="625" y="974"/>
                </a:lnTo>
                <a:lnTo>
                  <a:pt x="621" y="974"/>
                </a:lnTo>
                <a:lnTo>
                  <a:pt x="618" y="974"/>
                </a:lnTo>
                <a:lnTo>
                  <a:pt x="617" y="971"/>
                </a:lnTo>
                <a:lnTo>
                  <a:pt x="616" y="970"/>
                </a:lnTo>
                <a:lnTo>
                  <a:pt x="619" y="967"/>
                </a:lnTo>
                <a:lnTo>
                  <a:pt x="621" y="965"/>
                </a:lnTo>
                <a:lnTo>
                  <a:pt x="622" y="965"/>
                </a:lnTo>
                <a:lnTo>
                  <a:pt x="624" y="964"/>
                </a:lnTo>
                <a:lnTo>
                  <a:pt x="625" y="964"/>
                </a:lnTo>
                <a:lnTo>
                  <a:pt x="625" y="963"/>
                </a:lnTo>
                <a:lnTo>
                  <a:pt x="624" y="962"/>
                </a:lnTo>
                <a:lnTo>
                  <a:pt x="623" y="959"/>
                </a:lnTo>
                <a:lnTo>
                  <a:pt x="621" y="957"/>
                </a:lnTo>
                <a:lnTo>
                  <a:pt x="616" y="959"/>
                </a:lnTo>
                <a:lnTo>
                  <a:pt x="615" y="959"/>
                </a:lnTo>
                <a:lnTo>
                  <a:pt x="611" y="958"/>
                </a:lnTo>
                <a:lnTo>
                  <a:pt x="611" y="959"/>
                </a:lnTo>
                <a:lnTo>
                  <a:pt x="610" y="956"/>
                </a:lnTo>
                <a:lnTo>
                  <a:pt x="606" y="942"/>
                </a:lnTo>
                <a:lnTo>
                  <a:pt x="607" y="942"/>
                </a:lnTo>
                <a:lnTo>
                  <a:pt x="609" y="942"/>
                </a:lnTo>
                <a:lnTo>
                  <a:pt x="614" y="942"/>
                </a:lnTo>
                <a:lnTo>
                  <a:pt x="617" y="942"/>
                </a:lnTo>
                <a:lnTo>
                  <a:pt x="619" y="942"/>
                </a:lnTo>
                <a:lnTo>
                  <a:pt x="621" y="942"/>
                </a:lnTo>
                <a:lnTo>
                  <a:pt x="623" y="944"/>
                </a:lnTo>
                <a:lnTo>
                  <a:pt x="625" y="944"/>
                </a:lnTo>
                <a:lnTo>
                  <a:pt x="627" y="944"/>
                </a:lnTo>
                <a:lnTo>
                  <a:pt x="630" y="944"/>
                </a:lnTo>
                <a:lnTo>
                  <a:pt x="632" y="944"/>
                </a:lnTo>
                <a:lnTo>
                  <a:pt x="632" y="941"/>
                </a:lnTo>
                <a:lnTo>
                  <a:pt x="634" y="941"/>
                </a:lnTo>
                <a:lnTo>
                  <a:pt x="635" y="942"/>
                </a:lnTo>
                <a:lnTo>
                  <a:pt x="638" y="942"/>
                </a:lnTo>
                <a:lnTo>
                  <a:pt x="641" y="938"/>
                </a:lnTo>
                <a:lnTo>
                  <a:pt x="642" y="939"/>
                </a:lnTo>
                <a:lnTo>
                  <a:pt x="643" y="938"/>
                </a:lnTo>
                <a:close/>
                <a:moveTo>
                  <a:pt x="627" y="936"/>
                </a:moveTo>
                <a:lnTo>
                  <a:pt x="628" y="936"/>
                </a:lnTo>
                <a:lnTo>
                  <a:pt x="630" y="936"/>
                </a:lnTo>
                <a:lnTo>
                  <a:pt x="630" y="937"/>
                </a:lnTo>
                <a:lnTo>
                  <a:pt x="630" y="939"/>
                </a:lnTo>
                <a:lnTo>
                  <a:pt x="630" y="941"/>
                </a:lnTo>
                <a:lnTo>
                  <a:pt x="628" y="941"/>
                </a:lnTo>
                <a:lnTo>
                  <a:pt x="627" y="941"/>
                </a:lnTo>
                <a:lnTo>
                  <a:pt x="626" y="941"/>
                </a:lnTo>
                <a:lnTo>
                  <a:pt x="625" y="941"/>
                </a:lnTo>
                <a:lnTo>
                  <a:pt x="624" y="941"/>
                </a:lnTo>
                <a:lnTo>
                  <a:pt x="623" y="941"/>
                </a:lnTo>
                <a:lnTo>
                  <a:pt x="622" y="941"/>
                </a:lnTo>
                <a:lnTo>
                  <a:pt x="621" y="941"/>
                </a:lnTo>
                <a:lnTo>
                  <a:pt x="619" y="941"/>
                </a:lnTo>
                <a:lnTo>
                  <a:pt x="618" y="941"/>
                </a:lnTo>
                <a:lnTo>
                  <a:pt x="618" y="940"/>
                </a:lnTo>
                <a:lnTo>
                  <a:pt x="618" y="939"/>
                </a:lnTo>
                <a:lnTo>
                  <a:pt x="618" y="938"/>
                </a:lnTo>
                <a:lnTo>
                  <a:pt x="618" y="936"/>
                </a:lnTo>
                <a:lnTo>
                  <a:pt x="624" y="936"/>
                </a:lnTo>
                <a:lnTo>
                  <a:pt x="626" y="936"/>
                </a:lnTo>
                <a:lnTo>
                  <a:pt x="627" y="936"/>
                </a:lnTo>
                <a:close/>
                <a:moveTo>
                  <a:pt x="690" y="853"/>
                </a:moveTo>
                <a:lnTo>
                  <a:pt x="692" y="853"/>
                </a:lnTo>
                <a:lnTo>
                  <a:pt x="694" y="853"/>
                </a:lnTo>
                <a:lnTo>
                  <a:pt x="695" y="853"/>
                </a:lnTo>
                <a:lnTo>
                  <a:pt x="696" y="853"/>
                </a:lnTo>
                <a:lnTo>
                  <a:pt x="696" y="857"/>
                </a:lnTo>
                <a:lnTo>
                  <a:pt x="696" y="860"/>
                </a:lnTo>
                <a:lnTo>
                  <a:pt x="696" y="861"/>
                </a:lnTo>
                <a:lnTo>
                  <a:pt x="686" y="861"/>
                </a:lnTo>
                <a:lnTo>
                  <a:pt x="686" y="860"/>
                </a:lnTo>
                <a:lnTo>
                  <a:pt x="686" y="858"/>
                </a:lnTo>
                <a:lnTo>
                  <a:pt x="686" y="856"/>
                </a:lnTo>
                <a:lnTo>
                  <a:pt x="686" y="855"/>
                </a:lnTo>
                <a:lnTo>
                  <a:pt x="686" y="854"/>
                </a:lnTo>
                <a:lnTo>
                  <a:pt x="686" y="853"/>
                </a:lnTo>
                <a:lnTo>
                  <a:pt x="690" y="853"/>
                </a:lnTo>
                <a:close/>
                <a:moveTo>
                  <a:pt x="2390" y="846"/>
                </a:moveTo>
                <a:lnTo>
                  <a:pt x="2393" y="847"/>
                </a:lnTo>
                <a:lnTo>
                  <a:pt x="2394" y="844"/>
                </a:lnTo>
                <a:lnTo>
                  <a:pt x="2398" y="845"/>
                </a:lnTo>
                <a:lnTo>
                  <a:pt x="2401" y="845"/>
                </a:lnTo>
                <a:lnTo>
                  <a:pt x="2401" y="848"/>
                </a:lnTo>
                <a:lnTo>
                  <a:pt x="2400" y="850"/>
                </a:lnTo>
                <a:lnTo>
                  <a:pt x="2406" y="849"/>
                </a:lnTo>
                <a:lnTo>
                  <a:pt x="2408" y="848"/>
                </a:lnTo>
                <a:lnTo>
                  <a:pt x="2411" y="847"/>
                </a:lnTo>
                <a:lnTo>
                  <a:pt x="2412" y="847"/>
                </a:lnTo>
                <a:lnTo>
                  <a:pt x="2419" y="848"/>
                </a:lnTo>
                <a:lnTo>
                  <a:pt x="2421" y="848"/>
                </a:lnTo>
                <a:lnTo>
                  <a:pt x="2423" y="848"/>
                </a:lnTo>
                <a:lnTo>
                  <a:pt x="2423" y="849"/>
                </a:lnTo>
                <a:lnTo>
                  <a:pt x="2421" y="857"/>
                </a:lnTo>
                <a:lnTo>
                  <a:pt x="2425" y="857"/>
                </a:lnTo>
                <a:lnTo>
                  <a:pt x="2428" y="858"/>
                </a:lnTo>
                <a:lnTo>
                  <a:pt x="2427" y="862"/>
                </a:lnTo>
                <a:lnTo>
                  <a:pt x="2425" y="864"/>
                </a:lnTo>
                <a:lnTo>
                  <a:pt x="2424" y="865"/>
                </a:lnTo>
                <a:lnTo>
                  <a:pt x="2421" y="866"/>
                </a:lnTo>
                <a:lnTo>
                  <a:pt x="2419" y="869"/>
                </a:lnTo>
                <a:lnTo>
                  <a:pt x="2417" y="870"/>
                </a:lnTo>
                <a:lnTo>
                  <a:pt x="2415" y="871"/>
                </a:lnTo>
                <a:lnTo>
                  <a:pt x="2411" y="873"/>
                </a:lnTo>
                <a:lnTo>
                  <a:pt x="2411" y="874"/>
                </a:lnTo>
                <a:lnTo>
                  <a:pt x="2410" y="875"/>
                </a:lnTo>
                <a:lnTo>
                  <a:pt x="2408" y="875"/>
                </a:lnTo>
                <a:lnTo>
                  <a:pt x="2407" y="877"/>
                </a:lnTo>
                <a:lnTo>
                  <a:pt x="2406" y="879"/>
                </a:lnTo>
                <a:lnTo>
                  <a:pt x="2400" y="881"/>
                </a:lnTo>
                <a:lnTo>
                  <a:pt x="2397" y="880"/>
                </a:lnTo>
                <a:lnTo>
                  <a:pt x="2391" y="882"/>
                </a:lnTo>
                <a:lnTo>
                  <a:pt x="2387" y="887"/>
                </a:lnTo>
                <a:lnTo>
                  <a:pt x="2387" y="888"/>
                </a:lnTo>
                <a:lnTo>
                  <a:pt x="2389" y="889"/>
                </a:lnTo>
                <a:lnTo>
                  <a:pt x="2385" y="892"/>
                </a:lnTo>
                <a:lnTo>
                  <a:pt x="2381" y="892"/>
                </a:lnTo>
                <a:lnTo>
                  <a:pt x="2378" y="892"/>
                </a:lnTo>
                <a:lnTo>
                  <a:pt x="2378" y="891"/>
                </a:lnTo>
                <a:lnTo>
                  <a:pt x="2377" y="890"/>
                </a:lnTo>
                <a:lnTo>
                  <a:pt x="2378" y="889"/>
                </a:lnTo>
                <a:lnTo>
                  <a:pt x="2378" y="888"/>
                </a:lnTo>
                <a:lnTo>
                  <a:pt x="2378" y="887"/>
                </a:lnTo>
                <a:lnTo>
                  <a:pt x="2378" y="886"/>
                </a:lnTo>
                <a:lnTo>
                  <a:pt x="2378" y="885"/>
                </a:lnTo>
                <a:lnTo>
                  <a:pt x="2378" y="883"/>
                </a:lnTo>
                <a:lnTo>
                  <a:pt x="2377" y="883"/>
                </a:lnTo>
                <a:lnTo>
                  <a:pt x="2377" y="882"/>
                </a:lnTo>
                <a:lnTo>
                  <a:pt x="2376" y="880"/>
                </a:lnTo>
                <a:lnTo>
                  <a:pt x="2376" y="877"/>
                </a:lnTo>
                <a:lnTo>
                  <a:pt x="2375" y="874"/>
                </a:lnTo>
                <a:lnTo>
                  <a:pt x="2374" y="871"/>
                </a:lnTo>
                <a:lnTo>
                  <a:pt x="2372" y="865"/>
                </a:lnTo>
                <a:lnTo>
                  <a:pt x="2373" y="865"/>
                </a:lnTo>
                <a:lnTo>
                  <a:pt x="2373" y="864"/>
                </a:lnTo>
                <a:lnTo>
                  <a:pt x="2372" y="861"/>
                </a:lnTo>
                <a:lnTo>
                  <a:pt x="2369" y="862"/>
                </a:lnTo>
                <a:lnTo>
                  <a:pt x="2367" y="863"/>
                </a:lnTo>
                <a:lnTo>
                  <a:pt x="2366" y="861"/>
                </a:lnTo>
                <a:lnTo>
                  <a:pt x="2365" y="858"/>
                </a:lnTo>
                <a:lnTo>
                  <a:pt x="2365" y="855"/>
                </a:lnTo>
                <a:lnTo>
                  <a:pt x="2365" y="854"/>
                </a:lnTo>
                <a:lnTo>
                  <a:pt x="2377" y="850"/>
                </a:lnTo>
                <a:lnTo>
                  <a:pt x="2380" y="849"/>
                </a:lnTo>
                <a:lnTo>
                  <a:pt x="2383" y="848"/>
                </a:lnTo>
                <a:lnTo>
                  <a:pt x="2385" y="848"/>
                </a:lnTo>
                <a:lnTo>
                  <a:pt x="2385" y="846"/>
                </a:lnTo>
                <a:lnTo>
                  <a:pt x="2386" y="843"/>
                </a:lnTo>
                <a:lnTo>
                  <a:pt x="2390" y="844"/>
                </a:lnTo>
                <a:lnTo>
                  <a:pt x="2390" y="846"/>
                </a:lnTo>
                <a:close/>
                <a:moveTo>
                  <a:pt x="1823" y="839"/>
                </a:moveTo>
                <a:lnTo>
                  <a:pt x="1824" y="839"/>
                </a:lnTo>
                <a:lnTo>
                  <a:pt x="1825" y="839"/>
                </a:lnTo>
                <a:lnTo>
                  <a:pt x="1826" y="839"/>
                </a:lnTo>
                <a:lnTo>
                  <a:pt x="1826" y="840"/>
                </a:lnTo>
                <a:lnTo>
                  <a:pt x="1827" y="840"/>
                </a:lnTo>
                <a:lnTo>
                  <a:pt x="1825" y="843"/>
                </a:lnTo>
                <a:lnTo>
                  <a:pt x="1823" y="846"/>
                </a:lnTo>
                <a:lnTo>
                  <a:pt x="1822" y="848"/>
                </a:lnTo>
                <a:lnTo>
                  <a:pt x="1820" y="849"/>
                </a:lnTo>
                <a:lnTo>
                  <a:pt x="1818" y="852"/>
                </a:lnTo>
                <a:lnTo>
                  <a:pt x="1812" y="855"/>
                </a:lnTo>
                <a:lnTo>
                  <a:pt x="1809" y="856"/>
                </a:lnTo>
                <a:lnTo>
                  <a:pt x="1803" y="857"/>
                </a:lnTo>
                <a:lnTo>
                  <a:pt x="1795" y="861"/>
                </a:lnTo>
                <a:lnTo>
                  <a:pt x="1786" y="862"/>
                </a:lnTo>
                <a:lnTo>
                  <a:pt x="1792" y="852"/>
                </a:lnTo>
                <a:lnTo>
                  <a:pt x="1793" y="849"/>
                </a:lnTo>
                <a:lnTo>
                  <a:pt x="1793" y="848"/>
                </a:lnTo>
                <a:lnTo>
                  <a:pt x="1794" y="848"/>
                </a:lnTo>
                <a:lnTo>
                  <a:pt x="1797" y="848"/>
                </a:lnTo>
                <a:lnTo>
                  <a:pt x="1801" y="847"/>
                </a:lnTo>
                <a:lnTo>
                  <a:pt x="1803" y="846"/>
                </a:lnTo>
                <a:lnTo>
                  <a:pt x="1807" y="845"/>
                </a:lnTo>
                <a:lnTo>
                  <a:pt x="1808" y="844"/>
                </a:lnTo>
                <a:lnTo>
                  <a:pt x="1811" y="843"/>
                </a:lnTo>
                <a:lnTo>
                  <a:pt x="1818" y="839"/>
                </a:lnTo>
                <a:lnTo>
                  <a:pt x="1819" y="839"/>
                </a:lnTo>
                <a:lnTo>
                  <a:pt x="1819" y="838"/>
                </a:lnTo>
                <a:lnTo>
                  <a:pt x="1820" y="838"/>
                </a:lnTo>
                <a:lnTo>
                  <a:pt x="1822" y="838"/>
                </a:lnTo>
                <a:lnTo>
                  <a:pt x="1822" y="839"/>
                </a:lnTo>
                <a:lnTo>
                  <a:pt x="1823" y="839"/>
                </a:lnTo>
                <a:close/>
                <a:moveTo>
                  <a:pt x="1807" y="832"/>
                </a:moveTo>
                <a:lnTo>
                  <a:pt x="1805" y="839"/>
                </a:lnTo>
                <a:lnTo>
                  <a:pt x="1801" y="838"/>
                </a:lnTo>
                <a:lnTo>
                  <a:pt x="1803" y="831"/>
                </a:lnTo>
                <a:lnTo>
                  <a:pt x="1807" y="832"/>
                </a:lnTo>
                <a:close/>
                <a:moveTo>
                  <a:pt x="1828" y="833"/>
                </a:moveTo>
                <a:lnTo>
                  <a:pt x="1828" y="837"/>
                </a:lnTo>
                <a:lnTo>
                  <a:pt x="1828" y="838"/>
                </a:lnTo>
                <a:lnTo>
                  <a:pt x="1827" y="839"/>
                </a:lnTo>
                <a:lnTo>
                  <a:pt x="1827" y="840"/>
                </a:lnTo>
                <a:lnTo>
                  <a:pt x="1820" y="836"/>
                </a:lnTo>
                <a:lnTo>
                  <a:pt x="1819" y="836"/>
                </a:lnTo>
                <a:lnTo>
                  <a:pt x="1819" y="837"/>
                </a:lnTo>
                <a:lnTo>
                  <a:pt x="1818" y="837"/>
                </a:lnTo>
                <a:lnTo>
                  <a:pt x="1818" y="836"/>
                </a:lnTo>
                <a:lnTo>
                  <a:pt x="1815" y="835"/>
                </a:lnTo>
                <a:lnTo>
                  <a:pt x="1814" y="831"/>
                </a:lnTo>
                <a:lnTo>
                  <a:pt x="1817" y="830"/>
                </a:lnTo>
                <a:lnTo>
                  <a:pt x="1818" y="830"/>
                </a:lnTo>
                <a:lnTo>
                  <a:pt x="1819" y="830"/>
                </a:lnTo>
                <a:lnTo>
                  <a:pt x="1820" y="830"/>
                </a:lnTo>
                <a:lnTo>
                  <a:pt x="1822" y="830"/>
                </a:lnTo>
                <a:lnTo>
                  <a:pt x="1825" y="830"/>
                </a:lnTo>
                <a:lnTo>
                  <a:pt x="1825" y="831"/>
                </a:lnTo>
                <a:lnTo>
                  <a:pt x="1826" y="831"/>
                </a:lnTo>
                <a:lnTo>
                  <a:pt x="1827" y="832"/>
                </a:lnTo>
                <a:lnTo>
                  <a:pt x="1828" y="833"/>
                </a:lnTo>
                <a:close/>
                <a:moveTo>
                  <a:pt x="1799" y="829"/>
                </a:moveTo>
                <a:lnTo>
                  <a:pt x="1799" y="837"/>
                </a:lnTo>
                <a:lnTo>
                  <a:pt x="1789" y="836"/>
                </a:lnTo>
                <a:lnTo>
                  <a:pt x="1789" y="833"/>
                </a:lnTo>
                <a:lnTo>
                  <a:pt x="1786" y="829"/>
                </a:lnTo>
                <a:lnTo>
                  <a:pt x="1795" y="829"/>
                </a:lnTo>
                <a:lnTo>
                  <a:pt x="1799" y="829"/>
                </a:lnTo>
                <a:close/>
                <a:moveTo>
                  <a:pt x="1832" y="832"/>
                </a:moveTo>
                <a:lnTo>
                  <a:pt x="1829" y="832"/>
                </a:lnTo>
                <a:lnTo>
                  <a:pt x="1827" y="831"/>
                </a:lnTo>
                <a:lnTo>
                  <a:pt x="1827" y="830"/>
                </a:lnTo>
                <a:lnTo>
                  <a:pt x="1826" y="830"/>
                </a:lnTo>
                <a:lnTo>
                  <a:pt x="1826" y="829"/>
                </a:lnTo>
                <a:lnTo>
                  <a:pt x="1826" y="828"/>
                </a:lnTo>
                <a:lnTo>
                  <a:pt x="1825" y="828"/>
                </a:lnTo>
                <a:lnTo>
                  <a:pt x="1825" y="827"/>
                </a:lnTo>
                <a:lnTo>
                  <a:pt x="1825" y="826"/>
                </a:lnTo>
                <a:lnTo>
                  <a:pt x="1827" y="821"/>
                </a:lnTo>
                <a:lnTo>
                  <a:pt x="1829" y="819"/>
                </a:lnTo>
                <a:lnTo>
                  <a:pt x="1829" y="818"/>
                </a:lnTo>
                <a:lnTo>
                  <a:pt x="1831" y="818"/>
                </a:lnTo>
                <a:lnTo>
                  <a:pt x="1836" y="822"/>
                </a:lnTo>
                <a:lnTo>
                  <a:pt x="1837" y="824"/>
                </a:lnTo>
                <a:lnTo>
                  <a:pt x="1835" y="827"/>
                </a:lnTo>
                <a:lnTo>
                  <a:pt x="1834" y="829"/>
                </a:lnTo>
                <a:lnTo>
                  <a:pt x="1832" y="832"/>
                </a:lnTo>
                <a:close/>
                <a:moveTo>
                  <a:pt x="1316" y="697"/>
                </a:moveTo>
                <a:lnTo>
                  <a:pt x="1315" y="698"/>
                </a:lnTo>
                <a:lnTo>
                  <a:pt x="1310" y="698"/>
                </a:lnTo>
                <a:lnTo>
                  <a:pt x="1310" y="695"/>
                </a:lnTo>
                <a:lnTo>
                  <a:pt x="1310" y="694"/>
                </a:lnTo>
                <a:lnTo>
                  <a:pt x="1311" y="689"/>
                </a:lnTo>
                <a:lnTo>
                  <a:pt x="1315" y="692"/>
                </a:lnTo>
                <a:lnTo>
                  <a:pt x="1316" y="692"/>
                </a:lnTo>
                <a:lnTo>
                  <a:pt x="1316" y="693"/>
                </a:lnTo>
                <a:lnTo>
                  <a:pt x="1316" y="697"/>
                </a:lnTo>
                <a:close/>
                <a:moveTo>
                  <a:pt x="759" y="680"/>
                </a:moveTo>
                <a:lnTo>
                  <a:pt x="759" y="681"/>
                </a:lnTo>
                <a:lnTo>
                  <a:pt x="761" y="683"/>
                </a:lnTo>
                <a:lnTo>
                  <a:pt x="761" y="684"/>
                </a:lnTo>
                <a:lnTo>
                  <a:pt x="758" y="684"/>
                </a:lnTo>
                <a:lnTo>
                  <a:pt x="755" y="692"/>
                </a:lnTo>
                <a:lnTo>
                  <a:pt x="757" y="694"/>
                </a:lnTo>
                <a:lnTo>
                  <a:pt x="758" y="696"/>
                </a:lnTo>
                <a:lnTo>
                  <a:pt x="759" y="696"/>
                </a:lnTo>
                <a:lnTo>
                  <a:pt x="761" y="700"/>
                </a:lnTo>
                <a:lnTo>
                  <a:pt x="765" y="702"/>
                </a:lnTo>
                <a:lnTo>
                  <a:pt x="770" y="705"/>
                </a:lnTo>
                <a:lnTo>
                  <a:pt x="769" y="708"/>
                </a:lnTo>
                <a:lnTo>
                  <a:pt x="763" y="703"/>
                </a:lnTo>
                <a:lnTo>
                  <a:pt x="762" y="705"/>
                </a:lnTo>
                <a:lnTo>
                  <a:pt x="762" y="706"/>
                </a:lnTo>
                <a:lnTo>
                  <a:pt x="762" y="708"/>
                </a:lnTo>
                <a:lnTo>
                  <a:pt x="761" y="708"/>
                </a:lnTo>
                <a:lnTo>
                  <a:pt x="761" y="709"/>
                </a:lnTo>
                <a:lnTo>
                  <a:pt x="765" y="712"/>
                </a:lnTo>
                <a:lnTo>
                  <a:pt x="765" y="713"/>
                </a:lnTo>
                <a:lnTo>
                  <a:pt x="762" y="714"/>
                </a:lnTo>
                <a:lnTo>
                  <a:pt x="761" y="714"/>
                </a:lnTo>
                <a:lnTo>
                  <a:pt x="759" y="712"/>
                </a:lnTo>
                <a:lnTo>
                  <a:pt x="744" y="703"/>
                </a:lnTo>
                <a:lnTo>
                  <a:pt x="745" y="703"/>
                </a:lnTo>
                <a:lnTo>
                  <a:pt x="745" y="701"/>
                </a:lnTo>
                <a:lnTo>
                  <a:pt x="748" y="698"/>
                </a:lnTo>
                <a:lnTo>
                  <a:pt x="749" y="696"/>
                </a:lnTo>
                <a:lnTo>
                  <a:pt x="750" y="695"/>
                </a:lnTo>
                <a:lnTo>
                  <a:pt x="751" y="693"/>
                </a:lnTo>
                <a:lnTo>
                  <a:pt x="748" y="687"/>
                </a:lnTo>
                <a:lnTo>
                  <a:pt x="746" y="686"/>
                </a:lnTo>
                <a:lnTo>
                  <a:pt x="748" y="686"/>
                </a:lnTo>
                <a:lnTo>
                  <a:pt x="749" y="683"/>
                </a:lnTo>
                <a:lnTo>
                  <a:pt x="750" y="681"/>
                </a:lnTo>
                <a:lnTo>
                  <a:pt x="751" y="680"/>
                </a:lnTo>
                <a:lnTo>
                  <a:pt x="751" y="681"/>
                </a:lnTo>
                <a:lnTo>
                  <a:pt x="752" y="681"/>
                </a:lnTo>
                <a:lnTo>
                  <a:pt x="753" y="681"/>
                </a:lnTo>
                <a:lnTo>
                  <a:pt x="753" y="677"/>
                </a:lnTo>
                <a:lnTo>
                  <a:pt x="758" y="676"/>
                </a:lnTo>
                <a:lnTo>
                  <a:pt x="759" y="680"/>
                </a:lnTo>
                <a:close/>
                <a:moveTo>
                  <a:pt x="826" y="658"/>
                </a:moveTo>
                <a:lnTo>
                  <a:pt x="825" y="658"/>
                </a:lnTo>
                <a:lnTo>
                  <a:pt x="824" y="656"/>
                </a:lnTo>
                <a:lnTo>
                  <a:pt x="824" y="655"/>
                </a:lnTo>
                <a:lnTo>
                  <a:pt x="822" y="654"/>
                </a:lnTo>
                <a:lnTo>
                  <a:pt x="820" y="652"/>
                </a:lnTo>
                <a:lnTo>
                  <a:pt x="819" y="650"/>
                </a:lnTo>
                <a:lnTo>
                  <a:pt x="820" y="649"/>
                </a:lnTo>
                <a:lnTo>
                  <a:pt x="822" y="646"/>
                </a:lnTo>
                <a:lnTo>
                  <a:pt x="822" y="645"/>
                </a:lnTo>
                <a:lnTo>
                  <a:pt x="828" y="647"/>
                </a:lnTo>
                <a:lnTo>
                  <a:pt x="830" y="647"/>
                </a:lnTo>
                <a:lnTo>
                  <a:pt x="830" y="649"/>
                </a:lnTo>
                <a:lnTo>
                  <a:pt x="829" y="649"/>
                </a:lnTo>
                <a:lnTo>
                  <a:pt x="830" y="653"/>
                </a:lnTo>
                <a:lnTo>
                  <a:pt x="831" y="655"/>
                </a:lnTo>
                <a:lnTo>
                  <a:pt x="831" y="656"/>
                </a:lnTo>
                <a:lnTo>
                  <a:pt x="830" y="658"/>
                </a:lnTo>
                <a:lnTo>
                  <a:pt x="828" y="658"/>
                </a:lnTo>
                <a:lnTo>
                  <a:pt x="827" y="658"/>
                </a:lnTo>
                <a:lnTo>
                  <a:pt x="826" y="658"/>
                </a:lnTo>
                <a:close/>
                <a:moveTo>
                  <a:pt x="986" y="626"/>
                </a:moveTo>
                <a:lnTo>
                  <a:pt x="987" y="626"/>
                </a:lnTo>
                <a:lnTo>
                  <a:pt x="988" y="626"/>
                </a:lnTo>
                <a:lnTo>
                  <a:pt x="988" y="627"/>
                </a:lnTo>
                <a:lnTo>
                  <a:pt x="988" y="628"/>
                </a:lnTo>
                <a:lnTo>
                  <a:pt x="987" y="630"/>
                </a:lnTo>
                <a:lnTo>
                  <a:pt x="987" y="632"/>
                </a:lnTo>
                <a:lnTo>
                  <a:pt x="986" y="632"/>
                </a:lnTo>
                <a:lnTo>
                  <a:pt x="986" y="633"/>
                </a:lnTo>
                <a:lnTo>
                  <a:pt x="983" y="635"/>
                </a:lnTo>
                <a:lnTo>
                  <a:pt x="980" y="633"/>
                </a:lnTo>
                <a:lnTo>
                  <a:pt x="980" y="634"/>
                </a:lnTo>
                <a:lnTo>
                  <a:pt x="979" y="634"/>
                </a:lnTo>
                <a:lnTo>
                  <a:pt x="979" y="635"/>
                </a:lnTo>
                <a:lnTo>
                  <a:pt x="978" y="636"/>
                </a:lnTo>
                <a:lnTo>
                  <a:pt x="977" y="636"/>
                </a:lnTo>
                <a:lnTo>
                  <a:pt x="973" y="634"/>
                </a:lnTo>
                <a:lnTo>
                  <a:pt x="972" y="633"/>
                </a:lnTo>
                <a:lnTo>
                  <a:pt x="971" y="633"/>
                </a:lnTo>
                <a:lnTo>
                  <a:pt x="970" y="632"/>
                </a:lnTo>
                <a:lnTo>
                  <a:pt x="972" y="628"/>
                </a:lnTo>
                <a:lnTo>
                  <a:pt x="973" y="627"/>
                </a:lnTo>
                <a:lnTo>
                  <a:pt x="975" y="624"/>
                </a:lnTo>
                <a:lnTo>
                  <a:pt x="977" y="621"/>
                </a:lnTo>
                <a:lnTo>
                  <a:pt x="978" y="620"/>
                </a:lnTo>
                <a:lnTo>
                  <a:pt x="978" y="619"/>
                </a:lnTo>
                <a:lnTo>
                  <a:pt x="982" y="622"/>
                </a:lnTo>
                <a:lnTo>
                  <a:pt x="983" y="624"/>
                </a:lnTo>
                <a:lnTo>
                  <a:pt x="985" y="625"/>
                </a:lnTo>
                <a:lnTo>
                  <a:pt x="986" y="626"/>
                </a:lnTo>
                <a:close/>
                <a:moveTo>
                  <a:pt x="868" y="621"/>
                </a:moveTo>
                <a:lnTo>
                  <a:pt x="865" y="621"/>
                </a:lnTo>
                <a:lnTo>
                  <a:pt x="865" y="619"/>
                </a:lnTo>
                <a:lnTo>
                  <a:pt x="864" y="613"/>
                </a:lnTo>
                <a:lnTo>
                  <a:pt x="868" y="613"/>
                </a:lnTo>
                <a:lnTo>
                  <a:pt x="868" y="617"/>
                </a:lnTo>
                <a:lnTo>
                  <a:pt x="868" y="621"/>
                </a:lnTo>
                <a:close/>
                <a:moveTo>
                  <a:pt x="956" y="617"/>
                </a:moveTo>
                <a:lnTo>
                  <a:pt x="957" y="617"/>
                </a:lnTo>
                <a:lnTo>
                  <a:pt x="958" y="617"/>
                </a:lnTo>
                <a:lnTo>
                  <a:pt x="958" y="618"/>
                </a:lnTo>
                <a:lnTo>
                  <a:pt x="960" y="618"/>
                </a:lnTo>
                <a:lnTo>
                  <a:pt x="961" y="618"/>
                </a:lnTo>
                <a:lnTo>
                  <a:pt x="962" y="618"/>
                </a:lnTo>
                <a:lnTo>
                  <a:pt x="962" y="619"/>
                </a:lnTo>
                <a:lnTo>
                  <a:pt x="963" y="619"/>
                </a:lnTo>
                <a:lnTo>
                  <a:pt x="964" y="619"/>
                </a:lnTo>
                <a:lnTo>
                  <a:pt x="964" y="620"/>
                </a:lnTo>
                <a:lnTo>
                  <a:pt x="965" y="620"/>
                </a:lnTo>
                <a:lnTo>
                  <a:pt x="970" y="613"/>
                </a:lnTo>
                <a:lnTo>
                  <a:pt x="970" y="612"/>
                </a:lnTo>
                <a:lnTo>
                  <a:pt x="974" y="616"/>
                </a:lnTo>
                <a:lnTo>
                  <a:pt x="973" y="616"/>
                </a:lnTo>
                <a:lnTo>
                  <a:pt x="972" y="618"/>
                </a:lnTo>
                <a:lnTo>
                  <a:pt x="971" y="619"/>
                </a:lnTo>
                <a:lnTo>
                  <a:pt x="970" y="621"/>
                </a:lnTo>
                <a:lnTo>
                  <a:pt x="969" y="622"/>
                </a:lnTo>
                <a:lnTo>
                  <a:pt x="968" y="624"/>
                </a:lnTo>
                <a:lnTo>
                  <a:pt x="964" y="627"/>
                </a:lnTo>
                <a:lnTo>
                  <a:pt x="963" y="627"/>
                </a:lnTo>
                <a:lnTo>
                  <a:pt x="961" y="626"/>
                </a:lnTo>
                <a:lnTo>
                  <a:pt x="960" y="626"/>
                </a:lnTo>
                <a:lnTo>
                  <a:pt x="960" y="625"/>
                </a:lnTo>
                <a:lnTo>
                  <a:pt x="958" y="625"/>
                </a:lnTo>
                <a:lnTo>
                  <a:pt x="957" y="625"/>
                </a:lnTo>
                <a:lnTo>
                  <a:pt x="956" y="625"/>
                </a:lnTo>
                <a:lnTo>
                  <a:pt x="955" y="624"/>
                </a:lnTo>
                <a:lnTo>
                  <a:pt x="954" y="624"/>
                </a:lnTo>
                <a:lnTo>
                  <a:pt x="953" y="624"/>
                </a:lnTo>
                <a:lnTo>
                  <a:pt x="952" y="624"/>
                </a:lnTo>
                <a:lnTo>
                  <a:pt x="951" y="624"/>
                </a:lnTo>
                <a:lnTo>
                  <a:pt x="948" y="622"/>
                </a:lnTo>
                <a:lnTo>
                  <a:pt x="946" y="622"/>
                </a:lnTo>
                <a:lnTo>
                  <a:pt x="945" y="622"/>
                </a:lnTo>
                <a:lnTo>
                  <a:pt x="943" y="622"/>
                </a:lnTo>
                <a:lnTo>
                  <a:pt x="940" y="622"/>
                </a:lnTo>
                <a:lnTo>
                  <a:pt x="940" y="616"/>
                </a:lnTo>
                <a:lnTo>
                  <a:pt x="943" y="617"/>
                </a:lnTo>
                <a:lnTo>
                  <a:pt x="946" y="617"/>
                </a:lnTo>
                <a:lnTo>
                  <a:pt x="949" y="617"/>
                </a:lnTo>
                <a:lnTo>
                  <a:pt x="955" y="618"/>
                </a:lnTo>
                <a:lnTo>
                  <a:pt x="956" y="617"/>
                </a:lnTo>
                <a:close/>
                <a:moveTo>
                  <a:pt x="956" y="617"/>
                </a:moveTo>
                <a:lnTo>
                  <a:pt x="953" y="617"/>
                </a:lnTo>
                <a:lnTo>
                  <a:pt x="954" y="611"/>
                </a:lnTo>
                <a:lnTo>
                  <a:pt x="955" y="611"/>
                </a:lnTo>
                <a:lnTo>
                  <a:pt x="957" y="611"/>
                </a:lnTo>
                <a:lnTo>
                  <a:pt x="956" y="617"/>
                </a:lnTo>
                <a:close/>
                <a:moveTo>
                  <a:pt x="999" y="627"/>
                </a:moveTo>
                <a:lnTo>
                  <a:pt x="999" y="628"/>
                </a:lnTo>
                <a:lnTo>
                  <a:pt x="998" y="628"/>
                </a:lnTo>
                <a:lnTo>
                  <a:pt x="997" y="628"/>
                </a:lnTo>
                <a:lnTo>
                  <a:pt x="997" y="627"/>
                </a:lnTo>
                <a:lnTo>
                  <a:pt x="996" y="627"/>
                </a:lnTo>
                <a:lnTo>
                  <a:pt x="995" y="627"/>
                </a:lnTo>
                <a:lnTo>
                  <a:pt x="994" y="627"/>
                </a:lnTo>
                <a:lnTo>
                  <a:pt x="992" y="627"/>
                </a:lnTo>
                <a:lnTo>
                  <a:pt x="991" y="627"/>
                </a:lnTo>
                <a:lnTo>
                  <a:pt x="991" y="626"/>
                </a:lnTo>
                <a:lnTo>
                  <a:pt x="991" y="625"/>
                </a:lnTo>
                <a:lnTo>
                  <a:pt x="991" y="622"/>
                </a:lnTo>
                <a:lnTo>
                  <a:pt x="990" y="612"/>
                </a:lnTo>
                <a:lnTo>
                  <a:pt x="990" y="611"/>
                </a:lnTo>
                <a:lnTo>
                  <a:pt x="990" y="609"/>
                </a:lnTo>
                <a:lnTo>
                  <a:pt x="990" y="605"/>
                </a:lnTo>
                <a:lnTo>
                  <a:pt x="990" y="603"/>
                </a:lnTo>
                <a:lnTo>
                  <a:pt x="992" y="603"/>
                </a:lnTo>
                <a:lnTo>
                  <a:pt x="994" y="603"/>
                </a:lnTo>
                <a:lnTo>
                  <a:pt x="1000" y="603"/>
                </a:lnTo>
                <a:lnTo>
                  <a:pt x="1000" y="608"/>
                </a:lnTo>
                <a:lnTo>
                  <a:pt x="999" y="610"/>
                </a:lnTo>
                <a:lnTo>
                  <a:pt x="999" y="611"/>
                </a:lnTo>
                <a:lnTo>
                  <a:pt x="999" y="612"/>
                </a:lnTo>
                <a:lnTo>
                  <a:pt x="999" y="613"/>
                </a:lnTo>
                <a:lnTo>
                  <a:pt x="999" y="617"/>
                </a:lnTo>
                <a:lnTo>
                  <a:pt x="999" y="621"/>
                </a:lnTo>
                <a:lnTo>
                  <a:pt x="999" y="627"/>
                </a:lnTo>
                <a:close/>
                <a:moveTo>
                  <a:pt x="709" y="621"/>
                </a:moveTo>
                <a:lnTo>
                  <a:pt x="709" y="622"/>
                </a:lnTo>
                <a:lnTo>
                  <a:pt x="708" y="622"/>
                </a:lnTo>
                <a:lnTo>
                  <a:pt x="704" y="622"/>
                </a:lnTo>
                <a:lnTo>
                  <a:pt x="703" y="622"/>
                </a:lnTo>
                <a:lnTo>
                  <a:pt x="702" y="622"/>
                </a:lnTo>
                <a:lnTo>
                  <a:pt x="699" y="626"/>
                </a:lnTo>
                <a:lnTo>
                  <a:pt x="693" y="629"/>
                </a:lnTo>
                <a:lnTo>
                  <a:pt x="692" y="630"/>
                </a:lnTo>
                <a:lnTo>
                  <a:pt x="692" y="629"/>
                </a:lnTo>
                <a:lnTo>
                  <a:pt x="691" y="628"/>
                </a:lnTo>
                <a:lnTo>
                  <a:pt x="690" y="622"/>
                </a:lnTo>
                <a:lnTo>
                  <a:pt x="687" y="616"/>
                </a:lnTo>
                <a:lnTo>
                  <a:pt x="687" y="612"/>
                </a:lnTo>
                <a:lnTo>
                  <a:pt x="687" y="610"/>
                </a:lnTo>
                <a:lnTo>
                  <a:pt x="687" y="609"/>
                </a:lnTo>
                <a:lnTo>
                  <a:pt x="687" y="607"/>
                </a:lnTo>
                <a:lnTo>
                  <a:pt x="689" y="604"/>
                </a:lnTo>
                <a:lnTo>
                  <a:pt x="690" y="601"/>
                </a:lnTo>
                <a:lnTo>
                  <a:pt x="700" y="602"/>
                </a:lnTo>
                <a:lnTo>
                  <a:pt x="701" y="602"/>
                </a:lnTo>
                <a:lnTo>
                  <a:pt x="703" y="602"/>
                </a:lnTo>
                <a:lnTo>
                  <a:pt x="709" y="602"/>
                </a:lnTo>
                <a:lnTo>
                  <a:pt x="709" y="603"/>
                </a:lnTo>
                <a:lnTo>
                  <a:pt x="709" y="607"/>
                </a:lnTo>
                <a:lnTo>
                  <a:pt x="709" y="609"/>
                </a:lnTo>
                <a:lnTo>
                  <a:pt x="709" y="611"/>
                </a:lnTo>
                <a:lnTo>
                  <a:pt x="709" y="612"/>
                </a:lnTo>
                <a:lnTo>
                  <a:pt x="709" y="613"/>
                </a:lnTo>
                <a:lnTo>
                  <a:pt x="709" y="614"/>
                </a:lnTo>
                <a:lnTo>
                  <a:pt x="709" y="617"/>
                </a:lnTo>
                <a:lnTo>
                  <a:pt x="709" y="621"/>
                </a:lnTo>
                <a:close/>
                <a:moveTo>
                  <a:pt x="2267" y="594"/>
                </a:moveTo>
                <a:lnTo>
                  <a:pt x="2267" y="608"/>
                </a:lnTo>
                <a:lnTo>
                  <a:pt x="2276" y="608"/>
                </a:lnTo>
                <a:lnTo>
                  <a:pt x="2283" y="608"/>
                </a:lnTo>
                <a:lnTo>
                  <a:pt x="2283" y="612"/>
                </a:lnTo>
                <a:lnTo>
                  <a:pt x="2328" y="613"/>
                </a:lnTo>
                <a:lnTo>
                  <a:pt x="2334" y="613"/>
                </a:lnTo>
                <a:lnTo>
                  <a:pt x="2333" y="613"/>
                </a:lnTo>
                <a:lnTo>
                  <a:pt x="2317" y="613"/>
                </a:lnTo>
                <a:lnTo>
                  <a:pt x="2317" y="614"/>
                </a:lnTo>
                <a:lnTo>
                  <a:pt x="2310" y="614"/>
                </a:lnTo>
                <a:lnTo>
                  <a:pt x="2310" y="619"/>
                </a:lnTo>
                <a:lnTo>
                  <a:pt x="2317" y="619"/>
                </a:lnTo>
                <a:lnTo>
                  <a:pt x="2317" y="618"/>
                </a:lnTo>
                <a:lnTo>
                  <a:pt x="2321" y="618"/>
                </a:lnTo>
                <a:lnTo>
                  <a:pt x="2321" y="619"/>
                </a:lnTo>
                <a:lnTo>
                  <a:pt x="2322" y="619"/>
                </a:lnTo>
                <a:lnTo>
                  <a:pt x="2323" y="620"/>
                </a:lnTo>
                <a:lnTo>
                  <a:pt x="2332" y="620"/>
                </a:lnTo>
                <a:lnTo>
                  <a:pt x="2333" y="620"/>
                </a:lnTo>
                <a:lnTo>
                  <a:pt x="2331" y="625"/>
                </a:lnTo>
                <a:lnTo>
                  <a:pt x="2331" y="628"/>
                </a:lnTo>
                <a:lnTo>
                  <a:pt x="2330" y="630"/>
                </a:lnTo>
                <a:lnTo>
                  <a:pt x="2328" y="634"/>
                </a:lnTo>
                <a:lnTo>
                  <a:pt x="2327" y="637"/>
                </a:lnTo>
                <a:lnTo>
                  <a:pt x="2328" y="637"/>
                </a:lnTo>
                <a:lnTo>
                  <a:pt x="2339" y="636"/>
                </a:lnTo>
                <a:lnTo>
                  <a:pt x="2340" y="635"/>
                </a:lnTo>
                <a:lnTo>
                  <a:pt x="2348" y="633"/>
                </a:lnTo>
                <a:lnTo>
                  <a:pt x="2353" y="628"/>
                </a:lnTo>
                <a:lnTo>
                  <a:pt x="2352" y="626"/>
                </a:lnTo>
                <a:lnTo>
                  <a:pt x="2359" y="617"/>
                </a:lnTo>
                <a:lnTo>
                  <a:pt x="2365" y="617"/>
                </a:lnTo>
                <a:lnTo>
                  <a:pt x="2364" y="625"/>
                </a:lnTo>
                <a:lnTo>
                  <a:pt x="2361" y="643"/>
                </a:lnTo>
                <a:lnTo>
                  <a:pt x="2361" y="647"/>
                </a:lnTo>
                <a:lnTo>
                  <a:pt x="2360" y="658"/>
                </a:lnTo>
                <a:lnTo>
                  <a:pt x="2374" y="655"/>
                </a:lnTo>
                <a:lnTo>
                  <a:pt x="2378" y="654"/>
                </a:lnTo>
                <a:lnTo>
                  <a:pt x="2385" y="652"/>
                </a:lnTo>
                <a:lnTo>
                  <a:pt x="2389" y="652"/>
                </a:lnTo>
                <a:lnTo>
                  <a:pt x="2391" y="651"/>
                </a:lnTo>
                <a:lnTo>
                  <a:pt x="2392" y="651"/>
                </a:lnTo>
                <a:lnTo>
                  <a:pt x="2390" y="656"/>
                </a:lnTo>
                <a:lnTo>
                  <a:pt x="2378" y="662"/>
                </a:lnTo>
                <a:lnTo>
                  <a:pt x="2377" y="662"/>
                </a:lnTo>
                <a:lnTo>
                  <a:pt x="2378" y="663"/>
                </a:lnTo>
                <a:lnTo>
                  <a:pt x="2374" y="664"/>
                </a:lnTo>
                <a:lnTo>
                  <a:pt x="2368" y="667"/>
                </a:lnTo>
                <a:lnTo>
                  <a:pt x="2364" y="670"/>
                </a:lnTo>
                <a:lnTo>
                  <a:pt x="2338" y="683"/>
                </a:lnTo>
                <a:lnTo>
                  <a:pt x="2332" y="685"/>
                </a:lnTo>
                <a:lnTo>
                  <a:pt x="2328" y="686"/>
                </a:lnTo>
                <a:lnTo>
                  <a:pt x="2328" y="685"/>
                </a:lnTo>
                <a:lnTo>
                  <a:pt x="2328" y="684"/>
                </a:lnTo>
                <a:lnTo>
                  <a:pt x="2328" y="683"/>
                </a:lnTo>
                <a:lnTo>
                  <a:pt x="2328" y="681"/>
                </a:lnTo>
                <a:lnTo>
                  <a:pt x="2328" y="678"/>
                </a:lnTo>
                <a:lnTo>
                  <a:pt x="2328" y="675"/>
                </a:lnTo>
                <a:lnTo>
                  <a:pt x="2328" y="669"/>
                </a:lnTo>
                <a:lnTo>
                  <a:pt x="2327" y="664"/>
                </a:lnTo>
                <a:lnTo>
                  <a:pt x="2327" y="663"/>
                </a:lnTo>
                <a:lnTo>
                  <a:pt x="2326" y="663"/>
                </a:lnTo>
                <a:lnTo>
                  <a:pt x="2326" y="666"/>
                </a:lnTo>
                <a:lnTo>
                  <a:pt x="2326" y="667"/>
                </a:lnTo>
                <a:lnTo>
                  <a:pt x="2326" y="675"/>
                </a:lnTo>
                <a:lnTo>
                  <a:pt x="2321" y="672"/>
                </a:lnTo>
                <a:lnTo>
                  <a:pt x="2313" y="669"/>
                </a:lnTo>
                <a:lnTo>
                  <a:pt x="2314" y="681"/>
                </a:lnTo>
                <a:lnTo>
                  <a:pt x="2314" y="685"/>
                </a:lnTo>
                <a:lnTo>
                  <a:pt x="2315" y="687"/>
                </a:lnTo>
                <a:lnTo>
                  <a:pt x="2315" y="693"/>
                </a:lnTo>
                <a:lnTo>
                  <a:pt x="2308" y="696"/>
                </a:lnTo>
                <a:lnTo>
                  <a:pt x="2300" y="701"/>
                </a:lnTo>
                <a:lnTo>
                  <a:pt x="2294" y="703"/>
                </a:lnTo>
                <a:lnTo>
                  <a:pt x="2287" y="708"/>
                </a:lnTo>
                <a:lnTo>
                  <a:pt x="2283" y="709"/>
                </a:lnTo>
                <a:lnTo>
                  <a:pt x="2276" y="712"/>
                </a:lnTo>
                <a:lnTo>
                  <a:pt x="2249" y="726"/>
                </a:lnTo>
                <a:lnTo>
                  <a:pt x="2249" y="725"/>
                </a:lnTo>
                <a:lnTo>
                  <a:pt x="2249" y="726"/>
                </a:lnTo>
                <a:lnTo>
                  <a:pt x="2248" y="726"/>
                </a:lnTo>
                <a:lnTo>
                  <a:pt x="2245" y="727"/>
                </a:lnTo>
                <a:lnTo>
                  <a:pt x="2240" y="729"/>
                </a:lnTo>
                <a:lnTo>
                  <a:pt x="2238" y="730"/>
                </a:lnTo>
                <a:lnTo>
                  <a:pt x="2237" y="731"/>
                </a:lnTo>
                <a:lnTo>
                  <a:pt x="2234" y="732"/>
                </a:lnTo>
                <a:lnTo>
                  <a:pt x="2234" y="729"/>
                </a:lnTo>
                <a:lnTo>
                  <a:pt x="2231" y="730"/>
                </a:lnTo>
                <a:lnTo>
                  <a:pt x="2231" y="728"/>
                </a:lnTo>
                <a:lnTo>
                  <a:pt x="2231" y="725"/>
                </a:lnTo>
                <a:lnTo>
                  <a:pt x="2231" y="720"/>
                </a:lnTo>
                <a:lnTo>
                  <a:pt x="2231" y="718"/>
                </a:lnTo>
                <a:lnTo>
                  <a:pt x="2229" y="718"/>
                </a:lnTo>
                <a:lnTo>
                  <a:pt x="2228" y="717"/>
                </a:lnTo>
                <a:lnTo>
                  <a:pt x="2221" y="715"/>
                </a:lnTo>
                <a:lnTo>
                  <a:pt x="2215" y="714"/>
                </a:lnTo>
                <a:lnTo>
                  <a:pt x="2213" y="713"/>
                </a:lnTo>
                <a:lnTo>
                  <a:pt x="2208" y="712"/>
                </a:lnTo>
                <a:lnTo>
                  <a:pt x="2208" y="711"/>
                </a:lnTo>
                <a:lnTo>
                  <a:pt x="2208" y="710"/>
                </a:lnTo>
                <a:lnTo>
                  <a:pt x="2208" y="704"/>
                </a:lnTo>
                <a:lnTo>
                  <a:pt x="2208" y="698"/>
                </a:lnTo>
                <a:lnTo>
                  <a:pt x="2208" y="694"/>
                </a:lnTo>
                <a:lnTo>
                  <a:pt x="2208" y="688"/>
                </a:lnTo>
                <a:lnTo>
                  <a:pt x="2208" y="680"/>
                </a:lnTo>
                <a:lnTo>
                  <a:pt x="2205" y="680"/>
                </a:lnTo>
                <a:lnTo>
                  <a:pt x="2200" y="680"/>
                </a:lnTo>
                <a:lnTo>
                  <a:pt x="2200" y="675"/>
                </a:lnTo>
                <a:lnTo>
                  <a:pt x="2200" y="673"/>
                </a:lnTo>
                <a:lnTo>
                  <a:pt x="2208" y="673"/>
                </a:lnTo>
                <a:lnTo>
                  <a:pt x="2208" y="670"/>
                </a:lnTo>
                <a:lnTo>
                  <a:pt x="2208" y="668"/>
                </a:lnTo>
                <a:lnTo>
                  <a:pt x="2208" y="664"/>
                </a:lnTo>
                <a:lnTo>
                  <a:pt x="2208" y="662"/>
                </a:lnTo>
                <a:lnTo>
                  <a:pt x="2208" y="659"/>
                </a:lnTo>
                <a:lnTo>
                  <a:pt x="2208" y="656"/>
                </a:lnTo>
                <a:lnTo>
                  <a:pt x="2208" y="653"/>
                </a:lnTo>
                <a:lnTo>
                  <a:pt x="2208" y="650"/>
                </a:lnTo>
                <a:lnTo>
                  <a:pt x="2208" y="645"/>
                </a:lnTo>
                <a:lnTo>
                  <a:pt x="2208" y="641"/>
                </a:lnTo>
                <a:lnTo>
                  <a:pt x="2212" y="630"/>
                </a:lnTo>
                <a:lnTo>
                  <a:pt x="2215" y="625"/>
                </a:lnTo>
                <a:lnTo>
                  <a:pt x="2216" y="620"/>
                </a:lnTo>
                <a:lnTo>
                  <a:pt x="2217" y="617"/>
                </a:lnTo>
                <a:lnTo>
                  <a:pt x="2220" y="613"/>
                </a:lnTo>
                <a:lnTo>
                  <a:pt x="2221" y="610"/>
                </a:lnTo>
                <a:lnTo>
                  <a:pt x="2221" y="608"/>
                </a:lnTo>
                <a:lnTo>
                  <a:pt x="2222" y="605"/>
                </a:lnTo>
                <a:lnTo>
                  <a:pt x="2222" y="604"/>
                </a:lnTo>
                <a:lnTo>
                  <a:pt x="2225" y="595"/>
                </a:lnTo>
                <a:lnTo>
                  <a:pt x="2228" y="595"/>
                </a:lnTo>
                <a:lnTo>
                  <a:pt x="2232" y="595"/>
                </a:lnTo>
                <a:lnTo>
                  <a:pt x="2237" y="595"/>
                </a:lnTo>
                <a:lnTo>
                  <a:pt x="2240" y="595"/>
                </a:lnTo>
                <a:lnTo>
                  <a:pt x="2245" y="595"/>
                </a:lnTo>
                <a:lnTo>
                  <a:pt x="2247" y="595"/>
                </a:lnTo>
                <a:lnTo>
                  <a:pt x="2250" y="595"/>
                </a:lnTo>
                <a:lnTo>
                  <a:pt x="2254" y="594"/>
                </a:lnTo>
                <a:lnTo>
                  <a:pt x="2255" y="594"/>
                </a:lnTo>
                <a:lnTo>
                  <a:pt x="2258" y="594"/>
                </a:lnTo>
                <a:lnTo>
                  <a:pt x="2262" y="594"/>
                </a:lnTo>
                <a:lnTo>
                  <a:pt x="2267" y="594"/>
                </a:lnTo>
                <a:close/>
                <a:moveTo>
                  <a:pt x="871" y="597"/>
                </a:moveTo>
                <a:lnTo>
                  <a:pt x="873" y="597"/>
                </a:lnTo>
                <a:lnTo>
                  <a:pt x="873" y="595"/>
                </a:lnTo>
                <a:lnTo>
                  <a:pt x="896" y="597"/>
                </a:lnTo>
                <a:lnTo>
                  <a:pt x="896" y="613"/>
                </a:lnTo>
                <a:lnTo>
                  <a:pt x="893" y="613"/>
                </a:lnTo>
                <a:lnTo>
                  <a:pt x="890" y="613"/>
                </a:lnTo>
                <a:lnTo>
                  <a:pt x="889" y="613"/>
                </a:lnTo>
                <a:lnTo>
                  <a:pt x="887" y="613"/>
                </a:lnTo>
                <a:lnTo>
                  <a:pt x="886" y="613"/>
                </a:lnTo>
                <a:lnTo>
                  <a:pt x="885" y="613"/>
                </a:lnTo>
                <a:lnTo>
                  <a:pt x="884" y="613"/>
                </a:lnTo>
                <a:lnTo>
                  <a:pt x="879" y="613"/>
                </a:lnTo>
                <a:lnTo>
                  <a:pt x="878" y="613"/>
                </a:lnTo>
                <a:lnTo>
                  <a:pt x="872" y="613"/>
                </a:lnTo>
                <a:lnTo>
                  <a:pt x="871" y="610"/>
                </a:lnTo>
                <a:lnTo>
                  <a:pt x="871" y="609"/>
                </a:lnTo>
                <a:lnTo>
                  <a:pt x="868" y="609"/>
                </a:lnTo>
                <a:lnTo>
                  <a:pt x="868" y="610"/>
                </a:lnTo>
                <a:lnTo>
                  <a:pt x="863" y="610"/>
                </a:lnTo>
                <a:lnTo>
                  <a:pt x="862" y="604"/>
                </a:lnTo>
                <a:lnTo>
                  <a:pt x="861" y="602"/>
                </a:lnTo>
                <a:lnTo>
                  <a:pt x="860" y="597"/>
                </a:lnTo>
                <a:lnTo>
                  <a:pt x="860" y="595"/>
                </a:lnTo>
                <a:lnTo>
                  <a:pt x="860" y="594"/>
                </a:lnTo>
                <a:lnTo>
                  <a:pt x="860" y="593"/>
                </a:lnTo>
                <a:lnTo>
                  <a:pt x="861" y="593"/>
                </a:lnTo>
                <a:lnTo>
                  <a:pt x="862" y="593"/>
                </a:lnTo>
                <a:lnTo>
                  <a:pt x="862" y="594"/>
                </a:lnTo>
                <a:lnTo>
                  <a:pt x="863" y="594"/>
                </a:lnTo>
                <a:lnTo>
                  <a:pt x="864" y="594"/>
                </a:lnTo>
                <a:lnTo>
                  <a:pt x="865" y="594"/>
                </a:lnTo>
                <a:lnTo>
                  <a:pt x="868" y="594"/>
                </a:lnTo>
                <a:lnTo>
                  <a:pt x="871" y="594"/>
                </a:lnTo>
                <a:lnTo>
                  <a:pt x="871" y="597"/>
                </a:lnTo>
                <a:close/>
                <a:moveTo>
                  <a:pt x="759" y="602"/>
                </a:moveTo>
                <a:lnTo>
                  <a:pt x="758" y="602"/>
                </a:lnTo>
                <a:lnTo>
                  <a:pt x="757" y="602"/>
                </a:lnTo>
                <a:lnTo>
                  <a:pt x="755" y="602"/>
                </a:lnTo>
                <a:lnTo>
                  <a:pt x="754" y="603"/>
                </a:lnTo>
                <a:lnTo>
                  <a:pt x="753" y="603"/>
                </a:lnTo>
                <a:lnTo>
                  <a:pt x="752" y="603"/>
                </a:lnTo>
                <a:lnTo>
                  <a:pt x="751" y="604"/>
                </a:lnTo>
                <a:lnTo>
                  <a:pt x="750" y="604"/>
                </a:lnTo>
                <a:lnTo>
                  <a:pt x="749" y="605"/>
                </a:lnTo>
                <a:lnTo>
                  <a:pt x="746" y="605"/>
                </a:lnTo>
                <a:lnTo>
                  <a:pt x="745" y="605"/>
                </a:lnTo>
                <a:lnTo>
                  <a:pt x="744" y="605"/>
                </a:lnTo>
                <a:lnTo>
                  <a:pt x="743" y="605"/>
                </a:lnTo>
                <a:lnTo>
                  <a:pt x="743" y="607"/>
                </a:lnTo>
                <a:lnTo>
                  <a:pt x="743" y="605"/>
                </a:lnTo>
                <a:lnTo>
                  <a:pt x="743" y="604"/>
                </a:lnTo>
                <a:lnTo>
                  <a:pt x="743" y="602"/>
                </a:lnTo>
                <a:lnTo>
                  <a:pt x="743" y="601"/>
                </a:lnTo>
                <a:lnTo>
                  <a:pt x="743" y="600"/>
                </a:lnTo>
                <a:lnTo>
                  <a:pt x="743" y="599"/>
                </a:lnTo>
                <a:lnTo>
                  <a:pt x="742" y="599"/>
                </a:lnTo>
                <a:lnTo>
                  <a:pt x="742" y="597"/>
                </a:lnTo>
                <a:lnTo>
                  <a:pt x="743" y="597"/>
                </a:lnTo>
                <a:lnTo>
                  <a:pt x="743" y="596"/>
                </a:lnTo>
                <a:lnTo>
                  <a:pt x="742" y="596"/>
                </a:lnTo>
                <a:lnTo>
                  <a:pt x="742" y="595"/>
                </a:lnTo>
                <a:lnTo>
                  <a:pt x="742" y="594"/>
                </a:lnTo>
                <a:lnTo>
                  <a:pt x="741" y="594"/>
                </a:lnTo>
                <a:lnTo>
                  <a:pt x="741" y="593"/>
                </a:lnTo>
                <a:lnTo>
                  <a:pt x="740" y="591"/>
                </a:lnTo>
                <a:lnTo>
                  <a:pt x="740" y="590"/>
                </a:lnTo>
                <a:lnTo>
                  <a:pt x="740" y="588"/>
                </a:lnTo>
                <a:lnTo>
                  <a:pt x="745" y="586"/>
                </a:lnTo>
                <a:lnTo>
                  <a:pt x="749" y="585"/>
                </a:lnTo>
                <a:lnTo>
                  <a:pt x="750" y="584"/>
                </a:lnTo>
                <a:lnTo>
                  <a:pt x="752" y="584"/>
                </a:lnTo>
                <a:lnTo>
                  <a:pt x="754" y="583"/>
                </a:lnTo>
                <a:lnTo>
                  <a:pt x="755" y="583"/>
                </a:lnTo>
                <a:lnTo>
                  <a:pt x="757" y="583"/>
                </a:lnTo>
                <a:lnTo>
                  <a:pt x="757" y="584"/>
                </a:lnTo>
                <a:lnTo>
                  <a:pt x="757" y="590"/>
                </a:lnTo>
                <a:lnTo>
                  <a:pt x="757" y="591"/>
                </a:lnTo>
                <a:lnTo>
                  <a:pt x="759" y="600"/>
                </a:lnTo>
                <a:lnTo>
                  <a:pt x="759" y="601"/>
                </a:lnTo>
                <a:lnTo>
                  <a:pt x="759" y="602"/>
                </a:lnTo>
                <a:close/>
                <a:moveTo>
                  <a:pt x="683" y="584"/>
                </a:moveTo>
                <a:lnTo>
                  <a:pt x="686" y="586"/>
                </a:lnTo>
                <a:lnTo>
                  <a:pt x="687" y="586"/>
                </a:lnTo>
                <a:lnTo>
                  <a:pt x="687" y="587"/>
                </a:lnTo>
                <a:lnTo>
                  <a:pt x="689" y="587"/>
                </a:lnTo>
                <a:lnTo>
                  <a:pt x="690" y="587"/>
                </a:lnTo>
                <a:lnTo>
                  <a:pt x="690" y="588"/>
                </a:lnTo>
                <a:lnTo>
                  <a:pt x="691" y="588"/>
                </a:lnTo>
                <a:lnTo>
                  <a:pt x="691" y="590"/>
                </a:lnTo>
                <a:lnTo>
                  <a:pt x="691" y="591"/>
                </a:lnTo>
                <a:lnTo>
                  <a:pt x="691" y="592"/>
                </a:lnTo>
                <a:lnTo>
                  <a:pt x="690" y="595"/>
                </a:lnTo>
                <a:lnTo>
                  <a:pt x="689" y="599"/>
                </a:lnTo>
                <a:lnTo>
                  <a:pt x="689" y="600"/>
                </a:lnTo>
                <a:lnTo>
                  <a:pt x="687" y="603"/>
                </a:lnTo>
                <a:lnTo>
                  <a:pt x="687" y="604"/>
                </a:lnTo>
                <a:lnTo>
                  <a:pt x="686" y="604"/>
                </a:lnTo>
                <a:lnTo>
                  <a:pt x="687" y="604"/>
                </a:lnTo>
                <a:lnTo>
                  <a:pt x="686" y="604"/>
                </a:lnTo>
                <a:lnTo>
                  <a:pt x="686" y="605"/>
                </a:lnTo>
                <a:lnTo>
                  <a:pt x="686" y="607"/>
                </a:lnTo>
                <a:lnTo>
                  <a:pt x="687" y="607"/>
                </a:lnTo>
                <a:lnTo>
                  <a:pt x="686" y="608"/>
                </a:lnTo>
                <a:lnTo>
                  <a:pt x="686" y="609"/>
                </a:lnTo>
                <a:lnTo>
                  <a:pt x="686" y="610"/>
                </a:lnTo>
                <a:lnTo>
                  <a:pt x="686" y="611"/>
                </a:lnTo>
                <a:lnTo>
                  <a:pt x="686" y="612"/>
                </a:lnTo>
                <a:lnTo>
                  <a:pt x="686" y="613"/>
                </a:lnTo>
                <a:lnTo>
                  <a:pt x="686" y="614"/>
                </a:lnTo>
                <a:lnTo>
                  <a:pt x="686" y="616"/>
                </a:lnTo>
                <a:lnTo>
                  <a:pt x="687" y="617"/>
                </a:lnTo>
                <a:lnTo>
                  <a:pt x="686" y="617"/>
                </a:lnTo>
                <a:lnTo>
                  <a:pt x="685" y="617"/>
                </a:lnTo>
                <a:lnTo>
                  <a:pt x="683" y="613"/>
                </a:lnTo>
                <a:lnTo>
                  <a:pt x="679" y="607"/>
                </a:lnTo>
                <a:lnTo>
                  <a:pt x="678" y="604"/>
                </a:lnTo>
                <a:lnTo>
                  <a:pt x="677" y="603"/>
                </a:lnTo>
                <a:lnTo>
                  <a:pt x="677" y="602"/>
                </a:lnTo>
                <a:lnTo>
                  <a:pt x="677" y="601"/>
                </a:lnTo>
                <a:lnTo>
                  <a:pt x="677" y="600"/>
                </a:lnTo>
                <a:lnTo>
                  <a:pt x="676" y="599"/>
                </a:lnTo>
                <a:lnTo>
                  <a:pt x="676" y="597"/>
                </a:lnTo>
                <a:lnTo>
                  <a:pt x="676" y="596"/>
                </a:lnTo>
                <a:lnTo>
                  <a:pt x="676" y="595"/>
                </a:lnTo>
                <a:lnTo>
                  <a:pt x="676" y="594"/>
                </a:lnTo>
                <a:lnTo>
                  <a:pt x="676" y="590"/>
                </a:lnTo>
                <a:lnTo>
                  <a:pt x="676" y="588"/>
                </a:lnTo>
                <a:lnTo>
                  <a:pt x="676" y="582"/>
                </a:lnTo>
                <a:lnTo>
                  <a:pt x="677" y="580"/>
                </a:lnTo>
                <a:lnTo>
                  <a:pt x="683" y="584"/>
                </a:lnTo>
                <a:close/>
                <a:moveTo>
                  <a:pt x="845" y="583"/>
                </a:moveTo>
                <a:lnTo>
                  <a:pt x="847" y="585"/>
                </a:lnTo>
                <a:lnTo>
                  <a:pt x="850" y="586"/>
                </a:lnTo>
                <a:lnTo>
                  <a:pt x="851" y="587"/>
                </a:lnTo>
                <a:lnTo>
                  <a:pt x="852" y="588"/>
                </a:lnTo>
                <a:lnTo>
                  <a:pt x="853" y="590"/>
                </a:lnTo>
                <a:lnTo>
                  <a:pt x="854" y="590"/>
                </a:lnTo>
                <a:lnTo>
                  <a:pt x="855" y="591"/>
                </a:lnTo>
                <a:lnTo>
                  <a:pt x="856" y="591"/>
                </a:lnTo>
                <a:lnTo>
                  <a:pt x="856" y="592"/>
                </a:lnTo>
                <a:lnTo>
                  <a:pt x="859" y="600"/>
                </a:lnTo>
                <a:lnTo>
                  <a:pt x="860" y="604"/>
                </a:lnTo>
                <a:lnTo>
                  <a:pt x="861" y="609"/>
                </a:lnTo>
                <a:lnTo>
                  <a:pt x="861" y="610"/>
                </a:lnTo>
                <a:lnTo>
                  <a:pt x="861" y="611"/>
                </a:lnTo>
                <a:lnTo>
                  <a:pt x="861" y="612"/>
                </a:lnTo>
                <a:lnTo>
                  <a:pt x="861" y="613"/>
                </a:lnTo>
                <a:lnTo>
                  <a:pt x="862" y="613"/>
                </a:lnTo>
                <a:lnTo>
                  <a:pt x="863" y="619"/>
                </a:lnTo>
                <a:lnTo>
                  <a:pt x="859" y="621"/>
                </a:lnTo>
                <a:lnTo>
                  <a:pt x="860" y="624"/>
                </a:lnTo>
                <a:lnTo>
                  <a:pt x="859" y="624"/>
                </a:lnTo>
                <a:lnTo>
                  <a:pt x="859" y="620"/>
                </a:lnTo>
                <a:lnTo>
                  <a:pt x="859" y="617"/>
                </a:lnTo>
                <a:lnTo>
                  <a:pt x="859" y="613"/>
                </a:lnTo>
                <a:lnTo>
                  <a:pt x="858" y="613"/>
                </a:lnTo>
                <a:lnTo>
                  <a:pt x="853" y="613"/>
                </a:lnTo>
                <a:lnTo>
                  <a:pt x="848" y="613"/>
                </a:lnTo>
                <a:lnTo>
                  <a:pt x="848" y="614"/>
                </a:lnTo>
                <a:lnTo>
                  <a:pt x="848" y="624"/>
                </a:lnTo>
                <a:lnTo>
                  <a:pt x="843" y="626"/>
                </a:lnTo>
                <a:lnTo>
                  <a:pt x="842" y="630"/>
                </a:lnTo>
                <a:lnTo>
                  <a:pt x="841" y="633"/>
                </a:lnTo>
                <a:lnTo>
                  <a:pt x="839" y="633"/>
                </a:lnTo>
                <a:lnTo>
                  <a:pt x="836" y="632"/>
                </a:lnTo>
                <a:lnTo>
                  <a:pt x="835" y="630"/>
                </a:lnTo>
                <a:lnTo>
                  <a:pt x="834" y="630"/>
                </a:lnTo>
                <a:lnTo>
                  <a:pt x="830" y="629"/>
                </a:lnTo>
                <a:lnTo>
                  <a:pt x="828" y="629"/>
                </a:lnTo>
                <a:lnTo>
                  <a:pt x="827" y="628"/>
                </a:lnTo>
                <a:lnTo>
                  <a:pt x="825" y="628"/>
                </a:lnTo>
                <a:lnTo>
                  <a:pt x="824" y="627"/>
                </a:lnTo>
                <a:lnTo>
                  <a:pt x="821" y="627"/>
                </a:lnTo>
                <a:lnTo>
                  <a:pt x="820" y="626"/>
                </a:lnTo>
                <a:lnTo>
                  <a:pt x="818" y="626"/>
                </a:lnTo>
                <a:lnTo>
                  <a:pt x="817" y="626"/>
                </a:lnTo>
                <a:lnTo>
                  <a:pt x="814" y="626"/>
                </a:lnTo>
                <a:lnTo>
                  <a:pt x="810" y="626"/>
                </a:lnTo>
                <a:lnTo>
                  <a:pt x="810" y="625"/>
                </a:lnTo>
                <a:lnTo>
                  <a:pt x="810" y="622"/>
                </a:lnTo>
                <a:lnTo>
                  <a:pt x="810" y="620"/>
                </a:lnTo>
                <a:lnTo>
                  <a:pt x="810" y="618"/>
                </a:lnTo>
                <a:lnTo>
                  <a:pt x="810" y="614"/>
                </a:lnTo>
                <a:lnTo>
                  <a:pt x="811" y="612"/>
                </a:lnTo>
                <a:lnTo>
                  <a:pt x="809" y="612"/>
                </a:lnTo>
                <a:lnTo>
                  <a:pt x="807" y="612"/>
                </a:lnTo>
                <a:lnTo>
                  <a:pt x="802" y="612"/>
                </a:lnTo>
                <a:lnTo>
                  <a:pt x="801" y="612"/>
                </a:lnTo>
                <a:lnTo>
                  <a:pt x="800" y="612"/>
                </a:lnTo>
                <a:lnTo>
                  <a:pt x="795" y="612"/>
                </a:lnTo>
                <a:lnTo>
                  <a:pt x="792" y="611"/>
                </a:lnTo>
                <a:lnTo>
                  <a:pt x="791" y="611"/>
                </a:lnTo>
                <a:lnTo>
                  <a:pt x="789" y="611"/>
                </a:lnTo>
                <a:lnTo>
                  <a:pt x="787" y="609"/>
                </a:lnTo>
                <a:lnTo>
                  <a:pt x="786" y="607"/>
                </a:lnTo>
                <a:lnTo>
                  <a:pt x="784" y="605"/>
                </a:lnTo>
                <a:lnTo>
                  <a:pt x="783" y="605"/>
                </a:lnTo>
                <a:lnTo>
                  <a:pt x="782" y="604"/>
                </a:lnTo>
                <a:lnTo>
                  <a:pt x="780" y="604"/>
                </a:lnTo>
                <a:lnTo>
                  <a:pt x="779" y="604"/>
                </a:lnTo>
                <a:lnTo>
                  <a:pt x="778" y="604"/>
                </a:lnTo>
                <a:lnTo>
                  <a:pt x="777" y="604"/>
                </a:lnTo>
                <a:lnTo>
                  <a:pt x="776" y="604"/>
                </a:lnTo>
                <a:lnTo>
                  <a:pt x="774" y="604"/>
                </a:lnTo>
                <a:lnTo>
                  <a:pt x="772" y="604"/>
                </a:lnTo>
                <a:lnTo>
                  <a:pt x="769" y="602"/>
                </a:lnTo>
                <a:lnTo>
                  <a:pt x="767" y="601"/>
                </a:lnTo>
                <a:lnTo>
                  <a:pt x="765" y="592"/>
                </a:lnTo>
                <a:lnTo>
                  <a:pt x="763" y="583"/>
                </a:lnTo>
                <a:lnTo>
                  <a:pt x="766" y="582"/>
                </a:lnTo>
                <a:lnTo>
                  <a:pt x="767" y="582"/>
                </a:lnTo>
                <a:lnTo>
                  <a:pt x="768" y="582"/>
                </a:lnTo>
                <a:lnTo>
                  <a:pt x="769" y="582"/>
                </a:lnTo>
                <a:lnTo>
                  <a:pt x="770" y="582"/>
                </a:lnTo>
                <a:lnTo>
                  <a:pt x="771" y="582"/>
                </a:lnTo>
                <a:lnTo>
                  <a:pt x="772" y="592"/>
                </a:lnTo>
                <a:lnTo>
                  <a:pt x="772" y="593"/>
                </a:lnTo>
                <a:lnTo>
                  <a:pt x="775" y="593"/>
                </a:lnTo>
                <a:lnTo>
                  <a:pt x="776" y="592"/>
                </a:lnTo>
                <a:lnTo>
                  <a:pt x="778" y="592"/>
                </a:lnTo>
                <a:lnTo>
                  <a:pt x="779" y="592"/>
                </a:lnTo>
                <a:lnTo>
                  <a:pt x="782" y="591"/>
                </a:lnTo>
                <a:lnTo>
                  <a:pt x="783" y="591"/>
                </a:lnTo>
                <a:lnTo>
                  <a:pt x="784" y="591"/>
                </a:lnTo>
                <a:lnTo>
                  <a:pt x="786" y="590"/>
                </a:lnTo>
                <a:lnTo>
                  <a:pt x="786" y="591"/>
                </a:lnTo>
                <a:lnTo>
                  <a:pt x="787" y="592"/>
                </a:lnTo>
                <a:lnTo>
                  <a:pt x="787" y="593"/>
                </a:lnTo>
                <a:lnTo>
                  <a:pt x="787" y="594"/>
                </a:lnTo>
                <a:lnTo>
                  <a:pt x="788" y="594"/>
                </a:lnTo>
                <a:lnTo>
                  <a:pt x="788" y="595"/>
                </a:lnTo>
                <a:lnTo>
                  <a:pt x="789" y="595"/>
                </a:lnTo>
                <a:lnTo>
                  <a:pt x="789" y="596"/>
                </a:lnTo>
                <a:lnTo>
                  <a:pt x="791" y="596"/>
                </a:lnTo>
                <a:lnTo>
                  <a:pt x="792" y="597"/>
                </a:lnTo>
                <a:lnTo>
                  <a:pt x="793" y="597"/>
                </a:lnTo>
                <a:lnTo>
                  <a:pt x="794" y="599"/>
                </a:lnTo>
                <a:lnTo>
                  <a:pt x="795" y="599"/>
                </a:lnTo>
                <a:lnTo>
                  <a:pt x="796" y="599"/>
                </a:lnTo>
                <a:lnTo>
                  <a:pt x="796" y="600"/>
                </a:lnTo>
                <a:lnTo>
                  <a:pt x="796" y="599"/>
                </a:lnTo>
                <a:lnTo>
                  <a:pt x="796" y="597"/>
                </a:lnTo>
                <a:lnTo>
                  <a:pt x="796" y="596"/>
                </a:lnTo>
                <a:lnTo>
                  <a:pt x="797" y="596"/>
                </a:lnTo>
                <a:lnTo>
                  <a:pt x="801" y="596"/>
                </a:lnTo>
                <a:lnTo>
                  <a:pt x="803" y="596"/>
                </a:lnTo>
                <a:lnTo>
                  <a:pt x="801" y="592"/>
                </a:lnTo>
                <a:lnTo>
                  <a:pt x="800" y="591"/>
                </a:lnTo>
                <a:lnTo>
                  <a:pt x="800" y="588"/>
                </a:lnTo>
                <a:lnTo>
                  <a:pt x="796" y="583"/>
                </a:lnTo>
                <a:lnTo>
                  <a:pt x="797" y="583"/>
                </a:lnTo>
                <a:lnTo>
                  <a:pt x="797" y="582"/>
                </a:lnTo>
                <a:lnTo>
                  <a:pt x="799" y="582"/>
                </a:lnTo>
                <a:lnTo>
                  <a:pt x="800" y="582"/>
                </a:lnTo>
                <a:lnTo>
                  <a:pt x="801" y="582"/>
                </a:lnTo>
                <a:lnTo>
                  <a:pt x="801" y="580"/>
                </a:lnTo>
                <a:lnTo>
                  <a:pt x="802" y="580"/>
                </a:lnTo>
                <a:lnTo>
                  <a:pt x="803" y="579"/>
                </a:lnTo>
                <a:lnTo>
                  <a:pt x="804" y="579"/>
                </a:lnTo>
                <a:lnTo>
                  <a:pt x="805" y="578"/>
                </a:lnTo>
                <a:lnTo>
                  <a:pt x="807" y="578"/>
                </a:lnTo>
                <a:lnTo>
                  <a:pt x="807" y="577"/>
                </a:lnTo>
                <a:lnTo>
                  <a:pt x="808" y="576"/>
                </a:lnTo>
                <a:lnTo>
                  <a:pt x="809" y="576"/>
                </a:lnTo>
                <a:lnTo>
                  <a:pt x="809" y="575"/>
                </a:lnTo>
                <a:lnTo>
                  <a:pt x="810" y="575"/>
                </a:lnTo>
                <a:lnTo>
                  <a:pt x="811" y="574"/>
                </a:lnTo>
                <a:lnTo>
                  <a:pt x="812" y="574"/>
                </a:lnTo>
                <a:lnTo>
                  <a:pt x="812" y="573"/>
                </a:lnTo>
                <a:lnTo>
                  <a:pt x="813" y="573"/>
                </a:lnTo>
                <a:lnTo>
                  <a:pt x="814" y="573"/>
                </a:lnTo>
                <a:lnTo>
                  <a:pt x="814" y="579"/>
                </a:lnTo>
                <a:lnTo>
                  <a:pt x="817" y="579"/>
                </a:lnTo>
                <a:lnTo>
                  <a:pt x="818" y="579"/>
                </a:lnTo>
                <a:lnTo>
                  <a:pt x="819" y="579"/>
                </a:lnTo>
                <a:lnTo>
                  <a:pt x="819" y="582"/>
                </a:lnTo>
                <a:lnTo>
                  <a:pt x="819" y="583"/>
                </a:lnTo>
                <a:lnTo>
                  <a:pt x="821" y="583"/>
                </a:lnTo>
                <a:lnTo>
                  <a:pt x="824" y="583"/>
                </a:lnTo>
                <a:lnTo>
                  <a:pt x="824" y="580"/>
                </a:lnTo>
                <a:lnTo>
                  <a:pt x="825" y="577"/>
                </a:lnTo>
                <a:lnTo>
                  <a:pt x="825" y="571"/>
                </a:lnTo>
                <a:lnTo>
                  <a:pt x="826" y="573"/>
                </a:lnTo>
                <a:lnTo>
                  <a:pt x="827" y="573"/>
                </a:lnTo>
                <a:lnTo>
                  <a:pt x="831" y="575"/>
                </a:lnTo>
                <a:lnTo>
                  <a:pt x="835" y="576"/>
                </a:lnTo>
                <a:lnTo>
                  <a:pt x="836" y="576"/>
                </a:lnTo>
                <a:lnTo>
                  <a:pt x="837" y="576"/>
                </a:lnTo>
                <a:lnTo>
                  <a:pt x="838" y="576"/>
                </a:lnTo>
                <a:lnTo>
                  <a:pt x="838" y="577"/>
                </a:lnTo>
                <a:lnTo>
                  <a:pt x="841" y="578"/>
                </a:lnTo>
                <a:lnTo>
                  <a:pt x="842" y="578"/>
                </a:lnTo>
                <a:lnTo>
                  <a:pt x="842" y="579"/>
                </a:lnTo>
                <a:lnTo>
                  <a:pt x="843" y="579"/>
                </a:lnTo>
                <a:lnTo>
                  <a:pt x="843" y="580"/>
                </a:lnTo>
                <a:lnTo>
                  <a:pt x="844" y="580"/>
                </a:lnTo>
                <a:lnTo>
                  <a:pt x="844" y="582"/>
                </a:lnTo>
                <a:lnTo>
                  <a:pt x="845" y="583"/>
                </a:lnTo>
                <a:close/>
                <a:moveTo>
                  <a:pt x="702" y="584"/>
                </a:moveTo>
                <a:lnTo>
                  <a:pt x="700" y="588"/>
                </a:lnTo>
                <a:lnTo>
                  <a:pt x="699" y="587"/>
                </a:lnTo>
                <a:lnTo>
                  <a:pt x="698" y="591"/>
                </a:lnTo>
                <a:lnTo>
                  <a:pt x="693" y="588"/>
                </a:lnTo>
                <a:lnTo>
                  <a:pt x="692" y="587"/>
                </a:lnTo>
                <a:lnTo>
                  <a:pt x="691" y="586"/>
                </a:lnTo>
                <a:lnTo>
                  <a:pt x="689" y="585"/>
                </a:lnTo>
                <a:lnTo>
                  <a:pt x="686" y="584"/>
                </a:lnTo>
                <a:lnTo>
                  <a:pt x="684" y="583"/>
                </a:lnTo>
                <a:lnTo>
                  <a:pt x="681" y="580"/>
                </a:lnTo>
                <a:lnTo>
                  <a:pt x="677" y="578"/>
                </a:lnTo>
                <a:lnTo>
                  <a:pt x="676" y="577"/>
                </a:lnTo>
                <a:lnTo>
                  <a:pt x="677" y="575"/>
                </a:lnTo>
                <a:lnTo>
                  <a:pt x="677" y="573"/>
                </a:lnTo>
                <a:lnTo>
                  <a:pt x="677" y="571"/>
                </a:lnTo>
                <a:lnTo>
                  <a:pt x="678" y="570"/>
                </a:lnTo>
                <a:lnTo>
                  <a:pt x="678" y="567"/>
                </a:lnTo>
                <a:lnTo>
                  <a:pt x="678" y="563"/>
                </a:lnTo>
                <a:lnTo>
                  <a:pt x="679" y="562"/>
                </a:lnTo>
                <a:lnTo>
                  <a:pt x="681" y="562"/>
                </a:lnTo>
                <a:lnTo>
                  <a:pt x="681" y="561"/>
                </a:lnTo>
                <a:lnTo>
                  <a:pt x="682" y="561"/>
                </a:lnTo>
                <a:lnTo>
                  <a:pt x="683" y="561"/>
                </a:lnTo>
                <a:lnTo>
                  <a:pt x="684" y="561"/>
                </a:lnTo>
                <a:lnTo>
                  <a:pt x="684" y="560"/>
                </a:lnTo>
                <a:lnTo>
                  <a:pt x="685" y="560"/>
                </a:lnTo>
                <a:lnTo>
                  <a:pt x="693" y="561"/>
                </a:lnTo>
                <a:lnTo>
                  <a:pt x="698" y="563"/>
                </a:lnTo>
                <a:lnTo>
                  <a:pt x="701" y="565"/>
                </a:lnTo>
                <a:lnTo>
                  <a:pt x="703" y="568"/>
                </a:lnTo>
                <a:lnTo>
                  <a:pt x="703" y="574"/>
                </a:lnTo>
                <a:lnTo>
                  <a:pt x="703" y="575"/>
                </a:lnTo>
                <a:lnTo>
                  <a:pt x="703" y="578"/>
                </a:lnTo>
                <a:lnTo>
                  <a:pt x="702" y="580"/>
                </a:lnTo>
                <a:lnTo>
                  <a:pt x="702" y="584"/>
                </a:lnTo>
                <a:close/>
                <a:moveTo>
                  <a:pt x="928" y="601"/>
                </a:moveTo>
                <a:lnTo>
                  <a:pt x="906" y="599"/>
                </a:lnTo>
                <a:lnTo>
                  <a:pt x="906" y="597"/>
                </a:lnTo>
                <a:lnTo>
                  <a:pt x="906" y="583"/>
                </a:lnTo>
                <a:lnTo>
                  <a:pt x="902" y="580"/>
                </a:lnTo>
                <a:lnTo>
                  <a:pt x="898" y="579"/>
                </a:lnTo>
                <a:lnTo>
                  <a:pt x="897" y="579"/>
                </a:lnTo>
                <a:lnTo>
                  <a:pt x="898" y="578"/>
                </a:lnTo>
                <a:lnTo>
                  <a:pt x="899" y="577"/>
                </a:lnTo>
                <a:lnTo>
                  <a:pt x="901" y="576"/>
                </a:lnTo>
                <a:lnTo>
                  <a:pt x="902" y="574"/>
                </a:lnTo>
                <a:lnTo>
                  <a:pt x="903" y="573"/>
                </a:lnTo>
                <a:lnTo>
                  <a:pt x="904" y="571"/>
                </a:lnTo>
                <a:lnTo>
                  <a:pt x="904" y="570"/>
                </a:lnTo>
                <a:lnTo>
                  <a:pt x="905" y="569"/>
                </a:lnTo>
                <a:lnTo>
                  <a:pt x="905" y="568"/>
                </a:lnTo>
                <a:lnTo>
                  <a:pt x="906" y="568"/>
                </a:lnTo>
                <a:lnTo>
                  <a:pt x="906" y="567"/>
                </a:lnTo>
                <a:lnTo>
                  <a:pt x="906" y="566"/>
                </a:lnTo>
                <a:lnTo>
                  <a:pt x="907" y="565"/>
                </a:lnTo>
                <a:lnTo>
                  <a:pt x="907" y="563"/>
                </a:lnTo>
                <a:lnTo>
                  <a:pt x="907" y="562"/>
                </a:lnTo>
                <a:lnTo>
                  <a:pt x="909" y="562"/>
                </a:lnTo>
                <a:lnTo>
                  <a:pt x="909" y="561"/>
                </a:lnTo>
                <a:lnTo>
                  <a:pt x="910" y="560"/>
                </a:lnTo>
                <a:lnTo>
                  <a:pt x="910" y="559"/>
                </a:lnTo>
                <a:lnTo>
                  <a:pt x="911" y="559"/>
                </a:lnTo>
                <a:lnTo>
                  <a:pt x="923" y="560"/>
                </a:lnTo>
                <a:lnTo>
                  <a:pt x="927" y="560"/>
                </a:lnTo>
                <a:lnTo>
                  <a:pt x="928" y="575"/>
                </a:lnTo>
                <a:lnTo>
                  <a:pt x="928" y="591"/>
                </a:lnTo>
                <a:lnTo>
                  <a:pt x="928" y="593"/>
                </a:lnTo>
                <a:lnTo>
                  <a:pt x="928" y="600"/>
                </a:lnTo>
                <a:lnTo>
                  <a:pt x="928" y="601"/>
                </a:lnTo>
                <a:close/>
                <a:moveTo>
                  <a:pt x="830" y="556"/>
                </a:moveTo>
                <a:lnTo>
                  <a:pt x="830" y="567"/>
                </a:lnTo>
                <a:lnTo>
                  <a:pt x="828" y="567"/>
                </a:lnTo>
                <a:lnTo>
                  <a:pt x="827" y="571"/>
                </a:lnTo>
                <a:lnTo>
                  <a:pt x="826" y="570"/>
                </a:lnTo>
                <a:lnTo>
                  <a:pt x="825" y="570"/>
                </a:lnTo>
                <a:lnTo>
                  <a:pt x="824" y="570"/>
                </a:lnTo>
                <a:lnTo>
                  <a:pt x="825" y="567"/>
                </a:lnTo>
                <a:lnTo>
                  <a:pt x="819" y="567"/>
                </a:lnTo>
                <a:lnTo>
                  <a:pt x="814" y="567"/>
                </a:lnTo>
                <a:lnTo>
                  <a:pt x="814" y="563"/>
                </a:lnTo>
                <a:lnTo>
                  <a:pt x="814" y="562"/>
                </a:lnTo>
                <a:lnTo>
                  <a:pt x="814" y="559"/>
                </a:lnTo>
                <a:lnTo>
                  <a:pt x="814" y="554"/>
                </a:lnTo>
                <a:lnTo>
                  <a:pt x="816" y="552"/>
                </a:lnTo>
                <a:lnTo>
                  <a:pt x="822" y="550"/>
                </a:lnTo>
                <a:lnTo>
                  <a:pt x="824" y="549"/>
                </a:lnTo>
                <a:lnTo>
                  <a:pt x="827" y="548"/>
                </a:lnTo>
                <a:lnTo>
                  <a:pt x="828" y="548"/>
                </a:lnTo>
                <a:lnTo>
                  <a:pt x="833" y="545"/>
                </a:lnTo>
                <a:lnTo>
                  <a:pt x="841" y="542"/>
                </a:lnTo>
                <a:lnTo>
                  <a:pt x="845" y="541"/>
                </a:lnTo>
                <a:lnTo>
                  <a:pt x="848" y="538"/>
                </a:lnTo>
                <a:lnTo>
                  <a:pt x="850" y="538"/>
                </a:lnTo>
                <a:lnTo>
                  <a:pt x="850" y="540"/>
                </a:lnTo>
                <a:lnTo>
                  <a:pt x="851" y="540"/>
                </a:lnTo>
                <a:lnTo>
                  <a:pt x="851" y="541"/>
                </a:lnTo>
                <a:lnTo>
                  <a:pt x="852" y="541"/>
                </a:lnTo>
                <a:lnTo>
                  <a:pt x="852" y="542"/>
                </a:lnTo>
                <a:lnTo>
                  <a:pt x="852" y="543"/>
                </a:lnTo>
                <a:lnTo>
                  <a:pt x="853" y="543"/>
                </a:lnTo>
                <a:lnTo>
                  <a:pt x="853" y="544"/>
                </a:lnTo>
                <a:lnTo>
                  <a:pt x="854" y="544"/>
                </a:lnTo>
                <a:lnTo>
                  <a:pt x="854" y="545"/>
                </a:lnTo>
                <a:lnTo>
                  <a:pt x="854" y="546"/>
                </a:lnTo>
                <a:lnTo>
                  <a:pt x="855" y="546"/>
                </a:lnTo>
                <a:lnTo>
                  <a:pt x="855" y="548"/>
                </a:lnTo>
                <a:lnTo>
                  <a:pt x="855" y="549"/>
                </a:lnTo>
                <a:lnTo>
                  <a:pt x="852" y="550"/>
                </a:lnTo>
                <a:lnTo>
                  <a:pt x="848" y="551"/>
                </a:lnTo>
                <a:lnTo>
                  <a:pt x="844" y="552"/>
                </a:lnTo>
                <a:lnTo>
                  <a:pt x="837" y="553"/>
                </a:lnTo>
                <a:lnTo>
                  <a:pt x="830" y="556"/>
                </a:lnTo>
                <a:close/>
                <a:moveTo>
                  <a:pt x="1177" y="535"/>
                </a:moveTo>
                <a:lnTo>
                  <a:pt x="1180" y="536"/>
                </a:lnTo>
                <a:lnTo>
                  <a:pt x="1181" y="535"/>
                </a:lnTo>
                <a:lnTo>
                  <a:pt x="1186" y="536"/>
                </a:lnTo>
                <a:lnTo>
                  <a:pt x="1196" y="537"/>
                </a:lnTo>
                <a:lnTo>
                  <a:pt x="1202" y="540"/>
                </a:lnTo>
                <a:lnTo>
                  <a:pt x="1214" y="543"/>
                </a:lnTo>
                <a:lnTo>
                  <a:pt x="1228" y="549"/>
                </a:lnTo>
                <a:lnTo>
                  <a:pt x="1243" y="556"/>
                </a:lnTo>
                <a:lnTo>
                  <a:pt x="1242" y="560"/>
                </a:lnTo>
                <a:lnTo>
                  <a:pt x="1185" y="558"/>
                </a:lnTo>
                <a:lnTo>
                  <a:pt x="1185" y="562"/>
                </a:lnTo>
                <a:lnTo>
                  <a:pt x="1183" y="562"/>
                </a:lnTo>
                <a:lnTo>
                  <a:pt x="1183" y="563"/>
                </a:lnTo>
                <a:lnTo>
                  <a:pt x="1182" y="571"/>
                </a:lnTo>
                <a:lnTo>
                  <a:pt x="1181" y="570"/>
                </a:lnTo>
                <a:lnTo>
                  <a:pt x="1180" y="569"/>
                </a:lnTo>
                <a:lnTo>
                  <a:pt x="1178" y="569"/>
                </a:lnTo>
                <a:lnTo>
                  <a:pt x="1177" y="568"/>
                </a:lnTo>
                <a:lnTo>
                  <a:pt x="1176" y="567"/>
                </a:lnTo>
                <a:lnTo>
                  <a:pt x="1175" y="567"/>
                </a:lnTo>
                <a:lnTo>
                  <a:pt x="1174" y="566"/>
                </a:lnTo>
                <a:lnTo>
                  <a:pt x="1173" y="565"/>
                </a:lnTo>
                <a:lnTo>
                  <a:pt x="1172" y="565"/>
                </a:lnTo>
                <a:lnTo>
                  <a:pt x="1169" y="563"/>
                </a:lnTo>
                <a:lnTo>
                  <a:pt x="1168" y="563"/>
                </a:lnTo>
                <a:lnTo>
                  <a:pt x="1167" y="562"/>
                </a:lnTo>
                <a:lnTo>
                  <a:pt x="1166" y="562"/>
                </a:lnTo>
                <a:lnTo>
                  <a:pt x="1165" y="560"/>
                </a:lnTo>
                <a:lnTo>
                  <a:pt x="1165" y="554"/>
                </a:lnTo>
                <a:lnTo>
                  <a:pt x="1168" y="556"/>
                </a:lnTo>
                <a:lnTo>
                  <a:pt x="1169" y="556"/>
                </a:lnTo>
                <a:lnTo>
                  <a:pt x="1169" y="551"/>
                </a:lnTo>
                <a:lnTo>
                  <a:pt x="1169" y="545"/>
                </a:lnTo>
                <a:lnTo>
                  <a:pt x="1169" y="540"/>
                </a:lnTo>
                <a:lnTo>
                  <a:pt x="1169" y="537"/>
                </a:lnTo>
                <a:lnTo>
                  <a:pt x="1169" y="534"/>
                </a:lnTo>
                <a:lnTo>
                  <a:pt x="1166" y="533"/>
                </a:lnTo>
                <a:lnTo>
                  <a:pt x="1167" y="532"/>
                </a:lnTo>
                <a:lnTo>
                  <a:pt x="1171" y="532"/>
                </a:lnTo>
                <a:lnTo>
                  <a:pt x="1178" y="534"/>
                </a:lnTo>
                <a:lnTo>
                  <a:pt x="1177" y="535"/>
                </a:lnTo>
                <a:close/>
                <a:moveTo>
                  <a:pt x="792" y="546"/>
                </a:moveTo>
                <a:lnTo>
                  <a:pt x="792" y="552"/>
                </a:lnTo>
                <a:lnTo>
                  <a:pt x="792" y="558"/>
                </a:lnTo>
                <a:lnTo>
                  <a:pt x="791" y="562"/>
                </a:lnTo>
                <a:lnTo>
                  <a:pt x="791" y="567"/>
                </a:lnTo>
                <a:lnTo>
                  <a:pt x="791" y="574"/>
                </a:lnTo>
                <a:lnTo>
                  <a:pt x="791" y="580"/>
                </a:lnTo>
                <a:lnTo>
                  <a:pt x="791" y="582"/>
                </a:lnTo>
                <a:lnTo>
                  <a:pt x="787" y="582"/>
                </a:lnTo>
                <a:lnTo>
                  <a:pt x="784" y="582"/>
                </a:lnTo>
                <a:lnTo>
                  <a:pt x="779" y="582"/>
                </a:lnTo>
                <a:lnTo>
                  <a:pt x="777" y="582"/>
                </a:lnTo>
                <a:lnTo>
                  <a:pt x="775" y="580"/>
                </a:lnTo>
                <a:lnTo>
                  <a:pt x="774" y="580"/>
                </a:lnTo>
                <a:lnTo>
                  <a:pt x="772" y="580"/>
                </a:lnTo>
                <a:lnTo>
                  <a:pt x="771" y="580"/>
                </a:lnTo>
                <a:lnTo>
                  <a:pt x="770" y="580"/>
                </a:lnTo>
                <a:lnTo>
                  <a:pt x="769" y="580"/>
                </a:lnTo>
                <a:lnTo>
                  <a:pt x="768" y="580"/>
                </a:lnTo>
                <a:lnTo>
                  <a:pt x="767" y="582"/>
                </a:lnTo>
                <a:lnTo>
                  <a:pt x="766" y="582"/>
                </a:lnTo>
                <a:lnTo>
                  <a:pt x="762" y="582"/>
                </a:lnTo>
                <a:lnTo>
                  <a:pt x="762" y="580"/>
                </a:lnTo>
                <a:lnTo>
                  <a:pt x="762" y="574"/>
                </a:lnTo>
                <a:lnTo>
                  <a:pt x="758" y="574"/>
                </a:lnTo>
                <a:lnTo>
                  <a:pt x="757" y="574"/>
                </a:lnTo>
                <a:lnTo>
                  <a:pt x="755" y="576"/>
                </a:lnTo>
                <a:lnTo>
                  <a:pt x="755" y="577"/>
                </a:lnTo>
                <a:lnTo>
                  <a:pt x="755" y="578"/>
                </a:lnTo>
                <a:lnTo>
                  <a:pt x="755" y="582"/>
                </a:lnTo>
                <a:lnTo>
                  <a:pt x="754" y="582"/>
                </a:lnTo>
                <a:lnTo>
                  <a:pt x="753" y="583"/>
                </a:lnTo>
                <a:lnTo>
                  <a:pt x="752" y="583"/>
                </a:lnTo>
                <a:lnTo>
                  <a:pt x="751" y="583"/>
                </a:lnTo>
                <a:lnTo>
                  <a:pt x="750" y="584"/>
                </a:lnTo>
                <a:lnTo>
                  <a:pt x="749" y="584"/>
                </a:lnTo>
                <a:lnTo>
                  <a:pt x="748" y="584"/>
                </a:lnTo>
                <a:lnTo>
                  <a:pt x="746" y="584"/>
                </a:lnTo>
                <a:lnTo>
                  <a:pt x="746" y="585"/>
                </a:lnTo>
                <a:lnTo>
                  <a:pt x="745" y="585"/>
                </a:lnTo>
                <a:lnTo>
                  <a:pt x="740" y="586"/>
                </a:lnTo>
                <a:lnTo>
                  <a:pt x="740" y="587"/>
                </a:lnTo>
                <a:lnTo>
                  <a:pt x="738" y="587"/>
                </a:lnTo>
                <a:lnTo>
                  <a:pt x="737" y="587"/>
                </a:lnTo>
                <a:lnTo>
                  <a:pt x="737" y="588"/>
                </a:lnTo>
                <a:lnTo>
                  <a:pt x="736" y="588"/>
                </a:lnTo>
                <a:lnTo>
                  <a:pt x="735" y="588"/>
                </a:lnTo>
                <a:lnTo>
                  <a:pt x="734" y="590"/>
                </a:lnTo>
                <a:lnTo>
                  <a:pt x="733" y="590"/>
                </a:lnTo>
                <a:lnTo>
                  <a:pt x="733" y="591"/>
                </a:lnTo>
                <a:lnTo>
                  <a:pt x="729" y="592"/>
                </a:lnTo>
                <a:lnTo>
                  <a:pt x="727" y="593"/>
                </a:lnTo>
                <a:lnTo>
                  <a:pt x="726" y="594"/>
                </a:lnTo>
                <a:lnTo>
                  <a:pt x="725" y="594"/>
                </a:lnTo>
                <a:lnTo>
                  <a:pt x="724" y="594"/>
                </a:lnTo>
                <a:lnTo>
                  <a:pt x="723" y="595"/>
                </a:lnTo>
                <a:lnTo>
                  <a:pt x="721" y="595"/>
                </a:lnTo>
                <a:lnTo>
                  <a:pt x="721" y="594"/>
                </a:lnTo>
                <a:lnTo>
                  <a:pt x="721" y="592"/>
                </a:lnTo>
                <a:lnTo>
                  <a:pt x="721" y="586"/>
                </a:lnTo>
                <a:lnTo>
                  <a:pt x="721" y="585"/>
                </a:lnTo>
                <a:lnTo>
                  <a:pt x="721" y="583"/>
                </a:lnTo>
                <a:lnTo>
                  <a:pt x="721" y="580"/>
                </a:lnTo>
                <a:lnTo>
                  <a:pt x="721" y="576"/>
                </a:lnTo>
                <a:lnTo>
                  <a:pt x="721" y="574"/>
                </a:lnTo>
                <a:lnTo>
                  <a:pt x="721" y="568"/>
                </a:lnTo>
                <a:lnTo>
                  <a:pt x="719" y="565"/>
                </a:lnTo>
                <a:lnTo>
                  <a:pt x="717" y="560"/>
                </a:lnTo>
                <a:lnTo>
                  <a:pt x="711" y="560"/>
                </a:lnTo>
                <a:lnTo>
                  <a:pt x="710" y="560"/>
                </a:lnTo>
                <a:lnTo>
                  <a:pt x="710" y="559"/>
                </a:lnTo>
                <a:lnTo>
                  <a:pt x="710" y="553"/>
                </a:lnTo>
                <a:lnTo>
                  <a:pt x="710" y="548"/>
                </a:lnTo>
                <a:lnTo>
                  <a:pt x="709" y="548"/>
                </a:lnTo>
                <a:lnTo>
                  <a:pt x="707" y="549"/>
                </a:lnTo>
                <a:lnTo>
                  <a:pt x="706" y="549"/>
                </a:lnTo>
                <a:lnTo>
                  <a:pt x="706" y="550"/>
                </a:lnTo>
                <a:lnTo>
                  <a:pt x="704" y="550"/>
                </a:lnTo>
                <a:lnTo>
                  <a:pt x="703" y="550"/>
                </a:lnTo>
                <a:lnTo>
                  <a:pt x="703" y="551"/>
                </a:lnTo>
                <a:lnTo>
                  <a:pt x="702" y="551"/>
                </a:lnTo>
                <a:lnTo>
                  <a:pt x="701" y="551"/>
                </a:lnTo>
                <a:lnTo>
                  <a:pt x="700" y="551"/>
                </a:lnTo>
                <a:lnTo>
                  <a:pt x="700" y="550"/>
                </a:lnTo>
                <a:lnTo>
                  <a:pt x="701" y="550"/>
                </a:lnTo>
                <a:lnTo>
                  <a:pt x="702" y="550"/>
                </a:lnTo>
                <a:lnTo>
                  <a:pt x="702" y="549"/>
                </a:lnTo>
                <a:lnTo>
                  <a:pt x="703" y="549"/>
                </a:lnTo>
                <a:lnTo>
                  <a:pt x="704" y="549"/>
                </a:lnTo>
                <a:lnTo>
                  <a:pt x="706" y="549"/>
                </a:lnTo>
                <a:lnTo>
                  <a:pt x="706" y="548"/>
                </a:lnTo>
                <a:lnTo>
                  <a:pt x="707" y="548"/>
                </a:lnTo>
                <a:lnTo>
                  <a:pt x="708" y="546"/>
                </a:lnTo>
                <a:lnTo>
                  <a:pt x="710" y="546"/>
                </a:lnTo>
                <a:lnTo>
                  <a:pt x="712" y="545"/>
                </a:lnTo>
                <a:lnTo>
                  <a:pt x="714" y="545"/>
                </a:lnTo>
                <a:lnTo>
                  <a:pt x="719" y="544"/>
                </a:lnTo>
                <a:lnTo>
                  <a:pt x="723" y="543"/>
                </a:lnTo>
                <a:lnTo>
                  <a:pt x="727" y="543"/>
                </a:lnTo>
                <a:lnTo>
                  <a:pt x="731" y="542"/>
                </a:lnTo>
                <a:lnTo>
                  <a:pt x="733" y="541"/>
                </a:lnTo>
                <a:lnTo>
                  <a:pt x="736" y="541"/>
                </a:lnTo>
                <a:lnTo>
                  <a:pt x="740" y="540"/>
                </a:lnTo>
                <a:lnTo>
                  <a:pt x="742" y="540"/>
                </a:lnTo>
                <a:lnTo>
                  <a:pt x="743" y="540"/>
                </a:lnTo>
                <a:lnTo>
                  <a:pt x="746" y="538"/>
                </a:lnTo>
                <a:lnTo>
                  <a:pt x="749" y="538"/>
                </a:lnTo>
                <a:lnTo>
                  <a:pt x="751" y="537"/>
                </a:lnTo>
                <a:lnTo>
                  <a:pt x="754" y="537"/>
                </a:lnTo>
                <a:lnTo>
                  <a:pt x="754" y="536"/>
                </a:lnTo>
                <a:lnTo>
                  <a:pt x="760" y="536"/>
                </a:lnTo>
                <a:lnTo>
                  <a:pt x="762" y="535"/>
                </a:lnTo>
                <a:lnTo>
                  <a:pt x="767" y="534"/>
                </a:lnTo>
                <a:lnTo>
                  <a:pt x="771" y="533"/>
                </a:lnTo>
                <a:lnTo>
                  <a:pt x="775" y="532"/>
                </a:lnTo>
                <a:lnTo>
                  <a:pt x="779" y="531"/>
                </a:lnTo>
                <a:lnTo>
                  <a:pt x="784" y="529"/>
                </a:lnTo>
                <a:lnTo>
                  <a:pt x="788" y="528"/>
                </a:lnTo>
                <a:lnTo>
                  <a:pt x="792" y="528"/>
                </a:lnTo>
                <a:lnTo>
                  <a:pt x="792" y="538"/>
                </a:lnTo>
                <a:lnTo>
                  <a:pt x="792" y="542"/>
                </a:lnTo>
                <a:lnTo>
                  <a:pt x="792" y="546"/>
                </a:lnTo>
                <a:close/>
                <a:moveTo>
                  <a:pt x="887" y="534"/>
                </a:moveTo>
                <a:lnTo>
                  <a:pt x="888" y="534"/>
                </a:lnTo>
                <a:lnTo>
                  <a:pt x="890" y="534"/>
                </a:lnTo>
                <a:lnTo>
                  <a:pt x="893" y="535"/>
                </a:lnTo>
                <a:lnTo>
                  <a:pt x="894" y="535"/>
                </a:lnTo>
                <a:lnTo>
                  <a:pt x="896" y="535"/>
                </a:lnTo>
                <a:lnTo>
                  <a:pt x="897" y="535"/>
                </a:lnTo>
                <a:lnTo>
                  <a:pt x="897" y="531"/>
                </a:lnTo>
                <a:lnTo>
                  <a:pt x="901" y="528"/>
                </a:lnTo>
                <a:lnTo>
                  <a:pt x="902" y="527"/>
                </a:lnTo>
                <a:lnTo>
                  <a:pt x="903" y="526"/>
                </a:lnTo>
                <a:lnTo>
                  <a:pt x="905" y="524"/>
                </a:lnTo>
                <a:lnTo>
                  <a:pt x="917" y="524"/>
                </a:lnTo>
                <a:lnTo>
                  <a:pt x="919" y="524"/>
                </a:lnTo>
                <a:lnTo>
                  <a:pt x="922" y="524"/>
                </a:lnTo>
                <a:lnTo>
                  <a:pt x="922" y="533"/>
                </a:lnTo>
                <a:lnTo>
                  <a:pt x="928" y="533"/>
                </a:lnTo>
                <a:lnTo>
                  <a:pt x="928" y="535"/>
                </a:lnTo>
                <a:lnTo>
                  <a:pt x="928" y="540"/>
                </a:lnTo>
                <a:lnTo>
                  <a:pt x="927" y="540"/>
                </a:lnTo>
                <a:lnTo>
                  <a:pt x="927" y="541"/>
                </a:lnTo>
                <a:lnTo>
                  <a:pt x="927" y="542"/>
                </a:lnTo>
                <a:lnTo>
                  <a:pt x="926" y="542"/>
                </a:lnTo>
                <a:lnTo>
                  <a:pt x="926" y="543"/>
                </a:lnTo>
                <a:lnTo>
                  <a:pt x="924" y="543"/>
                </a:lnTo>
                <a:lnTo>
                  <a:pt x="924" y="544"/>
                </a:lnTo>
                <a:lnTo>
                  <a:pt x="923" y="545"/>
                </a:lnTo>
                <a:lnTo>
                  <a:pt x="922" y="546"/>
                </a:lnTo>
                <a:lnTo>
                  <a:pt x="921" y="548"/>
                </a:lnTo>
                <a:lnTo>
                  <a:pt x="920" y="548"/>
                </a:lnTo>
                <a:lnTo>
                  <a:pt x="920" y="549"/>
                </a:lnTo>
                <a:lnTo>
                  <a:pt x="919" y="549"/>
                </a:lnTo>
                <a:lnTo>
                  <a:pt x="919" y="550"/>
                </a:lnTo>
                <a:lnTo>
                  <a:pt x="918" y="550"/>
                </a:lnTo>
                <a:lnTo>
                  <a:pt x="918" y="551"/>
                </a:lnTo>
                <a:lnTo>
                  <a:pt x="917" y="551"/>
                </a:lnTo>
                <a:lnTo>
                  <a:pt x="917" y="552"/>
                </a:lnTo>
                <a:lnTo>
                  <a:pt x="915" y="552"/>
                </a:lnTo>
                <a:lnTo>
                  <a:pt x="915" y="553"/>
                </a:lnTo>
                <a:lnTo>
                  <a:pt x="914" y="553"/>
                </a:lnTo>
                <a:lnTo>
                  <a:pt x="913" y="554"/>
                </a:lnTo>
                <a:lnTo>
                  <a:pt x="912" y="556"/>
                </a:lnTo>
                <a:lnTo>
                  <a:pt x="912" y="557"/>
                </a:lnTo>
                <a:lnTo>
                  <a:pt x="911" y="557"/>
                </a:lnTo>
                <a:lnTo>
                  <a:pt x="911" y="558"/>
                </a:lnTo>
                <a:lnTo>
                  <a:pt x="910" y="558"/>
                </a:lnTo>
                <a:lnTo>
                  <a:pt x="910" y="559"/>
                </a:lnTo>
                <a:lnTo>
                  <a:pt x="906" y="559"/>
                </a:lnTo>
                <a:lnTo>
                  <a:pt x="898" y="559"/>
                </a:lnTo>
                <a:lnTo>
                  <a:pt x="889" y="558"/>
                </a:lnTo>
                <a:lnTo>
                  <a:pt x="886" y="558"/>
                </a:lnTo>
                <a:lnTo>
                  <a:pt x="881" y="558"/>
                </a:lnTo>
                <a:lnTo>
                  <a:pt x="880" y="558"/>
                </a:lnTo>
                <a:lnTo>
                  <a:pt x="880" y="562"/>
                </a:lnTo>
                <a:lnTo>
                  <a:pt x="880" y="565"/>
                </a:lnTo>
                <a:lnTo>
                  <a:pt x="880" y="568"/>
                </a:lnTo>
                <a:lnTo>
                  <a:pt x="879" y="568"/>
                </a:lnTo>
                <a:lnTo>
                  <a:pt x="878" y="568"/>
                </a:lnTo>
                <a:lnTo>
                  <a:pt x="877" y="568"/>
                </a:lnTo>
                <a:lnTo>
                  <a:pt x="877" y="569"/>
                </a:lnTo>
                <a:lnTo>
                  <a:pt x="877" y="571"/>
                </a:lnTo>
                <a:lnTo>
                  <a:pt x="877" y="574"/>
                </a:lnTo>
                <a:lnTo>
                  <a:pt x="877" y="576"/>
                </a:lnTo>
                <a:lnTo>
                  <a:pt x="877" y="580"/>
                </a:lnTo>
                <a:lnTo>
                  <a:pt x="877" y="584"/>
                </a:lnTo>
                <a:lnTo>
                  <a:pt x="877" y="587"/>
                </a:lnTo>
                <a:lnTo>
                  <a:pt x="877" y="590"/>
                </a:lnTo>
                <a:lnTo>
                  <a:pt x="877" y="592"/>
                </a:lnTo>
                <a:lnTo>
                  <a:pt x="873" y="592"/>
                </a:lnTo>
                <a:lnTo>
                  <a:pt x="871" y="592"/>
                </a:lnTo>
                <a:lnTo>
                  <a:pt x="871" y="593"/>
                </a:lnTo>
                <a:lnTo>
                  <a:pt x="869" y="592"/>
                </a:lnTo>
                <a:lnTo>
                  <a:pt x="865" y="592"/>
                </a:lnTo>
                <a:lnTo>
                  <a:pt x="865" y="585"/>
                </a:lnTo>
                <a:lnTo>
                  <a:pt x="865" y="584"/>
                </a:lnTo>
                <a:lnTo>
                  <a:pt x="865" y="582"/>
                </a:lnTo>
                <a:lnTo>
                  <a:pt x="865" y="580"/>
                </a:lnTo>
                <a:lnTo>
                  <a:pt x="865" y="576"/>
                </a:lnTo>
                <a:lnTo>
                  <a:pt x="865" y="575"/>
                </a:lnTo>
                <a:lnTo>
                  <a:pt x="865" y="571"/>
                </a:lnTo>
                <a:lnTo>
                  <a:pt x="865" y="570"/>
                </a:lnTo>
                <a:lnTo>
                  <a:pt x="865" y="568"/>
                </a:lnTo>
                <a:lnTo>
                  <a:pt x="861" y="568"/>
                </a:lnTo>
                <a:lnTo>
                  <a:pt x="861" y="566"/>
                </a:lnTo>
                <a:lnTo>
                  <a:pt x="860" y="566"/>
                </a:lnTo>
                <a:lnTo>
                  <a:pt x="859" y="566"/>
                </a:lnTo>
                <a:lnTo>
                  <a:pt x="859" y="562"/>
                </a:lnTo>
                <a:lnTo>
                  <a:pt x="859" y="558"/>
                </a:lnTo>
                <a:lnTo>
                  <a:pt x="859" y="557"/>
                </a:lnTo>
                <a:lnTo>
                  <a:pt x="859" y="556"/>
                </a:lnTo>
                <a:lnTo>
                  <a:pt x="859" y="553"/>
                </a:lnTo>
                <a:lnTo>
                  <a:pt x="859" y="552"/>
                </a:lnTo>
                <a:lnTo>
                  <a:pt x="859" y="551"/>
                </a:lnTo>
                <a:lnTo>
                  <a:pt x="858" y="549"/>
                </a:lnTo>
                <a:lnTo>
                  <a:pt x="856" y="548"/>
                </a:lnTo>
                <a:lnTo>
                  <a:pt x="855" y="545"/>
                </a:lnTo>
                <a:lnTo>
                  <a:pt x="856" y="545"/>
                </a:lnTo>
                <a:lnTo>
                  <a:pt x="861" y="542"/>
                </a:lnTo>
                <a:lnTo>
                  <a:pt x="861" y="541"/>
                </a:lnTo>
                <a:lnTo>
                  <a:pt x="862" y="541"/>
                </a:lnTo>
                <a:lnTo>
                  <a:pt x="862" y="540"/>
                </a:lnTo>
                <a:lnTo>
                  <a:pt x="863" y="540"/>
                </a:lnTo>
                <a:lnTo>
                  <a:pt x="864" y="537"/>
                </a:lnTo>
                <a:lnTo>
                  <a:pt x="868" y="535"/>
                </a:lnTo>
                <a:lnTo>
                  <a:pt x="872" y="535"/>
                </a:lnTo>
                <a:lnTo>
                  <a:pt x="876" y="535"/>
                </a:lnTo>
                <a:lnTo>
                  <a:pt x="877" y="531"/>
                </a:lnTo>
                <a:lnTo>
                  <a:pt x="877" y="521"/>
                </a:lnTo>
                <a:lnTo>
                  <a:pt x="877" y="516"/>
                </a:lnTo>
                <a:lnTo>
                  <a:pt x="882" y="516"/>
                </a:lnTo>
                <a:lnTo>
                  <a:pt x="882" y="523"/>
                </a:lnTo>
                <a:lnTo>
                  <a:pt x="885" y="524"/>
                </a:lnTo>
                <a:lnTo>
                  <a:pt x="885" y="527"/>
                </a:lnTo>
                <a:lnTo>
                  <a:pt x="886" y="532"/>
                </a:lnTo>
                <a:lnTo>
                  <a:pt x="887" y="534"/>
                </a:lnTo>
                <a:close/>
                <a:moveTo>
                  <a:pt x="487" y="465"/>
                </a:moveTo>
                <a:lnTo>
                  <a:pt x="487" y="474"/>
                </a:lnTo>
                <a:lnTo>
                  <a:pt x="486" y="474"/>
                </a:lnTo>
                <a:lnTo>
                  <a:pt x="484" y="474"/>
                </a:lnTo>
                <a:lnTo>
                  <a:pt x="483" y="474"/>
                </a:lnTo>
                <a:lnTo>
                  <a:pt x="482" y="474"/>
                </a:lnTo>
                <a:lnTo>
                  <a:pt x="481" y="474"/>
                </a:lnTo>
                <a:lnTo>
                  <a:pt x="481" y="473"/>
                </a:lnTo>
                <a:lnTo>
                  <a:pt x="481" y="472"/>
                </a:lnTo>
                <a:lnTo>
                  <a:pt x="482" y="472"/>
                </a:lnTo>
                <a:lnTo>
                  <a:pt x="482" y="470"/>
                </a:lnTo>
                <a:lnTo>
                  <a:pt x="481" y="470"/>
                </a:lnTo>
                <a:lnTo>
                  <a:pt x="481" y="469"/>
                </a:lnTo>
                <a:lnTo>
                  <a:pt x="481" y="468"/>
                </a:lnTo>
                <a:lnTo>
                  <a:pt x="480" y="465"/>
                </a:lnTo>
                <a:lnTo>
                  <a:pt x="487" y="465"/>
                </a:lnTo>
                <a:close/>
                <a:moveTo>
                  <a:pt x="445" y="436"/>
                </a:moveTo>
                <a:lnTo>
                  <a:pt x="445" y="438"/>
                </a:lnTo>
                <a:lnTo>
                  <a:pt x="449" y="449"/>
                </a:lnTo>
                <a:lnTo>
                  <a:pt x="452" y="452"/>
                </a:lnTo>
                <a:lnTo>
                  <a:pt x="452" y="453"/>
                </a:lnTo>
                <a:lnTo>
                  <a:pt x="453" y="453"/>
                </a:lnTo>
                <a:lnTo>
                  <a:pt x="453" y="455"/>
                </a:lnTo>
                <a:lnTo>
                  <a:pt x="452" y="455"/>
                </a:lnTo>
                <a:lnTo>
                  <a:pt x="452" y="456"/>
                </a:lnTo>
                <a:lnTo>
                  <a:pt x="452" y="457"/>
                </a:lnTo>
                <a:lnTo>
                  <a:pt x="452" y="458"/>
                </a:lnTo>
                <a:lnTo>
                  <a:pt x="452" y="459"/>
                </a:lnTo>
                <a:lnTo>
                  <a:pt x="452" y="460"/>
                </a:lnTo>
                <a:lnTo>
                  <a:pt x="452" y="461"/>
                </a:lnTo>
                <a:lnTo>
                  <a:pt x="452" y="462"/>
                </a:lnTo>
                <a:lnTo>
                  <a:pt x="450" y="462"/>
                </a:lnTo>
                <a:lnTo>
                  <a:pt x="450" y="464"/>
                </a:lnTo>
                <a:lnTo>
                  <a:pt x="438" y="464"/>
                </a:lnTo>
                <a:lnTo>
                  <a:pt x="438" y="465"/>
                </a:lnTo>
                <a:lnTo>
                  <a:pt x="437" y="468"/>
                </a:lnTo>
                <a:lnTo>
                  <a:pt x="413" y="467"/>
                </a:lnTo>
                <a:lnTo>
                  <a:pt x="410" y="467"/>
                </a:lnTo>
                <a:lnTo>
                  <a:pt x="410" y="466"/>
                </a:lnTo>
                <a:lnTo>
                  <a:pt x="410" y="465"/>
                </a:lnTo>
                <a:lnTo>
                  <a:pt x="411" y="465"/>
                </a:lnTo>
                <a:lnTo>
                  <a:pt x="411" y="464"/>
                </a:lnTo>
                <a:lnTo>
                  <a:pt x="411" y="462"/>
                </a:lnTo>
                <a:lnTo>
                  <a:pt x="413" y="458"/>
                </a:lnTo>
                <a:lnTo>
                  <a:pt x="417" y="448"/>
                </a:lnTo>
                <a:lnTo>
                  <a:pt x="417" y="447"/>
                </a:lnTo>
                <a:lnTo>
                  <a:pt x="417" y="445"/>
                </a:lnTo>
                <a:lnTo>
                  <a:pt x="417" y="444"/>
                </a:lnTo>
                <a:lnTo>
                  <a:pt x="419" y="444"/>
                </a:lnTo>
                <a:lnTo>
                  <a:pt x="419" y="443"/>
                </a:lnTo>
                <a:lnTo>
                  <a:pt x="419" y="442"/>
                </a:lnTo>
                <a:lnTo>
                  <a:pt x="419" y="441"/>
                </a:lnTo>
                <a:lnTo>
                  <a:pt x="420" y="436"/>
                </a:lnTo>
                <a:lnTo>
                  <a:pt x="440" y="438"/>
                </a:lnTo>
                <a:lnTo>
                  <a:pt x="439" y="435"/>
                </a:lnTo>
                <a:lnTo>
                  <a:pt x="445" y="433"/>
                </a:lnTo>
                <a:lnTo>
                  <a:pt x="446" y="436"/>
                </a:lnTo>
                <a:lnTo>
                  <a:pt x="445" y="436"/>
                </a:lnTo>
                <a:close/>
                <a:moveTo>
                  <a:pt x="1784" y="341"/>
                </a:moveTo>
                <a:lnTo>
                  <a:pt x="1783" y="341"/>
                </a:lnTo>
                <a:lnTo>
                  <a:pt x="1781" y="341"/>
                </a:lnTo>
                <a:lnTo>
                  <a:pt x="1781" y="333"/>
                </a:lnTo>
                <a:lnTo>
                  <a:pt x="1786" y="335"/>
                </a:lnTo>
                <a:lnTo>
                  <a:pt x="1784" y="341"/>
                </a:lnTo>
                <a:close/>
                <a:moveTo>
                  <a:pt x="1780" y="334"/>
                </a:moveTo>
                <a:lnTo>
                  <a:pt x="1780" y="335"/>
                </a:lnTo>
                <a:lnTo>
                  <a:pt x="1774" y="335"/>
                </a:lnTo>
                <a:lnTo>
                  <a:pt x="1775" y="334"/>
                </a:lnTo>
                <a:lnTo>
                  <a:pt x="1775" y="332"/>
                </a:lnTo>
                <a:lnTo>
                  <a:pt x="1775" y="329"/>
                </a:lnTo>
                <a:lnTo>
                  <a:pt x="1780" y="331"/>
                </a:lnTo>
                <a:lnTo>
                  <a:pt x="1780" y="333"/>
                </a:lnTo>
                <a:lnTo>
                  <a:pt x="1780" y="334"/>
                </a:lnTo>
                <a:close/>
                <a:moveTo>
                  <a:pt x="1794" y="303"/>
                </a:moveTo>
                <a:lnTo>
                  <a:pt x="1790" y="303"/>
                </a:lnTo>
                <a:lnTo>
                  <a:pt x="1790" y="300"/>
                </a:lnTo>
                <a:lnTo>
                  <a:pt x="1793" y="300"/>
                </a:lnTo>
                <a:lnTo>
                  <a:pt x="1794" y="301"/>
                </a:lnTo>
                <a:lnTo>
                  <a:pt x="1794" y="303"/>
                </a:lnTo>
                <a:close/>
                <a:moveTo>
                  <a:pt x="1929" y="2188"/>
                </a:moveTo>
                <a:lnTo>
                  <a:pt x="1933" y="2191"/>
                </a:lnTo>
                <a:lnTo>
                  <a:pt x="1937" y="2197"/>
                </a:lnTo>
                <a:lnTo>
                  <a:pt x="1936" y="2197"/>
                </a:lnTo>
                <a:lnTo>
                  <a:pt x="1936" y="2198"/>
                </a:lnTo>
                <a:lnTo>
                  <a:pt x="1930" y="2204"/>
                </a:lnTo>
                <a:lnTo>
                  <a:pt x="1927" y="2202"/>
                </a:lnTo>
                <a:lnTo>
                  <a:pt x="1927" y="2203"/>
                </a:lnTo>
                <a:lnTo>
                  <a:pt x="1928" y="2203"/>
                </a:lnTo>
                <a:lnTo>
                  <a:pt x="1933" y="2204"/>
                </a:lnTo>
                <a:lnTo>
                  <a:pt x="1936" y="2206"/>
                </a:lnTo>
                <a:lnTo>
                  <a:pt x="1933" y="2213"/>
                </a:lnTo>
                <a:lnTo>
                  <a:pt x="1932" y="2214"/>
                </a:lnTo>
                <a:lnTo>
                  <a:pt x="1934" y="2215"/>
                </a:lnTo>
                <a:lnTo>
                  <a:pt x="1936" y="2216"/>
                </a:lnTo>
                <a:lnTo>
                  <a:pt x="1936" y="2215"/>
                </a:lnTo>
                <a:lnTo>
                  <a:pt x="1939" y="2208"/>
                </a:lnTo>
                <a:lnTo>
                  <a:pt x="1941" y="2208"/>
                </a:lnTo>
                <a:lnTo>
                  <a:pt x="1943" y="2207"/>
                </a:lnTo>
                <a:lnTo>
                  <a:pt x="1946" y="2207"/>
                </a:lnTo>
                <a:lnTo>
                  <a:pt x="1947" y="2206"/>
                </a:lnTo>
                <a:lnTo>
                  <a:pt x="1955" y="2212"/>
                </a:lnTo>
                <a:lnTo>
                  <a:pt x="1956" y="2206"/>
                </a:lnTo>
                <a:lnTo>
                  <a:pt x="1958" y="2202"/>
                </a:lnTo>
                <a:lnTo>
                  <a:pt x="1958" y="2201"/>
                </a:lnTo>
                <a:lnTo>
                  <a:pt x="1955" y="2201"/>
                </a:lnTo>
                <a:lnTo>
                  <a:pt x="1952" y="2201"/>
                </a:lnTo>
                <a:lnTo>
                  <a:pt x="1945" y="2194"/>
                </a:lnTo>
                <a:lnTo>
                  <a:pt x="1944" y="2193"/>
                </a:lnTo>
                <a:lnTo>
                  <a:pt x="1943" y="2196"/>
                </a:lnTo>
                <a:lnTo>
                  <a:pt x="1943" y="2195"/>
                </a:lnTo>
                <a:lnTo>
                  <a:pt x="1939" y="2191"/>
                </a:lnTo>
                <a:lnTo>
                  <a:pt x="1938" y="2189"/>
                </a:lnTo>
                <a:lnTo>
                  <a:pt x="1936" y="2187"/>
                </a:lnTo>
                <a:lnTo>
                  <a:pt x="1934" y="2185"/>
                </a:lnTo>
                <a:lnTo>
                  <a:pt x="1930" y="2187"/>
                </a:lnTo>
                <a:lnTo>
                  <a:pt x="1930" y="2188"/>
                </a:lnTo>
                <a:lnTo>
                  <a:pt x="1929" y="2188"/>
                </a:lnTo>
                <a:lnTo>
                  <a:pt x="1926" y="2184"/>
                </a:lnTo>
                <a:lnTo>
                  <a:pt x="1925" y="2182"/>
                </a:lnTo>
                <a:lnTo>
                  <a:pt x="1924" y="2181"/>
                </a:lnTo>
                <a:lnTo>
                  <a:pt x="1922" y="2181"/>
                </a:lnTo>
                <a:lnTo>
                  <a:pt x="1922" y="2180"/>
                </a:lnTo>
                <a:lnTo>
                  <a:pt x="1921" y="2179"/>
                </a:lnTo>
                <a:lnTo>
                  <a:pt x="1920" y="2178"/>
                </a:lnTo>
                <a:lnTo>
                  <a:pt x="1919" y="2178"/>
                </a:lnTo>
                <a:lnTo>
                  <a:pt x="1916" y="2174"/>
                </a:lnTo>
                <a:lnTo>
                  <a:pt x="1915" y="2173"/>
                </a:lnTo>
                <a:lnTo>
                  <a:pt x="1913" y="2172"/>
                </a:lnTo>
                <a:lnTo>
                  <a:pt x="1911" y="2171"/>
                </a:lnTo>
                <a:lnTo>
                  <a:pt x="1908" y="2169"/>
                </a:lnTo>
                <a:lnTo>
                  <a:pt x="1904" y="2165"/>
                </a:lnTo>
                <a:lnTo>
                  <a:pt x="1901" y="2162"/>
                </a:lnTo>
                <a:lnTo>
                  <a:pt x="1899" y="2161"/>
                </a:lnTo>
                <a:lnTo>
                  <a:pt x="1898" y="2160"/>
                </a:lnTo>
                <a:lnTo>
                  <a:pt x="1894" y="2156"/>
                </a:lnTo>
                <a:lnTo>
                  <a:pt x="1890" y="2153"/>
                </a:lnTo>
                <a:lnTo>
                  <a:pt x="1886" y="2149"/>
                </a:lnTo>
                <a:lnTo>
                  <a:pt x="1885" y="2148"/>
                </a:lnTo>
                <a:lnTo>
                  <a:pt x="1882" y="2146"/>
                </a:lnTo>
                <a:lnTo>
                  <a:pt x="1878" y="2143"/>
                </a:lnTo>
                <a:lnTo>
                  <a:pt x="1876" y="2140"/>
                </a:lnTo>
                <a:lnTo>
                  <a:pt x="1874" y="2138"/>
                </a:lnTo>
                <a:lnTo>
                  <a:pt x="1873" y="2138"/>
                </a:lnTo>
                <a:lnTo>
                  <a:pt x="1869" y="2134"/>
                </a:lnTo>
                <a:lnTo>
                  <a:pt x="1866" y="2129"/>
                </a:lnTo>
                <a:lnTo>
                  <a:pt x="1867" y="2129"/>
                </a:lnTo>
                <a:lnTo>
                  <a:pt x="1868" y="2128"/>
                </a:lnTo>
                <a:lnTo>
                  <a:pt x="1869" y="2127"/>
                </a:lnTo>
                <a:lnTo>
                  <a:pt x="1870" y="2127"/>
                </a:lnTo>
                <a:lnTo>
                  <a:pt x="1870" y="2126"/>
                </a:lnTo>
                <a:lnTo>
                  <a:pt x="1871" y="2125"/>
                </a:lnTo>
                <a:lnTo>
                  <a:pt x="1873" y="2123"/>
                </a:lnTo>
                <a:lnTo>
                  <a:pt x="1874" y="2122"/>
                </a:lnTo>
                <a:lnTo>
                  <a:pt x="1874" y="2121"/>
                </a:lnTo>
                <a:lnTo>
                  <a:pt x="1875" y="2121"/>
                </a:lnTo>
                <a:lnTo>
                  <a:pt x="1876" y="2120"/>
                </a:lnTo>
                <a:lnTo>
                  <a:pt x="1877" y="2118"/>
                </a:lnTo>
                <a:lnTo>
                  <a:pt x="1878" y="2117"/>
                </a:lnTo>
                <a:lnTo>
                  <a:pt x="1879" y="2115"/>
                </a:lnTo>
                <a:lnTo>
                  <a:pt x="1881" y="2113"/>
                </a:lnTo>
                <a:lnTo>
                  <a:pt x="1881" y="2112"/>
                </a:lnTo>
                <a:lnTo>
                  <a:pt x="1882" y="2111"/>
                </a:lnTo>
                <a:lnTo>
                  <a:pt x="1882" y="2109"/>
                </a:lnTo>
                <a:lnTo>
                  <a:pt x="1883" y="2106"/>
                </a:lnTo>
                <a:lnTo>
                  <a:pt x="1884" y="2105"/>
                </a:lnTo>
                <a:lnTo>
                  <a:pt x="1884" y="2103"/>
                </a:lnTo>
                <a:lnTo>
                  <a:pt x="1885" y="2100"/>
                </a:lnTo>
                <a:lnTo>
                  <a:pt x="1885" y="2097"/>
                </a:lnTo>
                <a:lnTo>
                  <a:pt x="1886" y="2095"/>
                </a:lnTo>
                <a:lnTo>
                  <a:pt x="1887" y="2093"/>
                </a:lnTo>
                <a:lnTo>
                  <a:pt x="1888" y="2089"/>
                </a:lnTo>
                <a:lnTo>
                  <a:pt x="1888" y="2086"/>
                </a:lnTo>
                <a:lnTo>
                  <a:pt x="1890" y="2084"/>
                </a:lnTo>
                <a:lnTo>
                  <a:pt x="1891" y="2081"/>
                </a:lnTo>
                <a:lnTo>
                  <a:pt x="1891" y="2079"/>
                </a:lnTo>
                <a:lnTo>
                  <a:pt x="1892" y="2076"/>
                </a:lnTo>
                <a:lnTo>
                  <a:pt x="1892" y="2071"/>
                </a:lnTo>
                <a:lnTo>
                  <a:pt x="1893" y="2068"/>
                </a:lnTo>
                <a:lnTo>
                  <a:pt x="1893" y="2064"/>
                </a:lnTo>
                <a:lnTo>
                  <a:pt x="1894" y="2060"/>
                </a:lnTo>
                <a:lnTo>
                  <a:pt x="1895" y="2060"/>
                </a:lnTo>
                <a:lnTo>
                  <a:pt x="1900" y="2061"/>
                </a:lnTo>
                <a:lnTo>
                  <a:pt x="1903" y="2061"/>
                </a:lnTo>
                <a:lnTo>
                  <a:pt x="1907" y="2056"/>
                </a:lnTo>
                <a:lnTo>
                  <a:pt x="1913" y="2059"/>
                </a:lnTo>
                <a:lnTo>
                  <a:pt x="1920" y="2055"/>
                </a:lnTo>
                <a:lnTo>
                  <a:pt x="1924" y="2053"/>
                </a:lnTo>
                <a:lnTo>
                  <a:pt x="1926" y="2052"/>
                </a:lnTo>
                <a:lnTo>
                  <a:pt x="1927" y="2051"/>
                </a:lnTo>
                <a:lnTo>
                  <a:pt x="1924" y="2028"/>
                </a:lnTo>
                <a:lnTo>
                  <a:pt x="1917" y="2030"/>
                </a:lnTo>
                <a:lnTo>
                  <a:pt x="1916" y="2030"/>
                </a:lnTo>
                <a:lnTo>
                  <a:pt x="1912" y="2030"/>
                </a:lnTo>
                <a:lnTo>
                  <a:pt x="1915" y="2024"/>
                </a:lnTo>
                <a:lnTo>
                  <a:pt x="1916" y="2021"/>
                </a:lnTo>
                <a:lnTo>
                  <a:pt x="1916" y="2020"/>
                </a:lnTo>
                <a:lnTo>
                  <a:pt x="1916" y="2019"/>
                </a:lnTo>
                <a:lnTo>
                  <a:pt x="1917" y="2017"/>
                </a:lnTo>
                <a:lnTo>
                  <a:pt x="1920" y="2004"/>
                </a:lnTo>
                <a:lnTo>
                  <a:pt x="1919" y="2001"/>
                </a:lnTo>
                <a:lnTo>
                  <a:pt x="1920" y="1999"/>
                </a:lnTo>
                <a:lnTo>
                  <a:pt x="1921" y="1993"/>
                </a:lnTo>
                <a:lnTo>
                  <a:pt x="1919" y="1986"/>
                </a:lnTo>
                <a:lnTo>
                  <a:pt x="1917" y="1982"/>
                </a:lnTo>
                <a:lnTo>
                  <a:pt x="1916" y="1979"/>
                </a:lnTo>
                <a:lnTo>
                  <a:pt x="1917" y="1977"/>
                </a:lnTo>
                <a:lnTo>
                  <a:pt x="1921" y="1966"/>
                </a:lnTo>
                <a:lnTo>
                  <a:pt x="1919" y="1961"/>
                </a:lnTo>
                <a:lnTo>
                  <a:pt x="1917" y="1968"/>
                </a:lnTo>
                <a:lnTo>
                  <a:pt x="1915" y="1975"/>
                </a:lnTo>
                <a:lnTo>
                  <a:pt x="1913" y="1973"/>
                </a:lnTo>
                <a:lnTo>
                  <a:pt x="1911" y="1966"/>
                </a:lnTo>
                <a:lnTo>
                  <a:pt x="1911" y="1965"/>
                </a:lnTo>
                <a:lnTo>
                  <a:pt x="1910" y="1965"/>
                </a:lnTo>
                <a:lnTo>
                  <a:pt x="1910" y="1963"/>
                </a:lnTo>
                <a:lnTo>
                  <a:pt x="1909" y="1962"/>
                </a:lnTo>
                <a:lnTo>
                  <a:pt x="1909" y="1961"/>
                </a:lnTo>
                <a:lnTo>
                  <a:pt x="1908" y="1959"/>
                </a:lnTo>
                <a:lnTo>
                  <a:pt x="1908" y="1958"/>
                </a:lnTo>
                <a:lnTo>
                  <a:pt x="1907" y="1955"/>
                </a:lnTo>
                <a:lnTo>
                  <a:pt x="1904" y="1955"/>
                </a:lnTo>
                <a:lnTo>
                  <a:pt x="1903" y="1955"/>
                </a:lnTo>
                <a:lnTo>
                  <a:pt x="1891" y="1955"/>
                </a:lnTo>
                <a:lnTo>
                  <a:pt x="1888" y="1955"/>
                </a:lnTo>
                <a:lnTo>
                  <a:pt x="1888" y="1954"/>
                </a:lnTo>
                <a:lnTo>
                  <a:pt x="1888" y="1952"/>
                </a:lnTo>
                <a:lnTo>
                  <a:pt x="1888" y="1950"/>
                </a:lnTo>
                <a:lnTo>
                  <a:pt x="1887" y="1950"/>
                </a:lnTo>
                <a:lnTo>
                  <a:pt x="1888" y="1950"/>
                </a:lnTo>
                <a:lnTo>
                  <a:pt x="1892" y="1950"/>
                </a:lnTo>
                <a:lnTo>
                  <a:pt x="1893" y="1950"/>
                </a:lnTo>
                <a:lnTo>
                  <a:pt x="1895" y="1950"/>
                </a:lnTo>
                <a:lnTo>
                  <a:pt x="1898" y="1950"/>
                </a:lnTo>
                <a:lnTo>
                  <a:pt x="1899" y="1950"/>
                </a:lnTo>
                <a:lnTo>
                  <a:pt x="1903" y="1950"/>
                </a:lnTo>
                <a:lnTo>
                  <a:pt x="1905" y="1949"/>
                </a:lnTo>
                <a:lnTo>
                  <a:pt x="1908" y="1949"/>
                </a:lnTo>
                <a:lnTo>
                  <a:pt x="1908" y="1950"/>
                </a:lnTo>
                <a:lnTo>
                  <a:pt x="1909" y="1950"/>
                </a:lnTo>
                <a:lnTo>
                  <a:pt x="1909" y="1951"/>
                </a:lnTo>
                <a:lnTo>
                  <a:pt x="1910" y="1951"/>
                </a:lnTo>
                <a:lnTo>
                  <a:pt x="1910" y="1952"/>
                </a:lnTo>
                <a:lnTo>
                  <a:pt x="1911" y="1952"/>
                </a:lnTo>
                <a:lnTo>
                  <a:pt x="1912" y="1952"/>
                </a:lnTo>
                <a:lnTo>
                  <a:pt x="1911" y="1950"/>
                </a:lnTo>
                <a:lnTo>
                  <a:pt x="1910" y="1950"/>
                </a:lnTo>
                <a:lnTo>
                  <a:pt x="1910" y="1949"/>
                </a:lnTo>
                <a:lnTo>
                  <a:pt x="1909" y="1949"/>
                </a:lnTo>
                <a:lnTo>
                  <a:pt x="1909" y="1948"/>
                </a:lnTo>
                <a:lnTo>
                  <a:pt x="1908" y="1946"/>
                </a:lnTo>
                <a:lnTo>
                  <a:pt x="1908" y="1945"/>
                </a:lnTo>
                <a:lnTo>
                  <a:pt x="1908" y="1944"/>
                </a:lnTo>
                <a:lnTo>
                  <a:pt x="1907" y="1943"/>
                </a:lnTo>
                <a:lnTo>
                  <a:pt x="1907" y="1941"/>
                </a:lnTo>
                <a:lnTo>
                  <a:pt x="1905" y="1941"/>
                </a:lnTo>
                <a:lnTo>
                  <a:pt x="1905" y="1940"/>
                </a:lnTo>
                <a:lnTo>
                  <a:pt x="1908" y="1938"/>
                </a:lnTo>
                <a:lnTo>
                  <a:pt x="1910" y="1938"/>
                </a:lnTo>
                <a:lnTo>
                  <a:pt x="1912" y="1938"/>
                </a:lnTo>
                <a:lnTo>
                  <a:pt x="1915" y="1937"/>
                </a:lnTo>
                <a:lnTo>
                  <a:pt x="1919" y="1937"/>
                </a:lnTo>
                <a:lnTo>
                  <a:pt x="1919" y="1936"/>
                </a:lnTo>
                <a:lnTo>
                  <a:pt x="1919" y="1938"/>
                </a:lnTo>
                <a:lnTo>
                  <a:pt x="1919" y="1940"/>
                </a:lnTo>
                <a:lnTo>
                  <a:pt x="1919" y="1941"/>
                </a:lnTo>
                <a:lnTo>
                  <a:pt x="1920" y="1945"/>
                </a:lnTo>
                <a:lnTo>
                  <a:pt x="1920" y="1948"/>
                </a:lnTo>
                <a:lnTo>
                  <a:pt x="1924" y="1949"/>
                </a:lnTo>
                <a:lnTo>
                  <a:pt x="1926" y="1950"/>
                </a:lnTo>
                <a:lnTo>
                  <a:pt x="1928" y="1950"/>
                </a:lnTo>
                <a:lnTo>
                  <a:pt x="1929" y="1951"/>
                </a:lnTo>
                <a:lnTo>
                  <a:pt x="1932" y="1951"/>
                </a:lnTo>
                <a:lnTo>
                  <a:pt x="1936" y="1953"/>
                </a:lnTo>
                <a:lnTo>
                  <a:pt x="1938" y="1945"/>
                </a:lnTo>
                <a:lnTo>
                  <a:pt x="1945" y="1920"/>
                </a:lnTo>
                <a:lnTo>
                  <a:pt x="1946" y="1919"/>
                </a:lnTo>
                <a:lnTo>
                  <a:pt x="1945" y="1919"/>
                </a:lnTo>
                <a:lnTo>
                  <a:pt x="1944" y="1919"/>
                </a:lnTo>
                <a:lnTo>
                  <a:pt x="1943" y="1919"/>
                </a:lnTo>
                <a:lnTo>
                  <a:pt x="1942" y="1919"/>
                </a:lnTo>
                <a:lnTo>
                  <a:pt x="1941" y="1919"/>
                </a:lnTo>
                <a:lnTo>
                  <a:pt x="1936" y="1918"/>
                </a:lnTo>
                <a:lnTo>
                  <a:pt x="1932" y="1918"/>
                </a:lnTo>
                <a:lnTo>
                  <a:pt x="1928" y="1918"/>
                </a:lnTo>
                <a:lnTo>
                  <a:pt x="1928" y="1912"/>
                </a:lnTo>
                <a:lnTo>
                  <a:pt x="1924" y="1912"/>
                </a:lnTo>
                <a:lnTo>
                  <a:pt x="1924" y="1914"/>
                </a:lnTo>
                <a:lnTo>
                  <a:pt x="1924" y="1918"/>
                </a:lnTo>
                <a:lnTo>
                  <a:pt x="1921" y="1918"/>
                </a:lnTo>
                <a:lnTo>
                  <a:pt x="1919" y="1918"/>
                </a:lnTo>
                <a:lnTo>
                  <a:pt x="1919" y="1914"/>
                </a:lnTo>
                <a:lnTo>
                  <a:pt x="1918" y="1909"/>
                </a:lnTo>
                <a:lnTo>
                  <a:pt x="1918" y="1907"/>
                </a:lnTo>
                <a:lnTo>
                  <a:pt x="1918" y="1906"/>
                </a:lnTo>
                <a:lnTo>
                  <a:pt x="1921" y="1902"/>
                </a:lnTo>
                <a:lnTo>
                  <a:pt x="1924" y="1900"/>
                </a:lnTo>
                <a:lnTo>
                  <a:pt x="1924" y="1893"/>
                </a:lnTo>
                <a:lnTo>
                  <a:pt x="1925" y="1886"/>
                </a:lnTo>
                <a:lnTo>
                  <a:pt x="1922" y="1885"/>
                </a:lnTo>
                <a:lnTo>
                  <a:pt x="1922" y="1886"/>
                </a:lnTo>
                <a:lnTo>
                  <a:pt x="1922" y="1900"/>
                </a:lnTo>
                <a:lnTo>
                  <a:pt x="1917" y="1904"/>
                </a:lnTo>
                <a:lnTo>
                  <a:pt x="1917" y="1909"/>
                </a:lnTo>
                <a:lnTo>
                  <a:pt x="1918" y="1918"/>
                </a:lnTo>
                <a:lnTo>
                  <a:pt x="1917" y="1918"/>
                </a:lnTo>
                <a:lnTo>
                  <a:pt x="1913" y="1918"/>
                </a:lnTo>
                <a:lnTo>
                  <a:pt x="1911" y="1918"/>
                </a:lnTo>
                <a:lnTo>
                  <a:pt x="1910" y="1918"/>
                </a:lnTo>
                <a:lnTo>
                  <a:pt x="1909" y="1918"/>
                </a:lnTo>
                <a:lnTo>
                  <a:pt x="1908" y="1918"/>
                </a:lnTo>
                <a:lnTo>
                  <a:pt x="1907" y="1918"/>
                </a:lnTo>
                <a:lnTo>
                  <a:pt x="1904" y="1918"/>
                </a:lnTo>
                <a:lnTo>
                  <a:pt x="1903" y="1917"/>
                </a:lnTo>
                <a:lnTo>
                  <a:pt x="1902" y="1917"/>
                </a:lnTo>
                <a:lnTo>
                  <a:pt x="1901" y="1917"/>
                </a:lnTo>
                <a:lnTo>
                  <a:pt x="1900" y="1916"/>
                </a:lnTo>
                <a:lnTo>
                  <a:pt x="1899" y="1916"/>
                </a:lnTo>
                <a:lnTo>
                  <a:pt x="1898" y="1915"/>
                </a:lnTo>
                <a:lnTo>
                  <a:pt x="1899" y="1915"/>
                </a:lnTo>
                <a:lnTo>
                  <a:pt x="1905" y="1912"/>
                </a:lnTo>
                <a:lnTo>
                  <a:pt x="1909" y="1911"/>
                </a:lnTo>
                <a:lnTo>
                  <a:pt x="1911" y="1910"/>
                </a:lnTo>
                <a:lnTo>
                  <a:pt x="1911" y="1907"/>
                </a:lnTo>
                <a:lnTo>
                  <a:pt x="1904" y="1909"/>
                </a:lnTo>
                <a:lnTo>
                  <a:pt x="1895" y="1911"/>
                </a:lnTo>
                <a:lnTo>
                  <a:pt x="1894" y="1912"/>
                </a:lnTo>
                <a:lnTo>
                  <a:pt x="1888" y="1907"/>
                </a:lnTo>
                <a:lnTo>
                  <a:pt x="1892" y="1902"/>
                </a:lnTo>
                <a:lnTo>
                  <a:pt x="1891" y="1901"/>
                </a:lnTo>
                <a:lnTo>
                  <a:pt x="1893" y="1892"/>
                </a:lnTo>
                <a:lnTo>
                  <a:pt x="1899" y="1886"/>
                </a:lnTo>
                <a:lnTo>
                  <a:pt x="1898" y="1886"/>
                </a:lnTo>
                <a:lnTo>
                  <a:pt x="1896" y="1886"/>
                </a:lnTo>
                <a:lnTo>
                  <a:pt x="1894" y="1886"/>
                </a:lnTo>
                <a:lnTo>
                  <a:pt x="1892" y="1886"/>
                </a:lnTo>
                <a:lnTo>
                  <a:pt x="1891" y="1886"/>
                </a:lnTo>
                <a:lnTo>
                  <a:pt x="1888" y="1886"/>
                </a:lnTo>
                <a:lnTo>
                  <a:pt x="1885" y="1887"/>
                </a:lnTo>
                <a:lnTo>
                  <a:pt x="1884" y="1889"/>
                </a:lnTo>
                <a:lnTo>
                  <a:pt x="1883" y="1890"/>
                </a:lnTo>
                <a:lnTo>
                  <a:pt x="1881" y="1889"/>
                </a:lnTo>
                <a:lnTo>
                  <a:pt x="1877" y="1889"/>
                </a:lnTo>
                <a:lnTo>
                  <a:pt x="1875" y="1889"/>
                </a:lnTo>
                <a:lnTo>
                  <a:pt x="1873" y="1889"/>
                </a:lnTo>
                <a:lnTo>
                  <a:pt x="1875" y="1889"/>
                </a:lnTo>
                <a:lnTo>
                  <a:pt x="1877" y="1889"/>
                </a:lnTo>
                <a:lnTo>
                  <a:pt x="1877" y="1892"/>
                </a:lnTo>
                <a:lnTo>
                  <a:pt x="1877" y="1894"/>
                </a:lnTo>
                <a:lnTo>
                  <a:pt x="1877" y="1896"/>
                </a:lnTo>
                <a:lnTo>
                  <a:pt x="1876" y="1896"/>
                </a:lnTo>
                <a:lnTo>
                  <a:pt x="1875" y="1896"/>
                </a:lnTo>
                <a:lnTo>
                  <a:pt x="1875" y="1895"/>
                </a:lnTo>
                <a:lnTo>
                  <a:pt x="1874" y="1894"/>
                </a:lnTo>
                <a:lnTo>
                  <a:pt x="1871" y="1893"/>
                </a:lnTo>
                <a:lnTo>
                  <a:pt x="1869" y="1891"/>
                </a:lnTo>
                <a:lnTo>
                  <a:pt x="1867" y="1889"/>
                </a:lnTo>
                <a:lnTo>
                  <a:pt x="1866" y="1887"/>
                </a:lnTo>
                <a:lnTo>
                  <a:pt x="1865" y="1886"/>
                </a:lnTo>
                <a:lnTo>
                  <a:pt x="1863" y="1885"/>
                </a:lnTo>
                <a:lnTo>
                  <a:pt x="1870" y="1884"/>
                </a:lnTo>
                <a:lnTo>
                  <a:pt x="1871" y="1885"/>
                </a:lnTo>
                <a:lnTo>
                  <a:pt x="1871" y="1884"/>
                </a:lnTo>
                <a:lnTo>
                  <a:pt x="1868" y="1879"/>
                </a:lnTo>
                <a:lnTo>
                  <a:pt x="1867" y="1879"/>
                </a:lnTo>
                <a:lnTo>
                  <a:pt x="1862" y="1878"/>
                </a:lnTo>
                <a:lnTo>
                  <a:pt x="1859" y="1877"/>
                </a:lnTo>
                <a:lnTo>
                  <a:pt x="1858" y="1876"/>
                </a:lnTo>
                <a:lnTo>
                  <a:pt x="1857" y="1875"/>
                </a:lnTo>
                <a:lnTo>
                  <a:pt x="1856" y="1874"/>
                </a:lnTo>
                <a:lnTo>
                  <a:pt x="1854" y="1873"/>
                </a:lnTo>
                <a:lnTo>
                  <a:pt x="1853" y="1872"/>
                </a:lnTo>
                <a:lnTo>
                  <a:pt x="1851" y="1874"/>
                </a:lnTo>
                <a:lnTo>
                  <a:pt x="1851" y="1873"/>
                </a:lnTo>
                <a:lnTo>
                  <a:pt x="1850" y="1873"/>
                </a:lnTo>
                <a:lnTo>
                  <a:pt x="1849" y="1873"/>
                </a:lnTo>
                <a:lnTo>
                  <a:pt x="1849" y="1872"/>
                </a:lnTo>
                <a:lnTo>
                  <a:pt x="1848" y="1872"/>
                </a:lnTo>
                <a:lnTo>
                  <a:pt x="1846" y="1872"/>
                </a:lnTo>
                <a:lnTo>
                  <a:pt x="1845" y="1870"/>
                </a:lnTo>
                <a:lnTo>
                  <a:pt x="1842" y="1869"/>
                </a:lnTo>
                <a:lnTo>
                  <a:pt x="1836" y="1870"/>
                </a:lnTo>
                <a:lnTo>
                  <a:pt x="1834" y="1876"/>
                </a:lnTo>
                <a:lnTo>
                  <a:pt x="1833" y="1879"/>
                </a:lnTo>
                <a:lnTo>
                  <a:pt x="1832" y="1884"/>
                </a:lnTo>
                <a:lnTo>
                  <a:pt x="1831" y="1886"/>
                </a:lnTo>
                <a:lnTo>
                  <a:pt x="1831" y="1889"/>
                </a:lnTo>
                <a:lnTo>
                  <a:pt x="1829" y="1891"/>
                </a:lnTo>
                <a:lnTo>
                  <a:pt x="1829" y="1892"/>
                </a:lnTo>
                <a:lnTo>
                  <a:pt x="1828" y="1893"/>
                </a:lnTo>
                <a:lnTo>
                  <a:pt x="1828" y="1894"/>
                </a:lnTo>
                <a:lnTo>
                  <a:pt x="1828" y="1895"/>
                </a:lnTo>
                <a:lnTo>
                  <a:pt x="1828" y="1907"/>
                </a:lnTo>
                <a:lnTo>
                  <a:pt x="1841" y="1909"/>
                </a:lnTo>
                <a:lnTo>
                  <a:pt x="1846" y="1910"/>
                </a:lnTo>
                <a:lnTo>
                  <a:pt x="1846" y="1911"/>
                </a:lnTo>
                <a:lnTo>
                  <a:pt x="1845" y="1911"/>
                </a:lnTo>
                <a:lnTo>
                  <a:pt x="1845" y="1912"/>
                </a:lnTo>
                <a:lnTo>
                  <a:pt x="1845" y="1914"/>
                </a:lnTo>
                <a:lnTo>
                  <a:pt x="1845" y="1916"/>
                </a:lnTo>
                <a:lnTo>
                  <a:pt x="1844" y="1917"/>
                </a:lnTo>
                <a:lnTo>
                  <a:pt x="1843" y="1921"/>
                </a:lnTo>
                <a:lnTo>
                  <a:pt x="1826" y="1919"/>
                </a:lnTo>
                <a:lnTo>
                  <a:pt x="1820" y="1918"/>
                </a:lnTo>
                <a:lnTo>
                  <a:pt x="1818" y="1918"/>
                </a:lnTo>
                <a:lnTo>
                  <a:pt x="1817" y="1924"/>
                </a:lnTo>
                <a:lnTo>
                  <a:pt x="1816" y="1925"/>
                </a:lnTo>
                <a:lnTo>
                  <a:pt x="1816" y="1926"/>
                </a:lnTo>
                <a:lnTo>
                  <a:pt x="1816" y="1928"/>
                </a:lnTo>
                <a:lnTo>
                  <a:pt x="1811" y="1927"/>
                </a:lnTo>
                <a:lnTo>
                  <a:pt x="1811" y="1935"/>
                </a:lnTo>
                <a:lnTo>
                  <a:pt x="1811" y="1937"/>
                </a:lnTo>
                <a:lnTo>
                  <a:pt x="1812" y="1938"/>
                </a:lnTo>
                <a:lnTo>
                  <a:pt x="1812" y="1940"/>
                </a:lnTo>
                <a:lnTo>
                  <a:pt x="1811" y="1941"/>
                </a:lnTo>
                <a:lnTo>
                  <a:pt x="1811" y="1942"/>
                </a:lnTo>
                <a:lnTo>
                  <a:pt x="1810" y="1944"/>
                </a:lnTo>
                <a:lnTo>
                  <a:pt x="1809" y="1945"/>
                </a:lnTo>
                <a:lnTo>
                  <a:pt x="1809" y="1946"/>
                </a:lnTo>
                <a:lnTo>
                  <a:pt x="1808" y="1949"/>
                </a:lnTo>
                <a:lnTo>
                  <a:pt x="1807" y="1950"/>
                </a:lnTo>
                <a:lnTo>
                  <a:pt x="1807" y="1951"/>
                </a:lnTo>
                <a:lnTo>
                  <a:pt x="1806" y="1952"/>
                </a:lnTo>
                <a:lnTo>
                  <a:pt x="1805" y="1953"/>
                </a:lnTo>
                <a:lnTo>
                  <a:pt x="1805" y="1955"/>
                </a:lnTo>
                <a:lnTo>
                  <a:pt x="1803" y="1957"/>
                </a:lnTo>
                <a:lnTo>
                  <a:pt x="1802" y="1958"/>
                </a:lnTo>
                <a:lnTo>
                  <a:pt x="1801" y="1959"/>
                </a:lnTo>
                <a:lnTo>
                  <a:pt x="1800" y="1960"/>
                </a:lnTo>
                <a:lnTo>
                  <a:pt x="1799" y="1961"/>
                </a:lnTo>
                <a:lnTo>
                  <a:pt x="1799" y="1963"/>
                </a:lnTo>
                <a:lnTo>
                  <a:pt x="1798" y="1965"/>
                </a:lnTo>
                <a:lnTo>
                  <a:pt x="1797" y="1966"/>
                </a:lnTo>
                <a:lnTo>
                  <a:pt x="1795" y="1967"/>
                </a:lnTo>
                <a:lnTo>
                  <a:pt x="1794" y="1966"/>
                </a:lnTo>
                <a:lnTo>
                  <a:pt x="1793" y="1966"/>
                </a:lnTo>
                <a:lnTo>
                  <a:pt x="1793" y="1965"/>
                </a:lnTo>
                <a:lnTo>
                  <a:pt x="1792" y="1965"/>
                </a:lnTo>
                <a:lnTo>
                  <a:pt x="1791" y="1965"/>
                </a:lnTo>
                <a:lnTo>
                  <a:pt x="1790" y="1965"/>
                </a:lnTo>
                <a:lnTo>
                  <a:pt x="1789" y="1965"/>
                </a:lnTo>
                <a:lnTo>
                  <a:pt x="1788" y="1965"/>
                </a:lnTo>
                <a:lnTo>
                  <a:pt x="1788" y="1966"/>
                </a:lnTo>
                <a:lnTo>
                  <a:pt x="1788" y="1967"/>
                </a:lnTo>
                <a:lnTo>
                  <a:pt x="1789" y="1967"/>
                </a:lnTo>
                <a:lnTo>
                  <a:pt x="1789" y="1968"/>
                </a:lnTo>
                <a:lnTo>
                  <a:pt x="1789" y="1969"/>
                </a:lnTo>
                <a:lnTo>
                  <a:pt x="1788" y="1969"/>
                </a:lnTo>
                <a:lnTo>
                  <a:pt x="1788" y="1970"/>
                </a:lnTo>
                <a:lnTo>
                  <a:pt x="1786" y="1970"/>
                </a:lnTo>
                <a:lnTo>
                  <a:pt x="1785" y="1970"/>
                </a:lnTo>
                <a:lnTo>
                  <a:pt x="1784" y="1970"/>
                </a:lnTo>
                <a:lnTo>
                  <a:pt x="1784" y="1971"/>
                </a:lnTo>
                <a:lnTo>
                  <a:pt x="1783" y="1971"/>
                </a:lnTo>
                <a:lnTo>
                  <a:pt x="1783" y="1973"/>
                </a:lnTo>
                <a:lnTo>
                  <a:pt x="1782" y="1973"/>
                </a:lnTo>
                <a:lnTo>
                  <a:pt x="1781" y="1973"/>
                </a:lnTo>
                <a:lnTo>
                  <a:pt x="1780" y="1973"/>
                </a:lnTo>
                <a:lnTo>
                  <a:pt x="1778" y="1973"/>
                </a:lnTo>
                <a:lnTo>
                  <a:pt x="1777" y="1973"/>
                </a:lnTo>
                <a:lnTo>
                  <a:pt x="1777" y="1971"/>
                </a:lnTo>
                <a:lnTo>
                  <a:pt x="1777" y="1970"/>
                </a:lnTo>
                <a:lnTo>
                  <a:pt x="1776" y="1970"/>
                </a:lnTo>
                <a:lnTo>
                  <a:pt x="1776" y="1969"/>
                </a:lnTo>
                <a:lnTo>
                  <a:pt x="1776" y="1968"/>
                </a:lnTo>
                <a:lnTo>
                  <a:pt x="1776" y="1967"/>
                </a:lnTo>
                <a:lnTo>
                  <a:pt x="1775" y="1967"/>
                </a:lnTo>
                <a:lnTo>
                  <a:pt x="1774" y="1966"/>
                </a:lnTo>
                <a:lnTo>
                  <a:pt x="1773" y="1965"/>
                </a:lnTo>
                <a:lnTo>
                  <a:pt x="1772" y="1965"/>
                </a:lnTo>
                <a:lnTo>
                  <a:pt x="1772" y="1963"/>
                </a:lnTo>
                <a:lnTo>
                  <a:pt x="1770" y="1963"/>
                </a:lnTo>
                <a:lnTo>
                  <a:pt x="1769" y="1963"/>
                </a:lnTo>
                <a:lnTo>
                  <a:pt x="1769" y="1962"/>
                </a:lnTo>
                <a:lnTo>
                  <a:pt x="1768" y="1962"/>
                </a:lnTo>
                <a:lnTo>
                  <a:pt x="1767" y="1961"/>
                </a:lnTo>
                <a:lnTo>
                  <a:pt x="1767" y="1960"/>
                </a:lnTo>
                <a:lnTo>
                  <a:pt x="1766" y="1960"/>
                </a:lnTo>
                <a:lnTo>
                  <a:pt x="1765" y="1960"/>
                </a:lnTo>
                <a:lnTo>
                  <a:pt x="1765" y="1959"/>
                </a:lnTo>
                <a:lnTo>
                  <a:pt x="1764" y="1959"/>
                </a:lnTo>
                <a:lnTo>
                  <a:pt x="1764" y="1958"/>
                </a:lnTo>
                <a:lnTo>
                  <a:pt x="1763" y="1958"/>
                </a:lnTo>
                <a:lnTo>
                  <a:pt x="1763" y="1957"/>
                </a:lnTo>
                <a:lnTo>
                  <a:pt x="1763" y="1958"/>
                </a:lnTo>
                <a:lnTo>
                  <a:pt x="1763" y="1960"/>
                </a:lnTo>
                <a:lnTo>
                  <a:pt x="1763" y="1962"/>
                </a:lnTo>
                <a:lnTo>
                  <a:pt x="1763" y="1965"/>
                </a:lnTo>
                <a:lnTo>
                  <a:pt x="1763" y="1967"/>
                </a:lnTo>
                <a:lnTo>
                  <a:pt x="1763" y="1968"/>
                </a:lnTo>
                <a:lnTo>
                  <a:pt x="1763" y="1969"/>
                </a:lnTo>
                <a:lnTo>
                  <a:pt x="1761" y="1969"/>
                </a:lnTo>
                <a:lnTo>
                  <a:pt x="1759" y="1969"/>
                </a:lnTo>
                <a:lnTo>
                  <a:pt x="1759" y="1970"/>
                </a:lnTo>
                <a:lnTo>
                  <a:pt x="1760" y="1970"/>
                </a:lnTo>
                <a:lnTo>
                  <a:pt x="1760" y="1971"/>
                </a:lnTo>
                <a:lnTo>
                  <a:pt x="1760" y="1973"/>
                </a:lnTo>
                <a:lnTo>
                  <a:pt x="1760" y="1974"/>
                </a:lnTo>
                <a:lnTo>
                  <a:pt x="1760" y="1976"/>
                </a:lnTo>
                <a:lnTo>
                  <a:pt x="1761" y="1978"/>
                </a:lnTo>
                <a:lnTo>
                  <a:pt x="1761" y="1980"/>
                </a:lnTo>
                <a:lnTo>
                  <a:pt x="1761" y="1982"/>
                </a:lnTo>
                <a:lnTo>
                  <a:pt x="1763" y="1984"/>
                </a:lnTo>
                <a:lnTo>
                  <a:pt x="1763" y="1985"/>
                </a:lnTo>
                <a:lnTo>
                  <a:pt x="1763" y="1986"/>
                </a:lnTo>
                <a:lnTo>
                  <a:pt x="1763" y="1987"/>
                </a:lnTo>
                <a:lnTo>
                  <a:pt x="1763" y="1988"/>
                </a:lnTo>
                <a:lnTo>
                  <a:pt x="1763" y="1990"/>
                </a:lnTo>
                <a:lnTo>
                  <a:pt x="1761" y="1991"/>
                </a:lnTo>
                <a:lnTo>
                  <a:pt x="1760" y="1991"/>
                </a:lnTo>
                <a:lnTo>
                  <a:pt x="1760" y="1992"/>
                </a:lnTo>
                <a:lnTo>
                  <a:pt x="1759" y="1992"/>
                </a:lnTo>
                <a:lnTo>
                  <a:pt x="1758" y="1992"/>
                </a:lnTo>
                <a:lnTo>
                  <a:pt x="1757" y="1992"/>
                </a:lnTo>
                <a:lnTo>
                  <a:pt x="1757" y="1993"/>
                </a:lnTo>
                <a:lnTo>
                  <a:pt x="1756" y="1993"/>
                </a:lnTo>
                <a:lnTo>
                  <a:pt x="1755" y="1993"/>
                </a:lnTo>
                <a:lnTo>
                  <a:pt x="1753" y="1993"/>
                </a:lnTo>
                <a:lnTo>
                  <a:pt x="1753" y="1994"/>
                </a:lnTo>
                <a:lnTo>
                  <a:pt x="1752" y="1994"/>
                </a:lnTo>
                <a:lnTo>
                  <a:pt x="1751" y="1994"/>
                </a:lnTo>
                <a:lnTo>
                  <a:pt x="1750" y="1994"/>
                </a:lnTo>
                <a:lnTo>
                  <a:pt x="1750" y="1995"/>
                </a:lnTo>
                <a:lnTo>
                  <a:pt x="1749" y="1995"/>
                </a:lnTo>
                <a:lnTo>
                  <a:pt x="1748" y="1995"/>
                </a:lnTo>
                <a:lnTo>
                  <a:pt x="1747" y="1995"/>
                </a:lnTo>
                <a:lnTo>
                  <a:pt x="1739" y="1995"/>
                </a:lnTo>
                <a:lnTo>
                  <a:pt x="1735" y="1996"/>
                </a:lnTo>
                <a:lnTo>
                  <a:pt x="1733" y="1996"/>
                </a:lnTo>
                <a:lnTo>
                  <a:pt x="1731" y="1996"/>
                </a:lnTo>
                <a:lnTo>
                  <a:pt x="1729" y="1995"/>
                </a:lnTo>
                <a:lnTo>
                  <a:pt x="1724" y="1995"/>
                </a:lnTo>
                <a:lnTo>
                  <a:pt x="1722" y="1994"/>
                </a:lnTo>
                <a:lnTo>
                  <a:pt x="1716" y="1992"/>
                </a:lnTo>
                <a:lnTo>
                  <a:pt x="1706" y="1987"/>
                </a:lnTo>
                <a:lnTo>
                  <a:pt x="1702" y="1985"/>
                </a:lnTo>
                <a:lnTo>
                  <a:pt x="1701" y="1985"/>
                </a:lnTo>
                <a:lnTo>
                  <a:pt x="1699" y="1984"/>
                </a:lnTo>
                <a:lnTo>
                  <a:pt x="1698" y="1984"/>
                </a:lnTo>
                <a:lnTo>
                  <a:pt x="1697" y="1983"/>
                </a:lnTo>
                <a:lnTo>
                  <a:pt x="1695" y="1983"/>
                </a:lnTo>
                <a:lnTo>
                  <a:pt x="1693" y="1966"/>
                </a:lnTo>
                <a:lnTo>
                  <a:pt x="1692" y="1965"/>
                </a:lnTo>
                <a:lnTo>
                  <a:pt x="1691" y="1965"/>
                </a:lnTo>
                <a:lnTo>
                  <a:pt x="1691" y="1966"/>
                </a:lnTo>
                <a:lnTo>
                  <a:pt x="1690" y="1968"/>
                </a:lnTo>
                <a:lnTo>
                  <a:pt x="1689" y="1968"/>
                </a:lnTo>
                <a:lnTo>
                  <a:pt x="1688" y="1967"/>
                </a:lnTo>
                <a:lnTo>
                  <a:pt x="1687" y="1966"/>
                </a:lnTo>
                <a:lnTo>
                  <a:pt x="1685" y="1966"/>
                </a:lnTo>
                <a:lnTo>
                  <a:pt x="1683" y="1967"/>
                </a:lnTo>
                <a:lnTo>
                  <a:pt x="1681" y="1966"/>
                </a:lnTo>
                <a:lnTo>
                  <a:pt x="1680" y="1967"/>
                </a:lnTo>
                <a:lnTo>
                  <a:pt x="1676" y="1967"/>
                </a:lnTo>
                <a:lnTo>
                  <a:pt x="1673" y="1969"/>
                </a:lnTo>
                <a:lnTo>
                  <a:pt x="1672" y="1969"/>
                </a:lnTo>
                <a:lnTo>
                  <a:pt x="1671" y="1969"/>
                </a:lnTo>
                <a:lnTo>
                  <a:pt x="1670" y="1969"/>
                </a:lnTo>
                <a:lnTo>
                  <a:pt x="1667" y="1968"/>
                </a:lnTo>
                <a:lnTo>
                  <a:pt x="1665" y="1968"/>
                </a:lnTo>
                <a:lnTo>
                  <a:pt x="1664" y="1969"/>
                </a:lnTo>
                <a:lnTo>
                  <a:pt x="1663" y="1969"/>
                </a:lnTo>
                <a:lnTo>
                  <a:pt x="1662" y="1969"/>
                </a:lnTo>
                <a:lnTo>
                  <a:pt x="1660" y="1970"/>
                </a:lnTo>
                <a:lnTo>
                  <a:pt x="1658" y="1968"/>
                </a:lnTo>
                <a:lnTo>
                  <a:pt x="1657" y="1966"/>
                </a:lnTo>
                <a:lnTo>
                  <a:pt x="1656" y="1966"/>
                </a:lnTo>
                <a:lnTo>
                  <a:pt x="1655" y="1966"/>
                </a:lnTo>
                <a:lnTo>
                  <a:pt x="1651" y="1965"/>
                </a:lnTo>
                <a:lnTo>
                  <a:pt x="1650" y="1965"/>
                </a:lnTo>
                <a:lnTo>
                  <a:pt x="1650" y="1963"/>
                </a:lnTo>
                <a:lnTo>
                  <a:pt x="1648" y="1962"/>
                </a:lnTo>
                <a:lnTo>
                  <a:pt x="1647" y="1960"/>
                </a:lnTo>
                <a:lnTo>
                  <a:pt x="1647" y="1958"/>
                </a:lnTo>
                <a:lnTo>
                  <a:pt x="1648" y="1958"/>
                </a:lnTo>
                <a:lnTo>
                  <a:pt x="1648" y="1957"/>
                </a:lnTo>
                <a:lnTo>
                  <a:pt x="1648" y="1954"/>
                </a:lnTo>
                <a:lnTo>
                  <a:pt x="1648" y="1953"/>
                </a:lnTo>
                <a:lnTo>
                  <a:pt x="1648" y="1952"/>
                </a:lnTo>
                <a:lnTo>
                  <a:pt x="1649" y="1951"/>
                </a:lnTo>
                <a:lnTo>
                  <a:pt x="1649" y="1950"/>
                </a:lnTo>
                <a:lnTo>
                  <a:pt x="1648" y="1950"/>
                </a:lnTo>
                <a:lnTo>
                  <a:pt x="1646" y="1950"/>
                </a:lnTo>
                <a:lnTo>
                  <a:pt x="1647" y="1977"/>
                </a:lnTo>
                <a:lnTo>
                  <a:pt x="1641" y="1975"/>
                </a:lnTo>
                <a:lnTo>
                  <a:pt x="1640" y="1975"/>
                </a:lnTo>
                <a:lnTo>
                  <a:pt x="1637" y="1974"/>
                </a:lnTo>
                <a:lnTo>
                  <a:pt x="1636" y="1974"/>
                </a:lnTo>
                <a:lnTo>
                  <a:pt x="1625" y="1970"/>
                </a:lnTo>
                <a:lnTo>
                  <a:pt x="1624" y="1983"/>
                </a:lnTo>
                <a:lnTo>
                  <a:pt x="1624" y="1985"/>
                </a:lnTo>
                <a:lnTo>
                  <a:pt x="1624" y="1993"/>
                </a:lnTo>
                <a:lnTo>
                  <a:pt x="1624" y="1995"/>
                </a:lnTo>
                <a:lnTo>
                  <a:pt x="1623" y="1997"/>
                </a:lnTo>
                <a:lnTo>
                  <a:pt x="1623" y="1999"/>
                </a:lnTo>
                <a:lnTo>
                  <a:pt x="1623" y="2000"/>
                </a:lnTo>
                <a:lnTo>
                  <a:pt x="1623" y="2002"/>
                </a:lnTo>
                <a:lnTo>
                  <a:pt x="1623" y="2003"/>
                </a:lnTo>
                <a:lnTo>
                  <a:pt x="1623" y="2004"/>
                </a:lnTo>
                <a:lnTo>
                  <a:pt x="1623" y="2005"/>
                </a:lnTo>
                <a:lnTo>
                  <a:pt x="1623" y="2007"/>
                </a:lnTo>
                <a:lnTo>
                  <a:pt x="1623" y="2009"/>
                </a:lnTo>
                <a:lnTo>
                  <a:pt x="1623" y="2010"/>
                </a:lnTo>
                <a:lnTo>
                  <a:pt x="1623" y="2011"/>
                </a:lnTo>
                <a:lnTo>
                  <a:pt x="1623" y="2012"/>
                </a:lnTo>
                <a:lnTo>
                  <a:pt x="1623" y="2013"/>
                </a:lnTo>
                <a:lnTo>
                  <a:pt x="1622" y="2024"/>
                </a:lnTo>
                <a:lnTo>
                  <a:pt x="1622" y="2027"/>
                </a:lnTo>
                <a:lnTo>
                  <a:pt x="1622" y="2029"/>
                </a:lnTo>
                <a:lnTo>
                  <a:pt x="1622" y="2030"/>
                </a:lnTo>
                <a:lnTo>
                  <a:pt x="1622" y="2033"/>
                </a:lnTo>
                <a:lnTo>
                  <a:pt x="1621" y="2035"/>
                </a:lnTo>
                <a:lnTo>
                  <a:pt x="1621" y="2037"/>
                </a:lnTo>
                <a:lnTo>
                  <a:pt x="1621" y="2039"/>
                </a:lnTo>
                <a:lnTo>
                  <a:pt x="1621" y="2041"/>
                </a:lnTo>
                <a:lnTo>
                  <a:pt x="1624" y="2041"/>
                </a:lnTo>
                <a:lnTo>
                  <a:pt x="1625" y="2041"/>
                </a:lnTo>
                <a:lnTo>
                  <a:pt x="1628" y="2041"/>
                </a:lnTo>
                <a:lnTo>
                  <a:pt x="1628" y="2042"/>
                </a:lnTo>
                <a:lnTo>
                  <a:pt x="1628" y="2044"/>
                </a:lnTo>
                <a:lnTo>
                  <a:pt x="1628" y="2045"/>
                </a:lnTo>
                <a:lnTo>
                  <a:pt x="1628" y="2046"/>
                </a:lnTo>
                <a:lnTo>
                  <a:pt x="1628" y="2047"/>
                </a:lnTo>
                <a:lnTo>
                  <a:pt x="1628" y="2049"/>
                </a:lnTo>
                <a:lnTo>
                  <a:pt x="1628" y="2051"/>
                </a:lnTo>
                <a:lnTo>
                  <a:pt x="1628" y="2052"/>
                </a:lnTo>
                <a:lnTo>
                  <a:pt x="1628" y="2053"/>
                </a:lnTo>
                <a:lnTo>
                  <a:pt x="1628" y="2054"/>
                </a:lnTo>
                <a:lnTo>
                  <a:pt x="1628" y="2056"/>
                </a:lnTo>
                <a:lnTo>
                  <a:pt x="1628" y="2059"/>
                </a:lnTo>
                <a:lnTo>
                  <a:pt x="1630" y="2058"/>
                </a:lnTo>
                <a:lnTo>
                  <a:pt x="1638" y="2058"/>
                </a:lnTo>
                <a:lnTo>
                  <a:pt x="1647" y="2058"/>
                </a:lnTo>
                <a:lnTo>
                  <a:pt x="1653" y="2058"/>
                </a:lnTo>
                <a:lnTo>
                  <a:pt x="1655" y="2087"/>
                </a:lnTo>
                <a:lnTo>
                  <a:pt x="1639" y="2088"/>
                </a:lnTo>
                <a:lnTo>
                  <a:pt x="1636" y="2103"/>
                </a:lnTo>
                <a:lnTo>
                  <a:pt x="1637" y="2103"/>
                </a:lnTo>
                <a:lnTo>
                  <a:pt x="1637" y="2104"/>
                </a:lnTo>
                <a:lnTo>
                  <a:pt x="1637" y="2105"/>
                </a:lnTo>
                <a:lnTo>
                  <a:pt x="1638" y="2105"/>
                </a:lnTo>
                <a:lnTo>
                  <a:pt x="1638" y="2106"/>
                </a:lnTo>
                <a:lnTo>
                  <a:pt x="1639" y="2106"/>
                </a:lnTo>
                <a:lnTo>
                  <a:pt x="1640" y="2108"/>
                </a:lnTo>
                <a:lnTo>
                  <a:pt x="1640" y="2109"/>
                </a:lnTo>
                <a:lnTo>
                  <a:pt x="1641" y="2109"/>
                </a:lnTo>
                <a:lnTo>
                  <a:pt x="1642" y="2110"/>
                </a:lnTo>
                <a:lnTo>
                  <a:pt x="1643" y="2111"/>
                </a:lnTo>
                <a:lnTo>
                  <a:pt x="1643" y="2112"/>
                </a:lnTo>
                <a:lnTo>
                  <a:pt x="1645" y="2112"/>
                </a:lnTo>
                <a:lnTo>
                  <a:pt x="1645" y="2113"/>
                </a:lnTo>
                <a:lnTo>
                  <a:pt x="1646" y="2113"/>
                </a:lnTo>
                <a:lnTo>
                  <a:pt x="1646" y="2114"/>
                </a:lnTo>
                <a:lnTo>
                  <a:pt x="1647" y="2114"/>
                </a:lnTo>
                <a:lnTo>
                  <a:pt x="1648" y="2115"/>
                </a:lnTo>
                <a:lnTo>
                  <a:pt x="1649" y="2117"/>
                </a:lnTo>
                <a:lnTo>
                  <a:pt x="1649" y="2118"/>
                </a:lnTo>
                <a:lnTo>
                  <a:pt x="1650" y="2118"/>
                </a:lnTo>
                <a:lnTo>
                  <a:pt x="1650" y="2119"/>
                </a:lnTo>
                <a:lnTo>
                  <a:pt x="1650" y="2122"/>
                </a:lnTo>
                <a:lnTo>
                  <a:pt x="1650" y="2123"/>
                </a:lnTo>
                <a:lnTo>
                  <a:pt x="1650" y="2125"/>
                </a:lnTo>
                <a:lnTo>
                  <a:pt x="1650" y="2126"/>
                </a:lnTo>
                <a:lnTo>
                  <a:pt x="1650" y="2127"/>
                </a:lnTo>
                <a:lnTo>
                  <a:pt x="1650" y="2129"/>
                </a:lnTo>
                <a:lnTo>
                  <a:pt x="1650" y="2130"/>
                </a:lnTo>
                <a:lnTo>
                  <a:pt x="1650" y="2131"/>
                </a:lnTo>
                <a:lnTo>
                  <a:pt x="1650" y="2132"/>
                </a:lnTo>
                <a:lnTo>
                  <a:pt x="1650" y="2134"/>
                </a:lnTo>
                <a:lnTo>
                  <a:pt x="1650" y="2135"/>
                </a:lnTo>
                <a:lnTo>
                  <a:pt x="1650" y="2136"/>
                </a:lnTo>
                <a:lnTo>
                  <a:pt x="1650" y="2137"/>
                </a:lnTo>
                <a:lnTo>
                  <a:pt x="1650" y="2139"/>
                </a:lnTo>
                <a:lnTo>
                  <a:pt x="1650" y="2140"/>
                </a:lnTo>
                <a:lnTo>
                  <a:pt x="1650" y="2144"/>
                </a:lnTo>
                <a:lnTo>
                  <a:pt x="1650" y="2145"/>
                </a:lnTo>
                <a:lnTo>
                  <a:pt x="1650" y="2146"/>
                </a:lnTo>
                <a:lnTo>
                  <a:pt x="1650" y="2148"/>
                </a:lnTo>
                <a:lnTo>
                  <a:pt x="1650" y="2149"/>
                </a:lnTo>
                <a:lnTo>
                  <a:pt x="1650" y="2151"/>
                </a:lnTo>
                <a:lnTo>
                  <a:pt x="1650" y="2154"/>
                </a:lnTo>
                <a:lnTo>
                  <a:pt x="1649" y="2153"/>
                </a:lnTo>
                <a:lnTo>
                  <a:pt x="1648" y="2153"/>
                </a:lnTo>
                <a:lnTo>
                  <a:pt x="1647" y="2152"/>
                </a:lnTo>
                <a:lnTo>
                  <a:pt x="1646" y="2152"/>
                </a:lnTo>
                <a:lnTo>
                  <a:pt x="1645" y="2152"/>
                </a:lnTo>
                <a:lnTo>
                  <a:pt x="1643" y="2151"/>
                </a:lnTo>
                <a:lnTo>
                  <a:pt x="1641" y="2151"/>
                </a:lnTo>
                <a:lnTo>
                  <a:pt x="1639" y="2149"/>
                </a:lnTo>
                <a:lnTo>
                  <a:pt x="1638" y="2149"/>
                </a:lnTo>
                <a:lnTo>
                  <a:pt x="1636" y="2148"/>
                </a:lnTo>
                <a:lnTo>
                  <a:pt x="1623" y="2145"/>
                </a:lnTo>
                <a:lnTo>
                  <a:pt x="1621" y="2152"/>
                </a:lnTo>
                <a:lnTo>
                  <a:pt x="1620" y="2155"/>
                </a:lnTo>
                <a:lnTo>
                  <a:pt x="1619" y="2160"/>
                </a:lnTo>
                <a:lnTo>
                  <a:pt x="1617" y="2162"/>
                </a:lnTo>
                <a:lnTo>
                  <a:pt x="1616" y="2164"/>
                </a:lnTo>
                <a:lnTo>
                  <a:pt x="1615" y="2170"/>
                </a:lnTo>
                <a:lnTo>
                  <a:pt x="1614" y="2172"/>
                </a:lnTo>
                <a:lnTo>
                  <a:pt x="1613" y="2174"/>
                </a:lnTo>
                <a:lnTo>
                  <a:pt x="1613" y="2177"/>
                </a:lnTo>
                <a:lnTo>
                  <a:pt x="1612" y="2178"/>
                </a:lnTo>
                <a:lnTo>
                  <a:pt x="1612" y="2180"/>
                </a:lnTo>
                <a:lnTo>
                  <a:pt x="1611" y="2184"/>
                </a:lnTo>
                <a:lnTo>
                  <a:pt x="1608" y="2182"/>
                </a:lnTo>
                <a:lnTo>
                  <a:pt x="1608" y="2181"/>
                </a:lnTo>
                <a:lnTo>
                  <a:pt x="1607" y="2181"/>
                </a:lnTo>
                <a:lnTo>
                  <a:pt x="1606" y="2180"/>
                </a:lnTo>
                <a:lnTo>
                  <a:pt x="1605" y="2179"/>
                </a:lnTo>
                <a:lnTo>
                  <a:pt x="1604" y="2178"/>
                </a:lnTo>
                <a:lnTo>
                  <a:pt x="1602" y="2177"/>
                </a:lnTo>
                <a:lnTo>
                  <a:pt x="1598" y="2174"/>
                </a:lnTo>
                <a:lnTo>
                  <a:pt x="1596" y="2173"/>
                </a:lnTo>
                <a:lnTo>
                  <a:pt x="1595" y="2172"/>
                </a:lnTo>
                <a:lnTo>
                  <a:pt x="1591" y="2170"/>
                </a:lnTo>
                <a:lnTo>
                  <a:pt x="1588" y="2168"/>
                </a:lnTo>
                <a:lnTo>
                  <a:pt x="1588" y="2165"/>
                </a:lnTo>
                <a:lnTo>
                  <a:pt x="1588" y="2162"/>
                </a:lnTo>
                <a:lnTo>
                  <a:pt x="1589" y="2155"/>
                </a:lnTo>
                <a:lnTo>
                  <a:pt x="1589" y="2152"/>
                </a:lnTo>
                <a:lnTo>
                  <a:pt x="1589" y="2151"/>
                </a:lnTo>
                <a:lnTo>
                  <a:pt x="1590" y="2148"/>
                </a:lnTo>
                <a:lnTo>
                  <a:pt x="1587" y="2149"/>
                </a:lnTo>
                <a:lnTo>
                  <a:pt x="1583" y="2149"/>
                </a:lnTo>
                <a:lnTo>
                  <a:pt x="1581" y="2149"/>
                </a:lnTo>
                <a:lnTo>
                  <a:pt x="1580" y="2151"/>
                </a:lnTo>
                <a:lnTo>
                  <a:pt x="1580" y="2145"/>
                </a:lnTo>
                <a:lnTo>
                  <a:pt x="1580" y="2146"/>
                </a:lnTo>
                <a:lnTo>
                  <a:pt x="1580" y="2145"/>
                </a:lnTo>
                <a:lnTo>
                  <a:pt x="1579" y="2146"/>
                </a:lnTo>
                <a:lnTo>
                  <a:pt x="1575" y="2152"/>
                </a:lnTo>
                <a:lnTo>
                  <a:pt x="1575" y="2153"/>
                </a:lnTo>
                <a:lnTo>
                  <a:pt x="1571" y="2154"/>
                </a:lnTo>
                <a:lnTo>
                  <a:pt x="1562" y="2146"/>
                </a:lnTo>
                <a:lnTo>
                  <a:pt x="1557" y="2142"/>
                </a:lnTo>
                <a:lnTo>
                  <a:pt x="1557" y="2143"/>
                </a:lnTo>
                <a:lnTo>
                  <a:pt x="1556" y="2143"/>
                </a:lnTo>
                <a:lnTo>
                  <a:pt x="1565" y="2152"/>
                </a:lnTo>
                <a:lnTo>
                  <a:pt x="1561" y="2163"/>
                </a:lnTo>
                <a:lnTo>
                  <a:pt x="1560" y="2164"/>
                </a:lnTo>
                <a:lnTo>
                  <a:pt x="1558" y="2168"/>
                </a:lnTo>
                <a:lnTo>
                  <a:pt x="1558" y="2170"/>
                </a:lnTo>
                <a:lnTo>
                  <a:pt x="1550" y="2170"/>
                </a:lnTo>
                <a:lnTo>
                  <a:pt x="1550" y="2172"/>
                </a:lnTo>
                <a:lnTo>
                  <a:pt x="1550" y="2173"/>
                </a:lnTo>
                <a:lnTo>
                  <a:pt x="1549" y="2177"/>
                </a:lnTo>
                <a:lnTo>
                  <a:pt x="1549" y="2184"/>
                </a:lnTo>
                <a:lnTo>
                  <a:pt x="1549" y="2187"/>
                </a:lnTo>
                <a:lnTo>
                  <a:pt x="1549" y="2188"/>
                </a:lnTo>
                <a:lnTo>
                  <a:pt x="1548" y="2197"/>
                </a:lnTo>
                <a:lnTo>
                  <a:pt x="1548" y="2199"/>
                </a:lnTo>
                <a:lnTo>
                  <a:pt x="1547" y="2199"/>
                </a:lnTo>
                <a:lnTo>
                  <a:pt x="1546" y="2198"/>
                </a:lnTo>
                <a:lnTo>
                  <a:pt x="1544" y="2198"/>
                </a:lnTo>
                <a:lnTo>
                  <a:pt x="1543" y="2198"/>
                </a:lnTo>
                <a:lnTo>
                  <a:pt x="1541" y="2198"/>
                </a:lnTo>
                <a:lnTo>
                  <a:pt x="1540" y="2198"/>
                </a:lnTo>
                <a:lnTo>
                  <a:pt x="1539" y="2198"/>
                </a:lnTo>
                <a:lnTo>
                  <a:pt x="1538" y="2198"/>
                </a:lnTo>
                <a:lnTo>
                  <a:pt x="1537" y="2198"/>
                </a:lnTo>
                <a:lnTo>
                  <a:pt x="1536" y="2198"/>
                </a:lnTo>
                <a:lnTo>
                  <a:pt x="1533" y="2198"/>
                </a:lnTo>
                <a:lnTo>
                  <a:pt x="1532" y="2198"/>
                </a:lnTo>
                <a:lnTo>
                  <a:pt x="1531" y="2198"/>
                </a:lnTo>
                <a:lnTo>
                  <a:pt x="1528" y="2198"/>
                </a:lnTo>
                <a:lnTo>
                  <a:pt x="1524" y="2197"/>
                </a:lnTo>
                <a:lnTo>
                  <a:pt x="1524" y="2198"/>
                </a:lnTo>
                <a:lnTo>
                  <a:pt x="1522" y="2197"/>
                </a:lnTo>
                <a:lnTo>
                  <a:pt x="1521" y="2197"/>
                </a:lnTo>
                <a:lnTo>
                  <a:pt x="1516" y="2197"/>
                </a:lnTo>
                <a:lnTo>
                  <a:pt x="1513" y="2197"/>
                </a:lnTo>
                <a:lnTo>
                  <a:pt x="1509" y="2197"/>
                </a:lnTo>
                <a:lnTo>
                  <a:pt x="1506" y="2197"/>
                </a:lnTo>
                <a:lnTo>
                  <a:pt x="1504" y="2197"/>
                </a:lnTo>
                <a:lnTo>
                  <a:pt x="1502" y="2196"/>
                </a:lnTo>
                <a:lnTo>
                  <a:pt x="1501" y="2196"/>
                </a:lnTo>
                <a:lnTo>
                  <a:pt x="1499" y="2196"/>
                </a:lnTo>
                <a:lnTo>
                  <a:pt x="1497" y="2196"/>
                </a:lnTo>
                <a:lnTo>
                  <a:pt x="1494" y="2196"/>
                </a:lnTo>
                <a:lnTo>
                  <a:pt x="1488" y="2196"/>
                </a:lnTo>
                <a:lnTo>
                  <a:pt x="1484" y="2196"/>
                </a:lnTo>
                <a:lnTo>
                  <a:pt x="1482" y="2196"/>
                </a:lnTo>
                <a:lnTo>
                  <a:pt x="1478" y="2195"/>
                </a:lnTo>
                <a:lnTo>
                  <a:pt x="1476" y="2195"/>
                </a:lnTo>
                <a:lnTo>
                  <a:pt x="1474" y="2195"/>
                </a:lnTo>
                <a:lnTo>
                  <a:pt x="1472" y="2195"/>
                </a:lnTo>
                <a:lnTo>
                  <a:pt x="1471" y="2195"/>
                </a:lnTo>
                <a:lnTo>
                  <a:pt x="1471" y="2196"/>
                </a:lnTo>
                <a:lnTo>
                  <a:pt x="1471" y="2197"/>
                </a:lnTo>
                <a:lnTo>
                  <a:pt x="1470" y="2199"/>
                </a:lnTo>
                <a:lnTo>
                  <a:pt x="1470" y="2201"/>
                </a:lnTo>
                <a:lnTo>
                  <a:pt x="1470" y="2202"/>
                </a:lnTo>
                <a:lnTo>
                  <a:pt x="1469" y="2204"/>
                </a:lnTo>
                <a:lnTo>
                  <a:pt x="1469" y="2206"/>
                </a:lnTo>
                <a:lnTo>
                  <a:pt x="1469" y="2207"/>
                </a:lnTo>
                <a:lnTo>
                  <a:pt x="1468" y="2210"/>
                </a:lnTo>
                <a:lnTo>
                  <a:pt x="1467" y="2210"/>
                </a:lnTo>
                <a:lnTo>
                  <a:pt x="1465" y="2210"/>
                </a:lnTo>
                <a:lnTo>
                  <a:pt x="1464" y="2210"/>
                </a:lnTo>
                <a:lnTo>
                  <a:pt x="1463" y="2210"/>
                </a:lnTo>
                <a:lnTo>
                  <a:pt x="1461" y="2210"/>
                </a:lnTo>
                <a:lnTo>
                  <a:pt x="1460" y="2210"/>
                </a:lnTo>
                <a:lnTo>
                  <a:pt x="1459" y="2210"/>
                </a:lnTo>
                <a:lnTo>
                  <a:pt x="1457" y="2210"/>
                </a:lnTo>
                <a:lnTo>
                  <a:pt x="1456" y="2210"/>
                </a:lnTo>
                <a:lnTo>
                  <a:pt x="1455" y="2210"/>
                </a:lnTo>
                <a:lnTo>
                  <a:pt x="1454" y="2210"/>
                </a:lnTo>
                <a:lnTo>
                  <a:pt x="1453" y="2210"/>
                </a:lnTo>
                <a:lnTo>
                  <a:pt x="1451" y="2210"/>
                </a:lnTo>
                <a:lnTo>
                  <a:pt x="1450" y="2210"/>
                </a:lnTo>
                <a:lnTo>
                  <a:pt x="1448" y="2210"/>
                </a:lnTo>
                <a:lnTo>
                  <a:pt x="1447" y="2210"/>
                </a:lnTo>
                <a:lnTo>
                  <a:pt x="1446" y="2210"/>
                </a:lnTo>
                <a:lnTo>
                  <a:pt x="1445" y="2210"/>
                </a:lnTo>
                <a:lnTo>
                  <a:pt x="1444" y="2208"/>
                </a:lnTo>
                <a:lnTo>
                  <a:pt x="1442" y="2208"/>
                </a:lnTo>
                <a:lnTo>
                  <a:pt x="1440" y="2208"/>
                </a:lnTo>
                <a:lnTo>
                  <a:pt x="1439" y="2208"/>
                </a:lnTo>
                <a:lnTo>
                  <a:pt x="1438" y="2208"/>
                </a:lnTo>
                <a:lnTo>
                  <a:pt x="1437" y="2206"/>
                </a:lnTo>
                <a:lnTo>
                  <a:pt x="1437" y="2204"/>
                </a:lnTo>
                <a:lnTo>
                  <a:pt x="1431" y="2205"/>
                </a:lnTo>
                <a:lnTo>
                  <a:pt x="1430" y="2205"/>
                </a:lnTo>
                <a:lnTo>
                  <a:pt x="1429" y="2205"/>
                </a:lnTo>
                <a:lnTo>
                  <a:pt x="1429" y="2206"/>
                </a:lnTo>
                <a:lnTo>
                  <a:pt x="1430" y="2208"/>
                </a:lnTo>
                <a:lnTo>
                  <a:pt x="1431" y="2210"/>
                </a:lnTo>
                <a:lnTo>
                  <a:pt x="1431" y="2211"/>
                </a:lnTo>
                <a:lnTo>
                  <a:pt x="1433" y="2211"/>
                </a:lnTo>
                <a:lnTo>
                  <a:pt x="1433" y="2212"/>
                </a:lnTo>
                <a:lnTo>
                  <a:pt x="1434" y="2213"/>
                </a:lnTo>
                <a:lnTo>
                  <a:pt x="1434" y="2214"/>
                </a:lnTo>
                <a:lnTo>
                  <a:pt x="1435" y="2216"/>
                </a:lnTo>
                <a:lnTo>
                  <a:pt x="1436" y="2219"/>
                </a:lnTo>
                <a:lnTo>
                  <a:pt x="1435" y="2220"/>
                </a:lnTo>
                <a:lnTo>
                  <a:pt x="1436" y="2221"/>
                </a:lnTo>
                <a:lnTo>
                  <a:pt x="1433" y="2222"/>
                </a:lnTo>
                <a:lnTo>
                  <a:pt x="1434" y="2223"/>
                </a:lnTo>
                <a:lnTo>
                  <a:pt x="1433" y="2223"/>
                </a:lnTo>
                <a:lnTo>
                  <a:pt x="1431" y="2223"/>
                </a:lnTo>
                <a:lnTo>
                  <a:pt x="1431" y="2226"/>
                </a:lnTo>
                <a:lnTo>
                  <a:pt x="1431" y="2227"/>
                </a:lnTo>
                <a:lnTo>
                  <a:pt x="1431" y="2228"/>
                </a:lnTo>
                <a:lnTo>
                  <a:pt x="1431" y="2230"/>
                </a:lnTo>
                <a:lnTo>
                  <a:pt x="1431" y="2231"/>
                </a:lnTo>
                <a:lnTo>
                  <a:pt x="1431" y="2232"/>
                </a:lnTo>
                <a:lnTo>
                  <a:pt x="1430" y="2232"/>
                </a:lnTo>
                <a:lnTo>
                  <a:pt x="1427" y="2232"/>
                </a:lnTo>
                <a:lnTo>
                  <a:pt x="1422" y="2232"/>
                </a:lnTo>
                <a:lnTo>
                  <a:pt x="1420" y="2231"/>
                </a:lnTo>
                <a:lnTo>
                  <a:pt x="1418" y="2231"/>
                </a:lnTo>
                <a:lnTo>
                  <a:pt x="1417" y="2231"/>
                </a:lnTo>
                <a:lnTo>
                  <a:pt x="1416" y="2229"/>
                </a:lnTo>
                <a:lnTo>
                  <a:pt x="1414" y="2229"/>
                </a:lnTo>
                <a:lnTo>
                  <a:pt x="1414" y="2227"/>
                </a:lnTo>
                <a:lnTo>
                  <a:pt x="1413" y="2226"/>
                </a:lnTo>
                <a:lnTo>
                  <a:pt x="1412" y="2224"/>
                </a:lnTo>
                <a:lnTo>
                  <a:pt x="1410" y="2220"/>
                </a:lnTo>
                <a:lnTo>
                  <a:pt x="1409" y="2219"/>
                </a:lnTo>
                <a:lnTo>
                  <a:pt x="1406" y="2216"/>
                </a:lnTo>
                <a:lnTo>
                  <a:pt x="1405" y="2214"/>
                </a:lnTo>
                <a:lnTo>
                  <a:pt x="1404" y="2213"/>
                </a:lnTo>
                <a:lnTo>
                  <a:pt x="1403" y="2212"/>
                </a:lnTo>
                <a:lnTo>
                  <a:pt x="1402" y="2211"/>
                </a:lnTo>
                <a:lnTo>
                  <a:pt x="1401" y="2210"/>
                </a:lnTo>
                <a:lnTo>
                  <a:pt x="1400" y="2210"/>
                </a:lnTo>
                <a:lnTo>
                  <a:pt x="1400" y="2208"/>
                </a:lnTo>
                <a:lnTo>
                  <a:pt x="1399" y="2208"/>
                </a:lnTo>
                <a:lnTo>
                  <a:pt x="1396" y="2208"/>
                </a:lnTo>
                <a:lnTo>
                  <a:pt x="1394" y="2210"/>
                </a:lnTo>
                <a:lnTo>
                  <a:pt x="1388" y="2211"/>
                </a:lnTo>
                <a:lnTo>
                  <a:pt x="1383" y="2212"/>
                </a:lnTo>
                <a:lnTo>
                  <a:pt x="1379" y="2213"/>
                </a:lnTo>
                <a:lnTo>
                  <a:pt x="1374" y="2214"/>
                </a:lnTo>
                <a:lnTo>
                  <a:pt x="1371" y="2214"/>
                </a:lnTo>
                <a:lnTo>
                  <a:pt x="1368" y="2214"/>
                </a:lnTo>
                <a:lnTo>
                  <a:pt x="1366" y="2214"/>
                </a:lnTo>
                <a:lnTo>
                  <a:pt x="1364" y="2214"/>
                </a:lnTo>
                <a:lnTo>
                  <a:pt x="1362" y="2214"/>
                </a:lnTo>
                <a:lnTo>
                  <a:pt x="1358" y="2214"/>
                </a:lnTo>
                <a:lnTo>
                  <a:pt x="1353" y="2213"/>
                </a:lnTo>
                <a:lnTo>
                  <a:pt x="1349" y="2212"/>
                </a:lnTo>
                <a:lnTo>
                  <a:pt x="1347" y="2212"/>
                </a:lnTo>
                <a:lnTo>
                  <a:pt x="1347" y="2231"/>
                </a:lnTo>
                <a:lnTo>
                  <a:pt x="1346" y="2255"/>
                </a:lnTo>
                <a:lnTo>
                  <a:pt x="1346" y="2256"/>
                </a:lnTo>
                <a:lnTo>
                  <a:pt x="1349" y="2256"/>
                </a:lnTo>
                <a:lnTo>
                  <a:pt x="1350" y="2256"/>
                </a:lnTo>
                <a:lnTo>
                  <a:pt x="1350" y="2257"/>
                </a:lnTo>
                <a:lnTo>
                  <a:pt x="1347" y="2257"/>
                </a:lnTo>
                <a:lnTo>
                  <a:pt x="1345" y="2258"/>
                </a:lnTo>
                <a:lnTo>
                  <a:pt x="1345" y="2257"/>
                </a:lnTo>
                <a:lnTo>
                  <a:pt x="1341" y="2258"/>
                </a:lnTo>
                <a:lnTo>
                  <a:pt x="1340" y="2258"/>
                </a:lnTo>
                <a:lnTo>
                  <a:pt x="1338" y="2257"/>
                </a:lnTo>
                <a:lnTo>
                  <a:pt x="1337" y="2257"/>
                </a:lnTo>
                <a:lnTo>
                  <a:pt x="1335" y="2252"/>
                </a:lnTo>
                <a:lnTo>
                  <a:pt x="1335" y="2250"/>
                </a:lnTo>
                <a:lnTo>
                  <a:pt x="1334" y="2249"/>
                </a:lnTo>
                <a:lnTo>
                  <a:pt x="1334" y="2247"/>
                </a:lnTo>
                <a:lnTo>
                  <a:pt x="1333" y="2246"/>
                </a:lnTo>
                <a:lnTo>
                  <a:pt x="1332" y="2243"/>
                </a:lnTo>
                <a:lnTo>
                  <a:pt x="1329" y="2236"/>
                </a:lnTo>
                <a:lnTo>
                  <a:pt x="1328" y="2232"/>
                </a:lnTo>
                <a:lnTo>
                  <a:pt x="1318" y="2235"/>
                </a:lnTo>
                <a:lnTo>
                  <a:pt x="1318" y="2236"/>
                </a:lnTo>
                <a:lnTo>
                  <a:pt x="1318" y="2239"/>
                </a:lnTo>
                <a:lnTo>
                  <a:pt x="1318" y="2249"/>
                </a:lnTo>
                <a:lnTo>
                  <a:pt x="1318" y="2250"/>
                </a:lnTo>
                <a:lnTo>
                  <a:pt x="1309" y="2250"/>
                </a:lnTo>
                <a:lnTo>
                  <a:pt x="1303" y="2250"/>
                </a:lnTo>
                <a:lnTo>
                  <a:pt x="1303" y="2248"/>
                </a:lnTo>
                <a:lnTo>
                  <a:pt x="1303" y="2246"/>
                </a:lnTo>
                <a:lnTo>
                  <a:pt x="1303" y="2244"/>
                </a:lnTo>
                <a:lnTo>
                  <a:pt x="1303" y="2241"/>
                </a:lnTo>
                <a:lnTo>
                  <a:pt x="1303" y="2239"/>
                </a:lnTo>
                <a:lnTo>
                  <a:pt x="1298" y="2239"/>
                </a:lnTo>
                <a:lnTo>
                  <a:pt x="1298" y="2237"/>
                </a:lnTo>
                <a:lnTo>
                  <a:pt x="1296" y="2237"/>
                </a:lnTo>
                <a:lnTo>
                  <a:pt x="1296" y="2248"/>
                </a:lnTo>
                <a:lnTo>
                  <a:pt x="1292" y="2248"/>
                </a:lnTo>
                <a:lnTo>
                  <a:pt x="1292" y="2250"/>
                </a:lnTo>
                <a:lnTo>
                  <a:pt x="1292" y="2253"/>
                </a:lnTo>
                <a:lnTo>
                  <a:pt x="1290" y="2253"/>
                </a:lnTo>
                <a:lnTo>
                  <a:pt x="1287" y="2253"/>
                </a:lnTo>
                <a:lnTo>
                  <a:pt x="1287" y="2256"/>
                </a:lnTo>
                <a:lnTo>
                  <a:pt x="1286" y="2256"/>
                </a:lnTo>
                <a:lnTo>
                  <a:pt x="1286" y="2252"/>
                </a:lnTo>
                <a:lnTo>
                  <a:pt x="1284" y="2252"/>
                </a:lnTo>
                <a:lnTo>
                  <a:pt x="1277" y="2252"/>
                </a:lnTo>
                <a:lnTo>
                  <a:pt x="1277" y="2255"/>
                </a:lnTo>
                <a:lnTo>
                  <a:pt x="1277" y="2262"/>
                </a:lnTo>
                <a:lnTo>
                  <a:pt x="1275" y="2261"/>
                </a:lnTo>
                <a:lnTo>
                  <a:pt x="1274" y="2260"/>
                </a:lnTo>
                <a:lnTo>
                  <a:pt x="1273" y="2258"/>
                </a:lnTo>
                <a:lnTo>
                  <a:pt x="1273" y="2257"/>
                </a:lnTo>
                <a:lnTo>
                  <a:pt x="1271" y="2258"/>
                </a:lnTo>
                <a:lnTo>
                  <a:pt x="1270" y="2258"/>
                </a:lnTo>
                <a:lnTo>
                  <a:pt x="1267" y="2260"/>
                </a:lnTo>
                <a:lnTo>
                  <a:pt x="1261" y="2260"/>
                </a:lnTo>
                <a:lnTo>
                  <a:pt x="1259" y="2261"/>
                </a:lnTo>
                <a:lnTo>
                  <a:pt x="1258" y="2261"/>
                </a:lnTo>
                <a:lnTo>
                  <a:pt x="1257" y="2261"/>
                </a:lnTo>
                <a:lnTo>
                  <a:pt x="1256" y="2261"/>
                </a:lnTo>
                <a:lnTo>
                  <a:pt x="1254" y="2261"/>
                </a:lnTo>
                <a:lnTo>
                  <a:pt x="1253" y="2261"/>
                </a:lnTo>
                <a:lnTo>
                  <a:pt x="1252" y="2261"/>
                </a:lnTo>
                <a:lnTo>
                  <a:pt x="1251" y="2261"/>
                </a:lnTo>
                <a:lnTo>
                  <a:pt x="1250" y="2261"/>
                </a:lnTo>
                <a:lnTo>
                  <a:pt x="1251" y="2258"/>
                </a:lnTo>
                <a:lnTo>
                  <a:pt x="1245" y="2254"/>
                </a:lnTo>
                <a:lnTo>
                  <a:pt x="1243" y="2252"/>
                </a:lnTo>
                <a:lnTo>
                  <a:pt x="1239" y="2248"/>
                </a:lnTo>
                <a:lnTo>
                  <a:pt x="1230" y="2248"/>
                </a:lnTo>
                <a:lnTo>
                  <a:pt x="1230" y="2240"/>
                </a:lnTo>
                <a:lnTo>
                  <a:pt x="1230" y="2232"/>
                </a:lnTo>
                <a:lnTo>
                  <a:pt x="1230" y="2224"/>
                </a:lnTo>
                <a:lnTo>
                  <a:pt x="1230" y="2206"/>
                </a:lnTo>
                <a:lnTo>
                  <a:pt x="1230" y="2205"/>
                </a:lnTo>
                <a:lnTo>
                  <a:pt x="1216" y="2205"/>
                </a:lnTo>
                <a:lnTo>
                  <a:pt x="1211" y="2205"/>
                </a:lnTo>
                <a:lnTo>
                  <a:pt x="1210" y="2205"/>
                </a:lnTo>
                <a:lnTo>
                  <a:pt x="1203" y="2205"/>
                </a:lnTo>
                <a:lnTo>
                  <a:pt x="1199" y="2205"/>
                </a:lnTo>
                <a:lnTo>
                  <a:pt x="1193" y="2205"/>
                </a:lnTo>
                <a:lnTo>
                  <a:pt x="1193" y="2204"/>
                </a:lnTo>
                <a:lnTo>
                  <a:pt x="1192" y="2204"/>
                </a:lnTo>
                <a:lnTo>
                  <a:pt x="1186" y="2204"/>
                </a:lnTo>
                <a:lnTo>
                  <a:pt x="1183" y="2204"/>
                </a:lnTo>
                <a:lnTo>
                  <a:pt x="1178" y="2204"/>
                </a:lnTo>
                <a:lnTo>
                  <a:pt x="1175" y="2204"/>
                </a:lnTo>
                <a:lnTo>
                  <a:pt x="1173" y="2204"/>
                </a:lnTo>
                <a:lnTo>
                  <a:pt x="1171" y="2203"/>
                </a:lnTo>
                <a:lnTo>
                  <a:pt x="1169" y="2203"/>
                </a:lnTo>
                <a:lnTo>
                  <a:pt x="1161" y="2203"/>
                </a:lnTo>
                <a:lnTo>
                  <a:pt x="1160" y="2203"/>
                </a:lnTo>
                <a:lnTo>
                  <a:pt x="1161" y="2190"/>
                </a:lnTo>
                <a:lnTo>
                  <a:pt x="1163" y="2187"/>
                </a:lnTo>
                <a:lnTo>
                  <a:pt x="1166" y="2162"/>
                </a:lnTo>
                <a:lnTo>
                  <a:pt x="1164" y="2161"/>
                </a:lnTo>
                <a:lnTo>
                  <a:pt x="1163" y="2161"/>
                </a:lnTo>
                <a:lnTo>
                  <a:pt x="1161" y="2160"/>
                </a:lnTo>
                <a:lnTo>
                  <a:pt x="1159" y="2157"/>
                </a:lnTo>
                <a:lnTo>
                  <a:pt x="1155" y="2155"/>
                </a:lnTo>
                <a:lnTo>
                  <a:pt x="1151" y="2153"/>
                </a:lnTo>
                <a:lnTo>
                  <a:pt x="1148" y="2151"/>
                </a:lnTo>
                <a:lnTo>
                  <a:pt x="1143" y="2148"/>
                </a:lnTo>
                <a:lnTo>
                  <a:pt x="1140" y="2146"/>
                </a:lnTo>
                <a:lnTo>
                  <a:pt x="1137" y="2143"/>
                </a:lnTo>
                <a:lnTo>
                  <a:pt x="1132" y="2140"/>
                </a:lnTo>
                <a:lnTo>
                  <a:pt x="1129" y="2137"/>
                </a:lnTo>
                <a:lnTo>
                  <a:pt x="1125" y="2136"/>
                </a:lnTo>
                <a:lnTo>
                  <a:pt x="1125" y="2135"/>
                </a:lnTo>
                <a:lnTo>
                  <a:pt x="1124" y="2135"/>
                </a:lnTo>
                <a:lnTo>
                  <a:pt x="1121" y="2131"/>
                </a:lnTo>
                <a:lnTo>
                  <a:pt x="1118" y="2130"/>
                </a:lnTo>
                <a:lnTo>
                  <a:pt x="1116" y="2129"/>
                </a:lnTo>
                <a:lnTo>
                  <a:pt x="1116" y="2128"/>
                </a:lnTo>
                <a:lnTo>
                  <a:pt x="1113" y="2126"/>
                </a:lnTo>
                <a:lnTo>
                  <a:pt x="1115" y="2121"/>
                </a:lnTo>
                <a:lnTo>
                  <a:pt x="1116" y="2120"/>
                </a:lnTo>
                <a:lnTo>
                  <a:pt x="1118" y="2118"/>
                </a:lnTo>
                <a:lnTo>
                  <a:pt x="1118" y="2117"/>
                </a:lnTo>
                <a:lnTo>
                  <a:pt x="1120" y="2114"/>
                </a:lnTo>
                <a:lnTo>
                  <a:pt x="1121" y="2113"/>
                </a:lnTo>
                <a:lnTo>
                  <a:pt x="1122" y="2112"/>
                </a:lnTo>
                <a:lnTo>
                  <a:pt x="1121" y="2111"/>
                </a:lnTo>
                <a:lnTo>
                  <a:pt x="1121" y="2110"/>
                </a:lnTo>
                <a:lnTo>
                  <a:pt x="1120" y="2110"/>
                </a:lnTo>
                <a:lnTo>
                  <a:pt x="1118" y="2110"/>
                </a:lnTo>
                <a:lnTo>
                  <a:pt x="1117" y="2110"/>
                </a:lnTo>
                <a:lnTo>
                  <a:pt x="1116" y="2110"/>
                </a:lnTo>
                <a:lnTo>
                  <a:pt x="1115" y="2111"/>
                </a:lnTo>
                <a:lnTo>
                  <a:pt x="1115" y="2113"/>
                </a:lnTo>
                <a:lnTo>
                  <a:pt x="1114" y="2115"/>
                </a:lnTo>
                <a:lnTo>
                  <a:pt x="1113" y="2118"/>
                </a:lnTo>
                <a:lnTo>
                  <a:pt x="1113" y="2119"/>
                </a:lnTo>
                <a:lnTo>
                  <a:pt x="1105" y="2113"/>
                </a:lnTo>
                <a:lnTo>
                  <a:pt x="1106" y="2112"/>
                </a:lnTo>
                <a:lnTo>
                  <a:pt x="1106" y="2111"/>
                </a:lnTo>
                <a:lnTo>
                  <a:pt x="1106" y="2110"/>
                </a:lnTo>
                <a:lnTo>
                  <a:pt x="1107" y="2108"/>
                </a:lnTo>
                <a:lnTo>
                  <a:pt x="1106" y="2106"/>
                </a:lnTo>
                <a:lnTo>
                  <a:pt x="1104" y="2110"/>
                </a:lnTo>
                <a:lnTo>
                  <a:pt x="1103" y="2111"/>
                </a:lnTo>
                <a:lnTo>
                  <a:pt x="1100" y="2110"/>
                </a:lnTo>
                <a:lnTo>
                  <a:pt x="1100" y="2109"/>
                </a:lnTo>
                <a:lnTo>
                  <a:pt x="1099" y="2109"/>
                </a:lnTo>
                <a:lnTo>
                  <a:pt x="1098" y="2109"/>
                </a:lnTo>
                <a:lnTo>
                  <a:pt x="1098" y="2108"/>
                </a:lnTo>
                <a:lnTo>
                  <a:pt x="1097" y="2108"/>
                </a:lnTo>
                <a:lnTo>
                  <a:pt x="1096" y="2108"/>
                </a:lnTo>
                <a:lnTo>
                  <a:pt x="1096" y="2106"/>
                </a:lnTo>
                <a:lnTo>
                  <a:pt x="1095" y="2106"/>
                </a:lnTo>
                <a:lnTo>
                  <a:pt x="1095" y="2104"/>
                </a:lnTo>
                <a:lnTo>
                  <a:pt x="1095" y="2103"/>
                </a:lnTo>
                <a:lnTo>
                  <a:pt x="1095" y="2102"/>
                </a:lnTo>
                <a:lnTo>
                  <a:pt x="1095" y="2101"/>
                </a:lnTo>
                <a:lnTo>
                  <a:pt x="1089" y="2100"/>
                </a:lnTo>
                <a:lnTo>
                  <a:pt x="1089" y="2105"/>
                </a:lnTo>
                <a:lnTo>
                  <a:pt x="1088" y="2104"/>
                </a:lnTo>
                <a:lnTo>
                  <a:pt x="1087" y="2104"/>
                </a:lnTo>
                <a:lnTo>
                  <a:pt x="1083" y="2103"/>
                </a:lnTo>
                <a:lnTo>
                  <a:pt x="1078" y="2103"/>
                </a:lnTo>
                <a:lnTo>
                  <a:pt x="1079" y="2100"/>
                </a:lnTo>
                <a:lnTo>
                  <a:pt x="1079" y="2096"/>
                </a:lnTo>
                <a:lnTo>
                  <a:pt x="1078" y="2095"/>
                </a:lnTo>
                <a:lnTo>
                  <a:pt x="1074" y="2094"/>
                </a:lnTo>
                <a:lnTo>
                  <a:pt x="1073" y="2094"/>
                </a:lnTo>
                <a:lnTo>
                  <a:pt x="1072" y="2094"/>
                </a:lnTo>
                <a:lnTo>
                  <a:pt x="1070" y="2094"/>
                </a:lnTo>
                <a:lnTo>
                  <a:pt x="1064" y="2094"/>
                </a:lnTo>
                <a:lnTo>
                  <a:pt x="1061" y="2094"/>
                </a:lnTo>
                <a:lnTo>
                  <a:pt x="1057" y="2094"/>
                </a:lnTo>
                <a:lnTo>
                  <a:pt x="1055" y="2093"/>
                </a:lnTo>
                <a:lnTo>
                  <a:pt x="1054" y="2093"/>
                </a:lnTo>
                <a:lnTo>
                  <a:pt x="1040" y="2092"/>
                </a:lnTo>
                <a:lnTo>
                  <a:pt x="1037" y="2094"/>
                </a:lnTo>
                <a:lnTo>
                  <a:pt x="1036" y="2095"/>
                </a:lnTo>
                <a:lnTo>
                  <a:pt x="1034" y="2096"/>
                </a:lnTo>
                <a:lnTo>
                  <a:pt x="1031" y="2096"/>
                </a:lnTo>
                <a:lnTo>
                  <a:pt x="1030" y="2096"/>
                </a:lnTo>
                <a:lnTo>
                  <a:pt x="1029" y="2096"/>
                </a:lnTo>
                <a:lnTo>
                  <a:pt x="1028" y="2096"/>
                </a:lnTo>
                <a:lnTo>
                  <a:pt x="1027" y="2096"/>
                </a:lnTo>
                <a:lnTo>
                  <a:pt x="1025" y="2096"/>
                </a:lnTo>
                <a:lnTo>
                  <a:pt x="1024" y="2087"/>
                </a:lnTo>
                <a:lnTo>
                  <a:pt x="1036" y="2076"/>
                </a:lnTo>
                <a:lnTo>
                  <a:pt x="1037" y="2077"/>
                </a:lnTo>
                <a:lnTo>
                  <a:pt x="1038" y="2078"/>
                </a:lnTo>
                <a:lnTo>
                  <a:pt x="1039" y="2079"/>
                </a:lnTo>
                <a:lnTo>
                  <a:pt x="1042" y="2080"/>
                </a:lnTo>
                <a:lnTo>
                  <a:pt x="1045" y="2077"/>
                </a:lnTo>
                <a:lnTo>
                  <a:pt x="1048" y="2080"/>
                </a:lnTo>
                <a:lnTo>
                  <a:pt x="1038" y="2069"/>
                </a:lnTo>
                <a:lnTo>
                  <a:pt x="1040" y="2066"/>
                </a:lnTo>
                <a:lnTo>
                  <a:pt x="1051" y="2077"/>
                </a:lnTo>
                <a:lnTo>
                  <a:pt x="1053" y="2076"/>
                </a:lnTo>
                <a:lnTo>
                  <a:pt x="1054" y="2075"/>
                </a:lnTo>
                <a:lnTo>
                  <a:pt x="1041" y="2063"/>
                </a:lnTo>
                <a:lnTo>
                  <a:pt x="1040" y="2063"/>
                </a:lnTo>
                <a:lnTo>
                  <a:pt x="1039" y="2063"/>
                </a:lnTo>
                <a:lnTo>
                  <a:pt x="1038" y="2063"/>
                </a:lnTo>
                <a:lnTo>
                  <a:pt x="1037" y="2063"/>
                </a:lnTo>
                <a:lnTo>
                  <a:pt x="1036" y="2063"/>
                </a:lnTo>
                <a:lnTo>
                  <a:pt x="1033" y="2062"/>
                </a:lnTo>
                <a:lnTo>
                  <a:pt x="1031" y="2062"/>
                </a:lnTo>
                <a:lnTo>
                  <a:pt x="1029" y="2062"/>
                </a:lnTo>
                <a:lnTo>
                  <a:pt x="1025" y="2062"/>
                </a:lnTo>
                <a:lnTo>
                  <a:pt x="1023" y="2062"/>
                </a:lnTo>
                <a:lnTo>
                  <a:pt x="1021" y="2062"/>
                </a:lnTo>
                <a:lnTo>
                  <a:pt x="1019" y="2062"/>
                </a:lnTo>
                <a:lnTo>
                  <a:pt x="1019" y="2066"/>
                </a:lnTo>
                <a:lnTo>
                  <a:pt x="1019" y="2067"/>
                </a:lnTo>
                <a:lnTo>
                  <a:pt x="1019" y="2069"/>
                </a:lnTo>
                <a:lnTo>
                  <a:pt x="1019" y="2070"/>
                </a:lnTo>
                <a:lnTo>
                  <a:pt x="1019" y="2072"/>
                </a:lnTo>
                <a:lnTo>
                  <a:pt x="1019" y="2073"/>
                </a:lnTo>
                <a:lnTo>
                  <a:pt x="1019" y="2075"/>
                </a:lnTo>
                <a:lnTo>
                  <a:pt x="1020" y="2078"/>
                </a:lnTo>
                <a:lnTo>
                  <a:pt x="1020" y="2079"/>
                </a:lnTo>
                <a:lnTo>
                  <a:pt x="1020" y="2080"/>
                </a:lnTo>
                <a:lnTo>
                  <a:pt x="1020" y="2084"/>
                </a:lnTo>
                <a:lnTo>
                  <a:pt x="1020" y="2087"/>
                </a:lnTo>
                <a:lnTo>
                  <a:pt x="1020" y="2088"/>
                </a:lnTo>
                <a:lnTo>
                  <a:pt x="1020" y="2096"/>
                </a:lnTo>
                <a:lnTo>
                  <a:pt x="1017" y="2097"/>
                </a:lnTo>
                <a:lnTo>
                  <a:pt x="1015" y="2097"/>
                </a:lnTo>
                <a:lnTo>
                  <a:pt x="1013" y="2097"/>
                </a:lnTo>
                <a:lnTo>
                  <a:pt x="1010" y="2097"/>
                </a:lnTo>
                <a:lnTo>
                  <a:pt x="1007" y="2097"/>
                </a:lnTo>
                <a:lnTo>
                  <a:pt x="1007" y="2098"/>
                </a:lnTo>
                <a:lnTo>
                  <a:pt x="1006" y="2098"/>
                </a:lnTo>
                <a:lnTo>
                  <a:pt x="1005" y="2098"/>
                </a:lnTo>
                <a:lnTo>
                  <a:pt x="1004" y="2098"/>
                </a:lnTo>
                <a:lnTo>
                  <a:pt x="1003" y="2098"/>
                </a:lnTo>
                <a:lnTo>
                  <a:pt x="1002" y="2098"/>
                </a:lnTo>
                <a:lnTo>
                  <a:pt x="1000" y="2098"/>
                </a:lnTo>
                <a:lnTo>
                  <a:pt x="999" y="2098"/>
                </a:lnTo>
                <a:lnTo>
                  <a:pt x="998" y="2098"/>
                </a:lnTo>
                <a:lnTo>
                  <a:pt x="997" y="2098"/>
                </a:lnTo>
                <a:lnTo>
                  <a:pt x="997" y="2097"/>
                </a:lnTo>
                <a:lnTo>
                  <a:pt x="996" y="2097"/>
                </a:lnTo>
                <a:lnTo>
                  <a:pt x="995" y="2097"/>
                </a:lnTo>
                <a:lnTo>
                  <a:pt x="995" y="2093"/>
                </a:lnTo>
                <a:lnTo>
                  <a:pt x="991" y="2090"/>
                </a:lnTo>
                <a:lnTo>
                  <a:pt x="988" y="2085"/>
                </a:lnTo>
                <a:lnTo>
                  <a:pt x="989" y="2081"/>
                </a:lnTo>
                <a:lnTo>
                  <a:pt x="987" y="2081"/>
                </a:lnTo>
                <a:lnTo>
                  <a:pt x="983" y="2083"/>
                </a:lnTo>
                <a:lnTo>
                  <a:pt x="983" y="2093"/>
                </a:lnTo>
                <a:lnTo>
                  <a:pt x="983" y="2094"/>
                </a:lnTo>
                <a:lnTo>
                  <a:pt x="977" y="2090"/>
                </a:lnTo>
                <a:lnTo>
                  <a:pt x="978" y="2087"/>
                </a:lnTo>
                <a:lnTo>
                  <a:pt x="977" y="2086"/>
                </a:lnTo>
                <a:lnTo>
                  <a:pt x="974" y="2089"/>
                </a:lnTo>
                <a:lnTo>
                  <a:pt x="972" y="2088"/>
                </a:lnTo>
                <a:lnTo>
                  <a:pt x="972" y="2084"/>
                </a:lnTo>
                <a:lnTo>
                  <a:pt x="972" y="2081"/>
                </a:lnTo>
                <a:lnTo>
                  <a:pt x="972" y="2079"/>
                </a:lnTo>
                <a:lnTo>
                  <a:pt x="970" y="2078"/>
                </a:lnTo>
                <a:lnTo>
                  <a:pt x="969" y="2087"/>
                </a:lnTo>
                <a:lnTo>
                  <a:pt x="965" y="2085"/>
                </a:lnTo>
                <a:lnTo>
                  <a:pt x="958" y="2081"/>
                </a:lnTo>
                <a:lnTo>
                  <a:pt x="956" y="2080"/>
                </a:lnTo>
                <a:lnTo>
                  <a:pt x="954" y="2080"/>
                </a:lnTo>
                <a:lnTo>
                  <a:pt x="954" y="2079"/>
                </a:lnTo>
                <a:lnTo>
                  <a:pt x="951" y="2078"/>
                </a:lnTo>
                <a:lnTo>
                  <a:pt x="949" y="2075"/>
                </a:lnTo>
                <a:lnTo>
                  <a:pt x="946" y="2072"/>
                </a:lnTo>
                <a:lnTo>
                  <a:pt x="946" y="2073"/>
                </a:lnTo>
                <a:lnTo>
                  <a:pt x="946" y="2075"/>
                </a:lnTo>
                <a:lnTo>
                  <a:pt x="944" y="2075"/>
                </a:lnTo>
                <a:lnTo>
                  <a:pt x="941" y="2073"/>
                </a:lnTo>
                <a:lnTo>
                  <a:pt x="940" y="2072"/>
                </a:lnTo>
                <a:lnTo>
                  <a:pt x="935" y="2070"/>
                </a:lnTo>
                <a:lnTo>
                  <a:pt x="930" y="2068"/>
                </a:lnTo>
                <a:lnTo>
                  <a:pt x="930" y="2066"/>
                </a:lnTo>
                <a:lnTo>
                  <a:pt x="930" y="2063"/>
                </a:lnTo>
                <a:lnTo>
                  <a:pt x="931" y="2059"/>
                </a:lnTo>
                <a:lnTo>
                  <a:pt x="929" y="2059"/>
                </a:lnTo>
                <a:lnTo>
                  <a:pt x="928" y="2059"/>
                </a:lnTo>
                <a:lnTo>
                  <a:pt x="928" y="2062"/>
                </a:lnTo>
                <a:lnTo>
                  <a:pt x="927" y="2066"/>
                </a:lnTo>
                <a:lnTo>
                  <a:pt x="926" y="2067"/>
                </a:lnTo>
                <a:lnTo>
                  <a:pt x="924" y="2066"/>
                </a:lnTo>
                <a:lnTo>
                  <a:pt x="920" y="2064"/>
                </a:lnTo>
                <a:lnTo>
                  <a:pt x="919" y="2063"/>
                </a:lnTo>
                <a:lnTo>
                  <a:pt x="920" y="2060"/>
                </a:lnTo>
                <a:lnTo>
                  <a:pt x="919" y="2059"/>
                </a:lnTo>
                <a:lnTo>
                  <a:pt x="918" y="2063"/>
                </a:lnTo>
                <a:lnTo>
                  <a:pt x="915" y="2062"/>
                </a:lnTo>
                <a:lnTo>
                  <a:pt x="907" y="2059"/>
                </a:lnTo>
                <a:lnTo>
                  <a:pt x="906" y="2058"/>
                </a:lnTo>
                <a:lnTo>
                  <a:pt x="905" y="2058"/>
                </a:lnTo>
                <a:lnTo>
                  <a:pt x="904" y="2056"/>
                </a:lnTo>
                <a:lnTo>
                  <a:pt x="899" y="2054"/>
                </a:lnTo>
                <a:lnTo>
                  <a:pt x="902" y="2043"/>
                </a:lnTo>
                <a:lnTo>
                  <a:pt x="903" y="2031"/>
                </a:lnTo>
                <a:lnTo>
                  <a:pt x="909" y="2033"/>
                </a:lnTo>
                <a:lnTo>
                  <a:pt x="909" y="2031"/>
                </a:lnTo>
                <a:lnTo>
                  <a:pt x="912" y="2027"/>
                </a:lnTo>
                <a:lnTo>
                  <a:pt x="917" y="2020"/>
                </a:lnTo>
                <a:lnTo>
                  <a:pt x="914" y="2020"/>
                </a:lnTo>
                <a:lnTo>
                  <a:pt x="912" y="2021"/>
                </a:lnTo>
                <a:lnTo>
                  <a:pt x="910" y="2021"/>
                </a:lnTo>
                <a:lnTo>
                  <a:pt x="905" y="2022"/>
                </a:lnTo>
                <a:lnTo>
                  <a:pt x="904" y="2022"/>
                </a:lnTo>
                <a:lnTo>
                  <a:pt x="897" y="2027"/>
                </a:lnTo>
                <a:lnTo>
                  <a:pt x="895" y="2028"/>
                </a:lnTo>
                <a:lnTo>
                  <a:pt x="895" y="2029"/>
                </a:lnTo>
                <a:lnTo>
                  <a:pt x="896" y="2033"/>
                </a:lnTo>
                <a:lnTo>
                  <a:pt x="896" y="2035"/>
                </a:lnTo>
                <a:lnTo>
                  <a:pt x="896" y="2037"/>
                </a:lnTo>
                <a:lnTo>
                  <a:pt x="896" y="2039"/>
                </a:lnTo>
                <a:lnTo>
                  <a:pt x="896" y="2041"/>
                </a:lnTo>
                <a:lnTo>
                  <a:pt x="898" y="2042"/>
                </a:lnTo>
                <a:lnTo>
                  <a:pt x="897" y="2046"/>
                </a:lnTo>
                <a:lnTo>
                  <a:pt x="896" y="2046"/>
                </a:lnTo>
                <a:lnTo>
                  <a:pt x="895" y="2052"/>
                </a:lnTo>
                <a:lnTo>
                  <a:pt x="892" y="2051"/>
                </a:lnTo>
                <a:lnTo>
                  <a:pt x="890" y="2051"/>
                </a:lnTo>
                <a:lnTo>
                  <a:pt x="890" y="2050"/>
                </a:lnTo>
                <a:lnTo>
                  <a:pt x="889" y="2050"/>
                </a:lnTo>
                <a:lnTo>
                  <a:pt x="892" y="2047"/>
                </a:lnTo>
                <a:lnTo>
                  <a:pt x="893" y="2044"/>
                </a:lnTo>
                <a:lnTo>
                  <a:pt x="894" y="2037"/>
                </a:lnTo>
                <a:lnTo>
                  <a:pt x="889" y="2036"/>
                </a:lnTo>
                <a:lnTo>
                  <a:pt x="889" y="2038"/>
                </a:lnTo>
                <a:lnTo>
                  <a:pt x="888" y="2038"/>
                </a:lnTo>
                <a:lnTo>
                  <a:pt x="888" y="2036"/>
                </a:lnTo>
                <a:lnTo>
                  <a:pt x="881" y="2034"/>
                </a:lnTo>
                <a:lnTo>
                  <a:pt x="879" y="2036"/>
                </a:lnTo>
                <a:lnTo>
                  <a:pt x="877" y="2044"/>
                </a:lnTo>
                <a:lnTo>
                  <a:pt x="878" y="2049"/>
                </a:lnTo>
                <a:lnTo>
                  <a:pt x="884" y="2051"/>
                </a:lnTo>
                <a:lnTo>
                  <a:pt x="884" y="2050"/>
                </a:lnTo>
                <a:lnTo>
                  <a:pt x="890" y="2053"/>
                </a:lnTo>
                <a:lnTo>
                  <a:pt x="898" y="2056"/>
                </a:lnTo>
                <a:lnTo>
                  <a:pt x="901" y="2058"/>
                </a:lnTo>
                <a:lnTo>
                  <a:pt x="898" y="2058"/>
                </a:lnTo>
                <a:lnTo>
                  <a:pt x="896" y="2059"/>
                </a:lnTo>
                <a:lnTo>
                  <a:pt x="897" y="2066"/>
                </a:lnTo>
                <a:lnTo>
                  <a:pt x="897" y="2075"/>
                </a:lnTo>
                <a:lnTo>
                  <a:pt x="897" y="2076"/>
                </a:lnTo>
                <a:lnTo>
                  <a:pt x="884" y="2075"/>
                </a:lnTo>
                <a:lnTo>
                  <a:pt x="865" y="2075"/>
                </a:lnTo>
                <a:lnTo>
                  <a:pt x="863" y="2075"/>
                </a:lnTo>
                <a:lnTo>
                  <a:pt x="862" y="2075"/>
                </a:lnTo>
                <a:lnTo>
                  <a:pt x="861" y="2075"/>
                </a:lnTo>
                <a:lnTo>
                  <a:pt x="860" y="2075"/>
                </a:lnTo>
                <a:lnTo>
                  <a:pt x="859" y="2075"/>
                </a:lnTo>
                <a:lnTo>
                  <a:pt x="858" y="2075"/>
                </a:lnTo>
                <a:lnTo>
                  <a:pt x="856" y="2075"/>
                </a:lnTo>
                <a:lnTo>
                  <a:pt x="855" y="2075"/>
                </a:lnTo>
                <a:lnTo>
                  <a:pt x="854" y="2075"/>
                </a:lnTo>
                <a:lnTo>
                  <a:pt x="845" y="2075"/>
                </a:lnTo>
                <a:lnTo>
                  <a:pt x="845" y="2067"/>
                </a:lnTo>
                <a:lnTo>
                  <a:pt x="845" y="2060"/>
                </a:lnTo>
                <a:lnTo>
                  <a:pt x="845" y="2055"/>
                </a:lnTo>
                <a:lnTo>
                  <a:pt x="845" y="2050"/>
                </a:lnTo>
                <a:lnTo>
                  <a:pt x="845" y="2049"/>
                </a:lnTo>
                <a:lnTo>
                  <a:pt x="846" y="2043"/>
                </a:lnTo>
                <a:lnTo>
                  <a:pt x="846" y="2039"/>
                </a:lnTo>
                <a:lnTo>
                  <a:pt x="846" y="2037"/>
                </a:lnTo>
                <a:lnTo>
                  <a:pt x="843" y="2036"/>
                </a:lnTo>
                <a:lnTo>
                  <a:pt x="841" y="2035"/>
                </a:lnTo>
                <a:lnTo>
                  <a:pt x="839" y="2035"/>
                </a:lnTo>
                <a:lnTo>
                  <a:pt x="838" y="2035"/>
                </a:lnTo>
                <a:lnTo>
                  <a:pt x="837" y="2035"/>
                </a:lnTo>
                <a:lnTo>
                  <a:pt x="836" y="2035"/>
                </a:lnTo>
                <a:lnTo>
                  <a:pt x="836" y="2034"/>
                </a:lnTo>
                <a:lnTo>
                  <a:pt x="835" y="2034"/>
                </a:lnTo>
                <a:lnTo>
                  <a:pt x="834" y="2034"/>
                </a:lnTo>
                <a:lnTo>
                  <a:pt x="833" y="2034"/>
                </a:lnTo>
                <a:lnTo>
                  <a:pt x="831" y="2034"/>
                </a:lnTo>
                <a:lnTo>
                  <a:pt x="829" y="2033"/>
                </a:lnTo>
                <a:lnTo>
                  <a:pt x="828" y="2033"/>
                </a:lnTo>
                <a:lnTo>
                  <a:pt x="826" y="2033"/>
                </a:lnTo>
                <a:lnTo>
                  <a:pt x="825" y="2033"/>
                </a:lnTo>
                <a:lnTo>
                  <a:pt x="822" y="2033"/>
                </a:lnTo>
                <a:lnTo>
                  <a:pt x="821" y="2033"/>
                </a:lnTo>
                <a:lnTo>
                  <a:pt x="819" y="2033"/>
                </a:lnTo>
                <a:lnTo>
                  <a:pt x="816" y="2033"/>
                </a:lnTo>
                <a:lnTo>
                  <a:pt x="812" y="2033"/>
                </a:lnTo>
                <a:lnTo>
                  <a:pt x="809" y="2034"/>
                </a:lnTo>
                <a:lnTo>
                  <a:pt x="808" y="2034"/>
                </a:lnTo>
                <a:lnTo>
                  <a:pt x="808" y="2033"/>
                </a:lnTo>
                <a:lnTo>
                  <a:pt x="807" y="2033"/>
                </a:lnTo>
                <a:lnTo>
                  <a:pt x="813" y="2026"/>
                </a:lnTo>
                <a:lnTo>
                  <a:pt x="817" y="2022"/>
                </a:lnTo>
                <a:lnTo>
                  <a:pt x="809" y="2021"/>
                </a:lnTo>
                <a:lnTo>
                  <a:pt x="808" y="2021"/>
                </a:lnTo>
                <a:lnTo>
                  <a:pt x="800" y="2020"/>
                </a:lnTo>
                <a:lnTo>
                  <a:pt x="799" y="2020"/>
                </a:lnTo>
                <a:lnTo>
                  <a:pt x="799" y="2024"/>
                </a:lnTo>
                <a:lnTo>
                  <a:pt x="799" y="2035"/>
                </a:lnTo>
                <a:lnTo>
                  <a:pt x="794" y="2035"/>
                </a:lnTo>
                <a:lnTo>
                  <a:pt x="789" y="2036"/>
                </a:lnTo>
                <a:lnTo>
                  <a:pt x="786" y="2036"/>
                </a:lnTo>
                <a:lnTo>
                  <a:pt x="782" y="2037"/>
                </a:lnTo>
                <a:lnTo>
                  <a:pt x="775" y="2038"/>
                </a:lnTo>
                <a:lnTo>
                  <a:pt x="768" y="2039"/>
                </a:lnTo>
                <a:lnTo>
                  <a:pt x="767" y="2039"/>
                </a:lnTo>
                <a:lnTo>
                  <a:pt x="755" y="2042"/>
                </a:lnTo>
                <a:lnTo>
                  <a:pt x="753" y="2022"/>
                </a:lnTo>
                <a:lnTo>
                  <a:pt x="752" y="2017"/>
                </a:lnTo>
                <a:lnTo>
                  <a:pt x="753" y="2017"/>
                </a:lnTo>
                <a:lnTo>
                  <a:pt x="753" y="2016"/>
                </a:lnTo>
                <a:lnTo>
                  <a:pt x="753" y="2014"/>
                </a:lnTo>
                <a:lnTo>
                  <a:pt x="753" y="2013"/>
                </a:lnTo>
                <a:lnTo>
                  <a:pt x="753" y="2012"/>
                </a:lnTo>
                <a:lnTo>
                  <a:pt x="753" y="2010"/>
                </a:lnTo>
                <a:lnTo>
                  <a:pt x="753" y="2008"/>
                </a:lnTo>
                <a:lnTo>
                  <a:pt x="753" y="2007"/>
                </a:lnTo>
                <a:lnTo>
                  <a:pt x="753" y="2005"/>
                </a:lnTo>
                <a:lnTo>
                  <a:pt x="753" y="2003"/>
                </a:lnTo>
                <a:lnTo>
                  <a:pt x="753" y="2002"/>
                </a:lnTo>
                <a:lnTo>
                  <a:pt x="753" y="2001"/>
                </a:lnTo>
                <a:lnTo>
                  <a:pt x="753" y="2000"/>
                </a:lnTo>
                <a:lnTo>
                  <a:pt x="753" y="1999"/>
                </a:lnTo>
                <a:lnTo>
                  <a:pt x="754" y="1999"/>
                </a:lnTo>
                <a:lnTo>
                  <a:pt x="754" y="1995"/>
                </a:lnTo>
                <a:lnTo>
                  <a:pt x="755" y="1993"/>
                </a:lnTo>
                <a:lnTo>
                  <a:pt x="758" y="1990"/>
                </a:lnTo>
                <a:lnTo>
                  <a:pt x="760" y="1985"/>
                </a:lnTo>
                <a:lnTo>
                  <a:pt x="752" y="1983"/>
                </a:lnTo>
                <a:lnTo>
                  <a:pt x="752" y="1982"/>
                </a:lnTo>
                <a:lnTo>
                  <a:pt x="749" y="1982"/>
                </a:lnTo>
                <a:lnTo>
                  <a:pt x="746" y="1980"/>
                </a:lnTo>
                <a:lnTo>
                  <a:pt x="745" y="1980"/>
                </a:lnTo>
                <a:lnTo>
                  <a:pt x="744" y="1979"/>
                </a:lnTo>
                <a:lnTo>
                  <a:pt x="743" y="1979"/>
                </a:lnTo>
                <a:lnTo>
                  <a:pt x="741" y="1978"/>
                </a:lnTo>
                <a:lnTo>
                  <a:pt x="740" y="1977"/>
                </a:lnTo>
                <a:lnTo>
                  <a:pt x="738" y="1977"/>
                </a:lnTo>
                <a:lnTo>
                  <a:pt x="738" y="1976"/>
                </a:lnTo>
                <a:lnTo>
                  <a:pt x="737" y="1976"/>
                </a:lnTo>
                <a:lnTo>
                  <a:pt x="737" y="1975"/>
                </a:lnTo>
                <a:lnTo>
                  <a:pt x="736" y="1975"/>
                </a:lnTo>
                <a:lnTo>
                  <a:pt x="734" y="1975"/>
                </a:lnTo>
                <a:lnTo>
                  <a:pt x="733" y="1975"/>
                </a:lnTo>
                <a:lnTo>
                  <a:pt x="732" y="1975"/>
                </a:lnTo>
                <a:lnTo>
                  <a:pt x="729" y="1975"/>
                </a:lnTo>
                <a:lnTo>
                  <a:pt x="725" y="1975"/>
                </a:lnTo>
                <a:lnTo>
                  <a:pt x="725" y="1977"/>
                </a:lnTo>
                <a:lnTo>
                  <a:pt x="725" y="1979"/>
                </a:lnTo>
                <a:lnTo>
                  <a:pt x="725" y="1982"/>
                </a:lnTo>
                <a:lnTo>
                  <a:pt x="725" y="1983"/>
                </a:lnTo>
                <a:lnTo>
                  <a:pt x="725" y="1985"/>
                </a:lnTo>
                <a:lnTo>
                  <a:pt x="725" y="1988"/>
                </a:lnTo>
                <a:lnTo>
                  <a:pt x="725" y="1991"/>
                </a:lnTo>
                <a:lnTo>
                  <a:pt x="725" y="1994"/>
                </a:lnTo>
                <a:lnTo>
                  <a:pt x="725" y="1996"/>
                </a:lnTo>
                <a:lnTo>
                  <a:pt x="725" y="1999"/>
                </a:lnTo>
                <a:lnTo>
                  <a:pt x="725" y="2002"/>
                </a:lnTo>
                <a:lnTo>
                  <a:pt x="724" y="2004"/>
                </a:lnTo>
                <a:lnTo>
                  <a:pt x="724" y="2008"/>
                </a:lnTo>
                <a:lnTo>
                  <a:pt x="724" y="2011"/>
                </a:lnTo>
                <a:lnTo>
                  <a:pt x="724" y="2016"/>
                </a:lnTo>
                <a:lnTo>
                  <a:pt x="729" y="2016"/>
                </a:lnTo>
                <a:lnTo>
                  <a:pt x="729" y="2022"/>
                </a:lnTo>
                <a:lnTo>
                  <a:pt x="729" y="2025"/>
                </a:lnTo>
                <a:lnTo>
                  <a:pt x="729" y="2027"/>
                </a:lnTo>
                <a:lnTo>
                  <a:pt x="729" y="2031"/>
                </a:lnTo>
                <a:lnTo>
                  <a:pt x="729" y="2038"/>
                </a:lnTo>
                <a:lnTo>
                  <a:pt x="729" y="2046"/>
                </a:lnTo>
                <a:lnTo>
                  <a:pt x="727" y="2046"/>
                </a:lnTo>
                <a:lnTo>
                  <a:pt x="724" y="2047"/>
                </a:lnTo>
                <a:lnTo>
                  <a:pt x="723" y="2047"/>
                </a:lnTo>
                <a:lnTo>
                  <a:pt x="721" y="2047"/>
                </a:lnTo>
                <a:lnTo>
                  <a:pt x="720" y="2049"/>
                </a:lnTo>
                <a:lnTo>
                  <a:pt x="719" y="2049"/>
                </a:lnTo>
                <a:lnTo>
                  <a:pt x="717" y="2050"/>
                </a:lnTo>
                <a:lnTo>
                  <a:pt x="716" y="2050"/>
                </a:lnTo>
                <a:lnTo>
                  <a:pt x="715" y="2050"/>
                </a:lnTo>
                <a:lnTo>
                  <a:pt x="714" y="2051"/>
                </a:lnTo>
                <a:lnTo>
                  <a:pt x="710" y="2052"/>
                </a:lnTo>
                <a:lnTo>
                  <a:pt x="707" y="2053"/>
                </a:lnTo>
                <a:lnTo>
                  <a:pt x="707" y="2052"/>
                </a:lnTo>
                <a:lnTo>
                  <a:pt x="707" y="2039"/>
                </a:lnTo>
                <a:lnTo>
                  <a:pt x="703" y="2039"/>
                </a:lnTo>
                <a:lnTo>
                  <a:pt x="700" y="2039"/>
                </a:lnTo>
                <a:lnTo>
                  <a:pt x="700" y="2052"/>
                </a:lnTo>
                <a:lnTo>
                  <a:pt x="700" y="2054"/>
                </a:lnTo>
                <a:lnTo>
                  <a:pt x="699" y="2054"/>
                </a:lnTo>
                <a:lnTo>
                  <a:pt x="695" y="2055"/>
                </a:lnTo>
                <a:lnTo>
                  <a:pt x="695" y="2056"/>
                </a:lnTo>
                <a:lnTo>
                  <a:pt x="689" y="2059"/>
                </a:lnTo>
                <a:lnTo>
                  <a:pt x="686" y="2060"/>
                </a:lnTo>
                <a:lnTo>
                  <a:pt x="685" y="2060"/>
                </a:lnTo>
                <a:lnTo>
                  <a:pt x="684" y="2060"/>
                </a:lnTo>
                <a:lnTo>
                  <a:pt x="683" y="2061"/>
                </a:lnTo>
                <a:lnTo>
                  <a:pt x="681" y="2061"/>
                </a:lnTo>
                <a:lnTo>
                  <a:pt x="679" y="2062"/>
                </a:lnTo>
                <a:lnTo>
                  <a:pt x="676" y="2062"/>
                </a:lnTo>
                <a:lnTo>
                  <a:pt x="673" y="2063"/>
                </a:lnTo>
                <a:lnTo>
                  <a:pt x="670" y="2063"/>
                </a:lnTo>
                <a:lnTo>
                  <a:pt x="667" y="2063"/>
                </a:lnTo>
                <a:lnTo>
                  <a:pt x="664" y="2064"/>
                </a:lnTo>
                <a:lnTo>
                  <a:pt x="661" y="2064"/>
                </a:lnTo>
                <a:lnTo>
                  <a:pt x="661" y="2063"/>
                </a:lnTo>
                <a:lnTo>
                  <a:pt x="662" y="2044"/>
                </a:lnTo>
                <a:lnTo>
                  <a:pt x="660" y="2044"/>
                </a:lnTo>
                <a:lnTo>
                  <a:pt x="657" y="2045"/>
                </a:lnTo>
                <a:lnTo>
                  <a:pt x="656" y="2059"/>
                </a:lnTo>
                <a:lnTo>
                  <a:pt x="652" y="2059"/>
                </a:lnTo>
                <a:lnTo>
                  <a:pt x="652" y="2066"/>
                </a:lnTo>
                <a:lnTo>
                  <a:pt x="636" y="2069"/>
                </a:lnTo>
                <a:lnTo>
                  <a:pt x="636" y="2068"/>
                </a:lnTo>
                <a:lnTo>
                  <a:pt x="635" y="2063"/>
                </a:lnTo>
                <a:lnTo>
                  <a:pt x="632" y="2064"/>
                </a:lnTo>
                <a:lnTo>
                  <a:pt x="627" y="2064"/>
                </a:lnTo>
                <a:lnTo>
                  <a:pt x="627" y="2063"/>
                </a:lnTo>
                <a:lnTo>
                  <a:pt x="627" y="2061"/>
                </a:lnTo>
                <a:lnTo>
                  <a:pt x="627" y="2060"/>
                </a:lnTo>
                <a:lnTo>
                  <a:pt x="627" y="2059"/>
                </a:lnTo>
                <a:lnTo>
                  <a:pt x="627" y="2058"/>
                </a:lnTo>
                <a:lnTo>
                  <a:pt x="627" y="2056"/>
                </a:lnTo>
                <a:lnTo>
                  <a:pt x="627" y="2055"/>
                </a:lnTo>
                <a:lnTo>
                  <a:pt x="627" y="2053"/>
                </a:lnTo>
                <a:lnTo>
                  <a:pt x="626" y="2051"/>
                </a:lnTo>
                <a:lnTo>
                  <a:pt x="626" y="2049"/>
                </a:lnTo>
                <a:lnTo>
                  <a:pt x="632" y="2047"/>
                </a:lnTo>
                <a:lnTo>
                  <a:pt x="632" y="2045"/>
                </a:lnTo>
                <a:lnTo>
                  <a:pt x="631" y="2044"/>
                </a:lnTo>
                <a:lnTo>
                  <a:pt x="631" y="2043"/>
                </a:lnTo>
                <a:lnTo>
                  <a:pt x="631" y="2042"/>
                </a:lnTo>
                <a:lnTo>
                  <a:pt x="631" y="2041"/>
                </a:lnTo>
                <a:lnTo>
                  <a:pt x="630" y="2038"/>
                </a:lnTo>
                <a:lnTo>
                  <a:pt x="630" y="2037"/>
                </a:lnTo>
                <a:lnTo>
                  <a:pt x="631" y="2036"/>
                </a:lnTo>
                <a:lnTo>
                  <a:pt x="632" y="2035"/>
                </a:lnTo>
                <a:lnTo>
                  <a:pt x="634" y="2034"/>
                </a:lnTo>
                <a:lnTo>
                  <a:pt x="635" y="2033"/>
                </a:lnTo>
                <a:lnTo>
                  <a:pt x="635" y="2031"/>
                </a:lnTo>
                <a:lnTo>
                  <a:pt x="635" y="2030"/>
                </a:lnTo>
                <a:lnTo>
                  <a:pt x="633" y="2029"/>
                </a:lnTo>
                <a:lnTo>
                  <a:pt x="639" y="2025"/>
                </a:lnTo>
                <a:lnTo>
                  <a:pt x="644" y="2020"/>
                </a:lnTo>
                <a:lnTo>
                  <a:pt x="645" y="2020"/>
                </a:lnTo>
                <a:lnTo>
                  <a:pt x="650" y="2025"/>
                </a:lnTo>
                <a:lnTo>
                  <a:pt x="651" y="2024"/>
                </a:lnTo>
                <a:lnTo>
                  <a:pt x="652" y="2022"/>
                </a:lnTo>
                <a:lnTo>
                  <a:pt x="653" y="2022"/>
                </a:lnTo>
                <a:lnTo>
                  <a:pt x="653" y="2021"/>
                </a:lnTo>
                <a:lnTo>
                  <a:pt x="655" y="2021"/>
                </a:lnTo>
                <a:lnTo>
                  <a:pt x="656" y="2020"/>
                </a:lnTo>
                <a:lnTo>
                  <a:pt x="657" y="2019"/>
                </a:lnTo>
                <a:lnTo>
                  <a:pt x="655" y="2017"/>
                </a:lnTo>
                <a:lnTo>
                  <a:pt x="651" y="2013"/>
                </a:lnTo>
                <a:lnTo>
                  <a:pt x="650" y="2013"/>
                </a:lnTo>
                <a:lnTo>
                  <a:pt x="653" y="2008"/>
                </a:lnTo>
                <a:lnTo>
                  <a:pt x="657" y="2009"/>
                </a:lnTo>
                <a:lnTo>
                  <a:pt x="657" y="2010"/>
                </a:lnTo>
                <a:lnTo>
                  <a:pt x="659" y="2011"/>
                </a:lnTo>
                <a:lnTo>
                  <a:pt x="660" y="2011"/>
                </a:lnTo>
                <a:lnTo>
                  <a:pt x="661" y="2012"/>
                </a:lnTo>
                <a:lnTo>
                  <a:pt x="662" y="2012"/>
                </a:lnTo>
                <a:lnTo>
                  <a:pt x="665" y="2013"/>
                </a:lnTo>
                <a:lnTo>
                  <a:pt x="666" y="2013"/>
                </a:lnTo>
                <a:lnTo>
                  <a:pt x="666" y="2014"/>
                </a:lnTo>
                <a:lnTo>
                  <a:pt x="668" y="2014"/>
                </a:lnTo>
                <a:lnTo>
                  <a:pt x="669" y="2016"/>
                </a:lnTo>
                <a:lnTo>
                  <a:pt x="670" y="2016"/>
                </a:lnTo>
                <a:lnTo>
                  <a:pt x="672" y="2016"/>
                </a:lnTo>
                <a:lnTo>
                  <a:pt x="673" y="2017"/>
                </a:lnTo>
                <a:lnTo>
                  <a:pt x="674" y="2017"/>
                </a:lnTo>
                <a:lnTo>
                  <a:pt x="675" y="2017"/>
                </a:lnTo>
                <a:lnTo>
                  <a:pt x="675" y="2018"/>
                </a:lnTo>
                <a:lnTo>
                  <a:pt x="676" y="2018"/>
                </a:lnTo>
                <a:lnTo>
                  <a:pt x="677" y="2018"/>
                </a:lnTo>
                <a:lnTo>
                  <a:pt x="678" y="2019"/>
                </a:lnTo>
                <a:lnTo>
                  <a:pt x="679" y="2019"/>
                </a:lnTo>
                <a:lnTo>
                  <a:pt x="682" y="2020"/>
                </a:lnTo>
                <a:lnTo>
                  <a:pt x="684" y="2021"/>
                </a:lnTo>
                <a:lnTo>
                  <a:pt x="685" y="2020"/>
                </a:lnTo>
                <a:lnTo>
                  <a:pt x="685" y="2019"/>
                </a:lnTo>
                <a:lnTo>
                  <a:pt x="686" y="2018"/>
                </a:lnTo>
                <a:lnTo>
                  <a:pt x="687" y="2016"/>
                </a:lnTo>
                <a:lnTo>
                  <a:pt x="702" y="2021"/>
                </a:lnTo>
                <a:lnTo>
                  <a:pt x="702" y="2025"/>
                </a:lnTo>
                <a:lnTo>
                  <a:pt x="702" y="2027"/>
                </a:lnTo>
                <a:lnTo>
                  <a:pt x="702" y="2028"/>
                </a:lnTo>
                <a:lnTo>
                  <a:pt x="702" y="2029"/>
                </a:lnTo>
                <a:lnTo>
                  <a:pt x="702" y="2031"/>
                </a:lnTo>
                <a:lnTo>
                  <a:pt x="702" y="2033"/>
                </a:lnTo>
                <a:lnTo>
                  <a:pt x="703" y="2033"/>
                </a:lnTo>
                <a:lnTo>
                  <a:pt x="704" y="2031"/>
                </a:lnTo>
                <a:lnTo>
                  <a:pt x="706" y="2031"/>
                </a:lnTo>
                <a:lnTo>
                  <a:pt x="707" y="2031"/>
                </a:lnTo>
                <a:lnTo>
                  <a:pt x="707" y="2022"/>
                </a:lnTo>
                <a:lnTo>
                  <a:pt x="707" y="2024"/>
                </a:lnTo>
                <a:lnTo>
                  <a:pt x="707" y="2031"/>
                </a:lnTo>
                <a:lnTo>
                  <a:pt x="710" y="2031"/>
                </a:lnTo>
                <a:lnTo>
                  <a:pt x="711" y="2031"/>
                </a:lnTo>
                <a:lnTo>
                  <a:pt x="717" y="2031"/>
                </a:lnTo>
                <a:lnTo>
                  <a:pt x="717" y="2028"/>
                </a:lnTo>
                <a:lnTo>
                  <a:pt x="717" y="2027"/>
                </a:lnTo>
                <a:lnTo>
                  <a:pt x="714" y="2025"/>
                </a:lnTo>
                <a:lnTo>
                  <a:pt x="710" y="2024"/>
                </a:lnTo>
                <a:lnTo>
                  <a:pt x="710" y="2022"/>
                </a:lnTo>
                <a:lnTo>
                  <a:pt x="709" y="2022"/>
                </a:lnTo>
                <a:lnTo>
                  <a:pt x="708" y="2022"/>
                </a:lnTo>
                <a:lnTo>
                  <a:pt x="707" y="2021"/>
                </a:lnTo>
                <a:lnTo>
                  <a:pt x="706" y="2021"/>
                </a:lnTo>
                <a:lnTo>
                  <a:pt x="704" y="2021"/>
                </a:lnTo>
                <a:lnTo>
                  <a:pt x="700" y="2019"/>
                </a:lnTo>
                <a:lnTo>
                  <a:pt x="687" y="2014"/>
                </a:lnTo>
                <a:lnTo>
                  <a:pt x="673" y="2009"/>
                </a:lnTo>
                <a:lnTo>
                  <a:pt x="667" y="2007"/>
                </a:lnTo>
                <a:lnTo>
                  <a:pt x="669" y="2002"/>
                </a:lnTo>
                <a:lnTo>
                  <a:pt x="667" y="2001"/>
                </a:lnTo>
                <a:lnTo>
                  <a:pt x="664" y="1999"/>
                </a:lnTo>
                <a:lnTo>
                  <a:pt x="661" y="1997"/>
                </a:lnTo>
                <a:lnTo>
                  <a:pt x="658" y="1996"/>
                </a:lnTo>
                <a:lnTo>
                  <a:pt x="659" y="1994"/>
                </a:lnTo>
                <a:lnTo>
                  <a:pt x="660" y="1991"/>
                </a:lnTo>
                <a:lnTo>
                  <a:pt x="665" y="1982"/>
                </a:lnTo>
                <a:lnTo>
                  <a:pt x="665" y="1980"/>
                </a:lnTo>
                <a:lnTo>
                  <a:pt x="666" y="1979"/>
                </a:lnTo>
                <a:lnTo>
                  <a:pt x="666" y="1978"/>
                </a:lnTo>
                <a:lnTo>
                  <a:pt x="666" y="1977"/>
                </a:lnTo>
                <a:lnTo>
                  <a:pt x="666" y="1976"/>
                </a:lnTo>
                <a:lnTo>
                  <a:pt x="667" y="1976"/>
                </a:lnTo>
                <a:lnTo>
                  <a:pt x="668" y="1971"/>
                </a:lnTo>
                <a:lnTo>
                  <a:pt x="670" y="1963"/>
                </a:lnTo>
                <a:lnTo>
                  <a:pt x="667" y="1962"/>
                </a:lnTo>
                <a:lnTo>
                  <a:pt x="666" y="1962"/>
                </a:lnTo>
                <a:lnTo>
                  <a:pt x="665" y="1961"/>
                </a:lnTo>
                <a:lnTo>
                  <a:pt x="664" y="1961"/>
                </a:lnTo>
                <a:lnTo>
                  <a:pt x="662" y="1961"/>
                </a:lnTo>
                <a:lnTo>
                  <a:pt x="662" y="1960"/>
                </a:lnTo>
                <a:lnTo>
                  <a:pt x="661" y="1960"/>
                </a:lnTo>
                <a:lnTo>
                  <a:pt x="660" y="1959"/>
                </a:lnTo>
                <a:lnTo>
                  <a:pt x="659" y="1959"/>
                </a:lnTo>
                <a:lnTo>
                  <a:pt x="659" y="1958"/>
                </a:lnTo>
                <a:lnTo>
                  <a:pt x="658" y="1958"/>
                </a:lnTo>
                <a:lnTo>
                  <a:pt x="657" y="1957"/>
                </a:lnTo>
                <a:lnTo>
                  <a:pt x="656" y="1957"/>
                </a:lnTo>
                <a:lnTo>
                  <a:pt x="656" y="1955"/>
                </a:lnTo>
                <a:lnTo>
                  <a:pt x="655" y="1955"/>
                </a:lnTo>
                <a:lnTo>
                  <a:pt x="653" y="1954"/>
                </a:lnTo>
                <a:lnTo>
                  <a:pt x="652" y="1953"/>
                </a:lnTo>
                <a:lnTo>
                  <a:pt x="650" y="1952"/>
                </a:lnTo>
                <a:lnTo>
                  <a:pt x="649" y="1951"/>
                </a:lnTo>
                <a:lnTo>
                  <a:pt x="648" y="1950"/>
                </a:lnTo>
                <a:lnTo>
                  <a:pt x="647" y="1949"/>
                </a:lnTo>
                <a:lnTo>
                  <a:pt x="645" y="1948"/>
                </a:lnTo>
                <a:lnTo>
                  <a:pt x="642" y="1944"/>
                </a:lnTo>
                <a:lnTo>
                  <a:pt x="640" y="1941"/>
                </a:lnTo>
                <a:lnTo>
                  <a:pt x="639" y="1938"/>
                </a:lnTo>
                <a:lnTo>
                  <a:pt x="636" y="1935"/>
                </a:lnTo>
                <a:lnTo>
                  <a:pt x="635" y="1934"/>
                </a:lnTo>
                <a:lnTo>
                  <a:pt x="634" y="1932"/>
                </a:lnTo>
                <a:lnTo>
                  <a:pt x="631" y="1926"/>
                </a:lnTo>
                <a:lnTo>
                  <a:pt x="628" y="1920"/>
                </a:lnTo>
                <a:lnTo>
                  <a:pt x="628" y="1919"/>
                </a:lnTo>
                <a:lnTo>
                  <a:pt x="627" y="1916"/>
                </a:lnTo>
                <a:lnTo>
                  <a:pt x="625" y="1912"/>
                </a:lnTo>
                <a:lnTo>
                  <a:pt x="622" y="1906"/>
                </a:lnTo>
                <a:lnTo>
                  <a:pt x="616" y="1901"/>
                </a:lnTo>
                <a:lnTo>
                  <a:pt x="615" y="1900"/>
                </a:lnTo>
                <a:lnTo>
                  <a:pt x="614" y="1900"/>
                </a:lnTo>
                <a:lnTo>
                  <a:pt x="611" y="1899"/>
                </a:lnTo>
                <a:lnTo>
                  <a:pt x="610" y="1899"/>
                </a:lnTo>
                <a:lnTo>
                  <a:pt x="601" y="1878"/>
                </a:lnTo>
                <a:lnTo>
                  <a:pt x="601" y="1875"/>
                </a:lnTo>
                <a:lnTo>
                  <a:pt x="602" y="1872"/>
                </a:lnTo>
                <a:lnTo>
                  <a:pt x="602" y="1868"/>
                </a:lnTo>
                <a:lnTo>
                  <a:pt x="601" y="1868"/>
                </a:lnTo>
                <a:lnTo>
                  <a:pt x="601" y="1867"/>
                </a:lnTo>
                <a:lnTo>
                  <a:pt x="599" y="1858"/>
                </a:lnTo>
                <a:lnTo>
                  <a:pt x="598" y="1857"/>
                </a:lnTo>
                <a:lnTo>
                  <a:pt x="596" y="1857"/>
                </a:lnTo>
                <a:lnTo>
                  <a:pt x="594" y="1856"/>
                </a:lnTo>
                <a:lnTo>
                  <a:pt x="590" y="1850"/>
                </a:lnTo>
                <a:lnTo>
                  <a:pt x="585" y="1848"/>
                </a:lnTo>
                <a:lnTo>
                  <a:pt x="583" y="1844"/>
                </a:lnTo>
                <a:lnTo>
                  <a:pt x="583" y="1843"/>
                </a:lnTo>
                <a:lnTo>
                  <a:pt x="581" y="1839"/>
                </a:lnTo>
                <a:lnTo>
                  <a:pt x="580" y="1836"/>
                </a:lnTo>
                <a:lnTo>
                  <a:pt x="579" y="1835"/>
                </a:lnTo>
                <a:lnTo>
                  <a:pt x="579" y="1834"/>
                </a:lnTo>
                <a:lnTo>
                  <a:pt x="575" y="1832"/>
                </a:lnTo>
                <a:lnTo>
                  <a:pt x="565" y="1822"/>
                </a:lnTo>
                <a:lnTo>
                  <a:pt x="563" y="1822"/>
                </a:lnTo>
                <a:lnTo>
                  <a:pt x="558" y="1817"/>
                </a:lnTo>
                <a:lnTo>
                  <a:pt x="555" y="1813"/>
                </a:lnTo>
                <a:lnTo>
                  <a:pt x="551" y="1809"/>
                </a:lnTo>
                <a:lnTo>
                  <a:pt x="549" y="1806"/>
                </a:lnTo>
                <a:lnTo>
                  <a:pt x="548" y="1805"/>
                </a:lnTo>
                <a:lnTo>
                  <a:pt x="547" y="1803"/>
                </a:lnTo>
                <a:lnTo>
                  <a:pt x="546" y="1801"/>
                </a:lnTo>
                <a:lnTo>
                  <a:pt x="543" y="1799"/>
                </a:lnTo>
                <a:lnTo>
                  <a:pt x="541" y="1797"/>
                </a:lnTo>
                <a:lnTo>
                  <a:pt x="540" y="1794"/>
                </a:lnTo>
                <a:lnTo>
                  <a:pt x="538" y="1793"/>
                </a:lnTo>
                <a:lnTo>
                  <a:pt x="538" y="1792"/>
                </a:lnTo>
                <a:lnTo>
                  <a:pt x="535" y="1789"/>
                </a:lnTo>
                <a:lnTo>
                  <a:pt x="534" y="1786"/>
                </a:lnTo>
                <a:lnTo>
                  <a:pt x="532" y="1784"/>
                </a:lnTo>
                <a:lnTo>
                  <a:pt x="529" y="1780"/>
                </a:lnTo>
                <a:lnTo>
                  <a:pt x="524" y="1776"/>
                </a:lnTo>
                <a:lnTo>
                  <a:pt x="515" y="1773"/>
                </a:lnTo>
                <a:lnTo>
                  <a:pt x="514" y="1772"/>
                </a:lnTo>
                <a:lnTo>
                  <a:pt x="513" y="1771"/>
                </a:lnTo>
                <a:lnTo>
                  <a:pt x="512" y="1771"/>
                </a:lnTo>
                <a:lnTo>
                  <a:pt x="512" y="1769"/>
                </a:lnTo>
                <a:lnTo>
                  <a:pt x="510" y="1768"/>
                </a:lnTo>
                <a:lnTo>
                  <a:pt x="510" y="1767"/>
                </a:lnTo>
                <a:lnTo>
                  <a:pt x="509" y="1767"/>
                </a:lnTo>
                <a:lnTo>
                  <a:pt x="509" y="1766"/>
                </a:lnTo>
                <a:lnTo>
                  <a:pt x="508" y="1765"/>
                </a:lnTo>
                <a:lnTo>
                  <a:pt x="506" y="1752"/>
                </a:lnTo>
                <a:lnTo>
                  <a:pt x="506" y="1751"/>
                </a:lnTo>
                <a:lnTo>
                  <a:pt x="506" y="1750"/>
                </a:lnTo>
                <a:lnTo>
                  <a:pt x="506" y="1749"/>
                </a:lnTo>
                <a:lnTo>
                  <a:pt x="506" y="1748"/>
                </a:lnTo>
                <a:lnTo>
                  <a:pt x="506" y="1747"/>
                </a:lnTo>
                <a:lnTo>
                  <a:pt x="506" y="1746"/>
                </a:lnTo>
                <a:lnTo>
                  <a:pt x="507" y="1744"/>
                </a:lnTo>
                <a:lnTo>
                  <a:pt x="507" y="1743"/>
                </a:lnTo>
                <a:lnTo>
                  <a:pt x="507" y="1742"/>
                </a:lnTo>
                <a:lnTo>
                  <a:pt x="508" y="1741"/>
                </a:lnTo>
                <a:lnTo>
                  <a:pt x="508" y="1740"/>
                </a:lnTo>
                <a:lnTo>
                  <a:pt x="508" y="1739"/>
                </a:lnTo>
                <a:lnTo>
                  <a:pt x="509" y="1739"/>
                </a:lnTo>
                <a:lnTo>
                  <a:pt x="510" y="1735"/>
                </a:lnTo>
                <a:lnTo>
                  <a:pt x="510" y="1734"/>
                </a:lnTo>
                <a:lnTo>
                  <a:pt x="512" y="1732"/>
                </a:lnTo>
                <a:lnTo>
                  <a:pt x="513" y="1729"/>
                </a:lnTo>
                <a:lnTo>
                  <a:pt x="513" y="1727"/>
                </a:lnTo>
                <a:lnTo>
                  <a:pt x="513" y="1726"/>
                </a:lnTo>
                <a:lnTo>
                  <a:pt x="514" y="1725"/>
                </a:lnTo>
                <a:lnTo>
                  <a:pt x="514" y="1722"/>
                </a:lnTo>
                <a:lnTo>
                  <a:pt x="514" y="1717"/>
                </a:lnTo>
                <a:lnTo>
                  <a:pt x="515" y="1713"/>
                </a:lnTo>
                <a:lnTo>
                  <a:pt x="515" y="1710"/>
                </a:lnTo>
                <a:lnTo>
                  <a:pt x="515" y="1709"/>
                </a:lnTo>
                <a:lnTo>
                  <a:pt x="515" y="1708"/>
                </a:lnTo>
                <a:lnTo>
                  <a:pt x="515" y="1707"/>
                </a:lnTo>
                <a:lnTo>
                  <a:pt x="515" y="1706"/>
                </a:lnTo>
                <a:lnTo>
                  <a:pt x="515" y="1705"/>
                </a:lnTo>
                <a:lnTo>
                  <a:pt x="516" y="1704"/>
                </a:lnTo>
                <a:lnTo>
                  <a:pt x="516" y="1702"/>
                </a:lnTo>
                <a:lnTo>
                  <a:pt x="516" y="1701"/>
                </a:lnTo>
                <a:lnTo>
                  <a:pt x="516" y="1700"/>
                </a:lnTo>
                <a:lnTo>
                  <a:pt x="516" y="1699"/>
                </a:lnTo>
                <a:lnTo>
                  <a:pt x="517" y="1699"/>
                </a:lnTo>
                <a:lnTo>
                  <a:pt x="517" y="1698"/>
                </a:lnTo>
                <a:lnTo>
                  <a:pt x="518" y="1692"/>
                </a:lnTo>
                <a:lnTo>
                  <a:pt x="520" y="1690"/>
                </a:lnTo>
                <a:lnTo>
                  <a:pt x="522" y="1685"/>
                </a:lnTo>
                <a:lnTo>
                  <a:pt x="522" y="1684"/>
                </a:lnTo>
                <a:lnTo>
                  <a:pt x="525" y="1679"/>
                </a:lnTo>
                <a:lnTo>
                  <a:pt x="526" y="1674"/>
                </a:lnTo>
                <a:lnTo>
                  <a:pt x="528" y="1670"/>
                </a:lnTo>
                <a:lnTo>
                  <a:pt x="531" y="1665"/>
                </a:lnTo>
                <a:lnTo>
                  <a:pt x="532" y="1665"/>
                </a:lnTo>
                <a:lnTo>
                  <a:pt x="532" y="1657"/>
                </a:lnTo>
                <a:lnTo>
                  <a:pt x="533" y="1642"/>
                </a:lnTo>
                <a:lnTo>
                  <a:pt x="535" y="1638"/>
                </a:lnTo>
                <a:lnTo>
                  <a:pt x="538" y="1633"/>
                </a:lnTo>
                <a:lnTo>
                  <a:pt x="540" y="1630"/>
                </a:lnTo>
                <a:lnTo>
                  <a:pt x="542" y="1628"/>
                </a:lnTo>
                <a:lnTo>
                  <a:pt x="554" y="1619"/>
                </a:lnTo>
                <a:lnTo>
                  <a:pt x="555" y="1616"/>
                </a:lnTo>
                <a:lnTo>
                  <a:pt x="560" y="1608"/>
                </a:lnTo>
                <a:lnTo>
                  <a:pt x="563" y="1604"/>
                </a:lnTo>
                <a:lnTo>
                  <a:pt x="566" y="1595"/>
                </a:lnTo>
                <a:lnTo>
                  <a:pt x="568" y="1587"/>
                </a:lnTo>
                <a:lnTo>
                  <a:pt x="569" y="1586"/>
                </a:lnTo>
                <a:lnTo>
                  <a:pt x="569" y="1585"/>
                </a:lnTo>
                <a:lnTo>
                  <a:pt x="569" y="1583"/>
                </a:lnTo>
                <a:lnTo>
                  <a:pt x="571" y="1582"/>
                </a:lnTo>
                <a:lnTo>
                  <a:pt x="571" y="1581"/>
                </a:lnTo>
                <a:lnTo>
                  <a:pt x="571" y="1580"/>
                </a:lnTo>
                <a:lnTo>
                  <a:pt x="572" y="1575"/>
                </a:lnTo>
                <a:lnTo>
                  <a:pt x="573" y="1575"/>
                </a:lnTo>
                <a:lnTo>
                  <a:pt x="573" y="1574"/>
                </a:lnTo>
                <a:lnTo>
                  <a:pt x="573" y="1573"/>
                </a:lnTo>
                <a:lnTo>
                  <a:pt x="573" y="1572"/>
                </a:lnTo>
                <a:lnTo>
                  <a:pt x="573" y="1571"/>
                </a:lnTo>
                <a:lnTo>
                  <a:pt x="575" y="1564"/>
                </a:lnTo>
                <a:lnTo>
                  <a:pt x="575" y="1562"/>
                </a:lnTo>
                <a:lnTo>
                  <a:pt x="576" y="1558"/>
                </a:lnTo>
                <a:lnTo>
                  <a:pt x="576" y="1555"/>
                </a:lnTo>
                <a:lnTo>
                  <a:pt x="577" y="1550"/>
                </a:lnTo>
                <a:lnTo>
                  <a:pt x="577" y="1549"/>
                </a:lnTo>
                <a:lnTo>
                  <a:pt x="579" y="1544"/>
                </a:lnTo>
                <a:lnTo>
                  <a:pt x="582" y="1531"/>
                </a:lnTo>
                <a:lnTo>
                  <a:pt x="583" y="1524"/>
                </a:lnTo>
                <a:lnTo>
                  <a:pt x="582" y="1524"/>
                </a:lnTo>
                <a:lnTo>
                  <a:pt x="582" y="1523"/>
                </a:lnTo>
                <a:lnTo>
                  <a:pt x="582" y="1522"/>
                </a:lnTo>
                <a:lnTo>
                  <a:pt x="583" y="1521"/>
                </a:lnTo>
                <a:lnTo>
                  <a:pt x="583" y="1520"/>
                </a:lnTo>
                <a:lnTo>
                  <a:pt x="583" y="1519"/>
                </a:lnTo>
                <a:lnTo>
                  <a:pt x="582" y="1519"/>
                </a:lnTo>
                <a:lnTo>
                  <a:pt x="582" y="1518"/>
                </a:lnTo>
                <a:lnTo>
                  <a:pt x="581" y="1516"/>
                </a:lnTo>
                <a:lnTo>
                  <a:pt x="581" y="1515"/>
                </a:lnTo>
                <a:lnTo>
                  <a:pt x="581" y="1512"/>
                </a:lnTo>
                <a:lnTo>
                  <a:pt x="583" y="1512"/>
                </a:lnTo>
                <a:lnTo>
                  <a:pt x="584" y="1512"/>
                </a:lnTo>
                <a:lnTo>
                  <a:pt x="585" y="1512"/>
                </a:lnTo>
                <a:lnTo>
                  <a:pt x="586" y="1508"/>
                </a:lnTo>
                <a:lnTo>
                  <a:pt x="586" y="1502"/>
                </a:lnTo>
                <a:lnTo>
                  <a:pt x="589" y="1496"/>
                </a:lnTo>
                <a:lnTo>
                  <a:pt x="589" y="1488"/>
                </a:lnTo>
                <a:lnTo>
                  <a:pt x="589" y="1484"/>
                </a:lnTo>
                <a:lnTo>
                  <a:pt x="589" y="1479"/>
                </a:lnTo>
                <a:lnTo>
                  <a:pt x="588" y="1478"/>
                </a:lnTo>
                <a:lnTo>
                  <a:pt x="588" y="1477"/>
                </a:lnTo>
                <a:lnTo>
                  <a:pt x="583" y="1454"/>
                </a:lnTo>
                <a:lnTo>
                  <a:pt x="585" y="1439"/>
                </a:lnTo>
                <a:lnTo>
                  <a:pt x="585" y="1438"/>
                </a:lnTo>
                <a:lnTo>
                  <a:pt x="584" y="1438"/>
                </a:lnTo>
                <a:lnTo>
                  <a:pt x="583" y="1438"/>
                </a:lnTo>
                <a:lnTo>
                  <a:pt x="582" y="1438"/>
                </a:lnTo>
                <a:lnTo>
                  <a:pt x="582" y="1437"/>
                </a:lnTo>
                <a:lnTo>
                  <a:pt x="581" y="1437"/>
                </a:lnTo>
                <a:lnTo>
                  <a:pt x="580" y="1437"/>
                </a:lnTo>
                <a:lnTo>
                  <a:pt x="580" y="1436"/>
                </a:lnTo>
                <a:lnTo>
                  <a:pt x="579" y="1436"/>
                </a:lnTo>
                <a:lnTo>
                  <a:pt x="579" y="1435"/>
                </a:lnTo>
                <a:lnTo>
                  <a:pt x="577" y="1435"/>
                </a:lnTo>
                <a:lnTo>
                  <a:pt x="577" y="1434"/>
                </a:lnTo>
                <a:lnTo>
                  <a:pt x="576" y="1434"/>
                </a:lnTo>
                <a:lnTo>
                  <a:pt x="576" y="1432"/>
                </a:lnTo>
                <a:lnTo>
                  <a:pt x="576" y="1431"/>
                </a:lnTo>
                <a:lnTo>
                  <a:pt x="575" y="1431"/>
                </a:lnTo>
                <a:lnTo>
                  <a:pt x="575" y="1430"/>
                </a:lnTo>
                <a:lnTo>
                  <a:pt x="575" y="1429"/>
                </a:lnTo>
                <a:lnTo>
                  <a:pt x="575" y="1428"/>
                </a:lnTo>
                <a:lnTo>
                  <a:pt x="575" y="1427"/>
                </a:lnTo>
                <a:lnTo>
                  <a:pt x="575" y="1426"/>
                </a:lnTo>
                <a:lnTo>
                  <a:pt x="575" y="1425"/>
                </a:lnTo>
                <a:lnTo>
                  <a:pt x="576" y="1425"/>
                </a:lnTo>
                <a:lnTo>
                  <a:pt x="576" y="1423"/>
                </a:lnTo>
                <a:lnTo>
                  <a:pt x="576" y="1422"/>
                </a:lnTo>
                <a:lnTo>
                  <a:pt x="577" y="1422"/>
                </a:lnTo>
                <a:lnTo>
                  <a:pt x="577" y="1421"/>
                </a:lnTo>
                <a:lnTo>
                  <a:pt x="577" y="1420"/>
                </a:lnTo>
                <a:lnTo>
                  <a:pt x="579" y="1420"/>
                </a:lnTo>
                <a:lnTo>
                  <a:pt x="580" y="1420"/>
                </a:lnTo>
                <a:lnTo>
                  <a:pt x="580" y="1419"/>
                </a:lnTo>
                <a:lnTo>
                  <a:pt x="581" y="1419"/>
                </a:lnTo>
                <a:lnTo>
                  <a:pt x="581" y="1414"/>
                </a:lnTo>
                <a:lnTo>
                  <a:pt x="580" y="1413"/>
                </a:lnTo>
                <a:lnTo>
                  <a:pt x="567" y="1397"/>
                </a:lnTo>
                <a:lnTo>
                  <a:pt x="566" y="1395"/>
                </a:lnTo>
                <a:lnTo>
                  <a:pt x="563" y="1392"/>
                </a:lnTo>
                <a:lnTo>
                  <a:pt x="556" y="1386"/>
                </a:lnTo>
                <a:lnTo>
                  <a:pt x="546" y="1379"/>
                </a:lnTo>
                <a:lnTo>
                  <a:pt x="540" y="1375"/>
                </a:lnTo>
                <a:lnTo>
                  <a:pt x="538" y="1375"/>
                </a:lnTo>
                <a:lnTo>
                  <a:pt x="537" y="1373"/>
                </a:lnTo>
                <a:lnTo>
                  <a:pt x="532" y="1370"/>
                </a:lnTo>
                <a:lnTo>
                  <a:pt x="530" y="1368"/>
                </a:lnTo>
                <a:lnTo>
                  <a:pt x="518" y="1361"/>
                </a:lnTo>
                <a:lnTo>
                  <a:pt x="517" y="1360"/>
                </a:lnTo>
                <a:lnTo>
                  <a:pt x="504" y="1350"/>
                </a:lnTo>
                <a:lnTo>
                  <a:pt x="496" y="1345"/>
                </a:lnTo>
                <a:lnTo>
                  <a:pt x="503" y="1336"/>
                </a:lnTo>
                <a:lnTo>
                  <a:pt x="508" y="1342"/>
                </a:lnTo>
                <a:lnTo>
                  <a:pt x="521" y="1350"/>
                </a:lnTo>
                <a:lnTo>
                  <a:pt x="525" y="1354"/>
                </a:lnTo>
                <a:lnTo>
                  <a:pt x="529" y="1355"/>
                </a:lnTo>
                <a:lnTo>
                  <a:pt x="533" y="1358"/>
                </a:lnTo>
                <a:lnTo>
                  <a:pt x="535" y="1359"/>
                </a:lnTo>
                <a:lnTo>
                  <a:pt x="537" y="1360"/>
                </a:lnTo>
                <a:lnTo>
                  <a:pt x="546" y="1367"/>
                </a:lnTo>
                <a:lnTo>
                  <a:pt x="547" y="1356"/>
                </a:lnTo>
                <a:lnTo>
                  <a:pt x="566" y="1359"/>
                </a:lnTo>
                <a:lnTo>
                  <a:pt x="580" y="1360"/>
                </a:lnTo>
                <a:lnTo>
                  <a:pt x="581" y="1360"/>
                </a:lnTo>
                <a:lnTo>
                  <a:pt x="580" y="1364"/>
                </a:lnTo>
                <a:lnTo>
                  <a:pt x="579" y="1368"/>
                </a:lnTo>
                <a:lnTo>
                  <a:pt x="579" y="1369"/>
                </a:lnTo>
                <a:lnTo>
                  <a:pt x="577" y="1370"/>
                </a:lnTo>
                <a:lnTo>
                  <a:pt x="576" y="1371"/>
                </a:lnTo>
                <a:lnTo>
                  <a:pt x="576" y="1372"/>
                </a:lnTo>
                <a:lnTo>
                  <a:pt x="575" y="1376"/>
                </a:lnTo>
                <a:lnTo>
                  <a:pt x="574" y="1377"/>
                </a:lnTo>
                <a:lnTo>
                  <a:pt x="572" y="1379"/>
                </a:lnTo>
                <a:lnTo>
                  <a:pt x="572" y="1380"/>
                </a:lnTo>
                <a:lnTo>
                  <a:pt x="575" y="1383"/>
                </a:lnTo>
                <a:lnTo>
                  <a:pt x="577" y="1386"/>
                </a:lnTo>
                <a:lnTo>
                  <a:pt x="582" y="1387"/>
                </a:lnTo>
                <a:lnTo>
                  <a:pt x="583" y="1387"/>
                </a:lnTo>
                <a:lnTo>
                  <a:pt x="584" y="1388"/>
                </a:lnTo>
                <a:lnTo>
                  <a:pt x="585" y="1388"/>
                </a:lnTo>
                <a:lnTo>
                  <a:pt x="586" y="1388"/>
                </a:lnTo>
                <a:lnTo>
                  <a:pt x="588" y="1388"/>
                </a:lnTo>
                <a:lnTo>
                  <a:pt x="589" y="1388"/>
                </a:lnTo>
                <a:lnTo>
                  <a:pt x="589" y="1389"/>
                </a:lnTo>
                <a:lnTo>
                  <a:pt x="590" y="1389"/>
                </a:lnTo>
                <a:lnTo>
                  <a:pt x="591" y="1389"/>
                </a:lnTo>
                <a:lnTo>
                  <a:pt x="592" y="1389"/>
                </a:lnTo>
                <a:lnTo>
                  <a:pt x="593" y="1389"/>
                </a:lnTo>
                <a:lnTo>
                  <a:pt x="594" y="1389"/>
                </a:lnTo>
                <a:lnTo>
                  <a:pt x="594" y="1388"/>
                </a:lnTo>
                <a:lnTo>
                  <a:pt x="596" y="1388"/>
                </a:lnTo>
                <a:lnTo>
                  <a:pt x="597" y="1388"/>
                </a:lnTo>
                <a:lnTo>
                  <a:pt x="598" y="1388"/>
                </a:lnTo>
                <a:lnTo>
                  <a:pt x="599" y="1388"/>
                </a:lnTo>
                <a:lnTo>
                  <a:pt x="605" y="1385"/>
                </a:lnTo>
                <a:lnTo>
                  <a:pt x="610" y="1378"/>
                </a:lnTo>
                <a:lnTo>
                  <a:pt x="613" y="1373"/>
                </a:lnTo>
                <a:lnTo>
                  <a:pt x="614" y="1371"/>
                </a:lnTo>
                <a:lnTo>
                  <a:pt x="617" y="1371"/>
                </a:lnTo>
                <a:lnTo>
                  <a:pt x="618" y="1371"/>
                </a:lnTo>
                <a:lnTo>
                  <a:pt x="622" y="1371"/>
                </a:lnTo>
                <a:lnTo>
                  <a:pt x="627" y="1371"/>
                </a:lnTo>
                <a:lnTo>
                  <a:pt x="626" y="1376"/>
                </a:lnTo>
                <a:lnTo>
                  <a:pt x="626" y="1380"/>
                </a:lnTo>
                <a:lnTo>
                  <a:pt x="625" y="1386"/>
                </a:lnTo>
                <a:lnTo>
                  <a:pt x="625" y="1392"/>
                </a:lnTo>
                <a:lnTo>
                  <a:pt x="625" y="1394"/>
                </a:lnTo>
                <a:lnTo>
                  <a:pt x="626" y="1400"/>
                </a:lnTo>
                <a:lnTo>
                  <a:pt x="626" y="1402"/>
                </a:lnTo>
                <a:lnTo>
                  <a:pt x="627" y="1410"/>
                </a:lnTo>
                <a:lnTo>
                  <a:pt x="628" y="1413"/>
                </a:lnTo>
                <a:lnTo>
                  <a:pt x="628" y="1415"/>
                </a:lnTo>
                <a:lnTo>
                  <a:pt x="631" y="1419"/>
                </a:lnTo>
                <a:lnTo>
                  <a:pt x="634" y="1423"/>
                </a:lnTo>
                <a:lnTo>
                  <a:pt x="635" y="1423"/>
                </a:lnTo>
                <a:lnTo>
                  <a:pt x="635" y="1422"/>
                </a:lnTo>
                <a:lnTo>
                  <a:pt x="635" y="1421"/>
                </a:lnTo>
                <a:lnTo>
                  <a:pt x="634" y="1420"/>
                </a:lnTo>
                <a:lnTo>
                  <a:pt x="633" y="1419"/>
                </a:lnTo>
                <a:lnTo>
                  <a:pt x="633" y="1418"/>
                </a:lnTo>
                <a:lnTo>
                  <a:pt x="633" y="1417"/>
                </a:lnTo>
                <a:lnTo>
                  <a:pt x="632" y="1417"/>
                </a:lnTo>
                <a:lnTo>
                  <a:pt x="632" y="1415"/>
                </a:lnTo>
                <a:lnTo>
                  <a:pt x="631" y="1415"/>
                </a:lnTo>
                <a:lnTo>
                  <a:pt x="631" y="1414"/>
                </a:lnTo>
                <a:lnTo>
                  <a:pt x="631" y="1413"/>
                </a:lnTo>
                <a:lnTo>
                  <a:pt x="630" y="1413"/>
                </a:lnTo>
                <a:lnTo>
                  <a:pt x="630" y="1412"/>
                </a:lnTo>
                <a:lnTo>
                  <a:pt x="630" y="1411"/>
                </a:lnTo>
                <a:lnTo>
                  <a:pt x="628" y="1410"/>
                </a:lnTo>
                <a:lnTo>
                  <a:pt x="627" y="1409"/>
                </a:lnTo>
                <a:lnTo>
                  <a:pt x="628" y="1409"/>
                </a:lnTo>
                <a:lnTo>
                  <a:pt x="628" y="1408"/>
                </a:lnTo>
                <a:lnTo>
                  <a:pt x="630" y="1408"/>
                </a:lnTo>
                <a:lnTo>
                  <a:pt x="631" y="1408"/>
                </a:lnTo>
                <a:lnTo>
                  <a:pt x="631" y="1406"/>
                </a:lnTo>
                <a:lnTo>
                  <a:pt x="632" y="1406"/>
                </a:lnTo>
                <a:lnTo>
                  <a:pt x="633" y="1406"/>
                </a:lnTo>
                <a:lnTo>
                  <a:pt x="633" y="1405"/>
                </a:lnTo>
                <a:lnTo>
                  <a:pt x="633" y="1404"/>
                </a:lnTo>
                <a:lnTo>
                  <a:pt x="634" y="1405"/>
                </a:lnTo>
                <a:lnTo>
                  <a:pt x="635" y="1405"/>
                </a:lnTo>
                <a:lnTo>
                  <a:pt x="635" y="1406"/>
                </a:lnTo>
                <a:lnTo>
                  <a:pt x="636" y="1406"/>
                </a:lnTo>
                <a:lnTo>
                  <a:pt x="638" y="1406"/>
                </a:lnTo>
                <a:lnTo>
                  <a:pt x="639" y="1406"/>
                </a:lnTo>
                <a:lnTo>
                  <a:pt x="640" y="1406"/>
                </a:lnTo>
                <a:lnTo>
                  <a:pt x="640" y="1405"/>
                </a:lnTo>
                <a:lnTo>
                  <a:pt x="641" y="1405"/>
                </a:lnTo>
                <a:lnTo>
                  <a:pt x="642" y="1405"/>
                </a:lnTo>
                <a:lnTo>
                  <a:pt x="642" y="1404"/>
                </a:lnTo>
                <a:lnTo>
                  <a:pt x="642" y="1403"/>
                </a:lnTo>
                <a:lnTo>
                  <a:pt x="643" y="1403"/>
                </a:lnTo>
                <a:lnTo>
                  <a:pt x="644" y="1402"/>
                </a:lnTo>
                <a:lnTo>
                  <a:pt x="644" y="1401"/>
                </a:lnTo>
                <a:lnTo>
                  <a:pt x="645" y="1401"/>
                </a:lnTo>
                <a:lnTo>
                  <a:pt x="647" y="1401"/>
                </a:lnTo>
                <a:lnTo>
                  <a:pt x="647" y="1400"/>
                </a:lnTo>
                <a:lnTo>
                  <a:pt x="647" y="1398"/>
                </a:lnTo>
                <a:lnTo>
                  <a:pt x="647" y="1397"/>
                </a:lnTo>
                <a:lnTo>
                  <a:pt x="648" y="1396"/>
                </a:lnTo>
                <a:lnTo>
                  <a:pt x="648" y="1395"/>
                </a:lnTo>
                <a:lnTo>
                  <a:pt x="648" y="1394"/>
                </a:lnTo>
                <a:lnTo>
                  <a:pt x="648" y="1393"/>
                </a:lnTo>
                <a:lnTo>
                  <a:pt x="647" y="1393"/>
                </a:lnTo>
                <a:lnTo>
                  <a:pt x="647" y="1392"/>
                </a:lnTo>
                <a:lnTo>
                  <a:pt x="645" y="1392"/>
                </a:lnTo>
                <a:lnTo>
                  <a:pt x="647" y="1392"/>
                </a:lnTo>
                <a:lnTo>
                  <a:pt x="647" y="1391"/>
                </a:lnTo>
                <a:lnTo>
                  <a:pt x="645" y="1391"/>
                </a:lnTo>
                <a:lnTo>
                  <a:pt x="645" y="1389"/>
                </a:lnTo>
                <a:lnTo>
                  <a:pt x="645" y="1388"/>
                </a:lnTo>
                <a:lnTo>
                  <a:pt x="645" y="1387"/>
                </a:lnTo>
                <a:lnTo>
                  <a:pt x="647" y="1387"/>
                </a:lnTo>
                <a:lnTo>
                  <a:pt x="647" y="1386"/>
                </a:lnTo>
                <a:lnTo>
                  <a:pt x="647" y="1385"/>
                </a:lnTo>
                <a:lnTo>
                  <a:pt x="647" y="1384"/>
                </a:lnTo>
                <a:lnTo>
                  <a:pt x="648" y="1384"/>
                </a:lnTo>
                <a:lnTo>
                  <a:pt x="648" y="1383"/>
                </a:lnTo>
                <a:lnTo>
                  <a:pt x="649" y="1383"/>
                </a:lnTo>
                <a:lnTo>
                  <a:pt x="650" y="1383"/>
                </a:lnTo>
                <a:lnTo>
                  <a:pt x="651" y="1383"/>
                </a:lnTo>
                <a:lnTo>
                  <a:pt x="652" y="1383"/>
                </a:lnTo>
                <a:lnTo>
                  <a:pt x="653" y="1383"/>
                </a:lnTo>
                <a:lnTo>
                  <a:pt x="655" y="1383"/>
                </a:lnTo>
                <a:lnTo>
                  <a:pt x="656" y="1383"/>
                </a:lnTo>
                <a:lnTo>
                  <a:pt x="656" y="1381"/>
                </a:lnTo>
                <a:lnTo>
                  <a:pt x="657" y="1381"/>
                </a:lnTo>
                <a:lnTo>
                  <a:pt x="657" y="1380"/>
                </a:lnTo>
                <a:lnTo>
                  <a:pt x="658" y="1380"/>
                </a:lnTo>
                <a:lnTo>
                  <a:pt x="658" y="1381"/>
                </a:lnTo>
                <a:lnTo>
                  <a:pt x="659" y="1381"/>
                </a:lnTo>
                <a:lnTo>
                  <a:pt x="659" y="1380"/>
                </a:lnTo>
                <a:lnTo>
                  <a:pt x="659" y="1381"/>
                </a:lnTo>
                <a:lnTo>
                  <a:pt x="660" y="1380"/>
                </a:lnTo>
                <a:lnTo>
                  <a:pt x="661" y="1379"/>
                </a:lnTo>
                <a:lnTo>
                  <a:pt x="661" y="1378"/>
                </a:lnTo>
                <a:lnTo>
                  <a:pt x="661" y="1377"/>
                </a:lnTo>
                <a:lnTo>
                  <a:pt x="660" y="1377"/>
                </a:lnTo>
                <a:lnTo>
                  <a:pt x="660" y="1376"/>
                </a:lnTo>
                <a:lnTo>
                  <a:pt x="660" y="1375"/>
                </a:lnTo>
                <a:lnTo>
                  <a:pt x="660" y="1373"/>
                </a:lnTo>
                <a:lnTo>
                  <a:pt x="653" y="1373"/>
                </a:lnTo>
                <a:lnTo>
                  <a:pt x="655" y="1372"/>
                </a:lnTo>
                <a:lnTo>
                  <a:pt x="653" y="1370"/>
                </a:lnTo>
                <a:lnTo>
                  <a:pt x="652" y="1366"/>
                </a:lnTo>
                <a:lnTo>
                  <a:pt x="651" y="1364"/>
                </a:lnTo>
                <a:lnTo>
                  <a:pt x="650" y="1362"/>
                </a:lnTo>
                <a:lnTo>
                  <a:pt x="650" y="1358"/>
                </a:lnTo>
                <a:lnTo>
                  <a:pt x="644" y="1358"/>
                </a:lnTo>
                <a:lnTo>
                  <a:pt x="641" y="1358"/>
                </a:lnTo>
                <a:lnTo>
                  <a:pt x="638" y="1358"/>
                </a:lnTo>
                <a:lnTo>
                  <a:pt x="632" y="1356"/>
                </a:lnTo>
                <a:lnTo>
                  <a:pt x="631" y="1356"/>
                </a:lnTo>
                <a:lnTo>
                  <a:pt x="630" y="1356"/>
                </a:lnTo>
                <a:lnTo>
                  <a:pt x="627" y="1356"/>
                </a:lnTo>
                <a:lnTo>
                  <a:pt x="623" y="1356"/>
                </a:lnTo>
                <a:lnTo>
                  <a:pt x="621" y="1356"/>
                </a:lnTo>
                <a:lnTo>
                  <a:pt x="610" y="1355"/>
                </a:lnTo>
                <a:lnTo>
                  <a:pt x="608" y="1355"/>
                </a:lnTo>
                <a:lnTo>
                  <a:pt x="601" y="1354"/>
                </a:lnTo>
                <a:lnTo>
                  <a:pt x="598" y="1354"/>
                </a:lnTo>
                <a:lnTo>
                  <a:pt x="594" y="1354"/>
                </a:lnTo>
                <a:lnTo>
                  <a:pt x="589" y="1354"/>
                </a:lnTo>
                <a:lnTo>
                  <a:pt x="588" y="1354"/>
                </a:lnTo>
                <a:lnTo>
                  <a:pt x="590" y="1358"/>
                </a:lnTo>
                <a:lnTo>
                  <a:pt x="588" y="1359"/>
                </a:lnTo>
                <a:lnTo>
                  <a:pt x="586" y="1359"/>
                </a:lnTo>
                <a:lnTo>
                  <a:pt x="585" y="1359"/>
                </a:lnTo>
                <a:lnTo>
                  <a:pt x="585" y="1360"/>
                </a:lnTo>
                <a:lnTo>
                  <a:pt x="584" y="1360"/>
                </a:lnTo>
                <a:lnTo>
                  <a:pt x="583" y="1360"/>
                </a:lnTo>
                <a:lnTo>
                  <a:pt x="582" y="1360"/>
                </a:lnTo>
                <a:lnTo>
                  <a:pt x="582" y="1359"/>
                </a:lnTo>
                <a:lnTo>
                  <a:pt x="582" y="1358"/>
                </a:lnTo>
                <a:lnTo>
                  <a:pt x="584" y="1353"/>
                </a:lnTo>
                <a:lnTo>
                  <a:pt x="583" y="1353"/>
                </a:lnTo>
                <a:lnTo>
                  <a:pt x="584" y="1351"/>
                </a:lnTo>
                <a:lnTo>
                  <a:pt x="584" y="1350"/>
                </a:lnTo>
                <a:lnTo>
                  <a:pt x="584" y="1349"/>
                </a:lnTo>
                <a:lnTo>
                  <a:pt x="585" y="1347"/>
                </a:lnTo>
                <a:lnTo>
                  <a:pt x="585" y="1346"/>
                </a:lnTo>
                <a:lnTo>
                  <a:pt x="585" y="1345"/>
                </a:lnTo>
                <a:lnTo>
                  <a:pt x="586" y="1344"/>
                </a:lnTo>
                <a:lnTo>
                  <a:pt x="586" y="1343"/>
                </a:lnTo>
                <a:lnTo>
                  <a:pt x="588" y="1342"/>
                </a:lnTo>
                <a:lnTo>
                  <a:pt x="589" y="1339"/>
                </a:lnTo>
                <a:lnTo>
                  <a:pt x="589" y="1338"/>
                </a:lnTo>
                <a:lnTo>
                  <a:pt x="591" y="1336"/>
                </a:lnTo>
                <a:lnTo>
                  <a:pt x="593" y="1332"/>
                </a:lnTo>
                <a:lnTo>
                  <a:pt x="594" y="1330"/>
                </a:lnTo>
                <a:lnTo>
                  <a:pt x="594" y="1329"/>
                </a:lnTo>
                <a:lnTo>
                  <a:pt x="596" y="1328"/>
                </a:lnTo>
                <a:lnTo>
                  <a:pt x="596" y="1327"/>
                </a:lnTo>
                <a:lnTo>
                  <a:pt x="597" y="1326"/>
                </a:lnTo>
                <a:lnTo>
                  <a:pt x="599" y="1324"/>
                </a:lnTo>
                <a:lnTo>
                  <a:pt x="599" y="1325"/>
                </a:lnTo>
                <a:lnTo>
                  <a:pt x="601" y="1328"/>
                </a:lnTo>
                <a:lnTo>
                  <a:pt x="602" y="1327"/>
                </a:lnTo>
                <a:lnTo>
                  <a:pt x="603" y="1328"/>
                </a:lnTo>
                <a:lnTo>
                  <a:pt x="605" y="1329"/>
                </a:lnTo>
                <a:lnTo>
                  <a:pt x="606" y="1330"/>
                </a:lnTo>
                <a:lnTo>
                  <a:pt x="607" y="1334"/>
                </a:lnTo>
                <a:lnTo>
                  <a:pt x="607" y="1335"/>
                </a:lnTo>
                <a:lnTo>
                  <a:pt x="608" y="1337"/>
                </a:lnTo>
                <a:lnTo>
                  <a:pt x="608" y="1338"/>
                </a:lnTo>
                <a:lnTo>
                  <a:pt x="610" y="1336"/>
                </a:lnTo>
                <a:lnTo>
                  <a:pt x="613" y="1334"/>
                </a:lnTo>
                <a:lnTo>
                  <a:pt x="615" y="1332"/>
                </a:lnTo>
                <a:lnTo>
                  <a:pt x="616" y="1329"/>
                </a:lnTo>
                <a:lnTo>
                  <a:pt x="618" y="1327"/>
                </a:lnTo>
                <a:lnTo>
                  <a:pt x="619" y="1326"/>
                </a:lnTo>
                <a:lnTo>
                  <a:pt x="622" y="1324"/>
                </a:lnTo>
                <a:lnTo>
                  <a:pt x="630" y="1319"/>
                </a:lnTo>
                <a:lnTo>
                  <a:pt x="628" y="1317"/>
                </a:lnTo>
                <a:lnTo>
                  <a:pt x="627" y="1314"/>
                </a:lnTo>
                <a:lnTo>
                  <a:pt x="625" y="1312"/>
                </a:lnTo>
                <a:lnTo>
                  <a:pt x="624" y="1310"/>
                </a:lnTo>
                <a:lnTo>
                  <a:pt x="622" y="1307"/>
                </a:lnTo>
                <a:lnTo>
                  <a:pt x="626" y="1303"/>
                </a:lnTo>
                <a:lnTo>
                  <a:pt x="627" y="1304"/>
                </a:lnTo>
                <a:lnTo>
                  <a:pt x="628" y="1305"/>
                </a:lnTo>
                <a:lnTo>
                  <a:pt x="630" y="1307"/>
                </a:lnTo>
                <a:lnTo>
                  <a:pt x="631" y="1308"/>
                </a:lnTo>
                <a:lnTo>
                  <a:pt x="632" y="1309"/>
                </a:lnTo>
                <a:lnTo>
                  <a:pt x="636" y="1318"/>
                </a:lnTo>
                <a:lnTo>
                  <a:pt x="639" y="1322"/>
                </a:lnTo>
                <a:lnTo>
                  <a:pt x="640" y="1325"/>
                </a:lnTo>
                <a:lnTo>
                  <a:pt x="641" y="1327"/>
                </a:lnTo>
                <a:lnTo>
                  <a:pt x="641" y="1329"/>
                </a:lnTo>
                <a:lnTo>
                  <a:pt x="641" y="1332"/>
                </a:lnTo>
                <a:lnTo>
                  <a:pt x="640" y="1333"/>
                </a:lnTo>
                <a:lnTo>
                  <a:pt x="640" y="1335"/>
                </a:lnTo>
                <a:lnTo>
                  <a:pt x="641" y="1337"/>
                </a:lnTo>
                <a:lnTo>
                  <a:pt x="642" y="1339"/>
                </a:lnTo>
                <a:lnTo>
                  <a:pt x="642" y="1341"/>
                </a:lnTo>
                <a:lnTo>
                  <a:pt x="643" y="1341"/>
                </a:lnTo>
                <a:lnTo>
                  <a:pt x="643" y="1342"/>
                </a:lnTo>
                <a:lnTo>
                  <a:pt x="644" y="1342"/>
                </a:lnTo>
                <a:lnTo>
                  <a:pt x="644" y="1343"/>
                </a:lnTo>
                <a:lnTo>
                  <a:pt x="645" y="1343"/>
                </a:lnTo>
                <a:lnTo>
                  <a:pt x="645" y="1344"/>
                </a:lnTo>
                <a:lnTo>
                  <a:pt x="647" y="1344"/>
                </a:lnTo>
                <a:lnTo>
                  <a:pt x="647" y="1343"/>
                </a:lnTo>
                <a:lnTo>
                  <a:pt x="649" y="1343"/>
                </a:lnTo>
                <a:lnTo>
                  <a:pt x="650" y="1343"/>
                </a:lnTo>
                <a:lnTo>
                  <a:pt x="651" y="1343"/>
                </a:lnTo>
                <a:lnTo>
                  <a:pt x="653" y="1341"/>
                </a:lnTo>
                <a:lnTo>
                  <a:pt x="655" y="1339"/>
                </a:lnTo>
                <a:lnTo>
                  <a:pt x="657" y="1336"/>
                </a:lnTo>
                <a:lnTo>
                  <a:pt x="658" y="1335"/>
                </a:lnTo>
                <a:lnTo>
                  <a:pt x="658" y="1332"/>
                </a:lnTo>
                <a:lnTo>
                  <a:pt x="657" y="1330"/>
                </a:lnTo>
                <a:lnTo>
                  <a:pt x="656" y="1329"/>
                </a:lnTo>
                <a:lnTo>
                  <a:pt x="655" y="1328"/>
                </a:lnTo>
                <a:lnTo>
                  <a:pt x="653" y="1327"/>
                </a:lnTo>
                <a:lnTo>
                  <a:pt x="657" y="1328"/>
                </a:lnTo>
                <a:lnTo>
                  <a:pt x="658" y="1327"/>
                </a:lnTo>
                <a:lnTo>
                  <a:pt x="659" y="1324"/>
                </a:lnTo>
                <a:lnTo>
                  <a:pt x="659" y="1321"/>
                </a:lnTo>
                <a:lnTo>
                  <a:pt x="659" y="1320"/>
                </a:lnTo>
                <a:lnTo>
                  <a:pt x="660" y="1320"/>
                </a:lnTo>
                <a:lnTo>
                  <a:pt x="660" y="1321"/>
                </a:lnTo>
                <a:lnTo>
                  <a:pt x="661" y="1321"/>
                </a:lnTo>
                <a:lnTo>
                  <a:pt x="662" y="1321"/>
                </a:lnTo>
                <a:lnTo>
                  <a:pt x="662" y="1320"/>
                </a:lnTo>
                <a:lnTo>
                  <a:pt x="665" y="1321"/>
                </a:lnTo>
                <a:lnTo>
                  <a:pt x="668" y="1319"/>
                </a:lnTo>
                <a:lnTo>
                  <a:pt x="669" y="1319"/>
                </a:lnTo>
                <a:lnTo>
                  <a:pt x="670" y="1317"/>
                </a:lnTo>
                <a:lnTo>
                  <a:pt x="672" y="1317"/>
                </a:lnTo>
                <a:lnTo>
                  <a:pt x="673" y="1314"/>
                </a:lnTo>
                <a:lnTo>
                  <a:pt x="672" y="1310"/>
                </a:lnTo>
                <a:lnTo>
                  <a:pt x="669" y="1303"/>
                </a:lnTo>
                <a:lnTo>
                  <a:pt x="670" y="1299"/>
                </a:lnTo>
                <a:lnTo>
                  <a:pt x="678" y="1292"/>
                </a:lnTo>
                <a:lnTo>
                  <a:pt x="685" y="1292"/>
                </a:lnTo>
                <a:lnTo>
                  <a:pt x="685" y="1287"/>
                </a:lnTo>
                <a:lnTo>
                  <a:pt x="685" y="1283"/>
                </a:lnTo>
                <a:lnTo>
                  <a:pt x="676" y="1279"/>
                </a:lnTo>
                <a:lnTo>
                  <a:pt x="673" y="1284"/>
                </a:lnTo>
                <a:lnTo>
                  <a:pt x="670" y="1287"/>
                </a:lnTo>
                <a:lnTo>
                  <a:pt x="662" y="1296"/>
                </a:lnTo>
                <a:lnTo>
                  <a:pt x="657" y="1303"/>
                </a:lnTo>
                <a:lnTo>
                  <a:pt x="644" y="1294"/>
                </a:lnTo>
                <a:lnTo>
                  <a:pt x="633" y="1300"/>
                </a:lnTo>
                <a:lnTo>
                  <a:pt x="631" y="1299"/>
                </a:lnTo>
                <a:lnTo>
                  <a:pt x="627" y="1301"/>
                </a:lnTo>
                <a:lnTo>
                  <a:pt x="627" y="1302"/>
                </a:lnTo>
                <a:lnTo>
                  <a:pt x="618" y="1295"/>
                </a:lnTo>
                <a:lnTo>
                  <a:pt x="618" y="1296"/>
                </a:lnTo>
                <a:lnTo>
                  <a:pt x="618" y="1305"/>
                </a:lnTo>
                <a:lnTo>
                  <a:pt x="618" y="1307"/>
                </a:lnTo>
                <a:lnTo>
                  <a:pt x="613" y="1310"/>
                </a:lnTo>
                <a:lnTo>
                  <a:pt x="610" y="1311"/>
                </a:lnTo>
                <a:lnTo>
                  <a:pt x="607" y="1314"/>
                </a:lnTo>
                <a:lnTo>
                  <a:pt x="606" y="1314"/>
                </a:lnTo>
                <a:lnTo>
                  <a:pt x="605" y="1316"/>
                </a:lnTo>
                <a:lnTo>
                  <a:pt x="603" y="1316"/>
                </a:lnTo>
                <a:lnTo>
                  <a:pt x="603" y="1317"/>
                </a:lnTo>
                <a:lnTo>
                  <a:pt x="602" y="1317"/>
                </a:lnTo>
                <a:lnTo>
                  <a:pt x="602" y="1318"/>
                </a:lnTo>
                <a:lnTo>
                  <a:pt x="601" y="1318"/>
                </a:lnTo>
                <a:lnTo>
                  <a:pt x="601" y="1319"/>
                </a:lnTo>
                <a:lnTo>
                  <a:pt x="600" y="1320"/>
                </a:lnTo>
                <a:lnTo>
                  <a:pt x="599" y="1321"/>
                </a:lnTo>
                <a:lnTo>
                  <a:pt x="597" y="1318"/>
                </a:lnTo>
                <a:lnTo>
                  <a:pt x="596" y="1320"/>
                </a:lnTo>
                <a:lnTo>
                  <a:pt x="593" y="1316"/>
                </a:lnTo>
                <a:lnTo>
                  <a:pt x="592" y="1313"/>
                </a:lnTo>
                <a:lnTo>
                  <a:pt x="591" y="1312"/>
                </a:lnTo>
                <a:lnTo>
                  <a:pt x="590" y="1310"/>
                </a:lnTo>
                <a:lnTo>
                  <a:pt x="589" y="1309"/>
                </a:lnTo>
                <a:lnTo>
                  <a:pt x="586" y="1307"/>
                </a:lnTo>
                <a:lnTo>
                  <a:pt x="585" y="1304"/>
                </a:lnTo>
                <a:lnTo>
                  <a:pt x="580" y="1304"/>
                </a:lnTo>
                <a:lnTo>
                  <a:pt x="575" y="1303"/>
                </a:lnTo>
                <a:lnTo>
                  <a:pt x="563" y="1303"/>
                </a:lnTo>
                <a:lnTo>
                  <a:pt x="563" y="1311"/>
                </a:lnTo>
                <a:lnTo>
                  <a:pt x="563" y="1322"/>
                </a:lnTo>
                <a:lnTo>
                  <a:pt x="563" y="1325"/>
                </a:lnTo>
                <a:lnTo>
                  <a:pt x="563" y="1332"/>
                </a:lnTo>
                <a:lnTo>
                  <a:pt x="563" y="1336"/>
                </a:lnTo>
                <a:lnTo>
                  <a:pt x="563" y="1339"/>
                </a:lnTo>
                <a:lnTo>
                  <a:pt x="560" y="1339"/>
                </a:lnTo>
                <a:lnTo>
                  <a:pt x="549" y="1337"/>
                </a:lnTo>
                <a:lnTo>
                  <a:pt x="545" y="1337"/>
                </a:lnTo>
                <a:lnTo>
                  <a:pt x="537" y="1337"/>
                </a:lnTo>
                <a:lnTo>
                  <a:pt x="508" y="1336"/>
                </a:lnTo>
                <a:lnTo>
                  <a:pt x="508" y="1313"/>
                </a:lnTo>
                <a:lnTo>
                  <a:pt x="507" y="1313"/>
                </a:lnTo>
                <a:lnTo>
                  <a:pt x="506" y="1312"/>
                </a:lnTo>
                <a:lnTo>
                  <a:pt x="505" y="1312"/>
                </a:lnTo>
                <a:lnTo>
                  <a:pt x="504" y="1312"/>
                </a:lnTo>
                <a:lnTo>
                  <a:pt x="504" y="1311"/>
                </a:lnTo>
                <a:lnTo>
                  <a:pt x="503" y="1311"/>
                </a:lnTo>
                <a:lnTo>
                  <a:pt x="501" y="1311"/>
                </a:lnTo>
                <a:lnTo>
                  <a:pt x="500" y="1310"/>
                </a:lnTo>
                <a:lnTo>
                  <a:pt x="499" y="1310"/>
                </a:lnTo>
                <a:lnTo>
                  <a:pt x="497" y="1309"/>
                </a:lnTo>
                <a:lnTo>
                  <a:pt x="496" y="1309"/>
                </a:lnTo>
                <a:lnTo>
                  <a:pt x="495" y="1308"/>
                </a:lnTo>
                <a:lnTo>
                  <a:pt x="493" y="1308"/>
                </a:lnTo>
                <a:lnTo>
                  <a:pt x="493" y="1307"/>
                </a:lnTo>
                <a:lnTo>
                  <a:pt x="492" y="1307"/>
                </a:lnTo>
                <a:lnTo>
                  <a:pt x="492" y="1305"/>
                </a:lnTo>
                <a:lnTo>
                  <a:pt x="492" y="1299"/>
                </a:lnTo>
                <a:lnTo>
                  <a:pt x="480" y="1291"/>
                </a:lnTo>
                <a:lnTo>
                  <a:pt x="466" y="1290"/>
                </a:lnTo>
                <a:lnTo>
                  <a:pt x="466" y="1267"/>
                </a:lnTo>
                <a:lnTo>
                  <a:pt x="439" y="1267"/>
                </a:lnTo>
                <a:lnTo>
                  <a:pt x="437" y="1267"/>
                </a:lnTo>
                <a:lnTo>
                  <a:pt x="433" y="1267"/>
                </a:lnTo>
                <a:lnTo>
                  <a:pt x="422" y="1267"/>
                </a:lnTo>
                <a:lnTo>
                  <a:pt x="422" y="1260"/>
                </a:lnTo>
                <a:lnTo>
                  <a:pt x="422" y="1245"/>
                </a:lnTo>
                <a:lnTo>
                  <a:pt x="422" y="1224"/>
                </a:lnTo>
                <a:lnTo>
                  <a:pt x="422" y="1193"/>
                </a:lnTo>
                <a:lnTo>
                  <a:pt x="422" y="1191"/>
                </a:lnTo>
                <a:lnTo>
                  <a:pt x="422" y="1190"/>
                </a:lnTo>
                <a:lnTo>
                  <a:pt x="422" y="1191"/>
                </a:lnTo>
                <a:lnTo>
                  <a:pt x="421" y="1191"/>
                </a:lnTo>
                <a:lnTo>
                  <a:pt x="421" y="1192"/>
                </a:lnTo>
                <a:lnTo>
                  <a:pt x="420" y="1192"/>
                </a:lnTo>
                <a:lnTo>
                  <a:pt x="420" y="1193"/>
                </a:lnTo>
                <a:lnTo>
                  <a:pt x="419" y="1193"/>
                </a:lnTo>
                <a:lnTo>
                  <a:pt x="419" y="1194"/>
                </a:lnTo>
                <a:lnTo>
                  <a:pt x="417" y="1194"/>
                </a:lnTo>
                <a:lnTo>
                  <a:pt x="416" y="1194"/>
                </a:lnTo>
                <a:lnTo>
                  <a:pt x="415" y="1194"/>
                </a:lnTo>
                <a:lnTo>
                  <a:pt x="414" y="1194"/>
                </a:lnTo>
                <a:lnTo>
                  <a:pt x="413" y="1193"/>
                </a:lnTo>
                <a:lnTo>
                  <a:pt x="412" y="1193"/>
                </a:lnTo>
                <a:lnTo>
                  <a:pt x="412" y="1192"/>
                </a:lnTo>
                <a:lnTo>
                  <a:pt x="411" y="1192"/>
                </a:lnTo>
                <a:lnTo>
                  <a:pt x="411" y="1191"/>
                </a:lnTo>
                <a:lnTo>
                  <a:pt x="410" y="1191"/>
                </a:lnTo>
                <a:lnTo>
                  <a:pt x="408" y="1191"/>
                </a:lnTo>
                <a:lnTo>
                  <a:pt x="408" y="1190"/>
                </a:lnTo>
                <a:lnTo>
                  <a:pt x="407" y="1190"/>
                </a:lnTo>
                <a:lnTo>
                  <a:pt x="406" y="1189"/>
                </a:lnTo>
                <a:lnTo>
                  <a:pt x="405" y="1189"/>
                </a:lnTo>
                <a:lnTo>
                  <a:pt x="404" y="1187"/>
                </a:lnTo>
                <a:lnTo>
                  <a:pt x="404" y="1186"/>
                </a:lnTo>
                <a:lnTo>
                  <a:pt x="403" y="1186"/>
                </a:lnTo>
                <a:lnTo>
                  <a:pt x="402" y="1185"/>
                </a:lnTo>
                <a:lnTo>
                  <a:pt x="400" y="1185"/>
                </a:lnTo>
                <a:lnTo>
                  <a:pt x="399" y="1184"/>
                </a:lnTo>
                <a:lnTo>
                  <a:pt x="398" y="1183"/>
                </a:lnTo>
                <a:lnTo>
                  <a:pt x="397" y="1183"/>
                </a:lnTo>
                <a:lnTo>
                  <a:pt x="396" y="1182"/>
                </a:lnTo>
                <a:lnTo>
                  <a:pt x="395" y="1181"/>
                </a:lnTo>
                <a:lnTo>
                  <a:pt x="394" y="1181"/>
                </a:lnTo>
                <a:lnTo>
                  <a:pt x="393" y="1178"/>
                </a:lnTo>
                <a:lnTo>
                  <a:pt x="391" y="1178"/>
                </a:lnTo>
                <a:lnTo>
                  <a:pt x="390" y="1177"/>
                </a:lnTo>
                <a:lnTo>
                  <a:pt x="389" y="1176"/>
                </a:lnTo>
                <a:lnTo>
                  <a:pt x="388" y="1175"/>
                </a:lnTo>
                <a:lnTo>
                  <a:pt x="388" y="1174"/>
                </a:lnTo>
                <a:lnTo>
                  <a:pt x="387" y="1174"/>
                </a:lnTo>
                <a:lnTo>
                  <a:pt x="387" y="1173"/>
                </a:lnTo>
                <a:lnTo>
                  <a:pt x="386" y="1173"/>
                </a:lnTo>
                <a:lnTo>
                  <a:pt x="386" y="1172"/>
                </a:lnTo>
                <a:lnTo>
                  <a:pt x="386" y="1170"/>
                </a:lnTo>
                <a:lnTo>
                  <a:pt x="385" y="1170"/>
                </a:lnTo>
                <a:lnTo>
                  <a:pt x="385" y="1169"/>
                </a:lnTo>
                <a:lnTo>
                  <a:pt x="385" y="1168"/>
                </a:lnTo>
                <a:lnTo>
                  <a:pt x="383" y="1167"/>
                </a:lnTo>
                <a:lnTo>
                  <a:pt x="383" y="1166"/>
                </a:lnTo>
                <a:lnTo>
                  <a:pt x="383" y="1165"/>
                </a:lnTo>
                <a:lnTo>
                  <a:pt x="382" y="1165"/>
                </a:lnTo>
                <a:lnTo>
                  <a:pt x="382" y="1164"/>
                </a:lnTo>
                <a:lnTo>
                  <a:pt x="382" y="1162"/>
                </a:lnTo>
                <a:lnTo>
                  <a:pt x="381" y="1162"/>
                </a:lnTo>
                <a:lnTo>
                  <a:pt x="381" y="1161"/>
                </a:lnTo>
                <a:lnTo>
                  <a:pt x="380" y="1161"/>
                </a:lnTo>
                <a:lnTo>
                  <a:pt x="379" y="1160"/>
                </a:lnTo>
                <a:lnTo>
                  <a:pt x="378" y="1160"/>
                </a:lnTo>
                <a:lnTo>
                  <a:pt x="378" y="1161"/>
                </a:lnTo>
                <a:lnTo>
                  <a:pt x="377" y="1161"/>
                </a:lnTo>
                <a:lnTo>
                  <a:pt x="376" y="1161"/>
                </a:lnTo>
                <a:lnTo>
                  <a:pt x="374" y="1161"/>
                </a:lnTo>
                <a:lnTo>
                  <a:pt x="374" y="1162"/>
                </a:lnTo>
                <a:lnTo>
                  <a:pt x="372" y="1162"/>
                </a:lnTo>
                <a:lnTo>
                  <a:pt x="371" y="1162"/>
                </a:lnTo>
                <a:lnTo>
                  <a:pt x="371" y="1164"/>
                </a:lnTo>
                <a:lnTo>
                  <a:pt x="370" y="1164"/>
                </a:lnTo>
                <a:lnTo>
                  <a:pt x="370" y="1165"/>
                </a:lnTo>
                <a:lnTo>
                  <a:pt x="370" y="1166"/>
                </a:lnTo>
                <a:lnTo>
                  <a:pt x="369" y="1166"/>
                </a:lnTo>
                <a:lnTo>
                  <a:pt x="368" y="1167"/>
                </a:lnTo>
                <a:lnTo>
                  <a:pt x="368" y="1168"/>
                </a:lnTo>
                <a:lnTo>
                  <a:pt x="368" y="1169"/>
                </a:lnTo>
                <a:lnTo>
                  <a:pt x="366" y="1170"/>
                </a:lnTo>
                <a:lnTo>
                  <a:pt x="319" y="1168"/>
                </a:lnTo>
                <a:lnTo>
                  <a:pt x="307" y="1168"/>
                </a:lnTo>
                <a:lnTo>
                  <a:pt x="309" y="1160"/>
                </a:lnTo>
                <a:lnTo>
                  <a:pt x="309" y="1139"/>
                </a:lnTo>
                <a:lnTo>
                  <a:pt x="309" y="1138"/>
                </a:lnTo>
                <a:lnTo>
                  <a:pt x="311" y="1101"/>
                </a:lnTo>
                <a:lnTo>
                  <a:pt x="311" y="1092"/>
                </a:lnTo>
                <a:lnTo>
                  <a:pt x="307" y="1092"/>
                </a:lnTo>
                <a:lnTo>
                  <a:pt x="302" y="1092"/>
                </a:lnTo>
                <a:lnTo>
                  <a:pt x="295" y="1091"/>
                </a:lnTo>
                <a:lnTo>
                  <a:pt x="281" y="1091"/>
                </a:lnTo>
                <a:lnTo>
                  <a:pt x="259" y="1090"/>
                </a:lnTo>
                <a:lnTo>
                  <a:pt x="249" y="1089"/>
                </a:lnTo>
                <a:lnTo>
                  <a:pt x="247" y="1077"/>
                </a:lnTo>
                <a:lnTo>
                  <a:pt x="246" y="1051"/>
                </a:lnTo>
                <a:lnTo>
                  <a:pt x="246" y="1048"/>
                </a:lnTo>
                <a:lnTo>
                  <a:pt x="251" y="1048"/>
                </a:lnTo>
                <a:lnTo>
                  <a:pt x="286" y="1047"/>
                </a:lnTo>
                <a:lnTo>
                  <a:pt x="292" y="1047"/>
                </a:lnTo>
                <a:lnTo>
                  <a:pt x="293" y="1047"/>
                </a:lnTo>
                <a:lnTo>
                  <a:pt x="293" y="1046"/>
                </a:lnTo>
                <a:lnTo>
                  <a:pt x="294" y="1046"/>
                </a:lnTo>
                <a:lnTo>
                  <a:pt x="295" y="1044"/>
                </a:lnTo>
                <a:lnTo>
                  <a:pt x="296" y="1044"/>
                </a:lnTo>
                <a:lnTo>
                  <a:pt x="297" y="1044"/>
                </a:lnTo>
                <a:lnTo>
                  <a:pt x="298" y="1044"/>
                </a:lnTo>
                <a:lnTo>
                  <a:pt x="300" y="1043"/>
                </a:lnTo>
                <a:lnTo>
                  <a:pt x="300" y="1044"/>
                </a:lnTo>
                <a:lnTo>
                  <a:pt x="301" y="1044"/>
                </a:lnTo>
                <a:lnTo>
                  <a:pt x="301" y="1043"/>
                </a:lnTo>
                <a:lnTo>
                  <a:pt x="302" y="1043"/>
                </a:lnTo>
                <a:lnTo>
                  <a:pt x="303" y="1043"/>
                </a:lnTo>
                <a:lnTo>
                  <a:pt x="304" y="1043"/>
                </a:lnTo>
                <a:lnTo>
                  <a:pt x="305" y="1043"/>
                </a:lnTo>
                <a:lnTo>
                  <a:pt x="305" y="1042"/>
                </a:lnTo>
                <a:lnTo>
                  <a:pt x="306" y="1042"/>
                </a:lnTo>
                <a:lnTo>
                  <a:pt x="306" y="1041"/>
                </a:lnTo>
                <a:lnTo>
                  <a:pt x="307" y="1041"/>
                </a:lnTo>
                <a:lnTo>
                  <a:pt x="307" y="1040"/>
                </a:lnTo>
                <a:lnTo>
                  <a:pt x="307" y="1039"/>
                </a:lnTo>
                <a:lnTo>
                  <a:pt x="307" y="1038"/>
                </a:lnTo>
                <a:lnTo>
                  <a:pt x="309" y="1037"/>
                </a:lnTo>
                <a:lnTo>
                  <a:pt x="309" y="1035"/>
                </a:lnTo>
                <a:lnTo>
                  <a:pt x="310" y="1035"/>
                </a:lnTo>
                <a:lnTo>
                  <a:pt x="310" y="1034"/>
                </a:lnTo>
                <a:lnTo>
                  <a:pt x="311" y="1034"/>
                </a:lnTo>
                <a:lnTo>
                  <a:pt x="312" y="1033"/>
                </a:lnTo>
                <a:lnTo>
                  <a:pt x="313" y="1033"/>
                </a:lnTo>
                <a:lnTo>
                  <a:pt x="314" y="1033"/>
                </a:lnTo>
                <a:lnTo>
                  <a:pt x="314" y="1032"/>
                </a:lnTo>
                <a:lnTo>
                  <a:pt x="315" y="1032"/>
                </a:lnTo>
                <a:lnTo>
                  <a:pt x="315" y="1031"/>
                </a:lnTo>
                <a:lnTo>
                  <a:pt x="317" y="1031"/>
                </a:lnTo>
                <a:lnTo>
                  <a:pt x="318" y="1031"/>
                </a:lnTo>
                <a:lnTo>
                  <a:pt x="319" y="1031"/>
                </a:lnTo>
                <a:lnTo>
                  <a:pt x="320" y="1031"/>
                </a:lnTo>
                <a:lnTo>
                  <a:pt x="321" y="1031"/>
                </a:lnTo>
                <a:lnTo>
                  <a:pt x="322" y="1031"/>
                </a:lnTo>
                <a:lnTo>
                  <a:pt x="322" y="1032"/>
                </a:lnTo>
                <a:lnTo>
                  <a:pt x="323" y="1032"/>
                </a:lnTo>
                <a:lnTo>
                  <a:pt x="325" y="1032"/>
                </a:lnTo>
                <a:lnTo>
                  <a:pt x="326" y="1032"/>
                </a:lnTo>
                <a:lnTo>
                  <a:pt x="326" y="1033"/>
                </a:lnTo>
                <a:lnTo>
                  <a:pt x="327" y="1032"/>
                </a:lnTo>
                <a:lnTo>
                  <a:pt x="328" y="1032"/>
                </a:lnTo>
                <a:lnTo>
                  <a:pt x="328" y="1033"/>
                </a:lnTo>
                <a:lnTo>
                  <a:pt x="329" y="1033"/>
                </a:lnTo>
                <a:lnTo>
                  <a:pt x="330" y="1033"/>
                </a:lnTo>
                <a:lnTo>
                  <a:pt x="335" y="1033"/>
                </a:lnTo>
                <a:lnTo>
                  <a:pt x="335" y="1029"/>
                </a:lnTo>
                <a:lnTo>
                  <a:pt x="335" y="1025"/>
                </a:lnTo>
                <a:lnTo>
                  <a:pt x="335" y="1015"/>
                </a:lnTo>
                <a:lnTo>
                  <a:pt x="335" y="1005"/>
                </a:lnTo>
                <a:lnTo>
                  <a:pt x="348" y="1005"/>
                </a:lnTo>
                <a:lnTo>
                  <a:pt x="363" y="1006"/>
                </a:lnTo>
                <a:lnTo>
                  <a:pt x="365" y="1009"/>
                </a:lnTo>
                <a:lnTo>
                  <a:pt x="368" y="1013"/>
                </a:lnTo>
                <a:lnTo>
                  <a:pt x="378" y="1007"/>
                </a:lnTo>
                <a:lnTo>
                  <a:pt x="381" y="1004"/>
                </a:lnTo>
                <a:lnTo>
                  <a:pt x="397" y="982"/>
                </a:lnTo>
                <a:lnTo>
                  <a:pt x="398" y="980"/>
                </a:lnTo>
                <a:lnTo>
                  <a:pt x="388" y="971"/>
                </a:lnTo>
                <a:lnTo>
                  <a:pt x="355" y="938"/>
                </a:lnTo>
                <a:lnTo>
                  <a:pt x="360" y="846"/>
                </a:lnTo>
                <a:lnTo>
                  <a:pt x="360" y="840"/>
                </a:lnTo>
                <a:lnTo>
                  <a:pt x="360" y="831"/>
                </a:lnTo>
                <a:lnTo>
                  <a:pt x="360" y="824"/>
                </a:lnTo>
                <a:lnTo>
                  <a:pt x="363" y="823"/>
                </a:lnTo>
                <a:lnTo>
                  <a:pt x="368" y="820"/>
                </a:lnTo>
                <a:lnTo>
                  <a:pt x="370" y="818"/>
                </a:lnTo>
                <a:lnTo>
                  <a:pt x="372" y="814"/>
                </a:lnTo>
                <a:lnTo>
                  <a:pt x="372" y="810"/>
                </a:lnTo>
                <a:lnTo>
                  <a:pt x="369" y="807"/>
                </a:lnTo>
                <a:lnTo>
                  <a:pt x="368" y="801"/>
                </a:lnTo>
                <a:lnTo>
                  <a:pt x="365" y="798"/>
                </a:lnTo>
                <a:lnTo>
                  <a:pt x="370" y="799"/>
                </a:lnTo>
                <a:lnTo>
                  <a:pt x="378" y="799"/>
                </a:lnTo>
                <a:lnTo>
                  <a:pt x="388" y="799"/>
                </a:lnTo>
                <a:lnTo>
                  <a:pt x="390" y="799"/>
                </a:lnTo>
                <a:lnTo>
                  <a:pt x="400" y="801"/>
                </a:lnTo>
                <a:lnTo>
                  <a:pt x="411" y="801"/>
                </a:lnTo>
                <a:lnTo>
                  <a:pt x="411" y="782"/>
                </a:lnTo>
                <a:lnTo>
                  <a:pt x="411" y="759"/>
                </a:lnTo>
                <a:lnTo>
                  <a:pt x="411" y="756"/>
                </a:lnTo>
                <a:lnTo>
                  <a:pt x="411" y="744"/>
                </a:lnTo>
                <a:lnTo>
                  <a:pt x="411" y="726"/>
                </a:lnTo>
                <a:lnTo>
                  <a:pt x="412" y="726"/>
                </a:lnTo>
                <a:lnTo>
                  <a:pt x="419" y="726"/>
                </a:lnTo>
                <a:lnTo>
                  <a:pt x="435" y="727"/>
                </a:lnTo>
                <a:lnTo>
                  <a:pt x="441" y="727"/>
                </a:lnTo>
                <a:lnTo>
                  <a:pt x="444" y="727"/>
                </a:lnTo>
                <a:lnTo>
                  <a:pt x="444" y="725"/>
                </a:lnTo>
                <a:lnTo>
                  <a:pt x="444" y="722"/>
                </a:lnTo>
                <a:lnTo>
                  <a:pt x="444" y="720"/>
                </a:lnTo>
                <a:lnTo>
                  <a:pt x="444" y="713"/>
                </a:lnTo>
                <a:lnTo>
                  <a:pt x="441" y="713"/>
                </a:lnTo>
                <a:lnTo>
                  <a:pt x="441" y="696"/>
                </a:lnTo>
                <a:lnTo>
                  <a:pt x="440" y="696"/>
                </a:lnTo>
                <a:lnTo>
                  <a:pt x="441" y="695"/>
                </a:lnTo>
                <a:lnTo>
                  <a:pt x="439" y="694"/>
                </a:lnTo>
                <a:lnTo>
                  <a:pt x="436" y="694"/>
                </a:lnTo>
                <a:lnTo>
                  <a:pt x="431" y="692"/>
                </a:lnTo>
                <a:lnTo>
                  <a:pt x="424" y="689"/>
                </a:lnTo>
                <a:lnTo>
                  <a:pt x="423" y="688"/>
                </a:lnTo>
                <a:lnTo>
                  <a:pt x="420" y="688"/>
                </a:lnTo>
                <a:lnTo>
                  <a:pt x="417" y="685"/>
                </a:lnTo>
                <a:lnTo>
                  <a:pt x="422" y="680"/>
                </a:lnTo>
                <a:lnTo>
                  <a:pt x="416" y="676"/>
                </a:lnTo>
                <a:lnTo>
                  <a:pt x="415" y="678"/>
                </a:lnTo>
                <a:lnTo>
                  <a:pt x="412" y="681"/>
                </a:lnTo>
                <a:lnTo>
                  <a:pt x="400" y="696"/>
                </a:lnTo>
                <a:lnTo>
                  <a:pt x="390" y="696"/>
                </a:lnTo>
                <a:lnTo>
                  <a:pt x="385" y="689"/>
                </a:lnTo>
                <a:lnTo>
                  <a:pt x="377" y="698"/>
                </a:lnTo>
                <a:lnTo>
                  <a:pt x="377" y="677"/>
                </a:lnTo>
                <a:lnTo>
                  <a:pt x="376" y="676"/>
                </a:lnTo>
                <a:lnTo>
                  <a:pt x="377" y="676"/>
                </a:lnTo>
                <a:lnTo>
                  <a:pt x="377" y="663"/>
                </a:lnTo>
                <a:lnTo>
                  <a:pt x="373" y="659"/>
                </a:lnTo>
                <a:lnTo>
                  <a:pt x="371" y="656"/>
                </a:lnTo>
                <a:lnTo>
                  <a:pt x="376" y="653"/>
                </a:lnTo>
                <a:lnTo>
                  <a:pt x="371" y="647"/>
                </a:lnTo>
                <a:lnTo>
                  <a:pt x="370" y="645"/>
                </a:lnTo>
                <a:lnTo>
                  <a:pt x="366" y="645"/>
                </a:lnTo>
                <a:lnTo>
                  <a:pt x="369" y="649"/>
                </a:lnTo>
                <a:lnTo>
                  <a:pt x="364" y="653"/>
                </a:lnTo>
                <a:lnTo>
                  <a:pt x="362" y="655"/>
                </a:lnTo>
                <a:lnTo>
                  <a:pt x="357" y="659"/>
                </a:lnTo>
                <a:lnTo>
                  <a:pt x="355" y="656"/>
                </a:lnTo>
                <a:lnTo>
                  <a:pt x="356" y="655"/>
                </a:lnTo>
                <a:lnTo>
                  <a:pt x="351" y="654"/>
                </a:lnTo>
                <a:lnTo>
                  <a:pt x="349" y="652"/>
                </a:lnTo>
                <a:lnTo>
                  <a:pt x="349" y="653"/>
                </a:lnTo>
                <a:lnTo>
                  <a:pt x="349" y="654"/>
                </a:lnTo>
                <a:lnTo>
                  <a:pt x="349" y="655"/>
                </a:lnTo>
                <a:lnTo>
                  <a:pt x="349" y="656"/>
                </a:lnTo>
                <a:lnTo>
                  <a:pt x="349" y="658"/>
                </a:lnTo>
                <a:lnTo>
                  <a:pt x="349" y="659"/>
                </a:lnTo>
                <a:lnTo>
                  <a:pt x="349" y="660"/>
                </a:lnTo>
                <a:lnTo>
                  <a:pt x="348" y="659"/>
                </a:lnTo>
                <a:lnTo>
                  <a:pt x="347" y="659"/>
                </a:lnTo>
                <a:lnTo>
                  <a:pt x="327" y="654"/>
                </a:lnTo>
                <a:lnTo>
                  <a:pt x="329" y="644"/>
                </a:lnTo>
                <a:lnTo>
                  <a:pt x="331" y="635"/>
                </a:lnTo>
                <a:lnTo>
                  <a:pt x="325" y="635"/>
                </a:lnTo>
                <a:lnTo>
                  <a:pt x="309" y="635"/>
                </a:lnTo>
                <a:lnTo>
                  <a:pt x="309" y="641"/>
                </a:lnTo>
                <a:lnTo>
                  <a:pt x="309" y="646"/>
                </a:lnTo>
                <a:lnTo>
                  <a:pt x="309" y="649"/>
                </a:lnTo>
                <a:lnTo>
                  <a:pt x="298" y="659"/>
                </a:lnTo>
                <a:lnTo>
                  <a:pt x="294" y="663"/>
                </a:lnTo>
                <a:lnTo>
                  <a:pt x="288" y="663"/>
                </a:lnTo>
                <a:lnTo>
                  <a:pt x="288" y="662"/>
                </a:lnTo>
                <a:lnTo>
                  <a:pt x="287" y="662"/>
                </a:lnTo>
                <a:lnTo>
                  <a:pt x="283" y="668"/>
                </a:lnTo>
                <a:lnTo>
                  <a:pt x="279" y="670"/>
                </a:lnTo>
                <a:lnTo>
                  <a:pt x="277" y="670"/>
                </a:lnTo>
                <a:lnTo>
                  <a:pt x="276" y="670"/>
                </a:lnTo>
                <a:lnTo>
                  <a:pt x="273" y="671"/>
                </a:lnTo>
                <a:lnTo>
                  <a:pt x="266" y="671"/>
                </a:lnTo>
                <a:lnTo>
                  <a:pt x="264" y="677"/>
                </a:lnTo>
                <a:lnTo>
                  <a:pt x="263" y="681"/>
                </a:lnTo>
                <a:lnTo>
                  <a:pt x="261" y="692"/>
                </a:lnTo>
                <a:lnTo>
                  <a:pt x="255" y="693"/>
                </a:lnTo>
                <a:lnTo>
                  <a:pt x="249" y="687"/>
                </a:lnTo>
                <a:lnTo>
                  <a:pt x="249" y="692"/>
                </a:lnTo>
                <a:lnTo>
                  <a:pt x="229" y="693"/>
                </a:lnTo>
                <a:lnTo>
                  <a:pt x="234" y="696"/>
                </a:lnTo>
                <a:lnTo>
                  <a:pt x="243" y="697"/>
                </a:lnTo>
                <a:lnTo>
                  <a:pt x="243" y="711"/>
                </a:lnTo>
                <a:lnTo>
                  <a:pt x="227" y="710"/>
                </a:lnTo>
                <a:lnTo>
                  <a:pt x="227" y="713"/>
                </a:lnTo>
                <a:lnTo>
                  <a:pt x="227" y="717"/>
                </a:lnTo>
                <a:lnTo>
                  <a:pt x="227" y="721"/>
                </a:lnTo>
                <a:lnTo>
                  <a:pt x="226" y="727"/>
                </a:lnTo>
                <a:lnTo>
                  <a:pt x="211" y="727"/>
                </a:lnTo>
                <a:lnTo>
                  <a:pt x="208" y="726"/>
                </a:lnTo>
                <a:lnTo>
                  <a:pt x="188" y="726"/>
                </a:lnTo>
                <a:lnTo>
                  <a:pt x="178" y="726"/>
                </a:lnTo>
                <a:lnTo>
                  <a:pt x="178" y="722"/>
                </a:lnTo>
                <a:lnTo>
                  <a:pt x="177" y="722"/>
                </a:lnTo>
                <a:lnTo>
                  <a:pt x="178" y="725"/>
                </a:lnTo>
                <a:lnTo>
                  <a:pt x="178" y="727"/>
                </a:lnTo>
                <a:lnTo>
                  <a:pt x="177" y="728"/>
                </a:lnTo>
                <a:lnTo>
                  <a:pt x="176" y="729"/>
                </a:lnTo>
                <a:lnTo>
                  <a:pt x="175" y="731"/>
                </a:lnTo>
                <a:lnTo>
                  <a:pt x="174" y="732"/>
                </a:lnTo>
                <a:lnTo>
                  <a:pt x="173" y="734"/>
                </a:lnTo>
                <a:lnTo>
                  <a:pt x="169" y="736"/>
                </a:lnTo>
                <a:lnTo>
                  <a:pt x="167" y="738"/>
                </a:lnTo>
                <a:lnTo>
                  <a:pt x="165" y="738"/>
                </a:lnTo>
                <a:lnTo>
                  <a:pt x="160" y="738"/>
                </a:lnTo>
                <a:lnTo>
                  <a:pt x="159" y="738"/>
                </a:lnTo>
                <a:lnTo>
                  <a:pt x="160" y="738"/>
                </a:lnTo>
                <a:lnTo>
                  <a:pt x="163" y="739"/>
                </a:lnTo>
                <a:lnTo>
                  <a:pt x="166" y="739"/>
                </a:lnTo>
                <a:lnTo>
                  <a:pt x="166" y="744"/>
                </a:lnTo>
                <a:lnTo>
                  <a:pt x="166" y="748"/>
                </a:lnTo>
                <a:lnTo>
                  <a:pt x="161" y="748"/>
                </a:lnTo>
                <a:lnTo>
                  <a:pt x="161" y="754"/>
                </a:lnTo>
                <a:lnTo>
                  <a:pt x="160" y="755"/>
                </a:lnTo>
                <a:lnTo>
                  <a:pt x="158" y="755"/>
                </a:lnTo>
                <a:lnTo>
                  <a:pt x="149" y="755"/>
                </a:lnTo>
                <a:lnTo>
                  <a:pt x="144" y="755"/>
                </a:lnTo>
                <a:lnTo>
                  <a:pt x="145" y="754"/>
                </a:lnTo>
                <a:lnTo>
                  <a:pt x="146" y="748"/>
                </a:lnTo>
                <a:lnTo>
                  <a:pt x="142" y="747"/>
                </a:lnTo>
                <a:lnTo>
                  <a:pt x="137" y="748"/>
                </a:lnTo>
                <a:lnTo>
                  <a:pt x="137" y="747"/>
                </a:lnTo>
                <a:lnTo>
                  <a:pt x="136" y="747"/>
                </a:lnTo>
                <a:lnTo>
                  <a:pt x="135" y="744"/>
                </a:lnTo>
                <a:lnTo>
                  <a:pt x="133" y="739"/>
                </a:lnTo>
                <a:lnTo>
                  <a:pt x="132" y="738"/>
                </a:lnTo>
                <a:lnTo>
                  <a:pt x="132" y="737"/>
                </a:lnTo>
                <a:lnTo>
                  <a:pt x="131" y="735"/>
                </a:lnTo>
                <a:lnTo>
                  <a:pt x="129" y="732"/>
                </a:lnTo>
                <a:lnTo>
                  <a:pt x="128" y="729"/>
                </a:lnTo>
                <a:lnTo>
                  <a:pt x="127" y="728"/>
                </a:lnTo>
                <a:lnTo>
                  <a:pt x="126" y="723"/>
                </a:lnTo>
                <a:lnTo>
                  <a:pt x="125" y="722"/>
                </a:lnTo>
                <a:lnTo>
                  <a:pt x="124" y="719"/>
                </a:lnTo>
                <a:lnTo>
                  <a:pt x="123" y="717"/>
                </a:lnTo>
                <a:lnTo>
                  <a:pt x="123" y="715"/>
                </a:lnTo>
                <a:lnTo>
                  <a:pt x="123" y="714"/>
                </a:lnTo>
                <a:lnTo>
                  <a:pt x="121" y="713"/>
                </a:lnTo>
                <a:lnTo>
                  <a:pt x="121" y="712"/>
                </a:lnTo>
                <a:lnTo>
                  <a:pt x="121" y="709"/>
                </a:lnTo>
                <a:lnTo>
                  <a:pt x="121" y="706"/>
                </a:lnTo>
                <a:lnTo>
                  <a:pt x="119" y="706"/>
                </a:lnTo>
                <a:lnTo>
                  <a:pt x="117" y="706"/>
                </a:lnTo>
                <a:lnTo>
                  <a:pt x="116" y="706"/>
                </a:lnTo>
                <a:lnTo>
                  <a:pt x="115" y="706"/>
                </a:lnTo>
                <a:lnTo>
                  <a:pt x="106" y="708"/>
                </a:lnTo>
                <a:lnTo>
                  <a:pt x="97" y="709"/>
                </a:lnTo>
                <a:lnTo>
                  <a:pt x="93" y="709"/>
                </a:lnTo>
                <a:lnTo>
                  <a:pt x="92" y="709"/>
                </a:lnTo>
                <a:lnTo>
                  <a:pt x="86" y="710"/>
                </a:lnTo>
                <a:lnTo>
                  <a:pt x="25" y="714"/>
                </a:lnTo>
                <a:lnTo>
                  <a:pt x="25" y="710"/>
                </a:lnTo>
                <a:lnTo>
                  <a:pt x="25" y="706"/>
                </a:lnTo>
                <a:lnTo>
                  <a:pt x="26" y="681"/>
                </a:lnTo>
                <a:lnTo>
                  <a:pt x="10" y="681"/>
                </a:lnTo>
                <a:lnTo>
                  <a:pt x="1" y="681"/>
                </a:lnTo>
                <a:lnTo>
                  <a:pt x="0" y="681"/>
                </a:lnTo>
                <a:lnTo>
                  <a:pt x="0" y="680"/>
                </a:lnTo>
                <a:lnTo>
                  <a:pt x="0" y="679"/>
                </a:lnTo>
                <a:lnTo>
                  <a:pt x="0" y="678"/>
                </a:lnTo>
                <a:lnTo>
                  <a:pt x="5" y="679"/>
                </a:lnTo>
                <a:lnTo>
                  <a:pt x="6" y="677"/>
                </a:lnTo>
                <a:lnTo>
                  <a:pt x="7" y="675"/>
                </a:lnTo>
                <a:lnTo>
                  <a:pt x="7" y="671"/>
                </a:lnTo>
                <a:lnTo>
                  <a:pt x="11" y="670"/>
                </a:lnTo>
                <a:lnTo>
                  <a:pt x="13" y="667"/>
                </a:lnTo>
                <a:lnTo>
                  <a:pt x="2" y="664"/>
                </a:lnTo>
                <a:lnTo>
                  <a:pt x="5" y="660"/>
                </a:lnTo>
                <a:lnTo>
                  <a:pt x="5" y="659"/>
                </a:lnTo>
                <a:lnTo>
                  <a:pt x="5" y="658"/>
                </a:lnTo>
                <a:lnTo>
                  <a:pt x="7" y="652"/>
                </a:lnTo>
                <a:lnTo>
                  <a:pt x="7" y="651"/>
                </a:lnTo>
                <a:lnTo>
                  <a:pt x="7" y="650"/>
                </a:lnTo>
                <a:lnTo>
                  <a:pt x="8" y="646"/>
                </a:lnTo>
                <a:lnTo>
                  <a:pt x="8" y="645"/>
                </a:lnTo>
                <a:lnTo>
                  <a:pt x="8" y="644"/>
                </a:lnTo>
                <a:lnTo>
                  <a:pt x="8" y="643"/>
                </a:lnTo>
                <a:lnTo>
                  <a:pt x="8" y="634"/>
                </a:lnTo>
                <a:lnTo>
                  <a:pt x="8" y="629"/>
                </a:lnTo>
                <a:lnTo>
                  <a:pt x="8" y="627"/>
                </a:lnTo>
                <a:lnTo>
                  <a:pt x="8" y="625"/>
                </a:lnTo>
                <a:lnTo>
                  <a:pt x="8" y="624"/>
                </a:lnTo>
                <a:lnTo>
                  <a:pt x="8" y="622"/>
                </a:lnTo>
                <a:lnTo>
                  <a:pt x="8" y="621"/>
                </a:lnTo>
                <a:lnTo>
                  <a:pt x="8" y="620"/>
                </a:lnTo>
                <a:lnTo>
                  <a:pt x="8" y="619"/>
                </a:lnTo>
                <a:lnTo>
                  <a:pt x="9" y="619"/>
                </a:lnTo>
                <a:lnTo>
                  <a:pt x="13" y="619"/>
                </a:lnTo>
                <a:lnTo>
                  <a:pt x="14" y="617"/>
                </a:lnTo>
                <a:lnTo>
                  <a:pt x="16" y="617"/>
                </a:lnTo>
                <a:lnTo>
                  <a:pt x="17" y="616"/>
                </a:lnTo>
                <a:lnTo>
                  <a:pt x="18" y="612"/>
                </a:lnTo>
                <a:lnTo>
                  <a:pt x="23" y="613"/>
                </a:lnTo>
                <a:lnTo>
                  <a:pt x="26" y="607"/>
                </a:lnTo>
                <a:lnTo>
                  <a:pt x="14" y="602"/>
                </a:lnTo>
                <a:lnTo>
                  <a:pt x="15" y="600"/>
                </a:lnTo>
                <a:lnTo>
                  <a:pt x="15" y="597"/>
                </a:lnTo>
                <a:lnTo>
                  <a:pt x="16" y="596"/>
                </a:lnTo>
                <a:lnTo>
                  <a:pt x="16" y="595"/>
                </a:lnTo>
                <a:lnTo>
                  <a:pt x="22" y="595"/>
                </a:lnTo>
                <a:lnTo>
                  <a:pt x="24" y="597"/>
                </a:lnTo>
                <a:lnTo>
                  <a:pt x="26" y="595"/>
                </a:lnTo>
                <a:lnTo>
                  <a:pt x="28" y="594"/>
                </a:lnTo>
                <a:lnTo>
                  <a:pt x="30" y="595"/>
                </a:lnTo>
                <a:lnTo>
                  <a:pt x="32" y="600"/>
                </a:lnTo>
                <a:lnTo>
                  <a:pt x="33" y="599"/>
                </a:lnTo>
                <a:lnTo>
                  <a:pt x="36" y="597"/>
                </a:lnTo>
                <a:lnTo>
                  <a:pt x="38" y="600"/>
                </a:lnTo>
                <a:lnTo>
                  <a:pt x="39" y="602"/>
                </a:lnTo>
                <a:lnTo>
                  <a:pt x="40" y="603"/>
                </a:lnTo>
                <a:lnTo>
                  <a:pt x="35" y="605"/>
                </a:lnTo>
                <a:lnTo>
                  <a:pt x="34" y="607"/>
                </a:lnTo>
                <a:lnTo>
                  <a:pt x="33" y="608"/>
                </a:lnTo>
                <a:lnTo>
                  <a:pt x="34" y="610"/>
                </a:lnTo>
                <a:lnTo>
                  <a:pt x="34" y="612"/>
                </a:lnTo>
                <a:lnTo>
                  <a:pt x="35" y="612"/>
                </a:lnTo>
                <a:lnTo>
                  <a:pt x="40" y="621"/>
                </a:lnTo>
                <a:lnTo>
                  <a:pt x="43" y="621"/>
                </a:lnTo>
                <a:lnTo>
                  <a:pt x="41" y="614"/>
                </a:lnTo>
                <a:lnTo>
                  <a:pt x="43" y="613"/>
                </a:lnTo>
                <a:lnTo>
                  <a:pt x="44" y="613"/>
                </a:lnTo>
                <a:lnTo>
                  <a:pt x="44" y="612"/>
                </a:lnTo>
                <a:lnTo>
                  <a:pt x="46" y="612"/>
                </a:lnTo>
                <a:lnTo>
                  <a:pt x="43" y="609"/>
                </a:lnTo>
                <a:lnTo>
                  <a:pt x="42" y="605"/>
                </a:lnTo>
                <a:lnTo>
                  <a:pt x="41" y="604"/>
                </a:lnTo>
                <a:lnTo>
                  <a:pt x="41" y="602"/>
                </a:lnTo>
                <a:lnTo>
                  <a:pt x="40" y="602"/>
                </a:lnTo>
                <a:lnTo>
                  <a:pt x="39" y="600"/>
                </a:lnTo>
                <a:lnTo>
                  <a:pt x="39" y="599"/>
                </a:lnTo>
                <a:lnTo>
                  <a:pt x="38" y="596"/>
                </a:lnTo>
                <a:lnTo>
                  <a:pt x="36" y="594"/>
                </a:lnTo>
                <a:lnTo>
                  <a:pt x="40" y="593"/>
                </a:lnTo>
                <a:lnTo>
                  <a:pt x="41" y="592"/>
                </a:lnTo>
                <a:lnTo>
                  <a:pt x="51" y="587"/>
                </a:lnTo>
                <a:lnTo>
                  <a:pt x="50" y="587"/>
                </a:lnTo>
                <a:lnTo>
                  <a:pt x="49" y="587"/>
                </a:lnTo>
                <a:lnTo>
                  <a:pt x="47" y="586"/>
                </a:lnTo>
                <a:lnTo>
                  <a:pt x="46" y="585"/>
                </a:lnTo>
                <a:lnTo>
                  <a:pt x="43" y="584"/>
                </a:lnTo>
                <a:lnTo>
                  <a:pt x="42" y="583"/>
                </a:lnTo>
                <a:lnTo>
                  <a:pt x="41" y="583"/>
                </a:lnTo>
                <a:lnTo>
                  <a:pt x="40" y="582"/>
                </a:lnTo>
                <a:lnTo>
                  <a:pt x="39" y="580"/>
                </a:lnTo>
                <a:lnTo>
                  <a:pt x="38" y="584"/>
                </a:lnTo>
                <a:lnTo>
                  <a:pt x="36" y="588"/>
                </a:lnTo>
                <a:lnTo>
                  <a:pt x="34" y="591"/>
                </a:lnTo>
                <a:lnTo>
                  <a:pt x="33" y="588"/>
                </a:lnTo>
                <a:lnTo>
                  <a:pt x="30" y="586"/>
                </a:lnTo>
                <a:lnTo>
                  <a:pt x="26" y="582"/>
                </a:lnTo>
                <a:lnTo>
                  <a:pt x="22" y="577"/>
                </a:lnTo>
                <a:lnTo>
                  <a:pt x="18" y="574"/>
                </a:lnTo>
                <a:lnTo>
                  <a:pt x="16" y="571"/>
                </a:lnTo>
                <a:lnTo>
                  <a:pt x="17" y="569"/>
                </a:lnTo>
                <a:lnTo>
                  <a:pt x="17" y="566"/>
                </a:lnTo>
                <a:lnTo>
                  <a:pt x="17" y="562"/>
                </a:lnTo>
                <a:lnTo>
                  <a:pt x="17" y="560"/>
                </a:lnTo>
                <a:lnTo>
                  <a:pt x="17" y="558"/>
                </a:lnTo>
                <a:lnTo>
                  <a:pt x="17" y="557"/>
                </a:lnTo>
                <a:lnTo>
                  <a:pt x="18" y="554"/>
                </a:lnTo>
                <a:lnTo>
                  <a:pt x="18" y="552"/>
                </a:lnTo>
                <a:lnTo>
                  <a:pt x="19" y="541"/>
                </a:lnTo>
                <a:lnTo>
                  <a:pt x="21" y="532"/>
                </a:lnTo>
                <a:lnTo>
                  <a:pt x="21" y="529"/>
                </a:lnTo>
                <a:lnTo>
                  <a:pt x="21" y="528"/>
                </a:lnTo>
                <a:lnTo>
                  <a:pt x="22" y="527"/>
                </a:lnTo>
                <a:lnTo>
                  <a:pt x="22" y="526"/>
                </a:lnTo>
                <a:lnTo>
                  <a:pt x="22" y="525"/>
                </a:lnTo>
                <a:lnTo>
                  <a:pt x="23" y="524"/>
                </a:lnTo>
                <a:lnTo>
                  <a:pt x="23" y="523"/>
                </a:lnTo>
                <a:lnTo>
                  <a:pt x="24" y="521"/>
                </a:lnTo>
                <a:lnTo>
                  <a:pt x="26" y="517"/>
                </a:lnTo>
                <a:lnTo>
                  <a:pt x="44" y="521"/>
                </a:lnTo>
                <a:lnTo>
                  <a:pt x="63" y="526"/>
                </a:lnTo>
                <a:lnTo>
                  <a:pt x="67" y="526"/>
                </a:lnTo>
                <a:lnTo>
                  <a:pt x="66" y="532"/>
                </a:lnTo>
                <a:lnTo>
                  <a:pt x="65" y="533"/>
                </a:lnTo>
                <a:lnTo>
                  <a:pt x="65" y="535"/>
                </a:lnTo>
                <a:lnTo>
                  <a:pt x="65" y="536"/>
                </a:lnTo>
                <a:lnTo>
                  <a:pt x="64" y="537"/>
                </a:lnTo>
                <a:lnTo>
                  <a:pt x="64" y="540"/>
                </a:lnTo>
                <a:lnTo>
                  <a:pt x="64" y="541"/>
                </a:lnTo>
                <a:lnTo>
                  <a:pt x="64" y="543"/>
                </a:lnTo>
                <a:lnTo>
                  <a:pt x="63" y="544"/>
                </a:lnTo>
                <a:lnTo>
                  <a:pt x="63" y="545"/>
                </a:lnTo>
                <a:lnTo>
                  <a:pt x="63" y="548"/>
                </a:lnTo>
                <a:lnTo>
                  <a:pt x="68" y="549"/>
                </a:lnTo>
                <a:lnTo>
                  <a:pt x="68" y="550"/>
                </a:lnTo>
                <a:lnTo>
                  <a:pt x="72" y="537"/>
                </a:lnTo>
                <a:lnTo>
                  <a:pt x="72" y="527"/>
                </a:lnTo>
                <a:lnTo>
                  <a:pt x="72" y="501"/>
                </a:lnTo>
                <a:lnTo>
                  <a:pt x="82" y="501"/>
                </a:lnTo>
                <a:lnTo>
                  <a:pt x="86" y="486"/>
                </a:lnTo>
                <a:lnTo>
                  <a:pt x="89" y="478"/>
                </a:lnTo>
                <a:lnTo>
                  <a:pt x="91" y="479"/>
                </a:lnTo>
                <a:lnTo>
                  <a:pt x="95" y="479"/>
                </a:lnTo>
                <a:lnTo>
                  <a:pt x="97" y="479"/>
                </a:lnTo>
                <a:lnTo>
                  <a:pt x="98" y="479"/>
                </a:lnTo>
                <a:lnTo>
                  <a:pt x="99" y="479"/>
                </a:lnTo>
                <a:lnTo>
                  <a:pt x="100" y="479"/>
                </a:lnTo>
                <a:lnTo>
                  <a:pt x="101" y="479"/>
                </a:lnTo>
                <a:lnTo>
                  <a:pt x="103" y="479"/>
                </a:lnTo>
                <a:lnTo>
                  <a:pt x="103" y="478"/>
                </a:lnTo>
                <a:lnTo>
                  <a:pt x="110" y="477"/>
                </a:lnTo>
                <a:lnTo>
                  <a:pt x="112" y="477"/>
                </a:lnTo>
                <a:lnTo>
                  <a:pt x="111" y="477"/>
                </a:lnTo>
                <a:lnTo>
                  <a:pt x="111" y="469"/>
                </a:lnTo>
                <a:lnTo>
                  <a:pt x="111" y="468"/>
                </a:lnTo>
                <a:lnTo>
                  <a:pt x="111" y="467"/>
                </a:lnTo>
                <a:lnTo>
                  <a:pt x="111" y="466"/>
                </a:lnTo>
                <a:lnTo>
                  <a:pt x="110" y="466"/>
                </a:lnTo>
                <a:lnTo>
                  <a:pt x="110" y="465"/>
                </a:lnTo>
                <a:lnTo>
                  <a:pt x="110" y="464"/>
                </a:lnTo>
                <a:lnTo>
                  <a:pt x="110" y="462"/>
                </a:lnTo>
                <a:lnTo>
                  <a:pt x="110" y="461"/>
                </a:lnTo>
                <a:lnTo>
                  <a:pt x="109" y="461"/>
                </a:lnTo>
                <a:lnTo>
                  <a:pt x="109" y="460"/>
                </a:lnTo>
                <a:lnTo>
                  <a:pt x="109" y="459"/>
                </a:lnTo>
                <a:lnTo>
                  <a:pt x="108" y="459"/>
                </a:lnTo>
                <a:lnTo>
                  <a:pt x="108" y="458"/>
                </a:lnTo>
                <a:lnTo>
                  <a:pt x="107" y="458"/>
                </a:lnTo>
                <a:lnTo>
                  <a:pt x="104" y="453"/>
                </a:lnTo>
                <a:lnTo>
                  <a:pt x="103" y="452"/>
                </a:lnTo>
                <a:lnTo>
                  <a:pt x="109" y="441"/>
                </a:lnTo>
                <a:lnTo>
                  <a:pt x="111" y="441"/>
                </a:lnTo>
                <a:lnTo>
                  <a:pt x="111" y="449"/>
                </a:lnTo>
                <a:lnTo>
                  <a:pt x="132" y="449"/>
                </a:lnTo>
                <a:lnTo>
                  <a:pt x="133" y="442"/>
                </a:lnTo>
                <a:lnTo>
                  <a:pt x="123" y="442"/>
                </a:lnTo>
                <a:lnTo>
                  <a:pt x="124" y="415"/>
                </a:lnTo>
                <a:lnTo>
                  <a:pt x="125" y="413"/>
                </a:lnTo>
                <a:lnTo>
                  <a:pt x="125" y="414"/>
                </a:lnTo>
                <a:lnTo>
                  <a:pt x="129" y="414"/>
                </a:lnTo>
                <a:lnTo>
                  <a:pt x="131" y="411"/>
                </a:lnTo>
                <a:lnTo>
                  <a:pt x="134" y="415"/>
                </a:lnTo>
                <a:lnTo>
                  <a:pt x="133" y="426"/>
                </a:lnTo>
                <a:lnTo>
                  <a:pt x="148" y="427"/>
                </a:lnTo>
                <a:lnTo>
                  <a:pt x="177" y="453"/>
                </a:lnTo>
                <a:lnTo>
                  <a:pt x="184" y="460"/>
                </a:lnTo>
                <a:lnTo>
                  <a:pt x="188" y="464"/>
                </a:lnTo>
                <a:lnTo>
                  <a:pt x="199" y="473"/>
                </a:lnTo>
                <a:lnTo>
                  <a:pt x="209" y="482"/>
                </a:lnTo>
                <a:lnTo>
                  <a:pt x="216" y="489"/>
                </a:lnTo>
                <a:lnTo>
                  <a:pt x="224" y="495"/>
                </a:lnTo>
                <a:lnTo>
                  <a:pt x="225" y="497"/>
                </a:lnTo>
                <a:lnTo>
                  <a:pt x="226" y="498"/>
                </a:lnTo>
                <a:lnTo>
                  <a:pt x="227" y="498"/>
                </a:lnTo>
                <a:lnTo>
                  <a:pt x="227" y="499"/>
                </a:lnTo>
                <a:lnTo>
                  <a:pt x="228" y="499"/>
                </a:lnTo>
                <a:lnTo>
                  <a:pt x="228" y="500"/>
                </a:lnTo>
                <a:lnTo>
                  <a:pt x="229" y="500"/>
                </a:lnTo>
                <a:lnTo>
                  <a:pt x="229" y="501"/>
                </a:lnTo>
                <a:lnTo>
                  <a:pt x="230" y="501"/>
                </a:lnTo>
                <a:lnTo>
                  <a:pt x="230" y="502"/>
                </a:lnTo>
                <a:lnTo>
                  <a:pt x="238" y="508"/>
                </a:lnTo>
                <a:lnTo>
                  <a:pt x="244" y="514"/>
                </a:lnTo>
                <a:lnTo>
                  <a:pt x="247" y="510"/>
                </a:lnTo>
                <a:lnTo>
                  <a:pt x="245" y="506"/>
                </a:lnTo>
                <a:lnTo>
                  <a:pt x="245" y="507"/>
                </a:lnTo>
                <a:lnTo>
                  <a:pt x="244" y="502"/>
                </a:lnTo>
                <a:lnTo>
                  <a:pt x="243" y="501"/>
                </a:lnTo>
                <a:lnTo>
                  <a:pt x="239" y="501"/>
                </a:lnTo>
                <a:lnTo>
                  <a:pt x="239" y="498"/>
                </a:lnTo>
                <a:lnTo>
                  <a:pt x="239" y="497"/>
                </a:lnTo>
                <a:lnTo>
                  <a:pt x="239" y="494"/>
                </a:lnTo>
                <a:lnTo>
                  <a:pt x="239" y="489"/>
                </a:lnTo>
                <a:lnTo>
                  <a:pt x="239" y="487"/>
                </a:lnTo>
                <a:lnTo>
                  <a:pt x="239" y="484"/>
                </a:lnTo>
                <a:lnTo>
                  <a:pt x="241" y="484"/>
                </a:lnTo>
                <a:lnTo>
                  <a:pt x="242" y="484"/>
                </a:lnTo>
                <a:lnTo>
                  <a:pt x="243" y="484"/>
                </a:lnTo>
                <a:lnTo>
                  <a:pt x="245" y="483"/>
                </a:lnTo>
                <a:lnTo>
                  <a:pt x="246" y="483"/>
                </a:lnTo>
                <a:lnTo>
                  <a:pt x="249" y="483"/>
                </a:lnTo>
                <a:lnTo>
                  <a:pt x="252" y="482"/>
                </a:lnTo>
                <a:lnTo>
                  <a:pt x="253" y="482"/>
                </a:lnTo>
                <a:lnTo>
                  <a:pt x="254" y="481"/>
                </a:lnTo>
                <a:lnTo>
                  <a:pt x="255" y="478"/>
                </a:lnTo>
                <a:lnTo>
                  <a:pt x="253" y="465"/>
                </a:lnTo>
                <a:lnTo>
                  <a:pt x="253" y="464"/>
                </a:lnTo>
                <a:lnTo>
                  <a:pt x="253" y="461"/>
                </a:lnTo>
                <a:lnTo>
                  <a:pt x="259" y="461"/>
                </a:lnTo>
                <a:lnTo>
                  <a:pt x="289" y="461"/>
                </a:lnTo>
                <a:lnTo>
                  <a:pt x="289" y="455"/>
                </a:lnTo>
                <a:lnTo>
                  <a:pt x="303" y="455"/>
                </a:lnTo>
                <a:lnTo>
                  <a:pt x="304" y="455"/>
                </a:lnTo>
                <a:lnTo>
                  <a:pt x="305" y="455"/>
                </a:lnTo>
                <a:lnTo>
                  <a:pt x="306" y="456"/>
                </a:lnTo>
                <a:lnTo>
                  <a:pt x="311" y="456"/>
                </a:lnTo>
                <a:lnTo>
                  <a:pt x="321" y="456"/>
                </a:lnTo>
                <a:lnTo>
                  <a:pt x="325" y="456"/>
                </a:lnTo>
                <a:lnTo>
                  <a:pt x="326" y="453"/>
                </a:lnTo>
                <a:lnTo>
                  <a:pt x="325" y="453"/>
                </a:lnTo>
                <a:lnTo>
                  <a:pt x="325" y="452"/>
                </a:lnTo>
                <a:lnTo>
                  <a:pt x="351" y="450"/>
                </a:lnTo>
                <a:lnTo>
                  <a:pt x="351" y="459"/>
                </a:lnTo>
                <a:lnTo>
                  <a:pt x="351" y="460"/>
                </a:lnTo>
                <a:lnTo>
                  <a:pt x="349" y="474"/>
                </a:lnTo>
                <a:lnTo>
                  <a:pt x="348" y="508"/>
                </a:lnTo>
                <a:lnTo>
                  <a:pt x="378" y="509"/>
                </a:lnTo>
                <a:lnTo>
                  <a:pt x="378" y="510"/>
                </a:lnTo>
                <a:lnTo>
                  <a:pt x="378" y="521"/>
                </a:lnTo>
                <a:lnTo>
                  <a:pt x="378" y="524"/>
                </a:lnTo>
                <a:lnTo>
                  <a:pt x="378" y="526"/>
                </a:lnTo>
                <a:lnTo>
                  <a:pt x="378" y="527"/>
                </a:lnTo>
                <a:lnTo>
                  <a:pt x="377" y="529"/>
                </a:lnTo>
                <a:lnTo>
                  <a:pt x="374" y="534"/>
                </a:lnTo>
                <a:lnTo>
                  <a:pt x="374" y="536"/>
                </a:lnTo>
                <a:lnTo>
                  <a:pt x="372" y="544"/>
                </a:lnTo>
                <a:lnTo>
                  <a:pt x="374" y="545"/>
                </a:lnTo>
                <a:lnTo>
                  <a:pt x="374" y="536"/>
                </a:lnTo>
                <a:lnTo>
                  <a:pt x="379" y="538"/>
                </a:lnTo>
                <a:lnTo>
                  <a:pt x="382" y="545"/>
                </a:lnTo>
                <a:lnTo>
                  <a:pt x="383" y="544"/>
                </a:lnTo>
                <a:lnTo>
                  <a:pt x="385" y="543"/>
                </a:lnTo>
                <a:lnTo>
                  <a:pt x="386" y="538"/>
                </a:lnTo>
                <a:lnTo>
                  <a:pt x="388" y="534"/>
                </a:lnTo>
                <a:lnTo>
                  <a:pt x="389" y="533"/>
                </a:lnTo>
                <a:lnTo>
                  <a:pt x="390" y="529"/>
                </a:lnTo>
                <a:lnTo>
                  <a:pt x="391" y="527"/>
                </a:lnTo>
                <a:lnTo>
                  <a:pt x="391" y="526"/>
                </a:lnTo>
                <a:lnTo>
                  <a:pt x="393" y="523"/>
                </a:lnTo>
                <a:lnTo>
                  <a:pt x="393" y="521"/>
                </a:lnTo>
                <a:lnTo>
                  <a:pt x="394" y="521"/>
                </a:lnTo>
                <a:lnTo>
                  <a:pt x="394" y="520"/>
                </a:lnTo>
                <a:lnTo>
                  <a:pt x="394" y="519"/>
                </a:lnTo>
                <a:lnTo>
                  <a:pt x="395" y="517"/>
                </a:lnTo>
                <a:lnTo>
                  <a:pt x="397" y="511"/>
                </a:lnTo>
                <a:lnTo>
                  <a:pt x="397" y="510"/>
                </a:lnTo>
                <a:lnTo>
                  <a:pt x="398" y="510"/>
                </a:lnTo>
                <a:lnTo>
                  <a:pt x="398" y="509"/>
                </a:lnTo>
                <a:lnTo>
                  <a:pt x="398" y="508"/>
                </a:lnTo>
                <a:lnTo>
                  <a:pt x="399" y="507"/>
                </a:lnTo>
                <a:lnTo>
                  <a:pt x="399" y="506"/>
                </a:lnTo>
                <a:lnTo>
                  <a:pt x="399" y="504"/>
                </a:lnTo>
                <a:lnTo>
                  <a:pt x="399" y="503"/>
                </a:lnTo>
                <a:lnTo>
                  <a:pt x="402" y="495"/>
                </a:lnTo>
                <a:lnTo>
                  <a:pt x="406" y="473"/>
                </a:lnTo>
                <a:lnTo>
                  <a:pt x="408" y="474"/>
                </a:lnTo>
                <a:lnTo>
                  <a:pt x="413" y="475"/>
                </a:lnTo>
                <a:lnTo>
                  <a:pt x="417" y="476"/>
                </a:lnTo>
                <a:lnTo>
                  <a:pt x="425" y="489"/>
                </a:lnTo>
                <a:lnTo>
                  <a:pt x="427" y="490"/>
                </a:lnTo>
                <a:lnTo>
                  <a:pt x="437" y="490"/>
                </a:lnTo>
                <a:lnTo>
                  <a:pt x="437" y="492"/>
                </a:lnTo>
                <a:lnTo>
                  <a:pt x="457" y="493"/>
                </a:lnTo>
                <a:lnTo>
                  <a:pt x="457" y="492"/>
                </a:lnTo>
                <a:lnTo>
                  <a:pt x="458" y="492"/>
                </a:lnTo>
                <a:lnTo>
                  <a:pt x="461" y="491"/>
                </a:lnTo>
                <a:lnTo>
                  <a:pt x="462" y="491"/>
                </a:lnTo>
                <a:lnTo>
                  <a:pt x="472" y="501"/>
                </a:lnTo>
                <a:lnTo>
                  <a:pt x="479" y="508"/>
                </a:lnTo>
                <a:lnTo>
                  <a:pt x="480" y="508"/>
                </a:lnTo>
                <a:lnTo>
                  <a:pt x="479" y="508"/>
                </a:lnTo>
                <a:lnTo>
                  <a:pt x="480" y="508"/>
                </a:lnTo>
                <a:lnTo>
                  <a:pt x="478" y="495"/>
                </a:lnTo>
                <a:lnTo>
                  <a:pt x="476" y="494"/>
                </a:lnTo>
                <a:lnTo>
                  <a:pt x="476" y="493"/>
                </a:lnTo>
                <a:lnTo>
                  <a:pt x="476" y="492"/>
                </a:lnTo>
                <a:lnTo>
                  <a:pt x="475" y="491"/>
                </a:lnTo>
                <a:lnTo>
                  <a:pt x="475" y="490"/>
                </a:lnTo>
                <a:lnTo>
                  <a:pt x="475" y="489"/>
                </a:lnTo>
                <a:lnTo>
                  <a:pt x="474" y="487"/>
                </a:lnTo>
                <a:lnTo>
                  <a:pt x="474" y="486"/>
                </a:lnTo>
                <a:lnTo>
                  <a:pt x="473" y="485"/>
                </a:lnTo>
                <a:lnTo>
                  <a:pt x="471" y="482"/>
                </a:lnTo>
                <a:lnTo>
                  <a:pt x="473" y="474"/>
                </a:lnTo>
                <a:lnTo>
                  <a:pt x="481" y="475"/>
                </a:lnTo>
                <a:lnTo>
                  <a:pt x="482" y="475"/>
                </a:lnTo>
                <a:lnTo>
                  <a:pt x="483" y="475"/>
                </a:lnTo>
                <a:lnTo>
                  <a:pt x="484" y="475"/>
                </a:lnTo>
                <a:lnTo>
                  <a:pt x="484" y="476"/>
                </a:lnTo>
                <a:lnTo>
                  <a:pt x="486" y="476"/>
                </a:lnTo>
                <a:lnTo>
                  <a:pt x="487" y="476"/>
                </a:lnTo>
                <a:lnTo>
                  <a:pt x="488" y="476"/>
                </a:lnTo>
                <a:lnTo>
                  <a:pt x="489" y="476"/>
                </a:lnTo>
                <a:lnTo>
                  <a:pt x="490" y="476"/>
                </a:lnTo>
                <a:lnTo>
                  <a:pt x="492" y="476"/>
                </a:lnTo>
                <a:lnTo>
                  <a:pt x="493" y="476"/>
                </a:lnTo>
                <a:lnTo>
                  <a:pt x="492" y="476"/>
                </a:lnTo>
                <a:lnTo>
                  <a:pt x="495" y="476"/>
                </a:lnTo>
                <a:lnTo>
                  <a:pt x="497" y="476"/>
                </a:lnTo>
                <a:lnTo>
                  <a:pt x="498" y="476"/>
                </a:lnTo>
                <a:lnTo>
                  <a:pt x="503" y="476"/>
                </a:lnTo>
                <a:lnTo>
                  <a:pt x="507" y="477"/>
                </a:lnTo>
                <a:lnTo>
                  <a:pt x="508" y="477"/>
                </a:lnTo>
                <a:lnTo>
                  <a:pt x="507" y="484"/>
                </a:lnTo>
                <a:lnTo>
                  <a:pt x="505" y="489"/>
                </a:lnTo>
                <a:lnTo>
                  <a:pt x="512" y="491"/>
                </a:lnTo>
                <a:lnTo>
                  <a:pt x="512" y="484"/>
                </a:lnTo>
                <a:lnTo>
                  <a:pt x="513" y="478"/>
                </a:lnTo>
                <a:lnTo>
                  <a:pt x="513" y="477"/>
                </a:lnTo>
                <a:lnTo>
                  <a:pt x="516" y="478"/>
                </a:lnTo>
                <a:lnTo>
                  <a:pt x="521" y="478"/>
                </a:lnTo>
                <a:lnTo>
                  <a:pt x="530" y="481"/>
                </a:lnTo>
                <a:lnTo>
                  <a:pt x="534" y="481"/>
                </a:lnTo>
                <a:lnTo>
                  <a:pt x="537" y="482"/>
                </a:lnTo>
                <a:lnTo>
                  <a:pt x="537" y="481"/>
                </a:lnTo>
                <a:lnTo>
                  <a:pt x="539" y="481"/>
                </a:lnTo>
                <a:lnTo>
                  <a:pt x="541" y="482"/>
                </a:lnTo>
                <a:lnTo>
                  <a:pt x="542" y="475"/>
                </a:lnTo>
                <a:lnTo>
                  <a:pt x="539" y="474"/>
                </a:lnTo>
                <a:lnTo>
                  <a:pt x="538" y="474"/>
                </a:lnTo>
                <a:lnTo>
                  <a:pt x="538" y="473"/>
                </a:lnTo>
                <a:lnTo>
                  <a:pt x="537" y="473"/>
                </a:lnTo>
                <a:lnTo>
                  <a:pt x="538" y="467"/>
                </a:lnTo>
                <a:lnTo>
                  <a:pt x="537" y="467"/>
                </a:lnTo>
                <a:lnTo>
                  <a:pt x="534" y="467"/>
                </a:lnTo>
                <a:lnTo>
                  <a:pt x="532" y="467"/>
                </a:lnTo>
                <a:lnTo>
                  <a:pt x="531" y="467"/>
                </a:lnTo>
                <a:lnTo>
                  <a:pt x="530" y="473"/>
                </a:lnTo>
                <a:lnTo>
                  <a:pt x="529" y="479"/>
                </a:lnTo>
                <a:lnTo>
                  <a:pt x="523" y="478"/>
                </a:lnTo>
                <a:lnTo>
                  <a:pt x="520" y="477"/>
                </a:lnTo>
                <a:lnTo>
                  <a:pt x="516" y="477"/>
                </a:lnTo>
                <a:lnTo>
                  <a:pt x="513" y="476"/>
                </a:lnTo>
                <a:lnTo>
                  <a:pt x="512" y="476"/>
                </a:lnTo>
                <a:lnTo>
                  <a:pt x="510" y="476"/>
                </a:lnTo>
                <a:lnTo>
                  <a:pt x="509" y="476"/>
                </a:lnTo>
                <a:lnTo>
                  <a:pt x="508" y="476"/>
                </a:lnTo>
                <a:lnTo>
                  <a:pt x="507" y="476"/>
                </a:lnTo>
                <a:lnTo>
                  <a:pt x="506" y="476"/>
                </a:lnTo>
                <a:lnTo>
                  <a:pt x="506" y="475"/>
                </a:lnTo>
                <a:lnTo>
                  <a:pt x="505" y="475"/>
                </a:lnTo>
                <a:lnTo>
                  <a:pt x="498" y="475"/>
                </a:lnTo>
                <a:lnTo>
                  <a:pt x="497" y="475"/>
                </a:lnTo>
                <a:lnTo>
                  <a:pt x="497" y="469"/>
                </a:lnTo>
                <a:lnTo>
                  <a:pt x="497" y="468"/>
                </a:lnTo>
                <a:lnTo>
                  <a:pt x="497" y="465"/>
                </a:lnTo>
                <a:lnTo>
                  <a:pt x="500" y="466"/>
                </a:lnTo>
                <a:lnTo>
                  <a:pt x="501" y="466"/>
                </a:lnTo>
                <a:lnTo>
                  <a:pt x="504" y="466"/>
                </a:lnTo>
                <a:lnTo>
                  <a:pt x="505" y="466"/>
                </a:lnTo>
                <a:lnTo>
                  <a:pt x="506" y="466"/>
                </a:lnTo>
                <a:lnTo>
                  <a:pt x="507" y="466"/>
                </a:lnTo>
                <a:lnTo>
                  <a:pt x="508" y="466"/>
                </a:lnTo>
                <a:lnTo>
                  <a:pt x="510" y="466"/>
                </a:lnTo>
                <a:lnTo>
                  <a:pt x="512" y="466"/>
                </a:lnTo>
                <a:lnTo>
                  <a:pt x="514" y="466"/>
                </a:lnTo>
                <a:lnTo>
                  <a:pt x="515" y="466"/>
                </a:lnTo>
                <a:lnTo>
                  <a:pt x="515" y="465"/>
                </a:lnTo>
                <a:lnTo>
                  <a:pt x="515" y="459"/>
                </a:lnTo>
                <a:lnTo>
                  <a:pt x="515" y="457"/>
                </a:lnTo>
                <a:lnTo>
                  <a:pt x="515" y="456"/>
                </a:lnTo>
                <a:lnTo>
                  <a:pt x="515" y="455"/>
                </a:lnTo>
                <a:lnTo>
                  <a:pt x="515" y="452"/>
                </a:lnTo>
                <a:lnTo>
                  <a:pt x="515" y="450"/>
                </a:lnTo>
                <a:lnTo>
                  <a:pt x="515" y="448"/>
                </a:lnTo>
                <a:lnTo>
                  <a:pt x="515" y="447"/>
                </a:lnTo>
                <a:lnTo>
                  <a:pt x="516" y="444"/>
                </a:lnTo>
                <a:lnTo>
                  <a:pt x="516" y="443"/>
                </a:lnTo>
                <a:lnTo>
                  <a:pt x="516" y="442"/>
                </a:lnTo>
                <a:lnTo>
                  <a:pt x="516" y="440"/>
                </a:lnTo>
                <a:lnTo>
                  <a:pt x="516" y="438"/>
                </a:lnTo>
                <a:lnTo>
                  <a:pt x="516" y="434"/>
                </a:lnTo>
                <a:lnTo>
                  <a:pt x="516" y="432"/>
                </a:lnTo>
                <a:lnTo>
                  <a:pt x="514" y="432"/>
                </a:lnTo>
                <a:lnTo>
                  <a:pt x="513" y="432"/>
                </a:lnTo>
                <a:lnTo>
                  <a:pt x="512" y="432"/>
                </a:lnTo>
                <a:lnTo>
                  <a:pt x="510" y="432"/>
                </a:lnTo>
                <a:lnTo>
                  <a:pt x="508" y="432"/>
                </a:lnTo>
                <a:lnTo>
                  <a:pt x="506" y="432"/>
                </a:lnTo>
                <a:lnTo>
                  <a:pt x="505" y="431"/>
                </a:lnTo>
                <a:lnTo>
                  <a:pt x="503" y="431"/>
                </a:lnTo>
                <a:lnTo>
                  <a:pt x="501" y="431"/>
                </a:lnTo>
                <a:lnTo>
                  <a:pt x="500" y="431"/>
                </a:lnTo>
                <a:lnTo>
                  <a:pt x="498" y="431"/>
                </a:lnTo>
                <a:lnTo>
                  <a:pt x="496" y="431"/>
                </a:lnTo>
                <a:lnTo>
                  <a:pt x="495" y="431"/>
                </a:lnTo>
                <a:lnTo>
                  <a:pt x="492" y="431"/>
                </a:lnTo>
                <a:lnTo>
                  <a:pt x="490" y="431"/>
                </a:lnTo>
                <a:lnTo>
                  <a:pt x="489" y="431"/>
                </a:lnTo>
                <a:lnTo>
                  <a:pt x="488" y="431"/>
                </a:lnTo>
                <a:lnTo>
                  <a:pt x="486" y="431"/>
                </a:lnTo>
                <a:lnTo>
                  <a:pt x="486" y="430"/>
                </a:lnTo>
                <a:lnTo>
                  <a:pt x="486" y="426"/>
                </a:lnTo>
                <a:lnTo>
                  <a:pt x="484" y="426"/>
                </a:lnTo>
                <a:lnTo>
                  <a:pt x="481" y="426"/>
                </a:lnTo>
                <a:lnTo>
                  <a:pt x="478" y="426"/>
                </a:lnTo>
                <a:lnTo>
                  <a:pt x="473" y="426"/>
                </a:lnTo>
                <a:lnTo>
                  <a:pt x="473" y="433"/>
                </a:lnTo>
                <a:lnTo>
                  <a:pt x="473" y="436"/>
                </a:lnTo>
                <a:lnTo>
                  <a:pt x="473" y="438"/>
                </a:lnTo>
                <a:lnTo>
                  <a:pt x="472" y="439"/>
                </a:lnTo>
                <a:lnTo>
                  <a:pt x="472" y="441"/>
                </a:lnTo>
                <a:lnTo>
                  <a:pt x="472" y="443"/>
                </a:lnTo>
                <a:lnTo>
                  <a:pt x="472" y="444"/>
                </a:lnTo>
                <a:lnTo>
                  <a:pt x="472" y="447"/>
                </a:lnTo>
                <a:lnTo>
                  <a:pt x="472" y="448"/>
                </a:lnTo>
                <a:lnTo>
                  <a:pt x="472" y="450"/>
                </a:lnTo>
                <a:lnTo>
                  <a:pt x="472" y="451"/>
                </a:lnTo>
                <a:lnTo>
                  <a:pt x="472" y="452"/>
                </a:lnTo>
                <a:lnTo>
                  <a:pt x="472" y="453"/>
                </a:lnTo>
                <a:lnTo>
                  <a:pt x="472" y="456"/>
                </a:lnTo>
                <a:lnTo>
                  <a:pt x="472" y="457"/>
                </a:lnTo>
                <a:lnTo>
                  <a:pt x="472" y="459"/>
                </a:lnTo>
                <a:lnTo>
                  <a:pt x="472" y="461"/>
                </a:lnTo>
                <a:lnTo>
                  <a:pt x="472" y="462"/>
                </a:lnTo>
                <a:lnTo>
                  <a:pt x="472" y="465"/>
                </a:lnTo>
                <a:lnTo>
                  <a:pt x="471" y="465"/>
                </a:lnTo>
                <a:lnTo>
                  <a:pt x="467" y="465"/>
                </a:lnTo>
                <a:lnTo>
                  <a:pt x="465" y="465"/>
                </a:lnTo>
                <a:lnTo>
                  <a:pt x="463" y="465"/>
                </a:lnTo>
                <a:lnTo>
                  <a:pt x="461" y="465"/>
                </a:lnTo>
                <a:lnTo>
                  <a:pt x="459" y="465"/>
                </a:lnTo>
                <a:lnTo>
                  <a:pt x="458" y="465"/>
                </a:lnTo>
                <a:lnTo>
                  <a:pt x="457" y="464"/>
                </a:lnTo>
                <a:lnTo>
                  <a:pt x="457" y="462"/>
                </a:lnTo>
                <a:lnTo>
                  <a:pt x="456" y="462"/>
                </a:lnTo>
                <a:lnTo>
                  <a:pt x="456" y="461"/>
                </a:lnTo>
                <a:lnTo>
                  <a:pt x="456" y="460"/>
                </a:lnTo>
                <a:lnTo>
                  <a:pt x="456" y="459"/>
                </a:lnTo>
                <a:lnTo>
                  <a:pt x="455" y="459"/>
                </a:lnTo>
                <a:lnTo>
                  <a:pt x="455" y="458"/>
                </a:lnTo>
                <a:lnTo>
                  <a:pt x="455" y="457"/>
                </a:lnTo>
                <a:lnTo>
                  <a:pt x="454" y="451"/>
                </a:lnTo>
                <a:lnTo>
                  <a:pt x="454" y="450"/>
                </a:lnTo>
                <a:lnTo>
                  <a:pt x="455" y="449"/>
                </a:lnTo>
                <a:lnTo>
                  <a:pt x="456" y="447"/>
                </a:lnTo>
                <a:lnTo>
                  <a:pt x="457" y="445"/>
                </a:lnTo>
                <a:lnTo>
                  <a:pt x="459" y="442"/>
                </a:lnTo>
                <a:lnTo>
                  <a:pt x="461" y="440"/>
                </a:lnTo>
                <a:lnTo>
                  <a:pt x="462" y="439"/>
                </a:lnTo>
                <a:lnTo>
                  <a:pt x="462" y="438"/>
                </a:lnTo>
                <a:lnTo>
                  <a:pt x="462" y="436"/>
                </a:lnTo>
                <a:lnTo>
                  <a:pt x="463" y="435"/>
                </a:lnTo>
                <a:lnTo>
                  <a:pt x="464" y="435"/>
                </a:lnTo>
                <a:lnTo>
                  <a:pt x="464" y="434"/>
                </a:lnTo>
                <a:lnTo>
                  <a:pt x="464" y="433"/>
                </a:lnTo>
                <a:lnTo>
                  <a:pt x="456" y="428"/>
                </a:lnTo>
                <a:lnTo>
                  <a:pt x="444" y="428"/>
                </a:lnTo>
                <a:lnTo>
                  <a:pt x="442" y="425"/>
                </a:lnTo>
                <a:lnTo>
                  <a:pt x="442" y="424"/>
                </a:lnTo>
                <a:lnTo>
                  <a:pt x="441" y="424"/>
                </a:lnTo>
                <a:lnTo>
                  <a:pt x="441" y="423"/>
                </a:lnTo>
                <a:lnTo>
                  <a:pt x="441" y="422"/>
                </a:lnTo>
                <a:lnTo>
                  <a:pt x="440" y="422"/>
                </a:lnTo>
                <a:lnTo>
                  <a:pt x="440" y="420"/>
                </a:lnTo>
                <a:lnTo>
                  <a:pt x="439" y="420"/>
                </a:lnTo>
                <a:lnTo>
                  <a:pt x="439" y="419"/>
                </a:lnTo>
                <a:lnTo>
                  <a:pt x="438" y="419"/>
                </a:lnTo>
                <a:lnTo>
                  <a:pt x="438" y="418"/>
                </a:lnTo>
                <a:lnTo>
                  <a:pt x="433" y="415"/>
                </a:lnTo>
                <a:lnTo>
                  <a:pt x="430" y="414"/>
                </a:lnTo>
                <a:lnTo>
                  <a:pt x="433" y="408"/>
                </a:lnTo>
                <a:lnTo>
                  <a:pt x="437" y="405"/>
                </a:lnTo>
                <a:lnTo>
                  <a:pt x="438" y="402"/>
                </a:lnTo>
                <a:lnTo>
                  <a:pt x="464" y="366"/>
                </a:lnTo>
                <a:lnTo>
                  <a:pt x="465" y="365"/>
                </a:lnTo>
                <a:lnTo>
                  <a:pt x="466" y="365"/>
                </a:lnTo>
                <a:lnTo>
                  <a:pt x="473" y="357"/>
                </a:lnTo>
                <a:lnTo>
                  <a:pt x="474" y="343"/>
                </a:lnTo>
                <a:lnTo>
                  <a:pt x="479" y="342"/>
                </a:lnTo>
                <a:lnTo>
                  <a:pt x="480" y="342"/>
                </a:lnTo>
                <a:lnTo>
                  <a:pt x="483" y="342"/>
                </a:lnTo>
                <a:lnTo>
                  <a:pt x="484" y="341"/>
                </a:lnTo>
                <a:lnTo>
                  <a:pt x="486" y="341"/>
                </a:lnTo>
                <a:lnTo>
                  <a:pt x="487" y="341"/>
                </a:lnTo>
                <a:lnTo>
                  <a:pt x="487" y="349"/>
                </a:lnTo>
                <a:lnTo>
                  <a:pt x="500" y="349"/>
                </a:lnTo>
                <a:lnTo>
                  <a:pt x="501" y="349"/>
                </a:lnTo>
                <a:lnTo>
                  <a:pt x="500" y="368"/>
                </a:lnTo>
                <a:lnTo>
                  <a:pt x="503" y="368"/>
                </a:lnTo>
                <a:lnTo>
                  <a:pt x="505" y="364"/>
                </a:lnTo>
                <a:lnTo>
                  <a:pt x="505" y="359"/>
                </a:lnTo>
                <a:lnTo>
                  <a:pt x="509" y="354"/>
                </a:lnTo>
                <a:lnTo>
                  <a:pt x="513" y="351"/>
                </a:lnTo>
                <a:lnTo>
                  <a:pt x="515" y="349"/>
                </a:lnTo>
                <a:lnTo>
                  <a:pt x="517" y="348"/>
                </a:lnTo>
                <a:lnTo>
                  <a:pt x="517" y="347"/>
                </a:lnTo>
                <a:lnTo>
                  <a:pt x="520" y="347"/>
                </a:lnTo>
                <a:lnTo>
                  <a:pt x="521" y="346"/>
                </a:lnTo>
                <a:lnTo>
                  <a:pt x="522" y="346"/>
                </a:lnTo>
                <a:lnTo>
                  <a:pt x="523" y="346"/>
                </a:lnTo>
                <a:lnTo>
                  <a:pt x="522" y="343"/>
                </a:lnTo>
                <a:lnTo>
                  <a:pt x="523" y="342"/>
                </a:lnTo>
                <a:lnTo>
                  <a:pt x="524" y="339"/>
                </a:lnTo>
                <a:lnTo>
                  <a:pt x="526" y="333"/>
                </a:lnTo>
                <a:lnTo>
                  <a:pt x="528" y="332"/>
                </a:lnTo>
                <a:lnTo>
                  <a:pt x="529" y="332"/>
                </a:lnTo>
                <a:lnTo>
                  <a:pt x="532" y="330"/>
                </a:lnTo>
                <a:lnTo>
                  <a:pt x="538" y="327"/>
                </a:lnTo>
                <a:lnTo>
                  <a:pt x="539" y="332"/>
                </a:lnTo>
                <a:lnTo>
                  <a:pt x="540" y="331"/>
                </a:lnTo>
                <a:lnTo>
                  <a:pt x="541" y="330"/>
                </a:lnTo>
                <a:lnTo>
                  <a:pt x="541" y="329"/>
                </a:lnTo>
                <a:lnTo>
                  <a:pt x="542" y="329"/>
                </a:lnTo>
                <a:lnTo>
                  <a:pt x="542" y="327"/>
                </a:lnTo>
                <a:lnTo>
                  <a:pt x="543" y="326"/>
                </a:lnTo>
                <a:lnTo>
                  <a:pt x="545" y="326"/>
                </a:lnTo>
                <a:lnTo>
                  <a:pt x="545" y="325"/>
                </a:lnTo>
                <a:lnTo>
                  <a:pt x="546" y="325"/>
                </a:lnTo>
                <a:lnTo>
                  <a:pt x="546" y="324"/>
                </a:lnTo>
                <a:lnTo>
                  <a:pt x="546" y="323"/>
                </a:lnTo>
                <a:lnTo>
                  <a:pt x="546" y="322"/>
                </a:lnTo>
                <a:lnTo>
                  <a:pt x="547" y="322"/>
                </a:lnTo>
                <a:lnTo>
                  <a:pt x="548" y="322"/>
                </a:lnTo>
                <a:lnTo>
                  <a:pt x="549" y="321"/>
                </a:lnTo>
                <a:lnTo>
                  <a:pt x="550" y="321"/>
                </a:lnTo>
                <a:lnTo>
                  <a:pt x="551" y="321"/>
                </a:lnTo>
                <a:lnTo>
                  <a:pt x="554" y="320"/>
                </a:lnTo>
                <a:lnTo>
                  <a:pt x="556" y="320"/>
                </a:lnTo>
                <a:lnTo>
                  <a:pt x="557" y="318"/>
                </a:lnTo>
                <a:lnTo>
                  <a:pt x="558" y="318"/>
                </a:lnTo>
                <a:lnTo>
                  <a:pt x="562" y="318"/>
                </a:lnTo>
                <a:lnTo>
                  <a:pt x="564" y="317"/>
                </a:lnTo>
                <a:lnTo>
                  <a:pt x="565" y="317"/>
                </a:lnTo>
                <a:lnTo>
                  <a:pt x="568" y="316"/>
                </a:lnTo>
                <a:lnTo>
                  <a:pt x="572" y="315"/>
                </a:lnTo>
                <a:lnTo>
                  <a:pt x="573" y="315"/>
                </a:lnTo>
                <a:lnTo>
                  <a:pt x="573" y="316"/>
                </a:lnTo>
                <a:lnTo>
                  <a:pt x="573" y="317"/>
                </a:lnTo>
                <a:lnTo>
                  <a:pt x="573" y="318"/>
                </a:lnTo>
                <a:lnTo>
                  <a:pt x="573" y="320"/>
                </a:lnTo>
                <a:lnTo>
                  <a:pt x="573" y="321"/>
                </a:lnTo>
                <a:lnTo>
                  <a:pt x="573" y="322"/>
                </a:lnTo>
                <a:lnTo>
                  <a:pt x="573" y="323"/>
                </a:lnTo>
                <a:lnTo>
                  <a:pt x="571" y="330"/>
                </a:lnTo>
                <a:lnTo>
                  <a:pt x="571" y="331"/>
                </a:lnTo>
                <a:lnTo>
                  <a:pt x="571" y="332"/>
                </a:lnTo>
                <a:lnTo>
                  <a:pt x="571" y="333"/>
                </a:lnTo>
                <a:lnTo>
                  <a:pt x="571" y="334"/>
                </a:lnTo>
                <a:lnTo>
                  <a:pt x="571" y="335"/>
                </a:lnTo>
                <a:lnTo>
                  <a:pt x="571" y="337"/>
                </a:lnTo>
                <a:lnTo>
                  <a:pt x="571" y="338"/>
                </a:lnTo>
                <a:lnTo>
                  <a:pt x="572" y="339"/>
                </a:lnTo>
                <a:lnTo>
                  <a:pt x="572" y="340"/>
                </a:lnTo>
                <a:lnTo>
                  <a:pt x="573" y="340"/>
                </a:lnTo>
                <a:lnTo>
                  <a:pt x="574" y="343"/>
                </a:lnTo>
                <a:lnTo>
                  <a:pt x="579" y="355"/>
                </a:lnTo>
                <a:lnTo>
                  <a:pt x="583" y="368"/>
                </a:lnTo>
                <a:lnTo>
                  <a:pt x="585" y="373"/>
                </a:lnTo>
                <a:lnTo>
                  <a:pt x="586" y="376"/>
                </a:lnTo>
                <a:lnTo>
                  <a:pt x="589" y="386"/>
                </a:lnTo>
                <a:lnTo>
                  <a:pt x="590" y="390"/>
                </a:lnTo>
                <a:lnTo>
                  <a:pt x="591" y="393"/>
                </a:lnTo>
                <a:lnTo>
                  <a:pt x="592" y="396"/>
                </a:lnTo>
                <a:lnTo>
                  <a:pt x="593" y="399"/>
                </a:lnTo>
                <a:lnTo>
                  <a:pt x="593" y="402"/>
                </a:lnTo>
                <a:lnTo>
                  <a:pt x="593" y="406"/>
                </a:lnTo>
                <a:lnTo>
                  <a:pt x="591" y="417"/>
                </a:lnTo>
                <a:lnTo>
                  <a:pt x="590" y="427"/>
                </a:lnTo>
                <a:lnTo>
                  <a:pt x="588" y="433"/>
                </a:lnTo>
                <a:lnTo>
                  <a:pt x="586" y="438"/>
                </a:lnTo>
                <a:lnTo>
                  <a:pt x="585" y="442"/>
                </a:lnTo>
                <a:lnTo>
                  <a:pt x="583" y="449"/>
                </a:lnTo>
                <a:lnTo>
                  <a:pt x="582" y="451"/>
                </a:lnTo>
                <a:lnTo>
                  <a:pt x="582" y="452"/>
                </a:lnTo>
                <a:lnTo>
                  <a:pt x="582" y="458"/>
                </a:lnTo>
                <a:lnTo>
                  <a:pt x="581" y="459"/>
                </a:lnTo>
                <a:lnTo>
                  <a:pt x="581" y="461"/>
                </a:lnTo>
                <a:lnTo>
                  <a:pt x="580" y="462"/>
                </a:lnTo>
                <a:lnTo>
                  <a:pt x="592" y="467"/>
                </a:lnTo>
                <a:lnTo>
                  <a:pt x="606" y="472"/>
                </a:lnTo>
                <a:lnTo>
                  <a:pt x="608" y="473"/>
                </a:lnTo>
                <a:lnTo>
                  <a:pt x="613" y="473"/>
                </a:lnTo>
                <a:lnTo>
                  <a:pt x="614" y="473"/>
                </a:lnTo>
                <a:lnTo>
                  <a:pt x="615" y="473"/>
                </a:lnTo>
                <a:lnTo>
                  <a:pt x="616" y="473"/>
                </a:lnTo>
                <a:lnTo>
                  <a:pt x="617" y="473"/>
                </a:lnTo>
                <a:lnTo>
                  <a:pt x="618" y="473"/>
                </a:lnTo>
                <a:lnTo>
                  <a:pt x="621" y="473"/>
                </a:lnTo>
                <a:lnTo>
                  <a:pt x="624" y="473"/>
                </a:lnTo>
                <a:lnTo>
                  <a:pt x="625" y="473"/>
                </a:lnTo>
                <a:lnTo>
                  <a:pt x="626" y="473"/>
                </a:lnTo>
                <a:lnTo>
                  <a:pt x="626" y="472"/>
                </a:lnTo>
                <a:lnTo>
                  <a:pt x="627" y="473"/>
                </a:lnTo>
                <a:lnTo>
                  <a:pt x="631" y="473"/>
                </a:lnTo>
                <a:lnTo>
                  <a:pt x="635" y="473"/>
                </a:lnTo>
                <a:lnTo>
                  <a:pt x="640" y="473"/>
                </a:lnTo>
                <a:lnTo>
                  <a:pt x="642" y="474"/>
                </a:lnTo>
                <a:lnTo>
                  <a:pt x="645" y="474"/>
                </a:lnTo>
                <a:lnTo>
                  <a:pt x="650" y="475"/>
                </a:lnTo>
                <a:lnTo>
                  <a:pt x="651" y="475"/>
                </a:lnTo>
                <a:lnTo>
                  <a:pt x="652" y="476"/>
                </a:lnTo>
                <a:lnTo>
                  <a:pt x="653" y="476"/>
                </a:lnTo>
                <a:lnTo>
                  <a:pt x="655" y="477"/>
                </a:lnTo>
                <a:lnTo>
                  <a:pt x="656" y="478"/>
                </a:lnTo>
                <a:lnTo>
                  <a:pt x="657" y="479"/>
                </a:lnTo>
                <a:lnTo>
                  <a:pt x="658" y="481"/>
                </a:lnTo>
                <a:lnTo>
                  <a:pt x="658" y="482"/>
                </a:lnTo>
                <a:lnTo>
                  <a:pt x="659" y="484"/>
                </a:lnTo>
                <a:lnTo>
                  <a:pt x="661" y="490"/>
                </a:lnTo>
                <a:lnTo>
                  <a:pt x="660" y="490"/>
                </a:lnTo>
                <a:lnTo>
                  <a:pt x="656" y="490"/>
                </a:lnTo>
                <a:lnTo>
                  <a:pt x="627" y="491"/>
                </a:lnTo>
                <a:lnTo>
                  <a:pt x="627" y="495"/>
                </a:lnTo>
                <a:lnTo>
                  <a:pt x="627" y="497"/>
                </a:lnTo>
                <a:lnTo>
                  <a:pt x="627" y="502"/>
                </a:lnTo>
                <a:lnTo>
                  <a:pt x="627" y="512"/>
                </a:lnTo>
                <a:lnTo>
                  <a:pt x="627" y="519"/>
                </a:lnTo>
                <a:lnTo>
                  <a:pt x="627" y="523"/>
                </a:lnTo>
                <a:lnTo>
                  <a:pt x="630" y="524"/>
                </a:lnTo>
                <a:lnTo>
                  <a:pt x="631" y="525"/>
                </a:lnTo>
                <a:lnTo>
                  <a:pt x="632" y="525"/>
                </a:lnTo>
                <a:lnTo>
                  <a:pt x="633" y="526"/>
                </a:lnTo>
                <a:lnTo>
                  <a:pt x="634" y="527"/>
                </a:lnTo>
                <a:lnTo>
                  <a:pt x="636" y="528"/>
                </a:lnTo>
                <a:lnTo>
                  <a:pt x="638" y="528"/>
                </a:lnTo>
                <a:lnTo>
                  <a:pt x="639" y="529"/>
                </a:lnTo>
                <a:lnTo>
                  <a:pt x="640" y="531"/>
                </a:lnTo>
                <a:lnTo>
                  <a:pt x="643" y="532"/>
                </a:lnTo>
                <a:lnTo>
                  <a:pt x="644" y="533"/>
                </a:lnTo>
                <a:lnTo>
                  <a:pt x="645" y="534"/>
                </a:lnTo>
                <a:lnTo>
                  <a:pt x="648" y="529"/>
                </a:lnTo>
                <a:lnTo>
                  <a:pt x="651" y="526"/>
                </a:lnTo>
                <a:lnTo>
                  <a:pt x="653" y="523"/>
                </a:lnTo>
                <a:lnTo>
                  <a:pt x="656" y="519"/>
                </a:lnTo>
                <a:lnTo>
                  <a:pt x="657" y="517"/>
                </a:lnTo>
                <a:lnTo>
                  <a:pt x="660" y="512"/>
                </a:lnTo>
                <a:lnTo>
                  <a:pt x="665" y="506"/>
                </a:lnTo>
                <a:lnTo>
                  <a:pt x="666" y="504"/>
                </a:lnTo>
                <a:lnTo>
                  <a:pt x="667" y="509"/>
                </a:lnTo>
                <a:lnTo>
                  <a:pt x="667" y="511"/>
                </a:lnTo>
                <a:lnTo>
                  <a:pt x="668" y="514"/>
                </a:lnTo>
                <a:lnTo>
                  <a:pt x="669" y="516"/>
                </a:lnTo>
                <a:lnTo>
                  <a:pt x="670" y="520"/>
                </a:lnTo>
                <a:lnTo>
                  <a:pt x="672" y="531"/>
                </a:lnTo>
                <a:lnTo>
                  <a:pt x="672" y="535"/>
                </a:lnTo>
                <a:lnTo>
                  <a:pt x="670" y="536"/>
                </a:lnTo>
                <a:lnTo>
                  <a:pt x="666" y="537"/>
                </a:lnTo>
                <a:lnTo>
                  <a:pt x="665" y="538"/>
                </a:lnTo>
                <a:lnTo>
                  <a:pt x="662" y="540"/>
                </a:lnTo>
                <a:lnTo>
                  <a:pt x="659" y="542"/>
                </a:lnTo>
                <a:lnTo>
                  <a:pt x="658" y="543"/>
                </a:lnTo>
                <a:lnTo>
                  <a:pt x="657" y="544"/>
                </a:lnTo>
                <a:lnTo>
                  <a:pt x="656" y="545"/>
                </a:lnTo>
                <a:lnTo>
                  <a:pt x="653" y="545"/>
                </a:lnTo>
                <a:lnTo>
                  <a:pt x="652" y="546"/>
                </a:lnTo>
                <a:lnTo>
                  <a:pt x="651" y="548"/>
                </a:lnTo>
                <a:lnTo>
                  <a:pt x="650" y="549"/>
                </a:lnTo>
                <a:lnTo>
                  <a:pt x="649" y="549"/>
                </a:lnTo>
                <a:lnTo>
                  <a:pt x="647" y="550"/>
                </a:lnTo>
                <a:lnTo>
                  <a:pt x="645" y="550"/>
                </a:lnTo>
                <a:lnTo>
                  <a:pt x="644" y="551"/>
                </a:lnTo>
                <a:lnTo>
                  <a:pt x="643" y="551"/>
                </a:lnTo>
                <a:lnTo>
                  <a:pt x="641" y="552"/>
                </a:lnTo>
                <a:lnTo>
                  <a:pt x="640" y="552"/>
                </a:lnTo>
                <a:lnTo>
                  <a:pt x="639" y="553"/>
                </a:lnTo>
                <a:lnTo>
                  <a:pt x="638" y="553"/>
                </a:lnTo>
                <a:lnTo>
                  <a:pt x="636" y="553"/>
                </a:lnTo>
                <a:lnTo>
                  <a:pt x="635" y="553"/>
                </a:lnTo>
                <a:lnTo>
                  <a:pt x="634" y="553"/>
                </a:lnTo>
                <a:lnTo>
                  <a:pt x="632" y="554"/>
                </a:lnTo>
                <a:lnTo>
                  <a:pt x="630" y="554"/>
                </a:lnTo>
                <a:lnTo>
                  <a:pt x="628" y="554"/>
                </a:lnTo>
                <a:lnTo>
                  <a:pt x="627" y="554"/>
                </a:lnTo>
                <a:lnTo>
                  <a:pt x="622" y="556"/>
                </a:lnTo>
                <a:lnTo>
                  <a:pt x="616" y="558"/>
                </a:lnTo>
                <a:lnTo>
                  <a:pt x="609" y="559"/>
                </a:lnTo>
                <a:lnTo>
                  <a:pt x="606" y="559"/>
                </a:lnTo>
                <a:lnTo>
                  <a:pt x="606" y="568"/>
                </a:lnTo>
                <a:lnTo>
                  <a:pt x="610" y="567"/>
                </a:lnTo>
                <a:lnTo>
                  <a:pt x="613" y="567"/>
                </a:lnTo>
                <a:lnTo>
                  <a:pt x="616" y="567"/>
                </a:lnTo>
                <a:lnTo>
                  <a:pt x="621" y="567"/>
                </a:lnTo>
                <a:lnTo>
                  <a:pt x="624" y="565"/>
                </a:lnTo>
                <a:lnTo>
                  <a:pt x="634" y="562"/>
                </a:lnTo>
                <a:lnTo>
                  <a:pt x="636" y="565"/>
                </a:lnTo>
                <a:lnTo>
                  <a:pt x="635" y="571"/>
                </a:lnTo>
                <a:lnTo>
                  <a:pt x="648" y="574"/>
                </a:lnTo>
                <a:lnTo>
                  <a:pt x="652" y="575"/>
                </a:lnTo>
                <a:lnTo>
                  <a:pt x="656" y="576"/>
                </a:lnTo>
                <a:lnTo>
                  <a:pt x="657" y="576"/>
                </a:lnTo>
                <a:lnTo>
                  <a:pt x="658" y="576"/>
                </a:lnTo>
                <a:lnTo>
                  <a:pt x="660" y="571"/>
                </a:lnTo>
                <a:lnTo>
                  <a:pt x="661" y="571"/>
                </a:lnTo>
                <a:lnTo>
                  <a:pt x="667" y="574"/>
                </a:lnTo>
                <a:lnTo>
                  <a:pt x="659" y="569"/>
                </a:lnTo>
                <a:lnTo>
                  <a:pt x="660" y="569"/>
                </a:lnTo>
                <a:lnTo>
                  <a:pt x="662" y="565"/>
                </a:lnTo>
                <a:lnTo>
                  <a:pt x="665" y="565"/>
                </a:lnTo>
                <a:lnTo>
                  <a:pt x="667" y="565"/>
                </a:lnTo>
                <a:lnTo>
                  <a:pt x="672" y="565"/>
                </a:lnTo>
                <a:lnTo>
                  <a:pt x="672" y="566"/>
                </a:lnTo>
                <a:lnTo>
                  <a:pt x="673" y="570"/>
                </a:lnTo>
                <a:lnTo>
                  <a:pt x="674" y="573"/>
                </a:lnTo>
                <a:lnTo>
                  <a:pt x="674" y="576"/>
                </a:lnTo>
                <a:lnTo>
                  <a:pt x="674" y="578"/>
                </a:lnTo>
                <a:lnTo>
                  <a:pt x="676" y="579"/>
                </a:lnTo>
                <a:lnTo>
                  <a:pt x="676" y="584"/>
                </a:lnTo>
                <a:lnTo>
                  <a:pt x="674" y="585"/>
                </a:lnTo>
                <a:lnTo>
                  <a:pt x="673" y="586"/>
                </a:lnTo>
                <a:lnTo>
                  <a:pt x="673" y="590"/>
                </a:lnTo>
                <a:lnTo>
                  <a:pt x="672" y="592"/>
                </a:lnTo>
                <a:lnTo>
                  <a:pt x="672" y="594"/>
                </a:lnTo>
                <a:lnTo>
                  <a:pt x="672" y="595"/>
                </a:lnTo>
                <a:lnTo>
                  <a:pt x="672" y="597"/>
                </a:lnTo>
                <a:lnTo>
                  <a:pt x="672" y="600"/>
                </a:lnTo>
                <a:lnTo>
                  <a:pt x="672" y="601"/>
                </a:lnTo>
                <a:lnTo>
                  <a:pt x="674" y="601"/>
                </a:lnTo>
                <a:lnTo>
                  <a:pt x="674" y="602"/>
                </a:lnTo>
                <a:lnTo>
                  <a:pt x="675" y="603"/>
                </a:lnTo>
                <a:lnTo>
                  <a:pt x="675" y="604"/>
                </a:lnTo>
                <a:lnTo>
                  <a:pt x="676" y="604"/>
                </a:lnTo>
                <a:lnTo>
                  <a:pt x="676" y="605"/>
                </a:lnTo>
                <a:lnTo>
                  <a:pt x="676" y="607"/>
                </a:lnTo>
                <a:lnTo>
                  <a:pt x="677" y="608"/>
                </a:lnTo>
                <a:lnTo>
                  <a:pt x="678" y="609"/>
                </a:lnTo>
                <a:lnTo>
                  <a:pt x="679" y="611"/>
                </a:lnTo>
                <a:lnTo>
                  <a:pt x="679" y="612"/>
                </a:lnTo>
                <a:lnTo>
                  <a:pt x="681" y="613"/>
                </a:lnTo>
                <a:lnTo>
                  <a:pt x="682" y="614"/>
                </a:lnTo>
                <a:lnTo>
                  <a:pt x="683" y="616"/>
                </a:lnTo>
                <a:lnTo>
                  <a:pt x="683" y="618"/>
                </a:lnTo>
                <a:lnTo>
                  <a:pt x="684" y="618"/>
                </a:lnTo>
                <a:lnTo>
                  <a:pt x="684" y="619"/>
                </a:lnTo>
                <a:lnTo>
                  <a:pt x="683" y="619"/>
                </a:lnTo>
                <a:lnTo>
                  <a:pt x="683" y="620"/>
                </a:lnTo>
                <a:lnTo>
                  <a:pt x="685" y="621"/>
                </a:lnTo>
                <a:lnTo>
                  <a:pt x="686" y="622"/>
                </a:lnTo>
                <a:lnTo>
                  <a:pt x="687" y="625"/>
                </a:lnTo>
                <a:lnTo>
                  <a:pt x="689" y="626"/>
                </a:lnTo>
                <a:lnTo>
                  <a:pt x="689" y="627"/>
                </a:lnTo>
                <a:lnTo>
                  <a:pt x="689" y="628"/>
                </a:lnTo>
                <a:lnTo>
                  <a:pt x="690" y="628"/>
                </a:lnTo>
                <a:lnTo>
                  <a:pt x="690" y="629"/>
                </a:lnTo>
                <a:lnTo>
                  <a:pt x="690" y="630"/>
                </a:lnTo>
                <a:lnTo>
                  <a:pt x="691" y="633"/>
                </a:lnTo>
                <a:lnTo>
                  <a:pt x="691" y="634"/>
                </a:lnTo>
                <a:lnTo>
                  <a:pt x="691" y="635"/>
                </a:lnTo>
                <a:lnTo>
                  <a:pt x="693" y="641"/>
                </a:lnTo>
                <a:lnTo>
                  <a:pt x="693" y="644"/>
                </a:lnTo>
                <a:lnTo>
                  <a:pt x="694" y="644"/>
                </a:lnTo>
                <a:lnTo>
                  <a:pt x="695" y="649"/>
                </a:lnTo>
                <a:lnTo>
                  <a:pt x="696" y="653"/>
                </a:lnTo>
                <a:lnTo>
                  <a:pt x="696" y="654"/>
                </a:lnTo>
                <a:lnTo>
                  <a:pt x="698" y="656"/>
                </a:lnTo>
                <a:lnTo>
                  <a:pt x="698" y="658"/>
                </a:lnTo>
                <a:lnTo>
                  <a:pt x="698" y="659"/>
                </a:lnTo>
                <a:lnTo>
                  <a:pt x="699" y="660"/>
                </a:lnTo>
                <a:lnTo>
                  <a:pt x="699" y="661"/>
                </a:lnTo>
                <a:lnTo>
                  <a:pt x="699" y="662"/>
                </a:lnTo>
                <a:lnTo>
                  <a:pt x="700" y="663"/>
                </a:lnTo>
                <a:lnTo>
                  <a:pt x="700" y="666"/>
                </a:lnTo>
                <a:lnTo>
                  <a:pt x="701" y="668"/>
                </a:lnTo>
                <a:lnTo>
                  <a:pt x="702" y="670"/>
                </a:lnTo>
                <a:lnTo>
                  <a:pt x="703" y="672"/>
                </a:lnTo>
                <a:lnTo>
                  <a:pt x="704" y="673"/>
                </a:lnTo>
                <a:lnTo>
                  <a:pt x="706" y="675"/>
                </a:lnTo>
                <a:lnTo>
                  <a:pt x="706" y="676"/>
                </a:lnTo>
                <a:lnTo>
                  <a:pt x="707" y="677"/>
                </a:lnTo>
                <a:lnTo>
                  <a:pt x="708" y="678"/>
                </a:lnTo>
                <a:lnTo>
                  <a:pt x="708" y="679"/>
                </a:lnTo>
                <a:lnTo>
                  <a:pt x="709" y="680"/>
                </a:lnTo>
                <a:lnTo>
                  <a:pt x="710" y="679"/>
                </a:lnTo>
                <a:lnTo>
                  <a:pt x="711" y="680"/>
                </a:lnTo>
                <a:lnTo>
                  <a:pt x="712" y="681"/>
                </a:lnTo>
                <a:lnTo>
                  <a:pt x="714" y="683"/>
                </a:lnTo>
                <a:lnTo>
                  <a:pt x="715" y="684"/>
                </a:lnTo>
                <a:lnTo>
                  <a:pt x="717" y="685"/>
                </a:lnTo>
                <a:lnTo>
                  <a:pt x="720" y="687"/>
                </a:lnTo>
                <a:lnTo>
                  <a:pt x="720" y="688"/>
                </a:lnTo>
                <a:lnTo>
                  <a:pt x="720" y="689"/>
                </a:lnTo>
                <a:lnTo>
                  <a:pt x="719" y="691"/>
                </a:lnTo>
                <a:lnTo>
                  <a:pt x="718" y="692"/>
                </a:lnTo>
                <a:lnTo>
                  <a:pt x="717" y="694"/>
                </a:lnTo>
                <a:lnTo>
                  <a:pt x="716" y="694"/>
                </a:lnTo>
                <a:lnTo>
                  <a:pt x="715" y="694"/>
                </a:lnTo>
                <a:lnTo>
                  <a:pt x="715" y="696"/>
                </a:lnTo>
                <a:lnTo>
                  <a:pt x="715" y="697"/>
                </a:lnTo>
                <a:lnTo>
                  <a:pt x="715" y="698"/>
                </a:lnTo>
                <a:lnTo>
                  <a:pt x="715" y="700"/>
                </a:lnTo>
                <a:lnTo>
                  <a:pt x="712" y="700"/>
                </a:lnTo>
                <a:lnTo>
                  <a:pt x="711" y="700"/>
                </a:lnTo>
                <a:lnTo>
                  <a:pt x="710" y="700"/>
                </a:lnTo>
                <a:lnTo>
                  <a:pt x="708" y="700"/>
                </a:lnTo>
                <a:lnTo>
                  <a:pt x="708" y="694"/>
                </a:lnTo>
                <a:lnTo>
                  <a:pt x="708" y="692"/>
                </a:lnTo>
                <a:lnTo>
                  <a:pt x="708" y="691"/>
                </a:lnTo>
                <a:lnTo>
                  <a:pt x="707" y="689"/>
                </a:lnTo>
                <a:lnTo>
                  <a:pt x="706" y="688"/>
                </a:lnTo>
                <a:lnTo>
                  <a:pt x="704" y="688"/>
                </a:lnTo>
                <a:lnTo>
                  <a:pt x="704" y="689"/>
                </a:lnTo>
                <a:lnTo>
                  <a:pt x="703" y="691"/>
                </a:lnTo>
                <a:lnTo>
                  <a:pt x="702" y="694"/>
                </a:lnTo>
                <a:lnTo>
                  <a:pt x="701" y="694"/>
                </a:lnTo>
                <a:lnTo>
                  <a:pt x="696" y="694"/>
                </a:lnTo>
                <a:lnTo>
                  <a:pt x="695" y="694"/>
                </a:lnTo>
                <a:lnTo>
                  <a:pt x="693" y="694"/>
                </a:lnTo>
                <a:lnTo>
                  <a:pt x="692" y="694"/>
                </a:lnTo>
                <a:lnTo>
                  <a:pt x="692" y="691"/>
                </a:lnTo>
                <a:lnTo>
                  <a:pt x="692" y="689"/>
                </a:lnTo>
                <a:lnTo>
                  <a:pt x="692" y="687"/>
                </a:lnTo>
                <a:lnTo>
                  <a:pt x="692" y="686"/>
                </a:lnTo>
                <a:lnTo>
                  <a:pt x="691" y="686"/>
                </a:lnTo>
                <a:lnTo>
                  <a:pt x="685" y="686"/>
                </a:lnTo>
                <a:lnTo>
                  <a:pt x="684" y="686"/>
                </a:lnTo>
                <a:lnTo>
                  <a:pt x="684" y="683"/>
                </a:lnTo>
                <a:lnTo>
                  <a:pt x="683" y="683"/>
                </a:lnTo>
                <a:lnTo>
                  <a:pt x="682" y="683"/>
                </a:lnTo>
                <a:lnTo>
                  <a:pt x="679" y="683"/>
                </a:lnTo>
                <a:lnTo>
                  <a:pt x="678" y="683"/>
                </a:lnTo>
                <a:lnTo>
                  <a:pt x="677" y="683"/>
                </a:lnTo>
                <a:lnTo>
                  <a:pt x="676" y="683"/>
                </a:lnTo>
                <a:lnTo>
                  <a:pt x="673" y="683"/>
                </a:lnTo>
                <a:lnTo>
                  <a:pt x="665" y="683"/>
                </a:lnTo>
                <a:lnTo>
                  <a:pt x="664" y="683"/>
                </a:lnTo>
                <a:lnTo>
                  <a:pt x="661" y="681"/>
                </a:lnTo>
                <a:lnTo>
                  <a:pt x="659" y="681"/>
                </a:lnTo>
                <a:lnTo>
                  <a:pt x="659" y="685"/>
                </a:lnTo>
                <a:lnTo>
                  <a:pt x="659" y="686"/>
                </a:lnTo>
                <a:lnTo>
                  <a:pt x="659" y="687"/>
                </a:lnTo>
                <a:lnTo>
                  <a:pt x="659" y="688"/>
                </a:lnTo>
                <a:lnTo>
                  <a:pt x="659" y="691"/>
                </a:lnTo>
                <a:lnTo>
                  <a:pt x="659" y="694"/>
                </a:lnTo>
                <a:lnTo>
                  <a:pt x="659" y="695"/>
                </a:lnTo>
                <a:lnTo>
                  <a:pt x="659" y="697"/>
                </a:lnTo>
                <a:lnTo>
                  <a:pt x="659" y="698"/>
                </a:lnTo>
                <a:lnTo>
                  <a:pt x="659" y="701"/>
                </a:lnTo>
                <a:lnTo>
                  <a:pt x="659" y="705"/>
                </a:lnTo>
                <a:lnTo>
                  <a:pt x="659" y="708"/>
                </a:lnTo>
                <a:lnTo>
                  <a:pt x="660" y="708"/>
                </a:lnTo>
                <a:lnTo>
                  <a:pt x="661" y="708"/>
                </a:lnTo>
                <a:lnTo>
                  <a:pt x="664" y="708"/>
                </a:lnTo>
                <a:lnTo>
                  <a:pt x="664" y="713"/>
                </a:lnTo>
                <a:lnTo>
                  <a:pt x="660" y="713"/>
                </a:lnTo>
                <a:lnTo>
                  <a:pt x="657" y="713"/>
                </a:lnTo>
                <a:lnTo>
                  <a:pt x="657" y="714"/>
                </a:lnTo>
                <a:lnTo>
                  <a:pt x="657" y="715"/>
                </a:lnTo>
                <a:lnTo>
                  <a:pt x="657" y="717"/>
                </a:lnTo>
                <a:lnTo>
                  <a:pt x="658" y="718"/>
                </a:lnTo>
                <a:lnTo>
                  <a:pt x="658" y="720"/>
                </a:lnTo>
                <a:lnTo>
                  <a:pt x="658" y="722"/>
                </a:lnTo>
                <a:lnTo>
                  <a:pt x="658" y="725"/>
                </a:lnTo>
                <a:lnTo>
                  <a:pt x="653" y="725"/>
                </a:lnTo>
                <a:lnTo>
                  <a:pt x="650" y="723"/>
                </a:lnTo>
                <a:lnTo>
                  <a:pt x="648" y="723"/>
                </a:lnTo>
                <a:lnTo>
                  <a:pt x="648" y="721"/>
                </a:lnTo>
                <a:lnTo>
                  <a:pt x="648" y="719"/>
                </a:lnTo>
                <a:lnTo>
                  <a:pt x="648" y="718"/>
                </a:lnTo>
                <a:lnTo>
                  <a:pt x="648" y="717"/>
                </a:lnTo>
                <a:lnTo>
                  <a:pt x="648" y="714"/>
                </a:lnTo>
                <a:lnTo>
                  <a:pt x="648" y="713"/>
                </a:lnTo>
                <a:lnTo>
                  <a:pt x="648" y="709"/>
                </a:lnTo>
                <a:lnTo>
                  <a:pt x="648" y="706"/>
                </a:lnTo>
                <a:lnTo>
                  <a:pt x="648" y="705"/>
                </a:lnTo>
                <a:lnTo>
                  <a:pt x="648" y="703"/>
                </a:lnTo>
                <a:lnTo>
                  <a:pt x="648" y="702"/>
                </a:lnTo>
                <a:lnTo>
                  <a:pt x="648" y="701"/>
                </a:lnTo>
                <a:lnTo>
                  <a:pt x="648" y="698"/>
                </a:lnTo>
                <a:lnTo>
                  <a:pt x="648" y="696"/>
                </a:lnTo>
                <a:lnTo>
                  <a:pt x="648" y="695"/>
                </a:lnTo>
                <a:lnTo>
                  <a:pt x="648" y="692"/>
                </a:lnTo>
                <a:lnTo>
                  <a:pt x="648" y="689"/>
                </a:lnTo>
                <a:lnTo>
                  <a:pt x="648" y="687"/>
                </a:lnTo>
                <a:lnTo>
                  <a:pt x="648" y="686"/>
                </a:lnTo>
                <a:lnTo>
                  <a:pt x="648" y="684"/>
                </a:lnTo>
                <a:lnTo>
                  <a:pt x="648" y="683"/>
                </a:lnTo>
                <a:lnTo>
                  <a:pt x="647" y="684"/>
                </a:lnTo>
                <a:lnTo>
                  <a:pt x="644" y="688"/>
                </a:lnTo>
                <a:lnTo>
                  <a:pt x="642" y="693"/>
                </a:lnTo>
                <a:lnTo>
                  <a:pt x="642" y="696"/>
                </a:lnTo>
                <a:lnTo>
                  <a:pt x="636" y="702"/>
                </a:lnTo>
                <a:lnTo>
                  <a:pt x="635" y="702"/>
                </a:lnTo>
                <a:lnTo>
                  <a:pt x="633" y="703"/>
                </a:lnTo>
                <a:lnTo>
                  <a:pt x="632" y="703"/>
                </a:lnTo>
                <a:lnTo>
                  <a:pt x="630" y="704"/>
                </a:lnTo>
                <a:lnTo>
                  <a:pt x="628" y="705"/>
                </a:lnTo>
                <a:lnTo>
                  <a:pt x="623" y="708"/>
                </a:lnTo>
                <a:lnTo>
                  <a:pt x="616" y="710"/>
                </a:lnTo>
                <a:lnTo>
                  <a:pt x="614" y="711"/>
                </a:lnTo>
                <a:lnTo>
                  <a:pt x="613" y="712"/>
                </a:lnTo>
                <a:lnTo>
                  <a:pt x="611" y="712"/>
                </a:lnTo>
                <a:lnTo>
                  <a:pt x="609" y="713"/>
                </a:lnTo>
                <a:lnTo>
                  <a:pt x="608" y="713"/>
                </a:lnTo>
                <a:lnTo>
                  <a:pt x="606" y="714"/>
                </a:lnTo>
                <a:lnTo>
                  <a:pt x="605" y="715"/>
                </a:lnTo>
                <a:lnTo>
                  <a:pt x="603" y="717"/>
                </a:lnTo>
                <a:lnTo>
                  <a:pt x="602" y="718"/>
                </a:lnTo>
                <a:lnTo>
                  <a:pt x="601" y="719"/>
                </a:lnTo>
                <a:lnTo>
                  <a:pt x="599" y="719"/>
                </a:lnTo>
                <a:lnTo>
                  <a:pt x="597" y="719"/>
                </a:lnTo>
                <a:lnTo>
                  <a:pt x="596" y="719"/>
                </a:lnTo>
                <a:lnTo>
                  <a:pt x="594" y="719"/>
                </a:lnTo>
                <a:lnTo>
                  <a:pt x="594" y="720"/>
                </a:lnTo>
                <a:lnTo>
                  <a:pt x="593" y="720"/>
                </a:lnTo>
                <a:lnTo>
                  <a:pt x="592" y="720"/>
                </a:lnTo>
                <a:lnTo>
                  <a:pt x="591" y="720"/>
                </a:lnTo>
                <a:lnTo>
                  <a:pt x="584" y="720"/>
                </a:lnTo>
                <a:lnTo>
                  <a:pt x="583" y="720"/>
                </a:lnTo>
                <a:lnTo>
                  <a:pt x="583" y="721"/>
                </a:lnTo>
                <a:lnTo>
                  <a:pt x="583" y="723"/>
                </a:lnTo>
                <a:lnTo>
                  <a:pt x="582" y="727"/>
                </a:lnTo>
                <a:lnTo>
                  <a:pt x="582" y="729"/>
                </a:lnTo>
                <a:lnTo>
                  <a:pt x="582" y="730"/>
                </a:lnTo>
                <a:lnTo>
                  <a:pt x="584" y="730"/>
                </a:lnTo>
                <a:lnTo>
                  <a:pt x="586" y="730"/>
                </a:lnTo>
                <a:lnTo>
                  <a:pt x="589" y="730"/>
                </a:lnTo>
                <a:lnTo>
                  <a:pt x="592" y="729"/>
                </a:lnTo>
                <a:lnTo>
                  <a:pt x="594" y="729"/>
                </a:lnTo>
                <a:lnTo>
                  <a:pt x="598" y="729"/>
                </a:lnTo>
                <a:lnTo>
                  <a:pt x="599" y="729"/>
                </a:lnTo>
                <a:lnTo>
                  <a:pt x="599" y="728"/>
                </a:lnTo>
                <a:lnTo>
                  <a:pt x="607" y="728"/>
                </a:lnTo>
                <a:lnTo>
                  <a:pt x="608" y="728"/>
                </a:lnTo>
                <a:lnTo>
                  <a:pt x="611" y="728"/>
                </a:lnTo>
                <a:lnTo>
                  <a:pt x="614" y="728"/>
                </a:lnTo>
                <a:lnTo>
                  <a:pt x="615" y="728"/>
                </a:lnTo>
                <a:lnTo>
                  <a:pt x="631" y="728"/>
                </a:lnTo>
                <a:lnTo>
                  <a:pt x="632" y="728"/>
                </a:lnTo>
                <a:lnTo>
                  <a:pt x="635" y="728"/>
                </a:lnTo>
                <a:lnTo>
                  <a:pt x="636" y="728"/>
                </a:lnTo>
                <a:lnTo>
                  <a:pt x="638" y="728"/>
                </a:lnTo>
                <a:lnTo>
                  <a:pt x="639" y="728"/>
                </a:lnTo>
                <a:lnTo>
                  <a:pt x="640" y="728"/>
                </a:lnTo>
                <a:lnTo>
                  <a:pt x="641" y="728"/>
                </a:lnTo>
                <a:lnTo>
                  <a:pt x="642" y="728"/>
                </a:lnTo>
                <a:lnTo>
                  <a:pt x="645" y="728"/>
                </a:lnTo>
                <a:lnTo>
                  <a:pt x="645" y="729"/>
                </a:lnTo>
                <a:lnTo>
                  <a:pt x="645" y="730"/>
                </a:lnTo>
                <a:lnTo>
                  <a:pt x="645" y="731"/>
                </a:lnTo>
                <a:lnTo>
                  <a:pt x="645" y="732"/>
                </a:lnTo>
                <a:lnTo>
                  <a:pt x="645" y="734"/>
                </a:lnTo>
                <a:lnTo>
                  <a:pt x="645" y="735"/>
                </a:lnTo>
                <a:lnTo>
                  <a:pt x="645" y="736"/>
                </a:lnTo>
                <a:lnTo>
                  <a:pt x="645" y="737"/>
                </a:lnTo>
                <a:lnTo>
                  <a:pt x="645" y="738"/>
                </a:lnTo>
                <a:lnTo>
                  <a:pt x="645" y="739"/>
                </a:lnTo>
                <a:lnTo>
                  <a:pt x="645" y="740"/>
                </a:lnTo>
                <a:lnTo>
                  <a:pt x="645" y="742"/>
                </a:lnTo>
                <a:lnTo>
                  <a:pt x="645" y="743"/>
                </a:lnTo>
                <a:lnTo>
                  <a:pt x="645" y="744"/>
                </a:lnTo>
                <a:lnTo>
                  <a:pt x="645" y="745"/>
                </a:lnTo>
                <a:lnTo>
                  <a:pt x="645" y="746"/>
                </a:lnTo>
                <a:lnTo>
                  <a:pt x="648" y="746"/>
                </a:lnTo>
                <a:lnTo>
                  <a:pt x="648" y="753"/>
                </a:lnTo>
                <a:lnTo>
                  <a:pt x="648" y="757"/>
                </a:lnTo>
                <a:lnTo>
                  <a:pt x="652" y="757"/>
                </a:lnTo>
                <a:lnTo>
                  <a:pt x="658" y="759"/>
                </a:lnTo>
                <a:lnTo>
                  <a:pt x="661" y="759"/>
                </a:lnTo>
                <a:lnTo>
                  <a:pt x="666" y="759"/>
                </a:lnTo>
                <a:lnTo>
                  <a:pt x="670" y="759"/>
                </a:lnTo>
                <a:lnTo>
                  <a:pt x="675" y="760"/>
                </a:lnTo>
                <a:lnTo>
                  <a:pt x="677" y="760"/>
                </a:lnTo>
                <a:lnTo>
                  <a:pt x="678" y="760"/>
                </a:lnTo>
                <a:lnTo>
                  <a:pt x="682" y="760"/>
                </a:lnTo>
                <a:lnTo>
                  <a:pt x="681" y="765"/>
                </a:lnTo>
                <a:lnTo>
                  <a:pt x="681" y="769"/>
                </a:lnTo>
                <a:lnTo>
                  <a:pt x="681" y="771"/>
                </a:lnTo>
                <a:lnTo>
                  <a:pt x="681" y="772"/>
                </a:lnTo>
                <a:lnTo>
                  <a:pt x="682" y="773"/>
                </a:lnTo>
                <a:lnTo>
                  <a:pt x="682" y="774"/>
                </a:lnTo>
                <a:lnTo>
                  <a:pt x="682" y="776"/>
                </a:lnTo>
                <a:lnTo>
                  <a:pt x="682" y="777"/>
                </a:lnTo>
                <a:lnTo>
                  <a:pt x="683" y="778"/>
                </a:lnTo>
                <a:lnTo>
                  <a:pt x="683" y="779"/>
                </a:lnTo>
                <a:lnTo>
                  <a:pt x="683" y="780"/>
                </a:lnTo>
                <a:lnTo>
                  <a:pt x="684" y="781"/>
                </a:lnTo>
                <a:lnTo>
                  <a:pt x="684" y="782"/>
                </a:lnTo>
                <a:lnTo>
                  <a:pt x="684" y="784"/>
                </a:lnTo>
                <a:lnTo>
                  <a:pt x="684" y="785"/>
                </a:lnTo>
                <a:lnTo>
                  <a:pt x="685" y="785"/>
                </a:lnTo>
                <a:lnTo>
                  <a:pt x="685" y="786"/>
                </a:lnTo>
                <a:lnTo>
                  <a:pt x="685" y="787"/>
                </a:lnTo>
                <a:lnTo>
                  <a:pt x="686" y="788"/>
                </a:lnTo>
                <a:lnTo>
                  <a:pt x="686" y="789"/>
                </a:lnTo>
                <a:lnTo>
                  <a:pt x="686" y="790"/>
                </a:lnTo>
                <a:lnTo>
                  <a:pt x="686" y="791"/>
                </a:lnTo>
                <a:lnTo>
                  <a:pt x="686" y="793"/>
                </a:lnTo>
                <a:lnTo>
                  <a:pt x="686" y="794"/>
                </a:lnTo>
                <a:lnTo>
                  <a:pt x="686" y="795"/>
                </a:lnTo>
                <a:lnTo>
                  <a:pt x="686" y="796"/>
                </a:lnTo>
                <a:lnTo>
                  <a:pt x="686" y="797"/>
                </a:lnTo>
                <a:lnTo>
                  <a:pt x="686" y="799"/>
                </a:lnTo>
                <a:lnTo>
                  <a:pt x="686" y="802"/>
                </a:lnTo>
                <a:lnTo>
                  <a:pt x="685" y="803"/>
                </a:lnTo>
                <a:lnTo>
                  <a:pt x="685" y="804"/>
                </a:lnTo>
                <a:lnTo>
                  <a:pt x="684" y="805"/>
                </a:lnTo>
                <a:lnTo>
                  <a:pt x="684" y="806"/>
                </a:lnTo>
                <a:lnTo>
                  <a:pt x="684" y="807"/>
                </a:lnTo>
                <a:lnTo>
                  <a:pt x="683" y="808"/>
                </a:lnTo>
                <a:lnTo>
                  <a:pt x="683" y="810"/>
                </a:lnTo>
                <a:lnTo>
                  <a:pt x="682" y="811"/>
                </a:lnTo>
                <a:lnTo>
                  <a:pt x="682" y="812"/>
                </a:lnTo>
                <a:lnTo>
                  <a:pt x="681" y="813"/>
                </a:lnTo>
                <a:lnTo>
                  <a:pt x="681" y="814"/>
                </a:lnTo>
                <a:lnTo>
                  <a:pt x="681" y="815"/>
                </a:lnTo>
                <a:lnTo>
                  <a:pt x="679" y="816"/>
                </a:lnTo>
                <a:lnTo>
                  <a:pt x="679" y="818"/>
                </a:lnTo>
                <a:lnTo>
                  <a:pt x="679" y="819"/>
                </a:lnTo>
                <a:lnTo>
                  <a:pt x="679" y="820"/>
                </a:lnTo>
                <a:lnTo>
                  <a:pt x="679" y="821"/>
                </a:lnTo>
                <a:lnTo>
                  <a:pt x="679" y="823"/>
                </a:lnTo>
                <a:lnTo>
                  <a:pt x="679" y="824"/>
                </a:lnTo>
                <a:lnTo>
                  <a:pt x="679" y="826"/>
                </a:lnTo>
                <a:lnTo>
                  <a:pt x="679" y="827"/>
                </a:lnTo>
                <a:lnTo>
                  <a:pt x="679" y="828"/>
                </a:lnTo>
                <a:lnTo>
                  <a:pt x="681" y="830"/>
                </a:lnTo>
                <a:lnTo>
                  <a:pt x="681" y="831"/>
                </a:lnTo>
                <a:lnTo>
                  <a:pt x="681" y="835"/>
                </a:lnTo>
                <a:lnTo>
                  <a:pt x="681" y="836"/>
                </a:lnTo>
                <a:lnTo>
                  <a:pt x="682" y="838"/>
                </a:lnTo>
                <a:lnTo>
                  <a:pt x="682" y="839"/>
                </a:lnTo>
                <a:lnTo>
                  <a:pt x="682" y="840"/>
                </a:lnTo>
                <a:lnTo>
                  <a:pt x="682" y="841"/>
                </a:lnTo>
                <a:lnTo>
                  <a:pt x="683" y="843"/>
                </a:lnTo>
                <a:lnTo>
                  <a:pt x="683" y="844"/>
                </a:lnTo>
                <a:lnTo>
                  <a:pt x="683" y="845"/>
                </a:lnTo>
                <a:lnTo>
                  <a:pt x="683" y="847"/>
                </a:lnTo>
                <a:lnTo>
                  <a:pt x="684" y="848"/>
                </a:lnTo>
                <a:lnTo>
                  <a:pt x="684" y="849"/>
                </a:lnTo>
                <a:lnTo>
                  <a:pt x="684" y="850"/>
                </a:lnTo>
                <a:lnTo>
                  <a:pt x="684" y="852"/>
                </a:lnTo>
                <a:lnTo>
                  <a:pt x="684" y="853"/>
                </a:lnTo>
                <a:lnTo>
                  <a:pt x="684" y="854"/>
                </a:lnTo>
                <a:lnTo>
                  <a:pt x="684" y="855"/>
                </a:lnTo>
                <a:lnTo>
                  <a:pt x="684" y="856"/>
                </a:lnTo>
                <a:lnTo>
                  <a:pt x="684" y="857"/>
                </a:lnTo>
                <a:lnTo>
                  <a:pt x="684" y="860"/>
                </a:lnTo>
                <a:lnTo>
                  <a:pt x="684" y="861"/>
                </a:lnTo>
                <a:lnTo>
                  <a:pt x="686" y="861"/>
                </a:lnTo>
                <a:lnTo>
                  <a:pt x="695" y="861"/>
                </a:lnTo>
                <a:lnTo>
                  <a:pt x="704" y="861"/>
                </a:lnTo>
                <a:lnTo>
                  <a:pt x="706" y="861"/>
                </a:lnTo>
                <a:lnTo>
                  <a:pt x="707" y="862"/>
                </a:lnTo>
                <a:lnTo>
                  <a:pt x="709" y="862"/>
                </a:lnTo>
                <a:lnTo>
                  <a:pt x="716" y="862"/>
                </a:lnTo>
                <a:lnTo>
                  <a:pt x="723" y="862"/>
                </a:lnTo>
                <a:lnTo>
                  <a:pt x="727" y="862"/>
                </a:lnTo>
                <a:lnTo>
                  <a:pt x="728" y="862"/>
                </a:lnTo>
                <a:lnTo>
                  <a:pt x="729" y="862"/>
                </a:lnTo>
                <a:lnTo>
                  <a:pt x="731" y="862"/>
                </a:lnTo>
                <a:lnTo>
                  <a:pt x="732" y="862"/>
                </a:lnTo>
                <a:lnTo>
                  <a:pt x="733" y="862"/>
                </a:lnTo>
                <a:lnTo>
                  <a:pt x="734" y="862"/>
                </a:lnTo>
                <a:lnTo>
                  <a:pt x="734" y="863"/>
                </a:lnTo>
                <a:lnTo>
                  <a:pt x="735" y="863"/>
                </a:lnTo>
                <a:lnTo>
                  <a:pt x="736" y="863"/>
                </a:lnTo>
                <a:lnTo>
                  <a:pt x="737" y="863"/>
                </a:lnTo>
                <a:lnTo>
                  <a:pt x="738" y="863"/>
                </a:lnTo>
                <a:lnTo>
                  <a:pt x="743" y="863"/>
                </a:lnTo>
                <a:lnTo>
                  <a:pt x="743" y="854"/>
                </a:lnTo>
                <a:lnTo>
                  <a:pt x="743" y="845"/>
                </a:lnTo>
                <a:lnTo>
                  <a:pt x="744" y="843"/>
                </a:lnTo>
                <a:lnTo>
                  <a:pt x="749" y="845"/>
                </a:lnTo>
                <a:lnTo>
                  <a:pt x="750" y="847"/>
                </a:lnTo>
                <a:lnTo>
                  <a:pt x="750" y="848"/>
                </a:lnTo>
                <a:lnTo>
                  <a:pt x="751" y="852"/>
                </a:lnTo>
                <a:lnTo>
                  <a:pt x="751" y="853"/>
                </a:lnTo>
                <a:lnTo>
                  <a:pt x="749" y="854"/>
                </a:lnTo>
                <a:lnTo>
                  <a:pt x="749" y="856"/>
                </a:lnTo>
                <a:lnTo>
                  <a:pt x="752" y="856"/>
                </a:lnTo>
                <a:lnTo>
                  <a:pt x="754" y="858"/>
                </a:lnTo>
                <a:lnTo>
                  <a:pt x="755" y="858"/>
                </a:lnTo>
                <a:lnTo>
                  <a:pt x="757" y="858"/>
                </a:lnTo>
                <a:lnTo>
                  <a:pt x="758" y="858"/>
                </a:lnTo>
                <a:lnTo>
                  <a:pt x="758" y="857"/>
                </a:lnTo>
                <a:lnTo>
                  <a:pt x="758" y="856"/>
                </a:lnTo>
                <a:lnTo>
                  <a:pt x="759" y="852"/>
                </a:lnTo>
                <a:lnTo>
                  <a:pt x="759" y="850"/>
                </a:lnTo>
                <a:lnTo>
                  <a:pt x="759" y="847"/>
                </a:lnTo>
                <a:lnTo>
                  <a:pt x="759" y="845"/>
                </a:lnTo>
                <a:lnTo>
                  <a:pt x="759" y="844"/>
                </a:lnTo>
                <a:lnTo>
                  <a:pt x="755" y="844"/>
                </a:lnTo>
                <a:lnTo>
                  <a:pt x="754" y="844"/>
                </a:lnTo>
                <a:lnTo>
                  <a:pt x="750" y="844"/>
                </a:lnTo>
                <a:lnTo>
                  <a:pt x="749" y="841"/>
                </a:lnTo>
                <a:lnTo>
                  <a:pt x="748" y="841"/>
                </a:lnTo>
                <a:lnTo>
                  <a:pt x="744" y="841"/>
                </a:lnTo>
                <a:lnTo>
                  <a:pt x="744" y="840"/>
                </a:lnTo>
                <a:lnTo>
                  <a:pt x="744" y="836"/>
                </a:lnTo>
                <a:lnTo>
                  <a:pt x="744" y="832"/>
                </a:lnTo>
                <a:lnTo>
                  <a:pt x="744" y="829"/>
                </a:lnTo>
                <a:lnTo>
                  <a:pt x="744" y="826"/>
                </a:lnTo>
                <a:lnTo>
                  <a:pt x="744" y="824"/>
                </a:lnTo>
                <a:lnTo>
                  <a:pt x="744" y="823"/>
                </a:lnTo>
                <a:lnTo>
                  <a:pt x="744" y="820"/>
                </a:lnTo>
                <a:lnTo>
                  <a:pt x="744" y="816"/>
                </a:lnTo>
                <a:lnTo>
                  <a:pt x="744" y="813"/>
                </a:lnTo>
                <a:lnTo>
                  <a:pt x="748" y="813"/>
                </a:lnTo>
                <a:lnTo>
                  <a:pt x="748" y="806"/>
                </a:lnTo>
                <a:lnTo>
                  <a:pt x="748" y="802"/>
                </a:lnTo>
                <a:lnTo>
                  <a:pt x="748" y="798"/>
                </a:lnTo>
                <a:lnTo>
                  <a:pt x="748" y="795"/>
                </a:lnTo>
                <a:lnTo>
                  <a:pt x="748" y="790"/>
                </a:lnTo>
                <a:lnTo>
                  <a:pt x="749" y="782"/>
                </a:lnTo>
                <a:lnTo>
                  <a:pt x="743" y="782"/>
                </a:lnTo>
                <a:lnTo>
                  <a:pt x="737" y="781"/>
                </a:lnTo>
                <a:lnTo>
                  <a:pt x="724" y="781"/>
                </a:lnTo>
                <a:lnTo>
                  <a:pt x="721" y="781"/>
                </a:lnTo>
                <a:lnTo>
                  <a:pt x="720" y="780"/>
                </a:lnTo>
                <a:lnTo>
                  <a:pt x="718" y="780"/>
                </a:lnTo>
                <a:lnTo>
                  <a:pt x="718" y="786"/>
                </a:lnTo>
                <a:lnTo>
                  <a:pt x="718" y="789"/>
                </a:lnTo>
                <a:lnTo>
                  <a:pt x="718" y="791"/>
                </a:lnTo>
                <a:lnTo>
                  <a:pt x="718" y="793"/>
                </a:lnTo>
                <a:lnTo>
                  <a:pt x="717" y="795"/>
                </a:lnTo>
                <a:lnTo>
                  <a:pt x="717" y="797"/>
                </a:lnTo>
                <a:lnTo>
                  <a:pt x="717" y="798"/>
                </a:lnTo>
                <a:lnTo>
                  <a:pt x="717" y="801"/>
                </a:lnTo>
                <a:lnTo>
                  <a:pt x="717" y="804"/>
                </a:lnTo>
                <a:lnTo>
                  <a:pt x="717" y="805"/>
                </a:lnTo>
                <a:lnTo>
                  <a:pt x="717" y="807"/>
                </a:lnTo>
                <a:lnTo>
                  <a:pt x="717" y="810"/>
                </a:lnTo>
                <a:lnTo>
                  <a:pt x="717" y="812"/>
                </a:lnTo>
                <a:lnTo>
                  <a:pt x="716" y="823"/>
                </a:lnTo>
                <a:lnTo>
                  <a:pt x="707" y="823"/>
                </a:lnTo>
                <a:lnTo>
                  <a:pt x="707" y="824"/>
                </a:lnTo>
                <a:lnTo>
                  <a:pt x="711" y="826"/>
                </a:lnTo>
                <a:lnTo>
                  <a:pt x="711" y="828"/>
                </a:lnTo>
                <a:lnTo>
                  <a:pt x="714" y="832"/>
                </a:lnTo>
                <a:lnTo>
                  <a:pt x="709" y="832"/>
                </a:lnTo>
                <a:lnTo>
                  <a:pt x="704" y="829"/>
                </a:lnTo>
                <a:lnTo>
                  <a:pt x="704" y="824"/>
                </a:lnTo>
                <a:lnTo>
                  <a:pt x="702" y="824"/>
                </a:lnTo>
                <a:lnTo>
                  <a:pt x="702" y="840"/>
                </a:lnTo>
                <a:lnTo>
                  <a:pt x="701" y="840"/>
                </a:lnTo>
                <a:lnTo>
                  <a:pt x="695" y="840"/>
                </a:lnTo>
                <a:lnTo>
                  <a:pt x="692" y="840"/>
                </a:lnTo>
                <a:lnTo>
                  <a:pt x="691" y="840"/>
                </a:lnTo>
                <a:lnTo>
                  <a:pt x="690" y="836"/>
                </a:lnTo>
                <a:lnTo>
                  <a:pt x="684" y="836"/>
                </a:lnTo>
                <a:lnTo>
                  <a:pt x="683" y="836"/>
                </a:lnTo>
                <a:lnTo>
                  <a:pt x="683" y="837"/>
                </a:lnTo>
                <a:lnTo>
                  <a:pt x="683" y="836"/>
                </a:lnTo>
                <a:lnTo>
                  <a:pt x="681" y="824"/>
                </a:lnTo>
                <a:lnTo>
                  <a:pt x="681" y="822"/>
                </a:lnTo>
                <a:lnTo>
                  <a:pt x="681" y="821"/>
                </a:lnTo>
                <a:lnTo>
                  <a:pt x="681" y="820"/>
                </a:lnTo>
                <a:lnTo>
                  <a:pt x="682" y="819"/>
                </a:lnTo>
                <a:lnTo>
                  <a:pt x="681" y="819"/>
                </a:lnTo>
                <a:lnTo>
                  <a:pt x="681" y="818"/>
                </a:lnTo>
                <a:lnTo>
                  <a:pt x="681" y="816"/>
                </a:lnTo>
                <a:lnTo>
                  <a:pt x="682" y="816"/>
                </a:lnTo>
                <a:lnTo>
                  <a:pt x="682" y="815"/>
                </a:lnTo>
                <a:lnTo>
                  <a:pt x="684" y="811"/>
                </a:lnTo>
                <a:lnTo>
                  <a:pt x="685" y="808"/>
                </a:lnTo>
                <a:lnTo>
                  <a:pt x="685" y="807"/>
                </a:lnTo>
                <a:lnTo>
                  <a:pt x="686" y="805"/>
                </a:lnTo>
                <a:lnTo>
                  <a:pt x="686" y="804"/>
                </a:lnTo>
                <a:lnTo>
                  <a:pt x="687" y="803"/>
                </a:lnTo>
                <a:lnTo>
                  <a:pt x="692" y="804"/>
                </a:lnTo>
                <a:lnTo>
                  <a:pt x="694" y="797"/>
                </a:lnTo>
                <a:lnTo>
                  <a:pt x="691" y="797"/>
                </a:lnTo>
                <a:lnTo>
                  <a:pt x="689" y="797"/>
                </a:lnTo>
                <a:lnTo>
                  <a:pt x="689" y="796"/>
                </a:lnTo>
                <a:lnTo>
                  <a:pt x="689" y="795"/>
                </a:lnTo>
                <a:lnTo>
                  <a:pt x="689" y="794"/>
                </a:lnTo>
                <a:lnTo>
                  <a:pt x="689" y="791"/>
                </a:lnTo>
                <a:lnTo>
                  <a:pt x="687" y="790"/>
                </a:lnTo>
                <a:lnTo>
                  <a:pt x="687" y="789"/>
                </a:lnTo>
                <a:lnTo>
                  <a:pt x="687" y="788"/>
                </a:lnTo>
                <a:lnTo>
                  <a:pt x="687" y="787"/>
                </a:lnTo>
                <a:lnTo>
                  <a:pt x="687" y="786"/>
                </a:lnTo>
                <a:lnTo>
                  <a:pt x="686" y="786"/>
                </a:lnTo>
                <a:lnTo>
                  <a:pt x="686" y="785"/>
                </a:lnTo>
                <a:lnTo>
                  <a:pt x="686" y="784"/>
                </a:lnTo>
                <a:lnTo>
                  <a:pt x="685" y="781"/>
                </a:lnTo>
                <a:lnTo>
                  <a:pt x="685" y="779"/>
                </a:lnTo>
                <a:lnTo>
                  <a:pt x="684" y="777"/>
                </a:lnTo>
                <a:lnTo>
                  <a:pt x="684" y="776"/>
                </a:lnTo>
                <a:lnTo>
                  <a:pt x="683" y="774"/>
                </a:lnTo>
                <a:lnTo>
                  <a:pt x="683" y="773"/>
                </a:lnTo>
                <a:lnTo>
                  <a:pt x="690" y="773"/>
                </a:lnTo>
                <a:lnTo>
                  <a:pt x="692" y="772"/>
                </a:lnTo>
                <a:lnTo>
                  <a:pt x="693" y="776"/>
                </a:lnTo>
                <a:lnTo>
                  <a:pt x="693" y="777"/>
                </a:lnTo>
                <a:lnTo>
                  <a:pt x="693" y="778"/>
                </a:lnTo>
                <a:lnTo>
                  <a:pt x="694" y="780"/>
                </a:lnTo>
                <a:lnTo>
                  <a:pt x="694" y="781"/>
                </a:lnTo>
                <a:lnTo>
                  <a:pt x="694" y="782"/>
                </a:lnTo>
                <a:lnTo>
                  <a:pt x="693" y="782"/>
                </a:lnTo>
                <a:lnTo>
                  <a:pt x="692" y="782"/>
                </a:lnTo>
                <a:lnTo>
                  <a:pt x="691" y="784"/>
                </a:lnTo>
                <a:lnTo>
                  <a:pt x="694" y="782"/>
                </a:lnTo>
                <a:lnTo>
                  <a:pt x="695" y="782"/>
                </a:lnTo>
                <a:lnTo>
                  <a:pt x="698" y="782"/>
                </a:lnTo>
                <a:lnTo>
                  <a:pt x="699" y="782"/>
                </a:lnTo>
                <a:lnTo>
                  <a:pt x="701" y="782"/>
                </a:lnTo>
                <a:lnTo>
                  <a:pt x="702" y="785"/>
                </a:lnTo>
                <a:lnTo>
                  <a:pt x="703" y="785"/>
                </a:lnTo>
                <a:lnTo>
                  <a:pt x="704" y="785"/>
                </a:lnTo>
                <a:lnTo>
                  <a:pt x="706" y="785"/>
                </a:lnTo>
                <a:lnTo>
                  <a:pt x="708" y="785"/>
                </a:lnTo>
                <a:lnTo>
                  <a:pt x="710" y="785"/>
                </a:lnTo>
                <a:lnTo>
                  <a:pt x="711" y="786"/>
                </a:lnTo>
                <a:lnTo>
                  <a:pt x="714" y="786"/>
                </a:lnTo>
                <a:lnTo>
                  <a:pt x="715" y="773"/>
                </a:lnTo>
                <a:lnTo>
                  <a:pt x="716" y="773"/>
                </a:lnTo>
                <a:lnTo>
                  <a:pt x="717" y="773"/>
                </a:lnTo>
                <a:lnTo>
                  <a:pt x="718" y="773"/>
                </a:lnTo>
                <a:lnTo>
                  <a:pt x="719" y="773"/>
                </a:lnTo>
                <a:lnTo>
                  <a:pt x="720" y="773"/>
                </a:lnTo>
                <a:lnTo>
                  <a:pt x="723" y="773"/>
                </a:lnTo>
                <a:lnTo>
                  <a:pt x="725" y="774"/>
                </a:lnTo>
                <a:lnTo>
                  <a:pt x="724" y="772"/>
                </a:lnTo>
                <a:lnTo>
                  <a:pt x="725" y="770"/>
                </a:lnTo>
                <a:lnTo>
                  <a:pt x="725" y="764"/>
                </a:lnTo>
                <a:lnTo>
                  <a:pt x="725" y="760"/>
                </a:lnTo>
                <a:lnTo>
                  <a:pt x="725" y="755"/>
                </a:lnTo>
                <a:lnTo>
                  <a:pt x="725" y="748"/>
                </a:lnTo>
                <a:lnTo>
                  <a:pt x="724" y="748"/>
                </a:lnTo>
                <a:lnTo>
                  <a:pt x="723" y="748"/>
                </a:lnTo>
                <a:lnTo>
                  <a:pt x="719" y="750"/>
                </a:lnTo>
                <a:lnTo>
                  <a:pt x="718" y="750"/>
                </a:lnTo>
                <a:lnTo>
                  <a:pt x="717" y="750"/>
                </a:lnTo>
                <a:lnTo>
                  <a:pt x="712" y="751"/>
                </a:lnTo>
                <a:lnTo>
                  <a:pt x="709" y="751"/>
                </a:lnTo>
                <a:lnTo>
                  <a:pt x="706" y="751"/>
                </a:lnTo>
                <a:lnTo>
                  <a:pt x="704" y="752"/>
                </a:lnTo>
                <a:lnTo>
                  <a:pt x="703" y="752"/>
                </a:lnTo>
                <a:lnTo>
                  <a:pt x="701" y="752"/>
                </a:lnTo>
                <a:lnTo>
                  <a:pt x="696" y="753"/>
                </a:lnTo>
                <a:lnTo>
                  <a:pt x="694" y="753"/>
                </a:lnTo>
                <a:lnTo>
                  <a:pt x="692" y="753"/>
                </a:lnTo>
                <a:lnTo>
                  <a:pt x="691" y="753"/>
                </a:lnTo>
                <a:lnTo>
                  <a:pt x="690" y="753"/>
                </a:lnTo>
                <a:lnTo>
                  <a:pt x="687" y="754"/>
                </a:lnTo>
                <a:lnTo>
                  <a:pt x="684" y="754"/>
                </a:lnTo>
                <a:lnTo>
                  <a:pt x="683" y="754"/>
                </a:lnTo>
                <a:lnTo>
                  <a:pt x="684" y="729"/>
                </a:lnTo>
                <a:lnTo>
                  <a:pt x="685" y="719"/>
                </a:lnTo>
                <a:lnTo>
                  <a:pt x="687" y="719"/>
                </a:lnTo>
                <a:lnTo>
                  <a:pt x="689" y="719"/>
                </a:lnTo>
                <a:lnTo>
                  <a:pt x="692" y="719"/>
                </a:lnTo>
                <a:lnTo>
                  <a:pt x="694" y="720"/>
                </a:lnTo>
                <a:lnTo>
                  <a:pt x="696" y="720"/>
                </a:lnTo>
                <a:lnTo>
                  <a:pt x="698" y="720"/>
                </a:lnTo>
                <a:lnTo>
                  <a:pt x="699" y="720"/>
                </a:lnTo>
                <a:lnTo>
                  <a:pt x="700" y="720"/>
                </a:lnTo>
                <a:lnTo>
                  <a:pt x="703" y="720"/>
                </a:lnTo>
                <a:lnTo>
                  <a:pt x="707" y="720"/>
                </a:lnTo>
                <a:lnTo>
                  <a:pt x="709" y="720"/>
                </a:lnTo>
                <a:lnTo>
                  <a:pt x="710" y="720"/>
                </a:lnTo>
                <a:lnTo>
                  <a:pt x="714" y="720"/>
                </a:lnTo>
                <a:lnTo>
                  <a:pt x="716" y="720"/>
                </a:lnTo>
                <a:lnTo>
                  <a:pt x="719" y="720"/>
                </a:lnTo>
                <a:lnTo>
                  <a:pt x="721" y="721"/>
                </a:lnTo>
                <a:lnTo>
                  <a:pt x="724" y="721"/>
                </a:lnTo>
                <a:lnTo>
                  <a:pt x="726" y="721"/>
                </a:lnTo>
                <a:lnTo>
                  <a:pt x="728" y="721"/>
                </a:lnTo>
                <a:lnTo>
                  <a:pt x="729" y="721"/>
                </a:lnTo>
                <a:lnTo>
                  <a:pt x="731" y="721"/>
                </a:lnTo>
                <a:lnTo>
                  <a:pt x="732" y="721"/>
                </a:lnTo>
                <a:lnTo>
                  <a:pt x="734" y="721"/>
                </a:lnTo>
                <a:lnTo>
                  <a:pt x="737" y="721"/>
                </a:lnTo>
                <a:lnTo>
                  <a:pt x="742" y="721"/>
                </a:lnTo>
                <a:lnTo>
                  <a:pt x="744" y="721"/>
                </a:lnTo>
                <a:lnTo>
                  <a:pt x="746" y="721"/>
                </a:lnTo>
                <a:lnTo>
                  <a:pt x="749" y="721"/>
                </a:lnTo>
                <a:lnTo>
                  <a:pt x="752" y="722"/>
                </a:lnTo>
                <a:lnTo>
                  <a:pt x="754" y="722"/>
                </a:lnTo>
                <a:lnTo>
                  <a:pt x="757" y="722"/>
                </a:lnTo>
                <a:lnTo>
                  <a:pt x="760" y="722"/>
                </a:lnTo>
                <a:lnTo>
                  <a:pt x="761" y="722"/>
                </a:lnTo>
                <a:lnTo>
                  <a:pt x="765" y="728"/>
                </a:lnTo>
                <a:lnTo>
                  <a:pt x="769" y="725"/>
                </a:lnTo>
                <a:lnTo>
                  <a:pt x="770" y="725"/>
                </a:lnTo>
                <a:lnTo>
                  <a:pt x="770" y="726"/>
                </a:lnTo>
                <a:lnTo>
                  <a:pt x="771" y="727"/>
                </a:lnTo>
                <a:lnTo>
                  <a:pt x="772" y="728"/>
                </a:lnTo>
                <a:lnTo>
                  <a:pt x="775" y="730"/>
                </a:lnTo>
                <a:lnTo>
                  <a:pt x="776" y="731"/>
                </a:lnTo>
                <a:lnTo>
                  <a:pt x="778" y="734"/>
                </a:lnTo>
                <a:lnTo>
                  <a:pt x="779" y="735"/>
                </a:lnTo>
                <a:lnTo>
                  <a:pt x="782" y="737"/>
                </a:lnTo>
                <a:lnTo>
                  <a:pt x="780" y="771"/>
                </a:lnTo>
                <a:lnTo>
                  <a:pt x="794" y="769"/>
                </a:lnTo>
                <a:lnTo>
                  <a:pt x="801" y="767"/>
                </a:lnTo>
                <a:lnTo>
                  <a:pt x="801" y="768"/>
                </a:lnTo>
                <a:lnTo>
                  <a:pt x="802" y="767"/>
                </a:lnTo>
                <a:lnTo>
                  <a:pt x="804" y="776"/>
                </a:lnTo>
                <a:lnTo>
                  <a:pt x="804" y="777"/>
                </a:lnTo>
                <a:lnTo>
                  <a:pt x="803" y="777"/>
                </a:lnTo>
                <a:lnTo>
                  <a:pt x="800" y="777"/>
                </a:lnTo>
                <a:lnTo>
                  <a:pt x="797" y="778"/>
                </a:lnTo>
                <a:lnTo>
                  <a:pt x="796" y="778"/>
                </a:lnTo>
                <a:lnTo>
                  <a:pt x="796" y="780"/>
                </a:lnTo>
                <a:lnTo>
                  <a:pt x="796" y="778"/>
                </a:lnTo>
                <a:lnTo>
                  <a:pt x="796" y="780"/>
                </a:lnTo>
                <a:lnTo>
                  <a:pt x="796" y="781"/>
                </a:lnTo>
                <a:lnTo>
                  <a:pt x="804" y="779"/>
                </a:lnTo>
                <a:lnTo>
                  <a:pt x="805" y="780"/>
                </a:lnTo>
                <a:lnTo>
                  <a:pt x="800" y="782"/>
                </a:lnTo>
                <a:lnTo>
                  <a:pt x="799" y="786"/>
                </a:lnTo>
                <a:lnTo>
                  <a:pt x="802" y="786"/>
                </a:lnTo>
                <a:lnTo>
                  <a:pt x="804" y="785"/>
                </a:lnTo>
                <a:lnTo>
                  <a:pt x="807" y="785"/>
                </a:lnTo>
                <a:lnTo>
                  <a:pt x="808" y="786"/>
                </a:lnTo>
                <a:lnTo>
                  <a:pt x="808" y="787"/>
                </a:lnTo>
                <a:lnTo>
                  <a:pt x="809" y="790"/>
                </a:lnTo>
                <a:lnTo>
                  <a:pt x="809" y="791"/>
                </a:lnTo>
                <a:lnTo>
                  <a:pt x="810" y="793"/>
                </a:lnTo>
                <a:lnTo>
                  <a:pt x="811" y="796"/>
                </a:lnTo>
                <a:lnTo>
                  <a:pt x="814" y="803"/>
                </a:lnTo>
                <a:lnTo>
                  <a:pt x="817" y="810"/>
                </a:lnTo>
                <a:lnTo>
                  <a:pt x="814" y="811"/>
                </a:lnTo>
                <a:lnTo>
                  <a:pt x="812" y="812"/>
                </a:lnTo>
                <a:lnTo>
                  <a:pt x="810" y="813"/>
                </a:lnTo>
                <a:lnTo>
                  <a:pt x="808" y="814"/>
                </a:lnTo>
                <a:lnTo>
                  <a:pt x="807" y="814"/>
                </a:lnTo>
                <a:lnTo>
                  <a:pt x="804" y="815"/>
                </a:lnTo>
                <a:lnTo>
                  <a:pt x="802" y="816"/>
                </a:lnTo>
                <a:lnTo>
                  <a:pt x="800" y="818"/>
                </a:lnTo>
                <a:lnTo>
                  <a:pt x="795" y="820"/>
                </a:lnTo>
                <a:lnTo>
                  <a:pt x="794" y="820"/>
                </a:lnTo>
                <a:lnTo>
                  <a:pt x="794" y="821"/>
                </a:lnTo>
                <a:lnTo>
                  <a:pt x="794" y="824"/>
                </a:lnTo>
                <a:lnTo>
                  <a:pt x="794" y="826"/>
                </a:lnTo>
                <a:lnTo>
                  <a:pt x="796" y="824"/>
                </a:lnTo>
                <a:lnTo>
                  <a:pt x="802" y="823"/>
                </a:lnTo>
                <a:lnTo>
                  <a:pt x="804" y="822"/>
                </a:lnTo>
                <a:lnTo>
                  <a:pt x="808" y="821"/>
                </a:lnTo>
                <a:lnTo>
                  <a:pt x="810" y="821"/>
                </a:lnTo>
                <a:lnTo>
                  <a:pt x="813" y="819"/>
                </a:lnTo>
                <a:lnTo>
                  <a:pt x="817" y="818"/>
                </a:lnTo>
                <a:lnTo>
                  <a:pt x="820" y="816"/>
                </a:lnTo>
                <a:lnTo>
                  <a:pt x="821" y="816"/>
                </a:lnTo>
                <a:lnTo>
                  <a:pt x="822" y="816"/>
                </a:lnTo>
                <a:lnTo>
                  <a:pt x="822" y="818"/>
                </a:lnTo>
                <a:lnTo>
                  <a:pt x="822" y="819"/>
                </a:lnTo>
                <a:lnTo>
                  <a:pt x="824" y="820"/>
                </a:lnTo>
                <a:lnTo>
                  <a:pt x="825" y="821"/>
                </a:lnTo>
                <a:lnTo>
                  <a:pt x="825" y="823"/>
                </a:lnTo>
                <a:lnTo>
                  <a:pt x="826" y="824"/>
                </a:lnTo>
                <a:lnTo>
                  <a:pt x="828" y="822"/>
                </a:lnTo>
                <a:lnTo>
                  <a:pt x="830" y="821"/>
                </a:lnTo>
                <a:lnTo>
                  <a:pt x="833" y="820"/>
                </a:lnTo>
                <a:lnTo>
                  <a:pt x="834" y="819"/>
                </a:lnTo>
                <a:lnTo>
                  <a:pt x="833" y="818"/>
                </a:lnTo>
                <a:lnTo>
                  <a:pt x="831" y="815"/>
                </a:lnTo>
                <a:lnTo>
                  <a:pt x="831" y="813"/>
                </a:lnTo>
                <a:lnTo>
                  <a:pt x="829" y="811"/>
                </a:lnTo>
                <a:lnTo>
                  <a:pt x="826" y="813"/>
                </a:lnTo>
                <a:lnTo>
                  <a:pt x="821" y="815"/>
                </a:lnTo>
                <a:lnTo>
                  <a:pt x="818" y="808"/>
                </a:lnTo>
                <a:lnTo>
                  <a:pt x="816" y="804"/>
                </a:lnTo>
                <a:lnTo>
                  <a:pt x="817" y="803"/>
                </a:lnTo>
                <a:lnTo>
                  <a:pt x="819" y="802"/>
                </a:lnTo>
                <a:lnTo>
                  <a:pt x="821" y="801"/>
                </a:lnTo>
                <a:lnTo>
                  <a:pt x="822" y="801"/>
                </a:lnTo>
                <a:lnTo>
                  <a:pt x="821" y="801"/>
                </a:lnTo>
                <a:lnTo>
                  <a:pt x="816" y="801"/>
                </a:lnTo>
                <a:lnTo>
                  <a:pt x="813" y="796"/>
                </a:lnTo>
                <a:lnTo>
                  <a:pt x="812" y="794"/>
                </a:lnTo>
                <a:lnTo>
                  <a:pt x="812" y="793"/>
                </a:lnTo>
                <a:lnTo>
                  <a:pt x="811" y="791"/>
                </a:lnTo>
                <a:lnTo>
                  <a:pt x="811" y="790"/>
                </a:lnTo>
                <a:lnTo>
                  <a:pt x="810" y="789"/>
                </a:lnTo>
                <a:lnTo>
                  <a:pt x="809" y="786"/>
                </a:lnTo>
                <a:lnTo>
                  <a:pt x="809" y="785"/>
                </a:lnTo>
                <a:lnTo>
                  <a:pt x="807" y="779"/>
                </a:lnTo>
                <a:lnTo>
                  <a:pt x="805" y="774"/>
                </a:lnTo>
                <a:lnTo>
                  <a:pt x="804" y="772"/>
                </a:lnTo>
                <a:lnTo>
                  <a:pt x="802" y="765"/>
                </a:lnTo>
                <a:lnTo>
                  <a:pt x="802" y="764"/>
                </a:lnTo>
                <a:lnTo>
                  <a:pt x="801" y="759"/>
                </a:lnTo>
                <a:lnTo>
                  <a:pt x="800" y="756"/>
                </a:lnTo>
                <a:lnTo>
                  <a:pt x="799" y="753"/>
                </a:lnTo>
                <a:lnTo>
                  <a:pt x="799" y="752"/>
                </a:lnTo>
                <a:lnTo>
                  <a:pt x="797" y="752"/>
                </a:lnTo>
                <a:lnTo>
                  <a:pt x="797" y="751"/>
                </a:lnTo>
                <a:lnTo>
                  <a:pt x="801" y="747"/>
                </a:lnTo>
                <a:lnTo>
                  <a:pt x="800" y="746"/>
                </a:lnTo>
                <a:lnTo>
                  <a:pt x="801" y="745"/>
                </a:lnTo>
                <a:lnTo>
                  <a:pt x="801" y="743"/>
                </a:lnTo>
                <a:lnTo>
                  <a:pt x="804" y="742"/>
                </a:lnTo>
                <a:lnTo>
                  <a:pt x="808" y="739"/>
                </a:lnTo>
                <a:lnTo>
                  <a:pt x="808" y="738"/>
                </a:lnTo>
                <a:lnTo>
                  <a:pt x="810" y="737"/>
                </a:lnTo>
                <a:lnTo>
                  <a:pt x="809" y="737"/>
                </a:lnTo>
                <a:lnTo>
                  <a:pt x="808" y="735"/>
                </a:lnTo>
                <a:lnTo>
                  <a:pt x="805" y="734"/>
                </a:lnTo>
                <a:lnTo>
                  <a:pt x="804" y="731"/>
                </a:lnTo>
                <a:lnTo>
                  <a:pt x="803" y="730"/>
                </a:lnTo>
                <a:lnTo>
                  <a:pt x="797" y="737"/>
                </a:lnTo>
                <a:lnTo>
                  <a:pt x="789" y="743"/>
                </a:lnTo>
                <a:lnTo>
                  <a:pt x="788" y="740"/>
                </a:lnTo>
                <a:lnTo>
                  <a:pt x="785" y="738"/>
                </a:lnTo>
                <a:lnTo>
                  <a:pt x="785" y="736"/>
                </a:lnTo>
                <a:lnTo>
                  <a:pt x="785" y="728"/>
                </a:lnTo>
                <a:lnTo>
                  <a:pt x="785" y="719"/>
                </a:lnTo>
                <a:lnTo>
                  <a:pt x="785" y="718"/>
                </a:lnTo>
                <a:lnTo>
                  <a:pt x="782" y="714"/>
                </a:lnTo>
                <a:lnTo>
                  <a:pt x="782" y="712"/>
                </a:lnTo>
                <a:lnTo>
                  <a:pt x="782" y="710"/>
                </a:lnTo>
                <a:lnTo>
                  <a:pt x="782" y="706"/>
                </a:lnTo>
                <a:lnTo>
                  <a:pt x="782" y="704"/>
                </a:lnTo>
                <a:lnTo>
                  <a:pt x="782" y="701"/>
                </a:lnTo>
                <a:lnTo>
                  <a:pt x="782" y="700"/>
                </a:lnTo>
                <a:lnTo>
                  <a:pt x="782" y="698"/>
                </a:lnTo>
                <a:lnTo>
                  <a:pt x="785" y="698"/>
                </a:lnTo>
                <a:lnTo>
                  <a:pt x="788" y="698"/>
                </a:lnTo>
                <a:lnTo>
                  <a:pt x="789" y="698"/>
                </a:lnTo>
                <a:lnTo>
                  <a:pt x="791" y="700"/>
                </a:lnTo>
                <a:lnTo>
                  <a:pt x="792" y="700"/>
                </a:lnTo>
                <a:lnTo>
                  <a:pt x="793" y="700"/>
                </a:lnTo>
                <a:lnTo>
                  <a:pt x="795" y="700"/>
                </a:lnTo>
                <a:lnTo>
                  <a:pt x="795" y="696"/>
                </a:lnTo>
                <a:lnTo>
                  <a:pt x="795" y="695"/>
                </a:lnTo>
                <a:lnTo>
                  <a:pt x="796" y="695"/>
                </a:lnTo>
                <a:lnTo>
                  <a:pt x="801" y="695"/>
                </a:lnTo>
                <a:lnTo>
                  <a:pt x="801" y="703"/>
                </a:lnTo>
                <a:lnTo>
                  <a:pt x="807" y="705"/>
                </a:lnTo>
                <a:lnTo>
                  <a:pt x="808" y="706"/>
                </a:lnTo>
                <a:lnTo>
                  <a:pt x="808" y="712"/>
                </a:lnTo>
                <a:lnTo>
                  <a:pt x="812" y="712"/>
                </a:lnTo>
                <a:lnTo>
                  <a:pt x="816" y="713"/>
                </a:lnTo>
                <a:lnTo>
                  <a:pt x="820" y="713"/>
                </a:lnTo>
                <a:lnTo>
                  <a:pt x="821" y="713"/>
                </a:lnTo>
                <a:lnTo>
                  <a:pt x="822" y="713"/>
                </a:lnTo>
                <a:lnTo>
                  <a:pt x="825" y="713"/>
                </a:lnTo>
                <a:lnTo>
                  <a:pt x="827" y="713"/>
                </a:lnTo>
                <a:lnTo>
                  <a:pt x="829" y="713"/>
                </a:lnTo>
                <a:lnTo>
                  <a:pt x="831" y="713"/>
                </a:lnTo>
                <a:lnTo>
                  <a:pt x="833" y="713"/>
                </a:lnTo>
                <a:lnTo>
                  <a:pt x="835" y="714"/>
                </a:lnTo>
                <a:lnTo>
                  <a:pt x="836" y="714"/>
                </a:lnTo>
                <a:lnTo>
                  <a:pt x="836" y="713"/>
                </a:lnTo>
                <a:lnTo>
                  <a:pt x="836" y="709"/>
                </a:lnTo>
                <a:lnTo>
                  <a:pt x="836" y="708"/>
                </a:lnTo>
                <a:lnTo>
                  <a:pt x="836" y="705"/>
                </a:lnTo>
                <a:lnTo>
                  <a:pt x="836" y="703"/>
                </a:lnTo>
                <a:lnTo>
                  <a:pt x="836" y="701"/>
                </a:lnTo>
                <a:lnTo>
                  <a:pt x="836" y="700"/>
                </a:lnTo>
                <a:lnTo>
                  <a:pt x="836" y="698"/>
                </a:lnTo>
                <a:lnTo>
                  <a:pt x="836" y="696"/>
                </a:lnTo>
                <a:lnTo>
                  <a:pt x="837" y="693"/>
                </a:lnTo>
                <a:lnTo>
                  <a:pt x="837" y="689"/>
                </a:lnTo>
                <a:lnTo>
                  <a:pt x="839" y="689"/>
                </a:lnTo>
                <a:lnTo>
                  <a:pt x="842" y="689"/>
                </a:lnTo>
                <a:lnTo>
                  <a:pt x="843" y="689"/>
                </a:lnTo>
                <a:lnTo>
                  <a:pt x="844" y="689"/>
                </a:lnTo>
                <a:lnTo>
                  <a:pt x="846" y="689"/>
                </a:lnTo>
                <a:lnTo>
                  <a:pt x="850" y="689"/>
                </a:lnTo>
                <a:lnTo>
                  <a:pt x="851" y="689"/>
                </a:lnTo>
                <a:lnTo>
                  <a:pt x="854" y="689"/>
                </a:lnTo>
                <a:lnTo>
                  <a:pt x="854" y="686"/>
                </a:lnTo>
                <a:lnTo>
                  <a:pt x="854" y="684"/>
                </a:lnTo>
                <a:lnTo>
                  <a:pt x="854" y="681"/>
                </a:lnTo>
                <a:lnTo>
                  <a:pt x="855" y="679"/>
                </a:lnTo>
                <a:lnTo>
                  <a:pt x="855" y="676"/>
                </a:lnTo>
                <a:lnTo>
                  <a:pt x="855" y="672"/>
                </a:lnTo>
                <a:lnTo>
                  <a:pt x="856" y="671"/>
                </a:lnTo>
                <a:lnTo>
                  <a:pt x="856" y="668"/>
                </a:lnTo>
                <a:lnTo>
                  <a:pt x="856" y="667"/>
                </a:lnTo>
                <a:lnTo>
                  <a:pt x="856" y="664"/>
                </a:lnTo>
                <a:lnTo>
                  <a:pt x="856" y="662"/>
                </a:lnTo>
                <a:lnTo>
                  <a:pt x="856" y="660"/>
                </a:lnTo>
                <a:lnTo>
                  <a:pt x="856" y="659"/>
                </a:lnTo>
                <a:lnTo>
                  <a:pt x="856" y="655"/>
                </a:lnTo>
                <a:lnTo>
                  <a:pt x="856" y="654"/>
                </a:lnTo>
                <a:lnTo>
                  <a:pt x="856" y="652"/>
                </a:lnTo>
                <a:lnTo>
                  <a:pt x="856" y="650"/>
                </a:lnTo>
                <a:lnTo>
                  <a:pt x="858" y="647"/>
                </a:lnTo>
                <a:lnTo>
                  <a:pt x="858" y="646"/>
                </a:lnTo>
                <a:lnTo>
                  <a:pt x="858" y="645"/>
                </a:lnTo>
                <a:lnTo>
                  <a:pt x="858" y="642"/>
                </a:lnTo>
                <a:lnTo>
                  <a:pt x="858" y="641"/>
                </a:lnTo>
                <a:lnTo>
                  <a:pt x="858" y="639"/>
                </a:lnTo>
                <a:lnTo>
                  <a:pt x="858" y="637"/>
                </a:lnTo>
                <a:lnTo>
                  <a:pt x="867" y="636"/>
                </a:lnTo>
                <a:lnTo>
                  <a:pt x="867" y="637"/>
                </a:lnTo>
                <a:lnTo>
                  <a:pt x="867" y="638"/>
                </a:lnTo>
                <a:lnTo>
                  <a:pt x="867" y="639"/>
                </a:lnTo>
                <a:lnTo>
                  <a:pt x="867" y="641"/>
                </a:lnTo>
                <a:lnTo>
                  <a:pt x="867" y="643"/>
                </a:lnTo>
                <a:lnTo>
                  <a:pt x="867" y="644"/>
                </a:lnTo>
                <a:lnTo>
                  <a:pt x="867" y="647"/>
                </a:lnTo>
                <a:lnTo>
                  <a:pt x="867" y="651"/>
                </a:lnTo>
                <a:lnTo>
                  <a:pt x="867" y="652"/>
                </a:lnTo>
                <a:lnTo>
                  <a:pt x="867" y="653"/>
                </a:lnTo>
                <a:lnTo>
                  <a:pt x="867" y="655"/>
                </a:lnTo>
                <a:lnTo>
                  <a:pt x="867" y="659"/>
                </a:lnTo>
                <a:lnTo>
                  <a:pt x="867" y="661"/>
                </a:lnTo>
                <a:lnTo>
                  <a:pt x="865" y="663"/>
                </a:lnTo>
                <a:lnTo>
                  <a:pt x="875" y="663"/>
                </a:lnTo>
                <a:lnTo>
                  <a:pt x="876" y="663"/>
                </a:lnTo>
                <a:lnTo>
                  <a:pt x="877" y="663"/>
                </a:lnTo>
                <a:lnTo>
                  <a:pt x="879" y="663"/>
                </a:lnTo>
                <a:lnTo>
                  <a:pt x="881" y="663"/>
                </a:lnTo>
                <a:lnTo>
                  <a:pt x="884" y="663"/>
                </a:lnTo>
                <a:lnTo>
                  <a:pt x="885" y="663"/>
                </a:lnTo>
                <a:lnTo>
                  <a:pt x="887" y="663"/>
                </a:lnTo>
                <a:lnTo>
                  <a:pt x="889" y="663"/>
                </a:lnTo>
                <a:lnTo>
                  <a:pt x="890" y="663"/>
                </a:lnTo>
                <a:lnTo>
                  <a:pt x="890" y="664"/>
                </a:lnTo>
                <a:lnTo>
                  <a:pt x="894" y="664"/>
                </a:lnTo>
                <a:lnTo>
                  <a:pt x="896" y="664"/>
                </a:lnTo>
                <a:lnTo>
                  <a:pt x="898" y="664"/>
                </a:lnTo>
                <a:lnTo>
                  <a:pt x="899" y="664"/>
                </a:lnTo>
                <a:lnTo>
                  <a:pt x="903" y="664"/>
                </a:lnTo>
                <a:lnTo>
                  <a:pt x="909" y="664"/>
                </a:lnTo>
                <a:lnTo>
                  <a:pt x="909" y="666"/>
                </a:lnTo>
                <a:lnTo>
                  <a:pt x="910" y="667"/>
                </a:lnTo>
                <a:lnTo>
                  <a:pt x="909" y="668"/>
                </a:lnTo>
                <a:lnTo>
                  <a:pt x="909" y="669"/>
                </a:lnTo>
                <a:lnTo>
                  <a:pt x="909" y="670"/>
                </a:lnTo>
                <a:lnTo>
                  <a:pt x="909" y="671"/>
                </a:lnTo>
                <a:lnTo>
                  <a:pt x="909" y="672"/>
                </a:lnTo>
                <a:lnTo>
                  <a:pt x="909" y="673"/>
                </a:lnTo>
                <a:lnTo>
                  <a:pt x="907" y="675"/>
                </a:lnTo>
                <a:lnTo>
                  <a:pt x="907" y="676"/>
                </a:lnTo>
                <a:lnTo>
                  <a:pt x="907" y="677"/>
                </a:lnTo>
                <a:lnTo>
                  <a:pt x="907" y="679"/>
                </a:lnTo>
                <a:lnTo>
                  <a:pt x="907" y="680"/>
                </a:lnTo>
                <a:lnTo>
                  <a:pt x="907" y="681"/>
                </a:lnTo>
                <a:lnTo>
                  <a:pt x="906" y="683"/>
                </a:lnTo>
                <a:lnTo>
                  <a:pt x="905" y="687"/>
                </a:lnTo>
                <a:lnTo>
                  <a:pt x="905" y="689"/>
                </a:lnTo>
                <a:lnTo>
                  <a:pt x="903" y="692"/>
                </a:lnTo>
                <a:lnTo>
                  <a:pt x="901" y="695"/>
                </a:lnTo>
                <a:lnTo>
                  <a:pt x="901" y="696"/>
                </a:lnTo>
                <a:lnTo>
                  <a:pt x="901" y="697"/>
                </a:lnTo>
                <a:lnTo>
                  <a:pt x="901" y="700"/>
                </a:lnTo>
                <a:lnTo>
                  <a:pt x="901" y="701"/>
                </a:lnTo>
                <a:lnTo>
                  <a:pt x="901" y="702"/>
                </a:lnTo>
                <a:lnTo>
                  <a:pt x="898" y="702"/>
                </a:lnTo>
                <a:lnTo>
                  <a:pt x="895" y="702"/>
                </a:lnTo>
                <a:lnTo>
                  <a:pt x="893" y="702"/>
                </a:lnTo>
                <a:lnTo>
                  <a:pt x="893" y="700"/>
                </a:lnTo>
                <a:lnTo>
                  <a:pt x="890" y="700"/>
                </a:lnTo>
                <a:lnTo>
                  <a:pt x="889" y="700"/>
                </a:lnTo>
                <a:lnTo>
                  <a:pt x="887" y="700"/>
                </a:lnTo>
                <a:lnTo>
                  <a:pt x="885" y="700"/>
                </a:lnTo>
                <a:lnTo>
                  <a:pt x="884" y="700"/>
                </a:lnTo>
                <a:lnTo>
                  <a:pt x="882" y="700"/>
                </a:lnTo>
                <a:lnTo>
                  <a:pt x="881" y="700"/>
                </a:lnTo>
                <a:lnTo>
                  <a:pt x="877" y="700"/>
                </a:lnTo>
                <a:lnTo>
                  <a:pt x="877" y="702"/>
                </a:lnTo>
                <a:lnTo>
                  <a:pt x="877" y="704"/>
                </a:lnTo>
                <a:lnTo>
                  <a:pt x="877" y="706"/>
                </a:lnTo>
                <a:lnTo>
                  <a:pt x="877" y="709"/>
                </a:lnTo>
                <a:lnTo>
                  <a:pt x="877" y="710"/>
                </a:lnTo>
                <a:lnTo>
                  <a:pt x="878" y="711"/>
                </a:lnTo>
                <a:lnTo>
                  <a:pt x="878" y="713"/>
                </a:lnTo>
                <a:lnTo>
                  <a:pt x="878" y="714"/>
                </a:lnTo>
                <a:lnTo>
                  <a:pt x="879" y="714"/>
                </a:lnTo>
                <a:lnTo>
                  <a:pt x="879" y="715"/>
                </a:lnTo>
                <a:lnTo>
                  <a:pt x="879" y="717"/>
                </a:lnTo>
                <a:lnTo>
                  <a:pt x="880" y="717"/>
                </a:lnTo>
                <a:lnTo>
                  <a:pt x="880" y="718"/>
                </a:lnTo>
                <a:lnTo>
                  <a:pt x="881" y="720"/>
                </a:lnTo>
                <a:lnTo>
                  <a:pt x="881" y="721"/>
                </a:lnTo>
                <a:lnTo>
                  <a:pt x="882" y="721"/>
                </a:lnTo>
                <a:lnTo>
                  <a:pt x="882" y="722"/>
                </a:lnTo>
                <a:lnTo>
                  <a:pt x="884" y="722"/>
                </a:lnTo>
                <a:lnTo>
                  <a:pt x="884" y="723"/>
                </a:lnTo>
                <a:lnTo>
                  <a:pt x="882" y="723"/>
                </a:lnTo>
                <a:lnTo>
                  <a:pt x="881" y="723"/>
                </a:lnTo>
                <a:lnTo>
                  <a:pt x="881" y="725"/>
                </a:lnTo>
                <a:lnTo>
                  <a:pt x="873" y="725"/>
                </a:lnTo>
                <a:lnTo>
                  <a:pt x="873" y="732"/>
                </a:lnTo>
                <a:lnTo>
                  <a:pt x="875" y="732"/>
                </a:lnTo>
                <a:lnTo>
                  <a:pt x="877" y="736"/>
                </a:lnTo>
                <a:lnTo>
                  <a:pt x="878" y="739"/>
                </a:lnTo>
                <a:lnTo>
                  <a:pt x="879" y="740"/>
                </a:lnTo>
                <a:lnTo>
                  <a:pt x="879" y="742"/>
                </a:lnTo>
                <a:lnTo>
                  <a:pt x="885" y="742"/>
                </a:lnTo>
                <a:lnTo>
                  <a:pt x="884" y="751"/>
                </a:lnTo>
                <a:lnTo>
                  <a:pt x="895" y="752"/>
                </a:lnTo>
                <a:lnTo>
                  <a:pt x="895" y="746"/>
                </a:lnTo>
                <a:lnTo>
                  <a:pt x="903" y="746"/>
                </a:lnTo>
                <a:lnTo>
                  <a:pt x="904" y="744"/>
                </a:lnTo>
                <a:lnTo>
                  <a:pt x="905" y="745"/>
                </a:lnTo>
                <a:lnTo>
                  <a:pt x="907" y="746"/>
                </a:lnTo>
                <a:lnTo>
                  <a:pt x="909" y="746"/>
                </a:lnTo>
                <a:lnTo>
                  <a:pt x="910" y="745"/>
                </a:lnTo>
                <a:lnTo>
                  <a:pt x="909" y="745"/>
                </a:lnTo>
                <a:lnTo>
                  <a:pt x="907" y="744"/>
                </a:lnTo>
                <a:lnTo>
                  <a:pt x="905" y="743"/>
                </a:lnTo>
                <a:lnTo>
                  <a:pt x="907" y="740"/>
                </a:lnTo>
                <a:lnTo>
                  <a:pt x="911" y="740"/>
                </a:lnTo>
                <a:lnTo>
                  <a:pt x="913" y="740"/>
                </a:lnTo>
                <a:lnTo>
                  <a:pt x="915" y="740"/>
                </a:lnTo>
                <a:lnTo>
                  <a:pt x="917" y="740"/>
                </a:lnTo>
                <a:lnTo>
                  <a:pt x="917" y="736"/>
                </a:lnTo>
                <a:lnTo>
                  <a:pt x="915" y="736"/>
                </a:lnTo>
                <a:lnTo>
                  <a:pt x="913" y="736"/>
                </a:lnTo>
                <a:lnTo>
                  <a:pt x="912" y="736"/>
                </a:lnTo>
                <a:lnTo>
                  <a:pt x="912" y="734"/>
                </a:lnTo>
                <a:lnTo>
                  <a:pt x="912" y="729"/>
                </a:lnTo>
                <a:lnTo>
                  <a:pt x="909" y="730"/>
                </a:lnTo>
                <a:lnTo>
                  <a:pt x="907" y="730"/>
                </a:lnTo>
                <a:lnTo>
                  <a:pt x="910" y="732"/>
                </a:lnTo>
                <a:lnTo>
                  <a:pt x="911" y="735"/>
                </a:lnTo>
                <a:lnTo>
                  <a:pt x="907" y="738"/>
                </a:lnTo>
                <a:lnTo>
                  <a:pt x="906" y="737"/>
                </a:lnTo>
                <a:lnTo>
                  <a:pt x="904" y="735"/>
                </a:lnTo>
                <a:lnTo>
                  <a:pt x="903" y="736"/>
                </a:lnTo>
                <a:lnTo>
                  <a:pt x="904" y="735"/>
                </a:lnTo>
                <a:lnTo>
                  <a:pt x="901" y="739"/>
                </a:lnTo>
                <a:lnTo>
                  <a:pt x="899" y="739"/>
                </a:lnTo>
                <a:lnTo>
                  <a:pt x="898" y="739"/>
                </a:lnTo>
                <a:lnTo>
                  <a:pt x="898" y="740"/>
                </a:lnTo>
                <a:lnTo>
                  <a:pt x="898" y="744"/>
                </a:lnTo>
                <a:lnTo>
                  <a:pt x="893" y="746"/>
                </a:lnTo>
                <a:lnTo>
                  <a:pt x="892" y="745"/>
                </a:lnTo>
                <a:lnTo>
                  <a:pt x="889" y="742"/>
                </a:lnTo>
                <a:lnTo>
                  <a:pt x="887" y="736"/>
                </a:lnTo>
                <a:lnTo>
                  <a:pt x="890" y="732"/>
                </a:lnTo>
                <a:lnTo>
                  <a:pt x="893" y="735"/>
                </a:lnTo>
                <a:lnTo>
                  <a:pt x="894" y="734"/>
                </a:lnTo>
                <a:lnTo>
                  <a:pt x="895" y="734"/>
                </a:lnTo>
                <a:lnTo>
                  <a:pt x="896" y="731"/>
                </a:lnTo>
                <a:lnTo>
                  <a:pt x="898" y="729"/>
                </a:lnTo>
                <a:lnTo>
                  <a:pt x="899" y="728"/>
                </a:lnTo>
                <a:lnTo>
                  <a:pt x="901" y="727"/>
                </a:lnTo>
                <a:lnTo>
                  <a:pt x="903" y="725"/>
                </a:lnTo>
                <a:lnTo>
                  <a:pt x="901" y="723"/>
                </a:lnTo>
                <a:lnTo>
                  <a:pt x="902" y="723"/>
                </a:lnTo>
                <a:lnTo>
                  <a:pt x="905" y="723"/>
                </a:lnTo>
                <a:lnTo>
                  <a:pt x="906" y="723"/>
                </a:lnTo>
                <a:lnTo>
                  <a:pt x="911" y="723"/>
                </a:lnTo>
                <a:lnTo>
                  <a:pt x="912" y="723"/>
                </a:lnTo>
                <a:lnTo>
                  <a:pt x="914" y="723"/>
                </a:lnTo>
                <a:lnTo>
                  <a:pt x="917" y="723"/>
                </a:lnTo>
                <a:lnTo>
                  <a:pt x="918" y="722"/>
                </a:lnTo>
                <a:lnTo>
                  <a:pt x="919" y="722"/>
                </a:lnTo>
                <a:lnTo>
                  <a:pt x="922" y="722"/>
                </a:lnTo>
                <a:lnTo>
                  <a:pt x="924" y="722"/>
                </a:lnTo>
                <a:lnTo>
                  <a:pt x="926" y="722"/>
                </a:lnTo>
                <a:lnTo>
                  <a:pt x="927" y="722"/>
                </a:lnTo>
                <a:lnTo>
                  <a:pt x="928" y="722"/>
                </a:lnTo>
                <a:lnTo>
                  <a:pt x="929" y="722"/>
                </a:lnTo>
                <a:lnTo>
                  <a:pt x="932" y="722"/>
                </a:lnTo>
                <a:lnTo>
                  <a:pt x="935" y="722"/>
                </a:lnTo>
                <a:lnTo>
                  <a:pt x="935" y="723"/>
                </a:lnTo>
                <a:lnTo>
                  <a:pt x="935" y="728"/>
                </a:lnTo>
                <a:lnTo>
                  <a:pt x="935" y="730"/>
                </a:lnTo>
                <a:lnTo>
                  <a:pt x="935" y="731"/>
                </a:lnTo>
                <a:lnTo>
                  <a:pt x="936" y="731"/>
                </a:lnTo>
                <a:lnTo>
                  <a:pt x="937" y="731"/>
                </a:lnTo>
                <a:lnTo>
                  <a:pt x="944" y="732"/>
                </a:lnTo>
                <a:lnTo>
                  <a:pt x="945" y="732"/>
                </a:lnTo>
                <a:lnTo>
                  <a:pt x="947" y="732"/>
                </a:lnTo>
                <a:lnTo>
                  <a:pt x="947" y="734"/>
                </a:lnTo>
                <a:lnTo>
                  <a:pt x="947" y="736"/>
                </a:lnTo>
                <a:lnTo>
                  <a:pt x="947" y="737"/>
                </a:lnTo>
                <a:lnTo>
                  <a:pt x="947" y="740"/>
                </a:lnTo>
                <a:lnTo>
                  <a:pt x="947" y="742"/>
                </a:lnTo>
                <a:lnTo>
                  <a:pt x="947" y="743"/>
                </a:lnTo>
                <a:lnTo>
                  <a:pt x="947" y="746"/>
                </a:lnTo>
                <a:lnTo>
                  <a:pt x="947" y="748"/>
                </a:lnTo>
                <a:lnTo>
                  <a:pt x="947" y="752"/>
                </a:lnTo>
                <a:lnTo>
                  <a:pt x="947" y="754"/>
                </a:lnTo>
                <a:lnTo>
                  <a:pt x="947" y="756"/>
                </a:lnTo>
                <a:lnTo>
                  <a:pt x="947" y="760"/>
                </a:lnTo>
                <a:lnTo>
                  <a:pt x="946" y="763"/>
                </a:lnTo>
                <a:lnTo>
                  <a:pt x="946" y="765"/>
                </a:lnTo>
                <a:lnTo>
                  <a:pt x="946" y="768"/>
                </a:lnTo>
                <a:lnTo>
                  <a:pt x="944" y="768"/>
                </a:lnTo>
                <a:lnTo>
                  <a:pt x="943" y="771"/>
                </a:lnTo>
                <a:lnTo>
                  <a:pt x="941" y="772"/>
                </a:lnTo>
                <a:lnTo>
                  <a:pt x="944" y="776"/>
                </a:lnTo>
                <a:lnTo>
                  <a:pt x="946" y="780"/>
                </a:lnTo>
                <a:lnTo>
                  <a:pt x="945" y="780"/>
                </a:lnTo>
                <a:lnTo>
                  <a:pt x="944" y="780"/>
                </a:lnTo>
                <a:lnTo>
                  <a:pt x="940" y="780"/>
                </a:lnTo>
                <a:lnTo>
                  <a:pt x="940" y="781"/>
                </a:lnTo>
                <a:lnTo>
                  <a:pt x="940" y="785"/>
                </a:lnTo>
                <a:lnTo>
                  <a:pt x="940" y="786"/>
                </a:lnTo>
                <a:lnTo>
                  <a:pt x="940" y="787"/>
                </a:lnTo>
                <a:lnTo>
                  <a:pt x="941" y="789"/>
                </a:lnTo>
                <a:lnTo>
                  <a:pt x="941" y="790"/>
                </a:lnTo>
                <a:lnTo>
                  <a:pt x="941" y="791"/>
                </a:lnTo>
                <a:lnTo>
                  <a:pt x="941" y="794"/>
                </a:lnTo>
                <a:lnTo>
                  <a:pt x="941" y="795"/>
                </a:lnTo>
                <a:lnTo>
                  <a:pt x="941" y="796"/>
                </a:lnTo>
                <a:lnTo>
                  <a:pt x="941" y="798"/>
                </a:lnTo>
                <a:lnTo>
                  <a:pt x="941" y="801"/>
                </a:lnTo>
                <a:lnTo>
                  <a:pt x="941" y="803"/>
                </a:lnTo>
                <a:lnTo>
                  <a:pt x="941" y="805"/>
                </a:lnTo>
                <a:lnTo>
                  <a:pt x="941" y="806"/>
                </a:lnTo>
                <a:lnTo>
                  <a:pt x="941" y="808"/>
                </a:lnTo>
                <a:lnTo>
                  <a:pt x="941" y="811"/>
                </a:lnTo>
                <a:lnTo>
                  <a:pt x="943" y="811"/>
                </a:lnTo>
                <a:lnTo>
                  <a:pt x="944" y="811"/>
                </a:lnTo>
                <a:lnTo>
                  <a:pt x="944" y="816"/>
                </a:lnTo>
                <a:lnTo>
                  <a:pt x="948" y="816"/>
                </a:lnTo>
                <a:lnTo>
                  <a:pt x="948" y="822"/>
                </a:lnTo>
                <a:lnTo>
                  <a:pt x="952" y="822"/>
                </a:lnTo>
                <a:lnTo>
                  <a:pt x="953" y="822"/>
                </a:lnTo>
                <a:lnTo>
                  <a:pt x="952" y="823"/>
                </a:lnTo>
                <a:lnTo>
                  <a:pt x="952" y="826"/>
                </a:lnTo>
                <a:lnTo>
                  <a:pt x="952" y="827"/>
                </a:lnTo>
                <a:lnTo>
                  <a:pt x="952" y="829"/>
                </a:lnTo>
                <a:lnTo>
                  <a:pt x="951" y="831"/>
                </a:lnTo>
                <a:lnTo>
                  <a:pt x="951" y="833"/>
                </a:lnTo>
                <a:lnTo>
                  <a:pt x="951" y="835"/>
                </a:lnTo>
                <a:lnTo>
                  <a:pt x="956" y="835"/>
                </a:lnTo>
                <a:lnTo>
                  <a:pt x="961" y="835"/>
                </a:lnTo>
                <a:lnTo>
                  <a:pt x="962" y="835"/>
                </a:lnTo>
                <a:lnTo>
                  <a:pt x="963" y="812"/>
                </a:lnTo>
                <a:lnTo>
                  <a:pt x="964" y="812"/>
                </a:lnTo>
                <a:lnTo>
                  <a:pt x="964" y="811"/>
                </a:lnTo>
                <a:lnTo>
                  <a:pt x="964" y="810"/>
                </a:lnTo>
                <a:lnTo>
                  <a:pt x="964" y="808"/>
                </a:lnTo>
                <a:lnTo>
                  <a:pt x="964" y="807"/>
                </a:lnTo>
                <a:lnTo>
                  <a:pt x="964" y="806"/>
                </a:lnTo>
                <a:lnTo>
                  <a:pt x="963" y="806"/>
                </a:lnTo>
                <a:lnTo>
                  <a:pt x="963" y="805"/>
                </a:lnTo>
                <a:lnTo>
                  <a:pt x="963" y="804"/>
                </a:lnTo>
                <a:lnTo>
                  <a:pt x="963" y="803"/>
                </a:lnTo>
                <a:lnTo>
                  <a:pt x="961" y="797"/>
                </a:lnTo>
                <a:lnTo>
                  <a:pt x="961" y="795"/>
                </a:lnTo>
                <a:lnTo>
                  <a:pt x="960" y="791"/>
                </a:lnTo>
                <a:lnTo>
                  <a:pt x="958" y="787"/>
                </a:lnTo>
                <a:lnTo>
                  <a:pt x="957" y="784"/>
                </a:lnTo>
                <a:lnTo>
                  <a:pt x="956" y="780"/>
                </a:lnTo>
                <a:lnTo>
                  <a:pt x="957" y="779"/>
                </a:lnTo>
                <a:lnTo>
                  <a:pt x="961" y="777"/>
                </a:lnTo>
                <a:lnTo>
                  <a:pt x="966" y="773"/>
                </a:lnTo>
                <a:lnTo>
                  <a:pt x="972" y="769"/>
                </a:lnTo>
                <a:lnTo>
                  <a:pt x="972" y="770"/>
                </a:lnTo>
                <a:lnTo>
                  <a:pt x="974" y="769"/>
                </a:lnTo>
                <a:lnTo>
                  <a:pt x="977" y="767"/>
                </a:lnTo>
                <a:lnTo>
                  <a:pt x="980" y="764"/>
                </a:lnTo>
                <a:lnTo>
                  <a:pt x="982" y="769"/>
                </a:lnTo>
                <a:lnTo>
                  <a:pt x="985" y="769"/>
                </a:lnTo>
                <a:lnTo>
                  <a:pt x="986" y="769"/>
                </a:lnTo>
                <a:lnTo>
                  <a:pt x="987" y="769"/>
                </a:lnTo>
                <a:lnTo>
                  <a:pt x="989" y="769"/>
                </a:lnTo>
                <a:lnTo>
                  <a:pt x="990" y="769"/>
                </a:lnTo>
                <a:lnTo>
                  <a:pt x="991" y="769"/>
                </a:lnTo>
                <a:lnTo>
                  <a:pt x="994" y="769"/>
                </a:lnTo>
                <a:lnTo>
                  <a:pt x="995" y="769"/>
                </a:lnTo>
                <a:lnTo>
                  <a:pt x="996" y="769"/>
                </a:lnTo>
                <a:lnTo>
                  <a:pt x="998" y="769"/>
                </a:lnTo>
                <a:lnTo>
                  <a:pt x="999" y="769"/>
                </a:lnTo>
                <a:lnTo>
                  <a:pt x="1002" y="769"/>
                </a:lnTo>
                <a:lnTo>
                  <a:pt x="1005" y="769"/>
                </a:lnTo>
                <a:lnTo>
                  <a:pt x="1008" y="770"/>
                </a:lnTo>
                <a:lnTo>
                  <a:pt x="1010" y="770"/>
                </a:lnTo>
                <a:lnTo>
                  <a:pt x="1011" y="770"/>
                </a:lnTo>
                <a:lnTo>
                  <a:pt x="1012" y="770"/>
                </a:lnTo>
                <a:lnTo>
                  <a:pt x="1015" y="770"/>
                </a:lnTo>
                <a:lnTo>
                  <a:pt x="1015" y="768"/>
                </a:lnTo>
                <a:lnTo>
                  <a:pt x="1015" y="767"/>
                </a:lnTo>
                <a:lnTo>
                  <a:pt x="1016" y="765"/>
                </a:lnTo>
                <a:lnTo>
                  <a:pt x="1017" y="763"/>
                </a:lnTo>
                <a:lnTo>
                  <a:pt x="1017" y="762"/>
                </a:lnTo>
                <a:lnTo>
                  <a:pt x="1019" y="762"/>
                </a:lnTo>
                <a:lnTo>
                  <a:pt x="1017" y="759"/>
                </a:lnTo>
                <a:lnTo>
                  <a:pt x="1017" y="757"/>
                </a:lnTo>
                <a:lnTo>
                  <a:pt x="1019" y="755"/>
                </a:lnTo>
                <a:lnTo>
                  <a:pt x="1019" y="754"/>
                </a:lnTo>
                <a:lnTo>
                  <a:pt x="1020" y="754"/>
                </a:lnTo>
                <a:lnTo>
                  <a:pt x="1022" y="754"/>
                </a:lnTo>
                <a:lnTo>
                  <a:pt x="1025" y="754"/>
                </a:lnTo>
                <a:lnTo>
                  <a:pt x="1025" y="752"/>
                </a:lnTo>
                <a:lnTo>
                  <a:pt x="1025" y="750"/>
                </a:lnTo>
                <a:lnTo>
                  <a:pt x="1025" y="748"/>
                </a:lnTo>
                <a:lnTo>
                  <a:pt x="1022" y="750"/>
                </a:lnTo>
                <a:lnTo>
                  <a:pt x="1021" y="750"/>
                </a:lnTo>
                <a:lnTo>
                  <a:pt x="1021" y="747"/>
                </a:lnTo>
                <a:lnTo>
                  <a:pt x="1021" y="745"/>
                </a:lnTo>
                <a:lnTo>
                  <a:pt x="1021" y="740"/>
                </a:lnTo>
                <a:lnTo>
                  <a:pt x="1021" y="737"/>
                </a:lnTo>
                <a:lnTo>
                  <a:pt x="1021" y="736"/>
                </a:lnTo>
                <a:lnTo>
                  <a:pt x="1023" y="736"/>
                </a:lnTo>
                <a:lnTo>
                  <a:pt x="1022" y="728"/>
                </a:lnTo>
                <a:lnTo>
                  <a:pt x="1021" y="728"/>
                </a:lnTo>
                <a:lnTo>
                  <a:pt x="1021" y="727"/>
                </a:lnTo>
                <a:lnTo>
                  <a:pt x="1021" y="723"/>
                </a:lnTo>
                <a:lnTo>
                  <a:pt x="1022" y="720"/>
                </a:lnTo>
                <a:lnTo>
                  <a:pt x="1023" y="719"/>
                </a:lnTo>
                <a:lnTo>
                  <a:pt x="1022" y="717"/>
                </a:lnTo>
                <a:lnTo>
                  <a:pt x="1020" y="714"/>
                </a:lnTo>
                <a:lnTo>
                  <a:pt x="1023" y="712"/>
                </a:lnTo>
                <a:lnTo>
                  <a:pt x="1023" y="711"/>
                </a:lnTo>
                <a:lnTo>
                  <a:pt x="1024" y="711"/>
                </a:lnTo>
                <a:lnTo>
                  <a:pt x="1025" y="711"/>
                </a:lnTo>
                <a:lnTo>
                  <a:pt x="1025" y="710"/>
                </a:lnTo>
                <a:lnTo>
                  <a:pt x="1027" y="710"/>
                </a:lnTo>
                <a:lnTo>
                  <a:pt x="1028" y="710"/>
                </a:lnTo>
                <a:lnTo>
                  <a:pt x="1028" y="709"/>
                </a:lnTo>
                <a:lnTo>
                  <a:pt x="1027" y="705"/>
                </a:lnTo>
                <a:lnTo>
                  <a:pt x="1027" y="703"/>
                </a:lnTo>
                <a:lnTo>
                  <a:pt x="1031" y="702"/>
                </a:lnTo>
                <a:lnTo>
                  <a:pt x="1032" y="702"/>
                </a:lnTo>
                <a:lnTo>
                  <a:pt x="1031" y="695"/>
                </a:lnTo>
                <a:lnTo>
                  <a:pt x="1028" y="695"/>
                </a:lnTo>
                <a:lnTo>
                  <a:pt x="1022" y="695"/>
                </a:lnTo>
                <a:lnTo>
                  <a:pt x="1022" y="694"/>
                </a:lnTo>
                <a:lnTo>
                  <a:pt x="1022" y="689"/>
                </a:lnTo>
                <a:lnTo>
                  <a:pt x="1022" y="684"/>
                </a:lnTo>
                <a:lnTo>
                  <a:pt x="1020" y="684"/>
                </a:lnTo>
                <a:lnTo>
                  <a:pt x="1016" y="684"/>
                </a:lnTo>
                <a:lnTo>
                  <a:pt x="1014" y="684"/>
                </a:lnTo>
                <a:lnTo>
                  <a:pt x="1013" y="684"/>
                </a:lnTo>
                <a:lnTo>
                  <a:pt x="1012" y="684"/>
                </a:lnTo>
                <a:lnTo>
                  <a:pt x="1011" y="684"/>
                </a:lnTo>
                <a:lnTo>
                  <a:pt x="1010" y="684"/>
                </a:lnTo>
                <a:lnTo>
                  <a:pt x="1008" y="684"/>
                </a:lnTo>
                <a:lnTo>
                  <a:pt x="1007" y="684"/>
                </a:lnTo>
                <a:lnTo>
                  <a:pt x="1005" y="684"/>
                </a:lnTo>
                <a:lnTo>
                  <a:pt x="1003" y="684"/>
                </a:lnTo>
                <a:lnTo>
                  <a:pt x="1003" y="681"/>
                </a:lnTo>
                <a:lnTo>
                  <a:pt x="1003" y="679"/>
                </a:lnTo>
                <a:lnTo>
                  <a:pt x="1003" y="678"/>
                </a:lnTo>
                <a:lnTo>
                  <a:pt x="1003" y="675"/>
                </a:lnTo>
                <a:lnTo>
                  <a:pt x="1003" y="672"/>
                </a:lnTo>
                <a:lnTo>
                  <a:pt x="1003" y="671"/>
                </a:lnTo>
                <a:lnTo>
                  <a:pt x="1003" y="670"/>
                </a:lnTo>
                <a:lnTo>
                  <a:pt x="1006" y="670"/>
                </a:lnTo>
                <a:lnTo>
                  <a:pt x="1008" y="670"/>
                </a:lnTo>
                <a:lnTo>
                  <a:pt x="1010" y="670"/>
                </a:lnTo>
                <a:lnTo>
                  <a:pt x="1010" y="669"/>
                </a:lnTo>
                <a:lnTo>
                  <a:pt x="1010" y="668"/>
                </a:lnTo>
                <a:lnTo>
                  <a:pt x="1010" y="667"/>
                </a:lnTo>
                <a:lnTo>
                  <a:pt x="1010" y="663"/>
                </a:lnTo>
                <a:lnTo>
                  <a:pt x="1010" y="661"/>
                </a:lnTo>
                <a:lnTo>
                  <a:pt x="1010" y="659"/>
                </a:lnTo>
                <a:lnTo>
                  <a:pt x="1010" y="654"/>
                </a:lnTo>
                <a:lnTo>
                  <a:pt x="1004" y="654"/>
                </a:lnTo>
                <a:lnTo>
                  <a:pt x="1000" y="654"/>
                </a:lnTo>
                <a:lnTo>
                  <a:pt x="1000" y="653"/>
                </a:lnTo>
                <a:lnTo>
                  <a:pt x="1000" y="649"/>
                </a:lnTo>
                <a:lnTo>
                  <a:pt x="1000" y="645"/>
                </a:lnTo>
                <a:lnTo>
                  <a:pt x="1000" y="644"/>
                </a:lnTo>
                <a:lnTo>
                  <a:pt x="1000" y="639"/>
                </a:lnTo>
                <a:lnTo>
                  <a:pt x="1000" y="638"/>
                </a:lnTo>
                <a:lnTo>
                  <a:pt x="1000" y="636"/>
                </a:lnTo>
                <a:lnTo>
                  <a:pt x="1000" y="633"/>
                </a:lnTo>
                <a:lnTo>
                  <a:pt x="1000" y="629"/>
                </a:lnTo>
                <a:lnTo>
                  <a:pt x="1007" y="632"/>
                </a:lnTo>
                <a:lnTo>
                  <a:pt x="1012" y="632"/>
                </a:lnTo>
                <a:lnTo>
                  <a:pt x="1019" y="633"/>
                </a:lnTo>
                <a:lnTo>
                  <a:pt x="1021" y="634"/>
                </a:lnTo>
                <a:lnTo>
                  <a:pt x="1024" y="634"/>
                </a:lnTo>
                <a:lnTo>
                  <a:pt x="1031" y="635"/>
                </a:lnTo>
                <a:lnTo>
                  <a:pt x="1030" y="633"/>
                </a:lnTo>
                <a:lnTo>
                  <a:pt x="1033" y="633"/>
                </a:lnTo>
                <a:lnTo>
                  <a:pt x="1038" y="634"/>
                </a:lnTo>
                <a:lnTo>
                  <a:pt x="1039" y="634"/>
                </a:lnTo>
                <a:lnTo>
                  <a:pt x="1040" y="635"/>
                </a:lnTo>
                <a:lnTo>
                  <a:pt x="1041" y="635"/>
                </a:lnTo>
                <a:lnTo>
                  <a:pt x="1042" y="635"/>
                </a:lnTo>
                <a:lnTo>
                  <a:pt x="1044" y="635"/>
                </a:lnTo>
                <a:lnTo>
                  <a:pt x="1045" y="635"/>
                </a:lnTo>
                <a:lnTo>
                  <a:pt x="1046" y="636"/>
                </a:lnTo>
                <a:lnTo>
                  <a:pt x="1047" y="636"/>
                </a:lnTo>
                <a:lnTo>
                  <a:pt x="1047" y="625"/>
                </a:lnTo>
                <a:lnTo>
                  <a:pt x="1049" y="625"/>
                </a:lnTo>
                <a:lnTo>
                  <a:pt x="1050" y="625"/>
                </a:lnTo>
                <a:lnTo>
                  <a:pt x="1061" y="626"/>
                </a:lnTo>
                <a:lnTo>
                  <a:pt x="1062" y="626"/>
                </a:lnTo>
                <a:lnTo>
                  <a:pt x="1067" y="626"/>
                </a:lnTo>
                <a:lnTo>
                  <a:pt x="1070" y="626"/>
                </a:lnTo>
                <a:lnTo>
                  <a:pt x="1071" y="626"/>
                </a:lnTo>
                <a:lnTo>
                  <a:pt x="1072" y="626"/>
                </a:lnTo>
                <a:lnTo>
                  <a:pt x="1074" y="626"/>
                </a:lnTo>
                <a:lnTo>
                  <a:pt x="1075" y="626"/>
                </a:lnTo>
                <a:lnTo>
                  <a:pt x="1078" y="626"/>
                </a:lnTo>
                <a:lnTo>
                  <a:pt x="1078" y="622"/>
                </a:lnTo>
                <a:lnTo>
                  <a:pt x="1078" y="618"/>
                </a:lnTo>
                <a:lnTo>
                  <a:pt x="1078" y="614"/>
                </a:lnTo>
                <a:lnTo>
                  <a:pt x="1078" y="611"/>
                </a:lnTo>
                <a:lnTo>
                  <a:pt x="1079" y="609"/>
                </a:lnTo>
                <a:lnTo>
                  <a:pt x="1079" y="607"/>
                </a:lnTo>
                <a:lnTo>
                  <a:pt x="1079" y="605"/>
                </a:lnTo>
                <a:lnTo>
                  <a:pt x="1079" y="602"/>
                </a:lnTo>
                <a:lnTo>
                  <a:pt x="1080" y="602"/>
                </a:lnTo>
                <a:lnTo>
                  <a:pt x="1085" y="602"/>
                </a:lnTo>
                <a:lnTo>
                  <a:pt x="1089" y="602"/>
                </a:lnTo>
                <a:lnTo>
                  <a:pt x="1090" y="602"/>
                </a:lnTo>
                <a:lnTo>
                  <a:pt x="1091" y="602"/>
                </a:lnTo>
                <a:lnTo>
                  <a:pt x="1093" y="602"/>
                </a:lnTo>
                <a:lnTo>
                  <a:pt x="1096" y="594"/>
                </a:lnTo>
                <a:lnTo>
                  <a:pt x="1096" y="593"/>
                </a:lnTo>
                <a:lnTo>
                  <a:pt x="1096" y="592"/>
                </a:lnTo>
                <a:lnTo>
                  <a:pt x="1097" y="587"/>
                </a:lnTo>
                <a:lnTo>
                  <a:pt x="1096" y="585"/>
                </a:lnTo>
                <a:lnTo>
                  <a:pt x="1096" y="584"/>
                </a:lnTo>
                <a:lnTo>
                  <a:pt x="1096" y="583"/>
                </a:lnTo>
                <a:lnTo>
                  <a:pt x="1096" y="582"/>
                </a:lnTo>
                <a:lnTo>
                  <a:pt x="1096" y="580"/>
                </a:lnTo>
                <a:lnTo>
                  <a:pt x="1095" y="582"/>
                </a:lnTo>
                <a:lnTo>
                  <a:pt x="1093" y="580"/>
                </a:lnTo>
                <a:lnTo>
                  <a:pt x="1092" y="579"/>
                </a:lnTo>
                <a:lnTo>
                  <a:pt x="1091" y="578"/>
                </a:lnTo>
                <a:lnTo>
                  <a:pt x="1091" y="577"/>
                </a:lnTo>
                <a:lnTo>
                  <a:pt x="1091" y="573"/>
                </a:lnTo>
                <a:lnTo>
                  <a:pt x="1080" y="573"/>
                </a:lnTo>
                <a:lnTo>
                  <a:pt x="1080" y="569"/>
                </a:lnTo>
                <a:lnTo>
                  <a:pt x="1080" y="568"/>
                </a:lnTo>
                <a:lnTo>
                  <a:pt x="1080" y="567"/>
                </a:lnTo>
                <a:lnTo>
                  <a:pt x="1080" y="565"/>
                </a:lnTo>
                <a:lnTo>
                  <a:pt x="1080" y="562"/>
                </a:lnTo>
                <a:lnTo>
                  <a:pt x="1080" y="558"/>
                </a:lnTo>
                <a:lnTo>
                  <a:pt x="1080" y="556"/>
                </a:lnTo>
                <a:lnTo>
                  <a:pt x="1084" y="556"/>
                </a:lnTo>
                <a:lnTo>
                  <a:pt x="1084" y="554"/>
                </a:lnTo>
                <a:lnTo>
                  <a:pt x="1090" y="556"/>
                </a:lnTo>
                <a:lnTo>
                  <a:pt x="1092" y="556"/>
                </a:lnTo>
                <a:lnTo>
                  <a:pt x="1095" y="556"/>
                </a:lnTo>
                <a:lnTo>
                  <a:pt x="1096" y="556"/>
                </a:lnTo>
                <a:lnTo>
                  <a:pt x="1098" y="557"/>
                </a:lnTo>
                <a:lnTo>
                  <a:pt x="1100" y="557"/>
                </a:lnTo>
                <a:lnTo>
                  <a:pt x="1101" y="557"/>
                </a:lnTo>
                <a:lnTo>
                  <a:pt x="1104" y="558"/>
                </a:lnTo>
                <a:lnTo>
                  <a:pt x="1106" y="558"/>
                </a:lnTo>
                <a:lnTo>
                  <a:pt x="1110" y="558"/>
                </a:lnTo>
                <a:lnTo>
                  <a:pt x="1112" y="558"/>
                </a:lnTo>
                <a:lnTo>
                  <a:pt x="1115" y="558"/>
                </a:lnTo>
                <a:lnTo>
                  <a:pt x="1137" y="559"/>
                </a:lnTo>
                <a:lnTo>
                  <a:pt x="1143" y="559"/>
                </a:lnTo>
                <a:lnTo>
                  <a:pt x="1144" y="559"/>
                </a:lnTo>
                <a:lnTo>
                  <a:pt x="1146" y="559"/>
                </a:lnTo>
                <a:lnTo>
                  <a:pt x="1147" y="559"/>
                </a:lnTo>
                <a:lnTo>
                  <a:pt x="1148" y="560"/>
                </a:lnTo>
                <a:lnTo>
                  <a:pt x="1149" y="560"/>
                </a:lnTo>
                <a:lnTo>
                  <a:pt x="1150" y="560"/>
                </a:lnTo>
                <a:lnTo>
                  <a:pt x="1151" y="560"/>
                </a:lnTo>
                <a:lnTo>
                  <a:pt x="1152" y="560"/>
                </a:lnTo>
                <a:lnTo>
                  <a:pt x="1164" y="563"/>
                </a:lnTo>
                <a:lnTo>
                  <a:pt x="1165" y="576"/>
                </a:lnTo>
                <a:lnTo>
                  <a:pt x="1166" y="576"/>
                </a:lnTo>
                <a:lnTo>
                  <a:pt x="1167" y="576"/>
                </a:lnTo>
                <a:lnTo>
                  <a:pt x="1167" y="577"/>
                </a:lnTo>
                <a:lnTo>
                  <a:pt x="1169" y="577"/>
                </a:lnTo>
                <a:lnTo>
                  <a:pt x="1171" y="577"/>
                </a:lnTo>
                <a:lnTo>
                  <a:pt x="1172" y="578"/>
                </a:lnTo>
                <a:lnTo>
                  <a:pt x="1173" y="577"/>
                </a:lnTo>
                <a:lnTo>
                  <a:pt x="1175" y="574"/>
                </a:lnTo>
                <a:lnTo>
                  <a:pt x="1177" y="574"/>
                </a:lnTo>
                <a:lnTo>
                  <a:pt x="1180" y="571"/>
                </a:lnTo>
                <a:lnTo>
                  <a:pt x="1184" y="575"/>
                </a:lnTo>
                <a:lnTo>
                  <a:pt x="1185" y="575"/>
                </a:lnTo>
                <a:lnTo>
                  <a:pt x="1186" y="565"/>
                </a:lnTo>
                <a:lnTo>
                  <a:pt x="1191" y="565"/>
                </a:lnTo>
                <a:lnTo>
                  <a:pt x="1192" y="562"/>
                </a:lnTo>
                <a:lnTo>
                  <a:pt x="1215" y="563"/>
                </a:lnTo>
                <a:lnTo>
                  <a:pt x="1214" y="586"/>
                </a:lnTo>
                <a:lnTo>
                  <a:pt x="1219" y="593"/>
                </a:lnTo>
                <a:lnTo>
                  <a:pt x="1226" y="594"/>
                </a:lnTo>
                <a:lnTo>
                  <a:pt x="1236" y="594"/>
                </a:lnTo>
                <a:lnTo>
                  <a:pt x="1237" y="594"/>
                </a:lnTo>
                <a:lnTo>
                  <a:pt x="1240" y="582"/>
                </a:lnTo>
                <a:lnTo>
                  <a:pt x="1242" y="571"/>
                </a:lnTo>
                <a:lnTo>
                  <a:pt x="1243" y="566"/>
                </a:lnTo>
                <a:lnTo>
                  <a:pt x="1244" y="563"/>
                </a:lnTo>
                <a:lnTo>
                  <a:pt x="1245" y="560"/>
                </a:lnTo>
                <a:lnTo>
                  <a:pt x="1248" y="561"/>
                </a:lnTo>
                <a:lnTo>
                  <a:pt x="1249" y="561"/>
                </a:lnTo>
                <a:lnTo>
                  <a:pt x="1252" y="561"/>
                </a:lnTo>
                <a:lnTo>
                  <a:pt x="1256" y="561"/>
                </a:lnTo>
                <a:lnTo>
                  <a:pt x="1259" y="561"/>
                </a:lnTo>
                <a:lnTo>
                  <a:pt x="1262" y="561"/>
                </a:lnTo>
                <a:lnTo>
                  <a:pt x="1266" y="561"/>
                </a:lnTo>
                <a:lnTo>
                  <a:pt x="1269" y="561"/>
                </a:lnTo>
                <a:lnTo>
                  <a:pt x="1273" y="561"/>
                </a:lnTo>
                <a:lnTo>
                  <a:pt x="1276" y="561"/>
                </a:lnTo>
                <a:lnTo>
                  <a:pt x="1279" y="562"/>
                </a:lnTo>
                <a:lnTo>
                  <a:pt x="1281" y="562"/>
                </a:lnTo>
                <a:lnTo>
                  <a:pt x="1282" y="562"/>
                </a:lnTo>
                <a:lnTo>
                  <a:pt x="1284" y="562"/>
                </a:lnTo>
                <a:lnTo>
                  <a:pt x="1287" y="562"/>
                </a:lnTo>
                <a:lnTo>
                  <a:pt x="1293" y="562"/>
                </a:lnTo>
                <a:lnTo>
                  <a:pt x="1294" y="562"/>
                </a:lnTo>
                <a:lnTo>
                  <a:pt x="1295" y="562"/>
                </a:lnTo>
                <a:lnTo>
                  <a:pt x="1307" y="567"/>
                </a:lnTo>
                <a:lnTo>
                  <a:pt x="1321" y="577"/>
                </a:lnTo>
                <a:lnTo>
                  <a:pt x="1329" y="584"/>
                </a:lnTo>
                <a:lnTo>
                  <a:pt x="1342" y="593"/>
                </a:lnTo>
                <a:lnTo>
                  <a:pt x="1349" y="599"/>
                </a:lnTo>
                <a:lnTo>
                  <a:pt x="1352" y="602"/>
                </a:lnTo>
                <a:lnTo>
                  <a:pt x="1358" y="605"/>
                </a:lnTo>
                <a:lnTo>
                  <a:pt x="1366" y="612"/>
                </a:lnTo>
                <a:lnTo>
                  <a:pt x="1380" y="624"/>
                </a:lnTo>
                <a:lnTo>
                  <a:pt x="1392" y="632"/>
                </a:lnTo>
                <a:lnTo>
                  <a:pt x="1394" y="633"/>
                </a:lnTo>
                <a:lnTo>
                  <a:pt x="1396" y="635"/>
                </a:lnTo>
                <a:lnTo>
                  <a:pt x="1396" y="636"/>
                </a:lnTo>
                <a:lnTo>
                  <a:pt x="1403" y="641"/>
                </a:lnTo>
                <a:lnTo>
                  <a:pt x="1409" y="645"/>
                </a:lnTo>
                <a:lnTo>
                  <a:pt x="1410" y="645"/>
                </a:lnTo>
                <a:lnTo>
                  <a:pt x="1413" y="649"/>
                </a:lnTo>
                <a:lnTo>
                  <a:pt x="1418" y="652"/>
                </a:lnTo>
                <a:lnTo>
                  <a:pt x="1421" y="653"/>
                </a:lnTo>
                <a:lnTo>
                  <a:pt x="1435" y="658"/>
                </a:lnTo>
                <a:lnTo>
                  <a:pt x="1435" y="661"/>
                </a:lnTo>
                <a:lnTo>
                  <a:pt x="1434" y="664"/>
                </a:lnTo>
                <a:lnTo>
                  <a:pt x="1434" y="666"/>
                </a:lnTo>
                <a:lnTo>
                  <a:pt x="1434" y="669"/>
                </a:lnTo>
                <a:lnTo>
                  <a:pt x="1434" y="671"/>
                </a:lnTo>
                <a:lnTo>
                  <a:pt x="1434" y="673"/>
                </a:lnTo>
                <a:lnTo>
                  <a:pt x="1434" y="676"/>
                </a:lnTo>
                <a:lnTo>
                  <a:pt x="1433" y="678"/>
                </a:lnTo>
                <a:lnTo>
                  <a:pt x="1433" y="683"/>
                </a:lnTo>
                <a:lnTo>
                  <a:pt x="1433" y="684"/>
                </a:lnTo>
                <a:lnTo>
                  <a:pt x="1433" y="687"/>
                </a:lnTo>
                <a:lnTo>
                  <a:pt x="1433" y="691"/>
                </a:lnTo>
                <a:lnTo>
                  <a:pt x="1433" y="692"/>
                </a:lnTo>
                <a:lnTo>
                  <a:pt x="1433" y="693"/>
                </a:lnTo>
                <a:lnTo>
                  <a:pt x="1433" y="695"/>
                </a:lnTo>
                <a:lnTo>
                  <a:pt x="1431" y="698"/>
                </a:lnTo>
                <a:lnTo>
                  <a:pt x="1435" y="698"/>
                </a:lnTo>
                <a:lnTo>
                  <a:pt x="1439" y="698"/>
                </a:lnTo>
                <a:lnTo>
                  <a:pt x="1443" y="700"/>
                </a:lnTo>
                <a:lnTo>
                  <a:pt x="1448" y="700"/>
                </a:lnTo>
                <a:lnTo>
                  <a:pt x="1452" y="700"/>
                </a:lnTo>
                <a:lnTo>
                  <a:pt x="1454" y="700"/>
                </a:lnTo>
                <a:lnTo>
                  <a:pt x="1457" y="700"/>
                </a:lnTo>
                <a:lnTo>
                  <a:pt x="1463" y="701"/>
                </a:lnTo>
                <a:lnTo>
                  <a:pt x="1463" y="695"/>
                </a:lnTo>
                <a:lnTo>
                  <a:pt x="1463" y="687"/>
                </a:lnTo>
                <a:lnTo>
                  <a:pt x="1456" y="687"/>
                </a:lnTo>
                <a:lnTo>
                  <a:pt x="1448" y="687"/>
                </a:lnTo>
                <a:lnTo>
                  <a:pt x="1440" y="687"/>
                </a:lnTo>
                <a:lnTo>
                  <a:pt x="1440" y="678"/>
                </a:lnTo>
                <a:lnTo>
                  <a:pt x="1444" y="678"/>
                </a:lnTo>
                <a:lnTo>
                  <a:pt x="1448" y="678"/>
                </a:lnTo>
                <a:lnTo>
                  <a:pt x="1452" y="678"/>
                </a:lnTo>
                <a:lnTo>
                  <a:pt x="1454" y="678"/>
                </a:lnTo>
                <a:lnTo>
                  <a:pt x="1455" y="678"/>
                </a:lnTo>
                <a:lnTo>
                  <a:pt x="1455" y="673"/>
                </a:lnTo>
                <a:lnTo>
                  <a:pt x="1462" y="673"/>
                </a:lnTo>
                <a:lnTo>
                  <a:pt x="1463" y="673"/>
                </a:lnTo>
                <a:lnTo>
                  <a:pt x="1463" y="666"/>
                </a:lnTo>
                <a:lnTo>
                  <a:pt x="1465" y="666"/>
                </a:lnTo>
                <a:lnTo>
                  <a:pt x="1473" y="666"/>
                </a:lnTo>
                <a:lnTo>
                  <a:pt x="1473" y="659"/>
                </a:lnTo>
                <a:lnTo>
                  <a:pt x="1481" y="658"/>
                </a:lnTo>
                <a:lnTo>
                  <a:pt x="1488" y="658"/>
                </a:lnTo>
                <a:lnTo>
                  <a:pt x="1488" y="659"/>
                </a:lnTo>
                <a:lnTo>
                  <a:pt x="1497" y="659"/>
                </a:lnTo>
                <a:lnTo>
                  <a:pt x="1506" y="659"/>
                </a:lnTo>
                <a:lnTo>
                  <a:pt x="1511" y="659"/>
                </a:lnTo>
                <a:lnTo>
                  <a:pt x="1515" y="659"/>
                </a:lnTo>
                <a:lnTo>
                  <a:pt x="1516" y="659"/>
                </a:lnTo>
                <a:lnTo>
                  <a:pt x="1521" y="661"/>
                </a:lnTo>
                <a:lnTo>
                  <a:pt x="1522" y="661"/>
                </a:lnTo>
                <a:lnTo>
                  <a:pt x="1523" y="661"/>
                </a:lnTo>
                <a:lnTo>
                  <a:pt x="1524" y="662"/>
                </a:lnTo>
                <a:lnTo>
                  <a:pt x="1526" y="662"/>
                </a:lnTo>
                <a:lnTo>
                  <a:pt x="1527" y="668"/>
                </a:lnTo>
                <a:lnTo>
                  <a:pt x="1528" y="678"/>
                </a:lnTo>
                <a:lnTo>
                  <a:pt x="1529" y="689"/>
                </a:lnTo>
                <a:lnTo>
                  <a:pt x="1530" y="691"/>
                </a:lnTo>
                <a:lnTo>
                  <a:pt x="1531" y="691"/>
                </a:lnTo>
                <a:lnTo>
                  <a:pt x="1533" y="691"/>
                </a:lnTo>
                <a:lnTo>
                  <a:pt x="1533" y="689"/>
                </a:lnTo>
                <a:lnTo>
                  <a:pt x="1536" y="689"/>
                </a:lnTo>
                <a:lnTo>
                  <a:pt x="1537" y="689"/>
                </a:lnTo>
                <a:lnTo>
                  <a:pt x="1538" y="689"/>
                </a:lnTo>
                <a:lnTo>
                  <a:pt x="1538" y="688"/>
                </a:lnTo>
                <a:lnTo>
                  <a:pt x="1540" y="688"/>
                </a:lnTo>
                <a:lnTo>
                  <a:pt x="1544" y="686"/>
                </a:lnTo>
                <a:lnTo>
                  <a:pt x="1548" y="683"/>
                </a:lnTo>
                <a:lnTo>
                  <a:pt x="1550" y="680"/>
                </a:lnTo>
                <a:lnTo>
                  <a:pt x="1571" y="658"/>
                </a:lnTo>
                <a:lnTo>
                  <a:pt x="1573" y="655"/>
                </a:lnTo>
                <a:lnTo>
                  <a:pt x="1574" y="653"/>
                </a:lnTo>
                <a:lnTo>
                  <a:pt x="1579" y="650"/>
                </a:lnTo>
                <a:lnTo>
                  <a:pt x="1581" y="647"/>
                </a:lnTo>
                <a:lnTo>
                  <a:pt x="1583" y="646"/>
                </a:lnTo>
                <a:lnTo>
                  <a:pt x="1585" y="644"/>
                </a:lnTo>
                <a:lnTo>
                  <a:pt x="1586" y="643"/>
                </a:lnTo>
                <a:lnTo>
                  <a:pt x="1588" y="641"/>
                </a:lnTo>
                <a:lnTo>
                  <a:pt x="1589" y="639"/>
                </a:lnTo>
                <a:lnTo>
                  <a:pt x="1591" y="637"/>
                </a:lnTo>
                <a:lnTo>
                  <a:pt x="1592" y="636"/>
                </a:lnTo>
                <a:lnTo>
                  <a:pt x="1594" y="635"/>
                </a:lnTo>
                <a:lnTo>
                  <a:pt x="1597" y="632"/>
                </a:lnTo>
                <a:lnTo>
                  <a:pt x="1598" y="629"/>
                </a:lnTo>
                <a:lnTo>
                  <a:pt x="1600" y="627"/>
                </a:lnTo>
                <a:lnTo>
                  <a:pt x="1603" y="625"/>
                </a:lnTo>
                <a:lnTo>
                  <a:pt x="1604" y="624"/>
                </a:lnTo>
                <a:lnTo>
                  <a:pt x="1605" y="624"/>
                </a:lnTo>
                <a:lnTo>
                  <a:pt x="1606" y="622"/>
                </a:lnTo>
                <a:lnTo>
                  <a:pt x="1607" y="621"/>
                </a:lnTo>
                <a:lnTo>
                  <a:pt x="1607" y="620"/>
                </a:lnTo>
                <a:lnTo>
                  <a:pt x="1608" y="620"/>
                </a:lnTo>
                <a:lnTo>
                  <a:pt x="1608" y="619"/>
                </a:lnTo>
                <a:lnTo>
                  <a:pt x="1609" y="619"/>
                </a:lnTo>
                <a:lnTo>
                  <a:pt x="1609" y="618"/>
                </a:lnTo>
                <a:lnTo>
                  <a:pt x="1611" y="616"/>
                </a:lnTo>
                <a:lnTo>
                  <a:pt x="1612" y="613"/>
                </a:lnTo>
                <a:lnTo>
                  <a:pt x="1612" y="612"/>
                </a:lnTo>
                <a:lnTo>
                  <a:pt x="1613" y="609"/>
                </a:lnTo>
                <a:lnTo>
                  <a:pt x="1613" y="608"/>
                </a:lnTo>
                <a:lnTo>
                  <a:pt x="1613" y="607"/>
                </a:lnTo>
                <a:lnTo>
                  <a:pt x="1615" y="602"/>
                </a:lnTo>
                <a:lnTo>
                  <a:pt x="1615" y="601"/>
                </a:lnTo>
                <a:lnTo>
                  <a:pt x="1616" y="597"/>
                </a:lnTo>
                <a:lnTo>
                  <a:pt x="1617" y="594"/>
                </a:lnTo>
                <a:lnTo>
                  <a:pt x="1620" y="590"/>
                </a:lnTo>
                <a:lnTo>
                  <a:pt x="1624" y="583"/>
                </a:lnTo>
                <a:lnTo>
                  <a:pt x="1624" y="582"/>
                </a:lnTo>
                <a:lnTo>
                  <a:pt x="1628" y="578"/>
                </a:lnTo>
                <a:lnTo>
                  <a:pt x="1626" y="577"/>
                </a:lnTo>
                <a:lnTo>
                  <a:pt x="1628" y="576"/>
                </a:lnTo>
                <a:lnTo>
                  <a:pt x="1629" y="574"/>
                </a:lnTo>
                <a:lnTo>
                  <a:pt x="1631" y="571"/>
                </a:lnTo>
                <a:lnTo>
                  <a:pt x="1632" y="570"/>
                </a:lnTo>
                <a:lnTo>
                  <a:pt x="1633" y="569"/>
                </a:lnTo>
                <a:lnTo>
                  <a:pt x="1637" y="565"/>
                </a:lnTo>
                <a:lnTo>
                  <a:pt x="1643" y="557"/>
                </a:lnTo>
                <a:lnTo>
                  <a:pt x="1647" y="553"/>
                </a:lnTo>
                <a:lnTo>
                  <a:pt x="1594" y="510"/>
                </a:lnTo>
                <a:lnTo>
                  <a:pt x="1595" y="509"/>
                </a:lnTo>
                <a:lnTo>
                  <a:pt x="1596" y="509"/>
                </a:lnTo>
                <a:lnTo>
                  <a:pt x="1596" y="508"/>
                </a:lnTo>
                <a:lnTo>
                  <a:pt x="1597" y="508"/>
                </a:lnTo>
                <a:lnTo>
                  <a:pt x="1597" y="507"/>
                </a:lnTo>
                <a:lnTo>
                  <a:pt x="1597" y="506"/>
                </a:lnTo>
                <a:lnTo>
                  <a:pt x="1596" y="506"/>
                </a:lnTo>
                <a:lnTo>
                  <a:pt x="1596" y="504"/>
                </a:lnTo>
                <a:lnTo>
                  <a:pt x="1597" y="503"/>
                </a:lnTo>
                <a:lnTo>
                  <a:pt x="1596" y="503"/>
                </a:lnTo>
                <a:lnTo>
                  <a:pt x="1596" y="502"/>
                </a:lnTo>
                <a:lnTo>
                  <a:pt x="1595" y="502"/>
                </a:lnTo>
                <a:lnTo>
                  <a:pt x="1595" y="501"/>
                </a:lnTo>
                <a:lnTo>
                  <a:pt x="1594" y="501"/>
                </a:lnTo>
                <a:lnTo>
                  <a:pt x="1595" y="500"/>
                </a:lnTo>
                <a:lnTo>
                  <a:pt x="1594" y="499"/>
                </a:lnTo>
                <a:lnTo>
                  <a:pt x="1595" y="498"/>
                </a:lnTo>
                <a:lnTo>
                  <a:pt x="1594" y="498"/>
                </a:lnTo>
                <a:lnTo>
                  <a:pt x="1592" y="495"/>
                </a:lnTo>
                <a:lnTo>
                  <a:pt x="1592" y="494"/>
                </a:lnTo>
                <a:lnTo>
                  <a:pt x="1594" y="493"/>
                </a:lnTo>
                <a:lnTo>
                  <a:pt x="1594" y="492"/>
                </a:lnTo>
                <a:lnTo>
                  <a:pt x="1594" y="491"/>
                </a:lnTo>
                <a:lnTo>
                  <a:pt x="1595" y="490"/>
                </a:lnTo>
                <a:lnTo>
                  <a:pt x="1596" y="490"/>
                </a:lnTo>
                <a:lnTo>
                  <a:pt x="1597" y="491"/>
                </a:lnTo>
                <a:lnTo>
                  <a:pt x="1598" y="493"/>
                </a:lnTo>
                <a:lnTo>
                  <a:pt x="1599" y="493"/>
                </a:lnTo>
                <a:lnTo>
                  <a:pt x="1600" y="494"/>
                </a:lnTo>
                <a:lnTo>
                  <a:pt x="1602" y="494"/>
                </a:lnTo>
                <a:lnTo>
                  <a:pt x="1603" y="494"/>
                </a:lnTo>
                <a:lnTo>
                  <a:pt x="1603" y="493"/>
                </a:lnTo>
                <a:lnTo>
                  <a:pt x="1604" y="493"/>
                </a:lnTo>
                <a:lnTo>
                  <a:pt x="1605" y="494"/>
                </a:lnTo>
                <a:lnTo>
                  <a:pt x="1607" y="494"/>
                </a:lnTo>
                <a:lnTo>
                  <a:pt x="1607" y="493"/>
                </a:lnTo>
                <a:lnTo>
                  <a:pt x="1609" y="493"/>
                </a:lnTo>
                <a:lnTo>
                  <a:pt x="1609" y="494"/>
                </a:lnTo>
                <a:lnTo>
                  <a:pt x="1611" y="495"/>
                </a:lnTo>
                <a:lnTo>
                  <a:pt x="1612" y="495"/>
                </a:lnTo>
                <a:lnTo>
                  <a:pt x="1614" y="497"/>
                </a:lnTo>
                <a:lnTo>
                  <a:pt x="1615" y="498"/>
                </a:lnTo>
                <a:lnTo>
                  <a:pt x="1616" y="498"/>
                </a:lnTo>
                <a:lnTo>
                  <a:pt x="1616" y="497"/>
                </a:lnTo>
                <a:lnTo>
                  <a:pt x="1617" y="498"/>
                </a:lnTo>
                <a:lnTo>
                  <a:pt x="1617" y="499"/>
                </a:lnTo>
                <a:lnTo>
                  <a:pt x="1619" y="500"/>
                </a:lnTo>
                <a:lnTo>
                  <a:pt x="1619" y="499"/>
                </a:lnTo>
                <a:lnTo>
                  <a:pt x="1620" y="499"/>
                </a:lnTo>
                <a:lnTo>
                  <a:pt x="1621" y="498"/>
                </a:lnTo>
                <a:lnTo>
                  <a:pt x="1622" y="499"/>
                </a:lnTo>
                <a:lnTo>
                  <a:pt x="1623" y="498"/>
                </a:lnTo>
                <a:lnTo>
                  <a:pt x="1623" y="499"/>
                </a:lnTo>
                <a:lnTo>
                  <a:pt x="1624" y="499"/>
                </a:lnTo>
                <a:lnTo>
                  <a:pt x="1624" y="500"/>
                </a:lnTo>
                <a:lnTo>
                  <a:pt x="1626" y="499"/>
                </a:lnTo>
                <a:lnTo>
                  <a:pt x="1628" y="500"/>
                </a:lnTo>
                <a:lnTo>
                  <a:pt x="1630" y="500"/>
                </a:lnTo>
                <a:lnTo>
                  <a:pt x="1631" y="501"/>
                </a:lnTo>
                <a:lnTo>
                  <a:pt x="1632" y="501"/>
                </a:lnTo>
                <a:lnTo>
                  <a:pt x="1633" y="501"/>
                </a:lnTo>
                <a:lnTo>
                  <a:pt x="1645" y="489"/>
                </a:lnTo>
                <a:lnTo>
                  <a:pt x="1646" y="490"/>
                </a:lnTo>
                <a:lnTo>
                  <a:pt x="1648" y="490"/>
                </a:lnTo>
                <a:lnTo>
                  <a:pt x="1651" y="492"/>
                </a:lnTo>
                <a:lnTo>
                  <a:pt x="1656" y="493"/>
                </a:lnTo>
                <a:lnTo>
                  <a:pt x="1656" y="491"/>
                </a:lnTo>
                <a:lnTo>
                  <a:pt x="1660" y="493"/>
                </a:lnTo>
                <a:lnTo>
                  <a:pt x="1665" y="494"/>
                </a:lnTo>
                <a:lnTo>
                  <a:pt x="1667" y="495"/>
                </a:lnTo>
                <a:lnTo>
                  <a:pt x="1670" y="497"/>
                </a:lnTo>
                <a:lnTo>
                  <a:pt x="1672" y="498"/>
                </a:lnTo>
                <a:lnTo>
                  <a:pt x="1673" y="498"/>
                </a:lnTo>
                <a:lnTo>
                  <a:pt x="1674" y="495"/>
                </a:lnTo>
                <a:lnTo>
                  <a:pt x="1675" y="494"/>
                </a:lnTo>
                <a:lnTo>
                  <a:pt x="1675" y="493"/>
                </a:lnTo>
                <a:lnTo>
                  <a:pt x="1676" y="492"/>
                </a:lnTo>
                <a:lnTo>
                  <a:pt x="1676" y="491"/>
                </a:lnTo>
                <a:lnTo>
                  <a:pt x="1678" y="491"/>
                </a:lnTo>
                <a:lnTo>
                  <a:pt x="1679" y="487"/>
                </a:lnTo>
                <a:lnTo>
                  <a:pt x="1680" y="486"/>
                </a:lnTo>
                <a:lnTo>
                  <a:pt x="1680" y="485"/>
                </a:lnTo>
                <a:lnTo>
                  <a:pt x="1682" y="482"/>
                </a:lnTo>
                <a:lnTo>
                  <a:pt x="1683" y="478"/>
                </a:lnTo>
                <a:lnTo>
                  <a:pt x="1684" y="476"/>
                </a:lnTo>
                <a:lnTo>
                  <a:pt x="1685" y="474"/>
                </a:lnTo>
                <a:lnTo>
                  <a:pt x="1687" y="473"/>
                </a:lnTo>
                <a:lnTo>
                  <a:pt x="1687" y="472"/>
                </a:lnTo>
                <a:lnTo>
                  <a:pt x="1688" y="468"/>
                </a:lnTo>
                <a:lnTo>
                  <a:pt x="1689" y="466"/>
                </a:lnTo>
                <a:lnTo>
                  <a:pt x="1690" y="465"/>
                </a:lnTo>
                <a:lnTo>
                  <a:pt x="1690" y="464"/>
                </a:lnTo>
                <a:lnTo>
                  <a:pt x="1691" y="464"/>
                </a:lnTo>
                <a:lnTo>
                  <a:pt x="1691" y="462"/>
                </a:lnTo>
                <a:lnTo>
                  <a:pt x="1691" y="461"/>
                </a:lnTo>
                <a:lnTo>
                  <a:pt x="1692" y="461"/>
                </a:lnTo>
                <a:lnTo>
                  <a:pt x="1692" y="460"/>
                </a:lnTo>
                <a:lnTo>
                  <a:pt x="1692" y="459"/>
                </a:lnTo>
                <a:lnTo>
                  <a:pt x="1693" y="459"/>
                </a:lnTo>
                <a:lnTo>
                  <a:pt x="1693" y="458"/>
                </a:lnTo>
                <a:lnTo>
                  <a:pt x="1695" y="457"/>
                </a:lnTo>
                <a:lnTo>
                  <a:pt x="1695" y="456"/>
                </a:lnTo>
                <a:lnTo>
                  <a:pt x="1706" y="439"/>
                </a:lnTo>
                <a:lnTo>
                  <a:pt x="1706" y="438"/>
                </a:lnTo>
                <a:lnTo>
                  <a:pt x="1707" y="438"/>
                </a:lnTo>
                <a:lnTo>
                  <a:pt x="1707" y="436"/>
                </a:lnTo>
                <a:lnTo>
                  <a:pt x="1708" y="436"/>
                </a:lnTo>
                <a:lnTo>
                  <a:pt x="1708" y="435"/>
                </a:lnTo>
                <a:lnTo>
                  <a:pt x="1709" y="435"/>
                </a:lnTo>
                <a:lnTo>
                  <a:pt x="1709" y="434"/>
                </a:lnTo>
                <a:lnTo>
                  <a:pt x="1709" y="433"/>
                </a:lnTo>
                <a:lnTo>
                  <a:pt x="1710" y="433"/>
                </a:lnTo>
                <a:lnTo>
                  <a:pt x="1710" y="432"/>
                </a:lnTo>
                <a:lnTo>
                  <a:pt x="1712" y="432"/>
                </a:lnTo>
                <a:lnTo>
                  <a:pt x="1713" y="430"/>
                </a:lnTo>
                <a:lnTo>
                  <a:pt x="1714" y="428"/>
                </a:lnTo>
                <a:lnTo>
                  <a:pt x="1716" y="425"/>
                </a:lnTo>
                <a:lnTo>
                  <a:pt x="1719" y="419"/>
                </a:lnTo>
                <a:lnTo>
                  <a:pt x="1721" y="418"/>
                </a:lnTo>
                <a:lnTo>
                  <a:pt x="1722" y="417"/>
                </a:lnTo>
                <a:lnTo>
                  <a:pt x="1722" y="416"/>
                </a:lnTo>
                <a:lnTo>
                  <a:pt x="1722" y="415"/>
                </a:lnTo>
                <a:lnTo>
                  <a:pt x="1722" y="414"/>
                </a:lnTo>
                <a:lnTo>
                  <a:pt x="1723" y="414"/>
                </a:lnTo>
                <a:lnTo>
                  <a:pt x="1723" y="413"/>
                </a:lnTo>
                <a:lnTo>
                  <a:pt x="1723" y="411"/>
                </a:lnTo>
                <a:lnTo>
                  <a:pt x="1724" y="410"/>
                </a:lnTo>
                <a:lnTo>
                  <a:pt x="1724" y="409"/>
                </a:lnTo>
                <a:lnTo>
                  <a:pt x="1724" y="408"/>
                </a:lnTo>
                <a:lnTo>
                  <a:pt x="1724" y="407"/>
                </a:lnTo>
                <a:lnTo>
                  <a:pt x="1724" y="401"/>
                </a:lnTo>
                <a:lnTo>
                  <a:pt x="1725" y="401"/>
                </a:lnTo>
                <a:lnTo>
                  <a:pt x="1725" y="400"/>
                </a:lnTo>
                <a:lnTo>
                  <a:pt x="1725" y="398"/>
                </a:lnTo>
                <a:lnTo>
                  <a:pt x="1725" y="397"/>
                </a:lnTo>
                <a:lnTo>
                  <a:pt x="1726" y="396"/>
                </a:lnTo>
                <a:lnTo>
                  <a:pt x="1726" y="394"/>
                </a:lnTo>
                <a:lnTo>
                  <a:pt x="1726" y="393"/>
                </a:lnTo>
                <a:lnTo>
                  <a:pt x="1727" y="393"/>
                </a:lnTo>
                <a:lnTo>
                  <a:pt x="1727" y="392"/>
                </a:lnTo>
                <a:lnTo>
                  <a:pt x="1729" y="391"/>
                </a:lnTo>
                <a:lnTo>
                  <a:pt x="1729" y="390"/>
                </a:lnTo>
                <a:lnTo>
                  <a:pt x="1730" y="389"/>
                </a:lnTo>
                <a:lnTo>
                  <a:pt x="1730" y="388"/>
                </a:lnTo>
                <a:lnTo>
                  <a:pt x="1731" y="388"/>
                </a:lnTo>
                <a:lnTo>
                  <a:pt x="1731" y="386"/>
                </a:lnTo>
                <a:lnTo>
                  <a:pt x="1732" y="386"/>
                </a:lnTo>
                <a:lnTo>
                  <a:pt x="1732" y="385"/>
                </a:lnTo>
                <a:lnTo>
                  <a:pt x="1733" y="385"/>
                </a:lnTo>
                <a:lnTo>
                  <a:pt x="1733" y="384"/>
                </a:lnTo>
                <a:lnTo>
                  <a:pt x="1734" y="384"/>
                </a:lnTo>
                <a:lnTo>
                  <a:pt x="1736" y="382"/>
                </a:lnTo>
                <a:lnTo>
                  <a:pt x="1738" y="382"/>
                </a:lnTo>
                <a:lnTo>
                  <a:pt x="1741" y="379"/>
                </a:lnTo>
                <a:lnTo>
                  <a:pt x="1739" y="377"/>
                </a:lnTo>
                <a:lnTo>
                  <a:pt x="1738" y="376"/>
                </a:lnTo>
                <a:lnTo>
                  <a:pt x="1735" y="374"/>
                </a:lnTo>
                <a:lnTo>
                  <a:pt x="1736" y="373"/>
                </a:lnTo>
                <a:lnTo>
                  <a:pt x="1738" y="371"/>
                </a:lnTo>
                <a:lnTo>
                  <a:pt x="1738" y="369"/>
                </a:lnTo>
                <a:lnTo>
                  <a:pt x="1739" y="368"/>
                </a:lnTo>
                <a:lnTo>
                  <a:pt x="1740" y="367"/>
                </a:lnTo>
                <a:lnTo>
                  <a:pt x="1741" y="366"/>
                </a:lnTo>
                <a:lnTo>
                  <a:pt x="1741" y="365"/>
                </a:lnTo>
                <a:lnTo>
                  <a:pt x="1742" y="364"/>
                </a:lnTo>
                <a:lnTo>
                  <a:pt x="1743" y="363"/>
                </a:lnTo>
                <a:lnTo>
                  <a:pt x="1743" y="362"/>
                </a:lnTo>
                <a:lnTo>
                  <a:pt x="1744" y="360"/>
                </a:lnTo>
                <a:lnTo>
                  <a:pt x="1744" y="359"/>
                </a:lnTo>
                <a:lnTo>
                  <a:pt x="1746" y="358"/>
                </a:lnTo>
                <a:lnTo>
                  <a:pt x="1747" y="357"/>
                </a:lnTo>
                <a:lnTo>
                  <a:pt x="1747" y="356"/>
                </a:lnTo>
                <a:lnTo>
                  <a:pt x="1748" y="355"/>
                </a:lnTo>
                <a:lnTo>
                  <a:pt x="1749" y="354"/>
                </a:lnTo>
                <a:lnTo>
                  <a:pt x="1750" y="352"/>
                </a:lnTo>
                <a:lnTo>
                  <a:pt x="1751" y="351"/>
                </a:lnTo>
                <a:lnTo>
                  <a:pt x="1752" y="349"/>
                </a:lnTo>
                <a:lnTo>
                  <a:pt x="1753" y="348"/>
                </a:lnTo>
                <a:lnTo>
                  <a:pt x="1755" y="346"/>
                </a:lnTo>
                <a:lnTo>
                  <a:pt x="1758" y="341"/>
                </a:lnTo>
                <a:lnTo>
                  <a:pt x="1758" y="340"/>
                </a:lnTo>
                <a:lnTo>
                  <a:pt x="1759" y="339"/>
                </a:lnTo>
                <a:lnTo>
                  <a:pt x="1759" y="338"/>
                </a:lnTo>
                <a:lnTo>
                  <a:pt x="1759" y="337"/>
                </a:lnTo>
                <a:lnTo>
                  <a:pt x="1759" y="335"/>
                </a:lnTo>
                <a:lnTo>
                  <a:pt x="1760" y="334"/>
                </a:lnTo>
                <a:lnTo>
                  <a:pt x="1760" y="333"/>
                </a:lnTo>
                <a:lnTo>
                  <a:pt x="1760" y="332"/>
                </a:lnTo>
                <a:lnTo>
                  <a:pt x="1760" y="331"/>
                </a:lnTo>
                <a:lnTo>
                  <a:pt x="1760" y="330"/>
                </a:lnTo>
                <a:lnTo>
                  <a:pt x="1761" y="329"/>
                </a:lnTo>
                <a:lnTo>
                  <a:pt x="1761" y="326"/>
                </a:lnTo>
                <a:lnTo>
                  <a:pt x="1761" y="325"/>
                </a:lnTo>
                <a:lnTo>
                  <a:pt x="1761" y="324"/>
                </a:lnTo>
                <a:lnTo>
                  <a:pt x="1763" y="323"/>
                </a:lnTo>
                <a:lnTo>
                  <a:pt x="1763" y="322"/>
                </a:lnTo>
                <a:lnTo>
                  <a:pt x="1763" y="321"/>
                </a:lnTo>
                <a:lnTo>
                  <a:pt x="1763" y="320"/>
                </a:lnTo>
                <a:lnTo>
                  <a:pt x="1763" y="318"/>
                </a:lnTo>
                <a:lnTo>
                  <a:pt x="1764" y="316"/>
                </a:lnTo>
                <a:lnTo>
                  <a:pt x="1764" y="315"/>
                </a:lnTo>
                <a:lnTo>
                  <a:pt x="1765" y="312"/>
                </a:lnTo>
                <a:lnTo>
                  <a:pt x="1765" y="309"/>
                </a:lnTo>
                <a:lnTo>
                  <a:pt x="1766" y="308"/>
                </a:lnTo>
                <a:lnTo>
                  <a:pt x="1768" y="308"/>
                </a:lnTo>
                <a:lnTo>
                  <a:pt x="1770" y="308"/>
                </a:lnTo>
                <a:lnTo>
                  <a:pt x="1773" y="308"/>
                </a:lnTo>
                <a:lnTo>
                  <a:pt x="1774" y="308"/>
                </a:lnTo>
                <a:lnTo>
                  <a:pt x="1776" y="308"/>
                </a:lnTo>
                <a:lnTo>
                  <a:pt x="1777" y="308"/>
                </a:lnTo>
                <a:lnTo>
                  <a:pt x="1781" y="308"/>
                </a:lnTo>
                <a:lnTo>
                  <a:pt x="1781" y="310"/>
                </a:lnTo>
                <a:lnTo>
                  <a:pt x="1781" y="312"/>
                </a:lnTo>
                <a:lnTo>
                  <a:pt x="1781" y="313"/>
                </a:lnTo>
                <a:lnTo>
                  <a:pt x="1780" y="313"/>
                </a:lnTo>
                <a:lnTo>
                  <a:pt x="1778" y="316"/>
                </a:lnTo>
                <a:lnTo>
                  <a:pt x="1784" y="318"/>
                </a:lnTo>
                <a:lnTo>
                  <a:pt x="1783" y="321"/>
                </a:lnTo>
                <a:lnTo>
                  <a:pt x="1780" y="320"/>
                </a:lnTo>
                <a:lnTo>
                  <a:pt x="1776" y="317"/>
                </a:lnTo>
                <a:lnTo>
                  <a:pt x="1775" y="321"/>
                </a:lnTo>
                <a:lnTo>
                  <a:pt x="1774" y="324"/>
                </a:lnTo>
                <a:lnTo>
                  <a:pt x="1773" y="326"/>
                </a:lnTo>
                <a:lnTo>
                  <a:pt x="1773" y="327"/>
                </a:lnTo>
                <a:lnTo>
                  <a:pt x="1772" y="331"/>
                </a:lnTo>
                <a:lnTo>
                  <a:pt x="1772" y="334"/>
                </a:lnTo>
                <a:lnTo>
                  <a:pt x="1770" y="335"/>
                </a:lnTo>
                <a:lnTo>
                  <a:pt x="1773" y="337"/>
                </a:lnTo>
                <a:lnTo>
                  <a:pt x="1774" y="337"/>
                </a:lnTo>
                <a:lnTo>
                  <a:pt x="1775" y="337"/>
                </a:lnTo>
                <a:lnTo>
                  <a:pt x="1775" y="338"/>
                </a:lnTo>
                <a:lnTo>
                  <a:pt x="1774" y="340"/>
                </a:lnTo>
                <a:lnTo>
                  <a:pt x="1777" y="342"/>
                </a:lnTo>
                <a:lnTo>
                  <a:pt x="1778" y="342"/>
                </a:lnTo>
                <a:lnTo>
                  <a:pt x="1780" y="343"/>
                </a:lnTo>
                <a:lnTo>
                  <a:pt x="1778" y="347"/>
                </a:lnTo>
                <a:lnTo>
                  <a:pt x="1777" y="348"/>
                </a:lnTo>
                <a:lnTo>
                  <a:pt x="1777" y="347"/>
                </a:lnTo>
                <a:lnTo>
                  <a:pt x="1776" y="347"/>
                </a:lnTo>
                <a:lnTo>
                  <a:pt x="1774" y="346"/>
                </a:lnTo>
                <a:lnTo>
                  <a:pt x="1774" y="347"/>
                </a:lnTo>
                <a:lnTo>
                  <a:pt x="1774" y="348"/>
                </a:lnTo>
                <a:lnTo>
                  <a:pt x="1775" y="349"/>
                </a:lnTo>
                <a:lnTo>
                  <a:pt x="1776" y="349"/>
                </a:lnTo>
                <a:lnTo>
                  <a:pt x="1777" y="350"/>
                </a:lnTo>
                <a:lnTo>
                  <a:pt x="1778" y="350"/>
                </a:lnTo>
                <a:lnTo>
                  <a:pt x="1781" y="350"/>
                </a:lnTo>
                <a:lnTo>
                  <a:pt x="1782" y="348"/>
                </a:lnTo>
                <a:lnTo>
                  <a:pt x="1782" y="347"/>
                </a:lnTo>
                <a:lnTo>
                  <a:pt x="1783" y="344"/>
                </a:lnTo>
                <a:lnTo>
                  <a:pt x="1788" y="344"/>
                </a:lnTo>
                <a:lnTo>
                  <a:pt x="1792" y="340"/>
                </a:lnTo>
                <a:lnTo>
                  <a:pt x="1794" y="339"/>
                </a:lnTo>
                <a:lnTo>
                  <a:pt x="1795" y="338"/>
                </a:lnTo>
                <a:lnTo>
                  <a:pt x="1798" y="335"/>
                </a:lnTo>
                <a:lnTo>
                  <a:pt x="1794" y="334"/>
                </a:lnTo>
                <a:lnTo>
                  <a:pt x="1794" y="333"/>
                </a:lnTo>
                <a:lnTo>
                  <a:pt x="1799" y="335"/>
                </a:lnTo>
                <a:lnTo>
                  <a:pt x="1802" y="329"/>
                </a:lnTo>
                <a:lnTo>
                  <a:pt x="1798" y="327"/>
                </a:lnTo>
                <a:lnTo>
                  <a:pt x="1795" y="322"/>
                </a:lnTo>
                <a:lnTo>
                  <a:pt x="1792" y="325"/>
                </a:lnTo>
                <a:lnTo>
                  <a:pt x="1791" y="324"/>
                </a:lnTo>
                <a:lnTo>
                  <a:pt x="1791" y="326"/>
                </a:lnTo>
                <a:lnTo>
                  <a:pt x="1790" y="326"/>
                </a:lnTo>
                <a:lnTo>
                  <a:pt x="1789" y="327"/>
                </a:lnTo>
                <a:lnTo>
                  <a:pt x="1782" y="325"/>
                </a:lnTo>
                <a:lnTo>
                  <a:pt x="1782" y="324"/>
                </a:lnTo>
                <a:lnTo>
                  <a:pt x="1783" y="323"/>
                </a:lnTo>
                <a:lnTo>
                  <a:pt x="1786" y="323"/>
                </a:lnTo>
                <a:lnTo>
                  <a:pt x="1790" y="323"/>
                </a:lnTo>
                <a:lnTo>
                  <a:pt x="1791" y="323"/>
                </a:lnTo>
                <a:lnTo>
                  <a:pt x="1791" y="324"/>
                </a:lnTo>
                <a:lnTo>
                  <a:pt x="1793" y="318"/>
                </a:lnTo>
                <a:lnTo>
                  <a:pt x="1794" y="314"/>
                </a:lnTo>
                <a:lnTo>
                  <a:pt x="1794" y="312"/>
                </a:lnTo>
                <a:lnTo>
                  <a:pt x="1794" y="309"/>
                </a:lnTo>
                <a:lnTo>
                  <a:pt x="1795" y="308"/>
                </a:lnTo>
                <a:lnTo>
                  <a:pt x="1795" y="307"/>
                </a:lnTo>
                <a:lnTo>
                  <a:pt x="1795" y="306"/>
                </a:lnTo>
                <a:lnTo>
                  <a:pt x="1795" y="305"/>
                </a:lnTo>
                <a:lnTo>
                  <a:pt x="1795" y="304"/>
                </a:lnTo>
                <a:lnTo>
                  <a:pt x="1795" y="303"/>
                </a:lnTo>
                <a:lnTo>
                  <a:pt x="1794" y="301"/>
                </a:lnTo>
                <a:lnTo>
                  <a:pt x="1794" y="300"/>
                </a:lnTo>
                <a:lnTo>
                  <a:pt x="1794" y="299"/>
                </a:lnTo>
                <a:lnTo>
                  <a:pt x="1793" y="299"/>
                </a:lnTo>
                <a:lnTo>
                  <a:pt x="1793" y="298"/>
                </a:lnTo>
                <a:lnTo>
                  <a:pt x="1793" y="297"/>
                </a:lnTo>
                <a:lnTo>
                  <a:pt x="1792" y="296"/>
                </a:lnTo>
                <a:lnTo>
                  <a:pt x="1791" y="295"/>
                </a:lnTo>
                <a:lnTo>
                  <a:pt x="1790" y="293"/>
                </a:lnTo>
                <a:lnTo>
                  <a:pt x="1789" y="292"/>
                </a:lnTo>
                <a:lnTo>
                  <a:pt x="1786" y="290"/>
                </a:lnTo>
                <a:lnTo>
                  <a:pt x="1788" y="290"/>
                </a:lnTo>
                <a:lnTo>
                  <a:pt x="1803" y="289"/>
                </a:lnTo>
                <a:lnTo>
                  <a:pt x="1823" y="293"/>
                </a:lnTo>
                <a:lnTo>
                  <a:pt x="1823" y="292"/>
                </a:lnTo>
                <a:lnTo>
                  <a:pt x="1825" y="296"/>
                </a:lnTo>
                <a:lnTo>
                  <a:pt x="1828" y="299"/>
                </a:lnTo>
                <a:lnTo>
                  <a:pt x="1831" y="303"/>
                </a:lnTo>
                <a:lnTo>
                  <a:pt x="1833" y="305"/>
                </a:lnTo>
                <a:lnTo>
                  <a:pt x="1833" y="303"/>
                </a:lnTo>
                <a:lnTo>
                  <a:pt x="1834" y="300"/>
                </a:lnTo>
                <a:lnTo>
                  <a:pt x="1834" y="298"/>
                </a:lnTo>
                <a:lnTo>
                  <a:pt x="1834" y="293"/>
                </a:lnTo>
                <a:lnTo>
                  <a:pt x="1834" y="290"/>
                </a:lnTo>
                <a:lnTo>
                  <a:pt x="1834" y="285"/>
                </a:lnTo>
                <a:lnTo>
                  <a:pt x="1834" y="282"/>
                </a:lnTo>
                <a:lnTo>
                  <a:pt x="1834" y="280"/>
                </a:lnTo>
                <a:lnTo>
                  <a:pt x="1834" y="278"/>
                </a:lnTo>
                <a:lnTo>
                  <a:pt x="1834" y="275"/>
                </a:lnTo>
                <a:lnTo>
                  <a:pt x="1834" y="274"/>
                </a:lnTo>
                <a:lnTo>
                  <a:pt x="1834" y="272"/>
                </a:lnTo>
                <a:lnTo>
                  <a:pt x="1834" y="270"/>
                </a:lnTo>
                <a:lnTo>
                  <a:pt x="1834" y="267"/>
                </a:lnTo>
                <a:lnTo>
                  <a:pt x="1834" y="264"/>
                </a:lnTo>
                <a:lnTo>
                  <a:pt x="1834" y="261"/>
                </a:lnTo>
                <a:lnTo>
                  <a:pt x="1834" y="258"/>
                </a:lnTo>
                <a:lnTo>
                  <a:pt x="1834" y="256"/>
                </a:lnTo>
                <a:lnTo>
                  <a:pt x="1834" y="253"/>
                </a:lnTo>
                <a:lnTo>
                  <a:pt x="1834" y="249"/>
                </a:lnTo>
                <a:lnTo>
                  <a:pt x="1834" y="245"/>
                </a:lnTo>
                <a:lnTo>
                  <a:pt x="1835" y="236"/>
                </a:lnTo>
                <a:lnTo>
                  <a:pt x="1820" y="236"/>
                </a:lnTo>
                <a:lnTo>
                  <a:pt x="1820" y="231"/>
                </a:lnTo>
                <a:lnTo>
                  <a:pt x="1823" y="221"/>
                </a:lnTo>
                <a:lnTo>
                  <a:pt x="1824" y="219"/>
                </a:lnTo>
                <a:lnTo>
                  <a:pt x="1826" y="216"/>
                </a:lnTo>
                <a:lnTo>
                  <a:pt x="1827" y="212"/>
                </a:lnTo>
                <a:lnTo>
                  <a:pt x="1828" y="211"/>
                </a:lnTo>
                <a:lnTo>
                  <a:pt x="1828" y="209"/>
                </a:lnTo>
                <a:lnTo>
                  <a:pt x="1841" y="196"/>
                </a:lnTo>
                <a:lnTo>
                  <a:pt x="1844" y="191"/>
                </a:lnTo>
                <a:lnTo>
                  <a:pt x="1848" y="188"/>
                </a:lnTo>
                <a:lnTo>
                  <a:pt x="1849" y="187"/>
                </a:lnTo>
                <a:lnTo>
                  <a:pt x="1850" y="186"/>
                </a:lnTo>
                <a:lnTo>
                  <a:pt x="1853" y="183"/>
                </a:lnTo>
                <a:lnTo>
                  <a:pt x="1854" y="181"/>
                </a:lnTo>
                <a:lnTo>
                  <a:pt x="1856" y="181"/>
                </a:lnTo>
                <a:lnTo>
                  <a:pt x="1857" y="180"/>
                </a:lnTo>
                <a:lnTo>
                  <a:pt x="1858" y="179"/>
                </a:lnTo>
                <a:lnTo>
                  <a:pt x="1859" y="177"/>
                </a:lnTo>
                <a:lnTo>
                  <a:pt x="1860" y="177"/>
                </a:lnTo>
                <a:lnTo>
                  <a:pt x="1861" y="175"/>
                </a:lnTo>
                <a:lnTo>
                  <a:pt x="1861" y="174"/>
                </a:lnTo>
                <a:lnTo>
                  <a:pt x="1863" y="173"/>
                </a:lnTo>
                <a:lnTo>
                  <a:pt x="1865" y="172"/>
                </a:lnTo>
                <a:lnTo>
                  <a:pt x="1866" y="171"/>
                </a:lnTo>
                <a:lnTo>
                  <a:pt x="1867" y="170"/>
                </a:lnTo>
                <a:lnTo>
                  <a:pt x="1869" y="168"/>
                </a:lnTo>
                <a:lnTo>
                  <a:pt x="1870" y="166"/>
                </a:lnTo>
                <a:lnTo>
                  <a:pt x="1871" y="165"/>
                </a:lnTo>
                <a:lnTo>
                  <a:pt x="1873" y="163"/>
                </a:lnTo>
                <a:lnTo>
                  <a:pt x="1874" y="163"/>
                </a:lnTo>
                <a:lnTo>
                  <a:pt x="1874" y="162"/>
                </a:lnTo>
                <a:lnTo>
                  <a:pt x="1875" y="161"/>
                </a:lnTo>
                <a:lnTo>
                  <a:pt x="1875" y="160"/>
                </a:lnTo>
                <a:lnTo>
                  <a:pt x="1877" y="157"/>
                </a:lnTo>
                <a:lnTo>
                  <a:pt x="1878" y="155"/>
                </a:lnTo>
                <a:lnTo>
                  <a:pt x="1878" y="154"/>
                </a:lnTo>
                <a:lnTo>
                  <a:pt x="1879" y="153"/>
                </a:lnTo>
                <a:lnTo>
                  <a:pt x="1879" y="152"/>
                </a:lnTo>
                <a:lnTo>
                  <a:pt x="1881" y="149"/>
                </a:lnTo>
                <a:lnTo>
                  <a:pt x="1882" y="147"/>
                </a:lnTo>
                <a:lnTo>
                  <a:pt x="1883" y="144"/>
                </a:lnTo>
                <a:lnTo>
                  <a:pt x="1885" y="140"/>
                </a:lnTo>
                <a:lnTo>
                  <a:pt x="1886" y="138"/>
                </a:lnTo>
                <a:lnTo>
                  <a:pt x="1886" y="136"/>
                </a:lnTo>
                <a:lnTo>
                  <a:pt x="1887" y="133"/>
                </a:lnTo>
                <a:lnTo>
                  <a:pt x="1890" y="130"/>
                </a:lnTo>
                <a:lnTo>
                  <a:pt x="1891" y="127"/>
                </a:lnTo>
                <a:lnTo>
                  <a:pt x="1892" y="124"/>
                </a:lnTo>
                <a:lnTo>
                  <a:pt x="1893" y="122"/>
                </a:lnTo>
                <a:lnTo>
                  <a:pt x="1894" y="120"/>
                </a:lnTo>
                <a:lnTo>
                  <a:pt x="1895" y="118"/>
                </a:lnTo>
                <a:lnTo>
                  <a:pt x="1896" y="115"/>
                </a:lnTo>
                <a:lnTo>
                  <a:pt x="1899" y="113"/>
                </a:lnTo>
                <a:lnTo>
                  <a:pt x="1900" y="111"/>
                </a:lnTo>
                <a:lnTo>
                  <a:pt x="1902" y="106"/>
                </a:lnTo>
                <a:lnTo>
                  <a:pt x="1902" y="105"/>
                </a:lnTo>
                <a:lnTo>
                  <a:pt x="1903" y="103"/>
                </a:lnTo>
                <a:lnTo>
                  <a:pt x="1904" y="102"/>
                </a:lnTo>
                <a:lnTo>
                  <a:pt x="1904" y="101"/>
                </a:lnTo>
                <a:lnTo>
                  <a:pt x="1905" y="97"/>
                </a:lnTo>
                <a:lnTo>
                  <a:pt x="1907" y="95"/>
                </a:lnTo>
                <a:lnTo>
                  <a:pt x="1908" y="91"/>
                </a:lnTo>
                <a:lnTo>
                  <a:pt x="1908" y="90"/>
                </a:lnTo>
                <a:lnTo>
                  <a:pt x="1908" y="87"/>
                </a:lnTo>
                <a:lnTo>
                  <a:pt x="1909" y="80"/>
                </a:lnTo>
                <a:lnTo>
                  <a:pt x="1909" y="77"/>
                </a:lnTo>
                <a:lnTo>
                  <a:pt x="1910" y="74"/>
                </a:lnTo>
                <a:lnTo>
                  <a:pt x="1910" y="72"/>
                </a:lnTo>
                <a:lnTo>
                  <a:pt x="1910" y="71"/>
                </a:lnTo>
                <a:lnTo>
                  <a:pt x="1911" y="67"/>
                </a:lnTo>
                <a:lnTo>
                  <a:pt x="1911" y="65"/>
                </a:lnTo>
                <a:lnTo>
                  <a:pt x="1911" y="63"/>
                </a:lnTo>
                <a:lnTo>
                  <a:pt x="1911" y="62"/>
                </a:lnTo>
                <a:lnTo>
                  <a:pt x="1912" y="54"/>
                </a:lnTo>
                <a:lnTo>
                  <a:pt x="1912" y="53"/>
                </a:lnTo>
                <a:lnTo>
                  <a:pt x="1912" y="52"/>
                </a:lnTo>
                <a:lnTo>
                  <a:pt x="1912" y="51"/>
                </a:lnTo>
                <a:lnTo>
                  <a:pt x="1912" y="50"/>
                </a:lnTo>
                <a:lnTo>
                  <a:pt x="1912" y="48"/>
                </a:lnTo>
                <a:lnTo>
                  <a:pt x="1912" y="47"/>
                </a:lnTo>
                <a:lnTo>
                  <a:pt x="1911" y="44"/>
                </a:lnTo>
                <a:lnTo>
                  <a:pt x="1911" y="43"/>
                </a:lnTo>
                <a:lnTo>
                  <a:pt x="1911" y="42"/>
                </a:lnTo>
                <a:lnTo>
                  <a:pt x="1911" y="40"/>
                </a:lnTo>
                <a:lnTo>
                  <a:pt x="1911" y="39"/>
                </a:lnTo>
                <a:lnTo>
                  <a:pt x="1911" y="38"/>
                </a:lnTo>
                <a:lnTo>
                  <a:pt x="1911" y="36"/>
                </a:lnTo>
                <a:lnTo>
                  <a:pt x="1911" y="35"/>
                </a:lnTo>
                <a:lnTo>
                  <a:pt x="1917" y="37"/>
                </a:lnTo>
                <a:lnTo>
                  <a:pt x="1921" y="38"/>
                </a:lnTo>
                <a:lnTo>
                  <a:pt x="1924" y="34"/>
                </a:lnTo>
                <a:lnTo>
                  <a:pt x="1928" y="26"/>
                </a:lnTo>
                <a:lnTo>
                  <a:pt x="1918" y="21"/>
                </a:lnTo>
                <a:lnTo>
                  <a:pt x="1918" y="20"/>
                </a:lnTo>
                <a:lnTo>
                  <a:pt x="1918" y="19"/>
                </a:lnTo>
                <a:lnTo>
                  <a:pt x="1919" y="19"/>
                </a:lnTo>
                <a:lnTo>
                  <a:pt x="1922" y="17"/>
                </a:lnTo>
                <a:lnTo>
                  <a:pt x="1924" y="15"/>
                </a:lnTo>
                <a:lnTo>
                  <a:pt x="1927" y="13"/>
                </a:lnTo>
                <a:lnTo>
                  <a:pt x="1928" y="13"/>
                </a:lnTo>
                <a:lnTo>
                  <a:pt x="1929" y="11"/>
                </a:lnTo>
                <a:lnTo>
                  <a:pt x="1938" y="6"/>
                </a:lnTo>
                <a:lnTo>
                  <a:pt x="1941" y="5"/>
                </a:lnTo>
                <a:lnTo>
                  <a:pt x="1942" y="5"/>
                </a:lnTo>
                <a:lnTo>
                  <a:pt x="1942" y="4"/>
                </a:lnTo>
                <a:lnTo>
                  <a:pt x="1945" y="3"/>
                </a:lnTo>
                <a:lnTo>
                  <a:pt x="1950" y="1"/>
                </a:lnTo>
                <a:lnTo>
                  <a:pt x="1951" y="1"/>
                </a:lnTo>
                <a:lnTo>
                  <a:pt x="1952" y="0"/>
                </a:lnTo>
                <a:lnTo>
                  <a:pt x="1953" y="0"/>
                </a:lnTo>
                <a:lnTo>
                  <a:pt x="1954" y="2"/>
                </a:lnTo>
                <a:lnTo>
                  <a:pt x="1956" y="3"/>
                </a:lnTo>
                <a:lnTo>
                  <a:pt x="1958" y="3"/>
                </a:lnTo>
                <a:lnTo>
                  <a:pt x="1958" y="4"/>
                </a:lnTo>
                <a:lnTo>
                  <a:pt x="1959" y="4"/>
                </a:lnTo>
                <a:lnTo>
                  <a:pt x="1959" y="5"/>
                </a:lnTo>
                <a:lnTo>
                  <a:pt x="1960" y="5"/>
                </a:lnTo>
                <a:lnTo>
                  <a:pt x="1960" y="6"/>
                </a:lnTo>
                <a:lnTo>
                  <a:pt x="1961" y="6"/>
                </a:lnTo>
                <a:lnTo>
                  <a:pt x="1961" y="8"/>
                </a:lnTo>
                <a:lnTo>
                  <a:pt x="1968" y="12"/>
                </a:lnTo>
                <a:lnTo>
                  <a:pt x="1969" y="13"/>
                </a:lnTo>
                <a:lnTo>
                  <a:pt x="1974" y="15"/>
                </a:lnTo>
                <a:lnTo>
                  <a:pt x="1980" y="20"/>
                </a:lnTo>
                <a:lnTo>
                  <a:pt x="2015" y="43"/>
                </a:lnTo>
                <a:lnTo>
                  <a:pt x="2018" y="44"/>
                </a:lnTo>
                <a:lnTo>
                  <a:pt x="2018" y="45"/>
                </a:lnTo>
                <a:lnTo>
                  <a:pt x="2020" y="46"/>
                </a:lnTo>
                <a:lnTo>
                  <a:pt x="2021" y="46"/>
                </a:lnTo>
                <a:lnTo>
                  <a:pt x="2022" y="47"/>
                </a:lnTo>
                <a:lnTo>
                  <a:pt x="2023" y="47"/>
                </a:lnTo>
                <a:lnTo>
                  <a:pt x="2026" y="48"/>
                </a:lnTo>
                <a:lnTo>
                  <a:pt x="2027" y="48"/>
                </a:lnTo>
                <a:lnTo>
                  <a:pt x="2028" y="48"/>
                </a:lnTo>
                <a:lnTo>
                  <a:pt x="2028" y="50"/>
                </a:lnTo>
                <a:lnTo>
                  <a:pt x="2029" y="50"/>
                </a:lnTo>
                <a:lnTo>
                  <a:pt x="2030" y="50"/>
                </a:lnTo>
                <a:lnTo>
                  <a:pt x="2031" y="50"/>
                </a:lnTo>
                <a:lnTo>
                  <a:pt x="2035" y="51"/>
                </a:lnTo>
                <a:lnTo>
                  <a:pt x="2036" y="51"/>
                </a:lnTo>
                <a:lnTo>
                  <a:pt x="2037" y="51"/>
                </a:lnTo>
                <a:lnTo>
                  <a:pt x="2040" y="51"/>
                </a:lnTo>
                <a:lnTo>
                  <a:pt x="2039" y="54"/>
                </a:lnTo>
                <a:lnTo>
                  <a:pt x="2038" y="53"/>
                </a:lnTo>
                <a:lnTo>
                  <a:pt x="2036" y="53"/>
                </a:lnTo>
                <a:lnTo>
                  <a:pt x="2035" y="57"/>
                </a:lnTo>
                <a:lnTo>
                  <a:pt x="2035" y="59"/>
                </a:lnTo>
                <a:lnTo>
                  <a:pt x="2034" y="64"/>
                </a:lnTo>
                <a:lnTo>
                  <a:pt x="2034" y="67"/>
                </a:lnTo>
                <a:lnTo>
                  <a:pt x="2036" y="72"/>
                </a:lnTo>
                <a:lnTo>
                  <a:pt x="2036" y="74"/>
                </a:lnTo>
                <a:lnTo>
                  <a:pt x="2037" y="78"/>
                </a:lnTo>
                <a:lnTo>
                  <a:pt x="2040" y="88"/>
                </a:lnTo>
                <a:lnTo>
                  <a:pt x="2042" y="93"/>
                </a:lnTo>
                <a:lnTo>
                  <a:pt x="2044" y="97"/>
                </a:lnTo>
                <a:lnTo>
                  <a:pt x="2045" y="97"/>
                </a:lnTo>
                <a:lnTo>
                  <a:pt x="2049" y="99"/>
                </a:lnTo>
                <a:lnTo>
                  <a:pt x="2052" y="99"/>
                </a:lnTo>
                <a:lnTo>
                  <a:pt x="2054" y="96"/>
                </a:lnTo>
                <a:lnTo>
                  <a:pt x="2057" y="91"/>
                </a:lnTo>
                <a:lnTo>
                  <a:pt x="2060" y="93"/>
                </a:lnTo>
                <a:lnTo>
                  <a:pt x="2060" y="99"/>
                </a:lnTo>
                <a:lnTo>
                  <a:pt x="2060" y="101"/>
                </a:lnTo>
                <a:lnTo>
                  <a:pt x="2064" y="118"/>
                </a:lnTo>
                <a:lnTo>
                  <a:pt x="2065" y="124"/>
                </a:lnTo>
                <a:lnTo>
                  <a:pt x="2065" y="126"/>
                </a:lnTo>
                <a:lnTo>
                  <a:pt x="2068" y="136"/>
                </a:lnTo>
                <a:lnTo>
                  <a:pt x="2068" y="141"/>
                </a:lnTo>
                <a:lnTo>
                  <a:pt x="2071" y="147"/>
                </a:lnTo>
                <a:lnTo>
                  <a:pt x="2072" y="154"/>
                </a:lnTo>
                <a:lnTo>
                  <a:pt x="2072" y="155"/>
                </a:lnTo>
                <a:lnTo>
                  <a:pt x="2073" y="158"/>
                </a:lnTo>
                <a:lnTo>
                  <a:pt x="2074" y="162"/>
                </a:lnTo>
                <a:lnTo>
                  <a:pt x="2076" y="164"/>
                </a:lnTo>
                <a:lnTo>
                  <a:pt x="2077" y="169"/>
                </a:lnTo>
                <a:lnTo>
                  <a:pt x="2077" y="170"/>
                </a:lnTo>
                <a:lnTo>
                  <a:pt x="2077" y="171"/>
                </a:lnTo>
                <a:lnTo>
                  <a:pt x="2077" y="172"/>
                </a:lnTo>
                <a:lnTo>
                  <a:pt x="2077" y="173"/>
                </a:lnTo>
                <a:lnTo>
                  <a:pt x="2078" y="173"/>
                </a:lnTo>
                <a:lnTo>
                  <a:pt x="2078" y="174"/>
                </a:lnTo>
                <a:lnTo>
                  <a:pt x="2078" y="175"/>
                </a:lnTo>
                <a:lnTo>
                  <a:pt x="2078" y="177"/>
                </a:lnTo>
                <a:lnTo>
                  <a:pt x="2078" y="178"/>
                </a:lnTo>
                <a:lnTo>
                  <a:pt x="2079" y="178"/>
                </a:lnTo>
                <a:lnTo>
                  <a:pt x="2079" y="179"/>
                </a:lnTo>
                <a:lnTo>
                  <a:pt x="2079" y="180"/>
                </a:lnTo>
                <a:lnTo>
                  <a:pt x="2079" y="181"/>
                </a:lnTo>
                <a:lnTo>
                  <a:pt x="2080" y="185"/>
                </a:lnTo>
                <a:lnTo>
                  <a:pt x="2080" y="187"/>
                </a:lnTo>
                <a:lnTo>
                  <a:pt x="2080" y="188"/>
                </a:lnTo>
                <a:lnTo>
                  <a:pt x="2080" y="191"/>
                </a:lnTo>
                <a:lnTo>
                  <a:pt x="2081" y="192"/>
                </a:lnTo>
                <a:lnTo>
                  <a:pt x="2081" y="195"/>
                </a:lnTo>
                <a:lnTo>
                  <a:pt x="2081" y="200"/>
                </a:lnTo>
                <a:lnTo>
                  <a:pt x="2082" y="206"/>
                </a:lnTo>
                <a:lnTo>
                  <a:pt x="2082" y="207"/>
                </a:lnTo>
                <a:lnTo>
                  <a:pt x="2082" y="211"/>
                </a:lnTo>
                <a:lnTo>
                  <a:pt x="2082" y="213"/>
                </a:lnTo>
                <a:lnTo>
                  <a:pt x="2082" y="215"/>
                </a:lnTo>
                <a:lnTo>
                  <a:pt x="2082" y="217"/>
                </a:lnTo>
                <a:lnTo>
                  <a:pt x="2082" y="220"/>
                </a:lnTo>
                <a:lnTo>
                  <a:pt x="2082" y="222"/>
                </a:lnTo>
                <a:lnTo>
                  <a:pt x="2082" y="225"/>
                </a:lnTo>
                <a:lnTo>
                  <a:pt x="2082" y="226"/>
                </a:lnTo>
                <a:lnTo>
                  <a:pt x="2081" y="229"/>
                </a:lnTo>
                <a:lnTo>
                  <a:pt x="2080" y="232"/>
                </a:lnTo>
                <a:lnTo>
                  <a:pt x="2080" y="234"/>
                </a:lnTo>
                <a:lnTo>
                  <a:pt x="2080" y="238"/>
                </a:lnTo>
                <a:lnTo>
                  <a:pt x="2080" y="240"/>
                </a:lnTo>
                <a:lnTo>
                  <a:pt x="2079" y="241"/>
                </a:lnTo>
                <a:lnTo>
                  <a:pt x="2079" y="244"/>
                </a:lnTo>
                <a:lnTo>
                  <a:pt x="2079" y="246"/>
                </a:lnTo>
                <a:lnTo>
                  <a:pt x="2078" y="249"/>
                </a:lnTo>
                <a:lnTo>
                  <a:pt x="2078" y="253"/>
                </a:lnTo>
                <a:lnTo>
                  <a:pt x="2078" y="255"/>
                </a:lnTo>
                <a:lnTo>
                  <a:pt x="2077" y="257"/>
                </a:lnTo>
                <a:lnTo>
                  <a:pt x="2077" y="258"/>
                </a:lnTo>
                <a:lnTo>
                  <a:pt x="2076" y="261"/>
                </a:lnTo>
                <a:lnTo>
                  <a:pt x="2074" y="263"/>
                </a:lnTo>
                <a:lnTo>
                  <a:pt x="2074" y="264"/>
                </a:lnTo>
                <a:lnTo>
                  <a:pt x="2074" y="266"/>
                </a:lnTo>
                <a:lnTo>
                  <a:pt x="2073" y="267"/>
                </a:lnTo>
                <a:lnTo>
                  <a:pt x="2073" y="268"/>
                </a:lnTo>
                <a:lnTo>
                  <a:pt x="2072" y="270"/>
                </a:lnTo>
                <a:lnTo>
                  <a:pt x="2072" y="271"/>
                </a:lnTo>
                <a:lnTo>
                  <a:pt x="2072" y="272"/>
                </a:lnTo>
                <a:lnTo>
                  <a:pt x="2070" y="272"/>
                </a:lnTo>
                <a:lnTo>
                  <a:pt x="2051" y="268"/>
                </a:lnTo>
                <a:lnTo>
                  <a:pt x="2049" y="275"/>
                </a:lnTo>
                <a:lnTo>
                  <a:pt x="2063" y="275"/>
                </a:lnTo>
                <a:lnTo>
                  <a:pt x="2064" y="275"/>
                </a:lnTo>
                <a:lnTo>
                  <a:pt x="2071" y="276"/>
                </a:lnTo>
                <a:lnTo>
                  <a:pt x="2070" y="278"/>
                </a:lnTo>
                <a:lnTo>
                  <a:pt x="2070" y="279"/>
                </a:lnTo>
                <a:lnTo>
                  <a:pt x="2069" y="280"/>
                </a:lnTo>
                <a:lnTo>
                  <a:pt x="2069" y="281"/>
                </a:lnTo>
                <a:lnTo>
                  <a:pt x="2068" y="283"/>
                </a:lnTo>
                <a:lnTo>
                  <a:pt x="2063" y="283"/>
                </a:lnTo>
                <a:lnTo>
                  <a:pt x="2056" y="282"/>
                </a:lnTo>
                <a:lnTo>
                  <a:pt x="2051" y="282"/>
                </a:lnTo>
                <a:lnTo>
                  <a:pt x="2032" y="281"/>
                </a:lnTo>
                <a:lnTo>
                  <a:pt x="2028" y="281"/>
                </a:lnTo>
                <a:lnTo>
                  <a:pt x="2026" y="281"/>
                </a:lnTo>
                <a:lnTo>
                  <a:pt x="2017" y="281"/>
                </a:lnTo>
                <a:lnTo>
                  <a:pt x="2006" y="280"/>
                </a:lnTo>
                <a:lnTo>
                  <a:pt x="1997" y="280"/>
                </a:lnTo>
                <a:lnTo>
                  <a:pt x="1994" y="280"/>
                </a:lnTo>
                <a:lnTo>
                  <a:pt x="1993" y="280"/>
                </a:lnTo>
                <a:lnTo>
                  <a:pt x="1988" y="279"/>
                </a:lnTo>
                <a:lnTo>
                  <a:pt x="1986" y="279"/>
                </a:lnTo>
                <a:lnTo>
                  <a:pt x="1986" y="280"/>
                </a:lnTo>
                <a:lnTo>
                  <a:pt x="1986" y="284"/>
                </a:lnTo>
                <a:lnTo>
                  <a:pt x="1985" y="285"/>
                </a:lnTo>
                <a:lnTo>
                  <a:pt x="1985" y="287"/>
                </a:lnTo>
                <a:lnTo>
                  <a:pt x="1986" y="288"/>
                </a:lnTo>
                <a:lnTo>
                  <a:pt x="1985" y="291"/>
                </a:lnTo>
                <a:lnTo>
                  <a:pt x="1985" y="292"/>
                </a:lnTo>
                <a:lnTo>
                  <a:pt x="1985" y="293"/>
                </a:lnTo>
                <a:lnTo>
                  <a:pt x="1985" y="295"/>
                </a:lnTo>
                <a:lnTo>
                  <a:pt x="1985" y="297"/>
                </a:lnTo>
                <a:lnTo>
                  <a:pt x="1984" y="298"/>
                </a:lnTo>
                <a:lnTo>
                  <a:pt x="1984" y="300"/>
                </a:lnTo>
                <a:lnTo>
                  <a:pt x="1985" y="301"/>
                </a:lnTo>
                <a:lnTo>
                  <a:pt x="1985" y="303"/>
                </a:lnTo>
                <a:lnTo>
                  <a:pt x="1985" y="304"/>
                </a:lnTo>
                <a:lnTo>
                  <a:pt x="1984" y="305"/>
                </a:lnTo>
                <a:lnTo>
                  <a:pt x="1984" y="306"/>
                </a:lnTo>
                <a:lnTo>
                  <a:pt x="1984" y="308"/>
                </a:lnTo>
                <a:lnTo>
                  <a:pt x="1984" y="309"/>
                </a:lnTo>
                <a:lnTo>
                  <a:pt x="1983" y="314"/>
                </a:lnTo>
                <a:lnTo>
                  <a:pt x="1983" y="317"/>
                </a:lnTo>
                <a:lnTo>
                  <a:pt x="1981" y="321"/>
                </a:lnTo>
                <a:lnTo>
                  <a:pt x="1981" y="323"/>
                </a:lnTo>
                <a:lnTo>
                  <a:pt x="1980" y="326"/>
                </a:lnTo>
                <a:lnTo>
                  <a:pt x="1980" y="327"/>
                </a:lnTo>
                <a:lnTo>
                  <a:pt x="1979" y="330"/>
                </a:lnTo>
                <a:lnTo>
                  <a:pt x="1979" y="331"/>
                </a:lnTo>
                <a:lnTo>
                  <a:pt x="1976" y="337"/>
                </a:lnTo>
                <a:lnTo>
                  <a:pt x="1977" y="344"/>
                </a:lnTo>
                <a:lnTo>
                  <a:pt x="1974" y="344"/>
                </a:lnTo>
                <a:lnTo>
                  <a:pt x="1969" y="344"/>
                </a:lnTo>
                <a:lnTo>
                  <a:pt x="1966" y="343"/>
                </a:lnTo>
                <a:lnTo>
                  <a:pt x="1955" y="341"/>
                </a:lnTo>
                <a:lnTo>
                  <a:pt x="1944" y="340"/>
                </a:lnTo>
                <a:lnTo>
                  <a:pt x="1944" y="339"/>
                </a:lnTo>
                <a:lnTo>
                  <a:pt x="1942" y="339"/>
                </a:lnTo>
                <a:lnTo>
                  <a:pt x="1941" y="339"/>
                </a:lnTo>
                <a:lnTo>
                  <a:pt x="1930" y="337"/>
                </a:lnTo>
                <a:lnTo>
                  <a:pt x="1927" y="348"/>
                </a:lnTo>
                <a:lnTo>
                  <a:pt x="1926" y="349"/>
                </a:lnTo>
                <a:lnTo>
                  <a:pt x="1927" y="349"/>
                </a:lnTo>
                <a:lnTo>
                  <a:pt x="1928" y="350"/>
                </a:lnTo>
                <a:lnTo>
                  <a:pt x="1932" y="352"/>
                </a:lnTo>
                <a:lnTo>
                  <a:pt x="1934" y="354"/>
                </a:lnTo>
                <a:lnTo>
                  <a:pt x="1936" y="356"/>
                </a:lnTo>
                <a:lnTo>
                  <a:pt x="1937" y="358"/>
                </a:lnTo>
                <a:lnTo>
                  <a:pt x="1939" y="359"/>
                </a:lnTo>
                <a:lnTo>
                  <a:pt x="1942" y="362"/>
                </a:lnTo>
                <a:lnTo>
                  <a:pt x="1943" y="363"/>
                </a:lnTo>
                <a:lnTo>
                  <a:pt x="1944" y="365"/>
                </a:lnTo>
                <a:lnTo>
                  <a:pt x="1945" y="365"/>
                </a:lnTo>
                <a:lnTo>
                  <a:pt x="1945" y="367"/>
                </a:lnTo>
                <a:lnTo>
                  <a:pt x="1946" y="367"/>
                </a:lnTo>
                <a:lnTo>
                  <a:pt x="1947" y="368"/>
                </a:lnTo>
                <a:lnTo>
                  <a:pt x="1949" y="368"/>
                </a:lnTo>
                <a:lnTo>
                  <a:pt x="1950" y="369"/>
                </a:lnTo>
                <a:lnTo>
                  <a:pt x="1953" y="372"/>
                </a:lnTo>
                <a:lnTo>
                  <a:pt x="1956" y="374"/>
                </a:lnTo>
                <a:lnTo>
                  <a:pt x="1960" y="376"/>
                </a:lnTo>
                <a:lnTo>
                  <a:pt x="1961" y="377"/>
                </a:lnTo>
                <a:lnTo>
                  <a:pt x="1963" y="379"/>
                </a:lnTo>
                <a:lnTo>
                  <a:pt x="1966" y="381"/>
                </a:lnTo>
                <a:lnTo>
                  <a:pt x="1968" y="383"/>
                </a:lnTo>
                <a:lnTo>
                  <a:pt x="1971" y="386"/>
                </a:lnTo>
                <a:lnTo>
                  <a:pt x="1975" y="389"/>
                </a:lnTo>
                <a:lnTo>
                  <a:pt x="1976" y="390"/>
                </a:lnTo>
                <a:lnTo>
                  <a:pt x="1977" y="391"/>
                </a:lnTo>
                <a:lnTo>
                  <a:pt x="1978" y="394"/>
                </a:lnTo>
                <a:lnTo>
                  <a:pt x="1979" y="398"/>
                </a:lnTo>
                <a:lnTo>
                  <a:pt x="1978" y="400"/>
                </a:lnTo>
                <a:lnTo>
                  <a:pt x="1978" y="402"/>
                </a:lnTo>
                <a:lnTo>
                  <a:pt x="1978" y="405"/>
                </a:lnTo>
                <a:lnTo>
                  <a:pt x="1978" y="406"/>
                </a:lnTo>
                <a:lnTo>
                  <a:pt x="1977" y="408"/>
                </a:lnTo>
                <a:lnTo>
                  <a:pt x="1977" y="410"/>
                </a:lnTo>
                <a:lnTo>
                  <a:pt x="1975" y="413"/>
                </a:lnTo>
                <a:lnTo>
                  <a:pt x="1974" y="414"/>
                </a:lnTo>
                <a:lnTo>
                  <a:pt x="1972" y="417"/>
                </a:lnTo>
                <a:lnTo>
                  <a:pt x="1971" y="420"/>
                </a:lnTo>
                <a:lnTo>
                  <a:pt x="1970" y="423"/>
                </a:lnTo>
                <a:lnTo>
                  <a:pt x="1969" y="426"/>
                </a:lnTo>
                <a:lnTo>
                  <a:pt x="1968" y="430"/>
                </a:lnTo>
                <a:lnTo>
                  <a:pt x="1968" y="433"/>
                </a:lnTo>
                <a:lnTo>
                  <a:pt x="1967" y="438"/>
                </a:lnTo>
                <a:lnTo>
                  <a:pt x="1966" y="442"/>
                </a:lnTo>
                <a:lnTo>
                  <a:pt x="1966" y="445"/>
                </a:lnTo>
                <a:lnTo>
                  <a:pt x="1964" y="450"/>
                </a:lnTo>
                <a:lnTo>
                  <a:pt x="1962" y="456"/>
                </a:lnTo>
                <a:lnTo>
                  <a:pt x="1961" y="459"/>
                </a:lnTo>
                <a:lnTo>
                  <a:pt x="1959" y="465"/>
                </a:lnTo>
                <a:lnTo>
                  <a:pt x="1956" y="468"/>
                </a:lnTo>
                <a:lnTo>
                  <a:pt x="1955" y="470"/>
                </a:lnTo>
                <a:lnTo>
                  <a:pt x="1953" y="472"/>
                </a:lnTo>
                <a:lnTo>
                  <a:pt x="1951" y="476"/>
                </a:lnTo>
                <a:lnTo>
                  <a:pt x="1949" y="481"/>
                </a:lnTo>
                <a:lnTo>
                  <a:pt x="1946" y="484"/>
                </a:lnTo>
                <a:lnTo>
                  <a:pt x="1945" y="486"/>
                </a:lnTo>
                <a:lnTo>
                  <a:pt x="1944" y="489"/>
                </a:lnTo>
                <a:lnTo>
                  <a:pt x="1942" y="491"/>
                </a:lnTo>
                <a:lnTo>
                  <a:pt x="1941" y="493"/>
                </a:lnTo>
                <a:lnTo>
                  <a:pt x="1939" y="494"/>
                </a:lnTo>
                <a:lnTo>
                  <a:pt x="1938" y="497"/>
                </a:lnTo>
                <a:lnTo>
                  <a:pt x="1937" y="498"/>
                </a:lnTo>
                <a:lnTo>
                  <a:pt x="1936" y="499"/>
                </a:lnTo>
                <a:lnTo>
                  <a:pt x="1935" y="501"/>
                </a:lnTo>
                <a:lnTo>
                  <a:pt x="1934" y="502"/>
                </a:lnTo>
                <a:lnTo>
                  <a:pt x="1933" y="504"/>
                </a:lnTo>
                <a:lnTo>
                  <a:pt x="1933" y="506"/>
                </a:lnTo>
                <a:lnTo>
                  <a:pt x="1932" y="506"/>
                </a:lnTo>
                <a:lnTo>
                  <a:pt x="1932" y="507"/>
                </a:lnTo>
                <a:lnTo>
                  <a:pt x="1933" y="515"/>
                </a:lnTo>
                <a:lnTo>
                  <a:pt x="1933" y="517"/>
                </a:lnTo>
                <a:lnTo>
                  <a:pt x="1933" y="518"/>
                </a:lnTo>
                <a:lnTo>
                  <a:pt x="1934" y="519"/>
                </a:lnTo>
                <a:lnTo>
                  <a:pt x="1934" y="521"/>
                </a:lnTo>
                <a:lnTo>
                  <a:pt x="1934" y="523"/>
                </a:lnTo>
                <a:lnTo>
                  <a:pt x="1934" y="524"/>
                </a:lnTo>
                <a:lnTo>
                  <a:pt x="1934" y="526"/>
                </a:lnTo>
                <a:lnTo>
                  <a:pt x="1933" y="527"/>
                </a:lnTo>
                <a:lnTo>
                  <a:pt x="1933" y="529"/>
                </a:lnTo>
                <a:lnTo>
                  <a:pt x="1933" y="531"/>
                </a:lnTo>
                <a:lnTo>
                  <a:pt x="1933" y="533"/>
                </a:lnTo>
                <a:lnTo>
                  <a:pt x="1933" y="535"/>
                </a:lnTo>
                <a:lnTo>
                  <a:pt x="1933" y="536"/>
                </a:lnTo>
                <a:lnTo>
                  <a:pt x="1930" y="536"/>
                </a:lnTo>
                <a:lnTo>
                  <a:pt x="1932" y="536"/>
                </a:lnTo>
                <a:lnTo>
                  <a:pt x="1932" y="537"/>
                </a:lnTo>
                <a:lnTo>
                  <a:pt x="1932" y="538"/>
                </a:lnTo>
                <a:lnTo>
                  <a:pt x="1932" y="540"/>
                </a:lnTo>
                <a:lnTo>
                  <a:pt x="1932" y="541"/>
                </a:lnTo>
                <a:lnTo>
                  <a:pt x="1933" y="542"/>
                </a:lnTo>
                <a:lnTo>
                  <a:pt x="1933" y="543"/>
                </a:lnTo>
                <a:lnTo>
                  <a:pt x="1934" y="543"/>
                </a:lnTo>
                <a:lnTo>
                  <a:pt x="1934" y="544"/>
                </a:lnTo>
                <a:lnTo>
                  <a:pt x="1934" y="545"/>
                </a:lnTo>
                <a:lnTo>
                  <a:pt x="1935" y="545"/>
                </a:lnTo>
                <a:lnTo>
                  <a:pt x="1935" y="546"/>
                </a:lnTo>
                <a:lnTo>
                  <a:pt x="1935" y="548"/>
                </a:lnTo>
                <a:lnTo>
                  <a:pt x="1936" y="549"/>
                </a:lnTo>
                <a:lnTo>
                  <a:pt x="1937" y="550"/>
                </a:lnTo>
                <a:lnTo>
                  <a:pt x="1938" y="551"/>
                </a:lnTo>
                <a:lnTo>
                  <a:pt x="1939" y="552"/>
                </a:lnTo>
                <a:lnTo>
                  <a:pt x="1939" y="553"/>
                </a:lnTo>
                <a:lnTo>
                  <a:pt x="1941" y="553"/>
                </a:lnTo>
                <a:lnTo>
                  <a:pt x="1945" y="562"/>
                </a:lnTo>
                <a:lnTo>
                  <a:pt x="1949" y="563"/>
                </a:lnTo>
                <a:lnTo>
                  <a:pt x="1946" y="573"/>
                </a:lnTo>
                <a:lnTo>
                  <a:pt x="1950" y="574"/>
                </a:lnTo>
                <a:lnTo>
                  <a:pt x="1951" y="574"/>
                </a:lnTo>
                <a:lnTo>
                  <a:pt x="1958" y="568"/>
                </a:lnTo>
                <a:lnTo>
                  <a:pt x="1959" y="567"/>
                </a:lnTo>
                <a:lnTo>
                  <a:pt x="1962" y="567"/>
                </a:lnTo>
                <a:lnTo>
                  <a:pt x="1968" y="570"/>
                </a:lnTo>
                <a:lnTo>
                  <a:pt x="1968" y="571"/>
                </a:lnTo>
                <a:lnTo>
                  <a:pt x="1966" y="574"/>
                </a:lnTo>
                <a:lnTo>
                  <a:pt x="1962" y="579"/>
                </a:lnTo>
                <a:lnTo>
                  <a:pt x="1956" y="586"/>
                </a:lnTo>
                <a:lnTo>
                  <a:pt x="1955" y="588"/>
                </a:lnTo>
                <a:lnTo>
                  <a:pt x="1954" y="591"/>
                </a:lnTo>
                <a:lnTo>
                  <a:pt x="1953" y="593"/>
                </a:lnTo>
                <a:lnTo>
                  <a:pt x="1951" y="591"/>
                </a:lnTo>
                <a:lnTo>
                  <a:pt x="1950" y="593"/>
                </a:lnTo>
                <a:lnTo>
                  <a:pt x="1947" y="591"/>
                </a:lnTo>
                <a:lnTo>
                  <a:pt x="1945" y="593"/>
                </a:lnTo>
                <a:lnTo>
                  <a:pt x="1943" y="591"/>
                </a:lnTo>
                <a:lnTo>
                  <a:pt x="1943" y="596"/>
                </a:lnTo>
                <a:lnTo>
                  <a:pt x="1943" y="599"/>
                </a:lnTo>
                <a:lnTo>
                  <a:pt x="1944" y="601"/>
                </a:lnTo>
                <a:lnTo>
                  <a:pt x="1944" y="607"/>
                </a:lnTo>
                <a:lnTo>
                  <a:pt x="1944" y="612"/>
                </a:lnTo>
                <a:lnTo>
                  <a:pt x="1945" y="612"/>
                </a:lnTo>
                <a:lnTo>
                  <a:pt x="1945" y="613"/>
                </a:lnTo>
                <a:lnTo>
                  <a:pt x="1944" y="614"/>
                </a:lnTo>
                <a:lnTo>
                  <a:pt x="1944" y="616"/>
                </a:lnTo>
                <a:lnTo>
                  <a:pt x="1944" y="618"/>
                </a:lnTo>
                <a:lnTo>
                  <a:pt x="1944" y="619"/>
                </a:lnTo>
                <a:lnTo>
                  <a:pt x="1944" y="621"/>
                </a:lnTo>
                <a:lnTo>
                  <a:pt x="1943" y="622"/>
                </a:lnTo>
                <a:lnTo>
                  <a:pt x="1943" y="624"/>
                </a:lnTo>
                <a:lnTo>
                  <a:pt x="1943" y="625"/>
                </a:lnTo>
                <a:lnTo>
                  <a:pt x="1943" y="626"/>
                </a:lnTo>
                <a:lnTo>
                  <a:pt x="1943" y="628"/>
                </a:lnTo>
                <a:lnTo>
                  <a:pt x="1943" y="630"/>
                </a:lnTo>
                <a:lnTo>
                  <a:pt x="1943" y="632"/>
                </a:lnTo>
                <a:lnTo>
                  <a:pt x="1943" y="635"/>
                </a:lnTo>
                <a:lnTo>
                  <a:pt x="1942" y="637"/>
                </a:lnTo>
                <a:lnTo>
                  <a:pt x="1942" y="639"/>
                </a:lnTo>
                <a:lnTo>
                  <a:pt x="1942" y="644"/>
                </a:lnTo>
                <a:lnTo>
                  <a:pt x="1942" y="645"/>
                </a:lnTo>
                <a:lnTo>
                  <a:pt x="1942" y="647"/>
                </a:lnTo>
                <a:lnTo>
                  <a:pt x="1942" y="649"/>
                </a:lnTo>
                <a:lnTo>
                  <a:pt x="1941" y="651"/>
                </a:lnTo>
                <a:lnTo>
                  <a:pt x="1941" y="652"/>
                </a:lnTo>
                <a:lnTo>
                  <a:pt x="1941" y="653"/>
                </a:lnTo>
                <a:lnTo>
                  <a:pt x="1941" y="655"/>
                </a:lnTo>
                <a:lnTo>
                  <a:pt x="1941" y="656"/>
                </a:lnTo>
                <a:lnTo>
                  <a:pt x="1941" y="658"/>
                </a:lnTo>
                <a:lnTo>
                  <a:pt x="1941" y="659"/>
                </a:lnTo>
                <a:lnTo>
                  <a:pt x="1941" y="660"/>
                </a:lnTo>
                <a:lnTo>
                  <a:pt x="1939" y="666"/>
                </a:lnTo>
                <a:lnTo>
                  <a:pt x="1939" y="672"/>
                </a:lnTo>
                <a:lnTo>
                  <a:pt x="1938" y="679"/>
                </a:lnTo>
                <a:lnTo>
                  <a:pt x="1938" y="684"/>
                </a:lnTo>
                <a:lnTo>
                  <a:pt x="1930" y="683"/>
                </a:lnTo>
                <a:lnTo>
                  <a:pt x="1930" y="685"/>
                </a:lnTo>
                <a:lnTo>
                  <a:pt x="1929" y="686"/>
                </a:lnTo>
                <a:lnTo>
                  <a:pt x="1929" y="687"/>
                </a:lnTo>
                <a:lnTo>
                  <a:pt x="1929" y="689"/>
                </a:lnTo>
                <a:lnTo>
                  <a:pt x="1930" y="692"/>
                </a:lnTo>
                <a:lnTo>
                  <a:pt x="1929" y="694"/>
                </a:lnTo>
                <a:lnTo>
                  <a:pt x="1930" y="696"/>
                </a:lnTo>
                <a:lnTo>
                  <a:pt x="1932" y="697"/>
                </a:lnTo>
                <a:lnTo>
                  <a:pt x="1934" y="698"/>
                </a:lnTo>
                <a:lnTo>
                  <a:pt x="1936" y="701"/>
                </a:lnTo>
                <a:lnTo>
                  <a:pt x="1936" y="702"/>
                </a:lnTo>
                <a:lnTo>
                  <a:pt x="1936" y="704"/>
                </a:lnTo>
                <a:lnTo>
                  <a:pt x="1935" y="705"/>
                </a:lnTo>
                <a:lnTo>
                  <a:pt x="1935" y="706"/>
                </a:lnTo>
                <a:lnTo>
                  <a:pt x="1941" y="706"/>
                </a:lnTo>
                <a:lnTo>
                  <a:pt x="1944" y="705"/>
                </a:lnTo>
                <a:lnTo>
                  <a:pt x="1942" y="704"/>
                </a:lnTo>
                <a:lnTo>
                  <a:pt x="1942" y="698"/>
                </a:lnTo>
                <a:lnTo>
                  <a:pt x="1942" y="697"/>
                </a:lnTo>
                <a:lnTo>
                  <a:pt x="1943" y="696"/>
                </a:lnTo>
                <a:lnTo>
                  <a:pt x="1943" y="695"/>
                </a:lnTo>
                <a:lnTo>
                  <a:pt x="1943" y="694"/>
                </a:lnTo>
                <a:lnTo>
                  <a:pt x="1943" y="687"/>
                </a:lnTo>
                <a:lnTo>
                  <a:pt x="1947" y="687"/>
                </a:lnTo>
                <a:lnTo>
                  <a:pt x="1947" y="685"/>
                </a:lnTo>
                <a:lnTo>
                  <a:pt x="1947" y="684"/>
                </a:lnTo>
                <a:lnTo>
                  <a:pt x="1943" y="684"/>
                </a:lnTo>
                <a:lnTo>
                  <a:pt x="1943" y="683"/>
                </a:lnTo>
                <a:lnTo>
                  <a:pt x="1947" y="683"/>
                </a:lnTo>
                <a:lnTo>
                  <a:pt x="1951" y="683"/>
                </a:lnTo>
                <a:lnTo>
                  <a:pt x="1952" y="681"/>
                </a:lnTo>
                <a:lnTo>
                  <a:pt x="1955" y="669"/>
                </a:lnTo>
                <a:lnTo>
                  <a:pt x="1955" y="668"/>
                </a:lnTo>
                <a:lnTo>
                  <a:pt x="1953" y="667"/>
                </a:lnTo>
                <a:lnTo>
                  <a:pt x="1952" y="667"/>
                </a:lnTo>
                <a:lnTo>
                  <a:pt x="1951" y="667"/>
                </a:lnTo>
                <a:lnTo>
                  <a:pt x="1951" y="666"/>
                </a:lnTo>
                <a:lnTo>
                  <a:pt x="1949" y="664"/>
                </a:lnTo>
                <a:lnTo>
                  <a:pt x="1946" y="663"/>
                </a:lnTo>
                <a:lnTo>
                  <a:pt x="1946" y="662"/>
                </a:lnTo>
                <a:lnTo>
                  <a:pt x="1946" y="655"/>
                </a:lnTo>
                <a:lnTo>
                  <a:pt x="1946" y="652"/>
                </a:lnTo>
                <a:lnTo>
                  <a:pt x="1947" y="647"/>
                </a:lnTo>
                <a:lnTo>
                  <a:pt x="1949" y="627"/>
                </a:lnTo>
                <a:lnTo>
                  <a:pt x="1949" y="626"/>
                </a:lnTo>
                <a:lnTo>
                  <a:pt x="1950" y="624"/>
                </a:lnTo>
                <a:lnTo>
                  <a:pt x="1950" y="622"/>
                </a:lnTo>
                <a:lnTo>
                  <a:pt x="1950" y="621"/>
                </a:lnTo>
                <a:lnTo>
                  <a:pt x="1950" y="619"/>
                </a:lnTo>
                <a:lnTo>
                  <a:pt x="1950" y="618"/>
                </a:lnTo>
                <a:lnTo>
                  <a:pt x="1951" y="616"/>
                </a:lnTo>
                <a:lnTo>
                  <a:pt x="1951" y="613"/>
                </a:lnTo>
                <a:lnTo>
                  <a:pt x="1952" y="612"/>
                </a:lnTo>
                <a:lnTo>
                  <a:pt x="1952" y="610"/>
                </a:lnTo>
                <a:lnTo>
                  <a:pt x="1953" y="608"/>
                </a:lnTo>
                <a:lnTo>
                  <a:pt x="1953" y="607"/>
                </a:lnTo>
                <a:lnTo>
                  <a:pt x="1954" y="604"/>
                </a:lnTo>
                <a:lnTo>
                  <a:pt x="1954" y="603"/>
                </a:lnTo>
                <a:lnTo>
                  <a:pt x="1955" y="602"/>
                </a:lnTo>
                <a:lnTo>
                  <a:pt x="1958" y="602"/>
                </a:lnTo>
                <a:lnTo>
                  <a:pt x="1955" y="601"/>
                </a:lnTo>
                <a:lnTo>
                  <a:pt x="1956" y="597"/>
                </a:lnTo>
                <a:lnTo>
                  <a:pt x="1959" y="595"/>
                </a:lnTo>
                <a:lnTo>
                  <a:pt x="1960" y="593"/>
                </a:lnTo>
                <a:lnTo>
                  <a:pt x="1962" y="591"/>
                </a:lnTo>
                <a:lnTo>
                  <a:pt x="1968" y="582"/>
                </a:lnTo>
                <a:lnTo>
                  <a:pt x="1974" y="574"/>
                </a:lnTo>
                <a:lnTo>
                  <a:pt x="1975" y="575"/>
                </a:lnTo>
                <a:lnTo>
                  <a:pt x="1979" y="577"/>
                </a:lnTo>
                <a:lnTo>
                  <a:pt x="1986" y="578"/>
                </a:lnTo>
                <a:lnTo>
                  <a:pt x="1997" y="578"/>
                </a:lnTo>
                <a:lnTo>
                  <a:pt x="2001" y="579"/>
                </a:lnTo>
                <a:lnTo>
                  <a:pt x="2012" y="586"/>
                </a:lnTo>
                <a:lnTo>
                  <a:pt x="2015" y="590"/>
                </a:lnTo>
                <a:lnTo>
                  <a:pt x="2020" y="593"/>
                </a:lnTo>
                <a:lnTo>
                  <a:pt x="2022" y="594"/>
                </a:lnTo>
                <a:lnTo>
                  <a:pt x="2028" y="597"/>
                </a:lnTo>
                <a:lnTo>
                  <a:pt x="2027" y="597"/>
                </a:lnTo>
                <a:lnTo>
                  <a:pt x="2034" y="600"/>
                </a:lnTo>
                <a:lnTo>
                  <a:pt x="2042" y="601"/>
                </a:lnTo>
                <a:lnTo>
                  <a:pt x="2039" y="609"/>
                </a:lnTo>
                <a:lnTo>
                  <a:pt x="2036" y="617"/>
                </a:lnTo>
                <a:lnTo>
                  <a:pt x="2034" y="624"/>
                </a:lnTo>
                <a:lnTo>
                  <a:pt x="2023" y="651"/>
                </a:lnTo>
                <a:lnTo>
                  <a:pt x="2021" y="656"/>
                </a:lnTo>
                <a:lnTo>
                  <a:pt x="2020" y="661"/>
                </a:lnTo>
                <a:lnTo>
                  <a:pt x="2017" y="668"/>
                </a:lnTo>
                <a:lnTo>
                  <a:pt x="2015" y="671"/>
                </a:lnTo>
                <a:lnTo>
                  <a:pt x="2014" y="673"/>
                </a:lnTo>
                <a:lnTo>
                  <a:pt x="2017" y="676"/>
                </a:lnTo>
                <a:lnTo>
                  <a:pt x="2018" y="677"/>
                </a:lnTo>
                <a:lnTo>
                  <a:pt x="2019" y="677"/>
                </a:lnTo>
                <a:lnTo>
                  <a:pt x="2020" y="677"/>
                </a:lnTo>
                <a:lnTo>
                  <a:pt x="2021" y="677"/>
                </a:lnTo>
                <a:lnTo>
                  <a:pt x="2023" y="676"/>
                </a:lnTo>
                <a:lnTo>
                  <a:pt x="2025" y="676"/>
                </a:lnTo>
                <a:lnTo>
                  <a:pt x="2027" y="676"/>
                </a:lnTo>
                <a:lnTo>
                  <a:pt x="2028" y="676"/>
                </a:lnTo>
                <a:lnTo>
                  <a:pt x="2029" y="675"/>
                </a:lnTo>
                <a:lnTo>
                  <a:pt x="2031" y="675"/>
                </a:lnTo>
                <a:lnTo>
                  <a:pt x="2032" y="675"/>
                </a:lnTo>
                <a:lnTo>
                  <a:pt x="2035" y="673"/>
                </a:lnTo>
                <a:lnTo>
                  <a:pt x="2036" y="673"/>
                </a:lnTo>
                <a:lnTo>
                  <a:pt x="2035" y="669"/>
                </a:lnTo>
                <a:lnTo>
                  <a:pt x="2039" y="667"/>
                </a:lnTo>
                <a:lnTo>
                  <a:pt x="2040" y="667"/>
                </a:lnTo>
                <a:lnTo>
                  <a:pt x="2039" y="666"/>
                </a:lnTo>
                <a:lnTo>
                  <a:pt x="2037" y="658"/>
                </a:lnTo>
                <a:lnTo>
                  <a:pt x="2040" y="652"/>
                </a:lnTo>
                <a:lnTo>
                  <a:pt x="2043" y="650"/>
                </a:lnTo>
                <a:lnTo>
                  <a:pt x="2043" y="649"/>
                </a:lnTo>
                <a:lnTo>
                  <a:pt x="2044" y="649"/>
                </a:lnTo>
                <a:lnTo>
                  <a:pt x="2055" y="650"/>
                </a:lnTo>
                <a:lnTo>
                  <a:pt x="2059" y="653"/>
                </a:lnTo>
                <a:lnTo>
                  <a:pt x="2063" y="656"/>
                </a:lnTo>
                <a:lnTo>
                  <a:pt x="2067" y="654"/>
                </a:lnTo>
                <a:lnTo>
                  <a:pt x="2067" y="653"/>
                </a:lnTo>
                <a:lnTo>
                  <a:pt x="2068" y="653"/>
                </a:lnTo>
                <a:lnTo>
                  <a:pt x="2068" y="652"/>
                </a:lnTo>
                <a:lnTo>
                  <a:pt x="2069" y="652"/>
                </a:lnTo>
                <a:lnTo>
                  <a:pt x="2069" y="651"/>
                </a:lnTo>
                <a:lnTo>
                  <a:pt x="2070" y="651"/>
                </a:lnTo>
                <a:lnTo>
                  <a:pt x="2070" y="650"/>
                </a:lnTo>
                <a:lnTo>
                  <a:pt x="2070" y="649"/>
                </a:lnTo>
                <a:lnTo>
                  <a:pt x="2071" y="650"/>
                </a:lnTo>
                <a:lnTo>
                  <a:pt x="2073" y="646"/>
                </a:lnTo>
                <a:lnTo>
                  <a:pt x="2074" y="643"/>
                </a:lnTo>
                <a:lnTo>
                  <a:pt x="2074" y="642"/>
                </a:lnTo>
                <a:lnTo>
                  <a:pt x="2074" y="637"/>
                </a:lnTo>
                <a:lnTo>
                  <a:pt x="2076" y="637"/>
                </a:lnTo>
                <a:lnTo>
                  <a:pt x="2074" y="629"/>
                </a:lnTo>
                <a:lnTo>
                  <a:pt x="2073" y="624"/>
                </a:lnTo>
                <a:lnTo>
                  <a:pt x="2072" y="614"/>
                </a:lnTo>
                <a:lnTo>
                  <a:pt x="2072" y="611"/>
                </a:lnTo>
                <a:lnTo>
                  <a:pt x="2071" y="602"/>
                </a:lnTo>
                <a:lnTo>
                  <a:pt x="2071" y="600"/>
                </a:lnTo>
                <a:lnTo>
                  <a:pt x="2073" y="596"/>
                </a:lnTo>
                <a:lnTo>
                  <a:pt x="2073" y="594"/>
                </a:lnTo>
                <a:lnTo>
                  <a:pt x="2072" y="593"/>
                </a:lnTo>
                <a:lnTo>
                  <a:pt x="2072" y="592"/>
                </a:lnTo>
                <a:lnTo>
                  <a:pt x="2071" y="592"/>
                </a:lnTo>
                <a:lnTo>
                  <a:pt x="2071" y="591"/>
                </a:lnTo>
                <a:lnTo>
                  <a:pt x="2073" y="590"/>
                </a:lnTo>
                <a:lnTo>
                  <a:pt x="2074" y="584"/>
                </a:lnTo>
                <a:lnTo>
                  <a:pt x="2074" y="583"/>
                </a:lnTo>
                <a:lnTo>
                  <a:pt x="2076" y="579"/>
                </a:lnTo>
                <a:lnTo>
                  <a:pt x="2076" y="578"/>
                </a:lnTo>
                <a:lnTo>
                  <a:pt x="2077" y="575"/>
                </a:lnTo>
                <a:lnTo>
                  <a:pt x="2078" y="571"/>
                </a:lnTo>
                <a:lnTo>
                  <a:pt x="2080" y="570"/>
                </a:lnTo>
                <a:lnTo>
                  <a:pt x="2082" y="568"/>
                </a:lnTo>
                <a:lnTo>
                  <a:pt x="2084" y="568"/>
                </a:lnTo>
                <a:lnTo>
                  <a:pt x="2085" y="567"/>
                </a:lnTo>
                <a:lnTo>
                  <a:pt x="2086" y="568"/>
                </a:lnTo>
                <a:lnTo>
                  <a:pt x="2087" y="569"/>
                </a:lnTo>
                <a:lnTo>
                  <a:pt x="2089" y="570"/>
                </a:lnTo>
                <a:lnTo>
                  <a:pt x="2090" y="577"/>
                </a:lnTo>
                <a:lnTo>
                  <a:pt x="2090" y="578"/>
                </a:lnTo>
                <a:lnTo>
                  <a:pt x="2091" y="582"/>
                </a:lnTo>
                <a:lnTo>
                  <a:pt x="2091" y="584"/>
                </a:lnTo>
                <a:lnTo>
                  <a:pt x="2094" y="588"/>
                </a:lnTo>
                <a:lnTo>
                  <a:pt x="2097" y="592"/>
                </a:lnTo>
                <a:lnTo>
                  <a:pt x="2099" y="594"/>
                </a:lnTo>
                <a:lnTo>
                  <a:pt x="2103" y="597"/>
                </a:lnTo>
                <a:lnTo>
                  <a:pt x="2104" y="600"/>
                </a:lnTo>
                <a:lnTo>
                  <a:pt x="2106" y="602"/>
                </a:lnTo>
                <a:lnTo>
                  <a:pt x="2110" y="605"/>
                </a:lnTo>
                <a:lnTo>
                  <a:pt x="2111" y="608"/>
                </a:lnTo>
                <a:lnTo>
                  <a:pt x="2113" y="610"/>
                </a:lnTo>
                <a:lnTo>
                  <a:pt x="2115" y="614"/>
                </a:lnTo>
                <a:lnTo>
                  <a:pt x="2115" y="620"/>
                </a:lnTo>
                <a:lnTo>
                  <a:pt x="2114" y="624"/>
                </a:lnTo>
                <a:lnTo>
                  <a:pt x="2113" y="628"/>
                </a:lnTo>
                <a:lnTo>
                  <a:pt x="2113" y="629"/>
                </a:lnTo>
                <a:lnTo>
                  <a:pt x="2113" y="630"/>
                </a:lnTo>
                <a:lnTo>
                  <a:pt x="2113" y="632"/>
                </a:lnTo>
                <a:lnTo>
                  <a:pt x="2113" y="633"/>
                </a:lnTo>
                <a:lnTo>
                  <a:pt x="2113" y="634"/>
                </a:lnTo>
                <a:lnTo>
                  <a:pt x="2113" y="635"/>
                </a:lnTo>
                <a:lnTo>
                  <a:pt x="2112" y="635"/>
                </a:lnTo>
                <a:lnTo>
                  <a:pt x="2112" y="636"/>
                </a:lnTo>
                <a:lnTo>
                  <a:pt x="2112" y="637"/>
                </a:lnTo>
                <a:lnTo>
                  <a:pt x="2112" y="638"/>
                </a:lnTo>
                <a:lnTo>
                  <a:pt x="2112" y="639"/>
                </a:lnTo>
                <a:lnTo>
                  <a:pt x="2112" y="641"/>
                </a:lnTo>
                <a:lnTo>
                  <a:pt x="2113" y="641"/>
                </a:lnTo>
                <a:lnTo>
                  <a:pt x="2113" y="642"/>
                </a:lnTo>
                <a:lnTo>
                  <a:pt x="2113" y="643"/>
                </a:lnTo>
                <a:lnTo>
                  <a:pt x="2113" y="644"/>
                </a:lnTo>
                <a:lnTo>
                  <a:pt x="2113" y="645"/>
                </a:lnTo>
                <a:lnTo>
                  <a:pt x="2113" y="646"/>
                </a:lnTo>
                <a:lnTo>
                  <a:pt x="2113" y="647"/>
                </a:lnTo>
                <a:lnTo>
                  <a:pt x="2113" y="649"/>
                </a:lnTo>
                <a:lnTo>
                  <a:pt x="2113" y="650"/>
                </a:lnTo>
                <a:lnTo>
                  <a:pt x="2113" y="651"/>
                </a:lnTo>
                <a:lnTo>
                  <a:pt x="2113" y="652"/>
                </a:lnTo>
                <a:lnTo>
                  <a:pt x="2113" y="653"/>
                </a:lnTo>
                <a:lnTo>
                  <a:pt x="2114" y="654"/>
                </a:lnTo>
                <a:lnTo>
                  <a:pt x="2114" y="655"/>
                </a:lnTo>
                <a:lnTo>
                  <a:pt x="2114" y="656"/>
                </a:lnTo>
                <a:lnTo>
                  <a:pt x="2114" y="658"/>
                </a:lnTo>
                <a:lnTo>
                  <a:pt x="2114" y="659"/>
                </a:lnTo>
                <a:lnTo>
                  <a:pt x="2115" y="660"/>
                </a:lnTo>
                <a:lnTo>
                  <a:pt x="2115" y="661"/>
                </a:lnTo>
                <a:lnTo>
                  <a:pt x="2115" y="662"/>
                </a:lnTo>
                <a:lnTo>
                  <a:pt x="2116" y="662"/>
                </a:lnTo>
                <a:lnTo>
                  <a:pt x="2116" y="663"/>
                </a:lnTo>
                <a:lnTo>
                  <a:pt x="2116" y="664"/>
                </a:lnTo>
                <a:lnTo>
                  <a:pt x="2118" y="664"/>
                </a:lnTo>
                <a:lnTo>
                  <a:pt x="2118" y="666"/>
                </a:lnTo>
                <a:lnTo>
                  <a:pt x="2118" y="667"/>
                </a:lnTo>
                <a:lnTo>
                  <a:pt x="2119" y="668"/>
                </a:lnTo>
                <a:lnTo>
                  <a:pt x="2119" y="669"/>
                </a:lnTo>
                <a:lnTo>
                  <a:pt x="2120" y="670"/>
                </a:lnTo>
                <a:lnTo>
                  <a:pt x="2120" y="671"/>
                </a:lnTo>
                <a:lnTo>
                  <a:pt x="2121" y="671"/>
                </a:lnTo>
                <a:lnTo>
                  <a:pt x="2121" y="672"/>
                </a:lnTo>
                <a:lnTo>
                  <a:pt x="2121" y="673"/>
                </a:lnTo>
                <a:lnTo>
                  <a:pt x="2122" y="673"/>
                </a:lnTo>
                <a:lnTo>
                  <a:pt x="2122" y="675"/>
                </a:lnTo>
                <a:lnTo>
                  <a:pt x="2122" y="676"/>
                </a:lnTo>
                <a:lnTo>
                  <a:pt x="2123" y="677"/>
                </a:lnTo>
                <a:lnTo>
                  <a:pt x="2123" y="678"/>
                </a:lnTo>
                <a:lnTo>
                  <a:pt x="2123" y="679"/>
                </a:lnTo>
                <a:lnTo>
                  <a:pt x="2124" y="679"/>
                </a:lnTo>
                <a:lnTo>
                  <a:pt x="2124" y="680"/>
                </a:lnTo>
                <a:lnTo>
                  <a:pt x="2124" y="681"/>
                </a:lnTo>
                <a:lnTo>
                  <a:pt x="2124" y="683"/>
                </a:lnTo>
                <a:lnTo>
                  <a:pt x="2124" y="684"/>
                </a:lnTo>
                <a:lnTo>
                  <a:pt x="2125" y="685"/>
                </a:lnTo>
                <a:lnTo>
                  <a:pt x="2125" y="686"/>
                </a:lnTo>
                <a:lnTo>
                  <a:pt x="2125" y="687"/>
                </a:lnTo>
                <a:lnTo>
                  <a:pt x="2127" y="688"/>
                </a:lnTo>
                <a:lnTo>
                  <a:pt x="2127" y="689"/>
                </a:lnTo>
                <a:lnTo>
                  <a:pt x="2127" y="691"/>
                </a:lnTo>
                <a:lnTo>
                  <a:pt x="2127" y="692"/>
                </a:lnTo>
                <a:lnTo>
                  <a:pt x="2128" y="693"/>
                </a:lnTo>
                <a:lnTo>
                  <a:pt x="2128" y="694"/>
                </a:lnTo>
                <a:lnTo>
                  <a:pt x="2128" y="695"/>
                </a:lnTo>
                <a:lnTo>
                  <a:pt x="2128" y="696"/>
                </a:lnTo>
                <a:lnTo>
                  <a:pt x="2129" y="696"/>
                </a:lnTo>
                <a:lnTo>
                  <a:pt x="2129" y="697"/>
                </a:lnTo>
                <a:lnTo>
                  <a:pt x="2129" y="698"/>
                </a:lnTo>
                <a:lnTo>
                  <a:pt x="2129" y="700"/>
                </a:lnTo>
                <a:lnTo>
                  <a:pt x="2130" y="701"/>
                </a:lnTo>
                <a:lnTo>
                  <a:pt x="2130" y="702"/>
                </a:lnTo>
                <a:lnTo>
                  <a:pt x="2130" y="703"/>
                </a:lnTo>
                <a:lnTo>
                  <a:pt x="2130" y="704"/>
                </a:lnTo>
                <a:lnTo>
                  <a:pt x="2130" y="705"/>
                </a:lnTo>
                <a:lnTo>
                  <a:pt x="2130" y="706"/>
                </a:lnTo>
                <a:lnTo>
                  <a:pt x="2130" y="708"/>
                </a:lnTo>
                <a:lnTo>
                  <a:pt x="2130" y="709"/>
                </a:lnTo>
                <a:lnTo>
                  <a:pt x="2130" y="710"/>
                </a:lnTo>
                <a:lnTo>
                  <a:pt x="2131" y="711"/>
                </a:lnTo>
                <a:lnTo>
                  <a:pt x="2130" y="713"/>
                </a:lnTo>
                <a:lnTo>
                  <a:pt x="2130" y="714"/>
                </a:lnTo>
                <a:lnTo>
                  <a:pt x="2130" y="717"/>
                </a:lnTo>
                <a:lnTo>
                  <a:pt x="2130" y="718"/>
                </a:lnTo>
                <a:lnTo>
                  <a:pt x="2129" y="719"/>
                </a:lnTo>
                <a:lnTo>
                  <a:pt x="2129" y="720"/>
                </a:lnTo>
                <a:lnTo>
                  <a:pt x="2129" y="721"/>
                </a:lnTo>
                <a:lnTo>
                  <a:pt x="2129" y="722"/>
                </a:lnTo>
                <a:lnTo>
                  <a:pt x="2129" y="723"/>
                </a:lnTo>
                <a:lnTo>
                  <a:pt x="2128" y="723"/>
                </a:lnTo>
                <a:lnTo>
                  <a:pt x="2128" y="725"/>
                </a:lnTo>
                <a:lnTo>
                  <a:pt x="2128" y="726"/>
                </a:lnTo>
                <a:lnTo>
                  <a:pt x="2128" y="727"/>
                </a:lnTo>
                <a:lnTo>
                  <a:pt x="2128" y="728"/>
                </a:lnTo>
                <a:lnTo>
                  <a:pt x="2127" y="729"/>
                </a:lnTo>
                <a:lnTo>
                  <a:pt x="2127" y="730"/>
                </a:lnTo>
                <a:lnTo>
                  <a:pt x="2127" y="731"/>
                </a:lnTo>
                <a:lnTo>
                  <a:pt x="2127" y="732"/>
                </a:lnTo>
                <a:lnTo>
                  <a:pt x="2125" y="734"/>
                </a:lnTo>
                <a:lnTo>
                  <a:pt x="2125" y="735"/>
                </a:lnTo>
                <a:lnTo>
                  <a:pt x="2125" y="736"/>
                </a:lnTo>
                <a:lnTo>
                  <a:pt x="2125" y="737"/>
                </a:lnTo>
                <a:lnTo>
                  <a:pt x="2124" y="738"/>
                </a:lnTo>
                <a:lnTo>
                  <a:pt x="2124" y="739"/>
                </a:lnTo>
                <a:lnTo>
                  <a:pt x="2124" y="740"/>
                </a:lnTo>
                <a:lnTo>
                  <a:pt x="2124" y="742"/>
                </a:lnTo>
                <a:lnTo>
                  <a:pt x="2123" y="743"/>
                </a:lnTo>
                <a:lnTo>
                  <a:pt x="2123" y="744"/>
                </a:lnTo>
                <a:lnTo>
                  <a:pt x="2123" y="745"/>
                </a:lnTo>
                <a:lnTo>
                  <a:pt x="2122" y="745"/>
                </a:lnTo>
                <a:lnTo>
                  <a:pt x="2122" y="746"/>
                </a:lnTo>
                <a:lnTo>
                  <a:pt x="2122" y="747"/>
                </a:lnTo>
                <a:lnTo>
                  <a:pt x="2121" y="747"/>
                </a:lnTo>
                <a:lnTo>
                  <a:pt x="2121" y="748"/>
                </a:lnTo>
                <a:lnTo>
                  <a:pt x="2120" y="748"/>
                </a:lnTo>
                <a:lnTo>
                  <a:pt x="2120" y="750"/>
                </a:lnTo>
                <a:lnTo>
                  <a:pt x="2119" y="750"/>
                </a:lnTo>
                <a:lnTo>
                  <a:pt x="2118" y="750"/>
                </a:lnTo>
                <a:lnTo>
                  <a:pt x="2118" y="751"/>
                </a:lnTo>
                <a:lnTo>
                  <a:pt x="2116" y="751"/>
                </a:lnTo>
                <a:lnTo>
                  <a:pt x="2115" y="751"/>
                </a:lnTo>
                <a:lnTo>
                  <a:pt x="2115" y="752"/>
                </a:lnTo>
                <a:lnTo>
                  <a:pt x="2114" y="752"/>
                </a:lnTo>
                <a:lnTo>
                  <a:pt x="2113" y="752"/>
                </a:lnTo>
                <a:lnTo>
                  <a:pt x="2113" y="753"/>
                </a:lnTo>
                <a:lnTo>
                  <a:pt x="2112" y="753"/>
                </a:lnTo>
                <a:lnTo>
                  <a:pt x="2111" y="753"/>
                </a:lnTo>
                <a:lnTo>
                  <a:pt x="2111" y="754"/>
                </a:lnTo>
                <a:lnTo>
                  <a:pt x="2110" y="754"/>
                </a:lnTo>
                <a:lnTo>
                  <a:pt x="2108" y="754"/>
                </a:lnTo>
                <a:lnTo>
                  <a:pt x="2108" y="755"/>
                </a:lnTo>
                <a:lnTo>
                  <a:pt x="2107" y="755"/>
                </a:lnTo>
                <a:lnTo>
                  <a:pt x="2106" y="755"/>
                </a:lnTo>
                <a:lnTo>
                  <a:pt x="2107" y="756"/>
                </a:lnTo>
                <a:lnTo>
                  <a:pt x="2112" y="760"/>
                </a:lnTo>
                <a:lnTo>
                  <a:pt x="2112" y="761"/>
                </a:lnTo>
                <a:lnTo>
                  <a:pt x="2113" y="761"/>
                </a:lnTo>
                <a:lnTo>
                  <a:pt x="2115" y="759"/>
                </a:lnTo>
                <a:lnTo>
                  <a:pt x="2116" y="759"/>
                </a:lnTo>
                <a:lnTo>
                  <a:pt x="2118" y="757"/>
                </a:lnTo>
                <a:lnTo>
                  <a:pt x="2119" y="757"/>
                </a:lnTo>
                <a:lnTo>
                  <a:pt x="2121" y="757"/>
                </a:lnTo>
                <a:lnTo>
                  <a:pt x="2122" y="757"/>
                </a:lnTo>
                <a:lnTo>
                  <a:pt x="2123" y="759"/>
                </a:lnTo>
                <a:lnTo>
                  <a:pt x="2125" y="761"/>
                </a:lnTo>
                <a:lnTo>
                  <a:pt x="2130" y="765"/>
                </a:lnTo>
                <a:lnTo>
                  <a:pt x="2131" y="765"/>
                </a:lnTo>
                <a:lnTo>
                  <a:pt x="2135" y="763"/>
                </a:lnTo>
                <a:lnTo>
                  <a:pt x="2138" y="762"/>
                </a:lnTo>
                <a:lnTo>
                  <a:pt x="2140" y="762"/>
                </a:lnTo>
                <a:lnTo>
                  <a:pt x="2141" y="762"/>
                </a:lnTo>
                <a:lnTo>
                  <a:pt x="2152" y="762"/>
                </a:lnTo>
                <a:lnTo>
                  <a:pt x="2161" y="762"/>
                </a:lnTo>
                <a:lnTo>
                  <a:pt x="2163" y="762"/>
                </a:lnTo>
                <a:lnTo>
                  <a:pt x="2163" y="756"/>
                </a:lnTo>
                <a:lnTo>
                  <a:pt x="2175" y="755"/>
                </a:lnTo>
                <a:lnTo>
                  <a:pt x="2175" y="756"/>
                </a:lnTo>
                <a:lnTo>
                  <a:pt x="2175" y="757"/>
                </a:lnTo>
                <a:lnTo>
                  <a:pt x="2177" y="759"/>
                </a:lnTo>
                <a:lnTo>
                  <a:pt x="2177" y="760"/>
                </a:lnTo>
                <a:lnTo>
                  <a:pt x="2177" y="761"/>
                </a:lnTo>
                <a:lnTo>
                  <a:pt x="2177" y="762"/>
                </a:lnTo>
                <a:lnTo>
                  <a:pt x="2174" y="761"/>
                </a:lnTo>
                <a:lnTo>
                  <a:pt x="2166" y="762"/>
                </a:lnTo>
                <a:lnTo>
                  <a:pt x="2160" y="764"/>
                </a:lnTo>
                <a:lnTo>
                  <a:pt x="2158" y="764"/>
                </a:lnTo>
                <a:lnTo>
                  <a:pt x="2158" y="767"/>
                </a:lnTo>
                <a:lnTo>
                  <a:pt x="2157" y="767"/>
                </a:lnTo>
                <a:lnTo>
                  <a:pt x="2157" y="770"/>
                </a:lnTo>
                <a:lnTo>
                  <a:pt x="2157" y="772"/>
                </a:lnTo>
                <a:lnTo>
                  <a:pt x="2157" y="774"/>
                </a:lnTo>
                <a:lnTo>
                  <a:pt x="2155" y="780"/>
                </a:lnTo>
                <a:lnTo>
                  <a:pt x="2154" y="782"/>
                </a:lnTo>
                <a:lnTo>
                  <a:pt x="2155" y="782"/>
                </a:lnTo>
                <a:lnTo>
                  <a:pt x="2156" y="782"/>
                </a:lnTo>
                <a:lnTo>
                  <a:pt x="2158" y="784"/>
                </a:lnTo>
                <a:lnTo>
                  <a:pt x="2160" y="786"/>
                </a:lnTo>
                <a:lnTo>
                  <a:pt x="2161" y="787"/>
                </a:lnTo>
                <a:lnTo>
                  <a:pt x="2165" y="793"/>
                </a:lnTo>
                <a:lnTo>
                  <a:pt x="2167" y="796"/>
                </a:lnTo>
                <a:lnTo>
                  <a:pt x="2169" y="798"/>
                </a:lnTo>
                <a:lnTo>
                  <a:pt x="2177" y="790"/>
                </a:lnTo>
                <a:lnTo>
                  <a:pt x="2182" y="789"/>
                </a:lnTo>
                <a:lnTo>
                  <a:pt x="2189" y="789"/>
                </a:lnTo>
                <a:lnTo>
                  <a:pt x="2192" y="789"/>
                </a:lnTo>
                <a:lnTo>
                  <a:pt x="2197" y="789"/>
                </a:lnTo>
                <a:lnTo>
                  <a:pt x="2198" y="789"/>
                </a:lnTo>
                <a:lnTo>
                  <a:pt x="2199" y="789"/>
                </a:lnTo>
                <a:lnTo>
                  <a:pt x="2200" y="790"/>
                </a:lnTo>
                <a:lnTo>
                  <a:pt x="2201" y="790"/>
                </a:lnTo>
                <a:lnTo>
                  <a:pt x="2203" y="790"/>
                </a:lnTo>
                <a:lnTo>
                  <a:pt x="2204" y="790"/>
                </a:lnTo>
                <a:lnTo>
                  <a:pt x="2205" y="790"/>
                </a:lnTo>
                <a:lnTo>
                  <a:pt x="2206" y="790"/>
                </a:lnTo>
                <a:lnTo>
                  <a:pt x="2211" y="789"/>
                </a:lnTo>
                <a:lnTo>
                  <a:pt x="2214" y="789"/>
                </a:lnTo>
                <a:lnTo>
                  <a:pt x="2215" y="788"/>
                </a:lnTo>
                <a:lnTo>
                  <a:pt x="2220" y="788"/>
                </a:lnTo>
                <a:lnTo>
                  <a:pt x="2224" y="788"/>
                </a:lnTo>
                <a:lnTo>
                  <a:pt x="2229" y="788"/>
                </a:lnTo>
                <a:lnTo>
                  <a:pt x="2234" y="787"/>
                </a:lnTo>
                <a:lnTo>
                  <a:pt x="2237" y="787"/>
                </a:lnTo>
                <a:lnTo>
                  <a:pt x="2238" y="787"/>
                </a:lnTo>
                <a:lnTo>
                  <a:pt x="2239" y="787"/>
                </a:lnTo>
                <a:lnTo>
                  <a:pt x="2240" y="787"/>
                </a:lnTo>
                <a:lnTo>
                  <a:pt x="2241" y="787"/>
                </a:lnTo>
                <a:lnTo>
                  <a:pt x="2242" y="787"/>
                </a:lnTo>
                <a:lnTo>
                  <a:pt x="2242" y="788"/>
                </a:lnTo>
                <a:lnTo>
                  <a:pt x="2243" y="788"/>
                </a:lnTo>
                <a:lnTo>
                  <a:pt x="2245" y="788"/>
                </a:lnTo>
                <a:lnTo>
                  <a:pt x="2249" y="789"/>
                </a:lnTo>
                <a:lnTo>
                  <a:pt x="2249" y="790"/>
                </a:lnTo>
                <a:lnTo>
                  <a:pt x="2248" y="795"/>
                </a:lnTo>
                <a:lnTo>
                  <a:pt x="2247" y="797"/>
                </a:lnTo>
                <a:lnTo>
                  <a:pt x="2246" y="799"/>
                </a:lnTo>
                <a:lnTo>
                  <a:pt x="2247" y="801"/>
                </a:lnTo>
                <a:lnTo>
                  <a:pt x="2249" y="801"/>
                </a:lnTo>
                <a:lnTo>
                  <a:pt x="2251" y="802"/>
                </a:lnTo>
                <a:lnTo>
                  <a:pt x="2252" y="799"/>
                </a:lnTo>
                <a:lnTo>
                  <a:pt x="2252" y="798"/>
                </a:lnTo>
                <a:lnTo>
                  <a:pt x="2254" y="797"/>
                </a:lnTo>
                <a:lnTo>
                  <a:pt x="2255" y="796"/>
                </a:lnTo>
                <a:lnTo>
                  <a:pt x="2255" y="795"/>
                </a:lnTo>
                <a:lnTo>
                  <a:pt x="2256" y="794"/>
                </a:lnTo>
                <a:lnTo>
                  <a:pt x="2258" y="795"/>
                </a:lnTo>
                <a:lnTo>
                  <a:pt x="2259" y="796"/>
                </a:lnTo>
                <a:lnTo>
                  <a:pt x="2262" y="797"/>
                </a:lnTo>
                <a:lnTo>
                  <a:pt x="2263" y="798"/>
                </a:lnTo>
                <a:lnTo>
                  <a:pt x="2264" y="799"/>
                </a:lnTo>
                <a:lnTo>
                  <a:pt x="2265" y="799"/>
                </a:lnTo>
                <a:lnTo>
                  <a:pt x="2266" y="801"/>
                </a:lnTo>
                <a:lnTo>
                  <a:pt x="2267" y="802"/>
                </a:lnTo>
                <a:lnTo>
                  <a:pt x="2268" y="802"/>
                </a:lnTo>
                <a:lnTo>
                  <a:pt x="2270" y="803"/>
                </a:lnTo>
                <a:lnTo>
                  <a:pt x="2272" y="804"/>
                </a:lnTo>
                <a:lnTo>
                  <a:pt x="2273" y="805"/>
                </a:lnTo>
                <a:lnTo>
                  <a:pt x="2275" y="806"/>
                </a:lnTo>
                <a:lnTo>
                  <a:pt x="2276" y="807"/>
                </a:lnTo>
                <a:lnTo>
                  <a:pt x="2277" y="807"/>
                </a:lnTo>
                <a:lnTo>
                  <a:pt x="2277" y="808"/>
                </a:lnTo>
                <a:lnTo>
                  <a:pt x="2279" y="810"/>
                </a:lnTo>
                <a:lnTo>
                  <a:pt x="2281" y="810"/>
                </a:lnTo>
                <a:lnTo>
                  <a:pt x="2285" y="808"/>
                </a:lnTo>
                <a:lnTo>
                  <a:pt x="2287" y="811"/>
                </a:lnTo>
                <a:lnTo>
                  <a:pt x="2289" y="811"/>
                </a:lnTo>
                <a:lnTo>
                  <a:pt x="2292" y="810"/>
                </a:lnTo>
                <a:lnTo>
                  <a:pt x="2294" y="808"/>
                </a:lnTo>
                <a:lnTo>
                  <a:pt x="2296" y="808"/>
                </a:lnTo>
                <a:lnTo>
                  <a:pt x="2301" y="807"/>
                </a:lnTo>
                <a:lnTo>
                  <a:pt x="2301" y="806"/>
                </a:lnTo>
                <a:lnTo>
                  <a:pt x="2297" y="805"/>
                </a:lnTo>
                <a:lnTo>
                  <a:pt x="2289" y="803"/>
                </a:lnTo>
                <a:lnTo>
                  <a:pt x="2289" y="802"/>
                </a:lnTo>
                <a:lnTo>
                  <a:pt x="2290" y="773"/>
                </a:lnTo>
                <a:lnTo>
                  <a:pt x="2282" y="771"/>
                </a:lnTo>
                <a:lnTo>
                  <a:pt x="2282" y="777"/>
                </a:lnTo>
                <a:lnTo>
                  <a:pt x="2281" y="780"/>
                </a:lnTo>
                <a:lnTo>
                  <a:pt x="2280" y="785"/>
                </a:lnTo>
                <a:lnTo>
                  <a:pt x="2279" y="793"/>
                </a:lnTo>
                <a:lnTo>
                  <a:pt x="2277" y="798"/>
                </a:lnTo>
                <a:lnTo>
                  <a:pt x="2277" y="799"/>
                </a:lnTo>
                <a:lnTo>
                  <a:pt x="2265" y="795"/>
                </a:lnTo>
                <a:lnTo>
                  <a:pt x="2265" y="794"/>
                </a:lnTo>
                <a:lnTo>
                  <a:pt x="2266" y="791"/>
                </a:lnTo>
                <a:lnTo>
                  <a:pt x="2267" y="788"/>
                </a:lnTo>
                <a:lnTo>
                  <a:pt x="2268" y="785"/>
                </a:lnTo>
                <a:lnTo>
                  <a:pt x="2270" y="780"/>
                </a:lnTo>
                <a:lnTo>
                  <a:pt x="2272" y="773"/>
                </a:lnTo>
                <a:lnTo>
                  <a:pt x="2273" y="770"/>
                </a:lnTo>
                <a:lnTo>
                  <a:pt x="2273" y="769"/>
                </a:lnTo>
                <a:lnTo>
                  <a:pt x="2272" y="769"/>
                </a:lnTo>
                <a:lnTo>
                  <a:pt x="2271" y="769"/>
                </a:lnTo>
                <a:lnTo>
                  <a:pt x="2268" y="769"/>
                </a:lnTo>
                <a:lnTo>
                  <a:pt x="2267" y="769"/>
                </a:lnTo>
                <a:lnTo>
                  <a:pt x="2266" y="768"/>
                </a:lnTo>
                <a:lnTo>
                  <a:pt x="2265" y="768"/>
                </a:lnTo>
                <a:lnTo>
                  <a:pt x="2264" y="768"/>
                </a:lnTo>
                <a:lnTo>
                  <a:pt x="2262" y="767"/>
                </a:lnTo>
                <a:lnTo>
                  <a:pt x="2259" y="767"/>
                </a:lnTo>
                <a:lnTo>
                  <a:pt x="2245" y="763"/>
                </a:lnTo>
                <a:lnTo>
                  <a:pt x="2231" y="761"/>
                </a:lnTo>
                <a:lnTo>
                  <a:pt x="2231" y="760"/>
                </a:lnTo>
                <a:lnTo>
                  <a:pt x="2231" y="759"/>
                </a:lnTo>
                <a:lnTo>
                  <a:pt x="2231" y="756"/>
                </a:lnTo>
                <a:lnTo>
                  <a:pt x="2231" y="754"/>
                </a:lnTo>
                <a:lnTo>
                  <a:pt x="2231" y="753"/>
                </a:lnTo>
                <a:lnTo>
                  <a:pt x="2231" y="752"/>
                </a:lnTo>
                <a:lnTo>
                  <a:pt x="2231" y="743"/>
                </a:lnTo>
                <a:lnTo>
                  <a:pt x="2231" y="742"/>
                </a:lnTo>
                <a:lnTo>
                  <a:pt x="2230" y="742"/>
                </a:lnTo>
                <a:lnTo>
                  <a:pt x="2230" y="740"/>
                </a:lnTo>
                <a:lnTo>
                  <a:pt x="2229" y="740"/>
                </a:lnTo>
                <a:lnTo>
                  <a:pt x="2229" y="739"/>
                </a:lnTo>
                <a:lnTo>
                  <a:pt x="2228" y="739"/>
                </a:lnTo>
                <a:lnTo>
                  <a:pt x="2231" y="737"/>
                </a:lnTo>
                <a:lnTo>
                  <a:pt x="2231" y="738"/>
                </a:lnTo>
                <a:lnTo>
                  <a:pt x="2232" y="737"/>
                </a:lnTo>
                <a:lnTo>
                  <a:pt x="2233" y="737"/>
                </a:lnTo>
                <a:lnTo>
                  <a:pt x="2234" y="736"/>
                </a:lnTo>
                <a:lnTo>
                  <a:pt x="2237" y="735"/>
                </a:lnTo>
                <a:lnTo>
                  <a:pt x="2241" y="732"/>
                </a:lnTo>
                <a:lnTo>
                  <a:pt x="2242" y="731"/>
                </a:lnTo>
                <a:lnTo>
                  <a:pt x="2245" y="730"/>
                </a:lnTo>
                <a:lnTo>
                  <a:pt x="2249" y="728"/>
                </a:lnTo>
                <a:lnTo>
                  <a:pt x="2250" y="730"/>
                </a:lnTo>
                <a:lnTo>
                  <a:pt x="2251" y="731"/>
                </a:lnTo>
                <a:lnTo>
                  <a:pt x="2252" y="731"/>
                </a:lnTo>
                <a:lnTo>
                  <a:pt x="2254" y="730"/>
                </a:lnTo>
                <a:lnTo>
                  <a:pt x="2255" y="730"/>
                </a:lnTo>
                <a:lnTo>
                  <a:pt x="2255" y="729"/>
                </a:lnTo>
                <a:lnTo>
                  <a:pt x="2256" y="729"/>
                </a:lnTo>
                <a:lnTo>
                  <a:pt x="2258" y="728"/>
                </a:lnTo>
                <a:lnTo>
                  <a:pt x="2256" y="727"/>
                </a:lnTo>
                <a:lnTo>
                  <a:pt x="2252" y="727"/>
                </a:lnTo>
                <a:lnTo>
                  <a:pt x="2274" y="717"/>
                </a:lnTo>
                <a:lnTo>
                  <a:pt x="2273" y="715"/>
                </a:lnTo>
                <a:lnTo>
                  <a:pt x="2283" y="711"/>
                </a:lnTo>
                <a:lnTo>
                  <a:pt x="2289" y="708"/>
                </a:lnTo>
                <a:lnTo>
                  <a:pt x="2297" y="703"/>
                </a:lnTo>
                <a:lnTo>
                  <a:pt x="2302" y="701"/>
                </a:lnTo>
                <a:lnTo>
                  <a:pt x="2308" y="698"/>
                </a:lnTo>
                <a:lnTo>
                  <a:pt x="2311" y="696"/>
                </a:lnTo>
                <a:lnTo>
                  <a:pt x="2319" y="693"/>
                </a:lnTo>
                <a:lnTo>
                  <a:pt x="2328" y="688"/>
                </a:lnTo>
                <a:lnTo>
                  <a:pt x="2328" y="689"/>
                </a:lnTo>
                <a:lnTo>
                  <a:pt x="2328" y="694"/>
                </a:lnTo>
                <a:lnTo>
                  <a:pt x="2328" y="696"/>
                </a:lnTo>
                <a:lnTo>
                  <a:pt x="2328" y="697"/>
                </a:lnTo>
                <a:lnTo>
                  <a:pt x="2328" y="698"/>
                </a:lnTo>
                <a:lnTo>
                  <a:pt x="2328" y="700"/>
                </a:lnTo>
                <a:lnTo>
                  <a:pt x="2328" y="701"/>
                </a:lnTo>
                <a:lnTo>
                  <a:pt x="2328" y="702"/>
                </a:lnTo>
                <a:lnTo>
                  <a:pt x="2327" y="702"/>
                </a:lnTo>
                <a:lnTo>
                  <a:pt x="2327" y="703"/>
                </a:lnTo>
                <a:lnTo>
                  <a:pt x="2327" y="704"/>
                </a:lnTo>
                <a:lnTo>
                  <a:pt x="2326" y="705"/>
                </a:lnTo>
                <a:lnTo>
                  <a:pt x="2326" y="706"/>
                </a:lnTo>
                <a:lnTo>
                  <a:pt x="2325" y="706"/>
                </a:lnTo>
                <a:lnTo>
                  <a:pt x="2326" y="708"/>
                </a:lnTo>
                <a:lnTo>
                  <a:pt x="2328" y="703"/>
                </a:lnTo>
                <a:lnTo>
                  <a:pt x="2330" y="701"/>
                </a:lnTo>
                <a:lnTo>
                  <a:pt x="2338" y="701"/>
                </a:lnTo>
                <a:lnTo>
                  <a:pt x="2341" y="701"/>
                </a:lnTo>
                <a:lnTo>
                  <a:pt x="2341" y="721"/>
                </a:lnTo>
                <a:lnTo>
                  <a:pt x="2341" y="722"/>
                </a:lnTo>
                <a:lnTo>
                  <a:pt x="2341" y="723"/>
                </a:lnTo>
                <a:lnTo>
                  <a:pt x="2341" y="725"/>
                </a:lnTo>
                <a:lnTo>
                  <a:pt x="2341" y="726"/>
                </a:lnTo>
                <a:lnTo>
                  <a:pt x="2341" y="729"/>
                </a:lnTo>
                <a:lnTo>
                  <a:pt x="2342" y="730"/>
                </a:lnTo>
                <a:lnTo>
                  <a:pt x="2342" y="731"/>
                </a:lnTo>
                <a:lnTo>
                  <a:pt x="2342" y="732"/>
                </a:lnTo>
                <a:lnTo>
                  <a:pt x="2342" y="734"/>
                </a:lnTo>
                <a:lnTo>
                  <a:pt x="2342" y="736"/>
                </a:lnTo>
                <a:lnTo>
                  <a:pt x="2342" y="737"/>
                </a:lnTo>
                <a:lnTo>
                  <a:pt x="2342" y="738"/>
                </a:lnTo>
                <a:lnTo>
                  <a:pt x="2342" y="739"/>
                </a:lnTo>
                <a:lnTo>
                  <a:pt x="2342" y="740"/>
                </a:lnTo>
                <a:lnTo>
                  <a:pt x="2345" y="740"/>
                </a:lnTo>
                <a:lnTo>
                  <a:pt x="2350" y="742"/>
                </a:lnTo>
                <a:lnTo>
                  <a:pt x="2357" y="742"/>
                </a:lnTo>
                <a:lnTo>
                  <a:pt x="2364" y="742"/>
                </a:lnTo>
                <a:lnTo>
                  <a:pt x="2366" y="742"/>
                </a:lnTo>
                <a:lnTo>
                  <a:pt x="2369" y="742"/>
                </a:lnTo>
                <a:lnTo>
                  <a:pt x="2370" y="742"/>
                </a:lnTo>
                <a:lnTo>
                  <a:pt x="2373" y="742"/>
                </a:lnTo>
                <a:lnTo>
                  <a:pt x="2375" y="742"/>
                </a:lnTo>
                <a:lnTo>
                  <a:pt x="2376" y="742"/>
                </a:lnTo>
                <a:lnTo>
                  <a:pt x="2378" y="742"/>
                </a:lnTo>
                <a:lnTo>
                  <a:pt x="2380" y="742"/>
                </a:lnTo>
                <a:lnTo>
                  <a:pt x="2381" y="742"/>
                </a:lnTo>
                <a:lnTo>
                  <a:pt x="2383" y="742"/>
                </a:lnTo>
                <a:lnTo>
                  <a:pt x="2384" y="742"/>
                </a:lnTo>
                <a:lnTo>
                  <a:pt x="2386" y="742"/>
                </a:lnTo>
                <a:lnTo>
                  <a:pt x="2387" y="742"/>
                </a:lnTo>
                <a:lnTo>
                  <a:pt x="2390" y="742"/>
                </a:lnTo>
                <a:lnTo>
                  <a:pt x="2391" y="742"/>
                </a:lnTo>
                <a:lnTo>
                  <a:pt x="2392" y="742"/>
                </a:lnTo>
                <a:lnTo>
                  <a:pt x="2392" y="743"/>
                </a:lnTo>
                <a:lnTo>
                  <a:pt x="2393" y="743"/>
                </a:lnTo>
                <a:lnTo>
                  <a:pt x="2397" y="743"/>
                </a:lnTo>
                <a:lnTo>
                  <a:pt x="2399" y="743"/>
                </a:lnTo>
                <a:lnTo>
                  <a:pt x="2398" y="746"/>
                </a:lnTo>
                <a:lnTo>
                  <a:pt x="2398" y="747"/>
                </a:lnTo>
                <a:lnTo>
                  <a:pt x="2397" y="748"/>
                </a:lnTo>
                <a:lnTo>
                  <a:pt x="2395" y="751"/>
                </a:lnTo>
                <a:lnTo>
                  <a:pt x="2391" y="748"/>
                </a:lnTo>
                <a:lnTo>
                  <a:pt x="2390" y="751"/>
                </a:lnTo>
                <a:lnTo>
                  <a:pt x="2389" y="753"/>
                </a:lnTo>
                <a:lnTo>
                  <a:pt x="2387" y="755"/>
                </a:lnTo>
                <a:lnTo>
                  <a:pt x="2385" y="760"/>
                </a:lnTo>
                <a:lnTo>
                  <a:pt x="2382" y="767"/>
                </a:lnTo>
                <a:lnTo>
                  <a:pt x="2380" y="771"/>
                </a:lnTo>
                <a:lnTo>
                  <a:pt x="2384" y="773"/>
                </a:lnTo>
                <a:lnTo>
                  <a:pt x="2383" y="776"/>
                </a:lnTo>
                <a:lnTo>
                  <a:pt x="2382" y="777"/>
                </a:lnTo>
                <a:lnTo>
                  <a:pt x="2381" y="778"/>
                </a:lnTo>
                <a:lnTo>
                  <a:pt x="2377" y="782"/>
                </a:lnTo>
                <a:lnTo>
                  <a:pt x="2376" y="784"/>
                </a:lnTo>
                <a:lnTo>
                  <a:pt x="2374" y="787"/>
                </a:lnTo>
                <a:lnTo>
                  <a:pt x="2370" y="782"/>
                </a:lnTo>
                <a:lnTo>
                  <a:pt x="2341" y="773"/>
                </a:lnTo>
                <a:lnTo>
                  <a:pt x="2340" y="776"/>
                </a:lnTo>
                <a:lnTo>
                  <a:pt x="2339" y="777"/>
                </a:lnTo>
                <a:lnTo>
                  <a:pt x="2339" y="779"/>
                </a:lnTo>
                <a:lnTo>
                  <a:pt x="2338" y="780"/>
                </a:lnTo>
                <a:lnTo>
                  <a:pt x="2336" y="781"/>
                </a:lnTo>
                <a:lnTo>
                  <a:pt x="2334" y="780"/>
                </a:lnTo>
                <a:lnTo>
                  <a:pt x="2333" y="779"/>
                </a:lnTo>
                <a:lnTo>
                  <a:pt x="2332" y="779"/>
                </a:lnTo>
                <a:lnTo>
                  <a:pt x="2331" y="778"/>
                </a:lnTo>
                <a:lnTo>
                  <a:pt x="2330" y="778"/>
                </a:lnTo>
                <a:lnTo>
                  <a:pt x="2328" y="777"/>
                </a:lnTo>
                <a:lnTo>
                  <a:pt x="2326" y="776"/>
                </a:lnTo>
                <a:lnTo>
                  <a:pt x="2325" y="776"/>
                </a:lnTo>
                <a:lnTo>
                  <a:pt x="2324" y="774"/>
                </a:lnTo>
                <a:lnTo>
                  <a:pt x="2317" y="771"/>
                </a:lnTo>
                <a:lnTo>
                  <a:pt x="2317" y="776"/>
                </a:lnTo>
                <a:lnTo>
                  <a:pt x="2316" y="778"/>
                </a:lnTo>
                <a:lnTo>
                  <a:pt x="2316" y="779"/>
                </a:lnTo>
                <a:lnTo>
                  <a:pt x="2315" y="779"/>
                </a:lnTo>
                <a:lnTo>
                  <a:pt x="2313" y="779"/>
                </a:lnTo>
                <a:lnTo>
                  <a:pt x="2311" y="779"/>
                </a:lnTo>
                <a:lnTo>
                  <a:pt x="2309" y="779"/>
                </a:lnTo>
                <a:lnTo>
                  <a:pt x="2307" y="779"/>
                </a:lnTo>
                <a:lnTo>
                  <a:pt x="2307" y="773"/>
                </a:lnTo>
                <a:lnTo>
                  <a:pt x="2308" y="773"/>
                </a:lnTo>
                <a:lnTo>
                  <a:pt x="2313" y="773"/>
                </a:lnTo>
                <a:lnTo>
                  <a:pt x="2313" y="770"/>
                </a:lnTo>
                <a:lnTo>
                  <a:pt x="2314" y="769"/>
                </a:lnTo>
                <a:lnTo>
                  <a:pt x="2314" y="765"/>
                </a:lnTo>
                <a:lnTo>
                  <a:pt x="2309" y="765"/>
                </a:lnTo>
                <a:lnTo>
                  <a:pt x="2309" y="763"/>
                </a:lnTo>
                <a:lnTo>
                  <a:pt x="2310" y="761"/>
                </a:lnTo>
                <a:lnTo>
                  <a:pt x="2310" y="759"/>
                </a:lnTo>
                <a:lnTo>
                  <a:pt x="2311" y="755"/>
                </a:lnTo>
                <a:lnTo>
                  <a:pt x="2311" y="753"/>
                </a:lnTo>
                <a:lnTo>
                  <a:pt x="2311" y="752"/>
                </a:lnTo>
                <a:lnTo>
                  <a:pt x="2316" y="752"/>
                </a:lnTo>
                <a:lnTo>
                  <a:pt x="2317" y="752"/>
                </a:lnTo>
                <a:lnTo>
                  <a:pt x="2323" y="753"/>
                </a:lnTo>
                <a:lnTo>
                  <a:pt x="2324" y="748"/>
                </a:lnTo>
                <a:lnTo>
                  <a:pt x="2322" y="748"/>
                </a:lnTo>
                <a:lnTo>
                  <a:pt x="2319" y="747"/>
                </a:lnTo>
                <a:lnTo>
                  <a:pt x="2318" y="747"/>
                </a:lnTo>
                <a:lnTo>
                  <a:pt x="2315" y="746"/>
                </a:lnTo>
                <a:lnTo>
                  <a:pt x="2315" y="745"/>
                </a:lnTo>
                <a:lnTo>
                  <a:pt x="2315" y="743"/>
                </a:lnTo>
                <a:lnTo>
                  <a:pt x="2315" y="742"/>
                </a:lnTo>
                <a:lnTo>
                  <a:pt x="2316" y="740"/>
                </a:lnTo>
                <a:lnTo>
                  <a:pt x="2316" y="739"/>
                </a:lnTo>
                <a:lnTo>
                  <a:pt x="2316" y="738"/>
                </a:lnTo>
                <a:lnTo>
                  <a:pt x="2316" y="736"/>
                </a:lnTo>
                <a:lnTo>
                  <a:pt x="2316" y="735"/>
                </a:lnTo>
                <a:lnTo>
                  <a:pt x="2317" y="732"/>
                </a:lnTo>
                <a:lnTo>
                  <a:pt x="2317" y="731"/>
                </a:lnTo>
                <a:lnTo>
                  <a:pt x="2317" y="728"/>
                </a:lnTo>
                <a:lnTo>
                  <a:pt x="2316" y="728"/>
                </a:lnTo>
                <a:lnTo>
                  <a:pt x="2316" y="727"/>
                </a:lnTo>
                <a:lnTo>
                  <a:pt x="2317" y="726"/>
                </a:lnTo>
                <a:lnTo>
                  <a:pt x="2317" y="725"/>
                </a:lnTo>
                <a:lnTo>
                  <a:pt x="2317" y="723"/>
                </a:lnTo>
                <a:lnTo>
                  <a:pt x="2317" y="722"/>
                </a:lnTo>
                <a:lnTo>
                  <a:pt x="2318" y="720"/>
                </a:lnTo>
                <a:lnTo>
                  <a:pt x="2318" y="719"/>
                </a:lnTo>
                <a:lnTo>
                  <a:pt x="2319" y="718"/>
                </a:lnTo>
                <a:lnTo>
                  <a:pt x="2319" y="717"/>
                </a:lnTo>
                <a:lnTo>
                  <a:pt x="2322" y="714"/>
                </a:lnTo>
                <a:lnTo>
                  <a:pt x="2323" y="713"/>
                </a:lnTo>
                <a:lnTo>
                  <a:pt x="2323" y="712"/>
                </a:lnTo>
                <a:lnTo>
                  <a:pt x="2322" y="712"/>
                </a:lnTo>
                <a:lnTo>
                  <a:pt x="2321" y="713"/>
                </a:lnTo>
                <a:lnTo>
                  <a:pt x="2321" y="714"/>
                </a:lnTo>
                <a:lnTo>
                  <a:pt x="2319" y="715"/>
                </a:lnTo>
                <a:lnTo>
                  <a:pt x="2318" y="717"/>
                </a:lnTo>
                <a:lnTo>
                  <a:pt x="2317" y="720"/>
                </a:lnTo>
                <a:lnTo>
                  <a:pt x="2317" y="721"/>
                </a:lnTo>
                <a:lnTo>
                  <a:pt x="2316" y="723"/>
                </a:lnTo>
                <a:lnTo>
                  <a:pt x="2316" y="725"/>
                </a:lnTo>
                <a:lnTo>
                  <a:pt x="2316" y="726"/>
                </a:lnTo>
                <a:lnTo>
                  <a:pt x="2315" y="729"/>
                </a:lnTo>
                <a:lnTo>
                  <a:pt x="2314" y="742"/>
                </a:lnTo>
                <a:lnTo>
                  <a:pt x="2313" y="745"/>
                </a:lnTo>
                <a:lnTo>
                  <a:pt x="2311" y="745"/>
                </a:lnTo>
                <a:lnTo>
                  <a:pt x="2307" y="744"/>
                </a:lnTo>
                <a:lnTo>
                  <a:pt x="2306" y="743"/>
                </a:lnTo>
                <a:lnTo>
                  <a:pt x="2305" y="746"/>
                </a:lnTo>
                <a:lnTo>
                  <a:pt x="2305" y="747"/>
                </a:lnTo>
                <a:lnTo>
                  <a:pt x="2304" y="751"/>
                </a:lnTo>
                <a:lnTo>
                  <a:pt x="2306" y="752"/>
                </a:lnTo>
                <a:lnTo>
                  <a:pt x="2307" y="752"/>
                </a:lnTo>
                <a:lnTo>
                  <a:pt x="2310" y="753"/>
                </a:lnTo>
                <a:lnTo>
                  <a:pt x="2308" y="763"/>
                </a:lnTo>
                <a:lnTo>
                  <a:pt x="2300" y="762"/>
                </a:lnTo>
                <a:lnTo>
                  <a:pt x="2300" y="764"/>
                </a:lnTo>
                <a:lnTo>
                  <a:pt x="2299" y="765"/>
                </a:lnTo>
                <a:lnTo>
                  <a:pt x="2300" y="767"/>
                </a:lnTo>
                <a:lnTo>
                  <a:pt x="2300" y="768"/>
                </a:lnTo>
                <a:lnTo>
                  <a:pt x="2302" y="770"/>
                </a:lnTo>
                <a:lnTo>
                  <a:pt x="2307" y="770"/>
                </a:lnTo>
                <a:lnTo>
                  <a:pt x="2306" y="777"/>
                </a:lnTo>
                <a:lnTo>
                  <a:pt x="2305" y="782"/>
                </a:lnTo>
                <a:lnTo>
                  <a:pt x="2304" y="788"/>
                </a:lnTo>
                <a:lnTo>
                  <a:pt x="2302" y="795"/>
                </a:lnTo>
                <a:lnTo>
                  <a:pt x="2302" y="798"/>
                </a:lnTo>
                <a:lnTo>
                  <a:pt x="2304" y="798"/>
                </a:lnTo>
                <a:lnTo>
                  <a:pt x="2311" y="798"/>
                </a:lnTo>
                <a:lnTo>
                  <a:pt x="2311" y="806"/>
                </a:lnTo>
                <a:lnTo>
                  <a:pt x="2304" y="807"/>
                </a:lnTo>
                <a:lnTo>
                  <a:pt x="2307" y="808"/>
                </a:lnTo>
                <a:lnTo>
                  <a:pt x="2311" y="811"/>
                </a:lnTo>
                <a:lnTo>
                  <a:pt x="2316" y="812"/>
                </a:lnTo>
                <a:lnTo>
                  <a:pt x="2316" y="813"/>
                </a:lnTo>
                <a:lnTo>
                  <a:pt x="2321" y="814"/>
                </a:lnTo>
                <a:lnTo>
                  <a:pt x="2325" y="815"/>
                </a:lnTo>
                <a:lnTo>
                  <a:pt x="2325" y="816"/>
                </a:lnTo>
                <a:lnTo>
                  <a:pt x="2330" y="818"/>
                </a:lnTo>
                <a:lnTo>
                  <a:pt x="2333" y="819"/>
                </a:lnTo>
                <a:lnTo>
                  <a:pt x="2339" y="821"/>
                </a:lnTo>
                <a:lnTo>
                  <a:pt x="2341" y="822"/>
                </a:lnTo>
                <a:lnTo>
                  <a:pt x="2343" y="822"/>
                </a:lnTo>
                <a:lnTo>
                  <a:pt x="2345" y="823"/>
                </a:lnTo>
                <a:lnTo>
                  <a:pt x="2347" y="826"/>
                </a:lnTo>
                <a:lnTo>
                  <a:pt x="2347" y="828"/>
                </a:lnTo>
                <a:lnTo>
                  <a:pt x="2348" y="828"/>
                </a:lnTo>
                <a:lnTo>
                  <a:pt x="2348" y="832"/>
                </a:lnTo>
                <a:lnTo>
                  <a:pt x="2345" y="832"/>
                </a:lnTo>
                <a:lnTo>
                  <a:pt x="2341" y="833"/>
                </a:lnTo>
                <a:lnTo>
                  <a:pt x="2338" y="835"/>
                </a:lnTo>
                <a:lnTo>
                  <a:pt x="2334" y="836"/>
                </a:lnTo>
                <a:lnTo>
                  <a:pt x="2330" y="836"/>
                </a:lnTo>
                <a:lnTo>
                  <a:pt x="2330" y="843"/>
                </a:lnTo>
                <a:lnTo>
                  <a:pt x="2330" y="846"/>
                </a:lnTo>
                <a:lnTo>
                  <a:pt x="2330" y="849"/>
                </a:lnTo>
                <a:lnTo>
                  <a:pt x="2330" y="852"/>
                </a:lnTo>
                <a:lnTo>
                  <a:pt x="2330" y="862"/>
                </a:lnTo>
                <a:lnTo>
                  <a:pt x="2330" y="865"/>
                </a:lnTo>
                <a:lnTo>
                  <a:pt x="2330" y="871"/>
                </a:lnTo>
                <a:lnTo>
                  <a:pt x="2330" y="874"/>
                </a:lnTo>
                <a:lnTo>
                  <a:pt x="2330" y="879"/>
                </a:lnTo>
                <a:lnTo>
                  <a:pt x="2330" y="887"/>
                </a:lnTo>
                <a:lnTo>
                  <a:pt x="2330" y="890"/>
                </a:lnTo>
                <a:lnTo>
                  <a:pt x="2330" y="915"/>
                </a:lnTo>
                <a:lnTo>
                  <a:pt x="2331" y="915"/>
                </a:lnTo>
                <a:lnTo>
                  <a:pt x="2332" y="915"/>
                </a:lnTo>
                <a:lnTo>
                  <a:pt x="2332" y="916"/>
                </a:lnTo>
                <a:lnTo>
                  <a:pt x="2333" y="915"/>
                </a:lnTo>
                <a:lnTo>
                  <a:pt x="2336" y="915"/>
                </a:lnTo>
                <a:lnTo>
                  <a:pt x="2338" y="914"/>
                </a:lnTo>
                <a:lnTo>
                  <a:pt x="2338" y="913"/>
                </a:lnTo>
                <a:lnTo>
                  <a:pt x="2338" y="912"/>
                </a:lnTo>
                <a:lnTo>
                  <a:pt x="2340" y="912"/>
                </a:lnTo>
                <a:lnTo>
                  <a:pt x="2342" y="912"/>
                </a:lnTo>
                <a:lnTo>
                  <a:pt x="2344" y="912"/>
                </a:lnTo>
                <a:lnTo>
                  <a:pt x="2344" y="911"/>
                </a:lnTo>
                <a:lnTo>
                  <a:pt x="2345" y="909"/>
                </a:lnTo>
                <a:lnTo>
                  <a:pt x="2347" y="909"/>
                </a:lnTo>
                <a:lnTo>
                  <a:pt x="2347" y="911"/>
                </a:lnTo>
                <a:lnTo>
                  <a:pt x="2348" y="909"/>
                </a:lnTo>
                <a:lnTo>
                  <a:pt x="2349" y="909"/>
                </a:lnTo>
                <a:lnTo>
                  <a:pt x="2350" y="909"/>
                </a:lnTo>
                <a:lnTo>
                  <a:pt x="2351" y="909"/>
                </a:lnTo>
                <a:lnTo>
                  <a:pt x="2352" y="909"/>
                </a:lnTo>
                <a:lnTo>
                  <a:pt x="2352" y="911"/>
                </a:lnTo>
                <a:lnTo>
                  <a:pt x="2352" y="913"/>
                </a:lnTo>
                <a:lnTo>
                  <a:pt x="2353" y="913"/>
                </a:lnTo>
                <a:lnTo>
                  <a:pt x="2355" y="913"/>
                </a:lnTo>
                <a:lnTo>
                  <a:pt x="2356" y="913"/>
                </a:lnTo>
                <a:lnTo>
                  <a:pt x="2357" y="912"/>
                </a:lnTo>
                <a:lnTo>
                  <a:pt x="2358" y="913"/>
                </a:lnTo>
                <a:lnTo>
                  <a:pt x="2358" y="914"/>
                </a:lnTo>
                <a:lnTo>
                  <a:pt x="2360" y="914"/>
                </a:lnTo>
                <a:lnTo>
                  <a:pt x="2361" y="914"/>
                </a:lnTo>
                <a:lnTo>
                  <a:pt x="2364" y="914"/>
                </a:lnTo>
                <a:lnTo>
                  <a:pt x="2366" y="914"/>
                </a:lnTo>
                <a:lnTo>
                  <a:pt x="2367" y="913"/>
                </a:lnTo>
                <a:lnTo>
                  <a:pt x="2368" y="915"/>
                </a:lnTo>
                <a:lnTo>
                  <a:pt x="2369" y="914"/>
                </a:lnTo>
                <a:lnTo>
                  <a:pt x="2370" y="914"/>
                </a:lnTo>
                <a:lnTo>
                  <a:pt x="2372" y="914"/>
                </a:lnTo>
                <a:lnTo>
                  <a:pt x="2373" y="913"/>
                </a:lnTo>
                <a:lnTo>
                  <a:pt x="2376" y="919"/>
                </a:lnTo>
                <a:lnTo>
                  <a:pt x="2378" y="917"/>
                </a:lnTo>
                <a:lnTo>
                  <a:pt x="2383" y="915"/>
                </a:lnTo>
                <a:lnTo>
                  <a:pt x="2384" y="916"/>
                </a:lnTo>
                <a:lnTo>
                  <a:pt x="2384" y="917"/>
                </a:lnTo>
                <a:lnTo>
                  <a:pt x="2385" y="917"/>
                </a:lnTo>
                <a:lnTo>
                  <a:pt x="2385" y="919"/>
                </a:lnTo>
                <a:lnTo>
                  <a:pt x="2383" y="920"/>
                </a:lnTo>
                <a:lnTo>
                  <a:pt x="2382" y="921"/>
                </a:lnTo>
                <a:lnTo>
                  <a:pt x="2380" y="922"/>
                </a:lnTo>
                <a:lnTo>
                  <a:pt x="2377" y="923"/>
                </a:lnTo>
                <a:lnTo>
                  <a:pt x="2376" y="924"/>
                </a:lnTo>
                <a:lnTo>
                  <a:pt x="2375" y="924"/>
                </a:lnTo>
                <a:lnTo>
                  <a:pt x="2377" y="926"/>
                </a:lnTo>
                <a:lnTo>
                  <a:pt x="2378" y="928"/>
                </a:lnTo>
                <a:lnTo>
                  <a:pt x="2381" y="926"/>
                </a:lnTo>
                <a:lnTo>
                  <a:pt x="2384" y="924"/>
                </a:lnTo>
                <a:lnTo>
                  <a:pt x="2385" y="929"/>
                </a:lnTo>
                <a:lnTo>
                  <a:pt x="2385" y="930"/>
                </a:lnTo>
                <a:lnTo>
                  <a:pt x="2385" y="932"/>
                </a:lnTo>
                <a:lnTo>
                  <a:pt x="2385" y="937"/>
                </a:lnTo>
                <a:lnTo>
                  <a:pt x="2389" y="937"/>
                </a:lnTo>
                <a:lnTo>
                  <a:pt x="2389" y="940"/>
                </a:lnTo>
                <a:lnTo>
                  <a:pt x="2397" y="941"/>
                </a:lnTo>
                <a:lnTo>
                  <a:pt x="2397" y="942"/>
                </a:lnTo>
                <a:lnTo>
                  <a:pt x="2397" y="944"/>
                </a:lnTo>
                <a:lnTo>
                  <a:pt x="2392" y="942"/>
                </a:lnTo>
                <a:lnTo>
                  <a:pt x="2392" y="947"/>
                </a:lnTo>
                <a:lnTo>
                  <a:pt x="2393" y="947"/>
                </a:lnTo>
                <a:lnTo>
                  <a:pt x="2393" y="950"/>
                </a:lnTo>
                <a:lnTo>
                  <a:pt x="2393" y="953"/>
                </a:lnTo>
                <a:lnTo>
                  <a:pt x="2397" y="953"/>
                </a:lnTo>
                <a:lnTo>
                  <a:pt x="2398" y="953"/>
                </a:lnTo>
                <a:lnTo>
                  <a:pt x="2398" y="954"/>
                </a:lnTo>
                <a:lnTo>
                  <a:pt x="2397" y="956"/>
                </a:lnTo>
                <a:lnTo>
                  <a:pt x="2395" y="958"/>
                </a:lnTo>
                <a:lnTo>
                  <a:pt x="2393" y="961"/>
                </a:lnTo>
                <a:lnTo>
                  <a:pt x="2392" y="963"/>
                </a:lnTo>
                <a:lnTo>
                  <a:pt x="2391" y="964"/>
                </a:lnTo>
                <a:lnTo>
                  <a:pt x="2390" y="965"/>
                </a:lnTo>
                <a:lnTo>
                  <a:pt x="2389" y="965"/>
                </a:lnTo>
                <a:lnTo>
                  <a:pt x="2386" y="964"/>
                </a:lnTo>
                <a:lnTo>
                  <a:pt x="2386" y="965"/>
                </a:lnTo>
                <a:lnTo>
                  <a:pt x="2386" y="966"/>
                </a:lnTo>
                <a:lnTo>
                  <a:pt x="2387" y="967"/>
                </a:lnTo>
                <a:lnTo>
                  <a:pt x="2390" y="965"/>
                </a:lnTo>
                <a:lnTo>
                  <a:pt x="2391" y="965"/>
                </a:lnTo>
                <a:lnTo>
                  <a:pt x="2398" y="965"/>
                </a:lnTo>
                <a:lnTo>
                  <a:pt x="2399" y="971"/>
                </a:lnTo>
                <a:lnTo>
                  <a:pt x="2401" y="973"/>
                </a:lnTo>
                <a:lnTo>
                  <a:pt x="2401" y="974"/>
                </a:lnTo>
                <a:lnTo>
                  <a:pt x="2401" y="976"/>
                </a:lnTo>
                <a:lnTo>
                  <a:pt x="2401" y="978"/>
                </a:lnTo>
                <a:lnTo>
                  <a:pt x="2401" y="980"/>
                </a:lnTo>
                <a:lnTo>
                  <a:pt x="2401" y="981"/>
                </a:lnTo>
                <a:lnTo>
                  <a:pt x="2401" y="983"/>
                </a:lnTo>
                <a:lnTo>
                  <a:pt x="2400" y="984"/>
                </a:lnTo>
                <a:lnTo>
                  <a:pt x="2399" y="984"/>
                </a:lnTo>
                <a:lnTo>
                  <a:pt x="2397" y="985"/>
                </a:lnTo>
                <a:lnTo>
                  <a:pt x="2395" y="987"/>
                </a:lnTo>
                <a:lnTo>
                  <a:pt x="2394" y="990"/>
                </a:lnTo>
                <a:lnTo>
                  <a:pt x="2383" y="988"/>
                </a:lnTo>
                <a:lnTo>
                  <a:pt x="2381" y="988"/>
                </a:lnTo>
                <a:lnTo>
                  <a:pt x="2381" y="985"/>
                </a:lnTo>
                <a:lnTo>
                  <a:pt x="2375" y="980"/>
                </a:lnTo>
                <a:lnTo>
                  <a:pt x="2374" y="982"/>
                </a:lnTo>
                <a:lnTo>
                  <a:pt x="2373" y="984"/>
                </a:lnTo>
                <a:lnTo>
                  <a:pt x="2373" y="987"/>
                </a:lnTo>
                <a:lnTo>
                  <a:pt x="2373" y="989"/>
                </a:lnTo>
                <a:lnTo>
                  <a:pt x="2372" y="989"/>
                </a:lnTo>
                <a:lnTo>
                  <a:pt x="2370" y="989"/>
                </a:lnTo>
                <a:lnTo>
                  <a:pt x="2365" y="989"/>
                </a:lnTo>
                <a:lnTo>
                  <a:pt x="2361" y="989"/>
                </a:lnTo>
                <a:lnTo>
                  <a:pt x="2360" y="989"/>
                </a:lnTo>
                <a:lnTo>
                  <a:pt x="2352" y="989"/>
                </a:lnTo>
                <a:lnTo>
                  <a:pt x="2352" y="984"/>
                </a:lnTo>
                <a:lnTo>
                  <a:pt x="2352" y="978"/>
                </a:lnTo>
                <a:lnTo>
                  <a:pt x="2352" y="975"/>
                </a:lnTo>
                <a:lnTo>
                  <a:pt x="2350" y="975"/>
                </a:lnTo>
                <a:lnTo>
                  <a:pt x="2344" y="975"/>
                </a:lnTo>
                <a:lnTo>
                  <a:pt x="2338" y="975"/>
                </a:lnTo>
                <a:lnTo>
                  <a:pt x="2338" y="974"/>
                </a:lnTo>
                <a:lnTo>
                  <a:pt x="2338" y="970"/>
                </a:lnTo>
                <a:lnTo>
                  <a:pt x="2338" y="967"/>
                </a:lnTo>
                <a:lnTo>
                  <a:pt x="2338" y="966"/>
                </a:lnTo>
                <a:lnTo>
                  <a:pt x="2338" y="957"/>
                </a:lnTo>
                <a:lnTo>
                  <a:pt x="2338" y="955"/>
                </a:lnTo>
                <a:lnTo>
                  <a:pt x="2323" y="954"/>
                </a:lnTo>
                <a:lnTo>
                  <a:pt x="2316" y="954"/>
                </a:lnTo>
                <a:lnTo>
                  <a:pt x="2315" y="953"/>
                </a:lnTo>
                <a:lnTo>
                  <a:pt x="2314" y="951"/>
                </a:lnTo>
                <a:lnTo>
                  <a:pt x="2313" y="951"/>
                </a:lnTo>
                <a:lnTo>
                  <a:pt x="2313" y="950"/>
                </a:lnTo>
                <a:lnTo>
                  <a:pt x="2311" y="949"/>
                </a:lnTo>
                <a:lnTo>
                  <a:pt x="2310" y="948"/>
                </a:lnTo>
                <a:lnTo>
                  <a:pt x="2309" y="948"/>
                </a:lnTo>
                <a:lnTo>
                  <a:pt x="2309" y="947"/>
                </a:lnTo>
                <a:lnTo>
                  <a:pt x="2309" y="946"/>
                </a:lnTo>
                <a:lnTo>
                  <a:pt x="2308" y="946"/>
                </a:lnTo>
                <a:lnTo>
                  <a:pt x="2308" y="945"/>
                </a:lnTo>
                <a:lnTo>
                  <a:pt x="2308" y="944"/>
                </a:lnTo>
                <a:lnTo>
                  <a:pt x="2308" y="942"/>
                </a:lnTo>
                <a:lnTo>
                  <a:pt x="2308" y="941"/>
                </a:lnTo>
                <a:lnTo>
                  <a:pt x="2309" y="941"/>
                </a:lnTo>
                <a:lnTo>
                  <a:pt x="2309" y="940"/>
                </a:lnTo>
                <a:lnTo>
                  <a:pt x="2309" y="939"/>
                </a:lnTo>
                <a:lnTo>
                  <a:pt x="2309" y="938"/>
                </a:lnTo>
                <a:lnTo>
                  <a:pt x="2310" y="938"/>
                </a:lnTo>
                <a:lnTo>
                  <a:pt x="2310" y="937"/>
                </a:lnTo>
                <a:lnTo>
                  <a:pt x="2311" y="937"/>
                </a:lnTo>
                <a:lnTo>
                  <a:pt x="2313" y="937"/>
                </a:lnTo>
                <a:lnTo>
                  <a:pt x="2314" y="937"/>
                </a:lnTo>
                <a:lnTo>
                  <a:pt x="2315" y="937"/>
                </a:lnTo>
                <a:lnTo>
                  <a:pt x="2316" y="937"/>
                </a:lnTo>
                <a:lnTo>
                  <a:pt x="2317" y="937"/>
                </a:lnTo>
                <a:lnTo>
                  <a:pt x="2318" y="937"/>
                </a:lnTo>
                <a:lnTo>
                  <a:pt x="2319" y="937"/>
                </a:lnTo>
                <a:lnTo>
                  <a:pt x="2321" y="936"/>
                </a:lnTo>
                <a:lnTo>
                  <a:pt x="2322" y="937"/>
                </a:lnTo>
                <a:lnTo>
                  <a:pt x="2323" y="937"/>
                </a:lnTo>
                <a:lnTo>
                  <a:pt x="2324" y="937"/>
                </a:lnTo>
                <a:lnTo>
                  <a:pt x="2325" y="936"/>
                </a:lnTo>
                <a:lnTo>
                  <a:pt x="2324" y="932"/>
                </a:lnTo>
                <a:lnTo>
                  <a:pt x="2325" y="932"/>
                </a:lnTo>
                <a:lnTo>
                  <a:pt x="2325" y="931"/>
                </a:lnTo>
                <a:lnTo>
                  <a:pt x="2324" y="929"/>
                </a:lnTo>
                <a:lnTo>
                  <a:pt x="2324" y="928"/>
                </a:lnTo>
                <a:lnTo>
                  <a:pt x="2324" y="926"/>
                </a:lnTo>
                <a:lnTo>
                  <a:pt x="2324" y="925"/>
                </a:lnTo>
                <a:lnTo>
                  <a:pt x="2323" y="924"/>
                </a:lnTo>
                <a:lnTo>
                  <a:pt x="2324" y="924"/>
                </a:lnTo>
                <a:lnTo>
                  <a:pt x="2324" y="922"/>
                </a:lnTo>
                <a:lnTo>
                  <a:pt x="2323" y="922"/>
                </a:lnTo>
                <a:lnTo>
                  <a:pt x="2323" y="919"/>
                </a:lnTo>
                <a:lnTo>
                  <a:pt x="2322" y="914"/>
                </a:lnTo>
                <a:lnTo>
                  <a:pt x="2321" y="909"/>
                </a:lnTo>
                <a:lnTo>
                  <a:pt x="2321" y="908"/>
                </a:lnTo>
                <a:lnTo>
                  <a:pt x="2319" y="905"/>
                </a:lnTo>
                <a:lnTo>
                  <a:pt x="2321" y="904"/>
                </a:lnTo>
                <a:lnTo>
                  <a:pt x="2321" y="903"/>
                </a:lnTo>
                <a:lnTo>
                  <a:pt x="2319" y="900"/>
                </a:lnTo>
                <a:lnTo>
                  <a:pt x="2318" y="898"/>
                </a:lnTo>
                <a:lnTo>
                  <a:pt x="2318" y="896"/>
                </a:lnTo>
                <a:lnTo>
                  <a:pt x="2318" y="895"/>
                </a:lnTo>
                <a:lnTo>
                  <a:pt x="2317" y="892"/>
                </a:lnTo>
                <a:lnTo>
                  <a:pt x="2317" y="890"/>
                </a:lnTo>
                <a:lnTo>
                  <a:pt x="2316" y="888"/>
                </a:lnTo>
                <a:lnTo>
                  <a:pt x="2316" y="887"/>
                </a:lnTo>
                <a:lnTo>
                  <a:pt x="2316" y="886"/>
                </a:lnTo>
                <a:lnTo>
                  <a:pt x="2315" y="883"/>
                </a:lnTo>
                <a:lnTo>
                  <a:pt x="2315" y="882"/>
                </a:lnTo>
                <a:lnTo>
                  <a:pt x="2315" y="881"/>
                </a:lnTo>
                <a:lnTo>
                  <a:pt x="2316" y="881"/>
                </a:lnTo>
                <a:lnTo>
                  <a:pt x="2317" y="881"/>
                </a:lnTo>
                <a:lnTo>
                  <a:pt x="2317" y="880"/>
                </a:lnTo>
                <a:lnTo>
                  <a:pt x="2318" y="880"/>
                </a:lnTo>
                <a:lnTo>
                  <a:pt x="2318" y="879"/>
                </a:lnTo>
                <a:lnTo>
                  <a:pt x="2318" y="878"/>
                </a:lnTo>
                <a:lnTo>
                  <a:pt x="2318" y="877"/>
                </a:lnTo>
                <a:lnTo>
                  <a:pt x="2318" y="875"/>
                </a:lnTo>
                <a:lnTo>
                  <a:pt x="2318" y="874"/>
                </a:lnTo>
                <a:lnTo>
                  <a:pt x="2317" y="874"/>
                </a:lnTo>
                <a:lnTo>
                  <a:pt x="2317" y="873"/>
                </a:lnTo>
                <a:lnTo>
                  <a:pt x="2314" y="875"/>
                </a:lnTo>
                <a:lnTo>
                  <a:pt x="2313" y="874"/>
                </a:lnTo>
                <a:lnTo>
                  <a:pt x="2313" y="872"/>
                </a:lnTo>
                <a:lnTo>
                  <a:pt x="2311" y="871"/>
                </a:lnTo>
                <a:lnTo>
                  <a:pt x="2309" y="870"/>
                </a:lnTo>
                <a:lnTo>
                  <a:pt x="2306" y="869"/>
                </a:lnTo>
                <a:lnTo>
                  <a:pt x="2305" y="867"/>
                </a:lnTo>
                <a:lnTo>
                  <a:pt x="2304" y="867"/>
                </a:lnTo>
                <a:lnTo>
                  <a:pt x="2301" y="866"/>
                </a:lnTo>
                <a:lnTo>
                  <a:pt x="2300" y="872"/>
                </a:lnTo>
                <a:lnTo>
                  <a:pt x="2299" y="874"/>
                </a:lnTo>
                <a:lnTo>
                  <a:pt x="2298" y="874"/>
                </a:lnTo>
                <a:lnTo>
                  <a:pt x="2297" y="878"/>
                </a:lnTo>
                <a:lnTo>
                  <a:pt x="2296" y="880"/>
                </a:lnTo>
                <a:lnTo>
                  <a:pt x="2293" y="881"/>
                </a:lnTo>
                <a:lnTo>
                  <a:pt x="2294" y="881"/>
                </a:lnTo>
                <a:lnTo>
                  <a:pt x="2298" y="882"/>
                </a:lnTo>
                <a:lnTo>
                  <a:pt x="2298" y="883"/>
                </a:lnTo>
                <a:lnTo>
                  <a:pt x="2299" y="886"/>
                </a:lnTo>
                <a:lnTo>
                  <a:pt x="2299" y="888"/>
                </a:lnTo>
                <a:lnTo>
                  <a:pt x="2299" y="889"/>
                </a:lnTo>
                <a:lnTo>
                  <a:pt x="2300" y="891"/>
                </a:lnTo>
                <a:lnTo>
                  <a:pt x="2300" y="892"/>
                </a:lnTo>
                <a:lnTo>
                  <a:pt x="2301" y="895"/>
                </a:lnTo>
                <a:lnTo>
                  <a:pt x="2301" y="897"/>
                </a:lnTo>
                <a:lnTo>
                  <a:pt x="2302" y="899"/>
                </a:lnTo>
                <a:lnTo>
                  <a:pt x="2302" y="900"/>
                </a:lnTo>
                <a:lnTo>
                  <a:pt x="2302" y="902"/>
                </a:lnTo>
                <a:lnTo>
                  <a:pt x="2304" y="904"/>
                </a:lnTo>
                <a:lnTo>
                  <a:pt x="2304" y="905"/>
                </a:lnTo>
                <a:lnTo>
                  <a:pt x="2304" y="907"/>
                </a:lnTo>
                <a:lnTo>
                  <a:pt x="2305" y="908"/>
                </a:lnTo>
                <a:lnTo>
                  <a:pt x="2306" y="912"/>
                </a:lnTo>
                <a:lnTo>
                  <a:pt x="2300" y="912"/>
                </a:lnTo>
                <a:lnTo>
                  <a:pt x="2299" y="912"/>
                </a:lnTo>
                <a:lnTo>
                  <a:pt x="2298" y="912"/>
                </a:lnTo>
                <a:lnTo>
                  <a:pt x="2294" y="912"/>
                </a:lnTo>
                <a:lnTo>
                  <a:pt x="2290" y="912"/>
                </a:lnTo>
                <a:lnTo>
                  <a:pt x="2281" y="912"/>
                </a:lnTo>
                <a:lnTo>
                  <a:pt x="2280" y="912"/>
                </a:lnTo>
                <a:lnTo>
                  <a:pt x="2276" y="912"/>
                </a:lnTo>
                <a:lnTo>
                  <a:pt x="2273" y="912"/>
                </a:lnTo>
                <a:lnTo>
                  <a:pt x="2270" y="912"/>
                </a:lnTo>
                <a:lnTo>
                  <a:pt x="2268" y="912"/>
                </a:lnTo>
                <a:lnTo>
                  <a:pt x="2268" y="911"/>
                </a:lnTo>
                <a:lnTo>
                  <a:pt x="2268" y="909"/>
                </a:lnTo>
                <a:lnTo>
                  <a:pt x="2268" y="908"/>
                </a:lnTo>
                <a:lnTo>
                  <a:pt x="2268" y="907"/>
                </a:lnTo>
                <a:lnTo>
                  <a:pt x="2268" y="906"/>
                </a:lnTo>
                <a:lnTo>
                  <a:pt x="2268" y="905"/>
                </a:lnTo>
                <a:lnTo>
                  <a:pt x="2270" y="904"/>
                </a:lnTo>
                <a:lnTo>
                  <a:pt x="2268" y="904"/>
                </a:lnTo>
                <a:lnTo>
                  <a:pt x="2267" y="904"/>
                </a:lnTo>
                <a:lnTo>
                  <a:pt x="2265" y="904"/>
                </a:lnTo>
                <a:lnTo>
                  <a:pt x="2263" y="904"/>
                </a:lnTo>
                <a:lnTo>
                  <a:pt x="2262" y="904"/>
                </a:lnTo>
                <a:lnTo>
                  <a:pt x="2259" y="904"/>
                </a:lnTo>
                <a:lnTo>
                  <a:pt x="2259" y="906"/>
                </a:lnTo>
                <a:lnTo>
                  <a:pt x="2259" y="907"/>
                </a:lnTo>
                <a:lnTo>
                  <a:pt x="2259" y="908"/>
                </a:lnTo>
                <a:lnTo>
                  <a:pt x="2259" y="911"/>
                </a:lnTo>
                <a:lnTo>
                  <a:pt x="2256" y="911"/>
                </a:lnTo>
                <a:lnTo>
                  <a:pt x="2255" y="911"/>
                </a:lnTo>
                <a:lnTo>
                  <a:pt x="2251" y="909"/>
                </a:lnTo>
                <a:lnTo>
                  <a:pt x="2249" y="909"/>
                </a:lnTo>
                <a:lnTo>
                  <a:pt x="2248" y="909"/>
                </a:lnTo>
                <a:lnTo>
                  <a:pt x="2247" y="909"/>
                </a:lnTo>
                <a:lnTo>
                  <a:pt x="2245" y="909"/>
                </a:lnTo>
                <a:lnTo>
                  <a:pt x="2242" y="909"/>
                </a:lnTo>
                <a:lnTo>
                  <a:pt x="2240" y="909"/>
                </a:lnTo>
                <a:lnTo>
                  <a:pt x="2239" y="909"/>
                </a:lnTo>
                <a:lnTo>
                  <a:pt x="2239" y="911"/>
                </a:lnTo>
                <a:lnTo>
                  <a:pt x="2238" y="911"/>
                </a:lnTo>
                <a:lnTo>
                  <a:pt x="2237" y="911"/>
                </a:lnTo>
                <a:lnTo>
                  <a:pt x="2235" y="911"/>
                </a:lnTo>
                <a:lnTo>
                  <a:pt x="2234" y="911"/>
                </a:lnTo>
                <a:lnTo>
                  <a:pt x="2233" y="911"/>
                </a:lnTo>
                <a:lnTo>
                  <a:pt x="2232" y="911"/>
                </a:lnTo>
                <a:lnTo>
                  <a:pt x="2231" y="911"/>
                </a:lnTo>
                <a:lnTo>
                  <a:pt x="2229" y="911"/>
                </a:lnTo>
                <a:lnTo>
                  <a:pt x="2228" y="911"/>
                </a:lnTo>
                <a:lnTo>
                  <a:pt x="2226" y="909"/>
                </a:lnTo>
                <a:lnTo>
                  <a:pt x="2225" y="909"/>
                </a:lnTo>
                <a:lnTo>
                  <a:pt x="2224" y="909"/>
                </a:lnTo>
                <a:lnTo>
                  <a:pt x="2223" y="909"/>
                </a:lnTo>
                <a:lnTo>
                  <a:pt x="2222" y="913"/>
                </a:lnTo>
                <a:lnTo>
                  <a:pt x="2221" y="914"/>
                </a:lnTo>
                <a:lnTo>
                  <a:pt x="2220" y="915"/>
                </a:lnTo>
                <a:lnTo>
                  <a:pt x="2229" y="921"/>
                </a:lnTo>
                <a:lnTo>
                  <a:pt x="2235" y="921"/>
                </a:lnTo>
                <a:lnTo>
                  <a:pt x="2237" y="920"/>
                </a:lnTo>
                <a:lnTo>
                  <a:pt x="2237" y="916"/>
                </a:lnTo>
                <a:lnTo>
                  <a:pt x="2240" y="916"/>
                </a:lnTo>
                <a:lnTo>
                  <a:pt x="2240" y="915"/>
                </a:lnTo>
                <a:lnTo>
                  <a:pt x="2240" y="911"/>
                </a:lnTo>
                <a:lnTo>
                  <a:pt x="2247" y="912"/>
                </a:lnTo>
                <a:lnTo>
                  <a:pt x="2247" y="915"/>
                </a:lnTo>
                <a:lnTo>
                  <a:pt x="2247" y="916"/>
                </a:lnTo>
                <a:lnTo>
                  <a:pt x="2247" y="922"/>
                </a:lnTo>
                <a:lnTo>
                  <a:pt x="2250" y="922"/>
                </a:lnTo>
                <a:lnTo>
                  <a:pt x="2252" y="922"/>
                </a:lnTo>
                <a:lnTo>
                  <a:pt x="2255" y="922"/>
                </a:lnTo>
                <a:lnTo>
                  <a:pt x="2256" y="922"/>
                </a:lnTo>
                <a:lnTo>
                  <a:pt x="2257" y="922"/>
                </a:lnTo>
                <a:lnTo>
                  <a:pt x="2257" y="919"/>
                </a:lnTo>
                <a:lnTo>
                  <a:pt x="2257" y="915"/>
                </a:lnTo>
                <a:lnTo>
                  <a:pt x="2257" y="912"/>
                </a:lnTo>
                <a:lnTo>
                  <a:pt x="2259" y="912"/>
                </a:lnTo>
                <a:lnTo>
                  <a:pt x="2260" y="912"/>
                </a:lnTo>
                <a:lnTo>
                  <a:pt x="2263" y="912"/>
                </a:lnTo>
                <a:lnTo>
                  <a:pt x="2267" y="912"/>
                </a:lnTo>
                <a:lnTo>
                  <a:pt x="2267" y="913"/>
                </a:lnTo>
                <a:lnTo>
                  <a:pt x="2268" y="917"/>
                </a:lnTo>
                <a:lnTo>
                  <a:pt x="2270" y="921"/>
                </a:lnTo>
                <a:lnTo>
                  <a:pt x="2270" y="926"/>
                </a:lnTo>
                <a:lnTo>
                  <a:pt x="2267" y="926"/>
                </a:lnTo>
                <a:lnTo>
                  <a:pt x="2266" y="926"/>
                </a:lnTo>
                <a:lnTo>
                  <a:pt x="2264" y="926"/>
                </a:lnTo>
                <a:lnTo>
                  <a:pt x="2263" y="926"/>
                </a:lnTo>
                <a:lnTo>
                  <a:pt x="2263" y="929"/>
                </a:lnTo>
                <a:lnTo>
                  <a:pt x="2263" y="930"/>
                </a:lnTo>
                <a:lnTo>
                  <a:pt x="2260" y="930"/>
                </a:lnTo>
                <a:lnTo>
                  <a:pt x="2258" y="930"/>
                </a:lnTo>
                <a:lnTo>
                  <a:pt x="2256" y="930"/>
                </a:lnTo>
                <a:lnTo>
                  <a:pt x="2255" y="930"/>
                </a:lnTo>
                <a:lnTo>
                  <a:pt x="2252" y="930"/>
                </a:lnTo>
                <a:lnTo>
                  <a:pt x="2250" y="930"/>
                </a:lnTo>
                <a:lnTo>
                  <a:pt x="2247" y="930"/>
                </a:lnTo>
                <a:lnTo>
                  <a:pt x="2247" y="938"/>
                </a:lnTo>
                <a:lnTo>
                  <a:pt x="2247" y="940"/>
                </a:lnTo>
                <a:lnTo>
                  <a:pt x="2247" y="944"/>
                </a:lnTo>
                <a:lnTo>
                  <a:pt x="2247" y="946"/>
                </a:lnTo>
                <a:lnTo>
                  <a:pt x="2248" y="946"/>
                </a:lnTo>
                <a:lnTo>
                  <a:pt x="2249" y="946"/>
                </a:lnTo>
                <a:lnTo>
                  <a:pt x="2250" y="946"/>
                </a:lnTo>
                <a:lnTo>
                  <a:pt x="2252" y="946"/>
                </a:lnTo>
                <a:lnTo>
                  <a:pt x="2256" y="946"/>
                </a:lnTo>
                <a:lnTo>
                  <a:pt x="2258" y="946"/>
                </a:lnTo>
                <a:lnTo>
                  <a:pt x="2260" y="946"/>
                </a:lnTo>
                <a:lnTo>
                  <a:pt x="2262" y="946"/>
                </a:lnTo>
                <a:lnTo>
                  <a:pt x="2265" y="946"/>
                </a:lnTo>
                <a:lnTo>
                  <a:pt x="2266" y="947"/>
                </a:lnTo>
                <a:lnTo>
                  <a:pt x="2268" y="947"/>
                </a:lnTo>
                <a:lnTo>
                  <a:pt x="2270" y="947"/>
                </a:lnTo>
                <a:lnTo>
                  <a:pt x="2271" y="947"/>
                </a:lnTo>
                <a:lnTo>
                  <a:pt x="2271" y="948"/>
                </a:lnTo>
                <a:lnTo>
                  <a:pt x="2271" y="950"/>
                </a:lnTo>
                <a:lnTo>
                  <a:pt x="2271" y="954"/>
                </a:lnTo>
                <a:lnTo>
                  <a:pt x="2271" y="956"/>
                </a:lnTo>
                <a:lnTo>
                  <a:pt x="2271" y="957"/>
                </a:lnTo>
                <a:lnTo>
                  <a:pt x="2271" y="958"/>
                </a:lnTo>
                <a:lnTo>
                  <a:pt x="2271" y="959"/>
                </a:lnTo>
                <a:lnTo>
                  <a:pt x="2271" y="961"/>
                </a:lnTo>
                <a:lnTo>
                  <a:pt x="2271" y="962"/>
                </a:lnTo>
                <a:lnTo>
                  <a:pt x="2271" y="963"/>
                </a:lnTo>
                <a:lnTo>
                  <a:pt x="2271" y="964"/>
                </a:lnTo>
                <a:lnTo>
                  <a:pt x="2270" y="965"/>
                </a:lnTo>
                <a:lnTo>
                  <a:pt x="2270" y="966"/>
                </a:lnTo>
                <a:lnTo>
                  <a:pt x="2270" y="967"/>
                </a:lnTo>
                <a:lnTo>
                  <a:pt x="2270" y="968"/>
                </a:lnTo>
                <a:lnTo>
                  <a:pt x="2268" y="968"/>
                </a:lnTo>
                <a:lnTo>
                  <a:pt x="2265" y="971"/>
                </a:lnTo>
                <a:lnTo>
                  <a:pt x="2260" y="967"/>
                </a:lnTo>
                <a:lnTo>
                  <a:pt x="2260" y="972"/>
                </a:lnTo>
                <a:lnTo>
                  <a:pt x="2260" y="974"/>
                </a:lnTo>
                <a:lnTo>
                  <a:pt x="2260" y="975"/>
                </a:lnTo>
                <a:lnTo>
                  <a:pt x="2260" y="978"/>
                </a:lnTo>
                <a:lnTo>
                  <a:pt x="2260" y="981"/>
                </a:lnTo>
                <a:lnTo>
                  <a:pt x="2259" y="981"/>
                </a:lnTo>
                <a:lnTo>
                  <a:pt x="2257" y="982"/>
                </a:lnTo>
                <a:lnTo>
                  <a:pt x="2256" y="985"/>
                </a:lnTo>
                <a:lnTo>
                  <a:pt x="2256" y="987"/>
                </a:lnTo>
                <a:lnTo>
                  <a:pt x="2245" y="987"/>
                </a:lnTo>
                <a:lnTo>
                  <a:pt x="2232" y="985"/>
                </a:lnTo>
                <a:lnTo>
                  <a:pt x="2229" y="985"/>
                </a:lnTo>
                <a:lnTo>
                  <a:pt x="2225" y="985"/>
                </a:lnTo>
                <a:lnTo>
                  <a:pt x="2224" y="985"/>
                </a:lnTo>
                <a:lnTo>
                  <a:pt x="2223" y="985"/>
                </a:lnTo>
                <a:lnTo>
                  <a:pt x="2221" y="985"/>
                </a:lnTo>
                <a:lnTo>
                  <a:pt x="2220" y="985"/>
                </a:lnTo>
                <a:lnTo>
                  <a:pt x="2218" y="985"/>
                </a:lnTo>
                <a:lnTo>
                  <a:pt x="2217" y="985"/>
                </a:lnTo>
                <a:lnTo>
                  <a:pt x="2216" y="985"/>
                </a:lnTo>
                <a:lnTo>
                  <a:pt x="2215" y="984"/>
                </a:lnTo>
                <a:lnTo>
                  <a:pt x="2214" y="984"/>
                </a:lnTo>
                <a:lnTo>
                  <a:pt x="2212" y="984"/>
                </a:lnTo>
                <a:lnTo>
                  <a:pt x="2211" y="984"/>
                </a:lnTo>
                <a:lnTo>
                  <a:pt x="2208" y="984"/>
                </a:lnTo>
                <a:lnTo>
                  <a:pt x="2207" y="984"/>
                </a:lnTo>
                <a:lnTo>
                  <a:pt x="2206" y="984"/>
                </a:lnTo>
                <a:lnTo>
                  <a:pt x="2205" y="984"/>
                </a:lnTo>
                <a:lnTo>
                  <a:pt x="2203" y="984"/>
                </a:lnTo>
                <a:lnTo>
                  <a:pt x="2201" y="984"/>
                </a:lnTo>
                <a:lnTo>
                  <a:pt x="2200" y="984"/>
                </a:lnTo>
                <a:lnTo>
                  <a:pt x="2199" y="984"/>
                </a:lnTo>
                <a:lnTo>
                  <a:pt x="2198" y="984"/>
                </a:lnTo>
                <a:lnTo>
                  <a:pt x="2196" y="984"/>
                </a:lnTo>
                <a:lnTo>
                  <a:pt x="2195" y="984"/>
                </a:lnTo>
                <a:lnTo>
                  <a:pt x="2192" y="984"/>
                </a:lnTo>
                <a:lnTo>
                  <a:pt x="2191" y="983"/>
                </a:lnTo>
                <a:lnTo>
                  <a:pt x="2189" y="983"/>
                </a:lnTo>
                <a:lnTo>
                  <a:pt x="2188" y="983"/>
                </a:lnTo>
                <a:lnTo>
                  <a:pt x="2184" y="983"/>
                </a:lnTo>
                <a:lnTo>
                  <a:pt x="2182" y="983"/>
                </a:lnTo>
                <a:lnTo>
                  <a:pt x="2179" y="983"/>
                </a:lnTo>
                <a:lnTo>
                  <a:pt x="2177" y="982"/>
                </a:lnTo>
                <a:lnTo>
                  <a:pt x="2177" y="983"/>
                </a:lnTo>
                <a:lnTo>
                  <a:pt x="2177" y="984"/>
                </a:lnTo>
                <a:lnTo>
                  <a:pt x="2178" y="984"/>
                </a:lnTo>
                <a:lnTo>
                  <a:pt x="2178" y="985"/>
                </a:lnTo>
                <a:lnTo>
                  <a:pt x="2178" y="987"/>
                </a:lnTo>
                <a:lnTo>
                  <a:pt x="2178" y="988"/>
                </a:lnTo>
                <a:lnTo>
                  <a:pt x="2178" y="989"/>
                </a:lnTo>
                <a:lnTo>
                  <a:pt x="2178" y="990"/>
                </a:lnTo>
                <a:lnTo>
                  <a:pt x="2178" y="991"/>
                </a:lnTo>
                <a:lnTo>
                  <a:pt x="2178" y="992"/>
                </a:lnTo>
                <a:lnTo>
                  <a:pt x="2177" y="992"/>
                </a:lnTo>
                <a:lnTo>
                  <a:pt x="2177" y="993"/>
                </a:lnTo>
                <a:lnTo>
                  <a:pt x="2177" y="995"/>
                </a:lnTo>
                <a:lnTo>
                  <a:pt x="2177" y="996"/>
                </a:lnTo>
                <a:lnTo>
                  <a:pt x="2177" y="997"/>
                </a:lnTo>
                <a:lnTo>
                  <a:pt x="2175" y="997"/>
                </a:lnTo>
                <a:lnTo>
                  <a:pt x="2175" y="998"/>
                </a:lnTo>
                <a:lnTo>
                  <a:pt x="2175" y="999"/>
                </a:lnTo>
                <a:lnTo>
                  <a:pt x="2175" y="1000"/>
                </a:lnTo>
                <a:lnTo>
                  <a:pt x="2175" y="1001"/>
                </a:lnTo>
                <a:lnTo>
                  <a:pt x="2175" y="1002"/>
                </a:lnTo>
                <a:lnTo>
                  <a:pt x="2175" y="1004"/>
                </a:lnTo>
                <a:lnTo>
                  <a:pt x="2175" y="1005"/>
                </a:lnTo>
                <a:lnTo>
                  <a:pt x="2175" y="1006"/>
                </a:lnTo>
                <a:lnTo>
                  <a:pt x="2177" y="1006"/>
                </a:lnTo>
                <a:lnTo>
                  <a:pt x="2177" y="1007"/>
                </a:lnTo>
                <a:lnTo>
                  <a:pt x="2175" y="1007"/>
                </a:lnTo>
                <a:lnTo>
                  <a:pt x="2175" y="1008"/>
                </a:lnTo>
                <a:lnTo>
                  <a:pt x="2177" y="1008"/>
                </a:lnTo>
                <a:lnTo>
                  <a:pt x="2177" y="1009"/>
                </a:lnTo>
                <a:lnTo>
                  <a:pt x="2175" y="1009"/>
                </a:lnTo>
                <a:lnTo>
                  <a:pt x="2175" y="1010"/>
                </a:lnTo>
                <a:lnTo>
                  <a:pt x="2177" y="1012"/>
                </a:lnTo>
                <a:lnTo>
                  <a:pt x="2177" y="1013"/>
                </a:lnTo>
                <a:lnTo>
                  <a:pt x="2177" y="1014"/>
                </a:lnTo>
                <a:lnTo>
                  <a:pt x="2177" y="1015"/>
                </a:lnTo>
                <a:lnTo>
                  <a:pt x="2175" y="1015"/>
                </a:lnTo>
                <a:lnTo>
                  <a:pt x="2175" y="1016"/>
                </a:lnTo>
                <a:lnTo>
                  <a:pt x="2175" y="1017"/>
                </a:lnTo>
                <a:lnTo>
                  <a:pt x="2175" y="1018"/>
                </a:lnTo>
                <a:lnTo>
                  <a:pt x="2175" y="1020"/>
                </a:lnTo>
                <a:lnTo>
                  <a:pt x="2175" y="1021"/>
                </a:lnTo>
                <a:lnTo>
                  <a:pt x="2174" y="1021"/>
                </a:lnTo>
                <a:lnTo>
                  <a:pt x="2174" y="1022"/>
                </a:lnTo>
                <a:lnTo>
                  <a:pt x="2174" y="1023"/>
                </a:lnTo>
                <a:lnTo>
                  <a:pt x="2173" y="1023"/>
                </a:lnTo>
                <a:lnTo>
                  <a:pt x="2173" y="1024"/>
                </a:lnTo>
                <a:lnTo>
                  <a:pt x="2172" y="1024"/>
                </a:lnTo>
                <a:lnTo>
                  <a:pt x="2172" y="1025"/>
                </a:lnTo>
                <a:lnTo>
                  <a:pt x="2171" y="1027"/>
                </a:lnTo>
                <a:lnTo>
                  <a:pt x="2170" y="1027"/>
                </a:lnTo>
                <a:lnTo>
                  <a:pt x="2170" y="1029"/>
                </a:lnTo>
                <a:lnTo>
                  <a:pt x="2169" y="1029"/>
                </a:lnTo>
                <a:lnTo>
                  <a:pt x="2167" y="1030"/>
                </a:lnTo>
                <a:lnTo>
                  <a:pt x="2167" y="1031"/>
                </a:lnTo>
                <a:lnTo>
                  <a:pt x="2167" y="1032"/>
                </a:lnTo>
                <a:lnTo>
                  <a:pt x="2166" y="1033"/>
                </a:lnTo>
                <a:lnTo>
                  <a:pt x="2165" y="1035"/>
                </a:lnTo>
                <a:lnTo>
                  <a:pt x="2164" y="1037"/>
                </a:lnTo>
                <a:lnTo>
                  <a:pt x="2164" y="1039"/>
                </a:lnTo>
                <a:lnTo>
                  <a:pt x="2163" y="1040"/>
                </a:lnTo>
                <a:lnTo>
                  <a:pt x="2163" y="1041"/>
                </a:lnTo>
                <a:lnTo>
                  <a:pt x="2163" y="1042"/>
                </a:lnTo>
                <a:lnTo>
                  <a:pt x="2163" y="1043"/>
                </a:lnTo>
                <a:lnTo>
                  <a:pt x="2163" y="1044"/>
                </a:lnTo>
                <a:lnTo>
                  <a:pt x="2162" y="1046"/>
                </a:lnTo>
                <a:lnTo>
                  <a:pt x="2162" y="1048"/>
                </a:lnTo>
                <a:lnTo>
                  <a:pt x="2162" y="1049"/>
                </a:lnTo>
                <a:lnTo>
                  <a:pt x="2162" y="1051"/>
                </a:lnTo>
                <a:lnTo>
                  <a:pt x="2161" y="1051"/>
                </a:lnTo>
                <a:lnTo>
                  <a:pt x="2161" y="1054"/>
                </a:lnTo>
                <a:lnTo>
                  <a:pt x="2161" y="1055"/>
                </a:lnTo>
                <a:lnTo>
                  <a:pt x="2161" y="1057"/>
                </a:lnTo>
                <a:lnTo>
                  <a:pt x="2161" y="1058"/>
                </a:lnTo>
                <a:lnTo>
                  <a:pt x="2161" y="1059"/>
                </a:lnTo>
                <a:lnTo>
                  <a:pt x="2161" y="1060"/>
                </a:lnTo>
                <a:lnTo>
                  <a:pt x="2161" y="1061"/>
                </a:lnTo>
                <a:lnTo>
                  <a:pt x="2161" y="1064"/>
                </a:lnTo>
                <a:lnTo>
                  <a:pt x="2160" y="1065"/>
                </a:lnTo>
                <a:lnTo>
                  <a:pt x="2160" y="1066"/>
                </a:lnTo>
                <a:lnTo>
                  <a:pt x="2160" y="1067"/>
                </a:lnTo>
                <a:lnTo>
                  <a:pt x="2158" y="1068"/>
                </a:lnTo>
                <a:lnTo>
                  <a:pt x="2158" y="1069"/>
                </a:lnTo>
                <a:lnTo>
                  <a:pt x="2140" y="1065"/>
                </a:lnTo>
                <a:lnTo>
                  <a:pt x="2136" y="1064"/>
                </a:lnTo>
                <a:lnTo>
                  <a:pt x="2130" y="1063"/>
                </a:lnTo>
                <a:lnTo>
                  <a:pt x="2113" y="1059"/>
                </a:lnTo>
                <a:lnTo>
                  <a:pt x="2098" y="1056"/>
                </a:lnTo>
                <a:lnTo>
                  <a:pt x="2086" y="1054"/>
                </a:lnTo>
                <a:lnTo>
                  <a:pt x="2085" y="1052"/>
                </a:lnTo>
                <a:lnTo>
                  <a:pt x="2079" y="1050"/>
                </a:lnTo>
                <a:lnTo>
                  <a:pt x="2074" y="1049"/>
                </a:lnTo>
                <a:lnTo>
                  <a:pt x="2070" y="1048"/>
                </a:lnTo>
                <a:lnTo>
                  <a:pt x="2064" y="1046"/>
                </a:lnTo>
                <a:lnTo>
                  <a:pt x="2059" y="1042"/>
                </a:lnTo>
                <a:lnTo>
                  <a:pt x="2053" y="1039"/>
                </a:lnTo>
                <a:lnTo>
                  <a:pt x="2048" y="1034"/>
                </a:lnTo>
                <a:lnTo>
                  <a:pt x="2047" y="1033"/>
                </a:lnTo>
                <a:lnTo>
                  <a:pt x="2040" y="1025"/>
                </a:lnTo>
                <a:lnTo>
                  <a:pt x="2032" y="1014"/>
                </a:lnTo>
                <a:lnTo>
                  <a:pt x="2032" y="1013"/>
                </a:lnTo>
                <a:lnTo>
                  <a:pt x="2028" y="1001"/>
                </a:lnTo>
                <a:lnTo>
                  <a:pt x="2027" y="1000"/>
                </a:lnTo>
                <a:lnTo>
                  <a:pt x="2025" y="997"/>
                </a:lnTo>
                <a:lnTo>
                  <a:pt x="2025" y="996"/>
                </a:lnTo>
                <a:lnTo>
                  <a:pt x="2004" y="1013"/>
                </a:lnTo>
                <a:lnTo>
                  <a:pt x="2002" y="1016"/>
                </a:lnTo>
                <a:lnTo>
                  <a:pt x="2001" y="1016"/>
                </a:lnTo>
                <a:lnTo>
                  <a:pt x="2000" y="1017"/>
                </a:lnTo>
                <a:lnTo>
                  <a:pt x="1996" y="1015"/>
                </a:lnTo>
                <a:lnTo>
                  <a:pt x="1989" y="1010"/>
                </a:lnTo>
                <a:lnTo>
                  <a:pt x="1988" y="1012"/>
                </a:lnTo>
                <a:lnTo>
                  <a:pt x="1989" y="1013"/>
                </a:lnTo>
                <a:lnTo>
                  <a:pt x="1991" y="1014"/>
                </a:lnTo>
                <a:lnTo>
                  <a:pt x="1993" y="1015"/>
                </a:lnTo>
                <a:lnTo>
                  <a:pt x="1994" y="1016"/>
                </a:lnTo>
                <a:lnTo>
                  <a:pt x="1991" y="1022"/>
                </a:lnTo>
                <a:lnTo>
                  <a:pt x="1995" y="1025"/>
                </a:lnTo>
                <a:lnTo>
                  <a:pt x="1996" y="1026"/>
                </a:lnTo>
                <a:lnTo>
                  <a:pt x="1996" y="1027"/>
                </a:lnTo>
                <a:lnTo>
                  <a:pt x="1994" y="1030"/>
                </a:lnTo>
                <a:lnTo>
                  <a:pt x="1992" y="1033"/>
                </a:lnTo>
                <a:lnTo>
                  <a:pt x="1970" y="1057"/>
                </a:lnTo>
                <a:lnTo>
                  <a:pt x="1964" y="1057"/>
                </a:lnTo>
                <a:lnTo>
                  <a:pt x="1963" y="1056"/>
                </a:lnTo>
                <a:lnTo>
                  <a:pt x="1962" y="1056"/>
                </a:lnTo>
                <a:lnTo>
                  <a:pt x="1961" y="1056"/>
                </a:lnTo>
                <a:lnTo>
                  <a:pt x="1946" y="1056"/>
                </a:lnTo>
                <a:lnTo>
                  <a:pt x="1946" y="1051"/>
                </a:lnTo>
                <a:lnTo>
                  <a:pt x="1946" y="1050"/>
                </a:lnTo>
                <a:lnTo>
                  <a:pt x="1946" y="1047"/>
                </a:lnTo>
                <a:lnTo>
                  <a:pt x="1946" y="1043"/>
                </a:lnTo>
                <a:lnTo>
                  <a:pt x="1946" y="1040"/>
                </a:lnTo>
                <a:lnTo>
                  <a:pt x="1947" y="1039"/>
                </a:lnTo>
                <a:lnTo>
                  <a:pt x="1950" y="1039"/>
                </a:lnTo>
                <a:lnTo>
                  <a:pt x="1953" y="1038"/>
                </a:lnTo>
                <a:lnTo>
                  <a:pt x="1954" y="1038"/>
                </a:lnTo>
                <a:lnTo>
                  <a:pt x="1955" y="1038"/>
                </a:lnTo>
                <a:lnTo>
                  <a:pt x="1956" y="1039"/>
                </a:lnTo>
                <a:lnTo>
                  <a:pt x="1959" y="1040"/>
                </a:lnTo>
                <a:lnTo>
                  <a:pt x="1961" y="1043"/>
                </a:lnTo>
                <a:lnTo>
                  <a:pt x="1963" y="1044"/>
                </a:lnTo>
                <a:lnTo>
                  <a:pt x="1964" y="1043"/>
                </a:lnTo>
                <a:lnTo>
                  <a:pt x="1966" y="1040"/>
                </a:lnTo>
                <a:lnTo>
                  <a:pt x="1967" y="1039"/>
                </a:lnTo>
                <a:lnTo>
                  <a:pt x="1968" y="1038"/>
                </a:lnTo>
                <a:lnTo>
                  <a:pt x="1970" y="1035"/>
                </a:lnTo>
                <a:lnTo>
                  <a:pt x="1972" y="1032"/>
                </a:lnTo>
                <a:lnTo>
                  <a:pt x="1974" y="1030"/>
                </a:lnTo>
                <a:lnTo>
                  <a:pt x="1976" y="1027"/>
                </a:lnTo>
                <a:lnTo>
                  <a:pt x="1978" y="1024"/>
                </a:lnTo>
                <a:lnTo>
                  <a:pt x="1979" y="1023"/>
                </a:lnTo>
                <a:lnTo>
                  <a:pt x="1978" y="1023"/>
                </a:lnTo>
                <a:lnTo>
                  <a:pt x="1975" y="1021"/>
                </a:lnTo>
                <a:lnTo>
                  <a:pt x="1974" y="1020"/>
                </a:lnTo>
                <a:lnTo>
                  <a:pt x="1971" y="1018"/>
                </a:lnTo>
                <a:lnTo>
                  <a:pt x="1970" y="1017"/>
                </a:lnTo>
                <a:lnTo>
                  <a:pt x="1969" y="1016"/>
                </a:lnTo>
                <a:lnTo>
                  <a:pt x="1968" y="1015"/>
                </a:lnTo>
                <a:lnTo>
                  <a:pt x="1966" y="1014"/>
                </a:lnTo>
                <a:lnTo>
                  <a:pt x="1964" y="1013"/>
                </a:lnTo>
                <a:lnTo>
                  <a:pt x="1961" y="1010"/>
                </a:lnTo>
                <a:lnTo>
                  <a:pt x="1960" y="1009"/>
                </a:lnTo>
                <a:lnTo>
                  <a:pt x="1956" y="1007"/>
                </a:lnTo>
                <a:lnTo>
                  <a:pt x="1954" y="1006"/>
                </a:lnTo>
                <a:lnTo>
                  <a:pt x="1953" y="1005"/>
                </a:lnTo>
                <a:lnTo>
                  <a:pt x="1952" y="1005"/>
                </a:lnTo>
                <a:lnTo>
                  <a:pt x="1950" y="1002"/>
                </a:lnTo>
                <a:lnTo>
                  <a:pt x="1947" y="1000"/>
                </a:lnTo>
                <a:lnTo>
                  <a:pt x="1945" y="999"/>
                </a:lnTo>
                <a:lnTo>
                  <a:pt x="1943" y="998"/>
                </a:lnTo>
                <a:lnTo>
                  <a:pt x="1942" y="997"/>
                </a:lnTo>
                <a:lnTo>
                  <a:pt x="1942" y="995"/>
                </a:lnTo>
                <a:lnTo>
                  <a:pt x="1943" y="995"/>
                </a:lnTo>
                <a:lnTo>
                  <a:pt x="1943" y="993"/>
                </a:lnTo>
                <a:lnTo>
                  <a:pt x="1944" y="992"/>
                </a:lnTo>
                <a:lnTo>
                  <a:pt x="1945" y="991"/>
                </a:lnTo>
                <a:lnTo>
                  <a:pt x="1946" y="990"/>
                </a:lnTo>
                <a:lnTo>
                  <a:pt x="1947" y="989"/>
                </a:lnTo>
                <a:lnTo>
                  <a:pt x="1949" y="988"/>
                </a:lnTo>
                <a:lnTo>
                  <a:pt x="1950" y="987"/>
                </a:lnTo>
                <a:lnTo>
                  <a:pt x="1950" y="985"/>
                </a:lnTo>
                <a:lnTo>
                  <a:pt x="1950" y="984"/>
                </a:lnTo>
                <a:lnTo>
                  <a:pt x="1952" y="982"/>
                </a:lnTo>
                <a:lnTo>
                  <a:pt x="1953" y="980"/>
                </a:lnTo>
                <a:lnTo>
                  <a:pt x="1954" y="979"/>
                </a:lnTo>
                <a:lnTo>
                  <a:pt x="1955" y="979"/>
                </a:lnTo>
                <a:lnTo>
                  <a:pt x="1955" y="978"/>
                </a:lnTo>
                <a:lnTo>
                  <a:pt x="1953" y="976"/>
                </a:lnTo>
                <a:lnTo>
                  <a:pt x="1951" y="975"/>
                </a:lnTo>
                <a:lnTo>
                  <a:pt x="1950" y="975"/>
                </a:lnTo>
                <a:lnTo>
                  <a:pt x="1949" y="975"/>
                </a:lnTo>
                <a:lnTo>
                  <a:pt x="1947" y="974"/>
                </a:lnTo>
                <a:lnTo>
                  <a:pt x="1945" y="973"/>
                </a:lnTo>
                <a:lnTo>
                  <a:pt x="1944" y="972"/>
                </a:lnTo>
                <a:lnTo>
                  <a:pt x="1943" y="972"/>
                </a:lnTo>
                <a:lnTo>
                  <a:pt x="1941" y="971"/>
                </a:lnTo>
                <a:lnTo>
                  <a:pt x="1939" y="971"/>
                </a:lnTo>
                <a:lnTo>
                  <a:pt x="1938" y="971"/>
                </a:lnTo>
                <a:lnTo>
                  <a:pt x="1936" y="971"/>
                </a:lnTo>
                <a:lnTo>
                  <a:pt x="1935" y="971"/>
                </a:lnTo>
                <a:lnTo>
                  <a:pt x="1934" y="972"/>
                </a:lnTo>
                <a:lnTo>
                  <a:pt x="1932" y="972"/>
                </a:lnTo>
                <a:lnTo>
                  <a:pt x="1932" y="973"/>
                </a:lnTo>
                <a:lnTo>
                  <a:pt x="1932" y="975"/>
                </a:lnTo>
                <a:lnTo>
                  <a:pt x="1932" y="978"/>
                </a:lnTo>
                <a:lnTo>
                  <a:pt x="1932" y="979"/>
                </a:lnTo>
                <a:lnTo>
                  <a:pt x="1932" y="980"/>
                </a:lnTo>
                <a:lnTo>
                  <a:pt x="1932" y="981"/>
                </a:lnTo>
                <a:lnTo>
                  <a:pt x="1932" y="985"/>
                </a:lnTo>
                <a:lnTo>
                  <a:pt x="1932" y="987"/>
                </a:lnTo>
                <a:lnTo>
                  <a:pt x="1929" y="987"/>
                </a:lnTo>
                <a:lnTo>
                  <a:pt x="1926" y="987"/>
                </a:lnTo>
                <a:lnTo>
                  <a:pt x="1922" y="987"/>
                </a:lnTo>
                <a:lnTo>
                  <a:pt x="1921" y="987"/>
                </a:lnTo>
                <a:lnTo>
                  <a:pt x="1920" y="987"/>
                </a:lnTo>
                <a:lnTo>
                  <a:pt x="1918" y="987"/>
                </a:lnTo>
                <a:lnTo>
                  <a:pt x="1916" y="987"/>
                </a:lnTo>
                <a:lnTo>
                  <a:pt x="1915" y="987"/>
                </a:lnTo>
                <a:lnTo>
                  <a:pt x="1913" y="987"/>
                </a:lnTo>
                <a:lnTo>
                  <a:pt x="1911" y="987"/>
                </a:lnTo>
                <a:lnTo>
                  <a:pt x="1908" y="987"/>
                </a:lnTo>
                <a:lnTo>
                  <a:pt x="1908" y="988"/>
                </a:lnTo>
                <a:lnTo>
                  <a:pt x="1907" y="990"/>
                </a:lnTo>
                <a:lnTo>
                  <a:pt x="1907" y="993"/>
                </a:lnTo>
                <a:lnTo>
                  <a:pt x="1907" y="997"/>
                </a:lnTo>
                <a:lnTo>
                  <a:pt x="1907" y="1000"/>
                </a:lnTo>
                <a:lnTo>
                  <a:pt x="1907" y="1005"/>
                </a:lnTo>
                <a:lnTo>
                  <a:pt x="1907" y="1008"/>
                </a:lnTo>
                <a:lnTo>
                  <a:pt x="1907" y="1013"/>
                </a:lnTo>
                <a:lnTo>
                  <a:pt x="1907" y="1015"/>
                </a:lnTo>
                <a:lnTo>
                  <a:pt x="1907" y="1016"/>
                </a:lnTo>
                <a:lnTo>
                  <a:pt x="1907" y="1017"/>
                </a:lnTo>
                <a:lnTo>
                  <a:pt x="1907" y="1021"/>
                </a:lnTo>
                <a:lnTo>
                  <a:pt x="1907" y="1022"/>
                </a:lnTo>
                <a:lnTo>
                  <a:pt x="1907" y="1023"/>
                </a:lnTo>
                <a:lnTo>
                  <a:pt x="1907" y="1024"/>
                </a:lnTo>
                <a:lnTo>
                  <a:pt x="1907" y="1025"/>
                </a:lnTo>
                <a:lnTo>
                  <a:pt x="1907" y="1026"/>
                </a:lnTo>
                <a:lnTo>
                  <a:pt x="1907" y="1027"/>
                </a:lnTo>
                <a:lnTo>
                  <a:pt x="1907" y="1029"/>
                </a:lnTo>
                <a:lnTo>
                  <a:pt x="1907" y="1030"/>
                </a:lnTo>
                <a:lnTo>
                  <a:pt x="1907" y="1031"/>
                </a:lnTo>
                <a:lnTo>
                  <a:pt x="1907" y="1032"/>
                </a:lnTo>
                <a:lnTo>
                  <a:pt x="1907" y="1033"/>
                </a:lnTo>
                <a:lnTo>
                  <a:pt x="1907" y="1035"/>
                </a:lnTo>
                <a:lnTo>
                  <a:pt x="1905" y="1035"/>
                </a:lnTo>
                <a:lnTo>
                  <a:pt x="1902" y="1035"/>
                </a:lnTo>
                <a:lnTo>
                  <a:pt x="1899" y="1035"/>
                </a:lnTo>
                <a:lnTo>
                  <a:pt x="1895" y="1035"/>
                </a:lnTo>
                <a:lnTo>
                  <a:pt x="1894" y="1035"/>
                </a:lnTo>
                <a:lnTo>
                  <a:pt x="1893" y="1035"/>
                </a:lnTo>
                <a:lnTo>
                  <a:pt x="1893" y="1038"/>
                </a:lnTo>
                <a:lnTo>
                  <a:pt x="1893" y="1039"/>
                </a:lnTo>
                <a:lnTo>
                  <a:pt x="1893" y="1041"/>
                </a:lnTo>
                <a:lnTo>
                  <a:pt x="1893" y="1042"/>
                </a:lnTo>
                <a:lnTo>
                  <a:pt x="1893" y="1044"/>
                </a:lnTo>
                <a:lnTo>
                  <a:pt x="1893" y="1047"/>
                </a:lnTo>
                <a:lnTo>
                  <a:pt x="1893" y="1050"/>
                </a:lnTo>
                <a:lnTo>
                  <a:pt x="1893" y="1051"/>
                </a:lnTo>
                <a:lnTo>
                  <a:pt x="1893" y="1052"/>
                </a:lnTo>
                <a:lnTo>
                  <a:pt x="1890" y="1052"/>
                </a:lnTo>
                <a:lnTo>
                  <a:pt x="1890" y="1056"/>
                </a:lnTo>
                <a:lnTo>
                  <a:pt x="1890" y="1058"/>
                </a:lnTo>
                <a:lnTo>
                  <a:pt x="1896" y="1058"/>
                </a:lnTo>
                <a:lnTo>
                  <a:pt x="1902" y="1058"/>
                </a:lnTo>
                <a:lnTo>
                  <a:pt x="1913" y="1058"/>
                </a:lnTo>
                <a:lnTo>
                  <a:pt x="1921" y="1058"/>
                </a:lnTo>
                <a:lnTo>
                  <a:pt x="1921" y="1057"/>
                </a:lnTo>
                <a:lnTo>
                  <a:pt x="1929" y="1057"/>
                </a:lnTo>
                <a:lnTo>
                  <a:pt x="1929" y="1058"/>
                </a:lnTo>
                <a:lnTo>
                  <a:pt x="1929" y="1063"/>
                </a:lnTo>
                <a:lnTo>
                  <a:pt x="1928" y="1069"/>
                </a:lnTo>
                <a:lnTo>
                  <a:pt x="1932" y="1071"/>
                </a:lnTo>
                <a:lnTo>
                  <a:pt x="1933" y="1072"/>
                </a:lnTo>
                <a:lnTo>
                  <a:pt x="1932" y="1073"/>
                </a:lnTo>
                <a:lnTo>
                  <a:pt x="1930" y="1075"/>
                </a:lnTo>
                <a:lnTo>
                  <a:pt x="1929" y="1076"/>
                </a:lnTo>
                <a:lnTo>
                  <a:pt x="1932" y="1077"/>
                </a:lnTo>
                <a:lnTo>
                  <a:pt x="1934" y="1079"/>
                </a:lnTo>
                <a:lnTo>
                  <a:pt x="1935" y="1080"/>
                </a:lnTo>
                <a:lnTo>
                  <a:pt x="1934" y="1081"/>
                </a:lnTo>
                <a:lnTo>
                  <a:pt x="1932" y="1083"/>
                </a:lnTo>
                <a:lnTo>
                  <a:pt x="1929" y="1085"/>
                </a:lnTo>
                <a:lnTo>
                  <a:pt x="1926" y="1089"/>
                </a:lnTo>
                <a:lnTo>
                  <a:pt x="1932" y="1093"/>
                </a:lnTo>
                <a:lnTo>
                  <a:pt x="1933" y="1094"/>
                </a:lnTo>
                <a:lnTo>
                  <a:pt x="1930" y="1097"/>
                </a:lnTo>
                <a:lnTo>
                  <a:pt x="1929" y="1098"/>
                </a:lnTo>
                <a:lnTo>
                  <a:pt x="1926" y="1096"/>
                </a:lnTo>
                <a:lnTo>
                  <a:pt x="1922" y="1093"/>
                </a:lnTo>
                <a:lnTo>
                  <a:pt x="1921" y="1094"/>
                </a:lnTo>
                <a:lnTo>
                  <a:pt x="1920" y="1094"/>
                </a:lnTo>
                <a:lnTo>
                  <a:pt x="1919" y="1097"/>
                </a:lnTo>
                <a:lnTo>
                  <a:pt x="1917" y="1099"/>
                </a:lnTo>
                <a:lnTo>
                  <a:pt x="1916" y="1101"/>
                </a:lnTo>
                <a:lnTo>
                  <a:pt x="1915" y="1102"/>
                </a:lnTo>
                <a:lnTo>
                  <a:pt x="1913" y="1103"/>
                </a:lnTo>
                <a:lnTo>
                  <a:pt x="1912" y="1105"/>
                </a:lnTo>
                <a:lnTo>
                  <a:pt x="1911" y="1103"/>
                </a:lnTo>
                <a:lnTo>
                  <a:pt x="1910" y="1102"/>
                </a:lnTo>
                <a:lnTo>
                  <a:pt x="1910" y="1101"/>
                </a:lnTo>
                <a:lnTo>
                  <a:pt x="1910" y="1102"/>
                </a:lnTo>
                <a:lnTo>
                  <a:pt x="1909" y="1103"/>
                </a:lnTo>
                <a:lnTo>
                  <a:pt x="1909" y="1105"/>
                </a:lnTo>
                <a:lnTo>
                  <a:pt x="1909" y="1106"/>
                </a:lnTo>
                <a:lnTo>
                  <a:pt x="1908" y="1108"/>
                </a:lnTo>
                <a:lnTo>
                  <a:pt x="1908" y="1109"/>
                </a:lnTo>
                <a:lnTo>
                  <a:pt x="1908" y="1110"/>
                </a:lnTo>
                <a:lnTo>
                  <a:pt x="1909" y="1111"/>
                </a:lnTo>
                <a:lnTo>
                  <a:pt x="1909" y="1113"/>
                </a:lnTo>
                <a:lnTo>
                  <a:pt x="1909" y="1114"/>
                </a:lnTo>
                <a:lnTo>
                  <a:pt x="1910" y="1114"/>
                </a:lnTo>
                <a:lnTo>
                  <a:pt x="1910" y="1115"/>
                </a:lnTo>
                <a:lnTo>
                  <a:pt x="1912" y="1119"/>
                </a:lnTo>
                <a:lnTo>
                  <a:pt x="1917" y="1114"/>
                </a:lnTo>
                <a:lnTo>
                  <a:pt x="1918" y="1113"/>
                </a:lnTo>
                <a:lnTo>
                  <a:pt x="1919" y="1110"/>
                </a:lnTo>
                <a:lnTo>
                  <a:pt x="1920" y="1109"/>
                </a:lnTo>
                <a:lnTo>
                  <a:pt x="1921" y="1108"/>
                </a:lnTo>
                <a:lnTo>
                  <a:pt x="1922" y="1107"/>
                </a:lnTo>
                <a:lnTo>
                  <a:pt x="1924" y="1105"/>
                </a:lnTo>
                <a:lnTo>
                  <a:pt x="1926" y="1107"/>
                </a:lnTo>
                <a:lnTo>
                  <a:pt x="1934" y="1115"/>
                </a:lnTo>
                <a:lnTo>
                  <a:pt x="1935" y="1116"/>
                </a:lnTo>
                <a:lnTo>
                  <a:pt x="1936" y="1116"/>
                </a:lnTo>
                <a:lnTo>
                  <a:pt x="1936" y="1117"/>
                </a:lnTo>
                <a:lnTo>
                  <a:pt x="1935" y="1117"/>
                </a:lnTo>
                <a:lnTo>
                  <a:pt x="1935" y="1118"/>
                </a:lnTo>
                <a:lnTo>
                  <a:pt x="1934" y="1118"/>
                </a:lnTo>
                <a:lnTo>
                  <a:pt x="1934" y="1119"/>
                </a:lnTo>
                <a:lnTo>
                  <a:pt x="1935" y="1120"/>
                </a:lnTo>
                <a:lnTo>
                  <a:pt x="1934" y="1120"/>
                </a:lnTo>
                <a:lnTo>
                  <a:pt x="1932" y="1119"/>
                </a:lnTo>
                <a:lnTo>
                  <a:pt x="1927" y="1125"/>
                </a:lnTo>
                <a:lnTo>
                  <a:pt x="1924" y="1127"/>
                </a:lnTo>
                <a:lnTo>
                  <a:pt x="1936" y="1134"/>
                </a:lnTo>
                <a:lnTo>
                  <a:pt x="1939" y="1139"/>
                </a:lnTo>
                <a:lnTo>
                  <a:pt x="1938" y="1140"/>
                </a:lnTo>
                <a:lnTo>
                  <a:pt x="1936" y="1140"/>
                </a:lnTo>
                <a:lnTo>
                  <a:pt x="1935" y="1141"/>
                </a:lnTo>
                <a:lnTo>
                  <a:pt x="1934" y="1142"/>
                </a:lnTo>
                <a:lnTo>
                  <a:pt x="1933" y="1142"/>
                </a:lnTo>
                <a:lnTo>
                  <a:pt x="1932" y="1143"/>
                </a:lnTo>
                <a:lnTo>
                  <a:pt x="1929" y="1143"/>
                </a:lnTo>
                <a:lnTo>
                  <a:pt x="1928" y="1143"/>
                </a:lnTo>
                <a:lnTo>
                  <a:pt x="1924" y="1144"/>
                </a:lnTo>
                <a:lnTo>
                  <a:pt x="1921" y="1144"/>
                </a:lnTo>
                <a:lnTo>
                  <a:pt x="1920" y="1144"/>
                </a:lnTo>
                <a:lnTo>
                  <a:pt x="1919" y="1145"/>
                </a:lnTo>
                <a:lnTo>
                  <a:pt x="1920" y="1147"/>
                </a:lnTo>
                <a:lnTo>
                  <a:pt x="1920" y="1148"/>
                </a:lnTo>
                <a:lnTo>
                  <a:pt x="1920" y="1149"/>
                </a:lnTo>
                <a:lnTo>
                  <a:pt x="1920" y="1150"/>
                </a:lnTo>
                <a:lnTo>
                  <a:pt x="1921" y="1151"/>
                </a:lnTo>
                <a:lnTo>
                  <a:pt x="1921" y="1152"/>
                </a:lnTo>
                <a:lnTo>
                  <a:pt x="1920" y="1152"/>
                </a:lnTo>
                <a:lnTo>
                  <a:pt x="1919" y="1153"/>
                </a:lnTo>
                <a:lnTo>
                  <a:pt x="1918" y="1153"/>
                </a:lnTo>
                <a:lnTo>
                  <a:pt x="1916" y="1155"/>
                </a:lnTo>
                <a:lnTo>
                  <a:pt x="1910" y="1156"/>
                </a:lnTo>
                <a:lnTo>
                  <a:pt x="1910" y="1153"/>
                </a:lnTo>
                <a:lnTo>
                  <a:pt x="1908" y="1149"/>
                </a:lnTo>
                <a:lnTo>
                  <a:pt x="1908" y="1148"/>
                </a:lnTo>
                <a:lnTo>
                  <a:pt x="1907" y="1148"/>
                </a:lnTo>
                <a:lnTo>
                  <a:pt x="1903" y="1142"/>
                </a:lnTo>
                <a:lnTo>
                  <a:pt x="1901" y="1143"/>
                </a:lnTo>
                <a:lnTo>
                  <a:pt x="1901" y="1145"/>
                </a:lnTo>
                <a:lnTo>
                  <a:pt x="1896" y="1149"/>
                </a:lnTo>
                <a:lnTo>
                  <a:pt x="1898" y="1153"/>
                </a:lnTo>
                <a:lnTo>
                  <a:pt x="1896" y="1156"/>
                </a:lnTo>
                <a:lnTo>
                  <a:pt x="1894" y="1149"/>
                </a:lnTo>
                <a:lnTo>
                  <a:pt x="1895" y="1148"/>
                </a:lnTo>
                <a:lnTo>
                  <a:pt x="1895" y="1147"/>
                </a:lnTo>
                <a:lnTo>
                  <a:pt x="1893" y="1148"/>
                </a:lnTo>
                <a:lnTo>
                  <a:pt x="1891" y="1145"/>
                </a:lnTo>
                <a:lnTo>
                  <a:pt x="1890" y="1147"/>
                </a:lnTo>
                <a:lnTo>
                  <a:pt x="1888" y="1147"/>
                </a:lnTo>
                <a:lnTo>
                  <a:pt x="1887" y="1148"/>
                </a:lnTo>
                <a:lnTo>
                  <a:pt x="1884" y="1149"/>
                </a:lnTo>
                <a:lnTo>
                  <a:pt x="1884" y="1150"/>
                </a:lnTo>
                <a:lnTo>
                  <a:pt x="1882" y="1150"/>
                </a:lnTo>
                <a:lnTo>
                  <a:pt x="1871" y="1156"/>
                </a:lnTo>
                <a:lnTo>
                  <a:pt x="1869" y="1157"/>
                </a:lnTo>
                <a:lnTo>
                  <a:pt x="1874" y="1164"/>
                </a:lnTo>
                <a:lnTo>
                  <a:pt x="1870" y="1164"/>
                </a:lnTo>
                <a:lnTo>
                  <a:pt x="1870" y="1165"/>
                </a:lnTo>
                <a:lnTo>
                  <a:pt x="1869" y="1165"/>
                </a:lnTo>
                <a:lnTo>
                  <a:pt x="1868" y="1165"/>
                </a:lnTo>
                <a:lnTo>
                  <a:pt x="1867" y="1165"/>
                </a:lnTo>
                <a:lnTo>
                  <a:pt x="1866" y="1159"/>
                </a:lnTo>
                <a:lnTo>
                  <a:pt x="1865" y="1160"/>
                </a:lnTo>
                <a:lnTo>
                  <a:pt x="1862" y="1161"/>
                </a:lnTo>
                <a:lnTo>
                  <a:pt x="1860" y="1162"/>
                </a:lnTo>
                <a:lnTo>
                  <a:pt x="1859" y="1164"/>
                </a:lnTo>
                <a:lnTo>
                  <a:pt x="1857" y="1165"/>
                </a:lnTo>
                <a:lnTo>
                  <a:pt x="1856" y="1165"/>
                </a:lnTo>
                <a:lnTo>
                  <a:pt x="1853" y="1167"/>
                </a:lnTo>
                <a:lnTo>
                  <a:pt x="1851" y="1167"/>
                </a:lnTo>
                <a:lnTo>
                  <a:pt x="1851" y="1168"/>
                </a:lnTo>
                <a:lnTo>
                  <a:pt x="1850" y="1168"/>
                </a:lnTo>
                <a:lnTo>
                  <a:pt x="1849" y="1169"/>
                </a:lnTo>
                <a:lnTo>
                  <a:pt x="1846" y="1170"/>
                </a:lnTo>
                <a:lnTo>
                  <a:pt x="1845" y="1170"/>
                </a:lnTo>
                <a:lnTo>
                  <a:pt x="1843" y="1173"/>
                </a:lnTo>
                <a:lnTo>
                  <a:pt x="1844" y="1175"/>
                </a:lnTo>
                <a:lnTo>
                  <a:pt x="1844" y="1176"/>
                </a:lnTo>
                <a:lnTo>
                  <a:pt x="1844" y="1178"/>
                </a:lnTo>
                <a:lnTo>
                  <a:pt x="1845" y="1179"/>
                </a:lnTo>
                <a:lnTo>
                  <a:pt x="1845" y="1181"/>
                </a:lnTo>
                <a:lnTo>
                  <a:pt x="1845" y="1182"/>
                </a:lnTo>
                <a:lnTo>
                  <a:pt x="1846" y="1182"/>
                </a:lnTo>
                <a:lnTo>
                  <a:pt x="1846" y="1183"/>
                </a:lnTo>
                <a:lnTo>
                  <a:pt x="1846" y="1186"/>
                </a:lnTo>
                <a:lnTo>
                  <a:pt x="1846" y="1189"/>
                </a:lnTo>
                <a:lnTo>
                  <a:pt x="1846" y="1191"/>
                </a:lnTo>
                <a:lnTo>
                  <a:pt x="1846" y="1193"/>
                </a:lnTo>
                <a:lnTo>
                  <a:pt x="1846" y="1197"/>
                </a:lnTo>
                <a:lnTo>
                  <a:pt x="1846" y="1199"/>
                </a:lnTo>
                <a:lnTo>
                  <a:pt x="1846" y="1201"/>
                </a:lnTo>
                <a:lnTo>
                  <a:pt x="1846" y="1204"/>
                </a:lnTo>
                <a:lnTo>
                  <a:pt x="1846" y="1207"/>
                </a:lnTo>
                <a:lnTo>
                  <a:pt x="1846" y="1209"/>
                </a:lnTo>
                <a:lnTo>
                  <a:pt x="1846" y="1211"/>
                </a:lnTo>
                <a:lnTo>
                  <a:pt x="1846" y="1212"/>
                </a:lnTo>
                <a:lnTo>
                  <a:pt x="1845" y="1212"/>
                </a:lnTo>
                <a:lnTo>
                  <a:pt x="1846" y="1216"/>
                </a:lnTo>
                <a:lnTo>
                  <a:pt x="1846" y="1217"/>
                </a:lnTo>
                <a:lnTo>
                  <a:pt x="1849" y="1219"/>
                </a:lnTo>
                <a:lnTo>
                  <a:pt x="1850" y="1223"/>
                </a:lnTo>
                <a:lnTo>
                  <a:pt x="1851" y="1225"/>
                </a:lnTo>
                <a:lnTo>
                  <a:pt x="1854" y="1224"/>
                </a:lnTo>
                <a:lnTo>
                  <a:pt x="1856" y="1226"/>
                </a:lnTo>
                <a:lnTo>
                  <a:pt x="1853" y="1227"/>
                </a:lnTo>
                <a:lnTo>
                  <a:pt x="1852" y="1227"/>
                </a:lnTo>
                <a:lnTo>
                  <a:pt x="1853" y="1229"/>
                </a:lnTo>
                <a:lnTo>
                  <a:pt x="1856" y="1234"/>
                </a:lnTo>
                <a:lnTo>
                  <a:pt x="1856" y="1233"/>
                </a:lnTo>
                <a:lnTo>
                  <a:pt x="1857" y="1233"/>
                </a:lnTo>
                <a:lnTo>
                  <a:pt x="1859" y="1232"/>
                </a:lnTo>
                <a:lnTo>
                  <a:pt x="1861" y="1231"/>
                </a:lnTo>
                <a:lnTo>
                  <a:pt x="1862" y="1231"/>
                </a:lnTo>
                <a:lnTo>
                  <a:pt x="1865" y="1229"/>
                </a:lnTo>
                <a:lnTo>
                  <a:pt x="1866" y="1228"/>
                </a:lnTo>
                <a:lnTo>
                  <a:pt x="1866" y="1227"/>
                </a:lnTo>
                <a:lnTo>
                  <a:pt x="1867" y="1227"/>
                </a:lnTo>
                <a:lnTo>
                  <a:pt x="1867" y="1226"/>
                </a:lnTo>
                <a:lnTo>
                  <a:pt x="1868" y="1225"/>
                </a:lnTo>
                <a:lnTo>
                  <a:pt x="1868" y="1224"/>
                </a:lnTo>
                <a:lnTo>
                  <a:pt x="1869" y="1223"/>
                </a:lnTo>
                <a:lnTo>
                  <a:pt x="1869" y="1221"/>
                </a:lnTo>
                <a:lnTo>
                  <a:pt x="1870" y="1220"/>
                </a:lnTo>
                <a:lnTo>
                  <a:pt x="1870" y="1218"/>
                </a:lnTo>
                <a:lnTo>
                  <a:pt x="1870" y="1217"/>
                </a:lnTo>
                <a:lnTo>
                  <a:pt x="1870" y="1216"/>
                </a:lnTo>
                <a:lnTo>
                  <a:pt x="1870" y="1215"/>
                </a:lnTo>
                <a:lnTo>
                  <a:pt x="1870" y="1214"/>
                </a:lnTo>
                <a:lnTo>
                  <a:pt x="1870" y="1212"/>
                </a:lnTo>
                <a:lnTo>
                  <a:pt x="1870" y="1210"/>
                </a:lnTo>
                <a:lnTo>
                  <a:pt x="1870" y="1209"/>
                </a:lnTo>
                <a:lnTo>
                  <a:pt x="1870" y="1208"/>
                </a:lnTo>
                <a:lnTo>
                  <a:pt x="1870" y="1207"/>
                </a:lnTo>
                <a:lnTo>
                  <a:pt x="1870" y="1204"/>
                </a:lnTo>
                <a:lnTo>
                  <a:pt x="1870" y="1202"/>
                </a:lnTo>
                <a:lnTo>
                  <a:pt x="1870" y="1200"/>
                </a:lnTo>
                <a:lnTo>
                  <a:pt x="1870" y="1199"/>
                </a:lnTo>
                <a:lnTo>
                  <a:pt x="1870" y="1198"/>
                </a:lnTo>
                <a:lnTo>
                  <a:pt x="1870" y="1195"/>
                </a:lnTo>
                <a:lnTo>
                  <a:pt x="1870" y="1194"/>
                </a:lnTo>
                <a:lnTo>
                  <a:pt x="1870" y="1193"/>
                </a:lnTo>
                <a:lnTo>
                  <a:pt x="1870" y="1192"/>
                </a:lnTo>
                <a:lnTo>
                  <a:pt x="1870" y="1191"/>
                </a:lnTo>
                <a:lnTo>
                  <a:pt x="1870" y="1190"/>
                </a:lnTo>
                <a:lnTo>
                  <a:pt x="1870" y="1187"/>
                </a:lnTo>
                <a:lnTo>
                  <a:pt x="1870" y="1185"/>
                </a:lnTo>
                <a:lnTo>
                  <a:pt x="1869" y="1185"/>
                </a:lnTo>
                <a:lnTo>
                  <a:pt x="1868" y="1185"/>
                </a:lnTo>
                <a:lnTo>
                  <a:pt x="1865" y="1185"/>
                </a:lnTo>
                <a:lnTo>
                  <a:pt x="1863" y="1185"/>
                </a:lnTo>
                <a:lnTo>
                  <a:pt x="1862" y="1185"/>
                </a:lnTo>
                <a:lnTo>
                  <a:pt x="1858" y="1185"/>
                </a:lnTo>
                <a:lnTo>
                  <a:pt x="1858" y="1184"/>
                </a:lnTo>
                <a:lnTo>
                  <a:pt x="1858" y="1183"/>
                </a:lnTo>
                <a:lnTo>
                  <a:pt x="1858" y="1182"/>
                </a:lnTo>
                <a:lnTo>
                  <a:pt x="1858" y="1181"/>
                </a:lnTo>
                <a:lnTo>
                  <a:pt x="1858" y="1178"/>
                </a:lnTo>
                <a:lnTo>
                  <a:pt x="1857" y="1177"/>
                </a:lnTo>
                <a:lnTo>
                  <a:pt x="1857" y="1176"/>
                </a:lnTo>
                <a:lnTo>
                  <a:pt x="1857" y="1175"/>
                </a:lnTo>
                <a:lnTo>
                  <a:pt x="1856" y="1174"/>
                </a:lnTo>
                <a:lnTo>
                  <a:pt x="1854" y="1172"/>
                </a:lnTo>
                <a:lnTo>
                  <a:pt x="1856" y="1172"/>
                </a:lnTo>
                <a:lnTo>
                  <a:pt x="1857" y="1170"/>
                </a:lnTo>
                <a:lnTo>
                  <a:pt x="1859" y="1169"/>
                </a:lnTo>
                <a:lnTo>
                  <a:pt x="1861" y="1170"/>
                </a:lnTo>
                <a:lnTo>
                  <a:pt x="1862" y="1170"/>
                </a:lnTo>
                <a:lnTo>
                  <a:pt x="1863" y="1168"/>
                </a:lnTo>
                <a:lnTo>
                  <a:pt x="1865" y="1167"/>
                </a:lnTo>
                <a:lnTo>
                  <a:pt x="1866" y="1167"/>
                </a:lnTo>
                <a:lnTo>
                  <a:pt x="1869" y="1166"/>
                </a:lnTo>
                <a:lnTo>
                  <a:pt x="1875" y="1165"/>
                </a:lnTo>
                <a:lnTo>
                  <a:pt x="1881" y="1165"/>
                </a:lnTo>
                <a:lnTo>
                  <a:pt x="1882" y="1165"/>
                </a:lnTo>
                <a:lnTo>
                  <a:pt x="1882" y="1164"/>
                </a:lnTo>
                <a:lnTo>
                  <a:pt x="1883" y="1164"/>
                </a:lnTo>
                <a:lnTo>
                  <a:pt x="1884" y="1164"/>
                </a:lnTo>
                <a:lnTo>
                  <a:pt x="1885" y="1164"/>
                </a:lnTo>
                <a:lnTo>
                  <a:pt x="1885" y="1162"/>
                </a:lnTo>
                <a:lnTo>
                  <a:pt x="1886" y="1162"/>
                </a:lnTo>
                <a:lnTo>
                  <a:pt x="1887" y="1162"/>
                </a:lnTo>
                <a:lnTo>
                  <a:pt x="1891" y="1160"/>
                </a:lnTo>
                <a:lnTo>
                  <a:pt x="1893" y="1159"/>
                </a:lnTo>
                <a:lnTo>
                  <a:pt x="1894" y="1159"/>
                </a:lnTo>
                <a:lnTo>
                  <a:pt x="1896" y="1157"/>
                </a:lnTo>
                <a:lnTo>
                  <a:pt x="1898" y="1157"/>
                </a:lnTo>
                <a:lnTo>
                  <a:pt x="1899" y="1156"/>
                </a:lnTo>
                <a:lnTo>
                  <a:pt x="1900" y="1155"/>
                </a:lnTo>
                <a:lnTo>
                  <a:pt x="1901" y="1153"/>
                </a:lnTo>
                <a:lnTo>
                  <a:pt x="1903" y="1152"/>
                </a:lnTo>
                <a:lnTo>
                  <a:pt x="1905" y="1158"/>
                </a:lnTo>
                <a:lnTo>
                  <a:pt x="1908" y="1160"/>
                </a:lnTo>
                <a:lnTo>
                  <a:pt x="1911" y="1167"/>
                </a:lnTo>
                <a:lnTo>
                  <a:pt x="1915" y="1169"/>
                </a:lnTo>
                <a:lnTo>
                  <a:pt x="1920" y="1170"/>
                </a:lnTo>
                <a:lnTo>
                  <a:pt x="1921" y="1170"/>
                </a:lnTo>
                <a:lnTo>
                  <a:pt x="1922" y="1170"/>
                </a:lnTo>
                <a:lnTo>
                  <a:pt x="1932" y="1173"/>
                </a:lnTo>
                <a:lnTo>
                  <a:pt x="1937" y="1173"/>
                </a:lnTo>
                <a:lnTo>
                  <a:pt x="1939" y="1174"/>
                </a:lnTo>
                <a:lnTo>
                  <a:pt x="1945" y="1175"/>
                </a:lnTo>
                <a:lnTo>
                  <a:pt x="1953" y="1177"/>
                </a:lnTo>
                <a:lnTo>
                  <a:pt x="1952" y="1174"/>
                </a:lnTo>
                <a:lnTo>
                  <a:pt x="1951" y="1169"/>
                </a:lnTo>
                <a:lnTo>
                  <a:pt x="1951" y="1168"/>
                </a:lnTo>
                <a:lnTo>
                  <a:pt x="1951" y="1167"/>
                </a:lnTo>
                <a:lnTo>
                  <a:pt x="1951" y="1166"/>
                </a:lnTo>
                <a:lnTo>
                  <a:pt x="1952" y="1165"/>
                </a:lnTo>
                <a:lnTo>
                  <a:pt x="1952" y="1164"/>
                </a:lnTo>
                <a:lnTo>
                  <a:pt x="1952" y="1162"/>
                </a:lnTo>
                <a:lnTo>
                  <a:pt x="1953" y="1161"/>
                </a:lnTo>
                <a:lnTo>
                  <a:pt x="1953" y="1160"/>
                </a:lnTo>
                <a:lnTo>
                  <a:pt x="1953" y="1159"/>
                </a:lnTo>
                <a:lnTo>
                  <a:pt x="1954" y="1158"/>
                </a:lnTo>
                <a:lnTo>
                  <a:pt x="1954" y="1157"/>
                </a:lnTo>
                <a:lnTo>
                  <a:pt x="1954" y="1156"/>
                </a:lnTo>
                <a:lnTo>
                  <a:pt x="1954" y="1155"/>
                </a:lnTo>
                <a:lnTo>
                  <a:pt x="1955" y="1153"/>
                </a:lnTo>
                <a:lnTo>
                  <a:pt x="1955" y="1152"/>
                </a:lnTo>
                <a:lnTo>
                  <a:pt x="1955" y="1151"/>
                </a:lnTo>
                <a:lnTo>
                  <a:pt x="1956" y="1150"/>
                </a:lnTo>
                <a:lnTo>
                  <a:pt x="1956" y="1149"/>
                </a:lnTo>
                <a:lnTo>
                  <a:pt x="1956" y="1148"/>
                </a:lnTo>
                <a:lnTo>
                  <a:pt x="1958" y="1147"/>
                </a:lnTo>
                <a:lnTo>
                  <a:pt x="1958" y="1145"/>
                </a:lnTo>
                <a:lnTo>
                  <a:pt x="1958" y="1144"/>
                </a:lnTo>
                <a:lnTo>
                  <a:pt x="1959" y="1143"/>
                </a:lnTo>
                <a:lnTo>
                  <a:pt x="1959" y="1142"/>
                </a:lnTo>
                <a:lnTo>
                  <a:pt x="1959" y="1140"/>
                </a:lnTo>
                <a:lnTo>
                  <a:pt x="1960" y="1139"/>
                </a:lnTo>
                <a:lnTo>
                  <a:pt x="1960" y="1138"/>
                </a:lnTo>
                <a:lnTo>
                  <a:pt x="1959" y="1136"/>
                </a:lnTo>
                <a:lnTo>
                  <a:pt x="1959" y="1135"/>
                </a:lnTo>
                <a:lnTo>
                  <a:pt x="1958" y="1135"/>
                </a:lnTo>
                <a:lnTo>
                  <a:pt x="1958" y="1134"/>
                </a:lnTo>
                <a:lnTo>
                  <a:pt x="1956" y="1133"/>
                </a:lnTo>
                <a:lnTo>
                  <a:pt x="1955" y="1132"/>
                </a:lnTo>
                <a:lnTo>
                  <a:pt x="1955" y="1131"/>
                </a:lnTo>
                <a:lnTo>
                  <a:pt x="1956" y="1131"/>
                </a:lnTo>
                <a:lnTo>
                  <a:pt x="1958" y="1130"/>
                </a:lnTo>
                <a:lnTo>
                  <a:pt x="1959" y="1128"/>
                </a:lnTo>
                <a:lnTo>
                  <a:pt x="1960" y="1127"/>
                </a:lnTo>
                <a:lnTo>
                  <a:pt x="1960" y="1126"/>
                </a:lnTo>
                <a:lnTo>
                  <a:pt x="1961" y="1126"/>
                </a:lnTo>
                <a:lnTo>
                  <a:pt x="1961" y="1125"/>
                </a:lnTo>
                <a:lnTo>
                  <a:pt x="1962" y="1123"/>
                </a:lnTo>
                <a:lnTo>
                  <a:pt x="1962" y="1122"/>
                </a:lnTo>
                <a:lnTo>
                  <a:pt x="1962" y="1120"/>
                </a:lnTo>
                <a:lnTo>
                  <a:pt x="1966" y="1120"/>
                </a:lnTo>
                <a:lnTo>
                  <a:pt x="1967" y="1120"/>
                </a:lnTo>
                <a:lnTo>
                  <a:pt x="1969" y="1120"/>
                </a:lnTo>
                <a:lnTo>
                  <a:pt x="1969" y="1118"/>
                </a:lnTo>
                <a:lnTo>
                  <a:pt x="1969" y="1117"/>
                </a:lnTo>
                <a:lnTo>
                  <a:pt x="1969" y="1116"/>
                </a:lnTo>
                <a:lnTo>
                  <a:pt x="1968" y="1116"/>
                </a:lnTo>
                <a:lnTo>
                  <a:pt x="1967" y="1116"/>
                </a:lnTo>
                <a:lnTo>
                  <a:pt x="1963" y="1116"/>
                </a:lnTo>
                <a:lnTo>
                  <a:pt x="1962" y="1115"/>
                </a:lnTo>
                <a:lnTo>
                  <a:pt x="1962" y="1113"/>
                </a:lnTo>
                <a:lnTo>
                  <a:pt x="1962" y="1109"/>
                </a:lnTo>
                <a:lnTo>
                  <a:pt x="1962" y="1108"/>
                </a:lnTo>
                <a:lnTo>
                  <a:pt x="1962" y="1106"/>
                </a:lnTo>
                <a:lnTo>
                  <a:pt x="1958" y="1106"/>
                </a:lnTo>
                <a:lnTo>
                  <a:pt x="1955" y="1106"/>
                </a:lnTo>
                <a:lnTo>
                  <a:pt x="1955" y="1107"/>
                </a:lnTo>
                <a:lnTo>
                  <a:pt x="1955" y="1109"/>
                </a:lnTo>
                <a:lnTo>
                  <a:pt x="1952" y="1108"/>
                </a:lnTo>
                <a:lnTo>
                  <a:pt x="1950" y="1107"/>
                </a:lnTo>
                <a:lnTo>
                  <a:pt x="1949" y="1106"/>
                </a:lnTo>
                <a:lnTo>
                  <a:pt x="1947" y="1106"/>
                </a:lnTo>
                <a:lnTo>
                  <a:pt x="1946" y="1105"/>
                </a:lnTo>
                <a:lnTo>
                  <a:pt x="1945" y="1103"/>
                </a:lnTo>
                <a:lnTo>
                  <a:pt x="1944" y="1103"/>
                </a:lnTo>
                <a:lnTo>
                  <a:pt x="1942" y="1102"/>
                </a:lnTo>
                <a:lnTo>
                  <a:pt x="1941" y="1102"/>
                </a:lnTo>
                <a:lnTo>
                  <a:pt x="1941" y="1101"/>
                </a:lnTo>
                <a:lnTo>
                  <a:pt x="1939" y="1101"/>
                </a:lnTo>
                <a:lnTo>
                  <a:pt x="1937" y="1100"/>
                </a:lnTo>
                <a:lnTo>
                  <a:pt x="1936" y="1099"/>
                </a:lnTo>
                <a:lnTo>
                  <a:pt x="1935" y="1099"/>
                </a:lnTo>
                <a:lnTo>
                  <a:pt x="1934" y="1098"/>
                </a:lnTo>
                <a:lnTo>
                  <a:pt x="1934" y="1097"/>
                </a:lnTo>
                <a:lnTo>
                  <a:pt x="1935" y="1096"/>
                </a:lnTo>
                <a:lnTo>
                  <a:pt x="1941" y="1090"/>
                </a:lnTo>
                <a:lnTo>
                  <a:pt x="1942" y="1089"/>
                </a:lnTo>
                <a:lnTo>
                  <a:pt x="1943" y="1088"/>
                </a:lnTo>
                <a:lnTo>
                  <a:pt x="1946" y="1084"/>
                </a:lnTo>
                <a:lnTo>
                  <a:pt x="1950" y="1086"/>
                </a:lnTo>
                <a:lnTo>
                  <a:pt x="1952" y="1088"/>
                </a:lnTo>
                <a:lnTo>
                  <a:pt x="1954" y="1089"/>
                </a:lnTo>
                <a:lnTo>
                  <a:pt x="1955" y="1090"/>
                </a:lnTo>
                <a:lnTo>
                  <a:pt x="1955" y="1091"/>
                </a:lnTo>
                <a:lnTo>
                  <a:pt x="1955" y="1093"/>
                </a:lnTo>
                <a:lnTo>
                  <a:pt x="1955" y="1094"/>
                </a:lnTo>
                <a:lnTo>
                  <a:pt x="1955" y="1097"/>
                </a:lnTo>
                <a:lnTo>
                  <a:pt x="1958" y="1097"/>
                </a:lnTo>
                <a:lnTo>
                  <a:pt x="1962" y="1097"/>
                </a:lnTo>
                <a:lnTo>
                  <a:pt x="1962" y="1094"/>
                </a:lnTo>
                <a:lnTo>
                  <a:pt x="1962" y="1093"/>
                </a:lnTo>
                <a:lnTo>
                  <a:pt x="1962" y="1091"/>
                </a:lnTo>
                <a:lnTo>
                  <a:pt x="1962" y="1088"/>
                </a:lnTo>
                <a:lnTo>
                  <a:pt x="1964" y="1088"/>
                </a:lnTo>
                <a:lnTo>
                  <a:pt x="1967" y="1088"/>
                </a:lnTo>
                <a:lnTo>
                  <a:pt x="1970" y="1088"/>
                </a:lnTo>
                <a:lnTo>
                  <a:pt x="1975" y="1088"/>
                </a:lnTo>
                <a:lnTo>
                  <a:pt x="1981" y="1088"/>
                </a:lnTo>
                <a:lnTo>
                  <a:pt x="1983" y="1088"/>
                </a:lnTo>
                <a:lnTo>
                  <a:pt x="1984" y="1088"/>
                </a:lnTo>
                <a:lnTo>
                  <a:pt x="1986" y="1088"/>
                </a:lnTo>
                <a:lnTo>
                  <a:pt x="1988" y="1088"/>
                </a:lnTo>
                <a:lnTo>
                  <a:pt x="1989" y="1088"/>
                </a:lnTo>
                <a:lnTo>
                  <a:pt x="1992" y="1088"/>
                </a:lnTo>
                <a:lnTo>
                  <a:pt x="1993" y="1088"/>
                </a:lnTo>
                <a:lnTo>
                  <a:pt x="1995" y="1088"/>
                </a:lnTo>
                <a:lnTo>
                  <a:pt x="1996" y="1088"/>
                </a:lnTo>
                <a:lnTo>
                  <a:pt x="1997" y="1088"/>
                </a:lnTo>
                <a:lnTo>
                  <a:pt x="2000" y="1088"/>
                </a:lnTo>
                <a:lnTo>
                  <a:pt x="2001" y="1088"/>
                </a:lnTo>
                <a:lnTo>
                  <a:pt x="2003" y="1088"/>
                </a:lnTo>
                <a:lnTo>
                  <a:pt x="2003" y="1090"/>
                </a:lnTo>
                <a:lnTo>
                  <a:pt x="2003" y="1092"/>
                </a:lnTo>
                <a:lnTo>
                  <a:pt x="2003" y="1093"/>
                </a:lnTo>
                <a:lnTo>
                  <a:pt x="2003" y="1094"/>
                </a:lnTo>
                <a:lnTo>
                  <a:pt x="2003" y="1097"/>
                </a:lnTo>
                <a:lnTo>
                  <a:pt x="2003" y="1098"/>
                </a:lnTo>
                <a:lnTo>
                  <a:pt x="2003" y="1100"/>
                </a:lnTo>
                <a:lnTo>
                  <a:pt x="2003" y="1101"/>
                </a:lnTo>
                <a:lnTo>
                  <a:pt x="2003" y="1102"/>
                </a:lnTo>
                <a:lnTo>
                  <a:pt x="2003" y="1103"/>
                </a:lnTo>
                <a:lnTo>
                  <a:pt x="2003" y="1106"/>
                </a:lnTo>
                <a:lnTo>
                  <a:pt x="2003" y="1116"/>
                </a:lnTo>
                <a:lnTo>
                  <a:pt x="2003" y="1119"/>
                </a:lnTo>
                <a:lnTo>
                  <a:pt x="2003" y="1123"/>
                </a:lnTo>
                <a:lnTo>
                  <a:pt x="2003" y="1124"/>
                </a:lnTo>
                <a:lnTo>
                  <a:pt x="2003" y="1126"/>
                </a:lnTo>
                <a:lnTo>
                  <a:pt x="2003" y="1128"/>
                </a:lnTo>
                <a:lnTo>
                  <a:pt x="2003" y="1130"/>
                </a:lnTo>
                <a:lnTo>
                  <a:pt x="2003" y="1131"/>
                </a:lnTo>
                <a:lnTo>
                  <a:pt x="2002" y="1138"/>
                </a:lnTo>
                <a:lnTo>
                  <a:pt x="2002" y="1141"/>
                </a:lnTo>
                <a:lnTo>
                  <a:pt x="2002" y="1144"/>
                </a:lnTo>
                <a:lnTo>
                  <a:pt x="2002" y="1151"/>
                </a:lnTo>
                <a:lnTo>
                  <a:pt x="2002" y="1152"/>
                </a:lnTo>
                <a:lnTo>
                  <a:pt x="2000" y="1152"/>
                </a:lnTo>
                <a:lnTo>
                  <a:pt x="1996" y="1151"/>
                </a:lnTo>
                <a:lnTo>
                  <a:pt x="1996" y="1152"/>
                </a:lnTo>
                <a:lnTo>
                  <a:pt x="1996" y="1153"/>
                </a:lnTo>
                <a:lnTo>
                  <a:pt x="1996" y="1155"/>
                </a:lnTo>
                <a:lnTo>
                  <a:pt x="1995" y="1155"/>
                </a:lnTo>
                <a:lnTo>
                  <a:pt x="1995" y="1156"/>
                </a:lnTo>
                <a:lnTo>
                  <a:pt x="1997" y="1158"/>
                </a:lnTo>
                <a:lnTo>
                  <a:pt x="2000" y="1159"/>
                </a:lnTo>
                <a:lnTo>
                  <a:pt x="2002" y="1160"/>
                </a:lnTo>
                <a:lnTo>
                  <a:pt x="2004" y="1160"/>
                </a:lnTo>
                <a:lnTo>
                  <a:pt x="2005" y="1160"/>
                </a:lnTo>
                <a:lnTo>
                  <a:pt x="2008" y="1160"/>
                </a:lnTo>
                <a:lnTo>
                  <a:pt x="2011" y="1160"/>
                </a:lnTo>
                <a:lnTo>
                  <a:pt x="2012" y="1160"/>
                </a:lnTo>
                <a:lnTo>
                  <a:pt x="2012" y="1162"/>
                </a:lnTo>
                <a:lnTo>
                  <a:pt x="2012" y="1164"/>
                </a:lnTo>
                <a:lnTo>
                  <a:pt x="2012" y="1165"/>
                </a:lnTo>
                <a:lnTo>
                  <a:pt x="2012" y="1166"/>
                </a:lnTo>
                <a:lnTo>
                  <a:pt x="2012" y="1167"/>
                </a:lnTo>
                <a:lnTo>
                  <a:pt x="2012" y="1168"/>
                </a:lnTo>
                <a:lnTo>
                  <a:pt x="2013" y="1168"/>
                </a:lnTo>
                <a:lnTo>
                  <a:pt x="2014" y="1168"/>
                </a:lnTo>
                <a:lnTo>
                  <a:pt x="2017" y="1168"/>
                </a:lnTo>
                <a:lnTo>
                  <a:pt x="2018" y="1168"/>
                </a:lnTo>
                <a:lnTo>
                  <a:pt x="2019" y="1168"/>
                </a:lnTo>
                <a:lnTo>
                  <a:pt x="2021" y="1168"/>
                </a:lnTo>
                <a:lnTo>
                  <a:pt x="2022" y="1168"/>
                </a:lnTo>
                <a:lnTo>
                  <a:pt x="2025" y="1168"/>
                </a:lnTo>
                <a:lnTo>
                  <a:pt x="2027" y="1168"/>
                </a:lnTo>
                <a:lnTo>
                  <a:pt x="2029" y="1168"/>
                </a:lnTo>
                <a:lnTo>
                  <a:pt x="2032" y="1167"/>
                </a:lnTo>
                <a:lnTo>
                  <a:pt x="2032" y="1159"/>
                </a:lnTo>
                <a:lnTo>
                  <a:pt x="2034" y="1159"/>
                </a:lnTo>
                <a:lnTo>
                  <a:pt x="2039" y="1159"/>
                </a:lnTo>
                <a:lnTo>
                  <a:pt x="2044" y="1159"/>
                </a:lnTo>
                <a:lnTo>
                  <a:pt x="2045" y="1159"/>
                </a:lnTo>
                <a:lnTo>
                  <a:pt x="2046" y="1159"/>
                </a:lnTo>
                <a:lnTo>
                  <a:pt x="2049" y="1158"/>
                </a:lnTo>
                <a:lnTo>
                  <a:pt x="2051" y="1158"/>
                </a:lnTo>
                <a:lnTo>
                  <a:pt x="2053" y="1157"/>
                </a:lnTo>
                <a:lnTo>
                  <a:pt x="2055" y="1157"/>
                </a:lnTo>
                <a:lnTo>
                  <a:pt x="2055" y="1159"/>
                </a:lnTo>
                <a:lnTo>
                  <a:pt x="2054" y="1191"/>
                </a:lnTo>
                <a:lnTo>
                  <a:pt x="2054" y="1195"/>
                </a:lnTo>
                <a:lnTo>
                  <a:pt x="2054" y="1202"/>
                </a:lnTo>
                <a:lnTo>
                  <a:pt x="2054" y="1208"/>
                </a:lnTo>
                <a:lnTo>
                  <a:pt x="2055" y="1208"/>
                </a:lnTo>
                <a:lnTo>
                  <a:pt x="2059" y="1210"/>
                </a:lnTo>
                <a:lnTo>
                  <a:pt x="2055" y="1219"/>
                </a:lnTo>
                <a:lnTo>
                  <a:pt x="2052" y="1229"/>
                </a:lnTo>
                <a:lnTo>
                  <a:pt x="2051" y="1233"/>
                </a:lnTo>
                <a:lnTo>
                  <a:pt x="2046" y="1232"/>
                </a:lnTo>
                <a:lnTo>
                  <a:pt x="2045" y="1232"/>
                </a:lnTo>
                <a:lnTo>
                  <a:pt x="2044" y="1236"/>
                </a:lnTo>
                <a:lnTo>
                  <a:pt x="2040" y="1235"/>
                </a:lnTo>
                <a:lnTo>
                  <a:pt x="2039" y="1235"/>
                </a:lnTo>
                <a:lnTo>
                  <a:pt x="2038" y="1235"/>
                </a:lnTo>
                <a:lnTo>
                  <a:pt x="2036" y="1235"/>
                </a:lnTo>
                <a:lnTo>
                  <a:pt x="2032" y="1235"/>
                </a:lnTo>
                <a:lnTo>
                  <a:pt x="2029" y="1235"/>
                </a:lnTo>
                <a:lnTo>
                  <a:pt x="2021" y="1235"/>
                </a:lnTo>
                <a:lnTo>
                  <a:pt x="2021" y="1243"/>
                </a:lnTo>
                <a:lnTo>
                  <a:pt x="2021" y="1246"/>
                </a:lnTo>
                <a:lnTo>
                  <a:pt x="2021" y="1249"/>
                </a:lnTo>
                <a:lnTo>
                  <a:pt x="2021" y="1254"/>
                </a:lnTo>
                <a:lnTo>
                  <a:pt x="2021" y="1255"/>
                </a:lnTo>
                <a:lnTo>
                  <a:pt x="2019" y="1255"/>
                </a:lnTo>
                <a:lnTo>
                  <a:pt x="2015" y="1257"/>
                </a:lnTo>
                <a:lnTo>
                  <a:pt x="2012" y="1257"/>
                </a:lnTo>
                <a:lnTo>
                  <a:pt x="2010" y="1257"/>
                </a:lnTo>
                <a:lnTo>
                  <a:pt x="2008" y="1257"/>
                </a:lnTo>
                <a:lnTo>
                  <a:pt x="2005" y="1258"/>
                </a:lnTo>
                <a:lnTo>
                  <a:pt x="2003" y="1258"/>
                </a:lnTo>
                <a:lnTo>
                  <a:pt x="1997" y="1258"/>
                </a:lnTo>
                <a:lnTo>
                  <a:pt x="1985" y="1259"/>
                </a:lnTo>
                <a:lnTo>
                  <a:pt x="1976" y="1259"/>
                </a:lnTo>
                <a:lnTo>
                  <a:pt x="1972" y="1259"/>
                </a:lnTo>
                <a:lnTo>
                  <a:pt x="1963" y="1259"/>
                </a:lnTo>
                <a:lnTo>
                  <a:pt x="1963" y="1260"/>
                </a:lnTo>
                <a:lnTo>
                  <a:pt x="1963" y="1261"/>
                </a:lnTo>
                <a:lnTo>
                  <a:pt x="1963" y="1268"/>
                </a:lnTo>
                <a:lnTo>
                  <a:pt x="1962" y="1268"/>
                </a:lnTo>
                <a:lnTo>
                  <a:pt x="1952" y="1269"/>
                </a:lnTo>
                <a:lnTo>
                  <a:pt x="1949" y="1273"/>
                </a:lnTo>
                <a:lnTo>
                  <a:pt x="1949" y="1276"/>
                </a:lnTo>
                <a:lnTo>
                  <a:pt x="1949" y="1278"/>
                </a:lnTo>
                <a:lnTo>
                  <a:pt x="1949" y="1280"/>
                </a:lnTo>
                <a:lnTo>
                  <a:pt x="1949" y="1282"/>
                </a:lnTo>
                <a:lnTo>
                  <a:pt x="1951" y="1290"/>
                </a:lnTo>
                <a:lnTo>
                  <a:pt x="1952" y="1292"/>
                </a:lnTo>
                <a:lnTo>
                  <a:pt x="1954" y="1301"/>
                </a:lnTo>
                <a:lnTo>
                  <a:pt x="1952" y="1302"/>
                </a:lnTo>
                <a:lnTo>
                  <a:pt x="1944" y="1304"/>
                </a:lnTo>
                <a:lnTo>
                  <a:pt x="1943" y="1305"/>
                </a:lnTo>
                <a:lnTo>
                  <a:pt x="1936" y="1307"/>
                </a:lnTo>
                <a:lnTo>
                  <a:pt x="1936" y="1309"/>
                </a:lnTo>
                <a:lnTo>
                  <a:pt x="1936" y="1310"/>
                </a:lnTo>
                <a:lnTo>
                  <a:pt x="1937" y="1311"/>
                </a:lnTo>
                <a:lnTo>
                  <a:pt x="1937" y="1312"/>
                </a:lnTo>
                <a:lnTo>
                  <a:pt x="1937" y="1314"/>
                </a:lnTo>
                <a:lnTo>
                  <a:pt x="1937" y="1316"/>
                </a:lnTo>
                <a:lnTo>
                  <a:pt x="1937" y="1317"/>
                </a:lnTo>
                <a:lnTo>
                  <a:pt x="1937" y="1318"/>
                </a:lnTo>
                <a:lnTo>
                  <a:pt x="1937" y="1319"/>
                </a:lnTo>
                <a:lnTo>
                  <a:pt x="1937" y="1320"/>
                </a:lnTo>
                <a:lnTo>
                  <a:pt x="1937" y="1321"/>
                </a:lnTo>
                <a:lnTo>
                  <a:pt x="1937" y="1326"/>
                </a:lnTo>
                <a:lnTo>
                  <a:pt x="1937" y="1328"/>
                </a:lnTo>
                <a:lnTo>
                  <a:pt x="1937" y="1329"/>
                </a:lnTo>
                <a:lnTo>
                  <a:pt x="1937" y="1330"/>
                </a:lnTo>
                <a:lnTo>
                  <a:pt x="1937" y="1332"/>
                </a:lnTo>
                <a:lnTo>
                  <a:pt x="1937" y="1333"/>
                </a:lnTo>
                <a:lnTo>
                  <a:pt x="1937" y="1334"/>
                </a:lnTo>
                <a:lnTo>
                  <a:pt x="1937" y="1335"/>
                </a:lnTo>
                <a:lnTo>
                  <a:pt x="1937" y="1337"/>
                </a:lnTo>
                <a:lnTo>
                  <a:pt x="1937" y="1338"/>
                </a:lnTo>
                <a:lnTo>
                  <a:pt x="1937" y="1341"/>
                </a:lnTo>
                <a:lnTo>
                  <a:pt x="1937" y="1342"/>
                </a:lnTo>
                <a:lnTo>
                  <a:pt x="1939" y="1342"/>
                </a:lnTo>
                <a:lnTo>
                  <a:pt x="1939" y="1346"/>
                </a:lnTo>
                <a:lnTo>
                  <a:pt x="1939" y="1350"/>
                </a:lnTo>
                <a:lnTo>
                  <a:pt x="1939" y="1353"/>
                </a:lnTo>
                <a:lnTo>
                  <a:pt x="1939" y="1355"/>
                </a:lnTo>
                <a:lnTo>
                  <a:pt x="1939" y="1359"/>
                </a:lnTo>
                <a:lnTo>
                  <a:pt x="1939" y="1372"/>
                </a:lnTo>
                <a:lnTo>
                  <a:pt x="1939" y="1376"/>
                </a:lnTo>
                <a:lnTo>
                  <a:pt x="1939" y="1381"/>
                </a:lnTo>
                <a:lnTo>
                  <a:pt x="1952" y="1379"/>
                </a:lnTo>
                <a:lnTo>
                  <a:pt x="1953" y="1381"/>
                </a:lnTo>
                <a:lnTo>
                  <a:pt x="1962" y="1380"/>
                </a:lnTo>
                <a:lnTo>
                  <a:pt x="1966" y="1380"/>
                </a:lnTo>
                <a:lnTo>
                  <a:pt x="1966" y="1384"/>
                </a:lnTo>
                <a:lnTo>
                  <a:pt x="1966" y="1385"/>
                </a:lnTo>
                <a:lnTo>
                  <a:pt x="1964" y="1385"/>
                </a:lnTo>
                <a:lnTo>
                  <a:pt x="1961" y="1386"/>
                </a:lnTo>
                <a:lnTo>
                  <a:pt x="1959" y="1386"/>
                </a:lnTo>
                <a:lnTo>
                  <a:pt x="1959" y="1387"/>
                </a:lnTo>
                <a:lnTo>
                  <a:pt x="1959" y="1389"/>
                </a:lnTo>
                <a:lnTo>
                  <a:pt x="1960" y="1393"/>
                </a:lnTo>
                <a:lnTo>
                  <a:pt x="1960" y="1394"/>
                </a:lnTo>
                <a:lnTo>
                  <a:pt x="1960" y="1396"/>
                </a:lnTo>
                <a:lnTo>
                  <a:pt x="1961" y="1398"/>
                </a:lnTo>
                <a:lnTo>
                  <a:pt x="1961" y="1400"/>
                </a:lnTo>
                <a:lnTo>
                  <a:pt x="1958" y="1403"/>
                </a:lnTo>
                <a:lnTo>
                  <a:pt x="1956" y="1403"/>
                </a:lnTo>
                <a:lnTo>
                  <a:pt x="1956" y="1402"/>
                </a:lnTo>
                <a:lnTo>
                  <a:pt x="1955" y="1402"/>
                </a:lnTo>
                <a:lnTo>
                  <a:pt x="1954" y="1401"/>
                </a:lnTo>
                <a:lnTo>
                  <a:pt x="1953" y="1400"/>
                </a:lnTo>
                <a:lnTo>
                  <a:pt x="1952" y="1398"/>
                </a:lnTo>
                <a:lnTo>
                  <a:pt x="1951" y="1397"/>
                </a:lnTo>
                <a:lnTo>
                  <a:pt x="1950" y="1396"/>
                </a:lnTo>
                <a:lnTo>
                  <a:pt x="1950" y="1395"/>
                </a:lnTo>
                <a:lnTo>
                  <a:pt x="1949" y="1396"/>
                </a:lnTo>
                <a:lnTo>
                  <a:pt x="1946" y="1398"/>
                </a:lnTo>
                <a:lnTo>
                  <a:pt x="1949" y="1400"/>
                </a:lnTo>
                <a:lnTo>
                  <a:pt x="1950" y="1401"/>
                </a:lnTo>
                <a:lnTo>
                  <a:pt x="1949" y="1401"/>
                </a:lnTo>
                <a:lnTo>
                  <a:pt x="1949" y="1402"/>
                </a:lnTo>
                <a:lnTo>
                  <a:pt x="1947" y="1403"/>
                </a:lnTo>
                <a:lnTo>
                  <a:pt x="1946" y="1403"/>
                </a:lnTo>
                <a:lnTo>
                  <a:pt x="1946" y="1404"/>
                </a:lnTo>
                <a:lnTo>
                  <a:pt x="1945" y="1405"/>
                </a:lnTo>
                <a:lnTo>
                  <a:pt x="1944" y="1406"/>
                </a:lnTo>
                <a:lnTo>
                  <a:pt x="1946" y="1410"/>
                </a:lnTo>
                <a:lnTo>
                  <a:pt x="1949" y="1411"/>
                </a:lnTo>
                <a:lnTo>
                  <a:pt x="1950" y="1412"/>
                </a:lnTo>
                <a:lnTo>
                  <a:pt x="1947" y="1414"/>
                </a:lnTo>
                <a:lnTo>
                  <a:pt x="1946" y="1414"/>
                </a:lnTo>
                <a:lnTo>
                  <a:pt x="1946" y="1415"/>
                </a:lnTo>
                <a:lnTo>
                  <a:pt x="1945" y="1415"/>
                </a:lnTo>
                <a:lnTo>
                  <a:pt x="1945" y="1417"/>
                </a:lnTo>
                <a:lnTo>
                  <a:pt x="1945" y="1418"/>
                </a:lnTo>
                <a:lnTo>
                  <a:pt x="1944" y="1418"/>
                </a:lnTo>
                <a:lnTo>
                  <a:pt x="1944" y="1419"/>
                </a:lnTo>
                <a:lnTo>
                  <a:pt x="1943" y="1419"/>
                </a:lnTo>
                <a:lnTo>
                  <a:pt x="1943" y="1420"/>
                </a:lnTo>
                <a:lnTo>
                  <a:pt x="1943" y="1421"/>
                </a:lnTo>
                <a:lnTo>
                  <a:pt x="1942" y="1421"/>
                </a:lnTo>
                <a:lnTo>
                  <a:pt x="1942" y="1422"/>
                </a:lnTo>
                <a:lnTo>
                  <a:pt x="1942" y="1423"/>
                </a:lnTo>
                <a:lnTo>
                  <a:pt x="1941" y="1423"/>
                </a:lnTo>
                <a:lnTo>
                  <a:pt x="1941" y="1425"/>
                </a:lnTo>
                <a:lnTo>
                  <a:pt x="1936" y="1423"/>
                </a:lnTo>
                <a:lnTo>
                  <a:pt x="1932" y="1421"/>
                </a:lnTo>
                <a:lnTo>
                  <a:pt x="1932" y="1422"/>
                </a:lnTo>
                <a:lnTo>
                  <a:pt x="1930" y="1425"/>
                </a:lnTo>
                <a:lnTo>
                  <a:pt x="1929" y="1426"/>
                </a:lnTo>
                <a:lnTo>
                  <a:pt x="1929" y="1427"/>
                </a:lnTo>
                <a:lnTo>
                  <a:pt x="1930" y="1429"/>
                </a:lnTo>
                <a:lnTo>
                  <a:pt x="1932" y="1430"/>
                </a:lnTo>
                <a:lnTo>
                  <a:pt x="1933" y="1431"/>
                </a:lnTo>
                <a:lnTo>
                  <a:pt x="1935" y="1432"/>
                </a:lnTo>
                <a:lnTo>
                  <a:pt x="1934" y="1432"/>
                </a:lnTo>
                <a:lnTo>
                  <a:pt x="1934" y="1434"/>
                </a:lnTo>
                <a:lnTo>
                  <a:pt x="1933" y="1434"/>
                </a:lnTo>
                <a:lnTo>
                  <a:pt x="1932" y="1436"/>
                </a:lnTo>
                <a:lnTo>
                  <a:pt x="1930" y="1436"/>
                </a:lnTo>
                <a:lnTo>
                  <a:pt x="1930" y="1437"/>
                </a:lnTo>
                <a:lnTo>
                  <a:pt x="1929" y="1437"/>
                </a:lnTo>
                <a:lnTo>
                  <a:pt x="1929" y="1438"/>
                </a:lnTo>
                <a:lnTo>
                  <a:pt x="1928" y="1438"/>
                </a:lnTo>
                <a:lnTo>
                  <a:pt x="1928" y="1439"/>
                </a:lnTo>
                <a:lnTo>
                  <a:pt x="1927" y="1439"/>
                </a:lnTo>
                <a:lnTo>
                  <a:pt x="1927" y="1440"/>
                </a:lnTo>
                <a:lnTo>
                  <a:pt x="1926" y="1440"/>
                </a:lnTo>
                <a:lnTo>
                  <a:pt x="1925" y="1440"/>
                </a:lnTo>
                <a:lnTo>
                  <a:pt x="1925" y="1442"/>
                </a:lnTo>
                <a:lnTo>
                  <a:pt x="1924" y="1443"/>
                </a:lnTo>
                <a:lnTo>
                  <a:pt x="1922" y="1443"/>
                </a:lnTo>
                <a:lnTo>
                  <a:pt x="1921" y="1443"/>
                </a:lnTo>
                <a:lnTo>
                  <a:pt x="1921" y="1444"/>
                </a:lnTo>
                <a:lnTo>
                  <a:pt x="1920" y="1444"/>
                </a:lnTo>
                <a:lnTo>
                  <a:pt x="1920" y="1445"/>
                </a:lnTo>
                <a:lnTo>
                  <a:pt x="1919" y="1445"/>
                </a:lnTo>
                <a:lnTo>
                  <a:pt x="1916" y="1445"/>
                </a:lnTo>
                <a:lnTo>
                  <a:pt x="1915" y="1444"/>
                </a:lnTo>
                <a:lnTo>
                  <a:pt x="1912" y="1444"/>
                </a:lnTo>
                <a:lnTo>
                  <a:pt x="1911" y="1444"/>
                </a:lnTo>
                <a:lnTo>
                  <a:pt x="1909" y="1443"/>
                </a:lnTo>
                <a:lnTo>
                  <a:pt x="1908" y="1443"/>
                </a:lnTo>
                <a:lnTo>
                  <a:pt x="1904" y="1442"/>
                </a:lnTo>
                <a:lnTo>
                  <a:pt x="1902" y="1442"/>
                </a:lnTo>
                <a:lnTo>
                  <a:pt x="1901" y="1442"/>
                </a:lnTo>
                <a:lnTo>
                  <a:pt x="1899" y="1440"/>
                </a:lnTo>
                <a:lnTo>
                  <a:pt x="1898" y="1440"/>
                </a:lnTo>
                <a:lnTo>
                  <a:pt x="1896" y="1440"/>
                </a:lnTo>
                <a:lnTo>
                  <a:pt x="1894" y="1439"/>
                </a:lnTo>
                <a:lnTo>
                  <a:pt x="1893" y="1439"/>
                </a:lnTo>
                <a:lnTo>
                  <a:pt x="1892" y="1439"/>
                </a:lnTo>
                <a:lnTo>
                  <a:pt x="1888" y="1440"/>
                </a:lnTo>
                <a:lnTo>
                  <a:pt x="1887" y="1440"/>
                </a:lnTo>
                <a:lnTo>
                  <a:pt x="1884" y="1440"/>
                </a:lnTo>
                <a:lnTo>
                  <a:pt x="1882" y="1440"/>
                </a:lnTo>
                <a:lnTo>
                  <a:pt x="1884" y="1449"/>
                </a:lnTo>
                <a:lnTo>
                  <a:pt x="1885" y="1449"/>
                </a:lnTo>
                <a:lnTo>
                  <a:pt x="1894" y="1447"/>
                </a:lnTo>
                <a:lnTo>
                  <a:pt x="1896" y="1446"/>
                </a:lnTo>
                <a:lnTo>
                  <a:pt x="1898" y="1447"/>
                </a:lnTo>
                <a:lnTo>
                  <a:pt x="1903" y="1454"/>
                </a:lnTo>
                <a:lnTo>
                  <a:pt x="1899" y="1457"/>
                </a:lnTo>
                <a:lnTo>
                  <a:pt x="1896" y="1454"/>
                </a:lnTo>
                <a:lnTo>
                  <a:pt x="1886" y="1457"/>
                </a:lnTo>
                <a:lnTo>
                  <a:pt x="1887" y="1465"/>
                </a:lnTo>
                <a:lnTo>
                  <a:pt x="1888" y="1467"/>
                </a:lnTo>
                <a:lnTo>
                  <a:pt x="1890" y="1467"/>
                </a:lnTo>
                <a:lnTo>
                  <a:pt x="1893" y="1467"/>
                </a:lnTo>
                <a:lnTo>
                  <a:pt x="1896" y="1467"/>
                </a:lnTo>
                <a:lnTo>
                  <a:pt x="1900" y="1467"/>
                </a:lnTo>
                <a:lnTo>
                  <a:pt x="1915" y="1467"/>
                </a:lnTo>
                <a:lnTo>
                  <a:pt x="1913" y="1465"/>
                </a:lnTo>
                <a:lnTo>
                  <a:pt x="1913" y="1464"/>
                </a:lnTo>
                <a:lnTo>
                  <a:pt x="1913" y="1462"/>
                </a:lnTo>
                <a:lnTo>
                  <a:pt x="1913" y="1461"/>
                </a:lnTo>
                <a:lnTo>
                  <a:pt x="1913" y="1457"/>
                </a:lnTo>
                <a:lnTo>
                  <a:pt x="1915" y="1457"/>
                </a:lnTo>
                <a:lnTo>
                  <a:pt x="1917" y="1457"/>
                </a:lnTo>
                <a:lnTo>
                  <a:pt x="1918" y="1457"/>
                </a:lnTo>
                <a:lnTo>
                  <a:pt x="1919" y="1457"/>
                </a:lnTo>
                <a:lnTo>
                  <a:pt x="1920" y="1457"/>
                </a:lnTo>
                <a:lnTo>
                  <a:pt x="1921" y="1457"/>
                </a:lnTo>
                <a:lnTo>
                  <a:pt x="1922" y="1456"/>
                </a:lnTo>
                <a:lnTo>
                  <a:pt x="1925" y="1456"/>
                </a:lnTo>
                <a:lnTo>
                  <a:pt x="1926" y="1456"/>
                </a:lnTo>
                <a:lnTo>
                  <a:pt x="1927" y="1456"/>
                </a:lnTo>
                <a:lnTo>
                  <a:pt x="1928" y="1456"/>
                </a:lnTo>
                <a:lnTo>
                  <a:pt x="1929" y="1456"/>
                </a:lnTo>
                <a:lnTo>
                  <a:pt x="1932" y="1456"/>
                </a:lnTo>
                <a:lnTo>
                  <a:pt x="1934" y="1456"/>
                </a:lnTo>
                <a:lnTo>
                  <a:pt x="1935" y="1456"/>
                </a:lnTo>
                <a:lnTo>
                  <a:pt x="1946" y="1455"/>
                </a:lnTo>
                <a:lnTo>
                  <a:pt x="1947" y="1457"/>
                </a:lnTo>
                <a:lnTo>
                  <a:pt x="1949" y="1462"/>
                </a:lnTo>
                <a:lnTo>
                  <a:pt x="1949" y="1463"/>
                </a:lnTo>
                <a:lnTo>
                  <a:pt x="1949" y="1464"/>
                </a:lnTo>
                <a:lnTo>
                  <a:pt x="1950" y="1465"/>
                </a:lnTo>
                <a:lnTo>
                  <a:pt x="1950" y="1468"/>
                </a:lnTo>
                <a:lnTo>
                  <a:pt x="1951" y="1469"/>
                </a:lnTo>
                <a:lnTo>
                  <a:pt x="1954" y="1469"/>
                </a:lnTo>
                <a:lnTo>
                  <a:pt x="1958" y="1469"/>
                </a:lnTo>
                <a:lnTo>
                  <a:pt x="1959" y="1468"/>
                </a:lnTo>
                <a:lnTo>
                  <a:pt x="1960" y="1468"/>
                </a:lnTo>
                <a:lnTo>
                  <a:pt x="1961" y="1468"/>
                </a:lnTo>
                <a:lnTo>
                  <a:pt x="1962" y="1468"/>
                </a:lnTo>
                <a:lnTo>
                  <a:pt x="1962" y="1465"/>
                </a:lnTo>
                <a:lnTo>
                  <a:pt x="1962" y="1468"/>
                </a:lnTo>
                <a:lnTo>
                  <a:pt x="1962" y="1465"/>
                </a:lnTo>
                <a:lnTo>
                  <a:pt x="1962" y="1464"/>
                </a:lnTo>
                <a:lnTo>
                  <a:pt x="1962" y="1463"/>
                </a:lnTo>
                <a:lnTo>
                  <a:pt x="1961" y="1463"/>
                </a:lnTo>
                <a:lnTo>
                  <a:pt x="1961" y="1462"/>
                </a:lnTo>
                <a:lnTo>
                  <a:pt x="1961" y="1461"/>
                </a:lnTo>
                <a:lnTo>
                  <a:pt x="1961" y="1460"/>
                </a:lnTo>
                <a:lnTo>
                  <a:pt x="1960" y="1460"/>
                </a:lnTo>
                <a:lnTo>
                  <a:pt x="1960" y="1459"/>
                </a:lnTo>
                <a:lnTo>
                  <a:pt x="1960" y="1457"/>
                </a:lnTo>
                <a:lnTo>
                  <a:pt x="1959" y="1457"/>
                </a:lnTo>
                <a:lnTo>
                  <a:pt x="1959" y="1456"/>
                </a:lnTo>
                <a:lnTo>
                  <a:pt x="1959" y="1455"/>
                </a:lnTo>
                <a:lnTo>
                  <a:pt x="1958" y="1454"/>
                </a:lnTo>
                <a:lnTo>
                  <a:pt x="1958" y="1453"/>
                </a:lnTo>
                <a:lnTo>
                  <a:pt x="1959" y="1453"/>
                </a:lnTo>
                <a:lnTo>
                  <a:pt x="1959" y="1452"/>
                </a:lnTo>
                <a:lnTo>
                  <a:pt x="1960" y="1452"/>
                </a:lnTo>
                <a:lnTo>
                  <a:pt x="1961" y="1452"/>
                </a:lnTo>
                <a:lnTo>
                  <a:pt x="1960" y="1449"/>
                </a:lnTo>
                <a:lnTo>
                  <a:pt x="1986" y="1439"/>
                </a:lnTo>
                <a:lnTo>
                  <a:pt x="1986" y="1438"/>
                </a:lnTo>
                <a:lnTo>
                  <a:pt x="1986" y="1437"/>
                </a:lnTo>
                <a:lnTo>
                  <a:pt x="1983" y="1437"/>
                </a:lnTo>
                <a:lnTo>
                  <a:pt x="1981" y="1437"/>
                </a:lnTo>
                <a:lnTo>
                  <a:pt x="1979" y="1438"/>
                </a:lnTo>
                <a:lnTo>
                  <a:pt x="1978" y="1438"/>
                </a:lnTo>
                <a:lnTo>
                  <a:pt x="1977" y="1438"/>
                </a:lnTo>
                <a:lnTo>
                  <a:pt x="1972" y="1438"/>
                </a:lnTo>
                <a:lnTo>
                  <a:pt x="1970" y="1438"/>
                </a:lnTo>
                <a:lnTo>
                  <a:pt x="1969" y="1438"/>
                </a:lnTo>
                <a:lnTo>
                  <a:pt x="1967" y="1438"/>
                </a:lnTo>
                <a:lnTo>
                  <a:pt x="1966" y="1439"/>
                </a:lnTo>
                <a:lnTo>
                  <a:pt x="1963" y="1439"/>
                </a:lnTo>
                <a:lnTo>
                  <a:pt x="1962" y="1439"/>
                </a:lnTo>
                <a:lnTo>
                  <a:pt x="1961" y="1438"/>
                </a:lnTo>
                <a:lnTo>
                  <a:pt x="1960" y="1437"/>
                </a:lnTo>
                <a:lnTo>
                  <a:pt x="1958" y="1436"/>
                </a:lnTo>
                <a:lnTo>
                  <a:pt x="1956" y="1435"/>
                </a:lnTo>
                <a:lnTo>
                  <a:pt x="1955" y="1434"/>
                </a:lnTo>
                <a:lnTo>
                  <a:pt x="1954" y="1432"/>
                </a:lnTo>
                <a:lnTo>
                  <a:pt x="1953" y="1431"/>
                </a:lnTo>
                <a:lnTo>
                  <a:pt x="1952" y="1430"/>
                </a:lnTo>
                <a:lnTo>
                  <a:pt x="1951" y="1430"/>
                </a:lnTo>
                <a:lnTo>
                  <a:pt x="1950" y="1429"/>
                </a:lnTo>
                <a:lnTo>
                  <a:pt x="1947" y="1427"/>
                </a:lnTo>
                <a:lnTo>
                  <a:pt x="1946" y="1426"/>
                </a:lnTo>
                <a:lnTo>
                  <a:pt x="1946" y="1425"/>
                </a:lnTo>
                <a:lnTo>
                  <a:pt x="1946" y="1423"/>
                </a:lnTo>
                <a:lnTo>
                  <a:pt x="1946" y="1422"/>
                </a:lnTo>
                <a:lnTo>
                  <a:pt x="1946" y="1421"/>
                </a:lnTo>
                <a:lnTo>
                  <a:pt x="1947" y="1421"/>
                </a:lnTo>
                <a:lnTo>
                  <a:pt x="1947" y="1420"/>
                </a:lnTo>
                <a:lnTo>
                  <a:pt x="1947" y="1419"/>
                </a:lnTo>
                <a:lnTo>
                  <a:pt x="1947" y="1418"/>
                </a:lnTo>
                <a:lnTo>
                  <a:pt x="1949" y="1418"/>
                </a:lnTo>
                <a:lnTo>
                  <a:pt x="1949" y="1417"/>
                </a:lnTo>
                <a:lnTo>
                  <a:pt x="1947" y="1415"/>
                </a:lnTo>
                <a:lnTo>
                  <a:pt x="1949" y="1414"/>
                </a:lnTo>
                <a:lnTo>
                  <a:pt x="1954" y="1409"/>
                </a:lnTo>
                <a:lnTo>
                  <a:pt x="1955" y="1411"/>
                </a:lnTo>
                <a:lnTo>
                  <a:pt x="1956" y="1412"/>
                </a:lnTo>
                <a:lnTo>
                  <a:pt x="1958" y="1412"/>
                </a:lnTo>
                <a:lnTo>
                  <a:pt x="1959" y="1411"/>
                </a:lnTo>
                <a:lnTo>
                  <a:pt x="1959" y="1412"/>
                </a:lnTo>
                <a:lnTo>
                  <a:pt x="1960" y="1411"/>
                </a:lnTo>
                <a:lnTo>
                  <a:pt x="1961" y="1410"/>
                </a:lnTo>
                <a:lnTo>
                  <a:pt x="1962" y="1408"/>
                </a:lnTo>
                <a:lnTo>
                  <a:pt x="1959" y="1404"/>
                </a:lnTo>
                <a:lnTo>
                  <a:pt x="1960" y="1403"/>
                </a:lnTo>
                <a:lnTo>
                  <a:pt x="1963" y="1406"/>
                </a:lnTo>
                <a:lnTo>
                  <a:pt x="1964" y="1409"/>
                </a:lnTo>
                <a:lnTo>
                  <a:pt x="1966" y="1408"/>
                </a:lnTo>
                <a:lnTo>
                  <a:pt x="1967" y="1406"/>
                </a:lnTo>
                <a:lnTo>
                  <a:pt x="1968" y="1405"/>
                </a:lnTo>
                <a:lnTo>
                  <a:pt x="1968" y="1404"/>
                </a:lnTo>
                <a:lnTo>
                  <a:pt x="1970" y="1403"/>
                </a:lnTo>
                <a:lnTo>
                  <a:pt x="1969" y="1402"/>
                </a:lnTo>
                <a:lnTo>
                  <a:pt x="1968" y="1401"/>
                </a:lnTo>
                <a:lnTo>
                  <a:pt x="1966" y="1398"/>
                </a:lnTo>
                <a:lnTo>
                  <a:pt x="1964" y="1397"/>
                </a:lnTo>
                <a:lnTo>
                  <a:pt x="1966" y="1396"/>
                </a:lnTo>
                <a:lnTo>
                  <a:pt x="1966" y="1395"/>
                </a:lnTo>
                <a:lnTo>
                  <a:pt x="1967" y="1394"/>
                </a:lnTo>
                <a:lnTo>
                  <a:pt x="1967" y="1393"/>
                </a:lnTo>
                <a:lnTo>
                  <a:pt x="1967" y="1392"/>
                </a:lnTo>
                <a:lnTo>
                  <a:pt x="1968" y="1392"/>
                </a:lnTo>
                <a:lnTo>
                  <a:pt x="1970" y="1394"/>
                </a:lnTo>
                <a:lnTo>
                  <a:pt x="1972" y="1395"/>
                </a:lnTo>
                <a:lnTo>
                  <a:pt x="1974" y="1394"/>
                </a:lnTo>
                <a:lnTo>
                  <a:pt x="1975" y="1393"/>
                </a:lnTo>
                <a:lnTo>
                  <a:pt x="1976" y="1393"/>
                </a:lnTo>
                <a:lnTo>
                  <a:pt x="1979" y="1396"/>
                </a:lnTo>
                <a:lnTo>
                  <a:pt x="1979" y="1394"/>
                </a:lnTo>
                <a:lnTo>
                  <a:pt x="1979" y="1391"/>
                </a:lnTo>
                <a:lnTo>
                  <a:pt x="1978" y="1386"/>
                </a:lnTo>
                <a:lnTo>
                  <a:pt x="1980" y="1385"/>
                </a:lnTo>
                <a:lnTo>
                  <a:pt x="1983" y="1385"/>
                </a:lnTo>
                <a:lnTo>
                  <a:pt x="1984" y="1385"/>
                </a:lnTo>
                <a:lnTo>
                  <a:pt x="1987" y="1385"/>
                </a:lnTo>
                <a:lnTo>
                  <a:pt x="1988" y="1385"/>
                </a:lnTo>
                <a:lnTo>
                  <a:pt x="1991" y="1384"/>
                </a:lnTo>
                <a:lnTo>
                  <a:pt x="1993" y="1384"/>
                </a:lnTo>
                <a:lnTo>
                  <a:pt x="1996" y="1384"/>
                </a:lnTo>
                <a:lnTo>
                  <a:pt x="1998" y="1384"/>
                </a:lnTo>
                <a:lnTo>
                  <a:pt x="2002" y="1384"/>
                </a:lnTo>
                <a:lnTo>
                  <a:pt x="2001" y="1384"/>
                </a:lnTo>
                <a:lnTo>
                  <a:pt x="2001" y="1387"/>
                </a:lnTo>
                <a:lnTo>
                  <a:pt x="2000" y="1389"/>
                </a:lnTo>
                <a:lnTo>
                  <a:pt x="2000" y="1391"/>
                </a:lnTo>
                <a:lnTo>
                  <a:pt x="2000" y="1392"/>
                </a:lnTo>
                <a:lnTo>
                  <a:pt x="2000" y="1393"/>
                </a:lnTo>
                <a:lnTo>
                  <a:pt x="2001" y="1393"/>
                </a:lnTo>
                <a:lnTo>
                  <a:pt x="2001" y="1394"/>
                </a:lnTo>
                <a:lnTo>
                  <a:pt x="2001" y="1395"/>
                </a:lnTo>
                <a:lnTo>
                  <a:pt x="2006" y="1395"/>
                </a:lnTo>
                <a:lnTo>
                  <a:pt x="2011" y="1395"/>
                </a:lnTo>
                <a:lnTo>
                  <a:pt x="2013" y="1395"/>
                </a:lnTo>
                <a:lnTo>
                  <a:pt x="2013" y="1397"/>
                </a:lnTo>
                <a:lnTo>
                  <a:pt x="2013" y="1401"/>
                </a:lnTo>
                <a:lnTo>
                  <a:pt x="2013" y="1404"/>
                </a:lnTo>
                <a:lnTo>
                  <a:pt x="2013" y="1409"/>
                </a:lnTo>
                <a:lnTo>
                  <a:pt x="2014" y="1409"/>
                </a:lnTo>
                <a:lnTo>
                  <a:pt x="2013" y="1410"/>
                </a:lnTo>
                <a:lnTo>
                  <a:pt x="2017" y="1410"/>
                </a:lnTo>
                <a:lnTo>
                  <a:pt x="2019" y="1410"/>
                </a:lnTo>
                <a:lnTo>
                  <a:pt x="2020" y="1415"/>
                </a:lnTo>
                <a:lnTo>
                  <a:pt x="2021" y="1420"/>
                </a:lnTo>
                <a:lnTo>
                  <a:pt x="2022" y="1423"/>
                </a:lnTo>
                <a:lnTo>
                  <a:pt x="2023" y="1427"/>
                </a:lnTo>
                <a:lnTo>
                  <a:pt x="2025" y="1428"/>
                </a:lnTo>
                <a:lnTo>
                  <a:pt x="2036" y="1426"/>
                </a:lnTo>
                <a:lnTo>
                  <a:pt x="2040" y="1426"/>
                </a:lnTo>
                <a:lnTo>
                  <a:pt x="2045" y="1426"/>
                </a:lnTo>
                <a:lnTo>
                  <a:pt x="2048" y="1425"/>
                </a:lnTo>
                <a:lnTo>
                  <a:pt x="2049" y="1425"/>
                </a:lnTo>
                <a:lnTo>
                  <a:pt x="2054" y="1425"/>
                </a:lnTo>
                <a:lnTo>
                  <a:pt x="2056" y="1425"/>
                </a:lnTo>
                <a:lnTo>
                  <a:pt x="2059" y="1423"/>
                </a:lnTo>
                <a:lnTo>
                  <a:pt x="2061" y="1423"/>
                </a:lnTo>
                <a:lnTo>
                  <a:pt x="2065" y="1422"/>
                </a:lnTo>
                <a:lnTo>
                  <a:pt x="2073" y="1420"/>
                </a:lnTo>
                <a:lnTo>
                  <a:pt x="2076" y="1419"/>
                </a:lnTo>
                <a:lnTo>
                  <a:pt x="2079" y="1418"/>
                </a:lnTo>
                <a:lnTo>
                  <a:pt x="2085" y="1414"/>
                </a:lnTo>
                <a:lnTo>
                  <a:pt x="2087" y="1414"/>
                </a:lnTo>
                <a:lnTo>
                  <a:pt x="2086" y="1413"/>
                </a:lnTo>
                <a:lnTo>
                  <a:pt x="2085" y="1410"/>
                </a:lnTo>
                <a:lnTo>
                  <a:pt x="2086" y="1404"/>
                </a:lnTo>
                <a:lnTo>
                  <a:pt x="2088" y="1404"/>
                </a:lnTo>
                <a:lnTo>
                  <a:pt x="2107" y="1406"/>
                </a:lnTo>
                <a:lnTo>
                  <a:pt x="2123" y="1409"/>
                </a:lnTo>
                <a:lnTo>
                  <a:pt x="2125" y="1408"/>
                </a:lnTo>
                <a:lnTo>
                  <a:pt x="2127" y="1408"/>
                </a:lnTo>
                <a:lnTo>
                  <a:pt x="2129" y="1404"/>
                </a:lnTo>
                <a:lnTo>
                  <a:pt x="2130" y="1404"/>
                </a:lnTo>
                <a:lnTo>
                  <a:pt x="2130" y="1428"/>
                </a:lnTo>
                <a:lnTo>
                  <a:pt x="2130" y="1434"/>
                </a:lnTo>
                <a:lnTo>
                  <a:pt x="2131" y="1437"/>
                </a:lnTo>
                <a:lnTo>
                  <a:pt x="2131" y="1438"/>
                </a:lnTo>
                <a:lnTo>
                  <a:pt x="2131" y="1445"/>
                </a:lnTo>
                <a:lnTo>
                  <a:pt x="2129" y="1445"/>
                </a:lnTo>
                <a:lnTo>
                  <a:pt x="2113" y="1442"/>
                </a:lnTo>
                <a:lnTo>
                  <a:pt x="2110" y="1442"/>
                </a:lnTo>
                <a:lnTo>
                  <a:pt x="2116" y="1449"/>
                </a:lnTo>
                <a:lnTo>
                  <a:pt x="2128" y="1459"/>
                </a:lnTo>
                <a:lnTo>
                  <a:pt x="2131" y="1463"/>
                </a:lnTo>
                <a:lnTo>
                  <a:pt x="2135" y="1469"/>
                </a:lnTo>
                <a:lnTo>
                  <a:pt x="2136" y="1474"/>
                </a:lnTo>
                <a:lnTo>
                  <a:pt x="2136" y="1479"/>
                </a:lnTo>
                <a:lnTo>
                  <a:pt x="2135" y="1481"/>
                </a:lnTo>
                <a:lnTo>
                  <a:pt x="2132" y="1484"/>
                </a:lnTo>
                <a:lnTo>
                  <a:pt x="2129" y="1486"/>
                </a:lnTo>
                <a:lnTo>
                  <a:pt x="2123" y="1488"/>
                </a:lnTo>
                <a:lnTo>
                  <a:pt x="2112" y="1496"/>
                </a:lnTo>
                <a:lnTo>
                  <a:pt x="2105" y="1502"/>
                </a:lnTo>
                <a:lnTo>
                  <a:pt x="2102" y="1506"/>
                </a:lnTo>
                <a:lnTo>
                  <a:pt x="2099" y="1512"/>
                </a:lnTo>
                <a:lnTo>
                  <a:pt x="2096" y="1518"/>
                </a:lnTo>
                <a:lnTo>
                  <a:pt x="2094" y="1523"/>
                </a:lnTo>
                <a:lnTo>
                  <a:pt x="2090" y="1532"/>
                </a:lnTo>
                <a:lnTo>
                  <a:pt x="2088" y="1531"/>
                </a:lnTo>
                <a:lnTo>
                  <a:pt x="2088" y="1532"/>
                </a:lnTo>
                <a:lnTo>
                  <a:pt x="2088" y="1533"/>
                </a:lnTo>
                <a:lnTo>
                  <a:pt x="2087" y="1533"/>
                </a:lnTo>
                <a:lnTo>
                  <a:pt x="2087" y="1535"/>
                </a:lnTo>
                <a:lnTo>
                  <a:pt x="2087" y="1536"/>
                </a:lnTo>
                <a:lnTo>
                  <a:pt x="2087" y="1537"/>
                </a:lnTo>
                <a:lnTo>
                  <a:pt x="2087" y="1538"/>
                </a:lnTo>
                <a:lnTo>
                  <a:pt x="2087" y="1539"/>
                </a:lnTo>
                <a:lnTo>
                  <a:pt x="2087" y="1540"/>
                </a:lnTo>
                <a:lnTo>
                  <a:pt x="2087" y="1541"/>
                </a:lnTo>
                <a:lnTo>
                  <a:pt x="2087" y="1544"/>
                </a:lnTo>
                <a:lnTo>
                  <a:pt x="2087" y="1545"/>
                </a:lnTo>
                <a:lnTo>
                  <a:pt x="2087" y="1546"/>
                </a:lnTo>
                <a:lnTo>
                  <a:pt x="2088" y="1547"/>
                </a:lnTo>
                <a:lnTo>
                  <a:pt x="2088" y="1548"/>
                </a:lnTo>
                <a:lnTo>
                  <a:pt x="2088" y="1550"/>
                </a:lnTo>
                <a:lnTo>
                  <a:pt x="2089" y="1552"/>
                </a:lnTo>
                <a:lnTo>
                  <a:pt x="2089" y="1553"/>
                </a:lnTo>
                <a:lnTo>
                  <a:pt x="2089" y="1554"/>
                </a:lnTo>
                <a:lnTo>
                  <a:pt x="2089" y="1555"/>
                </a:lnTo>
                <a:lnTo>
                  <a:pt x="2089" y="1556"/>
                </a:lnTo>
                <a:lnTo>
                  <a:pt x="2089" y="1557"/>
                </a:lnTo>
                <a:lnTo>
                  <a:pt x="2089" y="1558"/>
                </a:lnTo>
                <a:lnTo>
                  <a:pt x="2082" y="1558"/>
                </a:lnTo>
                <a:lnTo>
                  <a:pt x="2080" y="1561"/>
                </a:lnTo>
                <a:lnTo>
                  <a:pt x="2079" y="1562"/>
                </a:lnTo>
                <a:lnTo>
                  <a:pt x="2073" y="1566"/>
                </a:lnTo>
                <a:lnTo>
                  <a:pt x="2073" y="1571"/>
                </a:lnTo>
                <a:lnTo>
                  <a:pt x="2072" y="1572"/>
                </a:lnTo>
                <a:lnTo>
                  <a:pt x="2071" y="1573"/>
                </a:lnTo>
                <a:lnTo>
                  <a:pt x="2069" y="1574"/>
                </a:lnTo>
                <a:lnTo>
                  <a:pt x="2068" y="1575"/>
                </a:lnTo>
                <a:lnTo>
                  <a:pt x="2067" y="1577"/>
                </a:lnTo>
                <a:lnTo>
                  <a:pt x="2064" y="1578"/>
                </a:lnTo>
                <a:lnTo>
                  <a:pt x="2062" y="1579"/>
                </a:lnTo>
                <a:lnTo>
                  <a:pt x="2061" y="1579"/>
                </a:lnTo>
                <a:lnTo>
                  <a:pt x="2056" y="1572"/>
                </a:lnTo>
                <a:lnTo>
                  <a:pt x="2059" y="1571"/>
                </a:lnTo>
                <a:lnTo>
                  <a:pt x="2062" y="1567"/>
                </a:lnTo>
                <a:lnTo>
                  <a:pt x="2059" y="1564"/>
                </a:lnTo>
                <a:lnTo>
                  <a:pt x="2056" y="1561"/>
                </a:lnTo>
                <a:lnTo>
                  <a:pt x="2054" y="1560"/>
                </a:lnTo>
                <a:lnTo>
                  <a:pt x="2048" y="1553"/>
                </a:lnTo>
                <a:lnTo>
                  <a:pt x="2043" y="1558"/>
                </a:lnTo>
                <a:lnTo>
                  <a:pt x="2043" y="1560"/>
                </a:lnTo>
                <a:lnTo>
                  <a:pt x="2042" y="1561"/>
                </a:lnTo>
                <a:lnTo>
                  <a:pt x="2040" y="1561"/>
                </a:lnTo>
                <a:lnTo>
                  <a:pt x="2039" y="1562"/>
                </a:lnTo>
                <a:lnTo>
                  <a:pt x="2038" y="1564"/>
                </a:lnTo>
                <a:lnTo>
                  <a:pt x="2037" y="1565"/>
                </a:lnTo>
                <a:lnTo>
                  <a:pt x="2036" y="1566"/>
                </a:lnTo>
                <a:lnTo>
                  <a:pt x="2034" y="1567"/>
                </a:lnTo>
                <a:lnTo>
                  <a:pt x="2034" y="1569"/>
                </a:lnTo>
                <a:lnTo>
                  <a:pt x="2034" y="1570"/>
                </a:lnTo>
                <a:lnTo>
                  <a:pt x="2032" y="1571"/>
                </a:lnTo>
                <a:lnTo>
                  <a:pt x="2032" y="1572"/>
                </a:lnTo>
                <a:lnTo>
                  <a:pt x="2032" y="1573"/>
                </a:lnTo>
                <a:lnTo>
                  <a:pt x="2032" y="1577"/>
                </a:lnTo>
                <a:lnTo>
                  <a:pt x="2032" y="1578"/>
                </a:lnTo>
                <a:lnTo>
                  <a:pt x="2032" y="1579"/>
                </a:lnTo>
                <a:lnTo>
                  <a:pt x="2032" y="1580"/>
                </a:lnTo>
                <a:lnTo>
                  <a:pt x="2032" y="1581"/>
                </a:lnTo>
                <a:lnTo>
                  <a:pt x="2032" y="1582"/>
                </a:lnTo>
                <a:lnTo>
                  <a:pt x="2032" y="1586"/>
                </a:lnTo>
                <a:lnTo>
                  <a:pt x="2032" y="1588"/>
                </a:lnTo>
                <a:lnTo>
                  <a:pt x="2031" y="1594"/>
                </a:lnTo>
                <a:lnTo>
                  <a:pt x="2032" y="1594"/>
                </a:lnTo>
                <a:lnTo>
                  <a:pt x="2032" y="1588"/>
                </a:lnTo>
                <a:lnTo>
                  <a:pt x="2034" y="1588"/>
                </a:lnTo>
                <a:lnTo>
                  <a:pt x="2034" y="1587"/>
                </a:lnTo>
                <a:lnTo>
                  <a:pt x="2034" y="1586"/>
                </a:lnTo>
                <a:lnTo>
                  <a:pt x="2034" y="1582"/>
                </a:lnTo>
                <a:lnTo>
                  <a:pt x="2034" y="1581"/>
                </a:lnTo>
                <a:lnTo>
                  <a:pt x="2034" y="1580"/>
                </a:lnTo>
                <a:lnTo>
                  <a:pt x="2035" y="1580"/>
                </a:lnTo>
                <a:lnTo>
                  <a:pt x="2035" y="1579"/>
                </a:lnTo>
                <a:lnTo>
                  <a:pt x="2036" y="1579"/>
                </a:lnTo>
                <a:lnTo>
                  <a:pt x="2036" y="1578"/>
                </a:lnTo>
                <a:lnTo>
                  <a:pt x="2038" y="1575"/>
                </a:lnTo>
                <a:lnTo>
                  <a:pt x="2042" y="1579"/>
                </a:lnTo>
                <a:lnTo>
                  <a:pt x="2043" y="1578"/>
                </a:lnTo>
                <a:lnTo>
                  <a:pt x="2045" y="1575"/>
                </a:lnTo>
                <a:lnTo>
                  <a:pt x="2049" y="1579"/>
                </a:lnTo>
                <a:lnTo>
                  <a:pt x="2054" y="1581"/>
                </a:lnTo>
                <a:lnTo>
                  <a:pt x="2054" y="1583"/>
                </a:lnTo>
                <a:lnTo>
                  <a:pt x="2055" y="1582"/>
                </a:lnTo>
                <a:lnTo>
                  <a:pt x="2056" y="1582"/>
                </a:lnTo>
                <a:lnTo>
                  <a:pt x="2057" y="1582"/>
                </a:lnTo>
                <a:lnTo>
                  <a:pt x="2059" y="1581"/>
                </a:lnTo>
                <a:lnTo>
                  <a:pt x="2060" y="1581"/>
                </a:lnTo>
                <a:lnTo>
                  <a:pt x="2061" y="1581"/>
                </a:lnTo>
                <a:lnTo>
                  <a:pt x="2062" y="1580"/>
                </a:lnTo>
                <a:lnTo>
                  <a:pt x="2063" y="1580"/>
                </a:lnTo>
                <a:lnTo>
                  <a:pt x="2077" y="1589"/>
                </a:lnTo>
                <a:lnTo>
                  <a:pt x="2076" y="1589"/>
                </a:lnTo>
                <a:lnTo>
                  <a:pt x="2076" y="1590"/>
                </a:lnTo>
                <a:lnTo>
                  <a:pt x="2076" y="1591"/>
                </a:lnTo>
                <a:lnTo>
                  <a:pt x="2074" y="1591"/>
                </a:lnTo>
                <a:lnTo>
                  <a:pt x="2074" y="1592"/>
                </a:lnTo>
                <a:lnTo>
                  <a:pt x="2073" y="1592"/>
                </a:lnTo>
                <a:lnTo>
                  <a:pt x="2073" y="1594"/>
                </a:lnTo>
                <a:lnTo>
                  <a:pt x="2073" y="1595"/>
                </a:lnTo>
                <a:lnTo>
                  <a:pt x="2072" y="1595"/>
                </a:lnTo>
                <a:lnTo>
                  <a:pt x="2072" y="1596"/>
                </a:lnTo>
                <a:lnTo>
                  <a:pt x="2071" y="1597"/>
                </a:lnTo>
                <a:lnTo>
                  <a:pt x="2071" y="1598"/>
                </a:lnTo>
                <a:lnTo>
                  <a:pt x="2071" y="1599"/>
                </a:lnTo>
                <a:lnTo>
                  <a:pt x="2070" y="1599"/>
                </a:lnTo>
                <a:lnTo>
                  <a:pt x="2070" y="1600"/>
                </a:lnTo>
                <a:lnTo>
                  <a:pt x="2069" y="1602"/>
                </a:lnTo>
                <a:lnTo>
                  <a:pt x="2069" y="1603"/>
                </a:lnTo>
                <a:lnTo>
                  <a:pt x="2068" y="1603"/>
                </a:lnTo>
                <a:lnTo>
                  <a:pt x="2068" y="1604"/>
                </a:lnTo>
                <a:lnTo>
                  <a:pt x="2068" y="1605"/>
                </a:lnTo>
                <a:lnTo>
                  <a:pt x="2067" y="1606"/>
                </a:lnTo>
                <a:lnTo>
                  <a:pt x="2067" y="1607"/>
                </a:lnTo>
                <a:lnTo>
                  <a:pt x="2065" y="1607"/>
                </a:lnTo>
                <a:lnTo>
                  <a:pt x="2064" y="1607"/>
                </a:lnTo>
                <a:lnTo>
                  <a:pt x="2063" y="1608"/>
                </a:lnTo>
                <a:lnTo>
                  <a:pt x="2062" y="1608"/>
                </a:lnTo>
                <a:lnTo>
                  <a:pt x="2062" y="1609"/>
                </a:lnTo>
                <a:lnTo>
                  <a:pt x="2061" y="1611"/>
                </a:lnTo>
                <a:lnTo>
                  <a:pt x="2061" y="1612"/>
                </a:lnTo>
                <a:lnTo>
                  <a:pt x="2061" y="1613"/>
                </a:lnTo>
                <a:lnTo>
                  <a:pt x="2061" y="1614"/>
                </a:lnTo>
                <a:lnTo>
                  <a:pt x="2054" y="1622"/>
                </a:lnTo>
                <a:lnTo>
                  <a:pt x="2056" y="1624"/>
                </a:lnTo>
                <a:lnTo>
                  <a:pt x="2057" y="1625"/>
                </a:lnTo>
                <a:lnTo>
                  <a:pt x="2057" y="1623"/>
                </a:lnTo>
                <a:lnTo>
                  <a:pt x="2060" y="1624"/>
                </a:lnTo>
                <a:lnTo>
                  <a:pt x="2064" y="1619"/>
                </a:lnTo>
                <a:lnTo>
                  <a:pt x="2064" y="1620"/>
                </a:lnTo>
                <a:lnTo>
                  <a:pt x="2065" y="1620"/>
                </a:lnTo>
                <a:lnTo>
                  <a:pt x="2067" y="1620"/>
                </a:lnTo>
                <a:lnTo>
                  <a:pt x="2069" y="1619"/>
                </a:lnTo>
                <a:lnTo>
                  <a:pt x="2072" y="1619"/>
                </a:lnTo>
                <a:lnTo>
                  <a:pt x="2070" y="1616"/>
                </a:lnTo>
                <a:lnTo>
                  <a:pt x="2072" y="1611"/>
                </a:lnTo>
                <a:lnTo>
                  <a:pt x="2072" y="1608"/>
                </a:lnTo>
                <a:lnTo>
                  <a:pt x="2072" y="1605"/>
                </a:lnTo>
                <a:lnTo>
                  <a:pt x="2074" y="1598"/>
                </a:lnTo>
                <a:lnTo>
                  <a:pt x="2076" y="1597"/>
                </a:lnTo>
                <a:lnTo>
                  <a:pt x="2076" y="1596"/>
                </a:lnTo>
                <a:lnTo>
                  <a:pt x="2077" y="1594"/>
                </a:lnTo>
                <a:lnTo>
                  <a:pt x="2077" y="1592"/>
                </a:lnTo>
                <a:lnTo>
                  <a:pt x="2079" y="1590"/>
                </a:lnTo>
                <a:lnTo>
                  <a:pt x="2079" y="1589"/>
                </a:lnTo>
                <a:lnTo>
                  <a:pt x="2080" y="1588"/>
                </a:lnTo>
                <a:lnTo>
                  <a:pt x="2080" y="1587"/>
                </a:lnTo>
                <a:lnTo>
                  <a:pt x="2081" y="1586"/>
                </a:lnTo>
                <a:lnTo>
                  <a:pt x="2081" y="1585"/>
                </a:lnTo>
                <a:lnTo>
                  <a:pt x="2082" y="1583"/>
                </a:lnTo>
                <a:lnTo>
                  <a:pt x="2082" y="1582"/>
                </a:lnTo>
                <a:lnTo>
                  <a:pt x="2082" y="1581"/>
                </a:lnTo>
                <a:lnTo>
                  <a:pt x="2084" y="1581"/>
                </a:lnTo>
                <a:lnTo>
                  <a:pt x="2084" y="1580"/>
                </a:lnTo>
                <a:lnTo>
                  <a:pt x="2084" y="1579"/>
                </a:lnTo>
                <a:lnTo>
                  <a:pt x="2084" y="1578"/>
                </a:lnTo>
                <a:lnTo>
                  <a:pt x="2085" y="1578"/>
                </a:lnTo>
                <a:lnTo>
                  <a:pt x="2086" y="1578"/>
                </a:lnTo>
                <a:lnTo>
                  <a:pt x="2087" y="1578"/>
                </a:lnTo>
                <a:lnTo>
                  <a:pt x="2087" y="1577"/>
                </a:lnTo>
                <a:lnTo>
                  <a:pt x="2088" y="1577"/>
                </a:lnTo>
                <a:lnTo>
                  <a:pt x="2088" y="1575"/>
                </a:lnTo>
                <a:lnTo>
                  <a:pt x="2088" y="1573"/>
                </a:lnTo>
                <a:lnTo>
                  <a:pt x="2095" y="1577"/>
                </a:lnTo>
                <a:lnTo>
                  <a:pt x="2096" y="1572"/>
                </a:lnTo>
                <a:lnTo>
                  <a:pt x="2102" y="1571"/>
                </a:lnTo>
                <a:lnTo>
                  <a:pt x="2102" y="1570"/>
                </a:lnTo>
                <a:lnTo>
                  <a:pt x="2103" y="1567"/>
                </a:lnTo>
                <a:lnTo>
                  <a:pt x="2105" y="1564"/>
                </a:lnTo>
                <a:lnTo>
                  <a:pt x="2108" y="1566"/>
                </a:lnTo>
                <a:lnTo>
                  <a:pt x="2107" y="1569"/>
                </a:lnTo>
                <a:lnTo>
                  <a:pt x="2107" y="1570"/>
                </a:lnTo>
                <a:lnTo>
                  <a:pt x="2113" y="1570"/>
                </a:lnTo>
                <a:lnTo>
                  <a:pt x="2113" y="1571"/>
                </a:lnTo>
                <a:lnTo>
                  <a:pt x="2113" y="1572"/>
                </a:lnTo>
                <a:lnTo>
                  <a:pt x="2113" y="1573"/>
                </a:lnTo>
                <a:lnTo>
                  <a:pt x="2112" y="1573"/>
                </a:lnTo>
                <a:lnTo>
                  <a:pt x="2112" y="1574"/>
                </a:lnTo>
                <a:lnTo>
                  <a:pt x="2112" y="1575"/>
                </a:lnTo>
                <a:lnTo>
                  <a:pt x="2112" y="1577"/>
                </a:lnTo>
                <a:lnTo>
                  <a:pt x="2112" y="1578"/>
                </a:lnTo>
                <a:lnTo>
                  <a:pt x="2112" y="1582"/>
                </a:lnTo>
                <a:lnTo>
                  <a:pt x="2113" y="1589"/>
                </a:lnTo>
                <a:lnTo>
                  <a:pt x="2113" y="1590"/>
                </a:lnTo>
                <a:lnTo>
                  <a:pt x="2113" y="1592"/>
                </a:lnTo>
                <a:lnTo>
                  <a:pt x="2113" y="1594"/>
                </a:lnTo>
                <a:lnTo>
                  <a:pt x="2113" y="1595"/>
                </a:lnTo>
                <a:lnTo>
                  <a:pt x="2113" y="1596"/>
                </a:lnTo>
                <a:lnTo>
                  <a:pt x="2114" y="1596"/>
                </a:lnTo>
                <a:lnTo>
                  <a:pt x="2114" y="1597"/>
                </a:lnTo>
                <a:lnTo>
                  <a:pt x="2114" y="1598"/>
                </a:lnTo>
                <a:lnTo>
                  <a:pt x="2115" y="1598"/>
                </a:lnTo>
                <a:lnTo>
                  <a:pt x="2118" y="1603"/>
                </a:lnTo>
                <a:lnTo>
                  <a:pt x="2115" y="1604"/>
                </a:lnTo>
                <a:lnTo>
                  <a:pt x="2115" y="1605"/>
                </a:lnTo>
                <a:lnTo>
                  <a:pt x="2113" y="1606"/>
                </a:lnTo>
                <a:lnTo>
                  <a:pt x="2110" y="1608"/>
                </a:lnTo>
                <a:lnTo>
                  <a:pt x="2108" y="1609"/>
                </a:lnTo>
                <a:lnTo>
                  <a:pt x="2107" y="1609"/>
                </a:lnTo>
                <a:lnTo>
                  <a:pt x="2106" y="1609"/>
                </a:lnTo>
                <a:lnTo>
                  <a:pt x="2104" y="1612"/>
                </a:lnTo>
                <a:lnTo>
                  <a:pt x="2102" y="1613"/>
                </a:lnTo>
                <a:lnTo>
                  <a:pt x="2099" y="1609"/>
                </a:lnTo>
                <a:lnTo>
                  <a:pt x="2093" y="1613"/>
                </a:lnTo>
                <a:lnTo>
                  <a:pt x="2096" y="1617"/>
                </a:lnTo>
                <a:lnTo>
                  <a:pt x="2099" y="1622"/>
                </a:lnTo>
                <a:lnTo>
                  <a:pt x="2098" y="1623"/>
                </a:lnTo>
                <a:lnTo>
                  <a:pt x="2097" y="1624"/>
                </a:lnTo>
                <a:lnTo>
                  <a:pt x="2095" y="1625"/>
                </a:lnTo>
                <a:lnTo>
                  <a:pt x="2094" y="1626"/>
                </a:lnTo>
                <a:lnTo>
                  <a:pt x="2091" y="1628"/>
                </a:lnTo>
                <a:lnTo>
                  <a:pt x="2090" y="1629"/>
                </a:lnTo>
                <a:lnTo>
                  <a:pt x="2087" y="1630"/>
                </a:lnTo>
                <a:lnTo>
                  <a:pt x="2088" y="1631"/>
                </a:lnTo>
                <a:lnTo>
                  <a:pt x="2089" y="1631"/>
                </a:lnTo>
                <a:lnTo>
                  <a:pt x="2086" y="1633"/>
                </a:lnTo>
                <a:lnTo>
                  <a:pt x="2087" y="1634"/>
                </a:lnTo>
                <a:lnTo>
                  <a:pt x="2089" y="1636"/>
                </a:lnTo>
                <a:lnTo>
                  <a:pt x="2090" y="1637"/>
                </a:lnTo>
                <a:lnTo>
                  <a:pt x="2091" y="1638"/>
                </a:lnTo>
                <a:lnTo>
                  <a:pt x="2093" y="1639"/>
                </a:lnTo>
                <a:lnTo>
                  <a:pt x="2094" y="1639"/>
                </a:lnTo>
                <a:lnTo>
                  <a:pt x="2095" y="1640"/>
                </a:lnTo>
                <a:lnTo>
                  <a:pt x="2096" y="1640"/>
                </a:lnTo>
                <a:lnTo>
                  <a:pt x="2097" y="1641"/>
                </a:lnTo>
                <a:lnTo>
                  <a:pt x="2099" y="1642"/>
                </a:lnTo>
                <a:lnTo>
                  <a:pt x="2101" y="1643"/>
                </a:lnTo>
                <a:lnTo>
                  <a:pt x="2102" y="1645"/>
                </a:lnTo>
                <a:lnTo>
                  <a:pt x="2103" y="1646"/>
                </a:lnTo>
                <a:lnTo>
                  <a:pt x="2104" y="1648"/>
                </a:lnTo>
                <a:lnTo>
                  <a:pt x="2105" y="1649"/>
                </a:lnTo>
                <a:lnTo>
                  <a:pt x="2106" y="1651"/>
                </a:lnTo>
                <a:lnTo>
                  <a:pt x="2106" y="1653"/>
                </a:lnTo>
                <a:lnTo>
                  <a:pt x="2107" y="1654"/>
                </a:lnTo>
                <a:lnTo>
                  <a:pt x="2107" y="1655"/>
                </a:lnTo>
                <a:lnTo>
                  <a:pt x="2108" y="1656"/>
                </a:lnTo>
                <a:lnTo>
                  <a:pt x="2110" y="1657"/>
                </a:lnTo>
                <a:lnTo>
                  <a:pt x="2110" y="1658"/>
                </a:lnTo>
                <a:lnTo>
                  <a:pt x="2110" y="1659"/>
                </a:lnTo>
                <a:lnTo>
                  <a:pt x="2111" y="1661"/>
                </a:lnTo>
                <a:lnTo>
                  <a:pt x="2111" y="1662"/>
                </a:lnTo>
                <a:lnTo>
                  <a:pt x="2112" y="1662"/>
                </a:lnTo>
                <a:lnTo>
                  <a:pt x="2112" y="1663"/>
                </a:lnTo>
                <a:lnTo>
                  <a:pt x="2112" y="1664"/>
                </a:lnTo>
                <a:lnTo>
                  <a:pt x="2113" y="1664"/>
                </a:lnTo>
                <a:lnTo>
                  <a:pt x="2113" y="1665"/>
                </a:lnTo>
                <a:lnTo>
                  <a:pt x="2114" y="1666"/>
                </a:lnTo>
                <a:lnTo>
                  <a:pt x="2115" y="1667"/>
                </a:lnTo>
                <a:lnTo>
                  <a:pt x="2115" y="1668"/>
                </a:lnTo>
                <a:lnTo>
                  <a:pt x="2116" y="1668"/>
                </a:lnTo>
                <a:lnTo>
                  <a:pt x="2116" y="1671"/>
                </a:lnTo>
                <a:lnTo>
                  <a:pt x="2118" y="1672"/>
                </a:lnTo>
                <a:lnTo>
                  <a:pt x="2118" y="1673"/>
                </a:lnTo>
                <a:lnTo>
                  <a:pt x="2118" y="1674"/>
                </a:lnTo>
                <a:lnTo>
                  <a:pt x="2118" y="1675"/>
                </a:lnTo>
                <a:lnTo>
                  <a:pt x="2118" y="1676"/>
                </a:lnTo>
                <a:lnTo>
                  <a:pt x="2118" y="1678"/>
                </a:lnTo>
                <a:lnTo>
                  <a:pt x="2118" y="1679"/>
                </a:lnTo>
                <a:lnTo>
                  <a:pt x="2118" y="1680"/>
                </a:lnTo>
                <a:lnTo>
                  <a:pt x="2118" y="1681"/>
                </a:lnTo>
                <a:lnTo>
                  <a:pt x="2118" y="1682"/>
                </a:lnTo>
                <a:lnTo>
                  <a:pt x="2116" y="1683"/>
                </a:lnTo>
                <a:lnTo>
                  <a:pt x="2116" y="1684"/>
                </a:lnTo>
                <a:lnTo>
                  <a:pt x="2116" y="1685"/>
                </a:lnTo>
                <a:lnTo>
                  <a:pt x="2115" y="1685"/>
                </a:lnTo>
                <a:lnTo>
                  <a:pt x="2115" y="1687"/>
                </a:lnTo>
                <a:lnTo>
                  <a:pt x="2115" y="1688"/>
                </a:lnTo>
                <a:lnTo>
                  <a:pt x="2114" y="1689"/>
                </a:lnTo>
                <a:lnTo>
                  <a:pt x="2113" y="1690"/>
                </a:lnTo>
                <a:lnTo>
                  <a:pt x="2113" y="1691"/>
                </a:lnTo>
                <a:lnTo>
                  <a:pt x="2112" y="1692"/>
                </a:lnTo>
                <a:lnTo>
                  <a:pt x="2112" y="1693"/>
                </a:lnTo>
                <a:lnTo>
                  <a:pt x="2111" y="1695"/>
                </a:lnTo>
                <a:lnTo>
                  <a:pt x="2110" y="1697"/>
                </a:lnTo>
                <a:lnTo>
                  <a:pt x="2108" y="1698"/>
                </a:lnTo>
                <a:lnTo>
                  <a:pt x="2108" y="1699"/>
                </a:lnTo>
                <a:lnTo>
                  <a:pt x="2107" y="1700"/>
                </a:lnTo>
                <a:lnTo>
                  <a:pt x="2107" y="1701"/>
                </a:lnTo>
                <a:lnTo>
                  <a:pt x="2106" y="1702"/>
                </a:lnTo>
                <a:lnTo>
                  <a:pt x="2106" y="1704"/>
                </a:lnTo>
                <a:lnTo>
                  <a:pt x="2105" y="1706"/>
                </a:lnTo>
                <a:lnTo>
                  <a:pt x="2105" y="1707"/>
                </a:lnTo>
                <a:lnTo>
                  <a:pt x="2105" y="1708"/>
                </a:lnTo>
                <a:lnTo>
                  <a:pt x="2105" y="1709"/>
                </a:lnTo>
                <a:lnTo>
                  <a:pt x="2104" y="1710"/>
                </a:lnTo>
                <a:lnTo>
                  <a:pt x="2104" y="1712"/>
                </a:lnTo>
                <a:lnTo>
                  <a:pt x="2104" y="1713"/>
                </a:lnTo>
                <a:lnTo>
                  <a:pt x="2104" y="1714"/>
                </a:lnTo>
                <a:lnTo>
                  <a:pt x="2104" y="1715"/>
                </a:lnTo>
                <a:lnTo>
                  <a:pt x="2104" y="1716"/>
                </a:lnTo>
                <a:lnTo>
                  <a:pt x="2104" y="1718"/>
                </a:lnTo>
                <a:lnTo>
                  <a:pt x="2104" y="1720"/>
                </a:lnTo>
                <a:lnTo>
                  <a:pt x="2104" y="1721"/>
                </a:lnTo>
                <a:lnTo>
                  <a:pt x="2103" y="1721"/>
                </a:lnTo>
                <a:lnTo>
                  <a:pt x="2103" y="1723"/>
                </a:lnTo>
                <a:lnTo>
                  <a:pt x="2103" y="1724"/>
                </a:lnTo>
                <a:lnTo>
                  <a:pt x="2103" y="1725"/>
                </a:lnTo>
                <a:lnTo>
                  <a:pt x="2102" y="1726"/>
                </a:lnTo>
                <a:lnTo>
                  <a:pt x="2102" y="1727"/>
                </a:lnTo>
                <a:lnTo>
                  <a:pt x="2102" y="1729"/>
                </a:lnTo>
                <a:lnTo>
                  <a:pt x="2102" y="1730"/>
                </a:lnTo>
                <a:lnTo>
                  <a:pt x="2101" y="1731"/>
                </a:lnTo>
                <a:lnTo>
                  <a:pt x="2101" y="1732"/>
                </a:lnTo>
                <a:lnTo>
                  <a:pt x="2098" y="1732"/>
                </a:lnTo>
                <a:lnTo>
                  <a:pt x="2090" y="1732"/>
                </a:lnTo>
                <a:lnTo>
                  <a:pt x="2088" y="1732"/>
                </a:lnTo>
                <a:lnTo>
                  <a:pt x="2085" y="1732"/>
                </a:lnTo>
                <a:lnTo>
                  <a:pt x="2081" y="1733"/>
                </a:lnTo>
                <a:lnTo>
                  <a:pt x="2082" y="1733"/>
                </a:lnTo>
                <a:lnTo>
                  <a:pt x="2084" y="1734"/>
                </a:lnTo>
                <a:lnTo>
                  <a:pt x="2088" y="1738"/>
                </a:lnTo>
                <a:lnTo>
                  <a:pt x="2089" y="1738"/>
                </a:lnTo>
                <a:lnTo>
                  <a:pt x="2093" y="1743"/>
                </a:lnTo>
                <a:lnTo>
                  <a:pt x="2094" y="1747"/>
                </a:lnTo>
                <a:lnTo>
                  <a:pt x="2097" y="1747"/>
                </a:lnTo>
                <a:lnTo>
                  <a:pt x="2098" y="1755"/>
                </a:lnTo>
                <a:lnTo>
                  <a:pt x="2097" y="1759"/>
                </a:lnTo>
                <a:lnTo>
                  <a:pt x="2097" y="1765"/>
                </a:lnTo>
                <a:lnTo>
                  <a:pt x="2096" y="1772"/>
                </a:lnTo>
                <a:lnTo>
                  <a:pt x="2095" y="1776"/>
                </a:lnTo>
                <a:lnTo>
                  <a:pt x="2093" y="1783"/>
                </a:lnTo>
                <a:lnTo>
                  <a:pt x="2088" y="1790"/>
                </a:lnTo>
                <a:lnTo>
                  <a:pt x="2086" y="1794"/>
                </a:lnTo>
                <a:lnTo>
                  <a:pt x="2082" y="1800"/>
                </a:lnTo>
                <a:lnTo>
                  <a:pt x="2081" y="1801"/>
                </a:lnTo>
                <a:lnTo>
                  <a:pt x="2081" y="1802"/>
                </a:lnTo>
                <a:lnTo>
                  <a:pt x="2081" y="1803"/>
                </a:lnTo>
                <a:lnTo>
                  <a:pt x="2080" y="1803"/>
                </a:lnTo>
                <a:lnTo>
                  <a:pt x="2080" y="1805"/>
                </a:lnTo>
                <a:lnTo>
                  <a:pt x="2080" y="1806"/>
                </a:lnTo>
                <a:lnTo>
                  <a:pt x="2080" y="1807"/>
                </a:lnTo>
                <a:lnTo>
                  <a:pt x="2080" y="1808"/>
                </a:lnTo>
                <a:lnTo>
                  <a:pt x="2079" y="1809"/>
                </a:lnTo>
                <a:lnTo>
                  <a:pt x="2079" y="1810"/>
                </a:lnTo>
                <a:lnTo>
                  <a:pt x="2079" y="1811"/>
                </a:lnTo>
                <a:lnTo>
                  <a:pt x="2079" y="1813"/>
                </a:lnTo>
                <a:lnTo>
                  <a:pt x="2079" y="1814"/>
                </a:lnTo>
                <a:lnTo>
                  <a:pt x="2079" y="1815"/>
                </a:lnTo>
                <a:lnTo>
                  <a:pt x="2079" y="1816"/>
                </a:lnTo>
                <a:lnTo>
                  <a:pt x="2079" y="1817"/>
                </a:lnTo>
                <a:lnTo>
                  <a:pt x="2079" y="1819"/>
                </a:lnTo>
                <a:lnTo>
                  <a:pt x="2079" y="1820"/>
                </a:lnTo>
                <a:lnTo>
                  <a:pt x="2079" y="1822"/>
                </a:lnTo>
                <a:lnTo>
                  <a:pt x="2080" y="1822"/>
                </a:lnTo>
                <a:lnTo>
                  <a:pt x="2080" y="1823"/>
                </a:lnTo>
                <a:lnTo>
                  <a:pt x="2080" y="1824"/>
                </a:lnTo>
                <a:lnTo>
                  <a:pt x="2080" y="1825"/>
                </a:lnTo>
                <a:lnTo>
                  <a:pt x="2081" y="1825"/>
                </a:lnTo>
                <a:lnTo>
                  <a:pt x="2081" y="1826"/>
                </a:lnTo>
                <a:lnTo>
                  <a:pt x="2082" y="1827"/>
                </a:lnTo>
                <a:lnTo>
                  <a:pt x="2082" y="1828"/>
                </a:lnTo>
                <a:lnTo>
                  <a:pt x="2082" y="1830"/>
                </a:lnTo>
                <a:lnTo>
                  <a:pt x="2082" y="1831"/>
                </a:lnTo>
                <a:lnTo>
                  <a:pt x="2084" y="1831"/>
                </a:lnTo>
                <a:lnTo>
                  <a:pt x="2084" y="1832"/>
                </a:lnTo>
                <a:lnTo>
                  <a:pt x="2084" y="1833"/>
                </a:lnTo>
                <a:lnTo>
                  <a:pt x="2084" y="1834"/>
                </a:lnTo>
                <a:lnTo>
                  <a:pt x="2085" y="1835"/>
                </a:lnTo>
                <a:lnTo>
                  <a:pt x="2085" y="1836"/>
                </a:lnTo>
                <a:lnTo>
                  <a:pt x="2086" y="1847"/>
                </a:lnTo>
                <a:lnTo>
                  <a:pt x="2085" y="1860"/>
                </a:lnTo>
                <a:lnTo>
                  <a:pt x="2080" y="1870"/>
                </a:lnTo>
                <a:lnTo>
                  <a:pt x="2078" y="1883"/>
                </a:lnTo>
                <a:lnTo>
                  <a:pt x="2077" y="1882"/>
                </a:lnTo>
                <a:lnTo>
                  <a:pt x="2076" y="1882"/>
                </a:lnTo>
                <a:lnTo>
                  <a:pt x="2074" y="1882"/>
                </a:lnTo>
                <a:lnTo>
                  <a:pt x="2073" y="1882"/>
                </a:lnTo>
                <a:lnTo>
                  <a:pt x="2073" y="1881"/>
                </a:lnTo>
                <a:lnTo>
                  <a:pt x="2072" y="1881"/>
                </a:lnTo>
                <a:lnTo>
                  <a:pt x="2071" y="1881"/>
                </a:lnTo>
                <a:lnTo>
                  <a:pt x="2070" y="1881"/>
                </a:lnTo>
                <a:lnTo>
                  <a:pt x="2069" y="1879"/>
                </a:lnTo>
                <a:lnTo>
                  <a:pt x="2068" y="1879"/>
                </a:lnTo>
                <a:lnTo>
                  <a:pt x="2067" y="1879"/>
                </a:lnTo>
                <a:lnTo>
                  <a:pt x="2067" y="1878"/>
                </a:lnTo>
                <a:lnTo>
                  <a:pt x="2065" y="1878"/>
                </a:lnTo>
                <a:lnTo>
                  <a:pt x="2065" y="1877"/>
                </a:lnTo>
                <a:lnTo>
                  <a:pt x="2064" y="1877"/>
                </a:lnTo>
                <a:lnTo>
                  <a:pt x="2063" y="1876"/>
                </a:lnTo>
                <a:lnTo>
                  <a:pt x="2063" y="1875"/>
                </a:lnTo>
                <a:lnTo>
                  <a:pt x="2062" y="1875"/>
                </a:lnTo>
                <a:lnTo>
                  <a:pt x="2062" y="1874"/>
                </a:lnTo>
                <a:lnTo>
                  <a:pt x="2062" y="1873"/>
                </a:lnTo>
                <a:lnTo>
                  <a:pt x="2061" y="1873"/>
                </a:lnTo>
                <a:lnTo>
                  <a:pt x="2061" y="1872"/>
                </a:lnTo>
                <a:lnTo>
                  <a:pt x="2060" y="1870"/>
                </a:lnTo>
                <a:lnTo>
                  <a:pt x="2056" y="1865"/>
                </a:lnTo>
                <a:lnTo>
                  <a:pt x="2054" y="1865"/>
                </a:lnTo>
                <a:lnTo>
                  <a:pt x="2054" y="1861"/>
                </a:lnTo>
                <a:lnTo>
                  <a:pt x="2054" y="1860"/>
                </a:lnTo>
                <a:lnTo>
                  <a:pt x="2053" y="1857"/>
                </a:lnTo>
                <a:lnTo>
                  <a:pt x="2052" y="1853"/>
                </a:lnTo>
                <a:lnTo>
                  <a:pt x="2051" y="1851"/>
                </a:lnTo>
                <a:lnTo>
                  <a:pt x="2048" y="1848"/>
                </a:lnTo>
                <a:lnTo>
                  <a:pt x="2046" y="1845"/>
                </a:lnTo>
                <a:lnTo>
                  <a:pt x="2043" y="1841"/>
                </a:lnTo>
                <a:lnTo>
                  <a:pt x="2035" y="1836"/>
                </a:lnTo>
                <a:lnTo>
                  <a:pt x="2030" y="1834"/>
                </a:lnTo>
                <a:lnTo>
                  <a:pt x="2028" y="1830"/>
                </a:lnTo>
                <a:lnTo>
                  <a:pt x="2028" y="1835"/>
                </a:lnTo>
                <a:lnTo>
                  <a:pt x="2028" y="1836"/>
                </a:lnTo>
                <a:lnTo>
                  <a:pt x="2028" y="1844"/>
                </a:lnTo>
                <a:lnTo>
                  <a:pt x="2028" y="1848"/>
                </a:lnTo>
                <a:lnTo>
                  <a:pt x="2028" y="1852"/>
                </a:lnTo>
                <a:lnTo>
                  <a:pt x="2028" y="1853"/>
                </a:lnTo>
                <a:lnTo>
                  <a:pt x="2028" y="1860"/>
                </a:lnTo>
                <a:lnTo>
                  <a:pt x="2028" y="1861"/>
                </a:lnTo>
                <a:lnTo>
                  <a:pt x="2028" y="1862"/>
                </a:lnTo>
                <a:lnTo>
                  <a:pt x="2028" y="1865"/>
                </a:lnTo>
                <a:lnTo>
                  <a:pt x="2028" y="1866"/>
                </a:lnTo>
                <a:lnTo>
                  <a:pt x="2028" y="1868"/>
                </a:lnTo>
                <a:lnTo>
                  <a:pt x="2028" y="1870"/>
                </a:lnTo>
                <a:lnTo>
                  <a:pt x="2028" y="1873"/>
                </a:lnTo>
                <a:lnTo>
                  <a:pt x="2028" y="1875"/>
                </a:lnTo>
                <a:lnTo>
                  <a:pt x="2028" y="1878"/>
                </a:lnTo>
                <a:lnTo>
                  <a:pt x="2028" y="1881"/>
                </a:lnTo>
                <a:lnTo>
                  <a:pt x="2028" y="1882"/>
                </a:lnTo>
                <a:lnTo>
                  <a:pt x="2028" y="1883"/>
                </a:lnTo>
                <a:lnTo>
                  <a:pt x="2028" y="1885"/>
                </a:lnTo>
                <a:lnTo>
                  <a:pt x="2028" y="1886"/>
                </a:lnTo>
                <a:lnTo>
                  <a:pt x="2028" y="1889"/>
                </a:lnTo>
                <a:lnTo>
                  <a:pt x="2028" y="1890"/>
                </a:lnTo>
                <a:lnTo>
                  <a:pt x="2028" y="1891"/>
                </a:lnTo>
                <a:lnTo>
                  <a:pt x="2028" y="1893"/>
                </a:lnTo>
                <a:lnTo>
                  <a:pt x="2028" y="1895"/>
                </a:lnTo>
                <a:lnTo>
                  <a:pt x="2028" y="1898"/>
                </a:lnTo>
                <a:lnTo>
                  <a:pt x="2028" y="1900"/>
                </a:lnTo>
                <a:lnTo>
                  <a:pt x="2028" y="1901"/>
                </a:lnTo>
                <a:lnTo>
                  <a:pt x="2028" y="1903"/>
                </a:lnTo>
                <a:lnTo>
                  <a:pt x="2028" y="1906"/>
                </a:lnTo>
                <a:lnTo>
                  <a:pt x="2028" y="1907"/>
                </a:lnTo>
                <a:lnTo>
                  <a:pt x="2028" y="1909"/>
                </a:lnTo>
                <a:lnTo>
                  <a:pt x="2028" y="1910"/>
                </a:lnTo>
                <a:lnTo>
                  <a:pt x="2028" y="1911"/>
                </a:lnTo>
                <a:lnTo>
                  <a:pt x="2028" y="1912"/>
                </a:lnTo>
                <a:lnTo>
                  <a:pt x="2028" y="1914"/>
                </a:lnTo>
                <a:lnTo>
                  <a:pt x="2028" y="1916"/>
                </a:lnTo>
                <a:lnTo>
                  <a:pt x="2028" y="1917"/>
                </a:lnTo>
                <a:lnTo>
                  <a:pt x="2028" y="1919"/>
                </a:lnTo>
                <a:lnTo>
                  <a:pt x="2028" y="1920"/>
                </a:lnTo>
                <a:lnTo>
                  <a:pt x="2023" y="1920"/>
                </a:lnTo>
                <a:lnTo>
                  <a:pt x="2022" y="1920"/>
                </a:lnTo>
                <a:lnTo>
                  <a:pt x="2021" y="1920"/>
                </a:lnTo>
                <a:lnTo>
                  <a:pt x="2019" y="1920"/>
                </a:lnTo>
                <a:lnTo>
                  <a:pt x="2017" y="1920"/>
                </a:lnTo>
                <a:lnTo>
                  <a:pt x="2014" y="1921"/>
                </a:lnTo>
                <a:lnTo>
                  <a:pt x="2012" y="1921"/>
                </a:lnTo>
                <a:lnTo>
                  <a:pt x="2011" y="1921"/>
                </a:lnTo>
                <a:lnTo>
                  <a:pt x="2009" y="1921"/>
                </a:lnTo>
                <a:lnTo>
                  <a:pt x="2008" y="1921"/>
                </a:lnTo>
                <a:lnTo>
                  <a:pt x="2004" y="1921"/>
                </a:lnTo>
                <a:lnTo>
                  <a:pt x="2004" y="1920"/>
                </a:lnTo>
                <a:lnTo>
                  <a:pt x="2004" y="1918"/>
                </a:lnTo>
                <a:lnTo>
                  <a:pt x="2004" y="1916"/>
                </a:lnTo>
                <a:lnTo>
                  <a:pt x="2004" y="1915"/>
                </a:lnTo>
                <a:lnTo>
                  <a:pt x="2004" y="1914"/>
                </a:lnTo>
                <a:lnTo>
                  <a:pt x="2004" y="1912"/>
                </a:lnTo>
                <a:lnTo>
                  <a:pt x="2004" y="1911"/>
                </a:lnTo>
                <a:lnTo>
                  <a:pt x="2004" y="1909"/>
                </a:lnTo>
                <a:lnTo>
                  <a:pt x="2004" y="1906"/>
                </a:lnTo>
                <a:lnTo>
                  <a:pt x="2003" y="1906"/>
                </a:lnTo>
                <a:lnTo>
                  <a:pt x="2001" y="1906"/>
                </a:lnTo>
                <a:lnTo>
                  <a:pt x="1998" y="1906"/>
                </a:lnTo>
                <a:lnTo>
                  <a:pt x="1996" y="1906"/>
                </a:lnTo>
                <a:lnTo>
                  <a:pt x="1994" y="1906"/>
                </a:lnTo>
                <a:lnTo>
                  <a:pt x="1993" y="1906"/>
                </a:lnTo>
                <a:lnTo>
                  <a:pt x="1992" y="1906"/>
                </a:lnTo>
                <a:lnTo>
                  <a:pt x="1991" y="1906"/>
                </a:lnTo>
                <a:lnTo>
                  <a:pt x="1988" y="1906"/>
                </a:lnTo>
                <a:lnTo>
                  <a:pt x="1986" y="1906"/>
                </a:lnTo>
                <a:lnTo>
                  <a:pt x="1980" y="1906"/>
                </a:lnTo>
                <a:lnTo>
                  <a:pt x="1978" y="1906"/>
                </a:lnTo>
                <a:lnTo>
                  <a:pt x="1977" y="1911"/>
                </a:lnTo>
                <a:lnTo>
                  <a:pt x="1977" y="1912"/>
                </a:lnTo>
                <a:lnTo>
                  <a:pt x="1976" y="1915"/>
                </a:lnTo>
                <a:lnTo>
                  <a:pt x="1976" y="1918"/>
                </a:lnTo>
                <a:lnTo>
                  <a:pt x="1975" y="1919"/>
                </a:lnTo>
                <a:lnTo>
                  <a:pt x="1978" y="1921"/>
                </a:lnTo>
                <a:lnTo>
                  <a:pt x="1980" y="1923"/>
                </a:lnTo>
                <a:lnTo>
                  <a:pt x="1981" y="1923"/>
                </a:lnTo>
                <a:lnTo>
                  <a:pt x="1979" y="1926"/>
                </a:lnTo>
                <a:lnTo>
                  <a:pt x="1978" y="1928"/>
                </a:lnTo>
                <a:lnTo>
                  <a:pt x="1979" y="1928"/>
                </a:lnTo>
                <a:lnTo>
                  <a:pt x="1980" y="1929"/>
                </a:lnTo>
                <a:lnTo>
                  <a:pt x="1983" y="1932"/>
                </a:lnTo>
                <a:lnTo>
                  <a:pt x="1984" y="1932"/>
                </a:lnTo>
                <a:lnTo>
                  <a:pt x="1985" y="1933"/>
                </a:lnTo>
                <a:lnTo>
                  <a:pt x="1986" y="1934"/>
                </a:lnTo>
                <a:lnTo>
                  <a:pt x="1987" y="1935"/>
                </a:lnTo>
                <a:lnTo>
                  <a:pt x="1988" y="1935"/>
                </a:lnTo>
                <a:lnTo>
                  <a:pt x="1989" y="1936"/>
                </a:lnTo>
                <a:lnTo>
                  <a:pt x="1992" y="1938"/>
                </a:lnTo>
                <a:lnTo>
                  <a:pt x="1993" y="1940"/>
                </a:lnTo>
                <a:lnTo>
                  <a:pt x="1994" y="1941"/>
                </a:lnTo>
                <a:lnTo>
                  <a:pt x="1995" y="1941"/>
                </a:lnTo>
                <a:lnTo>
                  <a:pt x="1996" y="1942"/>
                </a:lnTo>
                <a:lnTo>
                  <a:pt x="1997" y="1943"/>
                </a:lnTo>
                <a:lnTo>
                  <a:pt x="1998" y="1944"/>
                </a:lnTo>
                <a:lnTo>
                  <a:pt x="2000" y="1944"/>
                </a:lnTo>
                <a:lnTo>
                  <a:pt x="2000" y="1945"/>
                </a:lnTo>
                <a:lnTo>
                  <a:pt x="2003" y="1948"/>
                </a:lnTo>
                <a:lnTo>
                  <a:pt x="2004" y="1948"/>
                </a:lnTo>
                <a:lnTo>
                  <a:pt x="2005" y="1950"/>
                </a:lnTo>
                <a:lnTo>
                  <a:pt x="2006" y="1950"/>
                </a:lnTo>
                <a:lnTo>
                  <a:pt x="2008" y="1950"/>
                </a:lnTo>
                <a:lnTo>
                  <a:pt x="2009" y="1951"/>
                </a:lnTo>
                <a:lnTo>
                  <a:pt x="2010" y="1952"/>
                </a:lnTo>
                <a:lnTo>
                  <a:pt x="2012" y="1953"/>
                </a:lnTo>
                <a:lnTo>
                  <a:pt x="2013" y="1954"/>
                </a:lnTo>
                <a:lnTo>
                  <a:pt x="2014" y="1954"/>
                </a:lnTo>
                <a:lnTo>
                  <a:pt x="2015" y="1954"/>
                </a:lnTo>
                <a:lnTo>
                  <a:pt x="2015" y="1955"/>
                </a:lnTo>
                <a:lnTo>
                  <a:pt x="2018" y="1955"/>
                </a:lnTo>
                <a:lnTo>
                  <a:pt x="2019" y="1957"/>
                </a:lnTo>
                <a:lnTo>
                  <a:pt x="2020" y="1957"/>
                </a:lnTo>
                <a:lnTo>
                  <a:pt x="2022" y="1958"/>
                </a:lnTo>
                <a:lnTo>
                  <a:pt x="2023" y="1958"/>
                </a:lnTo>
                <a:lnTo>
                  <a:pt x="2025" y="1959"/>
                </a:lnTo>
                <a:lnTo>
                  <a:pt x="2026" y="1959"/>
                </a:lnTo>
                <a:lnTo>
                  <a:pt x="2027" y="1960"/>
                </a:lnTo>
                <a:lnTo>
                  <a:pt x="2028" y="1960"/>
                </a:lnTo>
                <a:lnTo>
                  <a:pt x="2029" y="1960"/>
                </a:lnTo>
                <a:lnTo>
                  <a:pt x="2029" y="1961"/>
                </a:lnTo>
                <a:lnTo>
                  <a:pt x="2030" y="1961"/>
                </a:lnTo>
                <a:lnTo>
                  <a:pt x="2031" y="1961"/>
                </a:lnTo>
                <a:lnTo>
                  <a:pt x="2031" y="1962"/>
                </a:lnTo>
                <a:lnTo>
                  <a:pt x="2032" y="1962"/>
                </a:lnTo>
                <a:lnTo>
                  <a:pt x="2034" y="1962"/>
                </a:lnTo>
                <a:lnTo>
                  <a:pt x="2035" y="1963"/>
                </a:lnTo>
                <a:lnTo>
                  <a:pt x="2036" y="1963"/>
                </a:lnTo>
                <a:lnTo>
                  <a:pt x="2046" y="1967"/>
                </a:lnTo>
                <a:lnTo>
                  <a:pt x="2046" y="1971"/>
                </a:lnTo>
                <a:lnTo>
                  <a:pt x="2046" y="1973"/>
                </a:lnTo>
                <a:lnTo>
                  <a:pt x="2046" y="1974"/>
                </a:lnTo>
                <a:lnTo>
                  <a:pt x="2046" y="1977"/>
                </a:lnTo>
                <a:lnTo>
                  <a:pt x="2046" y="1982"/>
                </a:lnTo>
                <a:lnTo>
                  <a:pt x="2045" y="1985"/>
                </a:lnTo>
                <a:lnTo>
                  <a:pt x="2045" y="1987"/>
                </a:lnTo>
                <a:lnTo>
                  <a:pt x="2045" y="1988"/>
                </a:lnTo>
                <a:lnTo>
                  <a:pt x="2045" y="1990"/>
                </a:lnTo>
                <a:lnTo>
                  <a:pt x="2045" y="1993"/>
                </a:lnTo>
                <a:lnTo>
                  <a:pt x="2045" y="1995"/>
                </a:lnTo>
                <a:lnTo>
                  <a:pt x="2045" y="1997"/>
                </a:lnTo>
                <a:lnTo>
                  <a:pt x="2045" y="1999"/>
                </a:lnTo>
                <a:lnTo>
                  <a:pt x="2045" y="2001"/>
                </a:lnTo>
                <a:lnTo>
                  <a:pt x="2045" y="2002"/>
                </a:lnTo>
                <a:lnTo>
                  <a:pt x="2045" y="2004"/>
                </a:lnTo>
                <a:lnTo>
                  <a:pt x="2045" y="2009"/>
                </a:lnTo>
                <a:lnTo>
                  <a:pt x="2046" y="2010"/>
                </a:lnTo>
                <a:lnTo>
                  <a:pt x="2045" y="2041"/>
                </a:lnTo>
                <a:lnTo>
                  <a:pt x="2042" y="2039"/>
                </a:lnTo>
                <a:lnTo>
                  <a:pt x="2039" y="2038"/>
                </a:lnTo>
                <a:lnTo>
                  <a:pt x="2038" y="2038"/>
                </a:lnTo>
                <a:lnTo>
                  <a:pt x="2032" y="2036"/>
                </a:lnTo>
                <a:lnTo>
                  <a:pt x="2029" y="2035"/>
                </a:lnTo>
                <a:lnTo>
                  <a:pt x="2028" y="2054"/>
                </a:lnTo>
                <a:lnTo>
                  <a:pt x="2028" y="2058"/>
                </a:lnTo>
                <a:lnTo>
                  <a:pt x="2037" y="2058"/>
                </a:lnTo>
                <a:lnTo>
                  <a:pt x="2038" y="2058"/>
                </a:lnTo>
                <a:lnTo>
                  <a:pt x="2038" y="2069"/>
                </a:lnTo>
                <a:lnTo>
                  <a:pt x="2037" y="2069"/>
                </a:lnTo>
                <a:lnTo>
                  <a:pt x="2028" y="2069"/>
                </a:lnTo>
                <a:lnTo>
                  <a:pt x="2028" y="2070"/>
                </a:lnTo>
                <a:lnTo>
                  <a:pt x="2028" y="2071"/>
                </a:lnTo>
                <a:lnTo>
                  <a:pt x="2028" y="2072"/>
                </a:lnTo>
                <a:lnTo>
                  <a:pt x="2028" y="2078"/>
                </a:lnTo>
                <a:lnTo>
                  <a:pt x="2027" y="2089"/>
                </a:lnTo>
                <a:lnTo>
                  <a:pt x="2027" y="2094"/>
                </a:lnTo>
                <a:lnTo>
                  <a:pt x="2029" y="2094"/>
                </a:lnTo>
                <a:lnTo>
                  <a:pt x="2028" y="2100"/>
                </a:lnTo>
                <a:lnTo>
                  <a:pt x="2037" y="2100"/>
                </a:lnTo>
                <a:lnTo>
                  <a:pt x="2038" y="2100"/>
                </a:lnTo>
                <a:lnTo>
                  <a:pt x="2038" y="2101"/>
                </a:lnTo>
                <a:lnTo>
                  <a:pt x="2037" y="2101"/>
                </a:lnTo>
                <a:lnTo>
                  <a:pt x="2034" y="2101"/>
                </a:lnTo>
                <a:lnTo>
                  <a:pt x="2034" y="2110"/>
                </a:lnTo>
                <a:lnTo>
                  <a:pt x="2034" y="2112"/>
                </a:lnTo>
                <a:lnTo>
                  <a:pt x="2034" y="2114"/>
                </a:lnTo>
                <a:lnTo>
                  <a:pt x="2037" y="2114"/>
                </a:lnTo>
                <a:lnTo>
                  <a:pt x="2038" y="2114"/>
                </a:lnTo>
                <a:lnTo>
                  <a:pt x="2038" y="2115"/>
                </a:lnTo>
                <a:lnTo>
                  <a:pt x="2038" y="2118"/>
                </a:lnTo>
                <a:lnTo>
                  <a:pt x="2037" y="2118"/>
                </a:lnTo>
                <a:lnTo>
                  <a:pt x="2027" y="2118"/>
                </a:lnTo>
                <a:lnTo>
                  <a:pt x="2027" y="2121"/>
                </a:lnTo>
                <a:lnTo>
                  <a:pt x="2026" y="2129"/>
                </a:lnTo>
                <a:lnTo>
                  <a:pt x="2023" y="2129"/>
                </a:lnTo>
                <a:lnTo>
                  <a:pt x="2022" y="2130"/>
                </a:lnTo>
                <a:lnTo>
                  <a:pt x="2021" y="2130"/>
                </a:lnTo>
                <a:lnTo>
                  <a:pt x="2013" y="2130"/>
                </a:lnTo>
                <a:lnTo>
                  <a:pt x="2009" y="2129"/>
                </a:lnTo>
                <a:lnTo>
                  <a:pt x="2009" y="2130"/>
                </a:lnTo>
                <a:lnTo>
                  <a:pt x="2008" y="2130"/>
                </a:lnTo>
                <a:lnTo>
                  <a:pt x="2004" y="2130"/>
                </a:lnTo>
                <a:lnTo>
                  <a:pt x="2003" y="2130"/>
                </a:lnTo>
                <a:lnTo>
                  <a:pt x="2001" y="2130"/>
                </a:lnTo>
                <a:lnTo>
                  <a:pt x="1997" y="2129"/>
                </a:lnTo>
                <a:lnTo>
                  <a:pt x="1994" y="2129"/>
                </a:lnTo>
                <a:lnTo>
                  <a:pt x="1992" y="2129"/>
                </a:lnTo>
                <a:lnTo>
                  <a:pt x="1987" y="2128"/>
                </a:lnTo>
                <a:lnTo>
                  <a:pt x="1985" y="2128"/>
                </a:lnTo>
                <a:lnTo>
                  <a:pt x="1984" y="2128"/>
                </a:lnTo>
                <a:lnTo>
                  <a:pt x="1981" y="2127"/>
                </a:lnTo>
                <a:lnTo>
                  <a:pt x="1979" y="2127"/>
                </a:lnTo>
                <a:lnTo>
                  <a:pt x="1976" y="2127"/>
                </a:lnTo>
                <a:lnTo>
                  <a:pt x="1974" y="2126"/>
                </a:lnTo>
                <a:lnTo>
                  <a:pt x="1971" y="2126"/>
                </a:lnTo>
                <a:lnTo>
                  <a:pt x="1969" y="2126"/>
                </a:lnTo>
                <a:lnTo>
                  <a:pt x="1966" y="2126"/>
                </a:lnTo>
                <a:lnTo>
                  <a:pt x="1963" y="2125"/>
                </a:lnTo>
                <a:lnTo>
                  <a:pt x="1963" y="2129"/>
                </a:lnTo>
                <a:lnTo>
                  <a:pt x="1963" y="2130"/>
                </a:lnTo>
                <a:lnTo>
                  <a:pt x="1962" y="2134"/>
                </a:lnTo>
                <a:lnTo>
                  <a:pt x="1962" y="2137"/>
                </a:lnTo>
                <a:lnTo>
                  <a:pt x="1961" y="2144"/>
                </a:lnTo>
                <a:lnTo>
                  <a:pt x="1960" y="2153"/>
                </a:lnTo>
                <a:lnTo>
                  <a:pt x="1960" y="2159"/>
                </a:lnTo>
                <a:lnTo>
                  <a:pt x="1959" y="2164"/>
                </a:lnTo>
                <a:lnTo>
                  <a:pt x="1959" y="2165"/>
                </a:lnTo>
                <a:lnTo>
                  <a:pt x="1959" y="2168"/>
                </a:lnTo>
                <a:lnTo>
                  <a:pt x="1959" y="2169"/>
                </a:lnTo>
                <a:lnTo>
                  <a:pt x="1956" y="2181"/>
                </a:lnTo>
                <a:lnTo>
                  <a:pt x="1956" y="2182"/>
                </a:lnTo>
                <a:lnTo>
                  <a:pt x="1970" y="2186"/>
                </a:lnTo>
                <a:lnTo>
                  <a:pt x="1971" y="2186"/>
                </a:lnTo>
                <a:lnTo>
                  <a:pt x="1971" y="2187"/>
                </a:lnTo>
                <a:lnTo>
                  <a:pt x="1970" y="2187"/>
                </a:lnTo>
                <a:lnTo>
                  <a:pt x="1970" y="2188"/>
                </a:lnTo>
                <a:lnTo>
                  <a:pt x="1969" y="2189"/>
                </a:lnTo>
                <a:lnTo>
                  <a:pt x="1970" y="2189"/>
                </a:lnTo>
                <a:lnTo>
                  <a:pt x="1971" y="2189"/>
                </a:lnTo>
                <a:lnTo>
                  <a:pt x="1984" y="2189"/>
                </a:lnTo>
                <a:lnTo>
                  <a:pt x="1985" y="2189"/>
                </a:lnTo>
                <a:lnTo>
                  <a:pt x="1988" y="2189"/>
                </a:lnTo>
                <a:lnTo>
                  <a:pt x="1995" y="2189"/>
                </a:lnTo>
                <a:lnTo>
                  <a:pt x="2005" y="2189"/>
                </a:lnTo>
                <a:lnTo>
                  <a:pt x="2009" y="2189"/>
                </a:lnTo>
                <a:lnTo>
                  <a:pt x="2012" y="2189"/>
                </a:lnTo>
                <a:lnTo>
                  <a:pt x="2015" y="2189"/>
                </a:lnTo>
                <a:lnTo>
                  <a:pt x="2026" y="2189"/>
                </a:lnTo>
                <a:lnTo>
                  <a:pt x="2029" y="2189"/>
                </a:lnTo>
                <a:lnTo>
                  <a:pt x="2031" y="2189"/>
                </a:lnTo>
                <a:lnTo>
                  <a:pt x="2032" y="2189"/>
                </a:lnTo>
                <a:lnTo>
                  <a:pt x="2042" y="2189"/>
                </a:lnTo>
                <a:lnTo>
                  <a:pt x="2045" y="2189"/>
                </a:lnTo>
                <a:lnTo>
                  <a:pt x="2047" y="2189"/>
                </a:lnTo>
                <a:lnTo>
                  <a:pt x="2052" y="2189"/>
                </a:lnTo>
                <a:lnTo>
                  <a:pt x="2052" y="2188"/>
                </a:lnTo>
                <a:lnTo>
                  <a:pt x="2052" y="2184"/>
                </a:lnTo>
                <a:lnTo>
                  <a:pt x="2052" y="2182"/>
                </a:lnTo>
                <a:lnTo>
                  <a:pt x="2052" y="2180"/>
                </a:lnTo>
                <a:lnTo>
                  <a:pt x="2051" y="2180"/>
                </a:lnTo>
                <a:lnTo>
                  <a:pt x="2051" y="2177"/>
                </a:lnTo>
                <a:lnTo>
                  <a:pt x="2051" y="2176"/>
                </a:lnTo>
                <a:lnTo>
                  <a:pt x="2051" y="2174"/>
                </a:lnTo>
                <a:lnTo>
                  <a:pt x="2051" y="2173"/>
                </a:lnTo>
                <a:lnTo>
                  <a:pt x="2051" y="2171"/>
                </a:lnTo>
                <a:lnTo>
                  <a:pt x="2051" y="2170"/>
                </a:lnTo>
                <a:lnTo>
                  <a:pt x="2051" y="2168"/>
                </a:lnTo>
                <a:lnTo>
                  <a:pt x="2051" y="2162"/>
                </a:lnTo>
                <a:lnTo>
                  <a:pt x="2051" y="2161"/>
                </a:lnTo>
                <a:lnTo>
                  <a:pt x="2051" y="2160"/>
                </a:lnTo>
                <a:lnTo>
                  <a:pt x="2047" y="2160"/>
                </a:lnTo>
                <a:lnTo>
                  <a:pt x="2044" y="2160"/>
                </a:lnTo>
                <a:lnTo>
                  <a:pt x="2040" y="2160"/>
                </a:lnTo>
                <a:lnTo>
                  <a:pt x="2039" y="2160"/>
                </a:lnTo>
                <a:lnTo>
                  <a:pt x="2037" y="2160"/>
                </a:lnTo>
                <a:lnTo>
                  <a:pt x="2035" y="2160"/>
                </a:lnTo>
                <a:lnTo>
                  <a:pt x="2034" y="2160"/>
                </a:lnTo>
                <a:lnTo>
                  <a:pt x="2029" y="2160"/>
                </a:lnTo>
                <a:lnTo>
                  <a:pt x="2025" y="2179"/>
                </a:lnTo>
                <a:lnTo>
                  <a:pt x="2023" y="2179"/>
                </a:lnTo>
                <a:lnTo>
                  <a:pt x="2022" y="2179"/>
                </a:lnTo>
                <a:lnTo>
                  <a:pt x="2022" y="2178"/>
                </a:lnTo>
                <a:lnTo>
                  <a:pt x="2021" y="2178"/>
                </a:lnTo>
                <a:lnTo>
                  <a:pt x="2020" y="2178"/>
                </a:lnTo>
                <a:lnTo>
                  <a:pt x="2020" y="2177"/>
                </a:lnTo>
                <a:lnTo>
                  <a:pt x="2021" y="2173"/>
                </a:lnTo>
                <a:lnTo>
                  <a:pt x="2022" y="2171"/>
                </a:lnTo>
                <a:lnTo>
                  <a:pt x="2026" y="2160"/>
                </a:lnTo>
                <a:lnTo>
                  <a:pt x="2021" y="2160"/>
                </a:lnTo>
                <a:lnTo>
                  <a:pt x="2019" y="2160"/>
                </a:lnTo>
                <a:lnTo>
                  <a:pt x="2014" y="2160"/>
                </a:lnTo>
                <a:lnTo>
                  <a:pt x="2012" y="2159"/>
                </a:lnTo>
                <a:lnTo>
                  <a:pt x="2012" y="2161"/>
                </a:lnTo>
                <a:lnTo>
                  <a:pt x="2010" y="2161"/>
                </a:lnTo>
                <a:lnTo>
                  <a:pt x="2008" y="2161"/>
                </a:lnTo>
                <a:lnTo>
                  <a:pt x="2006" y="2161"/>
                </a:lnTo>
                <a:lnTo>
                  <a:pt x="2003" y="2160"/>
                </a:lnTo>
                <a:lnTo>
                  <a:pt x="2001" y="2160"/>
                </a:lnTo>
                <a:lnTo>
                  <a:pt x="2002" y="2159"/>
                </a:lnTo>
                <a:lnTo>
                  <a:pt x="2003" y="2155"/>
                </a:lnTo>
                <a:lnTo>
                  <a:pt x="2002" y="2155"/>
                </a:lnTo>
                <a:lnTo>
                  <a:pt x="2000" y="2154"/>
                </a:lnTo>
                <a:lnTo>
                  <a:pt x="1997" y="2152"/>
                </a:lnTo>
                <a:lnTo>
                  <a:pt x="1993" y="2154"/>
                </a:lnTo>
                <a:lnTo>
                  <a:pt x="1992" y="2153"/>
                </a:lnTo>
                <a:lnTo>
                  <a:pt x="1994" y="2152"/>
                </a:lnTo>
                <a:lnTo>
                  <a:pt x="1995" y="2151"/>
                </a:lnTo>
                <a:lnTo>
                  <a:pt x="1995" y="2149"/>
                </a:lnTo>
                <a:lnTo>
                  <a:pt x="1997" y="2148"/>
                </a:lnTo>
                <a:lnTo>
                  <a:pt x="1998" y="2146"/>
                </a:lnTo>
                <a:lnTo>
                  <a:pt x="2002" y="2144"/>
                </a:lnTo>
                <a:lnTo>
                  <a:pt x="2003" y="2144"/>
                </a:lnTo>
                <a:lnTo>
                  <a:pt x="2005" y="2144"/>
                </a:lnTo>
                <a:lnTo>
                  <a:pt x="2006" y="2144"/>
                </a:lnTo>
                <a:lnTo>
                  <a:pt x="2008" y="2144"/>
                </a:lnTo>
                <a:lnTo>
                  <a:pt x="2009" y="2144"/>
                </a:lnTo>
                <a:lnTo>
                  <a:pt x="2010" y="2144"/>
                </a:lnTo>
                <a:lnTo>
                  <a:pt x="2012" y="2144"/>
                </a:lnTo>
                <a:lnTo>
                  <a:pt x="2013" y="2144"/>
                </a:lnTo>
                <a:lnTo>
                  <a:pt x="2014" y="2144"/>
                </a:lnTo>
                <a:lnTo>
                  <a:pt x="2017" y="2144"/>
                </a:lnTo>
                <a:lnTo>
                  <a:pt x="2018" y="2144"/>
                </a:lnTo>
                <a:lnTo>
                  <a:pt x="2020" y="2144"/>
                </a:lnTo>
                <a:lnTo>
                  <a:pt x="2021" y="2144"/>
                </a:lnTo>
                <a:lnTo>
                  <a:pt x="2022" y="2144"/>
                </a:lnTo>
                <a:lnTo>
                  <a:pt x="2023" y="2144"/>
                </a:lnTo>
                <a:lnTo>
                  <a:pt x="2025" y="2144"/>
                </a:lnTo>
                <a:lnTo>
                  <a:pt x="2026" y="2144"/>
                </a:lnTo>
                <a:lnTo>
                  <a:pt x="2028" y="2144"/>
                </a:lnTo>
                <a:lnTo>
                  <a:pt x="2029" y="2144"/>
                </a:lnTo>
                <a:lnTo>
                  <a:pt x="2031" y="2144"/>
                </a:lnTo>
                <a:lnTo>
                  <a:pt x="2032" y="2144"/>
                </a:lnTo>
                <a:lnTo>
                  <a:pt x="2035" y="2144"/>
                </a:lnTo>
                <a:lnTo>
                  <a:pt x="2036" y="2144"/>
                </a:lnTo>
                <a:lnTo>
                  <a:pt x="2037" y="2144"/>
                </a:lnTo>
                <a:lnTo>
                  <a:pt x="2039" y="2144"/>
                </a:lnTo>
                <a:lnTo>
                  <a:pt x="2040" y="2144"/>
                </a:lnTo>
                <a:lnTo>
                  <a:pt x="2043" y="2144"/>
                </a:lnTo>
                <a:lnTo>
                  <a:pt x="2044" y="2144"/>
                </a:lnTo>
                <a:lnTo>
                  <a:pt x="2045" y="2144"/>
                </a:lnTo>
                <a:lnTo>
                  <a:pt x="2047" y="2144"/>
                </a:lnTo>
                <a:lnTo>
                  <a:pt x="2051" y="2144"/>
                </a:lnTo>
                <a:lnTo>
                  <a:pt x="2051" y="2139"/>
                </a:lnTo>
                <a:lnTo>
                  <a:pt x="2051" y="2138"/>
                </a:lnTo>
                <a:lnTo>
                  <a:pt x="2052" y="2137"/>
                </a:lnTo>
                <a:lnTo>
                  <a:pt x="2052" y="2134"/>
                </a:lnTo>
                <a:lnTo>
                  <a:pt x="2052" y="2132"/>
                </a:lnTo>
                <a:lnTo>
                  <a:pt x="2052" y="2131"/>
                </a:lnTo>
                <a:lnTo>
                  <a:pt x="2052" y="2130"/>
                </a:lnTo>
                <a:lnTo>
                  <a:pt x="2052" y="2129"/>
                </a:lnTo>
                <a:lnTo>
                  <a:pt x="2052" y="2128"/>
                </a:lnTo>
                <a:lnTo>
                  <a:pt x="2052" y="2127"/>
                </a:lnTo>
                <a:lnTo>
                  <a:pt x="2052" y="2126"/>
                </a:lnTo>
                <a:lnTo>
                  <a:pt x="2052" y="2123"/>
                </a:lnTo>
                <a:lnTo>
                  <a:pt x="2059" y="2120"/>
                </a:lnTo>
                <a:lnTo>
                  <a:pt x="2061" y="2119"/>
                </a:lnTo>
                <a:lnTo>
                  <a:pt x="2063" y="2117"/>
                </a:lnTo>
                <a:lnTo>
                  <a:pt x="2067" y="2113"/>
                </a:lnTo>
                <a:lnTo>
                  <a:pt x="2072" y="2108"/>
                </a:lnTo>
                <a:lnTo>
                  <a:pt x="2072" y="2109"/>
                </a:lnTo>
                <a:lnTo>
                  <a:pt x="2077" y="2113"/>
                </a:lnTo>
                <a:lnTo>
                  <a:pt x="2086" y="2126"/>
                </a:lnTo>
                <a:lnTo>
                  <a:pt x="2086" y="2129"/>
                </a:lnTo>
                <a:lnTo>
                  <a:pt x="2086" y="2130"/>
                </a:lnTo>
                <a:lnTo>
                  <a:pt x="2093" y="2130"/>
                </a:lnTo>
                <a:lnTo>
                  <a:pt x="2096" y="2130"/>
                </a:lnTo>
                <a:lnTo>
                  <a:pt x="2098" y="2130"/>
                </a:lnTo>
                <a:lnTo>
                  <a:pt x="2099" y="2130"/>
                </a:lnTo>
                <a:lnTo>
                  <a:pt x="2101" y="2130"/>
                </a:lnTo>
                <a:lnTo>
                  <a:pt x="2102" y="2130"/>
                </a:lnTo>
                <a:lnTo>
                  <a:pt x="2103" y="2130"/>
                </a:lnTo>
                <a:lnTo>
                  <a:pt x="2104" y="2130"/>
                </a:lnTo>
                <a:lnTo>
                  <a:pt x="2106" y="2130"/>
                </a:lnTo>
                <a:lnTo>
                  <a:pt x="2110" y="2130"/>
                </a:lnTo>
                <a:lnTo>
                  <a:pt x="2110" y="2129"/>
                </a:lnTo>
                <a:lnTo>
                  <a:pt x="2110" y="2127"/>
                </a:lnTo>
                <a:lnTo>
                  <a:pt x="2110" y="2126"/>
                </a:lnTo>
                <a:lnTo>
                  <a:pt x="2114" y="2127"/>
                </a:lnTo>
                <a:lnTo>
                  <a:pt x="2114" y="2126"/>
                </a:lnTo>
                <a:lnTo>
                  <a:pt x="2114" y="2120"/>
                </a:lnTo>
                <a:lnTo>
                  <a:pt x="2115" y="2120"/>
                </a:lnTo>
                <a:lnTo>
                  <a:pt x="2116" y="2120"/>
                </a:lnTo>
                <a:lnTo>
                  <a:pt x="2118" y="2120"/>
                </a:lnTo>
                <a:lnTo>
                  <a:pt x="2119" y="2120"/>
                </a:lnTo>
                <a:lnTo>
                  <a:pt x="2120" y="2120"/>
                </a:lnTo>
                <a:lnTo>
                  <a:pt x="2122" y="2119"/>
                </a:lnTo>
                <a:lnTo>
                  <a:pt x="2123" y="2119"/>
                </a:lnTo>
                <a:lnTo>
                  <a:pt x="2128" y="2119"/>
                </a:lnTo>
                <a:lnTo>
                  <a:pt x="2129" y="2119"/>
                </a:lnTo>
                <a:lnTo>
                  <a:pt x="2129" y="2120"/>
                </a:lnTo>
                <a:lnTo>
                  <a:pt x="2129" y="2126"/>
                </a:lnTo>
                <a:lnTo>
                  <a:pt x="2129" y="2130"/>
                </a:lnTo>
                <a:lnTo>
                  <a:pt x="2135" y="2130"/>
                </a:lnTo>
                <a:lnTo>
                  <a:pt x="2141" y="2130"/>
                </a:lnTo>
                <a:lnTo>
                  <a:pt x="2146" y="2130"/>
                </a:lnTo>
                <a:lnTo>
                  <a:pt x="2147" y="2130"/>
                </a:lnTo>
                <a:lnTo>
                  <a:pt x="2148" y="2130"/>
                </a:lnTo>
                <a:lnTo>
                  <a:pt x="2150" y="2130"/>
                </a:lnTo>
                <a:lnTo>
                  <a:pt x="2154" y="2130"/>
                </a:lnTo>
                <a:lnTo>
                  <a:pt x="2155" y="2130"/>
                </a:lnTo>
                <a:lnTo>
                  <a:pt x="2156" y="2130"/>
                </a:lnTo>
                <a:lnTo>
                  <a:pt x="2162" y="2131"/>
                </a:lnTo>
                <a:lnTo>
                  <a:pt x="2172" y="2131"/>
                </a:lnTo>
                <a:lnTo>
                  <a:pt x="2174" y="2131"/>
                </a:lnTo>
                <a:lnTo>
                  <a:pt x="2172" y="2134"/>
                </a:lnTo>
                <a:lnTo>
                  <a:pt x="2171" y="2136"/>
                </a:lnTo>
                <a:lnTo>
                  <a:pt x="2170" y="2138"/>
                </a:lnTo>
                <a:lnTo>
                  <a:pt x="2169" y="2139"/>
                </a:lnTo>
                <a:lnTo>
                  <a:pt x="2167" y="2143"/>
                </a:lnTo>
                <a:lnTo>
                  <a:pt x="2166" y="2146"/>
                </a:lnTo>
                <a:lnTo>
                  <a:pt x="2164" y="2152"/>
                </a:lnTo>
                <a:lnTo>
                  <a:pt x="2163" y="2156"/>
                </a:lnTo>
                <a:lnTo>
                  <a:pt x="2162" y="2159"/>
                </a:lnTo>
                <a:lnTo>
                  <a:pt x="2161" y="2162"/>
                </a:lnTo>
                <a:lnTo>
                  <a:pt x="2161" y="2165"/>
                </a:lnTo>
                <a:lnTo>
                  <a:pt x="2160" y="2170"/>
                </a:lnTo>
                <a:lnTo>
                  <a:pt x="2160" y="2173"/>
                </a:lnTo>
                <a:lnTo>
                  <a:pt x="2160" y="2176"/>
                </a:lnTo>
                <a:lnTo>
                  <a:pt x="2160" y="2178"/>
                </a:lnTo>
                <a:lnTo>
                  <a:pt x="2161" y="2181"/>
                </a:lnTo>
                <a:lnTo>
                  <a:pt x="2161" y="2184"/>
                </a:lnTo>
                <a:lnTo>
                  <a:pt x="2162" y="2185"/>
                </a:lnTo>
                <a:lnTo>
                  <a:pt x="2162" y="2187"/>
                </a:lnTo>
                <a:lnTo>
                  <a:pt x="2163" y="2189"/>
                </a:lnTo>
                <a:lnTo>
                  <a:pt x="2163" y="2190"/>
                </a:lnTo>
                <a:lnTo>
                  <a:pt x="2164" y="2191"/>
                </a:lnTo>
                <a:lnTo>
                  <a:pt x="2164" y="2193"/>
                </a:lnTo>
                <a:lnTo>
                  <a:pt x="2165" y="2193"/>
                </a:lnTo>
                <a:lnTo>
                  <a:pt x="2164" y="2194"/>
                </a:lnTo>
                <a:lnTo>
                  <a:pt x="2164" y="2195"/>
                </a:lnTo>
                <a:lnTo>
                  <a:pt x="2164" y="2202"/>
                </a:lnTo>
                <a:lnTo>
                  <a:pt x="2164" y="2205"/>
                </a:lnTo>
                <a:lnTo>
                  <a:pt x="2164" y="2208"/>
                </a:lnTo>
                <a:lnTo>
                  <a:pt x="2164" y="2211"/>
                </a:lnTo>
                <a:lnTo>
                  <a:pt x="2164" y="2213"/>
                </a:lnTo>
                <a:lnTo>
                  <a:pt x="2164" y="2214"/>
                </a:lnTo>
                <a:lnTo>
                  <a:pt x="2164" y="2215"/>
                </a:lnTo>
                <a:lnTo>
                  <a:pt x="2164" y="2218"/>
                </a:lnTo>
                <a:lnTo>
                  <a:pt x="2164" y="2220"/>
                </a:lnTo>
                <a:lnTo>
                  <a:pt x="2164" y="2222"/>
                </a:lnTo>
                <a:lnTo>
                  <a:pt x="2164" y="2223"/>
                </a:lnTo>
                <a:lnTo>
                  <a:pt x="2164" y="2226"/>
                </a:lnTo>
                <a:lnTo>
                  <a:pt x="2164" y="2228"/>
                </a:lnTo>
                <a:lnTo>
                  <a:pt x="2164" y="2230"/>
                </a:lnTo>
                <a:lnTo>
                  <a:pt x="2164" y="2232"/>
                </a:lnTo>
                <a:lnTo>
                  <a:pt x="2164" y="2233"/>
                </a:lnTo>
                <a:lnTo>
                  <a:pt x="2164" y="2236"/>
                </a:lnTo>
                <a:lnTo>
                  <a:pt x="2164" y="2237"/>
                </a:lnTo>
                <a:lnTo>
                  <a:pt x="2164" y="2238"/>
                </a:lnTo>
                <a:lnTo>
                  <a:pt x="2164" y="2239"/>
                </a:lnTo>
                <a:lnTo>
                  <a:pt x="2164" y="2240"/>
                </a:lnTo>
                <a:lnTo>
                  <a:pt x="2164" y="2241"/>
                </a:lnTo>
                <a:lnTo>
                  <a:pt x="2164" y="2243"/>
                </a:lnTo>
                <a:lnTo>
                  <a:pt x="2164" y="2244"/>
                </a:lnTo>
                <a:lnTo>
                  <a:pt x="2164" y="2245"/>
                </a:lnTo>
                <a:lnTo>
                  <a:pt x="2164" y="2246"/>
                </a:lnTo>
                <a:lnTo>
                  <a:pt x="2164" y="2247"/>
                </a:lnTo>
                <a:lnTo>
                  <a:pt x="2164" y="2248"/>
                </a:lnTo>
                <a:lnTo>
                  <a:pt x="2164" y="2250"/>
                </a:lnTo>
                <a:lnTo>
                  <a:pt x="2164" y="2253"/>
                </a:lnTo>
                <a:lnTo>
                  <a:pt x="2164" y="2256"/>
                </a:lnTo>
                <a:lnTo>
                  <a:pt x="2160" y="2256"/>
                </a:lnTo>
                <a:lnTo>
                  <a:pt x="2156" y="2256"/>
                </a:lnTo>
                <a:lnTo>
                  <a:pt x="2155" y="2256"/>
                </a:lnTo>
                <a:lnTo>
                  <a:pt x="2155" y="2257"/>
                </a:lnTo>
                <a:lnTo>
                  <a:pt x="2155" y="2260"/>
                </a:lnTo>
                <a:lnTo>
                  <a:pt x="2155" y="2261"/>
                </a:lnTo>
                <a:lnTo>
                  <a:pt x="2154" y="2261"/>
                </a:lnTo>
                <a:lnTo>
                  <a:pt x="2154" y="2262"/>
                </a:lnTo>
                <a:lnTo>
                  <a:pt x="2154" y="2263"/>
                </a:lnTo>
                <a:lnTo>
                  <a:pt x="2154" y="2266"/>
                </a:lnTo>
                <a:lnTo>
                  <a:pt x="2153" y="2272"/>
                </a:lnTo>
                <a:lnTo>
                  <a:pt x="2153" y="2273"/>
                </a:lnTo>
                <a:lnTo>
                  <a:pt x="2152" y="2278"/>
                </a:lnTo>
                <a:lnTo>
                  <a:pt x="2150" y="2277"/>
                </a:lnTo>
                <a:lnTo>
                  <a:pt x="2147" y="2277"/>
                </a:lnTo>
                <a:lnTo>
                  <a:pt x="2148" y="2271"/>
                </a:lnTo>
                <a:lnTo>
                  <a:pt x="2145" y="2270"/>
                </a:lnTo>
                <a:lnTo>
                  <a:pt x="2144" y="2270"/>
                </a:lnTo>
                <a:lnTo>
                  <a:pt x="2142" y="2270"/>
                </a:lnTo>
                <a:lnTo>
                  <a:pt x="2141" y="2270"/>
                </a:lnTo>
                <a:lnTo>
                  <a:pt x="2140" y="2269"/>
                </a:lnTo>
                <a:lnTo>
                  <a:pt x="2139" y="2269"/>
                </a:lnTo>
                <a:lnTo>
                  <a:pt x="2137" y="2269"/>
                </a:lnTo>
                <a:lnTo>
                  <a:pt x="2136" y="2267"/>
                </a:lnTo>
                <a:lnTo>
                  <a:pt x="2135" y="2267"/>
                </a:lnTo>
                <a:lnTo>
                  <a:pt x="2135" y="2269"/>
                </a:lnTo>
                <a:lnTo>
                  <a:pt x="2135" y="2270"/>
                </a:lnTo>
                <a:lnTo>
                  <a:pt x="2133" y="2272"/>
                </a:lnTo>
                <a:lnTo>
                  <a:pt x="2133" y="2273"/>
                </a:lnTo>
                <a:lnTo>
                  <a:pt x="2133" y="2274"/>
                </a:lnTo>
                <a:lnTo>
                  <a:pt x="2133" y="2277"/>
                </a:lnTo>
                <a:lnTo>
                  <a:pt x="2132" y="2278"/>
                </a:lnTo>
                <a:lnTo>
                  <a:pt x="2132" y="2280"/>
                </a:lnTo>
                <a:lnTo>
                  <a:pt x="2132" y="2281"/>
                </a:lnTo>
                <a:lnTo>
                  <a:pt x="2131" y="2283"/>
                </a:lnTo>
                <a:lnTo>
                  <a:pt x="2131" y="2284"/>
                </a:lnTo>
                <a:lnTo>
                  <a:pt x="2130" y="2286"/>
                </a:lnTo>
                <a:lnTo>
                  <a:pt x="2130" y="2287"/>
                </a:lnTo>
                <a:lnTo>
                  <a:pt x="2130" y="2288"/>
                </a:lnTo>
                <a:lnTo>
                  <a:pt x="2129" y="2289"/>
                </a:lnTo>
                <a:lnTo>
                  <a:pt x="2129" y="2291"/>
                </a:lnTo>
                <a:lnTo>
                  <a:pt x="2128" y="2292"/>
                </a:lnTo>
                <a:lnTo>
                  <a:pt x="2128" y="2295"/>
                </a:lnTo>
                <a:lnTo>
                  <a:pt x="2125" y="2292"/>
                </a:lnTo>
                <a:lnTo>
                  <a:pt x="2123" y="2290"/>
                </a:lnTo>
                <a:lnTo>
                  <a:pt x="2122" y="2290"/>
                </a:lnTo>
                <a:lnTo>
                  <a:pt x="2121" y="2290"/>
                </a:lnTo>
                <a:lnTo>
                  <a:pt x="2121" y="2289"/>
                </a:lnTo>
                <a:lnTo>
                  <a:pt x="2120" y="2289"/>
                </a:lnTo>
                <a:lnTo>
                  <a:pt x="2119" y="2289"/>
                </a:lnTo>
                <a:lnTo>
                  <a:pt x="2119" y="2288"/>
                </a:lnTo>
                <a:lnTo>
                  <a:pt x="2118" y="2288"/>
                </a:lnTo>
                <a:lnTo>
                  <a:pt x="2116" y="2288"/>
                </a:lnTo>
                <a:lnTo>
                  <a:pt x="2119" y="2278"/>
                </a:lnTo>
                <a:lnTo>
                  <a:pt x="2119" y="2274"/>
                </a:lnTo>
                <a:lnTo>
                  <a:pt x="2119" y="2273"/>
                </a:lnTo>
                <a:lnTo>
                  <a:pt x="2120" y="2271"/>
                </a:lnTo>
                <a:lnTo>
                  <a:pt x="2120" y="2270"/>
                </a:lnTo>
                <a:lnTo>
                  <a:pt x="2119" y="2270"/>
                </a:lnTo>
                <a:lnTo>
                  <a:pt x="2118" y="2269"/>
                </a:lnTo>
                <a:lnTo>
                  <a:pt x="2116" y="2269"/>
                </a:lnTo>
                <a:lnTo>
                  <a:pt x="2115" y="2269"/>
                </a:lnTo>
                <a:lnTo>
                  <a:pt x="2114" y="2271"/>
                </a:lnTo>
                <a:lnTo>
                  <a:pt x="2107" y="2267"/>
                </a:lnTo>
                <a:lnTo>
                  <a:pt x="2105" y="2266"/>
                </a:lnTo>
                <a:lnTo>
                  <a:pt x="2105" y="2267"/>
                </a:lnTo>
                <a:lnTo>
                  <a:pt x="2105" y="2269"/>
                </a:lnTo>
                <a:lnTo>
                  <a:pt x="2104" y="2270"/>
                </a:lnTo>
                <a:lnTo>
                  <a:pt x="2104" y="2271"/>
                </a:lnTo>
                <a:lnTo>
                  <a:pt x="2103" y="2272"/>
                </a:lnTo>
                <a:lnTo>
                  <a:pt x="2103" y="2273"/>
                </a:lnTo>
                <a:lnTo>
                  <a:pt x="2102" y="2273"/>
                </a:lnTo>
                <a:lnTo>
                  <a:pt x="2102" y="2275"/>
                </a:lnTo>
                <a:lnTo>
                  <a:pt x="2101" y="2277"/>
                </a:lnTo>
                <a:lnTo>
                  <a:pt x="2101" y="2278"/>
                </a:lnTo>
                <a:lnTo>
                  <a:pt x="2099" y="2279"/>
                </a:lnTo>
                <a:lnTo>
                  <a:pt x="2099" y="2280"/>
                </a:lnTo>
                <a:lnTo>
                  <a:pt x="2098" y="2281"/>
                </a:lnTo>
                <a:lnTo>
                  <a:pt x="2098" y="2282"/>
                </a:lnTo>
                <a:lnTo>
                  <a:pt x="2098" y="2283"/>
                </a:lnTo>
                <a:lnTo>
                  <a:pt x="2096" y="2283"/>
                </a:lnTo>
                <a:lnTo>
                  <a:pt x="2094" y="2282"/>
                </a:lnTo>
                <a:lnTo>
                  <a:pt x="2093" y="2282"/>
                </a:lnTo>
                <a:lnTo>
                  <a:pt x="2091" y="2282"/>
                </a:lnTo>
                <a:lnTo>
                  <a:pt x="2090" y="2282"/>
                </a:lnTo>
                <a:lnTo>
                  <a:pt x="2090" y="2279"/>
                </a:lnTo>
                <a:lnTo>
                  <a:pt x="2090" y="2278"/>
                </a:lnTo>
                <a:lnTo>
                  <a:pt x="2091" y="2274"/>
                </a:lnTo>
                <a:lnTo>
                  <a:pt x="2091" y="2267"/>
                </a:lnTo>
                <a:lnTo>
                  <a:pt x="2090" y="2271"/>
                </a:lnTo>
                <a:lnTo>
                  <a:pt x="2089" y="2271"/>
                </a:lnTo>
                <a:lnTo>
                  <a:pt x="2077" y="2269"/>
                </a:lnTo>
                <a:lnTo>
                  <a:pt x="2074" y="2267"/>
                </a:lnTo>
                <a:lnTo>
                  <a:pt x="2071" y="2267"/>
                </a:lnTo>
                <a:lnTo>
                  <a:pt x="2070" y="2273"/>
                </a:lnTo>
                <a:lnTo>
                  <a:pt x="2067" y="2272"/>
                </a:lnTo>
                <a:lnTo>
                  <a:pt x="2065" y="2277"/>
                </a:lnTo>
                <a:lnTo>
                  <a:pt x="2064" y="2277"/>
                </a:lnTo>
                <a:lnTo>
                  <a:pt x="2067" y="2266"/>
                </a:lnTo>
                <a:lnTo>
                  <a:pt x="2068" y="2262"/>
                </a:lnTo>
                <a:lnTo>
                  <a:pt x="2068" y="2261"/>
                </a:lnTo>
                <a:lnTo>
                  <a:pt x="2062" y="2260"/>
                </a:lnTo>
                <a:lnTo>
                  <a:pt x="2061" y="2265"/>
                </a:lnTo>
                <a:lnTo>
                  <a:pt x="2061" y="2267"/>
                </a:lnTo>
                <a:lnTo>
                  <a:pt x="2061" y="2269"/>
                </a:lnTo>
                <a:lnTo>
                  <a:pt x="2054" y="2267"/>
                </a:lnTo>
                <a:lnTo>
                  <a:pt x="2054" y="2270"/>
                </a:lnTo>
                <a:lnTo>
                  <a:pt x="2047" y="2269"/>
                </a:lnTo>
                <a:lnTo>
                  <a:pt x="2047" y="2273"/>
                </a:lnTo>
                <a:lnTo>
                  <a:pt x="2046" y="2273"/>
                </a:lnTo>
                <a:lnTo>
                  <a:pt x="2046" y="2266"/>
                </a:lnTo>
                <a:lnTo>
                  <a:pt x="2045" y="2262"/>
                </a:lnTo>
                <a:lnTo>
                  <a:pt x="2038" y="2262"/>
                </a:lnTo>
                <a:lnTo>
                  <a:pt x="2039" y="2261"/>
                </a:lnTo>
                <a:lnTo>
                  <a:pt x="2039" y="2260"/>
                </a:lnTo>
                <a:lnTo>
                  <a:pt x="2040" y="2258"/>
                </a:lnTo>
                <a:lnTo>
                  <a:pt x="2042" y="2258"/>
                </a:lnTo>
                <a:lnTo>
                  <a:pt x="2043" y="2257"/>
                </a:lnTo>
                <a:lnTo>
                  <a:pt x="2044" y="2257"/>
                </a:lnTo>
                <a:lnTo>
                  <a:pt x="2045" y="2257"/>
                </a:lnTo>
                <a:lnTo>
                  <a:pt x="2045" y="2256"/>
                </a:lnTo>
                <a:lnTo>
                  <a:pt x="2046" y="2256"/>
                </a:lnTo>
                <a:lnTo>
                  <a:pt x="2047" y="2256"/>
                </a:lnTo>
                <a:lnTo>
                  <a:pt x="2048" y="2256"/>
                </a:lnTo>
                <a:lnTo>
                  <a:pt x="2048" y="2257"/>
                </a:lnTo>
                <a:lnTo>
                  <a:pt x="2049" y="2257"/>
                </a:lnTo>
                <a:lnTo>
                  <a:pt x="2049" y="2256"/>
                </a:lnTo>
                <a:lnTo>
                  <a:pt x="2051" y="2256"/>
                </a:lnTo>
                <a:lnTo>
                  <a:pt x="2051" y="2257"/>
                </a:lnTo>
                <a:lnTo>
                  <a:pt x="2052" y="2257"/>
                </a:lnTo>
                <a:lnTo>
                  <a:pt x="2053" y="2256"/>
                </a:lnTo>
                <a:lnTo>
                  <a:pt x="2053" y="2255"/>
                </a:lnTo>
                <a:lnTo>
                  <a:pt x="2054" y="2255"/>
                </a:lnTo>
                <a:lnTo>
                  <a:pt x="2054" y="2254"/>
                </a:lnTo>
                <a:lnTo>
                  <a:pt x="2055" y="2254"/>
                </a:lnTo>
                <a:lnTo>
                  <a:pt x="2055" y="2253"/>
                </a:lnTo>
                <a:lnTo>
                  <a:pt x="2055" y="2254"/>
                </a:lnTo>
                <a:lnTo>
                  <a:pt x="2055" y="2253"/>
                </a:lnTo>
                <a:lnTo>
                  <a:pt x="2055" y="2252"/>
                </a:lnTo>
                <a:lnTo>
                  <a:pt x="2056" y="2252"/>
                </a:lnTo>
                <a:lnTo>
                  <a:pt x="2056" y="2250"/>
                </a:lnTo>
                <a:lnTo>
                  <a:pt x="2057" y="2250"/>
                </a:lnTo>
                <a:lnTo>
                  <a:pt x="2057" y="2249"/>
                </a:lnTo>
                <a:lnTo>
                  <a:pt x="2057" y="2248"/>
                </a:lnTo>
                <a:lnTo>
                  <a:pt x="2057" y="2247"/>
                </a:lnTo>
                <a:lnTo>
                  <a:pt x="2059" y="2246"/>
                </a:lnTo>
                <a:lnTo>
                  <a:pt x="2060" y="2245"/>
                </a:lnTo>
                <a:lnTo>
                  <a:pt x="2061" y="2245"/>
                </a:lnTo>
                <a:lnTo>
                  <a:pt x="2061" y="2244"/>
                </a:lnTo>
                <a:lnTo>
                  <a:pt x="2062" y="2245"/>
                </a:lnTo>
                <a:lnTo>
                  <a:pt x="2063" y="2244"/>
                </a:lnTo>
                <a:lnTo>
                  <a:pt x="2064" y="2244"/>
                </a:lnTo>
                <a:lnTo>
                  <a:pt x="2065" y="2244"/>
                </a:lnTo>
                <a:lnTo>
                  <a:pt x="2065" y="2243"/>
                </a:lnTo>
                <a:lnTo>
                  <a:pt x="2067" y="2243"/>
                </a:lnTo>
                <a:lnTo>
                  <a:pt x="2068" y="2243"/>
                </a:lnTo>
                <a:lnTo>
                  <a:pt x="2068" y="2244"/>
                </a:lnTo>
                <a:lnTo>
                  <a:pt x="2069" y="2244"/>
                </a:lnTo>
                <a:lnTo>
                  <a:pt x="2069" y="2243"/>
                </a:lnTo>
                <a:lnTo>
                  <a:pt x="2070" y="2243"/>
                </a:lnTo>
                <a:lnTo>
                  <a:pt x="2070" y="2241"/>
                </a:lnTo>
                <a:lnTo>
                  <a:pt x="2071" y="2241"/>
                </a:lnTo>
                <a:lnTo>
                  <a:pt x="2072" y="2241"/>
                </a:lnTo>
                <a:lnTo>
                  <a:pt x="2072" y="2240"/>
                </a:lnTo>
                <a:lnTo>
                  <a:pt x="2072" y="2239"/>
                </a:lnTo>
                <a:lnTo>
                  <a:pt x="2073" y="2238"/>
                </a:lnTo>
                <a:lnTo>
                  <a:pt x="2073" y="2237"/>
                </a:lnTo>
                <a:lnTo>
                  <a:pt x="2074" y="2237"/>
                </a:lnTo>
                <a:lnTo>
                  <a:pt x="2076" y="2236"/>
                </a:lnTo>
                <a:lnTo>
                  <a:pt x="2077" y="2236"/>
                </a:lnTo>
                <a:lnTo>
                  <a:pt x="2077" y="2233"/>
                </a:lnTo>
                <a:lnTo>
                  <a:pt x="2077" y="2230"/>
                </a:lnTo>
                <a:lnTo>
                  <a:pt x="2077" y="2229"/>
                </a:lnTo>
                <a:lnTo>
                  <a:pt x="2077" y="2227"/>
                </a:lnTo>
                <a:lnTo>
                  <a:pt x="2072" y="2227"/>
                </a:lnTo>
                <a:lnTo>
                  <a:pt x="2068" y="2227"/>
                </a:lnTo>
                <a:lnTo>
                  <a:pt x="2060" y="2228"/>
                </a:lnTo>
                <a:lnTo>
                  <a:pt x="2059" y="2228"/>
                </a:lnTo>
                <a:lnTo>
                  <a:pt x="2057" y="2228"/>
                </a:lnTo>
                <a:lnTo>
                  <a:pt x="2056" y="2228"/>
                </a:lnTo>
                <a:lnTo>
                  <a:pt x="2055" y="2228"/>
                </a:lnTo>
                <a:lnTo>
                  <a:pt x="2053" y="2228"/>
                </a:lnTo>
                <a:lnTo>
                  <a:pt x="2052" y="2228"/>
                </a:lnTo>
                <a:lnTo>
                  <a:pt x="2051" y="2228"/>
                </a:lnTo>
                <a:lnTo>
                  <a:pt x="2049" y="2228"/>
                </a:lnTo>
                <a:lnTo>
                  <a:pt x="2048" y="2228"/>
                </a:lnTo>
                <a:lnTo>
                  <a:pt x="2047" y="2228"/>
                </a:lnTo>
                <a:lnTo>
                  <a:pt x="2045" y="2228"/>
                </a:lnTo>
                <a:lnTo>
                  <a:pt x="2044" y="2228"/>
                </a:lnTo>
                <a:lnTo>
                  <a:pt x="2043" y="2228"/>
                </a:lnTo>
                <a:lnTo>
                  <a:pt x="2042" y="2228"/>
                </a:lnTo>
                <a:lnTo>
                  <a:pt x="2040" y="2228"/>
                </a:lnTo>
                <a:lnTo>
                  <a:pt x="2038" y="2228"/>
                </a:lnTo>
                <a:lnTo>
                  <a:pt x="2037" y="2228"/>
                </a:lnTo>
                <a:lnTo>
                  <a:pt x="2037" y="2230"/>
                </a:lnTo>
                <a:lnTo>
                  <a:pt x="2037" y="2231"/>
                </a:lnTo>
                <a:lnTo>
                  <a:pt x="2037" y="2232"/>
                </a:lnTo>
                <a:lnTo>
                  <a:pt x="2037" y="2233"/>
                </a:lnTo>
                <a:lnTo>
                  <a:pt x="2037" y="2235"/>
                </a:lnTo>
                <a:lnTo>
                  <a:pt x="2037" y="2236"/>
                </a:lnTo>
                <a:lnTo>
                  <a:pt x="2037" y="2237"/>
                </a:lnTo>
                <a:lnTo>
                  <a:pt x="2037" y="2238"/>
                </a:lnTo>
                <a:lnTo>
                  <a:pt x="2037" y="2240"/>
                </a:lnTo>
                <a:lnTo>
                  <a:pt x="2037" y="2241"/>
                </a:lnTo>
                <a:lnTo>
                  <a:pt x="2037" y="2243"/>
                </a:lnTo>
                <a:lnTo>
                  <a:pt x="2036" y="2244"/>
                </a:lnTo>
                <a:lnTo>
                  <a:pt x="2036" y="2245"/>
                </a:lnTo>
                <a:lnTo>
                  <a:pt x="2036" y="2246"/>
                </a:lnTo>
                <a:lnTo>
                  <a:pt x="2036" y="2247"/>
                </a:lnTo>
                <a:lnTo>
                  <a:pt x="2036" y="2249"/>
                </a:lnTo>
                <a:lnTo>
                  <a:pt x="2036" y="2250"/>
                </a:lnTo>
                <a:lnTo>
                  <a:pt x="2036" y="2253"/>
                </a:lnTo>
                <a:lnTo>
                  <a:pt x="2036" y="2254"/>
                </a:lnTo>
                <a:lnTo>
                  <a:pt x="2036" y="2255"/>
                </a:lnTo>
                <a:lnTo>
                  <a:pt x="2036" y="2257"/>
                </a:lnTo>
                <a:lnTo>
                  <a:pt x="2036" y="2270"/>
                </a:lnTo>
                <a:lnTo>
                  <a:pt x="2036" y="2272"/>
                </a:lnTo>
                <a:lnTo>
                  <a:pt x="2037" y="2272"/>
                </a:lnTo>
                <a:lnTo>
                  <a:pt x="2038" y="2272"/>
                </a:lnTo>
                <a:lnTo>
                  <a:pt x="2038" y="2273"/>
                </a:lnTo>
                <a:lnTo>
                  <a:pt x="2039" y="2273"/>
                </a:lnTo>
                <a:lnTo>
                  <a:pt x="2040" y="2273"/>
                </a:lnTo>
                <a:lnTo>
                  <a:pt x="2042" y="2273"/>
                </a:lnTo>
                <a:lnTo>
                  <a:pt x="2045" y="2274"/>
                </a:lnTo>
                <a:lnTo>
                  <a:pt x="2044" y="2279"/>
                </a:lnTo>
                <a:lnTo>
                  <a:pt x="2043" y="2288"/>
                </a:lnTo>
                <a:lnTo>
                  <a:pt x="2047" y="2289"/>
                </a:lnTo>
                <a:lnTo>
                  <a:pt x="2052" y="2290"/>
                </a:lnTo>
                <a:lnTo>
                  <a:pt x="2059" y="2291"/>
                </a:lnTo>
                <a:lnTo>
                  <a:pt x="2062" y="2291"/>
                </a:lnTo>
                <a:lnTo>
                  <a:pt x="2070" y="2294"/>
                </a:lnTo>
                <a:lnTo>
                  <a:pt x="2071" y="2292"/>
                </a:lnTo>
                <a:lnTo>
                  <a:pt x="2072" y="2289"/>
                </a:lnTo>
                <a:lnTo>
                  <a:pt x="2073" y="2286"/>
                </a:lnTo>
                <a:lnTo>
                  <a:pt x="2074" y="2286"/>
                </a:lnTo>
                <a:lnTo>
                  <a:pt x="2076" y="2286"/>
                </a:lnTo>
                <a:lnTo>
                  <a:pt x="2076" y="2281"/>
                </a:lnTo>
                <a:lnTo>
                  <a:pt x="2080" y="2281"/>
                </a:lnTo>
                <a:lnTo>
                  <a:pt x="2084" y="2282"/>
                </a:lnTo>
                <a:lnTo>
                  <a:pt x="2085" y="2282"/>
                </a:lnTo>
                <a:lnTo>
                  <a:pt x="2087" y="2283"/>
                </a:lnTo>
                <a:lnTo>
                  <a:pt x="2087" y="2287"/>
                </a:lnTo>
                <a:lnTo>
                  <a:pt x="2087" y="2289"/>
                </a:lnTo>
                <a:lnTo>
                  <a:pt x="2088" y="2290"/>
                </a:lnTo>
                <a:lnTo>
                  <a:pt x="2088" y="2291"/>
                </a:lnTo>
                <a:lnTo>
                  <a:pt x="2088" y="2292"/>
                </a:lnTo>
                <a:lnTo>
                  <a:pt x="2088" y="2294"/>
                </a:lnTo>
                <a:lnTo>
                  <a:pt x="2088" y="2296"/>
                </a:lnTo>
                <a:lnTo>
                  <a:pt x="2088" y="2297"/>
                </a:lnTo>
                <a:lnTo>
                  <a:pt x="2089" y="2298"/>
                </a:lnTo>
                <a:lnTo>
                  <a:pt x="2094" y="2299"/>
                </a:lnTo>
                <a:lnTo>
                  <a:pt x="2094" y="2305"/>
                </a:lnTo>
                <a:lnTo>
                  <a:pt x="2094" y="2307"/>
                </a:lnTo>
                <a:lnTo>
                  <a:pt x="2094" y="2309"/>
                </a:lnTo>
                <a:lnTo>
                  <a:pt x="2094" y="2311"/>
                </a:lnTo>
                <a:lnTo>
                  <a:pt x="2094" y="2313"/>
                </a:lnTo>
                <a:lnTo>
                  <a:pt x="2094" y="2314"/>
                </a:lnTo>
                <a:lnTo>
                  <a:pt x="2093" y="2315"/>
                </a:lnTo>
                <a:lnTo>
                  <a:pt x="2093" y="2316"/>
                </a:lnTo>
                <a:lnTo>
                  <a:pt x="2093" y="2317"/>
                </a:lnTo>
                <a:lnTo>
                  <a:pt x="2093" y="2319"/>
                </a:lnTo>
                <a:lnTo>
                  <a:pt x="2093" y="2320"/>
                </a:lnTo>
                <a:lnTo>
                  <a:pt x="2093" y="2322"/>
                </a:lnTo>
                <a:lnTo>
                  <a:pt x="2093" y="2323"/>
                </a:lnTo>
                <a:lnTo>
                  <a:pt x="2093" y="2324"/>
                </a:lnTo>
                <a:lnTo>
                  <a:pt x="2093" y="2332"/>
                </a:lnTo>
                <a:lnTo>
                  <a:pt x="2093" y="2337"/>
                </a:lnTo>
                <a:lnTo>
                  <a:pt x="2091" y="2347"/>
                </a:lnTo>
                <a:lnTo>
                  <a:pt x="2098" y="2347"/>
                </a:lnTo>
                <a:lnTo>
                  <a:pt x="2099" y="2348"/>
                </a:lnTo>
                <a:lnTo>
                  <a:pt x="2106" y="2348"/>
                </a:lnTo>
                <a:lnTo>
                  <a:pt x="2133" y="2351"/>
                </a:lnTo>
                <a:lnTo>
                  <a:pt x="2129" y="2351"/>
                </a:lnTo>
                <a:lnTo>
                  <a:pt x="2127" y="2353"/>
                </a:lnTo>
                <a:lnTo>
                  <a:pt x="2125" y="2354"/>
                </a:lnTo>
                <a:lnTo>
                  <a:pt x="2121" y="2357"/>
                </a:lnTo>
                <a:lnTo>
                  <a:pt x="2118" y="2358"/>
                </a:lnTo>
                <a:lnTo>
                  <a:pt x="2114" y="2361"/>
                </a:lnTo>
                <a:lnTo>
                  <a:pt x="2113" y="2365"/>
                </a:lnTo>
                <a:lnTo>
                  <a:pt x="2112" y="2370"/>
                </a:lnTo>
                <a:lnTo>
                  <a:pt x="2108" y="2373"/>
                </a:lnTo>
                <a:lnTo>
                  <a:pt x="2108" y="2378"/>
                </a:lnTo>
                <a:lnTo>
                  <a:pt x="2106" y="2379"/>
                </a:lnTo>
                <a:lnTo>
                  <a:pt x="2105" y="2380"/>
                </a:lnTo>
                <a:lnTo>
                  <a:pt x="2101" y="2381"/>
                </a:lnTo>
                <a:lnTo>
                  <a:pt x="2098" y="2382"/>
                </a:lnTo>
                <a:lnTo>
                  <a:pt x="2097" y="2385"/>
                </a:lnTo>
                <a:lnTo>
                  <a:pt x="2097" y="2388"/>
                </a:lnTo>
                <a:lnTo>
                  <a:pt x="2094" y="2392"/>
                </a:lnTo>
                <a:lnTo>
                  <a:pt x="2099" y="2399"/>
                </a:lnTo>
                <a:lnTo>
                  <a:pt x="2085" y="2407"/>
                </a:lnTo>
                <a:lnTo>
                  <a:pt x="2084" y="2406"/>
                </a:lnTo>
                <a:lnTo>
                  <a:pt x="2082" y="2406"/>
                </a:lnTo>
                <a:lnTo>
                  <a:pt x="2074" y="2407"/>
                </a:lnTo>
                <a:lnTo>
                  <a:pt x="2071" y="2406"/>
                </a:lnTo>
                <a:lnTo>
                  <a:pt x="2067" y="2407"/>
                </a:lnTo>
                <a:lnTo>
                  <a:pt x="2060" y="2408"/>
                </a:lnTo>
                <a:lnTo>
                  <a:pt x="2047" y="2409"/>
                </a:lnTo>
                <a:lnTo>
                  <a:pt x="2035" y="2409"/>
                </a:lnTo>
                <a:lnTo>
                  <a:pt x="2023" y="2410"/>
                </a:lnTo>
                <a:lnTo>
                  <a:pt x="2015" y="2410"/>
                </a:lnTo>
                <a:lnTo>
                  <a:pt x="2017" y="2398"/>
                </a:lnTo>
                <a:lnTo>
                  <a:pt x="2021" y="2357"/>
                </a:lnTo>
                <a:lnTo>
                  <a:pt x="1969" y="2356"/>
                </a:lnTo>
                <a:lnTo>
                  <a:pt x="1969" y="2355"/>
                </a:lnTo>
                <a:lnTo>
                  <a:pt x="1968" y="2355"/>
                </a:lnTo>
                <a:lnTo>
                  <a:pt x="1967" y="2355"/>
                </a:lnTo>
                <a:lnTo>
                  <a:pt x="1966" y="2354"/>
                </a:lnTo>
                <a:lnTo>
                  <a:pt x="1966" y="2353"/>
                </a:lnTo>
                <a:lnTo>
                  <a:pt x="1964" y="2353"/>
                </a:lnTo>
                <a:lnTo>
                  <a:pt x="1966" y="2351"/>
                </a:lnTo>
                <a:lnTo>
                  <a:pt x="1964" y="2351"/>
                </a:lnTo>
                <a:lnTo>
                  <a:pt x="1964" y="2350"/>
                </a:lnTo>
                <a:lnTo>
                  <a:pt x="1964" y="2349"/>
                </a:lnTo>
                <a:lnTo>
                  <a:pt x="1963" y="2349"/>
                </a:lnTo>
                <a:lnTo>
                  <a:pt x="1964" y="2348"/>
                </a:lnTo>
                <a:lnTo>
                  <a:pt x="1964" y="2349"/>
                </a:lnTo>
                <a:lnTo>
                  <a:pt x="1966" y="2349"/>
                </a:lnTo>
                <a:lnTo>
                  <a:pt x="1964" y="2348"/>
                </a:lnTo>
                <a:lnTo>
                  <a:pt x="1966" y="2348"/>
                </a:lnTo>
                <a:lnTo>
                  <a:pt x="1964" y="2348"/>
                </a:lnTo>
                <a:lnTo>
                  <a:pt x="1964" y="2347"/>
                </a:lnTo>
                <a:lnTo>
                  <a:pt x="1966" y="2347"/>
                </a:lnTo>
                <a:lnTo>
                  <a:pt x="1964" y="2346"/>
                </a:lnTo>
                <a:lnTo>
                  <a:pt x="1963" y="2345"/>
                </a:lnTo>
                <a:lnTo>
                  <a:pt x="1964" y="2345"/>
                </a:lnTo>
                <a:lnTo>
                  <a:pt x="1964" y="2343"/>
                </a:lnTo>
                <a:lnTo>
                  <a:pt x="1963" y="2343"/>
                </a:lnTo>
                <a:lnTo>
                  <a:pt x="1963" y="2342"/>
                </a:lnTo>
                <a:lnTo>
                  <a:pt x="1962" y="2342"/>
                </a:lnTo>
                <a:lnTo>
                  <a:pt x="1963" y="2341"/>
                </a:lnTo>
                <a:lnTo>
                  <a:pt x="1962" y="2341"/>
                </a:lnTo>
                <a:lnTo>
                  <a:pt x="1962" y="2340"/>
                </a:lnTo>
                <a:lnTo>
                  <a:pt x="1962" y="2339"/>
                </a:lnTo>
                <a:lnTo>
                  <a:pt x="1961" y="2339"/>
                </a:lnTo>
                <a:lnTo>
                  <a:pt x="1962" y="2339"/>
                </a:lnTo>
                <a:lnTo>
                  <a:pt x="1962" y="2338"/>
                </a:lnTo>
                <a:lnTo>
                  <a:pt x="1961" y="2338"/>
                </a:lnTo>
                <a:lnTo>
                  <a:pt x="1961" y="2337"/>
                </a:lnTo>
                <a:lnTo>
                  <a:pt x="1962" y="2337"/>
                </a:lnTo>
                <a:lnTo>
                  <a:pt x="1961" y="2337"/>
                </a:lnTo>
                <a:lnTo>
                  <a:pt x="1961" y="2336"/>
                </a:lnTo>
                <a:lnTo>
                  <a:pt x="1960" y="2334"/>
                </a:lnTo>
                <a:lnTo>
                  <a:pt x="1959" y="2334"/>
                </a:lnTo>
                <a:lnTo>
                  <a:pt x="1958" y="2334"/>
                </a:lnTo>
                <a:lnTo>
                  <a:pt x="1956" y="2334"/>
                </a:lnTo>
                <a:lnTo>
                  <a:pt x="1956" y="2333"/>
                </a:lnTo>
                <a:lnTo>
                  <a:pt x="1955" y="2333"/>
                </a:lnTo>
                <a:lnTo>
                  <a:pt x="1954" y="2332"/>
                </a:lnTo>
                <a:lnTo>
                  <a:pt x="1953" y="2332"/>
                </a:lnTo>
                <a:lnTo>
                  <a:pt x="1952" y="2331"/>
                </a:lnTo>
                <a:lnTo>
                  <a:pt x="1951" y="2330"/>
                </a:lnTo>
                <a:lnTo>
                  <a:pt x="1950" y="2330"/>
                </a:lnTo>
                <a:lnTo>
                  <a:pt x="1949" y="2329"/>
                </a:lnTo>
                <a:lnTo>
                  <a:pt x="1947" y="2330"/>
                </a:lnTo>
                <a:lnTo>
                  <a:pt x="1947" y="2329"/>
                </a:lnTo>
                <a:lnTo>
                  <a:pt x="1946" y="2329"/>
                </a:lnTo>
                <a:lnTo>
                  <a:pt x="1945" y="2328"/>
                </a:lnTo>
                <a:lnTo>
                  <a:pt x="1943" y="2328"/>
                </a:lnTo>
                <a:lnTo>
                  <a:pt x="1941" y="2328"/>
                </a:lnTo>
                <a:lnTo>
                  <a:pt x="1939" y="2328"/>
                </a:lnTo>
                <a:lnTo>
                  <a:pt x="1938" y="2328"/>
                </a:lnTo>
                <a:lnTo>
                  <a:pt x="1937" y="2328"/>
                </a:lnTo>
                <a:lnTo>
                  <a:pt x="1936" y="2328"/>
                </a:lnTo>
                <a:lnTo>
                  <a:pt x="1935" y="2328"/>
                </a:lnTo>
                <a:lnTo>
                  <a:pt x="1934" y="2328"/>
                </a:lnTo>
                <a:lnTo>
                  <a:pt x="1933" y="2329"/>
                </a:lnTo>
                <a:lnTo>
                  <a:pt x="1932" y="2330"/>
                </a:lnTo>
                <a:lnTo>
                  <a:pt x="1930" y="2330"/>
                </a:lnTo>
                <a:lnTo>
                  <a:pt x="1929" y="2330"/>
                </a:lnTo>
                <a:lnTo>
                  <a:pt x="1928" y="2330"/>
                </a:lnTo>
                <a:lnTo>
                  <a:pt x="1928" y="2329"/>
                </a:lnTo>
                <a:lnTo>
                  <a:pt x="1927" y="2329"/>
                </a:lnTo>
                <a:lnTo>
                  <a:pt x="1926" y="2329"/>
                </a:lnTo>
                <a:lnTo>
                  <a:pt x="1925" y="2329"/>
                </a:lnTo>
                <a:lnTo>
                  <a:pt x="1924" y="2329"/>
                </a:lnTo>
                <a:lnTo>
                  <a:pt x="1922" y="2329"/>
                </a:lnTo>
                <a:lnTo>
                  <a:pt x="1920" y="2329"/>
                </a:lnTo>
                <a:lnTo>
                  <a:pt x="1919" y="2329"/>
                </a:lnTo>
                <a:lnTo>
                  <a:pt x="1918" y="2328"/>
                </a:lnTo>
                <a:lnTo>
                  <a:pt x="1917" y="2328"/>
                </a:lnTo>
                <a:lnTo>
                  <a:pt x="1917" y="2326"/>
                </a:lnTo>
                <a:lnTo>
                  <a:pt x="1916" y="2324"/>
                </a:lnTo>
                <a:lnTo>
                  <a:pt x="1911" y="2326"/>
                </a:lnTo>
                <a:lnTo>
                  <a:pt x="1908" y="2324"/>
                </a:lnTo>
                <a:lnTo>
                  <a:pt x="1904" y="2324"/>
                </a:lnTo>
                <a:lnTo>
                  <a:pt x="1901" y="2324"/>
                </a:lnTo>
                <a:lnTo>
                  <a:pt x="1900" y="2325"/>
                </a:lnTo>
                <a:lnTo>
                  <a:pt x="1901" y="2326"/>
                </a:lnTo>
                <a:lnTo>
                  <a:pt x="1901" y="2328"/>
                </a:lnTo>
                <a:lnTo>
                  <a:pt x="1902" y="2329"/>
                </a:lnTo>
                <a:lnTo>
                  <a:pt x="1901" y="2329"/>
                </a:lnTo>
                <a:lnTo>
                  <a:pt x="1901" y="2330"/>
                </a:lnTo>
                <a:lnTo>
                  <a:pt x="1901" y="2333"/>
                </a:lnTo>
                <a:lnTo>
                  <a:pt x="1902" y="2336"/>
                </a:lnTo>
                <a:lnTo>
                  <a:pt x="1901" y="2337"/>
                </a:lnTo>
                <a:lnTo>
                  <a:pt x="1901" y="2338"/>
                </a:lnTo>
                <a:lnTo>
                  <a:pt x="1900" y="2340"/>
                </a:lnTo>
                <a:lnTo>
                  <a:pt x="1899" y="2342"/>
                </a:lnTo>
                <a:lnTo>
                  <a:pt x="1899" y="2343"/>
                </a:lnTo>
                <a:lnTo>
                  <a:pt x="1899" y="2345"/>
                </a:lnTo>
                <a:lnTo>
                  <a:pt x="1899" y="2347"/>
                </a:lnTo>
                <a:lnTo>
                  <a:pt x="1899" y="2349"/>
                </a:lnTo>
                <a:lnTo>
                  <a:pt x="1899" y="2350"/>
                </a:lnTo>
                <a:lnTo>
                  <a:pt x="1899" y="2351"/>
                </a:lnTo>
                <a:lnTo>
                  <a:pt x="1899" y="2354"/>
                </a:lnTo>
                <a:lnTo>
                  <a:pt x="1899" y="2355"/>
                </a:lnTo>
                <a:lnTo>
                  <a:pt x="1899" y="2356"/>
                </a:lnTo>
                <a:lnTo>
                  <a:pt x="1899" y="2357"/>
                </a:lnTo>
                <a:lnTo>
                  <a:pt x="1899" y="2358"/>
                </a:lnTo>
                <a:lnTo>
                  <a:pt x="1899" y="2359"/>
                </a:lnTo>
                <a:lnTo>
                  <a:pt x="1900" y="2361"/>
                </a:lnTo>
                <a:lnTo>
                  <a:pt x="1900" y="2362"/>
                </a:lnTo>
                <a:lnTo>
                  <a:pt x="1900" y="2363"/>
                </a:lnTo>
                <a:lnTo>
                  <a:pt x="1899" y="2363"/>
                </a:lnTo>
                <a:lnTo>
                  <a:pt x="1898" y="2364"/>
                </a:lnTo>
                <a:lnTo>
                  <a:pt x="1898" y="2367"/>
                </a:lnTo>
                <a:lnTo>
                  <a:pt x="1896" y="2367"/>
                </a:lnTo>
                <a:lnTo>
                  <a:pt x="1898" y="2368"/>
                </a:lnTo>
                <a:lnTo>
                  <a:pt x="1896" y="2368"/>
                </a:lnTo>
                <a:lnTo>
                  <a:pt x="1896" y="2370"/>
                </a:lnTo>
                <a:lnTo>
                  <a:pt x="1898" y="2371"/>
                </a:lnTo>
                <a:lnTo>
                  <a:pt x="1898" y="2372"/>
                </a:lnTo>
                <a:lnTo>
                  <a:pt x="1898" y="2373"/>
                </a:lnTo>
                <a:lnTo>
                  <a:pt x="1898" y="2375"/>
                </a:lnTo>
                <a:lnTo>
                  <a:pt x="1899" y="2376"/>
                </a:lnTo>
                <a:lnTo>
                  <a:pt x="1898" y="2378"/>
                </a:lnTo>
                <a:lnTo>
                  <a:pt x="1899" y="2379"/>
                </a:lnTo>
                <a:lnTo>
                  <a:pt x="1899" y="2380"/>
                </a:lnTo>
                <a:lnTo>
                  <a:pt x="1899" y="2381"/>
                </a:lnTo>
                <a:lnTo>
                  <a:pt x="1898" y="2382"/>
                </a:lnTo>
                <a:lnTo>
                  <a:pt x="1898" y="2383"/>
                </a:lnTo>
                <a:lnTo>
                  <a:pt x="1898" y="2385"/>
                </a:lnTo>
                <a:lnTo>
                  <a:pt x="1899" y="2387"/>
                </a:lnTo>
                <a:lnTo>
                  <a:pt x="1898" y="2388"/>
                </a:lnTo>
                <a:lnTo>
                  <a:pt x="1898" y="2389"/>
                </a:lnTo>
                <a:lnTo>
                  <a:pt x="1898" y="2390"/>
                </a:lnTo>
                <a:lnTo>
                  <a:pt x="1899" y="2391"/>
                </a:lnTo>
                <a:lnTo>
                  <a:pt x="1899" y="2392"/>
                </a:lnTo>
                <a:lnTo>
                  <a:pt x="1900" y="2393"/>
                </a:lnTo>
                <a:lnTo>
                  <a:pt x="1900" y="2395"/>
                </a:lnTo>
                <a:lnTo>
                  <a:pt x="1899" y="2393"/>
                </a:lnTo>
                <a:lnTo>
                  <a:pt x="1898" y="2393"/>
                </a:lnTo>
                <a:lnTo>
                  <a:pt x="1895" y="2392"/>
                </a:lnTo>
                <a:lnTo>
                  <a:pt x="1894" y="2392"/>
                </a:lnTo>
                <a:lnTo>
                  <a:pt x="1893" y="2391"/>
                </a:lnTo>
                <a:lnTo>
                  <a:pt x="1893" y="2390"/>
                </a:lnTo>
                <a:lnTo>
                  <a:pt x="1892" y="2388"/>
                </a:lnTo>
                <a:lnTo>
                  <a:pt x="1891" y="2387"/>
                </a:lnTo>
                <a:lnTo>
                  <a:pt x="1891" y="2384"/>
                </a:lnTo>
                <a:lnTo>
                  <a:pt x="1890" y="2383"/>
                </a:lnTo>
                <a:lnTo>
                  <a:pt x="1888" y="2382"/>
                </a:lnTo>
                <a:lnTo>
                  <a:pt x="1888" y="2380"/>
                </a:lnTo>
                <a:lnTo>
                  <a:pt x="1887" y="2379"/>
                </a:lnTo>
                <a:lnTo>
                  <a:pt x="1886" y="2378"/>
                </a:lnTo>
                <a:lnTo>
                  <a:pt x="1885" y="2375"/>
                </a:lnTo>
                <a:lnTo>
                  <a:pt x="1884" y="2374"/>
                </a:lnTo>
                <a:lnTo>
                  <a:pt x="1883" y="2373"/>
                </a:lnTo>
                <a:lnTo>
                  <a:pt x="1882" y="2371"/>
                </a:lnTo>
                <a:lnTo>
                  <a:pt x="1881" y="2370"/>
                </a:lnTo>
                <a:lnTo>
                  <a:pt x="1879" y="2368"/>
                </a:lnTo>
                <a:lnTo>
                  <a:pt x="1878" y="2367"/>
                </a:lnTo>
                <a:lnTo>
                  <a:pt x="1877" y="2365"/>
                </a:lnTo>
                <a:lnTo>
                  <a:pt x="1876" y="2364"/>
                </a:lnTo>
                <a:lnTo>
                  <a:pt x="1875" y="2363"/>
                </a:lnTo>
                <a:lnTo>
                  <a:pt x="1873" y="2362"/>
                </a:lnTo>
                <a:lnTo>
                  <a:pt x="1871" y="2362"/>
                </a:lnTo>
                <a:lnTo>
                  <a:pt x="1870" y="2361"/>
                </a:lnTo>
                <a:lnTo>
                  <a:pt x="1868" y="2359"/>
                </a:lnTo>
                <a:lnTo>
                  <a:pt x="1867" y="2358"/>
                </a:lnTo>
                <a:lnTo>
                  <a:pt x="1866" y="2358"/>
                </a:lnTo>
                <a:lnTo>
                  <a:pt x="1865" y="2357"/>
                </a:lnTo>
                <a:lnTo>
                  <a:pt x="1863" y="2356"/>
                </a:lnTo>
                <a:lnTo>
                  <a:pt x="1862" y="2355"/>
                </a:lnTo>
                <a:lnTo>
                  <a:pt x="1861" y="2354"/>
                </a:lnTo>
                <a:lnTo>
                  <a:pt x="1860" y="2353"/>
                </a:lnTo>
                <a:lnTo>
                  <a:pt x="1859" y="2350"/>
                </a:lnTo>
                <a:lnTo>
                  <a:pt x="1859" y="2349"/>
                </a:lnTo>
                <a:lnTo>
                  <a:pt x="1858" y="2347"/>
                </a:lnTo>
                <a:lnTo>
                  <a:pt x="1858" y="2346"/>
                </a:lnTo>
                <a:lnTo>
                  <a:pt x="1858" y="2343"/>
                </a:lnTo>
                <a:lnTo>
                  <a:pt x="1858" y="2342"/>
                </a:lnTo>
                <a:lnTo>
                  <a:pt x="1858" y="2341"/>
                </a:lnTo>
                <a:lnTo>
                  <a:pt x="1858" y="2339"/>
                </a:lnTo>
                <a:lnTo>
                  <a:pt x="1858" y="2337"/>
                </a:lnTo>
                <a:lnTo>
                  <a:pt x="1858" y="2336"/>
                </a:lnTo>
                <a:lnTo>
                  <a:pt x="1858" y="2334"/>
                </a:lnTo>
                <a:lnTo>
                  <a:pt x="1858" y="2332"/>
                </a:lnTo>
                <a:lnTo>
                  <a:pt x="1858" y="2331"/>
                </a:lnTo>
                <a:lnTo>
                  <a:pt x="1858" y="2330"/>
                </a:lnTo>
                <a:lnTo>
                  <a:pt x="1858" y="2329"/>
                </a:lnTo>
                <a:lnTo>
                  <a:pt x="1858" y="2328"/>
                </a:lnTo>
                <a:lnTo>
                  <a:pt x="1856" y="2321"/>
                </a:lnTo>
                <a:lnTo>
                  <a:pt x="1856" y="2320"/>
                </a:lnTo>
                <a:lnTo>
                  <a:pt x="1856" y="2319"/>
                </a:lnTo>
                <a:lnTo>
                  <a:pt x="1856" y="2317"/>
                </a:lnTo>
                <a:lnTo>
                  <a:pt x="1854" y="2317"/>
                </a:lnTo>
                <a:lnTo>
                  <a:pt x="1854" y="2316"/>
                </a:lnTo>
                <a:lnTo>
                  <a:pt x="1854" y="2315"/>
                </a:lnTo>
                <a:lnTo>
                  <a:pt x="1854" y="2314"/>
                </a:lnTo>
                <a:lnTo>
                  <a:pt x="1853" y="2314"/>
                </a:lnTo>
                <a:lnTo>
                  <a:pt x="1853" y="2313"/>
                </a:lnTo>
                <a:lnTo>
                  <a:pt x="1853" y="2312"/>
                </a:lnTo>
                <a:lnTo>
                  <a:pt x="1852" y="2312"/>
                </a:lnTo>
                <a:lnTo>
                  <a:pt x="1852" y="2311"/>
                </a:lnTo>
                <a:lnTo>
                  <a:pt x="1852" y="2309"/>
                </a:lnTo>
                <a:lnTo>
                  <a:pt x="1851" y="2309"/>
                </a:lnTo>
                <a:lnTo>
                  <a:pt x="1851" y="2308"/>
                </a:lnTo>
                <a:lnTo>
                  <a:pt x="1851" y="2307"/>
                </a:lnTo>
                <a:lnTo>
                  <a:pt x="1850" y="2307"/>
                </a:lnTo>
                <a:lnTo>
                  <a:pt x="1850" y="2306"/>
                </a:lnTo>
                <a:lnTo>
                  <a:pt x="1849" y="2306"/>
                </a:lnTo>
                <a:lnTo>
                  <a:pt x="1849" y="2305"/>
                </a:lnTo>
                <a:lnTo>
                  <a:pt x="1849" y="2304"/>
                </a:lnTo>
                <a:lnTo>
                  <a:pt x="1848" y="2303"/>
                </a:lnTo>
                <a:lnTo>
                  <a:pt x="1848" y="2302"/>
                </a:lnTo>
                <a:lnTo>
                  <a:pt x="1848" y="2300"/>
                </a:lnTo>
                <a:lnTo>
                  <a:pt x="1846" y="2299"/>
                </a:lnTo>
                <a:lnTo>
                  <a:pt x="1846" y="2298"/>
                </a:lnTo>
                <a:lnTo>
                  <a:pt x="1846" y="2297"/>
                </a:lnTo>
                <a:lnTo>
                  <a:pt x="1845" y="2295"/>
                </a:lnTo>
                <a:lnTo>
                  <a:pt x="1845" y="2294"/>
                </a:lnTo>
                <a:lnTo>
                  <a:pt x="1845" y="2290"/>
                </a:lnTo>
                <a:lnTo>
                  <a:pt x="1844" y="2284"/>
                </a:lnTo>
                <a:lnTo>
                  <a:pt x="1843" y="2284"/>
                </a:lnTo>
                <a:lnTo>
                  <a:pt x="1843" y="2283"/>
                </a:lnTo>
                <a:lnTo>
                  <a:pt x="1843" y="2282"/>
                </a:lnTo>
                <a:lnTo>
                  <a:pt x="1876" y="2274"/>
                </a:lnTo>
                <a:lnTo>
                  <a:pt x="1878" y="2291"/>
                </a:lnTo>
                <a:lnTo>
                  <a:pt x="1893" y="2288"/>
                </a:lnTo>
                <a:lnTo>
                  <a:pt x="1892" y="2287"/>
                </a:lnTo>
                <a:lnTo>
                  <a:pt x="1888" y="2280"/>
                </a:lnTo>
                <a:lnTo>
                  <a:pt x="1886" y="2275"/>
                </a:lnTo>
                <a:lnTo>
                  <a:pt x="1885" y="2273"/>
                </a:lnTo>
                <a:lnTo>
                  <a:pt x="1883" y="2265"/>
                </a:lnTo>
                <a:lnTo>
                  <a:pt x="1882" y="2258"/>
                </a:lnTo>
                <a:lnTo>
                  <a:pt x="1896" y="2261"/>
                </a:lnTo>
                <a:lnTo>
                  <a:pt x="1901" y="2261"/>
                </a:lnTo>
                <a:lnTo>
                  <a:pt x="1901" y="2262"/>
                </a:lnTo>
                <a:lnTo>
                  <a:pt x="1905" y="2262"/>
                </a:lnTo>
                <a:lnTo>
                  <a:pt x="1909" y="2263"/>
                </a:lnTo>
                <a:lnTo>
                  <a:pt x="1916" y="2264"/>
                </a:lnTo>
                <a:lnTo>
                  <a:pt x="1917" y="2264"/>
                </a:lnTo>
                <a:lnTo>
                  <a:pt x="1918" y="2265"/>
                </a:lnTo>
                <a:lnTo>
                  <a:pt x="1918" y="2266"/>
                </a:lnTo>
                <a:lnTo>
                  <a:pt x="1919" y="2266"/>
                </a:lnTo>
                <a:lnTo>
                  <a:pt x="1919" y="2267"/>
                </a:lnTo>
                <a:lnTo>
                  <a:pt x="1919" y="2269"/>
                </a:lnTo>
                <a:lnTo>
                  <a:pt x="1920" y="2269"/>
                </a:lnTo>
                <a:lnTo>
                  <a:pt x="1920" y="2270"/>
                </a:lnTo>
                <a:lnTo>
                  <a:pt x="1916" y="2270"/>
                </a:lnTo>
                <a:lnTo>
                  <a:pt x="1912" y="2269"/>
                </a:lnTo>
                <a:lnTo>
                  <a:pt x="1907" y="2269"/>
                </a:lnTo>
                <a:lnTo>
                  <a:pt x="1898" y="2267"/>
                </a:lnTo>
                <a:lnTo>
                  <a:pt x="1898" y="2273"/>
                </a:lnTo>
                <a:lnTo>
                  <a:pt x="1903" y="2273"/>
                </a:lnTo>
                <a:lnTo>
                  <a:pt x="1903" y="2271"/>
                </a:lnTo>
                <a:lnTo>
                  <a:pt x="1905" y="2271"/>
                </a:lnTo>
                <a:lnTo>
                  <a:pt x="1907" y="2271"/>
                </a:lnTo>
                <a:lnTo>
                  <a:pt x="1908" y="2271"/>
                </a:lnTo>
                <a:lnTo>
                  <a:pt x="1910" y="2271"/>
                </a:lnTo>
                <a:lnTo>
                  <a:pt x="1911" y="2271"/>
                </a:lnTo>
                <a:lnTo>
                  <a:pt x="1912" y="2271"/>
                </a:lnTo>
                <a:lnTo>
                  <a:pt x="1915" y="2271"/>
                </a:lnTo>
                <a:lnTo>
                  <a:pt x="1916" y="2271"/>
                </a:lnTo>
                <a:lnTo>
                  <a:pt x="1917" y="2271"/>
                </a:lnTo>
                <a:lnTo>
                  <a:pt x="1918" y="2271"/>
                </a:lnTo>
                <a:lnTo>
                  <a:pt x="1920" y="2271"/>
                </a:lnTo>
                <a:lnTo>
                  <a:pt x="1921" y="2271"/>
                </a:lnTo>
                <a:lnTo>
                  <a:pt x="1922" y="2271"/>
                </a:lnTo>
                <a:lnTo>
                  <a:pt x="1928" y="2270"/>
                </a:lnTo>
                <a:lnTo>
                  <a:pt x="1926" y="2264"/>
                </a:lnTo>
                <a:lnTo>
                  <a:pt x="1929" y="2264"/>
                </a:lnTo>
                <a:lnTo>
                  <a:pt x="1928" y="2263"/>
                </a:lnTo>
                <a:lnTo>
                  <a:pt x="1928" y="2262"/>
                </a:lnTo>
                <a:lnTo>
                  <a:pt x="1924" y="2262"/>
                </a:lnTo>
                <a:lnTo>
                  <a:pt x="1918" y="2262"/>
                </a:lnTo>
                <a:lnTo>
                  <a:pt x="1918" y="2261"/>
                </a:lnTo>
                <a:lnTo>
                  <a:pt x="1918" y="2260"/>
                </a:lnTo>
                <a:lnTo>
                  <a:pt x="1922" y="2260"/>
                </a:lnTo>
                <a:lnTo>
                  <a:pt x="1926" y="2256"/>
                </a:lnTo>
                <a:lnTo>
                  <a:pt x="1927" y="2256"/>
                </a:lnTo>
                <a:lnTo>
                  <a:pt x="1927" y="2257"/>
                </a:lnTo>
                <a:lnTo>
                  <a:pt x="1928" y="2257"/>
                </a:lnTo>
                <a:lnTo>
                  <a:pt x="1928" y="2258"/>
                </a:lnTo>
                <a:lnTo>
                  <a:pt x="1928" y="2257"/>
                </a:lnTo>
                <a:lnTo>
                  <a:pt x="1927" y="2257"/>
                </a:lnTo>
                <a:lnTo>
                  <a:pt x="1927" y="2256"/>
                </a:lnTo>
                <a:lnTo>
                  <a:pt x="1926" y="2255"/>
                </a:lnTo>
                <a:lnTo>
                  <a:pt x="1925" y="2255"/>
                </a:lnTo>
                <a:lnTo>
                  <a:pt x="1925" y="2254"/>
                </a:lnTo>
                <a:lnTo>
                  <a:pt x="1924" y="2254"/>
                </a:lnTo>
                <a:lnTo>
                  <a:pt x="1924" y="2253"/>
                </a:lnTo>
                <a:lnTo>
                  <a:pt x="1922" y="2253"/>
                </a:lnTo>
                <a:lnTo>
                  <a:pt x="1921" y="2253"/>
                </a:lnTo>
                <a:lnTo>
                  <a:pt x="1922" y="2252"/>
                </a:lnTo>
                <a:lnTo>
                  <a:pt x="1921" y="2252"/>
                </a:lnTo>
                <a:lnTo>
                  <a:pt x="1919" y="2254"/>
                </a:lnTo>
                <a:lnTo>
                  <a:pt x="1918" y="2254"/>
                </a:lnTo>
                <a:lnTo>
                  <a:pt x="1916" y="2254"/>
                </a:lnTo>
                <a:lnTo>
                  <a:pt x="1915" y="2254"/>
                </a:lnTo>
                <a:lnTo>
                  <a:pt x="1910" y="2255"/>
                </a:lnTo>
                <a:lnTo>
                  <a:pt x="1907" y="2255"/>
                </a:lnTo>
                <a:lnTo>
                  <a:pt x="1905" y="2255"/>
                </a:lnTo>
                <a:lnTo>
                  <a:pt x="1902" y="2255"/>
                </a:lnTo>
                <a:lnTo>
                  <a:pt x="1899" y="2255"/>
                </a:lnTo>
                <a:lnTo>
                  <a:pt x="1898" y="2255"/>
                </a:lnTo>
                <a:lnTo>
                  <a:pt x="1890" y="2255"/>
                </a:lnTo>
                <a:lnTo>
                  <a:pt x="1888" y="2255"/>
                </a:lnTo>
                <a:lnTo>
                  <a:pt x="1886" y="2255"/>
                </a:lnTo>
                <a:lnTo>
                  <a:pt x="1885" y="2255"/>
                </a:lnTo>
                <a:lnTo>
                  <a:pt x="1882" y="2255"/>
                </a:lnTo>
                <a:lnTo>
                  <a:pt x="1882" y="2254"/>
                </a:lnTo>
                <a:lnTo>
                  <a:pt x="1882" y="2253"/>
                </a:lnTo>
                <a:lnTo>
                  <a:pt x="1882" y="2252"/>
                </a:lnTo>
                <a:lnTo>
                  <a:pt x="1882" y="2250"/>
                </a:lnTo>
                <a:lnTo>
                  <a:pt x="1882" y="2249"/>
                </a:lnTo>
                <a:lnTo>
                  <a:pt x="1882" y="2248"/>
                </a:lnTo>
                <a:lnTo>
                  <a:pt x="1882" y="2247"/>
                </a:lnTo>
                <a:lnTo>
                  <a:pt x="1882" y="2246"/>
                </a:lnTo>
                <a:lnTo>
                  <a:pt x="1882" y="2245"/>
                </a:lnTo>
                <a:lnTo>
                  <a:pt x="1881" y="2244"/>
                </a:lnTo>
                <a:lnTo>
                  <a:pt x="1881" y="2243"/>
                </a:lnTo>
                <a:lnTo>
                  <a:pt x="1881" y="2241"/>
                </a:lnTo>
                <a:lnTo>
                  <a:pt x="1881" y="2240"/>
                </a:lnTo>
                <a:lnTo>
                  <a:pt x="1881" y="2239"/>
                </a:lnTo>
                <a:lnTo>
                  <a:pt x="1881" y="2238"/>
                </a:lnTo>
                <a:lnTo>
                  <a:pt x="1881" y="2237"/>
                </a:lnTo>
                <a:lnTo>
                  <a:pt x="1881" y="2236"/>
                </a:lnTo>
                <a:lnTo>
                  <a:pt x="1881" y="2231"/>
                </a:lnTo>
                <a:lnTo>
                  <a:pt x="1879" y="2230"/>
                </a:lnTo>
                <a:lnTo>
                  <a:pt x="1879" y="2226"/>
                </a:lnTo>
                <a:lnTo>
                  <a:pt x="1881" y="2227"/>
                </a:lnTo>
                <a:lnTo>
                  <a:pt x="1882" y="2227"/>
                </a:lnTo>
                <a:lnTo>
                  <a:pt x="1883" y="2228"/>
                </a:lnTo>
                <a:lnTo>
                  <a:pt x="1884" y="2229"/>
                </a:lnTo>
                <a:lnTo>
                  <a:pt x="1885" y="2229"/>
                </a:lnTo>
                <a:lnTo>
                  <a:pt x="1886" y="2230"/>
                </a:lnTo>
                <a:lnTo>
                  <a:pt x="1887" y="2230"/>
                </a:lnTo>
                <a:lnTo>
                  <a:pt x="1888" y="2230"/>
                </a:lnTo>
                <a:lnTo>
                  <a:pt x="1890" y="2230"/>
                </a:lnTo>
                <a:lnTo>
                  <a:pt x="1891" y="2231"/>
                </a:lnTo>
                <a:lnTo>
                  <a:pt x="1893" y="2231"/>
                </a:lnTo>
                <a:lnTo>
                  <a:pt x="1894" y="2231"/>
                </a:lnTo>
                <a:lnTo>
                  <a:pt x="1894" y="2230"/>
                </a:lnTo>
                <a:lnTo>
                  <a:pt x="1895" y="2230"/>
                </a:lnTo>
                <a:lnTo>
                  <a:pt x="1896" y="2230"/>
                </a:lnTo>
                <a:lnTo>
                  <a:pt x="1896" y="2231"/>
                </a:lnTo>
                <a:lnTo>
                  <a:pt x="1898" y="2230"/>
                </a:lnTo>
                <a:lnTo>
                  <a:pt x="1898" y="2229"/>
                </a:lnTo>
                <a:lnTo>
                  <a:pt x="1898" y="2228"/>
                </a:lnTo>
                <a:lnTo>
                  <a:pt x="1899" y="2228"/>
                </a:lnTo>
                <a:lnTo>
                  <a:pt x="1900" y="2227"/>
                </a:lnTo>
                <a:lnTo>
                  <a:pt x="1900" y="2226"/>
                </a:lnTo>
                <a:lnTo>
                  <a:pt x="1902" y="2226"/>
                </a:lnTo>
                <a:lnTo>
                  <a:pt x="1903" y="2224"/>
                </a:lnTo>
                <a:lnTo>
                  <a:pt x="1904" y="2223"/>
                </a:lnTo>
                <a:lnTo>
                  <a:pt x="1904" y="2221"/>
                </a:lnTo>
                <a:lnTo>
                  <a:pt x="1905" y="2220"/>
                </a:lnTo>
                <a:lnTo>
                  <a:pt x="1907" y="2220"/>
                </a:lnTo>
                <a:lnTo>
                  <a:pt x="1907" y="2219"/>
                </a:lnTo>
                <a:lnTo>
                  <a:pt x="1908" y="2218"/>
                </a:lnTo>
                <a:lnTo>
                  <a:pt x="1908" y="2216"/>
                </a:lnTo>
                <a:lnTo>
                  <a:pt x="1909" y="2216"/>
                </a:lnTo>
                <a:lnTo>
                  <a:pt x="1909" y="2215"/>
                </a:lnTo>
                <a:lnTo>
                  <a:pt x="1910" y="2215"/>
                </a:lnTo>
                <a:lnTo>
                  <a:pt x="1910" y="2214"/>
                </a:lnTo>
                <a:lnTo>
                  <a:pt x="1911" y="2214"/>
                </a:lnTo>
                <a:lnTo>
                  <a:pt x="1912" y="2212"/>
                </a:lnTo>
                <a:lnTo>
                  <a:pt x="1913" y="2212"/>
                </a:lnTo>
                <a:lnTo>
                  <a:pt x="1912" y="2212"/>
                </a:lnTo>
                <a:lnTo>
                  <a:pt x="1912" y="2208"/>
                </a:lnTo>
                <a:lnTo>
                  <a:pt x="1912" y="2207"/>
                </a:lnTo>
                <a:lnTo>
                  <a:pt x="1912" y="2206"/>
                </a:lnTo>
                <a:lnTo>
                  <a:pt x="1910" y="2206"/>
                </a:lnTo>
                <a:lnTo>
                  <a:pt x="1908" y="2206"/>
                </a:lnTo>
                <a:lnTo>
                  <a:pt x="1907" y="2206"/>
                </a:lnTo>
                <a:lnTo>
                  <a:pt x="1904" y="2206"/>
                </a:lnTo>
                <a:lnTo>
                  <a:pt x="1903" y="2206"/>
                </a:lnTo>
                <a:lnTo>
                  <a:pt x="1902" y="2206"/>
                </a:lnTo>
                <a:lnTo>
                  <a:pt x="1900" y="2206"/>
                </a:lnTo>
                <a:lnTo>
                  <a:pt x="1899" y="2206"/>
                </a:lnTo>
                <a:lnTo>
                  <a:pt x="1898" y="2206"/>
                </a:lnTo>
                <a:lnTo>
                  <a:pt x="1895" y="2207"/>
                </a:lnTo>
                <a:lnTo>
                  <a:pt x="1894" y="2207"/>
                </a:lnTo>
                <a:lnTo>
                  <a:pt x="1893" y="2207"/>
                </a:lnTo>
                <a:lnTo>
                  <a:pt x="1892" y="2207"/>
                </a:lnTo>
                <a:lnTo>
                  <a:pt x="1887" y="2207"/>
                </a:lnTo>
                <a:lnTo>
                  <a:pt x="1885" y="2207"/>
                </a:lnTo>
                <a:lnTo>
                  <a:pt x="1884" y="2207"/>
                </a:lnTo>
                <a:lnTo>
                  <a:pt x="1882" y="2207"/>
                </a:lnTo>
                <a:lnTo>
                  <a:pt x="1881" y="2207"/>
                </a:lnTo>
                <a:lnTo>
                  <a:pt x="1879" y="2208"/>
                </a:lnTo>
                <a:lnTo>
                  <a:pt x="1877" y="2208"/>
                </a:lnTo>
                <a:lnTo>
                  <a:pt x="1876" y="2208"/>
                </a:lnTo>
                <a:lnTo>
                  <a:pt x="1875" y="2208"/>
                </a:lnTo>
                <a:lnTo>
                  <a:pt x="1871" y="2208"/>
                </a:lnTo>
                <a:lnTo>
                  <a:pt x="1871" y="2205"/>
                </a:lnTo>
                <a:lnTo>
                  <a:pt x="1870" y="2205"/>
                </a:lnTo>
                <a:lnTo>
                  <a:pt x="1853" y="2212"/>
                </a:lnTo>
                <a:lnTo>
                  <a:pt x="1853" y="2214"/>
                </a:lnTo>
                <a:lnTo>
                  <a:pt x="1854" y="2215"/>
                </a:lnTo>
                <a:lnTo>
                  <a:pt x="1854" y="2216"/>
                </a:lnTo>
                <a:lnTo>
                  <a:pt x="1854" y="2218"/>
                </a:lnTo>
                <a:lnTo>
                  <a:pt x="1854" y="2219"/>
                </a:lnTo>
                <a:lnTo>
                  <a:pt x="1856" y="2228"/>
                </a:lnTo>
                <a:lnTo>
                  <a:pt x="1875" y="2226"/>
                </a:lnTo>
                <a:lnTo>
                  <a:pt x="1878" y="2239"/>
                </a:lnTo>
                <a:lnTo>
                  <a:pt x="1878" y="2243"/>
                </a:lnTo>
                <a:lnTo>
                  <a:pt x="1871" y="2244"/>
                </a:lnTo>
                <a:lnTo>
                  <a:pt x="1870" y="2244"/>
                </a:lnTo>
                <a:lnTo>
                  <a:pt x="1871" y="2255"/>
                </a:lnTo>
                <a:lnTo>
                  <a:pt x="1852" y="2264"/>
                </a:lnTo>
                <a:lnTo>
                  <a:pt x="1842" y="2269"/>
                </a:lnTo>
                <a:lnTo>
                  <a:pt x="1842" y="2265"/>
                </a:lnTo>
                <a:lnTo>
                  <a:pt x="1842" y="2264"/>
                </a:lnTo>
                <a:lnTo>
                  <a:pt x="1841" y="2264"/>
                </a:lnTo>
                <a:lnTo>
                  <a:pt x="1840" y="2264"/>
                </a:lnTo>
                <a:lnTo>
                  <a:pt x="1837" y="2264"/>
                </a:lnTo>
                <a:lnTo>
                  <a:pt x="1836" y="2265"/>
                </a:lnTo>
                <a:lnTo>
                  <a:pt x="1835" y="2266"/>
                </a:lnTo>
                <a:lnTo>
                  <a:pt x="1835" y="2267"/>
                </a:lnTo>
                <a:lnTo>
                  <a:pt x="1834" y="2267"/>
                </a:lnTo>
                <a:lnTo>
                  <a:pt x="1834" y="2269"/>
                </a:lnTo>
                <a:lnTo>
                  <a:pt x="1834" y="2270"/>
                </a:lnTo>
                <a:lnTo>
                  <a:pt x="1833" y="2269"/>
                </a:lnTo>
                <a:lnTo>
                  <a:pt x="1832" y="2270"/>
                </a:lnTo>
                <a:lnTo>
                  <a:pt x="1832" y="2271"/>
                </a:lnTo>
                <a:lnTo>
                  <a:pt x="1829" y="2273"/>
                </a:lnTo>
                <a:lnTo>
                  <a:pt x="1828" y="2275"/>
                </a:lnTo>
                <a:lnTo>
                  <a:pt x="1829" y="2277"/>
                </a:lnTo>
                <a:lnTo>
                  <a:pt x="1827" y="2281"/>
                </a:lnTo>
                <a:lnTo>
                  <a:pt x="1826" y="2281"/>
                </a:lnTo>
                <a:lnTo>
                  <a:pt x="1826" y="2283"/>
                </a:lnTo>
                <a:lnTo>
                  <a:pt x="1825" y="2283"/>
                </a:lnTo>
                <a:lnTo>
                  <a:pt x="1825" y="2284"/>
                </a:lnTo>
                <a:lnTo>
                  <a:pt x="1825" y="2286"/>
                </a:lnTo>
                <a:lnTo>
                  <a:pt x="1825" y="2288"/>
                </a:lnTo>
                <a:lnTo>
                  <a:pt x="1824" y="2289"/>
                </a:lnTo>
                <a:lnTo>
                  <a:pt x="1825" y="2289"/>
                </a:lnTo>
                <a:lnTo>
                  <a:pt x="1824" y="2291"/>
                </a:lnTo>
                <a:lnTo>
                  <a:pt x="1823" y="2291"/>
                </a:lnTo>
                <a:lnTo>
                  <a:pt x="1823" y="2292"/>
                </a:lnTo>
                <a:lnTo>
                  <a:pt x="1823" y="2294"/>
                </a:lnTo>
                <a:lnTo>
                  <a:pt x="1822" y="2294"/>
                </a:lnTo>
                <a:lnTo>
                  <a:pt x="1820" y="2295"/>
                </a:lnTo>
                <a:lnTo>
                  <a:pt x="1819" y="2294"/>
                </a:lnTo>
                <a:lnTo>
                  <a:pt x="1819" y="2295"/>
                </a:lnTo>
                <a:lnTo>
                  <a:pt x="1819" y="2296"/>
                </a:lnTo>
                <a:lnTo>
                  <a:pt x="1817" y="2295"/>
                </a:lnTo>
                <a:lnTo>
                  <a:pt x="1817" y="2294"/>
                </a:lnTo>
                <a:lnTo>
                  <a:pt x="1816" y="2295"/>
                </a:lnTo>
                <a:lnTo>
                  <a:pt x="1811" y="2295"/>
                </a:lnTo>
                <a:lnTo>
                  <a:pt x="1811" y="2294"/>
                </a:lnTo>
                <a:lnTo>
                  <a:pt x="1810" y="2294"/>
                </a:lnTo>
                <a:lnTo>
                  <a:pt x="1809" y="2294"/>
                </a:lnTo>
                <a:lnTo>
                  <a:pt x="1805" y="2296"/>
                </a:lnTo>
                <a:lnTo>
                  <a:pt x="1803" y="2296"/>
                </a:lnTo>
                <a:lnTo>
                  <a:pt x="1801" y="2297"/>
                </a:lnTo>
                <a:lnTo>
                  <a:pt x="1800" y="2298"/>
                </a:lnTo>
                <a:lnTo>
                  <a:pt x="1800" y="2297"/>
                </a:lnTo>
                <a:lnTo>
                  <a:pt x="1798" y="2299"/>
                </a:lnTo>
                <a:lnTo>
                  <a:pt x="1794" y="2300"/>
                </a:lnTo>
                <a:lnTo>
                  <a:pt x="1795" y="2299"/>
                </a:lnTo>
                <a:lnTo>
                  <a:pt x="1793" y="2299"/>
                </a:lnTo>
                <a:lnTo>
                  <a:pt x="1786" y="2299"/>
                </a:lnTo>
                <a:lnTo>
                  <a:pt x="1783" y="2298"/>
                </a:lnTo>
                <a:lnTo>
                  <a:pt x="1780" y="2296"/>
                </a:lnTo>
                <a:lnTo>
                  <a:pt x="1774" y="2300"/>
                </a:lnTo>
                <a:lnTo>
                  <a:pt x="1769" y="2298"/>
                </a:lnTo>
                <a:lnTo>
                  <a:pt x="1768" y="2298"/>
                </a:lnTo>
                <a:lnTo>
                  <a:pt x="1766" y="2297"/>
                </a:lnTo>
                <a:lnTo>
                  <a:pt x="1764" y="2291"/>
                </a:lnTo>
                <a:lnTo>
                  <a:pt x="1764" y="2290"/>
                </a:lnTo>
                <a:lnTo>
                  <a:pt x="1764" y="2289"/>
                </a:lnTo>
                <a:lnTo>
                  <a:pt x="1764" y="2288"/>
                </a:lnTo>
                <a:lnTo>
                  <a:pt x="1764" y="2287"/>
                </a:lnTo>
                <a:lnTo>
                  <a:pt x="1764" y="2286"/>
                </a:lnTo>
                <a:lnTo>
                  <a:pt x="1764" y="2284"/>
                </a:lnTo>
                <a:lnTo>
                  <a:pt x="1764" y="2283"/>
                </a:lnTo>
                <a:lnTo>
                  <a:pt x="1764" y="2282"/>
                </a:lnTo>
                <a:lnTo>
                  <a:pt x="1763" y="2281"/>
                </a:lnTo>
                <a:lnTo>
                  <a:pt x="1763" y="2280"/>
                </a:lnTo>
                <a:lnTo>
                  <a:pt x="1765" y="2274"/>
                </a:lnTo>
                <a:lnTo>
                  <a:pt x="1767" y="2270"/>
                </a:lnTo>
                <a:lnTo>
                  <a:pt x="1772" y="2264"/>
                </a:lnTo>
                <a:lnTo>
                  <a:pt x="1776" y="2261"/>
                </a:lnTo>
                <a:lnTo>
                  <a:pt x="1776" y="2260"/>
                </a:lnTo>
                <a:lnTo>
                  <a:pt x="1780" y="2256"/>
                </a:lnTo>
                <a:lnTo>
                  <a:pt x="1781" y="2256"/>
                </a:lnTo>
                <a:lnTo>
                  <a:pt x="1782" y="2255"/>
                </a:lnTo>
                <a:lnTo>
                  <a:pt x="1783" y="2254"/>
                </a:lnTo>
                <a:lnTo>
                  <a:pt x="1785" y="2250"/>
                </a:lnTo>
                <a:lnTo>
                  <a:pt x="1789" y="2248"/>
                </a:lnTo>
                <a:lnTo>
                  <a:pt x="1789" y="2247"/>
                </a:lnTo>
                <a:lnTo>
                  <a:pt x="1790" y="2247"/>
                </a:lnTo>
                <a:lnTo>
                  <a:pt x="1790" y="2246"/>
                </a:lnTo>
                <a:lnTo>
                  <a:pt x="1791" y="2246"/>
                </a:lnTo>
                <a:lnTo>
                  <a:pt x="1791" y="2245"/>
                </a:lnTo>
                <a:lnTo>
                  <a:pt x="1792" y="2244"/>
                </a:lnTo>
                <a:lnTo>
                  <a:pt x="1793" y="2244"/>
                </a:lnTo>
                <a:lnTo>
                  <a:pt x="1793" y="2243"/>
                </a:lnTo>
                <a:lnTo>
                  <a:pt x="1794" y="2241"/>
                </a:lnTo>
                <a:lnTo>
                  <a:pt x="1795" y="2240"/>
                </a:lnTo>
                <a:lnTo>
                  <a:pt x="1795" y="2239"/>
                </a:lnTo>
                <a:lnTo>
                  <a:pt x="1797" y="2238"/>
                </a:lnTo>
                <a:lnTo>
                  <a:pt x="1801" y="2241"/>
                </a:lnTo>
                <a:lnTo>
                  <a:pt x="1799" y="2247"/>
                </a:lnTo>
                <a:lnTo>
                  <a:pt x="1794" y="2256"/>
                </a:lnTo>
                <a:lnTo>
                  <a:pt x="1791" y="2262"/>
                </a:lnTo>
                <a:lnTo>
                  <a:pt x="1790" y="2263"/>
                </a:lnTo>
                <a:lnTo>
                  <a:pt x="1791" y="2263"/>
                </a:lnTo>
                <a:lnTo>
                  <a:pt x="1829" y="2262"/>
                </a:lnTo>
                <a:lnTo>
                  <a:pt x="1829" y="2261"/>
                </a:lnTo>
                <a:lnTo>
                  <a:pt x="1825" y="2254"/>
                </a:lnTo>
                <a:lnTo>
                  <a:pt x="1824" y="2254"/>
                </a:lnTo>
                <a:lnTo>
                  <a:pt x="1833" y="2249"/>
                </a:lnTo>
                <a:lnTo>
                  <a:pt x="1834" y="2248"/>
                </a:lnTo>
                <a:lnTo>
                  <a:pt x="1835" y="2248"/>
                </a:lnTo>
                <a:lnTo>
                  <a:pt x="1836" y="2247"/>
                </a:lnTo>
                <a:lnTo>
                  <a:pt x="1837" y="2247"/>
                </a:lnTo>
                <a:lnTo>
                  <a:pt x="1839" y="2247"/>
                </a:lnTo>
                <a:lnTo>
                  <a:pt x="1836" y="2240"/>
                </a:lnTo>
                <a:lnTo>
                  <a:pt x="1840" y="2238"/>
                </a:lnTo>
                <a:lnTo>
                  <a:pt x="1841" y="2238"/>
                </a:lnTo>
                <a:lnTo>
                  <a:pt x="1842" y="2237"/>
                </a:lnTo>
                <a:lnTo>
                  <a:pt x="1841" y="2237"/>
                </a:lnTo>
                <a:lnTo>
                  <a:pt x="1841" y="2236"/>
                </a:lnTo>
                <a:lnTo>
                  <a:pt x="1840" y="2236"/>
                </a:lnTo>
                <a:lnTo>
                  <a:pt x="1840" y="2235"/>
                </a:lnTo>
                <a:lnTo>
                  <a:pt x="1836" y="2232"/>
                </a:lnTo>
                <a:lnTo>
                  <a:pt x="1845" y="2227"/>
                </a:lnTo>
                <a:lnTo>
                  <a:pt x="1844" y="2224"/>
                </a:lnTo>
                <a:lnTo>
                  <a:pt x="1841" y="2222"/>
                </a:lnTo>
                <a:lnTo>
                  <a:pt x="1832" y="2229"/>
                </a:lnTo>
                <a:lnTo>
                  <a:pt x="1828" y="2226"/>
                </a:lnTo>
                <a:lnTo>
                  <a:pt x="1827" y="2226"/>
                </a:lnTo>
                <a:lnTo>
                  <a:pt x="1827" y="2224"/>
                </a:lnTo>
                <a:lnTo>
                  <a:pt x="1826" y="2224"/>
                </a:lnTo>
                <a:lnTo>
                  <a:pt x="1826" y="2223"/>
                </a:lnTo>
                <a:lnTo>
                  <a:pt x="1825" y="2223"/>
                </a:lnTo>
                <a:lnTo>
                  <a:pt x="1824" y="2221"/>
                </a:lnTo>
                <a:lnTo>
                  <a:pt x="1823" y="2219"/>
                </a:lnTo>
                <a:lnTo>
                  <a:pt x="1827" y="2216"/>
                </a:lnTo>
                <a:lnTo>
                  <a:pt x="1824" y="2211"/>
                </a:lnTo>
                <a:lnTo>
                  <a:pt x="1819" y="2215"/>
                </a:lnTo>
                <a:lnTo>
                  <a:pt x="1818" y="2212"/>
                </a:lnTo>
                <a:lnTo>
                  <a:pt x="1817" y="2212"/>
                </a:lnTo>
                <a:lnTo>
                  <a:pt x="1817" y="2211"/>
                </a:lnTo>
                <a:lnTo>
                  <a:pt x="1816" y="2211"/>
                </a:lnTo>
                <a:lnTo>
                  <a:pt x="1816" y="2210"/>
                </a:lnTo>
                <a:lnTo>
                  <a:pt x="1815" y="2210"/>
                </a:lnTo>
                <a:lnTo>
                  <a:pt x="1819" y="2205"/>
                </a:lnTo>
                <a:lnTo>
                  <a:pt x="1822" y="2202"/>
                </a:lnTo>
                <a:lnTo>
                  <a:pt x="1823" y="2199"/>
                </a:lnTo>
                <a:lnTo>
                  <a:pt x="1824" y="2197"/>
                </a:lnTo>
                <a:lnTo>
                  <a:pt x="1826" y="2191"/>
                </a:lnTo>
                <a:lnTo>
                  <a:pt x="1825" y="2190"/>
                </a:lnTo>
                <a:lnTo>
                  <a:pt x="1825" y="2189"/>
                </a:lnTo>
                <a:lnTo>
                  <a:pt x="1824" y="2189"/>
                </a:lnTo>
                <a:lnTo>
                  <a:pt x="1823" y="2188"/>
                </a:lnTo>
                <a:lnTo>
                  <a:pt x="1822" y="2187"/>
                </a:lnTo>
                <a:lnTo>
                  <a:pt x="1819" y="2186"/>
                </a:lnTo>
                <a:lnTo>
                  <a:pt x="1818" y="2186"/>
                </a:lnTo>
                <a:lnTo>
                  <a:pt x="1818" y="2187"/>
                </a:lnTo>
                <a:lnTo>
                  <a:pt x="1818" y="2186"/>
                </a:lnTo>
                <a:lnTo>
                  <a:pt x="1823" y="2177"/>
                </a:lnTo>
                <a:lnTo>
                  <a:pt x="1824" y="2177"/>
                </a:lnTo>
                <a:lnTo>
                  <a:pt x="1829" y="2180"/>
                </a:lnTo>
                <a:lnTo>
                  <a:pt x="1832" y="2181"/>
                </a:lnTo>
                <a:lnTo>
                  <a:pt x="1835" y="2177"/>
                </a:lnTo>
                <a:lnTo>
                  <a:pt x="1826" y="2172"/>
                </a:lnTo>
                <a:lnTo>
                  <a:pt x="1825" y="2172"/>
                </a:lnTo>
                <a:lnTo>
                  <a:pt x="1826" y="2171"/>
                </a:lnTo>
                <a:lnTo>
                  <a:pt x="1827" y="2169"/>
                </a:lnTo>
                <a:lnTo>
                  <a:pt x="1829" y="2163"/>
                </a:lnTo>
                <a:lnTo>
                  <a:pt x="1831" y="2163"/>
                </a:lnTo>
                <a:lnTo>
                  <a:pt x="1859" y="2176"/>
                </a:lnTo>
                <a:lnTo>
                  <a:pt x="1859" y="2181"/>
                </a:lnTo>
                <a:lnTo>
                  <a:pt x="1858" y="2185"/>
                </a:lnTo>
                <a:lnTo>
                  <a:pt x="1860" y="2198"/>
                </a:lnTo>
                <a:lnTo>
                  <a:pt x="1862" y="2199"/>
                </a:lnTo>
                <a:lnTo>
                  <a:pt x="1870" y="2205"/>
                </a:lnTo>
                <a:lnTo>
                  <a:pt x="1870" y="2203"/>
                </a:lnTo>
                <a:lnTo>
                  <a:pt x="1868" y="2187"/>
                </a:lnTo>
                <a:lnTo>
                  <a:pt x="1873" y="2184"/>
                </a:lnTo>
                <a:lnTo>
                  <a:pt x="1874" y="2184"/>
                </a:lnTo>
                <a:lnTo>
                  <a:pt x="1875" y="2185"/>
                </a:lnTo>
                <a:lnTo>
                  <a:pt x="1876" y="2186"/>
                </a:lnTo>
                <a:lnTo>
                  <a:pt x="1881" y="2186"/>
                </a:lnTo>
                <a:lnTo>
                  <a:pt x="1886" y="2186"/>
                </a:lnTo>
                <a:lnTo>
                  <a:pt x="1892" y="2187"/>
                </a:lnTo>
                <a:lnTo>
                  <a:pt x="1896" y="2185"/>
                </a:lnTo>
                <a:lnTo>
                  <a:pt x="1902" y="2186"/>
                </a:lnTo>
                <a:lnTo>
                  <a:pt x="1905" y="2186"/>
                </a:lnTo>
                <a:lnTo>
                  <a:pt x="1908" y="2186"/>
                </a:lnTo>
                <a:lnTo>
                  <a:pt x="1909" y="2186"/>
                </a:lnTo>
                <a:lnTo>
                  <a:pt x="1909" y="2188"/>
                </a:lnTo>
                <a:lnTo>
                  <a:pt x="1908" y="2190"/>
                </a:lnTo>
                <a:lnTo>
                  <a:pt x="1908" y="2193"/>
                </a:lnTo>
                <a:lnTo>
                  <a:pt x="1909" y="2194"/>
                </a:lnTo>
                <a:lnTo>
                  <a:pt x="1911" y="2194"/>
                </a:lnTo>
                <a:lnTo>
                  <a:pt x="1912" y="2195"/>
                </a:lnTo>
                <a:lnTo>
                  <a:pt x="1913" y="2195"/>
                </a:lnTo>
                <a:lnTo>
                  <a:pt x="1915" y="2196"/>
                </a:lnTo>
                <a:lnTo>
                  <a:pt x="1916" y="2196"/>
                </a:lnTo>
                <a:lnTo>
                  <a:pt x="1918" y="2197"/>
                </a:lnTo>
                <a:lnTo>
                  <a:pt x="1919" y="2198"/>
                </a:lnTo>
                <a:lnTo>
                  <a:pt x="1920" y="2198"/>
                </a:lnTo>
                <a:lnTo>
                  <a:pt x="1925" y="2194"/>
                </a:lnTo>
                <a:lnTo>
                  <a:pt x="1925" y="2193"/>
                </a:lnTo>
                <a:lnTo>
                  <a:pt x="1929" y="2189"/>
                </a:lnTo>
                <a:lnTo>
                  <a:pt x="1929" y="2188"/>
                </a:lnTo>
                <a:close/>
                <a:moveTo>
                  <a:pt x="1988" y="2238"/>
                </a:moveTo>
                <a:lnTo>
                  <a:pt x="1989" y="2239"/>
                </a:lnTo>
                <a:lnTo>
                  <a:pt x="1989" y="2238"/>
                </a:lnTo>
                <a:lnTo>
                  <a:pt x="1992" y="2239"/>
                </a:lnTo>
                <a:lnTo>
                  <a:pt x="1993" y="2239"/>
                </a:lnTo>
                <a:lnTo>
                  <a:pt x="1994" y="2240"/>
                </a:lnTo>
                <a:lnTo>
                  <a:pt x="1995" y="2240"/>
                </a:lnTo>
                <a:lnTo>
                  <a:pt x="1995" y="2241"/>
                </a:lnTo>
                <a:lnTo>
                  <a:pt x="1997" y="2243"/>
                </a:lnTo>
                <a:lnTo>
                  <a:pt x="1998" y="2244"/>
                </a:lnTo>
                <a:lnTo>
                  <a:pt x="2001" y="2246"/>
                </a:lnTo>
                <a:lnTo>
                  <a:pt x="1998" y="2249"/>
                </a:lnTo>
                <a:lnTo>
                  <a:pt x="1998" y="2252"/>
                </a:lnTo>
                <a:lnTo>
                  <a:pt x="1989" y="2254"/>
                </a:lnTo>
                <a:lnTo>
                  <a:pt x="1987" y="2254"/>
                </a:lnTo>
                <a:lnTo>
                  <a:pt x="1987" y="2255"/>
                </a:lnTo>
                <a:lnTo>
                  <a:pt x="1986" y="2256"/>
                </a:lnTo>
                <a:lnTo>
                  <a:pt x="1986" y="2257"/>
                </a:lnTo>
                <a:lnTo>
                  <a:pt x="1986" y="2260"/>
                </a:lnTo>
                <a:lnTo>
                  <a:pt x="1985" y="2261"/>
                </a:lnTo>
                <a:lnTo>
                  <a:pt x="1985" y="2262"/>
                </a:lnTo>
                <a:lnTo>
                  <a:pt x="1985" y="2264"/>
                </a:lnTo>
                <a:lnTo>
                  <a:pt x="1985" y="2265"/>
                </a:lnTo>
                <a:lnTo>
                  <a:pt x="1984" y="2265"/>
                </a:lnTo>
                <a:lnTo>
                  <a:pt x="1984" y="2267"/>
                </a:lnTo>
                <a:lnTo>
                  <a:pt x="1984" y="2269"/>
                </a:lnTo>
                <a:lnTo>
                  <a:pt x="1983" y="2273"/>
                </a:lnTo>
                <a:lnTo>
                  <a:pt x="1983" y="2274"/>
                </a:lnTo>
                <a:lnTo>
                  <a:pt x="1981" y="2275"/>
                </a:lnTo>
                <a:lnTo>
                  <a:pt x="1981" y="2279"/>
                </a:lnTo>
                <a:lnTo>
                  <a:pt x="1980" y="2280"/>
                </a:lnTo>
                <a:lnTo>
                  <a:pt x="1978" y="2280"/>
                </a:lnTo>
                <a:lnTo>
                  <a:pt x="1975" y="2279"/>
                </a:lnTo>
                <a:lnTo>
                  <a:pt x="1971" y="2279"/>
                </a:lnTo>
                <a:lnTo>
                  <a:pt x="1969" y="2279"/>
                </a:lnTo>
                <a:lnTo>
                  <a:pt x="1968" y="2278"/>
                </a:lnTo>
                <a:lnTo>
                  <a:pt x="1967" y="2278"/>
                </a:lnTo>
                <a:lnTo>
                  <a:pt x="1964" y="2278"/>
                </a:lnTo>
                <a:lnTo>
                  <a:pt x="1963" y="2278"/>
                </a:lnTo>
                <a:lnTo>
                  <a:pt x="1962" y="2278"/>
                </a:lnTo>
                <a:lnTo>
                  <a:pt x="1961" y="2278"/>
                </a:lnTo>
                <a:lnTo>
                  <a:pt x="1960" y="2278"/>
                </a:lnTo>
                <a:lnTo>
                  <a:pt x="1959" y="2278"/>
                </a:lnTo>
                <a:lnTo>
                  <a:pt x="1958" y="2278"/>
                </a:lnTo>
                <a:lnTo>
                  <a:pt x="1958" y="2277"/>
                </a:lnTo>
                <a:lnTo>
                  <a:pt x="1956" y="2277"/>
                </a:lnTo>
                <a:lnTo>
                  <a:pt x="1954" y="2277"/>
                </a:lnTo>
                <a:lnTo>
                  <a:pt x="1953" y="2277"/>
                </a:lnTo>
                <a:lnTo>
                  <a:pt x="1952" y="2277"/>
                </a:lnTo>
                <a:lnTo>
                  <a:pt x="1951" y="2277"/>
                </a:lnTo>
                <a:lnTo>
                  <a:pt x="1950" y="2277"/>
                </a:lnTo>
                <a:lnTo>
                  <a:pt x="1949" y="2277"/>
                </a:lnTo>
                <a:lnTo>
                  <a:pt x="1947" y="2277"/>
                </a:lnTo>
                <a:lnTo>
                  <a:pt x="1946" y="2275"/>
                </a:lnTo>
                <a:lnTo>
                  <a:pt x="1945" y="2275"/>
                </a:lnTo>
                <a:lnTo>
                  <a:pt x="1944" y="2275"/>
                </a:lnTo>
                <a:lnTo>
                  <a:pt x="1942" y="2275"/>
                </a:lnTo>
                <a:lnTo>
                  <a:pt x="1941" y="2275"/>
                </a:lnTo>
                <a:lnTo>
                  <a:pt x="1938" y="2275"/>
                </a:lnTo>
                <a:lnTo>
                  <a:pt x="1936" y="2274"/>
                </a:lnTo>
                <a:lnTo>
                  <a:pt x="1936" y="2280"/>
                </a:lnTo>
                <a:lnTo>
                  <a:pt x="1935" y="2286"/>
                </a:lnTo>
                <a:lnTo>
                  <a:pt x="1936" y="2287"/>
                </a:lnTo>
                <a:lnTo>
                  <a:pt x="1936" y="2292"/>
                </a:lnTo>
                <a:lnTo>
                  <a:pt x="1936" y="2297"/>
                </a:lnTo>
                <a:lnTo>
                  <a:pt x="1936" y="2302"/>
                </a:lnTo>
                <a:lnTo>
                  <a:pt x="1943" y="2303"/>
                </a:lnTo>
                <a:lnTo>
                  <a:pt x="1949" y="2303"/>
                </a:lnTo>
                <a:lnTo>
                  <a:pt x="1956" y="2303"/>
                </a:lnTo>
                <a:lnTo>
                  <a:pt x="1960" y="2303"/>
                </a:lnTo>
                <a:lnTo>
                  <a:pt x="1962" y="2303"/>
                </a:lnTo>
                <a:lnTo>
                  <a:pt x="1964" y="2303"/>
                </a:lnTo>
                <a:lnTo>
                  <a:pt x="1967" y="2297"/>
                </a:lnTo>
                <a:lnTo>
                  <a:pt x="1969" y="2297"/>
                </a:lnTo>
                <a:lnTo>
                  <a:pt x="1972" y="2297"/>
                </a:lnTo>
                <a:lnTo>
                  <a:pt x="1977" y="2297"/>
                </a:lnTo>
                <a:lnTo>
                  <a:pt x="1978" y="2291"/>
                </a:lnTo>
                <a:lnTo>
                  <a:pt x="1989" y="2291"/>
                </a:lnTo>
                <a:lnTo>
                  <a:pt x="1994" y="2291"/>
                </a:lnTo>
                <a:lnTo>
                  <a:pt x="1997" y="2291"/>
                </a:lnTo>
                <a:lnTo>
                  <a:pt x="1998" y="2291"/>
                </a:lnTo>
                <a:lnTo>
                  <a:pt x="2000" y="2291"/>
                </a:lnTo>
                <a:lnTo>
                  <a:pt x="2001" y="2290"/>
                </a:lnTo>
                <a:lnTo>
                  <a:pt x="2002" y="2290"/>
                </a:lnTo>
                <a:lnTo>
                  <a:pt x="2002" y="2295"/>
                </a:lnTo>
                <a:lnTo>
                  <a:pt x="2001" y="2296"/>
                </a:lnTo>
                <a:lnTo>
                  <a:pt x="2002" y="2297"/>
                </a:lnTo>
                <a:lnTo>
                  <a:pt x="2002" y="2300"/>
                </a:lnTo>
                <a:lnTo>
                  <a:pt x="2002" y="2303"/>
                </a:lnTo>
                <a:lnTo>
                  <a:pt x="2003" y="2306"/>
                </a:lnTo>
                <a:lnTo>
                  <a:pt x="2003" y="2307"/>
                </a:lnTo>
                <a:lnTo>
                  <a:pt x="2003" y="2308"/>
                </a:lnTo>
                <a:lnTo>
                  <a:pt x="2004" y="2311"/>
                </a:lnTo>
                <a:lnTo>
                  <a:pt x="2005" y="2313"/>
                </a:lnTo>
                <a:lnTo>
                  <a:pt x="2005" y="2315"/>
                </a:lnTo>
                <a:lnTo>
                  <a:pt x="2006" y="2317"/>
                </a:lnTo>
                <a:lnTo>
                  <a:pt x="2008" y="2319"/>
                </a:lnTo>
                <a:lnTo>
                  <a:pt x="2009" y="2319"/>
                </a:lnTo>
                <a:lnTo>
                  <a:pt x="2011" y="2322"/>
                </a:lnTo>
                <a:lnTo>
                  <a:pt x="2011" y="2324"/>
                </a:lnTo>
                <a:lnTo>
                  <a:pt x="2014" y="2322"/>
                </a:lnTo>
                <a:lnTo>
                  <a:pt x="2015" y="2325"/>
                </a:lnTo>
                <a:lnTo>
                  <a:pt x="2012" y="2328"/>
                </a:lnTo>
                <a:lnTo>
                  <a:pt x="2012" y="2329"/>
                </a:lnTo>
                <a:lnTo>
                  <a:pt x="2012" y="2330"/>
                </a:lnTo>
                <a:lnTo>
                  <a:pt x="2013" y="2332"/>
                </a:lnTo>
                <a:lnTo>
                  <a:pt x="2014" y="2334"/>
                </a:lnTo>
                <a:lnTo>
                  <a:pt x="2015" y="2338"/>
                </a:lnTo>
                <a:lnTo>
                  <a:pt x="2015" y="2340"/>
                </a:lnTo>
                <a:lnTo>
                  <a:pt x="2017" y="2341"/>
                </a:lnTo>
                <a:lnTo>
                  <a:pt x="2015" y="2342"/>
                </a:lnTo>
                <a:lnTo>
                  <a:pt x="2015" y="2343"/>
                </a:lnTo>
                <a:lnTo>
                  <a:pt x="2018" y="2345"/>
                </a:lnTo>
                <a:lnTo>
                  <a:pt x="2020" y="2345"/>
                </a:lnTo>
                <a:lnTo>
                  <a:pt x="2021" y="2346"/>
                </a:lnTo>
                <a:lnTo>
                  <a:pt x="2022" y="2349"/>
                </a:lnTo>
                <a:lnTo>
                  <a:pt x="2025" y="2349"/>
                </a:lnTo>
                <a:lnTo>
                  <a:pt x="2028" y="2349"/>
                </a:lnTo>
                <a:lnTo>
                  <a:pt x="2030" y="2355"/>
                </a:lnTo>
                <a:lnTo>
                  <a:pt x="2037" y="2353"/>
                </a:lnTo>
                <a:lnTo>
                  <a:pt x="2038" y="2351"/>
                </a:lnTo>
                <a:lnTo>
                  <a:pt x="2040" y="2357"/>
                </a:lnTo>
                <a:lnTo>
                  <a:pt x="2042" y="2359"/>
                </a:lnTo>
                <a:lnTo>
                  <a:pt x="2043" y="2361"/>
                </a:lnTo>
                <a:lnTo>
                  <a:pt x="2043" y="2362"/>
                </a:lnTo>
                <a:lnTo>
                  <a:pt x="2044" y="2363"/>
                </a:lnTo>
                <a:lnTo>
                  <a:pt x="2044" y="2364"/>
                </a:lnTo>
                <a:lnTo>
                  <a:pt x="2045" y="2364"/>
                </a:lnTo>
                <a:lnTo>
                  <a:pt x="2045" y="2365"/>
                </a:lnTo>
                <a:lnTo>
                  <a:pt x="2046" y="2365"/>
                </a:lnTo>
                <a:lnTo>
                  <a:pt x="2046" y="2366"/>
                </a:lnTo>
                <a:lnTo>
                  <a:pt x="2049" y="2368"/>
                </a:lnTo>
                <a:lnTo>
                  <a:pt x="2052" y="2371"/>
                </a:lnTo>
                <a:lnTo>
                  <a:pt x="2054" y="2372"/>
                </a:lnTo>
                <a:lnTo>
                  <a:pt x="2055" y="2373"/>
                </a:lnTo>
                <a:lnTo>
                  <a:pt x="2056" y="2374"/>
                </a:lnTo>
                <a:lnTo>
                  <a:pt x="2064" y="2381"/>
                </a:lnTo>
                <a:lnTo>
                  <a:pt x="2065" y="2383"/>
                </a:lnTo>
                <a:lnTo>
                  <a:pt x="2067" y="2383"/>
                </a:lnTo>
                <a:lnTo>
                  <a:pt x="2069" y="2382"/>
                </a:lnTo>
                <a:lnTo>
                  <a:pt x="2076" y="2374"/>
                </a:lnTo>
                <a:lnTo>
                  <a:pt x="2076" y="2373"/>
                </a:lnTo>
                <a:lnTo>
                  <a:pt x="2074" y="2373"/>
                </a:lnTo>
                <a:lnTo>
                  <a:pt x="2073" y="2373"/>
                </a:lnTo>
                <a:lnTo>
                  <a:pt x="2072" y="2372"/>
                </a:lnTo>
                <a:lnTo>
                  <a:pt x="2071" y="2371"/>
                </a:lnTo>
                <a:lnTo>
                  <a:pt x="2070" y="2371"/>
                </a:lnTo>
                <a:lnTo>
                  <a:pt x="2069" y="2373"/>
                </a:lnTo>
                <a:lnTo>
                  <a:pt x="2068" y="2373"/>
                </a:lnTo>
                <a:lnTo>
                  <a:pt x="2068" y="2372"/>
                </a:lnTo>
                <a:lnTo>
                  <a:pt x="2067" y="2372"/>
                </a:lnTo>
                <a:lnTo>
                  <a:pt x="2063" y="2368"/>
                </a:lnTo>
                <a:lnTo>
                  <a:pt x="2060" y="2371"/>
                </a:lnTo>
                <a:lnTo>
                  <a:pt x="2057" y="2370"/>
                </a:lnTo>
                <a:lnTo>
                  <a:pt x="2052" y="2363"/>
                </a:lnTo>
                <a:lnTo>
                  <a:pt x="2051" y="2362"/>
                </a:lnTo>
                <a:lnTo>
                  <a:pt x="2051" y="2361"/>
                </a:lnTo>
                <a:lnTo>
                  <a:pt x="2049" y="2359"/>
                </a:lnTo>
                <a:lnTo>
                  <a:pt x="2049" y="2358"/>
                </a:lnTo>
                <a:lnTo>
                  <a:pt x="2048" y="2357"/>
                </a:lnTo>
                <a:lnTo>
                  <a:pt x="2048" y="2356"/>
                </a:lnTo>
                <a:lnTo>
                  <a:pt x="2048" y="2355"/>
                </a:lnTo>
                <a:lnTo>
                  <a:pt x="2048" y="2354"/>
                </a:lnTo>
                <a:lnTo>
                  <a:pt x="2048" y="2353"/>
                </a:lnTo>
                <a:lnTo>
                  <a:pt x="2048" y="2351"/>
                </a:lnTo>
                <a:lnTo>
                  <a:pt x="2048" y="2350"/>
                </a:lnTo>
                <a:lnTo>
                  <a:pt x="2051" y="2350"/>
                </a:lnTo>
                <a:lnTo>
                  <a:pt x="2053" y="2341"/>
                </a:lnTo>
                <a:lnTo>
                  <a:pt x="2055" y="2342"/>
                </a:lnTo>
                <a:lnTo>
                  <a:pt x="2061" y="2342"/>
                </a:lnTo>
                <a:lnTo>
                  <a:pt x="2063" y="2343"/>
                </a:lnTo>
                <a:lnTo>
                  <a:pt x="2067" y="2343"/>
                </a:lnTo>
                <a:lnTo>
                  <a:pt x="2068" y="2330"/>
                </a:lnTo>
                <a:lnTo>
                  <a:pt x="2068" y="2329"/>
                </a:lnTo>
                <a:lnTo>
                  <a:pt x="2063" y="2328"/>
                </a:lnTo>
                <a:lnTo>
                  <a:pt x="2065" y="2319"/>
                </a:lnTo>
                <a:lnTo>
                  <a:pt x="2062" y="2317"/>
                </a:lnTo>
                <a:lnTo>
                  <a:pt x="2061" y="2317"/>
                </a:lnTo>
                <a:lnTo>
                  <a:pt x="2060" y="2316"/>
                </a:lnTo>
                <a:lnTo>
                  <a:pt x="2057" y="2316"/>
                </a:lnTo>
                <a:lnTo>
                  <a:pt x="2056" y="2316"/>
                </a:lnTo>
                <a:lnTo>
                  <a:pt x="2054" y="2315"/>
                </a:lnTo>
                <a:lnTo>
                  <a:pt x="2053" y="2315"/>
                </a:lnTo>
                <a:lnTo>
                  <a:pt x="2052" y="2315"/>
                </a:lnTo>
                <a:lnTo>
                  <a:pt x="2051" y="2315"/>
                </a:lnTo>
                <a:lnTo>
                  <a:pt x="2048" y="2314"/>
                </a:lnTo>
                <a:lnTo>
                  <a:pt x="2047" y="2314"/>
                </a:lnTo>
                <a:lnTo>
                  <a:pt x="2046" y="2315"/>
                </a:lnTo>
                <a:lnTo>
                  <a:pt x="2043" y="2316"/>
                </a:lnTo>
                <a:lnTo>
                  <a:pt x="2039" y="2317"/>
                </a:lnTo>
                <a:lnTo>
                  <a:pt x="2036" y="2319"/>
                </a:lnTo>
                <a:lnTo>
                  <a:pt x="2035" y="2320"/>
                </a:lnTo>
                <a:lnTo>
                  <a:pt x="2034" y="2321"/>
                </a:lnTo>
                <a:lnTo>
                  <a:pt x="2032" y="2321"/>
                </a:lnTo>
                <a:lnTo>
                  <a:pt x="2031" y="2315"/>
                </a:lnTo>
                <a:lnTo>
                  <a:pt x="2029" y="2311"/>
                </a:lnTo>
                <a:lnTo>
                  <a:pt x="2025" y="2312"/>
                </a:lnTo>
                <a:lnTo>
                  <a:pt x="2021" y="2303"/>
                </a:lnTo>
                <a:lnTo>
                  <a:pt x="2020" y="2302"/>
                </a:lnTo>
                <a:lnTo>
                  <a:pt x="2019" y="2298"/>
                </a:lnTo>
                <a:lnTo>
                  <a:pt x="2018" y="2296"/>
                </a:lnTo>
                <a:lnTo>
                  <a:pt x="2017" y="2296"/>
                </a:lnTo>
                <a:lnTo>
                  <a:pt x="2017" y="2295"/>
                </a:lnTo>
                <a:lnTo>
                  <a:pt x="2017" y="2294"/>
                </a:lnTo>
                <a:lnTo>
                  <a:pt x="2017" y="2292"/>
                </a:lnTo>
                <a:lnTo>
                  <a:pt x="2015" y="2292"/>
                </a:lnTo>
                <a:lnTo>
                  <a:pt x="2015" y="2291"/>
                </a:lnTo>
                <a:lnTo>
                  <a:pt x="2015" y="2290"/>
                </a:lnTo>
                <a:lnTo>
                  <a:pt x="2014" y="2289"/>
                </a:lnTo>
                <a:lnTo>
                  <a:pt x="2014" y="2288"/>
                </a:lnTo>
                <a:lnTo>
                  <a:pt x="2014" y="2287"/>
                </a:lnTo>
                <a:lnTo>
                  <a:pt x="2014" y="2286"/>
                </a:lnTo>
                <a:lnTo>
                  <a:pt x="2013" y="2284"/>
                </a:lnTo>
                <a:lnTo>
                  <a:pt x="2013" y="2283"/>
                </a:lnTo>
                <a:lnTo>
                  <a:pt x="2013" y="2282"/>
                </a:lnTo>
                <a:lnTo>
                  <a:pt x="2013" y="2281"/>
                </a:lnTo>
                <a:lnTo>
                  <a:pt x="2013" y="2280"/>
                </a:lnTo>
                <a:lnTo>
                  <a:pt x="2012" y="2272"/>
                </a:lnTo>
                <a:lnTo>
                  <a:pt x="2012" y="2271"/>
                </a:lnTo>
                <a:lnTo>
                  <a:pt x="2011" y="2270"/>
                </a:lnTo>
                <a:lnTo>
                  <a:pt x="2011" y="2267"/>
                </a:lnTo>
                <a:lnTo>
                  <a:pt x="2011" y="2265"/>
                </a:lnTo>
                <a:lnTo>
                  <a:pt x="2010" y="2263"/>
                </a:lnTo>
                <a:lnTo>
                  <a:pt x="2010" y="2261"/>
                </a:lnTo>
                <a:lnTo>
                  <a:pt x="2009" y="2260"/>
                </a:lnTo>
                <a:lnTo>
                  <a:pt x="2009" y="2258"/>
                </a:lnTo>
                <a:lnTo>
                  <a:pt x="2008" y="2255"/>
                </a:lnTo>
                <a:lnTo>
                  <a:pt x="2008" y="2254"/>
                </a:lnTo>
                <a:lnTo>
                  <a:pt x="2008" y="2253"/>
                </a:lnTo>
                <a:lnTo>
                  <a:pt x="2006" y="2252"/>
                </a:lnTo>
                <a:lnTo>
                  <a:pt x="2006" y="2250"/>
                </a:lnTo>
                <a:lnTo>
                  <a:pt x="2005" y="2249"/>
                </a:lnTo>
                <a:lnTo>
                  <a:pt x="2010" y="2252"/>
                </a:lnTo>
                <a:lnTo>
                  <a:pt x="2015" y="2257"/>
                </a:lnTo>
                <a:lnTo>
                  <a:pt x="2015" y="2256"/>
                </a:lnTo>
                <a:lnTo>
                  <a:pt x="2017" y="2256"/>
                </a:lnTo>
                <a:lnTo>
                  <a:pt x="2018" y="2255"/>
                </a:lnTo>
                <a:lnTo>
                  <a:pt x="2018" y="2254"/>
                </a:lnTo>
                <a:lnTo>
                  <a:pt x="2019" y="2253"/>
                </a:lnTo>
                <a:lnTo>
                  <a:pt x="2020" y="2253"/>
                </a:lnTo>
                <a:lnTo>
                  <a:pt x="2020" y="2252"/>
                </a:lnTo>
                <a:lnTo>
                  <a:pt x="2019" y="2250"/>
                </a:lnTo>
                <a:lnTo>
                  <a:pt x="2011" y="2246"/>
                </a:lnTo>
                <a:lnTo>
                  <a:pt x="2012" y="2244"/>
                </a:lnTo>
                <a:lnTo>
                  <a:pt x="2013" y="2244"/>
                </a:lnTo>
                <a:lnTo>
                  <a:pt x="2005" y="2237"/>
                </a:lnTo>
                <a:lnTo>
                  <a:pt x="2005" y="2238"/>
                </a:lnTo>
                <a:lnTo>
                  <a:pt x="2004" y="2238"/>
                </a:lnTo>
                <a:lnTo>
                  <a:pt x="2002" y="2244"/>
                </a:lnTo>
                <a:lnTo>
                  <a:pt x="1998" y="2241"/>
                </a:lnTo>
                <a:lnTo>
                  <a:pt x="1998" y="2240"/>
                </a:lnTo>
                <a:lnTo>
                  <a:pt x="1997" y="2240"/>
                </a:lnTo>
                <a:lnTo>
                  <a:pt x="1996" y="2239"/>
                </a:lnTo>
                <a:lnTo>
                  <a:pt x="1995" y="2239"/>
                </a:lnTo>
                <a:lnTo>
                  <a:pt x="1994" y="2238"/>
                </a:lnTo>
                <a:lnTo>
                  <a:pt x="1993" y="2238"/>
                </a:lnTo>
                <a:lnTo>
                  <a:pt x="1992" y="2238"/>
                </a:lnTo>
                <a:lnTo>
                  <a:pt x="1989" y="2237"/>
                </a:lnTo>
                <a:lnTo>
                  <a:pt x="1985" y="2235"/>
                </a:lnTo>
                <a:lnTo>
                  <a:pt x="1984" y="2235"/>
                </a:lnTo>
                <a:lnTo>
                  <a:pt x="1983" y="2233"/>
                </a:lnTo>
                <a:lnTo>
                  <a:pt x="1981" y="2233"/>
                </a:lnTo>
                <a:lnTo>
                  <a:pt x="1980" y="2233"/>
                </a:lnTo>
                <a:lnTo>
                  <a:pt x="1980" y="2232"/>
                </a:lnTo>
                <a:lnTo>
                  <a:pt x="1979" y="2233"/>
                </a:lnTo>
                <a:lnTo>
                  <a:pt x="1981" y="2236"/>
                </a:lnTo>
                <a:lnTo>
                  <a:pt x="1983" y="2236"/>
                </a:lnTo>
                <a:lnTo>
                  <a:pt x="1983" y="2237"/>
                </a:lnTo>
                <a:lnTo>
                  <a:pt x="1984" y="2237"/>
                </a:lnTo>
                <a:lnTo>
                  <a:pt x="1985" y="2237"/>
                </a:lnTo>
                <a:lnTo>
                  <a:pt x="1986" y="2237"/>
                </a:lnTo>
                <a:lnTo>
                  <a:pt x="1987" y="2238"/>
                </a:lnTo>
                <a:lnTo>
                  <a:pt x="1988" y="2238"/>
                </a:lnTo>
                <a:close/>
                <a:moveTo>
                  <a:pt x="1898" y="2250"/>
                </a:moveTo>
                <a:lnTo>
                  <a:pt x="1898" y="2247"/>
                </a:lnTo>
                <a:lnTo>
                  <a:pt x="1896" y="2247"/>
                </a:lnTo>
                <a:lnTo>
                  <a:pt x="1894" y="2247"/>
                </a:lnTo>
                <a:lnTo>
                  <a:pt x="1894" y="2254"/>
                </a:lnTo>
                <a:lnTo>
                  <a:pt x="1898" y="2254"/>
                </a:lnTo>
                <a:lnTo>
                  <a:pt x="1898" y="2250"/>
                </a:lnTo>
                <a:close/>
                <a:moveTo>
                  <a:pt x="1963" y="2039"/>
                </a:moveTo>
                <a:lnTo>
                  <a:pt x="1968" y="2038"/>
                </a:lnTo>
                <a:lnTo>
                  <a:pt x="1969" y="2038"/>
                </a:lnTo>
                <a:lnTo>
                  <a:pt x="1972" y="2038"/>
                </a:lnTo>
                <a:lnTo>
                  <a:pt x="1977" y="2036"/>
                </a:lnTo>
                <a:lnTo>
                  <a:pt x="1979" y="2036"/>
                </a:lnTo>
                <a:lnTo>
                  <a:pt x="1984" y="2037"/>
                </a:lnTo>
                <a:lnTo>
                  <a:pt x="1995" y="2037"/>
                </a:lnTo>
                <a:lnTo>
                  <a:pt x="1998" y="2037"/>
                </a:lnTo>
                <a:lnTo>
                  <a:pt x="2001" y="2033"/>
                </a:lnTo>
                <a:lnTo>
                  <a:pt x="2004" y="2033"/>
                </a:lnTo>
                <a:lnTo>
                  <a:pt x="2004" y="2031"/>
                </a:lnTo>
                <a:lnTo>
                  <a:pt x="2004" y="2030"/>
                </a:lnTo>
                <a:lnTo>
                  <a:pt x="2004" y="2028"/>
                </a:lnTo>
                <a:lnTo>
                  <a:pt x="2004" y="2027"/>
                </a:lnTo>
                <a:lnTo>
                  <a:pt x="2004" y="2025"/>
                </a:lnTo>
                <a:lnTo>
                  <a:pt x="2004" y="2024"/>
                </a:lnTo>
                <a:lnTo>
                  <a:pt x="2001" y="2019"/>
                </a:lnTo>
                <a:lnTo>
                  <a:pt x="1995" y="2020"/>
                </a:lnTo>
                <a:lnTo>
                  <a:pt x="1994" y="2018"/>
                </a:lnTo>
                <a:lnTo>
                  <a:pt x="1994" y="2016"/>
                </a:lnTo>
                <a:lnTo>
                  <a:pt x="1993" y="2013"/>
                </a:lnTo>
                <a:lnTo>
                  <a:pt x="1985" y="2014"/>
                </a:lnTo>
                <a:lnTo>
                  <a:pt x="1983" y="2016"/>
                </a:lnTo>
                <a:lnTo>
                  <a:pt x="1983" y="2018"/>
                </a:lnTo>
                <a:lnTo>
                  <a:pt x="1980" y="2019"/>
                </a:lnTo>
                <a:lnTo>
                  <a:pt x="1979" y="2021"/>
                </a:lnTo>
                <a:lnTo>
                  <a:pt x="1981" y="2024"/>
                </a:lnTo>
                <a:lnTo>
                  <a:pt x="1979" y="2026"/>
                </a:lnTo>
                <a:lnTo>
                  <a:pt x="1978" y="2028"/>
                </a:lnTo>
                <a:lnTo>
                  <a:pt x="1975" y="2028"/>
                </a:lnTo>
                <a:lnTo>
                  <a:pt x="1970" y="2030"/>
                </a:lnTo>
                <a:lnTo>
                  <a:pt x="1967" y="2033"/>
                </a:lnTo>
                <a:lnTo>
                  <a:pt x="1966" y="2027"/>
                </a:lnTo>
                <a:lnTo>
                  <a:pt x="1966" y="2025"/>
                </a:lnTo>
                <a:lnTo>
                  <a:pt x="1966" y="2022"/>
                </a:lnTo>
                <a:lnTo>
                  <a:pt x="1966" y="2021"/>
                </a:lnTo>
                <a:lnTo>
                  <a:pt x="1966" y="2019"/>
                </a:lnTo>
                <a:lnTo>
                  <a:pt x="1966" y="2018"/>
                </a:lnTo>
                <a:lnTo>
                  <a:pt x="1964" y="2020"/>
                </a:lnTo>
                <a:lnTo>
                  <a:pt x="1962" y="2021"/>
                </a:lnTo>
                <a:lnTo>
                  <a:pt x="1962" y="2022"/>
                </a:lnTo>
                <a:lnTo>
                  <a:pt x="1963" y="2022"/>
                </a:lnTo>
                <a:lnTo>
                  <a:pt x="1964" y="2026"/>
                </a:lnTo>
                <a:lnTo>
                  <a:pt x="1962" y="2028"/>
                </a:lnTo>
                <a:lnTo>
                  <a:pt x="1960" y="2029"/>
                </a:lnTo>
                <a:lnTo>
                  <a:pt x="1959" y="2028"/>
                </a:lnTo>
                <a:lnTo>
                  <a:pt x="1956" y="2027"/>
                </a:lnTo>
                <a:lnTo>
                  <a:pt x="1954" y="2026"/>
                </a:lnTo>
                <a:lnTo>
                  <a:pt x="1953" y="2026"/>
                </a:lnTo>
                <a:lnTo>
                  <a:pt x="1952" y="2027"/>
                </a:lnTo>
                <a:lnTo>
                  <a:pt x="1951" y="2028"/>
                </a:lnTo>
                <a:lnTo>
                  <a:pt x="1950" y="2028"/>
                </a:lnTo>
                <a:lnTo>
                  <a:pt x="1950" y="2030"/>
                </a:lnTo>
                <a:lnTo>
                  <a:pt x="1950" y="2031"/>
                </a:lnTo>
                <a:lnTo>
                  <a:pt x="1949" y="2033"/>
                </a:lnTo>
                <a:lnTo>
                  <a:pt x="1947" y="2034"/>
                </a:lnTo>
                <a:lnTo>
                  <a:pt x="1946" y="2036"/>
                </a:lnTo>
                <a:lnTo>
                  <a:pt x="1945" y="2036"/>
                </a:lnTo>
                <a:lnTo>
                  <a:pt x="1943" y="2036"/>
                </a:lnTo>
                <a:lnTo>
                  <a:pt x="1941" y="2038"/>
                </a:lnTo>
                <a:lnTo>
                  <a:pt x="1939" y="2038"/>
                </a:lnTo>
                <a:lnTo>
                  <a:pt x="1937" y="2038"/>
                </a:lnTo>
                <a:lnTo>
                  <a:pt x="1937" y="2037"/>
                </a:lnTo>
                <a:lnTo>
                  <a:pt x="1942" y="2049"/>
                </a:lnTo>
                <a:lnTo>
                  <a:pt x="1949" y="2045"/>
                </a:lnTo>
                <a:lnTo>
                  <a:pt x="1954" y="2043"/>
                </a:lnTo>
                <a:lnTo>
                  <a:pt x="1958" y="2042"/>
                </a:lnTo>
                <a:lnTo>
                  <a:pt x="1963" y="2039"/>
                </a:lnTo>
                <a:close/>
                <a:moveTo>
                  <a:pt x="957" y="1868"/>
                </a:moveTo>
                <a:lnTo>
                  <a:pt x="956" y="1864"/>
                </a:lnTo>
                <a:lnTo>
                  <a:pt x="956" y="1865"/>
                </a:lnTo>
                <a:lnTo>
                  <a:pt x="955" y="1865"/>
                </a:lnTo>
                <a:lnTo>
                  <a:pt x="954" y="1866"/>
                </a:lnTo>
                <a:lnTo>
                  <a:pt x="948" y="1866"/>
                </a:lnTo>
                <a:lnTo>
                  <a:pt x="949" y="1867"/>
                </a:lnTo>
                <a:lnTo>
                  <a:pt x="947" y="1868"/>
                </a:lnTo>
                <a:lnTo>
                  <a:pt x="945" y="1870"/>
                </a:lnTo>
                <a:lnTo>
                  <a:pt x="943" y="1872"/>
                </a:lnTo>
                <a:lnTo>
                  <a:pt x="943" y="1885"/>
                </a:lnTo>
                <a:lnTo>
                  <a:pt x="941" y="1886"/>
                </a:lnTo>
                <a:lnTo>
                  <a:pt x="941" y="1892"/>
                </a:lnTo>
                <a:lnTo>
                  <a:pt x="941" y="1899"/>
                </a:lnTo>
                <a:lnTo>
                  <a:pt x="941" y="1902"/>
                </a:lnTo>
                <a:lnTo>
                  <a:pt x="941" y="1903"/>
                </a:lnTo>
                <a:lnTo>
                  <a:pt x="941" y="1915"/>
                </a:lnTo>
                <a:lnTo>
                  <a:pt x="941" y="1918"/>
                </a:lnTo>
                <a:lnTo>
                  <a:pt x="940" y="1919"/>
                </a:lnTo>
                <a:lnTo>
                  <a:pt x="940" y="1924"/>
                </a:lnTo>
                <a:lnTo>
                  <a:pt x="941" y="1925"/>
                </a:lnTo>
                <a:lnTo>
                  <a:pt x="943" y="1934"/>
                </a:lnTo>
                <a:lnTo>
                  <a:pt x="945" y="1943"/>
                </a:lnTo>
                <a:lnTo>
                  <a:pt x="940" y="1943"/>
                </a:lnTo>
                <a:lnTo>
                  <a:pt x="930" y="1943"/>
                </a:lnTo>
                <a:lnTo>
                  <a:pt x="927" y="1943"/>
                </a:lnTo>
                <a:lnTo>
                  <a:pt x="926" y="1943"/>
                </a:lnTo>
                <a:lnTo>
                  <a:pt x="922" y="1943"/>
                </a:lnTo>
                <a:lnTo>
                  <a:pt x="920" y="1943"/>
                </a:lnTo>
                <a:lnTo>
                  <a:pt x="917" y="1943"/>
                </a:lnTo>
                <a:lnTo>
                  <a:pt x="913" y="1943"/>
                </a:lnTo>
                <a:lnTo>
                  <a:pt x="912" y="1943"/>
                </a:lnTo>
                <a:lnTo>
                  <a:pt x="911" y="1942"/>
                </a:lnTo>
                <a:lnTo>
                  <a:pt x="907" y="1942"/>
                </a:lnTo>
                <a:lnTo>
                  <a:pt x="905" y="1942"/>
                </a:lnTo>
                <a:lnTo>
                  <a:pt x="903" y="1942"/>
                </a:lnTo>
                <a:lnTo>
                  <a:pt x="903" y="1945"/>
                </a:lnTo>
                <a:lnTo>
                  <a:pt x="903" y="1949"/>
                </a:lnTo>
                <a:lnTo>
                  <a:pt x="903" y="1952"/>
                </a:lnTo>
                <a:lnTo>
                  <a:pt x="898" y="1952"/>
                </a:lnTo>
                <a:lnTo>
                  <a:pt x="897" y="1951"/>
                </a:lnTo>
                <a:lnTo>
                  <a:pt x="895" y="1951"/>
                </a:lnTo>
                <a:lnTo>
                  <a:pt x="895" y="1952"/>
                </a:lnTo>
                <a:lnTo>
                  <a:pt x="894" y="1953"/>
                </a:lnTo>
                <a:lnTo>
                  <a:pt x="893" y="1954"/>
                </a:lnTo>
                <a:lnTo>
                  <a:pt x="892" y="1957"/>
                </a:lnTo>
                <a:lnTo>
                  <a:pt x="892" y="1958"/>
                </a:lnTo>
                <a:lnTo>
                  <a:pt x="892" y="1960"/>
                </a:lnTo>
                <a:lnTo>
                  <a:pt x="892" y="1963"/>
                </a:lnTo>
                <a:lnTo>
                  <a:pt x="892" y="1968"/>
                </a:lnTo>
                <a:lnTo>
                  <a:pt x="902" y="1969"/>
                </a:lnTo>
                <a:lnTo>
                  <a:pt x="902" y="1971"/>
                </a:lnTo>
                <a:lnTo>
                  <a:pt x="902" y="1974"/>
                </a:lnTo>
                <a:lnTo>
                  <a:pt x="903" y="1974"/>
                </a:lnTo>
                <a:lnTo>
                  <a:pt x="905" y="1974"/>
                </a:lnTo>
                <a:lnTo>
                  <a:pt x="909" y="1974"/>
                </a:lnTo>
                <a:lnTo>
                  <a:pt x="910" y="1974"/>
                </a:lnTo>
                <a:lnTo>
                  <a:pt x="912" y="1974"/>
                </a:lnTo>
                <a:lnTo>
                  <a:pt x="913" y="1974"/>
                </a:lnTo>
                <a:lnTo>
                  <a:pt x="914" y="1974"/>
                </a:lnTo>
                <a:lnTo>
                  <a:pt x="915" y="1974"/>
                </a:lnTo>
                <a:lnTo>
                  <a:pt x="917" y="1974"/>
                </a:lnTo>
                <a:lnTo>
                  <a:pt x="919" y="1974"/>
                </a:lnTo>
                <a:lnTo>
                  <a:pt x="921" y="1974"/>
                </a:lnTo>
                <a:lnTo>
                  <a:pt x="923" y="1974"/>
                </a:lnTo>
                <a:lnTo>
                  <a:pt x="924" y="1974"/>
                </a:lnTo>
                <a:lnTo>
                  <a:pt x="926" y="1974"/>
                </a:lnTo>
                <a:lnTo>
                  <a:pt x="930" y="1974"/>
                </a:lnTo>
                <a:lnTo>
                  <a:pt x="934" y="1974"/>
                </a:lnTo>
                <a:lnTo>
                  <a:pt x="938" y="1975"/>
                </a:lnTo>
                <a:lnTo>
                  <a:pt x="939" y="1975"/>
                </a:lnTo>
                <a:lnTo>
                  <a:pt x="944" y="1965"/>
                </a:lnTo>
                <a:lnTo>
                  <a:pt x="947" y="1968"/>
                </a:lnTo>
                <a:lnTo>
                  <a:pt x="951" y="1970"/>
                </a:lnTo>
                <a:lnTo>
                  <a:pt x="956" y="1962"/>
                </a:lnTo>
                <a:lnTo>
                  <a:pt x="956" y="1961"/>
                </a:lnTo>
                <a:lnTo>
                  <a:pt x="957" y="1959"/>
                </a:lnTo>
                <a:lnTo>
                  <a:pt x="958" y="1958"/>
                </a:lnTo>
                <a:lnTo>
                  <a:pt x="962" y="1953"/>
                </a:lnTo>
                <a:lnTo>
                  <a:pt x="963" y="1951"/>
                </a:lnTo>
                <a:lnTo>
                  <a:pt x="964" y="1950"/>
                </a:lnTo>
                <a:lnTo>
                  <a:pt x="965" y="1946"/>
                </a:lnTo>
                <a:lnTo>
                  <a:pt x="968" y="1943"/>
                </a:lnTo>
                <a:lnTo>
                  <a:pt x="969" y="1943"/>
                </a:lnTo>
                <a:lnTo>
                  <a:pt x="969" y="1935"/>
                </a:lnTo>
                <a:lnTo>
                  <a:pt x="969" y="1928"/>
                </a:lnTo>
                <a:lnTo>
                  <a:pt x="969" y="1925"/>
                </a:lnTo>
                <a:lnTo>
                  <a:pt x="969" y="1915"/>
                </a:lnTo>
                <a:lnTo>
                  <a:pt x="969" y="1909"/>
                </a:lnTo>
                <a:lnTo>
                  <a:pt x="969" y="1906"/>
                </a:lnTo>
                <a:lnTo>
                  <a:pt x="969" y="1899"/>
                </a:lnTo>
                <a:lnTo>
                  <a:pt x="969" y="1898"/>
                </a:lnTo>
                <a:lnTo>
                  <a:pt x="969" y="1895"/>
                </a:lnTo>
                <a:lnTo>
                  <a:pt x="969" y="1891"/>
                </a:lnTo>
                <a:lnTo>
                  <a:pt x="969" y="1883"/>
                </a:lnTo>
                <a:lnTo>
                  <a:pt x="969" y="1878"/>
                </a:lnTo>
                <a:lnTo>
                  <a:pt x="969" y="1877"/>
                </a:lnTo>
                <a:lnTo>
                  <a:pt x="965" y="1877"/>
                </a:lnTo>
                <a:lnTo>
                  <a:pt x="962" y="1877"/>
                </a:lnTo>
                <a:lnTo>
                  <a:pt x="958" y="1877"/>
                </a:lnTo>
                <a:lnTo>
                  <a:pt x="956" y="1877"/>
                </a:lnTo>
                <a:lnTo>
                  <a:pt x="956" y="1875"/>
                </a:lnTo>
                <a:lnTo>
                  <a:pt x="956" y="1874"/>
                </a:lnTo>
                <a:lnTo>
                  <a:pt x="957" y="1873"/>
                </a:lnTo>
                <a:lnTo>
                  <a:pt x="957" y="1870"/>
                </a:lnTo>
                <a:lnTo>
                  <a:pt x="957" y="1869"/>
                </a:lnTo>
                <a:lnTo>
                  <a:pt x="957" y="1868"/>
                </a:lnTo>
                <a:close/>
                <a:moveTo>
                  <a:pt x="758" y="1953"/>
                </a:moveTo>
                <a:lnTo>
                  <a:pt x="751" y="1949"/>
                </a:lnTo>
                <a:lnTo>
                  <a:pt x="748" y="1946"/>
                </a:lnTo>
                <a:lnTo>
                  <a:pt x="746" y="1953"/>
                </a:lnTo>
                <a:lnTo>
                  <a:pt x="745" y="1958"/>
                </a:lnTo>
                <a:lnTo>
                  <a:pt x="744" y="1961"/>
                </a:lnTo>
                <a:lnTo>
                  <a:pt x="750" y="1962"/>
                </a:lnTo>
                <a:lnTo>
                  <a:pt x="759" y="1963"/>
                </a:lnTo>
                <a:lnTo>
                  <a:pt x="759" y="1959"/>
                </a:lnTo>
                <a:lnTo>
                  <a:pt x="759" y="1958"/>
                </a:lnTo>
                <a:lnTo>
                  <a:pt x="759" y="1955"/>
                </a:lnTo>
                <a:lnTo>
                  <a:pt x="759" y="1954"/>
                </a:lnTo>
                <a:lnTo>
                  <a:pt x="758" y="1954"/>
                </a:lnTo>
                <a:lnTo>
                  <a:pt x="758" y="1953"/>
                </a:lnTo>
                <a:close/>
                <a:moveTo>
                  <a:pt x="1799" y="1867"/>
                </a:moveTo>
                <a:lnTo>
                  <a:pt x="1800" y="1867"/>
                </a:lnTo>
                <a:lnTo>
                  <a:pt x="1806" y="1867"/>
                </a:lnTo>
                <a:lnTo>
                  <a:pt x="1808" y="1866"/>
                </a:lnTo>
                <a:lnTo>
                  <a:pt x="1814" y="1865"/>
                </a:lnTo>
                <a:lnTo>
                  <a:pt x="1814" y="1866"/>
                </a:lnTo>
                <a:lnTo>
                  <a:pt x="1814" y="1865"/>
                </a:lnTo>
                <a:lnTo>
                  <a:pt x="1817" y="1853"/>
                </a:lnTo>
                <a:lnTo>
                  <a:pt x="1819" y="1847"/>
                </a:lnTo>
                <a:lnTo>
                  <a:pt x="1819" y="1841"/>
                </a:lnTo>
                <a:lnTo>
                  <a:pt x="1819" y="1837"/>
                </a:lnTo>
                <a:lnTo>
                  <a:pt x="1820" y="1836"/>
                </a:lnTo>
                <a:lnTo>
                  <a:pt x="1819" y="1825"/>
                </a:lnTo>
                <a:lnTo>
                  <a:pt x="1819" y="1823"/>
                </a:lnTo>
                <a:lnTo>
                  <a:pt x="1819" y="1818"/>
                </a:lnTo>
                <a:lnTo>
                  <a:pt x="1818" y="1815"/>
                </a:lnTo>
                <a:lnTo>
                  <a:pt x="1818" y="1814"/>
                </a:lnTo>
                <a:lnTo>
                  <a:pt x="1818" y="1813"/>
                </a:lnTo>
                <a:lnTo>
                  <a:pt x="1811" y="1809"/>
                </a:lnTo>
                <a:lnTo>
                  <a:pt x="1811" y="1794"/>
                </a:lnTo>
                <a:lnTo>
                  <a:pt x="1792" y="1794"/>
                </a:lnTo>
                <a:lnTo>
                  <a:pt x="1792" y="1782"/>
                </a:lnTo>
                <a:lnTo>
                  <a:pt x="1792" y="1780"/>
                </a:lnTo>
                <a:lnTo>
                  <a:pt x="1788" y="1777"/>
                </a:lnTo>
                <a:lnTo>
                  <a:pt x="1788" y="1776"/>
                </a:lnTo>
                <a:lnTo>
                  <a:pt x="1786" y="1776"/>
                </a:lnTo>
                <a:lnTo>
                  <a:pt x="1786" y="1775"/>
                </a:lnTo>
                <a:lnTo>
                  <a:pt x="1785" y="1775"/>
                </a:lnTo>
                <a:lnTo>
                  <a:pt x="1784" y="1775"/>
                </a:lnTo>
                <a:lnTo>
                  <a:pt x="1783" y="1775"/>
                </a:lnTo>
                <a:lnTo>
                  <a:pt x="1782" y="1774"/>
                </a:lnTo>
                <a:lnTo>
                  <a:pt x="1781" y="1774"/>
                </a:lnTo>
                <a:lnTo>
                  <a:pt x="1781" y="1776"/>
                </a:lnTo>
                <a:lnTo>
                  <a:pt x="1780" y="1776"/>
                </a:lnTo>
                <a:lnTo>
                  <a:pt x="1778" y="1776"/>
                </a:lnTo>
                <a:lnTo>
                  <a:pt x="1777" y="1777"/>
                </a:lnTo>
                <a:lnTo>
                  <a:pt x="1776" y="1777"/>
                </a:lnTo>
                <a:lnTo>
                  <a:pt x="1776" y="1779"/>
                </a:lnTo>
                <a:lnTo>
                  <a:pt x="1775" y="1779"/>
                </a:lnTo>
                <a:lnTo>
                  <a:pt x="1772" y="1783"/>
                </a:lnTo>
                <a:lnTo>
                  <a:pt x="1770" y="1784"/>
                </a:lnTo>
                <a:lnTo>
                  <a:pt x="1772" y="1786"/>
                </a:lnTo>
                <a:lnTo>
                  <a:pt x="1783" y="1782"/>
                </a:lnTo>
                <a:lnTo>
                  <a:pt x="1783" y="1794"/>
                </a:lnTo>
                <a:lnTo>
                  <a:pt x="1790" y="1794"/>
                </a:lnTo>
                <a:lnTo>
                  <a:pt x="1789" y="1809"/>
                </a:lnTo>
                <a:lnTo>
                  <a:pt x="1788" y="1813"/>
                </a:lnTo>
                <a:lnTo>
                  <a:pt x="1788" y="1814"/>
                </a:lnTo>
                <a:lnTo>
                  <a:pt x="1788" y="1816"/>
                </a:lnTo>
                <a:lnTo>
                  <a:pt x="1786" y="1824"/>
                </a:lnTo>
                <a:lnTo>
                  <a:pt x="1785" y="1837"/>
                </a:lnTo>
                <a:lnTo>
                  <a:pt x="1786" y="1837"/>
                </a:lnTo>
                <a:lnTo>
                  <a:pt x="1784" y="1855"/>
                </a:lnTo>
                <a:lnTo>
                  <a:pt x="1784" y="1861"/>
                </a:lnTo>
                <a:lnTo>
                  <a:pt x="1789" y="1864"/>
                </a:lnTo>
                <a:lnTo>
                  <a:pt x="1790" y="1864"/>
                </a:lnTo>
                <a:lnTo>
                  <a:pt x="1790" y="1865"/>
                </a:lnTo>
                <a:lnTo>
                  <a:pt x="1791" y="1865"/>
                </a:lnTo>
                <a:lnTo>
                  <a:pt x="1792" y="1865"/>
                </a:lnTo>
                <a:lnTo>
                  <a:pt x="1792" y="1866"/>
                </a:lnTo>
                <a:lnTo>
                  <a:pt x="1795" y="1866"/>
                </a:lnTo>
                <a:lnTo>
                  <a:pt x="1797" y="1867"/>
                </a:lnTo>
                <a:lnTo>
                  <a:pt x="1798" y="1867"/>
                </a:lnTo>
                <a:lnTo>
                  <a:pt x="1799" y="1867"/>
                </a:lnTo>
                <a:close/>
                <a:moveTo>
                  <a:pt x="1773" y="1831"/>
                </a:moveTo>
                <a:lnTo>
                  <a:pt x="1773" y="1825"/>
                </a:lnTo>
                <a:lnTo>
                  <a:pt x="1772" y="1830"/>
                </a:lnTo>
                <a:lnTo>
                  <a:pt x="1772" y="1833"/>
                </a:lnTo>
                <a:lnTo>
                  <a:pt x="1772" y="1834"/>
                </a:lnTo>
                <a:lnTo>
                  <a:pt x="1770" y="1837"/>
                </a:lnTo>
                <a:lnTo>
                  <a:pt x="1770" y="1840"/>
                </a:lnTo>
                <a:lnTo>
                  <a:pt x="1772" y="1840"/>
                </a:lnTo>
                <a:lnTo>
                  <a:pt x="1772" y="1835"/>
                </a:lnTo>
                <a:lnTo>
                  <a:pt x="1773" y="1831"/>
                </a:lnTo>
                <a:close/>
                <a:moveTo>
                  <a:pt x="1768" y="1825"/>
                </a:moveTo>
                <a:lnTo>
                  <a:pt x="1768" y="1817"/>
                </a:lnTo>
                <a:lnTo>
                  <a:pt x="1765" y="1817"/>
                </a:lnTo>
                <a:lnTo>
                  <a:pt x="1763" y="1817"/>
                </a:lnTo>
                <a:lnTo>
                  <a:pt x="1763" y="1818"/>
                </a:lnTo>
                <a:lnTo>
                  <a:pt x="1763" y="1819"/>
                </a:lnTo>
                <a:lnTo>
                  <a:pt x="1763" y="1820"/>
                </a:lnTo>
                <a:lnTo>
                  <a:pt x="1764" y="1822"/>
                </a:lnTo>
                <a:lnTo>
                  <a:pt x="1764" y="1825"/>
                </a:lnTo>
                <a:lnTo>
                  <a:pt x="1766" y="1825"/>
                </a:lnTo>
                <a:lnTo>
                  <a:pt x="1768" y="1825"/>
                </a:lnTo>
                <a:close/>
                <a:moveTo>
                  <a:pt x="1775" y="1809"/>
                </a:moveTo>
                <a:lnTo>
                  <a:pt x="1775" y="1806"/>
                </a:lnTo>
                <a:lnTo>
                  <a:pt x="1766" y="1806"/>
                </a:lnTo>
                <a:lnTo>
                  <a:pt x="1763" y="1806"/>
                </a:lnTo>
                <a:lnTo>
                  <a:pt x="1763" y="1809"/>
                </a:lnTo>
                <a:lnTo>
                  <a:pt x="1770" y="1809"/>
                </a:lnTo>
                <a:lnTo>
                  <a:pt x="1775" y="1809"/>
                </a:lnTo>
                <a:close/>
                <a:moveTo>
                  <a:pt x="1770" y="1786"/>
                </a:moveTo>
                <a:lnTo>
                  <a:pt x="1769" y="1785"/>
                </a:lnTo>
                <a:lnTo>
                  <a:pt x="1768" y="1786"/>
                </a:lnTo>
                <a:lnTo>
                  <a:pt x="1767" y="1786"/>
                </a:lnTo>
                <a:lnTo>
                  <a:pt x="1767" y="1788"/>
                </a:lnTo>
                <a:lnTo>
                  <a:pt x="1766" y="1788"/>
                </a:lnTo>
                <a:lnTo>
                  <a:pt x="1765" y="1789"/>
                </a:lnTo>
                <a:lnTo>
                  <a:pt x="1764" y="1789"/>
                </a:lnTo>
                <a:lnTo>
                  <a:pt x="1764" y="1790"/>
                </a:lnTo>
                <a:lnTo>
                  <a:pt x="1770" y="1786"/>
                </a:lnTo>
                <a:close/>
                <a:moveTo>
                  <a:pt x="1768" y="1777"/>
                </a:moveTo>
                <a:lnTo>
                  <a:pt x="1768" y="1772"/>
                </a:lnTo>
                <a:lnTo>
                  <a:pt x="1768" y="1769"/>
                </a:lnTo>
                <a:lnTo>
                  <a:pt x="1768" y="1766"/>
                </a:lnTo>
                <a:lnTo>
                  <a:pt x="1763" y="1766"/>
                </a:lnTo>
                <a:lnTo>
                  <a:pt x="1763" y="1772"/>
                </a:lnTo>
                <a:lnTo>
                  <a:pt x="1763" y="1777"/>
                </a:lnTo>
                <a:lnTo>
                  <a:pt x="1763" y="1782"/>
                </a:lnTo>
                <a:lnTo>
                  <a:pt x="1765" y="1780"/>
                </a:lnTo>
                <a:lnTo>
                  <a:pt x="1768" y="1777"/>
                </a:lnTo>
                <a:close/>
                <a:moveTo>
                  <a:pt x="1989" y="1771"/>
                </a:moveTo>
                <a:lnTo>
                  <a:pt x="1995" y="1775"/>
                </a:lnTo>
                <a:lnTo>
                  <a:pt x="1997" y="1774"/>
                </a:lnTo>
                <a:lnTo>
                  <a:pt x="2000" y="1773"/>
                </a:lnTo>
                <a:lnTo>
                  <a:pt x="2004" y="1768"/>
                </a:lnTo>
                <a:lnTo>
                  <a:pt x="2008" y="1769"/>
                </a:lnTo>
                <a:lnTo>
                  <a:pt x="2009" y="1765"/>
                </a:lnTo>
                <a:lnTo>
                  <a:pt x="2010" y="1763"/>
                </a:lnTo>
                <a:lnTo>
                  <a:pt x="2011" y="1760"/>
                </a:lnTo>
                <a:lnTo>
                  <a:pt x="2011" y="1759"/>
                </a:lnTo>
                <a:lnTo>
                  <a:pt x="2012" y="1757"/>
                </a:lnTo>
                <a:lnTo>
                  <a:pt x="2012" y="1756"/>
                </a:lnTo>
                <a:lnTo>
                  <a:pt x="2013" y="1754"/>
                </a:lnTo>
                <a:lnTo>
                  <a:pt x="2013" y="1752"/>
                </a:lnTo>
                <a:lnTo>
                  <a:pt x="2014" y="1751"/>
                </a:lnTo>
                <a:lnTo>
                  <a:pt x="2014" y="1750"/>
                </a:lnTo>
                <a:lnTo>
                  <a:pt x="2015" y="1749"/>
                </a:lnTo>
                <a:lnTo>
                  <a:pt x="2015" y="1748"/>
                </a:lnTo>
                <a:lnTo>
                  <a:pt x="2015" y="1747"/>
                </a:lnTo>
                <a:lnTo>
                  <a:pt x="2015" y="1746"/>
                </a:lnTo>
                <a:lnTo>
                  <a:pt x="2013" y="1746"/>
                </a:lnTo>
                <a:lnTo>
                  <a:pt x="2008" y="1746"/>
                </a:lnTo>
                <a:lnTo>
                  <a:pt x="1989" y="1771"/>
                </a:lnTo>
                <a:close/>
                <a:moveTo>
                  <a:pt x="1815" y="1746"/>
                </a:moveTo>
                <a:lnTo>
                  <a:pt x="1816" y="1746"/>
                </a:lnTo>
                <a:lnTo>
                  <a:pt x="1816" y="1738"/>
                </a:lnTo>
                <a:lnTo>
                  <a:pt x="1816" y="1737"/>
                </a:lnTo>
                <a:lnTo>
                  <a:pt x="1815" y="1737"/>
                </a:lnTo>
                <a:lnTo>
                  <a:pt x="1814" y="1737"/>
                </a:lnTo>
                <a:lnTo>
                  <a:pt x="1812" y="1737"/>
                </a:lnTo>
                <a:lnTo>
                  <a:pt x="1811" y="1737"/>
                </a:lnTo>
                <a:lnTo>
                  <a:pt x="1811" y="1738"/>
                </a:lnTo>
                <a:lnTo>
                  <a:pt x="1810" y="1738"/>
                </a:lnTo>
                <a:lnTo>
                  <a:pt x="1809" y="1740"/>
                </a:lnTo>
                <a:lnTo>
                  <a:pt x="1809" y="1741"/>
                </a:lnTo>
                <a:lnTo>
                  <a:pt x="1809" y="1742"/>
                </a:lnTo>
                <a:lnTo>
                  <a:pt x="1810" y="1743"/>
                </a:lnTo>
                <a:lnTo>
                  <a:pt x="1810" y="1744"/>
                </a:lnTo>
                <a:lnTo>
                  <a:pt x="1805" y="1746"/>
                </a:lnTo>
                <a:lnTo>
                  <a:pt x="1800" y="1744"/>
                </a:lnTo>
                <a:lnTo>
                  <a:pt x="1798" y="1744"/>
                </a:lnTo>
                <a:lnTo>
                  <a:pt x="1795" y="1751"/>
                </a:lnTo>
                <a:lnTo>
                  <a:pt x="1797" y="1751"/>
                </a:lnTo>
                <a:lnTo>
                  <a:pt x="1798" y="1751"/>
                </a:lnTo>
                <a:lnTo>
                  <a:pt x="1799" y="1751"/>
                </a:lnTo>
                <a:lnTo>
                  <a:pt x="1800" y="1751"/>
                </a:lnTo>
                <a:lnTo>
                  <a:pt x="1801" y="1751"/>
                </a:lnTo>
                <a:lnTo>
                  <a:pt x="1806" y="1750"/>
                </a:lnTo>
                <a:lnTo>
                  <a:pt x="1807" y="1750"/>
                </a:lnTo>
                <a:lnTo>
                  <a:pt x="1807" y="1751"/>
                </a:lnTo>
                <a:lnTo>
                  <a:pt x="1808" y="1751"/>
                </a:lnTo>
                <a:lnTo>
                  <a:pt x="1809" y="1751"/>
                </a:lnTo>
                <a:lnTo>
                  <a:pt x="1810" y="1751"/>
                </a:lnTo>
                <a:lnTo>
                  <a:pt x="1811" y="1751"/>
                </a:lnTo>
                <a:lnTo>
                  <a:pt x="1811" y="1752"/>
                </a:lnTo>
                <a:lnTo>
                  <a:pt x="1811" y="1751"/>
                </a:lnTo>
                <a:lnTo>
                  <a:pt x="1812" y="1751"/>
                </a:lnTo>
                <a:lnTo>
                  <a:pt x="1812" y="1750"/>
                </a:lnTo>
                <a:lnTo>
                  <a:pt x="1812" y="1749"/>
                </a:lnTo>
                <a:lnTo>
                  <a:pt x="1814" y="1749"/>
                </a:lnTo>
                <a:lnTo>
                  <a:pt x="1814" y="1748"/>
                </a:lnTo>
                <a:lnTo>
                  <a:pt x="1815" y="1747"/>
                </a:lnTo>
                <a:lnTo>
                  <a:pt x="1815" y="1746"/>
                </a:lnTo>
                <a:close/>
                <a:moveTo>
                  <a:pt x="626" y="1750"/>
                </a:moveTo>
                <a:lnTo>
                  <a:pt x="626" y="1747"/>
                </a:lnTo>
                <a:lnTo>
                  <a:pt x="626" y="1746"/>
                </a:lnTo>
                <a:lnTo>
                  <a:pt x="626" y="1742"/>
                </a:lnTo>
                <a:lnTo>
                  <a:pt x="626" y="1739"/>
                </a:lnTo>
                <a:lnTo>
                  <a:pt x="626" y="1737"/>
                </a:lnTo>
                <a:lnTo>
                  <a:pt x="626" y="1732"/>
                </a:lnTo>
                <a:lnTo>
                  <a:pt x="626" y="1730"/>
                </a:lnTo>
                <a:lnTo>
                  <a:pt x="626" y="1727"/>
                </a:lnTo>
                <a:lnTo>
                  <a:pt x="626" y="1726"/>
                </a:lnTo>
                <a:lnTo>
                  <a:pt x="626" y="1724"/>
                </a:lnTo>
                <a:lnTo>
                  <a:pt x="626" y="1721"/>
                </a:lnTo>
                <a:lnTo>
                  <a:pt x="626" y="1716"/>
                </a:lnTo>
                <a:lnTo>
                  <a:pt x="626" y="1715"/>
                </a:lnTo>
                <a:lnTo>
                  <a:pt x="626" y="1710"/>
                </a:lnTo>
                <a:lnTo>
                  <a:pt x="626" y="1690"/>
                </a:lnTo>
                <a:lnTo>
                  <a:pt x="621" y="1689"/>
                </a:lnTo>
                <a:lnTo>
                  <a:pt x="619" y="1696"/>
                </a:lnTo>
                <a:lnTo>
                  <a:pt x="619" y="1700"/>
                </a:lnTo>
                <a:lnTo>
                  <a:pt x="616" y="1699"/>
                </a:lnTo>
                <a:lnTo>
                  <a:pt x="611" y="1698"/>
                </a:lnTo>
                <a:lnTo>
                  <a:pt x="611" y="1697"/>
                </a:lnTo>
                <a:lnTo>
                  <a:pt x="609" y="1697"/>
                </a:lnTo>
                <a:lnTo>
                  <a:pt x="605" y="1696"/>
                </a:lnTo>
                <a:lnTo>
                  <a:pt x="602" y="1696"/>
                </a:lnTo>
                <a:lnTo>
                  <a:pt x="602" y="1702"/>
                </a:lnTo>
                <a:lnTo>
                  <a:pt x="602" y="1705"/>
                </a:lnTo>
                <a:lnTo>
                  <a:pt x="602" y="1708"/>
                </a:lnTo>
                <a:lnTo>
                  <a:pt x="601" y="1708"/>
                </a:lnTo>
                <a:lnTo>
                  <a:pt x="601" y="1709"/>
                </a:lnTo>
                <a:lnTo>
                  <a:pt x="603" y="1709"/>
                </a:lnTo>
                <a:lnTo>
                  <a:pt x="603" y="1715"/>
                </a:lnTo>
                <a:lnTo>
                  <a:pt x="603" y="1717"/>
                </a:lnTo>
                <a:lnTo>
                  <a:pt x="603" y="1720"/>
                </a:lnTo>
                <a:lnTo>
                  <a:pt x="602" y="1720"/>
                </a:lnTo>
                <a:lnTo>
                  <a:pt x="598" y="1720"/>
                </a:lnTo>
                <a:lnTo>
                  <a:pt x="597" y="1720"/>
                </a:lnTo>
                <a:lnTo>
                  <a:pt x="593" y="1720"/>
                </a:lnTo>
                <a:lnTo>
                  <a:pt x="591" y="1720"/>
                </a:lnTo>
                <a:lnTo>
                  <a:pt x="588" y="1720"/>
                </a:lnTo>
                <a:lnTo>
                  <a:pt x="588" y="1721"/>
                </a:lnTo>
                <a:lnTo>
                  <a:pt x="589" y="1722"/>
                </a:lnTo>
                <a:lnTo>
                  <a:pt x="590" y="1723"/>
                </a:lnTo>
                <a:lnTo>
                  <a:pt x="590" y="1724"/>
                </a:lnTo>
                <a:lnTo>
                  <a:pt x="591" y="1725"/>
                </a:lnTo>
                <a:lnTo>
                  <a:pt x="592" y="1726"/>
                </a:lnTo>
                <a:lnTo>
                  <a:pt x="593" y="1726"/>
                </a:lnTo>
                <a:lnTo>
                  <a:pt x="593" y="1727"/>
                </a:lnTo>
                <a:lnTo>
                  <a:pt x="596" y="1729"/>
                </a:lnTo>
                <a:lnTo>
                  <a:pt x="598" y="1730"/>
                </a:lnTo>
                <a:lnTo>
                  <a:pt x="600" y="1731"/>
                </a:lnTo>
                <a:lnTo>
                  <a:pt x="602" y="1732"/>
                </a:lnTo>
                <a:lnTo>
                  <a:pt x="603" y="1733"/>
                </a:lnTo>
                <a:lnTo>
                  <a:pt x="605" y="1734"/>
                </a:lnTo>
                <a:lnTo>
                  <a:pt x="606" y="1734"/>
                </a:lnTo>
                <a:lnTo>
                  <a:pt x="607" y="1735"/>
                </a:lnTo>
                <a:lnTo>
                  <a:pt x="608" y="1737"/>
                </a:lnTo>
                <a:lnTo>
                  <a:pt x="608" y="1738"/>
                </a:lnTo>
                <a:lnTo>
                  <a:pt x="609" y="1738"/>
                </a:lnTo>
                <a:lnTo>
                  <a:pt x="610" y="1739"/>
                </a:lnTo>
                <a:lnTo>
                  <a:pt x="610" y="1740"/>
                </a:lnTo>
                <a:lnTo>
                  <a:pt x="611" y="1741"/>
                </a:lnTo>
                <a:lnTo>
                  <a:pt x="611" y="1742"/>
                </a:lnTo>
                <a:lnTo>
                  <a:pt x="613" y="1743"/>
                </a:lnTo>
                <a:lnTo>
                  <a:pt x="613" y="1746"/>
                </a:lnTo>
                <a:lnTo>
                  <a:pt x="614" y="1747"/>
                </a:lnTo>
                <a:lnTo>
                  <a:pt x="614" y="1750"/>
                </a:lnTo>
                <a:lnTo>
                  <a:pt x="616" y="1750"/>
                </a:lnTo>
                <a:lnTo>
                  <a:pt x="621" y="1750"/>
                </a:lnTo>
                <a:lnTo>
                  <a:pt x="625" y="1750"/>
                </a:lnTo>
                <a:lnTo>
                  <a:pt x="626" y="1750"/>
                </a:lnTo>
                <a:close/>
                <a:moveTo>
                  <a:pt x="586" y="1721"/>
                </a:moveTo>
                <a:lnTo>
                  <a:pt x="586" y="1720"/>
                </a:lnTo>
                <a:lnTo>
                  <a:pt x="585" y="1717"/>
                </a:lnTo>
                <a:lnTo>
                  <a:pt x="586" y="1717"/>
                </a:lnTo>
                <a:lnTo>
                  <a:pt x="592" y="1717"/>
                </a:lnTo>
                <a:lnTo>
                  <a:pt x="592" y="1715"/>
                </a:lnTo>
                <a:lnTo>
                  <a:pt x="586" y="1715"/>
                </a:lnTo>
                <a:lnTo>
                  <a:pt x="586" y="1712"/>
                </a:lnTo>
                <a:lnTo>
                  <a:pt x="586" y="1710"/>
                </a:lnTo>
                <a:lnTo>
                  <a:pt x="586" y="1709"/>
                </a:lnTo>
                <a:lnTo>
                  <a:pt x="586" y="1707"/>
                </a:lnTo>
                <a:lnTo>
                  <a:pt x="584" y="1707"/>
                </a:lnTo>
                <a:lnTo>
                  <a:pt x="583" y="1707"/>
                </a:lnTo>
                <a:lnTo>
                  <a:pt x="582" y="1707"/>
                </a:lnTo>
                <a:lnTo>
                  <a:pt x="579" y="1707"/>
                </a:lnTo>
                <a:lnTo>
                  <a:pt x="577" y="1707"/>
                </a:lnTo>
                <a:lnTo>
                  <a:pt x="575" y="1707"/>
                </a:lnTo>
                <a:lnTo>
                  <a:pt x="573" y="1707"/>
                </a:lnTo>
                <a:lnTo>
                  <a:pt x="569" y="1707"/>
                </a:lnTo>
                <a:lnTo>
                  <a:pt x="568" y="1707"/>
                </a:lnTo>
                <a:lnTo>
                  <a:pt x="568" y="1706"/>
                </a:lnTo>
                <a:lnTo>
                  <a:pt x="567" y="1704"/>
                </a:lnTo>
                <a:lnTo>
                  <a:pt x="567" y="1701"/>
                </a:lnTo>
                <a:lnTo>
                  <a:pt x="567" y="1699"/>
                </a:lnTo>
                <a:lnTo>
                  <a:pt x="566" y="1699"/>
                </a:lnTo>
                <a:lnTo>
                  <a:pt x="562" y="1699"/>
                </a:lnTo>
                <a:lnTo>
                  <a:pt x="562" y="1691"/>
                </a:lnTo>
                <a:lnTo>
                  <a:pt x="562" y="1687"/>
                </a:lnTo>
                <a:lnTo>
                  <a:pt x="557" y="1685"/>
                </a:lnTo>
                <a:lnTo>
                  <a:pt x="557" y="1675"/>
                </a:lnTo>
                <a:lnTo>
                  <a:pt x="557" y="1671"/>
                </a:lnTo>
                <a:lnTo>
                  <a:pt x="557" y="1666"/>
                </a:lnTo>
                <a:lnTo>
                  <a:pt x="554" y="1666"/>
                </a:lnTo>
                <a:lnTo>
                  <a:pt x="551" y="1666"/>
                </a:lnTo>
                <a:lnTo>
                  <a:pt x="551" y="1668"/>
                </a:lnTo>
                <a:lnTo>
                  <a:pt x="545" y="1667"/>
                </a:lnTo>
                <a:lnTo>
                  <a:pt x="538" y="1672"/>
                </a:lnTo>
                <a:lnTo>
                  <a:pt x="537" y="1675"/>
                </a:lnTo>
                <a:lnTo>
                  <a:pt x="540" y="1673"/>
                </a:lnTo>
                <a:lnTo>
                  <a:pt x="549" y="1674"/>
                </a:lnTo>
                <a:lnTo>
                  <a:pt x="549" y="1679"/>
                </a:lnTo>
                <a:lnTo>
                  <a:pt x="549" y="1681"/>
                </a:lnTo>
                <a:lnTo>
                  <a:pt x="547" y="1681"/>
                </a:lnTo>
                <a:lnTo>
                  <a:pt x="547" y="1684"/>
                </a:lnTo>
                <a:lnTo>
                  <a:pt x="547" y="1687"/>
                </a:lnTo>
                <a:lnTo>
                  <a:pt x="546" y="1687"/>
                </a:lnTo>
                <a:lnTo>
                  <a:pt x="543" y="1685"/>
                </a:lnTo>
                <a:lnTo>
                  <a:pt x="537" y="1685"/>
                </a:lnTo>
                <a:lnTo>
                  <a:pt x="537" y="1690"/>
                </a:lnTo>
                <a:lnTo>
                  <a:pt x="537" y="1697"/>
                </a:lnTo>
                <a:lnTo>
                  <a:pt x="537" y="1699"/>
                </a:lnTo>
                <a:lnTo>
                  <a:pt x="537" y="1701"/>
                </a:lnTo>
                <a:lnTo>
                  <a:pt x="537" y="1705"/>
                </a:lnTo>
                <a:lnTo>
                  <a:pt x="537" y="1707"/>
                </a:lnTo>
                <a:lnTo>
                  <a:pt x="537" y="1708"/>
                </a:lnTo>
                <a:lnTo>
                  <a:pt x="537" y="1714"/>
                </a:lnTo>
                <a:lnTo>
                  <a:pt x="537" y="1715"/>
                </a:lnTo>
                <a:lnTo>
                  <a:pt x="537" y="1723"/>
                </a:lnTo>
                <a:lnTo>
                  <a:pt x="537" y="1726"/>
                </a:lnTo>
                <a:lnTo>
                  <a:pt x="537" y="1729"/>
                </a:lnTo>
                <a:lnTo>
                  <a:pt x="542" y="1729"/>
                </a:lnTo>
                <a:lnTo>
                  <a:pt x="543" y="1729"/>
                </a:lnTo>
                <a:lnTo>
                  <a:pt x="546" y="1729"/>
                </a:lnTo>
                <a:lnTo>
                  <a:pt x="548" y="1729"/>
                </a:lnTo>
                <a:lnTo>
                  <a:pt x="551" y="1729"/>
                </a:lnTo>
                <a:lnTo>
                  <a:pt x="554" y="1729"/>
                </a:lnTo>
                <a:lnTo>
                  <a:pt x="556" y="1729"/>
                </a:lnTo>
                <a:lnTo>
                  <a:pt x="559" y="1729"/>
                </a:lnTo>
                <a:lnTo>
                  <a:pt x="562" y="1729"/>
                </a:lnTo>
                <a:lnTo>
                  <a:pt x="562" y="1724"/>
                </a:lnTo>
                <a:lnTo>
                  <a:pt x="567" y="1724"/>
                </a:lnTo>
                <a:lnTo>
                  <a:pt x="568" y="1729"/>
                </a:lnTo>
                <a:lnTo>
                  <a:pt x="569" y="1729"/>
                </a:lnTo>
                <a:lnTo>
                  <a:pt x="569" y="1739"/>
                </a:lnTo>
                <a:lnTo>
                  <a:pt x="575" y="1738"/>
                </a:lnTo>
                <a:lnTo>
                  <a:pt x="586" y="1738"/>
                </a:lnTo>
                <a:lnTo>
                  <a:pt x="586" y="1722"/>
                </a:lnTo>
                <a:lnTo>
                  <a:pt x="586" y="1721"/>
                </a:lnTo>
                <a:close/>
                <a:moveTo>
                  <a:pt x="678" y="1668"/>
                </a:moveTo>
                <a:lnTo>
                  <a:pt x="724" y="1673"/>
                </a:lnTo>
                <a:lnTo>
                  <a:pt x="724" y="1663"/>
                </a:lnTo>
                <a:lnTo>
                  <a:pt x="724" y="1662"/>
                </a:lnTo>
                <a:lnTo>
                  <a:pt x="723" y="1661"/>
                </a:lnTo>
                <a:lnTo>
                  <a:pt x="731" y="1653"/>
                </a:lnTo>
                <a:lnTo>
                  <a:pt x="732" y="1653"/>
                </a:lnTo>
                <a:lnTo>
                  <a:pt x="731" y="1651"/>
                </a:lnTo>
                <a:lnTo>
                  <a:pt x="731" y="1650"/>
                </a:lnTo>
                <a:lnTo>
                  <a:pt x="729" y="1650"/>
                </a:lnTo>
                <a:lnTo>
                  <a:pt x="729" y="1649"/>
                </a:lnTo>
                <a:lnTo>
                  <a:pt x="728" y="1649"/>
                </a:lnTo>
                <a:lnTo>
                  <a:pt x="728" y="1648"/>
                </a:lnTo>
                <a:lnTo>
                  <a:pt x="728" y="1647"/>
                </a:lnTo>
                <a:lnTo>
                  <a:pt x="729" y="1647"/>
                </a:lnTo>
                <a:lnTo>
                  <a:pt x="731" y="1647"/>
                </a:lnTo>
                <a:lnTo>
                  <a:pt x="732" y="1647"/>
                </a:lnTo>
                <a:lnTo>
                  <a:pt x="733" y="1647"/>
                </a:lnTo>
                <a:lnTo>
                  <a:pt x="733" y="1646"/>
                </a:lnTo>
                <a:lnTo>
                  <a:pt x="734" y="1646"/>
                </a:lnTo>
                <a:lnTo>
                  <a:pt x="735" y="1646"/>
                </a:lnTo>
                <a:lnTo>
                  <a:pt x="735" y="1645"/>
                </a:lnTo>
                <a:lnTo>
                  <a:pt x="736" y="1645"/>
                </a:lnTo>
                <a:lnTo>
                  <a:pt x="735" y="1643"/>
                </a:lnTo>
                <a:lnTo>
                  <a:pt x="734" y="1642"/>
                </a:lnTo>
                <a:lnTo>
                  <a:pt x="733" y="1640"/>
                </a:lnTo>
                <a:lnTo>
                  <a:pt x="733" y="1637"/>
                </a:lnTo>
                <a:lnTo>
                  <a:pt x="733" y="1636"/>
                </a:lnTo>
                <a:lnTo>
                  <a:pt x="733" y="1632"/>
                </a:lnTo>
                <a:lnTo>
                  <a:pt x="733" y="1628"/>
                </a:lnTo>
                <a:lnTo>
                  <a:pt x="733" y="1625"/>
                </a:lnTo>
                <a:lnTo>
                  <a:pt x="733" y="1623"/>
                </a:lnTo>
                <a:lnTo>
                  <a:pt x="734" y="1611"/>
                </a:lnTo>
                <a:lnTo>
                  <a:pt x="737" y="1611"/>
                </a:lnTo>
                <a:lnTo>
                  <a:pt x="738" y="1611"/>
                </a:lnTo>
                <a:lnTo>
                  <a:pt x="743" y="1611"/>
                </a:lnTo>
                <a:lnTo>
                  <a:pt x="746" y="1611"/>
                </a:lnTo>
                <a:lnTo>
                  <a:pt x="749" y="1611"/>
                </a:lnTo>
                <a:lnTo>
                  <a:pt x="750" y="1611"/>
                </a:lnTo>
                <a:lnTo>
                  <a:pt x="753" y="1611"/>
                </a:lnTo>
                <a:lnTo>
                  <a:pt x="754" y="1613"/>
                </a:lnTo>
                <a:lnTo>
                  <a:pt x="755" y="1613"/>
                </a:lnTo>
                <a:lnTo>
                  <a:pt x="757" y="1615"/>
                </a:lnTo>
                <a:lnTo>
                  <a:pt x="758" y="1615"/>
                </a:lnTo>
                <a:lnTo>
                  <a:pt x="759" y="1616"/>
                </a:lnTo>
                <a:lnTo>
                  <a:pt x="759" y="1617"/>
                </a:lnTo>
                <a:lnTo>
                  <a:pt x="761" y="1619"/>
                </a:lnTo>
                <a:lnTo>
                  <a:pt x="762" y="1621"/>
                </a:lnTo>
                <a:lnTo>
                  <a:pt x="763" y="1623"/>
                </a:lnTo>
                <a:lnTo>
                  <a:pt x="765" y="1623"/>
                </a:lnTo>
                <a:lnTo>
                  <a:pt x="766" y="1624"/>
                </a:lnTo>
                <a:lnTo>
                  <a:pt x="768" y="1628"/>
                </a:lnTo>
                <a:lnTo>
                  <a:pt x="769" y="1628"/>
                </a:lnTo>
                <a:lnTo>
                  <a:pt x="770" y="1629"/>
                </a:lnTo>
                <a:lnTo>
                  <a:pt x="771" y="1631"/>
                </a:lnTo>
                <a:lnTo>
                  <a:pt x="772" y="1632"/>
                </a:lnTo>
                <a:lnTo>
                  <a:pt x="774" y="1633"/>
                </a:lnTo>
                <a:lnTo>
                  <a:pt x="775" y="1634"/>
                </a:lnTo>
                <a:lnTo>
                  <a:pt x="776" y="1636"/>
                </a:lnTo>
                <a:lnTo>
                  <a:pt x="777" y="1637"/>
                </a:lnTo>
                <a:lnTo>
                  <a:pt x="780" y="1640"/>
                </a:lnTo>
                <a:lnTo>
                  <a:pt x="780" y="1641"/>
                </a:lnTo>
                <a:lnTo>
                  <a:pt x="782" y="1642"/>
                </a:lnTo>
                <a:lnTo>
                  <a:pt x="784" y="1645"/>
                </a:lnTo>
                <a:lnTo>
                  <a:pt x="786" y="1647"/>
                </a:lnTo>
                <a:lnTo>
                  <a:pt x="787" y="1648"/>
                </a:lnTo>
                <a:lnTo>
                  <a:pt x="788" y="1649"/>
                </a:lnTo>
                <a:lnTo>
                  <a:pt x="788" y="1650"/>
                </a:lnTo>
                <a:lnTo>
                  <a:pt x="789" y="1650"/>
                </a:lnTo>
                <a:lnTo>
                  <a:pt x="792" y="1649"/>
                </a:lnTo>
                <a:lnTo>
                  <a:pt x="794" y="1649"/>
                </a:lnTo>
                <a:lnTo>
                  <a:pt x="796" y="1648"/>
                </a:lnTo>
                <a:lnTo>
                  <a:pt x="797" y="1647"/>
                </a:lnTo>
                <a:lnTo>
                  <a:pt x="799" y="1647"/>
                </a:lnTo>
                <a:lnTo>
                  <a:pt x="800" y="1647"/>
                </a:lnTo>
                <a:lnTo>
                  <a:pt x="801" y="1649"/>
                </a:lnTo>
                <a:lnTo>
                  <a:pt x="808" y="1645"/>
                </a:lnTo>
                <a:lnTo>
                  <a:pt x="818" y="1639"/>
                </a:lnTo>
                <a:lnTo>
                  <a:pt x="825" y="1634"/>
                </a:lnTo>
                <a:lnTo>
                  <a:pt x="833" y="1631"/>
                </a:lnTo>
                <a:lnTo>
                  <a:pt x="838" y="1628"/>
                </a:lnTo>
                <a:lnTo>
                  <a:pt x="841" y="1626"/>
                </a:lnTo>
                <a:lnTo>
                  <a:pt x="843" y="1626"/>
                </a:lnTo>
                <a:lnTo>
                  <a:pt x="841" y="1623"/>
                </a:lnTo>
                <a:lnTo>
                  <a:pt x="839" y="1620"/>
                </a:lnTo>
                <a:lnTo>
                  <a:pt x="839" y="1619"/>
                </a:lnTo>
                <a:lnTo>
                  <a:pt x="837" y="1615"/>
                </a:lnTo>
                <a:lnTo>
                  <a:pt x="835" y="1609"/>
                </a:lnTo>
                <a:lnTo>
                  <a:pt x="834" y="1608"/>
                </a:lnTo>
                <a:lnTo>
                  <a:pt x="831" y="1604"/>
                </a:lnTo>
                <a:lnTo>
                  <a:pt x="831" y="1603"/>
                </a:lnTo>
                <a:lnTo>
                  <a:pt x="830" y="1603"/>
                </a:lnTo>
                <a:lnTo>
                  <a:pt x="830" y="1602"/>
                </a:lnTo>
                <a:lnTo>
                  <a:pt x="830" y="1600"/>
                </a:lnTo>
                <a:lnTo>
                  <a:pt x="830" y="1599"/>
                </a:lnTo>
                <a:lnTo>
                  <a:pt x="830" y="1598"/>
                </a:lnTo>
                <a:lnTo>
                  <a:pt x="830" y="1596"/>
                </a:lnTo>
                <a:lnTo>
                  <a:pt x="830" y="1591"/>
                </a:lnTo>
                <a:lnTo>
                  <a:pt x="831" y="1580"/>
                </a:lnTo>
                <a:lnTo>
                  <a:pt x="833" y="1575"/>
                </a:lnTo>
                <a:lnTo>
                  <a:pt x="833" y="1565"/>
                </a:lnTo>
                <a:lnTo>
                  <a:pt x="834" y="1563"/>
                </a:lnTo>
                <a:lnTo>
                  <a:pt x="831" y="1563"/>
                </a:lnTo>
                <a:lnTo>
                  <a:pt x="830" y="1563"/>
                </a:lnTo>
                <a:lnTo>
                  <a:pt x="827" y="1563"/>
                </a:lnTo>
                <a:lnTo>
                  <a:pt x="821" y="1563"/>
                </a:lnTo>
                <a:lnTo>
                  <a:pt x="818" y="1563"/>
                </a:lnTo>
                <a:lnTo>
                  <a:pt x="818" y="1558"/>
                </a:lnTo>
                <a:lnTo>
                  <a:pt x="818" y="1555"/>
                </a:lnTo>
                <a:lnTo>
                  <a:pt x="818" y="1554"/>
                </a:lnTo>
                <a:lnTo>
                  <a:pt x="814" y="1554"/>
                </a:lnTo>
                <a:lnTo>
                  <a:pt x="813" y="1553"/>
                </a:lnTo>
                <a:lnTo>
                  <a:pt x="812" y="1553"/>
                </a:lnTo>
                <a:lnTo>
                  <a:pt x="811" y="1553"/>
                </a:lnTo>
                <a:lnTo>
                  <a:pt x="811" y="1552"/>
                </a:lnTo>
                <a:lnTo>
                  <a:pt x="810" y="1552"/>
                </a:lnTo>
                <a:lnTo>
                  <a:pt x="809" y="1552"/>
                </a:lnTo>
                <a:lnTo>
                  <a:pt x="808" y="1552"/>
                </a:lnTo>
                <a:lnTo>
                  <a:pt x="807" y="1552"/>
                </a:lnTo>
                <a:lnTo>
                  <a:pt x="805" y="1552"/>
                </a:lnTo>
                <a:lnTo>
                  <a:pt x="805" y="1549"/>
                </a:lnTo>
                <a:lnTo>
                  <a:pt x="805" y="1540"/>
                </a:lnTo>
                <a:lnTo>
                  <a:pt x="788" y="1538"/>
                </a:lnTo>
                <a:lnTo>
                  <a:pt x="787" y="1538"/>
                </a:lnTo>
                <a:lnTo>
                  <a:pt x="777" y="1535"/>
                </a:lnTo>
                <a:lnTo>
                  <a:pt x="761" y="1531"/>
                </a:lnTo>
                <a:lnTo>
                  <a:pt x="760" y="1530"/>
                </a:lnTo>
                <a:lnTo>
                  <a:pt x="755" y="1529"/>
                </a:lnTo>
                <a:lnTo>
                  <a:pt x="751" y="1528"/>
                </a:lnTo>
                <a:lnTo>
                  <a:pt x="748" y="1527"/>
                </a:lnTo>
                <a:lnTo>
                  <a:pt x="745" y="1526"/>
                </a:lnTo>
                <a:lnTo>
                  <a:pt x="744" y="1527"/>
                </a:lnTo>
                <a:lnTo>
                  <a:pt x="744" y="1528"/>
                </a:lnTo>
                <a:lnTo>
                  <a:pt x="745" y="1530"/>
                </a:lnTo>
                <a:lnTo>
                  <a:pt x="748" y="1532"/>
                </a:lnTo>
                <a:lnTo>
                  <a:pt x="751" y="1538"/>
                </a:lnTo>
                <a:lnTo>
                  <a:pt x="716" y="1565"/>
                </a:lnTo>
                <a:lnTo>
                  <a:pt x="715" y="1566"/>
                </a:lnTo>
                <a:lnTo>
                  <a:pt x="712" y="1567"/>
                </a:lnTo>
                <a:lnTo>
                  <a:pt x="711" y="1569"/>
                </a:lnTo>
                <a:lnTo>
                  <a:pt x="710" y="1569"/>
                </a:lnTo>
                <a:lnTo>
                  <a:pt x="710" y="1570"/>
                </a:lnTo>
                <a:lnTo>
                  <a:pt x="709" y="1570"/>
                </a:lnTo>
                <a:lnTo>
                  <a:pt x="708" y="1570"/>
                </a:lnTo>
                <a:lnTo>
                  <a:pt x="707" y="1570"/>
                </a:lnTo>
                <a:lnTo>
                  <a:pt x="706" y="1570"/>
                </a:lnTo>
                <a:lnTo>
                  <a:pt x="704" y="1570"/>
                </a:lnTo>
                <a:lnTo>
                  <a:pt x="703" y="1570"/>
                </a:lnTo>
                <a:lnTo>
                  <a:pt x="703" y="1571"/>
                </a:lnTo>
                <a:lnTo>
                  <a:pt x="702" y="1571"/>
                </a:lnTo>
                <a:lnTo>
                  <a:pt x="702" y="1575"/>
                </a:lnTo>
                <a:lnTo>
                  <a:pt x="701" y="1578"/>
                </a:lnTo>
                <a:lnTo>
                  <a:pt x="702" y="1579"/>
                </a:lnTo>
                <a:lnTo>
                  <a:pt x="702" y="1580"/>
                </a:lnTo>
                <a:lnTo>
                  <a:pt x="702" y="1581"/>
                </a:lnTo>
                <a:lnTo>
                  <a:pt x="702" y="1602"/>
                </a:lnTo>
                <a:lnTo>
                  <a:pt x="703" y="1602"/>
                </a:lnTo>
                <a:lnTo>
                  <a:pt x="703" y="1609"/>
                </a:lnTo>
                <a:lnTo>
                  <a:pt x="703" y="1623"/>
                </a:lnTo>
                <a:lnTo>
                  <a:pt x="702" y="1632"/>
                </a:lnTo>
                <a:lnTo>
                  <a:pt x="701" y="1632"/>
                </a:lnTo>
                <a:lnTo>
                  <a:pt x="700" y="1631"/>
                </a:lnTo>
                <a:lnTo>
                  <a:pt x="699" y="1631"/>
                </a:lnTo>
                <a:lnTo>
                  <a:pt x="699" y="1630"/>
                </a:lnTo>
                <a:lnTo>
                  <a:pt x="699" y="1629"/>
                </a:lnTo>
                <a:lnTo>
                  <a:pt x="698" y="1629"/>
                </a:lnTo>
                <a:lnTo>
                  <a:pt x="696" y="1629"/>
                </a:lnTo>
                <a:lnTo>
                  <a:pt x="696" y="1628"/>
                </a:lnTo>
                <a:lnTo>
                  <a:pt x="695" y="1628"/>
                </a:lnTo>
                <a:lnTo>
                  <a:pt x="694" y="1626"/>
                </a:lnTo>
                <a:lnTo>
                  <a:pt x="694" y="1625"/>
                </a:lnTo>
                <a:lnTo>
                  <a:pt x="694" y="1626"/>
                </a:lnTo>
                <a:lnTo>
                  <a:pt x="693" y="1626"/>
                </a:lnTo>
                <a:lnTo>
                  <a:pt x="693" y="1625"/>
                </a:lnTo>
                <a:lnTo>
                  <a:pt x="692" y="1625"/>
                </a:lnTo>
                <a:lnTo>
                  <a:pt x="691" y="1624"/>
                </a:lnTo>
                <a:lnTo>
                  <a:pt x="690" y="1624"/>
                </a:lnTo>
                <a:lnTo>
                  <a:pt x="689" y="1624"/>
                </a:lnTo>
                <a:lnTo>
                  <a:pt x="687" y="1624"/>
                </a:lnTo>
                <a:lnTo>
                  <a:pt x="687" y="1623"/>
                </a:lnTo>
                <a:lnTo>
                  <a:pt x="686" y="1623"/>
                </a:lnTo>
                <a:lnTo>
                  <a:pt x="686" y="1622"/>
                </a:lnTo>
                <a:lnTo>
                  <a:pt x="687" y="1622"/>
                </a:lnTo>
                <a:lnTo>
                  <a:pt x="686" y="1622"/>
                </a:lnTo>
                <a:lnTo>
                  <a:pt x="683" y="1622"/>
                </a:lnTo>
                <a:lnTo>
                  <a:pt x="681" y="1622"/>
                </a:lnTo>
                <a:lnTo>
                  <a:pt x="678" y="1622"/>
                </a:lnTo>
                <a:lnTo>
                  <a:pt x="677" y="1622"/>
                </a:lnTo>
                <a:lnTo>
                  <a:pt x="676" y="1622"/>
                </a:lnTo>
                <a:lnTo>
                  <a:pt x="675" y="1622"/>
                </a:lnTo>
                <a:lnTo>
                  <a:pt x="674" y="1622"/>
                </a:lnTo>
                <a:lnTo>
                  <a:pt x="673" y="1622"/>
                </a:lnTo>
                <a:lnTo>
                  <a:pt x="670" y="1621"/>
                </a:lnTo>
                <a:lnTo>
                  <a:pt x="655" y="1621"/>
                </a:lnTo>
                <a:lnTo>
                  <a:pt x="647" y="1621"/>
                </a:lnTo>
                <a:lnTo>
                  <a:pt x="636" y="1621"/>
                </a:lnTo>
                <a:lnTo>
                  <a:pt x="631" y="1621"/>
                </a:lnTo>
                <a:lnTo>
                  <a:pt x="628" y="1621"/>
                </a:lnTo>
                <a:lnTo>
                  <a:pt x="625" y="1621"/>
                </a:lnTo>
                <a:lnTo>
                  <a:pt x="625" y="1622"/>
                </a:lnTo>
                <a:lnTo>
                  <a:pt x="625" y="1623"/>
                </a:lnTo>
                <a:lnTo>
                  <a:pt x="625" y="1624"/>
                </a:lnTo>
                <a:lnTo>
                  <a:pt x="625" y="1625"/>
                </a:lnTo>
                <a:lnTo>
                  <a:pt x="626" y="1632"/>
                </a:lnTo>
                <a:lnTo>
                  <a:pt x="627" y="1638"/>
                </a:lnTo>
                <a:lnTo>
                  <a:pt x="628" y="1642"/>
                </a:lnTo>
                <a:lnTo>
                  <a:pt x="628" y="1643"/>
                </a:lnTo>
                <a:lnTo>
                  <a:pt x="631" y="1643"/>
                </a:lnTo>
                <a:lnTo>
                  <a:pt x="631" y="1642"/>
                </a:lnTo>
                <a:lnTo>
                  <a:pt x="631" y="1641"/>
                </a:lnTo>
                <a:lnTo>
                  <a:pt x="632" y="1641"/>
                </a:lnTo>
                <a:lnTo>
                  <a:pt x="634" y="1641"/>
                </a:lnTo>
                <a:lnTo>
                  <a:pt x="636" y="1641"/>
                </a:lnTo>
                <a:lnTo>
                  <a:pt x="639" y="1641"/>
                </a:lnTo>
                <a:lnTo>
                  <a:pt x="639" y="1640"/>
                </a:lnTo>
                <a:lnTo>
                  <a:pt x="639" y="1639"/>
                </a:lnTo>
                <a:lnTo>
                  <a:pt x="639" y="1638"/>
                </a:lnTo>
                <a:lnTo>
                  <a:pt x="639" y="1637"/>
                </a:lnTo>
                <a:lnTo>
                  <a:pt x="639" y="1634"/>
                </a:lnTo>
                <a:lnTo>
                  <a:pt x="643" y="1634"/>
                </a:lnTo>
                <a:lnTo>
                  <a:pt x="644" y="1634"/>
                </a:lnTo>
                <a:lnTo>
                  <a:pt x="648" y="1634"/>
                </a:lnTo>
                <a:lnTo>
                  <a:pt x="649" y="1634"/>
                </a:lnTo>
                <a:lnTo>
                  <a:pt x="652" y="1634"/>
                </a:lnTo>
                <a:lnTo>
                  <a:pt x="655" y="1634"/>
                </a:lnTo>
                <a:lnTo>
                  <a:pt x="657" y="1636"/>
                </a:lnTo>
                <a:lnTo>
                  <a:pt x="658" y="1636"/>
                </a:lnTo>
                <a:lnTo>
                  <a:pt x="658" y="1638"/>
                </a:lnTo>
                <a:lnTo>
                  <a:pt x="658" y="1640"/>
                </a:lnTo>
                <a:lnTo>
                  <a:pt x="658" y="1641"/>
                </a:lnTo>
                <a:lnTo>
                  <a:pt x="658" y="1642"/>
                </a:lnTo>
                <a:lnTo>
                  <a:pt x="658" y="1645"/>
                </a:lnTo>
                <a:lnTo>
                  <a:pt x="658" y="1646"/>
                </a:lnTo>
                <a:lnTo>
                  <a:pt x="658" y="1647"/>
                </a:lnTo>
                <a:lnTo>
                  <a:pt x="658" y="1649"/>
                </a:lnTo>
                <a:lnTo>
                  <a:pt x="658" y="1651"/>
                </a:lnTo>
                <a:lnTo>
                  <a:pt x="657" y="1651"/>
                </a:lnTo>
                <a:lnTo>
                  <a:pt x="655" y="1651"/>
                </a:lnTo>
                <a:lnTo>
                  <a:pt x="655" y="1654"/>
                </a:lnTo>
                <a:lnTo>
                  <a:pt x="653" y="1655"/>
                </a:lnTo>
                <a:lnTo>
                  <a:pt x="653" y="1659"/>
                </a:lnTo>
                <a:lnTo>
                  <a:pt x="653" y="1662"/>
                </a:lnTo>
                <a:lnTo>
                  <a:pt x="653" y="1666"/>
                </a:lnTo>
                <a:lnTo>
                  <a:pt x="655" y="1666"/>
                </a:lnTo>
                <a:lnTo>
                  <a:pt x="659" y="1666"/>
                </a:lnTo>
                <a:lnTo>
                  <a:pt x="660" y="1666"/>
                </a:lnTo>
                <a:lnTo>
                  <a:pt x="661" y="1666"/>
                </a:lnTo>
                <a:lnTo>
                  <a:pt x="661" y="1667"/>
                </a:lnTo>
                <a:lnTo>
                  <a:pt x="662" y="1667"/>
                </a:lnTo>
                <a:lnTo>
                  <a:pt x="664" y="1667"/>
                </a:lnTo>
                <a:lnTo>
                  <a:pt x="666" y="1667"/>
                </a:lnTo>
                <a:lnTo>
                  <a:pt x="672" y="1667"/>
                </a:lnTo>
                <a:lnTo>
                  <a:pt x="678" y="1668"/>
                </a:lnTo>
                <a:close/>
                <a:moveTo>
                  <a:pt x="643" y="1663"/>
                </a:moveTo>
                <a:lnTo>
                  <a:pt x="643" y="1658"/>
                </a:lnTo>
                <a:lnTo>
                  <a:pt x="643" y="1654"/>
                </a:lnTo>
                <a:lnTo>
                  <a:pt x="642" y="1654"/>
                </a:lnTo>
                <a:lnTo>
                  <a:pt x="639" y="1654"/>
                </a:lnTo>
                <a:lnTo>
                  <a:pt x="639" y="1651"/>
                </a:lnTo>
                <a:lnTo>
                  <a:pt x="635" y="1651"/>
                </a:lnTo>
                <a:lnTo>
                  <a:pt x="631" y="1651"/>
                </a:lnTo>
                <a:lnTo>
                  <a:pt x="630" y="1651"/>
                </a:lnTo>
                <a:lnTo>
                  <a:pt x="630" y="1650"/>
                </a:lnTo>
                <a:lnTo>
                  <a:pt x="630" y="1649"/>
                </a:lnTo>
                <a:lnTo>
                  <a:pt x="630" y="1648"/>
                </a:lnTo>
                <a:lnTo>
                  <a:pt x="628" y="1646"/>
                </a:lnTo>
                <a:lnTo>
                  <a:pt x="628" y="1645"/>
                </a:lnTo>
                <a:lnTo>
                  <a:pt x="627" y="1645"/>
                </a:lnTo>
                <a:lnTo>
                  <a:pt x="627" y="1646"/>
                </a:lnTo>
                <a:lnTo>
                  <a:pt x="627" y="1647"/>
                </a:lnTo>
                <a:lnTo>
                  <a:pt x="627" y="1649"/>
                </a:lnTo>
                <a:lnTo>
                  <a:pt x="627" y="1651"/>
                </a:lnTo>
                <a:lnTo>
                  <a:pt x="628" y="1653"/>
                </a:lnTo>
                <a:lnTo>
                  <a:pt x="628" y="1654"/>
                </a:lnTo>
                <a:lnTo>
                  <a:pt x="628" y="1655"/>
                </a:lnTo>
                <a:lnTo>
                  <a:pt x="627" y="1656"/>
                </a:lnTo>
                <a:lnTo>
                  <a:pt x="627" y="1657"/>
                </a:lnTo>
                <a:lnTo>
                  <a:pt x="627" y="1658"/>
                </a:lnTo>
                <a:lnTo>
                  <a:pt x="627" y="1659"/>
                </a:lnTo>
                <a:lnTo>
                  <a:pt x="627" y="1661"/>
                </a:lnTo>
                <a:lnTo>
                  <a:pt x="627" y="1662"/>
                </a:lnTo>
                <a:lnTo>
                  <a:pt x="627" y="1663"/>
                </a:lnTo>
                <a:lnTo>
                  <a:pt x="627" y="1664"/>
                </a:lnTo>
                <a:lnTo>
                  <a:pt x="628" y="1664"/>
                </a:lnTo>
                <a:lnTo>
                  <a:pt x="630" y="1664"/>
                </a:lnTo>
                <a:lnTo>
                  <a:pt x="638" y="1665"/>
                </a:lnTo>
                <a:lnTo>
                  <a:pt x="641" y="1665"/>
                </a:lnTo>
                <a:lnTo>
                  <a:pt x="643" y="1665"/>
                </a:lnTo>
                <a:lnTo>
                  <a:pt x="643" y="1663"/>
                </a:lnTo>
                <a:close/>
                <a:moveTo>
                  <a:pt x="607" y="1571"/>
                </a:moveTo>
                <a:lnTo>
                  <a:pt x="607" y="1570"/>
                </a:lnTo>
                <a:lnTo>
                  <a:pt x="608" y="1569"/>
                </a:lnTo>
                <a:lnTo>
                  <a:pt x="609" y="1567"/>
                </a:lnTo>
                <a:lnTo>
                  <a:pt x="609" y="1566"/>
                </a:lnTo>
                <a:lnTo>
                  <a:pt x="610" y="1565"/>
                </a:lnTo>
                <a:lnTo>
                  <a:pt x="613" y="1562"/>
                </a:lnTo>
                <a:lnTo>
                  <a:pt x="614" y="1560"/>
                </a:lnTo>
                <a:lnTo>
                  <a:pt x="618" y="1555"/>
                </a:lnTo>
                <a:lnTo>
                  <a:pt x="619" y="1554"/>
                </a:lnTo>
                <a:lnTo>
                  <a:pt x="623" y="1549"/>
                </a:lnTo>
                <a:lnTo>
                  <a:pt x="624" y="1548"/>
                </a:lnTo>
                <a:lnTo>
                  <a:pt x="624" y="1547"/>
                </a:lnTo>
                <a:lnTo>
                  <a:pt x="626" y="1545"/>
                </a:lnTo>
                <a:lnTo>
                  <a:pt x="627" y="1544"/>
                </a:lnTo>
                <a:lnTo>
                  <a:pt x="628" y="1543"/>
                </a:lnTo>
                <a:lnTo>
                  <a:pt x="628" y="1541"/>
                </a:lnTo>
                <a:lnTo>
                  <a:pt x="631" y="1540"/>
                </a:lnTo>
                <a:lnTo>
                  <a:pt x="630" y="1540"/>
                </a:lnTo>
                <a:lnTo>
                  <a:pt x="627" y="1538"/>
                </a:lnTo>
                <a:lnTo>
                  <a:pt x="624" y="1536"/>
                </a:lnTo>
                <a:lnTo>
                  <a:pt x="618" y="1530"/>
                </a:lnTo>
                <a:lnTo>
                  <a:pt x="611" y="1526"/>
                </a:lnTo>
                <a:lnTo>
                  <a:pt x="610" y="1524"/>
                </a:lnTo>
                <a:lnTo>
                  <a:pt x="609" y="1524"/>
                </a:lnTo>
                <a:lnTo>
                  <a:pt x="606" y="1523"/>
                </a:lnTo>
                <a:lnTo>
                  <a:pt x="605" y="1522"/>
                </a:lnTo>
                <a:lnTo>
                  <a:pt x="602" y="1521"/>
                </a:lnTo>
                <a:lnTo>
                  <a:pt x="606" y="1514"/>
                </a:lnTo>
                <a:lnTo>
                  <a:pt x="602" y="1514"/>
                </a:lnTo>
                <a:lnTo>
                  <a:pt x="600" y="1514"/>
                </a:lnTo>
                <a:lnTo>
                  <a:pt x="601" y="1519"/>
                </a:lnTo>
                <a:lnTo>
                  <a:pt x="600" y="1520"/>
                </a:lnTo>
                <a:lnTo>
                  <a:pt x="599" y="1522"/>
                </a:lnTo>
                <a:lnTo>
                  <a:pt x="597" y="1522"/>
                </a:lnTo>
                <a:lnTo>
                  <a:pt x="597" y="1521"/>
                </a:lnTo>
                <a:lnTo>
                  <a:pt x="594" y="1521"/>
                </a:lnTo>
                <a:lnTo>
                  <a:pt x="593" y="1528"/>
                </a:lnTo>
                <a:lnTo>
                  <a:pt x="592" y="1533"/>
                </a:lnTo>
                <a:lnTo>
                  <a:pt x="592" y="1535"/>
                </a:lnTo>
                <a:lnTo>
                  <a:pt x="594" y="1536"/>
                </a:lnTo>
                <a:lnTo>
                  <a:pt x="596" y="1537"/>
                </a:lnTo>
                <a:lnTo>
                  <a:pt x="597" y="1538"/>
                </a:lnTo>
                <a:lnTo>
                  <a:pt x="603" y="1540"/>
                </a:lnTo>
                <a:lnTo>
                  <a:pt x="606" y="1543"/>
                </a:lnTo>
                <a:lnTo>
                  <a:pt x="607" y="1545"/>
                </a:lnTo>
                <a:lnTo>
                  <a:pt x="608" y="1545"/>
                </a:lnTo>
                <a:lnTo>
                  <a:pt x="609" y="1545"/>
                </a:lnTo>
                <a:lnTo>
                  <a:pt x="610" y="1546"/>
                </a:lnTo>
                <a:lnTo>
                  <a:pt x="609" y="1546"/>
                </a:lnTo>
                <a:lnTo>
                  <a:pt x="608" y="1546"/>
                </a:lnTo>
                <a:lnTo>
                  <a:pt x="607" y="1547"/>
                </a:lnTo>
                <a:lnTo>
                  <a:pt x="607" y="1548"/>
                </a:lnTo>
                <a:lnTo>
                  <a:pt x="608" y="1549"/>
                </a:lnTo>
                <a:lnTo>
                  <a:pt x="608" y="1552"/>
                </a:lnTo>
                <a:lnTo>
                  <a:pt x="600" y="1552"/>
                </a:lnTo>
                <a:lnTo>
                  <a:pt x="600" y="1560"/>
                </a:lnTo>
                <a:lnTo>
                  <a:pt x="600" y="1561"/>
                </a:lnTo>
                <a:lnTo>
                  <a:pt x="600" y="1562"/>
                </a:lnTo>
                <a:lnTo>
                  <a:pt x="600" y="1563"/>
                </a:lnTo>
                <a:lnTo>
                  <a:pt x="597" y="1565"/>
                </a:lnTo>
                <a:lnTo>
                  <a:pt x="597" y="1566"/>
                </a:lnTo>
                <a:lnTo>
                  <a:pt x="598" y="1566"/>
                </a:lnTo>
                <a:lnTo>
                  <a:pt x="599" y="1566"/>
                </a:lnTo>
                <a:lnTo>
                  <a:pt x="599" y="1567"/>
                </a:lnTo>
                <a:lnTo>
                  <a:pt x="599" y="1569"/>
                </a:lnTo>
                <a:lnTo>
                  <a:pt x="600" y="1569"/>
                </a:lnTo>
                <a:lnTo>
                  <a:pt x="600" y="1570"/>
                </a:lnTo>
                <a:lnTo>
                  <a:pt x="601" y="1570"/>
                </a:lnTo>
                <a:lnTo>
                  <a:pt x="606" y="1572"/>
                </a:lnTo>
                <a:lnTo>
                  <a:pt x="607" y="1571"/>
                </a:lnTo>
                <a:close/>
                <a:moveTo>
                  <a:pt x="1698" y="1520"/>
                </a:moveTo>
                <a:lnTo>
                  <a:pt x="1697" y="1520"/>
                </a:lnTo>
                <a:lnTo>
                  <a:pt x="1697" y="1521"/>
                </a:lnTo>
                <a:lnTo>
                  <a:pt x="1697" y="1526"/>
                </a:lnTo>
                <a:lnTo>
                  <a:pt x="1697" y="1528"/>
                </a:lnTo>
                <a:lnTo>
                  <a:pt x="1697" y="1529"/>
                </a:lnTo>
                <a:lnTo>
                  <a:pt x="1696" y="1532"/>
                </a:lnTo>
                <a:lnTo>
                  <a:pt x="1696" y="1533"/>
                </a:lnTo>
                <a:lnTo>
                  <a:pt x="1696" y="1536"/>
                </a:lnTo>
                <a:lnTo>
                  <a:pt x="1695" y="1536"/>
                </a:lnTo>
                <a:lnTo>
                  <a:pt x="1695" y="1538"/>
                </a:lnTo>
                <a:lnTo>
                  <a:pt x="1693" y="1539"/>
                </a:lnTo>
                <a:lnTo>
                  <a:pt x="1692" y="1540"/>
                </a:lnTo>
                <a:lnTo>
                  <a:pt x="1692" y="1543"/>
                </a:lnTo>
                <a:lnTo>
                  <a:pt x="1692" y="1545"/>
                </a:lnTo>
                <a:lnTo>
                  <a:pt x="1693" y="1545"/>
                </a:lnTo>
                <a:lnTo>
                  <a:pt x="1697" y="1545"/>
                </a:lnTo>
                <a:lnTo>
                  <a:pt x="1700" y="1545"/>
                </a:lnTo>
                <a:lnTo>
                  <a:pt x="1701" y="1545"/>
                </a:lnTo>
                <a:lnTo>
                  <a:pt x="1704" y="1545"/>
                </a:lnTo>
                <a:lnTo>
                  <a:pt x="1705" y="1545"/>
                </a:lnTo>
                <a:lnTo>
                  <a:pt x="1706" y="1545"/>
                </a:lnTo>
                <a:lnTo>
                  <a:pt x="1707" y="1545"/>
                </a:lnTo>
                <a:lnTo>
                  <a:pt x="1709" y="1545"/>
                </a:lnTo>
                <a:lnTo>
                  <a:pt x="1710" y="1545"/>
                </a:lnTo>
                <a:lnTo>
                  <a:pt x="1713" y="1545"/>
                </a:lnTo>
                <a:lnTo>
                  <a:pt x="1715" y="1546"/>
                </a:lnTo>
                <a:lnTo>
                  <a:pt x="1716" y="1546"/>
                </a:lnTo>
                <a:lnTo>
                  <a:pt x="1717" y="1546"/>
                </a:lnTo>
                <a:lnTo>
                  <a:pt x="1718" y="1546"/>
                </a:lnTo>
                <a:lnTo>
                  <a:pt x="1719" y="1546"/>
                </a:lnTo>
                <a:lnTo>
                  <a:pt x="1721" y="1546"/>
                </a:lnTo>
                <a:lnTo>
                  <a:pt x="1722" y="1546"/>
                </a:lnTo>
                <a:lnTo>
                  <a:pt x="1723" y="1546"/>
                </a:lnTo>
                <a:lnTo>
                  <a:pt x="1724" y="1546"/>
                </a:lnTo>
                <a:lnTo>
                  <a:pt x="1725" y="1546"/>
                </a:lnTo>
                <a:lnTo>
                  <a:pt x="1726" y="1546"/>
                </a:lnTo>
                <a:lnTo>
                  <a:pt x="1727" y="1546"/>
                </a:lnTo>
                <a:lnTo>
                  <a:pt x="1729" y="1546"/>
                </a:lnTo>
                <a:lnTo>
                  <a:pt x="1730" y="1546"/>
                </a:lnTo>
                <a:lnTo>
                  <a:pt x="1731" y="1546"/>
                </a:lnTo>
                <a:lnTo>
                  <a:pt x="1732" y="1546"/>
                </a:lnTo>
                <a:lnTo>
                  <a:pt x="1733" y="1546"/>
                </a:lnTo>
                <a:lnTo>
                  <a:pt x="1734" y="1546"/>
                </a:lnTo>
                <a:lnTo>
                  <a:pt x="1735" y="1546"/>
                </a:lnTo>
                <a:lnTo>
                  <a:pt x="1736" y="1546"/>
                </a:lnTo>
                <a:lnTo>
                  <a:pt x="1738" y="1546"/>
                </a:lnTo>
                <a:lnTo>
                  <a:pt x="1740" y="1546"/>
                </a:lnTo>
                <a:lnTo>
                  <a:pt x="1741" y="1546"/>
                </a:lnTo>
                <a:lnTo>
                  <a:pt x="1741" y="1545"/>
                </a:lnTo>
                <a:lnTo>
                  <a:pt x="1741" y="1544"/>
                </a:lnTo>
                <a:lnTo>
                  <a:pt x="1742" y="1543"/>
                </a:lnTo>
                <a:lnTo>
                  <a:pt x="1744" y="1543"/>
                </a:lnTo>
                <a:lnTo>
                  <a:pt x="1744" y="1541"/>
                </a:lnTo>
                <a:lnTo>
                  <a:pt x="1746" y="1541"/>
                </a:lnTo>
                <a:lnTo>
                  <a:pt x="1748" y="1540"/>
                </a:lnTo>
                <a:lnTo>
                  <a:pt x="1749" y="1540"/>
                </a:lnTo>
                <a:lnTo>
                  <a:pt x="1752" y="1539"/>
                </a:lnTo>
                <a:lnTo>
                  <a:pt x="1755" y="1538"/>
                </a:lnTo>
                <a:lnTo>
                  <a:pt x="1756" y="1538"/>
                </a:lnTo>
                <a:lnTo>
                  <a:pt x="1757" y="1537"/>
                </a:lnTo>
                <a:lnTo>
                  <a:pt x="1759" y="1536"/>
                </a:lnTo>
                <a:lnTo>
                  <a:pt x="1760" y="1536"/>
                </a:lnTo>
                <a:lnTo>
                  <a:pt x="1763" y="1535"/>
                </a:lnTo>
                <a:lnTo>
                  <a:pt x="1765" y="1535"/>
                </a:lnTo>
                <a:lnTo>
                  <a:pt x="1766" y="1533"/>
                </a:lnTo>
                <a:lnTo>
                  <a:pt x="1768" y="1533"/>
                </a:lnTo>
                <a:lnTo>
                  <a:pt x="1770" y="1532"/>
                </a:lnTo>
                <a:lnTo>
                  <a:pt x="1772" y="1531"/>
                </a:lnTo>
                <a:lnTo>
                  <a:pt x="1773" y="1531"/>
                </a:lnTo>
                <a:lnTo>
                  <a:pt x="1774" y="1531"/>
                </a:lnTo>
                <a:lnTo>
                  <a:pt x="1776" y="1530"/>
                </a:lnTo>
                <a:lnTo>
                  <a:pt x="1776" y="1531"/>
                </a:lnTo>
                <a:lnTo>
                  <a:pt x="1776" y="1533"/>
                </a:lnTo>
                <a:lnTo>
                  <a:pt x="1776" y="1538"/>
                </a:lnTo>
                <a:lnTo>
                  <a:pt x="1776" y="1539"/>
                </a:lnTo>
                <a:lnTo>
                  <a:pt x="1776" y="1540"/>
                </a:lnTo>
                <a:lnTo>
                  <a:pt x="1776" y="1543"/>
                </a:lnTo>
                <a:lnTo>
                  <a:pt x="1776" y="1544"/>
                </a:lnTo>
                <a:lnTo>
                  <a:pt x="1776" y="1547"/>
                </a:lnTo>
                <a:lnTo>
                  <a:pt x="1776" y="1548"/>
                </a:lnTo>
                <a:lnTo>
                  <a:pt x="1776" y="1552"/>
                </a:lnTo>
                <a:lnTo>
                  <a:pt x="1776" y="1553"/>
                </a:lnTo>
                <a:lnTo>
                  <a:pt x="1776" y="1554"/>
                </a:lnTo>
                <a:lnTo>
                  <a:pt x="1778" y="1554"/>
                </a:lnTo>
                <a:lnTo>
                  <a:pt x="1781" y="1553"/>
                </a:lnTo>
                <a:lnTo>
                  <a:pt x="1783" y="1550"/>
                </a:lnTo>
                <a:lnTo>
                  <a:pt x="1784" y="1550"/>
                </a:lnTo>
                <a:lnTo>
                  <a:pt x="1785" y="1550"/>
                </a:lnTo>
                <a:lnTo>
                  <a:pt x="1786" y="1549"/>
                </a:lnTo>
                <a:lnTo>
                  <a:pt x="1788" y="1549"/>
                </a:lnTo>
                <a:lnTo>
                  <a:pt x="1789" y="1549"/>
                </a:lnTo>
                <a:lnTo>
                  <a:pt x="1790" y="1549"/>
                </a:lnTo>
                <a:lnTo>
                  <a:pt x="1791" y="1548"/>
                </a:lnTo>
                <a:lnTo>
                  <a:pt x="1793" y="1546"/>
                </a:lnTo>
                <a:lnTo>
                  <a:pt x="1795" y="1546"/>
                </a:lnTo>
                <a:lnTo>
                  <a:pt x="1798" y="1545"/>
                </a:lnTo>
                <a:lnTo>
                  <a:pt x="1798" y="1554"/>
                </a:lnTo>
                <a:lnTo>
                  <a:pt x="1795" y="1556"/>
                </a:lnTo>
                <a:lnTo>
                  <a:pt x="1799" y="1556"/>
                </a:lnTo>
                <a:lnTo>
                  <a:pt x="1800" y="1556"/>
                </a:lnTo>
                <a:lnTo>
                  <a:pt x="1799" y="1558"/>
                </a:lnTo>
                <a:lnTo>
                  <a:pt x="1800" y="1558"/>
                </a:lnTo>
                <a:lnTo>
                  <a:pt x="1807" y="1560"/>
                </a:lnTo>
                <a:lnTo>
                  <a:pt x="1807" y="1569"/>
                </a:lnTo>
                <a:lnTo>
                  <a:pt x="1807" y="1570"/>
                </a:lnTo>
                <a:lnTo>
                  <a:pt x="1807" y="1571"/>
                </a:lnTo>
                <a:lnTo>
                  <a:pt x="1807" y="1575"/>
                </a:lnTo>
                <a:lnTo>
                  <a:pt x="1807" y="1579"/>
                </a:lnTo>
                <a:lnTo>
                  <a:pt x="1807" y="1583"/>
                </a:lnTo>
                <a:lnTo>
                  <a:pt x="1806" y="1586"/>
                </a:lnTo>
                <a:lnTo>
                  <a:pt x="1806" y="1591"/>
                </a:lnTo>
                <a:lnTo>
                  <a:pt x="1807" y="1591"/>
                </a:lnTo>
                <a:lnTo>
                  <a:pt x="1808" y="1590"/>
                </a:lnTo>
                <a:lnTo>
                  <a:pt x="1811" y="1589"/>
                </a:lnTo>
                <a:lnTo>
                  <a:pt x="1812" y="1589"/>
                </a:lnTo>
                <a:lnTo>
                  <a:pt x="1814" y="1589"/>
                </a:lnTo>
                <a:lnTo>
                  <a:pt x="1815" y="1588"/>
                </a:lnTo>
                <a:lnTo>
                  <a:pt x="1816" y="1588"/>
                </a:lnTo>
                <a:lnTo>
                  <a:pt x="1818" y="1588"/>
                </a:lnTo>
                <a:lnTo>
                  <a:pt x="1819" y="1587"/>
                </a:lnTo>
                <a:lnTo>
                  <a:pt x="1823" y="1587"/>
                </a:lnTo>
                <a:lnTo>
                  <a:pt x="1824" y="1586"/>
                </a:lnTo>
                <a:lnTo>
                  <a:pt x="1826" y="1586"/>
                </a:lnTo>
                <a:lnTo>
                  <a:pt x="1827" y="1586"/>
                </a:lnTo>
                <a:lnTo>
                  <a:pt x="1828" y="1586"/>
                </a:lnTo>
                <a:lnTo>
                  <a:pt x="1831" y="1585"/>
                </a:lnTo>
                <a:lnTo>
                  <a:pt x="1835" y="1583"/>
                </a:lnTo>
                <a:lnTo>
                  <a:pt x="1836" y="1583"/>
                </a:lnTo>
                <a:lnTo>
                  <a:pt x="1839" y="1582"/>
                </a:lnTo>
                <a:lnTo>
                  <a:pt x="1841" y="1582"/>
                </a:lnTo>
                <a:lnTo>
                  <a:pt x="1842" y="1582"/>
                </a:lnTo>
                <a:lnTo>
                  <a:pt x="1842" y="1581"/>
                </a:lnTo>
                <a:lnTo>
                  <a:pt x="1842" y="1580"/>
                </a:lnTo>
                <a:lnTo>
                  <a:pt x="1842" y="1574"/>
                </a:lnTo>
                <a:lnTo>
                  <a:pt x="1842" y="1573"/>
                </a:lnTo>
                <a:lnTo>
                  <a:pt x="1842" y="1570"/>
                </a:lnTo>
                <a:lnTo>
                  <a:pt x="1842" y="1566"/>
                </a:lnTo>
                <a:lnTo>
                  <a:pt x="1842" y="1564"/>
                </a:lnTo>
                <a:lnTo>
                  <a:pt x="1842" y="1563"/>
                </a:lnTo>
                <a:lnTo>
                  <a:pt x="1842" y="1561"/>
                </a:lnTo>
                <a:lnTo>
                  <a:pt x="1842" y="1560"/>
                </a:lnTo>
                <a:lnTo>
                  <a:pt x="1842" y="1558"/>
                </a:lnTo>
                <a:lnTo>
                  <a:pt x="1842" y="1557"/>
                </a:lnTo>
                <a:lnTo>
                  <a:pt x="1842" y="1556"/>
                </a:lnTo>
                <a:lnTo>
                  <a:pt x="1842" y="1555"/>
                </a:lnTo>
                <a:lnTo>
                  <a:pt x="1843" y="1554"/>
                </a:lnTo>
                <a:lnTo>
                  <a:pt x="1843" y="1553"/>
                </a:lnTo>
                <a:lnTo>
                  <a:pt x="1843" y="1552"/>
                </a:lnTo>
                <a:lnTo>
                  <a:pt x="1843" y="1550"/>
                </a:lnTo>
                <a:lnTo>
                  <a:pt x="1843" y="1549"/>
                </a:lnTo>
                <a:lnTo>
                  <a:pt x="1843" y="1548"/>
                </a:lnTo>
                <a:lnTo>
                  <a:pt x="1843" y="1547"/>
                </a:lnTo>
                <a:lnTo>
                  <a:pt x="1843" y="1546"/>
                </a:lnTo>
                <a:lnTo>
                  <a:pt x="1843" y="1545"/>
                </a:lnTo>
                <a:lnTo>
                  <a:pt x="1843" y="1544"/>
                </a:lnTo>
                <a:lnTo>
                  <a:pt x="1843" y="1543"/>
                </a:lnTo>
                <a:lnTo>
                  <a:pt x="1843" y="1541"/>
                </a:lnTo>
                <a:lnTo>
                  <a:pt x="1843" y="1540"/>
                </a:lnTo>
                <a:lnTo>
                  <a:pt x="1843" y="1538"/>
                </a:lnTo>
                <a:lnTo>
                  <a:pt x="1843" y="1537"/>
                </a:lnTo>
                <a:lnTo>
                  <a:pt x="1843" y="1536"/>
                </a:lnTo>
                <a:lnTo>
                  <a:pt x="1843" y="1535"/>
                </a:lnTo>
                <a:lnTo>
                  <a:pt x="1843" y="1533"/>
                </a:lnTo>
                <a:lnTo>
                  <a:pt x="1843" y="1532"/>
                </a:lnTo>
                <a:lnTo>
                  <a:pt x="1843" y="1531"/>
                </a:lnTo>
                <a:lnTo>
                  <a:pt x="1843" y="1528"/>
                </a:lnTo>
                <a:lnTo>
                  <a:pt x="1843" y="1527"/>
                </a:lnTo>
                <a:lnTo>
                  <a:pt x="1843" y="1526"/>
                </a:lnTo>
                <a:lnTo>
                  <a:pt x="1843" y="1524"/>
                </a:lnTo>
                <a:lnTo>
                  <a:pt x="1843" y="1523"/>
                </a:lnTo>
                <a:lnTo>
                  <a:pt x="1843" y="1522"/>
                </a:lnTo>
                <a:lnTo>
                  <a:pt x="1843" y="1521"/>
                </a:lnTo>
                <a:lnTo>
                  <a:pt x="1843" y="1520"/>
                </a:lnTo>
                <a:lnTo>
                  <a:pt x="1843" y="1519"/>
                </a:lnTo>
                <a:lnTo>
                  <a:pt x="1843" y="1518"/>
                </a:lnTo>
                <a:lnTo>
                  <a:pt x="1843" y="1516"/>
                </a:lnTo>
                <a:lnTo>
                  <a:pt x="1843" y="1515"/>
                </a:lnTo>
                <a:lnTo>
                  <a:pt x="1843" y="1514"/>
                </a:lnTo>
                <a:lnTo>
                  <a:pt x="1843" y="1513"/>
                </a:lnTo>
                <a:lnTo>
                  <a:pt x="1843" y="1512"/>
                </a:lnTo>
                <a:lnTo>
                  <a:pt x="1843" y="1511"/>
                </a:lnTo>
                <a:lnTo>
                  <a:pt x="1844" y="1510"/>
                </a:lnTo>
                <a:lnTo>
                  <a:pt x="1844" y="1508"/>
                </a:lnTo>
                <a:lnTo>
                  <a:pt x="1844" y="1507"/>
                </a:lnTo>
                <a:lnTo>
                  <a:pt x="1844" y="1504"/>
                </a:lnTo>
                <a:lnTo>
                  <a:pt x="1836" y="1504"/>
                </a:lnTo>
                <a:lnTo>
                  <a:pt x="1832" y="1504"/>
                </a:lnTo>
                <a:lnTo>
                  <a:pt x="1829" y="1504"/>
                </a:lnTo>
                <a:lnTo>
                  <a:pt x="1827" y="1504"/>
                </a:lnTo>
                <a:lnTo>
                  <a:pt x="1826" y="1504"/>
                </a:lnTo>
                <a:lnTo>
                  <a:pt x="1824" y="1504"/>
                </a:lnTo>
                <a:lnTo>
                  <a:pt x="1823" y="1504"/>
                </a:lnTo>
                <a:lnTo>
                  <a:pt x="1822" y="1504"/>
                </a:lnTo>
                <a:lnTo>
                  <a:pt x="1820" y="1504"/>
                </a:lnTo>
                <a:lnTo>
                  <a:pt x="1819" y="1504"/>
                </a:lnTo>
                <a:lnTo>
                  <a:pt x="1817" y="1504"/>
                </a:lnTo>
                <a:lnTo>
                  <a:pt x="1815" y="1504"/>
                </a:lnTo>
                <a:lnTo>
                  <a:pt x="1812" y="1504"/>
                </a:lnTo>
                <a:lnTo>
                  <a:pt x="1809" y="1504"/>
                </a:lnTo>
                <a:lnTo>
                  <a:pt x="1807" y="1504"/>
                </a:lnTo>
                <a:lnTo>
                  <a:pt x="1807" y="1506"/>
                </a:lnTo>
                <a:lnTo>
                  <a:pt x="1802" y="1506"/>
                </a:lnTo>
                <a:lnTo>
                  <a:pt x="1801" y="1507"/>
                </a:lnTo>
                <a:lnTo>
                  <a:pt x="1801" y="1508"/>
                </a:lnTo>
                <a:lnTo>
                  <a:pt x="1800" y="1508"/>
                </a:lnTo>
                <a:lnTo>
                  <a:pt x="1800" y="1511"/>
                </a:lnTo>
                <a:lnTo>
                  <a:pt x="1800" y="1513"/>
                </a:lnTo>
                <a:lnTo>
                  <a:pt x="1800" y="1514"/>
                </a:lnTo>
                <a:lnTo>
                  <a:pt x="1800" y="1515"/>
                </a:lnTo>
                <a:lnTo>
                  <a:pt x="1800" y="1519"/>
                </a:lnTo>
                <a:lnTo>
                  <a:pt x="1799" y="1519"/>
                </a:lnTo>
                <a:lnTo>
                  <a:pt x="1795" y="1518"/>
                </a:lnTo>
                <a:lnTo>
                  <a:pt x="1793" y="1518"/>
                </a:lnTo>
                <a:lnTo>
                  <a:pt x="1792" y="1518"/>
                </a:lnTo>
                <a:lnTo>
                  <a:pt x="1791" y="1518"/>
                </a:lnTo>
                <a:lnTo>
                  <a:pt x="1789" y="1518"/>
                </a:lnTo>
                <a:lnTo>
                  <a:pt x="1788" y="1518"/>
                </a:lnTo>
                <a:lnTo>
                  <a:pt x="1786" y="1518"/>
                </a:lnTo>
                <a:lnTo>
                  <a:pt x="1785" y="1518"/>
                </a:lnTo>
                <a:lnTo>
                  <a:pt x="1783" y="1518"/>
                </a:lnTo>
                <a:lnTo>
                  <a:pt x="1782" y="1518"/>
                </a:lnTo>
                <a:lnTo>
                  <a:pt x="1780" y="1518"/>
                </a:lnTo>
                <a:lnTo>
                  <a:pt x="1777" y="1518"/>
                </a:lnTo>
                <a:lnTo>
                  <a:pt x="1775" y="1518"/>
                </a:lnTo>
                <a:lnTo>
                  <a:pt x="1774" y="1518"/>
                </a:lnTo>
                <a:lnTo>
                  <a:pt x="1772" y="1516"/>
                </a:lnTo>
                <a:lnTo>
                  <a:pt x="1769" y="1516"/>
                </a:lnTo>
                <a:lnTo>
                  <a:pt x="1765" y="1516"/>
                </a:lnTo>
                <a:lnTo>
                  <a:pt x="1764" y="1516"/>
                </a:lnTo>
                <a:lnTo>
                  <a:pt x="1758" y="1516"/>
                </a:lnTo>
                <a:lnTo>
                  <a:pt x="1758" y="1515"/>
                </a:lnTo>
                <a:lnTo>
                  <a:pt x="1757" y="1513"/>
                </a:lnTo>
                <a:lnTo>
                  <a:pt x="1757" y="1511"/>
                </a:lnTo>
                <a:lnTo>
                  <a:pt x="1756" y="1508"/>
                </a:lnTo>
                <a:lnTo>
                  <a:pt x="1756" y="1506"/>
                </a:lnTo>
                <a:lnTo>
                  <a:pt x="1755" y="1503"/>
                </a:lnTo>
                <a:lnTo>
                  <a:pt x="1755" y="1502"/>
                </a:lnTo>
                <a:lnTo>
                  <a:pt x="1755" y="1499"/>
                </a:lnTo>
                <a:lnTo>
                  <a:pt x="1755" y="1494"/>
                </a:lnTo>
                <a:lnTo>
                  <a:pt x="1756" y="1491"/>
                </a:lnTo>
                <a:lnTo>
                  <a:pt x="1756" y="1488"/>
                </a:lnTo>
                <a:lnTo>
                  <a:pt x="1756" y="1487"/>
                </a:lnTo>
                <a:lnTo>
                  <a:pt x="1756" y="1486"/>
                </a:lnTo>
                <a:lnTo>
                  <a:pt x="1756" y="1482"/>
                </a:lnTo>
                <a:lnTo>
                  <a:pt x="1755" y="1482"/>
                </a:lnTo>
                <a:lnTo>
                  <a:pt x="1753" y="1482"/>
                </a:lnTo>
                <a:lnTo>
                  <a:pt x="1752" y="1482"/>
                </a:lnTo>
                <a:lnTo>
                  <a:pt x="1752" y="1481"/>
                </a:lnTo>
                <a:lnTo>
                  <a:pt x="1750" y="1481"/>
                </a:lnTo>
                <a:lnTo>
                  <a:pt x="1749" y="1481"/>
                </a:lnTo>
                <a:lnTo>
                  <a:pt x="1748" y="1481"/>
                </a:lnTo>
                <a:lnTo>
                  <a:pt x="1747" y="1481"/>
                </a:lnTo>
                <a:lnTo>
                  <a:pt x="1746" y="1481"/>
                </a:lnTo>
                <a:lnTo>
                  <a:pt x="1744" y="1481"/>
                </a:lnTo>
                <a:lnTo>
                  <a:pt x="1743" y="1481"/>
                </a:lnTo>
                <a:lnTo>
                  <a:pt x="1742" y="1481"/>
                </a:lnTo>
                <a:lnTo>
                  <a:pt x="1741" y="1481"/>
                </a:lnTo>
                <a:lnTo>
                  <a:pt x="1740" y="1480"/>
                </a:lnTo>
                <a:lnTo>
                  <a:pt x="1739" y="1480"/>
                </a:lnTo>
                <a:lnTo>
                  <a:pt x="1738" y="1480"/>
                </a:lnTo>
                <a:lnTo>
                  <a:pt x="1736" y="1480"/>
                </a:lnTo>
                <a:lnTo>
                  <a:pt x="1735" y="1480"/>
                </a:lnTo>
                <a:lnTo>
                  <a:pt x="1734" y="1480"/>
                </a:lnTo>
                <a:lnTo>
                  <a:pt x="1733" y="1480"/>
                </a:lnTo>
                <a:lnTo>
                  <a:pt x="1732" y="1480"/>
                </a:lnTo>
                <a:lnTo>
                  <a:pt x="1731" y="1480"/>
                </a:lnTo>
                <a:lnTo>
                  <a:pt x="1730" y="1480"/>
                </a:lnTo>
                <a:lnTo>
                  <a:pt x="1729" y="1480"/>
                </a:lnTo>
                <a:lnTo>
                  <a:pt x="1726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2" y="1479"/>
                </a:lnTo>
                <a:lnTo>
                  <a:pt x="1721" y="1479"/>
                </a:lnTo>
                <a:lnTo>
                  <a:pt x="1719" y="1479"/>
                </a:lnTo>
                <a:lnTo>
                  <a:pt x="1718" y="1479"/>
                </a:lnTo>
                <a:lnTo>
                  <a:pt x="1717" y="1479"/>
                </a:lnTo>
                <a:lnTo>
                  <a:pt x="1716" y="1479"/>
                </a:lnTo>
                <a:lnTo>
                  <a:pt x="1715" y="1478"/>
                </a:lnTo>
                <a:lnTo>
                  <a:pt x="1713" y="1478"/>
                </a:lnTo>
                <a:lnTo>
                  <a:pt x="1712" y="1478"/>
                </a:lnTo>
                <a:lnTo>
                  <a:pt x="1710" y="1478"/>
                </a:lnTo>
                <a:lnTo>
                  <a:pt x="1709" y="1478"/>
                </a:lnTo>
                <a:lnTo>
                  <a:pt x="1708" y="1478"/>
                </a:lnTo>
                <a:lnTo>
                  <a:pt x="1707" y="1478"/>
                </a:lnTo>
                <a:lnTo>
                  <a:pt x="1706" y="1478"/>
                </a:lnTo>
                <a:lnTo>
                  <a:pt x="1705" y="1478"/>
                </a:lnTo>
                <a:lnTo>
                  <a:pt x="1704" y="1477"/>
                </a:lnTo>
                <a:lnTo>
                  <a:pt x="1702" y="1477"/>
                </a:lnTo>
                <a:lnTo>
                  <a:pt x="1701" y="1477"/>
                </a:lnTo>
                <a:lnTo>
                  <a:pt x="1700" y="1477"/>
                </a:lnTo>
                <a:lnTo>
                  <a:pt x="1699" y="1477"/>
                </a:lnTo>
                <a:lnTo>
                  <a:pt x="1698" y="1477"/>
                </a:lnTo>
                <a:lnTo>
                  <a:pt x="1697" y="1477"/>
                </a:lnTo>
                <a:lnTo>
                  <a:pt x="1696" y="1477"/>
                </a:lnTo>
                <a:lnTo>
                  <a:pt x="1695" y="1477"/>
                </a:lnTo>
                <a:lnTo>
                  <a:pt x="1693" y="1477"/>
                </a:lnTo>
                <a:lnTo>
                  <a:pt x="1692" y="1476"/>
                </a:lnTo>
                <a:lnTo>
                  <a:pt x="1690" y="1476"/>
                </a:lnTo>
                <a:lnTo>
                  <a:pt x="1690" y="1477"/>
                </a:lnTo>
                <a:lnTo>
                  <a:pt x="1689" y="1477"/>
                </a:lnTo>
                <a:lnTo>
                  <a:pt x="1689" y="1478"/>
                </a:lnTo>
                <a:lnTo>
                  <a:pt x="1689" y="1479"/>
                </a:lnTo>
                <a:lnTo>
                  <a:pt x="1688" y="1479"/>
                </a:lnTo>
                <a:lnTo>
                  <a:pt x="1688" y="1480"/>
                </a:lnTo>
                <a:lnTo>
                  <a:pt x="1687" y="1481"/>
                </a:lnTo>
                <a:lnTo>
                  <a:pt x="1687" y="1482"/>
                </a:lnTo>
                <a:lnTo>
                  <a:pt x="1688" y="1484"/>
                </a:lnTo>
                <a:lnTo>
                  <a:pt x="1688" y="1485"/>
                </a:lnTo>
                <a:lnTo>
                  <a:pt x="1688" y="1486"/>
                </a:lnTo>
                <a:lnTo>
                  <a:pt x="1688" y="1487"/>
                </a:lnTo>
                <a:lnTo>
                  <a:pt x="1688" y="1488"/>
                </a:lnTo>
                <a:lnTo>
                  <a:pt x="1688" y="1489"/>
                </a:lnTo>
                <a:lnTo>
                  <a:pt x="1688" y="1490"/>
                </a:lnTo>
                <a:lnTo>
                  <a:pt x="1688" y="1491"/>
                </a:lnTo>
                <a:lnTo>
                  <a:pt x="1688" y="1493"/>
                </a:lnTo>
                <a:lnTo>
                  <a:pt x="1688" y="1494"/>
                </a:lnTo>
                <a:lnTo>
                  <a:pt x="1688" y="1495"/>
                </a:lnTo>
                <a:lnTo>
                  <a:pt x="1688" y="1496"/>
                </a:lnTo>
                <a:lnTo>
                  <a:pt x="1687" y="1496"/>
                </a:lnTo>
                <a:lnTo>
                  <a:pt x="1687" y="1504"/>
                </a:lnTo>
                <a:lnTo>
                  <a:pt x="1689" y="1504"/>
                </a:lnTo>
                <a:lnTo>
                  <a:pt x="1691" y="1505"/>
                </a:lnTo>
                <a:lnTo>
                  <a:pt x="1692" y="1505"/>
                </a:lnTo>
                <a:lnTo>
                  <a:pt x="1693" y="1505"/>
                </a:lnTo>
                <a:lnTo>
                  <a:pt x="1695" y="1505"/>
                </a:lnTo>
                <a:lnTo>
                  <a:pt x="1695" y="1506"/>
                </a:lnTo>
                <a:lnTo>
                  <a:pt x="1696" y="1506"/>
                </a:lnTo>
                <a:lnTo>
                  <a:pt x="1696" y="1507"/>
                </a:lnTo>
                <a:lnTo>
                  <a:pt x="1696" y="1508"/>
                </a:lnTo>
                <a:lnTo>
                  <a:pt x="1697" y="1508"/>
                </a:lnTo>
                <a:lnTo>
                  <a:pt x="1697" y="1510"/>
                </a:lnTo>
                <a:lnTo>
                  <a:pt x="1697" y="1511"/>
                </a:lnTo>
                <a:lnTo>
                  <a:pt x="1698" y="1511"/>
                </a:lnTo>
                <a:lnTo>
                  <a:pt x="1698" y="1512"/>
                </a:lnTo>
                <a:lnTo>
                  <a:pt x="1698" y="1513"/>
                </a:lnTo>
                <a:lnTo>
                  <a:pt x="1699" y="1513"/>
                </a:lnTo>
                <a:lnTo>
                  <a:pt x="1699" y="1514"/>
                </a:lnTo>
                <a:lnTo>
                  <a:pt x="1699" y="1515"/>
                </a:lnTo>
                <a:lnTo>
                  <a:pt x="1699" y="1516"/>
                </a:lnTo>
                <a:lnTo>
                  <a:pt x="1698" y="1516"/>
                </a:lnTo>
                <a:lnTo>
                  <a:pt x="1698" y="1518"/>
                </a:lnTo>
                <a:lnTo>
                  <a:pt x="1698" y="1519"/>
                </a:lnTo>
                <a:lnTo>
                  <a:pt x="1698" y="1520"/>
                </a:lnTo>
                <a:close/>
                <a:moveTo>
                  <a:pt x="1869" y="1562"/>
                </a:moveTo>
                <a:lnTo>
                  <a:pt x="1870" y="1562"/>
                </a:lnTo>
                <a:lnTo>
                  <a:pt x="1870" y="1561"/>
                </a:lnTo>
                <a:lnTo>
                  <a:pt x="1870" y="1562"/>
                </a:lnTo>
                <a:lnTo>
                  <a:pt x="1870" y="1561"/>
                </a:lnTo>
                <a:lnTo>
                  <a:pt x="1870" y="1560"/>
                </a:lnTo>
                <a:lnTo>
                  <a:pt x="1871" y="1560"/>
                </a:lnTo>
                <a:lnTo>
                  <a:pt x="1871" y="1558"/>
                </a:lnTo>
                <a:lnTo>
                  <a:pt x="1873" y="1557"/>
                </a:lnTo>
                <a:lnTo>
                  <a:pt x="1873" y="1556"/>
                </a:lnTo>
                <a:lnTo>
                  <a:pt x="1874" y="1555"/>
                </a:lnTo>
                <a:lnTo>
                  <a:pt x="1875" y="1554"/>
                </a:lnTo>
                <a:lnTo>
                  <a:pt x="1876" y="1553"/>
                </a:lnTo>
                <a:lnTo>
                  <a:pt x="1876" y="1552"/>
                </a:lnTo>
                <a:lnTo>
                  <a:pt x="1876" y="1550"/>
                </a:lnTo>
                <a:lnTo>
                  <a:pt x="1875" y="1549"/>
                </a:lnTo>
                <a:lnTo>
                  <a:pt x="1874" y="1548"/>
                </a:lnTo>
                <a:lnTo>
                  <a:pt x="1874" y="1547"/>
                </a:lnTo>
                <a:lnTo>
                  <a:pt x="1873" y="1547"/>
                </a:lnTo>
                <a:lnTo>
                  <a:pt x="1873" y="1548"/>
                </a:lnTo>
                <a:lnTo>
                  <a:pt x="1871" y="1549"/>
                </a:lnTo>
                <a:lnTo>
                  <a:pt x="1870" y="1550"/>
                </a:lnTo>
                <a:lnTo>
                  <a:pt x="1869" y="1552"/>
                </a:lnTo>
                <a:lnTo>
                  <a:pt x="1869" y="1553"/>
                </a:lnTo>
                <a:lnTo>
                  <a:pt x="1868" y="1553"/>
                </a:lnTo>
                <a:lnTo>
                  <a:pt x="1868" y="1554"/>
                </a:lnTo>
                <a:lnTo>
                  <a:pt x="1867" y="1555"/>
                </a:lnTo>
                <a:lnTo>
                  <a:pt x="1866" y="1556"/>
                </a:lnTo>
                <a:lnTo>
                  <a:pt x="1865" y="1557"/>
                </a:lnTo>
                <a:lnTo>
                  <a:pt x="1863" y="1558"/>
                </a:lnTo>
                <a:lnTo>
                  <a:pt x="1862" y="1560"/>
                </a:lnTo>
                <a:lnTo>
                  <a:pt x="1862" y="1561"/>
                </a:lnTo>
                <a:lnTo>
                  <a:pt x="1861" y="1561"/>
                </a:lnTo>
                <a:lnTo>
                  <a:pt x="1862" y="1562"/>
                </a:lnTo>
                <a:lnTo>
                  <a:pt x="1869" y="1562"/>
                </a:lnTo>
                <a:close/>
                <a:moveTo>
                  <a:pt x="1996" y="1628"/>
                </a:moveTo>
                <a:lnTo>
                  <a:pt x="1997" y="1629"/>
                </a:lnTo>
                <a:lnTo>
                  <a:pt x="1997" y="1620"/>
                </a:lnTo>
                <a:lnTo>
                  <a:pt x="1995" y="1619"/>
                </a:lnTo>
                <a:lnTo>
                  <a:pt x="1996" y="1625"/>
                </a:lnTo>
                <a:lnTo>
                  <a:pt x="1996" y="1628"/>
                </a:lnTo>
                <a:close/>
                <a:moveTo>
                  <a:pt x="2000" y="1628"/>
                </a:moveTo>
                <a:lnTo>
                  <a:pt x="2002" y="1629"/>
                </a:lnTo>
                <a:lnTo>
                  <a:pt x="2001" y="1622"/>
                </a:lnTo>
                <a:lnTo>
                  <a:pt x="2000" y="1621"/>
                </a:lnTo>
                <a:lnTo>
                  <a:pt x="2000" y="1628"/>
                </a:lnTo>
                <a:close/>
                <a:moveTo>
                  <a:pt x="2078" y="1634"/>
                </a:moveTo>
                <a:lnTo>
                  <a:pt x="2079" y="1636"/>
                </a:lnTo>
                <a:lnTo>
                  <a:pt x="2080" y="1634"/>
                </a:lnTo>
                <a:lnTo>
                  <a:pt x="2079" y="1633"/>
                </a:lnTo>
                <a:lnTo>
                  <a:pt x="2078" y="1634"/>
                </a:lnTo>
                <a:close/>
                <a:moveTo>
                  <a:pt x="1984" y="1665"/>
                </a:moveTo>
                <a:lnTo>
                  <a:pt x="1984" y="1680"/>
                </a:lnTo>
                <a:lnTo>
                  <a:pt x="1983" y="1685"/>
                </a:lnTo>
                <a:lnTo>
                  <a:pt x="1983" y="1692"/>
                </a:lnTo>
                <a:lnTo>
                  <a:pt x="1983" y="1702"/>
                </a:lnTo>
                <a:lnTo>
                  <a:pt x="1985" y="1702"/>
                </a:lnTo>
                <a:lnTo>
                  <a:pt x="1987" y="1702"/>
                </a:lnTo>
                <a:lnTo>
                  <a:pt x="1988" y="1702"/>
                </a:lnTo>
                <a:lnTo>
                  <a:pt x="1991" y="1702"/>
                </a:lnTo>
                <a:lnTo>
                  <a:pt x="1992" y="1701"/>
                </a:lnTo>
                <a:lnTo>
                  <a:pt x="1993" y="1701"/>
                </a:lnTo>
                <a:lnTo>
                  <a:pt x="1995" y="1701"/>
                </a:lnTo>
                <a:lnTo>
                  <a:pt x="1996" y="1701"/>
                </a:lnTo>
                <a:lnTo>
                  <a:pt x="1997" y="1701"/>
                </a:lnTo>
                <a:lnTo>
                  <a:pt x="2000" y="1701"/>
                </a:lnTo>
                <a:lnTo>
                  <a:pt x="2001" y="1701"/>
                </a:lnTo>
                <a:lnTo>
                  <a:pt x="2003" y="1701"/>
                </a:lnTo>
                <a:lnTo>
                  <a:pt x="2012" y="1700"/>
                </a:lnTo>
                <a:lnTo>
                  <a:pt x="2017" y="1700"/>
                </a:lnTo>
                <a:lnTo>
                  <a:pt x="2018" y="1700"/>
                </a:lnTo>
                <a:lnTo>
                  <a:pt x="2019" y="1700"/>
                </a:lnTo>
                <a:lnTo>
                  <a:pt x="2020" y="1700"/>
                </a:lnTo>
                <a:lnTo>
                  <a:pt x="2022" y="1700"/>
                </a:lnTo>
                <a:lnTo>
                  <a:pt x="2023" y="1700"/>
                </a:lnTo>
                <a:lnTo>
                  <a:pt x="2025" y="1700"/>
                </a:lnTo>
                <a:lnTo>
                  <a:pt x="2026" y="1700"/>
                </a:lnTo>
                <a:lnTo>
                  <a:pt x="2027" y="1700"/>
                </a:lnTo>
                <a:lnTo>
                  <a:pt x="2028" y="1700"/>
                </a:lnTo>
                <a:lnTo>
                  <a:pt x="2029" y="1700"/>
                </a:lnTo>
                <a:lnTo>
                  <a:pt x="2030" y="1700"/>
                </a:lnTo>
                <a:lnTo>
                  <a:pt x="2031" y="1700"/>
                </a:lnTo>
                <a:lnTo>
                  <a:pt x="2032" y="1700"/>
                </a:lnTo>
                <a:lnTo>
                  <a:pt x="2030" y="1690"/>
                </a:lnTo>
                <a:lnTo>
                  <a:pt x="2026" y="1672"/>
                </a:lnTo>
                <a:lnTo>
                  <a:pt x="2023" y="1664"/>
                </a:lnTo>
                <a:lnTo>
                  <a:pt x="2005" y="1665"/>
                </a:lnTo>
                <a:lnTo>
                  <a:pt x="1984" y="1665"/>
                </a:lnTo>
                <a:close/>
                <a:moveTo>
                  <a:pt x="692" y="1702"/>
                </a:moveTo>
                <a:lnTo>
                  <a:pt x="691" y="1701"/>
                </a:lnTo>
                <a:lnTo>
                  <a:pt x="690" y="1701"/>
                </a:lnTo>
                <a:lnTo>
                  <a:pt x="686" y="1701"/>
                </a:lnTo>
                <a:lnTo>
                  <a:pt x="683" y="1700"/>
                </a:lnTo>
                <a:lnTo>
                  <a:pt x="679" y="1700"/>
                </a:lnTo>
                <a:lnTo>
                  <a:pt x="673" y="1698"/>
                </a:lnTo>
                <a:lnTo>
                  <a:pt x="672" y="1718"/>
                </a:lnTo>
                <a:lnTo>
                  <a:pt x="670" y="1718"/>
                </a:lnTo>
                <a:lnTo>
                  <a:pt x="670" y="1724"/>
                </a:lnTo>
                <a:lnTo>
                  <a:pt x="670" y="1729"/>
                </a:lnTo>
                <a:lnTo>
                  <a:pt x="670" y="1730"/>
                </a:lnTo>
                <a:lnTo>
                  <a:pt x="670" y="1732"/>
                </a:lnTo>
                <a:lnTo>
                  <a:pt x="662" y="1731"/>
                </a:lnTo>
                <a:lnTo>
                  <a:pt x="662" y="1734"/>
                </a:lnTo>
                <a:lnTo>
                  <a:pt x="662" y="1738"/>
                </a:lnTo>
                <a:lnTo>
                  <a:pt x="662" y="1741"/>
                </a:lnTo>
                <a:lnTo>
                  <a:pt x="664" y="1740"/>
                </a:lnTo>
                <a:lnTo>
                  <a:pt x="665" y="1742"/>
                </a:lnTo>
                <a:lnTo>
                  <a:pt x="667" y="1746"/>
                </a:lnTo>
                <a:lnTo>
                  <a:pt x="668" y="1748"/>
                </a:lnTo>
                <a:lnTo>
                  <a:pt x="670" y="1746"/>
                </a:lnTo>
                <a:lnTo>
                  <a:pt x="673" y="1743"/>
                </a:lnTo>
                <a:lnTo>
                  <a:pt x="675" y="1742"/>
                </a:lnTo>
                <a:lnTo>
                  <a:pt x="676" y="1741"/>
                </a:lnTo>
                <a:lnTo>
                  <a:pt x="678" y="1740"/>
                </a:lnTo>
                <a:lnTo>
                  <a:pt x="677" y="1738"/>
                </a:lnTo>
                <a:lnTo>
                  <a:pt x="675" y="1740"/>
                </a:lnTo>
                <a:lnTo>
                  <a:pt x="673" y="1737"/>
                </a:lnTo>
                <a:lnTo>
                  <a:pt x="673" y="1735"/>
                </a:lnTo>
                <a:lnTo>
                  <a:pt x="672" y="1735"/>
                </a:lnTo>
                <a:lnTo>
                  <a:pt x="672" y="1734"/>
                </a:lnTo>
                <a:lnTo>
                  <a:pt x="672" y="1731"/>
                </a:lnTo>
                <a:lnTo>
                  <a:pt x="672" y="1729"/>
                </a:lnTo>
                <a:lnTo>
                  <a:pt x="676" y="1730"/>
                </a:lnTo>
                <a:lnTo>
                  <a:pt x="678" y="1730"/>
                </a:lnTo>
                <a:lnTo>
                  <a:pt x="684" y="1730"/>
                </a:lnTo>
                <a:lnTo>
                  <a:pt x="685" y="1730"/>
                </a:lnTo>
                <a:lnTo>
                  <a:pt x="686" y="1730"/>
                </a:lnTo>
                <a:lnTo>
                  <a:pt x="686" y="1729"/>
                </a:lnTo>
                <a:lnTo>
                  <a:pt x="694" y="1725"/>
                </a:lnTo>
                <a:lnTo>
                  <a:pt x="694" y="1730"/>
                </a:lnTo>
                <a:lnTo>
                  <a:pt x="694" y="1729"/>
                </a:lnTo>
                <a:lnTo>
                  <a:pt x="695" y="1729"/>
                </a:lnTo>
                <a:lnTo>
                  <a:pt x="699" y="1725"/>
                </a:lnTo>
                <a:lnTo>
                  <a:pt x="699" y="1723"/>
                </a:lnTo>
                <a:lnTo>
                  <a:pt x="699" y="1722"/>
                </a:lnTo>
                <a:lnTo>
                  <a:pt x="699" y="1720"/>
                </a:lnTo>
                <a:lnTo>
                  <a:pt x="699" y="1716"/>
                </a:lnTo>
                <a:lnTo>
                  <a:pt x="694" y="1720"/>
                </a:lnTo>
                <a:lnTo>
                  <a:pt x="694" y="1717"/>
                </a:lnTo>
                <a:lnTo>
                  <a:pt x="694" y="1715"/>
                </a:lnTo>
                <a:lnTo>
                  <a:pt x="694" y="1713"/>
                </a:lnTo>
                <a:lnTo>
                  <a:pt x="692" y="1713"/>
                </a:lnTo>
                <a:lnTo>
                  <a:pt x="686" y="1713"/>
                </a:lnTo>
                <a:lnTo>
                  <a:pt x="686" y="1712"/>
                </a:lnTo>
                <a:lnTo>
                  <a:pt x="686" y="1710"/>
                </a:lnTo>
                <a:lnTo>
                  <a:pt x="686" y="1709"/>
                </a:lnTo>
                <a:lnTo>
                  <a:pt x="686" y="1708"/>
                </a:lnTo>
                <a:lnTo>
                  <a:pt x="686" y="1707"/>
                </a:lnTo>
                <a:lnTo>
                  <a:pt x="686" y="1705"/>
                </a:lnTo>
                <a:lnTo>
                  <a:pt x="686" y="1704"/>
                </a:lnTo>
                <a:lnTo>
                  <a:pt x="692" y="1705"/>
                </a:lnTo>
                <a:lnTo>
                  <a:pt x="692" y="1702"/>
                </a:lnTo>
                <a:close/>
                <a:moveTo>
                  <a:pt x="685" y="1735"/>
                </a:moveTo>
                <a:lnTo>
                  <a:pt x="686" y="1735"/>
                </a:lnTo>
                <a:lnTo>
                  <a:pt x="687" y="1734"/>
                </a:lnTo>
                <a:lnTo>
                  <a:pt x="685" y="1732"/>
                </a:lnTo>
                <a:lnTo>
                  <a:pt x="685" y="1735"/>
                </a:lnTo>
                <a:close/>
                <a:moveTo>
                  <a:pt x="636" y="1700"/>
                </a:moveTo>
                <a:lnTo>
                  <a:pt x="636" y="1699"/>
                </a:lnTo>
                <a:lnTo>
                  <a:pt x="639" y="1700"/>
                </a:lnTo>
                <a:lnTo>
                  <a:pt x="639" y="1692"/>
                </a:lnTo>
                <a:lnTo>
                  <a:pt x="636" y="1692"/>
                </a:lnTo>
                <a:lnTo>
                  <a:pt x="634" y="1691"/>
                </a:lnTo>
                <a:lnTo>
                  <a:pt x="631" y="1691"/>
                </a:lnTo>
                <a:lnTo>
                  <a:pt x="631" y="1700"/>
                </a:lnTo>
                <a:lnTo>
                  <a:pt x="634" y="1699"/>
                </a:lnTo>
                <a:lnTo>
                  <a:pt x="634" y="1700"/>
                </a:lnTo>
                <a:lnTo>
                  <a:pt x="636" y="1700"/>
                </a:lnTo>
                <a:close/>
                <a:moveTo>
                  <a:pt x="640" y="1699"/>
                </a:moveTo>
                <a:lnTo>
                  <a:pt x="643" y="1700"/>
                </a:lnTo>
                <a:lnTo>
                  <a:pt x="643" y="1693"/>
                </a:lnTo>
                <a:lnTo>
                  <a:pt x="640" y="1692"/>
                </a:lnTo>
                <a:lnTo>
                  <a:pt x="640" y="1699"/>
                </a:lnTo>
                <a:close/>
                <a:moveTo>
                  <a:pt x="2052" y="1767"/>
                </a:moveTo>
                <a:lnTo>
                  <a:pt x="2052" y="1775"/>
                </a:lnTo>
                <a:lnTo>
                  <a:pt x="2046" y="1775"/>
                </a:lnTo>
                <a:lnTo>
                  <a:pt x="2047" y="1777"/>
                </a:lnTo>
                <a:lnTo>
                  <a:pt x="2048" y="1781"/>
                </a:lnTo>
                <a:lnTo>
                  <a:pt x="2051" y="1781"/>
                </a:lnTo>
                <a:lnTo>
                  <a:pt x="2053" y="1781"/>
                </a:lnTo>
                <a:lnTo>
                  <a:pt x="2054" y="1781"/>
                </a:lnTo>
                <a:lnTo>
                  <a:pt x="2056" y="1781"/>
                </a:lnTo>
                <a:lnTo>
                  <a:pt x="2059" y="1781"/>
                </a:lnTo>
                <a:lnTo>
                  <a:pt x="2060" y="1781"/>
                </a:lnTo>
                <a:lnTo>
                  <a:pt x="2061" y="1781"/>
                </a:lnTo>
                <a:lnTo>
                  <a:pt x="2062" y="1781"/>
                </a:lnTo>
                <a:lnTo>
                  <a:pt x="2063" y="1781"/>
                </a:lnTo>
                <a:lnTo>
                  <a:pt x="2067" y="1781"/>
                </a:lnTo>
                <a:lnTo>
                  <a:pt x="2069" y="1781"/>
                </a:lnTo>
                <a:lnTo>
                  <a:pt x="2071" y="1781"/>
                </a:lnTo>
                <a:lnTo>
                  <a:pt x="2077" y="1781"/>
                </a:lnTo>
                <a:lnTo>
                  <a:pt x="2079" y="1777"/>
                </a:lnTo>
                <a:lnTo>
                  <a:pt x="2080" y="1775"/>
                </a:lnTo>
                <a:lnTo>
                  <a:pt x="2081" y="1773"/>
                </a:lnTo>
                <a:lnTo>
                  <a:pt x="2077" y="1771"/>
                </a:lnTo>
                <a:lnTo>
                  <a:pt x="2078" y="1768"/>
                </a:lnTo>
                <a:lnTo>
                  <a:pt x="2078" y="1767"/>
                </a:lnTo>
                <a:lnTo>
                  <a:pt x="2077" y="1767"/>
                </a:lnTo>
                <a:lnTo>
                  <a:pt x="2073" y="1767"/>
                </a:lnTo>
                <a:lnTo>
                  <a:pt x="2071" y="1767"/>
                </a:lnTo>
                <a:lnTo>
                  <a:pt x="2069" y="1767"/>
                </a:lnTo>
                <a:lnTo>
                  <a:pt x="2067" y="1767"/>
                </a:lnTo>
                <a:lnTo>
                  <a:pt x="2064" y="1767"/>
                </a:lnTo>
                <a:lnTo>
                  <a:pt x="2062" y="1767"/>
                </a:lnTo>
                <a:lnTo>
                  <a:pt x="2062" y="1761"/>
                </a:lnTo>
                <a:lnTo>
                  <a:pt x="2063" y="1761"/>
                </a:lnTo>
                <a:lnTo>
                  <a:pt x="2063" y="1760"/>
                </a:lnTo>
                <a:lnTo>
                  <a:pt x="2063" y="1759"/>
                </a:lnTo>
                <a:lnTo>
                  <a:pt x="2062" y="1759"/>
                </a:lnTo>
                <a:lnTo>
                  <a:pt x="2062" y="1758"/>
                </a:lnTo>
                <a:lnTo>
                  <a:pt x="2061" y="1757"/>
                </a:lnTo>
                <a:lnTo>
                  <a:pt x="2061" y="1756"/>
                </a:lnTo>
                <a:lnTo>
                  <a:pt x="2061" y="1755"/>
                </a:lnTo>
                <a:lnTo>
                  <a:pt x="2061" y="1754"/>
                </a:lnTo>
                <a:lnTo>
                  <a:pt x="2061" y="1752"/>
                </a:lnTo>
                <a:lnTo>
                  <a:pt x="2061" y="1751"/>
                </a:lnTo>
                <a:lnTo>
                  <a:pt x="2061" y="1750"/>
                </a:lnTo>
                <a:lnTo>
                  <a:pt x="2061" y="1747"/>
                </a:lnTo>
                <a:lnTo>
                  <a:pt x="2060" y="1747"/>
                </a:lnTo>
                <a:lnTo>
                  <a:pt x="2057" y="1747"/>
                </a:lnTo>
                <a:lnTo>
                  <a:pt x="2055" y="1747"/>
                </a:lnTo>
                <a:lnTo>
                  <a:pt x="2054" y="1747"/>
                </a:lnTo>
                <a:lnTo>
                  <a:pt x="2053" y="1747"/>
                </a:lnTo>
                <a:lnTo>
                  <a:pt x="2051" y="1747"/>
                </a:lnTo>
                <a:lnTo>
                  <a:pt x="2048" y="1747"/>
                </a:lnTo>
                <a:lnTo>
                  <a:pt x="2046" y="1747"/>
                </a:lnTo>
                <a:lnTo>
                  <a:pt x="2043" y="1747"/>
                </a:lnTo>
                <a:lnTo>
                  <a:pt x="2043" y="1750"/>
                </a:lnTo>
                <a:lnTo>
                  <a:pt x="2043" y="1752"/>
                </a:lnTo>
                <a:lnTo>
                  <a:pt x="2043" y="1756"/>
                </a:lnTo>
                <a:lnTo>
                  <a:pt x="2048" y="1756"/>
                </a:lnTo>
                <a:lnTo>
                  <a:pt x="2054" y="1757"/>
                </a:lnTo>
                <a:lnTo>
                  <a:pt x="2055" y="1757"/>
                </a:lnTo>
                <a:lnTo>
                  <a:pt x="2057" y="1763"/>
                </a:lnTo>
                <a:lnTo>
                  <a:pt x="2057" y="1767"/>
                </a:lnTo>
                <a:lnTo>
                  <a:pt x="2054" y="1767"/>
                </a:lnTo>
                <a:lnTo>
                  <a:pt x="2052" y="1767"/>
                </a:lnTo>
                <a:close/>
                <a:moveTo>
                  <a:pt x="2052" y="1793"/>
                </a:moveTo>
                <a:lnTo>
                  <a:pt x="2052" y="1794"/>
                </a:lnTo>
                <a:lnTo>
                  <a:pt x="2053" y="1794"/>
                </a:lnTo>
                <a:lnTo>
                  <a:pt x="2055" y="1793"/>
                </a:lnTo>
                <a:lnTo>
                  <a:pt x="2056" y="1793"/>
                </a:lnTo>
                <a:lnTo>
                  <a:pt x="2057" y="1793"/>
                </a:lnTo>
                <a:lnTo>
                  <a:pt x="2057" y="1792"/>
                </a:lnTo>
                <a:lnTo>
                  <a:pt x="2056" y="1790"/>
                </a:lnTo>
                <a:lnTo>
                  <a:pt x="2056" y="1789"/>
                </a:lnTo>
                <a:lnTo>
                  <a:pt x="2055" y="1789"/>
                </a:lnTo>
                <a:lnTo>
                  <a:pt x="2053" y="1789"/>
                </a:lnTo>
                <a:lnTo>
                  <a:pt x="2052" y="1790"/>
                </a:lnTo>
                <a:lnTo>
                  <a:pt x="2051" y="1790"/>
                </a:lnTo>
                <a:lnTo>
                  <a:pt x="2051" y="1791"/>
                </a:lnTo>
                <a:lnTo>
                  <a:pt x="2052" y="1793"/>
                </a:lnTo>
                <a:close/>
                <a:moveTo>
                  <a:pt x="2105" y="1594"/>
                </a:moveTo>
                <a:lnTo>
                  <a:pt x="2103" y="1595"/>
                </a:lnTo>
                <a:lnTo>
                  <a:pt x="2103" y="1596"/>
                </a:lnTo>
                <a:lnTo>
                  <a:pt x="2104" y="1596"/>
                </a:lnTo>
                <a:lnTo>
                  <a:pt x="2104" y="1595"/>
                </a:lnTo>
                <a:lnTo>
                  <a:pt x="2105" y="1595"/>
                </a:lnTo>
                <a:lnTo>
                  <a:pt x="2105" y="1594"/>
                </a:lnTo>
                <a:close/>
                <a:moveTo>
                  <a:pt x="2060" y="1563"/>
                </a:moveTo>
                <a:lnTo>
                  <a:pt x="2063" y="1566"/>
                </a:lnTo>
                <a:lnTo>
                  <a:pt x="2065" y="1565"/>
                </a:lnTo>
                <a:lnTo>
                  <a:pt x="2067" y="1564"/>
                </a:lnTo>
                <a:lnTo>
                  <a:pt x="2068" y="1563"/>
                </a:lnTo>
                <a:lnTo>
                  <a:pt x="2064" y="1558"/>
                </a:lnTo>
                <a:lnTo>
                  <a:pt x="2063" y="1560"/>
                </a:lnTo>
                <a:lnTo>
                  <a:pt x="2062" y="1561"/>
                </a:lnTo>
                <a:lnTo>
                  <a:pt x="2060" y="1563"/>
                </a:lnTo>
                <a:close/>
                <a:moveTo>
                  <a:pt x="1832" y="1469"/>
                </a:moveTo>
                <a:lnTo>
                  <a:pt x="1832" y="1468"/>
                </a:lnTo>
                <a:lnTo>
                  <a:pt x="1831" y="1464"/>
                </a:lnTo>
                <a:lnTo>
                  <a:pt x="1831" y="1463"/>
                </a:lnTo>
                <a:lnTo>
                  <a:pt x="1831" y="1460"/>
                </a:lnTo>
                <a:lnTo>
                  <a:pt x="1831" y="1456"/>
                </a:lnTo>
                <a:lnTo>
                  <a:pt x="1831" y="1455"/>
                </a:lnTo>
                <a:lnTo>
                  <a:pt x="1829" y="1454"/>
                </a:lnTo>
                <a:lnTo>
                  <a:pt x="1829" y="1453"/>
                </a:lnTo>
                <a:lnTo>
                  <a:pt x="1829" y="1451"/>
                </a:lnTo>
                <a:lnTo>
                  <a:pt x="1829" y="1449"/>
                </a:lnTo>
                <a:lnTo>
                  <a:pt x="1829" y="1446"/>
                </a:lnTo>
                <a:lnTo>
                  <a:pt x="1829" y="1445"/>
                </a:lnTo>
                <a:lnTo>
                  <a:pt x="1828" y="1442"/>
                </a:lnTo>
                <a:lnTo>
                  <a:pt x="1828" y="1440"/>
                </a:lnTo>
                <a:lnTo>
                  <a:pt x="1828" y="1436"/>
                </a:lnTo>
                <a:lnTo>
                  <a:pt x="1827" y="1431"/>
                </a:lnTo>
                <a:lnTo>
                  <a:pt x="1827" y="1426"/>
                </a:lnTo>
                <a:lnTo>
                  <a:pt x="1828" y="1426"/>
                </a:lnTo>
                <a:lnTo>
                  <a:pt x="1829" y="1426"/>
                </a:lnTo>
                <a:lnTo>
                  <a:pt x="1831" y="1426"/>
                </a:lnTo>
                <a:lnTo>
                  <a:pt x="1831" y="1425"/>
                </a:lnTo>
                <a:lnTo>
                  <a:pt x="1832" y="1425"/>
                </a:lnTo>
                <a:lnTo>
                  <a:pt x="1832" y="1426"/>
                </a:lnTo>
                <a:lnTo>
                  <a:pt x="1832" y="1425"/>
                </a:lnTo>
                <a:lnTo>
                  <a:pt x="1833" y="1425"/>
                </a:lnTo>
                <a:lnTo>
                  <a:pt x="1833" y="1426"/>
                </a:lnTo>
                <a:lnTo>
                  <a:pt x="1833" y="1427"/>
                </a:lnTo>
                <a:lnTo>
                  <a:pt x="1834" y="1427"/>
                </a:lnTo>
                <a:lnTo>
                  <a:pt x="1834" y="1426"/>
                </a:lnTo>
                <a:lnTo>
                  <a:pt x="1834" y="1427"/>
                </a:lnTo>
                <a:lnTo>
                  <a:pt x="1835" y="1427"/>
                </a:lnTo>
                <a:lnTo>
                  <a:pt x="1836" y="1428"/>
                </a:lnTo>
                <a:lnTo>
                  <a:pt x="1836" y="1427"/>
                </a:lnTo>
                <a:lnTo>
                  <a:pt x="1836" y="1428"/>
                </a:lnTo>
                <a:lnTo>
                  <a:pt x="1837" y="1428"/>
                </a:lnTo>
                <a:lnTo>
                  <a:pt x="1837" y="1427"/>
                </a:lnTo>
                <a:lnTo>
                  <a:pt x="1839" y="1427"/>
                </a:lnTo>
                <a:lnTo>
                  <a:pt x="1839" y="1428"/>
                </a:lnTo>
                <a:lnTo>
                  <a:pt x="1840" y="1428"/>
                </a:lnTo>
                <a:lnTo>
                  <a:pt x="1841" y="1428"/>
                </a:lnTo>
                <a:lnTo>
                  <a:pt x="1842" y="1428"/>
                </a:lnTo>
                <a:lnTo>
                  <a:pt x="1843" y="1428"/>
                </a:lnTo>
                <a:lnTo>
                  <a:pt x="1844" y="1428"/>
                </a:lnTo>
                <a:lnTo>
                  <a:pt x="1844" y="1429"/>
                </a:lnTo>
                <a:lnTo>
                  <a:pt x="1845" y="1429"/>
                </a:lnTo>
                <a:lnTo>
                  <a:pt x="1846" y="1429"/>
                </a:lnTo>
                <a:lnTo>
                  <a:pt x="1848" y="1429"/>
                </a:lnTo>
                <a:lnTo>
                  <a:pt x="1849" y="1429"/>
                </a:lnTo>
                <a:lnTo>
                  <a:pt x="1849" y="1430"/>
                </a:lnTo>
                <a:lnTo>
                  <a:pt x="1850" y="1430"/>
                </a:lnTo>
                <a:lnTo>
                  <a:pt x="1851" y="1430"/>
                </a:lnTo>
                <a:lnTo>
                  <a:pt x="1851" y="1428"/>
                </a:lnTo>
                <a:lnTo>
                  <a:pt x="1851" y="1427"/>
                </a:lnTo>
                <a:lnTo>
                  <a:pt x="1851" y="1425"/>
                </a:lnTo>
                <a:lnTo>
                  <a:pt x="1851" y="1423"/>
                </a:lnTo>
                <a:lnTo>
                  <a:pt x="1851" y="1422"/>
                </a:lnTo>
                <a:lnTo>
                  <a:pt x="1851" y="1421"/>
                </a:lnTo>
                <a:lnTo>
                  <a:pt x="1851" y="1420"/>
                </a:lnTo>
                <a:lnTo>
                  <a:pt x="1851" y="1419"/>
                </a:lnTo>
                <a:lnTo>
                  <a:pt x="1851" y="1418"/>
                </a:lnTo>
                <a:lnTo>
                  <a:pt x="1851" y="1417"/>
                </a:lnTo>
                <a:lnTo>
                  <a:pt x="1851" y="1415"/>
                </a:lnTo>
                <a:lnTo>
                  <a:pt x="1851" y="1414"/>
                </a:lnTo>
                <a:lnTo>
                  <a:pt x="1851" y="1413"/>
                </a:lnTo>
                <a:lnTo>
                  <a:pt x="1851" y="1412"/>
                </a:lnTo>
                <a:lnTo>
                  <a:pt x="1851" y="1411"/>
                </a:lnTo>
                <a:lnTo>
                  <a:pt x="1851" y="1410"/>
                </a:lnTo>
                <a:lnTo>
                  <a:pt x="1851" y="1408"/>
                </a:lnTo>
                <a:lnTo>
                  <a:pt x="1851" y="1406"/>
                </a:lnTo>
                <a:lnTo>
                  <a:pt x="1851" y="1405"/>
                </a:lnTo>
                <a:lnTo>
                  <a:pt x="1851" y="1404"/>
                </a:lnTo>
                <a:lnTo>
                  <a:pt x="1851" y="1403"/>
                </a:lnTo>
                <a:lnTo>
                  <a:pt x="1851" y="1402"/>
                </a:lnTo>
                <a:lnTo>
                  <a:pt x="1851" y="1401"/>
                </a:lnTo>
                <a:lnTo>
                  <a:pt x="1851" y="1400"/>
                </a:lnTo>
                <a:lnTo>
                  <a:pt x="1851" y="1398"/>
                </a:lnTo>
                <a:lnTo>
                  <a:pt x="1852" y="1397"/>
                </a:lnTo>
                <a:lnTo>
                  <a:pt x="1852" y="1396"/>
                </a:lnTo>
                <a:lnTo>
                  <a:pt x="1852" y="1394"/>
                </a:lnTo>
                <a:lnTo>
                  <a:pt x="1852" y="1393"/>
                </a:lnTo>
                <a:lnTo>
                  <a:pt x="1852" y="1391"/>
                </a:lnTo>
                <a:lnTo>
                  <a:pt x="1856" y="1391"/>
                </a:lnTo>
                <a:lnTo>
                  <a:pt x="1857" y="1392"/>
                </a:lnTo>
                <a:lnTo>
                  <a:pt x="1858" y="1393"/>
                </a:lnTo>
                <a:lnTo>
                  <a:pt x="1858" y="1395"/>
                </a:lnTo>
                <a:lnTo>
                  <a:pt x="1859" y="1395"/>
                </a:lnTo>
                <a:lnTo>
                  <a:pt x="1859" y="1396"/>
                </a:lnTo>
                <a:lnTo>
                  <a:pt x="1861" y="1396"/>
                </a:lnTo>
                <a:lnTo>
                  <a:pt x="1863" y="1395"/>
                </a:lnTo>
                <a:lnTo>
                  <a:pt x="1865" y="1395"/>
                </a:lnTo>
                <a:lnTo>
                  <a:pt x="1867" y="1395"/>
                </a:lnTo>
                <a:lnTo>
                  <a:pt x="1866" y="1394"/>
                </a:lnTo>
                <a:lnTo>
                  <a:pt x="1866" y="1393"/>
                </a:lnTo>
                <a:lnTo>
                  <a:pt x="1865" y="1391"/>
                </a:lnTo>
                <a:lnTo>
                  <a:pt x="1865" y="1389"/>
                </a:lnTo>
                <a:lnTo>
                  <a:pt x="1863" y="1388"/>
                </a:lnTo>
                <a:lnTo>
                  <a:pt x="1863" y="1387"/>
                </a:lnTo>
                <a:lnTo>
                  <a:pt x="1863" y="1385"/>
                </a:lnTo>
                <a:lnTo>
                  <a:pt x="1863" y="1383"/>
                </a:lnTo>
                <a:lnTo>
                  <a:pt x="1863" y="1380"/>
                </a:lnTo>
                <a:lnTo>
                  <a:pt x="1863" y="1377"/>
                </a:lnTo>
                <a:lnTo>
                  <a:pt x="1861" y="1377"/>
                </a:lnTo>
                <a:lnTo>
                  <a:pt x="1859" y="1377"/>
                </a:lnTo>
                <a:lnTo>
                  <a:pt x="1857" y="1377"/>
                </a:lnTo>
                <a:lnTo>
                  <a:pt x="1857" y="1372"/>
                </a:lnTo>
                <a:lnTo>
                  <a:pt x="1857" y="1373"/>
                </a:lnTo>
                <a:lnTo>
                  <a:pt x="1856" y="1373"/>
                </a:lnTo>
                <a:lnTo>
                  <a:pt x="1854" y="1373"/>
                </a:lnTo>
                <a:lnTo>
                  <a:pt x="1852" y="1375"/>
                </a:lnTo>
                <a:lnTo>
                  <a:pt x="1851" y="1376"/>
                </a:lnTo>
                <a:lnTo>
                  <a:pt x="1850" y="1376"/>
                </a:lnTo>
                <a:lnTo>
                  <a:pt x="1849" y="1376"/>
                </a:lnTo>
                <a:lnTo>
                  <a:pt x="1848" y="1377"/>
                </a:lnTo>
                <a:lnTo>
                  <a:pt x="1846" y="1377"/>
                </a:lnTo>
                <a:lnTo>
                  <a:pt x="1845" y="1377"/>
                </a:lnTo>
                <a:lnTo>
                  <a:pt x="1843" y="1378"/>
                </a:lnTo>
                <a:lnTo>
                  <a:pt x="1842" y="1378"/>
                </a:lnTo>
                <a:lnTo>
                  <a:pt x="1841" y="1378"/>
                </a:lnTo>
                <a:lnTo>
                  <a:pt x="1839" y="1379"/>
                </a:lnTo>
                <a:lnTo>
                  <a:pt x="1835" y="1379"/>
                </a:lnTo>
                <a:lnTo>
                  <a:pt x="1834" y="1379"/>
                </a:lnTo>
                <a:lnTo>
                  <a:pt x="1832" y="1380"/>
                </a:lnTo>
                <a:lnTo>
                  <a:pt x="1831" y="1380"/>
                </a:lnTo>
                <a:lnTo>
                  <a:pt x="1829" y="1380"/>
                </a:lnTo>
                <a:lnTo>
                  <a:pt x="1828" y="1380"/>
                </a:lnTo>
                <a:lnTo>
                  <a:pt x="1828" y="1381"/>
                </a:lnTo>
                <a:lnTo>
                  <a:pt x="1827" y="1381"/>
                </a:lnTo>
                <a:lnTo>
                  <a:pt x="1826" y="1381"/>
                </a:lnTo>
                <a:lnTo>
                  <a:pt x="1825" y="1383"/>
                </a:lnTo>
                <a:lnTo>
                  <a:pt x="1824" y="1384"/>
                </a:lnTo>
                <a:lnTo>
                  <a:pt x="1823" y="1385"/>
                </a:lnTo>
                <a:lnTo>
                  <a:pt x="1820" y="1387"/>
                </a:lnTo>
                <a:lnTo>
                  <a:pt x="1819" y="1388"/>
                </a:lnTo>
                <a:lnTo>
                  <a:pt x="1818" y="1391"/>
                </a:lnTo>
                <a:lnTo>
                  <a:pt x="1817" y="1391"/>
                </a:lnTo>
                <a:lnTo>
                  <a:pt x="1817" y="1392"/>
                </a:lnTo>
                <a:lnTo>
                  <a:pt x="1816" y="1393"/>
                </a:lnTo>
                <a:lnTo>
                  <a:pt x="1816" y="1394"/>
                </a:lnTo>
                <a:lnTo>
                  <a:pt x="1815" y="1395"/>
                </a:lnTo>
                <a:lnTo>
                  <a:pt x="1814" y="1396"/>
                </a:lnTo>
                <a:lnTo>
                  <a:pt x="1814" y="1397"/>
                </a:lnTo>
                <a:lnTo>
                  <a:pt x="1812" y="1397"/>
                </a:lnTo>
                <a:lnTo>
                  <a:pt x="1812" y="1398"/>
                </a:lnTo>
                <a:lnTo>
                  <a:pt x="1811" y="1398"/>
                </a:lnTo>
                <a:lnTo>
                  <a:pt x="1811" y="1400"/>
                </a:lnTo>
                <a:lnTo>
                  <a:pt x="1810" y="1400"/>
                </a:lnTo>
                <a:lnTo>
                  <a:pt x="1809" y="1401"/>
                </a:lnTo>
                <a:lnTo>
                  <a:pt x="1809" y="1402"/>
                </a:lnTo>
                <a:lnTo>
                  <a:pt x="1809" y="1404"/>
                </a:lnTo>
                <a:lnTo>
                  <a:pt x="1808" y="1408"/>
                </a:lnTo>
                <a:lnTo>
                  <a:pt x="1808" y="1411"/>
                </a:lnTo>
                <a:lnTo>
                  <a:pt x="1811" y="1411"/>
                </a:lnTo>
                <a:lnTo>
                  <a:pt x="1811" y="1415"/>
                </a:lnTo>
                <a:lnTo>
                  <a:pt x="1811" y="1418"/>
                </a:lnTo>
                <a:lnTo>
                  <a:pt x="1811" y="1419"/>
                </a:lnTo>
                <a:lnTo>
                  <a:pt x="1811" y="1420"/>
                </a:lnTo>
                <a:lnTo>
                  <a:pt x="1811" y="1422"/>
                </a:lnTo>
                <a:lnTo>
                  <a:pt x="1811" y="1423"/>
                </a:lnTo>
                <a:lnTo>
                  <a:pt x="1810" y="1423"/>
                </a:lnTo>
                <a:lnTo>
                  <a:pt x="1810" y="1426"/>
                </a:lnTo>
                <a:lnTo>
                  <a:pt x="1810" y="1427"/>
                </a:lnTo>
                <a:lnTo>
                  <a:pt x="1810" y="1428"/>
                </a:lnTo>
                <a:lnTo>
                  <a:pt x="1810" y="1429"/>
                </a:lnTo>
                <a:lnTo>
                  <a:pt x="1810" y="1430"/>
                </a:lnTo>
                <a:lnTo>
                  <a:pt x="1810" y="1431"/>
                </a:lnTo>
                <a:lnTo>
                  <a:pt x="1810" y="1434"/>
                </a:lnTo>
                <a:lnTo>
                  <a:pt x="1810" y="1435"/>
                </a:lnTo>
                <a:lnTo>
                  <a:pt x="1809" y="1435"/>
                </a:lnTo>
                <a:lnTo>
                  <a:pt x="1807" y="1435"/>
                </a:lnTo>
                <a:lnTo>
                  <a:pt x="1805" y="1435"/>
                </a:lnTo>
                <a:lnTo>
                  <a:pt x="1803" y="1435"/>
                </a:lnTo>
                <a:lnTo>
                  <a:pt x="1802" y="1435"/>
                </a:lnTo>
                <a:lnTo>
                  <a:pt x="1801" y="1435"/>
                </a:lnTo>
                <a:lnTo>
                  <a:pt x="1802" y="1440"/>
                </a:lnTo>
                <a:lnTo>
                  <a:pt x="1802" y="1442"/>
                </a:lnTo>
                <a:lnTo>
                  <a:pt x="1802" y="1443"/>
                </a:lnTo>
                <a:lnTo>
                  <a:pt x="1802" y="1445"/>
                </a:lnTo>
                <a:lnTo>
                  <a:pt x="1802" y="1446"/>
                </a:lnTo>
                <a:lnTo>
                  <a:pt x="1802" y="1448"/>
                </a:lnTo>
                <a:lnTo>
                  <a:pt x="1802" y="1449"/>
                </a:lnTo>
                <a:lnTo>
                  <a:pt x="1802" y="1451"/>
                </a:lnTo>
                <a:lnTo>
                  <a:pt x="1802" y="1452"/>
                </a:lnTo>
                <a:lnTo>
                  <a:pt x="1802" y="1453"/>
                </a:lnTo>
                <a:lnTo>
                  <a:pt x="1803" y="1454"/>
                </a:lnTo>
                <a:lnTo>
                  <a:pt x="1803" y="1455"/>
                </a:lnTo>
                <a:lnTo>
                  <a:pt x="1803" y="1457"/>
                </a:lnTo>
                <a:lnTo>
                  <a:pt x="1803" y="1459"/>
                </a:lnTo>
                <a:lnTo>
                  <a:pt x="1803" y="1460"/>
                </a:lnTo>
                <a:lnTo>
                  <a:pt x="1803" y="1462"/>
                </a:lnTo>
                <a:lnTo>
                  <a:pt x="1798" y="1463"/>
                </a:lnTo>
                <a:lnTo>
                  <a:pt x="1798" y="1464"/>
                </a:lnTo>
                <a:lnTo>
                  <a:pt x="1799" y="1465"/>
                </a:lnTo>
                <a:lnTo>
                  <a:pt x="1799" y="1467"/>
                </a:lnTo>
                <a:lnTo>
                  <a:pt x="1800" y="1468"/>
                </a:lnTo>
                <a:lnTo>
                  <a:pt x="1800" y="1469"/>
                </a:lnTo>
                <a:lnTo>
                  <a:pt x="1801" y="1470"/>
                </a:lnTo>
                <a:lnTo>
                  <a:pt x="1801" y="1471"/>
                </a:lnTo>
                <a:lnTo>
                  <a:pt x="1801" y="1472"/>
                </a:lnTo>
                <a:lnTo>
                  <a:pt x="1802" y="1471"/>
                </a:lnTo>
                <a:lnTo>
                  <a:pt x="1806" y="1471"/>
                </a:lnTo>
                <a:lnTo>
                  <a:pt x="1809" y="1471"/>
                </a:lnTo>
                <a:lnTo>
                  <a:pt x="1809" y="1472"/>
                </a:lnTo>
                <a:lnTo>
                  <a:pt x="1809" y="1473"/>
                </a:lnTo>
                <a:lnTo>
                  <a:pt x="1808" y="1473"/>
                </a:lnTo>
                <a:lnTo>
                  <a:pt x="1811" y="1474"/>
                </a:lnTo>
                <a:lnTo>
                  <a:pt x="1810" y="1473"/>
                </a:lnTo>
                <a:lnTo>
                  <a:pt x="1810" y="1472"/>
                </a:lnTo>
                <a:lnTo>
                  <a:pt x="1814" y="1471"/>
                </a:lnTo>
                <a:lnTo>
                  <a:pt x="1814" y="1469"/>
                </a:lnTo>
                <a:lnTo>
                  <a:pt x="1814" y="1468"/>
                </a:lnTo>
                <a:lnTo>
                  <a:pt x="1814" y="1467"/>
                </a:lnTo>
                <a:lnTo>
                  <a:pt x="1812" y="1467"/>
                </a:lnTo>
                <a:lnTo>
                  <a:pt x="1810" y="1467"/>
                </a:lnTo>
                <a:lnTo>
                  <a:pt x="1810" y="1465"/>
                </a:lnTo>
                <a:lnTo>
                  <a:pt x="1809" y="1463"/>
                </a:lnTo>
                <a:lnTo>
                  <a:pt x="1809" y="1462"/>
                </a:lnTo>
                <a:lnTo>
                  <a:pt x="1809" y="1461"/>
                </a:lnTo>
                <a:lnTo>
                  <a:pt x="1811" y="1461"/>
                </a:lnTo>
                <a:lnTo>
                  <a:pt x="1812" y="1460"/>
                </a:lnTo>
                <a:lnTo>
                  <a:pt x="1812" y="1459"/>
                </a:lnTo>
                <a:lnTo>
                  <a:pt x="1811" y="1459"/>
                </a:lnTo>
                <a:lnTo>
                  <a:pt x="1809" y="1459"/>
                </a:lnTo>
                <a:lnTo>
                  <a:pt x="1809" y="1457"/>
                </a:lnTo>
                <a:lnTo>
                  <a:pt x="1809" y="1456"/>
                </a:lnTo>
                <a:lnTo>
                  <a:pt x="1809" y="1454"/>
                </a:lnTo>
                <a:lnTo>
                  <a:pt x="1809" y="1453"/>
                </a:lnTo>
                <a:lnTo>
                  <a:pt x="1809" y="1452"/>
                </a:lnTo>
                <a:lnTo>
                  <a:pt x="1808" y="1449"/>
                </a:lnTo>
                <a:lnTo>
                  <a:pt x="1808" y="1448"/>
                </a:lnTo>
                <a:lnTo>
                  <a:pt x="1808" y="1447"/>
                </a:lnTo>
                <a:lnTo>
                  <a:pt x="1808" y="1445"/>
                </a:lnTo>
                <a:lnTo>
                  <a:pt x="1808" y="1444"/>
                </a:lnTo>
                <a:lnTo>
                  <a:pt x="1808" y="1443"/>
                </a:lnTo>
                <a:lnTo>
                  <a:pt x="1808" y="1442"/>
                </a:lnTo>
                <a:lnTo>
                  <a:pt x="1809" y="1442"/>
                </a:lnTo>
                <a:lnTo>
                  <a:pt x="1809" y="1440"/>
                </a:lnTo>
                <a:lnTo>
                  <a:pt x="1811" y="1439"/>
                </a:lnTo>
                <a:lnTo>
                  <a:pt x="1812" y="1439"/>
                </a:lnTo>
                <a:lnTo>
                  <a:pt x="1812" y="1438"/>
                </a:lnTo>
                <a:lnTo>
                  <a:pt x="1814" y="1438"/>
                </a:lnTo>
                <a:lnTo>
                  <a:pt x="1814" y="1439"/>
                </a:lnTo>
                <a:lnTo>
                  <a:pt x="1815" y="1439"/>
                </a:lnTo>
                <a:lnTo>
                  <a:pt x="1815" y="1440"/>
                </a:lnTo>
                <a:lnTo>
                  <a:pt x="1815" y="1442"/>
                </a:lnTo>
                <a:lnTo>
                  <a:pt x="1815" y="1443"/>
                </a:lnTo>
                <a:lnTo>
                  <a:pt x="1815" y="1444"/>
                </a:lnTo>
                <a:lnTo>
                  <a:pt x="1815" y="1445"/>
                </a:lnTo>
                <a:lnTo>
                  <a:pt x="1815" y="1446"/>
                </a:lnTo>
                <a:lnTo>
                  <a:pt x="1815" y="1448"/>
                </a:lnTo>
                <a:lnTo>
                  <a:pt x="1815" y="1449"/>
                </a:lnTo>
                <a:lnTo>
                  <a:pt x="1815" y="1451"/>
                </a:lnTo>
                <a:lnTo>
                  <a:pt x="1816" y="1452"/>
                </a:lnTo>
                <a:lnTo>
                  <a:pt x="1816" y="1453"/>
                </a:lnTo>
                <a:lnTo>
                  <a:pt x="1816" y="1454"/>
                </a:lnTo>
                <a:lnTo>
                  <a:pt x="1816" y="1455"/>
                </a:lnTo>
                <a:lnTo>
                  <a:pt x="1816" y="1456"/>
                </a:lnTo>
                <a:lnTo>
                  <a:pt x="1816" y="1457"/>
                </a:lnTo>
                <a:lnTo>
                  <a:pt x="1816" y="1459"/>
                </a:lnTo>
                <a:lnTo>
                  <a:pt x="1816" y="1460"/>
                </a:lnTo>
                <a:lnTo>
                  <a:pt x="1816" y="1462"/>
                </a:lnTo>
                <a:lnTo>
                  <a:pt x="1818" y="1461"/>
                </a:lnTo>
                <a:lnTo>
                  <a:pt x="1819" y="1461"/>
                </a:lnTo>
                <a:lnTo>
                  <a:pt x="1822" y="1461"/>
                </a:lnTo>
                <a:lnTo>
                  <a:pt x="1822" y="1463"/>
                </a:lnTo>
                <a:lnTo>
                  <a:pt x="1822" y="1464"/>
                </a:lnTo>
                <a:lnTo>
                  <a:pt x="1822" y="1465"/>
                </a:lnTo>
                <a:lnTo>
                  <a:pt x="1822" y="1468"/>
                </a:lnTo>
                <a:lnTo>
                  <a:pt x="1822" y="1469"/>
                </a:lnTo>
                <a:lnTo>
                  <a:pt x="1822" y="1470"/>
                </a:lnTo>
                <a:lnTo>
                  <a:pt x="1822" y="1471"/>
                </a:lnTo>
                <a:lnTo>
                  <a:pt x="1823" y="1473"/>
                </a:lnTo>
                <a:lnTo>
                  <a:pt x="1826" y="1472"/>
                </a:lnTo>
                <a:lnTo>
                  <a:pt x="1826" y="1474"/>
                </a:lnTo>
                <a:lnTo>
                  <a:pt x="1825" y="1474"/>
                </a:lnTo>
                <a:lnTo>
                  <a:pt x="1828" y="1474"/>
                </a:lnTo>
                <a:lnTo>
                  <a:pt x="1829" y="1474"/>
                </a:lnTo>
                <a:lnTo>
                  <a:pt x="1832" y="1474"/>
                </a:lnTo>
                <a:lnTo>
                  <a:pt x="1832" y="1472"/>
                </a:lnTo>
                <a:lnTo>
                  <a:pt x="1832" y="1471"/>
                </a:lnTo>
                <a:lnTo>
                  <a:pt x="1832" y="1469"/>
                </a:lnTo>
                <a:close/>
                <a:moveTo>
                  <a:pt x="837" y="1427"/>
                </a:moveTo>
                <a:lnTo>
                  <a:pt x="834" y="1427"/>
                </a:lnTo>
                <a:lnTo>
                  <a:pt x="836" y="1427"/>
                </a:lnTo>
                <a:lnTo>
                  <a:pt x="837" y="1427"/>
                </a:lnTo>
                <a:close/>
                <a:moveTo>
                  <a:pt x="785" y="1384"/>
                </a:moveTo>
                <a:lnTo>
                  <a:pt x="786" y="1384"/>
                </a:lnTo>
                <a:lnTo>
                  <a:pt x="789" y="1385"/>
                </a:lnTo>
                <a:lnTo>
                  <a:pt x="791" y="1385"/>
                </a:lnTo>
                <a:lnTo>
                  <a:pt x="793" y="1386"/>
                </a:lnTo>
                <a:lnTo>
                  <a:pt x="795" y="1386"/>
                </a:lnTo>
                <a:lnTo>
                  <a:pt x="803" y="1388"/>
                </a:lnTo>
                <a:lnTo>
                  <a:pt x="799" y="1397"/>
                </a:lnTo>
                <a:lnTo>
                  <a:pt x="801" y="1397"/>
                </a:lnTo>
                <a:lnTo>
                  <a:pt x="804" y="1397"/>
                </a:lnTo>
                <a:lnTo>
                  <a:pt x="807" y="1397"/>
                </a:lnTo>
                <a:lnTo>
                  <a:pt x="810" y="1397"/>
                </a:lnTo>
                <a:lnTo>
                  <a:pt x="813" y="1398"/>
                </a:lnTo>
                <a:lnTo>
                  <a:pt x="817" y="1398"/>
                </a:lnTo>
                <a:lnTo>
                  <a:pt x="820" y="1398"/>
                </a:lnTo>
                <a:lnTo>
                  <a:pt x="824" y="1398"/>
                </a:lnTo>
                <a:lnTo>
                  <a:pt x="824" y="1389"/>
                </a:lnTo>
                <a:lnTo>
                  <a:pt x="825" y="1389"/>
                </a:lnTo>
                <a:lnTo>
                  <a:pt x="828" y="1391"/>
                </a:lnTo>
                <a:lnTo>
                  <a:pt x="837" y="1393"/>
                </a:lnTo>
                <a:lnTo>
                  <a:pt x="839" y="1394"/>
                </a:lnTo>
                <a:lnTo>
                  <a:pt x="841" y="1394"/>
                </a:lnTo>
                <a:lnTo>
                  <a:pt x="843" y="1395"/>
                </a:lnTo>
                <a:lnTo>
                  <a:pt x="845" y="1396"/>
                </a:lnTo>
                <a:lnTo>
                  <a:pt x="850" y="1397"/>
                </a:lnTo>
                <a:lnTo>
                  <a:pt x="850" y="1395"/>
                </a:lnTo>
                <a:lnTo>
                  <a:pt x="850" y="1394"/>
                </a:lnTo>
                <a:lnTo>
                  <a:pt x="850" y="1393"/>
                </a:lnTo>
                <a:lnTo>
                  <a:pt x="848" y="1393"/>
                </a:lnTo>
                <a:lnTo>
                  <a:pt x="848" y="1394"/>
                </a:lnTo>
                <a:lnTo>
                  <a:pt x="847" y="1393"/>
                </a:lnTo>
                <a:lnTo>
                  <a:pt x="846" y="1393"/>
                </a:lnTo>
                <a:lnTo>
                  <a:pt x="845" y="1393"/>
                </a:lnTo>
                <a:lnTo>
                  <a:pt x="844" y="1392"/>
                </a:lnTo>
                <a:lnTo>
                  <a:pt x="843" y="1392"/>
                </a:lnTo>
                <a:lnTo>
                  <a:pt x="842" y="1392"/>
                </a:lnTo>
                <a:lnTo>
                  <a:pt x="838" y="1392"/>
                </a:lnTo>
                <a:lnTo>
                  <a:pt x="837" y="1392"/>
                </a:lnTo>
                <a:lnTo>
                  <a:pt x="836" y="1392"/>
                </a:lnTo>
                <a:lnTo>
                  <a:pt x="826" y="1388"/>
                </a:lnTo>
                <a:lnTo>
                  <a:pt x="826" y="1387"/>
                </a:lnTo>
                <a:lnTo>
                  <a:pt x="825" y="1387"/>
                </a:lnTo>
                <a:lnTo>
                  <a:pt x="824" y="1387"/>
                </a:lnTo>
                <a:lnTo>
                  <a:pt x="822" y="1387"/>
                </a:lnTo>
                <a:lnTo>
                  <a:pt x="821" y="1387"/>
                </a:lnTo>
                <a:lnTo>
                  <a:pt x="820" y="1387"/>
                </a:lnTo>
                <a:lnTo>
                  <a:pt x="813" y="1388"/>
                </a:lnTo>
                <a:lnTo>
                  <a:pt x="812" y="1388"/>
                </a:lnTo>
                <a:lnTo>
                  <a:pt x="811" y="1388"/>
                </a:lnTo>
                <a:lnTo>
                  <a:pt x="810" y="1388"/>
                </a:lnTo>
                <a:lnTo>
                  <a:pt x="809" y="1388"/>
                </a:lnTo>
                <a:lnTo>
                  <a:pt x="808" y="1388"/>
                </a:lnTo>
                <a:lnTo>
                  <a:pt x="808" y="1385"/>
                </a:lnTo>
                <a:lnTo>
                  <a:pt x="809" y="1384"/>
                </a:lnTo>
                <a:lnTo>
                  <a:pt x="810" y="1384"/>
                </a:lnTo>
                <a:lnTo>
                  <a:pt x="810" y="1383"/>
                </a:lnTo>
                <a:lnTo>
                  <a:pt x="810" y="1381"/>
                </a:lnTo>
                <a:lnTo>
                  <a:pt x="811" y="1381"/>
                </a:lnTo>
                <a:lnTo>
                  <a:pt x="811" y="1380"/>
                </a:lnTo>
                <a:lnTo>
                  <a:pt x="812" y="1380"/>
                </a:lnTo>
                <a:lnTo>
                  <a:pt x="812" y="1379"/>
                </a:lnTo>
                <a:lnTo>
                  <a:pt x="813" y="1379"/>
                </a:lnTo>
                <a:lnTo>
                  <a:pt x="816" y="1376"/>
                </a:lnTo>
                <a:lnTo>
                  <a:pt x="825" y="1366"/>
                </a:lnTo>
                <a:lnTo>
                  <a:pt x="824" y="1366"/>
                </a:lnTo>
                <a:lnTo>
                  <a:pt x="822" y="1366"/>
                </a:lnTo>
                <a:lnTo>
                  <a:pt x="822" y="1364"/>
                </a:lnTo>
                <a:lnTo>
                  <a:pt x="821" y="1364"/>
                </a:lnTo>
                <a:lnTo>
                  <a:pt x="813" y="1372"/>
                </a:lnTo>
                <a:lnTo>
                  <a:pt x="810" y="1377"/>
                </a:lnTo>
                <a:lnTo>
                  <a:pt x="809" y="1377"/>
                </a:lnTo>
                <a:lnTo>
                  <a:pt x="809" y="1378"/>
                </a:lnTo>
                <a:lnTo>
                  <a:pt x="808" y="1379"/>
                </a:lnTo>
                <a:lnTo>
                  <a:pt x="808" y="1380"/>
                </a:lnTo>
                <a:lnTo>
                  <a:pt x="807" y="1380"/>
                </a:lnTo>
                <a:lnTo>
                  <a:pt x="807" y="1381"/>
                </a:lnTo>
                <a:lnTo>
                  <a:pt x="805" y="1381"/>
                </a:lnTo>
                <a:lnTo>
                  <a:pt x="804" y="1383"/>
                </a:lnTo>
                <a:lnTo>
                  <a:pt x="800" y="1381"/>
                </a:lnTo>
                <a:lnTo>
                  <a:pt x="795" y="1379"/>
                </a:lnTo>
                <a:lnTo>
                  <a:pt x="794" y="1385"/>
                </a:lnTo>
                <a:lnTo>
                  <a:pt x="792" y="1385"/>
                </a:lnTo>
                <a:lnTo>
                  <a:pt x="791" y="1384"/>
                </a:lnTo>
                <a:lnTo>
                  <a:pt x="789" y="1384"/>
                </a:lnTo>
                <a:lnTo>
                  <a:pt x="792" y="1378"/>
                </a:lnTo>
                <a:lnTo>
                  <a:pt x="787" y="1377"/>
                </a:lnTo>
                <a:lnTo>
                  <a:pt x="784" y="1376"/>
                </a:lnTo>
                <a:lnTo>
                  <a:pt x="783" y="1376"/>
                </a:lnTo>
                <a:lnTo>
                  <a:pt x="783" y="1377"/>
                </a:lnTo>
                <a:lnTo>
                  <a:pt x="782" y="1377"/>
                </a:lnTo>
                <a:lnTo>
                  <a:pt x="780" y="1377"/>
                </a:lnTo>
                <a:lnTo>
                  <a:pt x="780" y="1378"/>
                </a:lnTo>
                <a:lnTo>
                  <a:pt x="779" y="1378"/>
                </a:lnTo>
                <a:lnTo>
                  <a:pt x="778" y="1378"/>
                </a:lnTo>
                <a:lnTo>
                  <a:pt x="778" y="1379"/>
                </a:lnTo>
                <a:lnTo>
                  <a:pt x="778" y="1380"/>
                </a:lnTo>
                <a:lnTo>
                  <a:pt x="777" y="1387"/>
                </a:lnTo>
                <a:lnTo>
                  <a:pt x="777" y="1397"/>
                </a:lnTo>
                <a:lnTo>
                  <a:pt x="782" y="1397"/>
                </a:lnTo>
                <a:lnTo>
                  <a:pt x="791" y="1397"/>
                </a:lnTo>
                <a:lnTo>
                  <a:pt x="791" y="1394"/>
                </a:lnTo>
                <a:lnTo>
                  <a:pt x="788" y="1391"/>
                </a:lnTo>
                <a:lnTo>
                  <a:pt x="785" y="1384"/>
                </a:lnTo>
                <a:close/>
                <a:moveTo>
                  <a:pt x="1905" y="1388"/>
                </a:moveTo>
                <a:lnTo>
                  <a:pt x="1905" y="1389"/>
                </a:lnTo>
                <a:lnTo>
                  <a:pt x="1908" y="1389"/>
                </a:lnTo>
                <a:lnTo>
                  <a:pt x="1909" y="1389"/>
                </a:lnTo>
                <a:lnTo>
                  <a:pt x="1910" y="1389"/>
                </a:lnTo>
                <a:lnTo>
                  <a:pt x="1913" y="1389"/>
                </a:lnTo>
                <a:lnTo>
                  <a:pt x="1913" y="1388"/>
                </a:lnTo>
                <a:lnTo>
                  <a:pt x="1916" y="1388"/>
                </a:lnTo>
                <a:lnTo>
                  <a:pt x="1917" y="1389"/>
                </a:lnTo>
                <a:lnTo>
                  <a:pt x="1918" y="1389"/>
                </a:lnTo>
                <a:lnTo>
                  <a:pt x="1918" y="1388"/>
                </a:lnTo>
                <a:lnTo>
                  <a:pt x="1918" y="1386"/>
                </a:lnTo>
                <a:lnTo>
                  <a:pt x="1918" y="1384"/>
                </a:lnTo>
                <a:lnTo>
                  <a:pt x="1916" y="1384"/>
                </a:lnTo>
                <a:lnTo>
                  <a:pt x="1913" y="1384"/>
                </a:lnTo>
                <a:lnTo>
                  <a:pt x="1913" y="1381"/>
                </a:lnTo>
                <a:lnTo>
                  <a:pt x="1905" y="1381"/>
                </a:lnTo>
                <a:lnTo>
                  <a:pt x="1905" y="1388"/>
                </a:lnTo>
                <a:close/>
                <a:moveTo>
                  <a:pt x="2014" y="1421"/>
                </a:moveTo>
                <a:lnTo>
                  <a:pt x="2013" y="1421"/>
                </a:lnTo>
                <a:lnTo>
                  <a:pt x="2014" y="1423"/>
                </a:lnTo>
                <a:lnTo>
                  <a:pt x="2014" y="1422"/>
                </a:lnTo>
                <a:lnTo>
                  <a:pt x="2014" y="1421"/>
                </a:lnTo>
                <a:close/>
                <a:moveTo>
                  <a:pt x="1997" y="1411"/>
                </a:moveTo>
                <a:lnTo>
                  <a:pt x="1995" y="1408"/>
                </a:lnTo>
                <a:lnTo>
                  <a:pt x="1992" y="1408"/>
                </a:lnTo>
                <a:lnTo>
                  <a:pt x="1987" y="1408"/>
                </a:lnTo>
                <a:lnTo>
                  <a:pt x="1986" y="1415"/>
                </a:lnTo>
                <a:lnTo>
                  <a:pt x="1993" y="1415"/>
                </a:lnTo>
                <a:lnTo>
                  <a:pt x="2000" y="1414"/>
                </a:lnTo>
                <a:lnTo>
                  <a:pt x="2000" y="1413"/>
                </a:lnTo>
                <a:lnTo>
                  <a:pt x="1997" y="1411"/>
                </a:lnTo>
                <a:close/>
                <a:moveTo>
                  <a:pt x="1905" y="1342"/>
                </a:moveTo>
                <a:lnTo>
                  <a:pt x="1905" y="1336"/>
                </a:lnTo>
                <a:lnTo>
                  <a:pt x="1902" y="1335"/>
                </a:lnTo>
                <a:lnTo>
                  <a:pt x="1902" y="1333"/>
                </a:lnTo>
                <a:lnTo>
                  <a:pt x="1902" y="1329"/>
                </a:lnTo>
                <a:lnTo>
                  <a:pt x="1901" y="1329"/>
                </a:lnTo>
                <a:lnTo>
                  <a:pt x="1899" y="1329"/>
                </a:lnTo>
                <a:lnTo>
                  <a:pt x="1896" y="1329"/>
                </a:lnTo>
                <a:lnTo>
                  <a:pt x="1894" y="1329"/>
                </a:lnTo>
                <a:lnTo>
                  <a:pt x="1893" y="1329"/>
                </a:lnTo>
                <a:lnTo>
                  <a:pt x="1892" y="1329"/>
                </a:lnTo>
                <a:lnTo>
                  <a:pt x="1890" y="1329"/>
                </a:lnTo>
                <a:lnTo>
                  <a:pt x="1888" y="1327"/>
                </a:lnTo>
                <a:lnTo>
                  <a:pt x="1888" y="1324"/>
                </a:lnTo>
                <a:lnTo>
                  <a:pt x="1887" y="1322"/>
                </a:lnTo>
                <a:lnTo>
                  <a:pt x="1887" y="1319"/>
                </a:lnTo>
                <a:lnTo>
                  <a:pt x="1887" y="1317"/>
                </a:lnTo>
                <a:lnTo>
                  <a:pt x="1888" y="1317"/>
                </a:lnTo>
                <a:lnTo>
                  <a:pt x="1890" y="1317"/>
                </a:lnTo>
                <a:lnTo>
                  <a:pt x="1891" y="1317"/>
                </a:lnTo>
                <a:lnTo>
                  <a:pt x="1892" y="1317"/>
                </a:lnTo>
                <a:lnTo>
                  <a:pt x="1894" y="1317"/>
                </a:lnTo>
                <a:lnTo>
                  <a:pt x="1895" y="1317"/>
                </a:lnTo>
                <a:lnTo>
                  <a:pt x="1896" y="1317"/>
                </a:lnTo>
                <a:lnTo>
                  <a:pt x="1898" y="1317"/>
                </a:lnTo>
                <a:lnTo>
                  <a:pt x="1899" y="1317"/>
                </a:lnTo>
                <a:lnTo>
                  <a:pt x="1901" y="1317"/>
                </a:lnTo>
                <a:lnTo>
                  <a:pt x="1903" y="1317"/>
                </a:lnTo>
                <a:lnTo>
                  <a:pt x="1904" y="1317"/>
                </a:lnTo>
                <a:lnTo>
                  <a:pt x="1905" y="1317"/>
                </a:lnTo>
                <a:lnTo>
                  <a:pt x="1908" y="1317"/>
                </a:lnTo>
                <a:lnTo>
                  <a:pt x="1909" y="1317"/>
                </a:lnTo>
                <a:lnTo>
                  <a:pt x="1910" y="1317"/>
                </a:lnTo>
                <a:lnTo>
                  <a:pt x="1911" y="1317"/>
                </a:lnTo>
                <a:lnTo>
                  <a:pt x="1913" y="1317"/>
                </a:lnTo>
                <a:lnTo>
                  <a:pt x="1916" y="1317"/>
                </a:lnTo>
                <a:lnTo>
                  <a:pt x="1917" y="1317"/>
                </a:lnTo>
                <a:lnTo>
                  <a:pt x="1919" y="1317"/>
                </a:lnTo>
                <a:lnTo>
                  <a:pt x="1921" y="1317"/>
                </a:lnTo>
                <a:lnTo>
                  <a:pt x="1922" y="1317"/>
                </a:lnTo>
                <a:lnTo>
                  <a:pt x="1924" y="1317"/>
                </a:lnTo>
                <a:lnTo>
                  <a:pt x="1926" y="1317"/>
                </a:lnTo>
                <a:lnTo>
                  <a:pt x="1925" y="1316"/>
                </a:lnTo>
                <a:lnTo>
                  <a:pt x="1924" y="1307"/>
                </a:lnTo>
                <a:lnTo>
                  <a:pt x="1921" y="1307"/>
                </a:lnTo>
                <a:lnTo>
                  <a:pt x="1920" y="1307"/>
                </a:lnTo>
                <a:lnTo>
                  <a:pt x="1915" y="1307"/>
                </a:lnTo>
                <a:lnTo>
                  <a:pt x="1911" y="1307"/>
                </a:lnTo>
                <a:lnTo>
                  <a:pt x="1910" y="1307"/>
                </a:lnTo>
                <a:lnTo>
                  <a:pt x="1908" y="1307"/>
                </a:lnTo>
                <a:lnTo>
                  <a:pt x="1907" y="1307"/>
                </a:lnTo>
                <a:lnTo>
                  <a:pt x="1905" y="1307"/>
                </a:lnTo>
                <a:lnTo>
                  <a:pt x="1903" y="1307"/>
                </a:lnTo>
                <a:lnTo>
                  <a:pt x="1901" y="1307"/>
                </a:lnTo>
                <a:lnTo>
                  <a:pt x="1898" y="1307"/>
                </a:lnTo>
                <a:lnTo>
                  <a:pt x="1895" y="1307"/>
                </a:lnTo>
                <a:lnTo>
                  <a:pt x="1894" y="1307"/>
                </a:lnTo>
                <a:lnTo>
                  <a:pt x="1892" y="1307"/>
                </a:lnTo>
                <a:lnTo>
                  <a:pt x="1888" y="1307"/>
                </a:lnTo>
                <a:lnTo>
                  <a:pt x="1886" y="1307"/>
                </a:lnTo>
                <a:lnTo>
                  <a:pt x="1884" y="1307"/>
                </a:lnTo>
                <a:lnTo>
                  <a:pt x="1883" y="1307"/>
                </a:lnTo>
                <a:lnTo>
                  <a:pt x="1879" y="1307"/>
                </a:lnTo>
                <a:lnTo>
                  <a:pt x="1877" y="1307"/>
                </a:lnTo>
                <a:lnTo>
                  <a:pt x="1874" y="1307"/>
                </a:lnTo>
                <a:lnTo>
                  <a:pt x="1870" y="1307"/>
                </a:lnTo>
                <a:lnTo>
                  <a:pt x="1868" y="1307"/>
                </a:lnTo>
                <a:lnTo>
                  <a:pt x="1865" y="1307"/>
                </a:lnTo>
                <a:lnTo>
                  <a:pt x="1862" y="1305"/>
                </a:lnTo>
                <a:lnTo>
                  <a:pt x="1862" y="1300"/>
                </a:lnTo>
                <a:lnTo>
                  <a:pt x="1862" y="1296"/>
                </a:lnTo>
                <a:lnTo>
                  <a:pt x="1862" y="1294"/>
                </a:lnTo>
                <a:lnTo>
                  <a:pt x="1862" y="1293"/>
                </a:lnTo>
                <a:lnTo>
                  <a:pt x="1862" y="1292"/>
                </a:lnTo>
                <a:lnTo>
                  <a:pt x="1862" y="1291"/>
                </a:lnTo>
                <a:lnTo>
                  <a:pt x="1862" y="1290"/>
                </a:lnTo>
                <a:lnTo>
                  <a:pt x="1862" y="1288"/>
                </a:lnTo>
                <a:lnTo>
                  <a:pt x="1865" y="1286"/>
                </a:lnTo>
                <a:lnTo>
                  <a:pt x="1866" y="1286"/>
                </a:lnTo>
                <a:lnTo>
                  <a:pt x="1868" y="1286"/>
                </a:lnTo>
                <a:lnTo>
                  <a:pt x="1870" y="1285"/>
                </a:lnTo>
                <a:lnTo>
                  <a:pt x="1873" y="1285"/>
                </a:lnTo>
                <a:lnTo>
                  <a:pt x="1875" y="1285"/>
                </a:lnTo>
                <a:lnTo>
                  <a:pt x="1877" y="1285"/>
                </a:lnTo>
                <a:lnTo>
                  <a:pt x="1879" y="1285"/>
                </a:lnTo>
                <a:lnTo>
                  <a:pt x="1882" y="1285"/>
                </a:lnTo>
                <a:lnTo>
                  <a:pt x="1883" y="1284"/>
                </a:lnTo>
                <a:lnTo>
                  <a:pt x="1884" y="1283"/>
                </a:lnTo>
                <a:lnTo>
                  <a:pt x="1875" y="1283"/>
                </a:lnTo>
                <a:lnTo>
                  <a:pt x="1874" y="1283"/>
                </a:lnTo>
                <a:lnTo>
                  <a:pt x="1873" y="1283"/>
                </a:lnTo>
                <a:lnTo>
                  <a:pt x="1871" y="1283"/>
                </a:lnTo>
                <a:lnTo>
                  <a:pt x="1870" y="1283"/>
                </a:lnTo>
                <a:lnTo>
                  <a:pt x="1869" y="1283"/>
                </a:lnTo>
                <a:lnTo>
                  <a:pt x="1868" y="1283"/>
                </a:lnTo>
                <a:lnTo>
                  <a:pt x="1867" y="1283"/>
                </a:lnTo>
                <a:lnTo>
                  <a:pt x="1866" y="1284"/>
                </a:lnTo>
                <a:lnTo>
                  <a:pt x="1865" y="1284"/>
                </a:lnTo>
                <a:lnTo>
                  <a:pt x="1863" y="1283"/>
                </a:lnTo>
                <a:lnTo>
                  <a:pt x="1863" y="1282"/>
                </a:lnTo>
                <a:lnTo>
                  <a:pt x="1863" y="1280"/>
                </a:lnTo>
                <a:lnTo>
                  <a:pt x="1863" y="1279"/>
                </a:lnTo>
                <a:lnTo>
                  <a:pt x="1863" y="1278"/>
                </a:lnTo>
                <a:lnTo>
                  <a:pt x="1863" y="1277"/>
                </a:lnTo>
                <a:lnTo>
                  <a:pt x="1863" y="1276"/>
                </a:lnTo>
                <a:lnTo>
                  <a:pt x="1863" y="1275"/>
                </a:lnTo>
                <a:lnTo>
                  <a:pt x="1863" y="1274"/>
                </a:lnTo>
                <a:lnTo>
                  <a:pt x="1862" y="1274"/>
                </a:lnTo>
                <a:lnTo>
                  <a:pt x="1862" y="1276"/>
                </a:lnTo>
                <a:lnTo>
                  <a:pt x="1862" y="1277"/>
                </a:lnTo>
                <a:lnTo>
                  <a:pt x="1862" y="1279"/>
                </a:lnTo>
                <a:lnTo>
                  <a:pt x="1861" y="1284"/>
                </a:lnTo>
                <a:lnTo>
                  <a:pt x="1861" y="1286"/>
                </a:lnTo>
                <a:lnTo>
                  <a:pt x="1862" y="1285"/>
                </a:lnTo>
                <a:lnTo>
                  <a:pt x="1862" y="1294"/>
                </a:lnTo>
                <a:lnTo>
                  <a:pt x="1862" y="1317"/>
                </a:lnTo>
                <a:lnTo>
                  <a:pt x="1865" y="1317"/>
                </a:lnTo>
                <a:lnTo>
                  <a:pt x="1868" y="1317"/>
                </a:lnTo>
                <a:lnTo>
                  <a:pt x="1868" y="1318"/>
                </a:lnTo>
                <a:lnTo>
                  <a:pt x="1868" y="1319"/>
                </a:lnTo>
                <a:lnTo>
                  <a:pt x="1862" y="1319"/>
                </a:lnTo>
                <a:lnTo>
                  <a:pt x="1862" y="1326"/>
                </a:lnTo>
                <a:lnTo>
                  <a:pt x="1862" y="1330"/>
                </a:lnTo>
                <a:lnTo>
                  <a:pt x="1862" y="1343"/>
                </a:lnTo>
                <a:lnTo>
                  <a:pt x="1863" y="1342"/>
                </a:lnTo>
                <a:lnTo>
                  <a:pt x="1863" y="1352"/>
                </a:lnTo>
                <a:lnTo>
                  <a:pt x="1879" y="1352"/>
                </a:lnTo>
                <a:lnTo>
                  <a:pt x="1879" y="1342"/>
                </a:lnTo>
                <a:lnTo>
                  <a:pt x="1881" y="1342"/>
                </a:lnTo>
                <a:lnTo>
                  <a:pt x="1883" y="1342"/>
                </a:lnTo>
                <a:lnTo>
                  <a:pt x="1885" y="1342"/>
                </a:lnTo>
                <a:lnTo>
                  <a:pt x="1887" y="1342"/>
                </a:lnTo>
                <a:lnTo>
                  <a:pt x="1890" y="1342"/>
                </a:lnTo>
                <a:lnTo>
                  <a:pt x="1892" y="1342"/>
                </a:lnTo>
                <a:lnTo>
                  <a:pt x="1894" y="1342"/>
                </a:lnTo>
                <a:lnTo>
                  <a:pt x="1896" y="1342"/>
                </a:lnTo>
                <a:lnTo>
                  <a:pt x="1899" y="1342"/>
                </a:lnTo>
                <a:lnTo>
                  <a:pt x="1901" y="1342"/>
                </a:lnTo>
                <a:lnTo>
                  <a:pt x="1903" y="1342"/>
                </a:lnTo>
                <a:lnTo>
                  <a:pt x="1905" y="1342"/>
                </a:lnTo>
                <a:close/>
                <a:moveTo>
                  <a:pt x="771" y="1319"/>
                </a:moveTo>
                <a:lnTo>
                  <a:pt x="776" y="1319"/>
                </a:lnTo>
                <a:lnTo>
                  <a:pt x="786" y="1317"/>
                </a:lnTo>
                <a:lnTo>
                  <a:pt x="787" y="1317"/>
                </a:lnTo>
                <a:lnTo>
                  <a:pt x="788" y="1317"/>
                </a:lnTo>
                <a:lnTo>
                  <a:pt x="788" y="1316"/>
                </a:lnTo>
                <a:lnTo>
                  <a:pt x="789" y="1314"/>
                </a:lnTo>
                <a:lnTo>
                  <a:pt x="789" y="1316"/>
                </a:lnTo>
                <a:lnTo>
                  <a:pt x="789" y="1314"/>
                </a:lnTo>
                <a:lnTo>
                  <a:pt x="789" y="1310"/>
                </a:lnTo>
                <a:lnTo>
                  <a:pt x="789" y="1308"/>
                </a:lnTo>
                <a:lnTo>
                  <a:pt x="789" y="1302"/>
                </a:lnTo>
                <a:lnTo>
                  <a:pt x="789" y="1296"/>
                </a:lnTo>
                <a:lnTo>
                  <a:pt x="789" y="1295"/>
                </a:lnTo>
                <a:lnTo>
                  <a:pt x="789" y="1294"/>
                </a:lnTo>
                <a:lnTo>
                  <a:pt x="789" y="1290"/>
                </a:lnTo>
                <a:lnTo>
                  <a:pt x="788" y="1290"/>
                </a:lnTo>
                <a:lnTo>
                  <a:pt x="787" y="1290"/>
                </a:lnTo>
                <a:lnTo>
                  <a:pt x="787" y="1288"/>
                </a:lnTo>
                <a:lnTo>
                  <a:pt x="786" y="1288"/>
                </a:lnTo>
                <a:lnTo>
                  <a:pt x="785" y="1287"/>
                </a:lnTo>
                <a:lnTo>
                  <a:pt x="784" y="1288"/>
                </a:lnTo>
                <a:lnTo>
                  <a:pt x="784" y="1287"/>
                </a:lnTo>
                <a:lnTo>
                  <a:pt x="783" y="1287"/>
                </a:lnTo>
                <a:lnTo>
                  <a:pt x="783" y="1286"/>
                </a:lnTo>
                <a:lnTo>
                  <a:pt x="782" y="1286"/>
                </a:lnTo>
                <a:lnTo>
                  <a:pt x="780" y="1285"/>
                </a:lnTo>
                <a:lnTo>
                  <a:pt x="780" y="1284"/>
                </a:lnTo>
                <a:lnTo>
                  <a:pt x="779" y="1284"/>
                </a:lnTo>
                <a:lnTo>
                  <a:pt x="779" y="1283"/>
                </a:lnTo>
                <a:lnTo>
                  <a:pt x="778" y="1283"/>
                </a:lnTo>
                <a:lnTo>
                  <a:pt x="778" y="1284"/>
                </a:lnTo>
                <a:lnTo>
                  <a:pt x="777" y="1284"/>
                </a:lnTo>
                <a:lnTo>
                  <a:pt x="777" y="1283"/>
                </a:lnTo>
                <a:lnTo>
                  <a:pt x="776" y="1283"/>
                </a:lnTo>
                <a:lnTo>
                  <a:pt x="775" y="1280"/>
                </a:lnTo>
                <a:lnTo>
                  <a:pt x="774" y="1278"/>
                </a:lnTo>
                <a:lnTo>
                  <a:pt x="774" y="1277"/>
                </a:lnTo>
                <a:lnTo>
                  <a:pt x="772" y="1275"/>
                </a:lnTo>
                <a:lnTo>
                  <a:pt x="771" y="1274"/>
                </a:lnTo>
                <a:lnTo>
                  <a:pt x="770" y="1274"/>
                </a:lnTo>
                <a:lnTo>
                  <a:pt x="768" y="1273"/>
                </a:lnTo>
                <a:lnTo>
                  <a:pt x="767" y="1275"/>
                </a:lnTo>
                <a:lnTo>
                  <a:pt x="763" y="1280"/>
                </a:lnTo>
                <a:lnTo>
                  <a:pt x="762" y="1286"/>
                </a:lnTo>
                <a:lnTo>
                  <a:pt x="762" y="1287"/>
                </a:lnTo>
                <a:lnTo>
                  <a:pt x="759" y="1283"/>
                </a:lnTo>
                <a:lnTo>
                  <a:pt x="757" y="1280"/>
                </a:lnTo>
                <a:lnTo>
                  <a:pt x="751" y="1274"/>
                </a:lnTo>
                <a:lnTo>
                  <a:pt x="761" y="1274"/>
                </a:lnTo>
                <a:lnTo>
                  <a:pt x="765" y="1273"/>
                </a:lnTo>
                <a:lnTo>
                  <a:pt x="765" y="1270"/>
                </a:lnTo>
                <a:lnTo>
                  <a:pt x="763" y="1267"/>
                </a:lnTo>
                <a:lnTo>
                  <a:pt x="763" y="1266"/>
                </a:lnTo>
                <a:lnTo>
                  <a:pt x="763" y="1265"/>
                </a:lnTo>
                <a:lnTo>
                  <a:pt x="762" y="1265"/>
                </a:lnTo>
                <a:lnTo>
                  <a:pt x="762" y="1263"/>
                </a:lnTo>
                <a:lnTo>
                  <a:pt x="762" y="1262"/>
                </a:lnTo>
                <a:lnTo>
                  <a:pt x="761" y="1262"/>
                </a:lnTo>
                <a:lnTo>
                  <a:pt x="760" y="1262"/>
                </a:lnTo>
                <a:lnTo>
                  <a:pt x="759" y="1262"/>
                </a:lnTo>
                <a:lnTo>
                  <a:pt x="759" y="1261"/>
                </a:lnTo>
                <a:lnTo>
                  <a:pt x="759" y="1260"/>
                </a:lnTo>
                <a:lnTo>
                  <a:pt x="758" y="1260"/>
                </a:lnTo>
                <a:lnTo>
                  <a:pt x="758" y="1259"/>
                </a:lnTo>
                <a:lnTo>
                  <a:pt x="757" y="1259"/>
                </a:lnTo>
                <a:lnTo>
                  <a:pt x="757" y="1258"/>
                </a:lnTo>
                <a:lnTo>
                  <a:pt x="755" y="1258"/>
                </a:lnTo>
                <a:lnTo>
                  <a:pt x="754" y="1258"/>
                </a:lnTo>
                <a:lnTo>
                  <a:pt x="754" y="1257"/>
                </a:lnTo>
                <a:lnTo>
                  <a:pt x="753" y="1257"/>
                </a:lnTo>
                <a:lnTo>
                  <a:pt x="753" y="1258"/>
                </a:lnTo>
                <a:lnTo>
                  <a:pt x="752" y="1266"/>
                </a:lnTo>
                <a:lnTo>
                  <a:pt x="752" y="1267"/>
                </a:lnTo>
                <a:lnTo>
                  <a:pt x="749" y="1270"/>
                </a:lnTo>
                <a:lnTo>
                  <a:pt x="748" y="1271"/>
                </a:lnTo>
                <a:lnTo>
                  <a:pt x="748" y="1269"/>
                </a:lnTo>
                <a:lnTo>
                  <a:pt x="744" y="1267"/>
                </a:lnTo>
                <a:lnTo>
                  <a:pt x="743" y="1263"/>
                </a:lnTo>
                <a:lnTo>
                  <a:pt x="741" y="1262"/>
                </a:lnTo>
                <a:lnTo>
                  <a:pt x="740" y="1260"/>
                </a:lnTo>
                <a:lnTo>
                  <a:pt x="737" y="1259"/>
                </a:lnTo>
                <a:lnTo>
                  <a:pt x="738" y="1259"/>
                </a:lnTo>
                <a:lnTo>
                  <a:pt x="738" y="1258"/>
                </a:lnTo>
                <a:lnTo>
                  <a:pt x="740" y="1258"/>
                </a:lnTo>
                <a:lnTo>
                  <a:pt x="741" y="1258"/>
                </a:lnTo>
                <a:lnTo>
                  <a:pt x="741" y="1257"/>
                </a:lnTo>
                <a:lnTo>
                  <a:pt x="742" y="1257"/>
                </a:lnTo>
                <a:lnTo>
                  <a:pt x="743" y="1255"/>
                </a:lnTo>
                <a:lnTo>
                  <a:pt x="744" y="1255"/>
                </a:lnTo>
                <a:lnTo>
                  <a:pt x="745" y="1255"/>
                </a:lnTo>
                <a:lnTo>
                  <a:pt x="746" y="1255"/>
                </a:lnTo>
                <a:lnTo>
                  <a:pt x="746" y="1254"/>
                </a:lnTo>
                <a:lnTo>
                  <a:pt x="746" y="1255"/>
                </a:lnTo>
                <a:lnTo>
                  <a:pt x="748" y="1255"/>
                </a:lnTo>
                <a:lnTo>
                  <a:pt x="749" y="1254"/>
                </a:lnTo>
                <a:lnTo>
                  <a:pt x="750" y="1253"/>
                </a:lnTo>
                <a:lnTo>
                  <a:pt x="751" y="1252"/>
                </a:lnTo>
                <a:lnTo>
                  <a:pt x="752" y="1252"/>
                </a:lnTo>
                <a:lnTo>
                  <a:pt x="752" y="1251"/>
                </a:lnTo>
                <a:lnTo>
                  <a:pt x="751" y="1251"/>
                </a:lnTo>
                <a:lnTo>
                  <a:pt x="751" y="1250"/>
                </a:lnTo>
                <a:lnTo>
                  <a:pt x="750" y="1250"/>
                </a:lnTo>
                <a:lnTo>
                  <a:pt x="750" y="1249"/>
                </a:lnTo>
                <a:lnTo>
                  <a:pt x="749" y="1249"/>
                </a:lnTo>
                <a:lnTo>
                  <a:pt x="749" y="1248"/>
                </a:lnTo>
                <a:lnTo>
                  <a:pt x="749" y="1246"/>
                </a:lnTo>
                <a:lnTo>
                  <a:pt x="749" y="1245"/>
                </a:lnTo>
                <a:lnTo>
                  <a:pt x="748" y="1245"/>
                </a:lnTo>
                <a:lnTo>
                  <a:pt x="748" y="1244"/>
                </a:lnTo>
                <a:lnTo>
                  <a:pt x="748" y="1243"/>
                </a:lnTo>
                <a:lnTo>
                  <a:pt x="746" y="1243"/>
                </a:lnTo>
                <a:lnTo>
                  <a:pt x="745" y="1243"/>
                </a:lnTo>
                <a:lnTo>
                  <a:pt x="745" y="1242"/>
                </a:lnTo>
                <a:lnTo>
                  <a:pt x="745" y="1241"/>
                </a:lnTo>
                <a:lnTo>
                  <a:pt x="744" y="1241"/>
                </a:lnTo>
                <a:lnTo>
                  <a:pt x="744" y="1240"/>
                </a:lnTo>
                <a:lnTo>
                  <a:pt x="744" y="1238"/>
                </a:lnTo>
                <a:lnTo>
                  <a:pt x="744" y="1237"/>
                </a:lnTo>
                <a:lnTo>
                  <a:pt x="743" y="1237"/>
                </a:lnTo>
                <a:lnTo>
                  <a:pt x="743" y="1236"/>
                </a:lnTo>
                <a:lnTo>
                  <a:pt x="742" y="1236"/>
                </a:lnTo>
                <a:lnTo>
                  <a:pt x="741" y="1235"/>
                </a:lnTo>
                <a:lnTo>
                  <a:pt x="740" y="1235"/>
                </a:lnTo>
                <a:lnTo>
                  <a:pt x="740" y="1234"/>
                </a:lnTo>
                <a:lnTo>
                  <a:pt x="740" y="1233"/>
                </a:lnTo>
                <a:lnTo>
                  <a:pt x="740" y="1232"/>
                </a:lnTo>
                <a:lnTo>
                  <a:pt x="740" y="1231"/>
                </a:lnTo>
                <a:lnTo>
                  <a:pt x="740" y="1229"/>
                </a:lnTo>
                <a:lnTo>
                  <a:pt x="740" y="1228"/>
                </a:lnTo>
                <a:lnTo>
                  <a:pt x="740" y="1227"/>
                </a:lnTo>
                <a:lnTo>
                  <a:pt x="740" y="1226"/>
                </a:lnTo>
                <a:lnTo>
                  <a:pt x="740" y="1224"/>
                </a:lnTo>
                <a:lnTo>
                  <a:pt x="738" y="1224"/>
                </a:lnTo>
                <a:lnTo>
                  <a:pt x="733" y="1224"/>
                </a:lnTo>
                <a:lnTo>
                  <a:pt x="728" y="1224"/>
                </a:lnTo>
                <a:lnTo>
                  <a:pt x="727" y="1224"/>
                </a:lnTo>
                <a:lnTo>
                  <a:pt x="724" y="1225"/>
                </a:lnTo>
                <a:lnTo>
                  <a:pt x="720" y="1225"/>
                </a:lnTo>
                <a:lnTo>
                  <a:pt x="719" y="1225"/>
                </a:lnTo>
                <a:lnTo>
                  <a:pt x="721" y="1233"/>
                </a:lnTo>
                <a:lnTo>
                  <a:pt x="723" y="1237"/>
                </a:lnTo>
                <a:lnTo>
                  <a:pt x="718" y="1237"/>
                </a:lnTo>
                <a:lnTo>
                  <a:pt x="714" y="1237"/>
                </a:lnTo>
                <a:lnTo>
                  <a:pt x="710" y="1240"/>
                </a:lnTo>
                <a:lnTo>
                  <a:pt x="706" y="1244"/>
                </a:lnTo>
                <a:lnTo>
                  <a:pt x="702" y="1246"/>
                </a:lnTo>
                <a:lnTo>
                  <a:pt x="693" y="1243"/>
                </a:lnTo>
                <a:lnTo>
                  <a:pt x="687" y="1241"/>
                </a:lnTo>
                <a:lnTo>
                  <a:pt x="686" y="1240"/>
                </a:lnTo>
                <a:lnTo>
                  <a:pt x="686" y="1243"/>
                </a:lnTo>
                <a:lnTo>
                  <a:pt x="686" y="1251"/>
                </a:lnTo>
                <a:lnTo>
                  <a:pt x="686" y="1263"/>
                </a:lnTo>
                <a:lnTo>
                  <a:pt x="685" y="1274"/>
                </a:lnTo>
                <a:lnTo>
                  <a:pt x="698" y="1274"/>
                </a:lnTo>
                <a:lnTo>
                  <a:pt x="699" y="1274"/>
                </a:lnTo>
                <a:lnTo>
                  <a:pt x="703" y="1274"/>
                </a:lnTo>
                <a:lnTo>
                  <a:pt x="703" y="1271"/>
                </a:lnTo>
                <a:lnTo>
                  <a:pt x="703" y="1270"/>
                </a:lnTo>
                <a:lnTo>
                  <a:pt x="702" y="1269"/>
                </a:lnTo>
                <a:lnTo>
                  <a:pt x="703" y="1266"/>
                </a:lnTo>
                <a:lnTo>
                  <a:pt x="702" y="1265"/>
                </a:lnTo>
                <a:lnTo>
                  <a:pt x="703" y="1261"/>
                </a:lnTo>
                <a:lnTo>
                  <a:pt x="704" y="1261"/>
                </a:lnTo>
                <a:lnTo>
                  <a:pt x="704" y="1260"/>
                </a:lnTo>
                <a:lnTo>
                  <a:pt x="704" y="1259"/>
                </a:lnTo>
                <a:lnTo>
                  <a:pt x="706" y="1259"/>
                </a:lnTo>
                <a:lnTo>
                  <a:pt x="706" y="1258"/>
                </a:lnTo>
                <a:lnTo>
                  <a:pt x="707" y="1258"/>
                </a:lnTo>
                <a:lnTo>
                  <a:pt x="708" y="1257"/>
                </a:lnTo>
                <a:lnTo>
                  <a:pt x="709" y="1257"/>
                </a:lnTo>
                <a:lnTo>
                  <a:pt x="709" y="1255"/>
                </a:lnTo>
                <a:lnTo>
                  <a:pt x="709" y="1254"/>
                </a:lnTo>
                <a:lnTo>
                  <a:pt x="709" y="1252"/>
                </a:lnTo>
                <a:lnTo>
                  <a:pt x="710" y="1252"/>
                </a:lnTo>
                <a:lnTo>
                  <a:pt x="710" y="1251"/>
                </a:lnTo>
                <a:lnTo>
                  <a:pt x="711" y="1251"/>
                </a:lnTo>
                <a:lnTo>
                  <a:pt x="711" y="1250"/>
                </a:lnTo>
                <a:lnTo>
                  <a:pt x="711" y="1249"/>
                </a:lnTo>
                <a:lnTo>
                  <a:pt x="711" y="1248"/>
                </a:lnTo>
                <a:lnTo>
                  <a:pt x="711" y="1246"/>
                </a:lnTo>
                <a:lnTo>
                  <a:pt x="712" y="1246"/>
                </a:lnTo>
                <a:lnTo>
                  <a:pt x="714" y="1245"/>
                </a:lnTo>
                <a:lnTo>
                  <a:pt x="715" y="1245"/>
                </a:lnTo>
                <a:lnTo>
                  <a:pt x="716" y="1245"/>
                </a:lnTo>
                <a:lnTo>
                  <a:pt x="717" y="1245"/>
                </a:lnTo>
                <a:lnTo>
                  <a:pt x="718" y="1245"/>
                </a:lnTo>
                <a:lnTo>
                  <a:pt x="719" y="1245"/>
                </a:lnTo>
                <a:lnTo>
                  <a:pt x="719" y="1244"/>
                </a:lnTo>
                <a:lnTo>
                  <a:pt x="720" y="1244"/>
                </a:lnTo>
                <a:lnTo>
                  <a:pt x="721" y="1244"/>
                </a:lnTo>
                <a:lnTo>
                  <a:pt x="723" y="1244"/>
                </a:lnTo>
                <a:lnTo>
                  <a:pt x="723" y="1245"/>
                </a:lnTo>
                <a:lnTo>
                  <a:pt x="723" y="1246"/>
                </a:lnTo>
                <a:lnTo>
                  <a:pt x="723" y="1248"/>
                </a:lnTo>
                <a:lnTo>
                  <a:pt x="724" y="1248"/>
                </a:lnTo>
                <a:lnTo>
                  <a:pt x="724" y="1249"/>
                </a:lnTo>
                <a:lnTo>
                  <a:pt x="725" y="1249"/>
                </a:lnTo>
                <a:lnTo>
                  <a:pt x="725" y="1250"/>
                </a:lnTo>
                <a:lnTo>
                  <a:pt x="725" y="1251"/>
                </a:lnTo>
                <a:lnTo>
                  <a:pt x="724" y="1251"/>
                </a:lnTo>
                <a:lnTo>
                  <a:pt x="724" y="1250"/>
                </a:lnTo>
                <a:lnTo>
                  <a:pt x="723" y="1250"/>
                </a:lnTo>
                <a:lnTo>
                  <a:pt x="723" y="1249"/>
                </a:lnTo>
                <a:lnTo>
                  <a:pt x="721" y="1249"/>
                </a:lnTo>
                <a:lnTo>
                  <a:pt x="720" y="1249"/>
                </a:lnTo>
                <a:lnTo>
                  <a:pt x="719" y="1250"/>
                </a:lnTo>
                <a:lnTo>
                  <a:pt x="719" y="1251"/>
                </a:lnTo>
                <a:lnTo>
                  <a:pt x="719" y="1252"/>
                </a:lnTo>
                <a:lnTo>
                  <a:pt x="720" y="1252"/>
                </a:lnTo>
                <a:lnTo>
                  <a:pt x="719" y="1252"/>
                </a:lnTo>
                <a:lnTo>
                  <a:pt x="719" y="1254"/>
                </a:lnTo>
                <a:lnTo>
                  <a:pt x="718" y="1254"/>
                </a:lnTo>
                <a:lnTo>
                  <a:pt x="715" y="1254"/>
                </a:lnTo>
                <a:lnTo>
                  <a:pt x="711" y="1257"/>
                </a:lnTo>
                <a:lnTo>
                  <a:pt x="711" y="1258"/>
                </a:lnTo>
                <a:lnTo>
                  <a:pt x="710" y="1261"/>
                </a:lnTo>
                <a:lnTo>
                  <a:pt x="709" y="1266"/>
                </a:lnTo>
                <a:lnTo>
                  <a:pt x="709" y="1267"/>
                </a:lnTo>
                <a:lnTo>
                  <a:pt x="708" y="1268"/>
                </a:lnTo>
                <a:lnTo>
                  <a:pt x="711" y="1273"/>
                </a:lnTo>
                <a:lnTo>
                  <a:pt x="711" y="1274"/>
                </a:lnTo>
                <a:lnTo>
                  <a:pt x="710" y="1274"/>
                </a:lnTo>
                <a:lnTo>
                  <a:pt x="711" y="1275"/>
                </a:lnTo>
                <a:lnTo>
                  <a:pt x="714" y="1273"/>
                </a:lnTo>
                <a:lnTo>
                  <a:pt x="717" y="1276"/>
                </a:lnTo>
                <a:lnTo>
                  <a:pt x="721" y="1278"/>
                </a:lnTo>
                <a:lnTo>
                  <a:pt x="720" y="1278"/>
                </a:lnTo>
                <a:lnTo>
                  <a:pt x="719" y="1278"/>
                </a:lnTo>
                <a:lnTo>
                  <a:pt x="719" y="1279"/>
                </a:lnTo>
                <a:lnTo>
                  <a:pt x="719" y="1280"/>
                </a:lnTo>
                <a:lnTo>
                  <a:pt x="720" y="1280"/>
                </a:lnTo>
                <a:lnTo>
                  <a:pt x="721" y="1280"/>
                </a:lnTo>
                <a:lnTo>
                  <a:pt x="721" y="1283"/>
                </a:lnTo>
                <a:lnTo>
                  <a:pt x="725" y="1286"/>
                </a:lnTo>
                <a:lnTo>
                  <a:pt x="723" y="1288"/>
                </a:lnTo>
                <a:lnTo>
                  <a:pt x="717" y="1287"/>
                </a:lnTo>
                <a:lnTo>
                  <a:pt x="710" y="1287"/>
                </a:lnTo>
                <a:lnTo>
                  <a:pt x="708" y="1279"/>
                </a:lnTo>
                <a:lnTo>
                  <a:pt x="708" y="1280"/>
                </a:lnTo>
                <a:lnTo>
                  <a:pt x="707" y="1280"/>
                </a:lnTo>
                <a:lnTo>
                  <a:pt x="707" y="1282"/>
                </a:lnTo>
                <a:lnTo>
                  <a:pt x="707" y="1283"/>
                </a:lnTo>
                <a:lnTo>
                  <a:pt x="706" y="1283"/>
                </a:lnTo>
                <a:lnTo>
                  <a:pt x="706" y="1284"/>
                </a:lnTo>
                <a:lnTo>
                  <a:pt x="706" y="1285"/>
                </a:lnTo>
                <a:lnTo>
                  <a:pt x="704" y="1287"/>
                </a:lnTo>
                <a:lnTo>
                  <a:pt x="703" y="1293"/>
                </a:lnTo>
                <a:lnTo>
                  <a:pt x="703" y="1294"/>
                </a:lnTo>
                <a:lnTo>
                  <a:pt x="703" y="1295"/>
                </a:lnTo>
                <a:lnTo>
                  <a:pt x="703" y="1296"/>
                </a:lnTo>
                <a:lnTo>
                  <a:pt x="703" y="1297"/>
                </a:lnTo>
                <a:lnTo>
                  <a:pt x="704" y="1300"/>
                </a:lnTo>
                <a:lnTo>
                  <a:pt x="707" y="1300"/>
                </a:lnTo>
                <a:lnTo>
                  <a:pt x="711" y="1300"/>
                </a:lnTo>
                <a:lnTo>
                  <a:pt x="712" y="1300"/>
                </a:lnTo>
                <a:lnTo>
                  <a:pt x="715" y="1301"/>
                </a:lnTo>
                <a:lnTo>
                  <a:pt x="719" y="1301"/>
                </a:lnTo>
                <a:lnTo>
                  <a:pt x="721" y="1301"/>
                </a:lnTo>
                <a:lnTo>
                  <a:pt x="721" y="1294"/>
                </a:lnTo>
                <a:lnTo>
                  <a:pt x="723" y="1294"/>
                </a:lnTo>
                <a:lnTo>
                  <a:pt x="724" y="1295"/>
                </a:lnTo>
                <a:lnTo>
                  <a:pt x="725" y="1295"/>
                </a:lnTo>
                <a:lnTo>
                  <a:pt x="726" y="1295"/>
                </a:lnTo>
                <a:lnTo>
                  <a:pt x="727" y="1295"/>
                </a:lnTo>
                <a:lnTo>
                  <a:pt x="727" y="1296"/>
                </a:lnTo>
                <a:lnTo>
                  <a:pt x="728" y="1296"/>
                </a:lnTo>
                <a:lnTo>
                  <a:pt x="728" y="1297"/>
                </a:lnTo>
                <a:lnTo>
                  <a:pt x="729" y="1297"/>
                </a:lnTo>
                <a:lnTo>
                  <a:pt x="729" y="1299"/>
                </a:lnTo>
                <a:lnTo>
                  <a:pt x="731" y="1299"/>
                </a:lnTo>
                <a:lnTo>
                  <a:pt x="729" y="1300"/>
                </a:lnTo>
                <a:lnTo>
                  <a:pt x="731" y="1301"/>
                </a:lnTo>
                <a:lnTo>
                  <a:pt x="731" y="1302"/>
                </a:lnTo>
                <a:lnTo>
                  <a:pt x="731" y="1303"/>
                </a:lnTo>
                <a:lnTo>
                  <a:pt x="731" y="1304"/>
                </a:lnTo>
                <a:lnTo>
                  <a:pt x="731" y="1305"/>
                </a:lnTo>
                <a:lnTo>
                  <a:pt x="729" y="1307"/>
                </a:lnTo>
                <a:lnTo>
                  <a:pt x="728" y="1307"/>
                </a:lnTo>
                <a:lnTo>
                  <a:pt x="729" y="1307"/>
                </a:lnTo>
                <a:lnTo>
                  <a:pt x="729" y="1308"/>
                </a:lnTo>
                <a:lnTo>
                  <a:pt x="729" y="1309"/>
                </a:lnTo>
                <a:lnTo>
                  <a:pt x="729" y="1310"/>
                </a:lnTo>
                <a:lnTo>
                  <a:pt x="731" y="1310"/>
                </a:lnTo>
                <a:lnTo>
                  <a:pt x="731" y="1311"/>
                </a:lnTo>
                <a:lnTo>
                  <a:pt x="729" y="1311"/>
                </a:lnTo>
                <a:lnTo>
                  <a:pt x="729" y="1312"/>
                </a:lnTo>
                <a:lnTo>
                  <a:pt x="731" y="1311"/>
                </a:lnTo>
                <a:lnTo>
                  <a:pt x="732" y="1311"/>
                </a:lnTo>
                <a:lnTo>
                  <a:pt x="733" y="1311"/>
                </a:lnTo>
                <a:lnTo>
                  <a:pt x="733" y="1312"/>
                </a:lnTo>
                <a:lnTo>
                  <a:pt x="734" y="1312"/>
                </a:lnTo>
                <a:lnTo>
                  <a:pt x="734" y="1313"/>
                </a:lnTo>
                <a:lnTo>
                  <a:pt x="735" y="1313"/>
                </a:lnTo>
                <a:lnTo>
                  <a:pt x="734" y="1314"/>
                </a:lnTo>
                <a:lnTo>
                  <a:pt x="735" y="1314"/>
                </a:lnTo>
                <a:lnTo>
                  <a:pt x="736" y="1316"/>
                </a:lnTo>
                <a:lnTo>
                  <a:pt x="737" y="1316"/>
                </a:lnTo>
                <a:lnTo>
                  <a:pt x="737" y="1317"/>
                </a:lnTo>
                <a:lnTo>
                  <a:pt x="744" y="1316"/>
                </a:lnTo>
                <a:lnTo>
                  <a:pt x="745" y="1314"/>
                </a:lnTo>
                <a:lnTo>
                  <a:pt x="748" y="1314"/>
                </a:lnTo>
                <a:lnTo>
                  <a:pt x="749" y="1314"/>
                </a:lnTo>
                <a:lnTo>
                  <a:pt x="750" y="1314"/>
                </a:lnTo>
                <a:lnTo>
                  <a:pt x="751" y="1314"/>
                </a:lnTo>
                <a:lnTo>
                  <a:pt x="752" y="1313"/>
                </a:lnTo>
                <a:lnTo>
                  <a:pt x="754" y="1313"/>
                </a:lnTo>
                <a:lnTo>
                  <a:pt x="759" y="1312"/>
                </a:lnTo>
                <a:lnTo>
                  <a:pt x="765" y="1312"/>
                </a:lnTo>
                <a:lnTo>
                  <a:pt x="766" y="1311"/>
                </a:lnTo>
                <a:lnTo>
                  <a:pt x="769" y="1311"/>
                </a:lnTo>
                <a:lnTo>
                  <a:pt x="771" y="1311"/>
                </a:lnTo>
                <a:lnTo>
                  <a:pt x="774" y="1310"/>
                </a:lnTo>
                <a:lnTo>
                  <a:pt x="777" y="1310"/>
                </a:lnTo>
                <a:lnTo>
                  <a:pt x="776" y="1309"/>
                </a:lnTo>
                <a:lnTo>
                  <a:pt x="778" y="1308"/>
                </a:lnTo>
                <a:lnTo>
                  <a:pt x="779" y="1310"/>
                </a:lnTo>
                <a:lnTo>
                  <a:pt x="783" y="1312"/>
                </a:lnTo>
                <a:lnTo>
                  <a:pt x="784" y="1313"/>
                </a:lnTo>
                <a:lnTo>
                  <a:pt x="783" y="1313"/>
                </a:lnTo>
                <a:lnTo>
                  <a:pt x="782" y="1313"/>
                </a:lnTo>
                <a:lnTo>
                  <a:pt x="780" y="1313"/>
                </a:lnTo>
                <a:lnTo>
                  <a:pt x="778" y="1314"/>
                </a:lnTo>
                <a:lnTo>
                  <a:pt x="776" y="1314"/>
                </a:lnTo>
                <a:lnTo>
                  <a:pt x="774" y="1314"/>
                </a:lnTo>
                <a:lnTo>
                  <a:pt x="771" y="1316"/>
                </a:lnTo>
                <a:lnTo>
                  <a:pt x="770" y="1316"/>
                </a:lnTo>
                <a:lnTo>
                  <a:pt x="771" y="1319"/>
                </a:lnTo>
                <a:close/>
                <a:moveTo>
                  <a:pt x="702" y="1297"/>
                </a:moveTo>
                <a:lnTo>
                  <a:pt x="702" y="1296"/>
                </a:lnTo>
                <a:lnTo>
                  <a:pt x="696" y="1297"/>
                </a:lnTo>
                <a:lnTo>
                  <a:pt x="696" y="1300"/>
                </a:lnTo>
                <a:lnTo>
                  <a:pt x="702" y="1299"/>
                </a:lnTo>
                <a:lnTo>
                  <a:pt x="702" y="1297"/>
                </a:lnTo>
                <a:close/>
                <a:moveTo>
                  <a:pt x="1591" y="1223"/>
                </a:moveTo>
                <a:lnTo>
                  <a:pt x="1591" y="1227"/>
                </a:lnTo>
                <a:lnTo>
                  <a:pt x="1590" y="1232"/>
                </a:lnTo>
                <a:lnTo>
                  <a:pt x="1590" y="1233"/>
                </a:lnTo>
                <a:lnTo>
                  <a:pt x="1589" y="1240"/>
                </a:lnTo>
                <a:lnTo>
                  <a:pt x="1588" y="1245"/>
                </a:lnTo>
                <a:lnTo>
                  <a:pt x="1592" y="1245"/>
                </a:lnTo>
                <a:lnTo>
                  <a:pt x="1592" y="1243"/>
                </a:lnTo>
                <a:lnTo>
                  <a:pt x="1592" y="1241"/>
                </a:lnTo>
                <a:lnTo>
                  <a:pt x="1594" y="1240"/>
                </a:lnTo>
                <a:lnTo>
                  <a:pt x="1595" y="1234"/>
                </a:lnTo>
                <a:lnTo>
                  <a:pt x="1595" y="1231"/>
                </a:lnTo>
                <a:lnTo>
                  <a:pt x="1595" y="1227"/>
                </a:lnTo>
                <a:lnTo>
                  <a:pt x="1596" y="1226"/>
                </a:lnTo>
                <a:lnTo>
                  <a:pt x="1596" y="1224"/>
                </a:lnTo>
                <a:lnTo>
                  <a:pt x="1596" y="1220"/>
                </a:lnTo>
                <a:lnTo>
                  <a:pt x="1596" y="1219"/>
                </a:lnTo>
                <a:lnTo>
                  <a:pt x="1597" y="1218"/>
                </a:lnTo>
                <a:lnTo>
                  <a:pt x="1597" y="1214"/>
                </a:lnTo>
                <a:lnTo>
                  <a:pt x="1596" y="1214"/>
                </a:lnTo>
                <a:lnTo>
                  <a:pt x="1597" y="1212"/>
                </a:lnTo>
                <a:lnTo>
                  <a:pt x="1597" y="1211"/>
                </a:lnTo>
                <a:lnTo>
                  <a:pt x="1597" y="1209"/>
                </a:lnTo>
                <a:lnTo>
                  <a:pt x="1596" y="1209"/>
                </a:lnTo>
                <a:lnTo>
                  <a:pt x="1596" y="1207"/>
                </a:lnTo>
                <a:lnTo>
                  <a:pt x="1597" y="1204"/>
                </a:lnTo>
                <a:lnTo>
                  <a:pt x="1597" y="1203"/>
                </a:lnTo>
                <a:lnTo>
                  <a:pt x="1597" y="1202"/>
                </a:lnTo>
                <a:lnTo>
                  <a:pt x="1597" y="1200"/>
                </a:lnTo>
                <a:lnTo>
                  <a:pt x="1597" y="1199"/>
                </a:lnTo>
                <a:lnTo>
                  <a:pt x="1596" y="1199"/>
                </a:lnTo>
                <a:lnTo>
                  <a:pt x="1596" y="1197"/>
                </a:lnTo>
                <a:lnTo>
                  <a:pt x="1596" y="1195"/>
                </a:lnTo>
                <a:lnTo>
                  <a:pt x="1596" y="1193"/>
                </a:lnTo>
                <a:lnTo>
                  <a:pt x="1596" y="1191"/>
                </a:lnTo>
                <a:lnTo>
                  <a:pt x="1596" y="1187"/>
                </a:lnTo>
                <a:lnTo>
                  <a:pt x="1596" y="1185"/>
                </a:lnTo>
                <a:lnTo>
                  <a:pt x="1596" y="1183"/>
                </a:lnTo>
                <a:lnTo>
                  <a:pt x="1596" y="1181"/>
                </a:lnTo>
                <a:lnTo>
                  <a:pt x="1596" y="1178"/>
                </a:lnTo>
                <a:lnTo>
                  <a:pt x="1596" y="1177"/>
                </a:lnTo>
                <a:lnTo>
                  <a:pt x="1596" y="1176"/>
                </a:lnTo>
                <a:lnTo>
                  <a:pt x="1596" y="1174"/>
                </a:lnTo>
                <a:lnTo>
                  <a:pt x="1596" y="1173"/>
                </a:lnTo>
                <a:lnTo>
                  <a:pt x="1596" y="1170"/>
                </a:lnTo>
                <a:lnTo>
                  <a:pt x="1596" y="1168"/>
                </a:lnTo>
                <a:lnTo>
                  <a:pt x="1596" y="1167"/>
                </a:lnTo>
                <a:lnTo>
                  <a:pt x="1596" y="1164"/>
                </a:lnTo>
                <a:lnTo>
                  <a:pt x="1596" y="1162"/>
                </a:lnTo>
                <a:lnTo>
                  <a:pt x="1596" y="1160"/>
                </a:lnTo>
                <a:lnTo>
                  <a:pt x="1597" y="1158"/>
                </a:lnTo>
                <a:lnTo>
                  <a:pt x="1597" y="1157"/>
                </a:lnTo>
                <a:lnTo>
                  <a:pt x="1596" y="1157"/>
                </a:lnTo>
                <a:lnTo>
                  <a:pt x="1596" y="1156"/>
                </a:lnTo>
                <a:lnTo>
                  <a:pt x="1596" y="1153"/>
                </a:lnTo>
                <a:lnTo>
                  <a:pt x="1597" y="1151"/>
                </a:lnTo>
                <a:lnTo>
                  <a:pt x="1597" y="1149"/>
                </a:lnTo>
                <a:lnTo>
                  <a:pt x="1597" y="1147"/>
                </a:lnTo>
                <a:lnTo>
                  <a:pt x="1597" y="1145"/>
                </a:lnTo>
                <a:lnTo>
                  <a:pt x="1598" y="1141"/>
                </a:lnTo>
                <a:lnTo>
                  <a:pt x="1599" y="1138"/>
                </a:lnTo>
                <a:lnTo>
                  <a:pt x="1599" y="1136"/>
                </a:lnTo>
                <a:lnTo>
                  <a:pt x="1599" y="1135"/>
                </a:lnTo>
                <a:lnTo>
                  <a:pt x="1597" y="1135"/>
                </a:lnTo>
                <a:lnTo>
                  <a:pt x="1596" y="1135"/>
                </a:lnTo>
                <a:lnTo>
                  <a:pt x="1594" y="1134"/>
                </a:lnTo>
                <a:lnTo>
                  <a:pt x="1591" y="1134"/>
                </a:lnTo>
                <a:lnTo>
                  <a:pt x="1590" y="1134"/>
                </a:lnTo>
                <a:lnTo>
                  <a:pt x="1590" y="1133"/>
                </a:lnTo>
                <a:lnTo>
                  <a:pt x="1590" y="1132"/>
                </a:lnTo>
                <a:lnTo>
                  <a:pt x="1589" y="1132"/>
                </a:lnTo>
                <a:lnTo>
                  <a:pt x="1589" y="1131"/>
                </a:lnTo>
                <a:lnTo>
                  <a:pt x="1589" y="1130"/>
                </a:lnTo>
                <a:lnTo>
                  <a:pt x="1588" y="1130"/>
                </a:lnTo>
                <a:lnTo>
                  <a:pt x="1588" y="1128"/>
                </a:lnTo>
                <a:lnTo>
                  <a:pt x="1587" y="1128"/>
                </a:lnTo>
                <a:lnTo>
                  <a:pt x="1587" y="1127"/>
                </a:lnTo>
                <a:lnTo>
                  <a:pt x="1586" y="1127"/>
                </a:lnTo>
                <a:lnTo>
                  <a:pt x="1585" y="1127"/>
                </a:lnTo>
                <a:lnTo>
                  <a:pt x="1583" y="1126"/>
                </a:lnTo>
                <a:lnTo>
                  <a:pt x="1582" y="1126"/>
                </a:lnTo>
                <a:lnTo>
                  <a:pt x="1581" y="1125"/>
                </a:lnTo>
                <a:lnTo>
                  <a:pt x="1580" y="1126"/>
                </a:lnTo>
                <a:lnTo>
                  <a:pt x="1579" y="1130"/>
                </a:lnTo>
                <a:lnTo>
                  <a:pt x="1578" y="1131"/>
                </a:lnTo>
                <a:lnTo>
                  <a:pt x="1575" y="1135"/>
                </a:lnTo>
                <a:lnTo>
                  <a:pt x="1573" y="1140"/>
                </a:lnTo>
                <a:lnTo>
                  <a:pt x="1572" y="1143"/>
                </a:lnTo>
                <a:lnTo>
                  <a:pt x="1571" y="1144"/>
                </a:lnTo>
                <a:lnTo>
                  <a:pt x="1570" y="1147"/>
                </a:lnTo>
                <a:lnTo>
                  <a:pt x="1569" y="1149"/>
                </a:lnTo>
                <a:lnTo>
                  <a:pt x="1567" y="1151"/>
                </a:lnTo>
                <a:lnTo>
                  <a:pt x="1565" y="1155"/>
                </a:lnTo>
                <a:lnTo>
                  <a:pt x="1565" y="1157"/>
                </a:lnTo>
                <a:lnTo>
                  <a:pt x="1564" y="1159"/>
                </a:lnTo>
                <a:lnTo>
                  <a:pt x="1562" y="1162"/>
                </a:lnTo>
                <a:lnTo>
                  <a:pt x="1562" y="1164"/>
                </a:lnTo>
                <a:lnTo>
                  <a:pt x="1561" y="1164"/>
                </a:lnTo>
                <a:lnTo>
                  <a:pt x="1560" y="1166"/>
                </a:lnTo>
                <a:lnTo>
                  <a:pt x="1557" y="1172"/>
                </a:lnTo>
                <a:lnTo>
                  <a:pt x="1558" y="1173"/>
                </a:lnTo>
                <a:lnTo>
                  <a:pt x="1557" y="1175"/>
                </a:lnTo>
                <a:lnTo>
                  <a:pt x="1557" y="1176"/>
                </a:lnTo>
                <a:lnTo>
                  <a:pt x="1556" y="1177"/>
                </a:lnTo>
                <a:lnTo>
                  <a:pt x="1558" y="1179"/>
                </a:lnTo>
                <a:lnTo>
                  <a:pt x="1560" y="1181"/>
                </a:lnTo>
                <a:lnTo>
                  <a:pt x="1561" y="1182"/>
                </a:lnTo>
                <a:lnTo>
                  <a:pt x="1560" y="1184"/>
                </a:lnTo>
                <a:lnTo>
                  <a:pt x="1562" y="1185"/>
                </a:lnTo>
                <a:lnTo>
                  <a:pt x="1562" y="1186"/>
                </a:lnTo>
                <a:lnTo>
                  <a:pt x="1563" y="1187"/>
                </a:lnTo>
                <a:lnTo>
                  <a:pt x="1564" y="1189"/>
                </a:lnTo>
                <a:lnTo>
                  <a:pt x="1565" y="1189"/>
                </a:lnTo>
                <a:lnTo>
                  <a:pt x="1566" y="1190"/>
                </a:lnTo>
                <a:lnTo>
                  <a:pt x="1567" y="1191"/>
                </a:lnTo>
                <a:lnTo>
                  <a:pt x="1569" y="1192"/>
                </a:lnTo>
                <a:lnTo>
                  <a:pt x="1569" y="1193"/>
                </a:lnTo>
                <a:lnTo>
                  <a:pt x="1571" y="1194"/>
                </a:lnTo>
                <a:lnTo>
                  <a:pt x="1572" y="1195"/>
                </a:lnTo>
                <a:lnTo>
                  <a:pt x="1573" y="1197"/>
                </a:lnTo>
                <a:lnTo>
                  <a:pt x="1574" y="1198"/>
                </a:lnTo>
                <a:lnTo>
                  <a:pt x="1577" y="1199"/>
                </a:lnTo>
                <a:lnTo>
                  <a:pt x="1578" y="1200"/>
                </a:lnTo>
                <a:lnTo>
                  <a:pt x="1578" y="1201"/>
                </a:lnTo>
                <a:lnTo>
                  <a:pt x="1579" y="1202"/>
                </a:lnTo>
                <a:lnTo>
                  <a:pt x="1580" y="1202"/>
                </a:lnTo>
                <a:lnTo>
                  <a:pt x="1581" y="1203"/>
                </a:lnTo>
                <a:lnTo>
                  <a:pt x="1582" y="1206"/>
                </a:lnTo>
                <a:lnTo>
                  <a:pt x="1583" y="1207"/>
                </a:lnTo>
                <a:lnTo>
                  <a:pt x="1589" y="1211"/>
                </a:lnTo>
                <a:lnTo>
                  <a:pt x="1591" y="1214"/>
                </a:lnTo>
                <a:lnTo>
                  <a:pt x="1592" y="1215"/>
                </a:lnTo>
                <a:lnTo>
                  <a:pt x="1592" y="1217"/>
                </a:lnTo>
                <a:lnTo>
                  <a:pt x="1591" y="1220"/>
                </a:lnTo>
                <a:lnTo>
                  <a:pt x="1591" y="1223"/>
                </a:lnTo>
                <a:close/>
                <a:moveTo>
                  <a:pt x="776" y="1211"/>
                </a:moveTo>
                <a:lnTo>
                  <a:pt x="775" y="1210"/>
                </a:lnTo>
                <a:lnTo>
                  <a:pt x="779" y="1210"/>
                </a:lnTo>
                <a:lnTo>
                  <a:pt x="780" y="1210"/>
                </a:lnTo>
                <a:lnTo>
                  <a:pt x="780" y="1209"/>
                </a:lnTo>
                <a:lnTo>
                  <a:pt x="780" y="1208"/>
                </a:lnTo>
                <a:lnTo>
                  <a:pt x="780" y="1207"/>
                </a:lnTo>
                <a:lnTo>
                  <a:pt x="779" y="1206"/>
                </a:lnTo>
                <a:lnTo>
                  <a:pt x="779" y="1204"/>
                </a:lnTo>
                <a:lnTo>
                  <a:pt x="779" y="1203"/>
                </a:lnTo>
                <a:lnTo>
                  <a:pt x="780" y="1203"/>
                </a:lnTo>
                <a:lnTo>
                  <a:pt x="779" y="1198"/>
                </a:lnTo>
                <a:lnTo>
                  <a:pt x="779" y="1195"/>
                </a:lnTo>
                <a:lnTo>
                  <a:pt x="779" y="1194"/>
                </a:lnTo>
                <a:lnTo>
                  <a:pt x="779" y="1193"/>
                </a:lnTo>
                <a:lnTo>
                  <a:pt x="778" y="1192"/>
                </a:lnTo>
                <a:lnTo>
                  <a:pt x="778" y="1191"/>
                </a:lnTo>
                <a:lnTo>
                  <a:pt x="778" y="1190"/>
                </a:lnTo>
                <a:lnTo>
                  <a:pt x="778" y="1189"/>
                </a:lnTo>
                <a:lnTo>
                  <a:pt x="778" y="1187"/>
                </a:lnTo>
                <a:lnTo>
                  <a:pt x="778" y="1186"/>
                </a:lnTo>
                <a:lnTo>
                  <a:pt x="779" y="1185"/>
                </a:lnTo>
                <a:lnTo>
                  <a:pt x="779" y="1184"/>
                </a:lnTo>
                <a:lnTo>
                  <a:pt x="779" y="1183"/>
                </a:lnTo>
                <a:lnTo>
                  <a:pt x="779" y="1182"/>
                </a:lnTo>
                <a:lnTo>
                  <a:pt x="780" y="1181"/>
                </a:lnTo>
                <a:lnTo>
                  <a:pt x="780" y="1179"/>
                </a:lnTo>
                <a:lnTo>
                  <a:pt x="780" y="1178"/>
                </a:lnTo>
                <a:lnTo>
                  <a:pt x="782" y="1178"/>
                </a:lnTo>
                <a:lnTo>
                  <a:pt x="783" y="1177"/>
                </a:lnTo>
                <a:lnTo>
                  <a:pt x="783" y="1176"/>
                </a:lnTo>
                <a:lnTo>
                  <a:pt x="783" y="1175"/>
                </a:lnTo>
                <a:lnTo>
                  <a:pt x="784" y="1175"/>
                </a:lnTo>
                <a:lnTo>
                  <a:pt x="785" y="1174"/>
                </a:lnTo>
                <a:lnTo>
                  <a:pt x="788" y="1169"/>
                </a:lnTo>
                <a:lnTo>
                  <a:pt x="797" y="1161"/>
                </a:lnTo>
                <a:lnTo>
                  <a:pt x="797" y="1160"/>
                </a:lnTo>
                <a:lnTo>
                  <a:pt x="799" y="1160"/>
                </a:lnTo>
                <a:lnTo>
                  <a:pt x="801" y="1158"/>
                </a:lnTo>
                <a:lnTo>
                  <a:pt x="803" y="1156"/>
                </a:lnTo>
                <a:lnTo>
                  <a:pt x="804" y="1153"/>
                </a:lnTo>
                <a:lnTo>
                  <a:pt x="805" y="1152"/>
                </a:lnTo>
                <a:lnTo>
                  <a:pt x="807" y="1151"/>
                </a:lnTo>
                <a:lnTo>
                  <a:pt x="808" y="1149"/>
                </a:lnTo>
                <a:lnTo>
                  <a:pt x="809" y="1147"/>
                </a:lnTo>
                <a:lnTo>
                  <a:pt x="810" y="1144"/>
                </a:lnTo>
                <a:lnTo>
                  <a:pt x="810" y="1142"/>
                </a:lnTo>
                <a:lnTo>
                  <a:pt x="810" y="1140"/>
                </a:lnTo>
                <a:lnTo>
                  <a:pt x="811" y="1136"/>
                </a:lnTo>
                <a:lnTo>
                  <a:pt x="810" y="1134"/>
                </a:lnTo>
                <a:lnTo>
                  <a:pt x="810" y="1132"/>
                </a:lnTo>
                <a:lnTo>
                  <a:pt x="810" y="1128"/>
                </a:lnTo>
                <a:lnTo>
                  <a:pt x="810" y="1127"/>
                </a:lnTo>
                <a:lnTo>
                  <a:pt x="809" y="1125"/>
                </a:lnTo>
                <a:lnTo>
                  <a:pt x="809" y="1123"/>
                </a:lnTo>
                <a:lnTo>
                  <a:pt x="809" y="1122"/>
                </a:lnTo>
                <a:lnTo>
                  <a:pt x="808" y="1119"/>
                </a:lnTo>
                <a:lnTo>
                  <a:pt x="808" y="1117"/>
                </a:lnTo>
                <a:lnTo>
                  <a:pt x="807" y="1115"/>
                </a:lnTo>
                <a:lnTo>
                  <a:pt x="807" y="1111"/>
                </a:lnTo>
                <a:lnTo>
                  <a:pt x="807" y="1109"/>
                </a:lnTo>
                <a:lnTo>
                  <a:pt x="805" y="1108"/>
                </a:lnTo>
                <a:lnTo>
                  <a:pt x="805" y="1106"/>
                </a:lnTo>
                <a:lnTo>
                  <a:pt x="805" y="1105"/>
                </a:lnTo>
                <a:lnTo>
                  <a:pt x="804" y="1101"/>
                </a:lnTo>
                <a:lnTo>
                  <a:pt x="804" y="1100"/>
                </a:lnTo>
                <a:lnTo>
                  <a:pt x="802" y="1099"/>
                </a:lnTo>
                <a:lnTo>
                  <a:pt x="802" y="1098"/>
                </a:lnTo>
                <a:lnTo>
                  <a:pt x="802" y="1093"/>
                </a:lnTo>
                <a:lnTo>
                  <a:pt x="799" y="1093"/>
                </a:lnTo>
                <a:lnTo>
                  <a:pt x="793" y="1092"/>
                </a:lnTo>
                <a:lnTo>
                  <a:pt x="789" y="1092"/>
                </a:lnTo>
                <a:lnTo>
                  <a:pt x="788" y="1092"/>
                </a:lnTo>
                <a:lnTo>
                  <a:pt x="777" y="1092"/>
                </a:lnTo>
                <a:lnTo>
                  <a:pt x="772" y="1092"/>
                </a:lnTo>
                <a:lnTo>
                  <a:pt x="762" y="1091"/>
                </a:lnTo>
                <a:lnTo>
                  <a:pt x="758" y="1091"/>
                </a:lnTo>
                <a:lnTo>
                  <a:pt x="757" y="1091"/>
                </a:lnTo>
                <a:lnTo>
                  <a:pt x="755" y="1091"/>
                </a:lnTo>
                <a:lnTo>
                  <a:pt x="741" y="1091"/>
                </a:lnTo>
                <a:lnTo>
                  <a:pt x="732" y="1090"/>
                </a:lnTo>
                <a:lnTo>
                  <a:pt x="721" y="1090"/>
                </a:lnTo>
                <a:lnTo>
                  <a:pt x="721" y="1097"/>
                </a:lnTo>
                <a:lnTo>
                  <a:pt x="721" y="1100"/>
                </a:lnTo>
                <a:lnTo>
                  <a:pt x="724" y="1100"/>
                </a:lnTo>
                <a:lnTo>
                  <a:pt x="725" y="1100"/>
                </a:lnTo>
                <a:lnTo>
                  <a:pt x="727" y="1100"/>
                </a:lnTo>
                <a:lnTo>
                  <a:pt x="758" y="1101"/>
                </a:lnTo>
                <a:lnTo>
                  <a:pt x="752" y="1158"/>
                </a:lnTo>
                <a:lnTo>
                  <a:pt x="751" y="1160"/>
                </a:lnTo>
                <a:lnTo>
                  <a:pt x="751" y="1161"/>
                </a:lnTo>
                <a:lnTo>
                  <a:pt x="751" y="1162"/>
                </a:lnTo>
                <a:lnTo>
                  <a:pt x="750" y="1161"/>
                </a:lnTo>
                <a:lnTo>
                  <a:pt x="749" y="1160"/>
                </a:lnTo>
                <a:lnTo>
                  <a:pt x="748" y="1159"/>
                </a:lnTo>
                <a:lnTo>
                  <a:pt x="746" y="1159"/>
                </a:lnTo>
                <a:lnTo>
                  <a:pt x="745" y="1158"/>
                </a:lnTo>
                <a:lnTo>
                  <a:pt x="744" y="1158"/>
                </a:lnTo>
                <a:lnTo>
                  <a:pt x="743" y="1158"/>
                </a:lnTo>
                <a:lnTo>
                  <a:pt x="742" y="1158"/>
                </a:lnTo>
                <a:lnTo>
                  <a:pt x="741" y="1158"/>
                </a:lnTo>
                <a:lnTo>
                  <a:pt x="740" y="1158"/>
                </a:lnTo>
                <a:lnTo>
                  <a:pt x="738" y="1158"/>
                </a:lnTo>
                <a:lnTo>
                  <a:pt x="738" y="1159"/>
                </a:lnTo>
                <a:lnTo>
                  <a:pt x="737" y="1159"/>
                </a:lnTo>
                <a:lnTo>
                  <a:pt x="736" y="1159"/>
                </a:lnTo>
                <a:lnTo>
                  <a:pt x="735" y="1158"/>
                </a:lnTo>
                <a:lnTo>
                  <a:pt x="734" y="1158"/>
                </a:lnTo>
                <a:lnTo>
                  <a:pt x="733" y="1158"/>
                </a:lnTo>
                <a:lnTo>
                  <a:pt x="732" y="1157"/>
                </a:lnTo>
                <a:lnTo>
                  <a:pt x="731" y="1157"/>
                </a:lnTo>
                <a:lnTo>
                  <a:pt x="729" y="1157"/>
                </a:lnTo>
                <a:lnTo>
                  <a:pt x="728" y="1156"/>
                </a:lnTo>
                <a:lnTo>
                  <a:pt x="728" y="1157"/>
                </a:lnTo>
                <a:lnTo>
                  <a:pt x="728" y="1158"/>
                </a:lnTo>
                <a:lnTo>
                  <a:pt x="728" y="1159"/>
                </a:lnTo>
                <a:lnTo>
                  <a:pt x="728" y="1160"/>
                </a:lnTo>
                <a:lnTo>
                  <a:pt x="728" y="1161"/>
                </a:lnTo>
                <a:lnTo>
                  <a:pt x="729" y="1161"/>
                </a:lnTo>
                <a:lnTo>
                  <a:pt x="729" y="1162"/>
                </a:lnTo>
                <a:lnTo>
                  <a:pt x="729" y="1164"/>
                </a:lnTo>
                <a:lnTo>
                  <a:pt x="729" y="1165"/>
                </a:lnTo>
                <a:lnTo>
                  <a:pt x="729" y="1166"/>
                </a:lnTo>
                <a:lnTo>
                  <a:pt x="729" y="1167"/>
                </a:lnTo>
                <a:lnTo>
                  <a:pt x="731" y="1167"/>
                </a:lnTo>
                <a:lnTo>
                  <a:pt x="732" y="1167"/>
                </a:lnTo>
                <a:lnTo>
                  <a:pt x="732" y="1168"/>
                </a:lnTo>
                <a:lnTo>
                  <a:pt x="733" y="1168"/>
                </a:lnTo>
                <a:lnTo>
                  <a:pt x="734" y="1168"/>
                </a:lnTo>
                <a:lnTo>
                  <a:pt x="734" y="1169"/>
                </a:lnTo>
                <a:lnTo>
                  <a:pt x="735" y="1169"/>
                </a:lnTo>
                <a:lnTo>
                  <a:pt x="736" y="1169"/>
                </a:lnTo>
                <a:lnTo>
                  <a:pt x="737" y="1169"/>
                </a:lnTo>
                <a:lnTo>
                  <a:pt x="738" y="1169"/>
                </a:lnTo>
                <a:lnTo>
                  <a:pt x="738" y="1170"/>
                </a:lnTo>
                <a:lnTo>
                  <a:pt x="740" y="1170"/>
                </a:lnTo>
                <a:lnTo>
                  <a:pt x="740" y="1172"/>
                </a:lnTo>
                <a:lnTo>
                  <a:pt x="741" y="1172"/>
                </a:lnTo>
                <a:lnTo>
                  <a:pt x="741" y="1173"/>
                </a:lnTo>
                <a:lnTo>
                  <a:pt x="742" y="1173"/>
                </a:lnTo>
                <a:lnTo>
                  <a:pt x="742" y="1174"/>
                </a:lnTo>
                <a:lnTo>
                  <a:pt x="743" y="1174"/>
                </a:lnTo>
                <a:lnTo>
                  <a:pt x="744" y="1174"/>
                </a:lnTo>
                <a:lnTo>
                  <a:pt x="744" y="1175"/>
                </a:lnTo>
                <a:lnTo>
                  <a:pt x="745" y="1175"/>
                </a:lnTo>
                <a:lnTo>
                  <a:pt x="745" y="1176"/>
                </a:lnTo>
                <a:lnTo>
                  <a:pt x="746" y="1176"/>
                </a:lnTo>
                <a:lnTo>
                  <a:pt x="746" y="1177"/>
                </a:lnTo>
                <a:lnTo>
                  <a:pt x="746" y="1178"/>
                </a:lnTo>
                <a:lnTo>
                  <a:pt x="745" y="1179"/>
                </a:lnTo>
                <a:lnTo>
                  <a:pt x="745" y="1181"/>
                </a:lnTo>
                <a:lnTo>
                  <a:pt x="745" y="1182"/>
                </a:lnTo>
                <a:lnTo>
                  <a:pt x="744" y="1183"/>
                </a:lnTo>
                <a:lnTo>
                  <a:pt x="744" y="1184"/>
                </a:lnTo>
                <a:lnTo>
                  <a:pt x="744" y="1186"/>
                </a:lnTo>
                <a:lnTo>
                  <a:pt x="744" y="1187"/>
                </a:lnTo>
                <a:lnTo>
                  <a:pt x="744" y="1189"/>
                </a:lnTo>
                <a:lnTo>
                  <a:pt x="744" y="1190"/>
                </a:lnTo>
                <a:lnTo>
                  <a:pt x="744" y="1191"/>
                </a:lnTo>
                <a:lnTo>
                  <a:pt x="744" y="1192"/>
                </a:lnTo>
                <a:lnTo>
                  <a:pt x="744" y="1193"/>
                </a:lnTo>
                <a:lnTo>
                  <a:pt x="744" y="1194"/>
                </a:lnTo>
                <a:lnTo>
                  <a:pt x="744" y="1195"/>
                </a:lnTo>
                <a:lnTo>
                  <a:pt x="745" y="1195"/>
                </a:lnTo>
                <a:lnTo>
                  <a:pt x="745" y="1197"/>
                </a:lnTo>
                <a:lnTo>
                  <a:pt x="746" y="1197"/>
                </a:lnTo>
                <a:lnTo>
                  <a:pt x="746" y="1198"/>
                </a:lnTo>
                <a:lnTo>
                  <a:pt x="746" y="1199"/>
                </a:lnTo>
                <a:lnTo>
                  <a:pt x="746" y="1200"/>
                </a:lnTo>
                <a:lnTo>
                  <a:pt x="748" y="1201"/>
                </a:lnTo>
                <a:lnTo>
                  <a:pt x="748" y="1202"/>
                </a:lnTo>
                <a:lnTo>
                  <a:pt x="748" y="1203"/>
                </a:lnTo>
                <a:lnTo>
                  <a:pt x="746" y="1203"/>
                </a:lnTo>
                <a:lnTo>
                  <a:pt x="746" y="1204"/>
                </a:lnTo>
                <a:lnTo>
                  <a:pt x="746" y="1206"/>
                </a:lnTo>
                <a:lnTo>
                  <a:pt x="745" y="1206"/>
                </a:lnTo>
                <a:lnTo>
                  <a:pt x="745" y="1207"/>
                </a:lnTo>
                <a:lnTo>
                  <a:pt x="744" y="1208"/>
                </a:lnTo>
                <a:lnTo>
                  <a:pt x="744" y="1209"/>
                </a:lnTo>
                <a:lnTo>
                  <a:pt x="743" y="1209"/>
                </a:lnTo>
                <a:lnTo>
                  <a:pt x="743" y="1210"/>
                </a:lnTo>
                <a:lnTo>
                  <a:pt x="743" y="1211"/>
                </a:lnTo>
                <a:lnTo>
                  <a:pt x="742" y="1211"/>
                </a:lnTo>
                <a:lnTo>
                  <a:pt x="742" y="1212"/>
                </a:lnTo>
                <a:lnTo>
                  <a:pt x="741" y="1212"/>
                </a:lnTo>
                <a:lnTo>
                  <a:pt x="741" y="1214"/>
                </a:lnTo>
                <a:lnTo>
                  <a:pt x="740" y="1214"/>
                </a:lnTo>
                <a:lnTo>
                  <a:pt x="740" y="1215"/>
                </a:lnTo>
                <a:lnTo>
                  <a:pt x="740" y="1216"/>
                </a:lnTo>
                <a:lnTo>
                  <a:pt x="743" y="1216"/>
                </a:lnTo>
                <a:lnTo>
                  <a:pt x="744" y="1216"/>
                </a:lnTo>
                <a:lnTo>
                  <a:pt x="746" y="1216"/>
                </a:lnTo>
                <a:lnTo>
                  <a:pt x="749" y="1216"/>
                </a:lnTo>
                <a:lnTo>
                  <a:pt x="750" y="1216"/>
                </a:lnTo>
                <a:lnTo>
                  <a:pt x="751" y="1216"/>
                </a:lnTo>
                <a:lnTo>
                  <a:pt x="752" y="1216"/>
                </a:lnTo>
                <a:lnTo>
                  <a:pt x="754" y="1216"/>
                </a:lnTo>
                <a:lnTo>
                  <a:pt x="757" y="1216"/>
                </a:lnTo>
                <a:lnTo>
                  <a:pt x="758" y="1216"/>
                </a:lnTo>
                <a:lnTo>
                  <a:pt x="760" y="1216"/>
                </a:lnTo>
                <a:lnTo>
                  <a:pt x="762" y="1216"/>
                </a:lnTo>
                <a:lnTo>
                  <a:pt x="766" y="1216"/>
                </a:lnTo>
                <a:lnTo>
                  <a:pt x="768" y="1217"/>
                </a:lnTo>
                <a:lnTo>
                  <a:pt x="770" y="1217"/>
                </a:lnTo>
                <a:lnTo>
                  <a:pt x="772" y="1217"/>
                </a:lnTo>
                <a:lnTo>
                  <a:pt x="774" y="1217"/>
                </a:lnTo>
                <a:lnTo>
                  <a:pt x="776" y="1217"/>
                </a:lnTo>
                <a:lnTo>
                  <a:pt x="777" y="1217"/>
                </a:lnTo>
                <a:lnTo>
                  <a:pt x="776" y="1214"/>
                </a:lnTo>
                <a:lnTo>
                  <a:pt x="776" y="1212"/>
                </a:lnTo>
                <a:lnTo>
                  <a:pt x="776" y="1211"/>
                </a:lnTo>
                <a:close/>
                <a:moveTo>
                  <a:pt x="711" y="1111"/>
                </a:moveTo>
                <a:lnTo>
                  <a:pt x="711" y="1108"/>
                </a:lnTo>
                <a:lnTo>
                  <a:pt x="708" y="1109"/>
                </a:lnTo>
                <a:lnTo>
                  <a:pt x="707" y="1109"/>
                </a:lnTo>
                <a:lnTo>
                  <a:pt x="707" y="1110"/>
                </a:lnTo>
                <a:lnTo>
                  <a:pt x="707" y="1111"/>
                </a:lnTo>
                <a:lnTo>
                  <a:pt x="707" y="1113"/>
                </a:lnTo>
                <a:lnTo>
                  <a:pt x="707" y="1114"/>
                </a:lnTo>
                <a:lnTo>
                  <a:pt x="707" y="1115"/>
                </a:lnTo>
                <a:lnTo>
                  <a:pt x="707" y="1116"/>
                </a:lnTo>
                <a:lnTo>
                  <a:pt x="707" y="1117"/>
                </a:lnTo>
                <a:lnTo>
                  <a:pt x="707" y="1118"/>
                </a:lnTo>
                <a:lnTo>
                  <a:pt x="707" y="1119"/>
                </a:lnTo>
                <a:lnTo>
                  <a:pt x="707" y="1120"/>
                </a:lnTo>
                <a:lnTo>
                  <a:pt x="707" y="1124"/>
                </a:lnTo>
                <a:lnTo>
                  <a:pt x="708" y="1130"/>
                </a:lnTo>
                <a:lnTo>
                  <a:pt x="708" y="1131"/>
                </a:lnTo>
                <a:lnTo>
                  <a:pt x="711" y="1130"/>
                </a:lnTo>
                <a:lnTo>
                  <a:pt x="715" y="1128"/>
                </a:lnTo>
                <a:lnTo>
                  <a:pt x="716" y="1127"/>
                </a:lnTo>
                <a:lnTo>
                  <a:pt x="716" y="1125"/>
                </a:lnTo>
                <a:lnTo>
                  <a:pt x="716" y="1124"/>
                </a:lnTo>
                <a:lnTo>
                  <a:pt x="714" y="1120"/>
                </a:lnTo>
                <a:lnTo>
                  <a:pt x="714" y="1116"/>
                </a:lnTo>
                <a:lnTo>
                  <a:pt x="712" y="1114"/>
                </a:lnTo>
                <a:lnTo>
                  <a:pt x="711" y="1111"/>
                </a:lnTo>
                <a:close/>
                <a:moveTo>
                  <a:pt x="1034" y="1122"/>
                </a:moveTo>
                <a:lnTo>
                  <a:pt x="1034" y="1130"/>
                </a:lnTo>
                <a:lnTo>
                  <a:pt x="1046" y="1123"/>
                </a:lnTo>
                <a:lnTo>
                  <a:pt x="1053" y="1123"/>
                </a:lnTo>
                <a:lnTo>
                  <a:pt x="1053" y="1120"/>
                </a:lnTo>
                <a:lnTo>
                  <a:pt x="1045" y="1120"/>
                </a:lnTo>
                <a:lnTo>
                  <a:pt x="1040" y="1120"/>
                </a:lnTo>
                <a:lnTo>
                  <a:pt x="1038" y="1120"/>
                </a:lnTo>
                <a:lnTo>
                  <a:pt x="1034" y="1122"/>
                </a:lnTo>
                <a:close/>
                <a:moveTo>
                  <a:pt x="1104" y="1172"/>
                </a:moveTo>
                <a:lnTo>
                  <a:pt x="1101" y="1172"/>
                </a:lnTo>
                <a:lnTo>
                  <a:pt x="1100" y="1172"/>
                </a:lnTo>
                <a:lnTo>
                  <a:pt x="1098" y="1172"/>
                </a:lnTo>
                <a:lnTo>
                  <a:pt x="1097" y="1172"/>
                </a:lnTo>
                <a:lnTo>
                  <a:pt x="1095" y="1172"/>
                </a:lnTo>
                <a:lnTo>
                  <a:pt x="1093" y="1172"/>
                </a:lnTo>
                <a:lnTo>
                  <a:pt x="1092" y="1172"/>
                </a:lnTo>
                <a:lnTo>
                  <a:pt x="1091" y="1172"/>
                </a:lnTo>
                <a:lnTo>
                  <a:pt x="1090" y="1173"/>
                </a:lnTo>
                <a:lnTo>
                  <a:pt x="1089" y="1173"/>
                </a:lnTo>
                <a:lnTo>
                  <a:pt x="1089" y="1176"/>
                </a:lnTo>
                <a:lnTo>
                  <a:pt x="1088" y="1177"/>
                </a:lnTo>
                <a:lnTo>
                  <a:pt x="1087" y="1179"/>
                </a:lnTo>
                <a:lnTo>
                  <a:pt x="1087" y="1181"/>
                </a:lnTo>
                <a:lnTo>
                  <a:pt x="1085" y="1182"/>
                </a:lnTo>
                <a:lnTo>
                  <a:pt x="1085" y="1183"/>
                </a:lnTo>
                <a:lnTo>
                  <a:pt x="1085" y="1187"/>
                </a:lnTo>
                <a:lnTo>
                  <a:pt x="1085" y="1189"/>
                </a:lnTo>
                <a:lnTo>
                  <a:pt x="1087" y="1187"/>
                </a:lnTo>
                <a:lnTo>
                  <a:pt x="1088" y="1190"/>
                </a:lnTo>
                <a:lnTo>
                  <a:pt x="1088" y="1192"/>
                </a:lnTo>
                <a:lnTo>
                  <a:pt x="1080" y="1193"/>
                </a:lnTo>
                <a:lnTo>
                  <a:pt x="1078" y="1193"/>
                </a:lnTo>
                <a:lnTo>
                  <a:pt x="1079" y="1193"/>
                </a:lnTo>
                <a:lnTo>
                  <a:pt x="1079" y="1194"/>
                </a:lnTo>
                <a:lnTo>
                  <a:pt x="1079" y="1195"/>
                </a:lnTo>
                <a:lnTo>
                  <a:pt x="1080" y="1197"/>
                </a:lnTo>
                <a:lnTo>
                  <a:pt x="1080" y="1198"/>
                </a:lnTo>
                <a:lnTo>
                  <a:pt x="1081" y="1200"/>
                </a:lnTo>
                <a:lnTo>
                  <a:pt x="1082" y="1202"/>
                </a:lnTo>
                <a:lnTo>
                  <a:pt x="1082" y="1203"/>
                </a:lnTo>
                <a:lnTo>
                  <a:pt x="1082" y="1204"/>
                </a:lnTo>
                <a:lnTo>
                  <a:pt x="1083" y="1206"/>
                </a:lnTo>
                <a:lnTo>
                  <a:pt x="1083" y="1207"/>
                </a:lnTo>
                <a:lnTo>
                  <a:pt x="1085" y="1207"/>
                </a:lnTo>
                <a:lnTo>
                  <a:pt x="1092" y="1206"/>
                </a:lnTo>
                <a:lnTo>
                  <a:pt x="1091" y="1203"/>
                </a:lnTo>
                <a:lnTo>
                  <a:pt x="1091" y="1201"/>
                </a:lnTo>
                <a:lnTo>
                  <a:pt x="1090" y="1198"/>
                </a:lnTo>
                <a:lnTo>
                  <a:pt x="1089" y="1197"/>
                </a:lnTo>
                <a:lnTo>
                  <a:pt x="1093" y="1195"/>
                </a:lnTo>
                <a:lnTo>
                  <a:pt x="1093" y="1194"/>
                </a:lnTo>
                <a:lnTo>
                  <a:pt x="1093" y="1192"/>
                </a:lnTo>
                <a:lnTo>
                  <a:pt x="1093" y="1190"/>
                </a:lnTo>
                <a:lnTo>
                  <a:pt x="1093" y="1187"/>
                </a:lnTo>
                <a:lnTo>
                  <a:pt x="1093" y="1186"/>
                </a:lnTo>
                <a:lnTo>
                  <a:pt x="1095" y="1186"/>
                </a:lnTo>
                <a:lnTo>
                  <a:pt x="1097" y="1186"/>
                </a:lnTo>
                <a:lnTo>
                  <a:pt x="1097" y="1184"/>
                </a:lnTo>
                <a:lnTo>
                  <a:pt x="1098" y="1184"/>
                </a:lnTo>
                <a:lnTo>
                  <a:pt x="1100" y="1183"/>
                </a:lnTo>
                <a:lnTo>
                  <a:pt x="1104" y="1182"/>
                </a:lnTo>
                <a:lnTo>
                  <a:pt x="1105" y="1183"/>
                </a:lnTo>
                <a:lnTo>
                  <a:pt x="1105" y="1182"/>
                </a:lnTo>
                <a:lnTo>
                  <a:pt x="1105" y="1179"/>
                </a:lnTo>
                <a:lnTo>
                  <a:pt x="1106" y="1177"/>
                </a:lnTo>
                <a:lnTo>
                  <a:pt x="1106" y="1176"/>
                </a:lnTo>
                <a:lnTo>
                  <a:pt x="1107" y="1176"/>
                </a:lnTo>
                <a:lnTo>
                  <a:pt x="1107" y="1172"/>
                </a:lnTo>
                <a:lnTo>
                  <a:pt x="1105" y="1172"/>
                </a:lnTo>
                <a:lnTo>
                  <a:pt x="1104" y="1172"/>
                </a:lnTo>
                <a:close/>
                <a:moveTo>
                  <a:pt x="1076" y="1173"/>
                </a:moveTo>
                <a:lnTo>
                  <a:pt x="1073" y="1172"/>
                </a:lnTo>
                <a:lnTo>
                  <a:pt x="1073" y="1175"/>
                </a:lnTo>
                <a:lnTo>
                  <a:pt x="1074" y="1175"/>
                </a:lnTo>
                <a:lnTo>
                  <a:pt x="1075" y="1175"/>
                </a:lnTo>
                <a:lnTo>
                  <a:pt x="1076" y="1175"/>
                </a:lnTo>
                <a:lnTo>
                  <a:pt x="1076" y="1176"/>
                </a:lnTo>
                <a:lnTo>
                  <a:pt x="1076" y="1177"/>
                </a:lnTo>
                <a:lnTo>
                  <a:pt x="1076" y="1179"/>
                </a:lnTo>
                <a:lnTo>
                  <a:pt x="1078" y="1183"/>
                </a:lnTo>
                <a:lnTo>
                  <a:pt x="1078" y="1187"/>
                </a:lnTo>
                <a:lnTo>
                  <a:pt x="1080" y="1187"/>
                </a:lnTo>
                <a:lnTo>
                  <a:pt x="1080" y="1186"/>
                </a:lnTo>
                <a:lnTo>
                  <a:pt x="1079" y="1186"/>
                </a:lnTo>
                <a:lnTo>
                  <a:pt x="1079" y="1183"/>
                </a:lnTo>
                <a:lnTo>
                  <a:pt x="1078" y="1179"/>
                </a:lnTo>
                <a:lnTo>
                  <a:pt x="1078" y="1178"/>
                </a:lnTo>
                <a:lnTo>
                  <a:pt x="1078" y="1177"/>
                </a:lnTo>
                <a:lnTo>
                  <a:pt x="1078" y="1176"/>
                </a:lnTo>
                <a:lnTo>
                  <a:pt x="1078" y="1175"/>
                </a:lnTo>
                <a:lnTo>
                  <a:pt x="1079" y="1174"/>
                </a:lnTo>
                <a:lnTo>
                  <a:pt x="1079" y="1173"/>
                </a:lnTo>
                <a:lnTo>
                  <a:pt x="1076" y="1173"/>
                </a:lnTo>
                <a:close/>
                <a:moveTo>
                  <a:pt x="1004" y="1252"/>
                </a:moveTo>
                <a:lnTo>
                  <a:pt x="1000" y="1252"/>
                </a:lnTo>
                <a:lnTo>
                  <a:pt x="999" y="1252"/>
                </a:lnTo>
                <a:lnTo>
                  <a:pt x="998" y="1253"/>
                </a:lnTo>
                <a:lnTo>
                  <a:pt x="994" y="1253"/>
                </a:lnTo>
                <a:lnTo>
                  <a:pt x="991" y="1253"/>
                </a:lnTo>
                <a:lnTo>
                  <a:pt x="988" y="1254"/>
                </a:lnTo>
                <a:lnTo>
                  <a:pt x="986" y="1254"/>
                </a:lnTo>
                <a:lnTo>
                  <a:pt x="982" y="1254"/>
                </a:lnTo>
                <a:lnTo>
                  <a:pt x="982" y="1253"/>
                </a:lnTo>
                <a:lnTo>
                  <a:pt x="980" y="1255"/>
                </a:lnTo>
                <a:lnTo>
                  <a:pt x="980" y="1258"/>
                </a:lnTo>
                <a:lnTo>
                  <a:pt x="980" y="1259"/>
                </a:lnTo>
                <a:lnTo>
                  <a:pt x="980" y="1260"/>
                </a:lnTo>
                <a:lnTo>
                  <a:pt x="980" y="1263"/>
                </a:lnTo>
                <a:lnTo>
                  <a:pt x="981" y="1265"/>
                </a:lnTo>
                <a:lnTo>
                  <a:pt x="982" y="1267"/>
                </a:lnTo>
                <a:lnTo>
                  <a:pt x="982" y="1269"/>
                </a:lnTo>
                <a:lnTo>
                  <a:pt x="982" y="1270"/>
                </a:lnTo>
                <a:lnTo>
                  <a:pt x="982" y="1273"/>
                </a:lnTo>
                <a:lnTo>
                  <a:pt x="983" y="1276"/>
                </a:lnTo>
                <a:lnTo>
                  <a:pt x="983" y="1278"/>
                </a:lnTo>
                <a:lnTo>
                  <a:pt x="983" y="1280"/>
                </a:lnTo>
                <a:lnTo>
                  <a:pt x="985" y="1283"/>
                </a:lnTo>
                <a:lnTo>
                  <a:pt x="985" y="1286"/>
                </a:lnTo>
                <a:lnTo>
                  <a:pt x="986" y="1288"/>
                </a:lnTo>
                <a:lnTo>
                  <a:pt x="986" y="1290"/>
                </a:lnTo>
                <a:lnTo>
                  <a:pt x="987" y="1294"/>
                </a:lnTo>
                <a:lnTo>
                  <a:pt x="987" y="1293"/>
                </a:lnTo>
                <a:lnTo>
                  <a:pt x="988" y="1293"/>
                </a:lnTo>
                <a:lnTo>
                  <a:pt x="989" y="1292"/>
                </a:lnTo>
                <a:lnTo>
                  <a:pt x="989" y="1293"/>
                </a:lnTo>
                <a:lnTo>
                  <a:pt x="989" y="1292"/>
                </a:lnTo>
                <a:lnTo>
                  <a:pt x="990" y="1292"/>
                </a:lnTo>
                <a:lnTo>
                  <a:pt x="990" y="1291"/>
                </a:lnTo>
                <a:lnTo>
                  <a:pt x="991" y="1291"/>
                </a:lnTo>
                <a:lnTo>
                  <a:pt x="992" y="1290"/>
                </a:lnTo>
                <a:lnTo>
                  <a:pt x="994" y="1288"/>
                </a:lnTo>
                <a:lnTo>
                  <a:pt x="995" y="1288"/>
                </a:lnTo>
                <a:lnTo>
                  <a:pt x="995" y="1287"/>
                </a:lnTo>
                <a:lnTo>
                  <a:pt x="996" y="1287"/>
                </a:lnTo>
                <a:lnTo>
                  <a:pt x="996" y="1286"/>
                </a:lnTo>
                <a:lnTo>
                  <a:pt x="997" y="1286"/>
                </a:lnTo>
                <a:lnTo>
                  <a:pt x="998" y="1286"/>
                </a:lnTo>
                <a:lnTo>
                  <a:pt x="1000" y="1285"/>
                </a:lnTo>
                <a:lnTo>
                  <a:pt x="1002" y="1286"/>
                </a:lnTo>
                <a:lnTo>
                  <a:pt x="1003" y="1286"/>
                </a:lnTo>
                <a:lnTo>
                  <a:pt x="1005" y="1286"/>
                </a:lnTo>
                <a:lnTo>
                  <a:pt x="1006" y="1287"/>
                </a:lnTo>
                <a:lnTo>
                  <a:pt x="1007" y="1287"/>
                </a:lnTo>
                <a:lnTo>
                  <a:pt x="1008" y="1287"/>
                </a:lnTo>
                <a:lnTo>
                  <a:pt x="1010" y="1286"/>
                </a:lnTo>
                <a:lnTo>
                  <a:pt x="1011" y="1286"/>
                </a:lnTo>
                <a:lnTo>
                  <a:pt x="1011" y="1285"/>
                </a:lnTo>
                <a:lnTo>
                  <a:pt x="1013" y="1283"/>
                </a:lnTo>
                <a:lnTo>
                  <a:pt x="1012" y="1280"/>
                </a:lnTo>
                <a:lnTo>
                  <a:pt x="1008" y="1277"/>
                </a:lnTo>
                <a:lnTo>
                  <a:pt x="1006" y="1275"/>
                </a:lnTo>
                <a:lnTo>
                  <a:pt x="1006" y="1273"/>
                </a:lnTo>
                <a:lnTo>
                  <a:pt x="1008" y="1271"/>
                </a:lnTo>
                <a:lnTo>
                  <a:pt x="1011" y="1270"/>
                </a:lnTo>
                <a:lnTo>
                  <a:pt x="1012" y="1273"/>
                </a:lnTo>
                <a:lnTo>
                  <a:pt x="1013" y="1275"/>
                </a:lnTo>
                <a:lnTo>
                  <a:pt x="1016" y="1278"/>
                </a:lnTo>
                <a:lnTo>
                  <a:pt x="1017" y="1277"/>
                </a:lnTo>
                <a:lnTo>
                  <a:pt x="1017" y="1276"/>
                </a:lnTo>
                <a:lnTo>
                  <a:pt x="1019" y="1276"/>
                </a:lnTo>
                <a:lnTo>
                  <a:pt x="1019" y="1275"/>
                </a:lnTo>
                <a:lnTo>
                  <a:pt x="1020" y="1275"/>
                </a:lnTo>
                <a:lnTo>
                  <a:pt x="1021" y="1274"/>
                </a:lnTo>
                <a:lnTo>
                  <a:pt x="1022" y="1273"/>
                </a:lnTo>
                <a:lnTo>
                  <a:pt x="1022" y="1271"/>
                </a:lnTo>
                <a:lnTo>
                  <a:pt x="1020" y="1269"/>
                </a:lnTo>
                <a:lnTo>
                  <a:pt x="1017" y="1270"/>
                </a:lnTo>
                <a:lnTo>
                  <a:pt x="1016" y="1270"/>
                </a:lnTo>
                <a:lnTo>
                  <a:pt x="1014" y="1273"/>
                </a:lnTo>
                <a:lnTo>
                  <a:pt x="1013" y="1271"/>
                </a:lnTo>
                <a:lnTo>
                  <a:pt x="1011" y="1269"/>
                </a:lnTo>
                <a:lnTo>
                  <a:pt x="1010" y="1268"/>
                </a:lnTo>
                <a:lnTo>
                  <a:pt x="1008" y="1267"/>
                </a:lnTo>
                <a:lnTo>
                  <a:pt x="1007" y="1265"/>
                </a:lnTo>
                <a:lnTo>
                  <a:pt x="1006" y="1263"/>
                </a:lnTo>
                <a:lnTo>
                  <a:pt x="1006" y="1262"/>
                </a:lnTo>
                <a:lnTo>
                  <a:pt x="1000" y="1255"/>
                </a:lnTo>
                <a:lnTo>
                  <a:pt x="1000" y="1254"/>
                </a:lnTo>
                <a:lnTo>
                  <a:pt x="1004" y="1252"/>
                </a:lnTo>
                <a:lnTo>
                  <a:pt x="1006" y="1251"/>
                </a:lnTo>
                <a:lnTo>
                  <a:pt x="1008" y="1250"/>
                </a:lnTo>
                <a:lnTo>
                  <a:pt x="1011" y="1249"/>
                </a:lnTo>
                <a:lnTo>
                  <a:pt x="1013" y="1248"/>
                </a:lnTo>
                <a:lnTo>
                  <a:pt x="1012" y="1248"/>
                </a:lnTo>
                <a:lnTo>
                  <a:pt x="1011" y="1249"/>
                </a:lnTo>
                <a:lnTo>
                  <a:pt x="1005" y="1251"/>
                </a:lnTo>
                <a:lnTo>
                  <a:pt x="1004" y="1252"/>
                </a:lnTo>
                <a:close/>
                <a:moveTo>
                  <a:pt x="1910" y="1273"/>
                </a:moveTo>
                <a:lnTo>
                  <a:pt x="1910" y="1275"/>
                </a:lnTo>
                <a:lnTo>
                  <a:pt x="1909" y="1276"/>
                </a:lnTo>
                <a:lnTo>
                  <a:pt x="1907" y="1276"/>
                </a:lnTo>
                <a:lnTo>
                  <a:pt x="1907" y="1277"/>
                </a:lnTo>
                <a:lnTo>
                  <a:pt x="1907" y="1282"/>
                </a:lnTo>
                <a:lnTo>
                  <a:pt x="1908" y="1282"/>
                </a:lnTo>
                <a:lnTo>
                  <a:pt x="1909" y="1280"/>
                </a:lnTo>
                <a:lnTo>
                  <a:pt x="1910" y="1280"/>
                </a:lnTo>
                <a:lnTo>
                  <a:pt x="1912" y="1279"/>
                </a:lnTo>
                <a:lnTo>
                  <a:pt x="1915" y="1278"/>
                </a:lnTo>
                <a:lnTo>
                  <a:pt x="1912" y="1274"/>
                </a:lnTo>
                <a:lnTo>
                  <a:pt x="1912" y="1271"/>
                </a:lnTo>
                <a:lnTo>
                  <a:pt x="1910" y="1273"/>
                </a:lnTo>
                <a:close/>
                <a:moveTo>
                  <a:pt x="708" y="1082"/>
                </a:moveTo>
                <a:lnTo>
                  <a:pt x="711" y="1077"/>
                </a:lnTo>
                <a:lnTo>
                  <a:pt x="712" y="1077"/>
                </a:lnTo>
                <a:lnTo>
                  <a:pt x="717" y="1082"/>
                </a:lnTo>
                <a:lnTo>
                  <a:pt x="717" y="1079"/>
                </a:lnTo>
                <a:lnTo>
                  <a:pt x="717" y="1075"/>
                </a:lnTo>
                <a:lnTo>
                  <a:pt x="719" y="1074"/>
                </a:lnTo>
                <a:lnTo>
                  <a:pt x="720" y="1071"/>
                </a:lnTo>
                <a:lnTo>
                  <a:pt x="721" y="1068"/>
                </a:lnTo>
                <a:lnTo>
                  <a:pt x="720" y="1064"/>
                </a:lnTo>
                <a:lnTo>
                  <a:pt x="719" y="1059"/>
                </a:lnTo>
                <a:lnTo>
                  <a:pt x="719" y="1056"/>
                </a:lnTo>
                <a:lnTo>
                  <a:pt x="721" y="1056"/>
                </a:lnTo>
                <a:lnTo>
                  <a:pt x="721" y="1055"/>
                </a:lnTo>
                <a:lnTo>
                  <a:pt x="721" y="1054"/>
                </a:lnTo>
                <a:lnTo>
                  <a:pt x="718" y="1055"/>
                </a:lnTo>
                <a:lnTo>
                  <a:pt x="717" y="1054"/>
                </a:lnTo>
                <a:lnTo>
                  <a:pt x="711" y="1051"/>
                </a:lnTo>
                <a:lnTo>
                  <a:pt x="712" y="1051"/>
                </a:lnTo>
                <a:lnTo>
                  <a:pt x="725" y="1051"/>
                </a:lnTo>
                <a:lnTo>
                  <a:pt x="725" y="1046"/>
                </a:lnTo>
                <a:lnTo>
                  <a:pt x="725" y="1042"/>
                </a:lnTo>
                <a:lnTo>
                  <a:pt x="726" y="1039"/>
                </a:lnTo>
                <a:lnTo>
                  <a:pt x="719" y="1039"/>
                </a:lnTo>
                <a:lnTo>
                  <a:pt x="718" y="1037"/>
                </a:lnTo>
                <a:lnTo>
                  <a:pt x="718" y="1034"/>
                </a:lnTo>
                <a:lnTo>
                  <a:pt x="717" y="1032"/>
                </a:lnTo>
                <a:lnTo>
                  <a:pt x="711" y="1030"/>
                </a:lnTo>
                <a:lnTo>
                  <a:pt x="715" y="1025"/>
                </a:lnTo>
                <a:lnTo>
                  <a:pt x="718" y="1021"/>
                </a:lnTo>
                <a:lnTo>
                  <a:pt x="719" y="1020"/>
                </a:lnTo>
                <a:lnTo>
                  <a:pt x="725" y="1007"/>
                </a:lnTo>
                <a:lnTo>
                  <a:pt x="719" y="1007"/>
                </a:lnTo>
                <a:lnTo>
                  <a:pt x="716" y="1007"/>
                </a:lnTo>
                <a:lnTo>
                  <a:pt x="708" y="1007"/>
                </a:lnTo>
                <a:lnTo>
                  <a:pt x="706" y="1010"/>
                </a:lnTo>
                <a:lnTo>
                  <a:pt x="703" y="1014"/>
                </a:lnTo>
                <a:lnTo>
                  <a:pt x="701" y="1016"/>
                </a:lnTo>
                <a:lnTo>
                  <a:pt x="701" y="1013"/>
                </a:lnTo>
                <a:lnTo>
                  <a:pt x="701" y="1012"/>
                </a:lnTo>
                <a:lnTo>
                  <a:pt x="701" y="1010"/>
                </a:lnTo>
                <a:lnTo>
                  <a:pt x="701" y="1009"/>
                </a:lnTo>
                <a:lnTo>
                  <a:pt x="702" y="1008"/>
                </a:lnTo>
                <a:lnTo>
                  <a:pt x="702" y="1007"/>
                </a:lnTo>
                <a:lnTo>
                  <a:pt x="703" y="1007"/>
                </a:lnTo>
                <a:lnTo>
                  <a:pt x="703" y="1006"/>
                </a:lnTo>
                <a:lnTo>
                  <a:pt x="702" y="1006"/>
                </a:lnTo>
                <a:lnTo>
                  <a:pt x="696" y="1005"/>
                </a:lnTo>
                <a:lnTo>
                  <a:pt x="696" y="1004"/>
                </a:lnTo>
                <a:lnTo>
                  <a:pt x="695" y="1004"/>
                </a:lnTo>
                <a:lnTo>
                  <a:pt x="694" y="1004"/>
                </a:lnTo>
                <a:lnTo>
                  <a:pt x="694" y="1002"/>
                </a:lnTo>
                <a:lnTo>
                  <a:pt x="694" y="1001"/>
                </a:lnTo>
                <a:lnTo>
                  <a:pt x="693" y="1001"/>
                </a:lnTo>
                <a:lnTo>
                  <a:pt x="692" y="1001"/>
                </a:lnTo>
                <a:lnTo>
                  <a:pt x="692" y="1000"/>
                </a:lnTo>
                <a:lnTo>
                  <a:pt x="691" y="1000"/>
                </a:lnTo>
                <a:lnTo>
                  <a:pt x="690" y="1000"/>
                </a:lnTo>
                <a:lnTo>
                  <a:pt x="690" y="999"/>
                </a:lnTo>
                <a:lnTo>
                  <a:pt x="690" y="998"/>
                </a:lnTo>
                <a:lnTo>
                  <a:pt x="690" y="997"/>
                </a:lnTo>
                <a:lnTo>
                  <a:pt x="690" y="996"/>
                </a:lnTo>
                <a:lnTo>
                  <a:pt x="689" y="996"/>
                </a:lnTo>
                <a:lnTo>
                  <a:pt x="689" y="995"/>
                </a:lnTo>
                <a:lnTo>
                  <a:pt x="687" y="995"/>
                </a:lnTo>
                <a:lnTo>
                  <a:pt x="686" y="995"/>
                </a:lnTo>
                <a:lnTo>
                  <a:pt x="686" y="996"/>
                </a:lnTo>
                <a:lnTo>
                  <a:pt x="685" y="996"/>
                </a:lnTo>
                <a:lnTo>
                  <a:pt x="685" y="995"/>
                </a:lnTo>
                <a:lnTo>
                  <a:pt x="684" y="995"/>
                </a:lnTo>
                <a:lnTo>
                  <a:pt x="683" y="995"/>
                </a:lnTo>
                <a:lnTo>
                  <a:pt x="683" y="993"/>
                </a:lnTo>
                <a:lnTo>
                  <a:pt x="682" y="993"/>
                </a:lnTo>
                <a:lnTo>
                  <a:pt x="682" y="992"/>
                </a:lnTo>
                <a:lnTo>
                  <a:pt x="681" y="992"/>
                </a:lnTo>
                <a:lnTo>
                  <a:pt x="679" y="992"/>
                </a:lnTo>
                <a:lnTo>
                  <a:pt x="678" y="992"/>
                </a:lnTo>
                <a:lnTo>
                  <a:pt x="678" y="991"/>
                </a:lnTo>
                <a:lnTo>
                  <a:pt x="677" y="991"/>
                </a:lnTo>
                <a:lnTo>
                  <a:pt x="677" y="990"/>
                </a:lnTo>
                <a:lnTo>
                  <a:pt x="676" y="990"/>
                </a:lnTo>
                <a:lnTo>
                  <a:pt x="675" y="990"/>
                </a:lnTo>
                <a:lnTo>
                  <a:pt x="675" y="989"/>
                </a:lnTo>
                <a:lnTo>
                  <a:pt x="670" y="985"/>
                </a:lnTo>
                <a:lnTo>
                  <a:pt x="669" y="984"/>
                </a:lnTo>
                <a:lnTo>
                  <a:pt x="668" y="982"/>
                </a:lnTo>
                <a:lnTo>
                  <a:pt x="667" y="982"/>
                </a:lnTo>
                <a:lnTo>
                  <a:pt x="667" y="981"/>
                </a:lnTo>
                <a:lnTo>
                  <a:pt x="664" y="981"/>
                </a:lnTo>
                <a:lnTo>
                  <a:pt x="664" y="980"/>
                </a:lnTo>
                <a:lnTo>
                  <a:pt x="664" y="974"/>
                </a:lnTo>
                <a:lnTo>
                  <a:pt x="661" y="972"/>
                </a:lnTo>
                <a:lnTo>
                  <a:pt x="658" y="966"/>
                </a:lnTo>
                <a:lnTo>
                  <a:pt x="658" y="961"/>
                </a:lnTo>
                <a:lnTo>
                  <a:pt x="665" y="959"/>
                </a:lnTo>
                <a:lnTo>
                  <a:pt x="665" y="954"/>
                </a:lnTo>
                <a:lnTo>
                  <a:pt x="662" y="953"/>
                </a:lnTo>
                <a:lnTo>
                  <a:pt x="660" y="949"/>
                </a:lnTo>
                <a:lnTo>
                  <a:pt x="659" y="942"/>
                </a:lnTo>
                <a:lnTo>
                  <a:pt x="664" y="939"/>
                </a:lnTo>
                <a:lnTo>
                  <a:pt x="665" y="939"/>
                </a:lnTo>
                <a:lnTo>
                  <a:pt x="666" y="939"/>
                </a:lnTo>
                <a:lnTo>
                  <a:pt x="668" y="939"/>
                </a:lnTo>
                <a:lnTo>
                  <a:pt x="668" y="938"/>
                </a:lnTo>
                <a:lnTo>
                  <a:pt x="668" y="934"/>
                </a:lnTo>
                <a:lnTo>
                  <a:pt x="669" y="934"/>
                </a:lnTo>
                <a:lnTo>
                  <a:pt x="669" y="932"/>
                </a:lnTo>
                <a:lnTo>
                  <a:pt x="670" y="932"/>
                </a:lnTo>
                <a:lnTo>
                  <a:pt x="674" y="932"/>
                </a:lnTo>
                <a:lnTo>
                  <a:pt x="674" y="928"/>
                </a:lnTo>
                <a:lnTo>
                  <a:pt x="674" y="926"/>
                </a:lnTo>
                <a:lnTo>
                  <a:pt x="674" y="925"/>
                </a:lnTo>
                <a:lnTo>
                  <a:pt x="674" y="924"/>
                </a:lnTo>
                <a:lnTo>
                  <a:pt x="674" y="921"/>
                </a:lnTo>
                <a:lnTo>
                  <a:pt x="670" y="921"/>
                </a:lnTo>
                <a:lnTo>
                  <a:pt x="669" y="921"/>
                </a:lnTo>
                <a:lnTo>
                  <a:pt x="668" y="921"/>
                </a:lnTo>
                <a:lnTo>
                  <a:pt x="668" y="920"/>
                </a:lnTo>
                <a:lnTo>
                  <a:pt x="668" y="919"/>
                </a:lnTo>
                <a:lnTo>
                  <a:pt x="668" y="916"/>
                </a:lnTo>
                <a:lnTo>
                  <a:pt x="668" y="915"/>
                </a:lnTo>
                <a:lnTo>
                  <a:pt x="667" y="914"/>
                </a:lnTo>
                <a:lnTo>
                  <a:pt x="667" y="913"/>
                </a:lnTo>
                <a:lnTo>
                  <a:pt x="667" y="912"/>
                </a:lnTo>
                <a:lnTo>
                  <a:pt x="667" y="911"/>
                </a:lnTo>
                <a:lnTo>
                  <a:pt x="667" y="909"/>
                </a:lnTo>
                <a:lnTo>
                  <a:pt x="667" y="908"/>
                </a:lnTo>
                <a:lnTo>
                  <a:pt x="667" y="906"/>
                </a:lnTo>
                <a:lnTo>
                  <a:pt x="667" y="905"/>
                </a:lnTo>
                <a:lnTo>
                  <a:pt x="667" y="904"/>
                </a:lnTo>
                <a:lnTo>
                  <a:pt x="667" y="902"/>
                </a:lnTo>
                <a:lnTo>
                  <a:pt x="667" y="899"/>
                </a:lnTo>
                <a:lnTo>
                  <a:pt x="667" y="896"/>
                </a:lnTo>
                <a:lnTo>
                  <a:pt x="667" y="895"/>
                </a:lnTo>
                <a:lnTo>
                  <a:pt x="667" y="891"/>
                </a:lnTo>
                <a:lnTo>
                  <a:pt x="667" y="887"/>
                </a:lnTo>
                <a:lnTo>
                  <a:pt x="665" y="885"/>
                </a:lnTo>
                <a:lnTo>
                  <a:pt x="664" y="883"/>
                </a:lnTo>
                <a:lnTo>
                  <a:pt x="660" y="887"/>
                </a:lnTo>
                <a:lnTo>
                  <a:pt x="659" y="888"/>
                </a:lnTo>
                <a:lnTo>
                  <a:pt x="658" y="889"/>
                </a:lnTo>
                <a:lnTo>
                  <a:pt x="655" y="886"/>
                </a:lnTo>
                <a:lnTo>
                  <a:pt x="652" y="886"/>
                </a:lnTo>
                <a:lnTo>
                  <a:pt x="650" y="885"/>
                </a:lnTo>
                <a:lnTo>
                  <a:pt x="648" y="885"/>
                </a:lnTo>
                <a:lnTo>
                  <a:pt x="645" y="885"/>
                </a:lnTo>
                <a:lnTo>
                  <a:pt x="642" y="883"/>
                </a:lnTo>
                <a:lnTo>
                  <a:pt x="640" y="883"/>
                </a:lnTo>
                <a:lnTo>
                  <a:pt x="636" y="882"/>
                </a:lnTo>
                <a:lnTo>
                  <a:pt x="635" y="882"/>
                </a:lnTo>
                <a:lnTo>
                  <a:pt x="634" y="882"/>
                </a:lnTo>
                <a:lnTo>
                  <a:pt x="630" y="881"/>
                </a:lnTo>
                <a:lnTo>
                  <a:pt x="627" y="881"/>
                </a:lnTo>
                <a:lnTo>
                  <a:pt x="626" y="881"/>
                </a:lnTo>
                <a:lnTo>
                  <a:pt x="624" y="881"/>
                </a:lnTo>
                <a:lnTo>
                  <a:pt x="623" y="881"/>
                </a:lnTo>
                <a:lnTo>
                  <a:pt x="622" y="881"/>
                </a:lnTo>
                <a:lnTo>
                  <a:pt x="618" y="881"/>
                </a:lnTo>
                <a:lnTo>
                  <a:pt x="617" y="881"/>
                </a:lnTo>
                <a:lnTo>
                  <a:pt x="617" y="882"/>
                </a:lnTo>
                <a:lnTo>
                  <a:pt x="615" y="882"/>
                </a:lnTo>
                <a:lnTo>
                  <a:pt x="613" y="882"/>
                </a:lnTo>
                <a:lnTo>
                  <a:pt x="611" y="882"/>
                </a:lnTo>
                <a:lnTo>
                  <a:pt x="608" y="882"/>
                </a:lnTo>
                <a:lnTo>
                  <a:pt x="608" y="888"/>
                </a:lnTo>
                <a:lnTo>
                  <a:pt x="608" y="889"/>
                </a:lnTo>
                <a:lnTo>
                  <a:pt x="608" y="890"/>
                </a:lnTo>
                <a:lnTo>
                  <a:pt x="608" y="894"/>
                </a:lnTo>
                <a:lnTo>
                  <a:pt x="608" y="897"/>
                </a:lnTo>
                <a:lnTo>
                  <a:pt x="608" y="902"/>
                </a:lnTo>
                <a:lnTo>
                  <a:pt x="608" y="903"/>
                </a:lnTo>
                <a:lnTo>
                  <a:pt x="605" y="903"/>
                </a:lnTo>
                <a:lnTo>
                  <a:pt x="603" y="903"/>
                </a:lnTo>
                <a:lnTo>
                  <a:pt x="600" y="903"/>
                </a:lnTo>
                <a:lnTo>
                  <a:pt x="598" y="903"/>
                </a:lnTo>
                <a:lnTo>
                  <a:pt x="596" y="903"/>
                </a:lnTo>
                <a:lnTo>
                  <a:pt x="593" y="903"/>
                </a:lnTo>
                <a:lnTo>
                  <a:pt x="590" y="903"/>
                </a:lnTo>
                <a:lnTo>
                  <a:pt x="586" y="903"/>
                </a:lnTo>
                <a:lnTo>
                  <a:pt x="585" y="903"/>
                </a:lnTo>
                <a:lnTo>
                  <a:pt x="584" y="903"/>
                </a:lnTo>
                <a:lnTo>
                  <a:pt x="582" y="903"/>
                </a:lnTo>
                <a:lnTo>
                  <a:pt x="580" y="903"/>
                </a:lnTo>
                <a:lnTo>
                  <a:pt x="579" y="903"/>
                </a:lnTo>
                <a:lnTo>
                  <a:pt x="575" y="903"/>
                </a:lnTo>
                <a:lnTo>
                  <a:pt x="572" y="903"/>
                </a:lnTo>
                <a:lnTo>
                  <a:pt x="569" y="903"/>
                </a:lnTo>
                <a:lnTo>
                  <a:pt x="569" y="899"/>
                </a:lnTo>
                <a:lnTo>
                  <a:pt x="569" y="898"/>
                </a:lnTo>
                <a:lnTo>
                  <a:pt x="569" y="895"/>
                </a:lnTo>
                <a:lnTo>
                  <a:pt x="571" y="892"/>
                </a:lnTo>
                <a:lnTo>
                  <a:pt x="571" y="891"/>
                </a:lnTo>
                <a:lnTo>
                  <a:pt x="571" y="888"/>
                </a:lnTo>
                <a:lnTo>
                  <a:pt x="571" y="887"/>
                </a:lnTo>
                <a:lnTo>
                  <a:pt x="572" y="882"/>
                </a:lnTo>
                <a:lnTo>
                  <a:pt x="571" y="880"/>
                </a:lnTo>
                <a:lnTo>
                  <a:pt x="569" y="880"/>
                </a:lnTo>
                <a:lnTo>
                  <a:pt x="566" y="879"/>
                </a:lnTo>
                <a:lnTo>
                  <a:pt x="565" y="879"/>
                </a:lnTo>
                <a:lnTo>
                  <a:pt x="566" y="877"/>
                </a:lnTo>
                <a:lnTo>
                  <a:pt x="567" y="874"/>
                </a:lnTo>
                <a:lnTo>
                  <a:pt x="565" y="874"/>
                </a:lnTo>
                <a:lnTo>
                  <a:pt x="565" y="872"/>
                </a:lnTo>
                <a:lnTo>
                  <a:pt x="566" y="869"/>
                </a:lnTo>
                <a:lnTo>
                  <a:pt x="566" y="866"/>
                </a:lnTo>
                <a:lnTo>
                  <a:pt x="565" y="866"/>
                </a:lnTo>
                <a:lnTo>
                  <a:pt x="565" y="864"/>
                </a:lnTo>
                <a:lnTo>
                  <a:pt x="566" y="861"/>
                </a:lnTo>
                <a:lnTo>
                  <a:pt x="560" y="860"/>
                </a:lnTo>
                <a:lnTo>
                  <a:pt x="559" y="860"/>
                </a:lnTo>
                <a:lnTo>
                  <a:pt x="559" y="858"/>
                </a:lnTo>
                <a:lnTo>
                  <a:pt x="559" y="857"/>
                </a:lnTo>
                <a:lnTo>
                  <a:pt x="560" y="856"/>
                </a:lnTo>
                <a:lnTo>
                  <a:pt x="560" y="855"/>
                </a:lnTo>
                <a:lnTo>
                  <a:pt x="560" y="854"/>
                </a:lnTo>
                <a:lnTo>
                  <a:pt x="560" y="853"/>
                </a:lnTo>
                <a:lnTo>
                  <a:pt x="562" y="852"/>
                </a:lnTo>
                <a:lnTo>
                  <a:pt x="562" y="849"/>
                </a:lnTo>
                <a:lnTo>
                  <a:pt x="563" y="847"/>
                </a:lnTo>
                <a:lnTo>
                  <a:pt x="563" y="845"/>
                </a:lnTo>
                <a:lnTo>
                  <a:pt x="565" y="841"/>
                </a:lnTo>
                <a:lnTo>
                  <a:pt x="565" y="840"/>
                </a:lnTo>
                <a:lnTo>
                  <a:pt x="560" y="840"/>
                </a:lnTo>
                <a:lnTo>
                  <a:pt x="558" y="840"/>
                </a:lnTo>
                <a:lnTo>
                  <a:pt x="557" y="839"/>
                </a:lnTo>
                <a:lnTo>
                  <a:pt x="555" y="839"/>
                </a:lnTo>
                <a:lnTo>
                  <a:pt x="554" y="839"/>
                </a:lnTo>
                <a:lnTo>
                  <a:pt x="552" y="838"/>
                </a:lnTo>
                <a:lnTo>
                  <a:pt x="550" y="843"/>
                </a:lnTo>
                <a:lnTo>
                  <a:pt x="549" y="843"/>
                </a:lnTo>
                <a:lnTo>
                  <a:pt x="549" y="840"/>
                </a:lnTo>
                <a:lnTo>
                  <a:pt x="549" y="839"/>
                </a:lnTo>
                <a:lnTo>
                  <a:pt x="546" y="837"/>
                </a:lnTo>
                <a:lnTo>
                  <a:pt x="546" y="839"/>
                </a:lnTo>
                <a:lnTo>
                  <a:pt x="546" y="840"/>
                </a:lnTo>
                <a:lnTo>
                  <a:pt x="546" y="841"/>
                </a:lnTo>
                <a:lnTo>
                  <a:pt x="546" y="844"/>
                </a:lnTo>
                <a:lnTo>
                  <a:pt x="546" y="845"/>
                </a:lnTo>
                <a:lnTo>
                  <a:pt x="541" y="845"/>
                </a:lnTo>
                <a:lnTo>
                  <a:pt x="538" y="844"/>
                </a:lnTo>
                <a:lnTo>
                  <a:pt x="538" y="845"/>
                </a:lnTo>
                <a:lnTo>
                  <a:pt x="538" y="846"/>
                </a:lnTo>
                <a:lnTo>
                  <a:pt x="538" y="849"/>
                </a:lnTo>
                <a:lnTo>
                  <a:pt x="538" y="853"/>
                </a:lnTo>
                <a:lnTo>
                  <a:pt x="538" y="854"/>
                </a:lnTo>
                <a:lnTo>
                  <a:pt x="538" y="856"/>
                </a:lnTo>
                <a:lnTo>
                  <a:pt x="535" y="856"/>
                </a:lnTo>
                <a:lnTo>
                  <a:pt x="534" y="856"/>
                </a:lnTo>
                <a:lnTo>
                  <a:pt x="534" y="861"/>
                </a:lnTo>
                <a:lnTo>
                  <a:pt x="532" y="861"/>
                </a:lnTo>
                <a:lnTo>
                  <a:pt x="530" y="861"/>
                </a:lnTo>
                <a:lnTo>
                  <a:pt x="530" y="860"/>
                </a:lnTo>
                <a:lnTo>
                  <a:pt x="530" y="857"/>
                </a:lnTo>
                <a:lnTo>
                  <a:pt x="530" y="850"/>
                </a:lnTo>
                <a:lnTo>
                  <a:pt x="530" y="847"/>
                </a:lnTo>
                <a:lnTo>
                  <a:pt x="530" y="843"/>
                </a:lnTo>
                <a:lnTo>
                  <a:pt x="530" y="838"/>
                </a:lnTo>
                <a:lnTo>
                  <a:pt x="530" y="836"/>
                </a:lnTo>
                <a:lnTo>
                  <a:pt x="514" y="833"/>
                </a:lnTo>
                <a:lnTo>
                  <a:pt x="514" y="840"/>
                </a:lnTo>
                <a:lnTo>
                  <a:pt x="514" y="845"/>
                </a:lnTo>
                <a:lnTo>
                  <a:pt x="514" y="848"/>
                </a:lnTo>
                <a:lnTo>
                  <a:pt x="513" y="853"/>
                </a:lnTo>
                <a:lnTo>
                  <a:pt x="514" y="860"/>
                </a:lnTo>
                <a:lnTo>
                  <a:pt x="508" y="860"/>
                </a:lnTo>
                <a:lnTo>
                  <a:pt x="508" y="874"/>
                </a:lnTo>
                <a:lnTo>
                  <a:pt x="513" y="875"/>
                </a:lnTo>
                <a:lnTo>
                  <a:pt x="513" y="879"/>
                </a:lnTo>
                <a:lnTo>
                  <a:pt x="518" y="879"/>
                </a:lnTo>
                <a:lnTo>
                  <a:pt x="521" y="879"/>
                </a:lnTo>
                <a:lnTo>
                  <a:pt x="524" y="879"/>
                </a:lnTo>
                <a:lnTo>
                  <a:pt x="529" y="879"/>
                </a:lnTo>
                <a:lnTo>
                  <a:pt x="534" y="880"/>
                </a:lnTo>
                <a:lnTo>
                  <a:pt x="538" y="880"/>
                </a:lnTo>
                <a:lnTo>
                  <a:pt x="542" y="880"/>
                </a:lnTo>
                <a:lnTo>
                  <a:pt x="545" y="880"/>
                </a:lnTo>
                <a:lnTo>
                  <a:pt x="550" y="881"/>
                </a:lnTo>
                <a:lnTo>
                  <a:pt x="551" y="881"/>
                </a:lnTo>
                <a:lnTo>
                  <a:pt x="551" y="885"/>
                </a:lnTo>
                <a:lnTo>
                  <a:pt x="550" y="898"/>
                </a:lnTo>
                <a:lnTo>
                  <a:pt x="548" y="900"/>
                </a:lnTo>
                <a:lnTo>
                  <a:pt x="548" y="902"/>
                </a:lnTo>
                <a:lnTo>
                  <a:pt x="547" y="903"/>
                </a:lnTo>
                <a:lnTo>
                  <a:pt x="547" y="904"/>
                </a:lnTo>
                <a:lnTo>
                  <a:pt x="545" y="906"/>
                </a:lnTo>
                <a:lnTo>
                  <a:pt x="543" y="907"/>
                </a:lnTo>
                <a:lnTo>
                  <a:pt x="543" y="908"/>
                </a:lnTo>
                <a:lnTo>
                  <a:pt x="542" y="909"/>
                </a:lnTo>
                <a:lnTo>
                  <a:pt x="542" y="911"/>
                </a:lnTo>
                <a:lnTo>
                  <a:pt x="541" y="912"/>
                </a:lnTo>
                <a:lnTo>
                  <a:pt x="541" y="913"/>
                </a:lnTo>
                <a:lnTo>
                  <a:pt x="540" y="915"/>
                </a:lnTo>
                <a:lnTo>
                  <a:pt x="539" y="920"/>
                </a:lnTo>
                <a:lnTo>
                  <a:pt x="540" y="920"/>
                </a:lnTo>
                <a:lnTo>
                  <a:pt x="541" y="920"/>
                </a:lnTo>
                <a:lnTo>
                  <a:pt x="543" y="920"/>
                </a:lnTo>
                <a:lnTo>
                  <a:pt x="545" y="920"/>
                </a:lnTo>
                <a:lnTo>
                  <a:pt x="543" y="922"/>
                </a:lnTo>
                <a:lnTo>
                  <a:pt x="543" y="924"/>
                </a:lnTo>
                <a:lnTo>
                  <a:pt x="542" y="926"/>
                </a:lnTo>
                <a:lnTo>
                  <a:pt x="542" y="929"/>
                </a:lnTo>
                <a:lnTo>
                  <a:pt x="541" y="937"/>
                </a:lnTo>
                <a:lnTo>
                  <a:pt x="542" y="937"/>
                </a:lnTo>
                <a:lnTo>
                  <a:pt x="545" y="937"/>
                </a:lnTo>
                <a:lnTo>
                  <a:pt x="549" y="937"/>
                </a:lnTo>
                <a:lnTo>
                  <a:pt x="552" y="937"/>
                </a:lnTo>
                <a:lnTo>
                  <a:pt x="555" y="938"/>
                </a:lnTo>
                <a:lnTo>
                  <a:pt x="558" y="938"/>
                </a:lnTo>
                <a:lnTo>
                  <a:pt x="560" y="938"/>
                </a:lnTo>
                <a:lnTo>
                  <a:pt x="562" y="938"/>
                </a:lnTo>
                <a:lnTo>
                  <a:pt x="564" y="938"/>
                </a:lnTo>
                <a:lnTo>
                  <a:pt x="565" y="938"/>
                </a:lnTo>
                <a:lnTo>
                  <a:pt x="567" y="938"/>
                </a:lnTo>
                <a:lnTo>
                  <a:pt x="572" y="938"/>
                </a:lnTo>
                <a:lnTo>
                  <a:pt x="574" y="938"/>
                </a:lnTo>
                <a:lnTo>
                  <a:pt x="575" y="938"/>
                </a:lnTo>
                <a:lnTo>
                  <a:pt x="576" y="938"/>
                </a:lnTo>
                <a:lnTo>
                  <a:pt x="577" y="938"/>
                </a:lnTo>
                <a:lnTo>
                  <a:pt x="577" y="944"/>
                </a:lnTo>
                <a:lnTo>
                  <a:pt x="577" y="951"/>
                </a:lnTo>
                <a:lnTo>
                  <a:pt x="577" y="955"/>
                </a:lnTo>
                <a:lnTo>
                  <a:pt x="576" y="959"/>
                </a:lnTo>
                <a:lnTo>
                  <a:pt x="576" y="964"/>
                </a:lnTo>
                <a:lnTo>
                  <a:pt x="582" y="964"/>
                </a:lnTo>
                <a:lnTo>
                  <a:pt x="584" y="964"/>
                </a:lnTo>
                <a:lnTo>
                  <a:pt x="588" y="964"/>
                </a:lnTo>
                <a:lnTo>
                  <a:pt x="593" y="965"/>
                </a:lnTo>
                <a:lnTo>
                  <a:pt x="597" y="965"/>
                </a:lnTo>
                <a:lnTo>
                  <a:pt x="599" y="965"/>
                </a:lnTo>
                <a:lnTo>
                  <a:pt x="600" y="965"/>
                </a:lnTo>
                <a:lnTo>
                  <a:pt x="605" y="965"/>
                </a:lnTo>
                <a:lnTo>
                  <a:pt x="606" y="965"/>
                </a:lnTo>
                <a:lnTo>
                  <a:pt x="607" y="965"/>
                </a:lnTo>
                <a:lnTo>
                  <a:pt x="609" y="965"/>
                </a:lnTo>
                <a:lnTo>
                  <a:pt x="610" y="965"/>
                </a:lnTo>
                <a:lnTo>
                  <a:pt x="611" y="965"/>
                </a:lnTo>
                <a:lnTo>
                  <a:pt x="614" y="971"/>
                </a:lnTo>
                <a:lnTo>
                  <a:pt x="616" y="974"/>
                </a:lnTo>
                <a:lnTo>
                  <a:pt x="617" y="976"/>
                </a:lnTo>
                <a:lnTo>
                  <a:pt x="625" y="982"/>
                </a:lnTo>
                <a:lnTo>
                  <a:pt x="628" y="985"/>
                </a:lnTo>
                <a:lnTo>
                  <a:pt x="631" y="987"/>
                </a:lnTo>
                <a:lnTo>
                  <a:pt x="648" y="996"/>
                </a:lnTo>
                <a:lnTo>
                  <a:pt x="651" y="998"/>
                </a:lnTo>
                <a:lnTo>
                  <a:pt x="655" y="1001"/>
                </a:lnTo>
                <a:lnTo>
                  <a:pt x="662" y="1013"/>
                </a:lnTo>
                <a:lnTo>
                  <a:pt x="666" y="1017"/>
                </a:lnTo>
                <a:lnTo>
                  <a:pt x="666" y="1020"/>
                </a:lnTo>
                <a:lnTo>
                  <a:pt x="666" y="1022"/>
                </a:lnTo>
                <a:lnTo>
                  <a:pt x="664" y="1033"/>
                </a:lnTo>
                <a:lnTo>
                  <a:pt x="665" y="1038"/>
                </a:lnTo>
                <a:lnTo>
                  <a:pt x="665" y="1041"/>
                </a:lnTo>
                <a:lnTo>
                  <a:pt x="667" y="1043"/>
                </a:lnTo>
                <a:lnTo>
                  <a:pt x="669" y="1044"/>
                </a:lnTo>
                <a:lnTo>
                  <a:pt x="675" y="1047"/>
                </a:lnTo>
                <a:lnTo>
                  <a:pt x="679" y="1048"/>
                </a:lnTo>
                <a:lnTo>
                  <a:pt x="684" y="1052"/>
                </a:lnTo>
                <a:lnTo>
                  <a:pt x="691" y="1060"/>
                </a:lnTo>
                <a:lnTo>
                  <a:pt x="692" y="1061"/>
                </a:lnTo>
                <a:lnTo>
                  <a:pt x="693" y="1064"/>
                </a:lnTo>
                <a:lnTo>
                  <a:pt x="694" y="1068"/>
                </a:lnTo>
                <a:lnTo>
                  <a:pt x="699" y="1086"/>
                </a:lnTo>
                <a:lnTo>
                  <a:pt x="700" y="1086"/>
                </a:lnTo>
                <a:lnTo>
                  <a:pt x="702" y="1086"/>
                </a:lnTo>
                <a:lnTo>
                  <a:pt x="703" y="1086"/>
                </a:lnTo>
                <a:lnTo>
                  <a:pt x="704" y="1086"/>
                </a:lnTo>
                <a:lnTo>
                  <a:pt x="709" y="1086"/>
                </a:lnTo>
                <a:lnTo>
                  <a:pt x="709" y="1085"/>
                </a:lnTo>
                <a:lnTo>
                  <a:pt x="708" y="1082"/>
                </a:lnTo>
                <a:close/>
                <a:moveTo>
                  <a:pt x="1045" y="860"/>
                </a:moveTo>
                <a:lnTo>
                  <a:pt x="1045" y="865"/>
                </a:lnTo>
                <a:lnTo>
                  <a:pt x="1049" y="865"/>
                </a:lnTo>
                <a:lnTo>
                  <a:pt x="1051" y="865"/>
                </a:lnTo>
                <a:lnTo>
                  <a:pt x="1054" y="865"/>
                </a:lnTo>
                <a:lnTo>
                  <a:pt x="1055" y="865"/>
                </a:lnTo>
                <a:lnTo>
                  <a:pt x="1057" y="865"/>
                </a:lnTo>
                <a:lnTo>
                  <a:pt x="1061" y="865"/>
                </a:lnTo>
                <a:lnTo>
                  <a:pt x="1065" y="865"/>
                </a:lnTo>
                <a:lnTo>
                  <a:pt x="1067" y="864"/>
                </a:lnTo>
                <a:lnTo>
                  <a:pt x="1071" y="864"/>
                </a:lnTo>
                <a:lnTo>
                  <a:pt x="1071" y="863"/>
                </a:lnTo>
                <a:lnTo>
                  <a:pt x="1071" y="860"/>
                </a:lnTo>
                <a:lnTo>
                  <a:pt x="1071" y="856"/>
                </a:lnTo>
                <a:lnTo>
                  <a:pt x="1071" y="855"/>
                </a:lnTo>
                <a:lnTo>
                  <a:pt x="1071" y="852"/>
                </a:lnTo>
                <a:lnTo>
                  <a:pt x="1066" y="852"/>
                </a:lnTo>
                <a:lnTo>
                  <a:pt x="1064" y="852"/>
                </a:lnTo>
                <a:lnTo>
                  <a:pt x="1063" y="852"/>
                </a:lnTo>
                <a:lnTo>
                  <a:pt x="1061" y="852"/>
                </a:lnTo>
                <a:lnTo>
                  <a:pt x="1059" y="852"/>
                </a:lnTo>
                <a:lnTo>
                  <a:pt x="1057" y="852"/>
                </a:lnTo>
                <a:lnTo>
                  <a:pt x="1055" y="852"/>
                </a:lnTo>
                <a:lnTo>
                  <a:pt x="1054" y="852"/>
                </a:lnTo>
                <a:lnTo>
                  <a:pt x="1053" y="852"/>
                </a:lnTo>
                <a:lnTo>
                  <a:pt x="1050" y="852"/>
                </a:lnTo>
                <a:lnTo>
                  <a:pt x="1048" y="850"/>
                </a:lnTo>
                <a:lnTo>
                  <a:pt x="1046" y="850"/>
                </a:lnTo>
                <a:lnTo>
                  <a:pt x="1046" y="853"/>
                </a:lnTo>
                <a:lnTo>
                  <a:pt x="1045" y="855"/>
                </a:lnTo>
                <a:lnTo>
                  <a:pt x="1045" y="858"/>
                </a:lnTo>
                <a:lnTo>
                  <a:pt x="1045" y="860"/>
                </a:lnTo>
                <a:close/>
                <a:moveTo>
                  <a:pt x="1722" y="855"/>
                </a:moveTo>
                <a:lnTo>
                  <a:pt x="1724" y="858"/>
                </a:lnTo>
                <a:lnTo>
                  <a:pt x="1726" y="856"/>
                </a:lnTo>
                <a:lnTo>
                  <a:pt x="1729" y="857"/>
                </a:lnTo>
                <a:lnTo>
                  <a:pt x="1731" y="861"/>
                </a:lnTo>
                <a:lnTo>
                  <a:pt x="1743" y="865"/>
                </a:lnTo>
                <a:lnTo>
                  <a:pt x="1746" y="867"/>
                </a:lnTo>
                <a:lnTo>
                  <a:pt x="1749" y="871"/>
                </a:lnTo>
                <a:lnTo>
                  <a:pt x="1751" y="873"/>
                </a:lnTo>
                <a:lnTo>
                  <a:pt x="1757" y="875"/>
                </a:lnTo>
                <a:lnTo>
                  <a:pt x="1763" y="878"/>
                </a:lnTo>
                <a:lnTo>
                  <a:pt x="1766" y="880"/>
                </a:lnTo>
                <a:lnTo>
                  <a:pt x="1772" y="872"/>
                </a:lnTo>
                <a:lnTo>
                  <a:pt x="1783" y="881"/>
                </a:lnTo>
                <a:lnTo>
                  <a:pt x="1780" y="886"/>
                </a:lnTo>
                <a:lnTo>
                  <a:pt x="1790" y="892"/>
                </a:lnTo>
                <a:lnTo>
                  <a:pt x="1789" y="897"/>
                </a:lnTo>
                <a:lnTo>
                  <a:pt x="1793" y="899"/>
                </a:lnTo>
                <a:lnTo>
                  <a:pt x="1795" y="899"/>
                </a:lnTo>
                <a:lnTo>
                  <a:pt x="1797" y="900"/>
                </a:lnTo>
                <a:lnTo>
                  <a:pt x="1798" y="902"/>
                </a:lnTo>
                <a:lnTo>
                  <a:pt x="1805" y="903"/>
                </a:lnTo>
                <a:lnTo>
                  <a:pt x="1823" y="899"/>
                </a:lnTo>
                <a:lnTo>
                  <a:pt x="1828" y="899"/>
                </a:lnTo>
                <a:lnTo>
                  <a:pt x="1828" y="898"/>
                </a:lnTo>
                <a:lnTo>
                  <a:pt x="1845" y="896"/>
                </a:lnTo>
                <a:lnTo>
                  <a:pt x="1846" y="897"/>
                </a:lnTo>
                <a:lnTo>
                  <a:pt x="1842" y="907"/>
                </a:lnTo>
                <a:lnTo>
                  <a:pt x="1842" y="909"/>
                </a:lnTo>
                <a:lnTo>
                  <a:pt x="1843" y="911"/>
                </a:lnTo>
                <a:lnTo>
                  <a:pt x="1844" y="911"/>
                </a:lnTo>
                <a:lnTo>
                  <a:pt x="1845" y="911"/>
                </a:lnTo>
                <a:lnTo>
                  <a:pt x="1846" y="911"/>
                </a:lnTo>
                <a:lnTo>
                  <a:pt x="1846" y="912"/>
                </a:lnTo>
                <a:lnTo>
                  <a:pt x="1848" y="912"/>
                </a:lnTo>
                <a:lnTo>
                  <a:pt x="1849" y="912"/>
                </a:lnTo>
                <a:lnTo>
                  <a:pt x="1849" y="913"/>
                </a:lnTo>
                <a:lnTo>
                  <a:pt x="1850" y="913"/>
                </a:lnTo>
                <a:lnTo>
                  <a:pt x="1851" y="913"/>
                </a:lnTo>
                <a:lnTo>
                  <a:pt x="1851" y="914"/>
                </a:lnTo>
                <a:lnTo>
                  <a:pt x="1852" y="914"/>
                </a:lnTo>
                <a:lnTo>
                  <a:pt x="1857" y="917"/>
                </a:lnTo>
                <a:lnTo>
                  <a:pt x="1858" y="917"/>
                </a:lnTo>
                <a:lnTo>
                  <a:pt x="1858" y="916"/>
                </a:lnTo>
                <a:lnTo>
                  <a:pt x="1856" y="920"/>
                </a:lnTo>
                <a:lnTo>
                  <a:pt x="1848" y="931"/>
                </a:lnTo>
                <a:lnTo>
                  <a:pt x="1851" y="931"/>
                </a:lnTo>
                <a:lnTo>
                  <a:pt x="1863" y="932"/>
                </a:lnTo>
                <a:lnTo>
                  <a:pt x="1865" y="922"/>
                </a:lnTo>
                <a:lnTo>
                  <a:pt x="1863" y="922"/>
                </a:lnTo>
                <a:lnTo>
                  <a:pt x="1862" y="922"/>
                </a:lnTo>
                <a:lnTo>
                  <a:pt x="1861" y="922"/>
                </a:lnTo>
                <a:lnTo>
                  <a:pt x="1861" y="921"/>
                </a:lnTo>
                <a:lnTo>
                  <a:pt x="1860" y="921"/>
                </a:lnTo>
                <a:lnTo>
                  <a:pt x="1859" y="921"/>
                </a:lnTo>
                <a:lnTo>
                  <a:pt x="1858" y="920"/>
                </a:lnTo>
                <a:lnTo>
                  <a:pt x="1859" y="917"/>
                </a:lnTo>
                <a:lnTo>
                  <a:pt x="1860" y="917"/>
                </a:lnTo>
                <a:lnTo>
                  <a:pt x="1863" y="914"/>
                </a:lnTo>
                <a:lnTo>
                  <a:pt x="1865" y="911"/>
                </a:lnTo>
                <a:lnTo>
                  <a:pt x="1867" y="906"/>
                </a:lnTo>
                <a:lnTo>
                  <a:pt x="1868" y="903"/>
                </a:lnTo>
                <a:lnTo>
                  <a:pt x="1869" y="903"/>
                </a:lnTo>
                <a:lnTo>
                  <a:pt x="1870" y="903"/>
                </a:lnTo>
                <a:lnTo>
                  <a:pt x="1870" y="902"/>
                </a:lnTo>
                <a:lnTo>
                  <a:pt x="1874" y="902"/>
                </a:lnTo>
                <a:lnTo>
                  <a:pt x="1878" y="903"/>
                </a:lnTo>
                <a:lnTo>
                  <a:pt x="1894" y="905"/>
                </a:lnTo>
                <a:lnTo>
                  <a:pt x="1898" y="906"/>
                </a:lnTo>
                <a:lnTo>
                  <a:pt x="1899" y="906"/>
                </a:lnTo>
                <a:lnTo>
                  <a:pt x="1900" y="906"/>
                </a:lnTo>
                <a:lnTo>
                  <a:pt x="1901" y="906"/>
                </a:lnTo>
                <a:lnTo>
                  <a:pt x="1901" y="907"/>
                </a:lnTo>
                <a:lnTo>
                  <a:pt x="1902" y="907"/>
                </a:lnTo>
                <a:lnTo>
                  <a:pt x="1905" y="908"/>
                </a:lnTo>
                <a:lnTo>
                  <a:pt x="1905" y="909"/>
                </a:lnTo>
                <a:lnTo>
                  <a:pt x="1916" y="914"/>
                </a:lnTo>
                <a:lnTo>
                  <a:pt x="1920" y="916"/>
                </a:lnTo>
                <a:lnTo>
                  <a:pt x="1921" y="916"/>
                </a:lnTo>
                <a:lnTo>
                  <a:pt x="1925" y="919"/>
                </a:lnTo>
                <a:lnTo>
                  <a:pt x="1927" y="920"/>
                </a:lnTo>
                <a:lnTo>
                  <a:pt x="1935" y="924"/>
                </a:lnTo>
                <a:lnTo>
                  <a:pt x="1938" y="928"/>
                </a:lnTo>
                <a:lnTo>
                  <a:pt x="1944" y="921"/>
                </a:lnTo>
                <a:lnTo>
                  <a:pt x="1926" y="911"/>
                </a:lnTo>
                <a:lnTo>
                  <a:pt x="1921" y="908"/>
                </a:lnTo>
                <a:lnTo>
                  <a:pt x="1920" y="907"/>
                </a:lnTo>
                <a:lnTo>
                  <a:pt x="1919" y="907"/>
                </a:lnTo>
                <a:lnTo>
                  <a:pt x="1917" y="906"/>
                </a:lnTo>
                <a:lnTo>
                  <a:pt x="1916" y="905"/>
                </a:lnTo>
                <a:lnTo>
                  <a:pt x="1915" y="905"/>
                </a:lnTo>
                <a:lnTo>
                  <a:pt x="1913" y="905"/>
                </a:lnTo>
                <a:lnTo>
                  <a:pt x="1913" y="904"/>
                </a:lnTo>
                <a:lnTo>
                  <a:pt x="1912" y="904"/>
                </a:lnTo>
                <a:lnTo>
                  <a:pt x="1909" y="903"/>
                </a:lnTo>
                <a:lnTo>
                  <a:pt x="1905" y="902"/>
                </a:lnTo>
                <a:lnTo>
                  <a:pt x="1905" y="903"/>
                </a:lnTo>
                <a:lnTo>
                  <a:pt x="1900" y="900"/>
                </a:lnTo>
                <a:lnTo>
                  <a:pt x="1896" y="899"/>
                </a:lnTo>
                <a:lnTo>
                  <a:pt x="1891" y="897"/>
                </a:lnTo>
                <a:lnTo>
                  <a:pt x="1886" y="895"/>
                </a:lnTo>
                <a:lnTo>
                  <a:pt x="1883" y="894"/>
                </a:lnTo>
                <a:lnTo>
                  <a:pt x="1878" y="892"/>
                </a:lnTo>
                <a:lnTo>
                  <a:pt x="1873" y="891"/>
                </a:lnTo>
                <a:lnTo>
                  <a:pt x="1870" y="888"/>
                </a:lnTo>
                <a:lnTo>
                  <a:pt x="1870" y="887"/>
                </a:lnTo>
                <a:lnTo>
                  <a:pt x="1870" y="886"/>
                </a:lnTo>
                <a:lnTo>
                  <a:pt x="1870" y="883"/>
                </a:lnTo>
                <a:lnTo>
                  <a:pt x="1870" y="882"/>
                </a:lnTo>
                <a:lnTo>
                  <a:pt x="1870" y="881"/>
                </a:lnTo>
                <a:lnTo>
                  <a:pt x="1870" y="880"/>
                </a:lnTo>
                <a:lnTo>
                  <a:pt x="1869" y="877"/>
                </a:lnTo>
                <a:lnTo>
                  <a:pt x="1867" y="877"/>
                </a:lnTo>
                <a:lnTo>
                  <a:pt x="1867" y="880"/>
                </a:lnTo>
                <a:lnTo>
                  <a:pt x="1867" y="883"/>
                </a:lnTo>
                <a:lnTo>
                  <a:pt x="1867" y="886"/>
                </a:lnTo>
                <a:lnTo>
                  <a:pt x="1867" y="887"/>
                </a:lnTo>
                <a:lnTo>
                  <a:pt x="1866" y="887"/>
                </a:lnTo>
                <a:lnTo>
                  <a:pt x="1866" y="888"/>
                </a:lnTo>
                <a:lnTo>
                  <a:pt x="1865" y="888"/>
                </a:lnTo>
                <a:lnTo>
                  <a:pt x="1863" y="888"/>
                </a:lnTo>
                <a:lnTo>
                  <a:pt x="1861" y="887"/>
                </a:lnTo>
                <a:lnTo>
                  <a:pt x="1857" y="886"/>
                </a:lnTo>
                <a:lnTo>
                  <a:pt x="1856" y="885"/>
                </a:lnTo>
                <a:lnTo>
                  <a:pt x="1853" y="885"/>
                </a:lnTo>
                <a:lnTo>
                  <a:pt x="1852" y="885"/>
                </a:lnTo>
                <a:lnTo>
                  <a:pt x="1851" y="883"/>
                </a:lnTo>
                <a:lnTo>
                  <a:pt x="1850" y="883"/>
                </a:lnTo>
                <a:lnTo>
                  <a:pt x="1849" y="883"/>
                </a:lnTo>
                <a:lnTo>
                  <a:pt x="1845" y="883"/>
                </a:lnTo>
                <a:lnTo>
                  <a:pt x="1842" y="882"/>
                </a:lnTo>
                <a:lnTo>
                  <a:pt x="1841" y="881"/>
                </a:lnTo>
                <a:lnTo>
                  <a:pt x="1837" y="878"/>
                </a:lnTo>
                <a:lnTo>
                  <a:pt x="1837" y="877"/>
                </a:lnTo>
                <a:lnTo>
                  <a:pt x="1832" y="870"/>
                </a:lnTo>
                <a:lnTo>
                  <a:pt x="1833" y="870"/>
                </a:lnTo>
                <a:lnTo>
                  <a:pt x="1833" y="869"/>
                </a:lnTo>
                <a:lnTo>
                  <a:pt x="1833" y="867"/>
                </a:lnTo>
                <a:lnTo>
                  <a:pt x="1833" y="866"/>
                </a:lnTo>
                <a:lnTo>
                  <a:pt x="1833" y="862"/>
                </a:lnTo>
                <a:lnTo>
                  <a:pt x="1834" y="852"/>
                </a:lnTo>
                <a:lnTo>
                  <a:pt x="1834" y="847"/>
                </a:lnTo>
                <a:lnTo>
                  <a:pt x="1834" y="846"/>
                </a:lnTo>
                <a:lnTo>
                  <a:pt x="1835" y="845"/>
                </a:lnTo>
                <a:lnTo>
                  <a:pt x="1835" y="844"/>
                </a:lnTo>
                <a:lnTo>
                  <a:pt x="1835" y="843"/>
                </a:lnTo>
                <a:lnTo>
                  <a:pt x="1853" y="818"/>
                </a:lnTo>
                <a:lnTo>
                  <a:pt x="1854" y="819"/>
                </a:lnTo>
                <a:lnTo>
                  <a:pt x="1856" y="819"/>
                </a:lnTo>
                <a:lnTo>
                  <a:pt x="1857" y="818"/>
                </a:lnTo>
                <a:lnTo>
                  <a:pt x="1859" y="814"/>
                </a:lnTo>
                <a:lnTo>
                  <a:pt x="1857" y="811"/>
                </a:lnTo>
                <a:lnTo>
                  <a:pt x="1854" y="808"/>
                </a:lnTo>
                <a:lnTo>
                  <a:pt x="1850" y="815"/>
                </a:lnTo>
                <a:lnTo>
                  <a:pt x="1848" y="818"/>
                </a:lnTo>
                <a:lnTo>
                  <a:pt x="1845" y="821"/>
                </a:lnTo>
                <a:lnTo>
                  <a:pt x="1841" y="819"/>
                </a:lnTo>
                <a:lnTo>
                  <a:pt x="1833" y="813"/>
                </a:lnTo>
                <a:lnTo>
                  <a:pt x="1824" y="815"/>
                </a:lnTo>
                <a:lnTo>
                  <a:pt x="1820" y="815"/>
                </a:lnTo>
                <a:lnTo>
                  <a:pt x="1818" y="815"/>
                </a:lnTo>
                <a:lnTo>
                  <a:pt x="1818" y="818"/>
                </a:lnTo>
                <a:lnTo>
                  <a:pt x="1818" y="819"/>
                </a:lnTo>
                <a:lnTo>
                  <a:pt x="1818" y="821"/>
                </a:lnTo>
                <a:lnTo>
                  <a:pt x="1818" y="824"/>
                </a:lnTo>
                <a:lnTo>
                  <a:pt x="1818" y="828"/>
                </a:lnTo>
                <a:lnTo>
                  <a:pt x="1820" y="829"/>
                </a:lnTo>
                <a:lnTo>
                  <a:pt x="1819" y="828"/>
                </a:lnTo>
                <a:lnTo>
                  <a:pt x="1818" y="828"/>
                </a:lnTo>
                <a:lnTo>
                  <a:pt x="1817" y="829"/>
                </a:lnTo>
                <a:lnTo>
                  <a:pt x="1816" y="829"/>
                </a:lnTo>
                <a:lnTo>
                  <a:pt x="1814" y="830"/>
                </a:lnTo>
                <a:lnTo>
                  <a:pt x="1811" y="830"/>
                </a:lnTo>
                <a:lnTo>
                  <a:pt x="1810" y="831"/>
                </a:lnTo>
                <a:lnTo>
                  <a:pt x="1809" y="831"/>
                </a:lnTo>
                <a:lnTo>
                  <a:pt x="1811" y="820"/>
                </a:lnTo>
                <a:lnTo>
                  <a:pt x="1809" y="819"/>
                </a:lnTo>
                <a:lnTo>
                  <a:pt x="1807" y="819"/>
                </a:lnTo>
                <a:lnTo>
                  <a:pt x="1803" y="818"/>
                </a:lnTo>
                <a:lnTo>
                  <a:pt x="1802" y="818"/>
                </a:lnTo>
                <a:lnTo>
                  <a:pt x="1803" y="816"/>
                </a:lnTo>
                <a:lnTo>
                  <a:pt x="1805" y="813"/>
                </a:lnTo>
                <a:lnTo>
                  <a:pt x="1807" y="811"/>
                </a:lnTo>
                <a:lnTo>
                  <a:pt x="1811" y="805"/>
                </a:lnTo>
                <a:lnTo>
                  <a:pt x="1814" y="804"/>
                </a:lnTo>
                <a:lnTo>
                  <a:pt x="1814" y="803"/>
                </a:lnTo>
                <a:lnTo>
                  <a:pt x="1812" y="802"/>
                </a:lnTo>
                <a:lnTo>
                  <a:pt x="1811" y="802"/>
                </a:lnTo>
                <a:lnTo>
                  <a:pt x="1810" y="802"/>
                </a:lnTo>
                <a:lnTo>
                  <a:pt x="1809" y="801"/>
                </a:lnTo>
                <a:lnTo>
                  <a:pt x="1808" y="801"/>
                </a:lnTo>
                <a:lnTo>
                  <a:pt x="1807" y="801"/>
                </a:lnTo>
                <a:lnTo>
                  <a:pt x="1801" y="799"/>
                </a:lnTo>
                <a:lnTo>
                  <a:pt x="1798" y="802"/>
                </a:lnTo>
                <a:lnTo>
                  <a:pt x="1797" y="803"/>
                </a:lnTo>
                <a:lnTo>
                  <a:pt x="1795" y="804"/>
                </a:lnTo>
                <a:lnTo>
                  <a:pt x="1793" y="805"/>
                </a:lnTo>
                <a:lnTo>
                  <a:pt x="1792" y="806"/>
                </a:lnTo>
                <a:lnTo>
                  <a:pt x="1791" y="806"/>
                </a:lnTo>
                <a:lnTo>
                  <a:pt x="1791" y="807"/>
                </a:lnTo>
                <a:lnTo>
                  <a:pt x="1790" y="807"/>
                </a:lnTo>
                <a:lnTo>
                  <a:pt x="1789" y="808"/>
                </a:lnTo>
                <a:lnTo>
                  <a:pt x="1784" y="811"/>
                </a:lnTo>
                <a:lnTo>
                  <a:pt x="1783" y="811"/>
                </a:lnTo>
                <a:lnTo>
                  <a:pt x="1781" y="812"/>
                </a:lnTo>
                <a:lnTo>
                  <a:pt x="1781" y="813"/>
                </a:lnTo>
                <a:lnTo>
                  <a:pt x="1780" y="813"/>
                </a:lnTo>
                <a:lnTo>
                  <a:pt x="1777" y="814"/>
                </a:lnTo>
                <a:lnTo>
                  <a:pt x="1776" y="815"/>
                </a:lnTo>
                <a:lnTo>
                  <a:pt x="1775" y="815"/>
                </a:lnTo>
                <a:lnTo>
                  <a:pt x="1774" y="816"/>
                </a:lnTo>
                <a:lnTo>
                  <a:pt x="1773" y="816"/>
                </a:lnTo>
                <a:lnTo>
                  <a:pt x="1768" y="819"/>
                </a:lnTo>
                <a:lnTo>
                  <a:pt x="1765" y="807"/>
                </a:lnTo>
                <a:lnTo>
                  <a:pt x="1764" y="806"/>
                </a:lnTo>
                <a:lnTo>
                  <a:pt x="1761" y="807"/>
                </a:lnTo>
                <a:lnTo>
                  <a:pt x="1757" y="794"/>
                </a:lnTo>
                <a:lnTo>
                  <a:pt x="1751" y="794"/>
                </a:lnTo>
                <a:lnTo>
                  <a:pt x="1751" y="793"/>
                </a:lnTo>
                <a:lnTo>
                  <a:pt x="1752" y="781"/>
                </a:lnTo>
                <a:lnTo>
                  <a:pt x="1752" y="767"/>
                </a:lnTo>
                <a:lnTo>
                  <a:pt x="1742" y="767"/>
                </a:lnTo>
                <a:lnTo>
                  <a:pt x="1742" y="772"/>
                </a:lnTo>
                <a:lnTo>
                  <a:pt x="1742" y="785"/>
                </a:lnTo>
                <a:lnTo>
                  <a:pt x="1743" y="785"/>
                </a:lnTo>
                <a:lnTo>
                  <a:pt x="1743" y="794"/>
                </a:lnTo>
                <a:lnTo>
                  <a:pt x="1743" y="795"/>
                </a:lnTo>
                <a:lnTo>
                  <a:pt x="1742" y="795"/>
                </a:lnTo>
                <a:lnTo>
                  <a:pt x="1734" y="796"/>
                </a:lnTo>
                <a:lnTo>
                  <a:pt x="1734" y="795"/>
                </a:lnTo>
                <a:lnTo>
                  <a:pt x="1736" y="794"/>
                </a:lnTo>
                <a:lnTo>
                  <a:pt x="1738" y="794"/>
                </a:lnTo>
                <a:lnTo>
                  <a:pt x="1738" y="781"/>
                </a:lnTo>
                <a:lnTo>
                  <a:pt x="1729" y="781"/>
                </a:lnTo>
                <a:lnTo>
                  <a:pt x="1729" y="767"/>
                </a:lnTo>
                <a:lnTo>
                  <a:pt x="1721" y="767"/>
                </a:lnTo>
                <a:lnTo>
                  <a:pt x="1722" y="780"/>
                </a:lnTo>
                <a:lnTo>
                  <a:pt x="1722" y="781"/>
                </a:lnTo>
                <a:lnTo>
                  <a:pt x="1722" y="784"/>
                </a:lnTo>
                <a:lnTo>
                  <a:pt x="1722" y="791"/>
                </a:lnTo>
                <a:lnTo>
                  <a:pt x="1726" y="795"/>
                </a:lnTo>
                <a:lnTo>
                  <a:pt x="1726" y="796"/>
                </a:lnTo>
                <a:lnTo>
                  <a:pt x="1726" y="797"/>
                </a:lnTo>
                <a:lnTo>
                  <a:pt x="1723" y="797"/>
                </a:lnTo>
                <a:lnTo>
                  <a:pt x="1723" y="798"/>
                </a:lnTo>
                <a:lnTo>
                  <a:pt x="1722" y="798"/>
                </a:lnTo>
                <a:lnTo>
                  <a:pt x="1716" y="799"/>
                </a:lnTo>
                <a:lnTo>
                  <a:pt x="1716" y="798"/>
                </a:lnTo>
                <a:lnTo>
                  <a:pt x="1715" y="791"/>
                </a:lnTo>
                <a:lnTo>
                  <a:pt x="1714" y="790"/>
                </a:lnTo>
                <a:lnTo>
                  <a:pt x="1712" y="797"/>
                </a:lnTo>
                <a:lnTo>
                  <a:pt x="1712" y="799"/>
                </a:lnTo>
                <a:lnTo>
                  <a:pt x="1706" y="799"/>
                </a:lnTo>
                <a:lnTo>
                  <a:pt x="1701" y="799"/>
                </a:lnTo>
                <a:lnTo>
                  <a:pt x="1697" y="798"/>
                </a:lnTo>
                <a:lnTo>
                  <a:pt x="1693" y="797"/>
                </a:lnTo>
                <a:lnTo>
                  <a:pt x="1691" y="797"/>
                </a:lnTo>
                <a:lnTo>
                  <a:pt x="1687" y="796"/>
                </a:lnTo>
                <a:lnTo>
                  <a:pt x="1685" y="796"/>
                </a:lnTo>
                <a:lnTo>
                  <a:pt x="1679" y="794"/>
                </a:lnTo>
                <a:lnTo>
                  <a:pt x="1680" y="793"/>
                </a:lnTo>
                <a:lnTo>
                  <a:pt x="1678" y="793"/>
                </a:lnTo>
                <a:lnTo>
                  <a:pt x="1675" y="791"/>
                </a:lnTo>
                <a:lnTo>
                  <a:pt x="1674" y="791"/>
                </a:lnTo>
                <a:lnTo>
                  <a:pt x="1672" y="791"/>
                </a:lnTo>
                <a:lnTo>
                  <a:pt x="1671" y="790"/>
                </a:lnTo>
                <a:lnTo>
                  <a:pt x="1670" y="790"/>
                </a:lnTo>
                <a:lnTo>
                  <a:pt x="1668" y="790"/>
                </a:lnTo>
                <a:lnTo>
                  <a:pt x="1666" y="789"/>
                </a:lnTo>
                <a:lnTo>
                  <a:pt x="1665" y="789"/>
                </a:lnTo>
                <a:lnTo>
                  <a:pt x="1664" y="789"/>
                </a:lnTo>
                <a:lnTo>
                  <a:pt x="1663" y="788"/>
                </a:lnTo>
                <a:lnTo>
                  <a:pt x="1660" y="788"/>
                </a:lnTo>
                <a:lnTo>
                  <a:pt x="1659" y="787"/>
                </a:lnTo>
                <a:lnTo>
                  <a:pt x="1658" y="787"/>
                </a:lnTo>
                <a:lnTo>
                  <a:pt x="1656" y="787"/>
                </a:lnTo>
                <a:lnTo>
                  <a:pt x="1655" y="786"/>
                </a:lnTo>
                <a:lnTo>
                  <a:pt x="1653" y="786"/>
                </a:lnTo>
                <a:lnTo>
                  <a:pt x="1631" y="781"/>
                </a:lnTo>
                <a:lnTo>
                  <a:pt x="1629" y="779"/>
                </a:lnTo>
                <a:lnTo>
                  <a:pt x="1629" y="776"/>
                </a:lnTo>
                <a:lnTo>
                  <a:pt x="1629" y="774"/>
                </a:lnTo>
                <a:lnTo>
                  <a:pt x="1629" y="773"/>
                </a:lnTo>
                <a:lnTo>
                  <a:pt x="1628" y="772"/>
                </a:lnTo>
                <a:lnTo>
                  <a:pt x="1628" y="771"/>
                </a:lnTo>
                <a:lnTo>
                  <a:pt x="1626" y="770"/>
                </a:lnTo>
                <a:lnTo>
                  <a:pt x="1625" y="768"/>
                </a:lnTo>
                <a:lnTo>
                  <a:pt x="1628" y="767"/>
                </a:lnTo>
                <a:lnTo>
                  <a:pt x="1629" y="765"/>
                </a:lnTo>
                <a:lnTo>
                  <a:pt x="1630" y="764"/>
                </a:lnTo>
                <a:lnTo>
                  <a:pt x="1632" y="763"/>
                </a:lnTo>
                <a:lnTo>
                  <a:pt x="1631" y="763"/>
                </a:lnTo>
                <a:lnTo>
                  <a:pt x="1633" y="761"/>
                </a:lnTo>
                <a:lnTo>
                  <a:pt x="1634" y="761"/>
                </a:lnTo>
                <a:lnTo>
                  <a:pt x="1636" y="759"/>
                </a:lnTo>
                <a:lnTo>
                  <a:pt x="1637" y="759"/>
                </a:lnTo>
                <a:lnTo>
                  <a:pt x="1638" y="757"/>
                </a:lnTo>
                <a:lnTo>
                  <a:pt x="1639" y="757"/>
                </a:lnTo>
                <a:lnTo>
                  <a:pt x="1640" y="756"/>
                </a:lnTo>
                <a:lnTo>
                  <a:pt x="1641" y="756"/>
                </a:lnTo>
                <a:lnTo>
                  <a:pt x="1640" y="756"/>
                </a:lnTo>
                <a:lnTo>
                  <a:pt x="1639" y="755"/>
                </a:lnTo>
                <a:lnTo>
                  <a:pt x="1638" y="754"/>
                </a:lnTo>
                <a:lnTo>
                  <a:pt x="1637" y="753"/>
                </a:lnTo>
                <a:lnTo>
                  <a:pt x="1636" y="752"/>
                </a:lnTo>
                <a:lnTo>
                  <a:pt x="1634" y="751"/>
                </a:lnTo>
                <a:lnTo>
                  <a:pt x="1633" y="750"/>
                </a:lnTo>
                <a:lnTo>
                  <a:pt x="1631" y="748"/>
                </a:lnTo>
                <a:lnTo>
                  <a:pt x="1630" y="748"/>
                </a:lnTo>
                <a:lnTo>
                  <a:pt x="1629" y="747"/>
                </a:lnTo>
                <a:lnTo>
                  <a:pt x="1628" y="745"/>
                </a:lnTo>
                <a:lnTo>
                  <a:pt x="1625" y="744"/>
                </a:lnTo>
                <a:lnTo>
                  <a:pt x="1624" y="744"/>
                </a:lnTo>
                <a:lnTo>
                  <a:pt x="1621" y="744"/>
                </a:lnTo>
                <a:lnTo>
                  <a:pt x="1614" y="744"/>
                </a:lnTo>
                <a:lnTo>
                  <a:pt x="1613" y="744"/>
                </a:lnTo>
                <a:lnTo>
                  <a:pt x="1612" y="744"/>
                </a:lnTo>
                <a:lnTo>
                  <a:pt x="1611" y="744"/>
                </a:lnTo>
                <a:lnTo>
                  <a:pt x="1608" y="744"/>
                </a:lnTo>
                <a:lnTo>
                  <a:pt x="1607" y="744"/>
                </a:lnTo>
                <a:lnTo>
                  <a:pt x="1606" y="744"/>
                </a:lnTo>
                <a:lnTo>
                  <a:pt x="1604" y="744"/>
                </a:lnTo>
                <a:lnTo>
                  <a:pt x="1603" y="744"/>
                </a:lnTo>
                <a:lnTo>
                  <a:pt x="1602" y="744"/>
                </a:lnTo>
                <a:lnTo>
                  <a:pt x="1600" y="744"/>
                </a:lnTo>
                <a:lnTo>
                  <a:pt x="1600" y="745"/>
                </a:lnTo>
                <a:lnTo>
                  <a:pt x="1602" y="747"/>
                </a:lnTo>
                <a:lnTo>
                  <a:pt x="1602" y="748"/>
                </a:lnTo>
                <a:lnTo>
                  <a:pt x="1603" y="750"/>
                </a:lnTo>
                <a:lnTo>
                  <a:pt x="1603" y="752"/>
                </a:lnTo>
                <a:lnTo>
                  <a:pt x="1604" y="754"/>
                </a:lnTo>
                <a:lnTo>
                  <a:pt x="1605" y="756"/>
                </a:lnTo>
                <a:lnTo>
                  <a:pt x="1606" y="760"/>
                </a:lnTo>
                <a:lnTo>
                  <a:pt x="1607" y="763"/>
                </a:lnTo>
                <a:lnTo>
                  <a:pt x="1608" y="765"/>
                </a:lnTo>
                <a:lnTo>
                  <a:pt x="1608" y="767"/>
                </a:lnTo>
                <a:lnTo>
                  <a:pt x="1609" y="768"/>
                </a:lnTo>
                <a:lnTo>
                  <a:pt x="1611" y="770"/>
                </a:lnTo>
                <a:lnTo>
                  <a:pt x="1614" y="768"/>
                </a:lnTo>
                <a:lnTo>
                  <a:pt x="1615" y="767"/>
                </a:lnTo>
                <a:lnTo>
                  <a:pt x="1616" y="767"/>
                </a:lnTo>
                <a:lnTo>
                  <a:pt x="1617" y="768"/>
                </a:lnTo>
                <a:lnTo>
                  <a:pt x="1620" y="768"/>
                </a:lnTo>
                <a:lnTo>
                  <a:pt x="1621" y="768"/>
                </a:lnTo>
                <a:lnTo>
                  <a:pt x="1623" y="770"/>
                </a:lnTo>
                <a:lnTo>
                  <a:pt x="1624" y="770"/>
                </a:lnTo>
                <a:lnTo>
                  <a:pt x="1624" y="771"/>
                </a:lnTo>
                <a:lnTo>
                  <a:pt x="1625" y="772"/>
                </a:lnTo>
                <a:lnTo>
                  <a:pt x="1626" y="773"/>
                </a:lnTo>
                <a:lnTo>
                  <a:pt x="1626" y="774"/>
                </a:lnTo>
                <a:lnTo>
                  <a:pt x="1626" y="776"/>
                </a:lnTo>
                <a:lnTo>
                  <a:pt x="1626" y="777"/>
                </a:lnTo>
                <a:lnTo>
                  <a:pt x="1626" y="778"/>
                </a:lnTo>
                <a:lnTo>
                  <a:pt x="1626" y="779"/>
                </a:lnTo>
                <a:lnTo>
                  <a:pt x="1626" y="780"/>
                </a:lnTo>
                <a:lnTo>
                  <a:pt x="1626" y="782"/>
                </a:lnTo>
                <a:lnTo>
                  <a:pt x="1626" y="785"/>
                </a:lnTo>
                <a:lnTo>
                  <a:pt x="1626" y="786"/>
                </a:lnTo>
                <a:lnTo>
                  <a:pt x="1623" y="786"/>
                </a:lnTo>
                <a:lnTo>
                  <a:pt x="1621" y="785"/>
                </a:lnTo>
                <a:lnTo>
                  <a:pt x="1619" y="785"/>
                </a:lnTo>
                <a:lnTo>
                  <a:pt x="1617" y="788"/>
                </a:lnTo>
                <a:lnTo>
                  <a:pt x="1617" y="789"/>
                </a:lnTo>
                <a:lnTo>
                  <a:pt x="1617" y="791"/>
                </a:lnTo>
                <a:lnTo>
                  <a:pt x="1619" y="793"/>
                </a:lnTo>
                <a:lnTo>
                  <a:pt x="1620" y="795"/>
                </a:lnTo>
                <a:lnTo>
                  <a:pt x="1623" y="798"/>
                </a:lnTo>
                <a:lnTo>
                  <a:pt x="1623" y="801"/>
                </a:lnTo>
                <a:lnTo>
                  <a:pt x="1624" y="802"/>
                </a:lnTo>
                <a:lnTo>
                  <a:pt x="1625" y="804"/>
                </a:lnTo>
                <a:lnTo>
                  <a:pt x="1626" y="806"/>
                </a:lnTo>
                <a:lnTo>
                  <a:pt x="1628" y="807"/>
                </a:lnTo>
                <a:lnTo>
                  <a:pt x="1630" y="811"/>
                </a:lnTo>
                <a:lnTo>
                  <a:pt x="1630" y="812"/>
                </a:lnTo>
                <a:lnTo>
                  <a:pt x="1632" y="812"/>
                </a:lnTo>
                <a:lnTo>
                  <a:pt x="1637" y="812"/>
                </a:lnTo>
                <a:lnTo>
                  <a:pt x="1637" y="810"/>
                </a:lnTo>
                <a:lnTo>
                  <a:pt x="1637" y="808"/>
                </a:lnTo>
                <a:lnTo>
                  <a:pt x="1637" y="806"/>
                </a:lnTo>
                <a:lnTo>
                  <a:pt x="1636" y="805"/>
                </a:lnTo>
                <a:lnTo>
                  <a:pt x="1634" y="804"/>
                </a:lnTo>
                <a:lnTo>
                  <a:pt x="1634" y="803"/>
                </a:lnTo>
                <a:lnTo>
                  <a:pt x="1633" y="803"/>
                </a:lnTo>
                <a:lnTo>
                  <a:pt x="1633" y="802"/>
                </a:lnTo>
                <a:lnTo>
                  <a:pt x="1632" y="802"/>
                </a:lnTo>
                <a:lnTo>
                  <a:pt x="1632" y="801"/>
                </a:lnTo>
                <a:lnTo>
                  <a:pt x="1630" y="796"/>
                </a:lnTo>
                <a:lnTo>
                  <a:pt x="1630" y="795"/>
                </a:lnTo>
                <a:lnTo>
                  <a:pt x="1630" y="794"/>
                </a:lnTo>
                <a:lnTo>
                  <a:pt x="1629" y="794"/>
                </a:lnTo>
                <a:lnTo>
                  <a:pt x="1629" y="793"/>
                </a:lnTo>
                <a:lnTo>
                  <a:pt x="1634" y="790"/>
                </a:lnTo>
                <a:lnTo>
                  <a:pt x="1634" y="788"/>
                </a:lnTo>
                <a:lnTo>
                  <a:pt x="1638" y="789"/>
                </a:lnTo>
                <a:lnTo>
                  <a:pt x="1641" y="790"/>
                </a:lnTo>
                <a:lnTo>
                  <a:pt x="1645" y="790"/>
                </a:lnTo>
                <a:lnTo>
                  <a:pt x="1646" y="786"/>
                </a:lnTo>
                <a:lnTo>
                  <a:pt x="1654" y="788"/>
                </a:lnTo>
                <a:lnTo>
                  <a:pt x="1658" y="788"/>
                </a:lnTo>
                <a:lnTo>
                  <a:pt x="1662" y="789"/>
                </a:lnTo>
                <a:lnTo>
                  <a:pt x="1666" y="790"/>
                </a:lnTo>
                <a:lnTo>
                  <a:pt x="1660" y="804"/>
                </a:lnTo>
                <a:lnTo>
                  <a:pt x="1659" y="805"/>
                </a:lnTo>
                <a:lnTo>
                  <a:pt x="1658" y="807"/>
                </a:lnTo>
                <a:lnTo>
                  <a:pt x="1658" y="808"/>
                </a:lnTo>
                <a:lnTo>
                  <a:pt x="1657" y="808"/>
                </a:lnTo>
                <a:lnTo>
                  <a:pt x="1657" y="810"/>
                </a:lnTo>
                <a:lnTo>
                  <a:pt x="1658" y="811"/>
                </a:lnTo>
                <a:lnTo>
                  <a:pt x="1659" y="811"/>
                </a:lnTo>
                <a:lnTo>
                  <a:pt x="1660" y="811"/>
                </a:lnTo>
                <a:lnTo>
                  <a:pt x="1664" y="812"/>
                </a:lnTo>
                <a:lnTo>
                  <a:pt x="1665" y="813"/>
                </a:lnTo>
                <a:lnTo>
                  <a:pt x="1665" y="812"/>
                </a:lnTo>
                <a:lnTo>
                  <a:pt x="1665" y="811"/>
                </a:lnTo>
                <a:lnTo>
                  <a:pt x="1666" y="808"/>
                </a:lnTo>
                <a:lnTo>
                  <a:pt x="1671" y="810"/>
                </a:lnTo>
                <a:lnTo>
                  <a:pt x="1673" y="810"/>
                </a:lnTo>
                <a:lnTo>
                  <a:pt x="1675" y="805"/>
                </a:lnTo>
                <a:lnTo>
                  <a:pt x="1678" y="806"/>
                </a:lnTo>
                <a:lnTo>
                  <a:pt x="1678" y="805"/>
                </a:lnTo>
                <a:lnTo>
                  <a:pt x="1679" y="803"/>
                </a:lnTo>
                <a:lnTo>
                  <a:pt x="1680" y="799"/>
                </a:lnTo>
                <a:lnTo>
                  <a:pt x="1678" y="799"/>
                </a:lnTo>
                <a:lnTo>
                  <a:pt x="1680" y="795"/>
                </a:lnTo>
                <a:lnTo>
                  <a:pt x="1682" y="795"/>
                </a:lnTo>
                <a:lnTo>
                  <a:pt x="1682" y="796"/>
                </a:lnTo>
                <a:lnTo>
                  <a:pt x="1681" y="801"/>
                </a:lnTo>
                <a:lnTo>
                  <a:pt x="1682" y="801"/>
                </a:lnTo>
                <a:lnTo>
                  <a:pt x="1683" y="801"/>
                </a:lnTo>
                <a:lnTo>
                  <a:pt x="1684" y="802"/>
                </a:lnTo>
                <a:lnTo>
                  <a:pt x="1685" y="802"/>
                </a:lnTo>
                <a:lnTo>
                  <a:pt x="1688" y="803"/>
                </a:lnTo>
                <a:lnTo>
                  <a:pt x="1691" y="803"/>
                </a:lnTo>
                <a:lnTo>
                  <a:pt x="1692" y="798"/>
                </a:lnTo>
                <a:lnTo>
                  <a:pt x="1693" y="798"/>
                </a:lnTo>
                <a:lnTo>
                  <a:pt x="1695" y="798"/>
                </a:lnTo>
                <a:lnTo>
                  <a:pt x="1696" y="799"/>
                </a:lnTo>
                <a:lnTo>
                  <a:pt x="1697" y="799"/>
                </a:lnTo>
                <a:lnTo>
                  <a:pt x="1698" y="802"/>
                </a:lnTo>
                <a:lnTo>
                  <a:pt x="1701" y="811"/>
                </a:lnTo>
                <a:lnTo>
                  <a:pt x="1702" y="814"/>
                </a:lnTo>
                <a:lnTo>
                  <a:pt x="1704" y="818"/>
                </a:lnTo>
                <a:lnTo>
                  <a:pt x="1708" y="829"/>
                </a:lnTo>
                <a:lnTo>
                  <a:pt x="1709" y="831"/>
                </a:lnTo>
                <a:lnTo>
                  <a:pt x="1709" y="833"/>
                </a:lnTo>
                <a:lnTo>
                  <a:pt x="1710" y="835"/>
                </a:lnTo>
                <a:lnTo>
                  <a:pt x="1713" y="840"/>
                </a:lnTo>
                <a:lnTo>
                  <a:pt x="1712" y="841"/>
                </a:lnTo>
                <a:lnTo>
                  <a:pt x="1713" y="843"/>
                </a:lnTo>
                <a:lnTo>
                  <a:pt x="1714" y="845"/>
                </a:lnTo>
                <a:lnTo>
                  <a:pt x="1717" y="850"/>
                </a:lnTo>
                <a:lnTo>
                  <a:pt x="1722" y="855"/>
                </a:lnTo>
                <a:close/>
                <a:moveTo>
                  <a:pt x="1053" y="820"/>
                </a:moveTo>
                <a:lnTo>
                  <a:pt x="1054" y="811"/>
                </a:lnTo>
                <a:lnTo>
                  <a:pt x="1046" y="810"/>
                </a:lnTo>
                <a:lnTo>
                  <a:pt x="1045" y="812"/>
                </a:lnTo>
                <a:lnTo>
                  <a:pt x="1045" y="815"/>
                </a:lnTo>
                <a:lnTo>
                  <a:pt x="1045" y="822"/>
                </a:lnTo>
                <a:lnTo>
                  <a:pt x="1047" y="823"/>
                </a:lnTo>
                <a:lnTo>
                  <a:pt x="1049" y="823"/>
                </a:lnTo>
                <a:lnTo>
                  <a:pt x="1051" y="823"/>
                </a:lnTo>
                <a:lnTo>
                  <a:pt x="1053" y="823"/>
                </a:lnTo>
                <a:lnTo>
                  <a:pt x="1054" y="820"/>
                </a:lnTo>
                <a:lnTo>
                  <a:pt x="1053" y="820"/>
                </a:lnTo>
                <a:close/>
                <a:moveTo>
                  <a:pt x="1032" y="813"/>
                </a:moveTo>
                <a:lnTo>
                  <a:pt x="1032" y="816"/>
                </a:lnTo>
                <a:lnTo>
                  <a:pt x="1032" y="820"/>
                </a:lnTo>
                <a:lnTo>
                  <a:pt x="1032" y="821"/>
                </a:lnTo>
                <a:lnTo>
                  <a:pt x="1033" y="821"/>
                </a:lnTo>
                <a:lnTo>
                  <a:pt x="1034" y="821"/>
                </a:lnTo>
                <a:lnTo>
                  <a:pt x="1037" y="821"/>
                </a:lnTo>
                <a:lnTo>
                  <a:pt x="1039" y="821"/>
                </a:lnTo>
                <a:lnTo>
                  <a:pt x="1040" y="821"/>
                </a:lnTo>
                <a:lnTo>
                  <a:pt x="1041" y="821"/>
                </a:lnTo>
                <a:lnTo>
                  <a:pt x="1042" y="821"/>
                </a:lnTo>
                <a:lnTo>
                  <a:pt x="1041" y="814"/>
                </a:lnTo>
                <a:lnTo>
                  <a:pt x="1038" y="814"/>
                </a:lnTo>
                <a:lnTo>
                  <a:pt x="1036" y="813"/>
                </a:lnTo>
                <a:lnTo>
                  <a:pt x="1034" y="813"/>
                </a:lnTo>
                <a:lnTo>
                  <a:pt x="1033" y="813"/>
                </a:lnTo>
                <a:lnTo>
                  <a:pt x="1032" y="813"/>
                </a:lnTo>
                <a:close/>
                <a:moveTo>
                  <a:pt x="1646" y="812"/>
                </a:moveTo>
                <a:lnTo>
                  <a:pt x="1647" y="813"/>
                </a:lnTo>
                <a:lnTo>
                  <a:pt x="1648" y="811"/>
                </a:lnTo>
                <a:lnTo>
                  <a:pt x="1648" y="810"/>
                </a:lnTo>
                <a:lnTo>
                  <a:pt x="1649" y="810"/>
                </a:lnTo>
                <a:lnTo>
                  <a:pt x="1648" y="808"/>
                </a:lnTo>
                <a:lnTo>
                  <a:pt x="1646" y="807"/>
                </a:lnTo>
                <a:lnTo>
                  <a:pt x="1647" y="806"/>
                </a:lnTo>
                <a:lnTo>
                  <a:pt x="1649" y="803"/>
                </a:lnTo>
                <a:lnTo>
                  <a:pt x="1650" y="802"/>
                </a:lnTo>
                <a:lnTo>
                  <a:pt x="1646" y="798"/>
                </a:lnTo>
                <a:lnTo>
                  <a:pt x="1645" y="797"/>
                </a:lnTo>
                <a:lnTo>
                  <a:pt x="1642" y="796"/>
                </a:lnTo>
                <a:lnTo>
                  <a:pt x="1637" y="804"/>
                </a:lnTo>
                <a:lnTo>
                  <a:pt x="1637" y="806"/>
                </a:lnTo>
                <a:lnTo>
                  <a:pt x="1638" y="806"/>
                </a:lnTo>
                <a:lnTo>
                  <a:pt x="1640" y="808"/>
                </a:lnTo>
                <a:lnTo>
                  <a:pt x="1642" y="810"/>
                </a:lnTo>
                <a:lnTo>
                  <a:pt x="1643" y="810"/>
                </a:lnTo>
                <a:lnTo>
                  <a:pt x="1643" y="811"/>
                </a:lnTo>
                <a:lnTo>
                  <a:pt x="1645" y="811"/>
                </a:lnTo>
                <a:lnTo>
                  <a:pt x="1645" y="812"/>
                </a:lnTo>
                <a:lnTo>
                  <a:pt x="1646" y="812"/>
                </a:lnTo>
                <a:close/>
                <a:moveTo>
                  <a:pt x="2046" y="808"/>
                </a:moveTo>
                <a:lnTo>
                  <a:pt x="2045" y="810"/>
                </a:lnTo>
                <a:lnTo>
                  <a:pt x="2045" y="812"/>
                </a:lnTo>
                <a:lnTo>
                  <a:pt x="2043" y="812"/>
                </a:lnTo>
                <a:lnTo>
                  <a:pt x="2042" y="813"/>
                </a:lnTo>
                <a:lnTo>
                  <a:pt x="2040" y="816"/>
                </a:lnTo>
                <a:lnTo>
                  <a:pt x="2040" y="819"/>
                </a:lnTo>
                <a:lnTo>
                  <a:pt x="2040" y="820"/>
                </a:lnTo>
                <a:lnTo>
                  <a:pt x="2040" y="821"/>
                </a:lnTo>
                <a:lnTo>
                  <a:pt x="2040" y="822"/>
                </a:lnTo>
                <a:lnTo>
                  <a:pt x="2039" y="822"/>
                </a:lnTo>
                <a:lnTo>
                  <a:pt x="2038" y="823"/>
                </a:lnTo>
                <a:lnTo>
                  <a:pt x="2038" y="827"/>
                </a:lnTo>
                <a:lnTo>
                  <a:pt x="2035" y="829"/>
                </a:lnTo>
                <a:lnTo>
                  <a:pt x="2034" y="830"/>
                </a:lnTo>
                <a:lnTo>
                  <a:pt x="2032" y="841"/>
                </a:lnTo>
                <a:lnTo>
                  <a:pt x="2035" y="843"/>
                </a:lnTo>
                <a:lnTo>
                  <a:pt x="2038" y="845"/>
                </a:lnTo>
                <a:lnTo>
                  <a:pt x="2045" y="847"/>
                </a:lnTo>
                <a:lnTo>
                  <a:pt x="2045" y="848"/>
                </a:lnTo>
                <a:lnTo>
                  <a:pt x="2048" y="841"/>
                </a:lnTo>
                <a:lnTo>
                  <a:pt x="2052" y="808"/>
                </a:lnTo>
                <a:lnTo>
                  <a:pt x="2051" y="808"/>
                </a:lnTo>
                <a:lnTo>
                  <a:pt x="2049" y="807"/>
                </a:lnTo>
                <a:lnTo>
                  <a:pt x="2048" y="808"/>
                </a:lnTo>
                <a:lnTo>
                  <a:pt x="2046" y="808"/>
                </a:lnTo>
                <a:close/>
                <a:moveTo>
                  <a:pt x="2115" y="835"/>
                </a:moveTo>
                <a:lnTo>
                  <a:pt x="2113" y="836"/>
                </a:lnTo>
                <a:lnTo>
                  <a:pt x="2112" y="836"/>
                </a:lnTo>
                <a:lnTo>
                  <a:pt x="2111" y="836"/>
                </a:lnTo>
                <a:lnTo>
                  <a:pt x="2108" y="836"/>
                </a:lnTo>
                <a:lnTo>
                  <a:pt x="2107" y="836"/>
                </a:lnTo>
                <a:lnTo>
                  <a:pt x="2106" y="837"/>
                </a:lnTo>
                <a:lnTo>
                  <a:pt x="2105" y="837"/>
                </a:lnTo>
                <a:lnTo>
                  <a:pt x="2104" y="837"/>
                </a:lnTo>
                <a:lnTo>
                  <a:pt x="2103" y="837"/>
                </a:lnTo>
                <a:lnTo>
                  <a:pt x="2102" y="836"/>
                </a:lnTo>
                <a:lnTo>
                  <a:pt x="2103" y="838"/>
                </a:lnTo>
                <a:lnTo>
                  <a:pt x="2103" y="840"/>
                </a:lnTo>
                <a:lnTo>
                  <a:pt x="2105" y="844"/>
                </a:lnTo>
                <a:lnTo>
                  <a:pt x="2106" y="846"/>
                </a:lnTo>
                <a:lnTo>
                  <a:pt x="2106" y="847"/>
                </a:lnTo>
                <a:lnTo>
                  <a:pt x="2107" y="850"/>
                </a:lnTo>
                <a:lnTo>
                  <a:pt x="2112" y="848"/>
                </a:lnTo>
                <a:lnTo>
                  <a:pt x="2115" y="846"/>
                </a:lnTo>
                <a:lnTo>
                  <a:pt x="2120" y="844"/>
                </a:lnTo>
                <a:lnTo>
                  <a:pt x="2122" y="843"/>
                </a:lnTo>
                <a:lnTo>
                  <a:pt x="2123" y="841"/>
                </a:lnTo>
                <a:lnTo>
                  <a:pt x="2127" y="839"/>
                </a:lnTo>
                <a:lnTo>
                  <a:pt x="2128" y="838"/>
                </a:lnTo>
                <a:lnTo>
                  <a:pt x="2129" y="837"/>
                </a:lnTo>
                <a:lnTo>
                  <a:pt x="2131" y="836"/>
                </a:lnTo>
                <a:lnTo>
                  <a:pt x="2127" y="824"/>
                </a:lnTo>
                <a:lnTo>
                  <a:pt x="2125" y="822"/>
                </a:lnTo>
                <a:lnTo>
                  <a:pt x="2124" y="826"/>
                </a:lnTo>
                <a:lnTo>
                  <a:pt x="2123" y="828"/>
                </a:lnTo>
                <a:lnTo>
                  <a:pt x="2122" y="829"/>
                </a:lnTo>
                <a:lnTo>
                  <a:pt x="2122" y="830"/>
                </a:lnTo>
                <a:lnTo>
                  <a:pt x="2121" y="831"/>
                </a:lnTo>
                <a:lnTo>
                  <a:pt x="2120" y="832"/>
                </a:lnTo>
                <a:lnTo>
                  <a:pt x="2119" y="833"/>
                </a:lnTo>
                <a:lnTo>
                  <a:pt x="2118" y="833"/>
                </a:lnTo>
                <a:lnTo>
                  <a:pt x="2118" y="835"/>
                </a:lnTo>
                <a:lnTo>
                  <a:pt x="2116" y="835"/>
                </a:lnTo>
                <a:lnTo>
                  <a:pt x="2115" y="835"/>
                </a:lnTo>
                <a:close/>
                <a:moveTo>
                  <a:pt x="2096" y="837"/>
                </a:moveTo>
                <a:lnTo>
                  <a:pt x="2090" y="835"/>
                </a:lnTo>
                <a:lnTo>
                  <a:pt x="2089" y="844"/>
                </a:lnTo>
                <a:lnTo>
                  <a:pt x="2088" y="845"/>
                </a:lnTo>
                <a:lnTo>
                  <a:pt x="2088" y="847"/>
                </a:lnTo>
                <a:lnTo>
                  <a:pt x="2088" y="849"/>
                </a:lnTo>
                <a:lnTo>
                  <a:pt x="2088" y="850"/>
                </a:lnTo>
                <a:lnTo>
                  <a:pt x="2087" y="854"/>
                </a:lnTo>
                <a:lnTo>
                  <a:pt x="2086" y="857"/>
                </a:lnTo>
                <a:lnTo>
                  <a:pt x="2086" y="858"/>
                </a:lnTo>
                <a:lnTo>
                  <a:pt x="2086" y="860"/>
                </a:lnTo>
                <a:lnTo>
                  <a:pt x="2082" y="862"/>
                </a:lnTo>
                <a:lnTo>
                  <a:pt x="2085" y="864"/>
                </a:lnTo>
                <a:lnTo>
                  <a:pt x="2088" y="862"/>
                </a:lnTo>
                <a:lnTo>
                  <a:pt x="2089" y="861"/>
                </a:lnTo>
                <a:lnTo>
                  <a:pt x="2091" y="860"/>
                </a:lnTo>
                <a:lnTo>
                  <a:pt x="2095" y="857"/>
                </a:lnTo>
                <a:lnTo>
                  <a:pt x="2099" y="855"/>
                </a:lnTo>
                <a:lnTo>
                  <a:pt x="2103" y="853"/>
                </a:lnTo>
                <a:lnTo>
                  <a:pt x="2102" y="850"/>
                </a:lnTo>
                <a:lnTo>
                  <a:pt x="2102" y="848"/>
                </a:lnTo>
                <a:lnTo>
                  <a:pt x="2101" y="847"/>
                </a:lnTo>
                <a:lnTo>
                  <a:pt x="2099" y="844"/>
                </a:lnTo>
                <a:lnTo>
                  <a:pt x="2097" y="839"/>
                </a:lnTo>
                <a:lnTo>
                  <a:pt x="2096" y="837"/>
                </a:lnTo>
                <a:close/>
                <a:moveTo>
                  <a:pt x="2080" y="861"/>
                </a:moveTo>
                <a:lnTo>
                  <a:pt x="2077" y="860"/>
                </a:lnTo>
                <a:lnTo>
                  <a:pt x="2072" y="865"/>
                </a:lnTo>
                <a:lnTo>
                  <a:pt x="2071" y="866"/>
                </a:lnTo>
                <a:lnTo>
                  <a:pt x="2072" y="869"/>
                </a:lnTo>
                <a:lnTo>
                  <a:pt x="2076" y="865"/>
                </a:lnTo>
                <a:lnTo>
                  <a:pt x="2078" y="863"/>
                </a:lnTo>
                <a:lnTo>
                  <a:pt x="2080" y="861"/>
                </a:lnTo>
                <a:close/>
                <a:moveTo>
                  <a:pt x="1981" y="866"/>
                </a:moveTo>
                <a:lnTo>
                  <a:pt x="1983" y="865"/>
                </a:lnTo>
                <a:lnTo>
                  <a:pt x="1984" y="865"/>
                </a:lnTo>
                <a:lnTo>
                  <a:pt x="1986" y="865"/>
                </a:lnTo>
                <a:lnTo>
                  <a:pt x="1987" y="865"/>
                </a:lnTo>
                <a:lnTo>
                  <a:pt x="1988" y="865"/>
                </a:lnTo>
                <a:lnTo>
                  <a:pt x="1991" y="864"/>
                </a:lnTo>
                <a:lnTo>
                  <a:pt x="1992" y="864"/>
                </a:lnTo>
                <a:lnTo>
                  <a:pt x="1992" y="863"/>
                </a:lnTo>
                <a:lnTo>
                  <a:pt x="1993" y="863"/>
                </a:lnTo>
                <a:lnTo>
                  <a:pt x="1993" y="862"/>
                </a:lnTo>
                <a:lnTo>
                  <a:pt x="1994" y="862"/>
                </a:lnTo>
                <a:lnTo>
                  <a:pt x="1994" y="861"/>
                </a:lnTo>
                <a:lnTo>
                  <a:pt x="1995" y="861"/>
                </a:lnTo>
                <a:lnTo>
                  <a:pt x="1995" y="860"/>
                </a:lnTo>
                <a:lnTo>
                  <a:pt x="1996" y="858"/>
                </a:lnTo>
                <a:lnTo>
                  <a:pt x="1996" y="857"/>
                </a:lnTo>
                <a:lnTo>
                  <a:pt x="1997" y="857"/>
                </a:lnTo>
                <a:lnTo>
                  <a:pt x="1997" y="856"/>
                </a:lnTo>
                <a:lnTo>
                  <a:pt x="1998" y="856"/>
                </a:lnTo>
                <a:lnTo>
                  <a:pt x="1998" y="855"/>
                </a:lnTo>
                <a:lnTo>
                  <a:pt x="2000" y="855"/>
                </a:lnTo>
                <a:lnTo>
                  <a:pt x="2000" y="854"/>
                </a:lnTo>
                <a:lnTo>
                  <a:pt x="2000" y="853"/>
                </a:lnTo>
                <a:lnTo>
                  <a:pt x="2001" y="853"/>
                </a:lnTo>
                <a:lnTo>
                  <a:pt x="2002" y="853"/>
                </a:lnTo>
                <a:lnTo>
                  <a:pt x="2003" y="853"/>
                </a:lnTo>
                <a:lnTo>
                  <a:pt x="2002" y="852"/>
                </a:lnTo>
                <a:lnTo>
                  <a:pt x="2003" y="852"/>
                </a:lnTo>
                <a:lnTo>
                  <a:pt x="2004" y="850"/>
                </a:lnTo>
                <a:lnTo>
                  <a:pt x="2004" y="849"/>
                </a:lnTo>
                <a:lnTo>
                  <a:pt x="2006" y="848"/>
                </a:lnTo>
                <a:lnTo>
                  <a:pt x="2008" y="847"/>
                </a:lnTo>
                <a:lnTo>
                  <a:pt x="2010" y="846"/>
                </a:lnTo>
                <a:lnTo>
                  <a:pt x="2011" y="845"/>
                </a:lnTo>
                <a:lnTo>
                  <a:pt x="2012" y="845"/>
                </a:lnTo>
                <a:lnTo>
                  <a:pt x="2015" y="843"/>
                </a:lnTo>
                <a:lnTo>
                  <a:pt x="2017" y="841"/>
                </a:lnTo>
                <a:lnTo>
                  <a:pt x="2019" y="840"/>
                </a:lnTo>
                <a:lnTo>
                  <a:pt x="2006" y="843"/>
                </a:lnTo>
                <a:lnTo>
                  <a:pt x="1994" y="841"/>
                </a:lnTo>
                <a:lnTo>
                  <a:pt x="1989" y="839"/>
                </a:lnTo>
                <a:lnTo>
                  <a:pt x="1988" y="839"/>
                </a:lnTo>
                <a:lnTo>
                  <a:pt x="1983" y="837"/>
                </a:lnTo>
                <a:lnTo>
                  <a:pt x="1979" y="835"/>
                </a:lnTo>
                <a:lnTo>
                  <a:pt x="1976" y="833"/>
                </a:lnTo>
                <a:lnTo>
                  <a:pt x="1972" y="832"/>
                </a:lnTo>
                <a:lnTo>
                  <a:pt x="1970" y="831"/>
                </a:lnTo>
                <a:lnTo>
                  <a:pt x="1969" y="831"/>
                </a:lnTo>
                <a:lnTo>
                  <a:pt x="1968" y="830"/>
                </a:lnTo>
                <a:lnTo>
                  <a:pt x="1963" y="829"/>
                </a:lnTo>
                <a:lnTo>
                  <a:pt x="1958" y="827"/>
                </a:lnTo>
                <a:lnTo>
                  <a:pt x="1958" y="830"/>
                </a:lnTo>
                <a:lnTo>
                  <a:pt x="1955" y="829"/>
                </a:lnTo>
                <a:lnTo>
                  <a:pt x="1954" y="829"/>
                </a:lnTo>
                <a:lnTo>
                  <a:pt x="1952" y="829"/>
                </a:lnTo>
                <a:lnTo>
                  <a:pt x="1951" y="829"/>
                </a:lnTo>
                <a:lnTo>
                  <a:pt x="1949" y="829"/>
                </a:lnTo>
                <a:lnTo>
                  <a:pt x="1946" y="829"/>
                </a:lnTo>
                <a:lnTo>
                  <a:pt x="1945" y="829"/>
                </a:lnTo>
                <a:lnTo>
                  <a:pt x="1939" y="828"/>
                </a:lnTo>
                <a:lnTo>
                  <a:pt x="1938" y="828"/>
                </a:lnTo>
                <a:lnTo>
                  <a:pt x="1934" y="828"/>
                </a:lnTo>
                <a:lnTo>
                  <a:pt x="1933" y="828"/>
                </a:lnTo>
                <a:lnTo>
                  <a:pt x="1933" y="835"/>
                </a:lnTo>
                <a:lnTo>
                  <a:pt x="1933" y="836"/>
                </a:lnTo>
                <a:lnTo>
                  <a:pt x="1932" y="841"/>
                </a:lnTo>
                <a:lnTo>
                  <a:pt x="1932" y="844"/>
                </a:lnTo>
                <a:lnTo>
                  <a:pt x="1932" y="846"/>
                </a:lnTo>
                <a:lnTo>
                  <a:pt x="1932" y="848"/>
                </a:lnTo>
                <a:lnTo>
                  <a:pt x="1932" y="850"/>
                </a:lnTo>
                <a:lnTo>
                  <a:pt x="1932" y="854"/>
                </a:lnTo>
                <a:lnTo>
                  <a:pt x="1932" y="857"/>
                </a:lnTo>
                <a:lnTo>
                  <a:pt x="1932" y="862"/>
                </a:lnTo>
                <a:lnTo>
                  <a:pt x="1932" y="865"/>
                </a:lnTo>
                <a:lnTo>
                  <a:pt x="1932" y="869"/>
                </a:lnTo>
                <a:lnTo>
                  <a:pt x="1932" y="871"/>
                </a:lnTo>
                <a:lnTo>
                  <a:pt x="1932" y="873"/>
                </a:lnTo>
                <a:lnTo>
                  <a:pt x="1932" y="878"/>
                </a:lnTo>
                <a:lnTo>
                  <a:pt x="1932" y="880"/>
                </a:lnTo>
                <a:lnTo>
                  <a:pt x="1932" y="881"/>
                </a:lnTo>
                <a:lnTo>
                  <a:pt x="1932" y="883"/>
                </a:lnTo>
                <a:lnTo>
                  <a:pt x="1933" y="883"/>
                </a:lnTo>
                <a:lnTo>
                  <a:pt x="1934" y="882"/>
                </a:lnTo>
                <a:lnTo>
                  <a:pt x="1935" y="882"/>
                </a:lnTo>
                <a:lnTo>
                  <a:pt x="1936" y="882"/>
                </a:lnTo>
                <a:lnTo>
                  <a:pt x="1937" y="882"/>
                </a:lnTo>
                <a:lnTo>
                  <a:pt x="1938" y="882"/>
                </a:lnTo>
                <a:lnTo>
                  <a:pt x="1939" y="882"/>
                </a:lnTo>
                <a:lnTo>
                  <a:pt x="1941" y="881"/>
                </a:lnTo>
                <a:lnTo>
                  <a:pt x="1942" y="881"/>
                </a:lnTo>
                <a:lnTo>
                  <a:pt x="1943" y="881"/>
                </a:lnTo>
                <a:lnTo>
                  <a:pt x="1944" y="880"/>
                </a:lnTo>
                <a:lnTo>
                  <a:pt x="1945" y="880"/>
                </a:lnTo>
                <a:lnTo>
                  <a:pt x="1945" y="879"/>
                </a:lnTo>
                <a:lnTo>
                  <a:pt x="1946" y="879"/>
                </a:lnTo>
                <a:lnTo>
                  <a:pt x="1946" y="878"/>
                </a:lnTo>
                <a:lnTo>
                  <a:pt x="1947" y="878"/>
                </a:lnTo>
                <a:lnTo>
                  <a:pt x="1949" y="877"/>
                </a:lnTo>
                <a:lnTo>
                  <a:pt x="1949" y="875"/>
                </a:lnTo>
                <a:lnTo>
                  <a:pt x="1950" y="875"/>
                </a:lnTo>
                <a:lnTo>
                  <a:pt x="1951" y="874"/>
                </a:lnTo>
                <a:lnTo>
                  <a:pt x="1952" y="874"/>
                </a:lnTo>
                <a:lnTo>
                  <a:pt x="1953" y="873"/>
                </a:lnTo>
                <a:lnTo>
                  <a:pt x="1954" y="873"/>
                </a:lnTo>
                <a:lnTo>
                  <a:pt x="1955" y="873"/>
                </a:lnTo>
                <a:lnTo>
                  <a:pt x="1955" y="874"/>
                </a:lnTo>
                <a:lnTo>
                  <a:pt x="1956" y="874"/>
                </a:lnTo>
                <a:lnTo>
                  <a:pt x="1959" y="874"/>
                </a:lnTo>
                <a:lnTo>
                  <a:pt x="1960" y="874"/>
                </a:lnTo>
                <a:lnTo>
                  <a:pt x="1961" y="874"/>
                </a:lnTo>
                <a:lnTo>
                  <a:pt x="1962" y="873"/>
                </a:lnTo>
                <a:lnTo>
                  <a:pt x="1962" y="874"/>
                </a:lnTo>
                <a:lnTo>
                  <a:pt x="1963" y="874"/>
                </a:lnTo>
                <a:lnTo>
                  <a:pt x="1964" y="874"/>
                </a:lnTo>
                <a:lnTo>
                  <a:pt x="1964" y="873"/>
                </a:lnTo>
                <a:lnTo>
                  <a:pt x="1966" y="873"/>
                </a:lnTo>
                <a:lnTo>
                  <a:pt x="1967" y="872"/>
                </a:lnTo>
                <a:lnTo>
                  <a:pt x="1968" y="872"/>
                </a:lnTo>
                <a:lnTo>
                  <a:pt x="1968" y="871"/>
                </a:lnTo>
                <a:lnTo>
                  <a:pt x="1969" y="871"/>
                </a:lnTo>
                <a:lnTo>
                  <a:pt x="1970" y="871"/>
                </a:lnTo>
                <a:lnTo>
                  <a:pt x="1971" y="871"/>
                </a:lnTo>
                <a:lnTo>
                  <a:pt x="1971" y="870"/>
                </a:lnTo>
                <a:lnTo>
                  <a:pt x="1972" y="870"/>
                </a:lnTo>
                <a:lnTo>
                  <a:pt x="1974" y="870"/>
                </a:lnTo>
                <a:lnTo>
                  <a:pt x="1975" y="869"/>
                </a:lnTo>
                <a:lnTo>
                  <a:pt x="1976" y="869"/>
                </a:lnTo>
                <a:lnTo>
                  <a:pt x="1978" y="869"/>
                </a:lnTo>
                <a:lnTo>
                  <a:pt x="1978" y="867"/>
                </a:lnTo>
                <a:lnTo>
                  <a:pt x="1979" y="867"/>
                </a:lnTo>
                <a:lnTo>
                  <a:pt x="1980" y="869"/>
                </a:lnTo>
                <a:lnTo>
                  <a:pt x="1980" y="867"/>
                </a:lnTo>
                <a:lnTo>
                  <a:pt x="1981" y="867"/>
                </a:lnTo>
                <a:lnTo>
                  <a:pt x="1981" y="866"/>
                </a:lnTo>
                <a:close/>
                <a:moveTo>
                  <a:pt x="1992" y="833"/>
                </a:moveTo>
                <a:lnTo>
                  <a:pt x="1998" y="836"/>
                </a:lnTo>
                <a:lnTo>
                  <a:pt x="2000" y="835"/>
                </a:lnTo>
                <a:lnTo>
                  <a:pt x="2001" y="833"/>
                </a:lnTo>
                <a:lnTo>
                  <a:pt x="2002" y="831"/>
                </a:lnTo>
                <a:lnTo>
                  <a:pt x="2002" y="830"/>
                </a:lnTo>
                <a:lnTo>
                  <a:pt x="2003" y="828"/>
                </a:lnTo>
                <a:lnTo>
                  <a:pt x="2004" y="827"/>
                </a:lnTo>
                <a:lnTo>
                  <a:pt x="2005" y="827"/>
                </a:lnTo>
                <a:lnTo>
                  <a:pt x="2005" y="826"/>
                </a:lnTo>
                <a:lnTo>
                  <a:pt x="2006" y="826"/>
                </a:lnTo>
                <a:lnTo>
                  <a:pt x="2006" y="824"/>
                </a:lnTo>
                <a:lnTo>
                  <a:pt x="2010" y="823"/>
                </a:lnTo>
                <a:lnTo>
                  <a:pt x="2009" y="822"/>
                </a:lnTo>
                <a:lnTo>
                  <a:pt x="2009" y="821"/>
                </a:lnTo>
                <a:lnTo>
                  <a:pt x="2008" y="820"/>
                </a:lnTo>
                <a:lnTo>
                  <a:pt x="2006" y="819"/>
                </a:lnTo>
                <a:lnTo>
                  <a:pt x="2006" y="818"/>
                </a:lnTo>
                <a:lnTo>
                  <a:pt x="2005" y="816"/>
                </a:lnTo>
                <a:lnTo>
                  <a:pt x="2004" y="815"/>
                </a:lnTo>
                <a:lnTo>
                  <a:pt x="2003" y="814"/>
                </a:lnTo>
                <a:lnTo>
                  <a:pt x="2002" y="814"/>
                </a:lnTo>
                <a:lnTo>
                  <a:pt x="2002" y="813"/>
                </a:lnTo>
                <a:lnTo>
                  <a:pt x="1998" y="813"/>
                </a:lnTo>
                <a:lnTo>
                  <a:pt x="1996" y="814"/>
                </a:lnTo>
                <a:lnTo>
                  <a:pt x="1994" y="815"/>
                </a:lnTo>
                <a:lnTo>
                  <a:pt x="1993" y="815"/>
                </a:lnTo>
                <a:lnTo>
                  <a:pt x="1992" y="819"/>
                </a:lnTo>
                <a:lnTo>
                  <a:pt x="1991" y="820"/>
                </a:lnTo>
                <a:lnTo>
                  <a:pt x="1989" y="822"/>
                </a:lnTo>
                <a:lnTo>
                  <a:pt x="1988" y="826"/>
                </a:lnTo>
                <a:lnTo>
                  <a:pt x="1987" y="827"/>
                </a:lnTo>
                <a:lnTo>
                  <a:pt x="1986" y="830"/>
                </a:lnTo>
                <a:lnTo>
                  <a:pt x="1991" y="832"/>
                </a:lnTo>
                <a:lnTo>
                  <a:pt x="1992" y="833"/>
                </a:lnTo>
                <a:close/>
                <a:moveTo>
                  <a:pt x="2064" y="853"/>
                </a:moveTo>
                <a:lnTo>
                  <a:pt x="2063" y="855"/>
                </a:lnTo>
                <a:lnTo>
                  <a:pt x="2060" y="858"/>
                </a:lnTo>
                <a:lnTo>
                  <a:pt x="2064" y="862"/>
                </a:lnTo>
                <a:lnTo>
                  <a:pt x="2067" y="864"/>
                </a:lnTo>
                <a:lnTo>
                  <a:pt x="2069" y="860"/>
                </a:lnTo>
                <a:lnTo>
                  <a:pt x="2073" y="853"/>
                </a:lnTo>
                <a:lnTo>
                  <a:pt x="2072" y="852"/>
                </a:lnTo>
                <a:lnTo>
                  <a:pt x="2072" y="850"/>
                </a:lnTo>
                <a:lnTo>
                  <a:pt x="2074" y="848"/>
                </a:lnTo>
                <a:lnTo>
                  <a:pt x="2073" y="847"/>
                </a:lnTo>
                <a:lnTo>
                  <a:pt x="2072" y="846"/>
                </a:lnTo>
                <a:lnTo>
                  <a:pt x="2071" y="845"/>
                </a:lnTo>
                <a:lnTo>
                  <a:pt x="2070" y="845"/>
                </a:lnTo>
                <a:lnTo>
                  <a:pt x="2068" y="847"/>
                </a:lnTo>
                <a:lnTo>
                  <a:pt x="2065" y="850"/>
                </a:lnTo>
                <a:lnTo>
                  <a:pt x="2065" y="852"/>
                </a:lnTo>
                <a:lnTo>
                  <a:pt x="2064" y="853"/>
                </a:lnTo>
                <a:close/>
                <a:moveTo>
                  <a:pt x="1742" y="933"/>
                </a:moveTo>
                <a:lnTo>
                  <a:pt x="1741" y="931"/>
                </a:lnTo>
                <a:lnTo>
                  <a:pt x="1739" y="932"/>
                </a:lnTo>
                <a:lnTo>
                  <a:pt x="1741" y="936"/>
                </a:lnTo>
                <a:lnTo>
                  <a:pt x="1742" y="939"/>
                </a:lnTo>
                <a:lnTo>
                  <a:pt x="1744" y="938"/>
                </a:lnTo>
                <a:lnTo>
                  <a:pt x="1742" y="933"/>
                </a:lnTo>
                <a:close/>
                <a:moveTo>
                  <a:pt x="1735" y="936"/>
                </a:moveTo>
                <a:lnTo>
                  <a:pt x="1733" y="929"/>
                </a:lnTo>
                <a:lnTo>
                  <a:pt x="1733" y="926"/>
                </a:lnTo>
                <a:lnTo>
                  <a:pt x="1729" y="933"/>
                </a:lnTo>
                <a:lnTo>
                  <a:pt x="1725" y="937"/>
                </a:lnTo>
                <a:lnTo>
                  <a:pt x="1727" y="940"/>
                </a:lnTo>
                <a:lnTo>
                  <a:pt x="1729" y="941"/>
                </a:lnTo>
                <a:lnTo>
                  <a:pt x="1729" y="942"/>
                </a:lnTo>
                <a:lnTo>
                  <a:pt x="1731" y="946"/>
                </a:lnTo>
                <a:lnTo>
                  <a:pt x="1733" y="945"/>
                </a:lnTo>
                <a:lnTo>
                  <a:pt x="1734" y="944"/>
                </a:lnTo>
                <a:lnTo>
                  <a:pt x="1736" y="942"/>
                </a:lnTo>
                <a:lnTo>
                  <a:pt x="1738" y="941"/>
                </a:lnTo>
                <a:lnTo>
                  <a:pt x="1739" y="941"/>
                </a:lnTo>
                <a:lnTo>
                  <a:pt x="1736" y="937"/>
                </a:lnTo>
                <a:lnTo>
                  <a:pt x="1735" y="937"/>
                </a:lnTo>
                <a:lnTo>
                  <a:pt x="1735" y="936"/>
                </a:lnTo>
                <a:close/>
                <a:moveTo>
                  <a:pt x="731" y="942"/>
                </a:moveTo>
                <a:lnTo>
                  <a:pt x="719" y="955"/>
                </a:lnTo>
                <a:lnTo>
                  <a:pt x="718" y="954"/>
                </a:lnTo>
                <a:lnTo>
                  <a:pt x="711" y="948"/>
                </a:lnTo>
                <a:lnTo>
                  <a:pt x="710" y="950"/>
                </a:lnTo>
                <a:lnTo>
                  <a:pt x="712" y="953"/>
                </a:lnTo>
                <a:lnTo>
                  <a:pt x="712" y="957"/>
                </a:lnTo>
                <a:lnTo>
                  <a:pt x="714" y="958"/>
                </a:lnTo>
                <a:lnTo>
                  <a:pt x="714" y="959"/>
                </a:lnTo>
                <a:lnTo>
                  <a:pt x="712" y="962"/>
                </a:lnTo>
                <a:lnTo>
                  <a:pt x="712" y="963"/>
                </a:lnTo>
                <a:lnTo>
                  <a:pt x="712" y="965"/>
                </a:lnTo>
                <a:lnTo>
                  <a:pt x="711" y="966"/>
                </a:lnTo>
                <a:lnTo>
                  <a:pt x="721" y="971"/>
                </a:lnTo>
                <a:lnTo>
                  <a:pt x="725" y="964"/>
                </a:lnTo>
                <a:lnTo>
                  <a:pt x="726" y="964"/>
                </a:lnTo>
                <a:lnTo>
                  <a:pt x="734" y="954"/>
                </a:lnTo>
                <a:lnTo>
                  <a:pt x="737" y="956"/>
                </a:lnTo>
                <a:lnTo>
                  <a:pt x="742" y="951"/>
                </a:lnTo>
                <a:lnTo>
                  <a:pt x="738" y="949"/>
                </a:lnTo>
                <a:lnTo>
                  <a:pt x="732" y="944"/>
                </a:lnTo>
                <a:lnTo>
                  <a:pt x="732" y="942"/>
                </a:lnTo>
                <a:lnTo>
                  <a:pt x="731" y="942"/>
                </a:lnTo>
                <a:close/>
                <a:moveTo>
                  <a:pt x="987" y="948"/>
                </a:moveTo>
                <a:lnTo>
                  <a:pt x="988" y="948"/>
                </a:lnTo>
                <a:lnTo>
                  <a:pt x="990" y="948"/>
                </a:lnTo>
                <a:lnTo>
                  <a:pt x="988" y="948"/>
                </a:lnTo>
                <a:lnTo>
                  <a:pt x="986" y="948"/>
                </a:lnTo>
                <a:lnTo>
                  <a:pt x="987" y="948"/>
                </a:lnTo>
                <a:close/>
                <a:moveTo>
                  <a:pt x="1016" y="962"/>
                </a:moveTo>
                <a:lnTo>
                  <a:pt x="1015" y="965"/>
                </a:lnTo>
                <a:lnTo>
                  <a:pt x="1014" y="965"/>
                </a:lnTo>
                <a:lnTo>
                  <a:pt x="1011" y="965"/>
                </a:lnTo>
                <a:lnTo>
                  <a:pt x="1011" y="966"/>
                </a:lnTo>
                <a:lnTo>
                  <a:pt x="1013" y="966"/>
                </a:lnTo>
                <a:lnTo>
                  <a:pt x="1016" y="966"/>
                </a:lnTo>
                <a:lnTo>
                  <a:pt x="1020" y="967"/>
                </a:lnTo>
                <a:lnTo>
                  <a:pt x="1021" y="967"/>
                </a:lnTo>
                <a:lnTo>
                  <a:pt x="1021" y="968"/>
                </a:lnTo>
                <a:lnTo>
                  <a:pt x="1021" y="970"/>
                </a:lnTo>
                <a:lnTo>
                  <a:pt x="1021" y="971"/>
                </a:lnTo>
                <a:lnTo>
                  <a:pt x="1022" y="972"/>
                </a:lnTo>
                <a:lnTo>
                  <a:pt x="1023" y="975"/>
                </a:lnTo>
                <a:lnTo>
                  <a:pt x="1025" y="980"/>
                </a:lnTo>
                <a:lnTo>
                  <a:pt x="1024" y="981"/>
                </a:lnTo>
                <a:lnTo>
                  <a:pt x="1023" y="981"/>
                </a:lnTo>
                <a:lnTo>
                  <a:pt x="1019" y="982"/>
                </a:lnTo>
                <a:lnTo>
                  <a:pt x="1017" y="982"/>
                </a:lnTo>
                <a:lnTo>
                  <a:pt x="1017" y="984"/>
                </a:lnTo>
                <a:lnTo>
                  <a:pt x="1019" y="987"/>
                </a:lnTo>
                <a:lnTo>
                  <a:pt x="1020" y="988"/>
                </a:lnTo>
                <a:lnTo>
                  <a:pt x="1028" y="990"/>
                </a:lnTo>
                <a:lnTo>
                  <a:pt x="1029" y="992"/>
                </a:lnTo>
                <a:lnTo>
                  <a:pt x="1029" y="995"/>
                </a:lnTo>
                <a:lnTo>
                  <a:pt x="1029" y="996"/>
                </a:lnTo>
                <a:lnTo>
                  <a:pt x="1029" y="997"/>
                </a:lnTo>
                <a:lnTo>
                  <a:pt x="1029" y="998"/>
                </a:lnTo>
                <a:lnTo>
                  <a:pt x="1031" y="998"/>
                </a:lnTo>
                <a:lnTo>
                  <a:pt x="1031" y="996"/>
                </a:lnTo>
                <a:lnTo>
                  <a:pt x="1031" y="995"/>
                </a:lnTo>
                <a:lnTo>
                  <a:pt x="1031" y="992"/>
                </a:lnTo>
                <a:lnTo>
                  <a:pt x="1031" y="991"/>
                </a:lnTo>
                <a:lnTo>
                  <a:pt x="1032" y="991"/>
                </a:lnTo>
                <a:lnTo>
                  <a:pt x="1038" y="991"/>
                </a:lnTo>
                <a:lnTo>
                  <a:pt x="1038" y="990"/>
                </a:lnTo>
                <a:lnTo>
                  <a:pt x="1038" y="989"/>
                </a:lnTo>
                <a:lnTo>
                  <a:pt x="1038" y="988"/>
                </a:lnTo>
                <a:lnTo>
                  <a:pt x="1038" y="987"/>
                </a:lnTo>
                <a:lnTo>
                  <a:pt x="1038" y="985"/>
                </a:lnTo>
                <a:lnTo>
                  <a:pt x="1038" y="984"/>
                </a:lnTo>
                <a:lnTo>
                  <a:pt x="1038" y="983"/>
                </a:lnTo>
                <a:lnTo>
                  <a:pt x="1038" y="982"/>
                </a:lnTo>
                <a:lnTo>
                  <a:pt x="1038" y="981"/>
                </a:lnTo>
                <a:lnTo>
                  <a:pt x="1038" y="980"/>
                </a:lnTo>
                <a:lnTo>
                  <a:pt x="1038" y="979"/>
                </a:lnTo>
                <a:lnTo>
                  <a:pt x="1038" y="978"/>
                </a:lnTo>
                <a:lnTo>
                  <a:pt x="1038" y="976"/>
                </a:lnTo>
                <a:lnTo>
                  <a:pt x="1038" y="975"/>
                </a:lnTo>
                <a:lnTo>
                  <a:pt x="1033" y="974"/>
                </a:lnTo>
                <a:lnTo>
                  <a:pt x="1033" y="973"/>
                </a:lnTo>
                <a:lnTo>
                  <a:pt x="1031" y="973"/>
                </a:lnTo>
                <a:lnTo>
                  <a:pt x="1030" y="973"/>
                </a:lnTo>
                <a:lnTo>
                  <a:pt x="1028" y="972"/>
                </a:lnTo>
                <a:lnTo>
                  <a:pt x="1027" y="972"/>
                </a:lnTo>
                <a:lnTo>
                  <a:pt x="1027" y="970"/>
                </a:lnTo>
                <a:lnTo>
                  <a:pt x="1022" y="968"/>
                </a:lnTo>
                <a:lnTo>
                  <a:pt x="1022" y="967"/>
                </a:lnTo>
                <a:lnTo>
                  <a:pt x="1022" y="966"/>
                </a:lnTo>
                <a:lnTo>
                  <a:pt x="1022" y="965"/>
                </a:lnTo>
                <a:lnTo>
                  <a:pt x="1021" y="965"/>
                </a:lnTo>
                <a:lnTo>
                  <a:pt x="1022" y="964"/>
                </a:lnTo>
                <a:lnTo>
                  <a:pt x="1022" y="963"/>
                </a:lnTo>
                <a:lnTo>
                  <a:pt x="1022" y="962"/>
                </a:lnTo>
                <a:lnTo>
                  <a:pt x="1022" y="961"/>
                </a:lnTo>
                <a:lnTo>
                  <a:pt x="1021" y="961"/>
                </a:lnTo>
                <a:lnTo>
                  <a:pt x="1020" y="961"/>
                </a:lnTo>
                <a:lnTo>
                  <a:pt x="1016" y="959"/>
                </a:lnTo>
                <a:lnTo>
                  <a:pt x="1016" y="961"/>
                </a:lnTo>
                <a:lnTo>
                  <a:pt x="1016" y="962"/>
                </a:lnTo>
                <a:close/>
                <a:moveTo>
                  <a:pt x="1882" y="984"/>
                </a:moveTo>
                <a:lnTo>
                  <a:pt x="1882" y="985"/>
                </a:lnTo>
                <a:lnTo>
                  <a:pt x="1883" y="985"/>
                </a:lnTo>
                <a:lnTo>
                  <a:pt x="1885" y="984"/>
                </a:lnTo>
                <a:lnTo>
                  <a:pt x="1888" y="984"/>
                </a:lnTo>
                <a:lnTo>
                  <a:pt x="1891" y="984"/>
                </a:lnTo>
                <a:lnTo>
                  <a:pt x="1891" y="980"/>
                </a:lnTo>
                <a:lnTo>
                  <a:pt x="1895" y="980"/>
                </a:lnTo>
                <a:lnTo>
                  <a:pt x="1895" y="983"/>
                </a:lnTo>
                <a:lnTo>
                  <a:pt x="1894" y="984"/>
                </a:lnTo>
                <a:lnTo>
                  <a:pt x="1896" y="984"/>
                </a:lnTo>
                <a:lnTo>
                  <a:pt x="1899" y="984"/>
                </a:lnTo>
                <a:lnTo>
                  <a:pt x="1903" y="984"/>
                </a:lnTo>
                <a:lnTo>
                  <a:pt x="1908" y="984"/>
                </a:lnTo>
                <a:lnTo>
                  <a:pt x="1908" y="983"/>
                </a:lnTo>
                <a:lnTo>
                  <a:pt x="1908" y="980"/>
                </a:lnTo>
                <a:lnTo>
                  <a:pt x="1908" y="979"/>
                </a:lnTo>
                <a:lnTo>
                  <a:pt x="1908" y="978"/>
                </a:lnTo>
                <a:lnTo>
                  <a:pt x="1908" y="976"/>
                </a:lnTo>
                <a:lnTo>
                  <a:pt x="1908" y="975"/>
                </a:lnTo>
                <a:lnTo>
                  <a:pt x="1908" y="974"/>
                </a:lnTo>
                <a:lnTo>
                  <a:pt x="1908" y="973"/>
                </a:lnTo>
                <a:lnTo>
                  <a:pt x="1902" y="974"/>
                </a:lnTo>
                <a:lnTo>
                  <a:pt x="1898" y="974"/>
                </a:lnTo>
                <a:lnTo>
                  <a:pt x="1894" y="974"/>
                </a:lnTo>
                <a:lnTo>
                  <a:pt x="1893" y="974"/>
                </a:lnTo>
                <a:lnTo>
                  <a:pt x="1892" y="974"/>
                </a:lnTo>
                <a:lnTo>
                  <a:pt x="1888" y="974"/>
                </a:lnTo>
                <a:lnTo>
                  <a:pt x="1887" y="974"/>
                </a:lnTo>
                <a:lnTo>
                  <a:pt x="1886" y="975"/>
                </a:lnTo>
                <a:lnTo>
                  <a:pt x="1885" y="978"/>
                </a:lnTo>
                <a:lnTo>
                  <a:pt x="1884" y="979"/>
                </a:lnTo>
                <a:lnTo>
                  <a:pt x="1883" y="981"/>
                </a:lnTo>
                <a:lnTo>
                  <a:pt x="1883" y="982"/>
                </a:lnTo>
                <a:lnTo>
                  <a:pt x="1883" y="983"/>
                </a:lnTo>
                <a:lnTo>
                  <a:pt x="1882" y="983"/>
                </a:lnTo>
                <a:lnTo>
                  <a:pt x="1882" y="984"/>
                </a:lnTo>
                <a:close/>
                <a:moveTo>
                  <a:pt x="997" y="987"/>
                </a:moveTo>
                <a:lnTo>
                  <a:pt x="995" y="987"/>
                </a:lnTo>
                <a:lnTo>
                  <a:pt x="994" y="987"/>
                </a:lnTo>
                <a:lnTo>
                  <a:pt x="992" y="988"/>
                </a:lnTo>
                <a:lnTo>
                  <a:pt x="990" y="988"/>
                </a:lnTo>
                <a:lnTo>
                  <a:pt x="989" y="988"/>
                </a:lnTo>
                <a:lnTo>
                  <a:pt x="989" y="983"/>
                </a:lnTo>
                <a:lnTo>
                  <a:pt x="988" y="983"/>
                </a:lnTo>
                <a:lnTo>
                  <a:pt x="985" y="982"/>
                </a:lnTo>
                <a:lnTo>
                  <a:pt x="981" y="981"/>
                </a:lnTo>
                <a:lnTo>
                  <a:pt x="981" y="982"/>
                </a:lnTo>
                <a:lnTo>
                  <a:pt x="981" y="983"/>
                </a:lnTo>
                <a:lnTo>
                  <a:pt x="980" y="985"/>
                </a:lnTo>
                <a:lnTo>
                  <a:pt x="980" y="987"/>
                </a:lnTo>
                <a:lnTo>
                  <a:pt x="980" y="989"/>
                </a:lnTo>
                <a:lnTo>
                  <a:pt x="980" y="993"/>
                </a:lnTo>
                <a:lnTo>
                  <a:pt x="981" y="993"/>
                </a:lnTo>
                <a:lnTo>
                  <a:pt x="982" y="993"/>
                </a:lnTo>
                <a:lnTo>
                  <a:pt x="985" y="993"/>
                </a:lnTo>
                <a:lnTo>
                  <a:pt x="986" y="993"/>
                </a:lnTo>
                <a:lnTo>
                  <a:pt x="987" y="993"/>
                </a:lnTo>
                <a:lnTo>
                  <a:pt x="988" y="993"/>
                </a:lnTo>
                <a:lnTo>
                  <a:pt x="988" y="995"/>
                </a:lnTo>
                <a:lnTo>
                  <a:pt x="988" y="996"/>
                </a:lnTo>
                <a:lnTo>
                  <a:pt x="988" y="998"/>
                </a:lnTo>
                <a:lnTo>
                  <a:pt x="987" y="999"/>
                </a:lnTo>
                <a:lnTo>
                  <a:pt x="987" y="1000"/>
                </a:lnTo>
                <a:lnTo>
                  <a:pt x="987" y="1002"/>
                </a:lnTo>
                <a:lnTo>
                  <a:pt x="987" y="1005"/>
                </a:lnTo>
                <a:lnTo>
                  <a:pt x="987" y="1006"/>
                </a:lnTo>
                <a:lnTo>
                  <a:pt x="989" y="1007"/>
                </a:lnTo>
                <a:lnTo>
                  <a:pt x="990" y="1007"/>
                </a:lnTo>
                <a:lnTo>
                  <a:pt x="991" y="1007"/>
                </a:lnTo>
                <a:lnTo>
                  <a:pt x="992" y="1007"/>
                </a:lnTo>
                <a:lnTo>
                  <a:pt x="994" y="1007"/>
                </a:lnTo>
                <a:lnTo>
                  <a:pt x="995" y="1004"/>
                </a:lnTo>
                <a:lnTo>
                  <a:pt x="995" y="999"/>
                </a:lnTo>
                <a:lnTo>
                  <a:pt x="996" y="997"/>
                </a:lnTo>
                <a:lnTo>
                  <a:pt x="997" y="987"/>
                </a:lnTo>
                <a:close/>
                <a:moveTo>
                  <a:pt x="1029" y="1005"/>
                </a:moveTo>
                <a:lnTo>
                  <a:pt x="1029" y="1006"/>
                </a:lnTo>
                <a:lnTo>
                  <a:pt x="1031" y="1006"/>
                </a:lnTo>
                <a:lnTo>
                  <a:pt x="1034" y="1006"/>
                </a:lnTo>
                <a:lnTo>
                  <a:pt x="1038" y="1006"/>
                </a:lnTo>
                <a:lnTo>
                  <a:pt x="1038" y="1004"/>
                </a:lnTo>
                <a:lnTo>
                  <a:pt x="1038" y="1002"/>
                </a:lnTo>
                <a:lnTo>
                  <a:pt x="1038" y="1001"/>
                </a:lnTo>
                <a:lnTo>
                  <a:pt x="1038" y="1000"/>
                </a:lnTo>
                <a:lnTo>
                  <a:pt x="1032" y="1000"/>
                </a:lnTo>
                <a:lnTo>
                  <a:pt x="1031" y="1000"/>
                </a:lnTo>
                <a:lnTo>
                  <a:pt x="1029" y="1000"/>
                </a:lnTo>
                <a:lnTo>
                  <a:pt x="1029" y="1001"/>
                </a:lnTo>
                <a:lnTo>
                  <a:pt x="1029" y="1005"/>
                </a:lnTo>
                <a:close/>
                <a:moveTo>
                  <a:pt x="999" y="985"/>
                </a:moveTo>
                <a:lnTo>
                  <a:pt x="1000" y="985"/>
                </a:lnTo>
                <a:lnTo>
                  <a:pt x="1002" y="985"/>
                </a:lnTo>
                <a:lnTo>
                  <a:pt x="1003" y="984"/>
                </a:lnTo>
                <a:lnTo>
                  <a:pt x="1004" y="984"/>
                </a:lnTo>
                <a:lnTo>
                  <a:pt x="1005" y="983"/>
                </a:lnTo>
                <a:lnTo>
                  <a:pt x="1005" y="982"/>
                </a:lnTo>
                <a:lnTo>
                  <a:pt x="1005" y="973"/>
                </a:lnTo>
                <a:lnTo>
                  <a:pt x="1002" y="971"/>
                </a:lnTo>
                <a:lnTo>
                  <a:pt x="1000" y="971"/>
                </a:lnTo>
                <a:lnTo>
                  <a:pt x="1000" y="972"/>
                </a:lnTo>
                <a:lnTo>
                  <a:pt x="1000" y="973"/>
                </a:lnTo>
                <a:lnTo>
                  <a:pt x="1002" y="973"/>
                </a:lnTo>
                <a:lnTo>
                  <a:pt x="1000" y="981"/>
                </a:lnTo>
                <a:lnTo>
                  <a:pt x="999" y="981"/>
                </a:lnTo>
                <a:lnTo>
                  <a:pt x="999" y="985"/>
                </a:lnTo>
                <a:close/>
                <a:moveTo>
                  <a:pt x="783" y="930"/>
                </a:moveTo>
                <a:lnTo>
                  <a:pt x="783" y="924"/>
                </a:lnTo>
                <a:lnTo>
                  <a:pt x="783" y="921"/>
                </a:lnTo>
                <a:lnTo>
                  <a:pt x="783" y="920"/>
                </a:lnTo>
                <a:lnTo>
                  <a:pt x="783" y="917"/>
                </a:lnTo>
                <a:lnTo>
                  <a:pt x="780" y="917"/>
                </a:lnTo>
                <a:lnTo>
                  <a:pt x="778" y="917"/>
                </a:lnTo>
                <a:lnTo>
                  <a:pt x="776" y="917"/>
                </a:lnTo>
                <a:lnTo>
                  <a:pt x="775" y="917"/>
                </a:lnTo>
                <a:lnTo>
                  <a:pt x="774" y="917"/>
                </a:lnTo>
                <a:lnTo>
                  <a:pt x="772" y="917"/>
                </a:lnTo>
                <a:lnTo>
                  <a:pt x="774" y="917"/>
                </a:lnTo>
                <a:lnTo>
                  <a:pt x="774" y="919"/>
                </a:lnTo>
                <a:lnTo>
                  <a:pt x="774" y="920"/>
                </a:lnTo>
                <a:lnTo>
                  <a:pt x="774" y="921"/>
                </a:lnTo>
                <a:lnTo>
                  <a:pt x="774" y="922"/>
                </a:lnTo>
                <a:lnTo>
                  <a:pt x="774" y="923"/>
                </a:lnTo>
                <a:lnTo>
                  <a:pt x="772" y="929"/>
                </a:lnTo>
                <a:lnTo>
                  <a:pt x="772" y="930"/>
                </a:lnTo>
                <a:lnTo>
                  <a:pt x="774" y="930"/>
                </a:lnTo>
                <a:lnTo>
                  <a:pt x="776" y="930"/>
                </a:lnTo>
                <a:lnTo>
                  <a:pt x="778" y="930"/>
                </a:lnTo>
                <a:lnTo>
                  <a:pt x="779" y="930"/>
                </a:lnTo>
                <a:lnTo>
                  <a:pt x="780" y="930"/>
                </a:lnTo>
                <a:lnTo>
                  <a:pt x="782" y="930"/>
                </a:lnTo>
                <a:lnTo>
                  <a:pt x="783" y="930"/>
                </a:lnTo>
                <a:close/>
                <a:moveTo>
                  <a:pt x="1749" y="917"/>
                </a:moveTo>
                <a:lnTo>
                  <a:pt x="1753" y="913"/>
                </a:lnTo>
                <a:lnTo>
                  <a:pt x="1750" y="909"/>
                </a:lnTo>
                <a:lnTo>
                  <a:pt x="1749" y="908"/>
                </a:lnTo>
                <a:lnTo>
                  <a:pt x="1747" y="907"/>
                </a:lnTo>
                <a:lnTo>
                  <a:pt x="1746" y="909"/>
                </a:lnTo>
                <a:lnTo>
                  <a:pt x="1744" y="911"/>
                </a:lnTo>
                <a:lnTo>
                  <a:pt x="1744" y="912"/>
                </a:lnTo>
                <a:lnTo>
                  <a:pt x="1744" y="913"/>
                </a:lnTo>
                <a:lnTo>
                  <a:pt x="1746" y="913"/>
                </a:lnTo>
                <a:lnTo>
                  <a:pt x="1746" y="914"/>
                </a:lnTo>
                <a:lnTo>
                  <a:pt x="1747" y="915"/>
                </a:lnTo>
                <a:lnTo>
                  <a:pt x="1749" y="917"/>
                </a:lnTo>
                <a:close/>
                <a:moveTo>
                  <a:pt x="803" y="913"/>
                </a:moveTo>
                <a:lnTo>
                  <a:pt x="805" y="904"/>
                </a:lnTo>
                <a:lnTo>
                  <a:pt x="808" y="905"/>
                </a:lnTo>
                <a:lnTo>
                  <a:pt x="809" y="905"/>
                </a:lnTo>
                <a:lnTo>
                  <a:pt x="810" y="905"/>
                </a:lnTo>
                <a:lnTo>
                  <a:pt x="811" y="905"/>
                </a:lnTo>
                <a:lnTo>
                  <a:pt x="813" y="905"/>
                </a:lnTo>
                <a:lnTo>
                  <a:pt x="816" y="905"/>
                </a:lnTo>
                <a:lnTo>
                  <a:pt x="818" y="905"/>
                </a:lnTo>
                <a:lnTo>
                  <a:pt x="821" y="905"/>
                </a:lnTo>
                <a:lnTo>
                  <a:pt x="821" y="900"/>
                </a:lnTo>
                <a:lnTo>
                  <a:pt x="818" y="900"/>
                </a:lnTo>
                <a:lnTo>
                  <a:pt x="816" y="899"/>
                </a:lnTo>
                <a:lnTo>
                  <a:pt x="813" y="899"/>
                </a:lnTo>
                <a:lnTo>
                  <a:pt x="811" y="899"/>
                </a:lnTo>
                <a:lnTo>
                  <a:pt x="809" y="899"/>
                </a:lnTo>
                <a:lnTo>
                  <a:pt x="805" y="899"/>
                </a:lnTo>
                <a:lnTo>
                  <a:pt x="804" y="899"/>
                </a:lnTo>
                <a:lnTo>
                  <a:pt x="803" y="899"/>
                </a:lnTo>
                <a:lnTo>
                  <a:pt x="802" y="899"/>
                </a:lnTo>
                <a:lnTo>
                  <a:pt x="801" y="899"/>
                </a:lnTo>
                <a:lnTo>
                  <a:pt x="801" y="900"/>
                </a:lnTo>
                <a:lnTo>
                  <a:pt x="801" y="904"/>
                </a:lnTo>
                <a:lnTo>
                  <a:pt x="799" y="904"/>
                </a:lnTo>
                <a:lnTo>
                  <a:pt x="797" y="900"/>
                </a:lnTo>
                <a:lnTo>
                  <a:pt x="796" y="900"/>
                </a:lnTo>
                <a:lnTo>
                  <a:pt x="795" y="900"/>
                </a:lnTo>
                <a:lnTo>
                  <a:pt x="794" y="900"/>
                </a:lnTo>
                <a:lnTo>
                  <a:pt x="793" y="900"/>
                </a:lnTo>
                <a:lnTo>
                  <a:pt x="792" y="900"/>
                </a:lnTo>
                <a:lnTo>
                  <a:pt x="789" y="900"/>
                </a:lnTo>
                <a:lnTo>
                  <a:pt x="789" y="902"/>
                </a:lnTo>
                <a:lnTo>
                  <a:pt x="789" y="903"/>
                </a:lnTo>
                <a:lnTo>
                  <a:pt x="789" y="905"/>
                </a:lnTo>
                <a:lnTo>
                  <a:pt x="789" y="907"/>
                </a:lnTo>
                <a:lnTo>
                  <a:pt x="789" y="908"/>
                </a:lnTo>
                <a:lnTo>
                  <a:pt x="789" y="911"/>
                </a:lnTo>
                <a:lnTo>
                  <a:pt x="789" y="912"/>
                </a:lnTo>
                <a:lnTo>
                  <a:pt x="789" y="915"/>
                </a:lnTo>
                <a:lnTo>
                  <a:pt x="791" y="915"/>
                </a:lnTo>
                <a:lnTo>
                  <a:pt x="793" y="915"/>
                </a:lnTo>
                <a:lnTo>
                  <a:pt x="793" y="916"/>
                </a:lnTo>
                <a:lnTo>
                  <a:pt x="794" y="915"/>
                </a:lnTo>
                <a:lnTo>
                  <a:pt x="795" y="915"/>
                </a:lnTo>
                <a:lnTo>
                  <a:pt x="796" y="915"/>
                </a:lnTo>
                <a:lnTo>
                  <a:pt x="797" y="915"/>
                </a:lnTo>
                <a:lnTo>
                  <a:pt x="801" y="914"/>
                </a:lnTo>
                <a:lnTo>
                  <a:pt x="802" y="914"/>
                </a:lnTo>
                <a:lnTo>
                  <a:pt x="803" y="913"/>
                </a:lnTo>
                <a:close/>
                <a:moveTo>
                  <a:pt x="1730" y="880"/>
                </a:moveTo>
                <a:lnTo>
                  <a:pt x="1729" y="880"/>
                </a:lnTo>
                <a:lnTo>
                  <a:pt x="1729" y="879"/>
                </a:lnTo>
                <a:lnTo>
                  <a:pt x="1727" y="879"/>
                </a:lnTo>
                <a:lnTo>
                  <a:pt x="1727" y="878"/>
                </a:lnTo>
                <a:lnTo>
                  <a:pt x="1726" y="878"/>
                </a:lnTo>
                <a:lnTo>
                  <a:pt x="1725" y="877"/>
                </a:lnTo>
                <a:lnTo>
                  <a:pt x="1724" y="877"/>
                </a:lnTo>
                <a:lnTo>
                  <a:pt x="1722" y="877"/>
                </a:lnTo>
                <a:lnTo>
                  <a:pt x="1723" y="878"/>
                </a:lnTo>
                <a:lnTo>
                  <a:pt x="1731" y="891"/>
                </a:lnTo>
                <a:lnTo>
                  <a:pt x="1739" y="899"/>
                </a:lnTo>
                <a:lnTo>
                  <a:pt x="1739" y="898"/>
                </a:lnTo>
                <a:lnTo>
                  <a:pt x="1734" y="894"/>
                </a:lnTo>
                <a:lnTo>
                  <a:pt x="1733" y="892"/>
                </a:lnTo>
                <a:lnTo>
                  <a:pt x="1733" y="891"/>
                </a:lnTo>
                <a:lnTo>
                  <a:pt x="1732" y="891"/>
                </a:lnTo>
                <a:lnTo>
                  <a:pt x="1732" y="890"/>
                </a:lnTo>
                <a:lnTo>
                  <a:pt x="1732" y="889"/>
                </a:lnTo>
                <a:lnTo>
                  <a:pt x="1732" y="888"/>
                </a:lnTo>
                <a:lnTo>
                  <a:pt x="1731" y="883"/>
                </a:lnTo>
                <a:lnTo>
                  <a:pt x="1731" y="882"/>
                </a:lnTo>
                <a:lnTo>
                  <a:pt x="1730" y="882"/>
                </a:lnTo>
                <a:lnTo>
                  <a:pt x="1730" y="881"/>
                </a:lnTo>
                <a:lnTo>
                  <a:pt x="1730" y="880"/>
                </a:lnTo>
                <a:close/>
                <a:moveTo>
                  <a:pt x="1047" y="878"/>
                </a:moveTo>
                <a:lnTo>
                  <a:pt x="1048" y="875"/>
                </a:lnTo>
                <a:lnTo>
                  <a:pt x="1048" y="874"/>
                </a:lnTo>
                <a:lnTo>
                  <a:pt x="1044" y="874"/>
                </a:lnTo>
                <a:lnTo>
                  <a:pt x="1042" y="879"/>
                </a:lnTo>
                <a:lnTo>
                  <a:pt x="1042" y="881"/>
                </a:lnTo>
                <a:lnTo>
                  <a:pt x="1047" y="881"/>
                </a:lnTo>
                <a:lnTo>
                  <a:pt x="1047" y="880"/>
                </a:lnTo>
                <a:lnTo>
                  <a:pt x="1047" y="879"/>
                </a:lnTo>
                <a:lnTo>
                  <a:pt x="1047" y="878"/>
                </a:lnTo>
                <a:close/>
                <a:moveTo>
                  <a:pt x="1041" y="866"/>
                </a:moveTo>
                <a:lnTo>
                  <a:pt x="1041" y="865"/>
                </a:lnTo>
                <a:lnTo>
                  <a:pt x="1042" y="864"/>
                </a:lnTo>
                <a:lnTo>
                  <a:pt x="1041" y="864"/>
                </a:lnTo>
                <a:lnTo>
                  <a:pt x="1037" y="864"/>
                </a:lnTo>
                <a:lnTo>
                  <a:pt x="1037" y="866"/>
                </a:lnTo>
                <a:lnTo>
                  <a:pt x="1041" y="866"/>
                </a:lnTo>
                <a:close/>
                <a:moveTo>
                  <a:pt x="1882" y="1044"/>
                </a:moveTo>
                <a:lnTo>
                  <a:pt x="1886" y="1046"/>
                </a:lnTo>
                <a:lnTo>
                  <a:pt x="1886" y="1042"/>
                </a:lnTo>
                <a:lnTo>
                  <a:pt x="1886" y="1040"/>
                </a:lnTo>
                <a:lnTo>
                  <a:pt x="1886" y="1039"/>
                </a:lnTo>
                <a:lnTo>
                  <a:pt x="1882" y="1039"/>
                </a:lnTo>
                <a:lnTo>
                  <a:pt x="1882" y="1041"/>
                </a:lnTo>
                <a:lnTo>
                  <a:pt x="1881" y="1042"/>
                </a:lnTo>
                <a:lnTo>
                  <a:pt x="1881" y="1044"/>
                </a:lnTo>
                <a:lnTo>
                  <a:pt x="1882" y="1044"/>
                </a:lnTo>
                <a:close/>
                <a:moveTo>
                  <a:pt x="1908" y="1073"/>
                </a:moveTo>
                <a:lnTo>
                  <a:pt x="1909" y="1073"/>
                </a:lnTo>
                <a:lnTo>
                  <a:pt x="1909" y="1072"/>
                </a:lnTo>
                <a:lnTo>
                  <a:pt x="1910" y="1069"/>
                </a:lnTo>
                <a:lnTo>
                  <a:pt x="1910" y="1067"/>
                </a:lnTo>
                <a:lnTo>
                  <a:pt x="1911" y="1066"/>
                </a:lnTo>
                <a:lnTo>
                  <a:pt x="1909" y="1065"/>
                </a:lnTo>
                <a:lnTo>
                  <a:pt x="1908" y="1065"/>
                </a:lnTo>
                <a:lnTo>
                  <a:pt x="1907" y="1064"/>
                </a:lnTo>
                <a:lnTo>
                  <a:pt x="1905" y="1067"/>
                </a:lnTo>
                <a:lnTo>
                  <a:pt x="1904" y="1071"/>
                </a:lnTo>
                <a:lnTo>
                  <a:pt x="1905" y="1072"/>
                </a:lnTo>
                <a:lnTo>
                  <a:pt x="1907" y="1072"/>
                </a:lnTo>
                <a:lnTo>
                  <a:pt x="1908" y="1073"/>
                </a:lnTo>
                <a:close/>
                <a:moveTo>
                  <a:pt x="2032" y="989"/>
                </a:moveTo>
                <a:lnTo>
                  <a:pt x="2034" y="989"/>
                </a:lnTo>
                <a:lnTo>
                  <a:pt x="2035" y="988"/>
                </a:lnTo>
                <a:lnTo>
                  <a:pt x="2035" y="987"/>
                </a:lnTo>
                <a:lnTo>
                  <a:pt x="2035" y="985"/>
                </a:lnTo>
                <a:lnTo>
                  <a:pt x="2035" y="983"/>
                </a:lnTo>
                <a:lnTo>
                  <a:pt x="2035" y="982"/>
                </a:lnTo>
                <a:lnTo>
                  <a:pt x="2034" y="982"/>
                </a:lnTo>
                <a:lnTo>
                  <a:pt x="2031" y="982"/>
                </a:lnTo>
                <a:lnTo>
                  <a:pt x="2028" y="981"/>
                </a:lnTo>
                <a:lnTo>
                  <a:pt x="2027" y="982"/>
                </a:lnTo>
                <a:lnTo>
                  <a:pt x="2027" y="983"/>
                </a:lnTo>
                <a:lnTo>
                  <a:pt x="2026" y="984"/>
                </a:lnTo>
                <a:lnTo>
                  <a:pt x="2025" y="987"/>
                </a:lnTo>
                <a:lnTo>
                  <a:pt x="2025" y="988"/>
                </a:lnTo>
                <a:lnTo>
                  <a:pt x="2026" y="988"/>
                </a:lnTo>
                <a:lnTo>
                  <a:pt x="2031" y="989"/>
                </a:lnTo>
                <a:lnTo>
                  <a:pt x="2032" y="989"/>
                </a:lnTo>
                <a:close/>
                <a:moveTo>
                  <a:pt x="2114" y="984"/>
                </a:moveTo>
                <a:lnTo>
                  <a:pt x="2112" y="985"/>
                </a:lnTo>
                <a:lnTo>
                  <a:pt x="2111" y="985"/>
                </a:lnTo>
                <a:lnTo>
                  <a:pt x="2107" y="987"/>
                </a:lnTo>
                <a:lnTo>
                  <a:pt x="2106" y="989"/>
                </a:lnTo>
                <a:lnTo>
                  <a:pt x="2097" y="991"/>
                </a:lnTo>
                <a:lnTo>
                  <a:pt x="2096" y="991"/>
                </a:lnTo>
                <a:lnTo>
                  <a:pt x="2097" y="993"/>
                </a:lnTo>
                <a:lnTo>
                  <a:pt x="2097" y="995"/>
                </a:lnTo>
                <a:lnTo>
                  <a:pt x="2098" y="995"/>
                </a:lnTo>
                <a:lnTo>
                  <a:pt x="2098" y="996"/>
                </a:lnTo>
                <a:lnTo>
                  <a:pt x="2112" y="992"/>
                </a:lnTo>
                <a:lnTo>
                  <a:pt x="2116" y="991"/>
                </a:lnTo>
                <a:lnTo>
                  <a:pt x="2122" y="991"/>
                </a:lnTo>
                <a:lnTo>
                  <a:pt x="2123" y="984"/>
                </a:lnTo>
                <a:lnTo>
                  <a:pt x="2120" y="985"/>
                </a:lnTo>
                <a:lnTo>
                  <a:pt x="2120" y="982"/>
                </a:lnTo>
                <a:lnTo>
                  <a:pt x="2119" y="982"/>
                </a:lnTo>
                <a:lnTo>
                  <a:pt x="2116" y="983"/>
                </a:lnTo>
                <a:lnTo>
                  <a:pt x="2116" y="984"/>
                </a:lnTo>
                <a:lnTo>
                  <a:pt x="2114" y="984"/>
                </a:lnTo>
                <a:close/>
                <a:moveTo>
                  <a:pt x="2061" y="988"/>
                </a:moveTo>
                <a:lnTo>
                  <a:pt x="2059" y="988"/>
                </a:lnTo>
                <a:lnTo>
                  <a:pt x="2059" y="997"/>
                </a:lnTo>
                <a:lnTo>
                  <a:pt x="2059" y="999"/>
                </a:lnTo>
                <a:lnTo>
                  <a:pt x="2060" y="999"/>
                </a:lnTo>
                <a:lnTo>
                  <a:pt x="2061" y="999"/>
                </a:lnTo>
                <a:lnTo>
                  <a:pt x="2064" y="999"/>
                </a:lnTo>
                <a:lnTo>
                  <a:pt x="2078" y="999"/>
                </a:lnTo>
                <a:lnTo>
                  <a:pt x="2078" y="997"/>
                </a:lnTo>
                <a:lnTo>
                  <a:pt x="2064" y="997"/>
                </a:lnTo>
                <a:lnTo>
                  <a:pt x="2061" y="997"/>
                </a:lnTo>
                <a:lnTo>
                  <a:pt x="2061" y="988"/>
                </a:lnTo>
                <a:close/>
                <a:moveTo>
                  <a:pt x="2106" y="1027"/>
                </a:moveTo>
                <a:lnTo>
                  <a:pt x="2107" y="1029"/>
                </a:lnTo>
                <a:lnTo>
                  <a:pt x="2108" y="1029"/>
                </a:lnTo>
                <a:lnTo>
                  <a:pt x="2108" y="1030"/>
                </a:lnTo>
                <a:lnTo>
                  <a:pt x="2110" y="1030"/>
                </a:lnTo>
                <a:lnTo>
                  <a:pt x="2110" y="1031"/>
                </a:lnTo>
                <a:lnTo>
                  <a:pt x="2111" y="1031"/>
                </a:lnTo>
                <a:lnTo>
                  <a:pt x="2111" y="1032"/>
                </a:lnTo>
                <a:lnTo>
                  <a:pt x="2112" y="1032"/>
                </a:lnTo>
                <a:lnTo>
                  <a:pt x="2112" y="1033"/>
                </a:lnTo>
                <a:lnTo>
                  <a:pt x="2113" y="1033"/>
                </a:lnTo>
                <a:lnTo>
                  <a:pt x="2113" y="1034"/>
                </a:lnTo>
                <a:lnTo>
                  <a:pt x="2114" y="1035"/>
                </a:lnTo>
                <a:lnTo>
                  <a:pt x="2116" y="1037"/>
                </a:lnTo>
                <a:lnTo>
                  <a:pt x="2118" y="1039"/>
                </a:lnTo>
                <a:lnTo>
                  <a:pt x="2119" y="1038"/>
                </a:lnTo>
                <a:lnTo>
                  <a:pt x="2118" y="1037"/>
                </a:lnTo>
                <a:lnTo>
                  <a:pt x="2108" y="1027"/>
                </a:lnTo>
                <a:lnTo>
                  <a:pt x="2102" y="1020"/>
                </a:lnTo>
                <a:lnTo>
                  <a:pt x="2101" y="1020"/>
                </a:lnTo>
                <a:lnTo>
                  <a:pt x="2101" y="1021"/>
                </a:lnTo>
                <a:lnTo>
                  <a:pt x="2102" y="1021"/>
                </a:lnTo>
                <a:lnTo>
                  <a:pt x="2102" y="1022"/>
                </a:lnTo>
                <a:lnTo>
                  <a:pt x="2103" y="1023"/>
                </a:lnTo>
                <a:lnTo>
                  <a:pt x="2103" y="1024"/>
                </a:lnTo>
                <a:lnTo>
                  <a:pt x="2104" y="1024"/>
                </a:lnTo>
                <a:lnTo>
                  <a:pt x="2105" y="1025"/>
                </a:lnTo>
                <a:lnTo>
                  <a:pt x="2105" y="1026"/>
                </a:lnTo>
                <a:lnTo>
                  <a:pt x="2106" y="1026"/>
                </a:lnTo>
                <a:lnTo>
                  <a:pt x="2106" y="1027"/>
                </a:lnTo>
                <a:close/>
                <a:moveTo>
                  <a:pt x="2144" y="1029"/>
                </a:moveTo>
                <a:lnTo>
                  <a:pt x="2145" y="1031"/>
                </a:lnTo>
                <a:lnTo>
                  <a:pt x="2146" y="1030"/>
                </a:lnTo>
                <a:lnTo>
                  <a:pt x="2147" y="1030"/>
                </a:lnTo>
                <a:lnTo>
                  <a:pt x="2148" y="1030"/>
                </a:lnTo>
                <a:lnTo>
                  <a:pt x="2149" y="1030"/>
                </a:lnTo>
                <a:lnTo>
                  <a:pt x="2149" y="1029"/>
                </a:lnTo>
                <a:lnTo>
                  <a:pt x="2144" y="1029"/>
                </a:lnTo>
                <a:close/>
                <a:moveTo>
                  <a:pt x="2317" y="762"/>
                </a:moveTo>
                <a:lnTo>
                  <a:pt x="2321" y="763"/>
                </a:lnTo>
                <a:lnTo>
                  <a:pt x="2323" y="755"/>
                </a:lnTo>
                <a:lnTo>
                  <a:pt x="2319" y="754"/>
                </a:lnTo>
                <a:lnTo>
                  <a:pt x="2316" y="753"/>
                </a:lnTo>
                <a:lnTo>
                  <a:pt x="2315" y="759"/>
                </a:lnTo>
                <a:lnTo>
                  <a:pt x="2315" y="762"/>
                </a:lnTo>
                <a:lnTo>
                  <a:pt x="2317" y="762"/>
                </a:lnTo>
                <a:close/>
                <a:moveTo>
                  <a:pt x="1308" y="712"/>
                </a:moveTo>
                <a:lnTo>
                  <a:pt x="1309" y="710"/>
                </a:lnTo>
                <a:lnTo>
                  <a:pt x="1310" y="708"/>
                </a:lnTo>
                <a:lnTo>
                  <a:pt x="1311" y="705"/>
                </a:lnTo>
                <a:lnTo>
                  <a:pt x="1312" y="703"/>
                </a:lnTo>
                <a:lnTo>
                  <a:pt x="1315" y="703"/>
                </a:lnTo>
                <a:lnTo>
                  <a:pt x="1317" y="703"/>
                </a:lnTo>
                <a:lnTo>
                  <a:pt x="1316" y="706"/>
                </a:lnTo>
                <a:lnTo>
                  <a:pt x="1320" y="706"/>
                </a:lnTo>
                <a:lnTo>
                  <a:pt x="1320" y="704"/>
                </a:lnTo>
                <a:lnTo>
                  <a:pt x="1320" y="703"/>
                </a:lnTo>
                <a:lnTo>
                  <a:pt x="1321" y="701"/>
                </a:lnTo>
                <a:lnTo>
                  <a:pt x="1321" y="700"/>
                </a:lnTo>
                <a:lnTo>
                  <a:pt x="1321" y="697"/>
                </a:lnTo>
                <a:lnTo>
                  <a:pt x="1321" y="696"/>
                </a:lnTo>
                <a:lnTo>
                  <a:pt x="1323" y="696"/>
                </a:lnTo>
                <a:lnTo>
                  <a:pt x="1324" y="696"/>
                </a:lnTo>
                <a:lnTo>
                  <a:pt x="1324" y="697"/>
                </a:lnTo>
                <a:lnTo>
                  <a:pt x="1325" y="697"/>
                </a:lnTo>
                <a:lnTo>
                  <a:pt x="1326" y="697"/>
                </a:lnTo>
                <a:lnTo>
                  <a:pt x="1327" y="698"/>
                </a:lnTo>
                <a:lnTo>
                  <a:pt x="1328" y="698"/>
                </a:lnTo>
                <a:lnTo>
                  <a:pt x="1330" y="700"/>
                </a:lnTo>
                <a:lnTo>
                  <a:pt x="1332" y="700"/>
                </a:lnTo>
                <a:lnTo>
                  <a:pt x="1333" y="700"/>
                </a:lnTo>
                <a:lnTo>
                  <a:pt x="1334" y="700"/>
                </a:lnTo>
                <a:lnTo>
                  <a:pt x="1335" y="700"/>
                </a:lnTo>
                <a:lnTo>
                  <a:pt x="1336" y="701"/>
                </a:lnTo>
                <a:lnTo>
                  <a:pt x="1336" y="700"/>
                </a:lnTo>
                <a:lnTo>
                  <a:pt x="1336" y="698"/>
                </a:lnTo>
                <a:lnTo>
                  <a:pt x="1337" y="698"/>
                </a:lnTo>
                <a:lnTo>
                  <a:pt x="1343" y="700"/>
                </a:lnTo>
                <a:lnTo>
                  <a:pt x="1346" y="700"/>
                </a:lnTo>
                <a:lnTo>
                  <a:pt x="1347" y="700"/>
                </a:lnTo>
                <a:lnTo>
                  <a:pt x="1352" y="701"/>
                </a:lnTo>
                <a:lnTo>
                  <a:pt x="1354" y="701"/>
                </a:lnTo>
                <a:lnTo>
                  <a:pt x="1355" y="702"/>
                </a:lnTo>
                <a:lnTo>
                  <a:pt x="1358" y="702"/>
                </a:lnTo>
                <a:lnTo>
                  <a:pt x="1363" y="702"/>
                </a:lnTo>
                <a:lnTo>
                  <a:pt x="1367" y="703"/>
                </a:lnTo>
                <a:lnTo>
                  <a:pt x="1370" y="703"/>
                </a:lnTo>
                <a:lnTo>
                  <a:pt x="1371" y="703"/>
                </a:lnTo>
                <a:lnTo>
                  <a:pt x="1371" y="701"/>
                </a:lnTo>
                <a:lnTo>
                  <a:pt x="1371" y="697"/>
                </a:lnTo>
                <a:lnTo>
                  <a:pt x="1372" y="693"/>
                </a:lnTo>
                <a:lnTo>
                  <a:pt x="1372" y="689"/>
                </a:lnTo>
                <a:lnTo>
                  <a:pt x="1372" y="688"/>
                </a:lnTo>
                <a:lnTo>
                  <a:pt x="1372" y="684"/>
                </a:lnTo>
                <a:lnTo>
                  <a:pt x="1374" y="684"/>
                </a:lnTo>
                <a:lnTo>
                  <a:pt x="1376" y="683"/>
                </a:lnTo>
                <a:lnTo>
                  <a:pt x="1377" y="683"/>
                </a:lnTo>
                <a:lnTo>
                  <a:pt x="1380" y="683"/>
                </a:lnTo>
                <a:lnTo>
                  <a:pt x="1381" y="683"/>
                </a:lnTo>
                <a:lnTo>
                  <a:pt x="1384" y="683"/>
                </a:lnTo>
                <a:lnTo>
                  <a:pt x="1385" y="683"/>
                </a:lnTo>
                <a:lnTo>
                  <a:pt x="1386" y="683"/>
                </a:lnTo>
                <a:lnTo>
                  <a:pt x="1388" y="683"/>
                </a:lnTo>
                <a:lnTo>
                  <a:pt x="1386" y="677"/>
                </a:lnTo>
                <a:lnTo>
                  <a:pt x="1386" y="676"/>
                </a:lnTo>
                <a:lnTo>
                  <a:pt x="1385" y="676"/>
                </a:lnTo>
                <a:lnTo>
                  <a:pt x="1380" y="676"/>
                </a:lnTo>
                <a:lnTo>
                  <a:pt x="1380" y="675"/>
                </a:lnTo>
                <a:lnTo>
                  <a:pt x="1378" y="669"/>
                </a:lnTo>
                <a:lnTo>
                  <a:pt x="1383" y="668"/>
                </a:lnTo>
                <a:lnTo>
                  <a:pt x="1383" y="667"/>
                </a:lnTo>
                <a:lnTo>
                  <a:pt x="1381" y="663"/>
                </a:lnTo>
                <a:lnTo>
                  <a:pt x="1380" y="661"/>
                </a:lnTo>
                <a:lnTo>
                  <a:pt x="1380" y="660"/>
                </a:lnTo>
                <a:lnTo>
                  <a:pt x="1379" y="656"/>
                </a:lnTo>
                <a:lnTo>
                  <a:pt x="1379" y="654"/>
                </a:lnTo>
                <a:lnTo>
                  <a:pt x="1378" y="651"/>
                </a:lnTo>
                <a:lnTo>
                  <a:pt x="1377" y="649"/>
                </a:lnTo>
                <a:lnTo>
                  <a:pt x="1377" y="647"/>
                </a:lnTo>
                <a:lnTo>
                  <a:pt x="1376" y="646"/>
                </a:lnTo>
                <a:lnTo>
                  <a:pt x="1375" y="644"/>
                </a:lnTo>
                <a:lnTo>
                  <a:pt x="1375" y="641"/>
                </a:lnTo>
                <a:lnTo>
                  <a:pt x="1374" y="641"/>
                </a:lnTo>
                <a:lnTo>
                  <a:pt x="1374" y="638"/>
                </a:lnTo>
                <a:lnTo>
                  <a:pt x="1371" y="634"/>
                </a:lnTo>
                <a:lnTo>
                  <a:pt x="1371" y="633"/>
                </a:lnTo>
                <a:lnTo>
                  <a:pt x="1367" y="634"/>
                </a:lnTo>
                <a:lnTo>
                  <a:pt x="1366" y="632"/>
                </a:lnTo>
                <a:lnTo>
                  <a:pt x="1366" y="629"/>
                </a:lnTo>
                <a:lnTo>
                  <a:pt x="1364" y="629"/>
                </a:lnTo>
                <a:lnTo>
                  <a:pt x="1364" y="628"/>
                </a:lnTo>
                <a:lnTo>
                  <a:pt x="1364" y="627"/>
                </a:lnTo>
                <a:lnTo>
                  <a:pt x="1364" y="626"/>
                </a:lnTo>
                <a:lnTo>
                  <a:pt x="1364" y="625"/>
                </a:lnTo>
                <a:lnTo>
                  <a:pt x="1364" y="624"/>
                </a:lnTo>
                <a:lnTo>
                  <a:pt x="1364" y="620"/>
                </a:lnTo>
                <a:lnTo>
                  <a:pt x="1363" y="620"/>
                </a:lnTo>
                <a:lnTo>
                  <a:pt x="1359" y="620"/>
                </a:lnTo>
                <a:lnTo>
                  <a:pt x="1357" y="620"/>
                </a:lnTo>
                <a:lnTo>
                  <a:pt x="1355" y="620"/>
                </a:lnTo>
                <a:lnTo>
                  <a:pt x="1353" y="620"/>
                </a:lnTo>
                <a:lnTo>
                  <a:pt x="1352" y="620"/>
                </a:lnTo>
                <a:lnTo>
                  <a:pt x="1350" y="620"/>
                </a:lnTo>
                <a:lnTo>
                  <a:pt x="1349" y="620"/>
                </a:lnTo>
                <a:lnTo>
                  <a:pt x="1347" y="620"/>
                </a:lnTo>
                <a:lnTo>
                  <a:pt x="1344" y="620"/>
                </a:lnTo>
                <a:lnTo>
                  <a:pt x="1343" y="620"/>
                </a:lnTo>
                <a:lnTo>
                  <a:pt x="1341" y="620"/>
                </a:lnTo>
                <a:lnTo>
                  <a:pt x="1338" y="620"/>
                </a:lnTo>
                <a:lnTo>
                  <a:pt x="1335" y="620"/>
                </a:lnTo>
                <a:lnTo>
                  <a:pt x="1334" y="620"/>
                </a:lnTo>
                <a:lnTo>
                  <a:pt x="1333" y="620"/>
                </a:lnTo>
                <a:lnTo>
                  <a:pt x="1329" y="620"/>
                </a:lnTo>
                <a:lnTo>
                  <a:pt x="1327" y="620"/>
                </a:lnTo>
                <a:lnTo>
                  <a:pt x="1326" y="620"/>
                </a:lnTo>
                <a:lnTo>
                  <a:pt x="1321" y="620"/>
                </a:lnTo>
                <a:lnTo>
                  <a:pt x="1321" y="617"/>
                </a:lnTo>
                <a:lnTo>
                  <a:pt x="1321" y="616"/>
                </a:lnTo>
                <a:lnTo>
                  <a:pt x="1321" y="610"/>
                </a:lnTo>
                <a:lnTo>
                  <a:pt x="1321" y="609"/>
                </a:lnTo>
                <a:lnTo>
                  <a:pt x="1321" y="605"/>
                </a:lnTo>
                <a:lnTo>
                  <a:pt x="1321" y="603"/>
                </a:lnTo>
                <a:lnTo>
                  <a:pt x="1323" y="600"/>
                </a:lnTo>
                <a:lnTo>
                  <a:pt x="1323" y="599"/>
                </a:lnTo>
                <a:lnTo>
                  <a:pt x="1312" y="599"/>
                </a:lnTo>
                <a:lnTo>
                  <a:pt x="1313" y="608"/>
                </a:lnTo>
                <a:lnTo>
                  <a:pt x="1313" y="609"/>
                </a:lnTo>
                <a:lnTo>
                  <a:pt x="1313" y="610"/>
                </a:lnTo>
                <a:lnTo>
                  <a:pt x="1307" y="610"/>
                </a:lnTo>
                <a:lnTo>
                  <a:pt x="1298" y="610"/>
                </a:lnTo>
                <a:lnTo>
                  <a:pt x="1299" y="599"/>
                </a:lnTo>
                <a:lnTo>
                  <a:pt x="1296" y="599"/>
                </a:lnTo>
                <a:lnTo>
                  <a:pt x="1293" y="599"/>
                </a:lnTo>
                <a:lnTo>
                  <a:pt x="1291" y="599"/>
                </a:lnTo>
                <a:lnTo>
                  <a:pt x="1287" y="597"/>
                </a:lnTo>
                <a:lnTo>
                  <a:pt x="1285" y="597"/>
                </a:lnTo>
                <a:lnTo>
                  <a:pt x="1285" y="600"/>
                </a:lnTo>
                <a:lnTo>
                  <a:pt x="1285" y="608"/>
                </a:lnTo>
                <a:lnTo>
                  <a:pt x="1285" y="609"/>
                </a:lnTo>
                <a:lnTo>
                  <a:pt x="1284" y="614"/>
                </a:lnTo>
                <a:lnTo>
                  <a:pt x="1284" y="616"/>
                </a:lnTo>
                <a:lnTo>
                  <a:pt x="1284" y="619"/>
                </a:lnTo>
                <a:lnTo>
                  <a:pt x="1284" y="620"/>
                </a:lnTo>
                <a:lnTo>
                  <a:pt x="1284" y="621"/>
                </a:lnTo>
                <a:lnTo>
                  <a:pt x="1284" y="626"/>
                </a:lnTo>
                <a:lnTo>
                  <a:pt x="1284" y="627"/>
                </a:lnTo>
                <a:lnTo>
                  <a:pt x="1284" y="629"/>
                </a:lnTo>
                <a:lnTo>
                  <a:pt x="1284" y="632"/>
                </a:lnTo>
                <a:lnTo>
                  <a:pt x="1284" y="634"/>
                </a:lnTo>
                <a:lnTo>
                  <a:pt x="1284" y="636"/>
                </a:lnTo>
                <a:lnTo>
                  <a:pt x="1283" y="641"/>
                </a:lnTo>
                <a:lnTo>
                  <a:pt x="1283" y="645"/>
                </a:lnTo>
                <a:lnTo>
                  <a:pt x="1283" y="647"/>
                </a:lnTo>
                <a:lnTo>
                  <a:pt x="1283" y="650"/>
                </a:lnTo>
                <a:lnTo>
                  <a:pt x="1283" y="651"/>
                </a:lnTo>
                <a:lnTo>
                  <a:pt x="1282" y="653"/>
                </a:lnTo>
                <a:lnTo>
                  <a:pt x="1278" y="659"/>
                </a:lnTo>
                <a:lnTo>
                  <a:pt x="1278" y="661"/>
                </a:lnTo>
                <a:lnTo>
                  <a:pt x="1279" y="662"/>
                </a:lnTo>
                <a:lnTo>
                  <a:pt x="1285" y="668"/>
                </a:lnTo>
                <a:lnTo>
                  <a:pt x="1287" y="663"/>
                </a:lnTo>
                <a:lnTo>
                  <a:pt x="1288" y="662"/>
                </a:lnTo>
                <a:lnTo>
                  <a:pt x="1288" y="661"/>
                </a:lnTo>
                <a:lnTo>
                  <a:pt x="1290" y="659"/>
                </a:lnTo>
                <a:lnTo>
                  <a:pt x="1291" y="658"/>
                </a:lnTo>
                <a:lnTo>
                  <a:pt x="1291" y="656"/>
                </a:lnTo>
                <a:lnTo>
                  <a:pt x="1292" y="656"/>
                </a:lnTo>
                <a:lnTo>
                  <a:pt x="1293" y="653"/>
                </a:lnTo>
                <a:lnTo>
                  <a:pt x="1294" y="651"/>
                </a:lnTo>
                <a:lnTo>
                  <a:pt x="1296" y="651"/>
                </a:lnTo>
                <a:lnTo>
                  <a:pt x="1296" y="646"/>
                </a:lnTo>
                <a:lnTo>
                  <a:pt x="1298" y="647"/>
                </a:lnTo>
                <a:lnTo>
                  <a:pt x="1303" y="651"/>
                </a:lnTo>
                <a:lnTo>
                  <a:pt x="1308" y="651"/>
                </a:lnTo>
                <a:lnTo>
                  <a:pt x="1309" y="651"/>
                </a:lnTo>
                <a:lnTo>
                  <a:pt x="1312" y="651"/>
                </a:lnTo>
                <a:lnTo>
                  <a:pt x="1316" y="651"/>
                </a:lnTo>
                <a:lnTo>
                  <a:pt x="1317" y="651"/>
                </a:lnTo>
                <a:lnTo>
                  <a:pt x="1320" y="651"/>
                </a:lnTo>
                <a:lnTo>
                  <a:pt x="1317" y="656"/>
                </a:lnTo>
                <a:lnTo>
                  <a:pt x="1313" y="662"/>
                </a:lnTo>
                <a:lnTo>
                  <a:pt x="1312" y="664"/>
                </a:lnTo>
                <a:lnTo>
                  <a:pt x="1311" y="666"/>
                </a:lnTo>
                <a:lnTo>
                  <a:pt x="1310" y="667"/>
                </a:lnTo>
                <a:lnTo>
                  <a:pt x="1310" y="669"/>
                </a:lnTo>
                <a:lnTo>
                  <a:pt x="1308" y="671"/>
                </a:lnTo>
                <a:lnTo>
                  <a:pt x="1307" y="672"/>
                </a:lnTo>
                <a:lnTo>
                  <a:pt x="1307" y="675"/>
                </a:lnTo>
                <a:lnTo>
                  <a:pt x="1306" y="675"/>
                </a:lnTo>
                <a:lnTo>
                  <a:pt x="1304" y="677"/>
                </a:lnTo>
                <a:lnTo>
                  <a:pt x="1303" y="679"/>
                </a:lnTo>
                <a:lnTo>
                  <a:pt x="1302" y="681"/>
                </a:lnTo>
                <a:lnTo>
                  <a:pt x="1301" y="681"/>
                </a:lnTo>
                <a:lnTo>
                  <a:pt x="1301" y="680"/>
                </a:lnTo>
                <a:lnTo>
                  <a:pt x="1300" y="680"/>
                </a:lnTo>
                <a:lnTo>
                  <a:pt x="1300" y="683"/>
                </a:lnTo>
                <a:lnTo>
                  <a:pt x="1300" y="684"/>
                </a:lnTo>
                <a:lnTo>
                  <a:pt x="1299" y="693"/>
                </a:lnTo>
                <a:lnTo>
                  <a:pt x="1299" y="695"/>
                </a:lnTo>
                <a:lnTo>
                  <a:pt x="1299" y="697"/>
                </a:lnTo>
                <a:lnTo>
                  <a:pt x="1299" y="702"/>
                </a:lnTo>
                <a:lnTo>
                  <a:pt x="1298" y="708"/>
                </a:lnTo>
                <a:lnTo>
                  <a:pt x="1298" y="709"/>
                </a:lnTo>
                <a:lnTo>
                  <a:pt x="1298" y="717"/>
                </a:lnTo>
                <a:lnTo>
                  <a:pt x="1296" y="722"/>
                </a:lnTo>
                <a:lnTo>
                  <a:pt x="1301" y="722"/>
                </a:lnTo>
                <a:lnTo>
                  <a:pt x="1304" y="723"/>
                </a:lnTo>
                <a:lnTo>
                  <a:pt x="1307" y="720"/>
                </a:lnTo>
                <a:lnTo>
                  <a:pt x="1308" y="720"/>
                </a:lnTo>
                <a:lnTo>
                  <a:pt x="1311" y="718"/>
                </a:lnTo>
                <a:lnTo>
                  <a:pt x="1311" y="717"/>
                </a:lnTo>
                <a:lnTo>
                  <a:pt x="1311" y="715"/>
                </a:lnTo>
                <a:lnTo>
                  <a:pt x="1312" y="715"/>
                </a:lnTo>
                <a:lnTo>
                  <a:pt x="1312" y="714"/>
                </a:lnTo>
                <a:lnTo>
                  <a:pt x="1311" y="714"/>
                </a:lnTo>
                <a:lnTo>
                  <a:pt x="1311" y="713"/>
                </a:lnTo>
                <a:lnTo>
                  <a:pt x="1310" y="713"/>
                </a:lnTo>
                <a:lnTo>
                  <a:pt x="1309" y="713"/>
                </a:lnTo>
                <a:lnTo>
                  <a:pt x="1309" y="712"/>
                </a:lnTo>
                <a:lnTo>
                  <a:pt x="1308" y="712"/>
                </a:lnTo>
                <a:close/>
                <a:moveTo>
                  <a:pt x="1036" y="636"/>
                </a:moveTo>
                <a:lnTo>
                  <a:pt x="1034" y="636"/>
                </a:lnTo>
                <a:lnTo>
                  <a:pt x="1036" y="641"/>
                </a:lnTo>
                <a:lnTo>
                  <a:pt x="1037" y="639"/>
                </a:lnTo>
                <a:lnTo>
                  <a:pt x="1036" y="636"/>
                </a:lnTo>
                <a:close/>
                <a:moveTo>
                  <a:pt x="1154" y="628"/>
                </a:moveTo>
                <a:lnTo>
                  <a:pt x="1154" y="627"/>
                </a:lnTo>
                <a:lnTo>
                  <a:pt x="1152" y="625"/>
                </a:lnTo>
                <a:lnTo>
                  <a:pt x="1152" y="624"/>
                </a:lnTo>
                <a:lnTo>
                  <a:pt x="1152" y="622"/>
                </a:lnTo>
                <a:lnTo>
                  <a:pt x="1152" y="621"/>
                </a:lnTo>
                <a:lnTo>
                  <a:pt x="1151" y="621"/>
                </a:lnTo>
                <a:lnTo>
                  <a:pt x="1154" y="620"/>
                </a:lnTo>
                <a:lnTo>
                  <a:pt x="1154" y="621"/>
                </a:lnTo>
                <a:lnTo>
                  <a:pt x="1152" y="621"/>
                </a:lnTo>
                <a:lnTo>
                  <a:pt x="1152" y="622"/>
                </a:lnTo>
                <a:lnTo>
                  <a:pt x="1152" y="624"/>
                </a:lnTo>
                <a:lnTo>
                  <a:pt x="1154" y="624"/>
                </a:lnTo>
                <a:lnTo>
                  <a:pt x="1154" y="625"/>
                </a:lnTo>
                <a:lnTo>
                  <a:pt x="1155" y="625"/>
                </a:lnTo>
                <a:lnTo>
                  <a:pt x="1156" y="625"/>
                </a:lnTo>
                <a:lnTo>
                  <a:pt x="1157" y="625"/>
                </a:lnTo>
                <a:lnTo>
                  <a:pt x="1157" y="624"/>
                </a:lnTo>
                <a:lnTo>
                  <a:pt x="1158" y="622"/>
                </a:lnTo>
                <a:lnTo>
                  <a:pt x="1158" y="621"/>
                </a:lnTo>
                <a:lnTo>
                  <a:pt x="1157" y="621"/>
                </a:lnTo>
                <a:lnTo>
                  <a:pt x="1157" y="620"/>
                </a:lnTo>
                <a:lnTo>
                  <a:pt x="1156" y="620"/>
                </a:lnTo>
                <a:lnTo>
                  <a:pt x="1156" y="619"/>
                </a:lnTo>
                <a:lnTo>
                  <a:pt x="1155" y="619"/>
                </a:lnTo>
                <a:lnTo>
                  <a:pt x="1155" y="620"/>
                </a:lnTo>
                <a:lnTo>
                  <a:pt x="1155" y="619"/>
                </a:lnTo>
                <a:lnTo>
                  <a:pt x="1158" y="618"/>
                </a:lnTo>
                <a:lnTo>
                  <a:pt x="1163" y="614"/>
                </a:lnTo>
                <a:lnTo>
                  <a:pt x="1164" y="616"/>
                </a:lnTo>
                <a:lnTo>
                  <a:pt x="1165" y="608"/>
                </a:lnTo>
                <a:lnTo>
                  <a:pt x="1165" y="607"/>
                </a:lnTo>
                <a:lnTo>
                  <a:pt x="1165" y="605"/>
                </a:lnTo>
                <a:lnTo>
                  <a:pt x="1165" y="604"/>
                </a:lnTo>
                <a:lnTo>
                  <a:pt x="1165" y="603"/>
                </a:lnTo>
                <a:lnTo>
                  <a:pt x="1165" y="602"/>
                </a:lnTo>
                <a:lnTo>
                  <a:pt x="1165" y="601"/>
                </a:lnTo>
                <a:lnTo>
                  <a:pt x="1165" y="599"/>
                </a:lnTo>
                <a:lnTo>
                  <a:pt x="1165" y="596"/>
                </a:lnTo>
                <a:lnTo>
                  <a:pt x="1165" y="595"/>
                </a:lnTo>
                <a:lnTo>
                  <a:pt x="1165" y="594"/>
                </a:lnTo>
                <a:lnTo>
                  <a:pt x="1165" y="593"/>
                </a:lnTo>
                <a:lnTo>
                  <a:pt x="1165" y="591"/>
                </a:lnTo>
                <a:lnTo>
                  <a:pt x="1165" y="590"/>
                </a:lnTo>
                <a:lnTo>
                  <a:pt x="1165" y="587"/>
                </a:lnTo>
                <a:lnTo>
                  <a:pt x="1165" y="586"/>
                </a:lnTo>
                <a:lnTo>
                  <a:pt x="1165" y="585"/>
                </a:lnTo>
                <a:lnTo>
                  <a:pt x="1165" y="584"/>
                </a:lnTo>
                <a:lnTo>
                  <a:pt x="1164" y="584"/>
                </a:lnTo>
                <a:lnTo>
                  <a:pt x="1164" y="582"/>
                </a:lnTo>
                <a:lnTo>
                  <a:pt x="1164" y="580"/>
                </a:lnTo>
                <a:lnTo>
                  <a:pt x="1164" y="579"/>
                </a:lnTo>
                <a:lnTo>
                  <a:pt x="1165" y="576"/>
                </a:lnTo>
                <a:lnTo>
                  <a:pt x="1159" y="576"/>
                </a:lnTo>
                <a:lnTo>
                  <a:pt x="1158" y="576"/>
                </a:lnTo>
                <a:lnTo>
                  <a:pt x="1152" y="576"/>
                </a:lnTo>
                <a:lnTo>
                  <a:pt x="1147" y="575"/>
                </a:lnTo>
                <a:lnTo>
                  <a:pt x="1140" y="575"/>
                </a:lnTo>
                <a:lnTo>
                  <a:pt x="1140" y="576"/>
                </a:lnTo>
                <a:lnTo>
                  <a:pt x="1140" y="583"/>
                </a:lnTo>
                <a:lnTo>
                  <a:pt x="1140" y="586"/>
                </a:lnTo>
                <a:lnTo>
                  <a:pt x="1140" y="593"/>
                </a:lnTo>
                <a:lnTo>
                  <a:pt x="1140" y="599"/>
                </a:lnTo>
                <a:lnTo>
                  <a:pt x="1140" y="600"/>
                </a:lnTo>
                <a:lnTo>
                  <a:pt x="1139" y="601"/>
                </a:lnTo>
                <a:lnTo>
                  <a:pt x="1139" y="602"/>
                </a:lnTo>
                <a:lnTo>
                  <a:pt x="1139" y="604"/>
                </a:lnTo>
                <a:lnTo>
                  <a:pt x="1139" y="607"/>
                </a:lnTo>
                <a:lnTo>
                  <a:pt x="1139" y="610"/>
                </a:lnTo>
                <a:lnTo>
                  <a:pt x="1139" y="613"/>
                </a:lnTo>
                <a:lnTo>
                  <a:pt x="1147" y="612"/>
                </a:lnTo>
                <a:lnTo>
                  <a:pt x="1147" y="626"/>
                </a:lnTo>
                <a:lnTo>
                  <a:pt x="1147" y="629"/>
                </a:lnTo>
                <a:lnTo>
                  <a:pt x="1150" y="629"/>
                </a:lnTo>
                <a:lnTo>
                  <a:pt x="1151" y="628"/>
                </a:lnTo>
                <a:lnTo>
                  <a:pt x="1154" y="628"/>
                </a:lnTo>
                <a:close/>
                <a:moveTo>
                  <a:pt x="1167" y="618"/>
                </a:moveTo>
                <a:lnTo>
                  <a:pt x="1166" y="627"/>
                </a:lnTo>
                <a:lnTo>
                  <a:pt x="1169" y="627"/>
                </a:lnTo>
                <a:lnTo>
                  <a:pt x="1169" y="620"/>
                </a:lnTo>
                <a:lnTo>
                  <a:pt x="1169" y="618"/>
                </a:lnTo>
                <a:lnTo>
                  <a:pt x="1167" y="617"/>
                </a:lnTo>
                <a:lnTo>
                  <a:pt x="1167" y="618"/>
                </a:lnTo>
                <a:close/>
                <a:moveTo>
                  <a:pt x="2055" y="675"/>
                </a:moveTo>
                <a:lnTo>
                  <a:pt x="2049" y="672"/>
                </a:lnTo>
                <a:lnTo>
                  <a:pt x="2047" y="678"/>
                </a:lnTo>
                <a:lnTo>
                  <a:pt x="2038" y="680"/>
                </a:lnTo>
                <a:lnTo>
                  <a:pt x="2038" y="681"/>
                </a:lnTo>
                <a:lnTo>
                  <a:pt x="2039" y="683"/>
                </a:lnTo>
                <a:lnTo>
                  <a:pt x="2039" y="685"/>
                </a:lnTo>
                <a:lnTo>
                  <a:pt x="2039" y="686"/>
                </a:lnTo>
                <a:lnTo>
                  <a:pt x="2040" y="687"/>
                </a:lnTo>
                <a:lnTo>
                  <a:pt x="2040" y="689"/>
                </a:lnTo>
                <a:lnTo>
                  <a:pt x="2042" y="691"/>
                </a:lnTo>
                <a:lnTo>
                  <a:pt x="2042" y="692"/>
                </a:lnTo>
                <a:lnTo>
                  <a:pt x="2043" y="695"/>
                </a:lnTo>
                <a:lnTo>
                  <a:pt x="2044" y="698"/>
                </a:lnTo>
                <a:lnTo>
                  <a:pt x="2044" y="700"/>
                </a:lnTo>
                <a:lnTo>
                  <a:pt x="2045" y="702"/>
                </a:lnTo>
                <a:lnTo>
                  <a:pt x="2045" y="703"/>
                </a:lnTo>
                <a:lnTo>
                  <a:pt x="2053" y="702"/>
                </a:lnTo>
                <a:lnTo>
                  <a:pt x="2053" y="701"/>
                </a:lnTo>
                <a:lnTo>
                  <a:pt x="2054" y="681"/>
                </a:lnTo>
                <a:lnTo>
                  <a:pt x="2055" y="675"/>
                </a:lnTo>
                <a:close/>
                <a:moveTo>
                  <a:pt x="1845" y="647"/>
                </a:moveTo>
                <a:lnTo>
                  <a:pt x="1842" y="646"/>
                </a:lnTo>
                <a:lnTo>
                  <a:pt x="1839" y="653"/>
                </a:lnTo>
                <a:lnTo>
                  <a:pt x="1835" y="659"/>
                </a:lnTo>
                <a:lnTo>
                  <a:pt x="1834" y="663"/>
                </a:lnTo>
                <a:lnTo>
                  <a:pt x="1832" y="668"/>
                </a:lnTo>
                <a:lnTo>
                  <a:pt x="1833" y="668"/>
                </a:lnTo>
                <a:lnTo>
                  <a:pt x="1835" y="669"/>
                </a:lnTo>
                <a:lnTo>
                  <a:pt x="1837" y="669"/>
                </a:lnTo>
                <a:lnTo>
                  <a:pt x="1840" y="670"/>
                </a:lnTo>
                <a:lnTo>
                  <a:pt x="1843" y="671"/>
                </a:lnTo>
                <a:lnTo>
                  <a:pt x="1844" y="671"/>
                </a:lnTo>
                <a:lnTo>
                  <a:pt x="1846" y="672"/>
                </a:lnTo>
                <a:lnTo>
                  <a:pt x="1848" y="672"/>
                </a:lnTo>
                <a:lnTo>
                  <a:pt x="1849" y="672"/>
                </a:lnTo>
                <a:lnTo>
                  <a:pt x="1852" y="663"/>
                </a:lnTo>
                <a:lnTo>
                  <a:pt x="1857" y="666"/>
                </a:lnTo>
                <a:lnTo>
                  <a:pt x="1856" y="669"/>
                </a:lnTo>
                <a:lnTo>
                  <a:pt x="1853" y="675"/>
                </a:lnTo>
                <a:lnTo>
                  <a:pt x="1856" y="676"/>
                </a:lnTo>
                <a:lnTo>
                  <a:pt x="1857" y="676"/>
                </a:lnTo>
                <a:lnTo>
                  <a:pt x="1858" y="677"/>
                </a:lnTo>
                <a:lnTo>
                  <a:pt x="1860" y="678"/>
                </a:lnTo>
                <a:lnTo>
                  <a:pt x="1861" y="678"/>
                </a:lnTo>
                <a:lnTo>
                  <a:pt x="1866" y="668"/>
                </a:lnTo>
                <a:lnTo>
                  <a:pt x="1869" y="659"/>
                </a:lnTo>
                <a:lnTo>
                  <a:pt x="1873" y="652"/>
                </a:lnTo>
                <a:lnTo>
                  <a:pt x="1870" y="652"/>
                </a:lnTo>
                <a:lnTo>
                  <a:pt x="1866" y="651"/>
                </a:lnTo>
                <a:lnTo>
                  <a:pt x="1863" y="651"/>
                </a:lnTo>
                <a:lnTo>
                  <a:pt x="1858" y="650"/>
                </a:lnTo>
                <a:lnTo>
                  <a:pt x="1853" y="649"/>
                </a:lnTo>
                <a:lnTo>
                  <a:pt x="1848" y="647"/>
                </a:lnTo>
                <a:lnTo>
                  <a:pt x="1845" y="647"/>
                </a:lnTo>
                <a:close/>
                <a:moveTo>
                  <a:pt x="1639" y="651"/>
                </a:moveTo>
                <a:lnTo>
                  <a:pt x="1638" y="650"/>
                </a:lnTo>
                <a:lnTo>
                  <a:pt x="1631" y="655"/>
                </a:lnTo>
                <a:lnTo>
                  <a:pt x="1632" y="656"/>
                </a:lnTo>
                <a:lnTo>
                  <a:pt x="1632" y="659"/>
                </a:lnTo>
                <a:lnTo>
                  <a:pt x="1633" y="661"/>
                </a:lnTo>
                <a:lnTo>
                  <a:pt x="1634" y="663"/>
                </a:lnTo>
                <a:lnTo>
                  <a:pt x="1636" y="666"/>
                </a:lnTo>
                <a:lnTo>
                  <a:pt x="1637" y="666"/>
                </a:lnTo>
                <a:lnTo>
                  <a:pt x="1638" y="666"/>
                </a:lnTo>
                <a:lnTo>
                  <a:pt x="1640" y="666"/>
                </a:lnTo>
                <a:lnTo>
                  <a:pt x="1641" y="664"/>
                </a:lnTo>
                <a:lnTo>
                  <a:pt x="1641" y="663"/>
                </a:lnTo>
                <a:lnTo>
                  <a:pt x="1641" y="660"/>
                </a:lnTo>
                <a:lnTo>
                  <a:pt x="1641" y="659"/>
                </a:lnTo>
                <a:lnTo>
                  <a:pt x="1642" y="659"/>
                </a:lnTo>
                <a:lnTo>
                  <a:pt x="1641" y="658"/>
                </a:lnTo>
                <a:lnTo>
                  <a:pt x="1641" y="655"/>
                </a:lnTo>
                <a:lnTo>
                  <a:pt x="1640" y="653"/>
                </a:lnTo>
                <a:lnTo>
                  <a:pt x="1639" y="651"/>
                </a:lnTo>
                <a:close/>
                <a:moveTo>
                  <a:pt x="1634" y="646"/>
                </a:moveTo>
                <a:lnTo>
                  <a:pt x="1634" y="638"/>
                </a:lnTo>
                <a:lnTo>
                  <a:pt x="1630" y="638"/>
                </a:lnTo>
                <a:lnTo>
                  <a:pt x="1623" y="639"/>
                </a:lnTo>
                <a:lnTo>
                  <a:pt x="1624" y="641"/>
                </a:lnTo>
                <a:lnTo>
                  <a:pt x="1624" y="642"/>
                </a:lnTo>
                <a:lnTo>
                  <a:pt x="1625" y="643"/>
                </a:lnTo>
                <a:lnTo>
                  <a:pt x="1626" y="646"/>
                </a:lnTo>
                <a:lnTo>
                  <a:pt x="1628" y="647"/>
                </a:lnTo>
                <a:lnTo>
                  <a:pt x="1634" y="646"/>
                </a:lnTo>
                <a:close/>
                <a:moveTo>
                  <a:pt x="1655" y="633"/>
                </a:moveTo>
                <a:lnTo>
                  <a:pt x="1656" y="629"/>
                </a:lnTo>
                <a:lnTo>
                  <a:pt x="1657" y="628"/>
                </a:lnTo>
                <a:lnTo>
                  <a:pt x="1658" y="627"/>
                </a:lnTo>
                <a:lnTo>
                  <a:pt x="1659" y="625"/>
                </a:lnTo>
                <a:lnTo>
                  <a:pt x="1660" y="624"/>
                </a:lnTo>
                <a:lnTo>
                  <a:pt x="1662" y="621"/>
                </a:lnTo>
                <a:lnTo>
                  <a:pt x="1663" y="620"/>
                </a:lnTo>
                <a:lnTo>
                  <a:pt x="1665" y="617"/>
                </a:lnTo>
                <a:lnTo>
                  <a:pt x="1666" y="614"/>
                </a:lnTo>
                <a:lnTo>
                  <a:pt x="1667" y="612"/>
                </a:lnTo>
                <a:lnTo>
                  <a:pt x="1668" y="611"/>
                </a:lnTo>
                <a:lnTo>
                  <a:pt x="1668" y="610"/>
                </a:lnTo>
                <a:lnTo>
                  <a:pt x="1665" y="611"/>
                </a:lnTo>
                <a:lnTo>
                  <a:pt x="1663" y="611"/>
                </a:lnTo>
                <a:lnTo>
                  <a:pt x="1660" y="611"/>
                </a:lnTo>
                <a:lnTo>
                  <a:pt x="1659" y="611"/>
                </a:lnTo>
                <a:lnTo>
                  <a:pt x="1657" y="612"/>
                </a:lnTo>
                <a:lnTo>
                  <a:pt x="1655" y="612"/>
                </a:lnTo>
                <a:lnTo>
                  <a:pt x="1653" y="612"/>
                </a:lnTo>
                <a:lnTo>
                  <a:pt x="1650" y="613"/>
                </a:lnTo>
                <a:lnTo>
                  <a:pt x="1648" y="613"/>
                </a:lnTo>
                <a:lnTo>
                  <a:pt x="1647" y="614"/>
                </a:lnTo>
                <a:lnTo>
                  <a:pt x="1638" y="617"/>
                </a:lnTo>
                <a:lnTo>
                  <a:pt x="1637" y="618"/>
                </a:lnTo>
                <a:lnTo>
                  <a:pt x="1637" y="621"/>
                </a:lnTo>
                <a:lnTo>
                  <a:pt x="1643" y="626"/>
                </a:lnTo>
                <a:lnTo>
                  <a:pt x="1648" y="628"/>
                </a:lnTo>
                <a:lnTo>
                  <a:pt x="1651" y="630"/>
                </a:lnTo>
                <a:lnTo>
                  <a:pt x="1655" y="633"/>
                </a:lnTo>
                <a:close/>
                <a:moveTo>
                  <a:pt x="1746" y="617"/>
                </a:moveTo>
                <a:lnTo>
                  <a:pt x="1744" y="617"/>
                </a:lnTo>
                <a:lnTo>
                  <a:pt x="1743" y="617"/>
                </a:lnTo>
                <a:lnTo>
                  <a:pt x="1748" y="618"/>
                </a:lnTo>
                <a:lnTo>
                  <a:pt x="1749" y="619"/>
                </a:lnTo>
                <a:lnTo>
                  <a:pt x="1749" y="618"/>
                </a:lnTo>
                <a:lnTo>
                  <a:pt x="1750" y="619"/>
                </a:lnTo>
                <a:lnTo>
                  <a:pt x="1750" y="618"/>
                </a:lnTo>
                <a:lnTo>
                  <a:pt x="1749" y="618"/>
                </a:lnTo>
                <a:lnTo>
                  <a:pt x="1749" y="617"/>
                </a:lnTo>
                <a:lnTo>
                  <a:pt x="1751" y="610"/>
                </a:lnTo>
                <a:lnTo>
                  <a:pt x="1757" y="610"/>
                </a:lnTo>
                <a:lnTo>
                  <a:pt x="1758" y="610"/>
                </a:lnTo>
                <a:lnTo>
                  <a:pt x="1764" y="610"/>
                </a:lnTo>
                <a:lnTo>
                  <a:pt x="1766" y="610"/>
                </a:lnTo>
                <a:lnTo>
                  <a:pt x="1768" y="610"/>
                </a:lnTo>
                <a:lnTo>
                  <a:pt x="1774" y="610"/>
                </a:lnTo>
                <a:lnTo>
                  <a:pt x="1786" y="610"/>
                </a:lnTo>
                <a:lnTo>
                  <a:pt x="1791" y="610"/>
                </a:lnTo>
                <a:lnTo>
                  <a:pt x="1798" y="610"/>
                </a:lnTo>
                <a:lnTo>
                  <a:pt x="1793" y="624"/>
                </a:lnTo>
                <a:lnTo>
                  <a:pt x="1794" y="624"/>
                </a:lnTo>
                <a:lnTo>
                  <a:pt x="1795" y="624"/>
                </a:lnTo>
                <a:lnTo>
                  <a:pt x="1795" y="622"/>
                </a:lnTo>
                <a:lnTo>
                  <a:pt x="1797" y="622"/>
                </a:lnTo>
                <a:lnTo>
                  <a:pt x="1798" y="622"/>
                </a:lnTo>
                <a:lnTo>
                  <a:pt x="1800" y="627"/>
                </a:lnTo>
                <a:lnTo>
                  <a:pt x="1800" y="628"/>
                </a:lnTo>
                <a:lnTo>
                  <a:pt x="1801" y="628"/>
                </a:lnTo>
                <a:lnTo>
                  <a:pt x="1801" y="629"/>
                </a:lnTo>
                <a:lnTo>
                  <a:pt x="1802" y="629"/>
                </a:lnTo>
                <a:lnTo>
                  <a:pt x="1806" y="632"/>
                </a:lnTo>
                <a:lnTo>
                  <a:pt x="1807" y="629"/>
                </a:lnTo>
                <a:lnTo>
                  <a:pt x="1808" y="628"/>
                </a:lnTo>
                <a:lnTo>
                  <a:pt x="1808" y="626"/>
                </a:lnTo>
                <a:lnTo>
                  <a:pt x="1814" y="610"/>
                </a:lnTo>
                <a:lnTo>
                  <a:pt x="1814" y="596"/>
                </a:lnTo>
                <a:lnTo>
                  <a:pt x="1814" y="594"/>
                </a:lnTo>
                <a:lnTo>
                  <a:pt x="1818" y="586"/>
                </a:lnTo>
                <a:lnTo>
                  <a:pt x="1819" y="583"/>
                </a:lnTo>
                <a:lnTo>
                  <a:pt x="1826" y="576"/>
                </a:lnTo>
                <a:lnTo>
                  <a:pt x="1833" y="574"/>
                </a:lnTo>
                <a:lnTo>
                  <a:pt x="1841" y="550"/>
                </a:lnTo>
                <a:lnTo>
                  <a:pt x="1850" y="523"/>
                </a:lnTo>
                <a:lnTo>
                  <a:pt x="1843" y="518"/>
                </a:lnTo>
                <a:lnTo>
                  <a:pt x="1827" y="508"/>
                </a:lnTo>
                <a:lnTo>
                  <a:pt x="1823" y="504"/>
                </a:lnTo>
                <a:lnTo>
                  <a:pt x="1820" y="511"/>
                </a:lnTo>
                <a:lnTo>
                  <a:pt x="1815" y="516"/>
                </a:lnTo>
                <a:lnTo>
                  <a:pt x="1815" y="536"/>
                </a:lnTo>
                <a:lnTo>
                  <a:pt x="1815" y="548"/>
                </a:lnTo>
                <a:lnTo>
                  <a:pt x="1815" y="551"/>
                </a:lnTo>
                <a:lnTo>
                  <a:pt x="1814" y="550"/>
                </a:lnTo>
                <a:lnTo>
                  <a:pt x="1806" y="550"/>
                </a:lnTo>
                <a:lnTo>
                  <a:pt x="1800" y="553"/>
                </a:lnTo>
                <a:lnTo>
                  <a:pt x="1798" y="554"/>
                </a:lnTo>
                <a:lnTo>
                  <a:pt x="1795" y="554"/>
                </a:lnTo>
                <a:lnTo>
                  <a:pt x="1791" y="554"/>
                </a:lnTo>
                <a:lnTo>
                  <a:pt x="1786" y="554"/>
                </a:lnTo>
                <a:lnTo>
                  <a:pt x="1784" y="553"/>
                </a:lnTo>
                <a:lnTo>
                  <a:pt x="1783" y="554"/>
                </a:lnTo>
                <a:lnTo>
                  <a:pt x="1780" y="553"/>
                </a:lnTo>
                <a:lnTo>
                  <a:pt x="1775" y="554"/>
                </a:lnTo>
                <a:lnTo>
                  <a:pt x="1772" y="556"/>
                </a:lnTo>
                <a:lnTo>
                  <a:pt x="1769" y="554"/>
                </a:lnTo>
                <a:lnTo>
                  <a:pt x="1768" y="554"/>
                </a:lnTo>
                <a:lnTo>
                  <a:pt x="1767" y="554"/>
                </a:lnTo>
                <a:lnTo>
                  <a:pt x="1765" y="553"/>
                </a:lnTo>
                <a:lnTo>
                  <a:pt x="1757" y="556"/>
                </a:lnTo>
                <a:lnTo>
                  <a:pt x="1756" y="554"/>
                </a:lnTo>
                <a:lnTo>
                  <a:pt x="1755" y="554"/>
                </a:lnTo>
                <a:lnTo>
                  <a:pt x="1756" y="553"/>
                </a:lnTo>
                <a:lnTo>
                  <a:pt x="1755" y="553"/>
                </a:lnTo>
                <a:lnTo>
                  <a:pt x="1755" y="551"/>
                </a:lnTo>
                <a:lnTo>
                  <a:pt x="1755" y="552"/>
                </a:lnTo>
                <a:lnTo>
                  <a:pt x="1752" y="550"/>
                </a:lnTo>
                <a:lnTo>
                  <a:pt x="1750" y="549"/>
                </a:lnTo>
                <a:lnTo>
                  <a:pt x="1749" y="549"/>
                </a:lnTo>
                <a:lnTo>
                  <a:pt x="1735" y="587"/>
                </a:lnTo>
                <a:lnTo>
                  <a:pt x="1733" y="594"/>
                </a:lnTo>
                <a:lnTo>
                  <a:pt x="1733" y="595"/>
                </a:lnTo>
                <a:lnTo>
                  <a:pt x="1732" y="599"/>
                </a:lnTo>
                <a:lnTo>
                  <a:pt x="1734" y="601"/>
                </a:lnTo>
                <a:lnTo>
                  <a:pt x="1741" y="604"/>
                </a:lnTo>
                <a:lnTo>
                  <a:pt x="1744" y="607"/>
                </a:lnTo>
                <a:lnTo>
                  <a:pt x="1748" y="608"/>
                </a:lnTo>
                <a:lnTo>
                  <a:pt x="1748" y="609"/>
                </a:lnTo>
                <a:lnTo>
                  <a:pt x="1747" y="616"/>
                </a:lnTo>
                <a:lnTo>
                  <a:pt x="1746" y="616"/>
                </a:lnTo>
                <a:lnTo>
                  <a:pt x="1746" y="617"/>
                </a:lnTo>
                <a:close/>
                <a:moveTo>
                  <a:pt x="1701" y="549"/>
                </a:moveTo>
                <a:lnTo>
                  <a:pt x="1700" y="546"/>
                </a:lnTo>
                <a:lnTo>
                  <a:pt x="1700" y="543"/>
                </a:lnTo>
                <a:lnTo>
                  <a:pt x="1693" y="544"/>
                </a:lnTo>
                <a:lnTo>
                  <a:pt x="1693" y="542"/>
                </a:lnTo>
                <a:lnTo>
                  <a:pt x="1693" y="541"/>
                </a:lnTo>
                <a:lnTo>
                  <a:pt x="1693" y="538"/>
                </a:lnTo>
                <a:lnTo>
                  <a:pt x="1693" y="536"/>
                </a:lnTo>
                <a:lnTo>
                  <a:pt x="1693" y="535"/>
                </a:lnTo>
                <a:lnTo>
                  <a:pt x="1695" y="529"/>
                </a:lnTo>
                <a:lnTo>
                  <a:pt x="1700" y="528"/>
                </a:lnTo>
                <a:lnTo>
                  <a:pt x="1700" y="529"/>
                </a:lnTo>
                <a:lnTo>
                  <a:pt x="1704" y="528"/>
                </a:lnTo>
                <a:lnTo>
                  <a:pt x="1704" y="526"/>
                </a:lnTo>
                <a:lnTo>
                  <a:pt x="1704" y="524"/>
                </a:lnTo>
                <a:lnTo>
                  <a:pt x="1704" y="523"/>
                </a:lnTo>
                <a:lnTo>
                  <a:pt x="1704" y="520"/>
                </a:lnTo>
                <a:lnTo>
                  <a:pt x="1704" y="519"/>
                </a:lnTo>
                <a:lnTo>
                  <a:pt x="1702" y="520"/>
                </a:lnTo>
                <a:lnTo>
                  <a:pt x="1701" y="520"/>
                </a:lnTo>
                <a:lnTo>
                  <a:pt x="1700" y="520"/>
                </a:lnTo>
                <a:lnTo>
                  <a:pt x="1699" y="520"/>
                </a:lnTo>
                <a:lnTo>
                  <a:pt x="1696" y="521"/>
                </a:lnTo>
                <a:lnTo>
                  <a:pt x="1693" y="521"/>
                </a:lnTo>
                <a:lnTo>
                  <a:pt x="1693" y="520"/>
                </a:lnTo>
                <a:lnTo>
                  <a:pt x="1693" y="517"/>
                </a:lnTo>
                <a:lnTo>
                  <a:pt x="1693" y="514"/>
                </a:lnTo>
                <a:lnTo>
                  <a:pt x="1693" y="510"/>
                </a:lnTo>
                <a:lnTo>
                  <a:pt x="1693" y="509"/>
                </a:lnTo>
                <a:lnTo>
                  <a:pt x="1696" y="509"/>
                </a:lnTo>
                <a:lnTo>
                  <a:pt x="1697" y="509"/>
                </a:lnTo>
                <a:lnTo>
                  <a:pt x="1698" y="510"/>
                </a:lnTo>
                <a:lnTo>
                  <a:pt x="1699" y="510"/>
                </a:lnTo>
                <a:lnTo>
                  <a:pt x="1700" y="510"/>
                </a:lnTo>
                <a:lnTo>
                  <a:pt x="1701" y="510"/>
                </a:lnTo>
                <a:lnTo>
                  <a:pt x="1702" y="510"/>
                </a:lnTo>
                <a:lnTo>
                  <a:pt x="1702" y="507"/>
                </a:lnTo>
                <a:lnTo>
                  <a:pt x="1702" y="502"/>
                </a:lnTo>
                <a:lnTo>
                  <a:pt x="1702" y="500"/>
                </a:lnTo>
                <a:lnTo>
                  <a:pt x="1702" y="498"/>
                </a:lnTo>
                <a:lnTo>
                  <a:pt x="1702" y="494"/>
                </a:lnTo>
                <a:lnTo>
                  <a:pt x="1704" y="494"/>
                </a:lnTo>
                <a:lnTo>
                  <a:pt x="1707" y="494"/>
                </a:lnTo>
                <a:lnTo>
                  <a:pt x="1707" y="493"/>
                </a:lnTo>
                <a:lnTo>
                  <a:pt x="1707" y="491"/>
                </a:lnTo>
                <a:lnTo>
                  <a:pt x="1706" y="490"/>
                </a:lnTo>
                <a:lnTo>
                  <a:pt x="1705" y="487"/>
                </a:lnTo>
                <a:lnTo>
                  <a:pt x="1705" y="486"/>
                </a:lnTo>
                <a:lnTo>
                  <a:pt x="1706" y="486"/>
                </a:lnTo>
                <a:lnTo>
                  <a:pt x="1707" y="486"/>
                </a:lnTo>
                <a:lnTo>
                  <a:pt x="1708" y="486"/>
                </a:lnTo>
                <a:lnTo>
                  <a:pt x="1709" y="486"/>
                </a:lnTo>
                <a:lnTo>
                  <a:pt x="1712" y="486"/>
                </a:lnTo>
                <a:lnTo>
                  <a:pt x="1713" y="486"/>
                </a:lnTo>
                <a:lnTo>
                  <a:pt x="1715" y="486"/>
                </a:lnTo>
                <a:lnTo>
                  <a:pt x="1715" y="487"/>
                </a:lnTo>
                <a:lnTo>
                  <a:pt x="1715" y="489"/>
                </a:lnTo>
                <a:lnTo>
                  <a:pt x="1715" y="490"/>
                </a:lnTo>
                <a:lnTo>
                  <a:pt x="1714" y="490"/>
                </a:lnTo>
                <a:lnTo>
                  <a:pt x="1714" y="491"/>
                </a:lnTo>
                <a:lnTo>
                  <a:pt x="1714" y="493"/>
                </a:lnTo>
                <a:lnTo>
                  <a:pt x="1714" y="494"/>
                </a:lnTo>
                <a:lnTo>
                  <a:pt x="1714" y="495"/>
                </a:lnTo>
                <a:lnTo>
                  <a:pt x="1713" y="498"/>
                </a:lnTo>
                <a:lnTo>
                  <a:pt x="1713" y="500"/>
                </a:lnTo>
                <a:lnTo>
                  <a:pt x="1713" y="502"/>
                </a:lnTo>
                <a:lnTo>
                  <a:pt x="1713" y="503"/>
                </a:lnTo>
                <a:lnTo>
                  <a:pt x="1713" y="504"/>
                </a:lnTo>
                <a:lnTo>
                  <a:pt x="1713" y="506"/>
                </a:lnTo>
                <a:lnTo>
                  <a:pt x="1713" y="509"/>
                </a:lnTo>
                <a:lnTo>
                  <a:pt x="1713" y="510"/>
                </a:lnTo>
                <a:lnTo>
                  <a:pt x="1715" y="510"/>
                </a:lnTo>
                <a:lnTo>
                  <a:pt x="1716" y="510"/>
                </a:lnTo>
                <a:lnTo>
                  <a:pt x="1718" y="510"/>
                </a:lnTo>
                <a:lnTo>
                  <a:pt x="1721" y="510"/>
                </a:lnTo>
                <a:lnTo>
                  <a:pt x="1722" y="510"/>
                </a:lnTo>
                <a:lnTo>
                  <a:pt x="1726" y="510"/>
                </a:lnTo>
                <a:lnTo>
                  <a:pt x="1727" y="510"/>
                </a:lnTo>
                <a:lnTo>
                  <a:pt x="1731" y="510"/>
                </a:lnTo>
                <a:lnTo>
                  <a:pt x="1732" y="506"/>
                </a:lnTo>
                <a:lnTo>
                  <a:pt x="1732" y="504"/>
                </a:lnTo>
                <a:lnTo>
                  <a:pt x="1732" y="501"/>
                </a:lnTo>
                <a:lnTo>
                  <a:pt x="1734" y="501"/>
                </a:lnTo>
                <a:lnTo>
                  <a:pt x="1735" y="501"/>
                </a:lnTo>
                <a:lnTo>
                  <a:pt x="1739" y="501"/>
                </a:lnTo>
                <a:lnTo>
                  <a:pt x="1743" y="501"/>
                </a:lnTo>
                <a:lnTo>
                  <a:pt x="1744" y="499"/>
                </a:lnTo>
                <a:lnTo>
                  <a:pt x="1747" y="497"/>
                </a:lnTo>
                <a:lnTo>
                  <a:pt x="1750" y="492"/>
                </a:lnTo>
                <a:lnTo>
                  <a:pt x="1750" y="491"/>
                </a:lnTo>
                <a:lnTo>
                  <a:pt x="1751" y="490"/>
                </a:lnTo>
                <a:lnTo>
                  <a:pt x="1752" y="489"/>
                </a:lnTo>
                <a:lnTo>
                  <a:pt x="1753" y="487"/>
                </a:lnTo>
                <a:lnTo>
                  <a:pt x="1755" y="485"/>
                </a:lnTo>
                <a:lnTo>
                  <a:pt x="1756" y="484"/>
                </a:lnTo>
                <a:lnTo>
                  <a:pt x="1758" y="482"/>
                </a:lnTo>
                <a:lnTo>
                  <a:pt x="1758" y="479"/>
                </a:lnTo>
                <a:lnTo>
                  <a:pt x="1760" y="477"/>
                </a:lnTo>
                <a:lnTo>
                  <a:pt x="1759" y="476"/>
                </a:lnTo>
                <a:lnTo>
                  <a:pt x="1758" y="473"/>
                </a:lnTo>
                <a:lnTo>
                  <a:pt x="1757" y="472"/>
                </a:lnTo>
                <a:lnTo>
                  <a:pt x="1756" y="468"/>
                </a:lnTo>
                <a:lnTo>
                  <a:pt x="1755" y="467"/>
                </a:lnTo>
                <a:lnTo>
                  <a:pt x="1755" y="465"/>
                </a:lnTo>
                <a:lnTo>
                  <a:pt x="1753" y="462"/>
                </a:lnTo>
                <a:lnTo>
                  <a:pt x="1752" y="461"/>
                </a:lnTo>
                <a:lnTo>
                  <a:pt x="1752" y="460"/>
                </a:lnTo>
                <a:lnTo>
                  <a:pt x="1751" y="458"/>
                </a:lnTo>
                <a:lnTo>
                  <a:pt x="1750" y="457"/>
                </a:lnTo>
                <a:lnTo>
                  <a:pt x="1750" y="455"/>
                </a:lnTo>
                <a:lnTo>
                  <a:pt x="1749" y="453"/>
                </a:lnTo>
                <a:lnTo>
                  <a:pt x="1749" y="452"/>
                </a:lnTo>
                <a:lnTo>
                  <a:pt x="1747" y="448"/>
                </a:lnTo>
                <a:lnTo>
                  <a:pt x="1746" y="447"/>
                </a:lnTo>
                <a:lnTo>
                  <a:pt x="1741" y="444"/>
                </a:lnTo>
                <a:lnTo>
                  <a:pt x="1735" y="441"/>
                </a:lnTo>
                <a:lnTo>
                  <a:pt x="1732" y="439"/>
                </a:lnTo>
                <a:lnTo>
                  <a:pt x="1724" y="434"/>
                </a:lnTo>
                <a:lnTo>
                  <a:pt x="1717" y="430"/>
                </a:lnTo>
                <a:lnTo>
                  <a:pt x="1717" y="428"/>
                </a:lnTo>
                <a:lnTo>
                  <a:pt x="1716" y="428"/>
                </a:lnTo>
                <a:lnTo>
                  <a:pt x="1715" y="431"/>
                </a:lnTo>
                <a:lnTo>
                  <a:pt x="1713" y="435"/>
                </a:lnTo>
                <a:lnTo>
                  <a:pt x="1712" y="436"/>
                </a:lnTo>
                <a:lnTo>
                  <a:pt x="1710" y="438"/>
                </a:lnTo>
                <a:lnTo>
                  <a:pt x="1709" y="440"/>
                </a:lnTo>
                <a:lnTo>
                  <a:pt x="1706" y="444"/>
                </a:lnTo>
                <a:lnTo>
                  <a:pt x="1704" y="448"/>
                </a:lnTo>
                <a:lnTo>
                  <a:pt x="1700" y="452"/>
                </a:lnTo>
                <a:lnTo>
                  <a:pt x="1699" y="455"/>
                </a:lnTo>
                <a:lnTo>
                  <a:pt x="1697" y="457"/>
                </a:lnTo>
                <a:lnTo>
                  <a:pt x="1695" y="460"/>
                </a:lnTo>
                <a:lnTo>
                  <a:pt x="1693" y="462"/>
                </a:lnTo>
                <a:lnTo>
                  <a:pt x="1693" y="464"/>
                </a:lnTo>
                <a:lnTo>
                  <a:pt x="1691" y="467"/>
                </a:lnTo>
                <a:lnTo>
                  <a:pt x="1690" y="472"/>
                </a:lnTo>
                <a:lnTo>
                  <a:pt x="1689" y="473"/>
                </a:lnTo>
                <a:lnTo>
                  <a:pt x="1688" y="475"/>
                </a:lnTo>
                <a:lnTo>
                  <a:pt x="1688" y="476"/>
                </a:lnTo>
                <a:lnTo>
                  <a:pt x="1688" y="477"/>
                </a:lnTo>
                <a:lnTo>
                  <a:pt x="1687" y="477"/>
                </a:lnTo>
                <a:lnTo>
                  <a:pt x="1687" y="478"/>
                </a:lnTo>
                <a:lnTo>
                  <a:pt x="1687" y="479"/>
                </a:lnTo>
                <a:lnTo>
                  <a:pt x="1685" y="479"/>
                </a:lnTo>
                <a:lnTo>
                  <a:pt x="1685" y="481"/>
                </a:lnTo>
                <a:lnTo>
                  <a:pt x="1685" y="482"/>
                </a:lnTo>
                <a:lnTo>
                  <a:pt x="1684" y="482"/>
                </a:lnTo>
                <a:lnTo>
                  <a:pt x="1684" y="483"/>
                </a:lnTo>
                <a:lnTo>
                  <a:pt x="1684" y="484"/>
                </a:lnTo>
                <a:lnTo>
                  <a:pt x="1683" y="484"/>
                </a:lnTo>
                <a:lnTo>
                  <a:pt x="1683" y="485"/>
                </a:lnTo>
                <a:lnTo>
                  <a:pt x="1683" y="486"/>
                </a:lnTo>
                <a:lnTo>
                  <a:pt x="1682" y="486"/>
                </a:lnTo>
                <a:lnTo>
                  <a:pt x="1682" y="487"/>
                </a:lnTo>
                <a:lnTo>
                  <a:pt x="1682" y="489"/>
                </a:lnTo>
                <a:lnTo>
                  <a:pt x="1681" y="489"/>
                </a:lnTo>
                <a:lnTo>
                  <a:pt x="1681" y="490"/>
                </a:lnTo>
                <a:lnTo>
                  <a:pt x="1681" y="491"/>
                </a:lnTo>
                <a:lnTo>
                  <a:pt x="1680" y="493"/>
                </a:lnTo>
                <a:lnTo>
                  <a:pt x="1679" y="494"/>
                </a:lnTo>
                <a:lnTo>
                  <a:pt x="1678" y="495"/>
                </a:lnTo>
                <a:lnTo>
                  <a:pt x="1678" y="498"/>
                </a:lnTo>
                <a:lnTo>
                  <a:pt x="1678" y="499"/>
                </a:lnTo>
                <a:lnTo>
                  <a:pt x="1676" y="500"/>
                </a:lnTo>
                <a:lnTo>
                  <a:pt x="1678" y="502"/>
                </a:lnTo>
                <a:lnTo>
                  <a:pt x="1679" y="502"/>
                </a:lnTo>
                <a:lnTo>
                  <a:pt x="1679" y="503"/>
                </a:lnTo>
                <a:lnTo>
                  <a:pt x="1680" y="504"/>
                </a:lnTo>
                <a:lnTo>
                  <a:pt x="1680" y="506"/>
                </a:lnTo>
                <a:lnTo>
                  <a:pt x="1681" y="506"/>
                </a:lnTo>
                <a:lnTo>
                  <a:pt x="1681" y="507"/>
                </a:lnTo>
                <a:lnTo>
                  <a:pt x="1681" y="508"/>
                </a:lnTo>
                <a:lnTo>
                  <a:pt x="1685" y="515"/>
                </a:lnTo>
                <a:lnTo>
                  <a:pt x="1689" y="520"/>
                </a:lnTo>
                <a:lnTo>
                  <a:pt x="1690" y="523"/>
                </a:lnTo>
                <a:lnTo>
                  <a:pt x="1690" y="524"/>
                </a:lnTo>
                <a:lnTo>
                  <a:pt x="1691" y="524"/>
                </a:lnTo>
                <a:lnTo>
                  <a:pt x="1691" y="525"/>
                </a:lnTo>
                <a:lnTo>
                  <a:pt x="1691" y="526"/>
                </a:lnTo>
                <a:lnTo>
                  <a:pt x="1692" y="526"/>
                </a:lnTo>
                <a:lnTo>
                  <a:pt x="1692" y="527"/>
                </a:lnTo>
                <a:lnTo>
                  <a:pt x="1692" y="528"/>
                </a:lnTo>
                <a:lnTo>
                  <a:pt x="1692" y="529"/>
                </a:lnTo>
                <a:lnTo>
                  <a:pt x="1692" y="531"/>
                </a:lnTo>
                <a:lnTo>
                  <a:pt x="1692" y="535"/>
                </a:lnTo>
                <a:lnTo>
                  <a:pt x="1692" y="536"/>
                </a:lnTo>
                <a:lnTo>
                  <a:pt x="1692" y="538"/>
                </a:lnTo>
                <a:lnTo>
                  <a:pt x="1692" y="540"/>
                </a:lnTo>
                <a:lnTo>
                  <a:pt x="1692" y="541"/>
                </a:lnTo>
                <a:lnTo>
                  <a:pt x="1692" y="542"/>
                </a:lnTo>
                <a:lnTo>
                  <a:pt x="1692" y="543"/>
                </a:lnTo>
                <a:lnTo>
                  <a:pt x="1692" y="544"/>
                </a:lnTo>
                <a:lnTo>
                  <a:pt x="1692" y="545"/>
                </a:lnTo>
                <a:lnTo>
                  <a:pt x="1695" y="545"/>
                </a:lnTo>
                <a:lnTo>
                  <a:pt x="1695" y="546"/>
                </a:lnTo>
                <a:lnTo>
                  <a:pt x="1695" y="548"/>
                </a:lnTo>
                <a:lnTo>
                  <a:pt x="1695" y="549"/>
                </a:lnTo>
                <a:lnTo>
                  <a:pt x="1695" y="550"/>
                </a:lnTo>
                <a:lnTo>
                  <a:pt x="1701" y="549"/>
                </a:lnTo>
                <a:close/>
                <a:moveTo>
                  <a:pt x="1772" y="431"/>
                </a:moveTo>
                <a:lnTo>
                  <a:pt x="1772" y="434"/>
                </a:lnTo>
                <a:lnTo>
                  <a:pt x="1774" y="433"/>
                </a:lnTo>
                <a:lnTo>
                  <a:pt x="1774" y="422"/>
                </a:lnTo>
                <a:lnTo>
                  <a:pt x="1772" y="422"/>
                </a:lnTo>
                <a:lnTo>
                  <a:pt x="1772" y="424"/>
                </a:lnTo>
                <a:lnTo>
                  <a:pt x="1772" y="426"/>
                </a:lnTo>
                <a:lnTo>
                  <a:pt x="1772" y="427"/>
                </a:lnTo>
                <a:lnTo>
                  <a:pt x="1772" y="430"/>
                </a:lnTo>
                <a:lnTo>
                  <a:pt x="1772" y="431"/>
                </a:lnTo>
                <a:close/>
                <a:moveTo>
                  <a:pt x="1819" y="433"/>
                </a:moveTo>
                <a:lnTo>
                  <a:pt x="1820" y="434"/>
                </a:lnTo>
                <a:lnTo>
                  <a:pt x="1822" y="435"/>
                </a:lnTo>
                <a:lnTo>
                  <a:pt x="1823" y="436"/>
                </a:lnTo>
                <a:lnTo>
                  <a:pt x="1824" y="438"/>
                </a:lnTo>
                <a:lnTo>
                  <a:pt x="1825" y="439"/>
                </a:lnTo>
                <a:lnTo>
                  <a:pt x="1826" y="439"/>
                </a:lnTo>
                <a:lnTo>
                  <a:pt x="1825" y="440"/>
                </a:lnTo>
                <a:lnTo>
                  <a:pt x="1824" y="440"/>
                </a:lnTo>
                <a:lnTo>
                  <a:pt x="1818" y="439"/>
                </a:lnTo>
                <a:lnTo>
                  <a:pt x="1815" y="439"/>
                </a:lnTo>
                <a:lnTo>
                  <a:pt x="1815" y="442"/>
                </a:lnTo>
                <a:lnTo>
                  <a:pt x="1815" y="443"/>
                </a:lnTo>
                <a:lnTo>
                  <a:pt x="1835" y="456"/>
                </a:lnTo>
                <a:lnTo>
                  <a:pt x="1843" y="460"/>
                </a:lnTo>
                <a:lnTo>
                  <a:pt x="1846" y="462"/>
                </a:lnTo>
                <a:lnTo>
                  <a:pt x="1848" y="464"/>
                </a:lnTo>
                <a:lnTo>
                  <a:pt x="1852" y="467"/>
                </a:lnTo>
                <a:lnTo>
                  <a:pt x="1853" y="467"/>
                </a:lnTo>
                <a:lnTo>
                  <a:pt x="1856" y="469"/>
                </a:lnTo>
                <a:lnTo>
                  <a:pt x="1867" y="475"/>
                </a:lnTo>
                <a:lnTo>
                  <a:pt x="1868" y="476"/>
                </a:lnTo>
                <a:lnTo>
                  <a:pt x="1868" y="470"/>
                </a:lnTo>
                <a:lnTo>
                  <a:pt x="1868" y="469"/>
                </a:lnTo>
                <a:lnTo>
                  <a:pt x="1868" y="467"/>
                </a:lnTo>
                <a:lnTo>
                  <a:pt x="1868" y="466"/>
                </a:lnTo>
                <a:lnTo>
                  <a:pt x="1869" y="449"/>
                </a:lnTo>
                <a:lnTo>
                  <a:pt x="1866" y="448"/>
                </a:lnTo>
                <a:lnTo>
                  <a:pt x="1859" y="447"/>
                </a:lnTo>
                <a:lnTo>
                  <a:pt x="1856" y="447"/>
                </a:lnTo>
                <a:lnTo>
                  <a:pt x="1854" y="445"/>
                </a:lnTo>
                <a:lnTo>
                  <a:pt x="1853" y="445"/>
                </a:lnTo>
                <a:lnTo>
                  <a:pt x="1852" y="445"/>
                </a:lnTo>
                <a:lnTo>
                  <a:pt x="1851" y="445"/>
                </a:lnTo>
                <a:lnTo>
                  <a:pt x="1850" y="445"/>
                </a:lnTo>
                <a:lnTo>
                  <a:pt x="1849" y="444"/>
                </a:lnTo>
                <a:lnTo>
                  <a:pt x="1848" y="444"/>
                </a:lnTo>
                <a:lnTo>
                  <a:pt x="1846" y="444"/>
                </a:lnTo>
                <a:lnTo>
                  <a:pt x="1845" y="444"/>
                </a:lnTo>
                <a:lnTo>
                  <a:pt x="1844" y="444"/>
                </a:lnTo>
                <a:lnTo>
                  <a:pt x="1843" y="443"/>
                </a:lnTo>
                <a:lnTo>
                  <a:pt x="1842" y="443"/>
                </a:lnTo>
                <a:lnTo>
                  <a:pt x="1841" y="443"/>
                </a:lnTo>
                <a:lnTo>
                  <a:pt x="1839" y="443"/>
                </a:lnTo>
                <a:lnTo>
                  <a:pt x="1837" y="442"/>
                </a:lnTo>
                <a:lnTo>
                  <a:pt x="1831" y="441"/>
                </a:lnTo>
                <a:lnTo>
                  <a:pt x="1829" y="441"/>
                </a:lnTo>
                <a:lnTo>
                  <a:pt x="1837" y="442"/>
                </a:lnTo>
                <a:lnTo>
                  <a:pt x="1836" y="441"/>
                </a:lnTo>
                <a:lnTo>
                  <a:pt x="1836" y="440"/>
                </a:lnTo>
                <a:lnTo>
                  <a:pt x="1835" y="438"/>
                </a:lnTo>
                <a:lnTo>
                  <a:pt x="1834" y="438"/>
                </a:lnTo>
                <a:lnTo>
                  <a:pt x="1833" y="438"/>
                </a:lnTo>
                <a:lnTo>
                  <a:pt x="1833" y="436"/>
                </a:lnTo>
                <a:lnTo>
                  <a:pt x="1832" y="436"/>
                </a:lnTo>
                <a:lnTo>
                  <a:pt x="1831" y="436"/>
                </a:lnTo>
                <a:lnTo>
                  <a:pt x="1827" y="439"/>
                </a:lnTo>
                <a:lnTo>
                  <a:pt x="1825" y="435"/>
                </a:lnTo>
                <a:lnTo>
                  <a:pt x="1824" y="435"/>
                </a:lnTo>
                <a:lnTo>
                  <a:pt x="1823" y="434"/>
                </a:lnTo>
                <a:lnTo>
                  <a:pt x="1822" y="433"/>
                </a:lnTo>
                <a:lnTo>
                  <a:pt x="1820" y="433"/>
                </a:lnTo>
                <a:lnTo>
                  <a:pt x="1820" y="432"/>
                </a:lnTo>
                <a:lnTo>
                  <a:pt x="1820" y="427"/>
                </a:lnTo>
                <a:lnTo>
                  <a:pt x="1822" y="424"/>
                </a:lnTo>
                <a:lnTo>
                  <a:pt x="1816" y="424"/>
                </a:lnTo>
                <a:lnTo>
                  <a:pt x="1815" y="430"/>
                </a:lnTo>
                <a:lnTo>
                  <a:pt x="1815" y="432"/>
                </a:lnTo>
                <a:lnTo>
                  <a:pt x="1816" y="432"/>
                </a:lnTo>
                <a:lnTo>
                  <a:pt x="1818" y="433"/>
                </a:lnTo>
                <a:lnTo>
                  <a:pt x="1819" y="433"/>
                </a:lnTo>
                <a:close/>
                <a:moveTo>
                  <a:pt x="1750" y="416"/>
                </a:moveTo>
                <a:lnTo>
                  <a:pt x="1753" y="417"/>
                </a:lnTo>
                <a:lnTo>
                  <a:pt x="1755" y="417"/>
                </a:lnTo>
                <a:lnTo>
                  <a:pt x="1755" y="418"/>
                </a:lnTo>
                <a:lnTo>
                  <a:pt x="1756" y="418"/>
                </a:lnTo>
                <a:lnTo>
                  <a:pt x="1757" y="418"/>
                </a:lnTo>
                <a:lnTo>
                  <a:pt x="1758" y="418"/>
                </a:lnTo>
                <a:lnTo>
                  <a:pt x="1759" y="418"/>
                </a:lnTo>
                <a:lnTo>
                  <a:pt x="1763" y="418"/>
                </a:lnTo>
                <a:lnTo>
                  <a:pt x="1766" y="419"/>
                </a:lnTo>
                <a:lnTo>
                  <a:pt x="1767" y="419"/>
                </a:lnTo>
                <a:lnTo>
                  <a:pt x="1768" y="419"/>
                </a:lnTo>
                <a:lnTo>
                  <a:pt x="1770" y="419"/>
                </a:lnTo>
                <a:lnTo>
                  <a:pt x="1772" y="419"/>
                </a:lnTo>
                <a:lnTo>
                  <a:pt x="1774" y="419"/>
                </a:lnTo>
                <a:lnTo>
                  <a:pt x="1774" y="418"/>
                </a:lnTo>
                <a:lnTo>
                  <a:pt x="1774" y="417"/>
                </a:lnTo>
                <a:lnTo>
                  <a:pt x="1772" y="417"/>
                </a:lnTo>
                <a:lnTo>
                  <a:pt x="1770" y="417"/>
                </a:lnTo>
                <a:lnTo>
                  <a:pt x="1769" y="417"/>
                </a:lnTo>
                <a:lnTo>
                  <a:pt x="1767" y="417"/>
                </a:lnTo>
                <a:lnTo>
                  <a:pt x="1765" y="417"/>
                </a:lnTo>
                <a:lnTo>
                  <a:pt x="1764" y="417"/>
                </a:lnTo>
                <a:lnTo>
                  <a:pt x="1757" y="416"/>
                </a:lnTo>
                <a:lnTo>
                  <a:pt x="1752" y="416"/>
                </a:lnTo>
                <a:lnTo>
                  <a:pt x="1750" y="416"/>
                </a:lnTo>
                <a:close/>
                <a:moveTo>
                  <a:pt x="1751" y="386"/>
                </a:moveTo>
                <a:lnTo>
                  <a:pt x="1751" y="385"/>
                </a:lnTo>
                <a:lnTo>
                  <a:pt x="1749" y="385"/>
                </a:lnTo>
                <a:lnTo>
                  <a:pt x="1748" y="385"/>
                </a:lnTo>
                <a:lnTo>
                  <a:pt x="1746" y="385"/>
                </a:lnTo>
                <a:lnTo>
                  <a:pt x="1747" y="386"/>
                </a:lnTo>
                <a:lnTo>
                  <a:pt x="1739" y="386"/>
                </a:lnTo>
                <a:lnTo>
                  <a:pt x="1735" y="386"/>
                </a:lnTo>
                <a:lnTo>
                  <a:pt x="1734" y="388"/>
                </a:lnTo>
                <a:lnTo>
                  <a:pt x="1733" y="389"/>
                </a:lnTo>
                <a:lnTo>
                  <a:pt x="1732" y="390"/>
                </a:lnTo>
                <a:lnTo>
                  <a:pt x="1732" y="391"/>
                </a:lnTo>
                <a:lnTo>
                  <a:pt x="1731" y="391"/>
                </a:lnTo>
                <a:lnTo>
                  <a:pt x="1731" y="392"/>
                </a:lnTo>
                <a:lnTo>
                  <a:pt x="1730" y="392"/>
                </a:lnTo>
                <a:lnTo>
                  <a:pt x="1730" y="393"/>
                </a:lnTo>
                <a:lnTo>
                  <a:pt x="1732" y="394"/>
                </a:lnTo>
                <a:lnTo>
                  <a:pt x="1734" y="396"/>
                </a:lnTo>
                <a:lnTo>
                  <a:pt x="1736" y="397"/>
                </a:lnTo>
                <a:lnTo>
                  <a:pt x="1738" y="398"/>
                </a:lnTo>
                <a:lnTo>
                  <a:pt x="1740" y="400"/>
                </a:lnTo>
                <a:lnTo>
                  <a:pt x="1742" y="401"/>
                </a:lnTo>
                <a:lnTo>
                  <a:pt x="1743" y="402"/>
                </a:lnTo>
                <a:lnTo>
                  <a:pt x="1744" y="400"/>
                </a:lnTo>
                <a:lnTo>
                  <a:pt x="1744" y="399"/>
                </a:lnTo>
                <a:lnTo>
                  <a:pt x="1746" y="398"/>
                </a:lnTo>
                <a:lnTo>
                  <a:pt x="1747" y="396"/>
                </a:lnTo>
                <a:lnTo>
                  <a:pt x="1748" y="393"/>
                </a:lnTo>
                <a:lnTo>
                  <a:pt x="1749" y="391"/>
                </a:lnTo>
                <a:lnTo>
                  <a:pt x="1749" y="390"/>
                </a:lnTo>
                <a:lnTo>
                  <a:pt x="1750" y="389"/>
                </a:lnTo>
                <a:lnTo>
                  <a:pt x="1751" y="388"/>
                </a:lnTo>
                <a:lnTo>
                  <a:pt x="1751" y="386"/>
                </a:lnTo>
                <a:close/>
                <a:moveTo>
                  <a:pt x="1729" y="394"/>
                </a:moveTo>
                <a:lnTo>
                  <a:pt x="1729" y="396"/>
                </a:lnTo>
                <a:lnTo>
                  <a:pt x="1729" y="397"/>
                </a:lnTo>
                <a:lnTo>
                  <a:pt x="1729" y="398"/>
                </a:lnTo>
                <a:lnTo>
                  <a:pt x="1727" y="398"/>
                </a:lnTo>
                <a:lnTo>
                  <a:pt x="1727" y="399"/>
                </a:lnTo>
                <a:lnTo>
                  <a:pt x="1727" y="400"/>
                </a:lnTo>
                <a:lnTo>
                  <a:pt x="1727" y="399"/>
                </a:lnTo>
                <a:lnTo>
                  <a:pt x="1727" y="398"/>
                </a:lnTo>
                <a:lnTo>
                  <a:pt x="1729" y="398"/>
                </a:lnTo>
                <a:lnTo>
                  <a:pt x="1729" y="397"/>
                </a:lnTo>
                <a:lnTo>
                  <a:pt x="1729" y="396"/>
                </a:lnTo>
                <a:lnTo>
                  <a:pt x="1729" y="394"/>
                </a:lnTo>
                <a:close/>
                <a:moveTo>
                  <a:pt x="1730" y="393"/>
                </a:moveTo>
                <a:lnTo>
                  <a:pt x="1730" y="394"/>
                </a:lnTo>
                <a:lnTo>
                  <a:pt x="1730" y="393"/>
                </a:lnTo>
                <a:close/>
                <a:moveTo>
                  <a:pt x="1775" y="367"/>
                </a:moveTo>
                <a:lnTo>
                  <a:pt x="1777" y="365"/>
                </a:lnTo>
                <a:lnTo>
                  <a:pt x="1778" y="365"/>
                </a:lnTo>
                <a:lnTo>
                  <a:pt x="1780" y="366"/>
                </a:lnTo>
                <a:lnTo>
                  <a:pt x="1782" y="364"/>
                </a:lnTo>
                <a:lnTo>
                  <a:pt x="1783" y="363"/>
                </a:lnTo>
                <a:lnTo>
                  <a:pt x="1785" y="360"/>
                </a:lnTo>
                <a:lnTo>
                  <a:pt x="1786" y="359"/>
                </a:lnTo>
                <a:lnTo>
                  <a:pt x="1788" y="358"/>
                </a:lnTo>
                <a:lnTo>
                  <a:pt x="1789" y="358"/>
                </a:lnTo>
                <a:lnTo>
                  <a:pt x="1784" y="356"/>
                </a:lnTo>
                <a:lnTo>
                  <a:pt x="1785" y="355"/>
                </a:lnTo>
                <a:lnTo>
                  <a:pt x="1785" y="350"/>
                </a:lnTo>
                <a:lnTo>
                  <a:pt x="1782" y="354"/>
                </a:lnTo>
                <a:lnTo>
                  <a:pt x="1781" y="355"/>
                </a:lnTo>
                <a:lnTo>
                  <a:pt x="1780" y="356"/>
                </a:lnTo>
                <a:lnTo>
                  <a:pt x="1778" y="356"/>
                </a:lnTo>
                <a:lnTo>
                  <a:pt x="1778" y="357"/>
                </a:lnTo>
                <a:lnTo>
                  <a:pt x="1777" y="357"/>
                </a:lnTo>
                <a:lnTo>
                  <a:pt x="1776" y="357"/>
                </a:lnTo>
                <a:lnTo>
                  <a:pt x="1776" y="358"/>
                </a:lnTo>
                <a:lnTo>
                  <a:pt x="1775" y="358"/>
                </a:lnTo>
                <a:lnTo>
                  <a:pt x="1774" y="359"/>
                </a:lnTo>
                <a:lnTo>
                  <a:pt x="1773" y="359"/>
                </a:lnTo>
                <a:lnTo>
                  <a:pt x="1772" y="360"/>
                </a:lnTo>
                <a:lnTo>
                  <a:pt x="1770" y="362"/>
                </a:lnTo>
                <a:lnTo>
                  <a:pt x="1769" y="362"/>
                </a:lnTo>
                <a:lnTo>
                  <a:pt x="1768" y="362"/>
                </a:lnTo>
                <a:lnTo>
                  <a:pt x="1768" y="363"/>
                </a:lnTo>
                <a:lnTo>
                  <a:pt x="1767" y="363"/>
                </a:lnTo>
                <a:lnTo>
                  <a:pt x="1766" y="363"/>
                </a:lnTo>
                <a:lnTo>
                  <a:pt x="1765" y="364"/>
                </a:lnTo>
                <a:lnTo>
                  <a:pt x="1764" y="364"/>
                </a:lnTo>
                <a:lnTo>
                  <a:pt x="1764" y="365"/>
                </a:lnTo>
                <a:lnTo>
                  <a:pt x="1763" y="365"/>
                </a:lnTo>
                <a:lnTo>
                  <a:pt x="1761" y="366"/>
                </a:lnTo>
                <a:lnTo>
                  <a:pt x="1765" y="372"/>
                </a:lnTo>
                <a:lnTo>
                  <a:pt x="1769" y="369"/>
                </a:lnTo>
                <a:lnTo>
                  <a:pt x="1770" y="368"/>
                </a:lnTo>
                <a:lnTo>
                  <a:pt x="1774" y="367"/>
                </a:lnTo>
                <a:lnTo>
                  <a:pt x="1775" y="367"/>
                </a:lnTo>
                <a:close/>
                <a:moveTo>
                  <a:pt x="1774" y="356"/>
                </a:moveTo>
                <a:lnTo>
                  <a:pt x="1769" y="351"/>
                </a:lnTo>
                <a:lnTo>
                  <a:pt x="1769" y="352"/>
                </a:lnTo>
                <a:lnTo>
                  <a:pt x="1768" y="354"/>
                </a:lnTo>
                <a:lnTo>
                  <a:pt x="1767" y="354"/>
                </a:lnTo>
                <a:lnTo>
                  <a:pt x="1769" y="358"/>
                </a:lnTo>
                <a:lnTo>
                  <a:pt x="1772" y="358"/>
                </a:lnTo>
                <a:lnTo>
                  <a:pt x="1773" y="357"/>
                </a:lnTo>
                <a:lnTo>
                  <a:pt x="1774" y="356"/>
                </a:lnTo>
                <a:close/>
                <a:moveTo>
                  <a:pt x="1941" y="287"/>
                </a:moveTo>
                <a:lnTo>
                  <a:pt x="1936" y="287"/>
                </a:lnTo>
                <a:lnTo>
                  <a:pt x="1935" y="297"/>
                </a:lnTo>
                <a:lnTo>
                  <a:pt x="1935" y="307"/>
                </a:lnTo>
                <a:lnTo>
                  <a:pt x="1934" y="314"/>
                </a:lnTo>
                <a:lnTo>
                  <a:pt x="1945" y="314"/>
                </a:lnTo>
                <a:lnTo>
                  <a:pt x="1958" y="315"/>
                </a:lnTo>
                <a:lnTo>
                  <a:pt x="1959" y="316"/>
                </a:lnTo>
                <a:lnTo>
                  <a:pt x="1959" y="314"/>
                </a:lnTo>
                <a:lnTo>
                  <a:pt x="1960" y="312"/>
                </a:lnTo>
                <a:lnTo>
                  <a:pt x="1960" y="310"/>
                </a:lnTo>
                <a:lnTo>
                  <a:pt x="1960" y="308"/>
                </a:lnTo>
                <a:lnTo>
                  <a:pt x="1960" y="307"/>
                </a:lnTo>
                <a:lnTo>
                  <a:pt x="1960" y="305"/>
                </a:lnTo>
                <a:lnTo>
                  <a:pt x="1960" y="304"/>
                </a:lnTo>
                <a:lnTo>
                  <a:pt x="1960" y="301"/>
                </a:lnTo>
                <a:lnTo>
                  <a:pt x="1961" y="300"/>
                </a:lnTo>
                <a:lnTo>
                  <a:pt x="1961" y="298"/>
                </a:lnTo>
                <a:lnTo>
                  <a:pt x="1961" y="296"/>
                </a:lnTo>
                <a:lnTo>
                  <a:pt x="1961" y="295"/>
                </a:lnTo>
                <a:lnTo>
                  <a:pt x="1961" y="292"/>
                </a:lnTo>
                <a:lnTo>
                  <a:pt x="1961" y="291"/>
                </a:lnTo>
                <a:lnTo>
                  <a:pt x="1961" y="290"/>
                </a:lnTo>
                <a:lnTo>
                  <a:pt x="1961" y="289"/>
                </a:lnTo>
                <a:lnTo>
                  <a:pt x="1956" y="289"/>
                </a:lnTo>
                <a:lnTo>
                  <a:pt x="1952" y="288"/>
                </a:lnTo>
                <a:lnTo>
                  <a:pt x="1944" y="288"/>
                </a:lnTo>
                <a:lnTo>
                  <a:pt x="1941" y="287"/>
                </a:lnTo>
                <a:close/>
                <a:moveTo>
                  <a:pt x="1805" y="296"/>
                </a:moveTo>
                <a:lnTo>
                  <a:pt x="1803" y="292"/>
                </a:lnTo>
                <a:lnTo>
                  <a:pt x="1802" y="291"/>
                </a:lnTo>
                <a:lnTo>
                  <a:pt x="1801" y="292"/>
                </a:lnTo>
                <a:lnTo>
                  <a:pt x="1801" y="293"/>
                </a:lnTo>
                <a:lnTo>
                  <a:pt x="1801" y="297"/>
                </a:lnTo>
                <a:lnTo>
                  <a:pt x="1805" y="296"/>
                </a:lnTo>
                <a:close/>
                <a:moveTo>
                  <a:pt x="1254" y="583"/>
                </a:moveTo>
                <a:lnTo>
                  <a:pt x="1242" y="583"/>
                </a:lnTo>
                <a:lnTo>
                  <a:pt x="1241" y="585"/>
                </a:lnTo>
                <a:lnTo>
                  <a:pt x="1241" y="587"/>
                </a:lnTo>
                <a:lnTo>
                  <a:pt x="1242" y="587"/>
                </a:lnTo>
                <a:lnTo>
                  <a:pt x="1247" y="587"/>
                </a:lnTo>
                <a:lnTo>
                  <a:pt x="1251" y="587"/>
                </a:lnTo>
                <a:lnTo>
                  <a:pt x="1254" y="587"/>
                </a:lnTo>
                <a:lnTo>
                  <a:pt x="1258" y="587"/>
                </a:lnTo>
                <a:lnTo>
                  <a:pt x="1262" y="587"/>
                </a:lnTo>
                <a:lnTo>
                  <a:pt x="1266" y="587"/>
                </a:lnTo>
                <a:lnTo>
                  <a:pt x="1267" y="587"/>
                </a:lnTo>
                <a:lnTo>
                  <a:pt x="1267" y="583"/>
                </a:lnTo>
                <a:lnTo>
                  <a:pt x="1265" y="583"/>
                </a:lnTo>
                <a:lnTo>
                  <a:pt x="1259" y="583"/>
                </a:lnTo>
                <a:lnTo>
                  <a:pt x="1256" y="583"/>
                </a:lnTo>
                <a:lnTo>
                  <a:pt x="1254" y="583"/>
                </a:lnTo>
                <a:close/>
                <a:moveTo>
                  <a:pt x="884" y="688"/>
                </a:moveTo>
                <a:lnTo>
                  <a:pt x="882" y="687"/>
                </a:lnTo>
                <a:lnTo>
                  <a:pt x="879" y="687"/>
                </a:lnTo>
                <a:lnTo>
                  <a:pt x="877" y="687"/>
                </a:lnTo>
                <a:lnTo>
                  <a:pt x="877" y="691"/>
                </a:lnTo>
                <a:lnTo>
                  <a:pt x="881" y="691"/>
                </a:lnTo>
                <a:lnTo>
                  <a:pt x="884" y="691"/>
                </a:lnTo>
                <a:lnTo>
                  <a:pt x="884" y="688"/>
                </a:lnTo>
                <a:close/>
                <a:moveTo>
                  <a:pt x="876" y="681"/>
                </a:moveTo>
                <a:lnTo>
                  <a:pt x="868" y="681"/>
                </a:lnTo>
                <a:lnTo>
                  <a:pt x="869" y="683"/>
                </a:lnTo>
                <a:lnTo>
                  <a:pt x="869" y="684"/>
                </a:lnTo>
                <a:lnTo>
                  <a:pt x="870" y="686"/>
                </a:lnTo>
                <a:lnTo>
                  <a:pt x="876" y="686"/>
                </a:lnTo>
                <a:lnTo>
                  <a:pt x="876" y="685"/>
                </a:lnTo>
                <a:lnTo>
                  <a:pt x="876" y="683"/>
                </a:lnTo>
                <a:lnTo>
                  <a:pt x="876" y="681"/>
                </a:lnTo>
                <a:close/>
                <a:moveTo>
                  <a:pt x="865" y="664"/>
                </a:moveTo>
                <a:lnTo>
                  <a:pt x="861" y="664"/>
                </a:lnTo>
                <a:lnTo>
                  <a:pt x="861" y="671"/>
                </a:lnTo>
                <a:lnTo>
                  <a:pt x="859" y="670"/>
                </a:lnTo>
                <a:lnTo>
                  <a:pt x="859" y="671"/>
                </a:lnTo>
                <a:lnTo>
                  <a:pt x="859" y="677"/>
                </a:lnTo>
                <a:lnTo>
                  <a:pt x="861" y="677"/>
                </a:lnTo>
                <a:lnTo>
                  <a:pt x="864" y="677"/>
                </a:lnTo>
                <a:lnTo>
                  <a:pt x="864" y="671"/>
                </a:lnTo>
                <a:lnTo>
                  <a:pt x="865" y="671"/>
                </a:lnTo>
                <a:lnTo>
                  <a:pt x="865" y="675"/>
                </a:lnTo>
                <a:lnTo>
                  <a:pt x="865" y="677"/>
                </a:lnTo>
                <a:lnTo>
                  <a:pt x="868" y="677"/>
                </a:lnTo>
                <a:lnTo>
                  <a:pt x="870" y="677"/>
                </a:lnTo>
                <a:lnTo>
                  <a:pt x="873" y="677"/>
                </a:lnTo>
                <a:lnTo>
                  <a:pt x="876" y="677"/>
                </a:lnTo>
                <a:lnTo>
                  <a:pt x="876" y="675"/>
                </a:lnTo>
                <a:lnTo>
                  <a:pt x="876" y="672"/>
                </a:lnTo>
                <a:lnTo>
                  <a:pt x="876" y="671"/>
                </a:lnTo>
                <a:lnTo>
                  <a:pt x="876" y="670"/>
                </a:lnTo>
                <a:lnTo>
                  <a:pt x="876" y="669"/>
                </a:lnTo>
                <a:lnTo>
                  <a:pt x="876" y="668"/>
                </a:lnTo>
                <a:lnTo>
                  <a:pt x="876" y="667"/>
                </a:lnTo>
                <a:lnTo>
                  <a:pt x="865" y="666"/>
                </a:lnTo>
                <a:lnTo>
                  <a:pt x="865" y="664"/>
                </a:lnTo>
                <a:close/>
                <a:moveTo>
                  <a:pt x="797" y="788"/>
                </a:moveTo>
                <a:lnTo>
                  <a:pt x="795" y="787"/>
                </a:lnTo>
                <a:lnTo>
                  <a:pt x="795" y="788"/>
                </a:lnTo>
                <a:lnTo>
                  <a:pt x="796" y="789"/>
                </a:lnTo>
                <a:lnTo>
                  <a:pt x="796" y="788"/>
                </a:lnTo>
                <a:lnTo>
                  <a:pt x="797" y="788"/>
                </a:lnTo>
                <a:close/>
                <a:moveTo>
                  <a:pt x="780" y="777"/>
                </a:moveTo>
                <a:lnTo>
                  <a:pt x="780" y="779"/>
                </a:lnTo>
                <a:lnTo>
                  <a:pt x="785" y="779"/>
                </a:lnTo>
                <a:lnTo>
                  <a:pt x="784" y="778"/>
                </a:lnTo>
                <a:lnTo>
                  <a:pt x="783" y="778"/>
                </a:lnTo>
                <a:lnTo>
                  <a:pt x="782" y="777"/>
                </a:lnTo>
                <a:lnTo>
                  <a:pt x="780" y="777"/>
                </a:lnTo>
                <a:close/>
                <a:moveTo>
                  <a:pt x="571" y="824"/>
                </a:moveTo>
                <a:lnTo>
                  <a:pt x="572" y="824"/>
                </a:lnTo>
                <a:lnTo>
                  <a:pt x="572" y="823"/>
                </a:lnTo>
                <a:lnTo>
                  <a:pt x="573" y="822"/>
                </a:lnTo>
                <a:lnTo>
                  <a:pt x="567" y="821"/>
                </a:lnTo>
                <a:lnTo>
                  <a:pt x="566" y="821"/>
                </a:lnTo>
                <a:lnTo>
                  <a:pt x="564" y="821"/>
                </a:lnTo>
                <a:lnTo>
                  <a:pt x="564" y="823"/>
                </a:lnTo>
                <a:lnTo>
                  <a:pt x="565" y="824"/>
                </a:lnTo>
                <a:lnTo>
                  <a:pt x="567" y="824"/>
                </a:lnTo>
                <a:lnTo>
                  <a:pt x="571" y="826"/>
                </a:lnTo>
                <a:lnTo>
                  <a:pt x="571" y="824"/>
                </a:lnTo>
                <a:close/>
                <a:moveTo>
                  <a:pt x="540" y="727"/>
                </a:moveTo>
                <a:lnTo>
                  <a:pt x="541" y="718"/>
                </a:lnTo>
                <a:lnTo>
                  <a:pt x="540" y="718"/>
                </a:lnTo>
                <a:lnTo>
                  <a:pt x="538" y="718"/>
                </a:lnTo>
                <a:lnTo>
                  <a:pt x="538" y="727"/>
                </a:lnTo>
                <a:lnTo>
                  <a:pt x="540" y="727"/>
                </a:lnTo>
                <a:close/>
                <a:moveTo>
                  <a:pt x="619" y="647"/>
                </a:moveTo>
                <a:lnTo>
                  <a:pt x="621" y="647"/>
                </a:lnTo>
                <a:lnTo>
                  <a:pt x="617" y="647"/>
                </a:lnTo>
                <a:lnTo>
                  <a:pt x="613" y="646"/>
                </a:lnTo>
                <a:lnTo>
                  <a:pt x="607" y="646"/>
                </a:lnTo>
                <a:lnTo>
                  <a:pt x="606" y="652"/>
                </a:lnTo>
                <a:lnTo>
                  <a:pt x="605" y="655"/>
                </a:lnTo>
                <a:lnTo>
                  <a:pt x="602" y="659"/>
                </a:lnTo>
                <a:lnTo>
                  <a:pt x="601" y="662"/>
                </a:lnTo>
                <a:lnTo>
                  <a:pt x="598" y="667"/>
                </a:lnTo>
                <a:lnTo>
                  <a:pt x="593" y="677"/>
                </a:lnTo>
                <a:lnTo>
                  <a:pt x="596" y="677"/>
                </a:lnTo>
                <a:lnTo>
                  <a:pt x="599" y="677"/>
                </a:lnTo>
                <a:lnTo>
                  <a:pt x="616" y="677"/>
                </a:lnTo>
                <a:lnTo>
                  <a:pt x="616" y="675"/>
                </a:lnTo>
                <a:lnTo>
                  <a:pt x="616" y="672"/>
                </a:lnTo>
                <a:lnTo>
                  <a:pt x="616" y="671"/>
                </a:lnTo>
                <a:lnTo>
                  <a:pt x="616" y="670"/>
                </a:lnTo>
                <a:lnTo>
                  <a:pt x="615" y="668"/>
                </a:lnTo>
                <a:lnTo>
                  <a:pt x="614" y="666"/>
                </a:lnTo>
                <a:lnTo>
                  <a:pt x="615" y="663"/>
                </a:lnTo>
                <a:lnTo>
                  <a:pt x="615" y="660"/>
                </a:lnTo>
                <a:lnTo>
                  <a:pt x="616" y="658"/>
                </a:lnTo>
                <a:lnTo>
                  <a:pt x="617" y="655"/>
                </a:lnTo>
                <a:lnTo>
                  <a:pt x="619" y="647"/>
                </a:lnTo>
                <a:close/>
                <a:moveTo>
                  <a:pt x="357" y="578"/>
                </a:moveTo>
                <a:lnTo>
                  <a:pt x="357" y="571"/>
                </a:lnTo>
                <a:lnTo>
                  <a:pt x="357" y="566"/>
                </a:lnTo>
                <a:lnTo>
                  <a:pt x="357" y="563"/>
                </a:lnTo>
                <a:lnTo>
                  <a:pt x="361" y="560"/>
                </a:lnTo>
                <a:lnTo>
                  <a:pt x="363" y="557"/>
                </a:lnTo>
                <a:lnTo>
                  <a:pt x="364" y="554"/>
                </a:lnTo>
                <a:lnTo>
                  <a:pt x="359" y="548"/>
                </a:lnTo>
                <a:lnTo>
                  <a:pt x="356" y="548"/>
                </a:lnTo>
                <a:lnTo>
                  <a:pt x="352" y="548"/>
                </a:lnTo>
                <a:lnTo>
                  <a:pt x="352" y="549"/>
                </a:lnTo>
                <a:lnTo>
                  <a:pt x="351" y="549"/>
                </a:lnTo>
                <a:lnTo>
                  <a:pt x="351" y="550"/>
                </a:lnTo>
                <a:lnTo>
                  <a:pt x="351" y="551"/>
                </a:lnTo>
                <a:lnTo>
                  <a:pt x="351" y="552"/>
                </a:lnTo>
                <a:lnTo>
                  <a:pt x="351" y="553"/>
                </a:lnTo>
                <a:lnTo>
                  <a:pt x="351" y="554"/>
                </a:lnTo>
                <a:lnTo>
                  <a:pt x="351" y="556"/>
                </a:lnTo>
                <a:lnTo>
                  <a:pt x="351" y="557"/>
                </a:lnTo>
                <a:lnTo>
                  <a:pt x="351" y="558"/>
                </a:lnTo>
                <a:lnTo>
                  <a:pt x="349" y="558"/>
                </a:lnTo>
                <a:lnTo>
                  <a:pt x="348" y="558"/>
                </a:lnTo>
                <a:lnTo>
                  <a:pt x="348" y="557"/>
                </a:lnTo>
                <a:lnTo>
                  <a:pt x="347" y="557"/>
                </a:lnTo>
                <a:lnTo>
                  <a:pt x="346" y="559"/>
                </a:lnTo>
                <a:lnTo>
                  <a:pt x="344" y="558"/>
                </a:lnTo>
                <a:lnTo>
                  <a:pt x="338" y="566"/>
                </a:lnTo>
                <a:lnTo>
                  <a:pt x="336" y="566"/>
                </a:lnTo>
                <a:lnTo>
                  <a:pt x="335" y="566"/>
                </a:lnTo>
                <a:lnTo>
                  <a:pt x="334" y="567"/>
                </a:lnTo>
                <a:lnTo>
                  <a:pt x="332" y="567"/>
                </a:lnTo>
                <a:lnTo>
                  <a:pt x="326" y="575"/>
                </a:lnTo>
                <a:lnTo>
                  <a:pt x="326" y="576"/>
                </a:lnTo>
                <a:lnTo>
                  <a:pt x="328" y="578"/>
                </a:lnTo>
                <a:lnTo>
                  <a:pt x="330" y="579"/>
                </a:lnTo>
                <a:lnTo>
                  <a:pt x="331" y="580"/>
                </a:lnTo>
                <a:lnTo>
                  <a:pt x="332" y="580"/>
                </a:lnTo>
                <a:lnTo>
                  <a:pt x="332" y="582"/>
                </a:lnTo>
                <a:lnTo>
                  <a:pt x="334" y="583"/>
                </a:lnTo>
                <a:lnTo>
                  <a:pt x="335" y="584"/>
                </a:lnTo>
                <a:lnTo>
                  <a:pt x="337" y="584"/>
                </a:lnTo>
                <a:lnTo>
                  <a:pt x="338" y="585"/>
                </a:lnTo>
                <a:lnTo>
                  <a:pt x="339" y="585"/>
                </a:lnTo>
                <a:lnTo>
                  <a:pt x="342" y="587"/>
                </a:lnTo>
                <a:lnTo>
                  <a:pt x="348" y="590"/>
                </a:lnTo>
                <a:lnTo>
                  <a:pt x="351" y="591"/>
                </a:lnTo>
                <a:lnTo>
                  <a:pt x="352" y="591"/>
                </a:lnTo>
                <a:lnTo>
                  <a:pt x="353" y="592"/>
                </a:lnTo>
                <a:lnTo>
                  <a:pt x="354" y="592"/>
                </a:lnTo>
                <a:lnTo>
                  <a:pt x="355" y="592"/>
                </a:lnTo>
                <a:lnTo>
                  <a:pt x="356" y="592"/>
                </a:lnTo>
                <a:lnTo>
                  <a:pt x="356" y="585"/>
                </a:lnTo>
                <a:lnTo>
                  <a:pt x="356" y="582"/>
                </a:lnTo>
                <a:lnTo>
                  <a:pt x="357" y="578"/>
                </a:lnTo>
                <a:close/>
                <a:moveTo>
                  <a:pt x="503" y="493"/>
                </a:moveTo>
                <a:lnTo>
                  <a:pt x="504" y="490"/>
                </a:lnTo>
                <a:lnTo>
                  <a:pt x="505" y="486"/>
                </a:lnTo>
                <a:lnTo>
                  <a:pt x="506" y="484"/>
                </a:lnTo>
                <a:lnTo>
                  <a:pt x="503" y="483"/>
                </a:lnTo>
                <a:lnTo>
                  <a:pt x="498" y="483"/>
                </a:lnTo>
                <a:lnTo>
                  <a:pt x="497" y="483"/>
                </a:lnTo>
                <a:lnTo>
                  <a:pt x="497" y="489"/>
                </a:lnTo>
                <a:lnTo>
                  <a:pt x="497" y="493"/>
                </a:lnTo>
                <a:lnTo>
                  <a:pt x="503" y="493"/>
                </a:lnTo>
                <a:close/>
                <a:moveTo>
                  <a:pt x="920" y="2010"/>
                </a:moveTo>
                <a:lnTo>
                  <a:pt x="924" y="2009"/>
                </a:lnTo>
                <a:lnTo>
                  <a:pt x="926" y="2005"/>
                </a:lnTo>
                <a:lnTo>
                  <a:pt x="921" y="2005"/>
                </a:lnTo>
                <a:lnTo>
                  <a:pt x="920" y="2010"/>
                </a:lnTo>
                <a:close/>
                <a:moveTo>
                  <a:pt x="954" y="2077"/>
                </a:moveTo>
                <a:lnTo>
                  <a:pt x="955" y="2077"/>
                </a:lnTo>
                <a:lnTo>
                  <a:pt x="954" y="2077"/>
                </a:lnTo>
                <a:close/>
                <a:moveTo>
                  <a:pt x="1572" y="2140"/>
                </a:moveTo>
                <a:lnTo>
                  <a:pt x="1580" y="2139"/>
                </a:lnTo>
                <a:lnTo>
                  <a:pt x="1579" y="2136"/>
                </a:lnTo>
                <a:lnTo>
                  <a:pt x="1579" y="2132"/>
                </a:lnTo>
                <a:lnTo>
                  <a:pt x="1579" y="2131"/>
                </a:lnTo>
                <a:lnTo>
                  <a:pt x="1571" y="2132"/>
                </a:lnTo>
                <a:lnTo>
                  <a:pt x="1571" y="2134"/>
                </a:lnTo>
                <a:lnTo>
                  <a:pt x="1572" y="2135"/>
                </a:lnTo>
                <a:lnTo>
                  <a:pt x="1572" y="2137"/>
                </a:lnTo>
                <a:lnTo>
                  <a:pt x="1572" y="2138"/>
                </a:lnTo>
                <a:lnTo>
                  <a:pt x="1572" y="2139"/>
                </a:lnTo>
                <a:lnTo>
                  <a:pt x="1572" y="2140"/>
                </a:lnTo>
                <a:close/>
                <a:moveTo>
                  <a:pt x="1437" y="2170"/>
                </a:moveTo>
                <a:lnTo>
                  <a:pt x="1435" y="2170"/>
                </a:lnTo>
                <a:lnTo>
                  <a:pt x="1430" y="2170"/>
                </a:lnTo>
                <a:lnTo>
                  <a:pt x="1431" y="2171"/>
                </a:lnTo>
                <a:lnTo>
                  <a:pt x="1433" y="2171"/>
                </a:lnTo>
                <a:lnTo>
                  <a:pt x="1433" y="2173"/>
                </a:lnTo>
                <a:lnTo>
                  <a:pt x="1433" y="2174"/>
                </a:lnTo>
                <a:lnTo>
                  <a:pt x="1431" y="2174"/>
                </a:lnTo>
                <a:lnTo>
                  <a:pt x="1430" y="2174"/>
                </a:lnTo>
                <a:lnTo>
                  <a:pt x="1425" y="2174"/>
                </a:lnTo>
                <a:lnTo>
                  <a:pt x="1426" y="2178"/>
                </a:lnTo>
                <a:lnTo>
                  <a:pt x="1426" y="2179"/>
                </a:lnTo>
                <a:lnTo>
                  <a:pt x="1426" y="2180"/>
                </a:lnTo>
                <a:lnTo>
                  <a:pt x="1431" y="2180"/>
                </a:lnTo>
                <a:lnTo>
                  <a:pt x="1435" y="2180"/>
                </a:lnTo>
                <a:lnTo>
                  <a:pt x="1443" y="2181"/>
                </a:lnTo>
                <a:lnTo>
                  <a:pt x="1443" y="2184"/>
                </a:lnTo>
                <a:lnTo>
                  <a:pt x="1443" y="2186"/>
                </a:lnTo>
                <a:lnTo>
                  <a:pt x="1430" y="2186"/>
                </a:lnTo>
                <a:lnTo>
                  <a:pt x="1426" y="2185"/>
                </a:lnTo>
                <a:lnTo>
                  <a:pt x="1426" y="2186"/>
                </a:lnTo>
                <a:lnTo>
                  <a:pt x="1426" y="2188"/>
                </a:lnTo>
                <a:lnTo>
                  <a:pt x="1426" y="2193"/>
                </a:lnTo>
                <a:lnTo>
                  <a:pt x="1427" y="2193"/>
                </a:lnTo>
                <a:lnTo>
                  <a:pt x="1430" y="2193"/>
                </a:lnTo>
                <a:lnTo>
                  <a:pt x="1431" y="2193"/>
                </a:lnTo>
                <a:lnTo>
                  <a:pt x="1434" y="2193"/>
                </a:lnTo>
                <a:lnTo>
                  <a:pt x="1435" y="2194"/>
                </a:lnTo>
                <a:lnTo>
                  <a:pt x="1448" y="2194"/>
                </a:lnTo>
                <a:lnTo>
                  <a:pt x="1451" y="2194"/>
                </a:lnTo>
                <a:lnTo>
                  <a:pt x="1452" y="2194"/>
                </a:lnTo>
                <a:lnTo>
                  <a:pt x="1454" y="2194"/>
                </a:lnTo>
                <a:lnTo>
                  <a:pt x="1455" y="2194"/>
                </a:lnTo>
                <a:lnTo>
                  <a:pt x="1456" y="2195"/>
                </a:lnTo>
                <a:lnTo>
                  <a:pt x="1457" y="2195"/>
                </a:lnTo>
                <a:lnTo>
                  <a:pt x="1460" y="2195"/>
                </a:lnTo>
                <a:lnTo>
                  <a:pt x="1461" y="2195"/>
                </a:lnTo>
                <a:lnTo>
                  <a:pt x="1462" y="2195"/>
                </a:lnTo>
                <a:lnTo>
                  <a:pt x="1463" y="2195"/>
                </a:lnTo>
                <a:lnTo>
                  <a:pt x="1464" y="2195"/>
                </a:lnTo>
                <a:lnTo>
                  <a:pt x="1468" y="2195"/>
                </a:lnTo>
                <a:lnTo>
                  <a:pt x="1468" y="2191"/>
                </a:lnTo>
                <a:lnTo>
                  <a:pt x="1469" y="2191"/>
                </a:lnTo>
                <a:lnTo>
                  <a:pt x="1469" y="2190"/>
                </a:lnTo>
                <a:lnTo>
                  <a:pt x="1469" y="2189"/>
                </a:lnTo>
                <a:lnTo>
                  <a:pt x="1469" y="2188"/>
                </a:lnTo>
                <a:lnTo>
                  <a:pt x="1469" y="2187"/>
                </a:lnTo>
                <a:lnTo>
                  <a:pt x="1468" y="2187"/>
                </a:lnTo>
                <a:lnTo>
                  <a:pt x="1467" y="2187"/>
                </a:lnTo>
                <a:lnTo>
                  <a:pt x="1465" y="2187"/>
                </a:lnTo>
                <a:lnTo>
                  <a:pt x="1464" y="2187"/>
                </a:lnTo>
                <a:lnTo>
                  <a:pt x="1463" y="2187"/>
                </a:lnTo>
                <a:lnTo>
                  <a:pt x="1462" y="2187"/>
                </a:lnTo>
                <a:lnTo>
                  <a:pt x="1461" y="2187"/>
                </a:lnTo>
                <a:lnTo>
                  <a:pt x="1457" y="2187"/>
                </a:lnTo>
                <a:lnTo>
                  <a:pt x="1457" y="2185"/>
                </a:lnTo>
                <a:lnTo>
                  <a:pt x="1457" y="2182"/>
                </a:lnTo>
                <a:lnTo>
                  <a:pt x="1457" y="2179"/>
                </a:lnTo>
                <a:lnTo>
                  <a:pt x="1457" y="2177"/>
                </a:lnTo>
                <a:lnTo>
                  <a:pt x="1457" y="2176"/>
                </a:lnTo>
                <a:lnTo>
                  <a:pt x="1457" y="2171"/>
                </a:lnTo>
                <a:lnTo>
                  <a:pt x="1439" y="2171"/>
                </a:lnTo>
                <a:lnTo>
                  <a:pt x="1439" y="2170"/>
                </a:lnTo>
                <a:lnTo>
                  <a:pt x="1439" y="2168"/>
                </a:lnTo>
                <a:lnTo>
                  <a:pt x="1439" y="2165"/>
                </a:lnTo>
                <a:lnTo>
                  <a:pt x="1438" y="2165"/>
                </a:lnTo>
                <a:lnTo>
                  <a:pt x="1437" y="2165"/>
                </a:lnTo>
                <a:lnTo>
                  <a:pt x="1437" y="2170"/>
                </a:lnTo>
                <a:close/>
                <a:moveTo>
                  <a:pt x="1242" y="2189"/>
                </a:moveTo>
                <a:lnTo>
                  <a:pt x="1242" y="2184"/>
                </a:lnTo>
                <a:lnTo>
                  <a:pt x="1237" y="2184"/>
                </a:lnTo>
                <a:lnTo>
                  <a:pt x="1236" y="2184"/>
                </a:lnTo>
                <a:lnTo>
                  <a:pt x="1233" y="2184"/>
                </a:lnTo>
                <a:lnTo>
                  <a:pt x="1232" y="2184"/>
                </a:lnTo>
                <a:lnTo>
                  <a:pt x="1226" y="2182"/>
                </a:lnTo>
                <a:lnTo>
                  <a:pt x="1227" y="2187"/>
                </a:lnTo>
                <a:lnTo>
                  <a:pt x="1227" y="2188"/>
                </a:lnTo>
                <a:lnTo>
                  <a:pt x="1228" y="2188"/>
                </a:lnTo>
                <a:lnTo>
                  <a:pt x="1232" y="2188"/>
                </a:lnTo>
                <a:lnTo>
                  <a:pt x="1234" y="2188"/>
                </a:lnTo>
                <a:lnTo>
                  <a:pt x="1237" y="2188"/>
                </a:lnTo>
                <a:lnTo>
                  <a:pt x="1239" y="2189"/>
                </a:lnTo>
                <a:lnTo>
                  <a:pt x="1242" y="2189"/>
                </a:lnTo>
                <a:close/>
              </a:path>
            </a:pathLst>
          </a:custGeom>
          <a:solidFill>
            <a:srgbClr val="73BC4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reeform 1000">
            <a:extLst>
              <a:ext uri="{FF2B5EF4-FFF2-40B4-BE49-F238E27FC236}">
                <a16:creationId xmlns:a16="http://schemas.microsoft.com/office/drawing/2014/main" id="{00D74781-3FB1-7562-F982-3011C4145AA6}"/>
              </a:ext>
            </a:extLst>
          </p:cNvPr>
          <p:cNvSpPr>
            <a:spLocks noEditPoints="1"/>
          </p:cNvSpPr>
          <p:nvPr/>
        </p:nvSpPr>
        <p:spPr bwMode="auto">
          <a:xfrm>
            <a:off x="5078419" y="1347614"/>
            <a:ext cx="3574795" cy="3326928"/>
          </a:xfrm>
          <a:custGeom>
            <a:avLst/>
            <a:gdLst>
              <a:gd name="T0" fmla="*/ 982 w 2596"/>
              <a:gd name="T1" fmla="*/ 2108 h 2416"/>
              <a:gd name="T2" fmla="*/ 1713 w 2596"/>
              <a:gd name="T3" fmla="*/ 2054 h 2416"/>
              <a:gd name="T4" fmla="*/ 1780 w 2596"/>
              <a:gd name="T5" fmla="*/ 2221 h 2416"/>
              <a:gd name="T6" fmla="*/ 1740 w 2596"/>
              <a:gd name="T7" fmla="*/ 2087 h 2416"/>
              <a:gd name="T8" fmla="*/ 1883 w 2596"/>
              <a:gd name="T9" fmla="*/ 1907 h 2416"/>
              <a:gd name="T10" fmla="*/ 985 w 2596"/>
              <a:gd name="T11" fmla="*/ 1282 h 2416"/>
              <a:gd name="T12" fmla="*/ 2147 w 2596"/>
              <a:gd name="T13" fmla="*/ 1152 h 2416"/>
              <a:gd name="T14" fmla="*/ 2157 w 2596"/>
              <a:gd name="T15" fmla="*/ 1109 h 2416"/>
              <a:gd name="T16" fmla="*/ 2280 w 2596"/>
              <a:gd name="T17" fmla="*/ 990 h 2416"/>
              <a:gd name="T18" fmla="*/ 761 w 2596"/>
              <a:gd name="T19" fmla="*/ 700 h 2416"/>
              <a:gd name="T20" fmla="*/ 2208 w 2596"/>
              <a:gd name="T21" fmla="*/ 694 h 2416"/>
              <a:gd name="T22" fmla="*/ 811 w 2596"/>
              <a:gd name="T23" fmla="*/ 574 h 2416"/>
              <a:gd name="T24" fmla="*/ 792 w 2596"/>
              <a:gd name="T25" fmla="*/ 542 h 2416"/>
              <a:gd name="T26" fmla="*/ 1917 w 2596"/>
              <a:gd name="T27" fmla="*/ 2030 h 2416"/>
              <a:gd name="T28" fmla="*/ 1760 w 2596"/>
              <a:gd name="T29" fmla="*/ 1976 h 2416"/>
              <a:gd name="T30" fmla="*/ 1455 w 2596"/>
              <a:gd name="T31" fmla="*/ 2210 h 2416"/>
              <a:gd name="T32" fmla="*/ 1006 w 2596"/>
              <a:gd name="T33" fmla="*/ 2098 h 2416"/>
              <a:gd name="T34" fmla="*/ 644 w 2596"/>
              <a:gd name="T35" fmla="*/ 2020 h 2416"/>
              <a:gd name="T36" fmla="*/ 580 w 2596"/>
              <a:gd name="T37" fmla="*/ 1420 h 2416"/>
              <a:gd name="T38" fmla="*/ 676 w 2596"/>
              <a:gd name="T39" fmla="*/ 1279 h 2416"/>
              <a:gd name="T40" fmla="*/ 349 w 2596"/>
              <a:gd name="T41" fmla="*/ 653 h 2416"/>
              <a:gd name="T42" fmla="*/ 230 w 2596"/>
              <a:gd name="T43" fmla="*/ 501 h 2416"/>
              <a:gd name="T44" fmla="*/ 500 w 2596"/>
              <a:gd name="T45" fmla="*/ 349 h 2416"/>
              <a:gd name="T46" fmla="*/ 708 w 2596"/>
              <a:gd name="T47" fmla="*/ 700 h 2416"/>
              <a:gd name="T48" fmla="*/ 748 w 2596"/>
              <a:gd name="T49" fmla="*/ 798 h 2416"/>
              <a:gd name="T50" fmla="*/ 782 w 2596"/>
              <a:gd name="T51" fmla="*/ 700 h 2416"/>
              <a:gd name="T52" fmla="*/ 964 w 2596"/>
              <a:gd name="T53" fmla="*/ 810 h 2416"/>
              <a:gd name="T54" fmla="*/ 1454 w 2596"/>
              <a:gd name="T55" fmla="*/ 700 h 2416"/>
              <a:gd name="T56" fmla="*/ 1776 w 2596"/>
              <a:gd name="T57" fmla="*/ 308 h 2416"/>
              <a:gd name="T58" fmla="*/ 2080 w 2596"/>
              <a:gd name="T59" fmla="*/ 188 h 2416"/>
              <a:gd name="T60" fmla="*/ 1947 w 2596"/>
              <a:gd name="T61" fmla="*/ 647 h 2416"/>
              <a:gd name="T62" fmla="*/ 2158 w 2596"/>
              <a:gd name="T63" fmla="*/ 784 h 2416"/>
              <a:gd name="T64" fmla="*/ 2313 w 2596"/>
              <a:gd name="T65" fmla="*/ 745 h 2416"/>
              <a:gd name="T66" fmla="*/ 2268 w 2596"/>
              <a:gd name="T67" fmla="*/ 909 h 2416"/>
              <a:gd name="T68" fmla="*/ 1970 w 2596"/>
              <a:gd name="T69" fmla="*/ 1035 h 2416"/>
              <a:gd name="T70" fmla="*/ 1870 w 2596"/>
              <a:gd name="T71" fmla="*/ 1217 h 2416"/>
              <a:gd name="T72" fmla="*/ 1949 w 2596"/>
              <a:gd name="T73" fmla="*/ 1282 h 2416"/>
              <a:gd name="T74" fmla="*/ 2000 w 2596"/>
              <a:gd name="T75" fmla="*/ 1389 h 2416"/>
              <a:gd name="T76" fmla="*/ 2106 w 2596"/>
              <a:gd name="T77" fmla="*/ 1651 h 2416"/>
              <a:gd name="T78" fmla="*/ 2045 w 2596"/>
              <a:gd name="T79" fmla="*/ 1988 h 2416"/>
              <a:gd name="T80" fmla="*/ 2164 w 2596"/>
              <a:gd name="T81" fmla="*/ 2244 h 2416"/>
              <a:gd name="T82" fmla="*/ 2023 w 2596"/>
              <a:gd name="T83" fmla="*/ 2410 h 2416"/>
              <a:gd name="T84" fmla="*/ 1898 w 2596"/>
              <a:gd name="T85" fmla="*/ 2255 h 2416"/>
              <a:gd name="T86" fmla="*/ 1988 w 2596"/>
              <a:gd name="T87" fmla="*/ 2238 h 2416"/>
              <a:gd name="T88" fmla="*/ 1981 w 2596"/>
              <a:gd name="T89" fmla="*/ 2024 h 2416"/>
              <a:gd name="T90" fmla="*/ 1810 w 2596"/>
              <a:gd name="T91" fmla="*/ 1738 h 2416"/>
              <a:gd name="T92" fmla="*/ 755 w 2596"/>
              <a:gd name="T93" fmla="*/ 1529 h 2416"/>
              <a:gd name="T94" fmla="*/ 1776 w 2596"/>
              <a:gd name="T95" fmla="*/ 1538 h 2416"/>
              <a:gd name="T96" fmla="*/ 1997 w 2596"/>
              <a:gd name="T97" fmla="*/ 1620 h 2416"/>
              <a:gd name="T98" fmla="*/ 1851 w 2596"/>
              <a:gd name="T99" fmla="*/ 1398 h 2416"/>
              <a:gd name="T100" fmla="*/ 782 w 2596"/>
              <a:gd name="T101" fmla="*/ 1397 h 2416"/>
              <a:gd name="T102" fmla="*/ 740 w 2596"/>
              <a:gd name="T103" fmla="*/ 1227 h 2416"/>
              <a:gd name="T104" fmla="*/ 1556 w 2596"/>
              <a:gd name="T105" fmla="*/ 1177 h 2416"/>
              <a:gd name="T106" fmla="*/ 1081 w 2596"/>
              <a:gd name="T107" fmla="*/ 1200 h 2416"/>
              <a:gd name="T108" fmla="*/ 650 w 2596"/>
              <a:gd name="T109" fmla="*/ 885 h 2416"/>
              <a:gd name="T110" fmla="*/ 1863 w 2596"/>
              <a:gd name="T111" fmla="*/ 922 h 2416"/>
              <a:gd name="T112" fmla="*/ 1626 w 2596"/>
              <a:gd name="T113" fmla="*/ 785 h 2416"/>
              <a:gd name="T114" fmla="*/ 1938 w 2596"/>
              <a:gd name="T115" fmla="*/ 828 h 2416"/>
              <a:gd name="T116" fmla="*/ 987 w 2596"/>
              <a:gd name="T117" fmla="*/ 993 h 2416"/>
              <a:gd name="T118" fmla="*/ 1316 w 2596"/>
              <a:gd name="T119" fmla="*/ 706 h 2416"/>
              <a:gd name="T120" fmla="*/ 2043 w 2596"/>
              <a:gd name="T121" fmla="*/ 695 h 2416"/>
              <a:gd name="T122" fmla="*/ 1741 w 2596"/>
              <a:gd name="T123" fmla="*/ 444 h 2416"/>
              <a:gd name="T124" fmla="*/ 1961 w 2596"/>
              <a:gd name="T125" fmla="*/ 300 h 2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96" h="2416">
                <a:moveTo>
                  <a:pt x="2213" y="2345"/>
                </a:moveTo>
                <a:lnTo>
                  <a:pt x="2212" y="2354"/>
                </a:lnTo>
                <a:lnTo>
                  <a:pt x="2200" y="2374"/>
                </a:lnTo>
                <a:lnTo>
                  <a:pt x="2200" y="2375"/>
                </a:lnTo>
                <a:lnTo>
                  <a:pt x="2199" y="2375"/>
                </a:lnTo>
                <a:lnTo>
                  <a:pt x="2199" y="2376"/>
                </a:lnTo>
                <a:lnTo>
                  <a:pt x="2198" y="2378"/>
                </a:lnTo>
                <a:lnTo>
                  <a:pt x="2198" y="2379"/>
                </a:lnTo>
                <a:lnTo>
                  <a:pt x="2197" y="2380"/>
                </a:lnTo>
                <a:lnTo>
                  <a:pt x="2197" y="2381"/>
                </a:lnTo>
                <a:lnTo>
                  <a:pt x="2171" y="2370"/>
                </a:lnTo>
                <a:lnTo>
                  <a:pt x="2172" y="2363"/>
                </a:lnTo>
                <a:lnTo>
                  <a:pt x="2184" y="2364"/>
                </a:lnTo>
                <a:lnTo>
                  <a:pt x="2184" y="2363"/>
                </a:lnTo>
                <a:lnTo>
                  <a:pt x="2183" y="2361"/>
                </a:lnTo>
                <a:lnTo>
                  <a:pt x="2182" y="2361"/>
                </a:lnTo>
                <a:lnTo>
                  <a:pt x="2182" y="2359"/>
                </a:lnTo>
                <a:lnTo>
                  <a:pt x="2181" y="2359"/>
                </a:lnTo>
                <a:lnTo>
                  <a:pt x="2181" y="2358"/>
                </a:lnTo>
                <a:lnTo>
                  <a:pt x="2181" y="2357"/>
                </a:lnTo>
                <a:lnTo>
                  <a:pt x="2180" y="2357"/>
                </a:lnTo>
                <a:lnTo>
                  <a:pt x="2179" y="2354"/>
                </a:lnTo>
                <a:lnTo>
                  <a:pt x="2180" y="2354"/>
                </a:lnTo>
                <a:lnTo>
                  <a:pt x="2180" y="2351"/>
                </a:lnTo>
                <a:lnTo>
                  <a:pt x="2181" y="2351"/>
                </a:lnTo>
                <a:lnTo>
                  <a:pt x="2181" y="2350"/>
                </a:lnTo>
                <a:lnTo>
                  <a:pt x="2181" y="2349"/>
                </a:lnTo>
                <a:lnTo>
                  <a:pt x="2181" y="2348"/>
                </a:lnTo>
                <a:lnTo>
                  <a:pt x="2179" y="2347"/>
                </a:lnTo>
                <a:lnTo>
                  <a:pt x="2180" y="2346"/>
                </a:lnTo>
                <a:lnTo>
                  <a:pt x="2179" y="2345"/>
                </a:lnTo>
                <a:lnTo>
                  <a:pt x="2179" y="2342"/>
                </a:lnTo>
                <a:lnTo>
                  <a:pt x="2179" y="2341"/>
                </a:lnTo>
                <a:lnTo>
                  <a:pt x="2179" y="2340"/>
                </a:lnTo>
                <a:lnTo>
                  <a:pt x="2179" y="2337"/>
                </a:lnTo>
                <a:lnTo>
                  <a:pt x="2180" y="2336"/>
                </a:lnTo>
                <a:lnTo>
                  <a:pt x="2180" y="2334"/>
                </a:lnTo>
                <a:lnTo>
                  <a:pt x="2180" y="2333"/>
                </a:lnTo>
                <a:lnTo>
                  <a:pt x="2180" y="2330"/>
                </a:lnTo>
                <a:lnTo>
                  <a:pt x="2200" y="2339"/>
                </a:lnTo>
                <a:lnTo>
                  <a:pt x="2206" y="2341"/>
                </a:lnTo>
                <a:lnTo>
                  <a:pt x="2213" y="2345"/>
                </a:lnTo>
                <a:close/>
                <a:moveTo>
                  <a:pt x="2133" y="2299"/>
                </a:moveTo>
                <a:lnTo>
                  <a:pt x="2130" y="2312"/>
                </a:lnTo>
                <a:lnTo>
                  <a:pt x="2128" y="2311"/>
                </a:lnTo>
                <a:lnTo>
                  <a:pt x="2124" y="2311"/>
                </a:lnTo>
                <a:lnTo>
                  <a:pt x="2119" y="2307"/>
                </a:lnTo>
                <a:lnTo>
                  <a:pt x="2115" y="2306"/>
                </a:lnTo>
                <a:lnTo>
                  <a:pt x="2113" y="2311"/>
                </a:lnTo>
                <a:lnTo>
                  <a:pt x="2110" y="2308"/>
                </a:lnTo>
                <a:lnTo>
                  <a:pt x="2108" y="2307"/>
                </a:lnTo>
                <a:lnTo>
                  <a:pt x="2111" y="2303"/>
                </a:lnTo>
                <a:lnTo>
                  <a:pt x="2111" y="2304"/>
                </a:lnTo>
                <a:lnTo>
                  <a:pt x="2112" y="2298"/>
                </a:lnTo>
                <a:lnTo>
                  <a:pt x="2113" y="2296"/>
                </a:lnTo>
                <a:lnTo>
                  <a:pt x="2113" y="2294"/>
                </a:lnTo>
                <a:lnTo>
                  <a:pt x="2114" y="2292"/>
                </a:lnTo>
                <a:lnTo>
                  <a:pt x="2115" y="2289"/>
                </a:lnTo>
                <a:lnTo>
                  <a:pt x="2116" y="2289"/>
                </a:lnTo>
                <a:lnTo>
                  <a:pt x="2118" y="2289"/>
                </a:lnTo>
                <a:lnTo>
                  <a:pt x="2118" y="2290"/>
                </a:lnTo>
                <a:lnTo>
                  <a:pt x="2119" y="2290"/>
                </a:lnTo>
                <a:lnTo>
                  <a:pt x="2120" y="2290"/>
                </a:lnTo>
                <a:lnTo>
                  <a:pt x="2120" y="2291"/>
                </a:lnTo>
                <a:lnTo>
                  <a:pt x="2121" y="2291"/>
                </a:lnTo>
                <a:lnTo>
                  <a:pt x="2122" y="2291"/>
                </a:lnTo>
                <a:lnTo>
                  <a:pt x="2122" y="2292"/>
                </a:lnTo>
                <a:lnTo>
                  <a:pt x="2123" y="2292"/>
                </a:lnTo>
                <a:lnTo>
                  <a:pt x="2124" y="2294"/>
                </a:lnTo>
                <a:lnTo>
                  <a:pt x="2127" y="2296"/>
                </a:lnTo>
                <a:lnTo>
                  <a:pt x="2128" y="2296"/>
                </a:lnTo>
                <a:lnTo>
                  <a:pt x="2128" y="2297"/>
                </a:lnTo>
                <a:lnTo>
                  <a:pt x="2129" y="2297"/>
                </a:lnTo>
                <a:lnTo>
                  <a:pt x="2129" y="2298"/>
                </a:lnTo>
                <a:lnTo>
                  <a:pt x="2130" y="2298"/>
                </a:lnTo>
                <a:lnTo>
                  <a:pt x="2131" y="2298"/>
                </a:lnTo>
                <a:lnTo>
                  <a:pt x="2132" y="2298"/>
                </a:lnTo>
                <a:lnTo>
                  <a:pt x="2132" y="2299"/>
                </a:lnTo>
                <a:lnTo>
                  <a:pt x="2133" y="2299"/>
                </a:lnTo>
                <a:close/>
                <a:moveTo>
                  <a:pt x="1840" y="2320"/>
                </a:moveTo>
                <a:lnTo>
                  <a:pt x="1840" y="2321"/>
                </a:lnTo>
                <a:lnTo>
                  <a:pt x="1827" y="2321"/>
                </a:lnTo>
                <a:lnTo>
                  <a:pt x="1827" y="2320"/>
                </a:lnTo>
                <a:lnTo>
                  <a:pt x="1826" y="2320"/>
                </a:lnTo>
                <a:lnTo>
                  <a:pt x="1826" y="2312"/>
                </a:lnTo>
                <a:lnTo>
                  <a:pt x="1826" y="2304"/>
                </a:lnTo>
                <a:lnTo>
                  <a:pt x="1823" y="2292"/>
                </a:lnTo>
                <a:lnTo>
                  <a:pt x="1843" y="2288"/>
                </a:lnTo>
                <a:lnTo>
                  <a:pt x="1843" y="2289"/>
                </a:lnTo>
                <a:lnTo>
                  <a:pt x="1843" y="2291"/>
                </a:lnTo>
                <a:lnTo>
                  <a:pt x="1844" y="2297"/>
                </a:lnTo>
                <a:lnTo>
                  <a:pt x="1845" y="2299"/>
                </a:lnTo>
                <a:lnTo>
                  <a:pt x="1845" y="2300"/>
                </a:lnTo>
                <a:lnTo>
                  <a:pt x="1845" y="2302"/>
                </a:lnTo>
                <a:lnTo>
                  <a:pt x="1845" y="2303"/>
                </a:lnTo>
                <a:lnTo>
                  <a:pt x="1846" y="2303"/>
                </a:lnTo>
                <a:lnTo>
                  <a:pt x="1846" y="2304"/>
                </a:lnTo>
                <a:lnTo>
                  <a:pt x="1846" y="2305"/>
                </a:lnTo>
                <a:lnTo>
                  <a:pt x="1848" y="2305"/>
                </a:lnTo>
                <a:lnTo>
                  <a:pt x="1848" y="2306"/>
                </a:lnTo>
                <a:lnTo>
                  <a:pt x="1849" y="2308"/>
                </a:lnTo>
                <a:lnTo>
                  <a:pt x="1850" y="2311"/>
                </a:lnTo>
                <a:lnTo>
                  <a:pt x="1851" y="2312"/>
                </a:lnTo>
                <a:lnTo>
                  <a:pt x="1851" y="2313"/>
                </a:lnTo>
                <a:lnTo>
                  <a:pt x="1852" y="2314"/>
                </a:lnTo>
                <a:lnTo>
                  <a:pt x="1852" y="2315"/>
                </a:lnTo>
                <a:lnTo>
                  <a:pt x="1853" y="2316"/>
                </a:lnTo>
                <a:lnTo>
                  <a:pt x="1853" y="2317"/>
                </a:lnTo>
                <a:lnTo>
                  <a:pt x="1853" y="2319"/>
                </a:lnTo>
                <a:lnTo>
                  <a:pt x="1853" y="2320"/>
                </a:lnTo>
                <a:lnTo>
                  <a:pt x="1840" y="2320"/>
                </a:lnTo>
                <a:close/>
                <a:moveTo>
                  <a:pt x="2360" y="2267"/>
                </a:moveTo>
                <a:lnTo>
                  <a:pt x="2361" y="2267"/>
                </a:lnTo>
                <a:lnTo>
                  <a:pt x="2363" y="2267"/>
                </a:lnTo>
                <a:lnTo>
                  <a:pt x="2364" y="2267"/>
                </a:lnTo>
                <a:lnTo>
                  <a:pt x="2365" y="2269"/>
                </a:lnTo>
                <a:lnTo>
                  <a:pt x="2365" y="2272"/>
                </a:lnTo>
                <a:lnTo>
                  <a:pt x="2363" y="2279"/>
                </a:lnTo>
                <a:lnTo>
                  <a:pt x="2363" y="2284"/>
                </a:lnTo>
                <a:lnTo>
                  <a:pt x="2361" y="2289"/>
                </a:lnTo>
                <a:lnTo>
                  <a:pt x="2359" y="2294"/>
                </a:lnTo>
                <a:lnTo>
                  <a:pt x="2358" y="2297"/>
                </a:lnTo>
                <a:lnTo>
                  <a:pt x="2349" y="2313"/>
                </a:lnTo>
                <a:lnTo>
                  <a:pt x="2339" y="2314"/>
                </a:lnTo>
                <a:lnTo>
                  <a:pt x="2338" y="2316"/>
                </a:lnTo>
                <a:lnTo>
                  <a:pt x="2335" y="2315"/>
                </a:lnTo>
                <a:lnTo>
                  <a:pt x="2334" y="2316"/>
                </a:lnTo>
                <a:lnTo>
                  <a:pt x="2334" y="2320"/>
                </a:lnTo>
                <a:lnTo>
                  <a:pt x="2333" y="2320"/>
                </a:lnTo>
                <a:lnTo>
                  <a:pt x="2330" y="2326"/>
                </a:lnTo>
                <a:lnTo>
                  <a:pt x="2324" y="2330"/>
                </a:lnTo>
                <a:lnTo>
                  <a:pt x="2324" y="2332"/>
                </a:lnTo>
                <a:lnTo>
                  <a:pt x="2324" y="2336"/>
                </a:lnTo>
                <a:lnTo>
                  <a:pt x="2324" y="2339"/>
                </a:lnTo>
                <a:lnTo>
                  <a:pt x="2323" y="2345"/>
                </a:lnTo>
                <a:lnTo>
                  <a:pt x="2324" y="2345"/>
                </a:lnTo>
                <a:lnTo>
                  <a:pt x="2323" y="2350"/>
                </a:lnTo>
                <a:lnTo>
                  <a:pt x="2315" y="2349"/>
                </a:lnTo>
                <a:lnTo>
                  <a:pt x="2310" y="2347"/>
                </a:lnTo>
                <a:lnTo>
                  <a:pt x="2301" y="2341"/>
                </a:lnTo>
                <a:lnTo>
                  <a:pt x="2296" y="2338"/>
                </a:lnTo>
                <a:lnTo>
                  <a:pt x="2287" y="2333"/>
                </a:lnTo>
                <a:lnTo>
                  <a:pt x="2284" y="2326"/>
                </a:lnTo>
                <a:lnTo>
                  <a:pt x="2282" y="2324"/>
                </a:lnTo>
                <a:lnTo>
                  <a:pt x="2267" y="2346"/>
                </a:lnTo>
                <a:lnTo>
                  <a:pt x="2266" y="2347"/>
                </a:lnTo>
                <a:lnTo>
                  <a:pt x="2265" y="2349"/>
                </a:lnTo>
                <a:lnTo>
                  <a:pt x="2264" y="2351"/>
                </a:lnTo>
                <a:lnTo>
                  <a:pt x="2265" y="2355"/>
                </a:lnTo>
                <a:lnTo>
                  <a:pt x="2260" y="2357"/>
                </a:lnTo>
                <a:lnTo>
                  <a:pt x="2257" y="2363"/>
                </a:lnTo>
                <a:lnTo>
                  <a:pt x="2248" y="2366"/>
                </a:lnTo>
                <a:lnTo>
                  <a:pt x="2249" y="2372"/>
                </a:lnTo>
                <a:lnTo>
                  <a:pt x="2248" y="2378"/>
                </a:lnTo>
                <a:lnTo>
                  <a:pt x="2245" y="2380"/>
                </a:lnTo>
                <a:lnTo>
                  <a:pt x="2240" y="2378"/>
                </a:lnTo>
                <a:lnTo>
                  <a:pt x="2239" y="2383"/>
                </a:lnTo>
                <a:lnTo>
                  <a:pt x="2240" y="2385"/>
                </a:lnTo>
                <a:lnTo>
                  <a:pt x="2239" y="2385"/>
                </a:lnTo>
                <a:lnTo>
                  <a:pt x="2238" y="2389"/>
                </a:lnTo>
                <a:lnTo>
                  <a:pt x="2238" y="2390"/>
                </a:lnTo>
                <a:lnTo>
                  <a:pt x="2238" y="2391"/>
                </a:lnTo>
                <a:lnTo>
                  <a:pt x="2238" y="2392"/>
                </a:lnTo>
                <a:lnTo>
                  <a:pt x="2235" y="2397"/>
                </a:lnTo>
                <a:lnTo>
                  <a:pt x="2233" y="2401"/>
                </a:lnTo>
                <a:lnTo>
                  <a:pt x="2228" y="2405"/>
                </a:lnTo>
                <a:lnTo>
                  <a:pt x="2223" y="2408"/>
                </a:lnTo>
                <a:lnTo>
                  <a:pt x="2221" y="2412"/>
                </a:lnTo>
                <a:lnTo>
                  <a:pt x="2215" y="2412"/>
                </a:lnTo>
                <a:lnTo>
                  <a:pt x="2213" y="2414"/>
                </a:lnTo>
                <a:lnTo>
                  <a:pt x="2208" y="2415"/>
                </a:lnTo>
                <a:lnTo>
                  <a:pt x="2206" y="2416"/>
                </a:lnTo>
                <a:lnTo>
                  <a:pt x="2208" y="2387"/>
                </a:lnTo>
                <a:lnTo>
                  <a:pt x="2209" y="2379"/>
                </a:lnTo>
                <a:lnTo>
                  <a:pt x="2209" y="2375"/>
                </a:lnTo>
                <a:lnTo>
                  <a:pt x="2212" y="2357"/>
                </a:lnTo>
                <a:lnTo>
                  <a:pt x="2212" y="2355"/>
                </a:lnTo>
                <a:lnTo>
                  <a:pt x="2214" y="2351"/>
                </a:lnTo>
                <a:lnTo>
                  <a:pt x="2216" y="2348"/>
                </a:lnTo>
                <a:lnTo>
                  <a:pt x="2221" y="2340"/>
                </a:lnTo>
                <a:lnTo>
                  <a:pt x="2224" y="2333"/>
                </a:lnTo>
                <a:lnTo>
                  <a:pt x="2226" y="2329"/>
                </a:lnTo>
                <a:lnTo>
                  <a:pt x="2231" y="2322"/>
                </a:lnTo>
                <a:lnTo>
                  <a:pt x="2234" y="2315"/>
                </a:lnTo>
                <a:lnTo>
                  <a:pt x="2235" y="2314"/>
                </a:lnTo>
                <a:lnTo>
                  <a:pt x="2237" y="2312"/>
                </a:lnTo>
                <a:lnTo>
                  <a:pt x="2237" y="2311"/>
                </a:lnTo>
                <a:lnTo>
                  <a:pt x="2238" y="2309"/>
                </a:lnTo>
                <a:lnTo>
                  <a:pt x="2238" y="2308"/>
                </a:lnTo>
                <a:lnTo>
                  <a:pt x="2239" y="2307"/>
                </a:lnTo>
                <a:lnTo>
                  <a:pt x="2239" y="2306"/>
                </a:lnTo>
                <a:lnTo>
                  <a:pt x="2239" y="2305"/>
                </a:lnTo>
                <a:lnTo>
                  <a:pt x="2239" y="2304"/>
                </a:lnTo>
                <a:lnTo>
                  <a:pt x="2240" y="2303"/>
                </a:lnTo>
                <a:lnTo>
                  <a:pt x="2240" y="2302"/>
                </a:lnTo>
                <a:lnTo>
                  <a:pt x="2240" y="2298"/>
                </a:lnTo>
                <a:lnTo>
                  <a:pt x="2241" y="2294"/>
                </a:lnTo>
                <a:lnTo>
                  <a:pt x="2242" y="2289"/>
                </a:lnTo>
                <a:lnTo>
                  <a:pt x="2242" y="2284"/>
                </a:lnTo>
                <a:lnTo>
                  <a:pt x="2242" y="2283"/>
                </a:lnTo>
                <a:lnTo>
                  <a:pt x="2242" y="2282"/>
                </a:lnTo>
                <a:lnTo>
                  <a:pt x="2243" y="2281"/>
                </a:lnTo>
                <a:lnTo>
                  <a:pt x="2243" y="2280"/>
                </a:lnTo>
                <a:lnTo>
                  <a:pt x="2243" y="2279"/>
                </a:lnTo>
                <a:lnTo>
                  <a:pt x="2245" y="2277"/>
                </a:lnTo>
                <a:lnTo>
                  <a:pt x="2245" y="2275"/>
                </a:lnTo>
                <a:lnTo>
                  <a:pt x="2246" y="2275"/>
                </a:lnTo>
                <a:lnTo>
                  <a:pt x="2247" y="2274"/>
                </a:lnTo>
                <a:lnTo>
                  <a:pt x="2247" y="2273"/>
                </a:lnTo>
                <a:lnTo>
                  <a:pt x="2248" y="2273"/>
                </a:lnTo>
                <a:lnTo>
                  <a:pt x="2248" y="2272"/>
                </a:lnTo>
                <a:lnTo>
                  <a:pt x="2249" y="2271"/>
                </a:lnTo>
                <a:lnTo>
                  <a:pt x="2250" y="2270"/>
                </a:lnTo>
                <a:lnTo>
                  <a:pt x="2251" y="2269"/>
                </a:lnTo>
                <a:lnTo>
                  <a:pt x="2252" y="2269"/>
                </a:lnTo>
                <a:lnTo>
                  <a:pt x="2258" y="2266"/>
                </a:lnTo>
                <a:lnTo>
                  <a:pt x="2262" y="2265"/>
                </a:lnTo>
                <a:lnTo>
                  <a:pt x="2263" y="2263"/>
                </a:lnTo>
                <a:lnTo>
                  <a:pt x="2265" y="2262"/>
                </a:lnTo>
                <a:lnTo>
                  <a:pt x="2266" y="2260"/>
                </a:lnTo>
                <a:lnTo>
                  <a:pt x="2267" y="2257"/>
                </a:lnTo>
                <a:lnTo>
                  <a:pt x="2271" y="2253"/>
                </a:lnTo>
                <a:lnTo>
                  <a:pt x="2272" y="2250"/>
                </a:lnTo>
                <a:lnTo>
                  <a:pt x="2271" y="2250"/>
                </a:lnTo>
                <a:lnTo>
                  <a:pt x="2273" y="2249"/>
                </a:lnTo>
                <a:lnTo>
                  <a:pt x="2274" y="2247"/>
                </a:lnTo>
                <a:lnTo>
                  <a:pt x="2276" y="2246"/>
                </a:lnTo>
                <a:lnTo>
                  <a:pt x="2277" y="2246"/>
                </a:lnTo>
                <a:lnTo>
                  <a:pt x="2279" y="2247"/>
                </a:lnTo>
                <a:lnTo>
                  <a:pt x="2280" y="2247"/>
                </a:lnTo>
                <a:lnTo>
                  <a:pt x="2281" y="2247"/>
                </a:lnTo>
                <a:lnTo>
                  <a:pt x="2282" y="2248"/>
                </a:lnTo>
                <a:lnTo>
                  <a:pt x="2283" y="2248"/>
                </a:lnTo>
                <a:lnTo>
                  <a:pt x="2284" y="2248"/>
                </a:lnTo>
                <a:lnTo>
                  <a:pt x="2285" y="2248"/>
                </a:lnTo>
                <a:lnTo>
                  <a:pt x="2287" y="2248"/>
                </a:lnTo>
                <a:lnTo>
                  <a:pt x="2288" y="2248"/>
                </a:lnTo>
                <a:lnTo>
                  <a:pt x="2289" y="2249"/>
                </a:lnTo>
                <a:lnTo>
                  <a:pt x="2290" y="2249"/>
                </a:lnTo>
                <a:lnTo>
                  <a:pt x="2291" y="2249"/>
                </a:lnTo>
                <a:lnTo>
                  <a:pt x="2293" y="2249"/>
                </a:lnTo>
                <a:lnTo>
                  <a:pt x="2297" y="2250"/>
                </a:lnTo>
                <a:lnTo>
                  <a:pt x="2298" y="2250"/>
                </a:lnTo>
                <a:lnTo>
                  <a:pt x="2299" y="2252"/>
                </a:lnTo>
                <a:lnTo>
                  <a:pt x="2302" y="2252"/>
                </a:lnTo>
                <a:lnTo>
                  <a:pt x="2304" y="2253"/>
                </a:lnTo>
                <a:lnTo>
                  <a:pt x="2306" y="2253"/>
                </a:lnTo>
                <a:lnTo>
                  <a:pt x="2308" y="2254"/>
                </a:lnTo>
                <a:lnTo>
                  <a:pt x="2311" y="2254"/>
                </a:lnTo>
                <a:lnTo>
                  <a:pt x="2314" y="2255"/>
                </a:lnTo>
                <a:lnTo>
                  <a:pt x="2317" y="2255"/>
                </a:lnTo>
                <a:lnTo>
                  <a:pt x="2321" y="2256"/>
                </a:lnTo>
                <a:lnTo>
                  <a:pt x="2323" y="2256"/>
                </a:lnTo>
                <a:lnTo>
                  <a:pt x="2325" y="2256"/>
                </a:lnTo>
                <a:lnTo>
                  <a:pt x="2327" y="2257"/>
                </a:lnTo>
                <a:lnTo>
                  <a:pt x="2330" y="2258"/>
                </a:lnTo>
                <a:lnTo>
                  <a:pt x="2333" y="2258"/>
                </a:lnTo>
                <a:lnTo>
                  <a:pt x="2335" y="2260"/>
                </a:lnTo>
                <a:lnTo>
                  <a:pt x="2338" y="2261"/>
                </a:lnTo>
                <a:lnTo>
                  <a:pt x="2341" y="2261"/>
                </a:lnTo>
                <a:lnTo>
                  <a:pt x="2344" y="2262"/>
                </a:lnTo>
                <a:lnTo>
                  <a:pt x="2347" y="2263"/>
                </a:lnTo>
                <a:lnTo>
                  <a:pt x="2350" y="2264"/>
                </a:lnTo>
                <a:lnTo>
                  <a:pt x="2352" y="2264"/>
                </a:lnTo>
                <a:lnTo>
                  <a:pt x="2355" y="2265"/>
                </a:lnTo>
                <a:lnTo>
                  <a:pt x="2357" y="2266"/>
                </a:lnTo>
                <a:lnTo>
                  <a:pt x="2358" y="2266"/>
                </a:lnTo>
                <a:lnTo>
                  <a:pt x="2360" y="2267"/>
                </a:lnTo>
                <a:close/>
                <a:moveTo>
                  <a:pt x="1827" y="2228"/>
                </a:moveTo>
                <a:lnTo>
                  <a:pt x="1823" y="2232"/>
                </a:lnTo>
                <a:lnTo>
                  <a:pt x="1820" y="2231"/>
                </a:lnTo>
                <a:lnTo>
                  <a:pt x="1819" y="2229"/>
                </a:lnTo>
                <a:lnTo>
                  <a:pt x="1818" y="2229"/>
                </a:lnTo>
                <a:lnTo>
                  <a:pt x="1818" y="2228"/>
                </a:lnTo>
                <a:lnTo>
                  <a:pt x="1817" y="2227"/>
                </a:lnTo>
                <a:lnTo>
                  <a:pt x="1816" y="2226"/>
                </a:lnTo>
                <a:lnTo>
                  <a:pt x="1814" y="2222"/>
                </a:lnTo>
                <a:lnTo>
                  <a:pt x="1811" y="2220"/>
                </a:lnTo>
                <a:lnTo>
                  <a:pt x="1816" y="2212"/>
                </a:lnTo>
                <a:lnTo>
                  <a:pt x="1816" y="2213"/>
                </a:lnTo>
                <a:lnTo>
                  <a:pt x="1817" y="2213"/>
                </a:lnTo>
                <a:lnTo>
                  <a:pt x="1818" y="2215"/>
                </a:lnTo>
                <a:lnTo>
                  <a:pt x="1822" y="2221"/>
                </a:lnTo>
                <a:lnTo>
                  <a:pt x="1823" y="2221"/>
                </a:lnTo>
                <a:lnTo>
                  <a:pt x="1823" y="2222"/>
                </a:lnTo>
                <a:lnTo>
                  <a:pt x="1823" y="2223"/>
                </a:lnTo>
                <a:lnTo>
                  <a:pt x="1824" y="2223"/>
                </a:lnTo>
                <a:lnTo>
                  <a:pt x="1824" y="2224"/>
                </a:lnTo>
                <a:lnTo>
                  <a:pt x="1825" y="2224"/>
                </a:lnTo>
                <a:lnTo>
                  <a:pt x="1825" y="2226"/>
                </a:lnTo>
                <a:lnTo>
                  <a:pt x="1826" y="2226"/>
                </a:lnTo>
                <a:lnTo>
                  <a:pt x="1826" y="2227"/>
                </a:lnTo>
                <a:lnTo>
                  <a:pt x="1827" y="2227"/>
                </a:lnTo>
                <a:lnTo>
                  <a:pt x="1827" y="2228"/>
                </a:lnTo>
                <a:close/>
                <a:moveTo>
                  <a:pt x="988" y="2111"/>
                </a:moveTo>
                <a:lnTo>
                  <a:pt x="988" y="2113"/>
                </a:lnTo>
                <a:lnTo>
                  <a:pt x="987" y="2113"/>
                </a:lnTo>
                <a:lnTo>
                  <a:pt x="981" y="2110"/>
                </a:lnTo>
                <a:lnTo>
                  <a:pt x="980" y="2110"/>
                </a:lnTo>
                <a:lnTo>
                  <a:pt x="980" y="2109"/>
                </a:lnTo>
                <a:lnTo>
                  <a:pt x="981" y="2109"/>
                </a:lnTo>
                <a:lnTo>
                  <a:pt x="981" y="2108"/>
                </a:lnTo>
                <a:lnTo>
                  <a:pt x="981" y="2106"/>
                </a:lnTo>
                <a:lnTo>
                  <a:pt x="982" y="2106"/>
                </a:lnTo>
                <a:lnTo>
                  <a:pt x="982" y="2105"/>
                </a:lnTo>
                <a:lnTo>
                  <a:pt x="982" y="2106"/>
                </a:lnTo>
                <a:lnTo>
                  <a:pt x="982" y="2108"/>
                </a:lnTo>
                <a:lnTo>
                  <a:pt x="981" y="2109"/>
                </a:lnTo>
                <a:lnTo>
                  <a:pt x="987" y="2111"/>
                </a:lnTo>
                <a:lnTo>
                  <a:pt x="988" y="2111"/>
                </a:lnTo>
                <a:close/>
                <a:moveTo>
                  <a:pt x="1003" y="2101"/>
                </a:moveTo>
                <a:lnTo>
                  <a:pt x="1002" y="2105"/>
                </a:lnTo>
                <a:lnTo>
                  <a:pt x="1000" y="2105"/>
                </a:lnTo>
                <a:lnTo>
                  <a:pt x="998" y="2104"/>
                </a:lnTo>
                <a:lnTo>
                  <a:pt x="996" y="2104"/>
                </a:lnTo>
                <a:lnTo>
                  <a:pt x="995" y="2104"/>
                </a:lnTo>
                <a:lnTo>
                  <a:pt x="995" y="2100"/>
                </a:lnTo>
                <a:lnTo>
                  <a:pt x="996" y="2100"/>
                </a:lnTo>
                <a:lnTo>
                  <a:pt x="997" y="2100"/>
                </a:lnTo>
                <a:lnTo>
                  <a:pt x="998" y="2100"/>
                </a:lnTo>
                <a:lnTo>
                  <a:pt x="999" y="2100"/>
                </a:lnTo>
                <a:lnTo>
                  <a:pt x="1003" y="2100"/>
                </a:lnTo>
                <a:lnTo>
                  <a:pt x="1003" y="2101"/>
                </a:lnTo>
                <a:close/>
                <a:moveTo>
                  <a:pt x="991" y="2090"/>
                </a:moveTo>
                <a:lnTo>
                  <a:pt x="991" y="2096"/>
                </a:lnTo>
                <a:lnTo>
                  <a:pt x="990" y="2096"/>
                </a:lnTo>
                <a:lnTo>
                  <a:pt x="989" y="2095"/>
                </a:lnTo>
                <a:lnTo>
                  <a:pt x="989" y="2089"/>
                </a:lnTo>
                <a:lnTo>
                  <a:pt x="991" y="2090"/>
                </a:lnTo>
                <a:close/>
                <a:moveTo>
                  <a:pt x="2073" y="2106"/>
                </a:moveTo>
                <a:lnTo>
                  <a:pt x="2071" y="2108"/>
                </a:lnTo>
                <a:lnTo>
                  <a:pt x="2078" y="2101"/>
                </a:lnTo>
                <a:lnTo>
                  <a:pt x="2091" y="2087"/>
                </a:lnTo>
                <a:lnTo>
                  <a:pt x="2093" y="2086"/>
                </a:lnTo>
                <a:lnTo>
                  <a:pt x="2094" y="2084"/>
                </a:lnTo>
                <a:lnTo>
                  <a:pt x="2095" y="2083"/>
                </a:lnTo>
                <a:lnTo>
                  <a:pt x="2097" y="2081"/>
                </a:lnTo>
                <a:lnTo>
                  <a:pt x="2098" y="2080"/>
                </a:lnTo>
                <a:lnTo>
                  <a:pt x="2113" y="2069"/>
                </a:lnTo>
                <a:lnTo>
                  <a:pt x="2114" y="2069"/>
                </a:lnTo>
                <a:lnTo>
                  <a:pt x="2125" y="2069"/>
                </a:lnTo>
                <a:lnTo>
                  <a:pt x="2125" y="2073"/>
                </a:lnTo>
                <a:lnTo>
                  <a:pt x="2120" y="2076"/>
                </a:lnTo>
                <a:lnTo>
                  <a:pt x="2113" y="2078"/>
                </a:lnTo>
                <a:lnTo>
                  <a:pt x="2098" y="2084"/>
                </a:lnTo>
                <a:lnTo>
                  <a:pt x="2098" y="2100"/>
                </a:lnTo>
                <a:lnTo>
                  <a:pt x="2073" y="2106"/>
                </a:lnTo>
                <a:close/>
                <a:moveTo>
                  <a:pt x="1665" y="2073"/>
                </a:moveTo>
                <a:lnTo>
                  <a:pt x="1664" y="2072"/>
                </a:lnTo>
                <a:lnTo>
                  <a:pt x="1663" y="2068"/>
                </a:lnTo>
                <a:lnTo>
                  <a:pt x="1670" y="2068"/>
                </a:lnTo>
                <a:lnTo>
                  <a:pt x="1670" y="2066"/>
                </a:lnTo>
                <a:lnTo>
                  <a:pt x="1670" y="2062"/>
                </a:lnTo>
                <a:lnTo>
                  <a:pt x="1670" y="2061"/>
                </a:lnTo>
                <a:lnTo>
                  <a:pt x="1670" y="2056"/>
                </a:lnTo>
                <a:lnTo>
                  <a:pt x="1672" y="2056"/>
                </a:lnTo>
                <a:lnTo>
                  <a:pt x="1675" y="2058"/>
                </a:lnTo>
                <a:lnTo>
                  <a:pt x="1678" y="2066"/>
                </a:lnTo>
                <a:lnTo>
                  <a:pt x="1682" y="2079"/>
                </a:lnTo>
                <a:lnTo>
                  <a:pt x="1685" y="2087"/>
                </a:lnTo>
                <a:lnTo>
                  <a:pt x="1685" y="2089"/>
                </a:lnTo>
                <a:lnTo>
                  <a:pt x="1691" y="2104"/>
                </a:lnTo>
                <a:lnTo>
                  <a:pt x="1692" y="2110"/>
                </a:lnTo>
                <a:lnTo>
                  <a:pt x="1695" y="2115"/>
                </a:lnTo>
                <a:lnTo>
                  <a:pt x="1685" y="2119"/>
                </a:lnTo>
                <a:lnTo>
                  <a:pt x="1683" y="2120"/>
                </a:lnTo>
                <a:lnTo>
                  <a:pt x="1670" y="2126"/>
                </a:lnTo>
                <a:lnTo>
                  <a:pt x="1665" y="2115"/>
                </a:lnTo>
                <a:lnTo>
                  <a:pt x="1664" y="2114"/>
                </a:lnTo>
                <a:lnTo>
                  <a:pt x="1664" y="2113"/>
                </a:lnTo>
                <a:lnTo>
                  <a:pt x="1663" y="2112"/>
                </a:lnTo>
                <a:lnTo>
                  <a:pt x="1662" y="2111"/>
                </a:lnTo>
                <a:lnTo>
                  <a:pt x="1662" y="2110"/>
                </a:lnTo>
                <a:lnTo>
                  <a:pt x="1660" y="2109"/>
                </a:lnTo>
                <a:lnTo>
                  <a:pt x="1660" y="2108"/>
                </a:lnTo>
                <a:lnTo>
                  <a:pt x="1659" y="2104"/>
                </a:lnTo>
                <a:lnTo>
                  <a:pt x="1660" y="2100"/>
                </a:lnTo>
                <a:lnTo>
                  <a:pt x="1663" y="2095"/>
                </a:lnTo>
                <a:lnTo>
                  <a:pt x="1665" y="2093"/>
                </a:lnTo>
                <a:lnTo>
                  <a:pt x="1665" y="2092"/>
                </a:lnTo>
                <a:lnTo>
                  <a:pt x="1665" y="2090"/>
                </a:lnTo>
                <a:lnTo>
                  <a:pt x="1665" y="2089"/>
                </a:lnTo>
                <a:lnTo>
                  <a:pt x="1665" y="2088"/>
                </a:lnTo>
                <a:lnTo>
                  <a:pt x="1665" y="2087"/>
                </a:lnTo>
                <a:lnTo>
                  <a:pt x="1666" y="2086"/>
                </a:lnTo>
                <a:lnTo>
                  <a:pt x="1666" y="2084"/>
                </a:lnTo>
                <a:lnTo>
                  <a:pt x="1666" y="2083"/>
                </a:lnTo>
                <a:lnTo>
                  <a:pt x="1666" y="2081"/>
                </a:lnTo>
                <a:lnTo>
                  <a:pt x="1666" y="2079"/>
                </a:lnTo>
                <a:lnTo>
                  <a:pt x="1665" y="2076"/>
                </a:lnTo>
                <a:lnTo>
                  <a:pt x="1665" y="2073"/>
                </a:lnTo>
                <a:close/>
                <a:moveTo>
                  <a:pt x="1690" y="2069"/>
                </a:moveTo>
                <a:lnTo>
                  <a:pt x="1690" y="2073"/>
                </a:lnTo>
                <a:lnTo>
                  <a:pt x="1684" y="2056"/>
                </a:lnTo>
                <a:lnTo>
                  <a:pt x="1684" y="2055"/>
                </a:lnTo>
                <a:lnTo>
                  <a:pt x="1692" y="2055"/>
                </a:lnTo>
                <a:lnTo>
                  <a:pt x="1695" y="2055"/>
                </a:lnTo>
                <a:lnTo>
                  <a:pt x="1696" y="2055"/>
                </a:lnTo>
                <a:lnTo>
                  <a:pt x="1696" y="2056"/>
                </a:lnTo>
                <a:lnTo>
                  <a:pt x="1696" y="2060"/>
                </a:lnTo>
                <a:lnTo>
                  <a:pt x="1696" y="2062"/>
                </a:lnTo>
                <a:lnTo>
                  <a:pt x="1691" y="2062"/>
                </a:lnTo>
                <a:lnTo>
                  <a:pt x="1690" y="2068"/>
                </a:lnTo>
                <a:lnTo>
                  <a:pt x="1690" y="2069"/>
                </a:lnTo>
                <a:close/>
                <a:moveTo>
                  <a:pt x="626" y="2059"/>
                </a:moveTo>
                <a:lnTo>
                  <a:pt x="626" y="2060"/>
                </a:lnTo>
                <a:lnTo>
                  <a:pt x="621" y="2059"/>
                </a:lnTo>
                <a:lnTo>
                  <a:pt x="621" y="2058"/>
                </a:lnTo>
                <a:lnTo>
                  <a:pt x="621" y="2056"/>
                </a:lnTo>
                <a:lnTo>
                  <a:pt x="621" y="2055"/>
                </a:lnTo>
                <a:lnTo>
                  <a:pt x="626" y="2054"/>
                </a:lnTo>
                <a:lnTo>
                  <a:pt x="626" y="2055"/>
                </a:lnTo>
                <a:lnTo>
                  <a:pt x="626" y="2056"/>
                </a:lnTo>
                <a:lnTo>
                  <a:pt x="626" y="2058"/>
                </a:lnTo>
                <a:lnTo>
                  <a:pt x="626" y="2059"/>
                </a:lnTo>
                <a:close/>
                <a:moveTo>
                  <a:pt x="608" y="2056"/>
                </a:moveTo>
                <a:lnTo>
                  <a:pt x="608" y="2054"/>
                </a:lnTo>
                <a:lnTo>
                  <a:pt x="609" y="2052"/>
                </a:lnTo>
                <a:lnTo>
                  <a:pt x="610" y="2051"/>
                </a:lnTo>
                <a:lnTo>
                  <a:pt x="613" y="2052"/>
                </a:lnTo>
                <a:lnTo>
                  <a:pt x="616" y="2056"/>
                </a:lnTo>
                <a:lnTo>
                  <a:pt x="615" y="2056"/>
                </a:lnTo>
                <a:lnTo>
                  <a:pt x="610" y="2056"/>
                </a:lnTo>
                <a:lnTo>
                  <a:pt x="608" y="2056"/>
                </a:lnTo>
                <a:close/>
                <a:moveTo>
                  <a:pt x="625" y="2050"/>
                </a:moveTo>
                <a:lnTo>
                  <a:pt x="619" y="2051"/>
                </a:lnTo>
                <a:lnTo>
                  <a:pt x="618" y="2047"/>
                </a:lnTo>
                <a:lnTo>
                  <a:pt x="624" y="2046"/>
                </a:lnTo>
                <a:lnTo>
                  <a:pt x="625" y="2050"/>
                </a:lnTo>
                <a:close/>
                <a:moveTo>
                  <a:pt x="2065" y="2051"/>
                </a:moveTo>
                <a:lnTo>
                  <a:pt x="2067" y="2051"/>
                </a:lnTo>
                <a:lnTo>
                  <a:pt x="2071" y="2051"/>
                </a:lnTo>
                <a:lnTo>
                  <a:pt x="2071" y="2046"/>
                </a:lnTo>
                <a:lnTo>
                  <a:pt x="2076" y="2047"/>
                </a:lnTo>
                <a:lnTo>
                  <a:pt x="2077" y="2049"/>
                </a:lnTo>
                <a:lnTo>
                  <a:pt x="2078" y="2051"/>
                </a:lnTo>
                <a:lnTo>
                  <a:pt x="2079" y="2051"/>
                </a:lnTo>
                <a:lnTo>
                  <a:pt x="2080" y="2058"/>
                </a:lnTo>
                <a:lnTo>
                  <a:pt x="2080" y="2061"/>
                </a:lnTo>
                <a:lnTo>
                  <a:pt x="2080" y="2062"/>
                </a:lnTo>
                <a:lnTo>
                  <a:pt x="2081" y="2067"/>
                </a:lnTo>
                <a:lnTo>
                  <a:pt x="2082" y="2067"/>
                </a:lnTo>
                <a:lnTo>
                  <a:pt x="2085" y="2067"/>
                </a:lnTo>
                <a:lnTo>
                  <a:pt x="2087" y="2067"/>
                </a:lnTo>
                <a:lnTo>
                  <a:pt x="2089" y="2067"/>
                </a:lnTo>
                <a:lnTo>
                  <a:pt x="2090" y="2067"/>
                </a:lnTo>
                <a:lnTo>
                  <a:pt x="2091" y="2067"/>
                </a:lnTo>
                <a:lnTo>
                  <a:pt x="2094" y="2068"/>
                </a:lnTo>
                <a:lnTo>
                  <a:pt x="2095" y="2068"/>
                </a:lnTo>
                <a:lnTo>
                  <a:pt x="2097" y="2068"/>
                </a:lnTo>
                <a:lnTo>
                  <a:pt x="2098" y="2068"/>
                </a:lnTo>
                <a:lnTo>
                  <a:pt x="2102" y="2068"/>
                </a:lnTo>
                <a:lnTo>
                  <a:pt x="2105" y="2068"/>
                </a:lnTo>
                <a:lnTo>
                  <a:pt x="2107" y="2068"/>
                </a:lnTo>
                <a:lnTo>
                  <a:pt x="2108" y="2068"/>
                </a:lnTo>
                <a:lnTo>
                  <a:pt x="2112" y="2068"/>
                </a:lnTo>
                <a:lnTo>
                  <a:pt x="2110" y="2070"/>
                </a:lnTo>
                <a:lnTo>
                  <a:pt x="2107" y="2071"/>
                </a:lnTo>
                <a:lnTo>
                  <a:pt x="2105" y="2073"/>
                </a:lnTo>
                <a:lnTo>
                  <a:pt x="2103" y="2075"/>
                </a:lnTo>
                <a:lnTo>
                  <a:pt x="2103" y="2076"/>
                </a:lnTo>
                <a:lnTo>
                  <a:pt x="2101" y="2077"/>
                </a:lnTo>
                <a:lnTo>
                  <a:pt x="2099" y="2078"/>
                </a:lnTo>
                <a:lnTo>
                  <a:pt x="2097" y="2080"/>
                </a:lnTo>
                <a:lnTo>
                  <a:pt x="2096" y="2081"/>
                </a:lnTo>
                <a:lnTo>
                  <a:pt x="2094" y="2083"/>
                </a:lnTo>
                <a:lnTo>
                  <a:pt x="2093" y="2084"/>
                </a:lnTo>
                <a:lnTo>
                  <a:pt x="2091" y="2086"/>
                </a:lnTo>
                <a:lnTo>
                  <a:pt x="2090" y="2087"/>
                </a:lnTo>
                <a:lnTo>
                  <a:pt x="2089" y="2088"/>
                </a:lnTo>
                <a:lnTo>
                  <a:pt x="2087" y="2089"/>
                </a:lnTo>
                <a:lnTo>
                  <a:pt x="2086" y="2090"/>
                </a:lnTo>
                <a:lnTo>
                  <a:pt x="2085" y="2093"/>
                </a:lnTo>
                <a:lnTo>
                  <a:pt x="2084" y="2093"/>
                </a:lnTo>
                <a:lnTo>
                  <a:pt x="2084" y="2094"/>
                </a:lnTo>
                <a:lnTo>
                  <a:pt x="2082" y="2095"/>
                </a:lnTo>
                <a:lnTo>
                  <a:pt x="2081" y="2096"/>
                </a:lnTo>
                <a:lnTo>
                  <a:pt x="2079" y="2097"/>
                </a:lnTo>
                <a:lnTo>
                  <a:pt x="2078" y="2100"/>
                </a:lnTo>
                <a:lnTo>
                  <a:pt x="2077" y="2101"/>
                </a:lnTo>
                <a:lnTo>
                  <a:pt x="2076" y="2102"/>
                </a:lnTo>
                <a:lnTo>
                  <a:pt x="2074" y="2104"/>
                </a:lnTo>
                <a:lnTo>
                  <a:pt x="2073" y="2104"/>
                </a:lnTo>
                <a:lnTo>
                  <a:pt x="2072" y="2105"/>
                </a:lnTo>
                <a:lnTo>
                  <a:pt x="2071" y="2106"/>
                </a:lnTo>
                <a:lnTo>
                  <a:pt x="2070" y="2108"/>
                </a:lnTo>
                <a:lnTo>
                  <a:pt x="2069" y="2109"/>
                </a:lnTo>
                <a:lnTo>
                  <a:pt x="2068" y="2111"/>
                </a:lnTo>
                <a:lnTo>
                  <a:pt x="2065" y="2112"/>
                </a:lnTo>
                <a:lnTo>
                  <a:pt x="2064" y="2113"/>
                </a:lnTo>
                <a:lnTo>
                  <a:pt x="2064" y="2114"/>
                </a:lnTo>
                <a:lnTo>
                  <a:pt x="2062" y="2115"/>
                </a:lnTo>
                <a:lnTo>
                  <a:pt x="2060" y="2118"/>
                </a:lnTo>
                <a:lnTo>
                  <a:pt x="2059" y="2119"/>
                </a:lnTo>
                <a:lnTo>
                  <a:pt x="2056" y="2120"/>
                </a:lnTo>
                <a:lnTo>
                  <a:pt x="2054" y="2121"/>
                </a:lnTo>
                <a:lnTo>
                  <a:pt x="2052" y="2121"/>
                </a:lnTo>
                <a:lnTo>
                  <a:pt x="2052" y="2113"/>
                </a:lnTo>
                <a:lnTo>
                  <a:pt x="2052" y="2106"/>
                </a:lnTo>
                <a:lnTo>
                  <a:pt x="2052" y="2102"/>
                </a:lnTo>
                <a:lnTo>
                  <a:pt x="2052" y="2101"/>
                </a:lnTo>
                <a:lnTo>
                  <a:pt x="2052" y="2100"/>
                </a:lnTo>
                <a:lnTo>
                  <a:pt x="2052" y="2098"/>
                </a:lnTo>
                <a:lnTo>
                  <a:pt x="2052" y="2097"/>
                </a:lnTo>
                <a:lnTo>
                  <a:pt x="2052" y="2096"/>
                </a:lnTo>
                <a:lnTo>
                  <a:pt x="2052" y="2095"/>
                </a:lnTo>
                <a:lnTo>
                  <a:pt x="2052" y="2094"/>
                </a:lnTo>
                <a:lnTo>
                  <a:pt x="2052" y="2093"/>
                </a:lnTo>
                <a:lnTo>
                  <a:pt x="2052" y="2092"/>
                </a:lnTo>
                <a:lnTo>
                  <a:pt x="2052" y="2090"/>
                </a:lnTo>
                <a:lnTo>
                  <a:pt x="2052" y="2088"/>
                </a:lnTo>
                <a:lnTo>
                  <a:pt x="2052" y="2087"/>
                </a:lnTo>
                <a:lnTo>
                  <a:pt x="2052" y="2086"/>
                </a:lnTo>
                <a:lnTo>
                  <a:pt x="2052" y="2085"/>
                </a:lnTo>
                <a:lnTo>
                  <a:pt x="2052" y="2084"/>
                </a:lnTo>
                <a:lnTo>
                  <a:pt x="2052" y="2083"/>
                </a:lnTo>
                <a:lnTo>
                  <a:pt x="2052" y="2081"/>
                </a:lnTo>
                <a:lnTo>
                  <a:pt x="2052" y="2079"/>
                </a:lnTo>
                <a:lnTo>
                  <a:pt x="2052" y="2078"/>
                </a:lnTo>
                <a:lnTo>
                  <a:pt x="2052" y="2076"/>
                </a:lnTo>
                <a:lnTo>
                  <a:pt x="2052" y="2075"/>
                </a:lnTo>
                <a:lnTo>
                  <a:pt x="2052" y="2072"/>
                </a:lnTo>
                <a:lnTo>
                  <a:pt x="2052" y="2071"/>
                </a:lnTo>
                <a:lnTo>
                  <a:pt x="2052" y="2069"/>
                </a:lnTo>
                <a:lnTo>
                  <a:pt x="2052" y="2068"/>
                </a:lnTo>
                <a:lnTo>
                  <a:pt x="2052" y="2067"/>
                </a:lnTo>
                <a:lnTo>
                  <a:pt x="2052" y="2066"/>
                </a:lnTo>
                <a:lnTo>
                  <a:pt x="2052" y="2062"/>
                </a:lnTo>
                <a:lnTo>
                  <a:pt x="2052" y="2060"/>
                </a:lnTo>
                <a:lnTo>
                  <a:pt x="2052" y="2059"/>
                </a:lnTo>
                <a:lnTo>
                  <a:pt x="2056" y="2059"/>
                </a:lnTo>
                <a:lnTo>
                  <a:pt x="2059" y="2055"/>
                </a:lnTo>
                <a:lnTo>
                  <a:pt x="2059" y="2054"/>
                </a:lnTo>
                <a:lnTo>
                  <a:pt x="2059" y="2044"/>
                </a:lnTo>
                <a:lnTo>
                  <a:pt x="2063" y="2047"/>
                </a:lnTo>
                <a:lnTo>
                  <a:pt x="2065" y="2051"/>
                </a:lnTo>
                <a:close/>
                <a:moveTo>
                  <a:pt x="802" y="2036"/>
                </a:moveTo>
                <a:lnTo>
                  <a:pt x="800" y="2058"/>
                </a:lnTo>
                <a:lnTo>
                  <a:pt x="792" y="2056"/>
                </a:lnTo>
                <a:lnTo>
                  <a:pt x="782" y="2053"/>
                </a:lnTo>
                <a:lnTo>
                  <a:pt x="775" y="2051"/>
                </a:lnTo>
                <a:lnTo>
                  <a:pt x="771" y="2051"/>
                </a:lnTo>
                <a:lnTo>
                  <a:pt x="771" y="2042"/>
                </a:lnTo>
                <a:lnTo>
                  <a:pt x="772" y="2041"/>
                </a:lnTo>
                <a:lnTo>
                  <a:pt x="774" y="2041"/>
                </a:lnTo>
                <a:lnTo>
                  <a:pt x="775" y="2041"/>
                </a:lnTo>
                <a:lnTo>
                  <a:pt x="776" y="2041"/>
                </a:lnTo>
                <a:lnTo>
                  <a:pt x="777" y="2041"/>
                </a:lnTo>
                <a:lnTo>
                  <a:pt x="777" y="2039"/>
                </a:lnTo>
                <a:lnTo>
                  <a:pt x="778" y="2039"/>
                </a:lnTo>
                <a:lnTo>
                  <a:pt x="779" y="2039"/>
                </a:lnTo>
                <a:lnTo>
                  <a:pt x="780" y="2039"/>
                </a:lnTo>
                <a:lnTo>
                  <a:pt x="782" y="2039"/>
                </a:lnTo>
                <a:lnTo>
                  <a:pt x="783" y="2039"/>
                </a:lnTo>
                <a:lnTo>
                  <a:pt x="802" y="2036"/>
                </a:lnTo>
                <a:close/>
                <a:moveTo>
                  <a:pt x="750" y="2035"/>
                </a:moveTo>
                <a:lnTo>
                  <a:pt x="749" y="2035"/>
                </a:lnTo>
                <a:lnTo>
                  <a:pt x="748" y="2035"/>
                </a:lnTo>
                <a:lnTo>
                  <a:pt x="746" y="2034"/>
                </a:lnTo>
                <a:lnTo>
                  <a:pt x="746" y="2033"/>
                </a:lnTo>
                <a:lnTo>
                  <a:pt x="746" y="2031"/>
                </a:lnTo>
                <a:lnTo>
                  <a:pt x="745" y="2031"/>
                </a:lnTo>
                <a:lnTo>
                  <a:pt x="745" y="2029"/>
                </a:lnTo>
                <a:lnTo>
                  <a:pt x="745" y="2028"/>
                </a:lnTo>
                <a:lnTo>
                  <a:pt x="744" y="2027"/>
                </a:lnTo>
                <a:lnTo>
                  <a:pt x="744" y="2026"/>
                </a:lnTo>
                <a:lnTo>
                  <a:pt x="744" y="2025"/>
                </a:lnTo>
                <a:lnTo>
                  <a:pt x="746" y="2024"/>
                </a:lnTo>
                <a:lnTo>
                  <a:pt x="748" y="2024"/>
                </a:lnTo>
                <a:lnTo>
                  <a:pt x="749" y="2024"/>
                </a:lnTo>
                <a:lnTo>
                  <a:pt x="751" y="2024"/>
                </a:lnTo>
                <a:lnTo>
                  <a:pt x="752" y="2034"/>
                </a:lnTo>
                <a:lnTo>
                  <a:pt x="750" y="2035"/>
                </a:lnTo>
                <a:close/>
                <a:moveTo>
                  <a:pt x="1748" y="2005"/>
                </a:moveTo>
                <a:lnTo>
                  <a:pt x="1739" y="2007"/>
                </a:lnTo>
                <a:lnTo>
                  <a:pt x="1740" y="2009"/>
                </a:lnTo>
                <a:lnTo>
                  <a:pt x="1740" y="2010"/>
                </a:lnTo>
                <a:lnTo>
                  <a:pt x="1741" y="2014"/>
                </a:lnTo>
                <a:lnTo>
                  <a:pt x="1742" y="2017"/>
                </a:lnTo>
                <a:lnTo>
                  <a:pt x="1741" y="2018"/>
                </a:lnTo>
                <a:lnTo>
                  <a:pt x="1740" y="2019"/>
                </a:lnTo>
                <a:lnTo>
                  <a:pt x="1740" y="2020"/>
                </a:lnTo>
                <a:lnTo>
                  <a:pt x="1739" y="2022"/>
                </a:lnTo>
                <a:lnTo>
                  <a:pt x="1734" y="2021"/>
                </a:lnTo>
                <a:lnTo>
                  <a:pt x="1733" y="2024"/>
                </a:lnTo>
                <a:lnTo>
                  <a:pt x="1731" y="2024"/>
                </a:lnTo>
                <a:lnTo>
                  <a:pt x="1726" y="2022"/>
                </a:lnTo>
                <a:lnTo>
                  <a:pt x="1725" y="2031"/>
                </a:lnTo>
                <a:lnTo>
                  <a:pt x="1724" y="2033"/>
                </a:lnTo>
                <a:lnTo>
                  <a:pt x="1736" y="2035"/>
                </a:lnTo>
                <a:lnTo>
                  <a:pt x="1735" y="2038"/>
                </a:lnTo>
                <a:lnTo>
                  <a:pt x="1736" y="2038"/>
                </a:lnTo>
                <a:lnTo>
                  <a:pt x="1735" y="2043"/>
                </a:lnTo>
                <a:lnTo>
                  <a:pt x="1735" y="2044"/>
                </a:lnTo>
                <a:lnTo>
                  <a:pt x="1735" y="2045"/>
                </a:lnTo>
                <a:lnTo>
                  <a:pt x="1734" y="2046"/>
                </a:lnTo>
                <a:lnTo>
                  <a:pt x="1734" y="2047"/>
                </a:lnTo>
                <a:lnTo>
                  <a:pt x="1734" y="2050"/>
                </a:lnTo>
                <a:lnTo>
                  <a:pt x="1734" y="2051"/>
                </a:lnTo>
                <a:lnTo>
                  <a:pt x="1734" y="2052"/>
                </a:lnTo>
                <a:lnTo>
                  <a:pt x="1734" y="2054"/>
                </a:lnTo>
                <a:lnTo>
                  <a:pt x="1734" y="2062"/>
                </a:lnTo>
                <a:lnTo>
                  <a:pt x="1734" y="2063"/>
                </a:lnTo>
                <a:lnTo>
                  <a:pt x="1732" y="2062"/>
                </a:lnTo>
                <a:lnTo>
                  <a:pt x="1727" y="2061"/>
                </a:lnTo>
                <a:lnTo>
                  <a:pt x="1727" y="2060"/>
                </a:lnTo>
                <a:lnTo>
                  <a:pt x="1725" y="2059"/>
                </a:lnTo>
                <a:lnTo>
                  <a:pt x="1724" y="2059"/>
                </a:lnTo>
                <a:lnTo>
                  <a:pt x="1721" y="2058"/>
                </a:lnTo>
                <a:lnTo>
                  <a:pt x="1719" y="2056"/>
                </a:lnTo>
                <a:lnTo>
                  <a:pt x="1717" y="2056"/>
                </a:lnTo>
                <a:lnTo>
                  <a:pt x="1716" y="2055"/>
                </a:lnTo>
                <a:lnTo>
                  <a:pt x="1714" y="2054"/>
                </a:lnTo>
                <a:lnTo>
                  <a:pt x="1713" y="2054"/>
                </a:lnTo>
                <a:lnTo>
                  <a:pt x="1712" y="2054"/>
                </a:lnTo>
                <a:lnTo>
                  <a:pt x="1710" y="2053"/>
                </a:lnTo>
                <a:lnTo>
                  <a:pt x="1709" y="2053"/>
                </a:lnTo>
                <a:lnTo>
                  <a:pt x="1708" y="2053"/>
                </a:lnTo>
                <a:lnTo>
                  <a:pt x="1707" y="2053"/>
                </a:lnTo>
                <a:lnTo>
                  <a:pt x="1706" y="2053"/>
                </a:lnTo>
                <a:lnTo>
                  <a:pt x="1705" y="2053"/>
                </a:lnTo>
                <a:lnTo>
                  <a:pt x="1702" y="2053"/>
                </a:lnTo>
                <a:lnTo>
                  <a:pt x="1701" y="2053"/>
                </a:lnTo>
                <a:lnTo>
                  <a:pt x="1701" y="2039"/>
                </a:lnTo>
                <a:lnTo>
                  <a:pt x="1696" y="2041"/>
                </a:lnTo>
                <a:lnTo>
                  <a:pt x="1693" y="2042"/>
                </a:lnTo>
                <a:lnTo>
                  <a:pt x="1692" y="2043"/>
                </a:lnTo>
                <a:lnTo>
                  <a:pt x="1689" y="2053"/>
                </a:lnTo>
                <a:lnTo>
                  <a:pt x="1689" y="2054"/>
                </a:lnTo>
                <a:lnTo>
                  <a:pt x="1688" y="2054"/>
                </a:lnTo>
                <a:lnTo>
                  <a:pt x="1683" y="2054"/>
                </a:lnTo>
                <a:lnTo>
                  <a:pt x="1684" y="2053"/>
                </a:lnTo>
                <a:lnTo>
                  <a:pt x="1682" y="2044"/>
                </a:lnTo>
                <a:lnTo>
                  <a:pt x="1687" y="2044"/>
                </a:lnTo>
                <a:lnTo>
                  <a:pt x="1688" y="2039"/>
                </a:lnTo>
                <a:lnTo>
                  <a:pt x="1688" y="2038"/>
                </a:lnTo>
                <a:lnTo>
                  <a:pt x="1687" y="2038"/>
                </a:lnTo>
                <a:lnTo>
                  <a:pt x="1685" y="2038"/>
                </a:lnTo>
                <a:lnTo>
                  <a:pt x="1682" y="2038"/>
                </a:lnTo>
                <a:lnTo>
                  <a:pt x="1681" y="2038"/>
                </a:lnTo>
                <a:lnTo>
                  <a:pt x="1681" y="2036"/>
                </a:lnTo>
                <a:lnTo>
                  <a:pt x="1680" y="2030"/>
                </a:lnTo>
                <a:lnTo>
                  <a:pt x="1681" y="2024"/>
                </a:lnTo>
                <a:lnTo>
                  <a:pt x="1685" y="2017"/>
                </a:lnTo>
                <a:lnTo>
                  <a:pt x="1689" y="2013"/>
                </a:lnTo>
                <a:lnTo>
                  <a:pt x="1691" y="2012"/>
                </a:lnTo>
                <a:lnTo>
                  <a:pt x="1696" y="2010"/>
                </a:lnTo>
                <a:lnTo>
                  <a:pt x="1700" y="2007"/>
                </a:lnTo>
                <a:lnTo>
                  <a:pt x="1705" y="2007"/>
                </a:lnTo>
                <a:lnTo>
                  <a:pt x="1707" y="2007"/>
                </a:lnTo>
                <a:lnTo>
                  <a:pt x="1718" y="2007"/>
                </a:lnTo>
                <a:lnTo>
                  <a:pt x="1721" y="2007"/>
                </a:lnTo>
                <a:lnTo>
                  <a:pt x="1727" y="2007"/>
                </a:lnTo>
                <a:lnTo>
                  <a:pt x="1731" y="2007"/>
                </a:lnTo>
                <a:lnTo>
                  <a:pt x="1741" y="2005"/>
                </a:lnTo>
                <a:lnTo>
                  <a:pt x="1744" y="2004"/>
                </a:lnTo>
                <a:lnTo>
                  <a:pt x="1748" y="2004"/>
                </a:lnTo>
                <a:lnTo>
                  <a:pt x="1748" y="2005"/>
                </a:lnTo>
                <a:close/>
                <a:moveTo>
                  <a:pt x="2099" y="1992"/>
                </a:moveTo>
                <a:lnTo>
                  <a:pt x="2104" y="1993"/>
                </a:lnTo>
                <a:lnTo>
                  <a:pt x="2105" y="1993"/>
                </a:lnTo>
                <a:lnTo>
                  <a:pt x="2108" y="2000"/>
                </a:lnTo>
                <a:lnTo>
                  <a:pt x="2099" y="2007"/>
                </a:lnTo>
                <a:lnTo>
                  <a:pt x="2096" y="1995"/>
                </a:lnTo>
                <a:lnTo>
                  <a:pt x="2093" y="1999"/>
                </a:lnTo>
                <a:lnTo>
                  <a:pt x="2084" y="1999"/>
                </a:lnTo>
                <a:lnTo>
                  <a:pt x="2080" y="2001"/>
                </a:lnTo>
                <a:lnTo>
                  <a:pt x="2080" y="2010"/>
                </a:lnTo>
                <a:lnTo>
                  <a:pt x="2073" y="2010"/>
                </a:lnTo>
                <a:lnTo>
                  <a:pt x="2069" y="1976"/>
                </a:lnTo>
                <a:lnTo>
                  <a:pt x="2077" y="1978"/>
                </a:lnTo>
                <a:lnTo>
                  <a:pt x="2079" y="1979"/>
                </a:lnTo>
                <a:lnTo>
                  <a:pt x="2088" y="1983"/>
                </a:lnTo>
                <a:lnTo>
                  <a:pt x="2094" y="1984"/>
                </a:lnTo>
                <a:lnTo>
                  <a:pt x="2094" y="1985"/>
                </a:lnTo>
                <a:lnTo>
                  <a:pt x="2095" y="1990"/>
                </a:lnTo>
                <a:lnTo>
                  <a:pt x="2099" y="1992"/>
                </a:lnTo>
                <a:close/>
                <a:moveTo>
                  <a:pt x="1915" y="1976"/>
                </a:moveTo>
                <a:lnTo>
                  <a:pt x="1916" y="1977"/>
                </a:lnTo>
                <a:lnTo>
                  <a:pt x="1912" y="1987"/>
                </a:lnTo>
                <a:lnTo>
                  <a:pt x="1911" y="1990"/>
                </a:lnTo>
                <a:lnTo>
                  <a:pt x="1911" y="1992"/>
                </a:lnTo>
                <a:lnTo>
                  <a:pt x="1910" y="1990"/>
                </a:lnTo>
                <a:lnTo>
                  <a:pt x="1911" y="1991"/>
                </a:lnTo>
                <a:lnTo>
                  <a:pt x="1909" y="1997"/>
                </a:lnTo>
                <a:lnTo>
                  <a:pt x="1903" y="2013"/>
                </a:lnTo>
                <a:lnTo>
                  <a:pt x="1903" y="2014"/>
                </a:lnTo>
                <a:lnTo>
                  <a:pt x="1902" y="2014"/>
                </a:lnTo>
                <a:lnTo>
                  <a:pt x="1902" y="2017"/>
                </a:lnTo>
                <a:lnTo>
                  <a:pt x="1901" y="2017"/>
                </a:lnTo>
                <a:lnTo>
                  <a:pt x="1901" y="2016"/>
                </a:lnTo>
                <a:lnTo>
                  <a:pt x="1896" y="2014"/>
                </a:lnTo>
                <a:lnTo>
                  <a:pt x="1896" y="2017"/>
                </a:lnTo>
                <a:lnTo>
                  <a:pt x="1895" y="2019"/>
                </a:lnTo>
                <a:lnTo>
                  <a:pt x="1894" y="2021"/>
                </a:lnTo>
                <a:lnTo>
                  <a:pt x="1894" y="2024"/>
                </a:lnTo>
                <a:lnTo>
                  <a:pt x="1894" y="2025"/>
                </a:lnTo>
                <a:lnTo>
                  <a:pt x="1894" y="2027"/>
                </a:lnTo>
                <a:lnTo>
                  <a:pt x="1893" y="2028"/>
                </a:lnTo>
                <a:lnTo>
                  <a:pt x="1891" y="2028"/>
                </a:lnTo>
                <a:lnTo>
                  <a:pt x="1892" y="2036"/>
                </a:lnTo>
                <a:lnTo>
                  <a:pt x="1895" y="2034"/>
                </a:lnTo>
                <a:lnTo>
                  <a:pt x="1898" y="2031"/>
                </a:lnTo>
                <a:lnTo>
                  <a:pt x="1896" y="2036"/>
                </a:lnTo>
                <a:lnTo>
                  <a:pt x="1896" y="2038"/>
                </a:lnTo>
                <a:lnTo>
                  <a:pt x="1896" y="2039"/>
                </a:lnTo>
                <a:lnTo>
                  <a:pt x="1896" y="2042"/>
                </a:lnTo>
                <a:lnTo>
                  <a:pt x="1894" y="2049"/>
                </a:lnTo>
                <a:lnTo>
                  <a:pt x="1893" y="2059"/>
                </a:lnTo>
                <a:lnTo>
                  <a:pt x="1888" y="2059"/>
                </a:lnTo>
                <a:lnTo>
                  <a:pt x="1886" y="2060"/>
                </a:lnTo>
                <a:lnTo>
                  <a:pt x="1883" y="2062"/>
                </a:lnTo>
                <a:lnTo>
                  <a:pt x="1881" y="2063"/>
                </a:lnTo>
                <a:lnTo>
                  <a:pt x="1877" y="2066"/>
                </a:lnTo>
                <a:lnTo>
                  <a:pt x="1875" y="2068"/>
                </a:lnTo>
                <a:lnTo>
                  <a:pt x="1873" y="2069"/>
                </a:lnTo>
                <a:lnTo>
                  <a:pt x="1869" y="2072"/>
                </a:lnTo>
                <a:lnTo>
                  <a:pt x="1869" y="2075"/>
                </a:lnTo>
                <a:lnTo>
                  <a:pt x="1868" y="2078"/>
                </a:lnTo>
                <a:lnTo>
                  <a:pt x="1865" y="2077"/>
                </a:lnTo>
                <a:lnTo>
                  <a:pt x="1863" y="2079"/>
                </a:lnTo>
                <a:lnTo>
                  <a:pt x="1862" y="2080"/>
                </a:lnTo>
                <a:lnTo>
                  <a:pt x="1858" y="2083"/>
                </a:lnTo>
                <a:lnTo>
                  <a:pt x="1859" y="2085"/>
                </a:lnTo>
                <a:lnTo>
                  <a:pt x="1859" y="2087"/>
                </a:lnTo>
                <a:lnTo>
                  <a:pt x="1860" y="2087"/>
                </a:lnTo>
                <a:lnTo>
                  <a:pt x="1862" y="2090"/>
                </a:lnTo>
                <a:lnTo>
                  <a:pt x="1863" y="2092"/>
                </a:lnTo>
                <a:lnTo>
                  <a:pt x="1866" y="2093"/>
                </a:lnTo>
                <a:lnTo>
                  <a:pt x="1865" y="2098"/>
                </a:lnTo>
                <a:lnTo>
                  <a:pt x="1865" y="2101"/>
                </a:lnTo>
                <a:lnTo>
                  <a:pt x="1865" y="2104"/>
                </a:lnTo>
                <a:lnTo>
                  <a:pt x="1863" y="2104"/>
                </a:lnTo>
                <a:lnTo>
                  <a:pt x="1865" y="2106"/>
                </a:lnTo>
                <a:lnTo>
                  <a:pt x="1866" y="2108"/>
                </a:lnTo>
                <a:lnTo>
                  <a:pt x="1866" y="2109"/>
                </a:lnTo>
                <a:lnTo>
                  <a:pt x="1865" y="2111"/>
                </a:lnTo>
                <a:lnTo>
                  <a:pt x="1863" y="2117"/>
                </a:lnTo>
                <a:lnTo>
                  <a:pt x="1862" y="2119"/>
                </a:lnTo>
                <a:lnTo>
                  <a:pt x="1862" y="2120"/>
                </a:lnTo>
                <a:lnTo>
                  <a:pt x="1861" y="2122"/>
                </a:lnTo>
                <a:lnTo>
                  <a:pt x="1860" y="2122"/>
                </a:lnTo>
                <a:lnTo>
                  <a:pt x="1860" y="2123"/>
                </a:lnTo>
                <a:lnTo>
                  <a:pt x="1859" y="2125"/>
                </a:lnTo>
                <a:lnTo>
                  <a:pt x="1857" y="2123"/>
                </a:lnTo>
                <a:lnTo>
                  <a:pt x="1856" y="2123"/>
                </a:lnTo>
                <a:lnTo>
                  <a:pt x="1853" y="2122"/>
                </a:lnTo>
                <a:lnTo>
                  <a:pt x="1852" y="2121"/>
                </a:lnTo>
                <a:lnTo>
                  <a:pt x="1851" y="2121"/>
                </a:lnTo>
                <a:lnTo>
                  <a:pt x="1849" y="2120"/>
                </a:lnTo>
                <a:lnTo>
                  <a:pt x="1848" y="2119"/>
                </a:lnTo>
                <a:lnTo>
                  <a:pt x="1844" y="2118"/>
                </a:lnTo>
                <a:lnTo>
                  <a:pt x="1841" y="2117"/>
                </a:lnTo>
                <a:lnTo>
                  <a:pt x="1835" y="2113"/>
                </a:lnTo>
                <a:lnTo>
                  <a:pt x="1833" y="2118"/>
                </a:lnTo>
                <a:lnTo>
                  <a:pt x="1833" y="2127"/>
                </a:lnTo>
                <a:lnTo>
                  <a:pt x="1836" y="2126"/>
                </a:lnTo>
                <a:lnTo>
                  <a:pt x="1840" y="2126"/>
                </a:lnTo>
                <a:lnTo>
                  <a:pt x="1845" y="2123"/>
                </a:lnTo>
                <a:lnTo>
                  <a:pt x="1846" y="2122"/>
                </a:lnTo>
                <a:lnTo>
                  <a:pt x="1852" y="2123"/>
                </a:lnTo>
                <a:lnTo>
                  <a:pt x="1853" y="2123"/>
                </a:lnTo>
                <a:lnTo>
                  <a:pt x="1848" y="2132"/>
                </a:lnTo>
                <a:lnTo>
                  <a:pt x="1845" y="2135"/>
                </a:lnTo>
                <a:lnTo>
                  <a:pt x="1845" y="2136"/>
                </a:lnTo>
                <a:lnTo>
                  <a:pt x="1841" y="2143"/>
                </a:lnTo>
                <a:lnTo>
                  <a:pt x="1835" y="2152"/>
                </a:lnTo>
                <a:lnTo>
                  <a:pt x="1832" y="2157"/>
                </a:lnTo>
                <a:lnTo>
                  <a:pt x="1829" y="2161"/>
                </a:lnTo>
                <a:lnTo>
                  <a:pt x="1827" y="2164"/>
                </a:lnTo>
                <a:lnTo>
                  <a:pt x="1826" y="2167"/>
                </a:lnTo>
                <a:lnTo>
                  <a:pt x="1825" y="2170"/>
                </a:lnTo>
                <a:lnTo>
                  <a:pt x="1824" y="2172"/>
                </a:lnTo>
                <a:lnTo>
                  <a:pt x="1822" y="2176"/>
                </a:lnTo>
                <a:lnTo>
                  <a:pt x="1822" y="2177"/>
                </a:lnTo>
                <a:lnTo>
                  <a:pt x="1820" y="2177"/>
                </a:lnTo>
                <a:lnTo>
                  <a:pt x="1818" y="2176"/>
                </a:lnTo>
                <a:lnTo>
                  <a:pt x="1816" y="2174"/>
                </a:lnTo>
                <a:lnTo>
                  <a:pt x="1814" y="2173"/>
                </a:lnTo>
                <a:lnTo>
                  <a:pt x="1811" y="2172"/>
                </a:lnTo>
                <a:lnTo>
                  <a:pt x="1809" y="2171"/>
                </a:lnTo>
                <a:lnTo>
                  <a:pt x="1805" y="2169"/>
                </a:lnTo>
                <a:lnTo>
                  <a:pt x="1802" y="2173"/>
                </a:lnTo>
                <a:lnTo>
                  <a:pt x="1801" y="2174"/>
                </a:lnTo>
                <a:lnTo>
                  <a:pt x="1802" y="2176"/>
                </a:lnTo>
                <a:lnTo>
                  <a:pt x="1806" y="2177"/>
                </a:lnTo>
                <a:lnTo>
                  <a:pt x="1805" y="2179"/>
                </a:lnTo>
                <a:lnTo>
                  <a:pt x="1803" y="2181"/>
                </a:lnTo>
                <a:lnTo>
                  <a:pt x="1802" y="2184"/>
                </a:lnTo>
                <a:lnTo>
                  <a:pt x="1801" y="2186"/>
                </a:lnTo>
                <a:lnTo>
                  <a:pt x="1801" y="2187"/>
                </a:lnTo>
                <a:lnTo>
                  <a:pt x="1800" y="2188"/>
                </a:lnTo>
                <a:lnTo>
                  <a:pt x="1800" y="2191"/>
                </a:lnTo>
                <a:lnTo>
                  <a:pt x="1800" y="2196"/>
                </a:lnTo>
                <a:lnTo>
                  <a:pt x="1803" y="2202"/>
                </a:lnTo>
                <a:lnTo>
                  <a:pt x="1803" y="2203"/>
                </a:lnTo>
                <a:lnTo>
                  <a:pt x="1808" y="2203"/>
                </a:lnTo>
                <a:lnTo>
                  <a:pt x="1807" y="2205"/>
                </a:lnTo>
                <a:lnTo>
                  <a:pt x="1806" y="2207"/>
                </a:lnTo>
                <a:lnTo>
                  <a:pt x="1805" y="2210"/>
                </a:lnTo>
                <a:lnTo>
                  <a:pt x="1803" y="2212"/>
                </a:lnTo>
                <a:lnTo>
                  <a:pt x="1802" y="2214"/>
                </a:lnTo>
                <a:lnTo>
                  <a:pt x="1801" y="2216"/>
                </a:lnTo>
                <a:lnTo>
                  <a:pt x="1801" y="2218"/>
                </a:lnTo>
                <a:lnTo>
                  <a:pt x="1799" y="2215"/>
                </a:lnTo>
                <a:lnTo>
                  <a:pt x="1798" y="2213"/>
                </a:lnTo>
                <a:lnTo>
                  <a:pt x="1797" y="2212"/>
                </a:lnTo>
                <a:lnTo>
                  <a:pt x="1795" y="2208"/>
                </a:lnTo>
                <a:lnTo>
                  <a:pt x="1794" y="2207"/>
                </a:lnTo>
                <a:lnTo>
                  <a:pt x="1793" y="2206"/>
                </a:lnTo>
                <a:lnTo>
                  <a:pt x="1792" y="2204"/>
                </a:lnTo>
                <a:lnTo>
                  <a:pt x="1792" y="2203"/>
                </a:lnTo>
                <a:lnTo>
                  <a:pt x="1791" y="2202"/>
                </a:lnTo>
                <a:lnTo>
                  <a:pt x="1790" y="2201"/>
                </a:lnTo>
                <a:lnTo>
                  <a:pt x="1790" y="2199"/>
                </a:lnTo>
                <a:lnTo>
                  <a:pt x="1790" y="2198"/>
                </a:lnTo>
                <a:lnTo>
                  <a:pt x="1790" y="2197"/>
                </a:lnTo>
                <a:lnTo>
                  <a:pt x="1790" y="2196"/>
                </a:lnTo>
                <a:lnTo>
                  <a:pt x="1790" y="2194"/>
                </a:lnTo>
                <a:lnTo>
                  <a:pt x="1790" y="2191"/>
                </a:lnTo>
                <a:lnTo>
                  <a:pt x="1790" y="2190"/>
                </a:lnTo>
                <a:lnTo>
                  <a:pt x="1790" y="2188"/>
                </a:lnTo>
                <a:lnTo>
                  <a:pt x="1790" y="2187"/>
                </a:lnTo>
                <a:lnTo>
                  <a:pt x="1789" y="2185"/>
                </a:lnTo>
                <a:lnTo>
                  <a:pt x="1789" y="2184"/>
                </a:lnTo>
                <a:lnTo>
                  <a:pt x="1789" y="2181"/>
                </a:lnTo>
                <a:lnTo>
                  <a:pt x="1789" y="2180"/>
                </a:lnTo>
                <a:lnTo>
                  <a:pt x="1789" y="2178"/>
                </a:lnTo>
                <a:lnTo>
                  <a:pt x="1789" y="2176"/>
                </a:lnTo>
                <a:lnTo>
                  <a:pt x="1789" y="2174"/>
                </a:lnTo>
                <a:lnTo>
                  <a:pt x="1789" y="2173"/>
                </a:lnTo>
                <a:lnTo>
                  <a:pt x="1789" y="2172"/>
                </a:lnTo>
                <a:lnTo>
                  <a:pt x="1789" y="2171"/>
                </a:lnTo>
                <a:lnTo>
                  <a:pt x="1789" y="2169"/>
                </a:lnTo>
                <a:lnTo>
                  <a:pt x="1789" y="2168"/>
                </a:lnTo>
                <a:lnTo>
                  <a:pt x="1789" y="2165"/>
                </a:lnTo>
                <a:lnTo>
                  <a:pt x="1789" y="2162"/>
                </a:lnTo>
                <a:lnTo>
                  <a:pt x="1789" y="2157"/>
                </a:lnTo>
                <a:lnTo>
                  <a:pt x="1789" y="2156"/>
                </a:lnTo>
                <a:lnTo>
                  <a:pt x="1784" y="2156"/>
                </a:lnTo>
                <a:lnTo>
                  <a:pt x="1781" y="2159"/>
                </a:lnTo>
                <a:lnTo>
                  <a:pt x="1780" y="2159"/>
                </a:lnTo>
                <a:lnTo>
                  <a:pt x="1778" y="2159"/>
                </a:lnTo>
                <a:lnTo>
                  <a:pt x="1777" y="2159"/>
                </a:lnTo>
                <a:lnTo>
                  <a:pt x="1777" y="2157"/>
                </a:lnTo>
                <a:lnTo>
                  <a:pt x="1776" y="2157"/>
                </a:lnTo>
                <a:lnTo>
                  <a:pt x="1775" y="2157"/>
                </a:lnTo>
                <a:lnTo>
                  <a:pt x="1774" y="2159"/>
                </a:lnTo>
                <a:lnTo>
                  <a:pt x="1773" y="2159"/>
                </a:lnTo>
                <a:lnTo>
                  <a:pt x="1772" y="2157"/>
                </a:lnTo>
                <a:lnTo>
                  <a:pt x="1770" y="2155"/>
                </a:lnTo>
                <a:lnTo>
                  <a:pt x="1769" y="2155"/>
                </a:lnTo>
                <a:lnTo>
                  <a:pt x="1768" y="2154"/>
                </a:lnTo>
                <a:lnTo>
                  <a:pt x="1768" y="2153"/>
                </a:lnTo>
                <a:lnTo>
                  <a:pt x="1767" y="2153"/>
                </a:lnTo>
                <a:lnTo>
                  <a:pt x="1766" y="2153"/>
                </a:lnTo>
                <a:lnTo>
                  <a:pt x="1765" y="2153"/>
                </a:lnTo>
                <a:lnTo>
                  <a:pt x="1764" y="2153"/>
                </a:lnTo>
                <a:lnTo>
                  <a:pt x="1763" y="2153"/>
                </a:lnTo>
                <a:lnTo>
                  <a:pt x="1761" y="2154"/>
                </a:lnTo>
                <a:lnTo>
                  <a:pt x="1757" y="2160"/>
                </a:lnTo>
                <a:lnTo>
                  <a:pt x="1756" y="2160"/>
                </a:lnTo>
                <a:lnTo>
                  <a:pt x="1755" y="2161"/>
                </a:lnTo>
                <a:lnTo>
                  <a:pt x="1750" y="2162"/>
                </a:lnTo>
                <a:lnTo>
                  <a:pt x="1750" y="2163"/>
                </a:lnTo>
                <a:lnTo>
                  <a:pt x="1750" y="2164"/>
                </a:lnTo>
                <a:lnTo>
                  <a:pt x="1750" y="2165"/>
                </a:lnTo>
                <a:lnTo>
                  <a:pt x="1751" y="2169"/>
                </a:lnTo>
                <a:lnTo>
                  <a:pt x="1753" y="2170"/>
                </a:lnTo>
                <a:lnTo>
                  <a:pt x="1756" y="2170"/>
                </a:lnTo>
                <a:lnTo>
                  <a:pt x="1757" y="2171"/>
                </a:lnTo>
                <a:lnTo>
                  <a:pt x="1757" y="2172"/>
                </a:lnTo>
                <a:lnTo>
                  <a:pt x="1757" y="2173"/>
                </a:lnTo>
                <a:lnTo>
                  <a:pt x="1758" y="2174"/>
                </a:lnTo>
                <a:lnTo>
                  <a:pt x="1758" y="2176"/>
                </a:lnTo>
                <a:lnTo>
                  <a:pt x="1757" y="2177"/>
                </a:lnTo>
                <a:lnTo>
                  <a:pt x="1756" y="2177"/>
                </a:lnTo>
                <a:lnTo>
                  <a:pt x="1755" y="2177"/>
                </a:lnTo>
                <a:lnTo>
                  <a:pt x="1753" y="2179"/>
                </a:lnTo>
                <a:lnTo>
                  <a:pt x="1753" y="2180"/>
                </a:lnTo>
                <a:lnTo>
                  <a:pt x="1755" y="2181"/>
                </a:lnTo>
                <a:lnTo>
                  <a:pt x="1755" y="2182"/>
                </a:lnTo>
                <a:lnTo>
                  <a:pt x="1753" y="2184"/>
                </a:lnTo>
                <a:lnTo>
                  <a:pt x="1753" y="2185"/>
                </a:lnTo>
                <a:lnTo>
                  <a:pt x="1752" y="2185"/>
                </a:lnTo>
                <a:lnTo>
                  <a:pt x="1752" y="2186"/>
                </a:lnTo>
                <a:lnTo>
                  <a:pt x="1751" y="2188"/>
                </a:lnTo>
                <a:lnTo>
                  <a:pt x="1750" y="2190"/>
                </a:lnTo>
                <a:lnTo>
                  <a:pt x="1750" y="2191"/>
                </a:lnTo>
                <a:lnTo>
                  <a:pt x="1750" y="2193"/>
                </a:lnTo>
                <a:lnTo>
                  <a:pt x="1748" y="2193"/>
                </a:lnTo>
                <a:lnTo>
                  <a:pt x="1747" y="2195"/>
                </a:lnTo>
                <a:lnTo>
                  <a:pt x="1746" y="2196"/>
                </a:lnTo>
                <a:lnTo>
                  <a:pt x="1746" y="2197"/>
                </a:lnTo>
                <a:lnTo>
                  <a:pt x="1746" y="2198"/>
                </a:lnTo>
                <a:lnTo>
                  <a:pt x="1746" y="2201"/>
                </a:lnTo>
                <a:lnTo>
                  <a:pt x="1746" y="2202"/>
                </a:lnTo>
                <a:lnTo>
                  <a:pt x="1746" y="2203"/>
                </a:lnTo>
                <a:lnTo>
                  <a:pt x="1747" y="2204"/>
                </a:lnTo>
                <a:lnTo>
                  <a:pt x="1747" y="2205"/>
                </a:lnTo>
                <a:lnTo>
                  <a:pt x="1747" y="2206"/>
                </a:lnTo>
                <a:lnTo>
                  <a:pt x="1747" y="2207"/>
                </a:lnTo>
                <a:lnTo>
                  <a:pt x="1748" y="2210"/>
                </a:lnTo>
                <a:lnTo>
                  <a:pt x="1748" y="2211"/>
                </a:lnTo>
                <a:lnTo>
                  <a:pt x="1748" y="2212"/>
                </a:lnTo>
                <a:lnTo>
                  <a:pt x="1748" y="2213"/>
                </a:lnTo>
                <a:lnTo>
                  <a:pt x="1748" y="2214"/>
                </a:lnTo>
                <a:lnTo>
                  <a:pt x="1748" y="2215"/>
                </a:lnTo>
                <a:lnTo>
                  <a:pt x="1749" y="2216"/>
                </a:lnTo>
                <a:lnTo>
                  <a:pt x="1750" y="2218"/>
                </a:lnTo>
                <a:lnTo>
                  <a:pt x="1752" y="2220"/>
                </a:lnTo>
                <a:lnTo>
                  <a:pt x="1756" y="2220"/>
                </a:lnTo>
                <a:lnTo>
                  <a:pt x="1758" y="2220"/>
                </a:lnTo>
                <a:lnTo>
                  <a:pt x="1759" y="2220"/>
                </a:lnTo>
                <a:lnTo>
                  <a:pt x="1761" y="2220"/>
                </a:lnTo>
                <a:lnTo>
                  <a:pt x="1765" y="2220"/>
                </a:lnTo>
                <a:lnTo>
                  <a:pt x="1766" y="2220"/>
                </a:lnTo>
                <a:lnTo>
                  <a:pt x="1766" y="2216"/>
                </a:lnTo>
                <a:lnTo>
                  <a:pt x="1773" y="2218"/>
                </a:lnTo>
                <a:lnTo>
                  <a:pt x="1780" y="2218"/>
                </a:lnTo>
                <a:lnTo>
                  <a:pt x="1780" y="2221"/>
                </a:lnTo>
                <a:lnTo>
                  <a:pt x="1781" y="2221"/>
                </a:lnTo>
                <a:lnTo>
                  <a:pt x="1782" y="2221"/>
                </a:lnTo>
                <a:lnTo>
                  <a:pt x="1784" y="2222"/>
                </a:lnTo>
                <a:lnTo>
                  <a:pt x="1785" y="2222"/>
                </a:lnTo>
                <a:lnTo>
                  <a:pt x="1788" y="2222"/>
                </a:lnTo>
                <a:lnTo>
                  <a:pt x="1790" y="2222"/>
                </a:lnTo>
                <a:lnTo>
                  <a:pt x="1791" y="2222"/>
                </a:lnTo>
                <a:lnTo>
                  <a:pt x="1793" y="2222"/>
                </a:lnTo>
                <a:lnTo>
                  <a:pt x="1794" y="2223"/>
                </a:lnTo>
                <a:lnTo>
                  <a:pt x="1795" y="2223"/>
                </a:lnTo>
                <a:lnTo>
                  <a:pt x="1797" y="2223"/>
                </a:lnTo>
                <a:lnTo>
                  <a:pt x="1798" y="2224"/>
                </a:lnTo>
                <a:lnTo>
                  <a:pt x="1795" y="2230"/>
                </a:lnTo>
                <a:lnTo>
                  <a:pt x="1794" y="2236"/>
                </a:lnTo>
                <a:lnTo>
                  <a:pt x="1794" y="2237"/>
                </a:lnTo>
                <a:lnTo>
                  <a:pt x="1793" y="2239"/>
                </a:lnTo>
                <a:lnTo>
                  <a:pt x="1792" y="2239"/>
                </a:lnTo>
                <a:lnTo>
                  <a:pt x="1792" y="2240"/>
                </a:lnTo>
                <a:lnTo>
                  <a:pt x="1792" y="2241"/>
                </a:lnTo>
                <a:lnTo>
                  <a:pt x="1791" y="2241"/>
                </a:lnTo>
                <a:lnTo>
                  <a:pt x="1791" y="2243"/>
                </a:lnTo>
                <a:lnTo>
                  <a:pt x="1790" y="2243"/>
                </a:lnTo>
                <a:lnTo>
                  <a:pt x="1786" y="2246"/>
                </a:lnTo>
                <a:lnTo>
                  <a:pt x="1782" y="2250"/>
                </a:lnTo>
                <a:lnTo>
                  <a:pt x="1777" y="2254"/>
                </a:lnTo>
                <a:lnTo>
                  <a:pt x="1777" y="2255"/>
                </a:lnTo>
                <a:lnTo>
                  <a:pt x="1776" y="2255"/>
                </a:lnTo>
                <a:lnTo>
                  <a:pt x="1775" y="2257"/>
                </a:lnTo>
                <a:lnTo>
                  <a:pt x="1773" y="2258"/>
                </a:lnTo>
                <a:lnTo>
                  <a:pt x="1772" y="2260"/>
                </a:lnTo>
                <a:lnTo>
                  <a:pt x="1769" y="2262"/>
                </a:lnTo>
                <a:lnTo>
                  <a:pt x="1766" y="2265"/>
                </a:lnTo>
                <a:lnTo>
                  <a:pt x="1760" y="2270"/>
                </a:lnTo>
                <a:lnTo>
                  <a:pt x="1758" y="2270"/>
                </a:lnTo>
                <a:lnTo>
                  <a:pt x="1757" y="2267"/>
                </a:lnTo>
                <a:lnTo>
                  <a:pt x="1756" y="2263"/>
                </a:lnTo>
                <a:lnTo>
                  <a:pt x="1756" y="2262"/>
                </a:lnTo>
                <a:lnTo>
                  <a:pt x="1755" y="2262"/>
                </a:lnTo>
                <a:lnTo>
                  <a:pt x="1755" y="2261"/>
                </a:lnTo>
                <a:lnTo>
                  <a:pt x="1755" y="2260"/>
                </a:lnTo>
                <a:lnTo>
                  <a:pt x="1753" y="2260"/>
                </a:lnTo>
                <a:lnTo>
                  <a:pt x="1753" y="2258"/>
                </a:lnTo>
                <a:lnTo>
                  <a:pt x="1753" y="2257"/>
                </a:lnTo>
                <a:lnTo>
                  <a:pt x="1752" y="2257"/>
                </a:lnTo>
                <a:lnTo>
                  <a:pt x="1752" y="2256"/>
                </a:lnTo>
                <a:lnTo>
                  <a:pt x="1752" y="2255"/>
                </a:lnTo>
                <a:lnTo>
                  <a:pt x="1751" y="2255"/>
                </a:lnTo>
                <a:lnTo>
                  <a:pt x="1751" y="2254"/>
                </a:lnTo>
                <a:lnTo>
                  <a:pt x="1751" y="2253"/>
                </a:lnTo>
                <a:lnTo>
                  <a:pt x="1750" y="2253"/>
                </a:lnTo>
                <a:lnTo>
                  <a:pt x="1750" y="2252"/>
                </a:lnTo>
                <a:lnTo>
                  <a:pt x="1750" y="2250"/>
                </a:lnTo>
                <a:lnTo>
                  <a:pt x="1749" y="2250"/>
                </a:lnTo>
                <a:lnTo>
                  <a:pt x="1749" y="2249"/>
                </a:lnTo>
                <a:lnTo>
                  <a:pt x="1749" y="2248"/>
                </a:lnTo>
                <a:lnTo>
                  <a:pt x="1748" y="2248"/>
                </a:lnTo>
                <a:lnTo>
                  <a:pt x="1748" y="2247"/>
                </a:lnTo>
                <a:lnTo>
                  <a:pt x="1748" y="2246"/>
                </a:lnTo>
                <a:lnTo>
                  <a:pt x="1748" y="2245"/>
                </a:lnTo>
                <a:lnTo>
                  <a:pt x="1747" y="2245"/>
                </a:lnTo>
                <a:lnTo>
                  <a:pt x="1747" y="2244"/>
                </a:lnTo>
                <a:lnTo>
                  <a:pt x="1747" y="2243"/>
                </a:lnTo>
                <a:lnTo>
                  <a:pt x="1744" y="2238"/>
                </a:lnTo>
                <a:lnTo>
                  <a:pt x="1736" y="2211"/>
                </a:lnTo>
                <a:lnTo>
                  <a:pt x="1734" y="2203"/>
                </a:lnTo>
                <a:lnTo>
                  <a:pt x="1733" y="2203"/>
                </a:lnTo>
                <a:lnTo>
                  <a:pt x="1729" y="2193"/>
                </a:lnTo>
                <a:lnTo>
                  <a:pt x="1727" y="2188"/>
                </a:lnTo>
                <a:lnTo>
                  <a:pt x="1723" y="2174"/>
                </a:lnTo>
                <a:lnTo>
                  <a:pt x="1719" y="2167"/>
                </a:lnTo>
                <a:lnTo>
                  <a:pt x="1714" y="2147"/>
                </a:lnTo>
                <a:lnTo>
                  <a:pt x="1713" y="2144"/>
                </a:lnTo>
                <a:lnTo>
                  <a:pt x="1713" y="2143"/>
                </a:lnTo>
                <a:lnTo>
                  <a:pt x="1713" y="2142"/>
                </a:lnTo>
                <a:lnTo>
                  <a:pt x="1714" y="2142"/>
                </a:lnTo>
                <a:lnTo>
                  <a:pt x="1713" y="2140"/>
                </a:lnTo>
                <a:lnTo>
                  <a:pt x="1704" y="2114"/>
                </a:lnTo>
                <a:lnTo>
                  <a:pt x="1702" y="2111"/>
                </a:lnTo>
                <a:lnTo>
                  <a:pt x="1693" y="2084"/>
                </a:lnTo>
                <a:lnTo>
                  <a:pt x="1692" y="2079"/>
                </a:lnTo>
                <a:lnTo>
                  <a:pt x="1690" y="2075"/>
                </a:lnTo>
                <a:lnTo>
                  <a:pt x="1693" y="2072"/>
                </a:lnTo>
                <a:lnTo>
                  <a:pt x="1697" y="2071"/>
                </a:lnTo>
                <a:lnTo>
                  <a:pt x="1698" y="2071"/>
                </a:lnTo>
                <a:lnTo>
                  <a:pt x="1699" y="2070"/>
                </a:lnTo>
                <a:lnTo>
                  <a:pt x="1702" y="2071"/>
                </a:lnTo>
                <a:lnTo>
                  <a:pt x="1704" y="2071"/>
                </a:lnTo>
                <a:lnTo>
                  <a:pt x="1702" y="2068"/>
                </a:lnTo>
                <a:lnTo>
                  <a:pt x="1702" y="2067"/>
                </a:lnTo>
                <a:lnTo>
                  <a:pt x="1701" y="2066"/>
                </a:lnTo>
                <a:lnTo>
                  <a:pt x="1707" y="2066"/>
                </a:lnTo>
                <a:lnTo>
                  <a:pt x="1712" y="2067"/>
                </a:lnTo>
                <a:lnTo>
                  <a:pt x="1717" y="2069"/>
                </a:lnTo>
                <a:lnTo>
                  <a:pt x="1717" y="2058"/>
                </a:lnTo>
                <a:lnTo>
                  <a:pt x="1735" y="2066"/>
                </a:lnTo>
                <a:lnTo>
                  <a:pt x="1735" y="2063"/>
                </a:lnTo>
                <a:lnTo>
                  <a:pt x="1735" y="2062"/>
                </a:lnTo>
                <a:lnTo>
                  <a:pt x="1735" y="2058"/>
                </a:lnTo>
                <a:lnTo>
                  <a:pt x="1735" y="2054"/>
                </a:lnTo>
                <a:lnTo>
                  <a:pt x="1735" y="2052"/>
                </a:lnTo>
                <a:lnTo>
                  <a:pt x="1735" y="2050"/>
                </a:lnTo>
                <a:lnTo>
                  <a:pt x="1735" y="2047"/>
                </a:lnTo>
                <a:lnTo>
                  <a:pt x="1735" y="2045"/>
                </a:lnTo>
                <a:lnTo>
                  <a:pt x="1735" y="2043"/>
                </a:lnTo>
                <a:lnTo>
                  <a:pt x="1738" y="2036"/>
                </a:lnTo>
                <a:lnTo>
                  <a:pt x="1739" y="2029"/>
                </a:lnTo>
                <a:lnTo>
                  <a:pt x="1740" y="2029"/>
                </a:lnTo>
                <a:lnTo>
                  <a:pt x="1743" y="2029"/>
                </a:lnTo>
                <a:lnTo>
                  <a:pt x="1743" y="2027"/>
                </a:lnTo>
                <a:lnTo>
                  <a:pt x="1744" y="2025"/>
                </a:lnTo>
                <a:lnTo>
                  <a:pt x="1740" y="2025"/>
                </a:lnTo>
                <a:lnTo>
                  <a:pt x="1741" y="2024"/>
                </a:lnTo>
                <a:lnTo>
                  <a:pt x="1741" y="2022"/>
                </a:lnTo>
                <a:lnTo>
                  <a:pt x="1741" y="2021"/>
                </a:lnTo>
                <a:lnTo>
                  <a:pt x="1742" y="2020"/>
                </a:lnTo>
                <a:lnTo>
                  <a:pt x="1742" y="2019"/>
                </a:lnTo>
                <a:lnTo>
                  <a:pt x="1743" y="2018"/>
                </a:lnTo>
                <a:lnTo>
                  <a:pt x="1743" y="2017"/>
                </a:lnTo>
                <a:lnTo>
                  <a:pt x="1744" y="2016"/>
                </a:lnTo>
                <a:lnTo>
                  <a:pt x="1746" y="2014"/>
                </a:lnTo>
                <a:lnTo>
                  <a:pt x="1746" y="2013"/>
                </a:lnTo>
                <a:lnTo>
                  <a:pt x="1747" y="2013"/>
                </a:lnTo>
                <a:lnTo>
                  <a:pt x="1748" y="2012"/>
                </a:lnTo>
                <a:lnTo>
                  <a:pt x="1749" y="2011"/>
                </a:lnTo>
                <a:lnTo>
                  <a:pt x="1753" y="2007"/>
                </a:lnTo>
                <a:lnTo>
                  <a:pt x="1755" y="2005"/>
                </a:lnTo>
                <a:lnTo>
                  <a:pt x="1756" y="2004"/>
                </a:lnTo>
                <a:lnTo>
                  <a:pt x="1757" y="2003"/>
                </a:lnTo>
                <a:lnTo>
                  <a:pt x="1758" y="2002"/>
                </a:lnTo>
                <a:lnTo>
                  <a:pt x="1758" y="2001"/>
                </a:lnTo>
                <a:lnTo>
                  <a:pt x="1759" y="2001"/>
                </a:lnTo>
                <a:lnTo>
                  <a:pt x="1760" y="2000"/>
                </a:lnTo>
                <a:lnTo>
                  <a:pt x="1763" y="2000"/>
                </a:lnTo>
                <a:lnTo>
                  <a:pt x="1765" y="1999"/>
                </a:lnTo>
                <a:lnTo>
                  <a:pt x="1767" y="1997"/>
                </a:lnTo>
                <a:lnTo>
                  <a:pt x="1769" y="1996"/>
                </a:lnTo>
                <a:lnTo>
                  <a:pt x="1770" y="1996"/>
                </a:lnTo>
                <a:lnTo>
                  <a:pt x="1772" y="1995"/>
                </a:lnTo>
                <a:lnTo>
                  <a:pt x="1773" y="1995"/>
                </a:lnTo>
                <a:lnTo>
                  <a:pt x="1774" y="1994"/>
                </a:lnTo>
                <a:lnTo>
                  <a:pt x="1775" y="1994"/>
                </a:lnTo>
                <a:lnTo>
                  <a:pt x="1776" y="1993"/>
                </a:lnTo>
                <a:lnTo>
                  <a:pt x="1777" y="1993"/>
                </a:lnTo>
                <a:lnTo>
                  <a:pt x="1778" y="1992"/>
                </a:lnTo>
                <a:lnTo>
                  <a:pt x="1783" y="1990"/>
                </a:lnTo>
                <a:lnTo>
                  <a:pt x="1785" y="1987"/>
                </a:lnTo>
                <a:lnTo>
                  <a:pt x="1786" y="1987"/>
                </a:lnTo>
                <a:lnTo>
                  <a:pt x="1788" y="1986"/>
                </a:lnTo>
                <a:lnTo>
                  <a:pt x="1789" y="1985"/>
                </a:lnTo>
                <a:lnTo>
                  <a:pt x="1790" y="1984"/>
                </a:lnTo>
                <a:lnTo>
                  <a:pt x="1790" y="1983"/>
                </a:lnTo>
                <a:lnTo>
                  <a:pt x="1791" y="1983"/>
                </a:lnTo>
                <a:lnTo>
                  <a:pt x="1792" y="1982"/>
                </a:lnTo>
                <a:lnTo>
                  <a:pt x="1793" y="1982"/>
                </a:lnTo>
                <a:lnTo>
                  <a:pt x="1793" y="1980"/>
                </a:lnTo>
                <a:lnTo>
                  <a:pt x="1794" y="1979"/>
                </a:lnTo>
                <a:lnTo>
                  <a:pt x="1797" y="1977"/>
                </a:lnTo>
                <a:lnTo>
                  <a:pt x="1798" y="1976"/>
                </a:lnTo>
                <a:lnTo>
                  <a:pt x="1799" y="1976"/>
                </a:lnTo>
                <a:lnTo>
                  <a:pt x="1799" y="1975"/>
                </a:lnTo>
                <a:lnTo>
                  <a:pt x="1800" y="1975"/>
                </a:lnTo>
                <a:lnTo>
                  <a:pt x="1800" y="1974"/>
                </a:lnTo>
                <a:lnTo>
                  <a:pt x="1800" y="1975"/>
                </a:lnTo>
                <a:lnTo>
                  <a:pt x="1800" y="1976"/>
                </a:lnTo>
                <a:lnTo>
                  <a:pt x="1802" y="1980"/>
                </a:lnTo>
                <a:lnTo>
                  <a:pt x="1802" y="1982"/>
                </a:lnTo>
                <a:lnTo>
                  <a:pt x="1802" y="1983"/>
                </a:lnTo>
                <a:lnTo>
                  <a:pt x="1802" y="1984"/>
                </a:lnTo>
                <a:lnTo>
                  <a:pt x="1802" y="1985"/>
                </a:lnTo>
                <a:lnTo>
                  <a:pt x="1803" y="1985"/>
                </a:lnTo>
                <a:lnTo>
                  <a:pt x="1803" y="1986"/>
                </a:lnTo>
                <a:lnTo>
                  <a:pt x="1803" y="1987"/>
                </a:lnTo>
                <a:lnTo>
                  <a:pt x="1805" y="1987"/>
                </a:lnTo>
                <a:lnTo>
                  <a:pt x="1805" y="1988"/>
                </a:lnTo>
                <a:lnTo>
                  <a:pt x="1805" y="1990"/>
                </a:lnTo>
                <a:lnTo>
                  <a:pt x="1806" y="1990"/>
                </a:lnTo>
                <a:lnTo>
                  <a:pt x="1806" y="1991"/>
                </a:lnTo>
                <a:lnTo>
                  <a:pt x="1807" y="1991"/>
                </a:lnTo>
                <a:lnTo>
                  <a:pt x="1808" y="1991"/>
                </a:lnTo>
                <a:lnTo>
                  <a:pt x="1808" y="1992"/>
                </a:lnTo>
                <a:lnTo>
                  <a:pt x="1807" y="1992"/>
                </a:lnTo>
                <a:lnTo>
                  <a:pt x="1806" y="1993"/>
                </a:lnTo>
                <a:lnTo>
                  <a:pt x="1824" y="1992"/>
                </a:lnTo>
                <a:lnTo>
                  <a:pt x="1823" y="1993"/>
                </a:lnTo>
                <a:lnTo>
                  <a:pt x="1823" y="2000"/>
                </a:lnTo>
                <a:lnTo>
                  <a:pt x="1840" y="2019"/>
                </a:lnTo>
                <a:lnTo>
                  <a:pt x="1841" y="2018"/>
                </a:lnTo>
                <a:lnTo>
                  <a:pt x="1842" y="2019"/>
                </a:lnTo>
                <a:lnTo>
                  <a:pt x="1845" y="2019"/>
                </a:lnTo>
                <a:lnTo>
                  <a:pt x="1845" y="2017"/>
                </a:lnTo>
                <a:lnTo>
                  <a:pt x="1844" y="2016"/>
                </a:lnTo>
                <a:lnTo>
                  <a:pt x="1843" y="2016"/>
                </a:lnTo>
                <a:lnTo>
                  <a:pt x="1842" y="2016"/>
                </a:lnTo>
                <a:lnTo>
                  <a:pt x="1842" y="2014"/>
                </a:lnTo>
                <a:lnTo>
                  <a:pt x="1841" y="2014"/>
                </a:lnTo>
                <a:lnTo>
                  <a:pt x="1841" y="2013"/>
                </a:lnTo>
                <a:lnTo>
                  <a:pt x="1837" y="2010"/>
                </a:lnTo>
                <a:lnTo>
                  <a:pt x="1839" y="2009"/>
                </a:lnTo>
                <a:lnTo>
                  <a:pt x="1842" y="2012"/>
                </a:lnTo>
                <a:lnTo>
                  <a:pt x="1842" y="2013"/>
                </a:lnTo>
                <a:lnTo>
                  <a:pt x="1843" y="2013"/>
                </a:lnTo>
                <a:lnTo>
                  <a:pt x="1843" y="2014"/>
                </a:lnTo>
                <a:lnTo>
                  <a:pt x="1844" y="2014"/>
                </a:lnTo>
                <a:lnTo>
                  <a:pt x="1845" y="2014"/>
                </a:lnTo>
                <a:lnTo>
                  <a:pt x="1846" y="2014"/>
                </a:lnTo>
                <a:lnTo>
                  <a:pt x="1848" y="2014"/>
                </a:lnTo>
                <a:lnTo>
                  <a:pt x="1849" y="2014"/>
                </a:lnTo>
                <a:lnTo>
                  <a:pt x="1849" y="2013"/>
                </a:lnTo>
                <a:lnTo>
                  <a:pt x="1850" y="2012"/>
                </a:lnTo>
                <a:lnTo>
                  <a:pt x="1853" y="2009"/>
                </a:lnTo>
                <a:lnTo>
                  <a:pt x="1853" y="2008"/>
                </a:lnTo>
                <a:lnTo>
                  <a:pt x="1854" y="2005"/>
                </a:lnTo>
                <a:lnTo>
                  <a:pt x="1857" y="2003"/>
                </a:lnTo>
                <a:lnTo>
                  <a:pt x="1861" y="1988"/>
                </a:lnTo>
                <a:lnTo>
                  <a:pt x="1863" y="1988"/>
                </a:lnTo>
                <a:lnTo>
                  <a:pt x="1866" y="1988"/>
                </a:lnTo>
                <a:lnTo>
                  <a:pt x="1868" y="1988"/>
                </a:lnTo>
                <a:lnTo>
                  <a:pt x="1869" y="1988"/>
                </a:lnTo>
                <a:lnTo>
                  <a:pt x="1870" y="1988"/>
                </a:lnTo>
                <a:lnTo>
                  <a:pt x="1873" y="1987"/>
                </a:lnTo>
                <a:lnTo>
                  <a:pt x="1876" y="1987"/>
                </a:lnTo>
                <a:lnTo>
                  <a:pt x="1877" y="1987"/>
                </a:lnTo>
                <a:lnTo>
                  <a:pt x="1879" y="1987"/>
                </a:lnTo>
                <a:lnTo>
                  <a:pt x="1879" y="1986"/>
                </a:lnTo>
                <a:lnTo>
                  <a:pt x="1879" y="1985"/>
                </a:lnTo>
                <a:lnTo>
                  <a:pt x="1879" y="1984"/>
                </a:lnTo>
                <a:lnTo>
                  <a:pt x="1879" y="1983"/>
                </a:lnTo>
                <a:lnTo>
                  <a:pt x="1879" y="1982"/>
                </a:lnTo>
                <a:lnTo>
                  <a:pt x="1879" y="1980"/>
                </a:lnTo>
                <a:lnTo>
                  <a:pt x="1879" y="1979"/>
                </a:lnTo>
                <a:lnTo>
                  <a:pt x="1879" y="1978"/>
                </a:lnTo>
                <a:lnTo>
                  <a:pt x="1879" y="1976"/>
                </a:lnTo>
                <a:lnTo>
                  <a:pt x="1882" y="1976"/>
                </a:lnTo>
                <a:lnTo>
                  <a:pt x="1883" y="1976"/>
                </a:lnTo>
                <a:lnTo>
                  <a:pt x="1884" y="1976"/>
                </a:lnTo>
                <a:lnTo>
                  <a:pt x="1885" y="1976"/>
                </a:lnTo>
                <a:lnTo>
                  <a:pt x="1886" y="1976"/>
                </a:lnTo>
                <a:lnTo>
                  <a:pt x="1887" y="1976"/>
                </a:lnTo>
                <a:lnTo>
                  <a:pt x="1888" y="1977"/>
                </a:lnTo>
                <a:lnTo>
                  <a:pt x="1890" y="1977"/>
                </a:lnTo>
                <a:lnTo>
                  <a:pt x="1891" y="1977"/>
                </a:lnTo>
                <a:lnTo>
                  <a:pt x="1892" y="1977"/>
                </a:lnTo>
                <a:lnTo>
                  <a:pt x="1893" y="1977"/>
                </a:lnTo>
                <a:lnTo>
                  <a:pt x="1895" y="1977"/>
                </a:lnTo>
                <a:lnTo>
                  <a:pt x="1896" y="1977"/>
                </a:lnTo>
                <a:lnTo>
                  <a:pt x="1899" y="1977"/>
                </a:lnTo>
                <a:lnTo>
                  <a:pt x="1900" y="1977"/>
                </a:lnTo>
                <a:lnTo>
                  <a:pt x="1901" y="1977"/>
                </a:lnTo>
                <a:lnTo>
                  <a:pt x="1903" y="1977"/>
                </a:lnTo>
                <a:lnTo>
                  <a:pt x="1904" y="1977"/>
                </a:lnTo>
                <a:lnTo>
                  <a:pt x="1905" y="1977"/>
                </a:lnTo>
                <a:lnTo>
                  <a:pt x="1905" y="1971"/>
                </a:lnTo>
                <a:lnTo>
                  <a:pt x="1909" y="1973"/>
                </a:lnTo>
                <a:lnTo>
                  <a:pt x="1913" y="1973"/>
                </a:lnTo>
                <a:lnTo>
                  <a:pt x="1915" y="1976"/>
                </a:lnTo>
                <a:close/>
                <a:moveTo>
                  <a:pt x="1863" y="2018"/>
                </a:moveTo>
                <a:lnTo>
                  <a:pt x="1861" y="2019"/>
                </a:lnTo>
                <a:lnTo>
                  <a:pt x="1858" y="2019"/>
                </a:lnTo>
                <a:lnTo>
                  <a:pt x="1849" y="2020"/>
                </a:lnTo>
                <a:lnTo>
                  <a:pt x="1842" y="2020"/>
                </a:lnTo>
                <a:lnTo>
                  <a:pt x="1843" y="2027"/>
                </a:lnTo>
                <a:lnTo>
                  <a:pt x="1848" y="2026"/>
                </a:lnTo>
                <a:lnTo>
                  <a:pt x="1851" y="2026"/>
                </a:lnTo>
                <a:lnTo>
                  <a:pt x="1852" y="2026"/>
                </a:lnTo>
                <a:lnTo>
                  <a:pt x="1853" y="2026"/>
                </a:lnTo>
                <a:lnTo>
                  <a:pt x="1854" y="2026"/>
                </a:lnTo>
                <a:lnTo>
                  <a:pt x="1856" y="2026"/>
                </a:lnTo>
                <a:lnTo>
                  <a:pt x="1857" y="2026"/>
                </a:lnTo>
                <a:lnTo>
                  <a:pt x="1858" y="2026"/>
                </a:lnTo>
                <a:lnTo>
                  <a:pt x="1859" y="2026"/>
                </a:lnTo>
                <a:lnTo>
                  <a:pt x="1860" y="2025"/>
                </a:lnTo>
                <a:lnTo>
                  <a:pt x="1862" y="2025"/>
                </a:lnTo>
                <a:lnTo>
                  <a:pt x="1867" y="2022"/>
                </a:lnTo>
                <a:lnTo>
                  <a:pt x="1868" y="2025"/>
                </a:lnTo>
                <a:lnTo>
                  <a:pt x="1868" y="2026"/>
                </a:lnTo>
                <a:lnTo>
                  <a:pt x="1869" y="2025"/>
                </a:lnTo>
                <a:lnTo>
                  <a:pt x="1870" y="2025"/>
                </a:lnTo>
                <a:lnTo>
                  <a:pt x="1871" y="2025"/>
                </a:lnTo>
                <a:lnTo>
                  <a:pt x="1873" y="2025"/>
                </a:lnTo>
                <a:lnTo>
                  <a:pt x="1874" y="2025"/>
                </a:lnTo>
                <a:lnTo>
                  <a:pt x="1875" y="2025"/>
                </a:lnTo>
                <a:lnTo>
                  <a:pt x="1874" y="2022"/>
                </a:lnTo>
                <a:lnTo>
                  <a:pt x="1873" y="2021"/>
                </a:lnTo>
                <a:lnTo>
                  <a:pt x="1871" y="2020"/>
                </a:lnTo>
                <a:lnTo>
                  <a:pt x="1870" y="2018"/>
                </a:lnTo>
                <a:lnTo>
                  <a:pt x="1865" y="2019"/>
                </a:lnTo>
                <a:lnTo>
                  <a:pt x="1863" y="2018"/>
                </a:lnTo>
                <a:close/>
                <a:moveTo>
                  <a:pt x="1869" y="2031"/>
                </a:moveTo>
                <a:lnTo>
                  <a:pt x="1869" y="2037"/>
                </a:lnTo>
                <a:lnTo>
                  <a:pt x="1879" y="2036"/>
                </a:lnTo>
                <a:lnTo>
                  <a:pt x="1879" y="2031"/>
                </a:lnTo>
                <a:lnTo>
                  <a:pt x="1877" y="2031"/>
                </a:lnTo>
                <a:lnTo>
                  <a:pt x="1876" y="2031"/>
                </a:lnTo>
                <a:lnTo>
                  <a:pt x="1874" y="2031"/>
                </a:lnTo>
                <a:lnTo>
                  <a:pt x="1873" y="2031"/>
                </a:lnTo>
                <a:lnTo>
                  <a:pt x="1871" y="2031"/>
                </a:lnTo>
                <a:lnTo>
                  <a:pt x="1870" y="2031"/>
                </a:lnTo>
                <a:lnTo>
                  <a:pt x="1869" y="2031"/>
                </a:lnTo>
                <a:close/>
                <a:moveTo>
                  <a:pt x="1739" y="2069"/>
                </a:moveTo>
                <a:lnTo>
                  <a:pt x="1739" y="2073"/>
                </a:lnTo>
                <a:lnTo>
                  <a:pt x="1740" y="2078"/>
                </a:lnTo>
                <a:lnTo>
                  <a:pt x="1740" y="2079"/>
                </a:lnTo>
                <a:lnTo>
                  <a:pt x="1740" y="2081"/>
                </a:lnTo>
                <a:lnTo>
                  <a:pt x="1740" y="2083"/>
                </a:lnTo>
                <a:lnTo>
                  <a:pt x="1740" y="2085"/>
                </a:lnTo>
                <a:lnTo>
                  <a:pt x="1740" y="2086"/>
                </a:lnTo>
                <a:lnTo>
                  <a:pt x="1740" y="2087"/>
                </a:lnTo>
                <a:lnTo>
                  <a:pt x="1740" y="2088"/>
                </a:lnTo>
                <a:lnTo>
                  <a:pt x="1740" y="2089"/>
                </a:lnTo>
                <a:lnTo>
                  <a:pt x="1740" y="2090"/>
                </a:lnTo>
                <a:lnTo>
                  <a:pt x="1740" y="2092"/>
                </a:lnTo>
                <a:lnTo>
                  <a:pt x="1740" y="2093"/>
                </a:lnTo>
                <a:lnTo>
                  <a:pt x="1740" y="2098"/>
                </a:lnTo>
                <a:lnTo>
                  <a:pt x="1740" y="2100"/>
                </a:lnTo>
                <a:lnTo>
                  <a:pt x="1740" y="2101"/>
                </a:lnTo>
                <a:lnTo>
                  <a:pt x="1740" y="2103"/>
                </a:lnTo>
                <a:lnTo>
                  <a:pt x="1740" y="2104"/>
                </a:lnTo>
                <a:lnTo>
                  <a:pt x="1740" y="2106"/>
                </a:lnTo>
                <a:lnTo>
                  <a:pt x="1740" y="2108"/>
                </a:lnTo>
                <a:lnTo>
                  <a:pt x="1740" y="2110"/>
                </a:lnTo>
                <a:lnTo>
                  <a:pt x="1740" y="2111"/>
                </a:lnTo>
                <a:lnTo>
                  <a:pt x="1740" y="2112"/>
                </a:lnTo>
                <a:lnTo>
                  <a:pt x="1743" y="2112"/>
                </a:lnTo>
                <a:lnTo>
                  <a:pt x="1744" y="2113"/>
                </a:lnTo>
                <a:lnTo>
                  <a:pt x="1744" y="2115"/>
                </a:lnTo>
                <a:lnTo>
                  <a:pt x="1746" y="2117"/>
                </a:lnTo>
                <a:lnTo>
                  <a:pt x="1746" y="2118"/>
                </a:lnTo>
                <a:lnTo>
                  <a:pt x="1746" y="2119"/>
                </a:lnTo>
                <a:lnTo>
                  <a:pt x="1747" y="2120"/>
                </a:lnTo>
                <a:lnTo>
                  <a:pt x="1747" y="2122"/>
                </a:lnTo>
                <a:lnTo>
                  <a:pt x="1747" y="2123"/>
                </a:lnTo>
                <a:lnTo>
                  <a:pt x="1747" y="2125"/>
                </a:lnTo>
                <a:lnTo>
                  <a:pt x="1748" y="2126"/>
                </a:lnTo>
                <a:lnTo>
                  <a:pt x="1748" y="2127"/>
                </a:lnTo>
                <a:lnTo>
                  <a:pt x="1748" y="2128"/>
                </a:lnTo>
                <a:lnTo>
                  <a:pt x="1748" y="2130"/>
                </a:lnTo>
                <a:lnTo>
                  <a:pt x="1749" y="2131"/>
                </a:lnTo>
                <a:lnTo>
                  <a:pt x="1749" y="2132"/>
                </a:lnTo>
                <a:lnTo>
                  <a:pt x="1749" y="2134"/>
                </a:lnTo>
                <a:lnTo>
                  <a:pt x="1749" y="2135"/>
                </a:lnTo>
                <a:lnTo>
                  <a:pt x="1750" y="2136"/>
                </a:lnTo>
                <a:lnTo>
                  <a:pt x="1750" y="2137"/>
                </a:lnTo>
                <a:lnTo>
                  <a:pt x="1750" y="2139"/>
                </a:lnTo>
                <a:lnTo>
                  <a:pt x="1751" y="2140"/>
                </a:lnTo>
                <a:lnTo>
                  <a:pt x="1751" y="2142"/>
                </a:lnTo>
                <a:lnTo>
                  <a:pt x="1751" y="2143"/>
                </a:lnTo>
                <a:lnTo>
                  <a:pt x="1752" y="2145"/>
                </a:lnTo>
                <a:lnTo>
                  <a:pt x="1748" y="2144"/>
                </a:lnTo>
                <a:lnTo>
                  <a:pt x="1751" y="2149"/>
                </a:lnTo>
                <a:lnTo>
                  <a:pt x="1757" y="2152"/>
                </a:lnTo>
                <a:lnTo>
                  <a:pt x="1756" y="2149"/>
                </a:lnTo>
                <a:lnTo>
                  <a:pt x="1753" y="2148"/>
                </a:lnTo>
                <a:lnTo>
                  <a:pt x="1763" y="2148"/>
                </a:lnTo>
                <a:lnTo>
                  <a:pt x="1759" y="2142"/>
                </a:lnTo>
                <a:lnTo>
                  <a:pt x="1757" y="2131"/>
                </a:lnTo>
                <a:lnTo>
                  <a:pt x="1756" y="2131"/>
                </a:lnTo>
                <a:lnTo>
                  <a:pt x="1755" y="2131"/>
                </a:lnTo>
                <a:lnTo>
                  <a:pt x="1755" y="2130"/>
                </a:lnTo>
                <a:lnTo>
                  <a:pt x="1753" y="2127"/>
                </a:lnTo>
                <a:lnTo>
                  <a:pt x="1756" y="2127"/>
                </a:lnTo>
                <a:lnTo>
                  <a:pt x="1757" y="2127"/>
                </a:lnTo>
                <a:lnTo>
                  <a:pt x="1759" y="2127"/>
                </a:lnTo>
                <a:lnTo>
                  <a:pt x="1760" y="2127"/>
                </a:lnTo>
                <a:lnTo>
                  <a:pt x="1760" y="2126"/>
                </a:lnTo>
                <a:lnTo>
                  <a:pt x="1759" y="2123"/>
                </a:lnTo>
                <a:lnTo>
                  <a:pt x="1759" y="2121"/>
                </a:lnTo>
                <a:lnTo>
                  <a:pt x="1759" y="2120"/>
                </a:lnTo>
                <a:lnTo>
                  <a:pt x="1758" y="2120"/>
                </a:lnTo>
                <a:lnTo>
                  <a:pt x="1758" y="2117"/>
                </a:lnTo>
                <a:lnTo>
                  <a:pt x="1758" y="2120"/>
                </a:lnTo>
                <a:lnTo>
                  <a:pt x="1757" y="2120"/>
                </a:lnTo>
                <a:lnTo>
                  <a:pt x="1756" y="2120"/>
                </a:lnTo>
                <a:lnTo>
                  <a:pt x="1755" y="2120"/>
                </a:lnTo>
                <a:lnTo>
                  <a:pt x="1753" y="2120"/>
                </a:lnTo>
                <a:lnTo>
                  <a:pt x="1751" y="2120"/>
                </a:lnTo>
                <a:lnTo>
                  <a:pt x="1750" y="2120"/>
                </a:lnTo>
                <a:lnTo>
                  <a:pt x="1750" y="2119"/>
                </a:lnTo>
                <a:lnTo>
                  <a:pt x="1750" y="2117"/>
                </a:lnTo>
                <a:lnTo>
                  <a:pt x="1750" y="2113"/>
                </a:lnTo>
                <a:lnTo>
                  <a:pt x="1750" y="2112"/>
                </a:lnTo>
                <a:lnTo>
                  <a:pt x="1752" y="2112"/>
                </a:lnTo>
                <a:lnTo>
                  <a:pt x="1753" y="2112"/>
                </a:lnTo>
                <a:lnTo>
                  <a:pt x="1753" y="2110"/>
                </a:lnTo>
                <a:lnTo>
                  <a:pt x="1752" y="2105"/>
                </a:lnTo>
                <a:lnTo>
                  <a:pt x="1752" y="2104"/>
                </a:lnTo>
                <a:lnTo>
                  <a:pt x="1752" y="2100"/>
                </a:lnTo>
                <a:lnTo>
                  <a:pt x="1752" y="2096"/>
                </a:lnTo>
                <a:lnTo>
                  <a:pt x="1752" y="2095"/>
                </a:lnTo>
                <a:lnTo>
                  <a:pt x="1752" y="2094"/>
                </a:lnTo>
                <a:lnTo>
                  <a:pt x="1752" y="2093"/>
                </a:lnTo>
                <a:lnTo>
                  <a:pt x="1752" y="2090"/>
                </a:lnTo>
                <a:lnTo>
                  <a:pt x="1752" y="2089"/>
                </a:lnTo>
                <a:lnTo>
                  <a:pt x="1752" y="2088"/>
                </a:lnTo>
                <a:lnTo>
                  <a:pt x="1752" y="2087"/>
                </a:lnTo>
                <a:lnTo>
                  <a:pt x="1752" y="2085"/>
                </a:lnTo>
                <a:lnTo>
                  <a:pt x="1752" y="2084"/>
                </a:lnTo>
                <a:lnTo>
                  <a:pt x="1752" y="2083"/>
                </a:lnTo>
                <a:lnTo>
                  <a:pt x="1752" y="2080"/>
                </a:lnTo>
                <a:lnTo>
                  <a:pt x="1752" y="2079"/>
                </a:lnTo>
                <a:lnTo>
                  <a:pt x="1752" y="2078"/>
                </a:lnTo>
                <a:lnTo>
                  <a:pt x="1752" y="2075"/>
                </a:lnTo>
                <a:lnTo>
                  <a:pt x="1752" y="2073"/>
                </a:lnTo>
                <a:lnTo>
                  <a:pt x="1740" y="2068"/>
                </a:lnTo>
                <a:lnTo>
                  <a:pt x="1739" y="2067"/>
                </a:lnTo>
                <a:lnTo>
                  <a:pt x="1739" y="2068"/>
                </a:lnTo>
                <a:lnTo>
                  <a:pt x="1739" y="2069"/>
                </a:lnTo>
                <a:close/>
                <a:moveTo>
                  <a:pt x="2053" y="1962"/>
                </a:moveTo>
                <a:lnTo>
                  <a:pt x="2051" y="1967"/>
                </a:lnTo>
                <a:lnTo>
                  <a:pt x="2048" y="1966"/>
                </a:lnTo>
                <a:lnTo>
                  <a:pt x="2046" y="1965"/>
                </a:lnTo>
                <a:lnTo>
                  <a:pt x="2048" y="1961"/>
                </a:lnTo>
                <a:lnTo>
                  <a:pt x="2051" y="1961"/>
                </a:lnTo>
                <a:lnTo>
                  <a:pt x="2053" y="1962"/>
                </a:lnTo>
                <a:close/>
                <a:moveTo>
                  <a:pt x="2044" y="1959"/>
                </a:moveTo>
                <a:lnTo>
                  <a:pt x="2043" y="1963"/>
                </a:lnTo>
                <a:lnTo>
                  <a:pt x="2042" y="1963"/>
                </a:lnTo>
                <a:lnTo>
                  <a:pt x="2040" y="1963"/>
                </a:lnTo>
                <a:lnTo>
                  <a:pt x="2042" y="1959"/>
                </a:lnTo>
                <a:lnTo>
                  <a:pt x="2043" y="1959"/>
                </a:lnTo>
                <a:lnTo>
                  <a:pt x="2044" y="1959"/>
                </a:lnTo>
                <a:close/>
                <a:moveTo>
                  <a:pt x="1878" y="1955"/>
                </a:moveTo>
                <a:lnTo>
                  <a:pt x="1878" y="1959"/>
                </a:lnTo>
                <a:lnTo>
                  <a:pt x="1878" y="1961"/>
                </a:lnTo>
                <a:lnTo>
                  <a:pt x="1878" y="1965"/>
                </a:lnTo>
                <a:lnTo>
                  <a:pt x="1869" y="1965"/>
                </a:lnTo>
                <a:lnTo>
                  <a:pt x="1868" y="1965"/>
                </a:lnTo>
                <a:lnTo>
                  <a:pt x="1867" y="1965"/>
                </a:lnTo>
                <a:lnTo>
                  <a:pt x="1865" y="1965"/>
                </a:lnTo>
                <a:lnTo>
                  <a:pt x="1863" y="1965"/>
                </a:lnTo>
                <a:lnTo>
                  <a:pt x="1862" y="1965"/>
                </a:lnTo>
                <a:lnTo>
                  <a:pt x="1861" y="1965"/>
                </a:lnTo>
                <a:lnTo>
                  <a:pt x="1860" y="1965"/>
                </a:lnTo>
                <a:lnTo>
                  <a:pt x="1859" y="1966"/>
                </a:lnTo>
                <a:lnTo>
                  <a:pt x="1858" y="1966"/>
                </a:lnTo>
                <a:lnTo>
                  <a:pt x="1856" y="1966"/>
                </a:lnTo>
                <a:lnTo>
                  <a:pt x="1854" y="1966"/>
                </a:lnTo>
                <a:lnTo>
                  <a:pt x="1853" y="1966"/>
                </a:lnTo>
                <a:lnTo>
                  <a:pt x="1851" y="1966"/>
                </a:lnTo>
                <a:lnTo>
                  <a:pt x="1849" y="1966"/>
                </a:lnTo>
                <a:lnTo>
                  <a:pt x="1848" y="1966"/>
                </a:lnTo>
                <a:lnTo>
                  <a:pt x="1844" y="1966"/>
                </a:lnTo>
                <a:lnTo>
                  <a:pt x="1840" y="1966"/>
                </a:lnTo>
                <a:lnTo>
                  <a:pt x="1836" y="1966"/>
                </a:lnTo>
                <a:lnTo>
                  <a:pt x="1834" y="1966"/>
                </a:lnTo>
                <a:lnTo>
                  <a:pt x="1833" y="1966"/>
                </a:lnTo>
                <a:lnTo>
                  <a:pt x="1833" y="1967"/>
                </a:lnTo>
                <a:lnTo>
                  <a:pt x="1831" y="1967"/>
                </a:lnTo>
                <a:lnTo>
                  <a:pt x="1828" y="1967"/>
                </a:lnTo>
                <a:lnTo>
                  <a:pt x="1827" y="1967"/>
                </a:lnTo>
                <a:lnTo>
                  <a:pt x="1826" y="1967"/>
                </a:lnTo>
                <a:lnTo>
                  <a:pt x="1824" y="1967"/>
                </a:lnTo>
                <a:lnTo>
                  <a:pt x="1823" y="1967"/>
                </a:lnTo>
                <a:lnTo>
                  <a:pt x="1822" y="1968"/>
                </a:lnTo>
                <a:lnTo>
                  <a:pt x="1819" y="1968"/>
                </a:lnTo>
                <a:lnTo>
                  <a:pt x="1817" y="1968"/>
                </a:lnTo>
                <a:lnTo>
                  <a:pt x="1805" y="1969"/>
                </a:lnTo>
                <a:lnTo>
                  <a:pt x="1805" y="1968"/>
                </a:lnTo>
                <a:lnTo>
                  <a:pt x="1806" y="1968"/>
                </a:lnTo>
                <a:lnTo>
                  <a:pt x="1806" y="1967"/>
                </a:lnTo>
                <a:lnTo>
                  <a:pt x="1807" y="1967"/>
                </a:lnTo>
                <a:lnTo>
                  <a:pt x="1807" y="1966"/>
                </a:lnTo>
                <a:lnTo>
                  <a:pt x="1808" y="1965"/>
                </a:lnTo>
                <a:lnTo>
                  <a:pt x="1808" y="1963"/>
                </a:lnTo>
                <a:lnTo>
                  <a:pt x="1809" y="1963"/>
                </a:lnTo>
                <a:lnTo>
                  <a:pt x="1809" y="1962"/>
                </a:lnTo>
                <a:lnTo>
                  <a:pt x="1810" y="1962"/>
                </a:lnTo>
                <a:lnTo>
                  <a:pt x="1810" y="1961"/>
                </a:lnTo>
                <a:lnTo>
                  <a:pt x="1810" y="1960"/>
                </a:lnTo>
                <a:lnTo>
                  <a:pt x="1811" y="1960"/>
                </a:lnTo>
                <a:lnTo>
                  <a:pt x="1811" y="1959"/>
                </a:lnTo>
                <a:lnTo>
                  <a:pt x="1812" y="1959"/>
                </a:lnTo>
                <a:lnTo>
                  <a:pt x="1812" y="1958"/>
                </a:lnTo>
                <a:lnTo>
                  <a:pt x="1812" y="1957"/>
                </a:lnTo>
                <a:lnTo>
                  <a:pt x="1814" y="1957"/>
                </a:lnTo>
                <a:lnTo>
                  <a:pt x="1814" y="1955"/>
                </a:lnTo>
                <a:lnTo>
                  <a:pt x="1814" y="1954"/>
                </a:lnTo>
                <a:lnTo>
                  <a:pt x="1815" y="1954"/>
                </a:lnTo>
                <a:lnTo>
                  <a:pt x="1815" y="1953"/>
                </a:lnTo>
                <a:lnTo>
                  <a:pt x="1816" y="1952"/>
                </a:lnTo>
                <a:lnTo>
                  <a:pt x="1816" y="1951"/>
                </a:lnTo>
                <a:lnTo>
                  <a:pt x="1817" y="1950"/>
                </a:lnTo>
                <a:lnTo>
                  <a:pt x="1817" y="1949"/>
                </a:lnTo>
                <a:lnTo>
                  <a:pt x="1818" y="1948"/>
                </a:lnTo>
                <a:lnTo>
                  <a:pt x="1818" y="1946"/>
                </a:lnTo>
                <a:lnTo>
                  <a:pt x="1819" y="1945"/>
                </a:lnTo>
                <a:lnTo>
                  <a:pt x="1819" y="1944"/>
                </a:lnTo>
                <a:lnTo>
                  <a:pt x="1819" y="1943"/>
                </a:lnTo>
                <a:lnTo>
                  <a:pt x="1820" y="1943"/>
                </a:lnTo>
                <a:lnTo>
                  <a:pt x="1820" y="1942"/>
                </a:lnTo>
                <a:lnTo>
                  <a:pt x="1820" y="1941"/>
                </a:lnTo>
                <a:lnTo>
                  <a:pt x="1824" y="1942"/>
                </a:lnTo>
                <a:lnTo>
                  <a:pt x="1825" y="1942"/>
                </a:lnTo>
                <a:lnTo>
                  <a:pt x="1826" y="1943"/>
                </a:lnTo>
                <a:lnTo>
                  <a:pt x="1828" y="1943"/>
                </a:lnTo>
                <a:lnTo>
                  <a:pt x="1829" y="1944"/>
                </a:lnTo>
                <a:lnTo>
                  <a:pt x="1831" y="1944"/>
                </a:lnTo>
                <a:lnTo>
                  <a:pt x="1832" y="1944"/>
                </a:lnTo>
                <a:lnTo>
                  <a:pt x="1834" y="1945"/>
                </a:lnTo>
                <a:lnTo>
                  <a:pt x="1835" y="1945"/>
                </a:lnTo>
                <a:lnTo>
                  <a:pt x="1836" y="1946"/>
                </a:lnTo>
                <a:lnTo>
                  <a:pt x="1837" y="1946"/>
                </a:lnTo>
                <a:lnTo>
                  <a:pt x="1837" y="1943"/>
                </a:lnTo>
                <a:lnTo>
                  <a:pt x="1842" y="1944"/>
                </a:lnTo>
                <a:lnTo>
                  <a:pt x="1845" y="1945"/>
                </a:lnTo>
                <a:lnTo>
                  <a:pt x="1850" y="1946"/>
                </a:lnTo>
                <a:lnTo>
                  <a:pt x="1852" y="1948"/>
                </a:lnTo>
                <a:lnTo>
                  <a:pt x="1854" y="1948"/>
                </a:lnTo>
                <a:lnTo>
                  <a:pt x="1857" y="1949"/>
                </a:lnTo>
                <a:lnTo>
                  <a:pt x="1858" y="1949"/>
                </a:lnTo>
                <a:lnTo>
                  <a:pt x="1858" y="1950"/>
                </a:lnTo>
                <a:lnTo>
                  <a:pt x="1858" y="1951"/>
                </a:lnTo>
                <a:lnTo>
                  <a:pt x="1858" y="1952"/>
                </a:lnTo>
                <a:lnTo>
                  <a:pt x="1858" y="1953"/>
                </a:lnTo>
                <a:lnTo>
                  <a:pt x="1858" y="1954"/>
                </a:lnTo>
                <a:lnTo>
                  <a:pt x="1858" y="1955"/>
                </a:lnTo>
                <a:lnTo>
                  <a:pt x="1858" y="1958"/>
                </a:lnTo>
                <a:lnTo>
                  <a:pt x="1859" y="1957"/>
                </a:lnTo>
                <a:lnTo>
                  <a:pt x="1860" y="1955"/>
                </a:lnTo>
                <a:lnTo>
                  <a:pt x="1861" y="1954"/>
                </a:lnTo>
                <a:lnTo>
                  <a:pt x="1861" y="1953"/>
                </a:lnTo>
                <a:lnTo>
                  <a:pt x="1862" y="1953"/>
                </a:lnTo>
                <a:lnTo>
                  <a:pt x="1862" y="1952"/>
                </a:lnTo>
                <a:lnTo>
                  <a:pt x="1863" y="1951"/>
                </a:lnTo>
                <a:lnTo>
                  <a:pt x="1863" y="1949"/>
                </a:lnTo>
                <a:lnTo>
                  <a:pt x="1863" y="1946"/>
                </a:lnTo>
                <a:lnTo>
                  <a:pt x="1863" y="1945"/>
                </a:lnTo>
                <a:lnTo>
                  <a:pt x="1858" y="1943"/>
                </a:lnTo>
                <a:lnTo>
                  <a:pt x="1857" y="1942"/>
                </a:lnTo>
                <a:lnTo>
                  <a:pt x="1857" y="1938"/>
                </a:lnTo>
                <a:lnTo>
                  <a:pt x="1857" y="1937"/>
                </a:lnTo>
                <a:lnTo>
                  <a:pt x="1857" y="1934"/>
                </a:lnTo>
                <a:lnTo>
                  <a:pt x="1859" y="1935"/>
                </a:lnTo>
                <a:lnTo>
                  <a:pt x="1860" y="1935"/>
                </a:lnTo>
                <a:lnTo>
                  <a:pt x="1861" y="1936"/>
                </a:lnTo>
                <a:lnTo>
                  <a:pt x="1862" y="1936"/>
                </a:lnTo>
                <a:lnTo>
                  <a:pt x="1863" y="1936"/>
                </a:lnTo>
                <a:lnTo>
                  <a:pt x="1865" y="1937"/>
                </a:lnTo>
                <a:lnTo>
                  <a:pt x="1866" y="1937"/>
                </a:lnTo>
                <a:lnTo>
                  <a:pt x="1867" y="1937"/>
                </a:lnTo>
                <a:lnTo>
                  <a:pt x="1868" y="1938"/>
                </a:lnTo>
                <a:lnTo>
                  <a:pt x="1869" y="1938"/>
                </a:lnTo>
                <a:lnTo>
                  <a:pt x="1870" y="1938"/>
                </a:lnTo>
                <a:lnTo>
                  <a:pt x="1871" y="1938"/>
                </a:lnTo>
                <a:lnTo>
                  <a:pt x="1873" y="1940"/>
                </a:lnTo>
                <a:lnTo>
                  <a:pt x="1874" y="1940"/>
                </a:lnTo>
                <a:lnTo>
                  <a:pt x="1877" y="1941"/>
                </a:lnTo>
                <a:lnTo>
                  <a:pt x="1877" y="1942"/>
                </a:lnTo>
                <a:lnTo>
                  <a:pt x="1877" y="1943"/>
                </a:lnTo>
                <a:lnTo>
                  <a:pt x="1877" y="1944"/>
                </a:lnTo>
                <a:lnTo>
                  <a:pt x="1877" y="1945"/>
                </a:lnTo>
                <a:lnTo>
                  <a:pt x="1877" y="1946"/>
                </a:lnTo>
                <a:lnTo>
                  <a:pt x="1877" y="1948"/>
                </a:lnTo>
                <a:lnTo>
                  <a:pt x="1877" y="1949"/>
                </a:lnTo>
                <a:lnTo>
                  <a:pt x="1877" y="1950"/>
                </a:lnTo>
                <a:lnTo>
                  <a:pt x="1877" y="1951"/>
                </a:lnTo>
                <a:lnTo>
                  <a:pt x="1877" y="1953"/>
                </a:lnTo>
                <a:lnTo>
                  <a:pt x="1878" y="1954"/>
                </a:lnTo>
                <a:lnTo>
                  <a:pt x="1878" y="1955"/>
                </a:lnTo>
                <a:close/>
                <a:moveTo>
                  <a:pt x="1842" y="1925"/>
                </a:moveTo>
                <a:lnTo>
                  <a:pt x="1842" y="1927"/>
                </a:lnTo>
                <a:lnTo>
                  <a:pt x="1837" y="1927"/>
                </a:lnTo>
                <a:lnTo>
                  <a:pt x="1836" y="1926"/>
                </a:lnTo>
                <a:lnTo>
                  <a:pt x="1833" y="1926"/>
                </a:lnTo>
                <a:lnTo>
                  <a:pt x="1831" y="1926"/>
                </a:lnTo>
                <a:lnTo>
                  <a:pt x="1828" y="1925"/>
                </a:lnTo>
                <a:lnTo>
                  <a:pt x="1827" y="1925"/>
                </a:lnTo>
                <a:lnTo>
                  <a:pt x="1825" y="1925"/>
                </a:lnTo>
                <a:lnTo>
                  <a:pt x="1825" y="1924"/>
                </a:lnTo>
                <a:lnTo>
                  <a:pt x="1826" y="1921"/>
                </a:lnTo>
                <a:lnTo>
                  <a:pt x="1842" y="1925"/>
                </a:lnTo>
                <a:close/>
                <a:moveTo>
                  <a:pt x="1918" y="1924"/>
                </a:moveTo>
                <a:lnTo>
                  <a:pt x="1918" y="1925"/>
                </a:lnTo>
                <a:lnTo>
                  <a:pt x="1917" y="1925"/>
                </a:lnTo>
                <a:lnTo>
                  <a:pt x="1915" y="1925"/>
                </a:lnTo>
                <a:lnTo>
                  <a:pt x="1913" y="1925"/>
                </a:lnTo>
                <a:lnTo>
                  <a:pt x="1913" y="1924"/>
                </a:lnTo>
                <a:lnTo>
                  <a:pt x="1913" y="1923"/>
                </a:lnTo>
                <a:lnTo>
                  <a:pt x="1912" y="1920"/>
                </a:lnTo>
                <a:lnTo>
                  <a:pt x="1917" y="1920"/>
                </a:lnTo>
                <a:lnTo>
                  <a:pt x="1918" y="1920"/>
                </a:lnTo>
                <a:lnTo>
                  <a:pt x="1918" y="1924"/>
                </a:lnTo>
                <a:close/>
                <a:moveTo>
                  <a:pt x="1908" y="1923"/>
                </a:moveTo>
                <a:lnTo>
                  <a:pt x="1908" y="1925"/>
                </a:lnTo>
                <a:lnTo>
                  <a:pt x="1904" y="1924"/>
                </a:lnTo>
                <a:lnTo>
                  <a:pt x="1904" y="1919"/>
                </a:lnTo>
                <a:lnTo>
                  <a:pt x="1905" y="1919"/>
                </a:lnTo>
                <a:lnTo>
                  <a:pt x="1907" y="1919"/>
                </a:lnTo>
                <a:lnTo>
                  <a:pt x="1908" y="1919"/>
                </a:lnTo>
                <a:lnTo>
                  <a:pt x="1908" y="1923"/>
                </a:lnTo>
                <a:close/>
                <a:moveTo>
                  <a:pt x="1898" y="1925"/>
                </a:moveTo>
                <a:lnTo>
                  <a:pt x="1893" y="1925"/>
                </a:lnTo>
                <a:lnTo>
                  <a:pt x="1894" y="1915"/>
                </a:lnTo>
                <a:lnTo>
                  <a:pt x="1895" y="1915"/>
                </a:lnTo>
                <a:lnTo>
                  <a:pt x="1896" y="1916"/>
                </a:lnTo>
                <a:lnTo>
                  <a:pt x="1898" y="1917"/>
                </a:lnTo>
                <a:lnTo>
                  <a:pt x="1899" y="1917"/>
                </a:lnTo>
                <a:lnTo>
                  <a:pt x="1900" y="1917"/>
                </a:lnTo>
                <a:lnTo>
                  <a:pt x="1900" y="1918"/>
                </a:lnTo>
                <a:lnTo>
                  <a:pt x="1901" y="1918"/>
                </a:lnTo>
                <a:lnTo>
                  <a:pt x="1902" y="1918"/>
                </a:lnTo>
                <a:lnTo>
                  <a:pt x="1902" y="1919"/>
                </a:lnTo>
                <a:lnTo>
                  <a:pt x="1902" y="1920"/>
                </a:lnTo>
                <a:lnTo>
                  <a:pt x="1902" y="1921"/>
                </a:lnTo>
                <a:lnTo>
                  <a:pt x="1901" y="1921"/>
                </a:lnTo>
                <a:lnTo>
                  <a:pt x="1899" y="1921"/>
                </a:lnTo>
                <a:lnTo>
                  <a:pt x="1899" y="1923"/>
                </a:lnTo>
                <a:lnTo>
                  <a:pt x="1898" y="1925"/>
                </a:lnTo>
                <a:close/>
                <a:moveTo>
                  <a:pt x="1892" y="1912"/>
                </a:moveTo>
                <a:lnTo>
                  <a:pt x="1890" y="1928"/>
                </a:lnTo>
                <a:lnTo>
                  <a:pt x="1884" y="1928"/>
                </a:lnTo>
                <a:lnTo>
                  <a:pt x="1884" y="1923"/>
                </a:lnTo>
                <a:lnTo>
                  <a:pt x="1884" y="1917"/>
                </a:lnTo>
                <a:lnTo>
                  <a:pt x="1883" y="1910"/>
                </a:lnTo>
                <a:lnTo>
                  <a:pt x="1883" y="1907"/>
                </a:lnTo>
                <a:lnTo>
                  <a:pt x="1884" y="1906"/>
                </a:lnTo>
                <a:lnTo>
                  <a:pt x="1892" y="1912"/>
                </a:lnTo>
                <a:close/>
                <a:moveTo>
                  <a:pt x="1859" y="1903"/>
                </a:moveTo>
                <a:lnTo>
                  <a:pt x="1860" y="1903"/>
                </a:lnTo>
                <a:lnTo>
                  <a:pt x="1860" y="1902"/>
                </a:lnTo>
                <a:lnTo>
                  <a:pt x="1860" y="1906"/>
                </a:lnTo>
                <a:lnTo>
                  <a:pt x="1854" y="1903"/>
                </a:lnTo>
                <a:lnTo>
                  <a:pt x="1853" y="1903"/>
                </a:lnTo>
                <a:lnTo>
                  <a:pt x="1852" y="1903"/>
                </a:lnTo>
                <a:lnTo>
                  <a:pt x="1852" y="1900"/>
                </a:lnTo>
                <a:lnTo>
                  <a:pt x="1853" y="1898"/>
                </a:lnTo>
                <a:lnTo>
                  <a:pt x="1857" y="1900"/>
                </a:lnTo>
                <a:lnTo>
                  <a:pt x="1858" y="1902"/>
                </a:lnTo>
                <a:lnTo>
                  <a:pt x="1859" y="1902"/>
                </a:lnTo>
                <a:lnTo>
                  <a:pt x="1859" y="1903"/>
                </a:lnTo>
                <a:close/>
                <a:moveTo>
                  <a:pt x="1866" y="1903"/>
                </a:moveTo>
                <a:lnTo>
                  <a:pt x="1865" y="1906"/>
                </a:lnTo>
                <a:lnTo>
                  <a:pt x="1863" y="1904"/>
                </a:lnTo>
                <a:lnTo>
                  <a:pt x="1863" y="1902"/>
                </a:lnTo>
                <a:lnTo>
                  <a:pt x="1863" y="1900"/>
                </a:lnTo>
                <a:lnTo>
                  <a:pt x="1865" y="1899"/>
                </a:lnTo>
                <a:lnTo>
                  <a:pt x="1865" y="1896"/>
                </a:lnTo>
                <a:lnTo>
                  <a:pt x="1866" y="1893"/>
                </a:lnTo>
                <a:lnTo>
                  <a:pt x="1866" y="1891"/>
                </a:lnTo>
                <a:lnTo>
                  <a:pt x="1866" y="1890"/>
                </a:lnTo>
                <a:lnTo>
                  <a:pt x="1866" y="1891"/>
                </a:lnTo>
                <a:lnTo>
                  <a:pt x="1867" y="1891"/>
                </a:lnTo>
                <a:lnTo>
                  <a:pt x="1867" y="1892"/>
                </a:lnTo>
                <a:lnTo>
                  <a:pt x="1867" y="1894"/>
                </a:lnTo>
                <a:lnTo>
                  <a:pt x="1867" y="1896"/>
                </a:lnTo>
                <a:lnTo>
                  <a:pt x="1866" y="1900"/>
                </a:lnTo>
                <a:lnTo>
                  <a:pt x="1866" y="1903"/>
                </a:lnTo>
                <a:close/>
                <a:moveTo>
                  <a:pt x="1861" y="1890"/>
                </a:moveTo>
                <a:lnTo>
                  <a:pt x="1861" y="1891"/>
                </a:lnTo>
                <a:lnTo>
                  <a:pt x="1859" y="1891"/>
                </a:lnTo>
                <a:lnTo>
                  <a:pt x="1857" y="1891"/>
                </a:lnTo>
                <a:lnTo>
                  <a:pt x="1854" y="1891"/>
                </a:lnTo>
                <a:lnTo>
                  <a:pt x="1849" y="1890"/>
                </a:lnTo>
                <a:lnTo>
                  <a:pt x="1850" y="1890"/>
                </a:lnTo>
                <a:lnTo>
                  <a:pt x="1850" y="1889"/>
                </a:lnTo>
                <a:lnTo>
                  <a:pt x="1850" y="1887"/>
                </a:lnTo>
                <a:lnTo>
                  <a:pt x="1851" y="1884"/>
                </a:lnTo>
                <a:lnTo>
                  <a:pt x="1852" y="1883"/>
                </a:lnTo>
                <a:lnTo>
                  <a:pt x="1852" y="1881"/>
                </a:lnTo>
                <a:lnTo>
                  <a:pt x="1852" y="1879"/>
                </a:lnTo>
                <a:lnTo>
                  <a:pt x="1853" y="1879"/>
                </a:lnTo>
                <a:lnTo>
                  <a:pt x="1853" y="1878"/>
                </a:lnTo>
                <a:lnTo>
                  <a:pt x="1854" y="1878"/>
                </a:lnTo>
                <a:lnTo>
                  <a:pt x="1854" y="1877"/>
                </a:lnTo>
                <a:lnTo>
                  <a:pt x="1856" y="1877"/>
                </a:lnTo>
                <a:lnTo>
                  <a:pt x="1857" y="1877"/>
                </a:lnTo>
                <a:lnTo>
                  <a:pt x="1857" y="1878"/>
                </a:lnTo>
                <a:lnTo>
                  <a:pt x="1858" y="1879"/>
                </a:lnTo>
                <a:lnTo>
                  <a:pt x="1858" y="1881"/>
                </a:lnTo>
                <a:lnTo>
                  <a:pt x="1859" y="1882"/>
                </a:lnTo>
                <a:lnTo>
                  <a:pt x="1860" y="1883"/>
                </a:lnTo>
                <a:lnTo>
                  <a:pt x="1860" y="1884"/>
                </a:lnTo>
                <a:lnTo>
                  <a:pt x="1861" y="1884"/>
                </a:lnTo>
                <a:lnTo>
                  <a:pt x="1861" y="1885"/>
                </a:lnTo>
                <a:lnTo>
                  <a:pt x="1862" y="1886"/>
                </a:lnTo>
                <a:lnTo>
                  <a:pt x="1862" y="1887"/>
                </a:lnTo>
                <a:lnTo>
                  <a:pt x="1861" y="1890"/>
                </a:lnTo>
                <a:close/>
                <a:moveTo>
                  <a:pt x="685" y="1718"/>
                </a:moveTo>
                <a:lnTo>
                  <a:pt x="673" y="1717"/>
                </a:lnTo>
                <a:lnTo>
                  <a:pt x="674" y="1701"/>
                </a:lnTo>
                <a:lnTo>
                  <a:pt x="684" y="1704"/>
                </a:lnTo>
                <a:lnTo>
                  <a:pt x="685" y="1704"/>
                </a:lnTo>
                <a:lnTo>
                  <a:pt x="685" y="1705"/>
                </a:lnTo>
                <a:lnTo>
                  <a:pt x="685" y="1707"/>
                </a:lnTo>
                <a:lnTo>
                  <a:pt x="685" y="1708"/>
                </a:lnTo>
                <a:lnTo>
                  <a:pt x="685" y="1709"/>
                </a:lnTo>
                <a:lnTo>
                  <a:pt x="685" y="1710"/>
                </a:lnTo>
                <a:lnTo>
                  <a:pt x="685" y="1712"/>
                </a:lnTo>
                <a:lnTo>
                  <a:pt x="685" y="1713"/>
                </a:lnTo>
                <a:lnTo>
                  <a:pt x="685" y="1714"/>
                </a:lnTo>
                <a:lnTo>
                  <a:pt x="685" y="1715"/>
                </a:lnTo>
                <a:lnTo>
                  <a:pt x="685" y="1717"/>
                </a:lnTo>
                <a:lnTo>
                  <a:pt x="685" y="1718"/>
                </a:lnTo>
                <a:close/>
                <a:moveTo>
                  <a:pt x="818" y="1563"/>
                </a:moveTo>
                <a:lnTo>
                  <a:pt x="817" y="1577"/>
                </a:lnTo>
                <a:lnTo>
                  <a:pt x="817" y="1587"/>
                </a:lnTo>
                <a:lnTo>
                  <a:pt x="814" y="1587"/>
                </a:lnTo>
                <a:lnTo>
                  <a:pt x="811" y="1587"/>
                </a:lnTo>
                <a:lnTo>
                  <a:pt x="804" y="1586"/>
                </a:lnTo>
                <a:lnTo>
                  <a:pt x="795" y="1585"/>
                </a:lnTo>
                <a:lnTo>
                  <a:pt x="795" y="1575"/>
                </a:lnTo>
                <a:lnTo>
                  <a:pt x="800" y="1575"/>
                </a:lnTo>
                <a:lnTo>
                  <a:pt x="800" y="1565"/>
                </a:lnTo>
                <a:lnTo>
                  <a:pt x="799" y="1565"/>
                </a:lnTo>
                <a:lnTo>
                  <a:pt x="800" y="1552"/>
                </a:lnTo>
                <a:lnTo>
                  <a:pt x="804" y="1552"/>
                </a:lnTo>
                <a:lnTo>
                  <a:pt x="805" y="1552"/>
                </a:lnTo>
                <a:lnTo>
                  <a:pt x="805" y="1561"/>
                </a:lnTo>
                <a:lnTo>
                  <a:pt x="805" y="1562"/>
                </a:lnTo>
                <a:lnTo>
                  <a:pt x="818" y="1563"/>
                </a:lnTo>
                <a:close/>
                <a:moveTo>
                  <a:pt x="1800" y="1530"/>
                </a:moveTo>
                <a:lnTo>
                  <a:pt x="1800" y="1536"/>
                </a:lnTo>
                <a:lnTo>
                  <a:pt x="1799" y="1536"/>
                </a:lnTo>
                <a:lnTo>
                  <a:pt x="1795" y="1536"/>
                </a:lnTo>
                <a:lnTo>
                  <a:pt x="1792" y="1536"/>
                </a:lnTo>
                <a:lnTo>
                  <a:pt x="1790" y="1536"/>
                </a:lnTo>
                <a:lnTo>
                  <a:pt x="1790" y="1535"/>
                </a:lnTo>
                <a:lnTo>
                  <a:pt x="1786" y="1533"/>
                </a:lnTo>
                <a:lnTo>
                  <a:pt x="1786" y="1532"/>
                </a:lnTo>
                <a:lnTo>
                  <a:pt x="1786" y="1531"/>
                </a:lnTo>
                <a:lnTo>
                  <a:pt x="1786" y="1530"/>
                </a:lnTo>
                <a:lnTo>
                  <a:pt x="1785" y="1530"/>
                </a:lnTo>
                <a:lnTo>
                  <a:pt x="1788" y="1530"/>
                </a:lnTo>
                <a:lnTo>
                  <a:pt x="1790" y="1529"/>
                </a:lnTo>
                <a:lnTo>
                  <a:pt x="1794" y="1530"/>
                </a:lnTo>
                <a:lnTo>
                  <a:pt x="1799" y="1530"/>
                </a:lnTo>
                <a:lnTo>
                  <a:pt x="1800" y="1530"/>
                </a:lnTo>
                <a:close/>
                <a:moveTo>
                  <a:pt x="599" y="1522"/>
                </a:moveTo>
                <a:lnTo>
                  <a:pt x="603" y="1523"/>
                </a:lnTo>
                <a:lnTo>
                  <a:pt x="607" y="1526"/>
                </a:lnTo>
                <a:lnTo>
                  <a:pt x="609" y="1526"/>
                </a:lnTo>
                <a:lnTo>
                  <a:pt x="609" y="1527"/>
                </a:lnTo>
                <a:lnTo>
                  <a:pt x="610" y="1527"/>
                </a:lnTo>
                <a:lnTo>
                  <a:pt x="608" y="1533"/>
                </a:lnTo>
                <a:lnTo>
                  <a:pt x="607" y="1536"/>
                </a:lnTo>
                <a:lnTo>
                  <a:pt x="603" y="1535"/>
                </a:lnTo>
                <a:lnTo>
                  <a:pt x="599" y="1532"/>
                </a:lnTo>
                <a:lnTo>
                  <a:pt x="600" y="1530"/>
                </a:lnTo>
                <a:lnTo>
                  <a:pt x="597" y="1529"/>
                </a:lnTo>
                <a:lnTo>
                  <a:pt x="599" y="1522"/>
                </a:lnTo>
                <a:close/>
                <a:moveTo>
                  <a:pt x="2235" y="1435"/>
                </a:moveTo>
                <a:lnTo>
                  <a:pt x="2234" y="1443"/>
                </a:lnTo>
                <a:lnTo>
                  <a:pt x="2234" y="1444"/>
                </a:lnTo>
                <a:lnTo>
                  <a:pt x="2234" y="1445"/>
                </a:lnTo>
                <a:lnTo>
                  <a:pt x="2234" y="1446"/>
                </a:lnTo>
                <a:lnTo>
                  <a:pt x="2234" y="1448"/>
                </a:lnTo>
                <a:lnTo>
                  <a:pt x="2234" y="1454"/>
                </a:lnTo>
                <a:lnTo>
                  <a:pt x="2226" y="1454"/>
                </a:lnTo>
                <a:lnTo>
                  <a:pt x="2226" y="1457"/>
                </a:lnTo>
                <a:lnTo>
                  <a:pt x="2233" y="1457"/>
                </a:lnTo>
                <a:lnTo>
                  <a:pt x="2234" y="1457"/>
                </a:lnTo>
                <a:lnTo>
                  <a:pt x="2234" y="1460"/>
                </a:lnTo>
                <a:lnTo>
                  <a:pt x="2234" y="1469"/>
                </a:lnTo>
                <a:lnTo>
                  <a:pt x="2234" y="1477"/>
                </a:lnTo>
                <a:lnTo>
                  <a:pt x="2234" y="1480"/>
                </a:lnTo>
                <a:lnTo>
                  <a:pt x="2234" y="1487"/>
                </a:lnTo>
                <a:lnTo>
                  <a:pt x="2234" y="1490"/>
                </a:lnTo>
                <a:lnTo>
                  <a:pt x="2234" y="1491"/>
                </a:lnTo>
                <a:lnTo>
                  <a:pt x="2234" y="1501"/>
                </a:lnTo>
                <a:lnTo>
                  <a:pt x="2234" y="1519"/>
                </a:lnTo>
                <a:lnTo>
                  <a:pt x="2233" y="1520"/>
                </a:lnTo>
                <a:lnTo>
                  <a:pt x="2230" y="1520"/>
                </a:lnTo>
                <a:lnTo>
                  <a:pt x="2229" y="1520"/>
                </a:lnTo>
                <a:lnTo>
                  <a:pt x="2220" y="1520"/>
                </a:lnTo>
                <a:lnTo>
                  <a:pt x="2215" y="1520"/>
                </a:lnTo>
                <a:lnTo>
                  <a:pt x="2214" y="1520"/>
                </a:lnTo>
                <a:lnTo>
                  <a:pt x="2214" y="1543"/>
                </a:lnTo>
                <a:lnTo>
                  <a:pt x="2213" y="1543"/>
                </a:lnTo>
                <a:lnTo>
                  <a:pt x="2212" y="1541"/>
                </a:lnTo>
                <a:lnTo>
                  <a:pt x="2212" y="1540"/>
                </a:lnTo>
                <a:lnTo>
                  <a:pt x="2212" y="1539"/>
                </a:lnTo>
                <a:lnTo>
                  <a:pt x="2211" y="1539"/>
                </a:lnTo>
                <a:lnTo>
                  <a:pt x="2209" y="1539"/>
                </a:lnTo>
                <a:lnTo>
                  <a:pt x="2211" y="1538"/>
                </a:lnTo>
                <a:lnTo>
                  <a:pt x="2209" y="1538"/>
                </a:lnTo>
                <a:lnTo>
                  <a:pt x="2209" y="1537"/>
                </a:lnTo>
                <a:lnTo>
                  <a:pt x="2208" y="1537"/>
                </a:lnTo>
                <a:lnTo>
                  <a:pt x="2208" y="1538"/>
                </a:lnTo>
                <a:lnTo>
                  <a:pt x="2207" y="1538"/>
                </a:lnTo>
                <a:lnTo>
                  <a:pt x="2207" y="1537"/>
                </a:lnTo>
                <a:lnTo>
                  <a:pt x="2206" y="1538"/>
                </a:lnTo>
                <a:lnTo>
                  <a:pt x="2205" y="1538"/>
                </a:lnTo>
                <a:lnTo>
                  <a:pt x="2204" y="1538"/>
                </a:lnTo>
                <a:lnTo>
                  <a:pt x="2204" y="1537"/>
                </a:lnTo>
                <a:lnTo>
                  <a:pt x="2203" y="1537"/>
                </a:lnTo>
                <a:lnTo>
                  <a:pt x="2203" y="1536"/>
                </a:lnTo>
                <a:lnTo>
                  <a:pt x="2201" y="1537"/>
                </a:lnTo>
                <a:lnTo>
                  <a:pt x="2200" y="1537"/>
                </a:lnTo>
                <a:lnTo>
                  <a:pt x="2200" y="1536"/>
                </a:lnTo>
                <a:lnTo>
                  <a:pt x="2199" y="1537"/>
                </a:lnTo>
                <a:lnTo>
                  <a:pt x="2198" y="1537"/>
                </a:lnTo>
                <a:lnTo>
                  <a:pt x="2198" y="1536"/>
                </a:lnTo>
                <a:lnTo>
                  <a:pt x="2197" y="1536"/>
                </a:lnTo>
                <a:lnTo>
                  <a:pt x="2196" y="1536"/>
                </a:lnTo>
                <a:lnTo>
                  <a:pt x="2194" y="1536"/>
                </a:lnTo>
                <a:lnTo>
                  <a:pt x="2192" y="1536"/>
                </a:lnTo>
                <a:lnTo>
                  <a:pt x="2191" y="1536"/>
                </a:lnTo>
                <a:lnTo>
                  <a:pt x="2190" y="1536"/>
                </a:lnTo>
                <a:lnTo>
                  <a:pt x="2189" y="1536"/>
                </a:lnTo>
                <a:lnTo>
                  <a:pt x="2189" y="1537"/>
                </a:lnTo>
                <a:lnTo>
                  <a:pt x="2187" y="1538"/>
                </a:lnTo>
                <a:lnTo>
                  <a:pt x="2186" y="1538"/>
                </a:lnTo>
                <a:lnTo>
                  <a:pt x="2184" y="1539"/>
                </a:lnTo>
                <a:lnTo>
                  <a:pt x="2183" y="1540"/>
                </a:lnTo>
                <a:lnTo>
                  <a:pt x="2182" y="1540"/>
                </a:lnTo>
                <a:lnTo>
                  <a:pt x="2181" y="1540"/>
                </a:lnTo>
                <a:lnTo>
                  <a:pt x="2180" y="1541"/>
                </a:lnTo>
                <a:lnTo>
                  <a:pt x="2179" y="1541"/>
                </a:lnTo>
                <a:lnTo>
                  <a:pt x="2179" y="1537"/>
                </a:lnTo>
                <a:lnTo>
                  <a:pt x="2180" y="1528"/>
                </a:lnTo>
                <a:lnTo>
                  <a:pt x="2179" y="1528"/>
                </a:lnTo>
                <a:lnTo>
                  <a:pt x="2179" y="1526"/>
                </a:lnTo>
                <a:lnTo>
                  <a:pt x="2179" y="1522"/>
                </a:lnTo>
                <a:lnTo>
                  <a:pt x="2180" y="1518"/>
                </a:lnTo>
                <a:lnTo>
                  <a:pt x="2180" y="1512"/>
                </a:lnTo>
                <a:lnTo>
                  <a:pt x="2170" y="1507"/>
                </a:lnTo>
                <a:lnTo>
                  <a:pt x="2165" y="1506"/>
                </a:lnTo>
                <a:lnTo>
                  <a:pt x="2164" y="1506"/>
                </a:lnTo>
                <a:lnTo>
                  <a:pt x="2165" y="1505"/>
                </a:lnTo>
                <a:lnTo>
                  <a:pt x="2165" y="1504"/>
                </a:lnTo>
                <a:lnTo>
                  <a:pt x="2166" y="1503"/>
                </a:lnTo>
                <a:lnTo>
                  <a:pt x="2179" y="1507"/>
                </a:lnTo>
                <a:lnTo>
                  <a:pt x="2180" y="1507"/>
                </a:lnTo>
                <a:lnTo>
                  <a:pt x="2180" y="1505"/>
                </a:lnTo>
                <a:lnTo>
                  <a:pt x="2180" y="1504"/>
                </a:lnTo>
                <a:lnTo>
                  <a:pt x="2180" y="1498"/>
                </a:lnTo>
                <a:lnTo>
                  <a:pt x="2181" y="1493"/>
                </a:lnTo>
                <a:lnTo>
                  <a:pt x="2182" y="1487"/>
                </a:lnTo>
                <a:lnTo>
                  <a:pt x="2183" y="1481"/>
                </a:lnTo>
                <a:lnTo>
                  <a:pt x="2184" y="1477"/>
                </a:lnTo>
                <a:lnTo>
                  <a:pt x="2186" y="1472"/>
                </a:lnTo>
                <a:lnTo>
                  <a:pt x="2187" y="1471"/>
                </a:lnTo>
                <a:lnTo>
                  <a:pt x="2187" y="1470"/>
                </a:lnTo>
                <a:lnTo>
                  <a:pt x="2188" y="1470"/>
                </a:lnTo>
                <a:lnTo>
                  <a:pt x="2188" y="1469"/>
                </a:lnTo>
                <a:lnTo>
                  <a:pt x="2188" y="1468"/>
                </a:lnTo>
                <a:lnTo>
                  <a:pt x="2189" y="1467"/>
                </a:lnTo>
                <a:lnTo>
                  <a:pt x="2189" y="1465"/>
                </a:lnTo>
                <a:lnTo>
                  <a:pt x="2189" y="1461"/>
                </a:lnTo>
                <a:lnTo>
                  <a:pt x="2190" y="1460"/>
                </a:lnTo>
                <a:lnTo>
                  <a:pt x="2190" y="1457"/>
                </a:lnTo>
                <a:lnTo>
                  <a:pt x="2191" y="1456"/>
                </a:lnTo>
                <a:lnTo>
                  <a:pt x="2191" y="1455"/>
                </a:lnTo>
                <a:lnTo>
                  <a:pt x="2191" y="1454"/>
                </a:lnTo>
                <a:lnTo>
                  <a:pt x="2192" y="1453"/>
                </a:lnTo>
                <a:lnTo>
                  <a:pt x="2194" y="1452"/>
                </a:lnTo>
                <a:lnTo>
                  <a:pt x="2195" y="1449"/>
                </a:lnTo>
                <a:lnTo>
                  <a:pt x="2194" y="1451"/>
                </a:lnTo>
                <a:lnTo>
                  <a:pt x="2195" y="1448"/>
                </a:lnTo>
                <a:lnTo>
                  <a:pt x="2196" y="1447"/>
                </a:lnTo>
                <a:lnTo>
                  <a:pt x="2209" y="1440"/>
                </a:lnTo>
                <a:lnTo>
                  <a:pt x="2211" y="1440"/>
                </a:lnTo>
                <a:lnTo>
                  <a:pt x="2212" y="1440"/>
                </a:lnTo>
                <a:lnTo>
                  <a:pt x="2216" y="1440"/>
                </a:lnTo>
                <a:lnTo>
                  <a:pt x="2216" y="1437"/>
                </a:lnTo>
                <a:lnTo>
                  <a:pt x="2217" y="1437"/>
                </a:lnTo>
                <a:lnTo>
                  <a:pt x="2218" y="1436"/>
                </a:lnTo>
                <a:lnTo>
                  <a:pt x="2220" y="1435"/>
                </a:lnTo>
                <a:lnTo>
                  <a:pt x="2230" y="1430"/>
                </a:lnTo>
                <a:lnTo>
                  <a:pt x="2231" y="1434"/>
                </a:lnTo>
                <a:lnTo>
                  <a:pt x="2234" y="1435"/>
                </a:lnTo>
                <a:lnTo>
                  <a:pt x="2235" y="1435"/>
                </a:lnTo>
                <a:close/>
                <a:moveTo>
                  <a:pt x="2188" y="1371"/>
                </a:moveTo>
                <a:lnTo>
                  <a:pt x="2169" y="1393"/>
                </a:lnTo>
                <a:lnTo>
                  <a:pt x="2157" y="1393"/>
                </a:lnTo>
                <a:lnTo>
                  <a:pt x="2157" y="1389"/>
                </a:lnTo>
                <a:lnTo>
                  <a:pt x="2157" y="1388"/>
                </a:lnTo>
                <a:lnTo>
                  <a:pt x="2157" y="1377"/>
                </a:lnTo>
                <a:lnTo>
                  <a:pt x="2171" y="1361"/>
                </a:lnTo>
                <a:lnTo>
                  <a:pt x="2173" y="1359"/>
                </a:lnTo>
                <a:lnTo>
                  <a:pt x="2182" y="1367"/>
                </a:lnTo>
                <a:lnTo>
                  <a:pt x="2188" y="1371"/>
                </a:lnTo>
                <a:close/>
                <a:moveTo>
                  <a:pt x="1882" y="1322"/>
                </a:moveTo>
                <a:lnTo>
                  <a:pt x="1881" y="1319"/>
                </a:lnTo>
                <a:lnTo>
                  <a:pt x="1879" y="1317"/>
                </a:lnTo>
                <a:lnTo>
                  <a:pt x="1883" y="1317"/>
                </a:lnTo>
                <a:lnTo>
                  <a:pt x="1883" y="1320"/>
                </a:lnTo>
                <a:lnTo>
                  <a:pt x="1883" y="1322"/>
                </a:lnTo>
                <a:lnTo>
                  <a:pt x="1882" y="1322"/>
                </a:lnTo>
                <a:close/>
                <a:moveTo>
                  <a:pt x="762" y="1290"/>
                </a:moveTo>
                <a:lnTo>
                  <a:pt x="765" y="1292"/>
                </a:lnTo>
                <a:lnTo>
                  <a:pt x="767" y="1295"/>
                </a:lnTo>
                <a:lnTo>
                  <a:pt x="769" y="1299"/>
                </a:lnTo>
                <a:lnTo>
                  <a:pt x="769" y="1300"/>
                </a:lnTo>
                <a:lnTo>
                  <a:pt x="767" y="1301"/>
                </a:lnTo>
                <a:lnTo>
                  <a:pt x="766" y="1301"/>
                </a:lnTo>
                <a:lnTo>
                  <a:pt x="766" y="1302"/>
                </a:lnTo>
                <a:lnTo>
                  <a:pt x="765" y="1302"/>
                </a:lnTo>
                <a:lnTo>
                  <a:pt x="763" y="1302"/>
                </a:lnTo>
                <a:lnTo>
                  <a:pt x="762" y="1302"/>
                </a:lnTo>
                <a:lnTo>
                  <a:pt x="758" y="1294"/>
                </a:lnTo>
                <a:lnTo>
                  <a:pt x="754" y="1295"/>
                </a:lnTo>
                <a:lnTo>
                  <a:pt x="751" y="1295"/>
                </a:lnTo>
                <a:lnTo>
                  <a:pt x="749" y="1294"/>
                </a:lnTo>
                <a:lnTo>
                  <a:pt x="741" y="1291"/>
                </a:lnTo>
                <a:lnTo>
                  <a:pt x="738" y="1294"/>
                </a:lnTo>
                <a:lnTo>
                  <a:pt x="737" y="1293"/>
                </a:lnTo>
                <a:lnTo>
                  <a:pt x="737" y="1292"/>
                </a:lnTo>
                <a:lnTo>
                  <a:pt x="736" y="1292"/>
                </a:lnTo>
                <a:lnTo>
                  <a:pt x="736" y="1291"/>
                </a:lnTo>
                <a:lnTo>
                  <a:pt x="736" y="1290"/>
                </a:lnTo>
                <a:lnTo>
                  <a:pt x="735" y="1287"/>
                </a:lnTo>
                <a:lnTo>
                  <a:pt x="735" y="1286"/>
                </a:lnTo>
                <a:lnTo>
                  <a:pt x="735" y="1285"/>
                </a:lnTo>
                <a:lnTo>
                  <a:pt x="738" y="1283"/>
                </a:lnTo>
                <a:lnTo>
                  <a:pt x="737" y="1274"/>
                </a:lnTo>
                <a:lnTo>
                  <a:pt x="738" y="1274"/>
                </a:lnTo>
                <a:lnTo>
                  <a:pt x="741" y="1274"/>
                </a:lnTo>
                <a:lnTo>
                  <a:pt x="744" y="1274"/>
                </a:lnTo>
                <a:lnTo>
                  <a:pt x="748" y="1274"/>
                </a:lnTo>
                <a:lnTo>
                  <a:pt x="749" y="1274"/>
                </a:lnTo>
                <a:lnTo>
                  <a:pt x="757" y="1283"/>
                </a:lnTo>
                <a:lnTo>
                  <a:pt x="760" y="1286"/>
                </a:lnTo>
                <a:lnTo>
                  <a:pt x="761" y="1287"/>
                </a:lnTo>
                <a:lnTo>
                  <a:pt x="762" y="1290"/>
                </a:lnTo>
                <a:close/>
                <a:moveTo>
                  <a:pt x="990" y="1290"/>
                </a:moveTo>
                <a:lnTo>
                  <a:pt x="986" y="1290"/>
                </a:lnTo>
                <a:lnTo>
                  <a:pt x="986" y="1288"/>
                </a:lnTo>
                <a:lnTo>
                  <a:pt x="986" y="1287"/>
                </a:lnTo>
                <a:lnTo>
                  <a:pt x="986" y="1285"/>
                </a:lnTo>
                <a:lnTo>
                  <a:pt x="985" y="1284"/>
                </a:lnTo>
                <a:lnTo>
                  <a:pt x="985" y="1282"/>
                </a:lnTo>
                <a:lnTo>
                  <a:pt x="985" y="1279"/>
                </a:lnTo>
                <a:lnTo>
                  <a:pt x="983" y="1277"/>
                </a:lnTo>
                <a:lnTo>
                  <a:pt x="983" y="1276"/>
                </a:lnTo>
                <a:lnTo>
                  <a:pt x="983" y="1274"/>
                </a:lnTo>
                <a:lnTo>
                  <a:pt x="983" y="1271"/>
                </a:lnTo>
                <a:lnTo>
                  <a:pt x="982" y="1270"/>
                </a:lnTo>
                <a:lnTo>
                  <a:pt x="982" y="1268"/>
                </a:lnTo>
                <a:lnTo>
                  <a:pt x="985" y="1268"/>
                </a:lnTo>
                <a:lnTo>
                  <a:pt x="986" y="1266"/>
                </a:lnTo>
                <a:lnTo>
                  <a:pt x="987" y="1266"/>
                </a:lnTo>
                <a:lnTo>
                  <a:pt x="988" y="1266"/>
                </a:lnTo>
                <a:lnTo>
                  <a:pt x="990" y="1266"/>
                </a:lnTo>
                <a:lnTo>
                  <a:pt x="990" y="1269"/>
                </a:lnTo>
                <a:lnTo>
                  <a:pt x="990" y="1270"/>
                </a:lnTo>
                <a:lnTo>
                  <a:pt x="990" y="1271"/>
                </a:lnTo>
                <a:lnTo>
                  <a:pt x="990" y="1273"/>
                </a:lnTo>
                <a:lnTo>
                  <a:pt x="990" y="1274"/>
                </a:lnTo>
                <a:lnTo>
                  <a:pt x="991" y="1275"/>
                </a:lnTo>
                <a:lnTo>
                  <a:pt x="991" y="1276"/>
                </a:lnTo>
                <a:lnTo>
                  <a:pt x="991" y="1278"/>
                </a:lnTo>
                <a:lnTo>
                  <a:pt x="991" y="1280"/>
                </a:lnTo>
                <a:lnTo>
                  <a:pt x="992" y="1282"/>
                </a:lnTo>
                <a:lnTo>
                  <a:pt x="990" y="1285"/>
                </a:lnTo>
                <a:lnTo>
                  <a:pt x="989" y="1286"/>
                </a:lnTo>
                <a:lnTo>
                  <a:pt x="989" y="1287"/>
                </a:lnTo>
                <a:lnTo>
                  <a:pt x="990" y="1290"/>
                </a:lnTo>
                <a:close/>
                <a:moveTo>
                  <a:pt x="2216" y="1265"/>
                </a:moveTo>
                <a:lnTo>
                  <a:pt x="2217" y="1277"/>
                </a:lnTo>
                <a:lnTo>
                  <a:pt x="2225" y="1277"/>
                </a:lnTo>
                <a:lnTo>
                  <a:pt x="2230" y="1296"/>
                </a:lnTo>
                <a:lnTo>
                  <a:pt x="2233" y="1314"/>
                </a:lnTo>
                <a:lnTo>
                  <a:pt x="2232" y="1314"/>
                </a:lnTo>
                <a:lnTo>
                  <a:pt x="2232" y="1316"/>
                </a:lnTo>
                <a:lnTo>
                  <a:pt x="2226" y="1317"/>
                </a:lnTo>
                <a:lnTo>
                  <a:pt x="2211" y="1320"/>
                </a:lnTo>
                <a:lnTo>
                  <a:pt x="2209" y="1320"/>
                </a:lnTo>
                <a:lnTo>
                  <a:pt x="2208" y="1320"/>
                </a:lnTo>
                <a:lnTo>
                  <a:pt x="2207" y="1320"/>
                </a:lnTo>
                <a:lnTo>
                  <a:pt x="2207" y="1310"/>
                </a:lnTo>
                <a:lnTo>
                  <a:pt x="2205" y="1311"/>
                </a:lnTo>
                <a:lnTo>
                  <a:pt x="2199" y="1311"/>
                </a:lnTo>
                <a:lnTo>
                  <a:pt x="2199" y="1277"/>
                </a:lnTo>
                <a:lnTo>
                  <a:pt x="2206" y="1277"/>
                </a:lnTo>
                <a:lnTo>
                  <a:pt x="2205" y="1265"/>
                </a:lnTo>
                <a:lnTo>
                  <a:pt x="2216" y="1265"/>
                </a:lnTo>
                <a:close/>
                <a:moveTo>
                  <a:pt x="2090" y="1280"/>
                </a:moveTo>
                <a:lnTo>
                  <a:pt x="2091" y="1282"/>
                </a:lnTo>
                <a:lnTo>
                  <a:pt x="2094" y="1284"/>
                </a:lnTo>
                <a:lnTo>
                  <a:pt x="2097" y="1287"/>
                </a:lnTo>
                <a:lnTo>
                  <a:pt x="2098" y="1288"/>
                </a:lnTo>
                <a:lnTo>
                  <a:pt x="2102" y="1292"/>
                </a:lnTo>
                <a:lnTo>
                  <a:pt x="2099" y="1293"/>
                </a:lnTo>
                <a:lnTo>
                  <a:pt x="2096" y="1295"/>
                </a:lnTo>
                <a:lnTo>
                  <a:pt x="2096" y="1296"/>
                </a:lnTo>
                <a:lnTo>
                  <a:pt x="2093" y="1300"/>
                </a:lnTo>
                <a:lnTo>
                  <a:pt x="2088" y="1305"/>
                </a:lnTo>
                <a:lnTo>
                  <a:pt x="2084" y="1300"/>
                </a:lnTo>
                <a:lnTo>
                  <a:pt x="2081" y="1299"/>
                </a:lnTo>
                <a:lnTo>
                  <a:pt x="2081" y="1297"/>
                </a:lnTo>
                <a:lnTo>
                  <a:pt x="2080" y="1296"/>
                </a:lnTo>
                <a:lnTo>
                  <a:pt x="2079" y="1295"/>
                </a:lnTo>
                <a:lnTo>
                  <a:pt x="2078" y="1294"/>
                </a:lnTo>
                <a:lnTo>
                  <a:pt x="2077" y="1293"/>
                </a:lnTo>
                <a:lnTo>
                  <a:pt x="2076" y="1292"/>
                </a:lnTo>
                <a:lnTo>
                  <a:pt x="2074" y="1291"/>
                </a:lnTo>
                <a:lnTo>
                  <a:pt x="2073" y="1290"/>
                </a:lnTo>
                <a:lnTo>
                  <a:pt x="2072" y="1288"/>
                </a:lnTo>
                <a:lnTo>
                  <a:pt x="2070" y="1286"/>
                </a:lnTo>
                <a:lnTo>
                  <a:pt x="2069" y="1285"/>
                </a:lnTo>
                <a:lnTo>
                  <a:pt x="2070" y="1285"/>
                </a:lnTo>
                <a:lnTo>
                  <a:pt x="2073" y="1282"/>
                </a:lnTo>
                <a:lnTo>
                  <a:pt x="2074" y="1280"/>
                </a:lnTo>
                <a:lnTo>
                  <a:pt x="2076" y="1279"/>
                </a:lnTo>
                <a:lnTo>
                  <a:pt x="2078" y="1277"/>
                </a:lnTo>
                <a:lnTo>
                  <a:pt x="2073" y="1274"/>
                </a:lnTo>
                <a:lnTo>
                  <a:pt x="2073" y="1273"/>
                </a:lnTo>
                <a:lnTo>
                  <a:pt x="2073" y="1268"/>
                </a:lnTo>
                <a:lnTo>
                  <a:pt x="2073" y="1265"/>
                </a:lnTo>
                <a:lnTo>
                  <a:pt x="2073" y="1263"/>
                </a:lnTo>
                <a:lnTo>
                  <a:pt x="2074" y="1265"/>
                </a:lnTo>
                <a:lnTo>
                  <a:pt x="2077" y="1267"/>
                </a:lnTo>
                <a:lnTo>
                  <a:pt x="2078" y="1268"/>
                </a:lnTo>
                <a:lnTo>
                  <a:pt x="2079" y="1269"/>
                </a:lnTo>
                <a:lnTo>
                  <a:pt x="2080" y="1270"/>
                </a:lnTo>
                <a:lnTo>
                  <a:pt x="2082" y="1273"/>
                </a:lnTo>
                <a:lnTo>
                  <a:pt x="2084" y="1274"/>
                </a:lnTo>
                <a:lnTo>
                  <a:pt x="2085" y="1275"/>
                </a:lnTo>
                <a:lnTo>
                  <a:pt x="2086" y="1276"/>
                </a:lnTo>
                <a:lnTo>
                  <a:pt x="2087" y="1277"/>
                </a:lnTo>
                <a:lnTo>
                  <a:pt x="2088" y="1278"/>
                </a:lnTo>
                <a:lnTo>
                  <a:pt x="2089" y="1279"/>
                </a:lnTo>
                <a:lnTo>
                  <a:pt x="2090" y="1280"/>
                </a:lnTo>
                <a:close/>
                <a:moveTo>
                  <a:pt x="2257" y="1262"/>
                </a:moveTo>
                <a:lnTo>
                  <a:pt x="2257" y="1278"/>
                </a:lnTo>
                <a:lnTo>
                  <a:pt x="2251" y="1277"/>
                </a:lnTo>
                <a:lnTo>
                  <a:pt x="2250" y="1277"/>
                </a:lnTo>
                <a:lnTo>
                  <a:pt x="2233" y="1277"/>
                </a:lnTo>
                <a:lnTo>
                  <a:pt x="2231" y="1271"/>
                </a:lnTo>
                <a:lnTo>
                  <a:pt x="2226" y="1254"/>
                </a:lnTo>
                <a:lnTo>
                  <a:pt x="2225" y="1250"/>
                </a:lnTo>
                <a:lnTo>
                  <a:pt x="2230" y="1249"/>
                </a:lnTo>
                <a:lnTo>
                  <a:pt x="2229" y="1236"/>
                </a:lnTo>
                <a:lnTo>
                  <a:pt x="2229" y="1226"/>
                </a:lnTo>
                <a:lnTo>
                  <a:pt x="2235" y="1226"/>
                </a:lnTo>
                <a:lnTo>
                  <a:pt x="2255" y="1226"/>
                </a:lnTo>
                <a:lnTo>
                  <a:pt x="2255" y="1227"/>
                </a:lnTo>
                <a:lnTo>
                  <a:pt x="2255" y="1229"/>
                </a:lnTo>
                <a:lnTo>
                  <a:pt x="2255" y="1235"/>
                </a:lnTo>
                <a:lnTo>
                  <a:pt x="2255" y="1236"/>
                </a:lnTo>
                <a:lnTo>
                  <a:pt x="2255" y="1237"/>
                </a:lnTo>
                <a:lnTo>
                  <a:pt x="2255" y="1238"/>
                </a:lnTo>
                <a:lnTo>
                  <a:pt x="2255" y="1241"/>
                </a:lnTo>
                <a:lnTo>
                  <a:pt x="2256" y="1243"/>
                </a:lnTo>
                <a:lnTo>
                  <a:pt x="2256" y="1245"/>
                </a:lnTo>
                <a:lnTo>
                  <a:pt x="2256" y="1248"/>
                </a:lnTo>
                <a:lnTo>
                  <a:pt x="2256" y="1249"/>
                </a:lnTo>
                <a:lnTo>
                  <a:pt x="2257" y="1262"/>
                </a:lnTo>
                <a:close/>
                <a:moveTo>
                  <a:pt x="2334" y="1199"/>
                </a:moveTo>
                <a:lnTo>
                  <a:pt x="2335" y="1199"/>
                </a:lnTo>
                <a:lnTo>
                  <a:pt x="2338" y="1200"/>
                </a:lnTo>
                <a:lnTo>
                  <a:pt x="2340" y="1200"/>
                </a:lnTo>
                <a:lnTo>
                  <a:pt x="2342" y="1201"/>
                </a:lnTo>
                <a:lnTo>
                  <a:pt x="2345" y="1202"/>
                </a:lnTo>
                <a:lnTo>
                  <a:pt x="2347" y="1202"/>
                </a:lnTo>
                <a:lnTo>
                  <a:pt x="2349" y="1203"/>
                </a:lnTo>
                <a:lnTo>
                  <a:pt x="2351" y="1203"/>
                </a:lnTo>
                <a:lnTo>
                  <a:pt x="2356" y="1204"/>
                </a:lnTo>
                <a:lnTo>
                  <a:pt x="2360" y="1206"/>
                </a:lnTo>
                <a:lnTo>
                  <a:pt x="2363" y="1207"/>
                </a:lnTo>
                <a:lnTo>
                  <a:pt x="2368" y="1208"/>
                </a:lnTo>
                <a:lnTo>
                  <a:pt x="2367" y="1212"/>
                </a:lnTo>
                <a:lnTo>
                  <a:pt x="2367" y="1214"/>
                </a:lnTo>
                <a:lnTo>
                  <a:pt x="2366" y="1216"/>
                </a:lnTo>
                <a:lnTo>
                  <a:pt x="2366" y="1218"/>
                </a:lnTo>
                <a:lnTo>
                  <a:pt x="2366" y="1219"/>
                </a:lnTo>
                <a:lnTo>
                  <a:pt x="2366" y="1220"/>
                </a:lnTo>
                <a:lnTo>
                  <a:pt x="2366" y="1221"/>
                </a:lnTo>
                <a:lnTo>
                  <a:pt x="2366" y="1223"/>
                </a:lnTo>
                <a:lnTo>
                  <a:pt x="2366" y="1224"/>
                </a:lnTo>
                <a:lnTo>
                  <a:pt x="2366" y="1228"/>
                </a:lnTo>
                <a:lnTo>
                  <a:pt x="2352" y="1228"/>
                </a:lnTo>
                <a:lnTo>
                  <a:pt x="2351" y="1228"/>
                </a:lnTo>
                <a:lnTo>
                  <a:pt x="2349" y="1228"/>
                </a:lnTo>
                <a:lnTo>
                  <a:pt x="2341" y="1228"/>
                </a:lnTo>
                <a:lnTo>
                  <a:pt x="2335" y="1228"/>
                </a:lnTo>
                <a:lnTo>
                  <a:pt x="2330" y="1228"/>
                </a:lnTo>
                <a:lnTo>
                  <a:pt x="2324" y="1229"/>
                </a:lnTo>
                <a:lnTo>
                  <a:pt x="2323" y="1229"/>
                </a:lnTo>
                <a:lnTo>
                  <a:pt x="2310" y="1229"/>
                </a:lnTo>
                <a:lnTo>
                  <a:pt x="2309" y="1229"/>
                </a:lnTo>
                <a:lnTo>
                  <a:pt x="2306" y="1229"/>
                </a:lnTo>
                <a:lnTo>
                  <a:pt x="2306" y="1242"/>
                </a:lnTo>
                <a:lnTo>
                  <a:pt x="2301" y="1242"/>
                </a:lnTo>
                <a:lnTo>
                  <a:pt x="2298" y="1242"/>
                </a:lnTo>
                <a:lnTo>
                  <a:pt x="2297" y="1242"/>
                </a:lnTo>
                <a:lnTo>
                  <a:pt x="2293" y="1242"/>
                </a:lnTo>
                <a:lnTo>
                  <a:pt x="2287" y="1242"/>
                </a:lnTo>
                <a:lnTo>
                  <a:pt x="2280" y="1242"/>
                </a:lnTo>
                <a:lnTo>
                  <a:pt x="2273" y="1242"/>
                </a:lnTo>
                <a:lnTo>
                  <a:pt x="2273" y="1237"/>
                </a:lnTo>
                <a:lnTo>
                  <a:pt x="2273" y="1236"/>
                </a:lnTo>
                <a:lnTo>
                  <a:pt x="2273" y="1231"/>
                </a:lnTo>
                <a:lnTo>
                  <a:pt x="2273" y="1219"/>
                </a:lnTo>
                <a:lnTo>
                  <a:pt x="2266" y="1220"/>
                </a:lnTo>
                <a:lnTo>
                  <a:pt x="2262" y="1220"/>
                </a:lnTo>
                <a:lnTo>
                  <a:pt x="2258" y="1220"/>
                </a:lnTo>
                <a:lnTo>
                  <a:pt x="2258" y="1218"/>
                </a:lnTo>
                <a:lnTo>
                  <a:pt x="2258" y="1215"/>
                </a:lnTo>
                <a:lnTo>
                  <a:pt x="2258" y="1212"/>
                </a:lnTo>
                <a:lnTo>
                  <a:pt x="2258" y="1211"/>
                </a:lnTo>
                <a:lnTo>
                  <a:pt x="2258" y="1210"/>
                </a:lnTo>
                <a:lnTo>
                  <a:pt x="2259" y="1208"/>
                </a:lnTo>
                <a:lnTo>
                  <a:pt x="2259" y="1207"/>
                </a:lnTo>
                <a:lnTo>
                  <a:pt x="2265" y="1208"/>
                </a:lnTo>
                <a:lnTo>
                  <a:pt x="2265" y="1211"/>
                </a:lnTo>
                <a:lnTo>
                  <a:pt x="2265" y="1212"/>
                </a:lnTo>
                <a:lnTo>
                  <a:pt x="2272" y="1211"/>
                </a:lnTo>
                <a:lnTo>
                  <a:pt x="2273" y="1211"/>
                </a:lnTo>
                <a:lnTo>
                  <a:pt x="2276" y="1210"/>
                </a:lnTo>
                <a:lnTo>
                  <a:pt x="2283" y="1209"/>
                </a:lnTo>
                <a:lnTo>
                  <a:pt x="2284" y="1209"/>
                </a:lnTo>
                <a:lnTo>
                  <a:pt x="2284" y="1207"/>
                </a:lnTo>
                <a:lnTo>
                  <a:pt x="2284" y="1203"/>
                </a:lnTo>
                <a:lnTo>
                  <a:pt x="2284" y="1200"/>
                </a:lnTo>
                <a:lnTo>
                  <a:pt x="2284" y="1198"/>
                </a:lnTo>
                <a:lnTo>
                  <a:pt x="2284" y="1193"/>
                </a:lnTo>
                <a:lnTo>
                  <a:pt x="2285" y="1190"/>
                </a:lnTo>
                <a:lnTo>
                  <a:pt x="2285" y="1189"/>
                </a:lnTo>
                <a:lnTo>
                  <a:pt x="2287" y="1189"/>
                </a:lnTo>
                <a:lnTo>
                  <a:pt x="2292" y="1189"/>
                </a:lnTo>
                <a:lnTo>
                  <a:pt x="2293" y="1189"/>
                </a:lnTo>
                <a:lnTo>
                  <a:pt x="2297" y="1189"/>
                </a:lnTo>
                <a:lnTo>
                  <a:pt x="2298" y="1189"/>
                </a:lnTo>
                <a:lnTo>
                  <a:pt x="2301" y="1189"/>
                </a:lnTo>
                <a:lnTo>
                  <a:pt x="2304" y="1189"/>
                </a:lnTo>
                <a:lnTo>
                  <a:pt x="2309" y="1190"/>
                </a:lnTo>
                <a:lnTo>
                  <a:pt x="2315" y="1190"/>
                </a:lnTo>
                <a:lnTo>
                  <a:pt x="2317" y="1190"/>
                </a:lnTo>
                <a:lnTo>
                  <a:pt x="2324" y="1193"/>
                </a:lnTo>
                <a:lnTo>
                  <a:pt x="2325" y="1194"/>
                </a:lnTo>
                <a:lnTo>
                  <a:pt x="2326" y="1195"/>
                </a:lnTo>
                <a:lnTo>
                  <a:pt x="2327" y="1195"/>
                </a:lnTo>
                <a:lnTo>
                  <a:pt x="2327" y="1197"/>
                </a:lnTo>
                <a:lnTo>
                  <a:pt x="2328" y="1197"/>
                </a:lnTo>
                <a:lnTo>
                  <a:pt x="2330" y="1197"/>
                </a:lnTo>
                <a:lnTo>
                  <a:pt x="2330" y="1198"/>
                </a:lnTo>
                <a:lnTo>
                  <a:pt x="2331" y="1198"/>
                </a:lnTo>
                <a:lnTo>
                  <a:pt x="2332" y="1198"/>
                </a:lnTo>
                <a:lnTo>
                  <a:pt x="2332" y="1199"/>
                </a:lnTo>
                <a:lnTo>
                  <a:pt x="2333" y="1199"/>
                </a:lnTo>
                <a:lnTo>
                  <a:pt x="2334" y="1199"/>
                </a:lnTo>
                <a:close/>
                <a:moveTo>
                  <a:pt x="2206" y="1184"/>
                </a:moveTo>
                <a:lnTo>
                  <a:pt x="2206" y="1198"/>
                </a:lnTo>
                <a:lnTo>
                  <a:pt x="2209" y="1198"/>
                </a:lnTo>
                <a:lnTo>
                  <a:pt x="2211" y="1208"/>
                </a:lnTo>
                <a:lnTo>
                  <a:pt x="2177" y="1207"/>
                </a:lnTo>
                <a:lnTo>
                  <a:pt x="2177" y="1189"/>
                </a:lnTo>
                <a:lnTo>
                  <a:pt x="2156" y="1189"/>
                </a:lnTo>
                <a:lnTo>
                  <a:pt x="2155" y="1185"/>
                </a:lnTo>
                <a:lnTo>
                  <a:pt x="2157" y="1184"/>
                </a:lnTo>
                <a:lnTo>
                  <a:pt x="2206" y="1184"/>
                </a:lnTo>
                <a:close/>
                <a:moveTo>
                  <a:pt x="2361" y="1183"/>
                </a:moveTo>
                <a:lnTo>
                  <a:pt x="2366" y="1191"/>
                </a:lnTo>
                <a:lnTo>
                  <a:pt x="2368" y="1193"/>
                </a:lnTo>
                <a:lnTo>
                  <a:pt x="2360" y="1192"/>
                </a:lnTo>
                <a:lnTo>
                  <a:pt x="2351" y="1192"/>
                </a:lnTo>
                <a:lnTo>
                  <a:pt x="2350" y="1192"/>
                </a:lnTo>
                <a:lnTo>
                  <a:pt x="2347" y="1192"/>
                </a:lnTo>
                <a:lnTo>
                  <a:pt x="2343" y="1191"/>
                </a:lnTo>
                <a:lnTo>
                  <a:pt x="2342" y="1191"/>
                </a:lnTo>
                <a:lnTo>
                  <a:pt x="2341" y="1191"/>
                </a:lnTo>
                <a:lnTo>
                  <a:pt x="2340" y="1191"/>
                </a:lnTo>
                <a:lnTo>
                  <a:pt x="2339" y="1191"/>
                </a:lnTo>
                <a:lnTo>
                  <a:pt x="2336" y="1191"/>
                </a:lnTo>
                <a:lnTo>
                  <a:pt x="2335" y="1191"/>
                </a:lnTo>
                <a:lnTo>
                  <a:pt x="2334" y="1191"/>
                </a:lnTo>
                <a:lnTo>
                  <a:pt x="2332" y="1191"/>
                </a:lnTo>
                <a:lnTo>
                  <a:pt x="2331" y="1191"/>
                </a:lnTo>
                <a:lnTo>
                  <a:pt x="2330" y="1194"/>
                </a:lnTo>
                <a:lnTo>
                  <a:pt x="2328" y="1194"/>
                </a:lnTo>
                <a:lnTo>
                  <a:pt x="2325" y="1192"/>
                </a:lnTo>
                <a:lnTo>
                  <a:pt x="2322" y="1190"/>
                </a:lnTo>
                <a:lnTo>
                  <a:pt x="2324" y="1190"/>
                </a:lnTo>
                <a:lnTo>
                  <a:pt x="2324" y="1183"/>
                </a:lnTo>
                <a:lnTo>
                  <a:pt x="2324" y="1182"/>
                </a:lnTo>
                <a:lnTo>
                  <a:pt x="2324" y="1179"/>
                </a:lnTo>
                <a:lnTo>
                  <a:pt x="2324" y="1178"/>
                </a:lnTo>
                <a:lnTo>
                  <a:pt x="2324" y="1177"/>
                </a:lnTo>
                <a:lnTo>
                  <a:pt x="2324" y="1175"/>
                </a:lnTo>
                <a:lnTo>
                  <a:pt x="2325" y="1170"/>
                </a:lnTo>
                <a:lnTo>
                  <a:pt x="2325" y="1166"/>
                </a:lnTo>
                <a:lnTo>
                  <a:pt x="2324" y="1162"/>
                </a:lnTo>
                <a:lnTo>
                  <a:pt x="2322" y="1159"/>
                </a:lnTo>
                <a:lnTo>
                  <a:pt x="2322" y="1158"/>
                </a:lnTo>
                <a:lnTo>
                  <a:pt x="2322" y="1152"/>
                </a:lnTo>
                <a:lnTo>
                  <a:pt x="2336" y="1152"/>
                </a:lnTo>
                <a:lnTo>
                  <a:pt x="2352" y="1153"/>
                </a:lnTo>
                <a:lnTo>
                  <a:pt x="2352" y="1157"/>
                </a:lnTo>
                <a:lnTo>
                  <a:pt x="2360" y="1157"/>
                </a:lnTo>
                <a:lnTo>
                  <a:pt x="2369" y="1157"/>
                </a:lnTo>
                <a:lnTo>
                  <a:pt x="2369" y="1158"/>
                </a:lnTo>
                <a:lnTo>
                  <a:pt x="2368" y="1159"/>
                </a:lnTo>
                <a:lnTo>
                  <a:pt x="2368" y="1160"/>
                </a:lnTo>
                <a:lnTo>
                  <a:pt x="2368" y="1161"/>
                </a:lnTo>
                <a:lnTo>
                  <a:pt x="2367" y="1162"/>
                </a:lnTo>
                <a:lnTo>
                  <a:pt x="2367" y="1164"/>
                </a:lnTo>
                <a:lnTo>
                  <a:pt x="2367" y="1165"/>
                </a:lnTo>
                <a:lnTo>
                  <a:pt x="2366" y="1167"/>
                </a:lnTo>
                <a:lnTo>
                  <a:pt x="2366" y="1168"/>
                </a:lnTo>
                <a:lnTo>
                  <a:pt x="2366" y="1169"/>
                </a:lnTo>
                <a:lnTo>
                  <a:pt x="2366" y="1170"/>
                </a:lnTo>
                <a:lnTo>
                  <a:pt x="2366" y="1172"/>
                </a:lnTo>
                <a:lnTo>
                  <a:pt x="2365" y="1173"/>
                </a:lnTo>
                <a:lnTo>
                  <a:pt x="2360" y="1174"/>
                </a:lnTo>
                <a:lnTo>
                  <a:pt x="2361" y="1183"/>
                </a:lnTo>
                <a:close/>
                <a:moveTo>
                  <a:pt x="2093" y="1152"/>
                </a:moveTo>
                <a:lnTo>
                  <a:pt x="2095" y="1152"/>
                </a:lnTo>
                <a:lnTo>
                  <a:pt x="2096" y="1152"/>
                </a:lnTo>
                <a:lnTo>
                  <a:pt x="2097" y="1152"/>
                </a:lnTo>
                <a:lnTo>
                  <a:pt x="2098" y="1152"/>
                </a:lnTo>
                <a:lnTo>
                  <a:pt x="2099" y="1152"/>
                </a:lnTo>
                <a:lnTo>
                  <a:pt x="2101" y="1152"/>
                </a:lnTo>
                <a:lnTo>
                  <a:pt x="2103" y="1152"/>
                </a:lnTo>
                <a:lnTo>
                  <a:pt x="2104" y="1152"/>
                </a:lnTo>
                <a:lnTo>
                  <a:pt x="2105" y="1152"/>
                </a:lnTo>
                <a:lnTo>
                  <a:pt x="2106" y="1152"/>
                </a:lnTo>
                <a:lnTo>
                  <a:pt x="2107" y="1152"/>
                </a:lnTo>
                <a:lnTo>
                  <a:pt x="2108" y="1152"/>
                </a:lnTo>
                <a:lnTo>
                  <a:pt x="2110" y="1152"/>
                </a:lnTo>
                <a:lnTo>
                  <a:pt x="2111" y="1152"/>
                </a:lnTo>
                <a:lnTo>
                  <a:pt x="2114" y="1152"/>
                </a:lnTo>
                <a:lnTo>
                  <a:pt x="2116" y="1152"/>
                </a:lnTo>
                <a:lnTo>
                  <a:pt x="2119" y="1152"/>
                </a:lnTo>
                <a:lnTo>
                  <a:pt x="2121" y="1152"/>
                </a:lnTo>
                <a:lnTo>
                  <a:pt x="2122" y="1152"/>
                </a:lnTo>
                <a:lnTo>
                  <a:pt x="2124" y="1152"/>
                </a:lnTo>
                <a:lnTo>
                  <a:pt x="2127" y="1152"/>
                </a:lnTo>
                <a:lnTo>
                  <a:pt x="2129" y="1152"/>
                </a:lnTo>
                <a:lnTo>
                  <a:pt x="2131" y="1152"/>
                </a:lnTo>
                <a:lnTo>
                  <a:pt x="2133" y="1152"/>
                </a:lnTo>
                <a:lnTo>
                  <a:pt x="2135" y="1152"/>
                </a:lnTo>
                <a:lnTo>
                  <a:pt x="2136" y="1152"/>
                </a:lnTo>
                <a:lnTo>
                  <a:pt x="2138" y="1152"/>
                </a:lnTo>
                <a:lnTo>
                  <a:pt x="2139" y="1152"/>
                </a:lnTo>
                <a:lnTo>
                  <a:pt x="2140" y="1152"/>
                </a:lnTo>
                <a:lnTo>
                  <a:pt x="2145" y="1152"/>
                </a:lnTo>
                <a:lnTo>
                  <a:pt x="2147" y="1152"/>
                </a:lnTo>
                <a:lnTo>
                  <a:pt x="2149" y="1152"/>
                </a:lnTo>
                <a:lnTo>
                  <a:pt x="2149" y="1153"/>
                </a:lnTo>
                <a:lnTo>
                  <a:pt x="2149" y="1155"/>
                </a:lnTo>
                <a:lnTo>
                  <a:pt x="2149" y="1156"/>
                </a:lnTo>
                <a:lnTo>
                  <a:pt x="2149" y="1157"/>
                </a:lnTo>
                <a:lnTo>
                  <a:pt x="2149" y="1158"/>
                </a:lnTo>
                <a:lnTo>
                  <a:pt x="2149" y="1159"/>
                </a:lnTo>
                <a:lnTo>
                  <a:pt x="2149" y="1160"/>
                </a:lnTo>
                <a:lnTo>
                  <a:pt x="2148" y="1161"/>
                </a:lnTo>
                <a:lnTo>
                  <a:pt x="2148" y="1162"/>
                </a:lnTo>
                <a:lnTo>
                  <a:pt x="2148" y="1164"/>
                </a:lnTo>
                <a:lnTo>
                  <a:pt x="2148" y="1165"/>
                </a:lnTo>
                <a:lnTo>
                  <a:pt x="2148" y="1166"/>
                </a:lnTo>
                <a:lnTo>
                  <a:pt x="2148" y="1167"/>
                </a:lnTo>
                <a:lnTo>
                  <a:pt x="2148" y="1168"/>
                </a:lnTo>
                <a:lnTo>
                  <a:pt x="2148" y="1169"/>
                </a:lnTo>
                <a:lnTo>
                  <a:pt x="2147" y="1169"/>
                </a:lnTo>
                <a:lnTo>
                  <a:pt x="2147" y="1170"/>
                </a:lnTo>
                <a:lnTo>
                  <a:pt x="2147" y="1172"/>
                </a:lnTo>
                <a:lnTo>
                  <a:pt x="2147" y="1173"/>
                </a:lnTo>
                <a:lnTo>
                  <a:pt x="2147" y="1174"/>
                </a:lnTo>
                <a:lnTo>
                  <a:pt x="2147" y="1175"/>
                </a:lnTo>
                <a:lnTo>
                  <a:pt x="2147" y="1176"/>
                </a:lnTo>
                <a:lnTo>
                  <a:pt x="2147" y="1177"/>
                </a:lnTo>
                <a:lnTo>
                  <a:pt x="2147" y="1178"/>
                </a:lnTo>
                <a:lnTo>
                  <a:pt x="2147" y="1179"/>
                </a:lnTo>
                <a:lnTo>
                  <a:pt x="2147" y="1186"/>
                </a:lnTo>
                <a:lnTo>
                  <a:pt x="2147" y="1187"/>
                </a:lnTo>
                <a:lnTo>
                  <a:pt x="2147" y="1189"/>
                </a:lnTo>
                <a:lnTo>
                  <a:pt x="2147" y="1190"/>
                </a:lnTo>
                <a:lnTo>
                  <a:pt x="2147" y="1191"/>
                </a:lnTo>
                <a:lnTo>
                  <a:pt x="2147" y="1192"/>
                </a:lnTo>
                <a:lnTo>
                  <a:pt x="2147" y="1193"/>
                </a:lnTo>
                <a:lnTo>
                  <a:pt x="2147" y="1194"/>
                </a:lnTo>
                <a:lnTo>
                  <a:pt x="2147" y="1197"/>
                </a:lnTo>
                <a:lnTo>
                  <a:pt x="2148" y="1202"/>
                </a:lnTo>
                <a:lnTo>
                  <a:pt x="2148" y="1203"/>
                </a:lnTo>
                <a:lnTo>
                  <a:pt x="2148" y="1204"/>
                </a:lnTo>
                <a:lnTo>
                  <a:pt x="2147" y="1208"/>
                </a:lnTo>
                <a:lnTo>
                  <a:pt x="2147" y="1210"/>
                </a:lnTo>
                <a:lnTo>
                  <a:pt x="2146" y="1215"/>
                </a:lnTo>
                <a:lnTo>
                  <a:pt x="2145" y="1218"/>
                </a:lnTo>
                <a:lnTo>
                  <a:pt x="2145" y="1221"/>
                </a:lnTo>
                <a:lnTo>
                  <a:pt x="2144" y="1225"/>
                </a:lnTo>
                <a:lnTo>
                  <a:pt x="2142" y="1228"/>
                </a:lnTo>
                <a:lnTo>
                  <a:pt x="2142" y="1229"/>
                </a:lnTo>
                <a:lnTo>
                  <a:pt x="2142" y="1231"/>
                </a:lnTo>
                <a:lnTo>
                  <a:pt x="2142" y="1233"/>
                </a:lnTo>
                <a:lnTo>
                  <a:pt x="2141" y="1235"/>
                </a:lnTo>
                <a:lnTo>
                  <a:pt x="2141" y="1237"/>
                </a:lnTo>
                <a:lnTo>
                  <a:pt x="2141" y="1238"/>
                </a:lnTo>
                <a:lnTo>
                  <a:pt x="2142" y="1242"/>
                </a:lnTo>
                <a:lnTo>
                  <a:pt x="2144" y="1248"/>
                </a:lnTo>
                <a:lnTo>
                  <a:pt x="2145" y="1252"/>
                </a:lnTo>
                <a:lnTo>
                  <a:pt x="2145" y="1255"/>
                </a:lnTo>
                <a:lnTo>
                  <a:pt x="2146" y="1260"/>
                </a:lnTo>
                <a:lnTo>
                  <a:pt x="2146" y="1262"/>
                </a:lnTo>
                <a:lnTo>
                  <a:pt x="2146" y="1265"/>
                </a:lnTo>
                <a:lnTo>
                  <a:pt x="2145" y="1263"/>
                </a:lnTo>
                <a:lnTo>
                  <a:pt x="2142" y="1263"/>
                </a:lnTo>
                <a:lnTo>
                  <a:pt x="2138" y="1261"/>
                </a:lnTo>
                <a:lnTo>
                  <a:pt x="2136" y="1260"/>
                </a:lnTo>
                <a:lnTo>
                  <a:pt x="2133" y="1260"/>
                </a:lnTo>
                <a:lnTo>
                  <a:pt x="2123" y="1255"/>
                </a:lnTo>
                <a:lnTo>
                  <a:pt x="2121" y="1254"/>
                </a:lnTo>
                <a:lnTo>
                  <a:pt x="2119" y="1253"/>
                </a:lnTo>
                <a:lnTo>
                  <a:pt x="2116" y="1253"/>
                </a:lnTo>
                <a:lnTo>
                  <a:pt x="2115" y="1252"/>
                </a:lnTo>
                <a:lnTo>
                  <a:pt x="2114" y="1252"/>
                </a:lnTo>
                <a:lnTo>
                  <a:pt x="2113" y="1252"/>
                </a:lnTo>
                <a:lnTo>
                  <a:pt x="2112" y="1251"/>
                </a:lnTo>
                <a:lnTo>
                  <a:pt x="2111" y="1251"/>
                </a:lnTo>
                <a:lnTo>
                  <a:pt x="2110" y="1251"/>
                </a:lnTo>
                <a:lnTo>
                  <a:pt x="2107" y="1250"/>
                </a:lnTo>
                <a:lnTo>
                  <a:pt x="2103" y="1248"/>
                </a:lnTo>
                <a:lnTo>
                  <a:pt x="2102" y="1248"/>
                </a:lnTo>
                <a:lnTo>
                  <a:pt x="2096" y="1245"/>
                </a:lnTo>
                <a:lnTo>
                  <a:pt x="2094" y="1244"/>
                </a:lnTo>
                <a:lnTo>
                  <a:pt x="2093" y="1244"/>
                </a:lnTo>
                <a:lnTo>
                  <a:pt x="2090" y="1243"/>
                </a:lnTo>
                <a:lnTo>
                  <a:pt x="2089" y="1243"/>
                </a:lnTo>
                <a:lnTo>
                  <a:pt x="2086" y="1242"/>
                </a:lnTo>
                <a:lnTo>
                  <a:pt x="2081" y="1240"/>
                </a:lnTo>
                <a:lnTo>
                  <a:pt x="2077" y="1238"/>
                </a:lnTo>
                <a:lnTo>
                  <a:pt x="2071" y="1235"/>
                </a:lnTo>
                <a:lnTo>
                  <a:pt x="2067" y="1234"/>
                </a:lnTo>
                <a:lnTo>
                  <a:pt x="2063" y="1233"/>
                </a:lnTo>
                <a:lnTo>
                  <a:pt x="2064" y="1229"/>
                </a:lnTo>
                <a:lnTo>
                  <a:pt x="2067" y="1223"/>
                </a:lnTo>
                <a:lnTo>
                  <a:pt x="2057" y="1219"/>
                </a:lnTo>
                <a:lnTo>
                  <a:pt x="2060" y="1214"/>
                </a:lnTo>
                <a:lnTo>
                  <a:pt x="2061" y="1209"/>
                </a:lnTo>
                <a:lnTo>
                  <a:pt x="2064" y="1202"/>
                </a:lnTo>
                <a:lnTo>
                  <a:pt x="2067" y="1197"/>
                </a:lnTo>
                <a:lnTo>
                  <a:pt x="2069" y="1191"/>
                </a:lnTo>
                <a:lnTo>
                  <a:pt x="2073" y="1191"/>
                </a:lnTo>
                <a:lnTo>
                  <a:pt x="2078" y="1191"/>
                </a:lnTo>
                <a:lnTo>
                  <a:pt x="2076" y="1190"/>
                </a:lnTo>
                <a:lnTo>
                  <a:pt x="2076" y="1189"/>
                </a:lnTo>
                <a:lnTo>
                  <a:pt x="2074" y="1189"/>
                </a:lnTo>
                <a:lnTo>
                  <a:pt x="2073" y="1187"/>
                </a:lnTo>
                <a:lnTo>
                  <a:pt x="2072" y="1187"/>
                </a:lnTo>
                <a:lnTo>
                  <a:pt x="2071" y="1186"/>
                </a:lnTo>
                <a:lnTo>
                  <a:pt x="2070" y="1185"/>
                </a:lnTo>
                <a:lnTo>
                  <a:pt x="2072" y="1178"/>
                </a:lnTo>
                <a:lnTo>
                  <a:pt x="2078" y="1166"/>
                </a:lnTo>
                <a:lnTo>
                  <a:pt x="2079" y="1161"/>
                </a:lnTo>
                <a:lnTo>
                  <a:pt x="2080" y="1161"/>
                </a:lnTo>
                <a:lnTo>
                  <a:pt x="2080" y="1159"/>
                </a:lnTo>
                <a:lnTo>
                  <a:pt x="2081" y="1159"/>
                </a:lnTo>
                <a:lnTo>
                  <a:pt x="2082" y="1157"/>
                </a:lnTo>
                <a:lnTo>
                  <a:pt x="2084" y="1156"/>
                </a:lnTo>
                <a:lnTo>
                  <a:pt x="2086" y="1153"/>
                </a:lnTo>
                <a:lnTo>
                  <a:pt x="2087" y="1152"/>
                </a:lnTo>
                <a:lnTo>
                  <a:pt x="2090" y="1152"/>
                </a:lnTo>
                <a:lnTo>
                  <a:pt x="2093" y="1152"/>
                </a:lnTo>
                <a:close/>
                <a:moveTo>
                  <a:pt x="2338" y="1133"/>
                </a:moveTo>
                <a:lnTo>
                  <a:pt x="2336" y="1135"/>
                </a:lnTo>
                <a:lnTo>
                  <a:pt x="2315" y="1134"/>
                </a:lnTo>
                <a:lnTo>
                  <a:pt x="2308" y="1134"/>
                </a:lnTo>
                <a:lnTo>
                  <a:pt x="2299" y="1133"/>
                </a:lnTo>
                <a:lnTo>
                  <a:pt x="2299" y="1127"/>
                </a:lnTo>
                <a:lnTo>
                  <a:pt x="2298" y="1127"/>
                </a:lnTo>
                <a:lnTo>
                  <a:pt x="2293" y="1126"/>
                </a:lnTo>
                <a:lnTo>
                  <a:pt x="2293" y="1125"/>
                </a:lnTo>
                <a:lnTo>
                  <a:pt x="2293" y="1124"/>
                </a:lnTo>
                <a:lnTo>
                  <a:pt x="2293" y="1123"/>
                </a:lnTo>
                <a:lnTo>
                  <a:pt x="2293" y="1120"/>
                </a:lnTo>
                <a:lnTo>
                  <a:pt x="2293" y="1116"/>
                </a:lnTo>
                <a:lnTo>
                  <a:pt x="2298" y="1116"/>
                </a:lnTo>
                <a:lnTo>
                  <a:pt x="2305" y="1116"/>
                </a:lnTo>
                <a:lnTo>
                  <a:pt x="2308" y="1116"/>
                </a:lnTo>
                <a:lnTo>
                  <a:pt x="2313" y="1116"/>
                </a:lnTo>
                <a:lnTo>
                  <a:pt x="2317" y="1117"/>
                </a:lnTo>
                <a:lnTo>
                  <a:pt x="2321" y="1117"/>
                </a:lnTo>
                <a:lnTo>
                  <a:pt x="2324" y="1117"/>
                </a:lnTo>
                <a:lnTo>
                  <a:pt x="2328" y="1117"/>
                </a:lnTo>
                <a:lnTo>
                  <a:pt x="2331" y="1117"/>
                </a:lnTo>
                <a:lnTo>
                  <a:pt x="2334" y="1117"/>
                </a:lnTo>
                <a:lnTo>
                  <a:pt x="2338" y="1117"/>
                </a:lnTo>
                <a:lnTo>
                  <a:pt x="2338" y="1118"/>
                </a:lnTo>
                <a:lnTo>
                  <a:pt x="2338" y="1120"/>
                </a:lnTo>
                <a:lnTo>
                  <a:pt x="2338" y="1126"/>
                </a:lnTo>
                <a:lnTo>
                  <a:pt x="2338" y="1133"/>
                </a:lnTo>
                <a:close/>
                <a:moveTo>
                  <a:pt x="1956" y="1128"/>
                </a:moveTo>
                <a:lnTo>
                  <a:pt x="1955" y="1130"/>
                </a:lnTo>
                <a:lnTo>
                  <a:pt x="1952" y="1128"/>
                </a:lnTo>
                <a:lnTo>
                  <a:pt x="1950" y="1127"/>
                </a:lnTo>
                <a:lnTo>
                  <a:pt x="1952" y="1126"/>
                </a:lnTo>
                <a:lnTo>
                  <a:pt x="1953" y="1125"/>
                </a:lnTo>
                <a:lnTo>
                  <a:pt x="1954" y="1124"/>
                </a:lnTo>
                <a:lnTo>
                  <a:pt x="1951" y="1123"/>
                </a:lnTo>
                <a:lnTo>
                  <a:pt x="1946" y="1120"/>
                </a:lnTo>
                <a:lnTo>
                  <a:pt x="1945" y="1120"/>
                </a:lnTo>
                <a:lnTo>
                  <a:pt x="1941" y="1118"/>
                </a:lnTo>
                <a:lnTo>
                  <a:pt x="1938" y="1117"/>
                </a:lnTo>
                <a:lnTo>
                  <a:pt x="1945" y="1114"/>
                </a:lnTo>
                <a:lnTo>
                  <a:pt x="1947" y="1115"/>
                </a:lnTo>
                <a:lnTo>
                  <a:pt x="1950" y="1116"/>
                </a:lnTo>
                <a:lnTo>
                  <a:pt x="1951" y="1117"/>
                </a:lnTo>
                <a:lnTo>
                  <a:pt x="1953" y="1117"/>
                </a:lnTo>
                <a:lnTo>
                  <a:pt x="1954" y="1118"/>
                </a:lnTo>
                <a:lnTo>
                  <a:pt x="1955" y="1118"/>
                </a:lnTo>
                <a:lnTo>
                  <a:pt x="1958" y="1119"/>
                </a:lnTo>
                <a:lnTo>
                  <a:pt x="1961" y="1120"/>
                </a:lnTo>
                <a:lnTo>
                  <a:pt x="1961" y="1122"/>
                </a:lnTo>
                <a:lnTo>
                  <a:pt x="1961" y="1123"/>
                </a:lnTo>
                <a:lnTo>
                  <a:pt x="1960" y="1123"/>
                </a:lnTo>
                <a:lnTo>
                  <a:pt x="1960" y="1124"/>
                </a:lnTo>
                <a:lnTo>
                  <a:pt x="1960" y="1125"/>
                </a:lnTo>
                <a:lnTo>
                  <a:pt x="1959" y="1126"/>
                </a:lnTo>
                <a:lnTo>
                  <a:pt x="1958" y="1127"/>
                </a:lnTo>
                <a:lnTo>
                  <a:pt x="1956" y="1128"/>
                </a:lnTo>
                <a:close/>
                <a:moveTo>
                  <a:pt x="2098" y="1107"/>
                </a:moveTo>
                <a:lnTo>
                  <a:pt x="2101" y="1107"/>
                </a:lnTo>
                <a:lnTo>
                  <a:pt x="2101" y="1109"/>
                </a:lnTo>
                <a:lnTo>
                  <a:pt x="2101" y="1110"/>
                </a:lnTo>
                <a:lnTo>
                  <a:pt x="2101" y="1111"/>
                </a:lnTo>
                <a:lnTo>
                  <a:pt x="2101" y="1114"/>
                </a:lnTo>
                <a:lnTo>
                  <a:pt x="2101" y="1116"/>
                </a:lnTo>
                <a:lnTo>
                  <a:pt x="2101" y="1118"/>
                </a:lnTo>
                <a:lnTo>
                  <a:pt x="2101" y="1119"/>
                </a:lnTo>
                <a:lnTo>
                  <a:pt x="2101" y="1122"/>
                </a:lnTo>
                <a:lnTo>
                  <a:pt x="2101" y="1123"/>
                </a:lnTo>
                <a:lnTo>
                  <a:pt x="2101" y="1125"/>
                </a:lnTo>
                <a:lnTo>
                  <a:pt x="2103" y="1125"/>
                </a:lnTo>
                <a:lnTo>
                  <a:pt x="2108" y="1125"/>
                </a:lnTo>
                <a:lnTo>
                  <a:pt x="2115" y="1125"/>
                </a:lnTo>
                <a:lnTo>
                  <a:pt x="2124" y="1125"/>
                </a:lnTo>
                <a:lnTo>
                  <a:pt x="2133" y="1125"/>
                </a:lnTo>
                <a:lnTo>
                  <a:pt x="2141" y="1125"/>
                </a:lnTo>
                <a:lnTo>
                  <a:pt x="2146" y="1125"/>
                </a:lnTo>
                <a:lnTo>
                  <a:pt x="2149" y="1125"/>
                </a:lnTo>
                <a:lnTo>
                  <a:pt x="2153" y="1126"/>
                </a:lnTo>
                <a:lnTo>
                  <a:pt x="2153" y="1127"/>
                </a:lnTo>
                <a:lnTo>
                  <a:pt x="2152" y="1127"/>
                </a:lnTo>
                <a:lnTo>
                  <a:pt x="2148" y="1127"/>
                </a:lnTo>
                <a:lnTo>
                  <a:pt x="2148" y="1126"/>
                </a:lnTo>
                <a:lnTo>
                  <a:pt x="2147" y="1126"/>
                </a:lnTo>
                <a:lnTo>
                  <a:pt x="2146" y="1126"/>
                </a:lnTo>
                <a:lnTo>
                  <a:pt x="2145" y="1126"/>
                </a:lnTo>
                <a:lnTo>
                  <a:pt x="2144" y="1126"/>
                </a:lnTo>
                <a:lnTo>
                  <a:pt x="2142" y="1126"/>
                </a:lnTo>
                <a:lnTo>
                  <a:pt x="2141" y="1126"/>
                </a:lnTo>
                <a:lnTo>
                  <a:pt x="2140" y="1126"/>
                </a:lnTo>
                <a:lnTo>
                  <a:pt x="2140" y="1127"/>
                </a:lnTo>
                <a:lnTo>
                  <a:pt x="2139" y="1127"/>
                </a:lnTo>
                <a:lnTo>
                  <a:pt x="2138" y="1127"/>
                </a:lnTo>
                <a:lnTo>
                  <a:pt x="2137" y="1127"/>
                </a:lnTo>
                <a:lnTo>
                  <a:pt x="2129" y="1131"/>
                </a:lnTo>
                <a:lnTo>
                  <a:pt x="2121" y="1135"/>
                </a:lnTo>
                <a:lnTo>
                  <a:pt x="2113" y="1139"/>
                </a:lnTo>
                <a:lnTo>
                  <a:pt x="2103" y="1143"/>
                </a:lnTo>
                <a:lnTo>
                  <a:pt x="2098" y="1144"/>
                </a:lnTo>
                <a:lnTo>
                  <a:pt x="2098" y="1145"/>
                </a:lnTo>
                <a:lnTo>
                  <a:pt x="2097" y="1145"/>
                </a:lnTo>
                <a:lnTo>
                  <a:pt x="2096" y="1145"/>
                </a:lnTo>
                <a:lnTo>
                  <a:pt x="2095" y="1147"/>
                </a:lnTo>
                <a:lnTo>
                  <a:pt x="2090" y="1149"/>
                </a:lnTo>
                <a:lnTo>
                  <a:pt x="2089" y="1149"/>
                </a:lnTo>
                <a:lnTo>
                  <a:pt x="2088" y="1149"/>
                </a:lnTo>
                <a:lnTo>
                  <a:pt x="2088" y="1150"/>
                </a:lnTo>
                <a:lnTo>
                  <a:pt x="2087" y="1150"/>
                </a:lnTo>
                <a:lnTo>
                  <a:pt x="2086" y="1150"/>
                </a:lnTo>
                <a:lnTo>
                  <a:pt x="2086" y="1151"/>
                </a:lnTo>
                <a:lnTo>
                  <a:pt x="2085" y="1151"/>
                </a:lnTo>
                <a:lnTo>
                  <a:pt x="2085" y="1152"/>
                </a:lnTo>
                <a:lnTo>
                  <a:pt x="2084" y="1152"/>
                </a:lnTo>
                <a:lnTo>
                  <a:pt x="2084" y="1153"/>
                </a:lnTo>
                <a:lnTo>
                  <a:pt x="2082" y="1153"/>
                </a:lnTo>
                <a:lnTo>
                  <a:pt x="2082" y="1155"/>
                </a:lnTo>
                <a:lnTo>
                  <a:pt x="2081" y="1155"/>
                </a:lnTo>
                <a:lnTo>
                  <a:pt x="2081" y="1156"/>
                </a:lnTo>
                <a:lnTo>
                  <a:pt x="2080" y="1156"/>
                </a:lnTo>
                <a:lnTo>
                  <a:pt x="2080" y="1157"/>
                </a:lnTo>
                <a:lnTo>
                  <a:pt x="2080" y="1158"/>
                </a:lnTo>
                <a:lnTo>
                  <a:pt x="2079" y="1158"/>
                </a:lnTo>
                <a:lnTo>
                  <a:pt x="2079" y="1159"/>
                </a:lnTo>
                <a:lnTo>
                  <a:pt x="2078" y="1160"/>
                </a:lnTo>
                <a:lnTo>
                  <a:pt x="2076" y="1166"/>
                </a:lnTo>
                <a:lnTo>
                  <a:pt x="2073" y="1172"/>
                </a:lnTo>
                <a:lnTo>
                  <a:pt x="2073" y="1174"/>
                </a:lnTo>
                <a:lnTo>
                  <a:pt x="2072" y="1174"/>
                </a:lnTo>
                <a:lnTo>
                  <a:pt x="2070" y="1174"/>
                </a:lnTo>
                <a:lnTo>
                  <a:pt x="2069" y="1174"/>
                </a:lnTo>
                <a:lnTo>
                  <a:pt x="2064" y="1174"/>
                </a:lnTo>
                <a:lnTo>
                  <a:pt x="2064" y="1170"/>
                </a:lnTo>
                <a:lnTo>
                  <a:pt x="2061" y="1170"/>
                </a:lnTo>
                <a:lnTo>
                  <a:pt x="2061" y="1167"/>
                </a:lnTo>
                <a:lnTo>
                  <a:pt x="2064" y="1167"/>
                </a:lnTo>
                <a:lnTo>
                  <a:pt x="2064" y="1156"/>
                </a:lnTo>
                <a:lnTo>
                  <a:pt x="2064" y="1155"/>
                </a:lnTo>
                <a:lnTo>
                  <a:pt x="2067" y="1155"/>
                </a:lnTo>
                <a:lnTo>
                  <a:pt x="2067" y="1152"/>
                </a:lnTo>
                <a:lnTo>
                  <a:pt x="2055" y="1151"/>
                </a:lnTo>
                <a:lnTo>
                  <a:pt x="2055" y="1144"/>
                </a:lnTo>
                <a:lnTo>
                  <a:pt x="2055" y="1143"/>
                </a:lnTo>
                <a:lnTo>
                  <a:pt x="2055" y="1142"/>
                </a:lnTo>
                <a:lnTo>
                  <a:pt x="2055" y="1140"/>
                </a:lnTo>
                <a:lnTo>
                  <a:pt x="2056" y="1138"/>
                </a:lnTo>
                <a:lnTo>
                  <a:pt x="2056" y="1126"/>
                </a:lnTo>
                <a:lnTo>
                  <a:pt x="2056" y="1124"/>
                </a:lnTo>
                <a:lnTo>
                  <a:pt x="2056" y="1117"/>
                </a:lnTo>
                <a:lnTo>
                  <a:pt x="2063" y="1114"/>
                </a:lnTo>
                <a:lnTo>
                  <a:pt x="2070" y="1111"/>
                </a:lnTo>
                <a:lnTo>
                  <a:pt x="2071" y="1111"/>
                </a:lnTo>
                <a:lnTo>
                  <a:pt x="2072" y="1111"/>
                </a:lnTo>
                <a:lnTo>
                  <a:pt x="2076" y="1111"/>
                </a:lnTo>
                <a:lnTo>
                  <a:pt x="2077" y="1114"/>
                </a:lnTo>
                <a:lnTo>
                  <a:pt x="2080" y="1114"/>
                </a:lnTo>
                <a:lnTo>
                  <a:pt x="2082" y="1113"/>
                </a:lnTo>
                <a:lnTo>
                  <a:pt x="2084" y="1110"/>
                </a:lnTo>
                <a:lnTo>
                  <a:pt x="2089" y="1108"/>
                </a:lnTo>
                <a:lnTo>
                  <a:pt x="2091" y="1108"/>
                </a:lnTo>
                <a:lnTo>
                  <a:pt x="2094" y="1106"/>
                </a:lnTo>
                <a:lnTo>
                  <a:pt x="2097" y="1107"/>
                </a:lnTo>
                <a:lnTo>
                  <a:pt x="2098" y="1107"/>
                </a:lnTo>
                <a:close/>
                <a:moveTo>
                  <a:pt x="2198" y="1134"/>
                </a:moveTo>
                <a:lnTo>
                  <a:pt x="2197" y="1139"/>
                </a:lnTo>
                <a:lnTo>
                  <a:pt x="2195" y="1139"/>
                </a:lnTo>
                <a:lnTo>
                  <a:pt x="2192" y="1138"/>
                </a:lnTo>
                <a:lnTo>
                  <a:pt x="2189" y="1136"/>
                </a:lnTo>
                <a:lnTo>
                  <a:pt x="2186" y="1136"/>
                </a:lnTo>
                <a:lnTo>
                  <a:pt x="2184" y="1135"/>
                </a:lnTo>
                <a:lnTo>
                  <a:pt x="2182" y="1134"/>
                </a:lnTo>
                <a:lnTo>
                  <a:pt x="2180" y="1134"/>
                </a:lnTo>
                <a:lnTo>
                  <a:pt x="2180" y="1133"/>
                </a:lnTo>
                <a:lnTo>
                  <a:pt x="2178" y="1133"/>
                </a:lnTo>
                <a:lnTo>
                  <a:pt x="2175" y="1132"/>
                </a:lnTo>
                <a:lnTo>
                  <a:pt x="2156" y="1127"/>
                </a:lnTo>
                <a:lnTo>
                  <a:pt x="2156" y="1126"/>
                </a:lnTo>
                <a:lnTo>
                  <a:pt x="2156" y="1125"/>
                </a:lnTo>
                <a:lnTo>
                  <a:pt x="2157" y="1125"/>
                </a:lnTo>
                <a:lnTo>
                  <a:pt x="2157" y="1124"/>
                </a:lnTo>
                <a:lnTo>
                  <a:pt x="2157" y="1123"/>
                </a:lnTo>
                <a:lnTo>
                  <a:pt x="2157" y="1122"/>
                </a:lnTo>
                <a:lnTo>
                  <a:pt x="2157" y="1120"/>
                </a:lnTo>
                <a:lnTo>
                  <a:pt x="2157" y="1119"/>
                </a:lnTo>
                <a:lnTo>
                  <a:pt x="2157" y="1118"/>
                </a:lnTo>
                <a:lnTo>
                  <a:pt x="2157" y="1117"/>
                </a:lnTo>
                <a:lnTo>
                  <a:pt x="2157" y="1116"/>
                </a:lnTo>
                <a:lnTo>
                  <a:pt x="2157" y="1115"/>
                </a:lnTo>
                <a:lnTo>
                  <a:pt x="2157" y="1114"/>
                </a:lnTo>
                <a:lnTo>
                  <a:pt x="2157" y="1113"/>
                </a:lnTo>
                <a:lnTo>
                  <a:pt x="2157" y="1111"/>
                </a:lnTo>
                <a:lnTo>
                  <a:pt x="2157" y="1110"/>
                </a:lnTo>
                <a:lnTo>
                  <a:pt x="2157" y="1109"/>
                </a:lnTo>
                <a:lnTo>
                  <a:pt x="2157" y="1108"/>
                </a:lnTo>
                <a:lnTo>
                  <a:pt x="2157" y="1107"/>
                </a:lnTo>
                <a:lnTo>
                  <a:pt x="2157" y="1106"/>
                </a:lnTo>
                <a:lnTo>
                  <a:pt x="2156" y="1106"/>
                </a:lnTo>
                <a:lnTo>
                  <a:pt x="2156" y="1105"/>
                </a:lnTo>
                <a:lnTo>
                  <a:pt x="2156" y="1103"/>
                </a:lnTo>
                <a:lnTo>
                  <a:pt x="2156" y="1102"/>
                </a:lnTo>
                <a:lnTo>
                  <a:pt x="2156" y="1101"/>
                </a:lnTo>
                <a:lnTo>
                  <a:pt x="2156" y="1100"/>
                </a:lnTo>
                <a:lnTo>
                  <a:pt x="2156" y="1099"/>
                </a:lnTo>
                <a:lnTo>
                  <a:pt x="2155" y="1099"/>
                </a:lnTo>
                <a:lnTo>
                  <a:pt x="2155" y="1098"/>
                </a:lnTo>
                <a:lnTo>
                  <a:pt x="2155" y="1097"/>
                </a:lnTo>
                <a:lnTo>
                  <a:pt x="2155" y="1096"/>
                </a:lnTo>
                <a:lnTo>
                  <a:pt x="2155" y="1094"/>
                </a:lnTo>
                <a:lnTo>
                  <a:pt x="2155" y="1093"/>
                </a:lnTo>
                <a:lnTo>
                  <a:pt x="2154" y="1093"/>
                </a:lnTo>
                <a:lnTo>
                  <a:pt x="2154" y="1092"/>
                </a:lnTo>
                <a:lnTo>
                  <a:pt x="2154" y="1091"/>
                </a:lnTo>
                <a:lnTo>
                  <a:pt x="2186" y="1091"/>
                </a:lnTo>
                <a:lnTo>
                  <a:pt x="2190" y="1091"/>
                </a:lnTo>
                <a:lnTo>
                  <a:pt x="2194" y="1094"/>
                </a:lnTo>
                <a:lnTo>
                  <a:pt x="2198" y="1102"/>
                </a:lnTo>
                <a:lnTo>
                  <a:pt x="2203" y="1110"/>
                </a:lnTo>
                <a:lnTo>
                  <a:pt x="2203" y="1114"/>
                </a:lnTo>
                <a:lnTo>
                  <a:pt x="2201" y="1116"/>
                </a:lnTo>
                <a:lnTo>
                  <a:pt x="2201" y="1118"/>
                </a:lnTo>
                <a:lnTo>
                  <a:pt x="2200" y="1122"/>
                </a:lnTo>
                <a:lnTo>
                  <a:pt x="2200" y="1126"/>
                </a:lnTo>
                <a:lnTo>
                  <a:pt x="2199" y="1131"/>
                </a:lnTo>
                <a:lnTo>
                  <a:pt x="2198" y="1134"/>
                </a:lnTo>
                <a:close/>
                <a:moveTo>
                  <a:pt x="2545" y="1117"/>
                </a:moveTo>
                <a:lnTo>
                  <a:pt x="2545" y="1123"/>
                </a:lnTo>
                <a:lnTo>
                  <a:pt x="2545" y="1131"/>
                </a:lnTo>
                <a:lnTo>
                  <a:pt x="2546" y="1155"/>
                </a:lnTo>
                <a:lnTo>
                  <a:pt x="2554" y="1156"/>
                </a:lnTo>
                <a:lnTo>
                  <a:pt x="2563" y="1156"/>
                </a:lnTo>
                <a:lnTo>
                  <a:pt x="2571" y="1156"/>
                </a:lnTo>
                <a:lnTo>
                  <a:pt x="2572" y="1158"/>
                </a:lnTo>
                <a:lnTo>
                  <a:pt x="2572" y="1161"/>
                </a:lnTo>
                <a:lnTo>
                  <a:pt x="2572" y="1164"/>
                </a:lnTo>
                <a:lnTo>
                  <a:pt x="2573" y="1164"/>
                </a:lnTo>
                <a:lnTo>
                  <a:pt x="2573" y="1166"/>
                </a:lnTo>
                <a:lnTo>
                  <a:pt x="2573" y="1167"/>
                </a:lnTo>
                <a:lnTo>
                  <a:pt x="2575" y="1169"/>
                </a:lnTo>
                <a:lnTo>
                  <a:pt x="2575" y="1170"/>
                </a:lnTo>
                <a:lnTo>
                  <a:pt x="2575" y="1172"/>
                </a:lnTo>
                <a:lnTo>
                  <a:pt x="2576" y="1172"/>
                </a:lnTo>
                <a:lnTo>
                  <a:pt x="2577" y="1173"/>
                </a:lnTo>
                <a:lnTo>
                  <a:pt x="2577" y="1175"/>
                </a:lnTo>
                <a:lnTo>
                  <a:pt x="2578" y="1176"/>
                </a:lnTo>
                <a:lnTo>
                  <a:pt x="2578" y="1177"/>
                </a:lnTo>
                <a:lnTo>
                  <a:pt x="2579" y="1177"/>
                </a:lnTo>
                <a:lnTo>
                  <a:pt x="2579" y="1178"/>
                </a:lnTo>
                <a:lnTo>
                  <a:pt x="2579" y="1179"/>
                </a:lnTo>
                <a:lnTo>
                  <a:pt x="2579" y="1181"/>
                </a:lnTo>
                <a:lnTo>
                  <a:pt x="2579" y="1182"/>
                </a:lnTo>
                <a:lnTo>
                  <a:pt x="2579" y="1183"/>
                </a:lnTo>
                <a:lnTo>
                  <a:pt x="2580" y="1184"/>
                </a:lnTo>
                <a:lnTo>
                  <a:pt x="2580" y="1185"/>
                </a:lnTo>
                <a:lnTo>
                  <a:pt x="2579" y="1186"/>
                </a:lnTo>
                <a:lnTo>
                  <a:pt x="2580" y="1187"/>
                </a:lnTo>
                <a:lnTo>
                  <a:pt x="2580" y="1186"/>
                </a:lnTo>
                <a:lnTo>
                  <a:pt x="2580" y="1187"/>
                </a:lnTo>
                <a:lnTo>
                  <a:pt x="2580" y="1189"/>
                </a:lnTo>
                <a:lnTo>
                  <a:pt x="2581" y="1189"/>
                </a:lnTo>
                <a:lnTo>
                  <a:pt x="2583" y="1191"/>
                </a:lnTo>
                <a:lnTo>
                  <a:pt x="2584" y="1192"/>
                </a:lnTo>
                <a:lnTo>
                  <a:pt x="2585" y="1193"/>
                </a:lnTo>
                <a:lnTo>
                  <a:pt x="2586" y="1195"/>
                </a:lnTo>
                <a:lnTo>
                  <a:pt x="2586" y="1197"/>
                </a:lnTo>
                <a:lnTo>
                  <a:pt x="2587" y="1197"/>
                </a:lnTo>
                <a:lnTo>
                  <a:pt x="2588" y="1198"/>
                </a:lnTo>
                <a:lnTo>
                  <a:pt x="2589" y="1199"/>
                </a:lnTo>
                <a:lnTo>
                  <a:pt x="2590" y="1199"/>
                </a:lnTo>
                <a:lnTo>
                  <a:pt x="2590" y="1200"/>
                </a:lnTo>
                <a:lnTo>
                  <a:pt x="2590" y="1201"/>
                </a:lnTo>
                <a:lnTo>
                  <a:pt x="2592" y="1202"/>
                </a:lnTo>
                <a:lnTo>
                  <a:pt x="2593" y="1203"/>
                </a:lnTo>
                <a:lnTo>
                  <a:pt x="2594" y="1204"/>
                </a:lnTo>
                <a:lnTo>
                  <a:pt x="2595" y="1204"/>
                </a:lnTo>
                <a:lnTo>
                  <a:pt x="2596" y="1207"/>
                </a:lnTo>
                <a:lnTo>
                  <a:pt x="2595" y="1208"/>
                </a:lnTo>
                <a:lnTo>
                  <a:pt x="2596" y="1209"/>
                </a:lnTo>
                <a:lnTo>
                  <a:pt x="2596" y="1210"/>
                </a:lnTo>
                <a:lnTo>
                  <a:pt x="2567" y="1210"/>
                </a:lnTo>
                <a:lnTo>
                  <a:pt x="2563" y="1210"/>
                </a:lnTo>
                <a:lnTo>
                  <a:pt x="2554" y="1210"/>
                </a:lnTo>
                <a:lnTo>
                  <a:pt x="2550" y="1210"/>
                </a:lnTo>
                <a:lnTo>
                  <a:pt x="2543" y="1210"/>
                </a:lnTo>
                <a:lnTo>
                  <a:pt x="2542" y="1217"/>
                </a:lnTo>
                <a:lnTo>
                  <a:pt x="2545" y="1218"/>
                </a:lnTo>
                <a:lnTo>
                  <a:pt x="2545" y="1237"/>
                </a:lnTo>
                <a:lnTo>
                  <a:pt x="2537" y="1236"/>
                </a:lnTo>
                <a:lnTo>
                  <a:pt x="2531" y="1235"/>
                </a:lnTo>
                <a:lnTo>
                  <a:pt x="2521" y="1233"/>
                </a:lnTo>
                <a:lnTo>
                  <a:pt x="2519" y="1233"/>
                </a:lnTo>
                <a:lnTo>
                  <a:pt x="2517" y="1233"/>
                </a:lnTo>
                <a:lnTo>
                  <a:pt x="2516" y="1233"/>
                </a:lnTo>
                <a:lnTo>
                  <a:pt x="2514" y="1233"/>
                </a:lnTo>
                <a:lnTo>
                  <a:pt x="2513" y="1233"/>
                </a:lnTo>
                <a:lnTo>
                  <a:pt x="2511" y="1233"/>
                </a:lnTo>
                <a:lnTo>
                  <a:pt x="2509" y="1233"/>
                </a:lnTo>
                <a:lnTo>
                  <a:pt x="2504" y="1234"/>
                </a:lnTo>
                <a:lnTo>
                  <a:pt x="2503" y="1234"/>
                </a:lnTo>
                <a:lnTo>
                  <a:pt x="2501" y="1235"/>
                </a:lnTo>
                <a:lnTo>
                  <a:pt x="2497" y="1235"/>
                </a:lnTo>
                <a:lnTo>
                  <a:pt x="2495" y="1236"/>
                </a:lnTo>
                <a:lnTo>
                  <a:pt x="2496" y="1232"/>
                </a:lnTo>
                <a:lnTo>
                  <a:pt x="2496" y="1229"/>
                </a:lnTo>
                <a:lnTo>
                  <a:pt x="2499" y="1217"/>
                </a:lnTo>
                <a:lnTo>
                  <a:pt x="2488" y="1216"/>
                </a:lnTo>
                <a:lnTo>
                  <a:pt x="2485" y="1216"/>
                </a:lnTo>
                <a:lnTo>
                  <a:pt x="2486" y="1199"/>
                </a:lnTo>
                <a:lnTo>
                  <a:pt x="2486" y="1195"/>
                </a:lnTo>
                <a:lnTo>
                  <a:pt x="2486" y="1191"/>
                </a:lnTo>
                <a:lnTo>
                  <a:pt x="2486" y="1182"/>
                </a:lnTo>
                <a:lnTo>
                  <a:pt x="2486" y="1173"/>
                </a:lnTo>
                <a:lnTo>
                  <a:pt x="2486" y="1160"/>
                </a:lnTo>
                <a:lnTo>
                  <a:pt x="2486" y="1159"/>
                </a:lnTo>
                <a:lnTo>
                  <a:pt x="2487" y="1119"/>
                </a:lnTo>
                <a:lnTo>
                  <a:pt x="2496" y="1119"/>
                </a:lnTo>
                <a:lnTo>
                  <a:pt x="2497" y="1119"/>
                </a:lnTo>
                <a:lnTo>
                  <a:pt x="2501" y="1119"/>
                </a:lnTo>
                <a:lnTo>
                  <a:pt x="2504" y="1119"/>
                </a:lnTo>
                <a:lnTo>
                  <a:pt x="2509" y="1119"/>
                </a:lnTo>
                <a:lnTo>
                  <a:pt x="2513" y="1119"/>
                </a:lnTo>
                <a:lnTo>
                  <a:pt x="2517" y="1119"/>
                </a:lnTo>
                <a:lnTo>
                  <a:pt x="2521" y="1119"/>
                </a:lnTo>
                <a:lnTo>
                  <a:pt x="2521" y="1110"/>
                </a:lnTo>
                <a:lnTo>
                  <a:pt x="2518" y="1064"/>
                </a:lnTo>
                <a:lnTo>
                  <a:pt x="2528" y="1064"/>
                </a:lnTo>
                <a:lnTo>
                  <a:pt x="2531" y="1064"/>
                </a:lnTo>
                <a:lnTo>
                  <a:pt x="2534" y="1063"/>
                </a:lnTo>
                <a:lnTo>
                  <a:pt x="2535" y="1064"/>
                </a:lnTo>
                <a:lnTo>
                  <a:pt x="2536" y="1066"/>
                </a:lnTo>
                <a:lnTo>
                  <a:pt x="2536" y="1067"/>
                </a:lnTo>
                <a:lnTo>
                  <a:pt x="2537" y="1068"/>
                </a:lnTo>
                <a:lnTo>
                  <a:pt x="2538" y="1069"/>
                </a:lnTo>
                <a:lnTo>
                  <a:pt x="2538" y="1071"/>
                </a:lnTo>
                <a:lnTo>
                  <a:pt x="2539" y="1072"/>
                </a:lnTo>
                <a:lnTo>
                  <a:pt x="2541" y="1073"/>
                </a:lnTo>
                <a:lnTo>
                  <a:pt x="2542" y="1074"/>
                </a:lnTo>
                <a:lnTo>
                  <a:pt x="2545" y="1077"/>
                </a:lnTo>
                <a:lnTo>
                  <a:pt x="2545" y="1083"/>
                </a:lnTo>
                <a:lnTo>
                  <a:pt x="2545" y="1096"/>
                </a:lnTo>
                <a:lnTo>
                  <a:pt x="2545" y="1101"/>
                </a:lnTo>
                <a:lnTo>
                  <a:pt x="2545" y="1106"/>
                </a:lnTo>
                <a:lnTo>
                  <a:pt x="2545" y="1110"/>
                </a:lnTo>
                <a:lnTo>
                  <a:pt x="2545" y="1117"/>
                </a:lnTo>
                <a:close/>
                <a:moveTo>
                  <a:pt x="1959" y="1066"/>
                </a:moveTo>
                <a:lnTo>
                  <a:pt x="1947" y="1079"/>
                </a:lnTo>
                <a:lnTo>
                  <a:pt x="1943" y="1076"/>
                </a:lnTo>
                <a:lnTo>
                  <a:pt x="1941" y="1075"/>
                </a:lnTo>
                <a:lnTo>
                  <a:pt x="1939" y="1075"/>
                </a:lnTo>
                <a:lnTo>
                  <a:pt x="1938" y="1074"/>
                </a:lnTo>
                <a:lnTo>
                  <a:pt x="1936" y="1073"/>
                </a:lnTo>
                <a:lnTo>
                  <a:pt x="1936" y="1067"/>
                </a:lnTo>
                <a:lnTo>
                  <a:pt x="1937" y="1058"/>
                </a:lnTo>
                <a:lnTo>
                  <a:pt x="1941" y="1058"/>
                </a:lnTo>
                <a:lnTo>
                  <a:pt x="1943" y="1058"/>
                </a:lnTo>
                <a:lnTo>
                  <a:pt x="1944" y="1058"/>
                </a:lnTo>
                <a:lnTo>
                  <a:pt x="1946" y="1058"/>
                </a:lnTo>
                <a:lnTo>
                  <a:pt x="1951" y="1058"/>
                </a:lnTo>
                <a:lnTo>
                  <a:pt x="1961" y="1059"/>
                </a:lnTo>
                <a:lnTo>
                  <a:pt x="1963" y="1059"/>
                </a:lnTo>
                <a:lnTo>
                  <a:pt x="1964" y="1059"/>
                </a:lnTo>
                <a:lnTo>
                  <a:pt x="1966" y="1059"/>
                </a:lnTo>
                <a:lnTo>
                  <a:pt x="1959" y="1066"/>
                </a:lnTo>
                <a:close/>
                <a:moveTo>
                  <a:pt x="2214" y="1047"/>
                </a:moveTo>
                <a:lnTo>
                  <a:pt x="2215" y="1050"/>
                </a:lnTo>
                <a:lnTo>
                  <a:pt x="2216" y="1050"/>
                </a:lnTo>
                <a:lnTo>
                  <a:pt x="2216" y="1051"/>
                </a:lnTo>
                <a:lnTo>
                  <a:pt x="2217" y="1051"/>
                </a:lnTo>
                <a:lnTo>
                  <a:pt x="2218" y="1051"/>
                </a:lnTo>
                <a:lnTo>
                  <a:pt x="2218" y="1052"/>
                </a:lnTo>
                <a:lnTo>
                  <a:pt x="2220" y="1052"/>
                </a:lnTo>
                <a:lnTo>
                  <a:pt x="2221" y="1052"/>
                </a:lnTo>
                <a:lnTo>
                  <a:pt x="2222" y="1052"/>
                </a:lnTo>
                <a:lnTo>
                  <a:pt x="2223" y="1051"/>
                </a:lnTo>
                <a:lnTo>
                  <a:pt x="2224" y="1051"/>
                </a:lnTo>
                <a:lnTo>
                  <a:pt x="2225" y="1055"/>
                </a:lnTo>
                <a:lnTo>
                  <a:pt x="2228" y="1060"/>
                </a:lnTo>
                <a:lnTo>
                  <a:pt x="2228" y="1061"/>
                </a:lnTo>
                <a:lnTo>
                  <a:pt x="2229" y="1064"/>
                </a:lnTo>
                <a:lnTo>
                  <a:pt x="2231" y="1067"/>
                </a:lnTo>
                <a:lnTo>
                  <a:pt x="2232" y="1071"/>
                </a:lnTo>
                <a:lnTo>
                  <a:pt x="2232" y="1073"/>
                </a:lnTo>
                <a:lnTo>
                  <a:pt x="2234" y="1075"/>
                </a:lnTo>
                <a:lnTo>
                  <a:pt x="2232" y="1076"/>
                </a:lnTo>
                <a:lnTo>
                  <a:pt x="2230" y="1076"/>
                </a:lnTo>
                <a:lnTo>
                  <a:pt x="2228" y="1077"/>
                </a:lnTo>
                <a:lnTo>
                  <a:pt x="2226" y="1077"/>
                </a:lnTo>
                <a:lnTo>
                  <a:pt x="2226" y="1080"/>
                </a:lnTo>
                <a:lnTo>
                  <a:pt x="2226" y="1082"/>
                </a:lnTo>
                <a:lnTo>
                  <a:pt x="2225" y="1082"/>
                </a:lnTo>
                <a:lnTo>
                  <a:pt x="2224" y="1082"/>
                </a:lnTo>
                <a:lnTo>
                  <a:pt x="2221" y="1082"/>
                </a:lnTo>
                <a:lnTo>
                  <a:pt x="2221" y="1083"/>
                </a:lnTo>
                <a:lnTo>
                  <a:pt x="2222" y="1083"/>
                </a:lnTo>
                <a:lnTo>
                  <a:pt x="2222" y="1084"/>
                </a:lnTo>
                <a:lnTo>
                  <a:pt x="2223" y="1084"/>
                </a:lnTo>
                <a:lnTo>
                  <a:pt x="2223" y="1085"/>
                </a:lnTo>
                <a:lnTo>
                  <a:pt x="2223" y="1086"/>
                </a:lnTo>
                <a:lnTo>
                  <a:pt x="2224" y="1086"/>
                </a:lnTo>
                <a:lnTo>
                  <a:pt x="2224" y="1088"/>
                </a:lnTo>
                <a:lnTo>
                  <a:pt x="2224" y="1089"/>
                </a:lnTo>
                <a:lnTo>
                  <a:pt x="2224" y="1090"/>
                </a:lnTo>
                <a:lnTo>
                  <a:pt x="2224" y="1091"/>
                </a:lnTo>
                <a:lnTo>
                  <a:pt x="2223" y="1091"/>
                </a:lnTo>
                <a:lnTo>
                  <a:pt x="2224" y="1091"/>
                </a:lnTo>
                <a:lnTo>
                  <a:pt x="2221" y="1091"/>
                </a:lnTo>
                <a:lnTo>
                  <a:pt x="2220" y="1091"/>
                </a:lnTo>
                <a:lnTo>
                  <a:pt x="2216" y="1091"/>
                </a:lnTo>
                <a:lnTo>
                  <a:pt x="2207" y="1091"/>
                </a:lnTo>
                <a:lnTo>
                  <a:pt x="2200" y="1091"/>
                </a:lnTo>
                <a:lnTo>
                  <a:pt x="2199" y="1089"/>
                </a:lnTo>
                <a:lnTo>
                  <a:pt x="2191" y="1082"/>
                </a:lnTo>
                <a:lnTo>
                  <a:pt x="2181" y="1076"/>
                </a:lnTo>
                <a:lnTo>
                  <a:pt x="2179" y="1075"/>
                </a:lnTo>
                <a:lnTo>
                  <a:pt x="2178" y="1075"/>
                </a:lnTo>
                <a:lnTo>
                  <a:pt x="2177" y="1074"/>
                </a:lnTo>
                <a:lnTo>
                  <a:pt x="2162" y="1071"/>
                </a:lnTo>
                <a:lnTo>
                  <a:pt x="2162" y="1069"/>
                </a:lnTo>
                <a:lnTo>
                  <a:pt x="2163" y="1068"/>
                </a:lnTo>
                <a:lnTo>
                  <a:pt x="2163" y="1067"/>
                </a:lnTo>
                <a:lnTo>
                  <a:pt x="2164" y="1067"/>
                </a:lnTo>
                <a:lnTo>
                  <a:pt x="2165" y="1067"/>
                </a:lnTo>
                <a:lnTo>
                  <a:pt x="2166" y="1067"/>
                </a:lnTo>
                <a:lnTo>
                  <a:pt x="2169" y="1067"/>
                </a:lnTo>
                <a:lnTo>
                  <a:pt x="2169" y="1064"/>
                </a:lnTo>
                <a:lnTo>
                  <a:pt x="2170" y="1063"/>
                </a:lnTo>
                <a:lnTo>
                  <a:pt x="2170" y="1060"/>
                </a:lnTo>
                <a:lnTo>
                  <a:pt x="2171" y="1059"/>
                </a:lnTo>
                <a:lnTo>
                  <a:pt x="2172" y="1058"/>
                </a:lnTo>
                <a:lnTo>
                  <a:pt x="2173" y="1058"/>
                </a:lnTo>
                <a:lnTo>
                  <a:pt x="2175" y="1057"/>
                </a:lnTo>
                <a:lnTo>
                  <a:pt x="2177" y="1057"/>
                </a:lnTo>
                <a:lnTo>
                  <a:pt x="2178" y="1057"/>
                </a:lnTo>
                <a:lnTo>
                  <a:pt x="2179" y="1058"/>
                </a:lnTo>
                <a:lnTo>
                  <a:pt x="2180" y="1057"/>
                </a:lnTo>
                <a:lnTo>
                  <a:pt x="2180" y="1055"/>
                </a:lnTo>
                <a:lnTo>
                  <a:pt x="2181" y="1054"/>
                </a:lnTo>
                <a:lnTo>
                  <a:pt x="2182" y="1051"/>
                </a:lnTo>
                <a:lnTo>
                  <a:pt x="2184" y="1049"/>
                </a:lnTo>
                <a:lnTo>
                  <a:pt x="2188" y="1050"/>
                </a:lnTo>
                <a:lnTo>
                  <a:pt x="2189" y="1050"/>
                </a:lnTo>
                <a:lnTo>
                  <a:pt x="2189" y="1051"/>
                </a:lnTo>
                <a:lnTo>
                  <a:pt x="2190" y="1051"/>
                </a:lnTo>
                <a:lnTo>
                  <a:pt x="2190" y="1050"/>
                </a:lnTo>
                <a:lnTo>
                  <a:pt x="2191" y="1050"/>
                </a:lnTo>
                <a:lnTo>
                  <a:pt x="2192" y="1049"/>
                </a:lnTo>
                <a:lnTo>
                  <a:pt x="2194" y="1048"/>
                </a:lnTo>
                <a:lnTo>
                  <a:pt x="2195" y="1048"/>
                </a:lnTo>
                <a:lnTo>
                  <a:pt x="2195" y="1047"/>
                </a:lnTo>
                <a:lnTo>
                  <a:pt x="2196" y="1047"/>
                </a:lnTo>
                <a:lnTo>
                  <a:pt x="2197" y="1047"/>
                </a:lnTo>
                <a:lnTo>
                  <a:pt x="2197" y="1048"/>
                </a:lnTo>
                <a:lnTo>
                  <a:pt x="2199" y="1049"/>
                </a:lnTo>
                <a:lnTo>
                  <a:pt x="2200" y="1049"/>
                </a:lnTo>
                <a:lnTo>
                  <a:pt x="2201" y="1049"/>
                </a:lnTo>
                <a:lnTo>
                  <a:pt x="2203" y="1049"/>
                </a:lnTo>
                <a:lnTo>
                  <a:pt x="2203" y="1048"/>
                </a:lnTo>
                <a:lnTo>
                  <a:pt x="2204" y="1047"/>
                </a:lnTo>
                <a:lnTo>
                  <a:pt x="2206" y="1046"/>
                </a:lnTo>
                <a:lnTo>
                  <a:pt x="2207" y="1046"/>
                </a:lnTo>
                <a:lnTo>
                  <a:pt x="2206" y="1043"/>
                </a:lnTo>
                <a:lnTo>
                  <a:pt x="2207" y="1042"/>
                </a:lnTo>
                <a:lnTo>
                  <a:pt x="2209" y="1042"/>
                </a:lnTo>
                <a:lnTo>
                  <a:pt x="2211" y="1042"/>
                </a:lnTo>
                <a:lnTo>
                  <a:pt x="2212" y="1044"/>
                </a:lnTo>
                <a:lnTo>
                  <a:pt x="2213" y="1044"/>
                </a:lnTo>
                <a:lnTo>
                  <a:pt x="2214" y="1047"/>
                </a:lnTo>
                <a:close/>
                <a:moveTo>
                  <a:pt x="2326" y="1010"/>
                </a:moveTo>
                <a:lnTo>
                  <a:pt x="2326" y="1015"/>
                </a:lnTo>
                <a:lnTo>
                  <a:pt x="2326" y="1017"/>
                </a:lnTo>
                <a:lnTo>
                  <a:pt x="2323" y="1018"/>
                </a:lnTo>
                <a:lnTo>
                  <a:pt x="2322" y="1018"/>
                </a:lnTo>
                <a:lnTo>
                  <a:pt x="2317" y="1018"/>
                </a:lnTo>
                <a:lnTo>
                  <a:pt x="2314" y="1020"/>
                </a:lnTo>
                <a:lnTo>
                  <a:pt x="2305" y="1021"/>
                </a:lnTo>
                <a:lnTo>
                  <a:pt x="2296" y="1022"/>
                </a:lnTo>
                <a:lnTo>
                  <a:pt x="2291" y="1022"/>
                </a:lnTo>
                <a:lnTo>
                  <a:pt x="2287" y="1023"/>
                </a:lnTo>
                <a:lnTo>
                  <a:pt x="2282" y="1023"/>
                </a:lnTo>
                <a:lnTo>
                  <a:pt x="2280" y="1018"/>
                </a:lnTo>
                <a:lnTo>
                  <a:pt x="2280" y="1016"/>
                </a:lnTo>
                <a:lnTo>
                  <a:pt x="2279" y="1015"/>
                </a:lnTo>
                <a:lnTo>
                  <a:pt x="2277" y="1013"/>
                </a:lnTo>
                <a:lnTo>
                  <a:pt x="2277" y="1010"/>
                </a:lnTo>
                <a:lnTo>
                  <a:pt x="2276" y="1007"/>
                </a:lnTo>
                <a:lnTo>
                  <a:pt x="2287" y="1005"/>
                </a:lnTo>
                <a:lnTo>
                  <a:pt x="2288" y="1013"/>
                </a:lnTo>
                <a:lnTo>
                  <a:pt x="2293" y="1012"/>
                </a:lnTo>
                <a:lnTo>
                  <a:pt x="2296" y="1012"/>
                </a:lnTo>
                <a:lnTo>
                  <a:pt x="2299" y="1010"/>
                </a:lnTo>
                <a:lnTo>
                  <a:pt x="2302" y="1010"/>
                </a:lnTo>
                <a:lnTo>
                  <a:pt x="2302" y="1006"/>
                </a:lnTo>
                <a:lnTo>
                  <a:pt x="2301" y="1002"/>
                </a:lnTo>
                <a:lnTo>
                  <a:pt x="2318" y="1000"/>
                </a:lnTo>
                <a:lnTo>
                  <a:pt x="2324" y="999"/>
                </a:lnTo>
                <a:lnTo>
                  <a:pt x="2325" y="1001"/>
                </a:lnTo>
                <a:lnTo>
                  <a:pt x="2325" y="1005"/>
                </a:lnTo>
                <a:lnTo>
                  <a:pt x="2325" y="1007"/>
                </a:lnTo>
                <a:lnTo>
                  <a:pt x="2326" y="1009"/>
                </a:lnTo>
                <a:lnTo>
                  <a:pt x="2326" y="1010"/>
                </a:lnTo>
                <a:close/>
                <a:moveTo>
                  <a:pt x="2280" y="990"/>
                </a:moveTo>
                <a:lnTo>
                  <a:pt x="2275" y="991"/>
                </a:lnTo>
                <a:lnTo>
                  <a:pt x="2274" y="990"/>
                </a:lnTo>
                <a:lnTo>
                  <a:pt x="2274" y="989"/>
                </a:lnTo>
                <a:lnTo>
                  <a:pt x="2273" y="987"/>
                </a:lnTo>
                <a:lnTo>
                  <a:pt x="2273" y="984"/>
                </a:lnTo>
                <a:lnTo>
                  <a:pt x="2273" y="983"/>
                </a:lnTo>
                <a:lnTo>
                  <a:pt x="2272" y="982"/>
                </a:lnTo>
                <a:lnTo>
                  <a:pt x="2272" y="981"/>
                </a:lnTo>
                <a:lnTo>
                  <a:pt x="2277" y="980"/>
                </a:lnTo>
                <a:lnTo>
                  <a:pt x="2276" y="978"/>
                </a:lnTo>
                <a:lnTo>
                  <a:pt x="2276" y="975"/>
                </a:lnTo>
                <a:lnTo>
                  <a:pt x="2279" y="974"/>
                </a:lnTo>
                <a:lnTo>
                  <a:pt x="2283" y="975"/>
                </a:lnTo>
                <a:lnTo>
                  <a:pt x="2284" y="975"/>
                </a:lnTo>
                <a:lnTo>
                  <a:pt x="2285" y="975"/>
                </a:lnTo>
                <a:lnTo>
                  <a:pt x="2287" y="984"/>
                </a:lnTo>
                <a:lnTo>
                  <a:pt x="2280" y="990"/>
                </a:lnTo>
                <a:close/>
                <a:moveTo>
                  <a:pt x="643" y="938"/>
                </a:moveTo>
                <a:lnTo>
                  <a:pt x="645" y="942"/>
                </a:lnTo>
                <a:lnTo>
                  <a:pt x="647" y="944"/>
                </a:lnTo>
                <a:lnTo>
                  <a:pt x="647" y="945"/>
                </a:lnTo>
                <a:lnTo>
                  <a:pt x="648" y="947"/>
                </a:lnTo>
                <a:lnTo>
                  <a:pt x="649" y="949"/>
                </a:lnTo>
                <a:lnTo>
                  <a:pt x="649" y="950"/>
                </a:lnTo>
                <a:lnTo>
                  <a:pt x="650" y="954"/>
                </a:lnTo>
                <a:lnTo>
                  <a:pt x="653" y="950"/>
                </a:lnTo>
                <a:lnTo>
                  <a:pt x="653" y="953"/>
                </a:lnTo>
                <a:lnTo>
                  <a:pt x="655" y="955"/>
                </a:lnTo>
                <a:lnTo>
                  <a:pt x="655" y="956"/>
                </a:lnTo>
                <a:lnTo>
                  <a:pt x="655" y="957"/>
                </a:lnTo>
                <a:lnTo>
                  <a:pt x="655" y="958"/>
                </a:lnTo>
                <a:lnTo>
                  <a:pt x="655" y="961"/>
                </a:lnTo>
                <a:lnTo>
                  <a:pt x="655" y="962"/>
                </a:lnTo>
                <a:lnTo>
                  <a:pt x="651" y="961"/>
                </a:lnTo>
                <a:lnTo>
                  <a:pt x="648" y="961"/>
                </a:lnTo>
                <a:lnTo>
                  <a:pt x="647" y="957"/>
                </a:lnTo>
                <a:lnTo>
                  <a:pt x="647" y="962"/>
                </a:lnTo>
                <a:lnTo>
                  <a:pt x="643" y="973"/>
                </a:lnTo>
                <a:lnTo>
                  <a:pt x="641" y="974"/>
                </a:lnTo>
                <a:lnTo>
                  <a:pt x="639" y="974"/>
                </a:lnTo>
                <a:lnTo>
                  <a:pt x="635" y="975"/>
                </a:lnTo>
                <a:lnTo>
                  <a:pt x="634" y="975"/>
                </a:lnTo>
                <a:lnTo>
                  <a:pt x="634" y="974"/>
                </a:lnTo>
                <a:lnTo>
                  <a:pt x="638" y="971"/>
                </a:lnTo>
                <a:lnTo>
                  <a:pt x="640" y="966"/>
                </a:lnTo>
                <a:lnTo>
                  <a:pt x="642" y="962"/>
                </a:lnTo>
                <a:lnTo>
                  <a:pt x="642" y="956"/>
                </a:lnTo>
                <a:lnTo>
                  <a:pt x="632" y="959"/>
                </a:lnTo>
                <a:lnTo>
                  <a:pt x="632" y="965"/>
                </a:lnTo>
                <a:lnTo>
                  <a:pt x="632" y="968"/>
                </a:lnTo>
                <a:lnTo>
                  <a:pt x="632" y="974"/>
                </a:lnTo>
                <a:lnTo>
                  <a:pt x="632" y="975"/>
                </a:lnTo>
                <a:lnTo>
                  <a:pt x="625" y="974"/>
                </a:lnTo>
                <a:lnTo>
                  <a:pt x="621" y="974"/>
                </a:lnTo>
                <a:lnTo>
                  <a:pt x="618" y="974"/>
                </a:lnTo>
                <a:lnTo>
                  <a:pt x="617" y="971"/>
                </a:lnTo>
                <a:lnTo>
                  <a:pt x="616" y="970"/>
                </a:lnTo>
                <a:lnTo>
                  <a:pt x="619" y="967"/>
                </a:lnTo>
                <a:lnTo>
                  <a:pt x="621" y="965"/>
                </a:lnTo>
                <a:lnTo>
                  <a:pt x="622" y="965"/>
                </a:lnTo>
                <a:lnTo>
                  <a:pt x="624" y="964"/>
                </a:lnTo>
                <a:lnTo>
                  <a:pt x="625" y="964"/>
                </a:lnTo>
                <a:lnTo>
                  <a:pt x="625" y="963"/>
                </a:lnTo>
                <a:lnTo>
                  <a:pt x="624" y="962"/>
                </a:lnTo>
                <a:lnTo>
                  <a:pt x="623" y="959"/>
                </a:lnTo>
                <a:lnTo>
                  <a:pt x="621" y="957"/>
                </a:lnTo>
                <a:lnTo>
                  <a:pt x="616" y="959"/>
                </a:lnTo>
                <a:lnTo>
                  <a:pt x="615" y="959"/>
                </a:lnTo>
                <a:lnTo>
                  <a:pt x="611" y="958"/>
                </a:lnTo>
                <a:lnTo>
                  <a:pt x="611" y="959"/>
                </a:lnTo>
                <a:lnTo>
                  <a:pt x="610" y="956"/>
                </a:lnTo>
                <a:lnTo>
                  <a:pt x="606" y="942"/>
                </a:lnTo>
                <a:lnTo>
                  <a:pt x="607" y="942"/>
                </a:lnTo>
                <a:lnTo>
                  <a:pt x="609" y="942"/>
                </a:lnTo>
                <a:lnTo>
                  <a:pt x="614" y="942"/>
                </a:lnTo>
                <a:lnTo>
                  <a:pt x="617" y="942"/>
                </a:lnTo>
                <a:lnTo>
                  <a:pt x="619" y="942"/>
                </a:lnTo>
                <a:lnTo>
                  <a:pt x="621" y="942"/>
                </a:lnTo>
                <a:lnTo>
                  <a:pt x="623" y="944"/>
                </a:lnTo>
                <a:lnTo>
                  <a:pt x="625" y="944"/>
                </a:lnTo>
                <a:lnTo>
                  <a:pt x="627" y="944"/>
                </a:lnTo>
                <a:lnTo>
                  <a:pt x="630" y="944"/>
                </a:lnTo>
                <a:lnTo>
                  <a:pt x="632" y="944"/>
                </a:lnTo>
                <a:lnTo>
                  <a:pt x="632" y="941"/>
                </a:lnTo>
                <a:lnTo>
                  <a:pt x="634" y="941"/>
                </a:lnTo>
                <a:lnTo>
                  <a:pt x="635" y="942"/>
                </a:lnTo>
                <a:lnTo>
                  <a:pt x="638" y="942"/>
                </a:lnTo>
                <a:lnTo>
                  <a:pt x="641" y="938"/>
                </a:lnTo>
                <a:lnTo>
                  <a:pt x="642" y="939"/>
                </a:lnTo>
                <a:lnTo>
                  <a:pt x="643" y="938"/>
                </a:lnTo>
                <a:close/>
                <a:moveTo>
                  <a:pt x="627" y="936"/>
                </a:moveTo>
                <a:lnTo>
                  <a:pt x="628" y="936"/>
                </a:lnTo>
                <a:lnTo>
                  <a:pt x="630" y="936"/>
                </a:lnTo>
                <a:lnTo>
                  <a:pt x="630" y="937"/>
                </a:lnTo>
                <a:lnTo>
                  <a:pt x="630" y="939"/>
                </a:lnTo>
                <a:lnTo>
                  <a:pt x="630" y="941"/>
                </a:lnTo>
                <a:lnTo>
                  <a:pt x="628" y="941"/>
                </a:lnTo>
                <a:lnTo>
                  <a:pt x="627" y="941"/>
                </a:lnTo>
                <a:lnTo>
                  <a:pt x="626" y="941"/>
                </a:lnTo>
                <a:lnTo>
                  <a:pt x="625" y="941"/>
                </a:lnTo>
                <a:lnTo>
                  <a:pt x="624" y="941"/>
                </a:lnTo>
                <a:lnTo>
                  <a:pt x="623" y="941"/>
                </a:lnTo>
                <a:lnTo>
                  <a:pt x="622" y="941"/>
                </a:lnTo>
                <a:lnTo>
                  <a:pt x="621" y="941"/>
                </a:lnTo>
                <a:lnTo>
                  <a:pt x="619" y="941"/>
                </a:lnTo>
                <a:lnTo>
                  <a:pt x="618" y="941"/>
                </a:lnTo>
                <a:lnTo>
                  <a:pt x="618" y="940"/>
                </a:lnTo>
                <a:lnTo>
                  <a:pt x="618" y="939"/>
                </a:lnTo>
                <a:lnTo>
                  <a:pt x="618" y="938"/>
                </a:lnTo>
                <a:lnTo>
                  <a:pt x="618" y="936"/>
                </a:lnTo>
                <a:lnTo>
                  <a:pt x="624" y="936"/>
                </a:lnTo>
                <a:lnTo>
                  <a:pt x="626" y="936"/>
                </a:lnTo>
                <a:lnTo>
                  <a:pt x="627" y="936"/>
                </a:lnTo>
                <a:close/>
                <a:moveTo>
                  <a:pt x="690" y="853"/>
                </a:moveTo>
                <a:lnTo>
                  <a:pt x="692" y="853"/>
                </a:lnTo>
                <a:lnTo>
                  <a:pt x="694" y="853"/>
                </a:lnTo>
                <a:lnTo>
                  <a:pt x="695" y="853"/>
                </a:lnTo>
                <a:lnTo>
                  <a:pt x="696" y="853"/>
                </a:lnTo>
                <a:lnTo>
                  <a:pt x="696" y="857"/>
                </a:lnTo>
                <a:lnTo>
                  <a:pt x="696" y="860"/>
                </a:lnTo>
                <a:lnTo>
                  <a:pt x="696" y="861"/>
                </a:lnTo>
                <a:lnTo>
                  <a:pt x="686" y="861"/>
                </a:lnTo>
                <a:lnTo>
                  <a:pt x="686" y="860"/>
                </a:lnTo>
                <a:lnTo>
                  <a:pt x="686" y="858"/>
                </a:lnTo>
                <a:lnTo>
                  <a:pt x="686" y="856"/>
                </a:lnTo>
                <a:lnTo>
                  <a:pt x="686" y="855"/>
                </a:lnTo>
                <a:lnTo>
                  <a:pt x="686" y="854"/>
                </a:lnTo>
                <a:lnTo>
                  <a:pt x="686" y="853"/>
                </a:lnTo>
                <a:lnTo>
                  <a:pt x="690" y="853"/>
                </a:lnTo>
                <a:close/>
                <a:moveTo>
                  <a:pt x="2390" y="846"/>
                </a:moveTo>
                <a:lnTo>
                  <a:pt x="2393" y="847"/>
                </a:lnTo>
                <a:lnTo>
                  <a:pt x="2394" y="844"/>
                </a:lnTo>
                <a:lnTo>
                  <a:pt x="2398" y="845"/>
                </a:lnTo>
                <a:lnTo>
                  <a:pt x="2401" y="845"/>
                </a:lnTo>
                <a:lnTo>
                  <a:pt x="2401" y="848"/>
                </a:lnTo>
                <a:lnTo>
                  <a:pt x="2400" y="850"/>
                </a:lnTo>
                <a:lnTo>
                  <a:pt x="2406" y="849"/>
                </a:lnTo>
                <a:lnTo>
                  <a:pt x="2408" y="848"/>
                </a:lnTo>
                <a:lnTo>
                  <a:pt x="2411" y="847"/>
                </a:lnTo>
                <a:lnTo>
                  <a:pt x="2412" y="847"/>
                </a:lnTo>
                <a:lnTo>
                  <a:pt x="2419" y="848"/>
                </a:lnTo>
                <a:lnTo>
                  <a:pt x="2421" y="848"/>
                </a:lnTo>
                <a:lnTo>
                  <a:pt x="2423" y="848"/>
                </a:lnTo>
                <a:lnTo>
                  <a:pt x="2423" y="849"/>
                </a:lnTo>
                <a:lnTo>
                  <a:pt x="2421" y="857"/>
                </a:lnTo>
                <a:lnTo>
                  <a:pt x="2425" y="857"/>
                </a:lnTo>
                <a:lnTo>
                  <a:pt x="2428" y="858"/>
                </a:lnTo>
                <a:lnTo>
                  <a:pt x="2427" y="862"/>
                </a:lnTo>
                <a:lnTo>
                  <a:pt x="2425" y="864"/>
                </a:lnTo>
                <a:lnTo>
                  <a:pt x="2424" y="865"/>
                </a:lnTo>
                <a:lnTo>
                  <a:pt x="2421" y="866"/>
                </a:lnTo>
                <a:lnTo>
                  <a:pt x="2419" y="869"/>
                </a:lnTo>
                <a:lnTo>
                  <a:pt x="2417" y="870"/>
                </a:lnTo>
                <a:lnTo>
                  <a:pt x="2415" y="871"/>
                </a:lnTo>
                <a:lnTo>
                  <a:pt x="2411" y="873"/>
                </a:lnTo>
                <a:lnTo>
                  <a:pt x="2411" y="874"/>
                </a:lnTo>
                <a:lnTo>
                  <a:pt x="2410" y="875"/>
                </a:lnTo>
                <a:lnTo>
                  <a:pt x="2408" y="875"/>
                </a:lnTo>
                <a:lnTo>
                  <a:pt x="2407" y="877"/>
                </a:lnTo>
                <a:lnTo>
                  <a:pt x="2406" y="879"/>
                </a:lnTo>
                <a:lnTo>
                  <a:pt x="2400" y="881"/>
                </a:lnTo>
                <a:lnTo>
                  <a:pt x="2397" y="880"/>
                </a:lnTo>
                <a:lnTo>
                  <a:pt x="2391" y="882"/>
                </a:lnTo>
                <a:lnTo>
                  <a:pt x="2387" y="887"/>
                </a:lnTo>
                <a:lnTo>
                  <a:pt x="2387" y="888"/>
                </a:lnTo>
                <a:lnTo>
                  <a:pt x="2389" y="889"/>
                </a:lnTo>
                <a:lnTo>
                  <a:pt x="2385" y="892"/>
                </a:lnTo>
                <a:lnTo>
                  <a:pt x="2381" y="892"/>
                </a:lnTo>
                <a:lnTo>
                  <a:pt x="2378" y="892"/>
                </a:lnTo>
                <a:lnTo>
                  <a:pt x="2378" y="891"/>
                </a:lnTo>
                <a:lnTo>
                  <a:pt x="2377" y="890"/>
                </a:lnTo>
                <a:lnTo>
                  <a:pt x="2378" y="889"/>
                </a:lnTo>
                <a:lnTo>
                  <a:pt x="2378" y="888"/>
                </a:lnTo>
                <a:lnTo>
                  <a:pt x="2378" y="887"/>
                </a:lnTo>
                <a:lnTo>
                  <a:pt x="2378" y="886"/>
                </a:lnTo>
                <a:lnTo>
                  <a:pt x="2378" y="885"/>
                </a:lnTo>
                <a:lnTo>
                  <a:pt x="2378" y="883"/>
                </a:lnTo>
                <a:lnTo>
                  <a:pt x="2377" y="883"/>
                </a:lnTo>
                <a:lnTo>
                  <a:pt x="2377" y="882"/>
                </a:lnTo>
                <a:lnTo>
                  <a:pt x="2376" y="880"/>
                </a:lnTo>
                <a:lnTo>
                  <a:pt x="2376" y="877"/>
                </a:lnTo>
                <a:lnTo>
                  <a:pt x="2375" y="874"/>
                </a:lnTo>
                <a:lnTo>
                  <a:pt x="2374" y="871"/>
                </a:lnTo>
                <a:lnTo>
                  <a:pt x="2372" y="865"/>
                </a:lnTo>
                <a:lnTo>
                  <a:pt x="2373" y="865"/>
                </a:lnTo>
                <a:lnTo>
                  <a:pt x="2373" y="864"/>
                </a:lnTo>
                <a:lnTo>
                  <a:pt x="2372" y="861"/>
                </a:lnTo>
                <a:lnTo>
                  <a:pt x="2369" y="862"/>
                </a:lnTo>
                <a:lnTo>
                  <a:pt x="2367" y="863"/>
                </a:lnTo>
                <a:lnTo>
                  <a:pt x="2366" y="861"/>
                </a:lnTo>
                <a:lnTo>
                  <a:pt x="2365" y="858"/>
                </a:lnTo>
                <a:lnTo>
                  <a:pt x="2365" y="855"/>
                </a:lnTo>
                <a:lnTo>
                  <a:pt x="2365" y="854"/>
                </a:lnTo>
                <a:lnTo>
                  <a:pt x="2377" y="850"/>
                </a:lnTo>
                <a:lnTo>
                  <a:pt x="2380" y="849"/>
                </a:lnTo>
                <a:lnTo>
                  <a:pt x="2383" y="848"/>
                </a:lnTo>
                <a:lnTo>
                  <a:pt x="2385" y="848"/>
                </a:lnTo>
                <a:lnTo>
                  <a:pt x="2385" y="846"/>
                </a:lnTo>
                <a:lnTo>
                  <a:pt x="2386" y="843"/>
                </a:lnTo>
                <a:lnTo>
                  <a:pt x="2390" y="844"/>
                </a:lnTo>
                <a:lnTo>
                  <a:pt x="2390" y="846"/>
                </a:lnTo>
                <a:close/>
                <a:moveTo>
                  <a:pt x="1823" y="839"/>
                </a:moveTo>
                <a:lnTo>
                  <a:pt x="1824" y="839"/>
                </a:lnTo>
                <a:lnTo>
                  <a:pt x="1825" y="839"/>
                </a:lnTo>
                <a:lnTo>
                  <a:pt x="1826" y="839"/>
                </a:lnTo>
                <a:lnTo>
                  <a:pt x="1826" y="840"/>
                </a:lnTo>
                <a:lnTo>
                  <a:pt x="1827" y="840"/>
                </a:lnTo>
                <a:lnTo>
                  <a:pt x="1825" y="843"/>
                </a:lnTo>
                <a:lnTo>
                  <a:pt x="1823" y="846"/>
                </a:lnTo>
                <a:lnTo>
                  <a:pt x="1822" y="848"/>
                </a:lnTo>
                <a:lnTo>
                  <a:pt x="1820" y="849"/>
                </a:lnTo>
                <a:lnTo>
                  <a:pt x="1818" y="852"/>
                </a:lnTo>
                <a:lnTo>
                  <a:pt x="1812" y="855"/>
                </a:lnTo>
                <a:lnTo>
                  <a:pt x="1809" y="856"/>
                </a:lnTo>
                <a:lnTo>
                  <a:pt x="1803" y="857"/>
                </a:lnTo>
                <a:lnTo>
                  <a:pt x="1795" y="861"/>
                </a:lnTo>
                <a:lnTo>
                  <a:pt x="1786" y="862"/>
                </a:lnTo>
                <a:lnTo>
                  <a:pt x="1792" y="852"/>
                </a:lnTo>
                <a:lnTo>
                  <a:pt x="1793" y="849"/>
                </a:lnTo>
                <a:lnTo>
                  <a:pt x="1793" y="848"/>
                </a:lnTo>
                <a:lnTo>
                  <a:pt x="1794" y="848"/>
                </a:lnTo>
                <a:lnTo>
                  <a:pt x="1797" y="848"/>
                </a:lnTo>
                <a:lnTo>
                  <a:pt x="1801" y="847"/>
                </a:lnTo>
                <a:lnTo>
                  <a:pt x="1803" y="846"/>
                </a:lnTo>
                <a:lnTo>
                  <a:pt x="1807" y="845"/>
                </a:lnTo>
                <a:lnTo>
                  <a:pt x="1808" y="844"/>
                </a:lnTo>
                <a:lnTo>
                  <a:pt x="1811" y="843"/>
                </a:lnTo>
                <a:lnTo>
                  <a:pt x="1818" y="839"/>
                </a:lnTo>
                <a:lnTo>
                  <a:pt x="1819" y="839"/>
                </a:lnTo>
                <a:lnTo>
                  <a:pt x="1819" y="838"/>
                </a:lnTo>
                <a:lnTo>
                  <a:pt x="1820" y="838"/>
                </a:lnTo>
                <a:lnTo>
                  <a:pt x="1822" y="838"/>
                </a:lnTo>
                <a:lnTo>
                  <a:pt x="1822" y="839"/>
                </a:lnTo>
                <a:lnTo>
                  <a:pt x="1823" y="839"/>
                </a:lnTo>
                <a:close/>
                <a:moveTo>
                  <a:pt x="1807" y="832"/>
                </a:moveTo>
                <a:lnTo>
                  <a:pt x="1805" y="839"/>
                </a:lnTo>
                <a:lnTo>
                  <a:pt x="1801" y="838"/>
                </a:lnTo>
                <a:lnTo>
                  <a:pt x="1803" y="831"/>
                </a:lnTo>
                <a:lnTo>
                  <a:pt x="1807" y="832"/>
                </a:lnTo>
                <a:close/>
                <a:moveTo>
                  <a:pt x="1828" y="833"/>
                </a:moveTo>
                <a:lnTo>
                  <a:pt x="1828" y="837"/>
                </a:lnTo>
                <a:lnTo>
                  <a:pt x="1828" y="838"/>
                </a:lnTo>
                <a:lnTo>
                  <a:pt x="1827" y="839"/>
                </a:lnTo>
                <a:lnTo>
                  <a:pt x="1827" y="840"/>
                </a:lnTo>
                <a:lnTo>
                  <a:pt x="1820" y="836"/>
                </a:lnTo>
                <a:lnTo>
                  <a:pt x="1819" y="836"/>
                </a:lnTo>
                <a:lnTo>
                  <a:pt x="1819" y="837"/>
                </a:lnTo>
                <a:lnTo>
                  <a:pt x="1818" y="837"/>
                </a:lnTo>
                <a:lnTo>
                  <a:pt x="1818" y="836"/>
                </a:lnTo>
                <a:lnTo>
                  <a:pt x="1815" y="835"/>
                </a:lnTo>
                <a:lnTo>
                  <a:pt x="1814" y="831"/>
                </a:lnTo>
                <a:lnTo>
                  <a:pt x="1817" y="830"/>
                </a:lnTo>
                <a:lnTo>
                  <a:pt x="1818" y="830"/>
                </a:lnTo>
                <a:lnTo>
                  <a:pt x="1819" y="830"/>
                </a:lnTo>
                <a:lnTo>
                  <a:pt x="1820" y="830"/>
                </a:lnTo>
                <a:lnTo>
                  <a:pt x="1822" y="830"/>
                </a:lnTo>
                <a:lnTo>
                  <a:pt x="1825" y="830"/>
                </a:lnTo>
                <a:lnTo>
                  <a:pt x="1825" y="831"/>
                </a:lnTo>
                <a:lnTo>
                  <a:pt x="1826" y="831"/>
                </a:lnTo>
                <a:lnTo>
                  <a:pt x="1827" y="832"/>
                </a:lnTo>
                <a:lnTo>
                  <a:pt x="1828" y="833"/>
                </a:lnTo>
                <a:close/>
                <a:moveTo>
                  <a:pt x="1799" y="829"/>
                </a:moveTo>
                <a:lnTo>
                  <a:pt x="1799" y="837"/>
                </a:lnTo>
                <a:lnTo>
                  <a:pt x="1789" y="836"/>
                </a:lnTo>
                <a:lnTo>
                  <a:pt x="1789" y="833"/>
                </a:lnTo>
                <a:lnTo>
                  <a:pt x="1786" y="829"/>
                </a:lnTo>
                <a:lnTo>
                  <a:pt x="1795" y="829"/>
                </a:lnTo>
                <a:lnTo>
                  <a:pt x="1799" y="829"/>
                </a:lnTo>
                <a:close/>
                <a:moveTo>
                  <a:pt x="1832" y="832"/>
                </a:moveTo>
                <a:lnTo>
                  <a:pt x="1829" y="832"/>
                </a:lnTo>
                <a:lnTo>
                  <a:pt x="1827" y="831"/>
                </a:lnTo>
                <a:lnTo>
                  <a:pt x="1827" y="830"/>
                </a:lnTo>
                <a:lnTo>
                  <a:pt x="1826" y="830"/>
                </a:lnTo>
                <a:lnTo>
                  <a:pt x="1826" y="829"/>
                </a:lnTo>
                <a:lnTo>
                  <a:pt x="1826" y="828"/>
                </a:lnTo>
                <a:lnTo>
                  <a:pt x="1825" y="828"/>
                </a:lnTo>
                <a:lnTo>
                  <a:pt x="1825" y="827"/>
                </a:lnTo>
                <a:lnTo>
                  <a:pt x="1825" y="826"/>
                </a:lnTo>
                <a:lnTo>
                  <a:pt x="1827" y="821"/>
                </a:lnTo>
                <a:lnTo>
                  <a:pt x="1829" y="819"/>
                </a:lnTo>
                <a:lnTo>
                  <a:pt x="1829" y="818"/>
                </a:lnTo>
                <a:lnTo>
                  <a:pt x="1831" y="818"/>
                </a:lnTo>
                <a:lnTo>
                  <a:pt x="1836" y="822"/>
                </a:lnTo>
                <a:lnTo>
                  <a:pt x="1837" y="824"/>
                </a:lnTo>
                <a:lnTo>
                  <a:pt x="1835" y="827"/>
                </a:lnTo>
                <a:lnTo>
                  <a:pt x="1834" y="829"/>
                </a:lnTo>
                <a:lnTo>
                  <a:pt x="1832" y="832"/>
                </a:lnTo>
                <a:close/>
                <a:moveTo>
                  <a:pt x="1316" y="697"/>
                </a:moveTo>
                <a:lnTo>
                  <a:pt x="1315" y="698"/>
                </a:lnTo>
                <a:lnTo>
                  <a:pt x="1310" y="698"/>
                </a:lnTo>
                <a:lnTo>
                  <a:pt x="1310" y="695"/>
                </a:lnTo>
                <a:lnTo>
                  <a:pt x="1310" y="694"/>
                </a:lnTo>
                <a:lnTo>
                  <a:pt x="1311" y="689"/>
                </a:lnTo>
                <a:lnTo>
                  <a:pt x="1315" y="692"/>
                </a:lnTo>
                <a:lnTo>
                  <a:pt x="1316" y="692"/>
                </a:lnTo>
                <a:lnTo>
                  <a:pt x="1316" y="693"/>
                </a:lnTo>
                <a:lnTo>
                  <a:pt x="1316" y="697"/>
                </a:lnTo>
                <a:close/>
                <a:moveTo>
                  <a:pt x="759" y="680"/>
                </a:moveTo>
                <a:lnTo>
                  <a:pt x="759" y="681"/>
                </a:lnTo>
                <a:lnTo>
                  <a:pt x="761" y="683"/>
                </a:lnTo>
                <a:lnTo>
                  <a:pt x="761" y="684"/>
                </a:lnTo>
                <a:lnTo>
                  <a:pt x="758" y="684"/>
                </a:lnTo>
                <a:lnTo>
                  <a:pt x="755" y="692"/>
                </a:lnTo>
                <a:lnTo>
                  <a:pt x="757" y="694"/>
                </a:lnTo>
                <a:lnTo>
                  <a:pt x="758" y="696"/>
                </a:lnTo>
                <a:lnTo>
                  <a:pt x="759" y="696"/>
                </a:lnTo>
                <a:lnTo>
                  <a:pt x="761" y="700"/>
                </a:lnTo>
                <a:lnTo>
                  <a:pt x="765" y="702"/>
                </a:lnTo>
                <a:lnTo>
                  <a:pt x="770" y="705"/>
                </a:lnTo>
                <a:lnTo>
                  <a:pt x="769" y="708"/>
                </a:lnTo>
                <a:lnTo>
                  <a:pt x="763" y="703"/>
                </a:lnTo>
                <a:lnTo>
                  <a:pt x="762" y="705"/>
                </a:lnTo>
                <a:lnTo>
                  <a:pt x="762" y="706"/>
                </a:lnTo>
                <a:lnTo>
                  <a:pt x="762" y="708"/>
                </a:lnTo>
                <a:lnTo>
                  <a:pt x="761" y="708"/>
                </a:lnTo>
                <a:lnTo>
                  <a:pt x="761" y="709"/>
                </a:lnTo>
                <a:lnTo>
                  <a:pt x="765" y="712"/>
                </a:lnTo>
                <a:lnTo>
                  <a:pt x="765" y="713"/>
                </a:lnTo>
                <a:lnTo>
                  <a:pt x="762" y="714"/>
                </a:lnTo>
                <a:lnTo>
                  <a:pt x="761" y="714"/>
                </a:lnTo>
                <a:lnTo>
                  <a:pt x="759" y="712"/>
                </a:lnTo>
                <a:lnTo>
                  <a:pt x="744" y="703"/>
                </a:lnTo>
                <a:lnTo>
                  <a:pt x="745" y="703"/>
                </a:lnTo>
                <a:lnTo>
                  <a:pt x="745" y="701"/>
                </a:lnTo>
                <a:lnTo>
                  <a:pt x="748" y="698"/>
                </a:lnTo>
                <a:lnTo>
                  <a:pt x="749" y="696"/>
                </a:lnTo>
                <a:lnTo>
                  <a:pt x="750" y="695"/>
                </a:lnTo>
                <a:lnTo>
                  <a:pt x="751" y="693"/>
                </a:lnTo>
                <a:lnTo>
                  <a:pt x="748" y="687"/>
                </a:lnTo>
                <a:lnTo>
                  <a:pt x="746" y="686"/>
                </a:lnTo>
                <a:lnTo>
                  <a:pt x="748" y="686"/>
                </a:lnTo>
                <a:lnTo>
                  <a:pt x="749" y="683"/>
                </a:lnTo>
                <a:lnTo>
                  <a:pt x="750" y="681"/>
                </a:lnTo>
                <a:lnTo>
                  <a:pt x="751" y="680"/>
                </a:lnTo>
                <a:lnTo>
                  <a:pt x="751" y="681"/>
                </a:lnTo>
                <a:lnTo>
                  <a:pt x="752" y="681"/>
                </a:lnTo>
                <a:lnTo>
                  <a:pt x="753" y="681"/>
                </a:lnTo>
                <a:lnTo>
                  <a:pt x="753" y="677"/>
                </a:lnTo>
                <a:lnTo>
                  <a:pt x="758" y="676"/>
                </a:lnTo>
                <a:lnTo>
                  <a:pt x="759" y="680"/>
                </a:lnTo>
                <a:close/>
                <a:moveTo>
                  <a:pt x="826" y="658"/>
                </a:moveTo>
                <a:lnTo>
                  <a:pt x="825" y="658"/>
                </a:lnTo>
                <a:lnTo>
                  <a:pt x="824" y="656"/>
                </a:lnTo>
                <a:lnTo>
                  <a:pt x="824" y="655"/>
                </a:lnTo>
                <a:lnTo>
                  <a:pt x="822" y="654"/>
                </a:lnTo>
                <a:lnTo>
                  <a:pt x="820" y="652"/>
                </a:lnTo>
                <a:lnTo>
                  <a:pt x="819" y="650"/>
                </a:lnTo>
                <a:lnTo>
                  <a:pt x="820" y="649"/>
                </a:lnTo>
                <a:lnTo>
                  <a:pt x="822" y="646"/>
                </a:lnTo>
                <a:lnTo>
                  <a:pt x="822" y="645"/>
                </a:lnTo>
                <a:lnTo>
                  <a:pt x="828" y="647"/>
                </a:lnTo>
                <a:lnTo>
                  <a:pt x="830" y="647"/>
                </a:lnTo>
                <a:lnTo>
                  <a:pt x="830" y="649"/>
                </a:lnTo>
                <a:lnTo>
                  <a:pt x="829" y="649"/>
                </a:lnTo>
                <a:lnTo>
                  <a:pt x="830" y="653"/>
                </a:lnTo>
                <a:lnTo>
                  <a:pt x="831" y="655"/>
                </a:lnTo>
                <a:lnTo>
                  <a:pt x="831" y="656"/>
                </a:lnTo>
                <a:lnTo>
                  <a:pt x="830" y="658"/>
                </a:lnTo>
                <a:lnTo>
                  <a:pt x="828" y="658"/>
                </a:lnTo>
                <a:lnTo>
                  <a:pt x="827" y="658"/>
                </a:lnTo>
                <a:lnTo>
                  <a:pt x="826" y="658"/>
                </a:lnTo>
                <a:close/>
                <a:moveTo>
                  <a:pt x="986" y="626"/>
                </a:moveTo>
                <a:lnTo>
                  <a:pt x="987" y="626"/>
                </a:lnTo>
                <a:lnTo>
                  <a:pt x="988" y="626"/>
                </a:lnTo>
                <a:lnTo>
                  <a:pt x="988" y="627"/>
                </a:lnTo>
                <a:lnTo>
                  <a:pt x="988" y="628"/>
                </a:lnTo>
                <a:lnTo>
                  <a:pt x="987" y="630"/>
                </a:lnTo>
                <a:lnTo>
                  <a:pt x="987" y="632"/>
                </a:lnTo>
                <a:lnTo>
                  <a:pt x="986" y="632"/>
                </a:lnTo>
                <a:lnTo>
                  <a:pt x="986" y="633"/>
                </a:lnTo>
                <a:lnTo>
                  <a:pt x="983" y="635"/>
                </a:lnTo>
                <a:lnTo>
                  <a:pt x="980" y="633"/>
                </a:lnTo>
                <a:lnTo>
                  <a:pt x="980" y="634"/>
                </a:lnTo>
                <a:lnTo>
                  <a:pt x="979" y="634"/>
                </a:lnTo>
                <a:lnTo>
                  <a:pt x="979" y="635"/>
                </a:lnTo>
                <a:lnTo>
                  <a:pt x="978" y="636"/>
                </a:lnTo>
                <a:lnTo>
                  <a:pt x="977" y="636"/>
                </a:lnTo>
                <a:lnTo>
                  <a:pt x="973" y="634"/>
                </a:lnTo>
                <a:lnTo>
                  <a:pt x="972" y="633"/>
                </a:lnTo>
                <a:lnTo>
                  <a:pt x="971" y="633"/>
                </a:lnTo>
                <a:lnTo>
                  <a:pt x="970" y="632"/>
                </a:lnTo>
                <a:lnTo>
                  <a:pt x="972" y="628"/>
                </a:lnTo>
                <a:lnTo>
                  <a:pt x="973" y="627"/>
                </a:lnTo>
                <a:lnTo>
                  <a:pt x="975" y="624"/>
                </a:lnTo>
                <a:lnTo>
                  <a:pt x="977" y="621"/>
                </a:lnTo>
                <a:lnTo>
                  <a:pt x="978" y="620"/>
                </a:lnTo>
                <a:lnTo>
                  <a:pt x="978" y="619"/>
                </a:lnTo>
                <a:lnTo>
                  <a:pt x="982" y="622"/>
                </a:lnTo>
                <a:lnTo>
                  <a:pt x="983" y="624"/>
                </a:lnTo>
                <a:lnTo>
                  <a:pt x="985" y="625"/>
                </a:lnTo>
                <a:lnTo>
                  <a:pt x="986" y="626"/>
                </a:lnTo>
                <a:close/>
                <a:moveTo>
                  <a:pt x="868" y="621"/>
                </a:moveTo>
                <a:lnTo>
                  <a:pt x="865" y="621"/>
                </a:lnTo>
                <a:lnTo>
                  <a:pt x="865" y="619"/>
                </a:lnTo>
                <a:lnTo>
                  <a:pt x="864" y="613"/>
                </a:lnTo>
                <a:lnTo>
                  <a:pt x="868" y="613"/>
                </a:lnTo>
                <a:lnTo>
                  <a:pt x="868" y="617"/>
                </a:lnTo>
                <a:lnTo>
                  <a:pt x="868" y="621"/>
                </a:lnTo>
                <a:close/>
                <a:moveTo>
                  <a:pt x="956" y="617"/>
                </a:moveTo>
                <a:lnTo>
                  <a:pt x="957" y="617"/>
                </a:lnTo>
                <a:lnTo>
                  <a:pt x="958" y="617"/>
                </a:lnTo>
                <a:lnTo>
                  <a:pt x="958" y="618"/>
                </a:lnTo>
                <a:lnTo>
                  <a:pt x="960" y="618"/>
                </a:lnTo>
                <a:lnTo>
                  <a:pt x="961" y="618"/>
                </a:lnTo>
                <a:lnTo>
                  <a:pt x="962" y="618"/>
                </a:lnTo>
                <a:lnTo>
                  <a:pt x="962" y="619"/>
                </a:lnTo>
                <a:lnTo>
                  <a:pt x="963" y="619"/>
                </a:lnTo>
                <a:lnTo>
                  <a:pt x="964" y="619"/>
                </a:lnTo>
                <a:lnTo>
                  <a:pt x="964" y="620"/>
                </a:lnTo>
                <a:lnTo>
                  <a:pt x="965" y="620"/>
                </a:lnTo>
                <a:lnTo>
                  <a:pt x="970" y="613"/>
                </a:lnTo>
                <a:lnTo>
                  <a:pt x="970" y="612"/>
                </a:lnTo>
                <a:lnTo>
                  <a:pt x="974" y="616"/>
                </a:lnTo>
                <a:lnTo>
                  <a:pt x="973" y="616"/>
                </a:lnTo>
                <a:lnTo>
                  <a:pt x="972" y="618"/>
                </a:lnTo>
                <a:lnTo>
                  <a:pt x="971" y="619"/>
                </a:lnTo>
                <a:lnTo>
                  <a:pt x="970" y="621"/>
                </a:lnTo>
                <a:lnTo>
                  <a:pt x="969" y="622"/>
                </a:lnTo>
                <a:lnTo>
                  <a:pt x="968" y="624"/>
                </a:lnTo>
                <a:lnTo>
                  <a:pt x="964" y="627"/>
                </a:lnTo>
                <a:lnTo>
                  <a:pt x="963" y="627"/>
                </a:lnTo>
                <a:lnTo>
                  <a:pt x="961" y="626"/>
                </a:lnTo>
                <a:lnTo>
                  <a:pt x="960" y="626"/>
                </a:lnTo>
                <a:lnTo>
                  <a:pt x="960" y="625"/>
                </a:lnTo>
                <a:lnTo>
                  <a:pt x="958" y="625"/>
                </a:lnTo>
                <a:lnTo>
                  <a:pt x="957" y="625"/>
                </a:lnTo>
                <a:lnTo>
                  <a:pt x="956" y="625"/>
                </a:lnTo>
                <a:lnTo>
                  <a:pt x="955" y="624"/>
                </a:lnTo>
                <a:lnTo>
                  <a:pt x="954" y="624"/>
                </a:lnTo>
                <a:lnTo>
                  <a:pt x="953" y="624"/>
                </a:lnTo>
                <a:lnTo>
                  <a:pt x="952" y="624"/>
                </a:lnTo>
                <a:lnTo>
                  <a:pt x="951" y="624"/>
                </a:lnTo>
                <a:lnTo>
                  <a:pt x="948" y="622"/>
                </a:lnTo>
                <a:lnTo>
                  <a:pt x="946" y="622"/>
                </a:lnTo>
                <a:lnTo>
                  <a:pt x="945" y="622"/>
                </a:lnTo>
                <a:lnTo>
                  <a:pt x="943" y="622"/>
                </a:lnTo>
                <a:lnTo>
                  <a:pt x="940" y="622"/>
                </a:lnTo>
                <a:lnTo>
                  <a:pt x="940" y="616"/>
                </a:lnTo>
                <a:lnTo>
                  <a:pt x="943" y="617"/>
                </a:lnTo>
                <a:lnTo>
                  <a:pt x="946" y="617"/>
                </a:lnTo>
                <a:lnTo>
                  <a:pt x="949" y="617"/>
                </a:lnTo>
                <a:lnTo>
                  <a:pt x="955" y="618"/>
                </a:lnTo>
                <a:lnTo>
                  <a:pt x="956" y="617"/>
                </a:lnTo>
                <a:close/>
                <a:moveTo>
                  <a:pt x="956" y="617"/>
                </a:moveTo>
                <a:lnTo>
                  <a:pt x="953" y="617"/>
                </a:lnTo>
                <a:lnTo>
                  <a:pt x="954" y="611"/>
                </a:lnTo>
                <a:lnTo>
                  <a:pt x="955" y="611"/>
                </a:lnTo>
                <a:lnTo>
                  <a:pt x="957" y="611"/>
                </a:lnTo>
                <a:lnTo>
                  <a:pt x="956" y="617"/>
                </a:lnTo>
                <a:close/>
                <a:moveTo>
                  <a:pt x="999" y="627"/>
                </a:moveTo>
                <a:lnTo>
                  <a:pt x="999" y="628"/>
                </a:lnTo>
                <a:lnTo>
                  <a:pt x="998" y="628"/>
                </a:lnTo>
                <a:lnTo>
                  <a:pt x="997" y="628"/>
                </a:lnTo>
                <a:lnTo>
                  <a:pt x="997" y="627"/>
                </a:lnTo>
                <a:lnTo>
                  <a:pt x="996" y="627"/>
                </a:lnTo>
                <a:lnTo>
                  <a:pt x="995" y="627"/>
                </a:lnTo>
                <a:lnTo>
                  <a:pt x="994" y="627"/>
                </a:lnTo>
                <a:lnTo>
                  <a:pt x="992" y="627"/>
                </a:lnTo>
                <a:lnTo>
                  <a:pt x="991" y="627"/>
                </a:lnTo>
                <a:lnTo>
                  <a:pt x="991" y="626"/>
                </a:lnTo>
                <a:lnTo>
                  <a:pt x="991" y="625"/>
                </a:lnTo>
                <a:lnTo>
                  <a:pt x="991" y="622"/>
                </a:lnTo>
                <a:lnTo>
                  <a:pt x="990" y="612"/>
                </a:lnTo>
                <a:lnTo>
                  <a:pt x="990" y="611"/>
                </a:lnTo>
                <a:lnTo>
                  <a:pt x="990" y="609"/>
                </a:lnTo>
                <a:lnTo>
                  <a:pt x="990" y="605"/>
                </a:lnTo>
                <a:lnTo>
                  <a:pt x="990" y="603"/>
                </a:lnTo>
                <a:lnTo>
                  <a:pt x="992" y="603"/>
                </a:lnTo>
                <a:lnTo>
                  <a:pt x="994" y="603"/>
                </a:lnTo>
                <a:lnTo>
                  <a:pt x="1000" y="603"/>
                </a:lnTo>
                <a:lnTo>
                  <a:pt x="1000" y="608"/>
                </a:lnTo>
                <a:lnTo>
                  <a:pt x="999" y="610"/>
                </a:lnTo>
                <a:lnTo>
                  <a:pt x="999" y="611"/>
                </a:lnTo>
                <a:lnTo>
                  <a:pt x="999" y="612"/>
                </a:lnTo>
                <a:lnTo>
                  <a:pt x="999" y="613"/>
                </a:lnTo>
                <a:lnTo>
                  <a:pt x="999" y="617"/>
                </a:lnTo>
                <a:lnTo>
                  <a:pt x="999" y="621"/>
                </a:lnTo>
                <a:lnTo>
                  <a:pt x="999" y="627"/>
                </a:lnTo>
                <a:close/>
                <a:moveTo>
                  <a:pt x="709" y="621"/>
                </a:moveTo>
                <a:lnTo>
                  <a:pt x="709" y="622"/>
                </a:lnTo>
                <a:lnTo>
                  <a:pt x="708" y="622"/>
                </a:lnTo>
                <a:lnTo>
                  <a:pt x="704" y="622"/>
                </a:lnTo>
                <a:lnTo>
                  <a:pt x="703" y="622"/>
                </a:lnTo>
                <a:lnTo>
                  <a:pt x="702" y="622"/>
                </a:lnTo>
                <a:lnTo>
                  <a:pt x="699" y="626"/>
                </a:lnTo>
                <a:lnTo>
                  <a:pt x="693" y="629"/>
                </a:lnTo>
                <a:lnTo>
                  <a:pt x="692" y="630"/>
                </a:lnTo>
                <a:lnTo>
                  <a:pt x="692" y="629"/>
                </a:lnTo>
                <a:lnTo>
                  <a:pt x="691" y="628"/>
                </a:lnTo>
                <a:lnTo>
                  <a:pt x="690" y="622"/>
                </a:lnTo>
                <a:lnTo>
                  <a:pt x="687" y="616"/>
                </a:lnTo>
                <a:lnTo>
                  <a:pt x="687" y="612"/>
                </a:lnTo>
                <a:lnTo>
                  <a:pt x="687" y="610"/>
                </a:lnTo>
                <a:lnTo>
                  <a:pt x="687" y="609"/>
                </a:lnTo>
                <a:lnTo>
                  <a:pt x="687" y="607"/>
                </a:lnTo>
                <a:lnTo>
                  <a:pt x="689" y="604"/>
                </a:lnTo>
                <a:lnTo>
                  <a:pt x="690" y="601"/>
                </a:lnTo>
                <a:lnTo>
                  <a:pt x="700" y="602"/>
                </a:lnTo>
                <a:lnTo>
                  <a:pt x="701" y="602"/>
                </a:lnTo>
                <a:lnTo>
                  <a:pt x="703" y="602"/>
                </a:lnTo>
                <a:lnTo>
                  <a:pt x="709" y="602"/>
                </a:lnTo>
                <a:lnTo>
                  <a:pt x="709" y="603"/>
                </a:lnTo>
                <a:lnTo>
                  <a:pt x="709" y="607"/>
                </a:lnTo>
                <a:lnTo>
                  <a:pt x="709" y="609"/>
                </a:lnTo>
                <a:lnTo>
                  <a:pt x="709" y="611"/>
                </a:lnTo>
                <a:lnTo>
                  <a:pt x="709" y="612"/>
                </a:lnTo>
                <a:lnTo>
                  <a:pt x="709" y="613"/>
                </a:lnTo>
                <a:lnTo>
                  <a:pt x="709" y="614"/>
                </a:lnTo>
                <a:lnTo>
                  <a:pt x="709" y="617"/>
                </a:lnTo>
                <a:lnTo>
                  <a:pt x="709" y="621"/>
                </a:lnTo>
                <a:close/>
                <a:moveTo>
                  <a:pt x="2267" y="594"/>
                </a:moveTo>
                <a:lnTo>
                  <a:pt x="2267" y="608"/>
                </a:lnTo>
                <a:lnTo>
                  <a:pt x="2276" y="608"/>
                </a:lnTo>
                <a:lnTo>
                  <a:pt x="2283" y="608"/>
                </a:lnTo>
                <a:lnTo>
                  <a:pt x="2283" y="612"/>
                </a:lnTo>
                <a:lnTo>
                  <a:pt x="2328" y="613"/>
                </a:lnTo>
                <a:lnTo>
                  <a:pt x="2334" y="613"/>
                </a:lnTo>
                <a:lnTo>
                  <a:pt x="2333" y="613"/>
                </a:lnTo>
                <a:lnTo>
                  <a:pt x="2317" y="613"/>
                </a:lnTo>
                <a:lnTo>
                  <a:pt x="2317" y="614"/>
                </a:lnTo>
                <a:lnTo>
                  <a:pt x="2310" y="614"/>
                </a:lnTo>
                <a:lnTo>
                  <a:pt x="2310" y="619"/>
                </a:lnTo>
                <a:lnTo>
                  <a:pt x="2317" y="619"/>
                </a:lnTo>
                <a:lnTo>
                  <a:pt x="2317" y="618"/>
                </a:lnTo>
                <a:lnTo>
                  <a:pt x="2321" y="618"/>
                </a:lnTo>
                <a:lnTo>
                  <a:pt x="2321" y="619"/>
                </a:lnTo>
                <a:lnTo>
                  <a:pt x="2322" y="619"/>
                </a:lnTo>
                <a:lnTo>
                  <a:pt x="2323" y="620"/>
                </a:lnTo>
                <a:lnTo>
                  <a:pt x="2332" y="620"/>
                </a:lnTo>
                <a:lnTo>
                  <a:pt x="2333" y="620"/>
                </a:lnTo>
                <a:lnTo>
                  <a:pt x="2331" y="625"/>
                </a:lnTo>
                <a:lnTo>
                  <a:pt x="2331" y="628"/>
                </a:lnTo>
                <a:lnTo>
                  <a:pt x="2330" y="630"/>
                </a:lnTo>
                <a:lnTo>
                  <a:pt x="2328" y="634"/>
                </a:lnTo>
                <a:lnTo>
                  <a:pt x="2327" y="637"/>
                </a:lnTo>
                <a:lnTo>
                  <a:pt x="2328" y="637"/>
                </a:lnTo>
                <a:lnTo>
                  <a:pt x="2339" y="636"/>
                </a:lnTo>
                <a:lnTo>
                  <a:pt x="2340" y="635"/>
                </a:lnTo>
                <a:lnTo>
                  <a:pt x="2348" y="633"/>
                </a:lnTo>
                <a:lnTo>
                  <a:pt x="2353" y="628"/>
                </a:lnTo>
                <a:lnTo>
                  <a:pt x="2352" y="626"/>
                </a:lnTo>
                <a:lnTo>
                  <a:pt x="2359" y="617"/>
                </a:lnTo>
                <a:lnTo>
                  <a:pt x="2365" y="617"/>
                </a:lnTo>
                <a:lnTo>
                  <a:pt x="2364" y="625"/>
                </a:lnTo>
                <a:lnTo>
                  <a:pt x="2361" y="643"/>
                </a:lnTo>
                <a:lnTo>
                  <a:pt x="2361" y="647"/>
                </a:lnTo>
                <a:lnTo>
                  <a:pt x="2360" y="658"/>
                </a:lnTo>
                <a:lnTo>
                  <a:pt x="2374" y="655"/>
                </a:lnTo>
                <a:lnTo>
                  <a:pt x="2378" y="654"/>
                </a:lnTo>
                <a:lnTo>
                  <a:pt x="2385" y="652"/>
                </a:lnTo>
                <a:lnTo>
                  <a:pt x="2389" y="652"/>
                </a:lnTo>
                <a:lnTo>
                  <a:pt x="2391" y="651"/>
                </a:lnTo>
                <a:lnTo>
                  <a:pt x="2392" y="651"/>
                </a:lnTo>
                <a:lnTo>
                  <a:pt x="2390" y="656"/>
                </a:lnTo>
                <a:lnTo>
                  <a:pt x="2378" y="662"/>
                </a:lnTo>
                <a:lnTo>
                  <a:pt x="2377" y="662"/>
                </a:lnTo>
                <a:lnTo>
                  <a:pt x="2378" y="663"/>
                </a:lnTo>
                <a:lnTo>
                  <a:pt x="2374" y="664"/>
                </a:lnTo>
                <a:lnTo>
                  <a:pt x="2368" y="667"/>
                </a:lnTo>
                <a:lnTo>
                  <a:pt x="2364" y="670"/>
                </a:lnTo>
                <a:lnTo>
                  <a:pt x="2338" y="683"/>
                </a:lnTo>
                <a:lnTo>
                  <a:pt x="2332" y="685"/>
                </a:lnTo>
                <a:lnTo>
                  <a:pt x="2328" y="686"/>
                </a:lnTo>
                <a:lnTo>
                  <a:pt x="2328" y="685"/>
                </a:lnTo>
                <a:lnTo>
                  <a:pt x="2328" y="684"/>
                </a:lnTo>
                <a:lnTo>
                  <a:pt x="2328" y="683"/>
                </a:lnTo>
                <a:lnTo>
                  <a:pt x="2328" y="681"/>
                </a:lnTo>
                <a:lnTo>
                  <a:pt x="2328" y="678"/>
                </a:lnTo>
                <a:lnTo>
                  <a:pt x="2328" y="675"/>
                </a:lnTo>
                <a:lnTo>
                  <a:pt x="2328" y="669"/>
                </a:lnTo>
                <a:lnTo>
                  <a:pt x="2327" y="664"/>
                </a:lnTo>
                <a:lnTo>
                  <a:pt x="2327" y="663"/>
                </a:lnTo>
                <a:lnTo>
                  <a:pt x="2326" y="663"/>
                </a:lnTo>
                <a:lnTo>
                  <a:pt x="2326" y="666"/>
                </a:lnTo>
                <a:lnTo>
                  <a:pt x="2326" y="667"/>
                </a:lnTo>
                <a:lnTo>
                  <a:pt x="2326" y="675"/>
                </a:lnTo>
                <a:lnTo>
                  <a:pt x="2321" y="672"/>
                </a:lnTo>
                <a:lnTo>
                  <a:pt x="2313" y="669"/>
                </a:lnTo>
                <a:lnTo>
                  <a:pt x="2314" y="681"/>
                </a:lnTo>
                <a:lnTo>
                  <a:pt x="2314" y="685"/>
                </a:lnTo>
                <a:lnTo>
                  <a:pt x="2315" y="687"/>
                </a:lnTo>
                <a:lnTo>
                  <a:pt x="2315" y="693"/>
                </a:lnTo>
                <a:lnTo>
                  <a:pt x="2308" y="696"/>
                </a:lnTo>
                <a:lnTo>
                  <a:pt x="2300" y="701"/>
                </a:lnTo>
                <a:lnTo>
                  <a:pt x="2294" y="703"/>
                </a:lnTo>
                <a:lnTo>
                  <a:pt x="2287" y="708"/>
                </a:lnTo>
                <a:lnTo>
                  <a:pt x="2283" y="709"/>
                </a:lnTo>
                <a:lnTo>
                  <a:pt x="2276" y="712"/>
                </a:lnTo>
                <a:lnTo>
                  <a:pt x="2249" y="726"/>
                </a:lnTo>
                <a:lnTo>
                  <a:pt x="2249" y="725"/>
                </a:lnTo>
                <a:lnTo>
                  <a:pt x="2249" y="726"/>
                </a:lnTo>
                <a:lnTo>
                  <a:pt x="2248" y="726"/>
                </a:lnTo>
                <a:lnTo>
                  <a:pt x="2245" y="727"/>
                </a:lnTo>
                <a:lnTo>
                  <a:pt x="2240" y="729"/>
                </a:lnTo>
                <a:lnTo>
                  <a:pt x="2238" y="730"/>
                </a:lnTo>
                <a:lnTo>
                  <a:pt x="2237" y="731"/>
                </a:lnTo>
                <a:lnTo>
                  <a:pt x="2234" y="732"/>
                </a:lnTo>
                <a:lnTo>
                  <a:pt x="2234" y="729"/>
                </a:lnTo>
                <a:lnTo>
                  <a:pt x="2231" y="730"/>
                </a:lnTo>
                <a:lnTo>
                  <a:pt x="2231" y="728"/>
                </a:lnTo>
                <a:lnTo>
                  <a:pt x="2231" y="725"/>
                </a:lnTo>
                <a:lnTo>
                  <a:pt x="2231" y="720"/>
                </a:lnTo>
                <a:lnTo>
                  <a:pt x="2231" y="718"/>
                </a:lnTo>
                <a:lnTo>
                  <a:pt x="2229" y="718"/>
                </a:lnTo>
                <a:lnTo>
                  <a:pt x="2228" y="717"/>
                </a:lnTo>
                <a:lnTo>
                  <a:pt x="2221" y="715"/>
                </a:lnTo>
                <a:lnTo>
                  <a:pt x="2215" y="714"/>
                </a:lnTo>
                <a:lnTo>
                  <a:pt x="2213" y="713"/>
                </a:lnTo>
                <a:lnTo>
                  <a:pt x="2208" y="712"/>
                </a:lnTo>
                <a:lnTo>
                  <a:pt x="2208" y="711"/>
                </a:lnTo>
                <a:lnTo>
                  <a:pt x="2208" y="710"/>
                </a:lnTo>
                <a:lnTo>
                  <a:pt x="2208" y="704"/>
                </a:lnTo>
                <a:lnTo>
                  <a:pt x="2208" y="698"/>
                </a:lnTo>
                <a:lnTo>
                  <a:pt x="2208" y="694"/>
                </a:lnTo>
                <a:lnTo>
                  <a:pt x="2208" y="688"/>
                </a:lnTo>
                <a:lnTo>
                  <a:pt x="2208" y="680"/>
                </a:lnTo>
                <a:lnTo>
                  <a:pt x="2205" y="680"/>
                </a:lnTo>
                <a:lnTo>
                  <a:pt x="2200" y="680"/>
                </a:lnTo>
                <a:lnTo>
                  <a:pt x="2200" y="675"/>
                </a:lnTo>
                <a:lnTo>
                  <a:pt x="2200" y="673"/>
                </a:lnTo>
                <a:lnTo>
                  <a:pt x="2208" y="673"/>
                </a:lnTo>
                <a:lnTo>
                  <a:pt x="2208" y="670"/>
                </a:lnTo>
                <a:lnTo>
                  <a:pt x="2208" y="668"/>
                </a:lnTo>
                <a:lnTo>
                  <a:pt x="2208" y="664"/>
                </a:lnTo>
                <a:lnTo>
                  <a:pt x="2208" y="662"/>
                </a:lnTo>
                <a:lnTo>
                  <a:pt x="2208" y="659"/>
                </a:lnTo>
                <a:lnTo>
                  <a:pt x="2208" y="656"/>
                </a:lnTo>
                <a:lnTo>
                  <a:pt x="2208" y="653"/>
                </a:lnTo>
                <a:lnTo>
                  <a:pt x="2208" y="650"/>
                </a:lnTo>
                <a:lnTo>
                  <a:pt x="2208" y="645"/>
                </a:lnTo>
                <a:lnTo>
                  <a:pt x="2208" y="641"/>
                </a:lnTo>
                <a:lnTo>
                  <a:pt x="2212" y="630"/>
                </a:lnTo>
                <a:lnTo>
                  <a:pt x="2215" y="625"/>
                </a:lnTo>
                <a:lnTo>
                  <a:pt x="2216" y="620"/>
                </a:lnTo>
                <a:lnTo>
                  <a:pt x="2217" y="617"/>
                </a:lnTo>
                <a:lnTo>
                  <a:pt x="2220" y="613"/>
                </a:lnTo>
                <a:lnTo>
                  <a:pt x="2221" y="610"/>
                </a:lnTo>
                <a:lnTo>
                  <a:pt x="2221" y="608"/>
                </a:lnTo>
                <a:lnTo>
                  <a:pt x="2222" y="605"/>
                </a:lnTo>
                <a:lnTo>
                  <a:pt x="2222" y="604"/>
                </a:lnTo>
                <a:lnTo>
                  <a:pt x="2225" y="595"/>
                </a:lnTo>
                <a:lnTo>
                  <a:pt x="2228" y="595"/>
                </a:lnTo>
                <a:lnTo>
                  <a:pt x="2232" y="595"/>
                </a:lnTo>
                <a:lnTo>
                  <a:pt x="2237" y="595"/>
                </a:lnTo>
                <a:lnTo>
                  <a:pt x="2240" y="595"/>
                </a:lnTo>
                <a:lnTo>
                  <a:pt x="2245" y="595"/>
                </a:lnTo>
                <a:lnTo>
                  <a:pt x="2247" y="595"/>
                </a:lnTo>
                <a:lnTo>
                  <a:pt x="2250" y="595"/>
                </a:lnTo>
                <a:lnTo>
                  <a:pt x="2254" y="594"/>
                </a:lnTo>
                <a:lnTo>
                  <a:pt x="2255" y="594"/>
                </a:lnTo>
                <a:lnTo>
                  <a:pt x="2258" y="594"/>
                </a:lnTo>
                <a:lnTo>
                  <a:pt x="2262" y="594"/>
                </a:lnTo>
                <a:lnTo>
                  <a:pt x="2267" y="594"/>
                </a:lnTo>
                <a:close/>
                <a:moveTo>
                  <a:pt x="871" y="597"/>
                </a:moveTo>
                <a:lnTo>
                  <a:pt x="873" y="597"/>
                </a:lnTo>
                <a:lnTo>
                  <a:pt x="873" y="595"/>
                </a:lnTo>
                <a:lnTo>
                  <a:pt x="896" y="597"/>
                </a:lnTo>
                <a:lnTo>
                  <a:pt x="896" y="613"/>
                </a:lnTo>
                <a:lnTo>
                  <a:pt x="893" y="613"/>
                </a:lnTo>
                <a:lnTo>
                  <a:pt x="890" y="613"/>
                </a:lnTo>
                <a:lnTo>
                  <a:pt x="889" y="613"/>
                </a:lnTo>
                <a:lnTo>
                  <a:pt x="887" y="613"/>
                </a:lnTo>
                <a:lnTo>
                  <a:pt x="886" y="613"/>
                </a:lnTo>
                <a:lnTo>
                  <a:pt x="885" y="613"/>
                </a:lnTo>
                <a:lnTo>
                  <a:pt x="884" y="613"/>
                </a:lnTo>
                <a:lnTo>
                  <a:pt x="879" y="613"/>
                </a:lnTo>
                <a:lnTo>
                  <a:pt x="878" y="613"/>
                </a:lnTo>
                <a:lnTo>
                  <a:pt x="872" y="613"/>
                </a:lnTo>
                <a:lnTo>
                  <a:pt x="871" y="610"/>
                </a:lnTo>
                <a:lnTo>
                  <a:pt x="871" y="609"/>
                </a:lnTo>
                <a:lnTo>
                  <a:pt x="868" y="609"/>
                </a:lnTo>
                <a:lnTo>
                  <a:pt x="868" y="610"/>
                </a:lnTo>
                <a:lnTo>
                  <a:pt x="863" y="610"/>
                </a:lnTo>
                <a:lnTo>
                  <a:pt x="862" y="604"/>
                </a:lnTo>
                <a:lnTo>
                  <a:pt x="861" y="602"/>
                </a:lnTo>
                <a:lnTo>
                  <a:pt x="860" y="597"/>
                </a:lnTo>
                <a:lnTo>
                  <a:pt x="860" y="595"/>
                </a:lnTo>
                <a:lnTo>
                  <a:pt x="860" y="594"/>
                </a:lnTo>
                <a:lnTo>
                  <a:pt x="860" y="593"/>
                </a:lnTo>
                <a:lnTo>
                  <a:pt x="861" y="593"/>
                </a:lnTo>
                <a:lnTo>
                  <a:pt x="862" y="593"/>
                </a:lnTo>
                <a:lnTo>
                  <a:pt x="862" y="594"/>
                </a:lnTo>
                <a:lnTo>
                  <a:pt x="863" y="594"/>
                </a:lnTo>
                <a:lnTo>
                  <a:pt x="864" y="594"/>
                </a:lnTo>
                <a:lnTo>
                  <a:pt x="865" y="594"/>
                </a:lnTo>
                <a:lnTo>
                  <a:pt x="868" y="594"/>
                </a:lnTo>
                <a:lnTo>
                  <a:pt x="871" y="594"/>
                </a:lnTo>
                <a:lnTo>
                  <a:pt x="871" y="597"/>
                </a:lnTo>
                <a:close/>
                <a:moveTo>
                  <a:pt x="759" y="602"/>
                </a:moveTo>
                <a:lnTo>
                  <a:pt x="758" y="602"/>
                </a:lnTo>
                <a:lnTo>
                  <a:pt x="757" y="602"/>
                </a:lnTo>
                <a:lnTo>
                  <a:pt x="755" y="602"/>
                </a:lnTo>
                <a:lnTo>
                  <a:pt x="754" y="603"/>
                </a:lnTo>
                <a:lnTo>
                  <a:pt x="753" y="603"/>
                </a:lnTo>
                <a:lnTo>
                  <a:pt x="752" y="603"/>
                </a:lnTo>
                <a:lnTo>
                  <a:pt x="751" y="604"/>
                </a:lnTo>
                <a:lnTo>
                  <a:pt x="750" y="604"/>
                </a:lnTo>
                <a:lnTo>
                  <a:pt x="749" y="605"/>
                </a:lnTo>
                <a:lnTo>
                  <a:pt x="746" y="605"/>
                </a:lnTo>
                <a:lnTo>
                  <a:pt x="745" y="605"/>
                </a:lnTo>
                <a:lnTo>
                  <a:pt x="744" y="605"/>
                </a:lnTo>
                <a:lnTo>
                  <a:pt x="743" y="605"/>
                </a:lnTo>
                <a:lnTo>
                  <a:pt x="743" y="607"/>
                </a:lnTo>
                <a:lnTo>
                  <a:pt x="743" y="605"/>
                </a:lnTo>
                <a:lnTo>
                  <a:pt x="743" y="604"/>
                </a:lnTo>
                <a:lnTo>
                  <a:pt x="743" y="602"/>
                </a:lnTo>
                <a:lnTo>
                  <a:pt x="743" y="601"/>
                </a:lnTo>
                <a:lnTo>
                  <a:pt x="743" y="600"/>
                </a:lnTo>
                <a:lnTo>
                  <a:pt x="743" y="599"/>
                </a:lnTo>
                <a:lnTo>
                  <a:pt x="742" y="599"/>
                </a:lnTo>
                <a:lnTo>
                  <a:pt x="742" y="597"/>
                </a:lnTo>
                <a:lnTo>
                  <a:pt x="743" y="597"/>
                </a:lnTo>
                <a:lnTo>
                  <a:pt x="743" y="596"/>
                </a:lnTo>
                <a:lnTo>
                  <a:pt x="742" y="596"/>
                </a:lnTo>
                <a:lnTo>
                  <a:pt x="742" y="595"/>
                </a:lnTo>
                <a:lnTo>
                  <a:pt x="742" y="594"/>
                </a:lnTo>
                <a:lnTo>
                  <a:pt x="741" y="594"/>
                </a:lnTo>
                <a:lnTo>
                  <a:pt x="741" y="593"/>
                </a:lnTo>
                <a:lnTo>
                  <a:pt x="740" y="591"/>
                </a:lnTo>
                <a:lnTo>
                  <a:pt x="740" y="590"/>
                </a:lnTo>
                <a:lnTo>
                  <a:pt x="740" y="588"/>
                </a:lnTo>
                <a:lnTo>
                  <a:pt x="745" y="586"/>
                </a:lnTo>
                <a:lnTo>
                  <a:pt x="749" y="585"/>
                </a:lnTo>
                <a:lnTo>
                  <a:pt x="750" y="584"/>
                </a:lnTo>
                <a:lnTo>
                  <a:pt x="752" y="584"/>
                </a:lnTo>
                <a:lnTo>
                  <a:pt x="754" y="583"/>
                </a:lnTo>
                <a:lnTo>
                  <a:pt x="755" y="583"/>
                </a:lnTo>
                <a:lnTo>
                  <a:pt x="757" y="583"/>
                </a:lnTo>
                <a:lnTo>
                  <a:pt x="757" y="584"/>
                </a:lnTo>
                <a:lnTo>
                  <a:pt x="757" y="590"/>
                </a:lnTo>
                <a:lnTo>
                  <a:pt x="757" y="591"/>
                </a:lnTo>
                <a:lnTo>
                  <a:pt x="759" y="600"/>
                </a:lnTo>
                <a:lnTo>
                  <a:pt x="759" y="601"/>
                </a:lnTo>
                <a:lnTo>
                  <a:pt x="759" y="602"/>
                </a:lnTo>
                <a:close/>
                <a:moveTo>
                  <a:pt x="683" y="584"/>
                </a:moveTo>
                <a:lnTo>
                  <a:pt x="686" y="586"/>
                </a:lnTo>
                <a:lnTo>
                  <a:pt x="687" y="586"/>
                </a:lnTo>
                <a:lnTo>
                  <a:pt x="687" y="587"/>
                </a:lnTo>
                <a:lnTo>
                  <a:pt x="689" y="587"/>
                </a:lnTo>
                <a:lnTo>
                  <a:pt x="690" y="587"/>
                </a:lnTo>
                <a:lnTo>
                  <a:pt x="690" y="588"/>
                </a:lnTo>
                <a:lnTo>
                  <a:pt x="691" y="588"/>
                </a:lnTo>
                <a:lnTo>
                  <a:pt x="691" y="590"/>
                </a:lnTo>
                <a:lnTo>
                  <a:pt x="691" y="591"/>
                </a:lnTo>
                <a:lnTo>
                  <a:pt x="691" y="592"/>
                </a:lnTo>
                <a:lnTo>
                  <a:pt x="690" y="595"/>
                </a:lnTo>
                <a:lnTo>
                  <a:pt x="689" y="599"/>
                </a:lnTo>
                <a:lnTo>
                  <a:pt x="689" y="600"/>
                </a:lnTo>
                <a:lnTo>
                  <a:pt x="687" y="603"/>
                </a:lnTo>
                <a:lnTo>
                  <a:pt x="687" y="604"/>
                </a:lnTo>
                <a:lnTo>
                  <a:pt x="686" y="604"/>
                </a:lnTo>
                <a:lnTo>
                  <a:pt x="687" y="604"/>
                </a:lnTo>
                <a:lnTo>
                  <a:pt x="686" y="604"/>
                </a:lnTo>
                <a:lnTo>
                  <a:pt x="686" y="605"/>
                </a:lnTo>
                <a:lnTo>
                  <a:pt x="686" y="607"/>
                </a:lnTo>
                <a:lnTo>
                  <a:pt x="687" y="607"/>
                </a:lnTo>
                <a:lnTo>
                  <a:pt x="686" y="608"/>
                </a:lnTo>
                <a:lnTo>
                  <a:pt x="686" y="609"/>
                </a:lnTo>
                <a:lnTo>
                  <a:pt x="686" y="610"/>
                </a:lnTo>
                <a:lnTo>
                  <a:pt x="686" y="611"/>
                </a:lnTo>
                <a:lnTo>
                  <a:pt x="686" y="612"/>
                </a:lnTo>
                <a:lnTo>
                  <a:pt x="686" y="613"/>
                </a:lnTo>
                <a:lnTo>
                  <a:pt x="686" y="614"/>
                </a:lnTo>
                <a:lnTo>
                  <a:pt x="686" y="616"/>
                </a:lnTo>
                <a:lnTo>
                  <a:pt x="687" y="617"/>
                </a:lnTo>
                <a:lnTo>
                  <a:pt x="686" y="617"/>
                </a:lnTo>
                <a:lnTo>
                  <a:pt x="685" y="617"/>
                </a:lnTo>
                <a:lnTo>
                  <a:pt x="683" y="613"/>
                </a:lnTo>
                <a:lnTo>
                  <a:pt x="679" y="607"/>
                </a:lnTo>
                <a:lnTo>
                  <a:pt x="678" y="604"/>
                </a:lnTo>
                <a:lnTo>
                  <a:pt x="677" y="603"/>
                </a:lnTo>
                <a:lnTo>
                  <a:pt x="677" y="602"/>
                </a:lnTo>
                <a:lnTo>
                  <a:pt x="677" y="601"/>
                </a:lnTo>
                <a:lnTo>
                  <a:pt x="677" y="600"/>
                </a:lnTo>
                <a:lnTo>
                  <a:pt x="676" y="599"/>
                </a:lnTo>
                <a:lnTo>
                  <a:pt x="676" y="597"/>
                </a:lnTo>
                <a:lnTo>
                  <a:pt x="676" y="596"/>
                </a:lnTo>
                <a:lnTo>
                  <a:pt x="676" y="595"/>
                </a:lnTo>
                <a:lnTo>
                  <a:pt x="676" y="594"/>
                </a:lnTo>
                <a:lnTo>
                  <a:pt x="676" y="590"/>
                </a:lnTo>
                <a:lnTo>
                  <a:pt x="676" y="588"/>
                </a:lnTo>
                <a:lnTo>
                  <a:pt x="676" y="582"/>
                </a:lnTo>
                <a:lnTo>
                  <a:pt x="677" y="580"/>
                </a:lnTo>
                <a:lnTo>
                  <a:pt x="683" y="584"/>
                </a:lnTo>
                <a:close/>
                <a:moveTo>
                  <a:pt x="845" y="583"/>
                </a:moveTo>
                <a:lnTo>
                  <a:pt x="847" y="585"/>
                </a:lnTo>
                <a:lnTo>
                  <a:pt x="850" y="586"/>
                </a:lnTo>
                <a:lnTo>
                  <a:pt x="851" y="587"/>
                </a:lnTo>
                <a:lnTo>
                  <a:pt x="852" y="588"/>
                </a:lnTo>
                <a:lnTo>
                  <a:pt x="853" y="590"/>
                </a:lnTo>
                <a:lnTo>
                  <a:pt x="854" y="590"/>
                </a:lnTo>
                <a:lnTo>
                  <a:pt x="855" y="591"/>
                </a:lnTo>
                <a:lnTo>
                  <a:pt x="856" y="591"/>
                </a:lnTo>
                <a:lnTo>
                  <a:pt x="856" y="592"/>
                </a:lnTo>
                <a:lnTo>
                  <a:pt x="859" y="600"/>
                </a:lnTo>
                <a:lnTo>
                  <a:pt x="860" y="604"/>
                </a:lnTo>
                <a:lnTo>
                  <a:pt x="861" y="609"/>
                </a:lnTo>
                <a:lnTo>
                  <a:pt x="861" y="610"/>
                </a:lnTo>
                <a:lnTo>
                  <a:pt x="861" y="611"/>
                </a:lnTo>
                <a:lnTo>
                  <a:pt x="861" y="612"/>
                </a:lnTo>
                <a:lnTo>
                  <a:pt x="861" y="613"/>
                </a:lnTo>
                <a:lnTo>
                  <a:pt x="862" y="613"/>
                </a:lnTo>
                <a:lnTo>
                  <a:pt x="863" y="619"/>
                </a:lnTo>
                <a:lnTo>
                  <a:pt x="859" y="621"/>
                </a:lnTo>
                <a:lnTo>
                  <a:pt x="860" y="624"/>
                </a:lnTo>
                <a:lnTo>
                  <a:pt x="859" y="624"/>
                </a:lnTo>
                <a:lnTo>
                  <a:pt x="859" y="620"/>
                </a:lnTo>
                <a:lnTo>
                  <a:pt x="859" y="617"/>
                </a:lnTo>
                <a:lnTo>
                  <a:pt x="859" y="613"/>
                </a:lnTo>
                <a:lnTo>
                  <a:pt x="858" y="613"/>
                </a:lnTo>
                <a:lnTo>
                  <a:pt x="853" y="613"/>
                </a:lnTo>
                <a:lnTo>
                  <a:pt x="848" y="613"/>
                </a:lnTo>
                <a:lnTo>
                  <a:pt x="848" y="614"/>
                </a:lnTo>
                <a:lnTo>
                  <a:pt x="848" y="624"/>
                </a:lnTo>
                <a:lnTo>
                  <a:pt x="843" y="626"/>
                </a:lnTo>
                <a:lnTo>
                  <a:pt x="842" y="630"/>
                </a:lnTo>
                <a:lnTo>
                  <a:pt x="841" y="633"/>
                </a:lnTo>
                <a:lnTo>
                  <a:pt x="839" y="633"/>
                </a:lnTo>
                <a:lnTo>
                  <a:pt x="836" y="632"/>
                </a:lnTo>
                <a:lnTo>
                  <a:pt x="835" y="630"/>
                </a:lnTo>
                <a:lnTo>
                  <a:pt x="834" y="630"/>
                </a:lnTo>
                <a:lnTo>
                  <a:pt x="830" y="629"/>
                </a:lnTo>
                <a:lnTo>
                  <a:pt x="828" y="629"/>
                </a:lnTo>
                <a:lnTo>
                  <a:pt x="827" y="628"/>
                </a:lnTo>
                <a:lnTo>
                  <a:pt x="825" y="628"/>
                </a:lnTo>
                <a:lnTo>
                  <a:pt x="824" y="627"/>
                </a:lnTo>
                <a:lnTo>
                  <a:pt x="821" y="627"/>
                </a:lnTo>
                <a:lnTo>
                  <a:pt x="820" y="626"/>
                </a:lnTo>
                <a:lnTo>
                  <a:pt x="818" y="626"/>
                </a:lnTo>
                <a:lnTo>
                  <a:pt x="817" y="626"/>
                </a:lnTo>
                <a:lnTo>
                  <a:pt x="814" y="626"/>
                </a:lnTo>
                <a:lnTo>
                  <a:pt x="810" y="626"/>
                </a:lnTo>
                <a:lnTo>
                  <a:pt x="810" y="625"/>
                </a:lnTo>
                <a:lnTo>
                  <a:pt x="810" y="622"/>
                </a:lnTo>
                <a:lnTo>
                  <a:pt x="810" y="620"/>
                </a:lnTo>
                <a:lnTo>
                  <a:pt x="810" y="618"/>
                </a:lnTo>
                <a:lnTo>
                  <a:pt x="810" y="614"/>
                </a:lnTo>
                <a:lnTo>
                  <a:pt x="811" y="612"/>
                </a:lnTo>
                <a:lnTo>
                  <a:pt x="809" y="612"/>
                </a:lnTo>
                <a:lnTo>
                  <a:pt x="807" y="612"/>
                </a:lnTo>
                <a:lnTo>
                  <a:pt x="802" y="612"/>
                </a:lnTo>
                <a:lnTo>
                  <a:pt x="801" y="612"/>
                </a:lnTo>
                <a:lnTo>
                  <a:pt x="800" y="612"/>
                </a:lnTo>
                <a:lnTo>
                  <a:pt x="795" y="612"/>
                </a:lnTo>
                <a:lnTo>
                  <a:pt x="792" y="611"/>
                </a:lnTo>
                <a:lnTo>
                  <a:pt x="791" y="611"/>
                </a:lnTo>
                <a:lnTo>
                  <a:pt x="789" y="611"/>
                </a:lnTo>
                <a:lnTo>
                  <a:pt x="787" y="609"/>
                </a:lnTo>
                <a:lnTo>
                  <a:pt x="786" y="607"/>
                </a:lnTo>
                <a:lnTo>
                  <a:pt x="784" y="605"/>
                </a:lnTo>
                <a:lnTo>
                  <a:pt x="783" y="605"/>
                </a:lnTo>
                <a:lnTo>
                  <a:pt x="782" y="604"/>
                </a:lnTo>
                <a:lnTo>
                  <a:pt x="780" y="604"/>
                </a:lnTo>
                <a:lnTo>
                  <a:pt x="779" y="604"/>
                </a:lnTo>
                <a:lnTo>
                  <a:pt x="778" y="604"/>
                </a:lnTo>
                <a:lnTo>
                  <a:pt x="777" y="604"/>
                </a:lnTo>
                <a:lnTo>
                  <a:pt x="776" y="604"/>
                </a:lnTo>
                <a:lnTo>
                  <a:pt x="774" y="604"/>
                </a:lnTo>
                <a:lnTo>
                  <a:pt x="772" y="604"/>
                </a:lnTo>
                <a:lnTo>
                  <a:pt x="769" y="602"/>
                </a:lnTo>
                <a:lnTo>
                  <a:pt x="767" y="601"/>
                </a:lnTo>
                <a:lnTo>
                  <a:pt x="765" y="592"/>
                </a:lnTo>
                <a:lnTo>
                  <a:pt x="763" y="583"/>
                </a:lnTo>
                <a:lnTo>
                  <a:pt x="766" y="582"/>
                </a:lnTo>
                <a:lnTo>
                  <a:pt x="767" y="582"/>
                </a:lnTo>
                <a:lnTo>
                  <a:pt x="768" y="582"/>
                </a:lnTo>
                <a:lnTo>
                  <a:pt x="769" y="582"/>
                </a:lnTo>
                <a:lnTo>
                  <a:pt x="770" y="582"/>
                </a:lnTo>
                <a:lnTo>
                  <a:pt x="771" y="582"/>
                </a:lnTo>
                <a:lnTo>
                  <a:pt x="772" y="592"/>
                </a:lnTo>
                <a:lnTo>
                  <a:pt x="772" y="593"/>
                </a:lnTo>
                <a:lnTo>
                  <a:pt x="775" y="593"/>
                </a:lnTo>
                <a:lnTo>
                  <a:pt x="776" y="592"/>
                </a:lnTo>
                <a:lnTo>
                  <a:pt x="778" y="592"/>
                </a:lnTo>
                <a:lnTo>
                  <a:pt x="779" y="592"/>
                </a:lnTo>
                <a:lnTo>
                  <a:pt x="782" y="591"/>
                </a:lnTo>
                <a:lnTo>
                  <a:pt x="783" y="591"/>
                </a:lnTo>
                <a:lnTo>
                  <a:pt x="784" y="591"/>
                </a:lnTo>
                <a:lnTo>
                  <a:pt x="786" y="590"/>
                </a:lnTo>
                <a:lnTo>
                  <a:pt x="786" y="591"/>
                </a:lnTo>
                <a:lnTo>
                  <a:pt x="787" y="592"/>
                </a:lnTo>
                <a:lnTo>
                  <a:pt x="787" y="593"/>
                </a:lnTo>
                <a:lnTo>
                  <a:pt x="787" y="594"/>
                </a:lnTo>
                <a:lnTo>
                  <a:pt x="788" y="594"/>
                </a:lnTo>
                <a:lnTo>
                  <a:pt x="788" y="595"/>
                </a:lnTo>
                <a:lnTo>
                  <a:pt x="789" y="595"/>
                </a:lnTo>
                <a:lnTo>
                  <a:pt x="789" y="596"/>
                </a:lnTo>
                <a:lnTo>
                  <a:pt x="791" y="596"/>
                </a:lnTo>
                <a:lnTo>
                  <a:pt x="792" y="597"/>
                </a:lnTo>
                <a:lnTo>
                  <a:pt x="793" y="597"/>
                </a:lnTo>
                <a:lnTo>
                  <a:pt x="794" y="599"/>
                </a:lnTo>
                <a:lnTo>
                  <a:pt x="795" y="599"/>
                </a:lnTo>
                <a:lnTo>
                  <a:pt x="796" y="599"/>
                </a:lnTo>
                <a:lnTo>
                  <a:pt x="796" y="600"/>
                </a:lnTo>
                <a:lnTo>
                  <a:pt x="796" y="599"/>
                </a:lnTo>
                <a:lnTo>
                  <a:pt x="796" y="597"/>
                </a:lnTo>
                <a:lnTo>
                  <a:pt x="796" y="596"/>
                </a:lnTo>
                <a:lnTo>
                  <a:pt x="797" y="596"/>
                </a:lnTo>
                <a:lnTo>
                  <a:pt x="801" y="596"/>
                </a:lnTo>
                <a:lnTo>
                  <a:pt x="803" y="596"/>
                </a:lnTo>
                <a:lnTo>
                  <a:pt x="801" y="592"/>
                </a:lnTo>
                <a:lnTo>
                  <a:pt x="800" y="591"/>
                </a:lnTo>
                <a:lnTo>
                  <a:pt x="800" y="588"/>
                </a:lnTo>
                <a:lnTo>
                  <a:pt x="796" y="583"/>
                </a:lnTo>
                <a:lnTo>
                  <a:pt x="797" y="583"/>
                </a:lnTo>
                <a:lnTo>
                  <a:pt x="797" y="582"/>
                </a:lnTo>
                <a:lnTo>
                  <a:pt x="799" y="582"/>
                </a:lnTo>
                <a:lnTo>
                  <a:pt x="800" y="582"/>
                </a:lnTo>
                <a:lnTo>
                  <a:pt x="801" y="582"/>
                </a:lnTo>
                <a:lnTo>
                  <a:pt x="801" y="580"/>
                </a:lnTo>
                <a:lnTo>
                  <a:pt x="802" y="580"/>
                </a:lnTo>
                <a:lnTo>
                  <a:pt x="803" y="579"/>
                </a:lnTo>
                <a:lnTo>
                  <a:pt x="804" y="579"/>
                </a:lnTo>
                <a:lnTo>
                  <a:pt x="805" y="578"/>
                </a:lnTo>
                <a:lnTo>
                  <a:pt x="807" y="578"/>
                </a:lnTo>
                <a:lnTo>
                  <a:pt x="807" y="577"/>
                </a:lnTo>
                <a:lnTo>
                  <a:pt x="808" y="576"/>
                </a:lnTo>
                <a:lnTo>
                  <a:pt x="809" y="576"/>
                </a:lnTo>
                <a:lnTo>
                  <a:pt x="809" y="575"/>
                </a:lnTo>
                <a:lnTo>
                  <a:pt x="810" y="575"/>
                </a:lnTo>
                <a:lnTo>
                  <a:pt x="811" y="574"/>
                </a:lnTo>
                <a:lnTo>
                  <a:pt x="812" y="574"/>
                </a:lnTo>
                <a:lnTo>
                  <a:pt x="812" y="573"/>
                </a:lnTo>
                <a:lnTo>
                  <a:pt x="813" y="573"/>
                </a:lnTo>
                <a:lnTo>
                  <a:pt x="814" y="573"/>
                </a:lnTo>
                <a:lnTo>
                  <a:pt x="814" y="579"/>
                </a:lnTo>
                <a:lnTo>
                  <a:pt x="817" y="579"/>
                </a:lnTo>
                <a:lnTo>
                  <a:pt x="818" y="579"/>
                </a:lnTo>
                <a:lnTo>
                  <a:pt x="819" y="579"/>
                </a:lnTo>
                <a:lnTo>
                  <a:pt x="819" y="582"/>
                </a:lnTo>
                <a:lnTo>
                  <a:pt x="819" y="583"/>
                </a:lnTo>
                <a:lnTo>
                  <a:pt x="821" y="583"/>
                </a:lnTo>
                <a:lnTo>
                  <a:pt x="824" y="583"/>
                </a:lnTo>
                <a:lnTo>
                  <a:pt x="824" y="580"/>
                </a:lnTo>
                <a:lnTo>
                  <a:pt x="825" y="577"/>
                </a:lnTo>
                <a:lnTo>
                  <a:pt x="825" y="571"/>
                </a:lnTo>
                <a:lnTo>
                  <a:pt x="826" y="573"/>
                </a:lnTo>
                <a:lnTo>
                  <a:pt x="827" y="573"/>
                </a:lnTo>
                <a:lnTo>
                  <a:pt x="831" y="575"/>
                </a:lnTo>
                <a:lnTo>
                  <a:pt x="835" y="576"/>
                </a:lnTo>
                <a:lnTo>
                  <a:pt x="836" y="576"/>
                </a:lnTo>
                <a:lnTo>
                  <a:pt x="837" y="576"/>
                </a:lnTo>
                <a:lnTo>
                  <a:pt x="838" y="576"/>
                </a:lnTo>
                <a:lnTo>
                  <a:pt x="838" y="577"/>
                </a:lnTo>
                <a:lnTo>
                  <a:pt x="841" y="578"/>
                </a:lnTo>
                <a:lnTo>
                  <a:pt x="842" y="578"/>
                </a:lnTo>
                <a:lnTo>
                  <a:pt x="842" y="579"/>
                </a:lnTo>
                <a:lnTo>
                  <a:pt x="843" y="579"/>
                </a:lnTo>
                <a:lnTo>
                  <a:pt x="843" y="580"/>
                </a:lnTo>
                <a:lnTo>
                  <a:pt x="844" y="580"/>
                </a:lnTo>
                <a:lnTo>
                  <a:pt x="844" y="582"/>
                </a:lnTo>
                <a:lnTo>
                  <a:pt x="845" y="583"/>
                </a:lnTo>
                <a:close/>
                <a:moveTo>
                  <a:pt x="702" y="584"/>
                </a:moveTo>
                <a:lnTo>
                  <a:pt x="700" y="588"/>
                </a:lnTo>
                <a:lnTo>
                  <a:pt x="699" y="587"/>
                </a:lnTo>
                <a:lnTo>
                  <a:pt x="698" y="591"/>
                </a:lnTo>
                <a:lnTo>
                  <a:pt x="693" y="588"/>
                </a:lnTo>
                <a:lnTo>
                  <a:pt x="692" y="587"/>
                </a:lnTo>
                <a:lnTo>
                  <a:pt x="691" y="586"/>
                </a:lnTo>
                <a:lnTo>
                  <a:pt x="689" y="585"/>
                </a:lnTo>
                <a:lnTo>
                  <a:pt x="686" y="584"/>
                </a:lnTo>
                <a:lnTo>
                  <a:pt x="684" y="583"/>
                </a:lnTo>
                <a:lnTo>
                  <a:pt x="681" y="580"/>
                </a:lnTo>
                <a:lnTo>
                  <a:pt x="677" y="578"/>
                </a:lnTo>
                <a:lnTo>
                  <a:pt x="676" y="577"/>
                </a:lnTo>
                <a:lnTo>
                  <a:pt x="677" y="575"/>
                </a:lnTo>
                <a:lnTo>
                  <a:pt x="677" y="573"/>
                </a:lnTo>
                <a:lnTo>
                  <a:pt x="677" y="571"/>
                </a:lnTo>
                <a:lnTo>
                  <a:pt x="678" y="570"/>
                </a:lnTo>
                <a:lnTo>
                  <a:pt x="678" y="567"/>
                </a:lnTo>
                <a:lnTo>
                  <a:pt x="678" y="563"/>
                </a:lnTo>
                <a:lnTo>
                  <a:pt x="679" y="562"/>
                </a:lnTo>
                <a:lnTo>
                  <a:pt x="681" y="562"/>
                </a:lnTo>
                <a:lnTo>
                  <a:pt x="681" y="561"/>
                </a:lnTo>
                <a:lnTo>
                  <a:pt x="682" y="561"/>
                </a:lnTo>
                <a:lnTo>
                  <a:pt x="683" y="561"/>
                </a:lnTo>
                <a:lnTo>
                  <a:pt x="684" y="561"/>
                </a:lnTo>
                <a:lnTo>
                  <a:pt x="684" y="560"/>
                </a:lnTo>
                <a:lnTo>
                  <a:pt x="685" y="560"/>
                </a:lnTo>
                <a:lnTo>
                  <a:pt x="693" y="561"/>
                </a:lnTo>
                <a:lnTo>
                  <a:pt x="698" y="563"/>
                </a:lnTo>
                <a:lnTo>
                  <a:pt x="701" y="565"/>
                </a:lnTo>
                <a:lnTo>
                  <a:pt x="703" y="568"/>
                </a:lnTo>
                <a:lnTo>
                  <a:pt x="703" y="574"/>
                </a:lnTo>
                <a:lnTo>
                  <a:pt x="703" y="575"/>
                </a:lnTo>
                <a:lnTo>
                  <a:pt x="703" y="578"/>
                </a:lnTo>
                <a:lnTo>
                  <a:pt x="702" y="580"/>
                </a:lnTo>
                <a:lnTo>
                  <a:pt x="702" y="584"/>
                </a:lnTo>
                <a:close/>
                <a:moveTo>
                  <a:pt x="928" y="601"/>
                </a:moveTo>
                <a:lnTo>
                  <a:pt x="906" y="599"/>
                </a:lnTo>
                <a:lnTo>
                  <a:pt x="906" y="597"/>
                </a:lnTo>
                <a:lnTo>
                  <a:pt x="906" y="583"/>
                </a:lnTo>
                <a:lnTo>
                  <a:pt x="902" y="580"/>
                </a:lnTo>
                <a:lnTo>
                  <a:pt x="898" y="579"/>
                </a:lnTo>
                <a:lnTo>
                  <a:pt x="897" y="579"/>
                </a:lnTo>
                <a:lnTo>
                  <a:pt x="898" y="578"/>
                </a:lnTo>
                <a:lnTo>
                  <a:pt x="899" y="577"/>
                </a:lnTo>
                <a:lnTo>
                  <a:pt x="901" y="576"/>
                </a:lnTo>
                <a:lnTo>
                  <a:pt x="902" y="574"/>
                </a:lnTo>
                <a:lnTo>
                  <a:pt x="903" y="573"/>
                </a:lnTo>
                <a:lnTo>
                  <a:pt x="904" y="571"/>
                </a:lnTo>
                <a:lnTo>
                  <a:pt x="904" y="570"/>
                </a:lnTo>
                <a:lnTo>
                  <a:pt x="905" y="569"/>
                </a:lnTo>
                <a:lnTo>
                  <a:pt x="905" y="568"/>
                </a:lnTo>
                <a:lnTo>
                  <a:pt x="906" y="568"/>
                </a:lnTo>
                <a:lnTo>
                  <a:pt x="906" y="567"/>
                </a:lnTo>
                <a:lnTo>
                  <a:pt x="906" y="566"/>
                </a:lnTo>
                <a:lnTo>
                  <a:pt x="907" y="565"/>
                </a:lnTo>
                <a:lnTo>
                  <a:pt x="907" y="563"/>
                </a:lnTo>
                <a:lnTo>
                  <a:pt x="907" y="562"/>
                </a:lnTo>
                <a:lnTo>
                  <a:pt x="909" y="562"/>
                </a:lnTo>
                <a:lnTo>
                  <a:pt x="909" y="561"/>
                </a:lnTo>
                <a:lnTo>
                  <a:pt x="910" y="560"/>
                </a:lnTo>
                <a:lnTo>
                  <a:pt x="910" y="559"/>
                </a:lnTo>
                <a:lnTo>
                  <a:pt x="911" y="559"/>
                </a:lnTo>
                <a:lnTo>
                  <a:pt x="923" y="560"/>
                </a:lnTo>
                <a:lnTo>
                  <a:pt x="927" y="560"/>
                </a:lnTo>
                <a:lnTo>
                  <a:pt x="928" y="575"/>
                </a:lnTo>
                <a:lnTo>
                  <a:pt x="928" y="591"/>
                </a:lnTo>
                <a:lnTo>
                  <a:pt x="928" y="593"/>
                </a:lnTo>
                <a:lnTo>
                  <a:pt x="928" y="600"/>
                </a:lnTo>
                <a:lnTo>
                  <a:pt x="928" y="601"/>
                </a:lnTo>
                <a:close/>
                <a:moveTo>
                  <a:pt x="830" y="556"/>
                </a:moveTo>
                <a:lnTo>
                  <a:pt x="830" y="567"/>
                </a:lnTo>
                <a:lnTo>
                  <a:pt x="828" y="567"/>
                </a:lnTo>
                <a:lnTo>
                  <a:pt x="827" y="571"/>
                </a:lnTo>
                <a:lnTo>
                  <a:pt x="826" y="570"/>
                </a:lnTo>
                <a:lnTo>
                  <a:pt x="825" y="570"/>
                </a:lnTo>
                <a:lnTo>
                  <a:pt x="824" y="570"/>
                </a:lnTo>
                <a:lnTo>
                  <a:pt x="825" y="567"/>
                </a:lnTo>
                <a:lnTo>
                  <a:pt x="819" y="567"/>
                </a:lnTo>
                <a:lnTo>
                  <a:pt x="814" y="567"/>
                </a:lnTo>
                <a:lnTo>
                  <a:pt x="814" y="563"/>
                </a:lnTo>
                <a:lnTo>
                  <a:pt x="814" y="562"/>
                </a:lnTo>
                <a:lnTo>
                  <a:pt x="814" y="559"/>
                </a:lnTo>
                <a:lnTo>
                  <a:pt x="814" y="554"/>
                </a:lnTo>
                <a:lnTo>
                  <a:pt x="816" y="552"/>
                </a:lnTo>
                <a:lnTo>
                  <a:pt x="822" y="550"/>
                </a:lnTo>
                <a:lnTo>
                  <a:pt x="824" y="549"/>
                </a:lnTo>
                <a:lnTo>
                  <a:pt x="827" y="548"/>
                </a:lnTo>
                <a:lnTo>
                  <a:pt x="828" y="548"/>
                </a:lnTo>
                <a:lnTo>
                  <a:pt x="833" y="545"/>
                </a:lnTo>
                <a:lnTo>
                  <a:pt x="841" y="542"/>
                </a:lnTo>
                <a:lnTo>
                  <a:pt x="845" y="541"/>
                </a:lnTo>
                <a:lnTo>
                  <a:pt x="848" y="538"/>
                </a:lnTo>
                <a:lnTo>
                  <a:pt x="850" y="538"/>
                </a:lnTo>
                <a:lnTo>
                  <a:pt x="850" y="540"/>
                </a:lnTo>
                <a:lnTo>
                  <a:pt x="851" y="540"/>
                </a:lnTo>
                <a:lnTo>
                  <a:pt x="851" y="541"/>
                </a:lnTo>
                <a:lnTo>
                  <a:pt x="852" y="541"/>
                </a:lnTo>
                <a:lnTo>
                  <a:pt x="852" y="542"/>
                </a:lnTo>
                <a:lnTo>
                  <a:pt x="852" y="543"/>
                </a:lnTo>
                <a:lnTo>
                  <a:pt x="853" y="543"/>
                </a:lnTo>
                <a:lnTo>
                  <a:pt x="853" y="544"/>
                </a:lnTo>
                <a:lnTo>
                  <a:pt x="854" y="544"/>
                </a:lnTo>
                <a:lnTo>
                  <a:pt x="854" y="545"/>
                </a:lnTo>
                <a:lnTo>
                  <a:pt x="854" y="546"/>
                </a:lnTo>
                <a:lnTo>
                  <a:pt x="855" y="546"/>
                </a:lnTo>
                <a:lnTo>
                  <a:pt x="855" y="548"/>
                </a:lnTo>
                <a:lnTo>
                  <a:pt x="855" y="549"/>
                </a:lnTo>
                <a:lnTo>
                  <a:pt x="852" y="550"/>
                </a:lnTo>
                <a:lnTo>
                  <a:pt x="848" y="551"/>
                </a:lnTo>
                <a:lnTo>
                  <a:pt x="844" y="552"/>
                </a:lnTo>
                <a:lnTo>
                  <a:pt x="837" y="553"/>
                </a:lnTo>
                <a:lnTo>
                  <a:pt x="830" y="556"/>
                </a:lnTo>
                <a:close/>
                <a:moveTo>
                  <a:pt x="1177" y="535"/>
                </a:moveTo>
                <a:lnTo>
                  <a:pt x="1180" y="536"/>
                </a:lnTo>
                <a:lnTo>
                  <a:pt x="1181" y="535"/>
                </a:lnTo>
                <a:lnTo>
                  <a:pt x="1186" y="536"/>
                </a:lnTo>
                <a:lnTo>
                  <a:pt x="1196" y="537"/>
                </a:lnTo>
                <a:lnTo>
                  <a:pt x="1202" y="540"/>
                </a:lnTo>
                <a:lnTo>
                  <a:pt x="1214" y="543"/>
                </a:lnTo>
                <a:lnTo>
                  <a:pt x="1228" y="549"/>
                </a:lnTo>
                <a:lnTo>
                  <a:pt x="1243" y="556"/>
                </a:lnTo>
                <a:lnTo>
                  <a:pt x="1242" y="560"/>
                </a:lnTo>
                <a:lnTo>
                  <a:pt x="1185" y="558"/>
                </a:lnTo>
                <a:lnTo>
                  <a:pt x="1185" y="562"/>
                </a:lnTo>
                <a:lnTo>
                  <a:pt x="1183" y="562"/>
                </a:lnTo>
                <a:lnTo>
                  <a:pt x="1183" y="563"/>
                </a:lnTo>
                <a:lnTo>
                  <a:pt x="1182" y="571"/>
                </a:lnTo>
                <a:lnTo>
                  <a:pt x="1181" y="570"/>
                </a:lnTo>
                <a:lnTo>
                  <a:pt x="1180" y="569"/>
                </a:lnTo>
                <a:lnTo>
                  <a:pt x="1178" y="569"/>
                </a:lnTo>
                <a:lnTo>
                  <a:pt x="1177" y="568"/>
                </a:lnTo>
                <a:lnTo>
                  <a:pt x="1176" y="567"/>
                </a:lnTo>
                <a:lnTo>
                  <a:pt x="1175" y="567"/>
                </a:lnTo>
                <a:lnTo>
                  <a:pt x="1174" y="566"/>
                </a:lnTo>
                <a:lnTo>
                  <a:pt x="1173" y="565"/>
                </a:lnTo>
                <a:lnTo>
                  <a:pt x="1172" y="565"/>
                </a:lnTo>
                <a:lnTo>
                  <a:pt x="1169" y="563"/>
                </a:lnTo>
                <a:lnTo>
                  <a:pt x="1168" y="563"/>
                </a:lnTo>
                <a:lnTo>
                  <a:pt x="1167" y="562"/>
                </a:lnTo>
                <a:lnTo>
                  <a:pt x="1166" y="562"/>
                </a:lnTo>
                <a:lnTo>
                  <a:pt x="1165" y="560"/>
                </a:lnTo>
                <a:lnTo>
                  <a:pt x="1165" y="554"/>
                </a:lnTo>
                <a:lnTo>
                  <a:pt x="1168" y="556"/>
                </a:lnTo>
                <a:lnTo>
                  <a:pt x="1169" y="556"/>
                </a:lnTo>
                <a:lnTo>
                  <a:pt x="1169" y="551"/>
                </a:lnTo>
                <a:lnTo>
                  <a:pt x="1169" y="545"/>
                </a:lnTo>
                <a:lnTo>
                  <a:pt x="1169" y="540"/>
                </a:lnTo>
                <a:lnTo>
                  <a:pt x="1169" y="537"/>
                </a:lnTo>
                <a:lnTo>
                  <a:pt x="1169" y="534"/>
                </a:lnTo>
                <a:lnTo>
                  <a:pt x="1166" y="533"/>
                </a:lnTo>
                <a:lnTo>
                  <a:pt x="1167" y="532"/>
                </a:lnTo>
                <a:lnTo>
                  <a:pt x="1171" y="532"/>
                </a:lnTo>
                <a:lnTo>
                  <a:pt x="1178" y="534"/>
                </a:lnTo>
                <a:lnTo>
                  <a:pt x="1177" y="535"/>
                </a:lnTo>
                <a:close/>
                <a:moveTo>
                  <a:pt x="792" y="546"/>
                </a:moveTo>
                <a:lnTo>
                  <a:pt x="792" y="552"/>
                </a:lnTo>
                <a:lnTo>
                  <a:pt x="792" y="558"/>
                </a:lnTo>
                <a:lnTo>
                  <a:pt x="791" y="562"/>
                </a:lnTo>
                <a:lnTo>
                  <a:pt x="791" y="567"/>
                </a:lnTo>
                <a:lnTo>
                  <a:pt x="791" y="574"/>
                </a:lnTo>
                <a:lnTo>
                  <a:pt x="791" y="580"/>
                </a:lnTo>
                <a:lnTo>
                  <a:pt x="791" y="582"/>
                </a:lnTo>
                <a:lnTo>
                  <a:pt x="787" y="582"/>
                </a:lnTo>
                <a:lnTo>
                  <a:pt x="784" y="582"/>
                </a:lnTo>
                <a:lnTo>
                  <a:pt x="779" y="582"/>
                </a:lnTo>
                <a:lnTo>
                  <a:pt x="777" y="582"/>
                </a:lnTo>
                <a:lnTo>
                  <a:pt x="775" y="580"/>
                </a:lnTo>
                <a:lnTo>
                  <a:pt x="774" y="580"/>
                </a:lnTo>
                <a:lnTo>
                  <a:pt x="772" y="580"/>
                </a:lnTo>
                <a:lnTo>
                  <a:pt x="771" y="580"/>
                </a:lnTo>
                <a:lnTo>
                  <a:pt x="770" y="580"/>
                </a:lnTo>
                <a:lnTo>
                  <a:pt x="769" y="580"/>
                </a:lnTo>
                <a:lnTo>
                  <a:pt x="768" y="580"/>
                </a:lnTo>
                <a:lnTo>
                  <a:pt x="767" y="582"/>
                </a:lnTo>
                <a:lnTo>
                  <a:pt x="766" y="582"/>
                </a:lnTo>
                <a:lnTo>
                  <a:pt x="762" y="582"/>
                </a:lnTo>
                <a:lnTo>
                  <a:pt x="762" y="580"/>
                </a:lnTo>
                <a:lnTo>
                  <a:pt x="762" y="574"/>
                </a:lnTo>
                <a:lnTo>
                  <a:pt x="758" y="574"/>
                </a:lnTo>
                <a:lnTo>
                  <a:pt x="757" y="574"/>
                </a:lnTo>
                <a:lnTo>
                  <a:pt x="755" y="576"/>
                </a:lnTo>
                <a:lnTo>
                  <a:pt x="755" y="577"/>
                </a:lnTo>
                <a:lnTo>
                  <a:pt x="755" y="578"/>
                </a:lnTo>
                <a:lnTo>
                  <a:pt x="755" y="582"/>
                </a:lnTo>
                <a:lnTo>
                  <a:pt x="754" y="582"/>
                </a:lnTo>
                <a:lnTo>
                  <a:pt x="753" y="583"/>
                </a:lnTo>
                <a:lnTo>
                  <a:pt x="752" y="583"/>
                </a:lnTo>
                <a:lnTo>
                  <a:pt x="751" y="583"/>
                </a:lnTo>
                <a:lnTo>
                  <a:pt x="750" y="584"/>
                </a:lnTo>
                <a:lnTo>
                  <a:pt x="749" y="584"/>
                </a:lnTo>
                <a:lnTo>
                  <a:pt x="748" y="584"/>
                </a:lnTo>
                <a:lnTo>
                  <a:pt x="746" y="584"/>
                </a:lnTo>
                <a:lnTo>
                  <a:pt x="746" y="585"/>
                </a:lnTo>
                <a:lnTo>
                  <a:pt x="745" y="585"/>
                </a:lnTo>
                <a:lnTo>
                  <a:pt x="740" y="586"/>
                </a:lnTo>
                <a:lnTo>
                  <a:pt x="740" y="587"/>
                </a:lnTo>
                <a:lnTo>
                  <a:pt x="738" y="587"/>
                </a:lnTo>
                <a:lnTo>
                  <a:pt x="737" y="587"/>
                </a:lnTo>
                <a:lnTo>
                  <a:pt x="737" y="588"/>
                </a:lnTo>
                <a:lnTo>
                  <a:pt x="736" y="588"/>
                </a:lnTo>
                <a:lnTo>
                  <a:pt x="735" y="588"/>
                </a:lnTo>
                <a:lnTo>
                  <a:pt x="734" y="590"/>
                </a:lnTo>
                <a:lnTo>
                  <a:pt x="733" y="590"/>
                </a:lnTo>
                <a:lnTo>
                  <a:pt x="733" y="591"/>
                </a:lnTo>
                <a:lnTo>
                  <a:pt x="729" y="592"/>
                </a:lnTo>
                <a:lnTo>
                  <a:pt x="727" y="593"/>
                </a:lnTo>
                <a:lnTo>
                  <a:pt x="726" y="594"/>
                </a:lnTo>
                <a:lnTo>
                  <a:pt x="725" y="594"/>
                </a:lnTo>
                <a:lnTo>
                  <a:pt x="724" y="594"/>
                </a:lnTo>
                <a:lnTo>
                  <a:pt x="723" y="595"/>
                </a:lnTo>
                <a:lnTo>
                  <a:pt x="721" y="595"/>
                </a:lnTo>
                <a:lnTo>
                  <a:pt x="721" y="594"/>
                </a:lnTo>
                <a:lnTo>
                  <a:pt x="721" y="592"/>
                </a:lnTo>
                <a:lnTo>
                  <a:pt x="721" y="586"/>
                </a:lnTo>
                <a:lnTo>
                  <a:pt x="721" y="585"/>
                </a:lnTo>
                <a:lnTo>
                  <a:pt x="721" y="583"/>
                </a:lnTo>
                <a:lnTo>
                  <a:pt x="721" y="580"/>
                </a:lnTo>
                <a:lnTo>
                  <a:pt x="721" y="576"/>
                </a:lnTo>
                <a:lnTo>
                  <a:pt x="721" y="574"/>
                </a:lnTo>
                <a:lnTo>
                  <a:pt x="721" y="568"/>
                </a:lnTo>
                <a:lnTo>
                  <a:pt x="719" y="565"/>
                </a:lnTo>
                <a:lnTo>
                  <a:pt x="717" y="560"/>
                </a:lnTo>
                <a:lnTo>
                  <a:pt x="711" y="560"/>
                </a:lnTo>
                <a:lnTo>
                  <a:pt x="710" y="560"/>
                </a:lnTo>
                <a:lnTo>
                  <a:pt x="710" y="559"/>
                </a:lnTo>
                <a:lnTo>
                  <a:pt x="710" y="553"/>
                </a:lnTo>
                <a:lnTo>
                  <a:pt x="710" y="548"/>
                </a:lnTo>
                <a:lnTo>
                  <a:pt x="709" y="548"/>
                </a:lnTo>
                <a:lnTo>
                  <a:pt x="707" y="549"/>
                </a:lnTo>
                <a:lnTo>
                  <a:pt x="706" y="549"/>
                </a:lnTo>
                <a:lnTo>
                  <a:pt x="706" y="550"/>
                </a:lnTo>
                <a:lnTo>
                  <a:pt x="704" y="550"/>
                </a:lnTo>
                <a:lnTo>
                  <a:pt x="703" y="550"/>
                </a:lnTo>
                <a:lnTo>
                  <a:pt x="703" y="551"/>
                </a:lnTo>
                <a:lnTo>
                  <a:pt x="702" y="551"/>
                </a:lnTo>
                <a:lnTo>
                  <a:pt x="701" y="551"/>
                </a:lnTo>
                <a:lnTo>
                  <a:pt x="700" y="551"/>
                </a:lnTo>
                <a:lnTo>
                  <a:pt x="700" y="550"/>
                </a:lnTo>
                <a:lnTo>
                  <a:pt x="701" y="550"/>
                </a:lnTo>
                <a:lnTo>
                  <a:pt x="702" y="550"/>
                </a:lnTo>
                <a:lnTo>
                  <a:pt x="702" y="549"/>
                </a:lnTo>
                <a:lnTo>
                  <a:pt x="703" y="549"/>
                </a:lnTo>
                <a:lnTo>
                  <a:pt x="704" y="549"/>
                </a:lnTo>
                <a:lnTo>
                  <a:pt x="706" y="549"/>
                </a:lnTo>
                <a:lnTo>
                  <a:pt x="706" y="548"/>
                </a:lnTo>
                <a:lnTo>
                  <a:pt x="707" y="548"/>
                </a:lnTo>
                <a:lnTo>
                  <a:pt x="708" y="546"/>
                </a:lnTo>
                <a:lnTo>
                  <a:pt x="710" y="546"/>
                </a:lnTo>
                <a:lnTo>
                  <a:pt x="712" y="545"/>
                </a:lnTo>
                <a:lnTo>
                  <a:pt x="714" y="545"/>
                </a:lnTo>
                <a:lnTo>
                  <a:pt x="719" y="544"/>
                </a:lnTo>
                <a:lnTo>
                  <a:pt x="723" y="543"/>
                </a:lnTo>
                <a:lnTo>
                  <a:pt x="727" y="543"/>
                </a:lnTo>
                <a:lnTo>
                  <a:pt x="731" y="542"/>
                </a:lnTo>
                <a:lnTo>
                  <a:pt x="733" y="541"/>
                </a:lnTo>
                <a:lnTo>
                  <a:pt x="736" y="541"/>
                </a:lnTo>
                <a:lnTo>
                  <a:pt x="740" y="540"/>
                </a:lnTo>
                <a:lnTo>
                  <a:pt x="742" y="540"/>
                </a:lnTo>
                <a:lnTo>
                  <a:pt x="743" y="540"/>
                </a:lnTo>
                <a:lnTo>
                  <a:pt x="746" y="538"/>
                </a:lnTo>
                <a:lnTo>
                  <a:pt x="749" y="538"/>
                </a:lnTo>
                <a:lnTo>
                  <a:pt x="751" y="537"/>
                </a:lnTo>
                <a:lnTo>
                  <a:pt x="754" y="537"/>
                </a:lnTo>
                <a:lnTo>
                  <a:pt x="754" y="536"/>
                </a:lnTo>
                <a:lnTo>
                  <a:pt x="760" y="536"/>
                </a:lnTo>
                <a:lnTo>
                  <a:pt x="762" y="535"/>
                </a:lnTo>
                <a:lnTo>
                  <a:pt x="767" y="534"/>
                </a:lnTo>
                <a:lnTo>
                  <a:pt x="771" y="533"/>
                </a:lnTo>
                <a:lnTo>
                  <a:pt x="775" y="532"/>
                </a:lnTo>
                <a:lnTo>
                  <a:pt x="779" y="531"/>
                </a:lnTo>
                <a:lnTo>
                  <a:pt x="784" y="529"/>
                </a:lnTo>
                <a:lnTo>
                  <a:pt x="788" y="528"/>
                </a:lnTo>
                <a:lnTo>
                  <a:pt x="792" y="528"/>
                </a:lnTo>
                <a:lnTo>
                  <a:pt x="792" y="538"/>
                </a:lnTo>
                <a:lnTo>
                  <a:pt x="792" y="542"/>
                </a:lnTo>
                <a:lnTo>
                  <a:pt x="792" y="546"/>
                </a:lnTo>
                <a:close/>
                <a:moveTo>
                  <a:pt x="887" y="534"/>
                </a:moveTo>
                <a:lnTo>
                  <a:pt x="888" y="534"/>
                </a:lnTo>
                <a:lnTo>
                  <a:pt x="890" y="534"/>
                </a:lnTo>
                <a:lnTo>
                  <a:pt x="893" y="535"/>
                </a:lnTo>
                <a:lnTo>
                  <a:pt x="894" y="535"/>
                </a:lnTo>
                <a:lnTo>
                  <a:pt x="896" y="535"/>
                </a:lnTo>
                <a:lnTo>
                  <a:pt x="897" y="535"/>
                </a:lnTo>
                <a:lnTo>
                  <a:pt x="897" y="531"/>
                </a:lnTo>
                <a:lnTo>
                  <a:pt x="901" y="528"/>
                </a:lnTo>
                <a:lnTo>
                  <a:pt x="902" y="527"/>
                </a:lnTo>
                <a:lnTo>
                  <a:pt x="903" y="526"/>
                </a:lnTo>
                <a:lnTo>
                  <a:pt x="905" y="524"/>
                </a:lnTo>
                <a:lnTo>
                  <a:pt x="917" y="524"/>
                </a:lnTo>
                <a:lnTo>
                  <a:pt x="919" y="524"/>
                </a:lnTo>
                <a:lnTo>
                  <a:pt x="922" y="524"/>
                </a:lnTo>
                <a:lnTo>
                  <a:pt x="922" y="533"/>
                </a:lnTo>
                <a:lnTo>
                  <a:pt x="928" y="533"/>
                </a:lnTo>
                <a:lnTo>
                  <a:pt x="928" y="535"/>
                </a:lnTo>
                <a:lnTo>
                  <a:pt x="928" y="540"/>
                </a:lnTo>
                <a:lnTo>
                  <a:pt x="927" y="540"/>
                </a:lnTo>
                <a:lnTo>
                  <a:pt x="927" y="541"/>
                </a:lnTo>
                <a:lnTo>
                  <a:pt x="927" y="542"/>
                </a:lnTo>
                <a:lnTo>
                  <a:pt x="926" y="542"/>
                </a:lnTo>
                <a:lnTo>
                  <a:pt x="926" y="543"/>
                </a:lnTo>
                <a:lnTo>
                  <a:pt x="924" y="543"/>
                </a:lnTo>
                <a:lnTo>
                  <a:pt x="924" y="544"/>
                </a:lnTo>
                <a:lnTo>
                  <a:pt x="923" y="545"/>
                </a:lnTo>
                <a:lnTo>
                  <a:pt x="922" y="546"/>
                </a:lnTo>
                <a:lnTo>
                  <a:pt x="921" y="548"/>
                </a:lnTo>
                <a:lnTo>
                  <a:pt x="920" y="548"/>
                </a:lnTo>
                <a:lnTo>
                  <a:pt x="920" y="549"/>
                </a:lnTo>
                <a:lnTo>
                  <a:pt x="919" y="549"/>
                </a:lnTo>
                <a:lnTo>
                  <a:pt x="919" y="550"/>
                </a:lnTo>
                <a:lnTo>
                  <a:pt x="918" y="550"/>
                </a:lnTo>
                <a:lnTo>
                  <a:pt x="918" y="551"/>
                </a:lnTo>
                <a:lnTo>
                  <a:pt x="917" y="551"/>
                </a:lnTo>
                <a:lnTo>
                  <a:pt x="917" y="552"/>
                </a:lnTo>
                <a:lnTo>
                  <a:pt x="915" y="552"/>
                </a:lnTo>
                <a:lnTo>
                  <a:pt x="915" y="553"/>
                </a:lnTo>
                <a:lnTo>
                  <a:pt x="914" y="553"/>
                </a:lnTo>
                <a:lnTo>
                  <a:pt x="913" y="554"/>
                </a:lnTo>
                <a:lnTo>
                  <a:pt x="912" y="556"/>
                </a:lnTo>
                <a:lnTo>
                  <a:pt x="912" y="557"/>
                </a:lnTo>
                <a:lnTo>
                  <a:pt x="911" y="557"/>
                </a:lnTo>
                <a:lnTo>
                  <a:pt x="911" y="558"/>
                </a:lnTo>
                <a:lnTo>
                  <a:pt x="910" y="558"/>
                </a:lnTo>
                <a:lnTo>
                  <a:pt x="910" y="559"/>
                </a:lnTo>
                <a:lnTo>
                  <a:pt x="906" y="559"/>
                </a:lnTo>
                <a:lnTo>
                  <a:pt x="898" y="559"/>
                </a:lnTo>
                <a:lnTo>
                  <a:pt x="889" y="558"/>
                </a:lnTo>
                <a:lnTo>
                  <a:pt x="886" y="558"/>
                </a:lnTo>
                <a:lnTo>
                  <a:pt x="881" y="558"/>
                </a:lnTo>
                <a:lnTo>
                  <a:pt x="880" y="558"/>
                </a:lnTo>
                <a:lnTo>
                  <a:pt x="880" y="562"/>
                </a:lnTo>
                <a:lnTo>
                  <a:pt x="880" y="565"/>
                </a:lnTo>
                <a:lnTo>
                  <a:pt x="880" y="568"/>
                </a:lnTo>
                <a:lnTo>
                  <a:pt x="879" y="568"/>
                </a:lnTo>
                <a:lnTo>
                  <a:pt x="878" y="568"/>
                </a:lnTo>
                <a:lnTo>
                  <a:pt x="877" y="568"/>
                </a:lnTo>
                <a:lnTo>
                  <a:pt x="877" y="569"/>
                </a:lnTo>
                <a:lnTo>
                  <a:pt x="877" y="571"/>
                </a:lnTo>
                <a:lnTo>
                  <a:pt x="877" y="574"/>
                </a:lnTo>
                <a:lnTo>
                  <a:pt x="877" y="576"/>
                </a:lnTo>
                <a:lnTo>
                  <a:pt x="877" y="580"/>
                </a:lnTo>
                <a:lnTo>
                  <a:pt x="877" y="584"/>
                </a:lnTo>
                <a:lnTo>
                  <a:pt x="877" y="587"/>
                </a:lnTo>
                <a:lnTo>
                  <a:pt x="877" y="590"/>
                </a:lnTo>
                <a:lnTo>
                  <a:pt x="877" y="592"/>
                </a:lnTo>
                <a:lnTo>
                  <a:pt x="873" y="592"/>
                </a:lnTo>
                <a:lnTo>
                  <a:pt x="871" y="592"/>
                </a:lnTo>
                <a:lnTo>
                  <a:pt x="871" y="593"/>
                </a:lnTo>
                <a:lnTo>
                  <a:pt x="869" y="592"/>
                </a:lnTo>
                <a:lnTo>
                  <a:pt x="865" y="592"/>
                </a:lnTo>
                <a:lnTo>
                  <a:pt x="865" y="585"/>
                </a:lnTo>
                <a:lnTo>
                  <a:pt x="865" y="584"/>
                </a:lnTo>
                <a:lnTo>
                  <a:pt x="865" y="582"/>
                </a:lnTo>
                <a:lnTo>
                  <a:pt x="865" y="580"/>
                </a:lnTo>
                <a:lnTo>
                  <a:pt x="865" y="576"/>
                </a:lnTo>
                <a:lnTo>
                  <a:pt x="865" y="575"/>
                </a:lnTo>
                <a:lnTo>
                  <a:pt x="865" y="571"/>
                </a:lnTo>
                <a:lnTo>
                  <a:pt x="865" y="570"/>
                </a:lnTo>
                <a:lnTo>
                  <a:pt x="865" y="568"/>
                </a:lnTo>
                <a:lnTo>
                  <a:pt x="861" y="568"/>
                </a:lnTo>
                <a:lnTo>
                  <a:pt x="861" y="566"/>
                </a:lnTo>
                <a:lnTo>
                  <a:pt x="860" y="566"/>
                </a:lnTo>
                <a:lnTo>
                  <a:pt x="859" y="566"/>
                </a:lnTo>
                <a:lnTo>
                  <a:pt x="859" y="562"/>
                </a:lnTo>
                <a:lnTo>
                  <a:pt x="859" y="558"/>
                </a:lnTo>
                <a:lnTo>
                  <a:pt x="859" y="557"/>
                </a:lnTo>
                <a:lnTo>
                  <a:pt x="859" y="556"/>
                </a:lnTo>
                <a:lnTo>
                  <a:pt x="859" y="553"/>
                </a:lnTo>
                <a:lnTo>
                  <a:pt x="859" y="552"/>
                </a:lnTo>
                <a:lnTo>
                  <a:pt x="859" y="551"/>
                </a:lnTo>
                <a:lnTo>
                  <a:pt x="858" y="549"/>
                </a:lnTo>
                <a:lnTo>
                  <a:pt x="856" y="548"/>
                </a:lnTo>
                <a:lnTo>
                  <a:pt x="855" y="545"/>
                </a:lnTo>
                <a:lnTo>
                  <a:pt x="856" y="545"/>
                </a:lnTo>
                <a:lnTo>
                  <a:pt x="861" y="542"/>
                </a:lnTo>
                <a:lnTo>
                  <a:pt x="861" y="541"/>
                </a:lnTo>
                <a:lnTo>
                  <a:pt x="862" y="541"/>
                </a:lnTo>
                <a:lnTo>
                  <a:pt x="862" y="540"/>
                </a:lnTo>
                <a:lnTo>
                  <a:pt x="863" y="540"/>
                </a:lnTo>
                <a:lnTo>
                  <a:pt x="864" y="537"/>
                </a:lnTo>
                <a:lnTo>
                  <a:pt x="868" y="535"/>
                </a:lnTo>
                <a:lnTo>
                  <a:pt x="872" y="535"/>
                </a:lnTo>
                <a:lnTo>
                  <a:pt x="876" y="535"/>
                </a:lnTo>
                <a:lnTo>
                  <a:pt x="877" y="531"/>
                </a:lnTo>
                <a:lnTo>
                  <a:pt x="877" y="521"/>
                </a:lnTo>
                <a:lnTo>
                  <a:pt x="877" y="516"/>
                </a:lnTo>
                <a:lnTo>
                  <a:pt x="882" y="516"/>
                </a:lnTo>
                <a:lnTo>
                  <a:pt x="882" y="523"/>
                </a:lnTo>
                <a:lnTo>
                  <a:pt x="885" y="524"/>
                </a:lnTo>
                <a:lnTo>
                  <a:pt x="885" y="527"/>
                </a:lnTo>
                <a:lnTo>
                  <a:pt x="886" y="532"/>
                </a:lnTo>
                <a:lnTo>
                  <a:pt x="887" y="534"/>
                </a:lnTo>
                <a:close/>
                <a:moveTo>
                  <a:pt x="487" y="465"/>
                </a:moveTo>
                <a:lnTo>
                  <a:pt x="487" y="474"/>
                </a:lnTo>
                <a:lnTo>
                  <a:pt x="486" y="474"/>
                </a:lnTo>
                <a:lnTo>
                  <a:pt x="484" y="474"/>
                </a:lnTo>
                <a:lnTo>
                  <a:pt x="483" y="474"/>
                </a:lnTo>
                <a:lnTo>
                  <a:pt x="482" y="474"/>
                </a:lnTo>
                <a:lnTo>
                  <a:pt x="481" y="474"/>
                </a:lnTo>
                <a:lnTo>
                  <a:pt x="481" y="473"/>
                </a:lnTo>
                <a:lnTo>
                  <a:pt x="481" y="472"/>
                </a:lnTo>
                <a:lnTo>
                  <a:pt x="482" y="472"/>
                </a:lnTo>
                <a:lnTo>
                  <a:pt x="482" y="470"/>
                </a:lnTo>
                <a:lnTo>
                  <a:pt x="481" y="470"/>
                </a:lnTo>
                <a:lnTo>
                  <a:pt x="481" y="469"/>
                </a:lnTo>
                <a:lnTo>
                  <a:pt x="481" y="468"/>
                </a:lnTo>
                <a:lnTo>
                  <a:pt x="480" y="465"/>
                </a:lnTo>
                <a:lnTo>
                  <a:pt x="487" y="465"/>
                </a:lnTo>
                <a:close/>
                <a:moveTo>
                  <a:pt x="445" y="436"/>
                </a:moveTo>
                <a:lnTo>
                  <a:pt x="445" y="438"/>
                </a:lnTo>
                <a:lnTo>
                  <a:pt x="449" y="449"/>
                </a:lnTo>
                <a:lnTo>
                  <a:pt x="452" y="452"/>
                </a:lnTo>
                <a:lnTo>
                  <a:pt x="452" y="453"/>
                </a:lnTo>
                <a:lnTo>
                  <a:pt x="453" y="453"/>
                </a:lnTo>
                <a:lnTo>
                  <a:pt x="453" y="455"/>
                </a:lnTo>
                <a:lnTo>
                  <a:pt x="452" y="455"/>
                </a:lnTo>
                <a:lnTo>
                  <a:pt x="452" y="456"/>
                </a:lnTo>
                <a:lnTo>
                  <a:pt x="452" y="457"/>
                </a:lnTo>
                <a:lnTo>
                  <a:pt x="452" y="458"/>
                </a:lnTo>
                <a:lnTo>
                  <a:pt x="452" y="459"/>
                </a:lnTo>
                <a:lnTo>
                  <a:pt x="452" y="460"/>
                </a:lnTo>
                <a:lnTo>
                  <a:pt x="452" y="461"/>
                </a:lnTo>
                <a:lnTo>
                  <a:pt x="452" y="462"/>
                </a:lnTo>
                <a:lnTo>
                  <a:pt x="450" y="462"/>
                </a:lnTo>
                <a:lnTo>
                  <a:pt x="450" y="464"/>
                </a:lnTo>
                <a:lnTo>
                  <a:pt x="438" y="464"/>
                </a:lnTo>
                <a:lnTo>
                  <a:pt x="438" y="465"/>
                </a:lnTo>
                <a:lnTo>
                  <a:pt x="437" y="468"/>
                </a:lnTo>
                <a:lnTo>
                  <a:pt x="413" y="467"/>
                </a:lnTo>
                <a:lnTo>
                  <a:pt x="410" y="467"/>
                </a:lnTo>
                <a:lnTo>
                  <a:pt x="410" y="466"/>
                </a:lnTo>
                <a:lnTo>
                  <a:pt x="410" y="465"/>
                </a:lnTo>
                <a:lnTo>
                  <a:pt x="411" y="465"/>
                </a:lnTo>
                <a:lnTo>
                  <a:pt x="411" y="464"/>
                </a:lnTo>
                <a:lnTo>
                  <a:pt x="411" y="462"/>
                </a:lnTo>
                <a:lnTo>
                  <a:pt x="413" y="458"/>
                </a:lnTo>
                <a:lnTo>
                  <a:pt x="417" y="448"/>
                </a:lnTo>
                <a:lnTo>
                  <a:pt x="417" y="447"/>
                </a:lnTo>
                <a:lnTo>
                  <a:pt x="417" y="445"/>
                </a:lnTo>
                <a:lnTo>
                  <a:pt x="417" y="444"/>
                </a:lnTo>
                <a:lnTo>
                  <a:pt x="419" y="444"/>
                </a:lnTo>
                <a:lnTo>
                  <a:pt x="419" y="443"/>
                </a:lnTo>
                <a:lnTo>
                  <a:pt x="419" y="442"/>
                </a:lnTo>
                <a:lnTo>
                  <a:pt x="419" y="441"/>
                </a:lnTo>
                <a:lnTo>
                  <a:pt x="420" y="436"/>
                </a:lnTo>
                <a:lnTo>
                  <a:pt x="440" y="438"/>
                </a:lnTo>
                <a:lnTo>
                  <a:pt x="439" y="435"/>
                </a:lnTo>
                <a:lnTo>
                  <a:pt x="445" y="433"/>
                </a:lnTo>
                <a:lnTo>
                  <a:pt x="446" y="436"/>
                </a:lnTo>
                <a:lnTo>
                  <a:pt x="445" y="436"/>
                </a:lnTo>
                <a:close/>
                <a:moveTo>
                  <a:pt x="1784" y="341"/>
                </a:moveTo>
                <a:lnTo>
                  <a:pt x="1783" y="341"/>
                </a:lnTo>
                <a:lnTo>
                  <a:pt x="1781" y="341"/>
                </a:lnTo>
                <a:lnTo>
                  <a:pt x="1781" y="333"/>
                </a:lnTo>
                <a:lnTo>
                  <a:pt x="1786" y="335"/>
                </a:lnTo>
                <a:lnTo>
                  <a:pt x="1784" y="341"/>
                </a:lnTo>
                <a:close/>
                <a:moveTo>
                  <a:pt x="1780" y="334"/>
                </a:moveTo>
                <a:lnTo>
                  <a:pt x="1780" y="335"/>
                </a:lnTo>
                <a:lnTo>
                  <a:pt x="1774" y="335"/>
                </a:lnTo>
                <a:lnTo>
                  <a:pt x="1775" y="334"/>
                </a:lnTo>
                <a:lnTo>
                  <a:pt x="1775" y="332"/>
                </a:lnTo>
                <a:lnTo>
                  <a:pt x="1775" y="329"/>
                </a:lnTo>
                <a:lnTo>
                  <a:pt x="1780" y="331"/>
                </a:lnTo>
                <a:lnTo>
                  <a:pt x="1780" y="333"/>
                </a:lnTo>
                <a:lnTo>
                  <a:pt x="1780" y="334"/>
                </a:lnTo>
                <a:close/>
                <a:moveTo>
                  <a:pt x="1794" y="303"/>
                </a:moveTo>
                <a:lnTo>
                  <a:pt x="1790" y="303"/>
                </a:lnTo>
                <a:lnTo>
                  <a:pt x="1790" y="300"/>
                </a:lnTo>
                <a:lnTo>
                  <a:pt x="1793" y="300"/>
                </a:lnTo>
                <a:lnTo>
                  <a:pt x="1794" y="301"/>
                </a:lnTo>
                <a:lnTo>
                  <a:pt x="1794" y="303"/>
                </a:lnTo>
                <a:close/>
                <a:moveTo>
                  <a:pt x="1929" y="2188"/>
                </a:moveTo>
                <a:lnTo>
                  <a:pt x="1933" y="2191"/>
                </a:lnTo>
                <a:lnTo>
                  <a:pt x="1937" y="2197"/>
                </a:lnTo>
                <a:lnTo>
                  <a:pt x="1936" y="2197"/>
                </a:lnTo>
                <a:lnTo>
                  <a:pt x="1936" y="2198"/>
                </a:lnTo>
                <a:lnTo>
                  <a:pt x="1930" y="2204"/>
                </a:lnTo>
                <a:lnTo>
                  <a:pt x="1927" y="2202"/>
                </a:lnTo>
                <a:lnTo>
                  <a:pt x="1927" y="2203"/>
                </a:lnTo>
                <a:lnTo>
                  <a:pt x="1928" y="2203"/>
                </a:lnTo>
                <a:lnTo>
                  <a:pt x="1933" y="2204"/>
                </a:lnTo>
                <a:lnTo>
                  <a:pt x="1936" y="2206"/>
                </a:lnTo>
                <a:lnTo>
                  <a:pt x="1933" y="2213"/>
                </a:lnTo>
                <a:lnTo>
                  <a:pt x="1932" y="2214"/>
                </a:lnTo>
                <a:lnTo>
                  <a:pt x="1934" y="2215"/>
                </a:lnTo>
                <a:lnTo>
                  <a:pt x="1936" y="2216"/>
                </a:lnTo>
                <a:lnTo>
                  <a:pt x="1936" y="2215"/>
                </a:lnTo>
                <a:lnTo>
                  <a:pt x="1939" y="2208"/>
                </a:lnTo>
                <a:lnTo>
                  <a:pt x="1941" y="2208"/>
                </a:lnTo>
                <a:lnTo>
                  <a:pt x="1943" y="2207"/>
                </a:lnTo>
                <a:lnTo>
                  <a:pt x="1946" y="2207"/>
                </a:lnTo>
                <a:lnTo>
                  <a:pt x="1947" y="2206"/>
                </a:lnTo>
                <a:lnTo>
                  <a:pt x="1955" y="2212"/>
                </a:lnTo>
                <a:lnTo>
                  <a:pt x="1956" y="2206"/>
                </a:lnTo>
                <a:lnTo>
                  <a:pt x="1958" y="2202"/>
                </a:lnTo>
                <a:lnTo>
                  <a:pt x="1958" y="2201"/>
                </a:lnTo>
                <a:lnTo>
                  <a:pt x="1955" y="2201"/>
                </a:lnTo>
                <a:lnTo>
                  <a:pt x="1952" y="2201"/>
                </a:lnTo>
                <a:lnTo>
                  <a:pt x="1945" y="2194"/>
                </a:lnTo>
                <a:lnTo>
                  <a:pt x="1944" y="2193"/>
                </a:lnTo>
                <a:lnTo>
                  <a:pt x="1943" y="2196"/>
                </a:lnTo>
                <a:lnTo>
                  <a:pt x="1943" y="2195"/>
                </a:lnTo>
                <a:lnTo>
                  <a:pt x="1939" y="2191"/>
                </a:lnTo>
                <a:lnTo>
                  <a:pt x="1938" y="2189"/>
                </a:lnTo>
                <a:lnTo>
                  <a:pt x="1936" y="2187"/>
                </a:lnTo>
                <a:lnTo>
                  <a:pt x="1934" y="2185"/>
                </a:lnTo>
                <a:lnTo>
                  <a:pt x="1930" y="2187"/>
                </a:lnTo>
                <a:lnTo>
                  <a:pt x="1930" y="2188"/>
                </a:lnTo>
                <a:lnTo>
                  <a:pt x="1929" y="2188"/>
                </a:lnTo>
                <a:lnTo>
                  <a:pt x="1926" y="2184"/>
                </a:lnTo>
                <a:lnTo>
                  <a:pt x="1925" y="2182"/>
                </a:lnTo>
                <a:lnTo>
                  <a:pt x="1924" y="2181"/>
                </a:lnTo>
                <a:lnTo>
                  <a:pt x="1922" y="2181"/>
                </a:lnTo>
                <a:lnTo>
                  <a:pt x="1922" y="2180"/>
                </a:lnTo>
                <a:lnTo>
                  <a:pt x="1921" y="2179"/>
                </a:lnTo>
                <a:lnTo>
                  <a:pt x="1920" y="2178"/>
                </a:lnTo>
                <a:lnTo>
                  <a:pt x="1919" y="2178"/>
                </a:lnTo>
                <a:lnTo>
                  <a:pt x="1916" y="2174"/>
                </a:lnTo>
                <a:lnTo>
                  <a:pt x="1915" y="2173"/>
                </a:lnTo>
                <a:lnTo>
                  <a:pt x="1913" y="2172"/>
                </a:lnTo>
                <a:lnTo>
                  <a:pt x="1911" y="2171"/>
                </a:lnTo>
                <a:lnTo>
                  <a:pt x="1908" y="2169"/>
                </a:lnTo>
                <a:lnTo>
                  <a:pt x="1904" y="2165"/>
                </a:lnTo>
                <a:lnTo>
                  <a:pt x="1901" y="2162"/>
                </a:lnTo>
                <a:lnTo>
                  <a:pt x="1899" y="2161"/>
                </a:lnTo>
                <a:lnTo>
                  <a:pt x="1898" y="2160"/>
                </a:lnTo>
                <a:lnTo>
                  <a:pt x="1894" y="2156"/>
                </a:lnTo>
                <a:lnTo>
                  <a:pt x="1890" y="2153"/>
                </a:lnTo>
                <a:lnTo>
                  <a:pt x="1886" y="2149"/>
                </a:lnTo>
                <a:lnTo>
                  <a:pt x="1885" y="2148"/>
                </a:lnTo>
                <a:lnTo>
                  <a:pt x="1882" y="2146"/>
                </a:lnTo>
                <a:lnTo>
                  <a:pt x="1878" y="2143"/>
                </a:lnTo>
                <a:lnTo>
                  <a:pt x="1876" y="2140"/>
                </a:lnTo>
                <a:lnTo>
                  <a:pt x="1874" y="2138"/>
                </a:lnTo>
                <a:lnTo>
                  <a:pt x="1873" y="2138"/>
                </a:lnTo>
                <a:lnTo>
                  <a:pt x="1869" y="2134"/>
                </a:lnTo>
                <a:lnTo>
                  <a:pt x="1866" y="2129"/>
                </a:lnTo>
                <a:lnTo>
                  <a:pt x="1867" y="2129"/>
                </a:lnTo>
                <a:lnTo>
                  <a:pt x="1868" y="2128"/>
                </a:lnTo>
                <a:lnTo>
                  <a:pt x="1869" y="2127"/>
                </a:lnTo>
                <a:lnTo>
                  <a:pt x="1870" y="2127"/>
                </a:lnTo>
                <a:lnTo>
                  <a:pt x="1870" y="2126"/>
                </a:lnTo>
                <a:lnTo>
                  <a:pt x="1871" y="2125"/>
                </a:lnTo>
                <a:lnTo>
                  <a:pt x="1873" y="2123"/>
                </a:lnTo>
                <a:lnTo>
                  <a:pt x="1874" y="2122"/>
                </a:lnTo>
                <a:lnTo>
                  <a:pt x="1874" y="2121"/>
                </a:lnTo>
                <a:lnTo>
                  <a:pt x="1875" y="2121"/>
                </a:lnTo>
                <a:lnTo>
                  <a:pt x="1876" y="2120"/>
                </a:lnTo>
                <a:lnTo>
                  <a:pt x="1877" y="2118"/>
                </a:lnTo>
                <a:lnTo>
                  <a:pt x="1878" y="2117"/>
                </a:lnTo>
                <a:lnTo>
                  <a:pt x="1879" y="2115"/>
                </a:lnTo>
                <a:lnTo>
                  <a:pt x="1881" y="2113"/>
                </a:lnTo>
                <a:lnTo>
                  <a:pt x="1881" y="2112"/>
                </a:lnTo>
                <a:lnTo>
                  <a:pt x="1882" y="2111"/>
                </a:lnTo>
                <a:lnTo>
                  <a:pt x="1882" y="2109"/>
                </a:lnTo>
                <a:lnTo>
                  <a:pt x="1883" y="2106"/>
                </a:lnTo>
                <a:lnTo>
                  <a:pt x="1884" y="2105"/>
                </a:lnTo>
                <a:lnTo>
                  <a:pt x="1884" y="2103"/>
                </a:lnTo>
                <a:lnTo>
                  <a:pt x="1885" y="2100"/>
                </a:lnTo>
                <a:lnTo>
                  <a:pt x="1885" y="2097"/>
                </a:lnTo>
                <a:lnTo>
                  <a:pt x="1886" y="2095"/>
                </a:lnTo>
                <a:lnTo>
                  <a:pt x="1887" y="2093"/>
                </a:lnTo>
                <a:lnTo>
                  <a:pt x="1888" y="2089"/>
                </a:lnTo>
                <a:lnTo>
                  <a:pt x="1888" y="2086"/>
                </a:lnTo>
                <a:lnTo>
                  <a:pt x="1890" y="2084"/>
                </a:lnTo>
                <a:lnTo>
                  <a:pt x="1891" y="2081"/>
                </a:lnTo>
                <a:lnTo>
                  <a:pt x="1891" y="2079"/>
                </a:lnTo>
                <a:lnTo>
                  <a:pt x="1892" y="2076"/>
                </a:lnTo>
                <a:lnTo>
                  <a:pt x="1892" y="2071"/>
                </a:lnTo>
                <a:lnTo>
                  <a:pt x="1893" y="2068"/>
                </a:lnTo>
                <a:lnTo>
                  <a:pt x="1893" y="2064"/>
                </a:lnTo>
                <a:lnTo>
                  <a:pt x="1894" y="2060"/>
                </a:lnTo>
                <a:lnTo>
                  <a:pt x="1895" y="2060"/>
                </a:lnTo>
                <a:lnTo>
                  <a:pt x="1900" y="2061"/>
                </a:lnTo>
                <a:lnTo>
                  <a:pt x="1903" y="2061"/>
                </a:lnTo>
                <a:lnTo>
                  <a:pt x="1907" y="2056"/>
                </a:lnTo>
                <a:lnTo>
                  <a:pt x="1913" y="2059"/>
                </a:lnTo>
                <a:lnTo>
                  <a:pt x="1920" y="2055"/>
                </a:lnTo>
                <a:lnTo>
                  <a:pt x="1924" y="2053"/>
                </a:lnTo>
                <a:lnTo>
                  <a:pt x="1926" y="2052"/>
                </a:lnTo>
                <a:lnTo>
                  <a:pt x="1927" y="2051"/>
                </a:lnTo>
                <a:lnTo>
                  <a:pt x="1924" y="2028"/>
                </a:lnTo>
                <a:lnTo>
                  <a:pt x="1917" y="2030"/>
                </a:lnTo>
                <a:lnTo>
                  <a:pt x="1916" y="2030"/>
                </a:lnTo>
                <a:lnTo>
                  <a:pt x="1912" y="2030"/>
                </a:lnTo>
                <a:lnTo>
                  <a:pt x="1915" y="2024"/>
                </a:lnTo>
                <a:lnTo>
                  <a:pt x="1916" y="2021"/>
                </a:lnTo>
                <a:lnTo>
                  <a:pt x="1916" y="2020"/>
                </a:lnTo>
                <a:lnTo>
                  <a:pt x="1916" y="2019"/>
                </a:lnTo>
                <a:lnTo>
                  <a:pt x="1917" y="2017"/>
                </a:lnTo>
                <a:lnTo>
                  <a:pt x="1920" y="2004"/>
                </a:lnTo>
                <a:lnTo>
                  <a:pt x="1919" y="2001"/>
                </a:lnTo>
                <a:lnTo>
                  <a:pt x="1920" y="1999"/>
                </a:lnTo>
                <a:lnTo>
                  <a:pt x="1921" y="1993"/>
                </a:lnTo>
                <a:lnTo>
                  <a:pt x="1919" y="1986"/>
                </a:lnTo>
                <a:lnTo>
                  <a:pt x="1917" y="1982"/>
                </a:lnTo>
                <a:lnTo>
                  <a:pt x="1916" y="1979"/>
                </a:lnTo>
                <a:lnTo>
                  <a:pt x="1917" y="1977"/>
                </a:lnTo>
                <a:lnTo>
                  <a:pt x="1921" y="1966"/>
                </a:lnTo>
                <a:lnTo>
                  <a:pt x="1919" y="1961"/>
                </a:lnTo>
                <a:lnTo>
                  <a:pt x="1917" y="1968"/>
                </a:lnTo>
                <a:lnTo>
                  <a:pt x="1915" y="1975"/>
                </a:lnTo>
                <a:lnTo>
                  <a:pt x="1913" y="1973"/>
                </a:lnTo>
                <a:lnTo>
                  <a:pt x="1911" y="1966"/>
                </a:lnTo>
                <a:lnTo>
                  <a:pt x="1911" y="1965"/>
                </a:lnTo>
                <a:lnTo>
                  <a:pt x="1910" y="1965"/>
                </a:lnTo>
                <a:lnTo>
                  <a:pt x="1910" y="1963"/>
                </a:lnTo>
                <a:lnTo>
                  <a:pt x="1909" y="1962"/>
                </a:lnTo>
                <a:lnTo>
                  <a:pt x="1909" y="1961"/>
                </a:lnTo>
                <a:lnTo>
                  <a:pt x="1908" y="1959"/>
                </a:lnTo>
                <a:lnTo>
                  <a:pt x="1908" y="1958"/>
                </a:lnTo>
                <a:lnTo>
                  <a:pt x="1907" y="1955"/>
                </a:lnTo>
                <a:lnTo>
                  <a:pt x="1904" y="1955"/>
                </a:lnTo>
                <a:lnTo>
                  <a:pt x="1903" y="1955"/>
                </a:lnTo>
                <a:lnTo>
                  <a:pt x="1891" y="1955"/>
                </a:lnTo>
                <a:lnTo>
                  <a:pt x="1888" y="1955"/>
                </a:lnTo>
                <a:lnTo>
                  <a:pt x="1888" y="1954"/>
                </a:lnTo>
                <a:lnTo>
                  <a:pt x="1888" y="1952"/>
                </a:lnTo>
                <a:lnTo>
                  <a:pt x="1888" y="1950"/>
                </a:lnTo>
                <a:lnTo>
                  <a:pt x="1887" y="1950"/>
                </a:lnTo>
                <a:lnTo>
                  <a:pt x="1888" y="1950"/>
                </a:lnTo>
                <a:lnTo>
                  <a:pt x="1892" y="1950"/>
                </a:lnTo>
                <a:lnTo>
                  <a:pt x="1893" y="1950"/>
                </a:lnTo>
                <a:lnTo>
                  <a:pt x="1895" y="1950"/>
                </a:lnTo>
                <a:lnTo>
                  <a:pt x="1898" y="1950"/>
                </a:lnTo>
                <a:lnTo>
                  <a:pt x="1899" y="1950"/>
                </a:lnTo>
                <a:lnTo>
                  <a:pt x="1903" y="1950"/>
                </a:lnTo>
                <a:lnTo>
                  <a:pt x="1905" y="1949"/>
                </a:lnTo>
                <a:lnTo>
                  <a:pt x="1908" y="1949"/>
                </a:lnTo>
                <a:lnTo>
                  <a:pt x="1908" y="1950"/>
                </a:lnTo>
                <a:lnTo>
                  <a:pt x="1909" y="1950"/>
                </a:lnTo>
                <a:lnTo>
                  <a:pt x="1909" y="1951"/>
                </a:lnTo>
                <a:lnTo>
                  <a:pt x="1910" y="1951"/>
                </a:lnTo>
                <a:lnTo>
                  <a:pt x="1910" y="1952"/>
                </a:lnTo>
                <a:lnTo>
                  <a:pt x="1911" y="1952"/>
                </a:lnTo>
                <a:lnTo>
                  <a:pt x="1912" y="1952"/>
                </a:lnTo>
                <a:lnTo>
                  <a:pt x="1911" y="1950"/>
                </a:lnTo>
                <a:lnTo>
                  <a:pt x="1910" y="1950"/>
                </a:lnTo>
                <a:lnTo>
                  <a:pt x="1910" y="1949"/>
                </a:lnTo>
                <a:lnTo>
                  <a:pt x="1909" y="1949"/>
                </a:lnTo>
                <a:lnTo>
                  <a:pt x="1909" y="1948"/>
                </a:lnTo>
                <a:lnTo>
                  <a:pt x="1908" y="1946"/>
                </a:lnTo>
                <a:lnTo>
                  <a:pt x="1908" y="1945"/>
                </a:lnTo>
                <a:lnTo>
                  <a:pt x="1908" y="1944"/>
                </a:lnTo>
                <a:lnTo>
                  <a:pt x="1907" y="1943"/>
                </a:lnTo>
                <a:lnTo>
                  <a:pt x="1907" y="1941"/>
                </a:lnTo>
                <a:lnTo>
                  <a:pt x="1905" y="1941"/>
                </a:lnTo>
                <a:lnTo>
                  <a:pt x="1905" y="1940"/>
                </a:lnTo>
                <a:lnTo>
                  <a:pt x="1908" y="1938"/>
                </a:lnTo>
                <a:lnTo>
                  <a:pt x="1910" y="1938"/>
                </a:lnTo>
                <a:lnTo>
                  <a:pt x="1912" y="1938"/>
                </a:lnTo>
                <a:lnTo>
                  <a:pt x="1915" y="1937"/>
                </a:lnTo>
                <a:lnTo>
                  <a:pt x="1919" y="1937"/>
                </a:lnTo>
                <a:lnTo>
                  <a:pt x="1919" y="1936"/>
                </a:lnTo>
                <a:lnTo>
                  <a:pt x="1919" y="1938"/>
                </a:lnTo>
                <a:lnTo>
                  <a:pt x="1919" y="1940"/>
                </a:lnTo>
                <a:lnTo>
                  <a:pt x="1919" y="1941"/>
                </a:lnTo>
                <a:lnTo>
                  <a:pt x="1920" y="1945"/>
                </a:lnTo>
                <a:lnTo>
                  <a:pt x="1920" y="1948"/>
                </a:lnTo>
                <a:lnTo>
                  <a:pt x="1924" y="1949"/>
                </a:lnTo>
                <a:lnTo>
                  <a:pt x="1926" y="1950"/>
                </a:lnTo>
                <a:lnTo>
                  <a:pt x="1928" y="1950"/>
                </a:lnTo>
                <a:lnTo>
                  <a:pt x="1929" y="1951"/>
                </a:lnTo>
                <a:lnTo>
                  <a:pt x="1932" y="1951"/>
                </a:lnTo>
                <a:lnTo>
                  <a:pt x="1936" y="1953"/>
                </a:lnTo>
                <a:lnTo>
                  <a:pt x="1938" y="1945"/>
                </a:lnTo>
                <a:lnTo>
                  <a:pt x="1945" y="1920"/>
                </a:lnTo>
                <a:lnTo>
                  <a:pt x="1946" y="1919"/>
                </a:lnTo>
                <a:lnTo>
                  <a:pt x="1945" y="1919"/>
                </a:lnTo>
                <a:lnTo>
                  <a:pt x="1944" y="1919"/>
                </a:lnTo>
                <a:lnTo>
                  <a:pt x="1943" y="1919"/>
                </a:lnTo>
                <a:lnTo>
                  <a:pt x="1942" y="1919"/>
                </a:lnTo>
                <a:lnTo>
                  <a:pt x="1941" y="1919"/>
                </a:lnTo>
                <a:lnTo>
                  <a:pt x="1936" y="1918"/>
                </a:lnTo>
                <a:lnTo>
                  <a:pt x="1932" y="1918"/>
                </a:lnTo>
                <a:lnTo>
                  <a:pt x="1928" y="1918"/>
                </a:lnTo>
                <a:lnTo>
                  <a:pt x="1928" y="1912"/>
                </a:lnTo>
                <a:lnTo>
                  <a:pt x="1924" y="1912"/>
                </a:lnTo>
                <a:lnTo>
                  <a:pt x="1924" y="1914"/>
                </a:lnTo>
                <a:lnTo>
                  <a:pt x="1924" y="1918"/>
                </a:lnTo>
                <a:lnTo>
                  <a:pt x="1921" y="1918"/>
                </a:lnTo>
                <a:lnTo>
                  <a:pt x="1919" y="1918"/>
                </a:lnTo>
                <a:lnTo>
                  <a:pt x="1919" y="1914"/>
                </a:lnTo>
                <a:lnTo>
                  <a:pt x="1918" y="1909"/>
                </a:lnTo>
                <a:lnTo>
                  <a:pt x="1918" y="1907"/>
                </a:lnTo>
                <a:lnTo>
                  <a:pt x="1918" y="1906"/>
                </a:lnTo>
                <a:lnTo>
                  <a:pt x="1921" y="1902"/>
                </a:lnTo>
                <a:lnTo>
                  <a:pt x="1924" y="1900"/>
                </a:lnTo>
                <a:lnTo>
                  <a:pt x="1924" y="1893"/>
                </a:lnTo>
                <a:lnTo>
                  <a:pt x="1925" y="1886"/>
                </a:lnTo>
                <a:lnTo>
                  <a:pt x="1922" y="1885"/>
                </a:lnTo>
                <a:lnTo>
                  <a:pt x="1922" y="1886"/>
                </a:lnTo>
                <a:lnTo>
                  <a:pt x="1922" y="1900"/>
                </a:lnTo>
                <a:lnTo>
                  <a:pt x="1917" y="1904"/>
                </a:lnTo>
                <a:lnTo>
                  <a:pt x="1917" y="1909"/>
                </a:lnTo>
                <a:lnTo>
                  <a:pt x="1918" y="1918"/>
                </a:lnTo>
                <a:lnTo>
                  <a:pt x="1917" y="1918"/>
                </a:lnTo>
                <a:lnTo>
                  <a:pt x="1913" y="1918"/>
                </a:lnTo>
                <a:lnTo>
                  <a:pt x="1911" y="1918"/>
                </a:lnTo>
                <a:lnTo>
                  <a:pt x="1910" y="1918"/>
                </a:lnTo>
                <a:lnTo>
                  <a:pt x="1909" y="1918"/>
                </a:lnTo>
                <a:lnTo>
                  <a:pt x="1908" y="1918"/>
                </a:lnTo>
                <a:lnTo>
                  <a:pt x="1907" y="1918"/>
                </a:lnTo>
                <a:lnTo>
                  <a:pt x="1904" y="1918"/>
                </a:lnTo>
                <a:lnTo>
                  <a:pt x="1903" y="1917"/>
                </a:lnTo>
                <a:lnTo>
                  <a:pt x="1902" y="1917"/>
                </a:lnTo>
                <a:lnTo>
                  <a:pt x="1901" y="1917"/>
                </a:lnTo>
                <a:lnTo>
                  <a:pt x="1900" y="1916"/>
                </a:lnTo>
                <a:lnTo>
                  <a:pt x="1899" y="1916"/>
                </a:lnTo>
                <a:lnTo>
                  <a:pt x="1898" y="1915"/>
                </a:lnTo>
                <a:lnTo>
                  <a:pt x="1899" y="1915"/>
                </a:lnTo>
                <a:lnTo>
                  <a:pt x="1905" y="1912"/>
                </a:lnTo>
                <a:lnTo>
                  <a:pt x="1909" y="1911"/>
                </a:lnTo>
                <a:lnTo>
                  <a:pt x="1911" y="1910"/>
                </a:lnTo>
                <a:lnTo>
                  <a:pt x="1911" y="1907"/>
                </a:lnTo>
                <a:lnTo>
                  <a:pt x="1904" y="1909"/>
                </a:lnTo>
                <a:lnTo>
                  <a:pt x="1895" y="1911"/>
                </a:lnTo>
                <a:lnTo>
                  <a:pt x="1894" y="1912"/>
                </a:lnTo>
                <a:lnTo>
                  <a:pt x="1888" y="1907"/>
                </a:lnTo>
                <a:lnTo>
                  <a:pt x="1892" y="1902"/>
                </a:lnTo>
                <a:lnTo>
                  <a:pt x="1891" y="1901"/>
                </a:lnTo>
                <a:lnTo>
                  <a:pt x="1893" y="1892"/>
                </a:lnTo>
                <a:lnTo>
                  <a:pt x="1899" y="1886"/>
                </a:lnTo>
                <a:lnTo>
                  <a:pt x="1898" y="1886"/>
                </a:lnTo>
                <a:lnTo>
                  <a:pt x="1896" y="1886"/>
                </a:lnTo>
                <a:lnTo>
                  <a:pt x="1894" y="1886"/>
                </a:lnTo>
                <a:lnTo>
                  <a:pt x="1892" y="1886"/>
                </a:lnTo>
                <a:lnTo>
                  <a:pt x="1891" y="1886"/>
                </a:lnTo>
                <a:lnTo>
                  <a:pt x="1888" y="1886"/>
                </a:lnTo>
                <a:lnTo>
                  <a:pt x="1885" y="1887"/>
                </a:lnTo>
                <a:lnTo>
                  <a:pt x="1884" y="1889"/>
                </a:lnTo>
                <a:lnTo>
                  <a:pt x="1883" y="1890"/>
                </a:lnTo>
                <a:lnTo>
                  <a:pt x="1881" y="1889"/>
                </a:lnTo>
                <a:lnTo>
                  <a:pt x="1877" y="1889"/>
                </a:lnTo>
                <a:lnTo>
                  <a:pt x="1875" y="1889"/>
                </a:lnTo>
                <a:lnTo>
                  <a:pt x="1873" y="1889"/>
                </a:lnTo>
                <a:lnTo>
                  <a:pt x="1875" y="1889"/>
                </a:lnTo>
                <a:lnTo>
                  <a:pt x="1877" y="1889"/>
                </a:lnTo>
                <a:lnTo>
                  <a:pt x="1877" y="1892"/>
                </a:lnTo>
                <a:lnTo>
                  <a:pt x="1877" y="1894"/>
                </a:lnTo>
                <a:lnTo>
                  <a:pt x="1877" y="1896"/>
                </a:lnTo>
                <a:lnTo>
                  <a:pt x="1876" y="1896"/>
                </a:lnTo>
                <a:lnTo>
                  <a:pt x="1875" y="1896"/>
                </a:lnTo>
                <a:lnTo>
                  <a:pt x="1875" y="1895"/>
                </a:lnTo>
                <a:lnTo>
                  <a:pt x="1874" y="1894"/>
                </a:lnTo>
                <a:lnTo>
                  <a:pt x="1871" y="1893"/>
                </a:lnTo>
                <a:lnTo>
                  <a:pt x="1869" y="1891"/>
                </a:lnTo>
                <a:lnTo>
                  <a:pt x="1867" y="1889"/>
                </a:lnTo>
                <a:lnTo>
                  <a:pt x="1866" y="1887"/>
                </a:lnTo>
                <a:lnTo>
                  <a:pt x="1865" y="1886"/>
                </a:lnTo>
                <a:lnTo>
                  <a:pt x="1863" y="1885"/>
                </a:lnTo>
                <a:lnTo>
                  <a:pt x="1870" y="1884"/>
                </a:lnTo>
                <a:lnTo>
                  <a:pt x="1871" y="1885"/>
                </a:lnTo>
                <a:lnTo>
                  <a:pt x="1871" y="1884"/>
                </a:lnTo>
                <a:lnTo>
                  <a:pt x="1868" y="1879"/>
                </a:lnTo>
                <a:lnTo>
                  <a:pt x="1867" y="1879"/>
                </a:lnTo>
                <a:lnTo>
                  <a:pt x="1862" y="1878"/>
                </a:lnTo>
                <a:lnTo>
                  <a:pt x="1859" y="1877"/>
                </a:lnTo>
                <a:lnTo>
                  <a:pt x="1858" y="1876"/>
                </a:lnTo>
                <a:lnTo>
                  <a:pt x="1857" y="1875"/>
                </a:lnTo>
                <a:lnTo>
                  <a:pt x="1856" y="1874"/>
                </a:lnTo>
                <a:lnTo>
                  <a:pt x="1854" y="1873"/>
                </a:lnTo>
                <a:lnTo>
                  <a:pt x="1853" y="1872"/>
                </a:lnTo>
                <a:lnTo>
                  <a:pt x="1851" y="1874"/>
                </a:lnTo>
                <a:lnTo>
                  <a:pt x="1851" y="1873"/>
                </a:lnTo>
                <a:lnTo>
                  <a:pt x="1850" y="1873"/>
                </a:lnTo>
                <a:lnTo>
                  <a:pt x="1849" y="1873"/>
                </a:lnTo>
                <a:lnTo>
                  <a:pt x="1849" y="1872"/>
                </a:lnTo>
                <a:lnTo>
                  <a:pt x="1848" y="1872"/>
                </a:lnTo>
                <a:lnTo>
                  <a:pt x="1846" y="1872"/>
                </a:lnTo>
                <a:lnTo>
                  <a:pt x="1845" y="1870"/>
                </a:lnTo>
                <a:lnTo>
                  <a:pt x="1842" y="1869"/>
                </a:lnTo>
                <a:lnTo>
                  <a:pt x="1836" y="1870"/>
                </a:lnTo>
                <a:lnTo>
                  <a:pt x="1834" y="1876"/>
                </a:lnTo>
                <a:lnTo>
                  <a:pt x="1833" y="1879"/>
                </a:lnTo>
                <a:lnTo>
                  <a:pt x="1832" y="1884"/>
                </a:lnTo>
                <a:lnTo>
                  <a:pt x="1831" y="1886"/>
                </a:lnTo>
                <a:lnTo>
                  <a:pt x="1831" y="1889"/>
                </a:lnTo>
                <a:lnTo>
                  <a:pt x="1829" y="1891"/>
                </a:lnTo>
                <a:lnTo>
                  <a:pt x="1829" y="1892"/>
                </a:lnTo>
                <a:lnTo>
                  <a:pt x="1828" y="1893"/>
                </a:lnTo>
                <a:lnTo>
                  <a:pt x="1828" y="1894"/>
                </a:lnTo>
                <a:lnTo>
                  <a:pt x="1828" y="1895"/>
                </a:lnTo>
                <a:lnTo>
                  <a:pt x="1828" y="1907"/>
                </a:lnTo>
                <a:lnTo>
                  <a:pt x="1841" y="1909"/>
                </a:lnTo>
                <a:lnTo>
                  <a:pt x="1846" y="1910"/>
                </a:lnTo>
                <a:lnTo>
                  <a:pt x="1846" y="1911"/>
                </a:lnTo>
                <a:lnTo>
                  <a:pt x="1845" y="1911"/>
                </a:lnTo>
                <a:lnTo>
                  <a:pt x="1845" y="1912"/>
                </a:lnTo>
                <a:lnTo>
                  <a:pt x="1845" y="1914"/>
                </a:lnTo>
                <a:lnTo>
                  <a:pt x="1845" y="1916"/>
                </a:lnTo>
                <a:lnTo>
                  <a:pt x="1844" y="1917"/>
                </a:lnTo>
                <a:lnTo>
                  <a:pt x="1843" y="1921"/>
                </a:lnTo>
                <a:lnTo>
                  <a:pt x="1826" y="1919"/>
                </a:lnTo>
                <a:lnTo>
                  <a:pt x="1820" y="1918"/>
                </a:lnTo>
                <a:lnTo>
                  <a:pt x="1818" y="1918"/>
                </a:lnTo>
                <a:lnTo>
                  <a:pt x="1817" y="1924"/>
                </a:lnTo>
                <a:lnTo>
                  <a:pt x="1816" y="1925"/>
                </a:lnTo>
                <a:lnTo>
                  <a:pt x="1816" y="1926"/>
                </a:lnTo>
                <a:lnTo>
                  <a:pt x="1816" y="1928"/>
                </a:lnTo>
                <a:lnTo>
                  <a:pt x="1811" y="1927"/>
                </a:lnTo>
                <a:lnTo>
                  <a:pt x="1811" y="1935"/>
                </a:lnTo>
                <a:lnTo>
                  <a:pt x="1811" y="1937"/>
                </a:lnTo>
                <a:lnTo>
                  <a:pt x="1812" y="1938"/>
                </a:lnTo>
                <a:lnTo>
                  <a:pt x="1812" y="1940"/>
                </a:lnTo>
                <a:lnTo>
                  <a:pt x="1811" y="1941"/>
                </a:lnTo>
                <a:lnTo>
                  <a:pt x="1811" y="1942"/>
                </a:lnTo>
                <a:lnTo>
                  <a:pt x="1810" y="1944"/>
                </a:lnTo>
                <a:lnTo>
                  <a:pt x="1809" y="1945"/>
                </a:lnTo>
                <a:lnTo>
                  <a:pt x="1809" y="1946"/>
                </a:lnTo>
                <a:lnTo>
                  <a:pt x="1808" y="1949"/>
                </a:lnTo>
                <a:lnTo>
                  <a:pt x="1807" y="1950"/>
                </a:lnTo>
                <a:lnTo>
                  <a:pt x="1807" y="1951"/>
                </a:lnTo>
                <a:lnTo>
                  <a:pt x="1806" y="1952"/>
                </a:lnTo>
                <a:lnTo>
                  <a:pt x="1805" y="1953"/>
                </a:lnTo>
                <a:lnTo>
                  <a:pt x="1805" y="1955"/>
                </a:lnTo>
                <a:lnTo>
                  <a:pt x="1803" y="1957"/>
                </a:lnTo>
                <a:lnTo>
                  <a:pt x="1802" y="1958"/>
                </a:lnTo>
                <a:lnTo>
                  <a:pt x="1801" y="1959"/>
                </a:lnTo>
                <a:lnTo>
                  <a:pt x="1800" y="1960"/>
                </a:lnTo>
                <a:lnTo>
                  <a:pt x="1799" y="1961"/>
                </a:lnTo>
                <a:lnTo>
                  <a:pt x="1799" y="1963"/>
                </a:lnTo>
                <a:lnTo>
                  <a:pt x="1798" y="1965"/>
                </a:lnTo>
                <a:lnTo>
                  <a:pt x="1797" y="1966"/>
                </a:lnTo>
                <a:lnTo>
                  <a:pt x="1795" y="1967"/>
                </a:lnTo>
                <a:lnTo>
                  <a:pt x="1794" y="1966"/>
                </a:lnTo>
                <a:lnTo>
                  <a:pt x="1793" y="1966"/>
                </a:lnTo>
                <a:lnTo>
                  <a:pt x="1793" y="1965"/>
                </a:lnTo>
                <a:lnTo>
                  <a:pt x="1792" y="1965"/>
                </a:lnTo>
                <a:lnTo>
                  <a:pt x="1791" y="1965"/>
                </a:lnTo>
                <a:lnTo>
                  <a:pt x="1790" y="1965"/>
                </a:lnTo>
                <a:lnTo>
                  <a:pt x="1789" y="1965"/>
                </a:lnTo>
                <a:lnTo>
                  <a:pt x="1788" y="1965"/>
                </a:lnTo>
                <a:lnTo>
                  <a:pt x="1788" y="1966"/>
                </a:lnTo>
                <a:lnTo>
                  <a:pt x="1788" y="1967"/>
                </a:lnTo>
                <a:lnTo>
                  <a:pt x="1789" y="1967"/>
                </a:lnTo>
                <a:lnTo>
                  <a:pt x="1789" y="1968"/>
                </a:lnTo>
                <a:lnTo>
                  <a:pt x="1789" y="1969"/>
                </a:lnTo>
                <a:lnTo>
                  <a:pt x="1788" y="1969"/>
                </a:lnTo>
                <a:lnTo>
                  <a:pt x="1788" y="1970"/>
                </a:lnTo>
                <a:lnTo>
                  <a:pt x="1786" y="1970"/>
                </a:lnTo>
                <a:lnTo>
                  <a:pt x="1785" y="1970"/>
                </a:lnTo>
                <a:lnTo>
                  <a:pt x="1784" y="1970"/>
                </a:lnTo>
                <a:lnTo>
                  <a:pt x="1784" y="1971"/>
                </a:lnTo>
                <a:lnTo>
                  <a:pt x="1783" y="1971"/>
                </a:lnTo>
                <a:lnTo>
                  <a:pt x="1783" y="1973"/>
                </a:lnTo>
                <a:lnTo>
                  <a:pt x="1782" y="1973"/>
                </a:lnTo>
                <a:lnTo>
                  <a:pt x="1781" y="1973"/>
                </a:lnTo>
                <a:lnTo>
                  <a:pt x="1780" y="1973"/>
                </a:lnTo>
                <a:lnTo>
                  <a:pt x="1778" y="1973"/>
                </a:lnTo>
                <a:lnTo>
                  <a:pt x="1777" y="1973"/>
                </a:lnTo>
                <a:lnTo>
                  <a:pt x="1777" y="1971"/>
                </a:lnTo>
                <a:lnTo>
                  <a:pt x="1777" y="1970"/>
                </a:lnTo>
                <a:lnTo>
                  <a:pt x="1776" y="1970"/>
                </a:lnTo>
                <a:lnTo>
                  <a:pt x="1776" y="1969"/>
                </a:lnTo>
                <a:lnTo>
                  <a:pt x="1776" y="1968"/>
                </a:lnTo>
                <a:lnTo>
                  <a:pt x="1776" y="1967"/>
                </a:lnTo>
                <a:lnTo>
                  <a:pt x="1775" y="1967"/>
                </a:lnTo>
                <a:lnTo>
                  <a:pt x="1774" y="1966"/>
                </a:lnTo>
                <a:lnTo>
                  <a:pt x="1773" y="1965"/>
                </a:lnTo>
                <a:lnTo>
                  <a:pt x="1772" y="1965"/>
                </a:lnTo>
                <a:lnTo>
                  <a:pt x="1772" y="1963"/>
                </a:lnTo>
                <a:lnTo>
                  <a:pt x="1770" y="1963"/>
                </a:lnTo>
                <a:lnTo>
                  <a:pt x="1769" y="1963"/>
                </a:lnTo>
                <a:lnTo>
                  <a:pt x="1769" y="1962"/>
                </a:lnTo>
                <a:lnTo>
                  <a:pt x="1768" y="1962"/>
                </a:lnTo>
                <a:lnTo>
                  <a:pt x="1767" y="1961"/>
                </a:lnTo>
                <a:lnTo>
                  <a:pt x="1767" y="1960"/>
                </a:lnTo>
                <a:lnTo>
                  <a:pt x="1766" y="1960"/>
                </a:lnTo>
                <a:lnTo>
                  <a:pt x="1765" y="1960"/>
                </a:lnTo>
                <a:lnTo>
                  <a:pt x="1765" y="1959"/>
                </a:lnTo>
                <a:lnTo>
                  <a:pt x="1764" y="1959"/>
                </a:lnTo>
                <a:lnTo>
                  <a:pt x="1764" y="1958"/>
                </a:lnTo>
                <a:lnTo>
                  <a:pt x="1763" y="1958"/>
                </a:lnTo>
                <a:lnTo>
                  <a:pt x="1763" y="1957"/>
                </a:lnTo>
                <a:lnTo>
                  <a:pt x="1763" y="1958"/>
                </a:lnTo>
                <a:lnTo>
                  <a:pt x="1763" y="1960"/>
                </a:lnTo>
                <a:lnTo>
                  <a:pt x="1763" y="1962"/>
                </a:lnTo>
                <a:lnTo>
                  <a:pt x="1763" y="1965"/>
                </a:lnTo>
                <a:lnTo>
                  <a:pt x="1763" y="1967"/>
                </a:lnTo>
                <a:lnTo>
                  <a:pt x="1763" y="1968"/>
                </a:lnTo>
                <a:lnTo>
                  <a:pt x="1763" y="1969"/>
                </a:lnTo>
                <a:lnTo>
                  <a:pt x="1761" y="1969"/>
                </a:lnTo>
                <a:lnTo>
                  <a:pt x="1759" y="1969"/>
                </a:lnTo>
                <a:lnTo>
                  <a:pt x="1759" y="1970"/>
                </a:lnTo>
                <a:lnTo>
                  <a:pt x="1760" y="1970"/>
                </a:lnTo>
                <a:lnTo>
                  <a:pt x="1760" y="1971"/>
                </a:lnTo>
                <a:lnTo>
                  <a:pt x="1760" y="1973"/>
                </a:lnTo>
                <a:lnTo>
                  <a:pt x="1760" y="1974"/>
                </a:lnTo>
                <a:lnTo>
                  <a:pt x="1760" y="1976"/>
                </a:lnTo>
                <a:lnTo>
                  <a:pt x="1761" y="1978"/>
                </a:lnTo>
                <a:lnTo>
                  <a:pt x="1761" y="1980"/>
                </a:lnTo>
                <a:lnTo>
                  <a:pt x="1761" y="1982"/>
                </a:lnTo>
                <a:lnTo>
                  <a:pt x="1763" y="1984"/>
                </a:lnTo>
                <a:lnTo>
                  <a:pt x="1763" y="1985"/>
                </a:lnTo>
                <a:lnTo>
                  <a:pt x="1763" y="1986"/>
                </a:lnTo>
                <a:lnTo>
                  <a:pt x="1763" y="1987"/>
                </a:lnTo>
                <a:lnTo>
                  <a:pt x="1763" y="1988"/>
                </a:lnTo>
                <a:lnTo>
                  <a:pt x="1763" y="1990"/>
                </a:lnTo>
                <a:lnTo>
                  <a:pt x="1761" y="1991"/>
                </a:lnTo>
                <a:lnTo>
                  <a:pt x="1760" y="1991"/>
                </a:lnTo>
                <a:lnTo>
                  <a:pt x="1760" y="1992"/>
                </a:lnTo>
                <a:lnTo>
                  <a:pt x="1759" y="1992"/>
                </a:lnTo>
                <a:lnTo>
                  <a:pt x="1758" y="1992"/>
                </a:lnTo>
                <a:lnTo>
                  <a:pt x="1757" y="1992"/>
                </a:lnTo>
                <a:lnTo>
                  <a:pt x="1757" y="1993"/>
                </a:lnTo>
                <a:lnTo>
                  <a:pt x="1756" y="1993"/>
                </a:lnTo>
                <a:lnTo>
                  <a:pt x="1755" y="1993"/>
                </a:lnTo>
                <a:lnTo>
                  <a:pt x="1753" y="1993"/>
                </a:lnTo>
                <a:lnTo>
                  <a:pt x="1753" y="1994"/>
                </a:lnTo>
                <a:lnTo>
                  <a:pt x="1752" y="1994"/>
                </a:lnTo>
                <a:lnTo>
                  <a:pt x="1751" y="1994"/>
                </a:lnTo>
                <a:lnTo>
                  <a:pt x="1750" y="1994"/>
                </a:lnTo>
                <a:lnTo>
                  <a:pt x="1750" y="1995"/>
                </a:lnTo>
                <a:lnTo>
                  <a:pt x="1749" y="1995"/>
                </a:lnTo>
                <a:lnTo>
                  <a:pt x="1748" y="1995"/>
                </a:lnTo>
                <a:lnTo>
                  <a:pt x="1747" y="1995"/>
                </a:lnTo>
                <a:lnTo>
                  <a:pt x="1739" y="1995"/>
                </a:lnTo>
                <a:lnTo>
                  <a:pt x="1735" y="1996"/>
                </a:lnTo>
                <a:lnTo>
                  <a:pt x="1733" y="1996"/>
                </a:lnTo>
                <a:lnTo>
                  <a:pt x="1731" y="1996"/>
                </a:lnTo>
                <a:lnTo>
                  <a:pt x="1729" y="1995"/>
                </a:lnTo>
                <a:lnTo>
                  <a:pt x="1724" y="1995"/>
                </a:lnTo>
                <a:lnTo>
                  <a:pt x="1722" y="1994"/>
                </a:lnTo>
                <a:lnTo>
                  <a:pt x="1716" y="1992"/>
                </a:lnTo>
                <a:lnTo>
                  <a:pt x="1706" y="1987"/>
                </a:lnTo>
                <a:lnTo>
                  <a:pt x="1702" y="1985"/>
                </a:lnTo>
                <a:lnTo>
                  <a:pt x="1701" y="1985"/>
                </a:lnTo>
                <a:lnTo>
                  <a:pt x="1699" y="1984"/>
                </a:lnTo>
                <a:lnTo>
                  <a:pt x="1698" y="1984"/>
                </a:lnTo>
                <a:lnTo>
                  <a:pt x="1697" y="1983"/>
                </a:lnTo>
                <a:lnTo>
                  <a:pt x="1695" y="1983"/>
                </a:lnTo>
                <a:lnTo>
                  <a:pt x="1693" y="1966"/>
                </a:lnTo>
                <a:lnTo>
                  <a:pt x="1692" y="1965"/>
                </a:lnTo>
                <a:lnTo>
                  <a:pt x="1691" y="1965"/>
                </a:lnTo>
                <a:lnTo>
                  <a:pt x="1691" y="1966"/>
                </a:lnTo>
                <a:lnTo>
                  <a:pt x="1690" y="1968"/>
                </a:lnTo>
                <a:lnTo>
                  <a:pt x="1689" y="1968"/>
                </a:lnTo>
                <a:lnTo>
                  <a:pt x="1688" y="1967"/>
                </a:lnTo>
                <a:lnTo>
                  <a:pt x="1687" y="1966"/>
                </a:lnTo>
                <a:lnTo>
                  <a:pt x="1685" y="1966"/>
                </a:lnTo>
                <a:lnTo>
                  <a:pt x="1683" y="1967"/>
                </a:lnTo>
                <a:lnTo>
                  <a:pt x="1681" y="1966"/>
                </a:lnTo>
                <a:lnTo>
                  <a:pt x="1680" y="1967"/>
                </a:lnTo>
                <a:lnTo>
                  <a:pt x="1676" y="1967"/>
                </a:lnTo>
                <a:lnTo>
                  <a:pt x="1673" y="1969"/>
                </a:lnTo>
                <a:lnTo>
                  <a:pt x="1672" y="1969"/>
                </a:lnTo>
                <a:lnTo>
                  <a:pt x="1671" y="1969"/>
                </a:lnTo>
                <a:lnTo>
                  <a:pt x="1670" y="1969"/>
                </a:lnTo>
                <a:lnTo>
                  <a:pt x="1667" y="1968"/>
                </a:lnTo>
                <a:lnTo>
                  <a:pt x="1665" y="1968"/>
                </a:lnTo>
                <a:lnTo>
                  <a:pt x="1664" y="1969"/>
                </a:lnTo>
                <a:lnTo>
                  <a:pt x="1663" y="1969"/>
                </a:lnTo>
                <a:lnTo>
                  <a:pt x="1662" y="1969"/>
                </a:lnTo>
                <a:lnTo>
                  <a:pt x="1660" y="1970"/>
                </a:lnTo>
                <a:lnTo>
                  <a:pt x="1658" y="1968"/>
                </a:lnTo>
                <a:lnTo>
                  <a:pt x="1657" y="1966"/>
                </a:lnTo>
                <a:lnTo>
                  <a:pt x="1656" y="1966"/>
                </a:lnTo>
                <a:lnTo>
                  <a:pt x="1655" y="1966"/>
                </a:lnTo>
                <a:lnTo>
                  <a:pt x="1651" y="1965"/>
                </a:lnTo>
                <a:lnTo>
                  <a:pt x="1650" y="1965"/>
                </a:lnTo>
                <a:lnTo>
                  <a:pt x="1650" y="1963"/>
                </a:lnTo>
                <a:lnTo>
                  <a:pt x="1648" y="1962"/>
                </a:lnTo>
                <a:lnTo>
                  <a:pt x="1647" y="1960"/>
                </a:lnTo>
                <a:lnTo>
                  <a:pt x="1647" y="1958"/>
                </a:lnTo>
                <a:lnTo>
                  <a:pt x="1648" y="1958"/>
                </a:lnTo>
                <a:lnTo>
                  <a:pt x="1648" y="1957"/>
                </a:lnTo>
                <a:lnTo>
                  <a:pt x="1648" y="1954"/>
                </a:lnTo>
                <a:lnTo>
                  <a:pt x="1648" y="1953"/>
                </a:lnTo>
                <a:lnTo>
                  <a:pt x="1648" y="1952"/>
                </a:lnTo>
                <a:lnTo>
                  <a:pt x="1649" y="1951"/>
                </a:lnTo>
                <a:lnTo>
                  <a:pt x="1649" y="1950"/>
                </a:lnTo>
                <a:lnTo>
                  <a:pt x="1648" y="1950"/>
                </a:lnTo>
                <a:lnTo>
                  <a:pt x="1646" y="1950"/>
                </a:lnTo>
                <a:lnTo>
                  <a:pt x="1647" y="1977"/>
                </a:lnTo>
                <a:lnTo>
                  <a:pt x="1641" y="1975"/>
                </a:lnTo>
                <a:lnTo>
                  <a:pt x="1640" y="1975"/>
                </a:lnTo>
                <a:lnTo>
                  <a:pt x="1637" y="1974"/>
                </a:lnTo>
                <a:lnTo>
                  <a:pt x="1636" y="1974"/>
                </a:lnTo>
                <a:lnTo>
                  <a:pt x="1625" y="1970"/>
                </a:lnTo>
                <a:lnTo>
                  <a:pt x="1624" y="1983"/>
                </a:lnTo>
                <a:lnTo>
                  <a:pt x="1624" y="1985"/>
                </a:lnTo>
                <a:lnTo>
                  <a:pt x="1624" y="1993"/>
                </a:lnTo>
                <a:lnTo>
                  <a:pt x="1624" y="1995"/>
                </a:lnTo>
                <a:lnTo>
                  <a:pt x="1623" y="1997"/>
                </a:lnTo>
                <a:lnTo>
                  <a:pt x="1623" y="1999"/>
                </a:lnTo>
                <a:lnTo>
                  <a:pt x="1623" y="2000"/>
                </a:lnTo>
                <a:lnTo>
                  <a:pt x="1623" y="2002"/>
                </a:lnTo>
                <a:lnTo>
                  <a:pt x="1623" y="2003"/>
                </a:lnTo>
                <a:lnTo>
                  <a:pt x="1623" y="2004"/>
                </a:lnTo>
                <a:lnTo>
                  <a:pt x="1623" y="2005"/>
                </a:lnTo>
                <a:lnTo>
                  <a:pt x="1623" y="2007"/>
                </a:lnTo>
                <a:lnTo>
                  <a:pt x="1623" y="2009"/>
                </a:lnTo>
                <a:lnTo>
                  <a:pt x="1623" y="2010"/>
                </a:lnTo>
                <a:lnTo>
                  <a:pt x="1623" y="2011"/>
                </a:lnTo>
                <a:lnTo>
                  <a:pt x="1623" y="2012"/>
                </a:lnTo>
                <a:lnTo>
                  <a:pt x="1623" y="2013"/>
                </a:lnTo>
                <a:lnTo>
                  <a:pt x="1622" y="2024"/>
                </a:lnTo>
                <a:lnTo>
                  <a:pt x="1622" y="2027"/>
                </a:lnTo>
                <a:lnTo>
                  <a:pt x="1622" y="2029"/>
                </a:lnTo>
                <a:lnTo>
                  <a:pt x="1622" y="2030"/>
                </a:lnTo>
                <a:lnTo>
                  <a:pt x="1622" y="2033"/>
                </a:lnTo>
                <a:lnTo>
                  <a:pt x="1621" y="2035"/>
                </a:lnTo>
                <a:lnTo>
                  <a:pt x="1621" y="2037"/>
                </a:lnTo>
                <a:lnTo>
                  <a:pt x="1621" y="2039"/>
                </a:lnTo>
                <a:lnTo>
                  <a:pt x="1621" y="2041"/>
                </a:lnTo>
                <a:lnTo>
                  <a:pt x="1624" y="2041"/>
                </a:lnTo>
                <a:lnTo>
                  <a:pt x="1625" y="2041"/>
                </a:lnTo>
                <a:lnTo>
                  <a:pt x="1628" y="2041"/>
                </a:lnTo>
                <a:lnTo>
                  <a:pt x="1628" y="2042"/>
                </a:lnTo>
                <a:lnTo>
                  <a:pt x="1628" y="2044"/>
                </a:lnTo>
                <a:lnTo>
                  <a:pt x="1628" y="2045"/>
                </a:lnTo>
                <a:lnTo>
                  <a:pt x="1628" y="2046"/>
                </a:lnTo>
                <a:lnTo>
                  <a:pt x="1628" y="2047"/>
                </a:lnTo>
                <a:lnTo>
                  <a:pt x="1628" y="2049"/>
                </a:lnTo>
                <a:lnTo>
                  <a:pt x="1628" y="2051"/>
                </a:lnTo>
                <a:lnTo>
                  <a:pt x="1628" y="2052"/>
                </a:lnTo>
                <a:lnTo>
                  <a:pt x="1628" y="2053"/>
                </a:lnTo>
                <a:lnTo>
                  <a:pt x="1628" y="2054"/>
                </a:lnTo>
                <a:lnTo>
                  <a:pt x="1628" y="2056"/>
                </a:lnTo>
                <a:lnTo>
                  <a:pt x="1628" y="2059"/>
                </a:lnTo>
                <a:lnTo>
                  <a:pt x="1630" y="2058"/>
                </a:lnTo>
                <a:lnTo>
                  <a:pt x="1638" y="2058"/>
                </a:lnTo>
                <a:lnTo>
                  <a:pt x="1647" y="2058"/>
                </a:lnTo>
                <a:lnTo>
                  <a:pt x="1653" y="2058"/>
                </a:lnTo>
                <a:lnTo>
                  <a:pt x="1655" y="2087"/>
                </a:lnTo>
                <a:lnTo>
                  <a:pt x="1639" y="2088"/>
                </a:lnTo>
                <a:lnTo>
                  <a:pt x="1636" y="2103"/>
                </a:lnTo>
                <a:lnTo>
                  <a:pt x="1637" y="2103"/>
                </a:lnTo>
                <a:lnTo>
                  <a:pt x="1637" y="2104"/>
                </a:lnTo>
                <a:lnTo>
                  <a:pt x="1637" y="2105"/>
                </a:lnTo>
                <a:lnTo>
                  <a:pt x="1638" y="2105"/>
                </a:lnTo>
                <a:lnTo>
                  <a:pt x="1638" y="2106"/>
                </a:lnTo>
                <a:lnTo>
                  <a:pt x="1639" y="2106"/>
                </a:lnTo>
                <a:lnTo>
                  <a:pt x="1640" y="2108"/>
                </a:lnTo>
                <a:lnTo>
                  <a:pt x="1640" y="2109"/>
                </a:lnTo>
                <a:lnTo>
                  <a:pt x="1641" y="2109"/>
                </a:lnTo>
                <a:lnTo>
                  <a:pt x="1642" y="2110"/>
                </a:lnTo>
                <a:lnTo>
                  <a:pt x="1643" y="2111"/>
                </a:lnTo>
                <a:lnTo>
                  <a:pt x="1643" y="2112"/>
                </a:lnTo>
                <a:lnTo>
                  <a:pt x="1645" y="2112"/>
                </a:lnTo>
                <a:lnTo>
                  <a:pt x="1645" y="2113"/>
                </a:lnTo>
                <a:lnTo>
                  <a:pt x="1646" y="2113"/>
                </a:lnTo>
                <a:lnTo>
                  <a:pt x="1646" y="2114"/>
                </a:lnTo>
                <a:lnTo>
                  <a:pt x="1647" y="2114"/>
                </a:lnTo>
                <a:lnTo>
                  <a:pt x="1648" y="2115"/>
                </a:lnTo>
                <a:lnTo>
                  <a:pt x="1649" y="2117"/>
                </a:lnTo>
                <a:lnTo>
                  <a:pt x="1649" y="2118"/>
                </a:lnTo>
                <a:lnTo>
                  <a:pt x="1650" y="2118"/>
                </a:lnTo>
                <a:lnTo>
                  <a:pt x="1650" y="2119"/>
                </a:lnTo>
                <a:lnTo>
                  <a:pt x="1650" y="2122"/>
                </a:lnTo>
                <a:lnTo>
                  <a:pt x="1650" y="2123"/>
                </a:lnTo>
                <a:lnTo>
                  <a:pt x="1650" y="2125"/>
                </a:lnTo>
                <a:lnTo>
                  <a:pt x="1650" y="2126"/>
                </a:lnTo>
                <a:lnTo>
                  <a:pt x="1650" y="2127"/>
                </a:lnTo>
                <a:lnTo>
                  <a:pt x="1650" y="2129"/>
                </a:lnTo>
                <a:lnTo>
                  <a:pt x="1650" y="2130"/>
                </a:lnTo>
                <a:lnTo>
                  <a:pt x="1650" y="2131"/>
                </a:lnTo>
                <a:lnTo>
                  <a:pt x="1650" y="2132"/>
                </a:lnTo>
                <a:lnTo>
                  <a:pt x="1650" y="2134"/>
                </a:lnTo>
                <a:lnTo>
                  <a:pt x="1650" y="2135"/>
                </a:lnTo>
                <a:lnTo>
                  <a:pt x="1650" y="2136"/>
                </a:lnTo>
                <a:lnTo>
                  <a:pt x="1650" y="2137"/>
                </a:lnTo>
                <a:lnTo>
                  <a:pt x="1650" y="2139"/>
                </a:lnTo>
                <a:lnTo>
                  <a:pt x="1650" y="2140"/>
                </a:lnTo>
                <a:lnTo>
                  <a:pt x="1650" y="2144"/>
                </a:lnTo>
                <a:lnTo>
                  <a:pt x="1650" y="2145"/>
                </a:lnTo>
                <a:lnTo>
                  <a:pt x="1650" y="2146"/>
                </a:lnTo>
                <a:lnTo>
                  <a:pt x="1650" y="2148"/>
                </a:lnTo>
                <a:lnTo>
                  <a:pt x="1650" y="2149"/>
                </a:lnTo>
                <a:lnTo>
                  <a:pt x="1650" y="2151"/>
                </a:lnTo>
                <a:lnTo>
                  <a:pt x="1650" y="2154"/>
                </a:lnTo>
                <a:lnTo>
                  <a:pt x="1649" y="2153"/>
                </a:lnTo>
                <a:lnTo>
                  <a:pt x="1648" y="2153"/>
                </a:lnTo>
                <a:lnTo>
                  <a:pt x="1647" y="2152"/>
                </a:lnTo>
                <a:lnTo>
                  <a:pt x="1646" y="2152"/>
                </a:lnTo>
                <a:lnTo>
                  <a:pt x="1645" y="2152"/>
                </a:lnTo>
                <a:lnTo>
                  <a:pt x="1643" y="2151"/>
                </a:lnTo>
                <a:lnTo>
                  <a:pt x="1641" y="2151"/>
                </a:lnTo>
                <a:lnTo>
                  <a:pt x="1639" y="2149"/>
                </a:lnTo>
                <a:lnTo>
                  <a:pt x="1638" y="2149"/>
                </a:lnTo>
                <a:lnTo>
                  <a:pt x="1636" y="2148"/>
                </a:lnTo>
                <a:lnTo>
                  <a:pt x="1623" y="2145"/>
                </a:lnTo>
                <a:lnTo>
                  <a:pt x="1621" y="2152"/>
                </a:lnTo>
                <a:lnTo>
                  <a:pt x="1620" y="2155"/>
                </a:lnTo>
                <a:lnTo>
                  <a:pt x="1619" y="2160"/>
                </a:lnTo>
                <a:lnTo>
                  <a:pt x="1617" y="2162"/>
                </a:lnTo>
                <a:lnTo>
                  <a:pt x="1616" y="2164"/>
                </a:lnTo>
                <a:lnTo>
                  <a:pt x="1615" y="2170"/>
                </a:lnTo>
                <a:lnTo>
                  <a:pt x="1614" y="2172"/>
                </a:lnTo>
                <a:lnTo>
                  <a:pt x="1613" y="2174"/>
                </a:lnTo>
                <a:lnTo>
                  <a:pt x="1613" y="2177"/>
                </a:lnTo>
                <a:lnTo>
                  <a:pt x="1612" y="2178"/>
                </a:lnTo>
                <a:lnTo>
                  <a:pt x="1612" y="2180"/>
                </a:lnTo>
                <a:lnTo>
                  <a:pt x="1611" y="2184"/>
                </a:lnTo>
                <a:lnTo>
                  <a:pt x="1608" y="2182"/>
                </a:lnTo>
                <a:lnTo>
                  <a:pt x="1608" y="2181"/>
                </a:lnTo>
                <a:lnTo>
                  <a:pt x="1607" y="2181"/>
                </a:lnTo>
                <a:lnTo>
                  <a:pt x="1606" y="2180"/>
                </a:lnTo>
                <a:lnTo>
                  <a:pt x="1605" y="2179"/>
                </a:lnTo>
                <a:lnTo>
                  <a:pt x="1604" y="2178"/>
                </a:lnTo>
                <a:lnTo>
                  <a:pt x="1602" y="2177"/>
                </a:lnTo>
                <a:lnTo>
                  <a:pt x="1598" y="2174"/>
                </a:lnTo>
                <a:lnTo>
                  <a:pt x="1596" y="2173"/>
                </a:lnTo>
                <a:lnTo>
                  <a:pt x="1595" y="2172"/>
                </a:lnTo>
                <a:lnTo>
                  <a:pt x="1591" y="2170"/>
                </a:lnTo>
                <a:lnTo>
                  <a:pt x="1588" y="2168"/>
                </a:lnTo>
                <a:lnTo>
                  <a:pt x="1588" y="2165"/>
                </a:lnTo>
                <a:lnTo>
                  <a:pt x="1588" y="2162"/>
                </a:lnTo>
                <a:lnTo>
                  <a:pt x="1589" y="2155"/>
                </a:lnTo>
                <a:lnTo>
                  <a:pt x="1589" y="2152"/>
                </a:lnTo>
                <a:lnTo>
                  <a:pt x="1589" y="2151"/>
                </a:lnTo>
                <a:lnTo>
                  <a:pt x="1590" y="2148"/>
                </a:lnTo>
                <a:lnTo>
                  <a:pt x="1587" y="2149"/>
                </a:lnTo>
                <a:lnTo>
                  <a:pt x="1583" y="2149"/>
                </a:lnTo>
                <a:lnTo>
                  <a:pt x="1581" y="2149"/>
                </a:lnTo>
                <a:lnTo>
                  <a:pt x="1580" y="2151"/>
                </a:lnTo>
                <a:lnTo>
                  <a:pt x="1580" y="2145"/>
                </a:lnTo>
                <a:lnTo>
                  <a:pt x="1580" y="2146"/>
                </a:lnTo>
                <a:lnTo>
                  <a:pt x="1580" y="2145"/>
                </a:lnTo>
                <a:lnTo>
                  <a:pt x="1579" y="2146"/>
                </a:lnTo>
                <a:lnTo>
                  <a:pt x="1575" y="2152"/>
                </a:lnTo>
                <a:lnTo>
                  <a:pt x="1575" y="2153"/>
                </a:lnTo>
                <a:lnTo>
                  <a:pt x="1571" y="2154"/>
                </a:lnTo>
                <a:lnTo>
                  <a:pt x="1562" y="2146"/>
                </a:lnTo>
                <a:lnTo>
                  <a:pt x="1557" y="2142"/>
                </a:lnTo>
                <a:lnTo>
                  <a:pt x="1557" y="2143"/>
                </a:lnTo>
                <a:lnTo>
                  <a:pt x="1556" y="2143"/>
                </a:lnTo>
                <a:lnTo>
                  <a:pt x="1565" y="2152"/>
                </a:lnTo>
                <a:lnTo>
                  <a:pt x="1561" y="2163"/>
                </a:lnTo>
                <a:lnTo>
                  <a:pt x="1560" y="2164"/>
                </a:lnTo>
                <a:lnTo>
                  <a:pt x="1558" y="2168"/>
                </a:lnTo>
                <a:lnTo>
                  <a:pt x="1558" y="2170"/>
                </a:lnTo>
                <a:lnTo>
                  <a:pt x="1550" y="2170"/>
                </a:lnTo>
                <a:lnTo>
                  <a:pt x="1550" y="2172"/>
                </a:lnTo>
                <a:lnTo>
                  <a:pt x="1550" y="2173"/>
                </a:lnTo>
                <a:lnTo>
                  <a:pt x="1549" y="2177"/>
                </a:lnTo>
                <a:lnTo>
                  <a:pt x="1549" y="2184"/>
                </a:lnTo>
                <a:lnTo>
                  <a:pt x="1549" y="2187"/>
                </a:lnTo>
                <a:lnTo>
                  <a:pt x="1549" y="2188"/>
                </a:lnTo>
                <a:lnTo>
                  <a:pt x="1548" y="2197"/>
                </a:lnTo>
                <a:lnTo>
                  <a:pt x="1548" y="2199"/>
                </a:lnTo>
                <a:lnTo>
                  <a:pt x="1547" y="2199"/>
                </a:lnTo>
                <a:lnTo>
                  <a:pt x="1546" y="2198"/>
                </a:lnTo>
                <a:lnTo>
                  <a:pt x="1544" y="2198"/>
                </a:lnTo>
                <a:lnTo>
                  <a:pt x="1543" y="2198"/>
                </a:lnTo>
                <a:lnTo>
                  <a:pt x="1541" y="2198"/>
                </a:lnTo>
                <a:lnTo>
                  <a:pt x="1540" y="2198"/>
                </a:lnTo>
                <a:lnTo>
                  <a:pt x="1539" y="2198"/>
                </a:lnTo>
                <a:lnTo>
                  <a:pt x="1538" y="2198"/>
                </a:lnTo>
                <a:lnTo>
                  <a:pt x="1537" y="2198"/>
                </a:lnTo>
                <a:lnTo>
                  <a:pt x="1536" y="2198"/>
                </a:lnTo>
                <a:lnTo>
                  <a:pt x="1533" y="2198"/>
                </a:lnTo>
                <a:lnTo>
                  <a:pt x="1532" y="2198"/>
                </a:lnTo>
                <a:lnTo>
                  <a:pt x="1531" y="2198"/>
                </a:lnTo>
                <a:lnTo>
                  <a:pt x="1528" y="2198"/>
                </a:lnTo>
                <a:lnTo>
                  <a:pt x="1524" y="2197"/>
                </a:lnTo>
                <a:lnTo>
                  <a:pt x="1524" y="2198"/>
                </a:lnTo>
                <a:lnTo>
                  <a:pt x="1522" y="2197"/>
                </a:lnTo>
                <a:lnTo>
                  <a:pt x="1521" y="2197"/>
                </a:lnTo>
                <a:lnTo>
                  <a:pt x="1516" y="2197"/>
                </a:lnTo>
                <a:lnTo>
                  <a:pt x="1513" y="2197"/>
                </a:lnTo>
                <a:lnTo>
                  <a:pt x="1509" y="2197"/>
                </a:lnTo>
                <a:lnTo>
                  <a:pt x="1506" y="2197"/>
                </a:lnTo>
                <a:lnTo>
                  <a:pt x="1504" y="2197"/>
                </a:lnTo>
                <a:lnTo>
                  <a:pt x="1502" y="2196"/>
                </a:lnTo>
                <a:lnTo>
                  <a:pt x="1501" y="2196"/>
                </a:lnTo>
                <a:lnTo>
                  <a:pt x="1499" y="2196"/>
                </a:lnTo>
                <a:lnTo>
                  <a:pt x="1497" y="2196"/>
                </a:lnTo>
                <a:lnTo>
                  <a:pt x="1494" y="2196"/>
                </a:lnTo>
                <a:lnTo>
                  <a:pt x="1488" y="2196"/>
                </a:lnTo>
                <a:lnTo>
                  <a:pt x="1484" y="2196"/>
                </a:lnTo>
                <a:lnTo>
                  <a:pt x="1482" y="2196"/>
                </a:lnTo>
                <a:lnTo>
                  <a:pt x="1478" y="2195"/>
                </a:lnTo>
                <a:lnTo>
                  <a:pt x="1476" y="2195"/>
                </a:lnTo>
                <a:lnTo>
                  <a:pt x="1474" y="2195"/>
                </a:lnTo>
                <a:lnTo>
                  <a:pt x="1472" y="2195"/>
                </a:lnTo>
                <a:lnTo>
                  <a:pt x="1471" y="2195"/>
                </a:lnTo>
                <a:lnTo>
                  <a:pt x="1471" y="2196"/>
                </a:lnTo>
                <a:lnTo>
                  <a:pt x="1471" y="2197"/>
                </a:lnTo>
                <a:lnTo>
                  <a:pt x="1470" y="2199"/>
                </a:lnTo>
                <a:lnTo>
                  <a:pt x="1470" y="2201"/>
                </a:lnTo>
                <a:lnTo>
                  <a:pt x="1470" y="2202"/>
                </a:lnTo>
                <a:lnTo>
                  <a:pt x="1469" y="2204"/>
                </a:lnTo>
                <a:lnTo>
                  <a:pt x="1469" y="2206"/>
                </a:lnTo>
                <a:lnTo>
                  <a:pt x="1469" y="2207"/>
                </a:lnTo>
                <a:lnTo>
                  <a:pt x="1468" y="2210"/>
                </a:lnTo>
                <a:lnTo>
                  <a:pt x="1467" y="2210"/>
                </a:lnTo>
                <a:lnTo>
                  <a:pt x="1465" y="2210"/>
                </a:lnTo>
                <a:lnTo>
                  <a:pt x="1464" y="2210"/>
                </a:lnTo>
                <a:lnTo>
                  <a:pt x="1463" y="2210"/>
                </a:lnTo>
                <a:lnTo>
                  <a:pt x="1461" y="2210"/>
                </a:lnTo>
                <a:lnTo>
                  <a:pt x="1460" y="2210"/>
                </a:lnTo>
                <a:lnTo>
                  <a:pt x="1459" y="2210"/>
                </a:lnTo>
                <a:lnTo>
                  <a:pt x="1457" y="2210"/>
                </a:lnTo>
                <a:lnTo>
                  <a:pt x="1456" y="2210"/>
                </a:lnTo>
                <a:lnTo>
                  <a:pt x="1455" y="2210"/>
                </a:lnTo>
                <a:lnTo>
                  <a:pt x="1454" y="2210"/>
                </a:lnTo>
                <a:lnTo>
                  <a:pt x="1453" y="2210"/>
                </a:lnTo>
                <a:lnTo>
                  <a:pt x="1451" y="2210"/>
                </a:lnTo>
                <a:lnTo>
                  <a:pt x="1450" y="2210"/>
                </a:lnTo>
                <a:lnTo>
                  <a:pt x="1448" y="2210"/>
                </a:lnTo>
                <a:lnTo>
                  <a:pt x="1447" y="2210"/>
                </a:lnTo>
                <a:lnTo>
                  <a:pt x="1446" y="2210"/>
                </a:lnTo>
                <a:lnTo>
                  <a:pt x="1445" y="2210"/>
                </a:lnTo>
                <a:lnTo>
                  <a:pt x="1444" y="2208"/>
                </a:lnTo>
                <a:lnTo>
                  <a:pt x="1442" y="2208"/>
                </a:lnTo>
                <a:lnTo>
                  <a:pt x="1440" y="2208"/>
                </a:lnTo>
                <a:lnTo>
                  <a:pt x="1439" y="2208"/>
                </a:lnTo>
                <a:lnTo>
                  <a:pt x="1438" y="2208"/>
                </a:lnTo>
                <a:lnTo>
                  <a:pt x="1437" y="2206"/>
                </a:lnTo>
                <a:lnTo>
                  <a:pt x="1437" y="2204"/>
                </a:lnTo>
                <a:lnTo>
                  <a:pt x="1431" y="2205"/>
                </a:lnTo>
                <a:lnTo>
                  <a:pt x="1430" y="2205"/>
                </a:lnTo>
                <a:lnTo>
                  <a:pt x="1429" y="2205"/>
                </a:lnTo>
                <a:lnTo>
                  <a:pt x="1429" y="2206"/>
                </a:lnTo>
                <a:lnTo>
                  <a:pt x="1430" y="2208"/>
                </a:lnTo>
                <a:lnTo>
                  <a:pt x="1431" y="2210"/>
                </a:lnTo>
                <a:lnTo>
                  <a:pt x="1431" y="2211"/>
                </a:lnTo>
                <a:lnTo>
                  <a:pt x="1433" y="2211"/>
                </a:lnTo>
                <a:lnTo>
                  <a:pt x="1433" y="2212"/>
                </a:lnTo>
                <a:lnTo>
                  <a:pt x="1434" y="2213"/>
                </a:lnTo>
                <a:lnTo>
                  <a:pt x="1434" y="2214"/>
                </a:lnTo>
                <a:lnTo>
                  <a:pt x="1435" y="2216"/>
                </a:lnTo>
                <a:lnTo>
                  <a:pt x="1436" y="2219"/>
                </a:lnTo>
                <a:lnTo>
                  <a:pt x="1435" y="2220"/>
                </a:lnTo>
                <a:lnTo>
                  <a:pt x="1436" y="2221"/>
                </a:lnTo>
                <a:lnTo>
                  <a:pt x="1433" y="2222"/>
                </a:lnTo>
                <a:lnTo>
                  <a:pt x="1434" y="2223"/>
                </a:lnTo>
                <a:lnTo>
                  <a:pt x="1433" y="2223"/>
                </a:lnTo>
                <a:lnTo>
                  <a:pt x="1431" y="2223"/>
                </a:lnTo>
                <a:lnTo>
                  <a:pt x="1431" y="2226"/>
                </a:lnTo>
                <a:lnTo>
                  <a:pt x="1431" y="2227"/>
                </a:lnTo>
                <a:lnTo>
                  <a:pt x="1431" y="2228"/>
                </a:lnTo>
                <a:lnTo>
                  <a:pt x="1431" y="2230"/>
                </a:lnTo>
                <a:lnTo>
                  <a:pt x="1431" y="2231"/>
                </a:lnTo>
                <a:lnTo>
                  <a:pt x="1431" y="2232"/>
                </a:lnTo>
                <a:lnTo>
                  <a:pt x="1430" y="2232"/>
                </a:lnTo>
                <a:lnTo>
                  <a:pt x="1427" y="2232"/>
                </a:lnTo>
                <a:lnTo>
                  <a:pt x="1422" y="2232"/>
                </a:lnTo>
                <a:lnTo>
                  <a:pt x="1420" y="2231"/>
                </a:lnTo>
                <a:lnTo>
                  <a:pt x="1418" y="2231"/>
                </a:lnTo>
                <a:lnTo>
                  <a:pt x="1417" y="2231"/>
                </a:lnTo>
                <a:lnTo>
                  <a:pt x="1416" y="2229"/>
                </a:lnTo>
                <a:lnTo>
                  <a:pt x="1414" y="2229"/>
                </a:lnTo>
                <a:lnTo>
                  <a:pt x="1414" y="2227"/>
                </a:lnTo>
                <a:lnTo>
                  <a:pt x="1413" y="2226"/>
                </a:lnTo>
                <a:lnTo>
                  <a:pt x="1412" y="2224"/>
                </a:lnTo>
                <a:lnTo>
                  <a:pt x="1410" y="2220"/>
                </a:lnTo>
                <a:lnTo>
                  <a:pt x="1409" y="2219"/>
                </a:lnTo>
                <a:lnTo>
                  <a:pt x="1406" y="2216"/>
                </a:lnTo>
                <a:lnTo>
                  <a:pt x="1405" y="2214"/>
                </a:lnTo>
                <a:lnTo>
                  <a:pt x="1404" y="2213"/>
                </a:lnTo>
                <a:lnTo>
                  <a:pt x="1403" y="2212"/>
                </a:lnTo>
                <a:lnTo>
                  <a:pt x="1402" y="2211"/>
                </a:lnTo>
                <a:lnTo>
                  <a:pt x="1401" y="2210"/>
                </a:lnTo>
                <a:lnTo>
                  <a:pt x="1400" y="2210"/>
                </a:lnTo>
                <a:lnTo>
                  <a:pt x="1400" y="2208"/>
                </a:lnTo>
                <a:lnTo>
                  <a:pt x="1399" y="2208"/>
                </a:lnTo>
                <a:lnTo>
                  <a:pt x="1396" y="2208"/>
                </a:lnTo>
                <a:lnTo>
                  <a:pt x="1394" y="2210"/>
                </a:lnTo>
                <a:lnTo>
                  <a:pt x="1388" y="2211"/>
                </a:lnTo>
                <a:lnTo>
                  <a:pt x="1383" y="2212"/>
                </a:lnTo>
                <a:lnTo>
                  <a:pt x="1379" y="2213"/>
                </a:lnTo>
                <a:lnTo>
                  <a:pt x="1374" y="2214"/>
                </a:lnTo>
                <a:lnTo>
                  <a:pt x="1371" y="2214"/>
                </a:lnTo>
                <a:lnTo>
                  <a:pt x="1368" y="2214"/>
                </a:lnTo>
                <a:lnTo>
                  <a:pt x="1366" y="2214"/>
                </a:lnTo>
                <a:lnTo>
                  <a:pt x="1364" y="2214"/>
                </a:lnTo>
                <a:lnTo>
                  <a:pt x="1362" y="2214"/>
                </a:lnTo>
                <a:lnTo>
                  <a:pt x="1358" y="2214"/>
                </a:lnTo>
                <a:lnTo>
                  <a:pt x="1353" y="2213"/>
                </a:lnTo>
                <a:lnTo>
                  <a:pt x="1349" y="2212"/>
                </a:lnTo>
                <a:lnTo>
                  <a:pt x="1347" y="2212"/>
                </a:lnTo>
                <a:lnTo>
                  <a:pt x="1347" y="2231"/>
                </a:lnTo>
                <a:lnTo>
                  <a:pt x="1346" y="2255"/>
                </a:lnTo>
                <a:lnTo>
                  <a:pt x="1346" y="2256"/>
                </a:lnTo>
                <a:lnTo>
                  <a:pt x="1349" y="2256"/>
                </a:lnTo>
                <a:lnTo>
                  <a:pt x="1350" y="2256"/>
                </a:lnTo>
                <a:lnTo>
                  <a:pt x="1350" y="2257"/>
                </a:lnTo>
                <a:lnTo>
                  <a:pt x="1347" y="2257"/>
                </a:lnTo>
                <a:lnTo>
                  <a:pt x="1345" y="2258"/>
                </a:lnTo>
                <a:lnTo>
                  <a:pt x="1345" y="2257"/>
                </a:lnTo>
                <a:lnTo>
                  <a:pt x="1341" y="2258"/>
                </a:lnTo>
                <a:lnTo>
                  <a:pt x="1340" y="2258"/>
                </a:lnTo>
                <a:lnTo>
                  <a:pt x="1338" y="2257"/>
                </a:lnTo>
                <a:lnTo>
                  <a:pt x="1337" y="2257"/>
                </a:lnTo>
                <a:lnTo>
                  <a:pt x="1335" y="2252"/>
                </a:lnTo>
                <a:lnTo>
                  <a:pt x="1335" y="2250"/>
                </a:lnTo>
                <a:lnTo>
                  <a:pt x="1334" y="2249"/>
                </a:lnTo>
                <a:lnTo>
                  <a:pt x="1334" y="2247"/>
                </a:lnTo>
                <a:lnTo>
                  <a:pt x="1333" y="2246"/>
                </a:lnTo>
                <a:lnTo>
                  <a:pt x="1332" y="2243"/>
                </a:lnTo>
                <a:lnTo>
                  <a:pt x="1329" y="2236"/>
                </a:lnTo>
                <a:lnTo>
                  <a:pt x="1328" y="2232"/>
                </a:lnTo>
                <a:lnTo>
                  <a:pt x="1318" y="2235"/>
                </a:lnTo>
                <a:lnTo>
                  <a:pt x="1318" y="2236"/>
                </a:lnTo>
                <a:lnTo>
                  <a:pt x="1318" y="2239"/>
                </a:lnTo>
                <a:lnTo>
                  <a:pt x="1318" y="2249"/>
                </a:lnTo>
                <a:lnTo>
                  <a:pt x="1318" y="2250"/>
                </a:lnTo>
                <a:lnTo>
                  <a:pt x="1309" y="2250"/>
                </a:lnTo>
                <a:lnTo>
                  <a:pt x="1303" y="2250"/>
                </a:lnTo>
                <a:lnTo>
                  <a:pt x="1303" y="2248"/>
                </a:lnTo>
                <a:lnTo>
                  <a:pt x="1303" y="2246"/>
                </a:lnTo>
                <a:lnTo>
                  <a:pt x="1303" y="2244"/>
                </a:lnTo>
                <a:lnTo>
                  <a:pt x="1303" y="2241"/>
                </a:lnTo>
                <a:lnTo>
                  <a:pt x="1303" y="2239"/>
                </a:lnTo>
                <a:lnTo>
                  <a:pt x="1298" y="2239"/>
                </a:lnTo>
                <a:lnTo>
                  <a:pt x="1298" y="2237"/>
                </a:lnTo>
                <a:lnTo>
                  <a:pt x="1296" y="2237"/>
                </a:lnTo>
                <a:lnTo>
                  <a:pt x="1296" y="2248"/>
                </a:lnTo>
                <a:lnTo>
                  <a:pt x="1292" y="2248"/>
                </a:lnTo>
                <a:lnTo>
                  <a:pt x="1292" y="2250"/>
                </a:lnTo>
                <a:lnTo>
                  <a:pt x="1292" y="2253"/>
                </a:lnTo>
                <a:lnTo>
                  <a:pt x="1290" y="2253"/>
                </a:lnTo>
                <a:lnTo>
                  <a:pt x="1287" y="2253"/>
                </a:lnTo>
                <a:lnTo>
                  <a:pt x="1287" y="2256"/>
                </a:lnTo>
                <a:lnTo>
                  <a:pt x="1286" y="2256"/>
                </a:lnTo>
                <a:lnTo>
                  <a:pt x="1286" y="2252"/>
                </a:lnTo>
                <a:lnTo>
                  <a:pt x="1284" y="2252"/>
                </a:lnTo>
                <a:lnTo>
                  <a:pt x="1277" y="2252"/>
                </a:lnTo>
                <a:lnTo>
                  <a:pt x="1277" y="2255"/>
                </a:lnTo>
                <a:lnTo>
                  <a:pt x="1277" y="2262"/>
                </a:lnTo>
                <a:lnTo>
                  <a:pt x="1275" y="2261"/>
                </a:lnTo>
                <a:lnTo>
                  <a:pt x="1274" y="2260"/>
                </a:lnTo>
                <a:lnTo>
                  <a:pt x="1273" y="2258"/>
                </a:lnTo>
                <a:lnTo>
                  <a:pt x="1273" y="2257"/>
                </a:lnTo>
                <a:lnTo>
                  <a:pt x="1271" y="2258"/>
                </a:lnTo>
                <a:lnTo>
                  <a:pt x="1270" y="2258"/>
                </a:lnTo>
                <a:lnTo>
                  <a:pt x="1267" y="2260"/>
                </a:lnTo>
                <a:lnTo>
                  <a:pt x="1261" y="2260"/>
                </a:lnTo>
                <a:lnTo>
                  <a:pt x="1259" y="2261"/>
                </a:lnTo>
                <a:lnTo>
                  <a:pt x="1258" y="2261"/>
                </a:lnTo>
                <a:lnTo>
                  <a:pt x="1257" y="2261"/>
                </a:lnTo>
                <a:lnTo>
                  <a:pt x="1256" y="2261"/>
                </a:lnTo>
                <a:lnTo>
                  <a:pt x="1254" y="2261"/>
                </a:lnTo>
                <a:lnTo>
                  <a:pt x="1253" y="2261"/>
                </a:lnTo>
                <a:lnTo>
                  <a:pt x="1252" y="2261"/>
                </a:lnTo>
                <a:lnTo>
                  <a:pt x="1251" y="2261"/>
                </a:lnTo>
                <a:lnTo>
                  <a:pt x="1250" y="2261"/>
                </a:lnTo>
                <a:lnTo>
                  <a:pt x="1251" y="2258"/>
                </a:lnTo>
                <a:lnTo>
                  <a:pt x="1245" y="2254"/>
                </a:lnTo>
                <a:lnTo>
                  <a:pt x="1243" y="2252"/>
                </a:lnTo>
                <a:lnTo>
                  <a:pt x="1239" y="2248"/>
                </a:lnTo>
                <a:lnTo>
                  <a:pt x="1230" y="2248"/>
                </a:lnTo>
                <a:lnTo>
                  <a:pt x="1230" y="2240"/>
                </a:lnTo>
                <a:lnTo>
                  <a:pt x="1230" y="2232"/>
                </a:lnTo>
                <a:lnTo>
                  <a:pt x="1230" y="2224"/>
                </a:lnTo>
                <a:lnTo>
                  <a:pt x="1230" y="2206"/>
                </a:lnTo>
                <a:lnTo>
                  <a:pt x="1230" y="2205"/>
                </a:lnTo>
                <a:lnTo>
                  <a:pt x="1216" y="2205"/>
                </a:lnTo>
                <a:lnTo>
                  <a:pt x="1211" y="2205"/>
                </a:lnTo>
                <a:lnTo>
                  <a:pt x="1210" y="2205"/>
                </a:lnTo>
                <a:lnTo>
                  <a:pt x="1203" y="2205"/>
                </a:lnTo>
                <a:lnTo>
                  <a:pt x="1199" y="2205"/>
                </a:lnTo>
                <a:lnTo>
                  <a:pt x="1193" y="2205"/>
                </a:lnTo>
                <a:lnTo>
                  <a:pt x="1193" y="2204"/>
                </a:lnTo>
                <a:lnTo>
                  <a:pt x="1192" y="2204"/>
                </a:lnTo>
                <a:lnTo>
                  <a:pt x="1186" y="2204"/>
                </a:lnTo>
                <a:lnTo>
                  <a:pt x="1183" y="2204"/>
                </a:lnTo>
                <a:lnTo>
                  <a:pt x="1178" y="2204"/>
                </a:lnTo>
                <a:lnTo>
                  <a:pt x="1175" y="2204"/>
                </a:lnTo>
                <a:lnTo>
                  <a:pt x="1173" y="2204"/>
                </a:lnTo>
                <a:lnTo>
                  <a:pt x="1171" y="2203"/>
                </a:lnTo>
                <a:lnTo>
                  <a:pt x="1169" y="2203"/>
                </a:lnTo>
                <a:lnTo>
                  <a:pt x="1161" y="2203"/>
                </a:lnTo>
                <a:lnTo>
                  <a:pt x="1160" y="2203"/>
                </a:lnTo>
                <a:lnTo>
                  <a:pt x="1161" y="2190"/>
                </a:lnTo>
                <a:lnTo>
                  <a:pt x="1163" y="2187"/>
                </a:lnTo>
                <a:lnTo>
                  <a:pt x="1166" y="2162"/>
                </a:lnTo>
                <a:lnTo>
                  <a:pt x="1164" y="2161"/>
                </a:lnTo>
                <a:lnTo>
                  <a:pt x="1163" y="2161"/>
                </a:lnTo>
                <a:lnTo>
                  <a:pt x="1161" y="2160"/>
                </a:lnTo>
                <a:lnTo>
                  <a:pt x="1159" y="2157"/>
                </a:lnTo>
                <a:lnTo>
                  <a:pt x="1155" y="2155"/>
                </a:lnTo>
                <a:lnTo>
                  <a:pt x="1151" y="2153"/>
                </a:lnTo>
                <a:lnTo>
                  <a:pt x="1148" y="2151"/>
                </a:lnTo>
                <a:lnTo>
                  <a:pt x="1143" y="2148"/>
                </a:lnTo>
                <a:lnTo>
                  <a:pt x="1140" y="2146"/>
                </a:lnTo>
                <a:lnTo>
                  <a:pt x="1137" y="2143"/>
                </a:lnTo>
                <a:lnTo>
                  <a:pt x="1132" y="2140"/>
                </a:lnTo>
                <a:lnTo>
                  <a:pt x="1129" y="2137"/>
                </a:lnTo>
                <a:lnTo>
                  <a:pt x="1125" y="2136"/>
                </a:lnTo>
                <a:lnTo>
                  <a:pt x="1125" y="2135"/>
                </a:lnTo>
                <a:lnTo>
                  <a:pt x="1124" y="2135"/>
                </a:lnTo>
                <a:lnTo>
                  <a:pt x="1121" y="2131"/>
                </a:lnTo>
                <a:lnTo>
                  <a:pt x="1118" y="2130"/>
                </a:lnTo>
                <a:lnTo>
                  <a:pt x="1116" y="2129"/>
                </a:lnTo>
                <a:lnTo>
                  <a:pt x="1116" y="2128"/>
                </a:lnTo>
                <a:lnTo>
                  <a:pt x="1113" y="2126"/>
                </a:lnTo>
                <a:lnTo>
                  <a:pt x="1115" y="2121"/>
                </a:lnTo>
                <a:lnTo>
                  <a:pt x="1116" y="2120"/>
                </a:lnTo>
                <a:lnTo>
                  <a:pt x="1118" y="2118"/>
                </a:lnTo>
                <a:lnTo>
                  <a:pt x="1118" y="2117"/>
                </a:lnTo>
                <a:lnTo>
                  <a:pt x="1120" y="2114"/>
                </a:lnTo>
                <a:lnTo>
                  <a:pt x="1121" y="2113"/>
                </a:lnTo>
                <a:lnTo>
                  <a:pt x="1122" y="2112"/>
                </a:lnTo>
                <a:lnTo>
                  <a:pt x="1121" y="2111"/>
                </a:lnTo>
                <a:lnTo>
                  <a:pt x="1121" y="2110"/>
                </a:lnTo>
                <a:lnTo>
                  <a:pt x="1120" y="2110"/>
                </a:lnTo>
                <a:lnTo>
                  <a:pt x="1118" y="2110"/>
                </a:lnTo>
                <a:lnTo>
                  <a:pt x="1117" y="2110"/>
                </a:lnTo>
                <a:lnTo>
                  <a:pt x="1116" y="2110"/>
                </a:lnTo>
                <a:lnTo>
                  <a:pt x="1115" y="2111"/>
                </a:lnTo>
                <a:lnTo>
                  <a:pt x="1115" y="2113"/>
                </a:lnTo>
                <a:lnTo>
                  <a:pt x="1114" y="2115"/>
                </a:lnTo>
                <a:lnTo>
                  <a:pt x="1113" y="2118"/>
                </a:lnTo>
                <a:lnTo>
                  <a:pt x="1113" y="2119"/>
                </a:lnTo>
                <a:lnTo>
                  <a:pt x="1105" y="2113"/>
                </a:lnTo>
                <a:lnTo>
                  <a:pt x="1106" y="2112"/>
                </a:lnTo>
                <a:lnTo>
                  <a:pt x="1106" y="2111"/>
                </a:lnTo>
                <a:lnTo>
                  <a:pt x="1106" y="2110"/>
                </a:lnTo>
                <a:lnTo>
                  <a:pt x="1107" y="2108"/>
                </a:lnTo>
                <a:lnTo>
                  <a:pt x="1106" y="2106"/>
                </a:lnTo>
                <a:lnTo>
                  <a:pt x="1104" y="2110"/>
                </a:lnTo>
                <a:lnTo>
                  <a:pt x="1103" y="2111"/>
                </a:lnTo>
                <a:lnTo>
                  <a:pt x="1100" y="2110"/>
                </a:lnTo>
                <a:lnTo>
                  <a:pt x="1100" y="2109"/>
                </a:lnTo>
                <a:lnTo>
                  <a:pt x="1099" y="2109"/>
                </a:lnTo>
                <a:lnTo>
                  <a:pt x="1098" y="2109"/>
                </a:lnTo>
                <a:lnTo>
                  <a:pt x="1098" y="2108"/>
                </a:lnTo>
                <a:lnTo>
                  <a:pt x="1097" y="2108"/>
                </a:lnTo>
                <a:lnTo>
                  <a:pt x="1096" y="2108"/>
                </a:lnTo>
                <a:lnTo>
                  <a:pt x="1096" y="2106"/>
                </a:lnTo>
                <a:lnTo>
                  <a:pt x="1095" y="2106"/>
                </a:lnTo>
                <a:lnTo>
                  <a:pt x="1095" y="2104"/>
                </a:lnTo>
                <a:lnTo>
                  <a:pt x="1095" y="2103"/>
                </a:lnTo>
                <a:lnTo>
                  <a:pt x="1095" y="2102"/>
                </a:lnTo>
                <a:lnTo>
                  <a:pt x="1095" y="2101"/>
                </a:lnTo>
                <a:lnTo>
                  <a:pt x="1089" y="2100"/>
                </a:lnTo>
                <a:lnTo>
                  <a:pt x="1089" y="2105"/>
                </a:lnTo>
                <a:lnTo>
                  <a:pt x="1088" y="2104"/>
                </a:lnTo>
                <a:lnTo>
                  <a:pt x="1087" y="2104"/>
                </a:lnTo>
                <a:lnTo>
                  <a:pt x="1083" y="2103"/>
                </a:lnTo>
                <a:lnTo>
                  <a:pt x="1078" y="2103"/>
                </a:lnTo>
                <a:lnTo>
                  <a:pt x="1079" y="2100"/>
                </a:lnTo>
                <a:lnTo>
                  <a:pt x="1079" y="2096"/>
                </a:lnTo>
                <a:lnTo>
                  <a:pt x="1078" y="2095"/>
                </a:lnTo>
                <a:lnTo>
                  <a:pt x="1074" y="2094"/>
                </a:lnTo>
                <a:lnTo>
                  <a:pt x="1073" y="2094"/>
                </a:lnTo>
                <a:lnTo>
                  <a:pt x="1072" y="2094"/>
                </a:lnTo>
                <a:lnTo>
                  <a:pt x="1070" y="2094"/>
                </a:lnTo>
                <a:lnTo>
                  <a:pt x="1064" y="2094"/>
                </a:lnTo>
                <a:lnTo>
                  <a:pt x="1061" y="2094"/>
                </a:lnTo>
                <a:lnTo>
                  <a:pt x="1057" y="2094"/>
                </a:lnTo>
                <a:lnTo>
                  <a:pt x="1055" y="2093"/>
                </a:lnTo>
                <a:lnTo>
                  <a:pt x="1054" y="2093"/>
                </a:lnTo>
                <a:lnTo>
                  <a:pt x="1040" y="2092"/>
                </a:lnTo>
                <a:lnTo>
                  <a:pt x="1037" y="2094"/>
                </a:lnTo>
                <a:lnTo>
                  <a:pt x="1036" y="2095"/>
                </a:lnTo>
                <a:lnTo>
                  <a:pt x="1034" y="2096"/>
                </a:lnTo>
                <a:lnTo>
                  <a:pt x="1031" y="2096"/>
                </a:lnTo>
                <a:lnTo>
                  <a:pt x="1030" y="2096"/>
                </a:lnTo>
                <a:lnTo>
                  <a:pt x="1029" y="2096"/>
                </a:lnTo>
                <a:lnTo>
                  <a:pt x="1028" y="2096"/>
                </a:lnTo>
                <a:lnTo>
                  <a:pt x="1027" y="2096"/>
                </a:lnTo>
                <a:lnTo>
                  <a:pt x="1025" y="2096"/>
                </a:lnTo>
                <a:lnTo>
                  <a:pt x="1024" y="2087"/>
                </a:lnTo>
                <a:lnTo>
                  <a:pt x="1036" y="2076"/>
                </a:lnTo>
                <a:lnTo>
                  <a:pt x="1037" y="2077"/>
                </a:lnTo>
                <a:lnTo>
                  <a:pt x="1038" y="2078"/>
                </a:lnTo>
                <a:lnTo>
                  <a:pt x="1039" y="2079"/>
                </a:lnTo>
                <a:lnTo>
                  <a:pt x="1042" y="2080"/>
                </a:lnTo>
                <a:lnTo>
                  <a:pt x="1045" y="2077"/>
                </a:lnTo>
                <a:lnTo>
                  <a:pt x="1048" y="2080"/>
                </a:lnTo>
                <a:lnTo>
                  <a:pt x="1038" y="2069"/>
                </a:lnTo>
                <a:lnTo>
                  <a:pt x="1040" y="2066"/>
                </a:lnTo>
                <a:lnTo>
                  <a:pt x="1051" y="2077"/>
                </a:lnTo>
                <a:lnTo>
                  <a:pt x="1053" y="2076"/>
                </a:lnTo>
                <a:lnTo>
                  <a:pt x="1054" y="2075"/>
                </a:lnTo>
                <a:lnTo>
                  <a:pt x="1041" y="2063"/>
                </a:lnTo>
                <a:lnTo>
                  <a:pt x="1040" y="2063"/>
                </a:lnTo>
                <a:lnTo>
                  <a:pt x="1039" y="2063"/>
                </a:lnTo>
                <a:lnTo>
                  <a:pt x="1038" y="2063"/>
                </a:lnTo>
                <a:lnTo>
                  <a:pt x="1037" y="2063"/>
                </a:lnTo>
                <a:lnTo>
                  <a:pt x="1036" y="2063"/>
                </a:lnTo>
                <a:lnTo>
                  <a:pt x="1033" y="2062"/>
                </a:lnTo>
                <a:lnTo>
                  <a:pt x="1031" y="2062"/>
                </a:lnTo>
                <a:lnTo>
                  <a:pt x="1029" y="2062"/>
                </a:lnTo>
                <a:lnTo>
                  <a:pt x="1025" y="2062"/>
                </a:lnTo>
                <a:lnTo>
                  <a:pt x="1023" y="2062"/>
                </a:lnTo>
                <a:lnTo>
                  <a:pt x="1021" y="2062"/>
                </a:lnTo>
                <a:lnTo>
                  <a:pt x="1019" y="2062"/>
                </a:lnTo>
                <a:lnTo>
                  <a:pt x="1019" y="2066"/>
                </a:lnTo>
                <a:lnTo>
                  <a:pt x="1019" y="2067"/>
                </a:lnTo>
                <a:lnTo>
                  <a:pt x="1019" y="2069"/>
                </a:lnTo>
                <a:lnTo>
                  <a:pt x="1019" y="2070"/>
                </a:lnTo>
                <a:lnTo>
                  <a:pt x="1019" y="2072"/>
                </a:lnTo>
                <a:lnTo>
                  <a:pt x="1019" y="2073"/>
                </a:lnTo>
                <a:lnTo>
                  <a:pt x="1019" y="2075"/>
                </a:lnTo>
                <a:lnTo>
                  <a:pt x="1020" y="2078"/>
                </a:lnTo>
                <a:lnTo>
                  <a:pt x="1020" y="2079"/>
                </a:lnTo>
                <a:lnTo>
                  <a:pt x="1020" y="2080"/>
                </a:lnTo>
                <a:lnTo>
                  <a:pt x="1020" y="2084"/>
                </a:lnTo>
                <a:lnTo>
                  <a:pt x="1020" y="2087"/>
                </a:lnTo>
                <a:lnTo>
                  <a:pt x="1020" y="2088"/>
                </a:lnTo>
                <a:lnTo>
                  <a:pt x="1020" y="2096"/>
                </a:lnTo>
                <a:lnTo>
                  <a:pt x="1017" y="2097"/>
                </a:lnTo>
                <a:lnTo>
                  <a:pt x="1015" y="2097"/>
                </a:lnTo>
                <a:lnTo>
                  <a:pt x="1013" y="2097"/>
                </a:lnTo>
                <a:lnTo>
                  <a:pt x="1010" y="2097"/>
                </a:lnTo>
                <a:lnTo>
                  <a:pt x="1007" y="2097"/>
                </a:lnTo>
                <a:lnTo>
                  <a:pt x="1007" y="2098"/>
                </a:lnTo>
                <a:lnTo>
                  <a:pt x="1006" y="2098"/>
                </a:lnTo>
                <a:lnTo>
                  <a:pt x="1005" y="2098"/>
                </a:lnTo>
                <a:lnTo>
                  <a:pt x="1004" y="2098"/>
                </a:lnTo>
                <a:lnTo>
                  <a:pt x="1003" y="2098"/>
                </a:lnTo>
                <a:lnTo>
                  <a:pt x="1002" y="2098"/>
                </a:lnTo>
                <a:lnTo>
                  <a:pt x="1000" y="2098"/>
                </a:lnTo>
                <a:lnTo>
                  <a:pt x="999" y="2098"/>
                </a:lnTo>
                <a:lnTo>
                  <a:pt x="998" y="2098"/>
                </a:lnTo>
                <a:lnTo>
                  <a:pt x="997" y="2098"/>
                </a:lnTo>
                <a:lnTo>
                  <a:pt x="997" y="2097"/>
                </a:lnTo>
                <a:lnTo>
                  <a:pt x="996" y="2097"/>
                </a:lnTo>
                <a:lnTo>
                  <a:pt x="995" y="2097"/>
                </a:lnTo>
                <a:lnTo>
                  <a:pt x="995" y="2093"/>
                </a:lnTo>
                <a:lnTo>
                  <a:pt x="991" y="2090"/>
                </a:lnTo>
                <a:lnTo>
                  <a:pt x="988" y="2085"/>
                </a:lnTo>
                <a:lnTo>
                  <a:pt x="989" y="2081"/>
                </a:lnTo>
                <a:lnTo>
                  <a:pt x="987" y="2081"/>
                </a:lnTo>
                <a:lnTo>
                  <a:pt x="983" y="2083"/>
                </a:lnTo>
                <a:lnTo>
                  <a:pt x="983" y="2093"/>
                </a:lnTo>
                <a:lnTo>
                  <a:pt x="983" y="2094"/>
                </a:lnTo>
                <a:lnTo>
                  <a:pt x="977" y="2090"/>
                </a:lnTo>
                <a:lnTo>
                  <a:pt x="978" y="2087"/>
                </a:lnTo>
                <a:lnTo>
                  <a:pt x="977" y="2086"/>
                </a:lnTo>
                <a:lnTo>
                  <a:pt x="974" y="2089"/>
                </a:lnTo>
                <a:lnTo>
                  <a:pt x="972" y="2088"/>
                </a:lnTo>
                <a:lnTo>
                  <a:pt x="972" y="2084"/>
                </a:lnTo>
                <a:lnTo>
                  <a:pt x="972" y="2081"/>
                </a:lnTo>
                <a:lnTo>
                  <a:pt x="972" y="2079"/>
                </a:lnTo>
                <a:lnTo>
                  <a:pt x="970" y="2078"/>
                </a:lnTo>
                <a:lnTo>
                  <a:pt x="969" y="2087"/>
                </a:lnTo>
                <a:lnTo>
                  <a:pt x="965" y="2085"/>
                </a:lnTo>
                <a:lnTo>
                  <a:pt x="958" y="2081"/>
                </a:lnTo>
                <a:lnTo>
                  <a:pt x="956" y="2080"/>
                </a:lnTo>
                <a:lnTo>
                  <a:pt x="954" y="2080"/>
                </a:lnTo>
                <a:lnTo>
                  <a:pt x="954" y="2079"/>
                </a:lnTo>
                <a:lnTo>
                  <a:pt x="951" y="2078"/>
                </a:lnTo>
                <a:lnTo>
                  <a:pt x="949" y="2075"/>
                </a:lnTo>
                <a:lnTo>
                  <a:pt x="946" y="2072"/>
                </a:lnTo>
                <a:lnTo>
                  <a:pt x="946" y="2073"/>
                </a:lnTo>
                <a:lnTo>
                  <a:pt x="946" y="2075"/>
                </a:lnTo>
                <a:lnTo>
                  <a:pt x="944" y="2075"/>
                </a:lnTo>
                <a:lnTo>
                  <a:pt x="941" y="2073"/>
                </a:lnTo>
                <a:lnTo>
                  <a:pt x="940" y="2072"/>
                </a:lnTo>
                <a:lnTo>
                  <a:pt x="935" y="2070"/>
                </a:lnTo>
                <a:lnTo>
                  <a:pt x="930" y="2068"/>
                </a:lnTo>
                <a:lnTo>
                  <a:pt x="930" y="2066"/>
                </a:lnTo>
                <a:lnTo>
                  <a:pt x="930" y="2063"/>
                </a:lnTo>
                <a:lnTo>
                  <a:pt x="931" y="2059"/>
                </a:lnTo>
                <a:lnTo>
                  <a:pt x="929" y="2059"/>
                </a:lnTo>
                <a:lnTo>
                  <a:pt x="928" y="2059"/>
                </a:lnTo>
                <a:lnTo>
                  <a:pt x="928" y="2062"/>
                </a:lnTo>
                <a:lnTo>
                  <a:pt x="927" y="2066"/>
                </a:lnTo>
                <a:lnTo>
                  <a:pt x="926" y="2067"/>
                </a:lnTo>
                <a:lnTo>
                  <a:pt x="924" y="2066"/>
                </a:lnTo>
                <a:lnTo>
                  <a:pt x="920" y="2064"/>
                </a:lnTo>
                <a:lnTo>
                  <a:pt x="919" y="2063"/>
                </a:lnTo>
                <a:lnTo>
                  <a:pt x="920" y="2060"/>
                </a:lnTo>
                <a:lnTo>
                  <a:pt x="919" y="2059"/>
                </a:lnTo>
                <a:lnTo>
                  <a:pt x="918" y="2063"/>
                </a:lnTo>
                <a:lnTo>
                  <a:pt x="915" y="2062"/>
                </a:lnTo>
                <a:lnTo>
                  <a:pt x="907" y="2059"/>
                </a:lnTo>
                <a:lnTo>
                  <a:pt x="906" y="2058"/>
                </a:lnTo>
                <a:lnTo>
                  <a:pt x="905" y="2058"/>
                </a:lnTo>
                <a:lnTo>
                  <a:pt x="904" y="2056"/>
                </a:lnTo>
                <a:lnTo>
                  <a:pt x="899" y="2054"/>
                </a:lnTo>
                <a:lnTo>
                  <a:pt x="902" y="2043"/>
                </a:lnTo>
                <a:lnTo>
                  <a:pt x="903" y="2031"/>
                </a:lnTo>
                <a:lnTo>
                  <a:pt x="909" y="2033"/>
                </a:lnTo>
                <a:lnTo>
                  <a:pt x="909" y="2031"/>
                </a:lnTo>
                <a:lnTo>
                  <a:pt x="912" y="2027"/>
                </a:lnTo>
                <a:lnTo>
                  <a:pt x="917" y="2020"/>
                </a:lnTo>
                <a:lnTo>
                  <a:pt x="914" y="2020"/>
                </a:lnTo>
                <a:lnTo>
                  <a:pt x="912" y="2021"/>
                </a:lnTo>
                <a:lnTo>
                  <a:pt x="910" y="2021"/>
                </a:lnTo>
                <a:lnTo>
                  <a:pt x="905" y="2022"/>
                </a:lnTo>
                <a:lnTo>
                  <a:pt x="904" y="2022"/>
                </a:lnTo>
                <a:lnTo>
                  <a:pt x="897" y="2027"/>
                </a:lnTo>
                <a:lnTo>
                  <a:pt x="895" y="2028"/>
                </a:lnTo>
                <a:lnTo>
                  <a:pt x="895" y="2029"/>
                </a:lnTo>
                <a:lnTo>
                  <a:pt x="896" y="2033"/>
                </a:lnTo>
                <a:lnTo>
                  <a:pt x="896" y="2035"/>
                </a:lnTo>
                <a:lnTo>
                  <a:pt x="896" y="2037"/>
                </a:lnTo>
                <a:lnTo>
                  <a:pt x="896" y="2039"/>
                </a:lnTo>
                <a:lnTo>
                  <a:pt x="896" y="2041"/>
                </a:lnTo>
                <a:lnTo>
                  <a:pt x="898" y="2042"/>
                </a:lnTo>
                <a:lnTo>
                  <a:pt x="897" y="2046"/>
                </a:lnTo>
                <a:lnTo>
                  <a:pt x="896" y="2046"/>
                </a:lnTo>
                <a:lnTo>
                  <a:pt x="895" y="2052"/>
                </a:lnTo>
                <a:lnTo>
                  <a:pt x="892" y="2051"/>
                </a:lnTo>
                <a:lnTo>
                  <a:pt x="890" y="2051"/>
                </a:lnTo>
                <a:lnTo>
                  <a:pt x="890" y="2050"/>
                </a:lnTo>
                <a:lnTo>
                  <a:pt x="889" y="2050"/>
                </a:lnTo>
                <a:lnTo>
                  <a:pt x="892" y="2047"/>
                </a:lnTo>
                <a:lnTo>
                  <a:pt x="893" y="2044"/>
                </a:lnTo>
                <a:lnTo>
                  <a:pt x="894" y="2037"/>
                </a:lnTo>
                <a:lnTo>
                  <a:pt x="889" y="2036"/>
                </a:lnTo>
                <a:lnTo>
                  <a:pt x="889" y="2038"/>
                </a:lnTo>
                <a:lnTo>
                  <a:pt x="888" y="2038"/>
                </a:lnTo>
                <a:lnTo>
                  <a:pt x="888" y="2036"/>
                </a:lnTo>
                <a:lnTo>
                  <a:pt x="881" y="2034"/>
                </a:lnTo>
                <a:lnTo>
                  <a:pt x="879" y="2036"/>
                </a:lnTo>
                <a:lnTo>
                  <a:pt x="877" y="2044"/>
                </a:lnTo>
                <a:lnTo>
                  <a:pt x="878" y="2049"/>
                </a:lnTo>
                <a:lnTo>
                  <a:pt x="884" y="2051"/>
                </a:lnTo>
                <a:lnTo>
                  <a:pt x="884" y="2050"/>
                </a:lnTo>
                <a:lnTo>
                  <a:pt x="890" y="2053"/>
                </a:lnTo>
                <a:lnTo>
                  <a:pt x="898" y="2056"/>
                </a:lnTo>
                <a:lnTo>
                  <a:pt x="901" y="2058"/>
                </a:lnTo>
                <a:lnTo>
                  <a:pt x="898" y="2058"/>
                </a:lnTo>
                <a:lnTo>
                  <a:pt x="896" y="2059"/>
                </a:lnTo>
                <a:lnTo>
                  <a:pt x="897" y="2066"/>
                </a:lnTo>
                <a:lnTo>
                  <a:pt x="897" y="2075"/>
                </a:lnTo>
                <a:lnTo>
                  <a:pt x="897" y="2076"/>
                </a:lnTo>
                <a:lnTo>
                  <a:pt x="884" y="2075"/>
                </a:lnTo>
                <a:lnTo>
                  <a:pt x="865" y="2075"/>
                </a:lnTo>
                <a:lnTo>
                  <a:pt x="863" y="2075"/>
                </a:lnTo>
                <a:lnTo>
                  <a:pt x="862" y="2075"/>
                </a:lnTo>
                <a:lnTo>
                  <a:pt x="861" y="2075"/>
                </a:lnTo>
                <a:lnTo>
                  <a:pt x="860" y="2075"/>
                </a:lnTo>
                <a:lnTo>
                  <a:pt x="859" y="2075"/>
                </a:lnTo>
                <a:lnTo>
                  <a:pt x="858" y="2075"/>
                </a:lnTo>
                <a:lnTo>
                  <a:pt x="856" y="2075"/>
                </a:lnTo>
                <a:lnTo>
                  <a:pt x="855" y="2075"/>
                </a:lnTo>
                <a:lnTo>
                  <a:pt x="854" y="2075"/>
                </a:lnTo>
                <a:lnTo>
                  <a:pt x="845" y="2075"/>
                </a:lnTo>
                <a:lnTo>
                  <a:pt x="845" y="2067"/>
                </a:lnTo>
                <a:lnTo>
                  <a:pt x="845" y="2060"/>
                </a:lnTo>
                <a:lnTo>
                  <a:pt x="845" y="2055"/>
                </a:lnTo>
                <a:lnTo>
                  <a:pt x="845" y="2050"/>
                </a:lnTo>
                <a:lnTo>
                  <a:pt x="845" y="2049"/>
                </a:lnTo>
                <a:lnTo>
                  <a:pt x="846" y="2043"/>
                </a:lnTo>
                <a:lnTo>
                  <a:pt x="846" y="2039"/>
                </a:lnTo>
                <a:lnTo>
                  <a:pt x="846" y="2037"/>
                </a:lnTo>
                <a:lnTo>
                  <a:pt x="843" y="2036"/>
                </a:lnTo>
                <a:lnTo>
                  <a:pt x="841" y="2035"/>
                </a:lnTo>
                <a:lnTo>
                  <a:pt x="839" y="2035"/>
                </a:lnTo>
                <a:lnTo>
                  <a:pt x="838" y="2035"/>
                </a:lnTo>
                <a:lnTo>
                  <a:pt x="837" y="2035"/>
                </a:lnTo>
                <a:lnTo>
                  <a:pt x="836" y="2035"/>
                </a:lnTo>
                <a:lnTo>
                  <a:pt x="836" y="2034"/>
                </a:lnTo>
                <a:lnTo>
                  <a:pt x="835" y="2034"/>
                </a:lnTo>
                <a:lnTo>
                  <a:pt x="834" y="2034"/>
                </a:lnTo>
                <a:lnTo>
                  <a:pt x="833" y="2034"/>
                </a:lnTo>
                <a:lnTo>
                  <a:pt x="831" y="2034"/>
                </a:lnTo>
                <a:lnTo>
                  <a:pt x="829" y="2033"/>
                </a:lnTo>
                <a:lnTo>
                  <a:pt x="828" y="2033"/>
                </a:lnTo>
                <a:lnTo>
                  <a:pt x="826" y="2033"/>
                </a:lnTo>
                <a:lnTo>
                  <a:pt x="825" y="2033"/>
                </a:lnTo>
                <a:lnTo>
                  <a:pt x="822" y="2033"/>
                </a:lnTo>
                <a:lnTo>
                  <a:pt x="821" y="2033"/>
                </a:lnTo>
                <a:lnTo>
                  <a:pt x="819" y="2033"/>
                </a:lnTo>
                <a:lnTo>
                  <a:pt x="816" y="2033"/>
                </a:lnTo>
                <a:lnTo>
                  <a:pt x="812" y="2033"/>
                </a:lnTo>
                <a:lnTo>
                  <a:pt x="809" y="2034"/>
                </a:lnTo>
                <a:lnTo>
                  <a:pt x="808" y="2034"/>
                </a:lnTo>
                <a:lnTo>
                  <a:pt x="808" y="2033"/>
                </a:lnTo>
                <a:lnTo>
                  <a:pt x="807" y="2033"/>
                </a:lnTo>
                <a:lnTo>
                  <a:pt x="813" y="2026"/>
                </a:lnTo>
                <a:lnTo>
                  <a:pt x="817" y="2022"/>
                </a:lnTo>
                <a:lnTo>
                  <a:pt x="809" y="2021"/>
                </a:lnTo>
                <a:lnTo>
                  <a:pt x="808" y="2021"/>
                </a:lnTo>
                <a:lnTo>
                  <a:pt x="800" y="2020"/>
                </a:lnTo>
                <a:lnTo>
                  <a:pt x="799" y="2020"/>
                </a:lnTo>
                <a:lnTo>
                  <a:pt x="799" y="2024"/>
                </a:lnTo>
                <a:lnTo>
                  <a:pt x="799" y="2035"/>
                </a:lnTo>
                <a:lnTo>
                  <a:pt x="794" y="2035"/>
                </a:lnTo>
                <a:lnTo>
                  <a:pt x="789" y="2036"/>
                </a:lnTo>
                <a:lnTo>
                  <a:pt x="786" y="2036"/>
                </a:lnTo>
                <a:lnTo>
                  <a:pt x="782" y="2037"/>
                </a:lnTo>
                <a:lnTo>
                  <a:pt x="775" y="2038"/>
                </a:lnTo>
                <a:lnTo>
                  <a:pt x="768" y="2039"/>
                </a:lnTo>
                <a:lnTo>
                  <a:pt x="767" y="2039"/>
                </a:lnTo>
                <a:lnTo>
                  <a:pt x="755" y="2042"/>
                </a:lnTo>
                <a:lnTo>
                  <a:pt x="753" y="2022"/>
                </a:lnTo>
                <a:lnTo>
                  <a:pt x="752" y="2017"/>
                </a:lnTo>
                <a:lnTo>
                  <a:pt x="753" y="2017"/>
                </a:lnTo>
                <a:lnTo>
                  <a:pt x="753" y="2016"/>
                </a:lnTo>
                <a:lnTo>
                  <a:pt x="753" y="2014"/>
                </a:lnTo>
                <a:lnTo>
                  <a:pt x="753" y="2013"/>
                </a:lnTo>
                <a:lnTo>
                  <a:pt x="753" y="2012"/>
                </a:lnTo>
                <a:lnTo>
                  <a:pt x="753" y="2010"/>
                </a:lnTo>
                <a:lnTo>
                  <a:pt x="753" y="2008"/>
                </a:lnTo>
                <a:lnTo>
                  <a:pt x="753" y="2007"/>
                </a:lnTo>
                <a:lnTo>
                  <a:pt x="753" y="2005"/>
                </a:lnTo>
                <a:lnTo>
                  <a:pt x="753" y="2003"/>
                </a:lnTo>
                <a:lnTo>
                  <a:pt x="753" y="2002"/>
                </a:lnTo>
                <a:lnTo>
                  <a:pt x="753" y="2001"/>
                </a:lnTo>
                <a:lnTo>
                  <a:pt x="753" y="2000"/>
                </a:lnTo>
                <a:lnTo>
                  <a:pt x="753" y="1999"/>
                </a:lnTo>
                <a:lnTo>
                  <a:pt x="754" y="1999"/>
                </a:lnTo>
                <a:lnTo>
                  <a:pt x="754" y="1995"/>
                </a:lnTo>
                <a:lnTo>
                  <a:pt x="755" y="1993"/>
                </a:lnTo>
                <a:lnTo>
                  <a:pt x="758" y="1990"/>
                </a:lnTo>
                <a:lnTo>
                  <a:pt x="760" y="1985"/>
                </a:lnTo>
                <a:lnTo>
                  <a:pt x="752" y="1983"/>
                </a:lnTo>
                <a:lnTo>
                  <a:pt x="752" y="1982"/>
                </a:lnTo>
                <a:lnTo>
                  <a:pt x="749" y="1982"/>
                </a:lnTo>
                <a:lnTo>
                  <a:pt x="746" y="1980"/>
                </a:lnTo>
                <a:lnTo>
                  <a:pt x="745" y="1980"/>
                </a:lnTo>
                <a:lnTo>
                  <a:pt x="744" y="1979"/>
                </a:lnTo>
                <a:lnTo>
                  <a:pt x="743" y="1979"/>
                </a:lnTo>
                <a:lnTo>
                  <a:pt x="741" y="1978"/>
                </a:lnTo>
                <a:lnTo>
                  <a:pt x="740" y="1977"/>
                </a:lnTo>
                <a:lnTo>
                  <a:pt x="738" y="1977"/>
                </a:lnTo>
                <a:lnTo>
                  <a:pt x="738" y="1976"/>
                </a:lnTo>
                <a:lnTo>
                  <a:pt x="737" y="1976"/>
                </a:lnTo>
                <a:lnTo>
                  <a:pt x="737" y="1975"/>
                </a:lnTo>
                <a:lnTo>
                  <a:pt x="736" y="1975"/>
                </a:lnTo>
                <a:lnTo>
                  <a:pt x="734" y="1975"/>
                </a:lnTo>
                <a:lnTo>
                  <a:pt x="733" y="1975"/>
                </a:lnTo>
                <a:lnTo>
                  <a:pt x="732" y="1975"/>
                </a:lnTo>
                <a:lnTo>
                  <a:pt x="729" y="1975"/>
                </a:lnTo>
                <a:lnTo>
                  <a:pt x="725" y="1975"/>
                </a:lnTo>
                <a:lnTo>
                  <a:pt x="725" y="1977"/>
                </a:lnTo>
                <a:lnTo>
                  <a:pt x="725" y="1979"/>
                </a:lnTo>
                <a:lnTo>
                  <a:pt x="725" y="1982"/>
                </a:lnTo>
                <a:lnTo>
                  <a:pt x="725" y="1983"/>
                </a:lnTo>
                <a:lnTo>
                  <a:pt x="725" y="1985"/>
                </a:lnTo>
                <a:lnTo>
                  <a:pt x="725" y="1988"/>
                </a:lnTo>
                <a:lnTo>
                  <a:pt x="725" y="1991"/>
                </a:lnTo>
                <a:lnTo>
                  <a:pt x="725" y="1994"/>
                </a:lnTo>
                <a:lnTo>
                  <a:pt x="725" y="1996"/>
                </a:lnTo>
                <a:lnTo>
                  <a:pt x="725" y="1999"/>
                </a:lnTo>
                <a:lnTo>
                  <a:pt x="725" y="2002"/>
                </a:lnTo>
                <a:lnTo>
                  <a:pt x="724" y="2004"/>
                </a:lnTo>
                <a:lnTo>
                  <a:pt x="724" y="2008"/>
                </a:lnTo>
                <a:lnTo>
                  <a:pt x="724" y="2011"/>
                </a:lnTo>
                <a:lnTo>
                  <a:pt x="724" y="2016"/>
                </a:lnTo>
                <a:lnTo>
                  <a:pt x="729" y="2016"/>
                </a:lnTo>
                <a:lnTo>
                  <a:pt x="729" y="2022"/>
                </a:lnTo>
                <a:lnTo>
                  <a:pt x="729" y="2025"/>
                </a:lnTo>
                <a:lnTo>
                  <a:pt x="729" y="2027"/>
                </a:lnTo>
                <a:lnTo>
                  <a:pt x="729" y="2031"/>
                </a:lnTo>
                <a:lnTo>
                  <a:pt x="729" y="2038"/>
                </a:lnTo>
                <a:lnTo>
                  <a:pt x="729" y="2046"/>
                </a:lnTo>
                <a:lnTo>
                  <a:pt x="727" y="2046"/>
                </a:lnTo>
                <a:lnTo>
                  <a:pt x="724" y="2047"/>
                </a:lnTo>
                <a:lnTo>
                  <a:pt x="723" y="2047"/>
                </a:lnTo>
                <a:lnTo>
                  <a:pt x="721" y="2047"/>
                </a:lnTo>
                <a:lnTo>
                  <a:pt x="720" y="2049"/>
                </a:lnTo>
                <a:lnTo>
                  <a:pt x="719" y="2049"/>
                </a:lnTo>
                <a:lnTo>
                  <a:pt x="717" y="2050"/>
                </a:lnTo>
                <a:lnTo>
                  <a:pt x="716" y="2050"/>
                </a:lnTo>
                <a:lnTo>
                  <a:pt x="715" y="2050"/>
                </a:lnTo>
                <a:lnTo>
                  <a:pt x="714" y="2051"/>
                </a:lnTo>
                <a:lnTo>
                  <a:pt x="710" y="2052"/>
                </a:lnTo>
                <a:lnTo>
                  <a:pt x="707" y="2053"/>
                </a:lnTo>
                <a:lnTo>
                  <a:pt x="707" y="2052"/>
                </a:lnTo>
                <a:lnTo>
                  <a:pt x="707" y="2039"/>
                </a:lnTo>
                <a:lnTo>
                  <a:pt x="703" y="2039"/>
                </a:lnTo>
                <a:lnTo>
                  <a:pt x="700" y="2039"/>
                </a:lnTo>
                <a:lnTo>
                  <a:pt x="700" y="2052"/>
                </a:lnTo>
                <a:lnTo>
                  <a:pt x="700" y="2054"/>
                </a:lnTo>
                <a:lnTo>
                  <a:pt x="699" y="2054"/>
                </a:lnTo>
                <a:lnTo>
                  <a:pt x="695" y="2055"/>
                </a:lnTo>
                <a:lnTo>
                  <a:pt x="695" y="2056"/>
                </a:lnTo>
                <a:lnTo>
                  <a:pt x="689" y="2059"/>
                </a:lnTo>
                <a:lnTo>
                  <a:pt x="686" y="2060"/>
                </a:lnTo>
                <a:lnTo>
                  <a:pt x="685" y="2060"/>
                </a:lnTo>
                <a:lnTo>
                  <a:pt x="684" y="2060"/>
                </a:lnTo>
                <a:lnTo>
                  <a:pt x="683" y="2061"/>
                </a:lnTo>
                <a:lnTo>
                  <a:pt x="681" y="2061"/>
                </a:lnTo>
                <a:lnTo>
                  <a:pt x="679" y="2062"/>
                </a:lnTo>
                <a:lnTo>
                  <a:pt x="676" y="2062"/>
                </a:lnTo>
                <a:lnTo>
                  <a:pt x="673" y="2063"/>
                </a:lnTo>
                <a:lnTo>
                  <a:pt x="670" y="2063"/>
                </a:lnTo>
                <a:lnTo>
                  <a:pt x="667" y="2063"/>
                </a:lnTo>
                <a:lnTo>
                  <a:pt x="664" y="2064"/>
                </a:lnTo>
                <a:lnTo>
                  <a:pt x="661" y="2064"/>
                </a:lnTo>
                <a:lnTo>
                  <a:pt x="661" y="2063"/>
                </a:lnTo>
                <a:lnTo>
                  <a:pt x="662" y="2044"/>
                </a:lnTo>
                <a:lnTo>
                  <a:pt x="660" y="2044"/>
                </a:lnTo>
                <a:lnTo>
                  <a:pt x="657" y="2045"/>
                </a:lnTo>
                <a:lnTo>
                  <a:pt x="656" y="2059"/>
                </a:lnTo>
                <a:lnTo>
                  <a:pt x="652" y="2059"/>
                </a:lnTo>
                <a:lnTo>
                  <a:pt x="652" y="2066"/>
                </a:lnTo>
                <a:lnTo>
                  <a:pt x="636" y="2069"/>
                </a:lnTo>
                <a:lnTo>
                  <a:pt x="636" y="2068"/>
                </a:lnTo>
                <a:lnTo>
                  <a:pt x="635" y="2063"/>
                </a:lnTo>
                <a:lnTo>
                  <a:pt x="632" y="2064"/>
                </a:lnTo>
                <a:lnTo>
                  <a:pt x="627" y="2064"/>
                </a:lnTo>
                <a:lnTo>
                  <a:pt x="627" y="2063"/>
                </a:lnTo>
                <a:lnTo>
                  <a:pt x="627" y="2061"/>
                </a:lnTo>
                <a:lnTo>
                  <a:pt x="627" y="2060"/>
                </a:lnTo>
                <a:lnTo>
                  <a:pt x="627" y="2059"/>
                </a:lnTo>
                <a:lnTo>
                  <a:pt x="627" y="2058"/>
                </a:lnTo>
                <a:lnTo>
                  <a:pt x="627" y="2056"/>
                </a:lnTo>
                <a:lnTo>
                  <a:pt x="627" y="2055"/>
                </a:lnTo>
                <a:lnTo>
                  <a:pt x="627" y="2053"/>
                </a:lnTo>
                <a:lnTo>
                  <a:pt x="626" y="2051"/>
                </a:lnTo>
                <a:lnTo>
                  <a:pt x="626" y="2049"/>
                </a:lnTo>
                <a:lnTo>
                  <a:pt x="632" y="2047"/>
                </a:lnTo>
                <a:lnTo>
                  <a:pt x="632" y="2045"/>
                </a:lnTo>
                <a:lnTo>
                  <a:pt x="631" y="2044"/>
                </a:lnTo>
                <a:lnTo>
                  <a:pt x="631" y="2043"/>
                </a:lnTo>
                <a:lnTo>
                  <a:pt x="631" y="2042"/>
                </a:lnTo>
                <a:lnTo>
                  <a:pt x="631" y="2041"/>
                </a:lnTo>
                <a:lnTo>
                  <a:pt x="630" y="2038"/>
                </a:lnTo>
                <a:lnTo>
                  <a:pt x="630" y="2037"/>
                </a:lnTo>
                <a:lnTo>
                  <a:pt x="631" y="2036"/>
                </a:lnTo>
                <a:lnTo>
                  <a:pt x="632" y="2035"/>
                </a:lnTo>
                <a:lnTo>
                  <a:pt x="634" y="2034"/>
                </a:lnTo>
                <a:lnTo>
                  <a:pt x="635" y="2033"/>
                </a:lnTo>
                <a:lnTo>
                  <a:pt x="635" y="2031"/>
                </a:lnTo>
                <a:lnTo>
                  <a:pt x="635" y="2030"/>
                </a:lnTo>
                <a:lnTo>
                  <a:pt x="633" y="2029"/>
                </a:lnTo>
                <a:lnTo>
                  <a:pt x="639" y="2025"/>
                </a:lnTo>
                <a:lnTo>
                  <a:pt x="644" y="2020"/>
                </a:lnTo>
                <a:lnTo>
                  <a:pt x="645" y="2020"/>
                </a:lnTo>
                <a:lnTo>
                  <a:pt x="650" y="2025"/>
                </a:lnTo>
                <a:lnTo>
                  <a:pt x="651" y="2024"/>
                </a:lnTo>
                <a:lnTo>
                  <a:pt x="652" y="2022"/>
                </a:lnTo>
                <a:lnTo>
                  <a:pt x="653" y="2022"/>
                </a:lnTo>
                <a:lnTo>
                  <a:pt x="653" y="2021"/>
                </a:lnTo>
                <a:lnTo>
                  <a:pt x="655" y="2021"/>
                </a:lnTo>
                <a:lnTo>
                  <a:pt x="656" y="2020"/>
                </a:lnTo>
                <a:lnTo>
                  <a:pt x="657" y="2019"/>
                </a:lnTo>
                <a:lnTo>
                  <a:pt x="655" y="2017"/>
                </a:lnTo>
                <a:lnTo>
                  <a:pt x="651" y="2013"/>
                </a:lnTo>
                <a:lnTo>
                  <a:pt x="650" y="2013"/>
                </a:lnTo>
                <a:lnTo>
                  <a:pt x="653" y="2008"/>
                </a:lnTo>
                <a:lnTo>
                  <a:pt x="657" y="2009"/>
                </a:lnTo>
                <a:lnTo>
                  <a:pt x="657" y="2010"/>
                </a:lnTo>
                <a:lnTo>
                  <a:pt x="659" y="2011"/>
                </a:lnTo>
                <a:lnTo>
                  <a:pt x="660" y="2011"/>
                </a:lnTo>
                <a:lnTo>
                  <a:pt x="661" y="2012"/>
                </a:lnTo>
                <a:lnTo>
                  <a:pt x="662" y="2012"/>
                </a:lnTo>
                <a:lnTo>
                  <a:pt x="665" y="2013"/>
                </a:lnTo>
                <a:lnTo>
                  <a:pt x="666" y="2013"/>
                </a:lnTo>
                <a:lnTo>
                  <a:pt x="666" y="2014"/>
                </a:lnTo>
                <a:lnTo>
                  <a:pt x="668" y="2014"/>
                </a:lnTo>
                <a:lnTo>
                  <a:pt x="669" y="2016"/>
                </a:lnTo>
                <a:lnTo>
                  <a:pt x="670" y="2016"/>
                </a:lnTo>
                <a:lnTo>
                  <a:pt x="672" y="2016"/>
                </a:lnTo>
                <a:lnTo>
                  <a:pt x="673" y="2017"/>
                </a:lnTo>
                <a:lnTo>
                  <a:pt x="674" y="2017"/>
                </a:lnTo>
                <a:lnTo>
                  <a:pt x="675" y="2017"/>
                </a:lnTo>
                <a:lnTo>
                  <a:pt x="675" y="2018"/>
                </a:lnTo>
                <a:lnTo>
                  <a:pt x="676" y="2018"/>
                </a:lnTo>
                <a:lnTo>
                  <a:pt x="677" y="2018"/>
                </a:lnTo>
                <a:lnTo>
                  <a:pt x="678" y="2019"/>
                </a:lnTo>
                <a:lnTo>
                  <a:pt x="679" y="2019"/>
                </a:lnTo>
                <a:lnTo>
                  <a:pt x="682" y="2020"/>
                </a:lnTo>
                <a:lnTo>
                  <a:pt x="684" y="2021"/>
                </a:lnTo>
                <a:lnTo>
                  <a:pt x="685" y="2020"/>
                </a:lnTo>
                <a:lnTo>
                  <a:pt x="685" y="2019"/>
                </a:lnTo>
                <a:lnTo>
                  <a:pt x="686" y="2018"/>
                </a:lnTo>
                <a:lnTo>
                  <a:pt x="687" y="2016"/>
                </a:lnTo>
                <a:lnTo>
                  <a:pt x="702" y="2021"/>
                </a:lnTo>
                <a:lnTo>
                  <a:pt x="702" y="2025"/>
                </a:lnTo>
                <a:lnTo>
                  <a:pt x="702" y="2027"/>
                </a:lnTo>
                <a:lnTo>
                  <a:pt x="702" y="2028"/>
                </a:lnTo>
                <a:lnTo>
                  <a:pt x="702" y="2029"/>
                </a:lnTo>
                <a:lnTo>
                  <a:pt x="702" y="2031"/>
                </a:lnTo>
                <a:lnTo>
                  <a:pt x="702" y="2033"/>
                </a:lnTo>
                <a:lnTo>
                  <a:pt x="703" y="2033"/>
                </a:lnTo>
                <a:lnTo>
                  <a:pt x="704" y="2031"/>
                </a:lnTo>
                <a:lnTo>
                  <a:pt x="706" y="2031"/>
                </a:lnTo>
                <a:lnTo>
                  <a:pt x="707" y="2031"/>
                </a:lnTo>
                <a:lnTo>
                  <a:pt x="707" y="2022"/>
                </a:lnTo>
                <a:lnTo>
                  <a:pt x="707" y="2024"/>
                </a:lnTo>
                <a:lnTo>
                  <a:pt x="707" y="2031"/>
                </a:lnTo>
                <a:lnTo>
                  <a:pt x="710" y="2031"/>
                </a:lnTo>
                <a:lnTo>
                  <a:pt x="711" y="2031"/>
                </a:lnTo>
                <a:lnTo>
                  <a:pt x="717" y="2031"/>
                </a:lnTo>
                <a:lnTo>
                  <a:pt x="717" y="2028"/>
                </a:lnTo>
                <a:lnTo>
                  <a:pt x="717" y="2027"/>
                </a:lnTo>
                <a:lnTo>
                  <a:pt x="714" y="2025"/>
                </a:lnTo>
                <a:lnTo>
                  <a:pt x="710" y="2024"/>
                </a:lnTo>
                <a:lnTo>
                  <a:pt x="710" y="2022"/>
                </a:lnTo>
                <a:lnTo>
                  <a:pt x="709" y="2022"/>
                </a:lnTo>
                <a:lnTo>
                  <a:pt x="708" y="2022"/>
                </a:lnTo>
                <a:lnTo>
                  <a:pt x="707" y="2021"/>
                </a:lnTo>
                <a:lnTo>
                  <a:pt x="706" y="2021"/>
                </a:lnTo>
                <a:lnTo>
                  <a:pt x="704" y="2021"/>
                </a:lnTo>
                <a:lnTo>
                  <a:pt x="700" y="2019"/>
                </a:lnTo>
                <a:lnTo>
                  <a:pt x="687" y="2014"/>
                </a:lnTo>
                <a:lnTo>
                  <a:pt x="673" y="2009"/>
                </a:lnTo>
                <a:lnTo>
                  <a:pt x="667" y="2007"/>
                </a:lnTo>
                <a:lnTo>
                  <a:pt x="669" y="2002"/>
                </a:lnTo>
                <a:lnTo>
                  <a:pt x="667" y="2001"/>
                </a:lnTo>
                <a:lnTo>
                  <a:pt x="664" y="1999"/>
                </a:lnTo>
                <a:lnTo>
                  <a:pt x="661" y="1997"/>
                </a:lnTo>
                <a:lnTo>
                  <a:pt x="658" y="1996"/>
                </a:lnTo>
                <a:lnTo>
                  <a:pt x="659" y="1994"/>
                </a:lnTo>
                <a:lnTo>
                  <a:pt x="660" y="1991"/>
                </a:lnTo>
                <a:lnTo>
                  <a:pt x="665" y="1982"/>
                </a:lnTo>
                <a:lnTo>
                  <a:pt x="665" y="1980"/>
                </a:lnTo>
                <a:lnTo>
                  <a:pt x="666" y="1979"/>
                </a:lnTo>
                <a:lnTo>
                  <a:pt x="666" y="1978"/>
                </a:lnTo>
                <a:lnTo>
                  <a:pt x="666" y="1977"/>
                </a:lnTo>
                <a:lnTo>
                  <a:pt x="666" y="1976"/>
                </a:lnTo>
                <a:lnTo>
                  <a:pt x="667" y="1976"/>
                </a:lnTo>
                <a:lnTo>
                  <a:pt x="668" y="1971"/>
                </a:lnTo>
                <a:lnTo>
                  <a:pt x="670" y="1963"/>
                </a:lnTo>
                <a:lnTo>
                  <a:pt x="667" y="1962"/>
                </a:lnTo>
                <a:lnTo>
                  <a:pt x="666" y="1962"/>
                </a:lnTo>
                <a:lnTo>
                  <a:pt x="665" y="1961"/>
                </a:lnTo>
                <a:lnTo>
                  <a:pt x="664" y="1961"/>
                </a:lnTo>
                <a:lnTo>
                  <a:pt x="662" y="1961"/>
                </a:lnTo>
                <a:lnTo>
                  <a:pt x="662" y="1960"/>
                </a:lnTo>
                <a:lnTo>
                  <a:pt x="661" y="1960"/>
                </a:lnTo>
                <a:lnTo>
                  <a:pt x="660" y="1959"/>
                </a:lnTo>
                <a:lnTo>
                  <a:pt x="659" y="1959"/>
                </a:lnTo>
                <a:lnTo>
                  <a:pt x="659" y="1958"/>
                </a:lnTo>
                <a:lnTo>
                  <a:pt x="658" y="1958"/>
                </a:lnTo>
                <a:lnTo>
                  <a:pt x="657" y="1957"/>
                </a:lnTo>
                <a:lnTo>
                  <a:pt x="656" y="1957"/>
                </a:lnTo>
                <a:lnTo>
                  <a:pt x="656" y="1955"/>
                </a:lnTo>
                <a:lnTo>
                  <a:pt x="655" y="1955"/>
                </a:lnTo>
                <a:lnTo>
                  <a:pt x="653" y="1954"/>
                </a:lnTo>
                <a:lnTo>
                  <a:pt x="652" y="1953"/>
                </a:lnTo>
                <a:lnTo>
                  <a:pt x="650" y="1952"/>
                </a:lnTo>
                <a:lnTo>
                  <a:pt x="649" y="1951"/>
                </a:lnTo>
                <a:lnTo>
                  <a:pt x="648" y="1950"/>
                </a:lnTo>
                <a:lnTo>
                  <a:pt x="647" y="1949"/>
                </a:lnTo>
                <a:lnTo>
                  <a:pt x="645" y="1948"/>
                </a:lnTo>
                <a:lnTo>
                  <a:pt x="642" y="1944"/>
                </a:lnTo>
                <a:lnTo>
                  <a:pt x="640" y="1941"/>
                </a:lnTo>
                <a:lnTo>
                  <a:pt x="639" y="1938"/>
                </a:lnTo>
                <a:lnTo>
                  <a:pt x="636" y="1935"/>
                </a:lnTo>
                <a:lnTo>
                  <a:pt x="635" y="1934"/>
                </a:lnTo>
                <a:lnTo>
                  <a:pt x="634" y="1932"/>
                </a:lnTo>
                <a:lnTo>
                  <a:pt x="631" y="1926"/>
                </a:lnTo>
                <a:lnTo>
                  <a:pt x="628" y="1920"/>
                </a:lnTo>
                <a:lnTo>
                  <a:pt x="628" y="1919"/>
                </a:lnTo>
                <a:lnTo>
                  <a:pt x="627" y="1916"/>
                </a:lnTo>
                <a:lnTo>
                  <a:pt x="625" y="1912"/>
                </a:lnTo>
                <a:lnTo>
                  <a:pt x="622" y="1906"/>
                </a:lnTo>
                <a:lnTo>
                  <a:pt x="616" y="1901"/>
                </a:lnTo>
                <a:lnTo>
                  <a:pt x="615" y="1900"/>
                </a:lnTo>
                <a:lnTo>
                  <a:pt x="614" y="1900"/>
                </a:lnTo>
                <a:lnTo>
                  <a:pt x="611" y="1899"/>
                </a:lnTo>
                <a:lnTo>
                  <a:pt x="610" y="1899"/>
                </a:lnTo>
                <a:lnTo>
                  <a:pt x="601" y="1878"/>
                </a:lnTo>
                <a:lnTo>
                  <a:pt x="601" y="1875"/>
                </a:lnTo>
                <a:lnTo>
                  <a:pt x="602" y="1872"/>
                </a:lnTo>
                <a:lnTo>
                  <a:pt x="602" y="1868"/>
                </a:lnTo>
                <a:lnTo>
                  <a:pt x="601" y="1868"/>
                </a:lnTo>
                <a:lnTo>
                  <a:pt x="601" y="1867"/>
                </a:lnTo>
                <a:lnTo>
                  <a:pt x="599" y="1858"/>
                </a:lnTo>
                <a:lnTo>
                  <a:pt x="598" y="1857"/>
                </a:lnTo>
                <a:lnTo>
                  <a:pt x="596" y="1857"/>
                </a:lnTo>
                <a:lnTo>
                  <a:pt x="594" y="1856"/>
                </a:lnTo>
                <a:lnTo>
                  <a:pt x="590" y="1850"/>
                </a:lnTo>
                <a:lnTo>
                  <a:pt x="585" y="1848"/>
                </a:lnTo>
                <a:lnTo>
                  <a:pt x="583" y="1844"/>
                </a:lnTo>
                <a:lnTo>
                  <a:pt x="583" y="1843"/>
                </a:lnTo>
                <a:lnTo>
                  <a:pt x="581" y="1839"/>
                </a:lnTo>
                <a:lnTo>
                  <a:pt x="580" y="1836"/>
                </a:lnTo>
                <a:lnTo>
                  <a:pt x="579" y="1835"/>
                </a:lnTo>
                <a:lnTo>
                  <a:pt x="579" y="1834"/>
                </a:lnTo>
                <a:lnTo>
                  <a:pt x="575" y="1832"/>
                </a:lnTo>
                <a:lnTo>
                  <a:pt x="565" y="1822"/>
                </a:lnTo>
                <a:lnTo>
                  <a:pt x="563" y="1822"/>
                </a:lnTo>
                <a:lnTo>
                  <a:pt x="558" y="1817"/>
                </a:lnTo>
                <a:lnTo>
                  <a:pt x="555" y="1813"/>
                </a:lnTo>
                <a:lnTo>
                  <a:pt x="551" y="1809"/>
                </a:lnTo>
                <a:lnTo>
                  <a:pt x="549" y="1806"/>
                </a:lnTo>
                <a:lnTo>
                  <a:pt x="548" y="1805"/>
                </a:lnTo>
                <a:lnTo>
                  <a:pt x="547" y="1803"/>
                </a:lnTo>
                <a:lnTo>
                  <a:pt x="546" y="1801"/>
                </a:lnTo>
                <a:lnTo>
                  <a:pt x="543" y="1799"/>
                </a:lnTo>
                <a:lnTo>
                  <a:pt x="541" y="1797"/>
                </a:lnTo>
                <a:lnTo>
                  <a:pt x="540" y="1794"/>
                </a:lnTo>
                <a:lnTo>
                  <a:pt x="538" y="1793"/>
                </a:lnTo>
                <a:lnTo>
                  <a:pt x="538" y="1792"/>
                </a:lnTo>
                <a:lnTo>
                  <a:pt x="535" y="1789"/>
                </a:lnTo>
                <a:lnTo>
                  <a:pt x="534" y="1786"/>
                </a:lnTo>
                <a:lnTo>
                  <a:pt x="532" y="1784"/>
                </a:lnTo>
                <a:lnTo>
                  <a:pt x="529" y="1780"/>
                </a:lnTo>
                <a:lnTo>
                  <a:pt x="524" y="1776"/>
                </a:lnTo>
                <a:lnTo>
                  <a:pt x="515" y="1773"/>
                </a:lnTo>
                <a:lnTo>
                  <a:pt x="514" y="1772"/>
                </a:lnTo>
                <a:lnTo>
                  <a:pt x="513" y="1771"/>
                </a:lnTo>
                <a:lnTo>
                  <a:pt x="512" y="1771"/>
                </a:lnTo>
                <a:lnTo>
                  <a:pt x="512" y="1769"/>
                </a:lnTo>
                <a:lnTo>
                  <a:pt x="510" y="1768"/>
                </a:lnTo>
                <a:lnTo>
                  <a:pt x="510" y="1767"/>
                </a:lnTo>
                <a:lnTo>
                  <a:pt x="509" y="1767"/>
                </a:lnTo>
                <a:lnTo>
                  <a:pt x="509" y="1766"/>
                </a:lnTo>
                <a:lnTo>
                  <a:pt x="508" y="1765"/>
                </a:lnTo>
                <a:lnTo>
                  <a:pt x="506" y="1752"/>
                </a:lnTo>
                <a:lnTo>
                  <a:pt x="506" y="1751"/>
                </a:lnTo>
                <a:lnTo>
                  <a:pt x="506" y="1750"/>
                </a:lnTo>
                <a:lnTo>
                  <a:pt x="506" y="1749"/>
                </a:lnTo>
                <a:lnTo>
                  <a:pt x="506" y="1748"/>
                </a:lnTo>
                <a:lnTo>
                  <a:pt x="506" y="1747"/>
                </a:lnTo>
                <a:lnTo>
                  <a:pt x="506" y="1746"/>
                </a:lnTo>
                <a:lnTo>
                  <a:pt x="507" y="1744"/>
                </a:lnTo>
                <a:lnTo>
                  <a:pt x="507" y="1743"/>
                </a:lnTo>
                <a:lnTo>
                  <a:pt x="507" y="1742"/>
                </a:lnTo>
                <a:lnTo>
                  <a:pt x="508" y="1741"/>
                </a:lnTo>
                <a:lnTo>
                  <a:pt x="508" y="1740"/>
                </a:lnTo>
                <a:lnTo>
                  <a:pt x="508" y="1739"/>
                </a:lnTo>
                <a:lnTo>
                  <a:pt x="509" y="1739"/>
                </a:lnTo>
                <a:lnTo>
                  <a:pt x="510" y="1735"/>
                </a:lnTo>
                <a:lnTo>
                  <a:pt x="510" y="1734"/>
                </a:lnTo>
                <a:lnTo>
                  <a:pt x="512" y="1732"/>
                </a:lnTo>
                <a:lnTo>
                  <a:pt x="513" y="1729"/>
                </a:lnTo>
                <a:lnTo>
                  <a:pt x="513" y="1727"/>
                </a:lnTo>
                <a:lnTo>
                  <a:pt x="513" y="1726"/>
                </a:lnTo>
                <a:lnTo>
                  <a:pt x="514" y="1725"/>
                </a:lnTo>
                <a:lnTo>
                  <a:pt x="514" y="1722"/>
                </a:lnTo>
                <a:lnTo>
                  <a:pt x="514" y="1717"/>
                </a:lnTo>
                <a:lnTo>
                  <a:pt x="515" y="1713"/>
                </a:lnTo>
                <a:lnTo>
                  <a:pt x="515" y="1710"/>
                </a:lnTo>
                <a:lnTo>
                  <a:pt x="515" y="1709"/>
                </a:lnTo>
                <a:lnTo>
                  <a:pt x="515" y="1708"/>
                </a:lnTo>
                <a:lnTo>
                  <a:pt x="515" y="1707"/>
                </a:lnTo>
                <a:lnTo>
                  <a:pt x="515" y="1706"/>
                </a:lnTo>
                <a:lnTo>
                  <a:pt x="515" y="1705"/>
                </a:lnTo>
                <a:lnTo>
                  <a:pt x="516" y="1704"/>
                </a:lnTo>
                <a:lnTo>
                  <a:pt x="516" y="1702"/>
                </a:lnTo>
                <a:lnTo>
                  <a:pt x="516" y="1701"/>
                </a:lnTo>
                <a:lnTo>
                  <a:pt x="516" y="1700"/>
                </a:lnTo>
                <a:lnTo>
                  <a:pt x="516" y="1699"/>
                </a:lnTo>
                <a:lnTo>
                  <a:pt x="517" y="1699"/>
                </a:lnTo>
                <a:lnTo>
                  <a:pt x="517" y="1698"/>
                </a:lnTo>
                <a:lnTo>
                  <a:pt x="518" y="1692"/>
                </a:lnTo>
                <a:lnTo>
                  <a:pt x="520" y="1690"/>
                </a:lnTo>
                <a:lnTo>
                  <a:pt x="522" y="1685"/>
                </a:lnTo>
                <a:lnTo>
                  <a:pt x="522" y="1684"/>
                </a:lnTo>
                <a:lnTo>
                  <a:pt x="525" y="1679"/>
                </a:lnTo>
                <a:lnTo>
                  <a:pt x="526" y="1674"/>
                </a:lnTo>
                <a:lnTo>
                  <a:pt x="528" y="1670"/>
                </a:lnTo>
                <a:lnTo>
                  <a:pt x="531" y="1665"/>
                </a:lnTo>
                <a:lnTo>
                  <a:pt x="532" y="1665"/>
                </a:lnTo>
                <a:lnTo>
                  <a:pt x="532" y="1657"/>
                </a:lnTo>
                <a:lnTo>
                  <a:pt x="533" y="1642"/>
                </a:lnTo>
                <a:lnTo>
                  <a:pt x="535" y="1638"/>
                </a:lnTo>
                <a:lnTo>
                  <a:pt x="538" y="1633"/>
                </a:lnTo>
                <a:lnTo>
                  <a:pt x="540" y="1630"/>
                </a:lnTo>
                <a:lnTo>
                  <a:pt x="542" y="1628"/>
                </a:lnTo>
                <a:lnTo>
                  <a:pt x="554" y="1619"/>
                </a:lnTo>
                <a:lnTo>
                  <a:pt x="555" y="1616"/>
                </a:lnTo>
                <a:lnTo>
                  <a:pt x="560" y="1608"/>
                </a:lnTo>
                <a:lnTo>
                  <a:pt x="563" y="1604"/>
                </a:lnTo>
                <a:lnTo>
                  <a:pt x="566" y="1595"/>
                </a:lnTo>
                <a:lnTo>
                  <a:pt x="568" y="1587"/>
                </a:lnTo>
                <a:lnTo>
                  <a:pt x="569" y="1586"/>
                </a:lnTo>
                <a:lnTo>
                  <a:pt x="569" y="1585"/>
                </a:lnTo>
                <a:lnTo>
                  <a:pt x="569" y="1583"/>
                </a:lnTo>
                <a:lnTo>
                  <a:pt x="571" y="1582"/>
                </a:lnTo>
                <a:lnTo>
                  <a:pt x="571" y="1581"/>
                </a:lnTo>
                <a:lnTo>
                  <a:pt x="571" y="1580"/>
                </a:lnTo>
                <a:lnTo>
                  <a:pt x="572" y="1575"/>
                </a:lnTo>
                <a:lnTo>
                  <a:pt x="573" y="1575"/>
                </a:lnTo>
                <a:lnTo>
                  <a:pt x="573" y="1574"/>
                </a:lnTo>
                <a:lnTo>
                  <a:pt x="573" y="1573"/>
                </a:lnTo>
                <a:lnTo>
                  <a:pt x="573" y="1572"/>
                </a:lnTo>
                <a:lnTo>
                  <a:pt x="573" y="1571"/>
                </a:lnTo>
                <a:lnTo>
                  <a:pt x="575" y="1564"/>
                </a:lnTo>
                <a:lnTo>
                  <a:pt x="575" y="1562"/>
                </a:lnTo>
                <a:lnTo>
                  <a:pt x="576" y="1558"/>
                </a:lnTo>
                <a:lnTo>
                  <a:pt x="576" y="1555"/>
                </a:lnTo>
                <a:lnTo>
                  <a:pt x="577" y="1550"/>
                </a:lnTo>
                <a:lnTo>
                  <a:pt x="577" y="1549"/>
                </a:lnTo>
                <a:lnTo>
                  <a:pt x="579" y="1544"/>
                </a:lnTo>
                <a:lnTo>
                  <a:pt x="582" y="1531"/>
                </a:lnTo>
                <a:lnTo>
                  <a:pt x="583" y="1524"/>
                </a:lnTo>
                <a:lnTo>
                  <a:pt x="582" y="1524"/>
                </a:lnTo>
                <a:lnTo>
                  <a:pt x="582" y="1523"/>
                </a:lnTo>
                <a:lnTo>
                  <a:pt x="582" y="1522"/>
                </a:lnTo>
                <a:lnTo>
                  <a:pt x="583" y="1521"/>
                </a:lnTo>
                <a:lnTo>
                  <a:pt x="583" y="1520"/>
                </a:lnTo>
                <a:lnTo>
                  <a:pt x="583" y="1519"/>
                </a:lnTo>
                <a:lnTo>
                  <a:pt x="582" y="1519"/>
                </a:lnTo>
                <a:lnTo>
                  <a:pt x="582" y="1518"/>
                </a:lnTo>
                <a:lnTo>
                  <a:pt x="581" y="1516"/>
                </a:lnTo>
                <a:lnTo>
                  <a:pt x="581" y="1515"/>
                </a:lnTo>
                <a:lnTo>
                  <a:pt x="581" y="1512"/>
                </a:lnTo>
                <a:lnTo>
                  <a:pt x="583" y="1512"/>
                </a:lnTo>
                <a:lnTo>
                  <a:pt x="584" y="1512"/>
                </a:lnTo>
                <a:lnTo>
                  <a:pt x="585" y="1512"/>
                </a:lnTo>
                <a:lnTo>
                  <a:pt x="586" y="1508"/>
                </a:lnTo>
                <a:lnTo>
                  <a:pt x="586" y="1502"/>
                </a:lnTo>
                <a:lnTo>
                  <a:pt x="589" y="1496"/>
                </a:lnTo>
                <a:lnTo>
                  <a:pt x="589" y="1488"/>
                </a:lnTo>
                <a:lnTo>
                  <a:pt x="589" y="1484"/>
                </a:lnTo>
                <a:lnTo>
                  <a:pt x="589" y="1479"/>
                </a:lnTo>
                <a:lnTo>
                  <a:pt x="588" y="1478"/>
                </a:lnTo>
                <a:lnTo>
                  <a:pt x="588" y="1477"/>
                </a:lnTo>
                <a:lnTo>
                  <a:pt x="583" y="1454"/>
                </a:lnTo>
                <a:lnTo>
                  <a:pt x="585" y="1439"/>
                </a:lnTo>
                <a:lnTo>
                  <a:pt x="585" y="1438"/>
                </a:lnTo>
                <a:lnTo>
                  <a:pt x="584" y="1438"/>
                </a:lnTo>
                <a:lnTo>
                  <a:pt x="583" y="1438"/>
                </a:lnTo>
                <a:lnTo>
                  <a:pt x="582" y="1438"/>
                </a:lnTo>
                <a:lnTo>
                  <a:pt x="582" y="1437"/>
                </a:lnTo>
                <a:lnTo>
                  <a:pt x="581" y="1437"/>
                </a:lnTo>
                <a:lnTo>
                  <a:pt x="580" y="1437"/>
                </a:lnTo>
                <a:lnTo>
                  <a:pt x="580" y="1436"/>
                </a:lnTo>
                <a:lnTo>
                  <a:pt x="579" y="1436"/>
                </a:lnTo>
                <a:lnTo>
                  <a:pt x="579" y="1435"/>
                </a:lnTo>
                <a:lnTo>
                  <a:pt x="577" y="1435"/>
                </a:lnTo>
                <a:lnTo>
                  <a:pt x="577" y="1434"/>
                </a:lnTo>
                <a:lnTo>
                  <a:pt x="576" y="1434"/>
                </a:lnTo>
                <a:lnTo>
                  <a:pt x="576" y="1432"/>
                </a:lnTo>
                <a:lnTo>
                  <a:pt x="576" y="1431"/>
                </a:lnTo>
                <a:lnTo>
                  <a:pt x="575" y="1431"/>
                </a:lnTo>
                <a:lnTo>
                  <a:pt x="575" y="1430"/>
                </a:lnTo>
                <a:lnTo>
                  <a:pt x="575" y="1429"/>
                </a:lnTo>
                <a:lnTo>
                  <a:pt x="575" y="1428"/>
                </a:lnTo>
                <a:lnTo>
                  <a:pt x="575" y="1427"/>
                </a:lnTo>
                <a:lnTo>
                  <a:pt x="575" y="1426"/>
                </a:lnTo>
                <a:lnTo>
                  <a:pt x="575" y="1425"/>
                </a:lnTo>
                <a:lnTo>
                  <a:pt x="576" y="1425"/>
                </a:lnTo>
                <a:lnTo>
                  <a:pt x="576" y="1423"/>
                </a:lnTo>
                <a:lnTo>
                  <a:pt x="576" y="1422"/>
                </a:lnTo>
                <a:lnTo>
                  <a:pt x="577" y="1422"/>
                </a:lnTo>
                <a:lnTo>
                  <a:pt x="577" y="1421"/>
                </a:lnTo>
                <a:lnTo>
                  <a:pt x="577" y="1420"/>
                </a:lnTo>
                <a:lnTo>
                  <a:pt x="579" y="1420"/>
                </a:lnTo>
                <a:lnTo>
                  <a:pt x="580" y="1420"/>
                </a:lnTo>
                <a:lnTo>
                  <a:pt x="580" y="1419"/>
                </a:lnTo>
                <a:lnTo>
                  <a:pt x="581" y="1419"/>
                </a:lnTo>
                <a:lnTo>
                  <a:pt x="581" y="1414"/>
                </a:lnTo>
                <a:lnTo>
                  <a:pt x="580" y="1413"/>
                </a:lnTo>
                <a:lnTo>
                  <a:pt x="567" y="1397"/>
                </a:lnTo>
                <a:lnTo>
                  <a:pt x="566" y="1395"/>
                </a:lnTo>
                <a:lnTo>
                  <a:pt x="563" y="1392"/>
                </a:lnTo>
                <a:lnTo>
                  <a:pt x="556" y="1386"/>
                </a:lnTo>
                <a:lnTo>
                  <a:pt x="546" y="1379"/>
                </a:lnTo>
                <a:lnTo>
                  <a:pt x="540" y="1375"/>
                </a:lnTo>
                <a:lnTo>
                  <a:pt x="538" y="1375"/>
                </a:lnTo>
                <a:lnTo>
                  <a:pt x="537" y="1373"/>
                </a:lnTo>
                <a:lnTo>
                  <a:pt x="532" y="1370"/>
                </a:lnTo>
                <a:lnTo>
                  <a:pt x="530" y="1368"/>
                </a:lnTo>
                <a:lnTo>
                  <a:pt x="518" y="1361"/>
                </a:lnTo>
                <a:lnTo>
                  <a:pt x="517" y="1360"/>
                </a:lnTo>
                <a:lnTo>
                  <a:pt x="504" y="1350"/>
                </a:lnTo>
                <a:lnTo>
                  <a:pt x="496" y="1345"/>
                </a:lnTo>
                <a:lnTo>
                  <a:pt x="503" y="1336"/>
                </a:lnTo>
                <a:lnTo>
                  <a:pt x="508" y="1342"/>
                </a:lnTo>
                <a:lnTo>
                  <a:pt x="521" y="1350"/>
                </a:lnTo>
                <a:lnTo>
                  <a:pt x="525" y="1354"/>
                </a:lnTo>
                <a:lnTo>
                  <a:pt x="529" y="1355"/>
                </a:lnTo>
                <a:lnTo>
                  <a:pt x="533" y="1358"/>
                </a:lnTo>
                <a:lnTo>
                  <a:pt x="535" y="1359"/>
                </a:lnTo>
                <a:lnTo>
                  <a:pt x="537" y="1360"/>
                </a:lnTo>
                <a:lnTo>
                  <a:pt x="546" y="1367"/>
                </a:lnTo>
                <a:lnTo>
                  <a:pt x="547" y="1356"/>
                </a:lnTo>
                <a:lnTo>
                  <a:pt x="566" y="1359"/>
                </a:lnTo>
                <a:lnTo>
                  <a:pt x="580" y="1360"/>
                </a:lnTo>
                <a:lnTo>
                  <a:pt x="581" y="1360"/>
                </a:lnTo>
                <a:lnTo>
                  <a:pt x="580" y="1364"/>
                </a:lnTo>
                <a:lnTo>
                  <a:pt x="579" y="1368"/>
                </a:lnTo>
                <a:lnTo>
                  <a:pt x="579" y="1369"/>
                </a:lnTo>
                <a:lnTo>
                  <a:pt x="577" y="1370"/>
                </a:lnTo>
                <a:lnTo>
                  <a:pt x="576" y="1371"/>
                </a:lnTo>
                <a:lnTo>
                  <a:pt x="576" y="1372"/>
                </a:lnTo>
                <a:lnTo>
                  <a:pt x="575" y="1376"/>
                </a:lnTo>
                <a:lnTo>
                  <a:pt x="574" y="1377"/>
                </a:lnTo>
                <a:lnTo>
                  <a:pt x="572" y="1379"/>
                </a:lnTo>
                <a:lnTo>
                  <a:pt x="572" y="1380"/>
                </a:lnTo>
                <a:lnTo>
                  <a:pt x="575" y="1383"/>
                </a:lnTo>
                <a:lnTo>
                  <a:pt x="577" y="1386"/>
                </a:lnTo>
                <a:lnTo>
                  <a:pt x="582" y="1387"/>
                </a:lnTo>
                <a:lnTo>
                  <a:pt x="583" y="1387"/>
                </a:lnTo>
                <a:lnTo>
                  <a:pt x="584" y="1388"/>
                </a:lnTo>
                <a:lnTo>
                  <a:pt x="585" y="1388"/>
                </a:lnTo>
                <a:lnTo>
                  <a:pt x="586" y="1388"/>
                </a:lnTo>
                <a:lnTo>
                  <a:pt x="588" y="1388"/>
                </a:lnTo>
                <a:lnTo>
                  <a:pt x="589" y="1388"/>
                </a:lnTo>
                <a:lnTo>
                  <a:pt x="589" y="1389"/>
                </a:lnTo>
                <a:lnTo>
                  <a:pt x="590" y="1389"/>
                </a:lnTo>
                <a:lnTo>
                  <a:pt x="591" y="1389"/>
                </a:lnTo>
                <a:lnTo>
                  <a:pt x="592" y="1389"/>
                </a:lnTo>
                <a:lnTo>
                  <a:pt x="593" y="1389"/>
                </a:lnTo>
                <a:lnTo>
                  <a:pt x="594" y="1389"/>
                </a:lnTo>
                <a:lnTo>
                  <a:pt x="594" y="1388"/>
                </a:lnTo>
                <a:lnTo>
                  <a:pt x="596" y="1388"/>
                </a:lnTo>
                <a:lnTo>
                  <a:pt x="597" y="1388"/>
                </a:lnTo>
                <a:lnTo>
                  <a:pt x="598" y="1388"/>
                </a:lnTo>
                <a:lnTo>
                  <a:pt x="599" y="1388"/>
                </a:lnTo>
                <a:lnTo>
                  <a:pt x="605" y="1385"/>
                </a:lnTo>
                <a:lnTo>
                  <a:pt x="610" y="1378"/>
                </a:lnTo>
                <a:lnTo>
                  <a:pt x="613" y="1373"/>
                </a:lnTo>
                <a:lnTo>
                  <a:pt x="614" y="1371"/>
                </a:lnTo>
                <a:lnTo>
                  <a:pt x="617" y="1371"/>
                </a:lnTo>
                <a:lnTo>
                  <a:pt x="618" y="1371"/>
                </a:lnTo>
                <a:lnTo>
                  <a:pt x="622" y="1371"/>
                </a:lnTo>
                <a:lnTo>
                  <a:pt x="627" y="1371"/>
                </a:lnTo>
                <a:lnTo>
                  <a:pt x="626" y="1376"/>
                </a:lnTo>
                <a:lnTo>
                  <a:pt x="626" y="1380"/>
                </a:lnTo>
                <a:lnTo>
                  <a:pt x="625" y="1386"/>
                </a:lnTo>
                <a:lnTo>
                  <a:pt x="625" y="1392"/>
                </a:lnTo>
                <a:lnTo>
                  <a:pt x="625" y="1394"/>
                </a:lnTo>
                <a:lnTo>
                  <a:pt x="626" y="1400"/>
                </a:lnTo>
                <a:lnTo>
                  <a:pt x="626" y="1402"/>
                </a:lnTo>
                <a:lnTo>
                  <a:pt x="627" y="1410"/>
                </a:lnTo>
                <a:lnTo>
                  <a:pt x="628" y="1413"/>
                </a:lnTo>
                <a:lnTo>
                  <a:pt x="628" y="1415"/>
                </a:lnTo>
                <a:lnTo>
                  <a:pt x="631" y="1419"/>
                </a:lnTo>
                <a:lnTo>
                  <a:pt x="634" y="1423"/>
                </a:lnTo>
                <a:lnTo>
                  <a:pt x="635" y="1423"/>
                </a:lnTo>
                <a:lnTo>
                  <a:pt x="635" y="1422"/>
                </a:lnTo>
                <a:lnTo>
                  <a:pt x="635" y="1421"/>
                </a:lnTo>
                <a:lnTo>
                  <a:pt x="634" y="1420"/>
                </a:lnTo>
                <a:lnTo>
                  <a:pt x="633" y="1419"/>
                </a:lnTo>
                <a:lnTo>
                  <a:pt x="633" y="1418"/>
                </a:lnTo>
                <a:lnTo>
                  <a:pt x="633" y="1417"/>
                </a:lnTo>
                <a:lnTo>
                  <a:pt x="632" y="1417"/>
                </a:lnTo>
                <a:lnTo>
                  <a:pt x="632" y="1415"/>
                </a:lnTo>
                <a:lnTo>
                  <a:pt x="631" y="1415"/>
                </a:lnTo>
                <a:lnTo>
                  <a:pt x="631" y="1414"/>
                </a:lnTo>
                <a:lnTo>
                  <a:pt x="631" y="1413"/>
                </a:lnTo>
                <a:lnTo>
                  <a:pt x="630" y="1413"/>
                </a:lnTo>
                <a:lnTo>
                  <a:pt x="630" y="1412"/>
                </a:lnTo>
                <a:lnTo>
                  <a:pt x="630" y="1411"/>
                </a:lnTo>
                <a:lnTo>
                  <a:pt x="628" y="1410"/>
                </a:lnTo>
                <a:lnTo>
                  <a:pt x="627" y="1409"/>
                </a:lnTo>
                <a:lnTo>
                  <a:pt x="628" y="1409"/>
                </a:lnTo>
                <a:lnTo>
                  <a:pt x="628" y="1408"/>
                </a:lnTo>
                <a:lnTo>
                  <a:pt x="630" y="1408"/>
                </a:lnTo>
                <a:lnTo>
                  <a:pt x="631" y="1408"/>
                </a:lnTo>
                <a:lnTo>
                  <a:pt x="631" y="1406"/>
                </a:lnTo>
                <a:lnTo>
                  <a:pt x="632" y="1406"/>
                </a:lnTo>
                <a:lnTo>
                  <a:pt x="633" y="1406"/>
                </a:lnTo>
                <a:lnTo>
                  <a:pt x="633" y="1405"/>
                </a:lnTo>
                <a:lnTo>
                  <a:pt x="633" y="1404"/>
                </a:lnTo>
                <a:lnTo>
                  <a:pt x="634" y="1405"/>
                </a:lnTo>
                <a:lnTo>
                  <a:pt x="635" y="1405"/>
                </a:lnTo>
                <a:lnTo>
                  <a:pt x="635" y="1406"/>
                </a:lnTo>
                <a:lnTo>
                  <a:pt x="636" y="1406"/>
                </a:lnTo>
                <a:lnTo>
                  <a:pt x="638" y="1406"/>
                </a:lnTo>
                <a:lnTo>
                  <a:pt x="639" y="1406"/>
                </a:lnTo>
                <a:lnTo>
                  <a:pt x="640" y="1406"/>
                </a:lnTo>
                <a:lnTo>
                  <a:pt x="640" y="1405"/>
                </a:lnTo>
                <a:lnTo>
                  <a:pt x="641" y="1405"/>
                </a:lnTo>
                <a:lnTo>
                  <a:pt x="642" y="1405"/>
                </a:lnTo>
                <a:lnTo>
                  <a:pt x="642" y="1404"/>
                </a:lnTo>
                <a:lnTo>
                  <a:pt x="642" y="1403"/>
                </a:lnTo>
                <a:lnTo>
                  <a:pt x="643" y="1403"/>
                </a:lnTo>
                <a:lnTo>
                  <a:pt x="644" y="1402"/>
                </a:lnTo>
                <a:lnTo>
                  <a:pt x="644" y="1401"/>
                </a:lnTo>
                <a:lnTo>
                  <a:pt x="645" y="1401"/>
                </a:lnTo>
                <a:lnTo>
                  <a:pt x="647" y="1401"/>
                </a:lnTo>
                <a:lnTo>
                  <a:pt x="647" y="1400"/>
                </a:lnTo>
                <a:lnTo>
                  <a:pt x="647" y="1398"/>
                </a:lnTo>
                <a:lnTo>
                  <a:pt x="647" y="1397"/>
                </a:lnTo>
                <a:lnTo>
                  <a:pt x="648" y="1396"/>
                </a:lnTo>
                <a:lnTo>
                  <a:pt x="648" y="1395"/>
                </a:lnTo>
                <a:lnTo>
                  <a:pt x="648" y="1394"/>
                </a:lnTo>
                <a:lnTo>
                  <a:pt x="648" y="1393"/>
                </a:lnTo>
                <a:lnTo>
                  <a:pt x="647" y="1393"/>
                </a:lnTo>
                <a:lnTo>
                  <a:pt x="647" y="1392"/>
                </a:lnTo>
                <a:lnTo>
                  <a:pt x="645" y="1392"/>
                </a:lnTo>
                <a:lnTo>
                  <a:pt x="647" y="1392"/>
                </a:lnTo>
                <a:lnTo>
                  <a:pt x="647" y="1391"/>
                </a:lnTo>
                <a:lnTo>
                  <a:pt x="645" y="1391"/>
                </a:lnTo>
                <a:lnTo>
                  <a:pt x="645" y="1389"/>
                </a:lnTo>
                <a:lnTo>
                  <a:pt x="645" y="1388"/>
                </a:lnTo>
                <a:lnTo>
                  <a:pt x="645" y="1387"/>
                </a:lnTo>
                <a:lnTo>
                  <a:pt x="647" y="1387"/>
                </a:lnTo>
                <a:lnTo>
                  <a:pt x="647" y="1386"/>
                </a:lnTo>
                <a:lnTo>
                  <a:pt x="647" y="1385"/>
                </a:lnTo>
                <a:lnTo>
                  <a:pt x="647" y="1384"/>
                </a:lnTo>
                <a:lnTo>
                  <a:pt x="648" y="1384"/>
                </a:lnTo>
                <a:lnTo>
                  <a:pt x="648" y="1383"/>
                </a:lnTo>
                <a:lnTo>
                  <a:pt x="649" y="1383"/>
                </a:lnTo>
                <a:lnTo>
                  <a:pt x="650" y="1383"/>
                </a:lnTo>
                <a:lnTo>
                  <a:pt x="651" y="1383"/>
                </a:lnTo>
                <a:lnTo>
                  <a:pt x="652" y="1383"/>
                </a:lnTo>
                <a:lnTo>
                  <a:pt x="653" y="1383"/>
                </a:lnTo>
                <a:lnTo>
                  <a:pt x="655" y="1383"/>
                </a:lnTo>
                <a:lnTo>
                  <a:pt x="656" y="1383"/>
                </a:lnTo>
                <a:lnTo>
                  <a:pt x="656" y="1381"/>
                </a:lnTo>
                <a:lnTo>
                  <a:pt x="657" y="1381"/>
                </a:lnTo>
                <a:lnTo>
                  <a:pt x="657" y="1380"/>
                </a:lnTo>
                <a:lnTo>
                  <a:pt x="658" y="1380"/>
                </a:lnTo>
                <a:lnTo>
                  <a:pt x="658" y="1381"/>
                </a:lnTo>
                <a:lnTo>
                  <a:pt x="659" y="1381"/>
                </a:lnTo>
                <a:lnTo>
                  <a:pt x="659" y="1380"/>
                </a:lnTo>
                <a:lnTo>
                  <a:pt x="659" y="1381"/>
                </a:lnTo>
                <a:lnTo>
                  <a:pt x="660" y="1380"/>
                </a:lnTo>
                <a:lnTo>
                  <a:pt x="661" y="1379"/>
                </a:lnTo>
                <a:lnTo>
                  <a:pt x="661" y="1378"/>
                </a:lnTo>
                <a:lnTo>
                  <a:pt x="661" y="1377"/>
                </a:lnTo>
                <a:lnTo>
                  <a:pt x="660" y="1377"/>
                </a:lnTo>
                <a:lnTo>
                  <a:pt x="660" y="1376"/>
                </a:lnTo>
                <a:lnTo>
                  <a:pt x="660" y="1375"/>
                </a:lnTo>
                <a:lnTo>
                  <a:pt x="660" y="1373"/>
                </a:lnTo>
                <a:lnTo>
                  <a:pt x="653" y="1373"/>
                </a:lnTo>
                <a:lnTo>
                  <a:pt x="655" y="1372"/>
                </a:lnTo>
                <a:lnTo>
                  <a:pt x="653" y="1370"/>
                </a:lnTo>
                <a:lnTo>
                  <a:pt x="652" y="1366"/>
                </a:lnTo>
                <a:lnTo>
                  <a:pt x="651" y="1364"/>
                </a:lnTo>
                <a:lnTo>
                  <a:pt x="650" y="1362"/>
                </a:lnTo>
                <a:lnTo>
                  <a:pt x="650" y="1358"/>
                </a:lnTo>
                <a:lnTo>
                  <a:pt x="644" y="1358"/>
                </a:lnTo>
                <a:lnTo>
                  <a:pt x="641" y="1358"/>
                </a:lnTo>
                <a:lnTo>
                  <a:pt x="638" y="1358"/>
                </a:lnTo>
                <a:lnTo>
                  <a:pt x="632" y="1356"/>
                </a:lnTo>
                <a:lnTo>
                  <a:pt x="631" y="1356"/>
                </a:lnTo>
                <a:lnTo>
                  <a:pt x="630" y="1356"/>
                </a:lnTo>
                <a:lnTo>
                  <a:pt x="627" y="1356"/>
                </a:lnTo>
                <a:lnTo>
                  <a:pt x="623" y="1356"/>
                </a:lnTo>
                <a:lnTo>
                  <a:pt x="621" y="1356"/>
                </a:lnTo>
                <a:lnTo>
                  <a:pt x="610" y="1355"/>
                </a:lnTo>
                <a:lnTo>
                  <a:pt x="608" y="1355"/>
                </a:lnTo>
                <a:lnTo>
                  <a:pt x="601" y="1354"/>
                </a:lnTo>
                <a:lnTo>
                  <a:pt x="598" y="1354"/>
                </a:lnTo>
                <a:lnTo>
                  <a:pt x="594" y="1354"/>
                </a:lnTo>
                <a:lnTo>
                  <a:pt x="589" y="1354"/>
                </a:lnTo>
                <a:lnTo>
                  <a:pt x="588" y="1354"/>
                </a:lnTo>
                <a:lnTo>
                  <a:pt x="590" y="1358"/>
                </a:lnTo>
                <a:lnTo>
                  <a:pt x="588" y="1359"/>
                </a:lnTo>
                <a:lnTo>
                  <a:pt x="586" y="1359"/>
                </a:lnTo>
                <a:lnTo>
                  <a:pt x="585" y="1359"/>
                </a:lnTo>
                <a:lnTo>
                  <a:pt x="585" y="1360"/>
                </a:lnTo>
                <a:lnTo>
                  <a:pt x="584" y="1360"/>
                </a:lnTo>
                <a:lnTo>
                  <a:pt x="583" y="1360"/>
                </a:lnTo>
                <a:lnTo>
                  <a:pt x="582" y="1360"/>
                </a:lnTo>
                <a:lnTo>
                  <a:pt x="582" y="1359"/>
                </a:lnTo>
                <a:lnTo>
                  <a:pt x="582" y="1358"/>
                </a:lnTo>
                <a:lnTo>
                  <a:pt x="584" y="1353"/>
                </a:lnTo>
                <a:lnTo>
                  <a:pt x="583" y="1353"/>
                </a:lnTo>
                <a:lnTo>
                  <a:pt x="584" y="1351"/>
                </a:lnTo>
                <a:lnTo>
                  <a:pt x="584" y="1350"/>
                </a:lnTo>
                <a:lnTo>
                  <a:pt x="584" y="1349"/>
                </a:lnTo>
                <a:lnTo>
                  <a:pt x="585" y="1347"/>
                </a:lnTo>
                <a:lnTo>
                  <a:pt x="585" y="1346"/>
                </a:lnTo>
                <a:lnTo>
                  <a:pt x="585" y="1345"/>
                </a:lnTo>
                <a:lnTo>
                  <a:pt x="586" y="1344"/>
                </a:lnTo>
                <a:lnTo>
                  <a:pt x="586" y="1343"/>
                </a:lnTo>
                <a:lnTo>
                  <a:pt x="588" y="1342"/>
                </a:lnTo>
                <a:lnTo>
                  <a:pt x="589" y="1339"/>
                </a:lnTo>
                <a:lnTo>
                  <a:pt x="589" y="1338"/>
                </a:lnTo>
                <a:lnTo>
                  <a:pt x="591" y="1336"/>
                </a:lnTo>
                <a:lnTo>
                  <a:pt x="593" y="1332"/>
                </a:lnTo>
                <a:lnTo>
                  <a:pt x="594" y="1330"/>
                </a:lnTo>
                <a:lnTo>
                  <a:pt x="594" y="1329"/>
                </a:lnTo>
                <a:lnTo>
                  <a:pt x="596" y="1328"/>
                </a:lnTo>
                <a:lnTo>
                  <a:pt x="596" y="1327"/>
                </a:lnTo>
                <a:lnTo>
                  <a:pt x="597" y="1326"/>
                </a:lnTo>
                <a:lnTo>
                  <a:pt x="599" y="1324"/>
                </a:lnTo>
                <a:lnTo>
                  <a:pt x="599" y="1325"/>
                </a:lnTo>
                <a:lnTo>
                  <a:pt x="601" y="1328"/>
                </a:lnTo>
                <a:lnTo>
                  <a:pt x="602" y="1327"/>
                </a:lnTo>
                <a:lnTo>
                  <a:pt x="603" y="1328"/>
                </a:lnTo>
                <a:lnTo>
                  <a:pt x="605" y="1329"/>
                </a:lnTo>
                <a:lnTo>
                  <a:pt x="606" y="1330"/>
                </a:lnTo>
                <a:lnTo>
                  <a:pt x="607" y="1334"/>
                </a:lnTo>
                <a:lnTo>
                  <a:pt x="607" y="1335"/>
                </a:lnTo>
                <a:lnTo>
                  <a:pt x="608" y="1337"/>
                </a:lnTo>
                <a:lnTo>
                  <a:pt x="608" y="1338"/>
                </a:lnTo>
                <a:lnTo>
                  <a:pt x="610" y="1336"/>
                </a:lnTo>
                <a:lnTo>
                  <a:pt x="613" y="1334"/>
                </a:lnTo>
                <a:lnTo>
                  <a:pt x="615" y="1332"/>
                </a:lnTo>
                <a:lnTo>
                  <a:pt x="616" y="1329"/>
                </a:lnTo>
                <a:lnTo>
                  <a:pt x="618" y="1327"/>
                </a:lnTo>
                <a:lnTo>
                  <a:pt x="619" y="1326"/>
                </a:lnTo>
                <a:lnTo>
                  <a:pt x="622" y="1324"/>
                </a:lnTo>
                <a:lnTo>
                  <a:pt x="630" y="1319"/>
                </a:lnTo>
                <a:lnTo>
                  <a:pt x="628" y="1317"/>
                </a:lnTo>
                <a:lnTo>
                  <a:pt x="627" y="1314"/>
                </a:lnTo>
                <a:lnTo>
                  <a:pt x="625" y="1312"/>
                </a:lnTo>
                <a:lnTo>
                  <a:pt x="624" y="1310"/>
                </a:lnTo>
                <a:lnTo>
                  <a:pt x="622" y="1307"/>
                </a:lnTo>
                <a:lnTo>
                  <a:pt x="626" y="1303"/>
                </a:lnTo>
                <a:lnTo>
                  <a:pt x="627" y="1304"/>
                </a:lnTo>
                <a:lnTo>
                  <a:pt x="628" y="1305"/>
                </a:lnTo>
                <a:lnTo>
                  <a:pt x="630" y="1307"/>
                </a:lnTo>
                <a:lnTo>
                  <a:pt x="631" y="1308"/>
                </a:lnTo>
                <a:lnTo>
                  <a:pt x="632" y="1309"/>
                </a:lnTo>
                <a:lnTo>
                  <a:pt x="636" y="1318"/>
                </a:lnTo>
                <a:lnTo>
                  <a:pt x="639" y="1322"/>
                </a:lnTo>
                <a:lnTo>
                  <a:pt x="640" y="1325"/>
                </a:lnTo>
                <a:lnTo>
                  <a:pt x="641" y="1327"/>
                </a:lnTo>
                <a:lnTo>
                  <a:pt x="641" y="1329"/>
                </a:lnTo>
                <a:lnTo>
                  <a:pt x="641" y="1332"/>
                </a:lnTo>
                <a:lnTo>
                  <a:pt x="640" y="1333"/>
                </a:lnTo>
                <a:lnTo>
                  <a:pt x="640" y="1335"/>
                </a:lnTo>
                <a:lnTo>
                  <a:pt x="641" y="1337"/>
                </a:lnTo>
                <a:lnTo>
                  <a:pt x="642" y="1339"/>
                </a:lnTo>
                <a:lnTo>
                  <a:pt x="642" y="1341"/>
                </a:lnTo>
                <a:lnTo>
                  <a:pt x="643" y="1341"/>
                </a:lnTo>
                <a:lnTo>
                  <a:pt x="643" y="1342"/>
                </a:lnTo>
                <a:lnTo>
                  <a:pt x="644" y="1342"/>
                </a:lnTo>
                <a:lnTo>
                  <a:pt x="644" y="1343"/>
                </a:lnTo>
                <a:lnTo>
                  <a:pt x="645" y="1343"/>
                </a:lnTo>
                <a:lnTo>
                  <a:pt x="645" y="1344"/>
                </a:lnTo>
                <a:lnTo>
                  <a:pt x="647" y="1344"/>
                </a:lnTo>
                <a:lnTo>
                  <a:pt x="647" y="1343"/>
                </a:lnTo>
                <a:lnTo>
                  <a:pt x="649" y="1343"/>
                </a:lnTo>
                <a:lnTo>
                  <a:pt x="650" y="1343"/>
                </a:lnTo>
                <a:lnTo>
                  <a:pt x="651" y="1343"/>
                </a:lnTo>
                <a:lnTo>
                  <a:pt x="653" y="1341"/>
                </a:lnTo>
                <a:lnTo>
                  <a:pt x="655" y="1339"/>
                </a:lnTo>
                <a:lnTo>
                  <a:pt x="657" y="1336"/>
                </a:lnTo>
                <a:lnTo>
                  <a:pt x="658" y="1335"/>
                </a:lnTo>
                <a:lnTo>
                  <a:pt x="658" y="1332"/>
                </a:lnTo>
                <a:lnTo>
                  <a:pt x="657" y="1330"/>
                </a:lnTo>
                <a:lnTo>
                  <a:pt x="656" y="1329"/>
                </a:lnTo>
                <a:lnTo>
                  <a:pt x="655" y="1328"/>
                </a:lnTo>
                <a:lnTo>
                  <a:pt x="653" y="1327"/>
                </a:lnTo>
                <a:lnTo>
                  <a:pt x="657" y="1328"/>
                </a:lnTo>
                <a:lnTo>
                  <a:pt x="658" y="1327"/>
                </a:lnTo>
                <a:lnTo>
                  <a:pt x="659" y="1324"/>
                </a:lnTo>
                <a:lnTo>
                  <a:pt x="659" y="1321"/>
                </a:lnTo>
                <a:lnTo>
                  <a:pt x="659" y="1320"/>
                </a:lnTo>
                <a:lnTo>
                  <a:pt x="660" y="1320"/>
                </a:lnTo>
                <a:lnTo>
                  <a:pt x="660" y="1321"/>
                </a:lnTo>
                <a:lnTo>
                  <a:pt x="661" y="1321"/>
                </a:lnTo>
                <a:lnTo>
                  <a:pt x="662" y="1321"/>
                </a:lnTo>
                <a:lnTo>
                  <a:pt x="662" y="1320"/>
                </a:lnTo>
                <a:lnTo>
                  <a:pt x="665" y="1321"/>
                </a:lnTo>
                <a:lnTo>
                  <a:pt x="668" y="1319"/>
                </a:lnTo>
                <a:lnTo>
                  <a:pt x="669" y="1319"/>
                </a:lnTo>
                <a:lnTo>
                  <a:pt x="670" y="1317"/>
                </a:lnTo>
                <a:lnTo>
                  <a:pt x="672" y="1317"/>
                </a:lnTo>
                <a:lnTo>
                  <a:pt x="673" y="1314"/>
                </a:lnTo>
                <a:lnTo>
                  <a:pt x="672" y="1310"/>
                </a:lnTo>
                <a:lnTo>
                  <a:pt x="669" y="1303"/>
                </a:lnTo>
                <a:lnTo>
                  <a:pt x="670" y="1299"/>
                </a:lnTo>
                <a:lnTo>
                  <a:pt x="678" y="1292"/>
                </a:lnTo>
                <a:lnTo>
                  <a:pt x="685" y="1292"/>
                </a:lnTo>
                <a:lnTo>
                  <a:pt x="685" y="1287"/>
                </a:lnTo>
                <a:lnTo>
                  <a:pt x="685" y="1283"/>
                </a:lnTo>
                <a:lnTo>
                  <a:pt x="676" y="1279"/>
                </a:lnTo>
                <a:lnTo>
                  <a:pt x="673" y="1284"/>
                </a:lnTo>
                <a:lnTo>
                  <a:pt x="670" y="1287"/>
                </a:lnTo>
                <a:lnTo>
                  <a:pt x="662" y="1296"/>
                </a:lnTo>
                <a:lnTo>
                  <a:pt x="657" y="1303"/>
                </a:lnTo>
                <a:lnTo>
                  <a:pt x="644" y="1294"/>
                </a:lnTo>
                <a:lnTo>
                  <a:pt x="633" y="1300"/>
                </a:lnTo>
                <a:lnTo>
                  <a:pt x="631" y="1299"/>
                </a:lnTo>
                <a:lnTo>
                  <a:pt x="627" y="1301"/>
                </a:lnTo>
                <a:lnTo>
                  <a:pt x="627" y="1302"/>
                </a:lnTo>
                <a:lnTo>
                  <a:pt x="618" y="1295"/>
                </a:lnTo>
                <a:lnTo>
                  <a:pt x="618" y="1296"/>
                </a:lnTo>
                <a:lnTo>
                  <a:pt x="618" y="1305"/>
                </a:lnTo>
                <a:lnTo>
                  <a:pt x="618" y="1307"/>
                </a:lnTo>
                <a:lnTo>
                  <a:pt x="613" y="1310"/>
                </a:lnTo>
                <a:lnTo>
                  <a:pt x="610" y="1311"/>
                </a:lnTo>
                <a:lnTo>
                  <a:pt x="607" y="1314"/>
                </a:lnTo>
                <a:lnTo>
                  <a:pt x="606" y="1314"/>
                </a:lnTo>
                <a:lnTo>
                  <a:pt x="605" y="1316"/>
                </a:lnTo>
                <a:lnTo>
                  <a:pt x="603" y="1316"/>
                </a:lnTo>
                <a:lnTo>
                  <a:pt x="603" y="1317"/>
                </a:lnTo>
                <a:lnTo>
                  <a:pt x="602" y="1317"/>
                </a:lnTo>
                <a:lnTo>
                  <a:pt x="602" y="1318"/>
                </a:lnTo>
                <a:lnTo>
                  <a:pt x="601" y="1318"/>
                </a:lnTo>
                <a:lnTo>
                  <a:pt x="601" y="1319"/>
                </a:lnTo>
                <a:lnTo>
                  <a:pt x="600" y="1320"/>
                </a:lnTo>
                <a:lnTo>
                  <a:pt x="599" y="1321"/>
                </a:lnTo>
                <a:lnTo>
                  <a:pt x="597" y="1318"/>
                </a:lnTo>
                <a:lnTo>
                  <a:pt x="596" y="1320"/>
                </a:lnTo>
                <a:lnTo>
                  <a:pt x="593" y="1316"/>
                </a:lnTo>
                <a:lnTo>
                  <a:pt x="592" y="1313"/>
                </a:lnTo>
                <a:lnTo>
                  <a:pt x="591" y="1312"/>
                </a:lnTo>
                <a:lnTo>
                  <a:pt x="590" y="1310"/>
                </a:lnTo>
                <a:lnTo>
                  <a:pt x="589" y="1309"/>
                </a:lnTo>
                <a:lnTo>
                  <a:pt x="586" y="1307"/>
                </a:lnTo>
                <a:lnTo>
                  <a:pt x="585" y="1304"/>
                </a:lnTo>
                <a:lnTo>
                  <a:pt x="580" y="1304"/>
                </a:lnTo>
                <a:lnTo>
                  <a:pt x="575" y="1303"/>
                </a:lnTo>
                <a:lnTo>
                  <a:pt x="563" y="1303"/>
                </a:lnTo>
                <a:lnTo>
                  <a:pt x="563" y="1311"/>
                </a:lnTo>
                <a:lnTo>
                  <a:pt x="563" y="1322"/>
                </a:lnTo>
                <a:lnTo>
                  <a:pt x="563" y="1325"/>
                </a:lnTo>
                <a:lnTo>
                  <a:pt x="563" y="1332"/>
                </a:lnTo>
                <a:lnTo>
                  <a:pt x="563" y="1336"/>
                </a:lnTo>
                <a:lnTo>
                  <a:pt x="563" y="1339"/>
                </a:lnTo>
                <a:lnTo>
                  <a:pt x="560" y="1339"/>
                </a:lnTo>
                <a:lnTo>
                  <a:pt x="549" y="1337"/>
                </a:lnTo>
                <a:lnTo>
                  <a:pt x="545" y="1337"/>
                </a:lnTo>
                <a:lnTo>
                  <a:pt x="537" y="1337"/>
                </a:lnTo>
                <a:lnTo>
                  <a:pt x="508" y="1336"/>
                </a:lnTo>
                <a:lnTo>
                  <a:pt x="508" y="1313"/>
                </a:lnTo>
                <a:lnTo>
                  <a:pt x="507" y="1313"/>
                </a:lnTo>
                <a:lnTo>
                  <a:pt x="506" y="1312"/>
                </a:lnTo>
                <a:lnTo>
                  <a:pt x="505" y="1312"/>
                </a:lnTo>
                <a:lnTo>
                  <a:pt x="504" y="1312"/>
                </a:lnTo>
                <a:lnTo>
                  <a:pt x="504" y="1311"/>
                </a:lnTo>
                <a:lnTo>
                  <a:pt x="503" y="1311"/>
                </a:lnTo>
                <a:lnTo>
                  <a:pt x="501" y="1311"/>
                </a:lnTo>
                <a:lnTo>
                  <a:pt x="500" y="1310"/>
                </a:lnTo>
                <a:lnTo>
                  <a:pt x="499" y="1310"/>
                </a:lnTo>
                <a:lnTo>
                  <a:pt x="497" y="1309"/>
                </a:lnTo>
                <a:lnTo>
                  <a:pt x="496" y="1309"/>
                </a:lnTo>
                <a:lnTo>
                  <a:pt x="495" y="1308"/>
                </a:lnTo>
                <a:lnTo>
                  <a:pt x="493" y="1308"/>
                </a:lnTo>
                <a:lnTo>
                  <a:pt x="493" y="1307"/>
                </a:lnTo>
                <a:lnTo>
                  <a:pt x="492" y="1307"/>
                </a:lnTo>
                <a:lnTo>
                  <a:pt x="492" y="1305"/>
                </a:lnTo>
                <a:lnTo>
                  <a:pt x="492" y="1299"/>
                </a:lnTo>
                <a:lnTo>
                  <a:pt x="480" y="1291"/>
                </a:lnTo>
                <a:lnTo>
                  <a:pt x="466" y="1290"/>
                </a:lnTo>
                <a:lnTo>
                  <a:pt x="466" y="1267"/>
                </a:lnTo>
                <a:lnTo>
                  <a:pt x="439" y="1267"/>
                </a:lnTo>
                <a:lnTo>
                  <a:pt x="437" y="1267"/>
                </a:lnTo>
                <a:lnTo>
                  <a:pt x="433" y="1267"/>
                </a:lnTo>
                <a:lnTo>
                  <a:pt x="422" y="1267"/>
                </a:lnTo>
                <a:lnTo>
                  <a:pt x="422" y="1260"/>
                </a:lnTo>
                <a:lnTo>
                  <a:pt x="422" y="1245"/>
                </a:lnTo>
                <a:lnTo>
                  <a:pt x="422" y="1224"/>
                </a:lnTo>
                <a:lnTo>
                  <a:pt x="422" y="1193"/>
                </a:lnTo>
                <a:lnTo>
                  <a:pt x="422" y="1191"/>
                </a:lnTo>
                <a:lnTo>
                  <a:pt x="422" y="1190"/>
                </a:lnTo>
                <a:lnTo>
                  <a:pt x="422" y="1191"/>
                </a:lnTo>
                <a:lnTo>
                  <a:pt x="421" y="1191"/>
                </a:lnTo>
                <a:lnTo>
                  <a:pt x="421" y="1192"/>
                </a:lnTo>
                <a:lnTo>
                  <a:pt x="420" y="1192"/>
                </a:lnTo>
                <a:lnTo>
                  <a:pt x="420" y="1193"/>
                </a:lnTo>
                <a:lnTo>
                  <a:pt x="419" y="1193"/>
                </a:lnTo>
                <a:lnTo>
                  <a:pt x="419" y="1194"/>
                </a:lnTo>
                <a:lnTo>
                  <a:pt x="417" y="1194"/>
                </a:lnTo>
                <a:lnTo>
                  <a:pt x="416" y="1194"/>
                </a:lnTo>
                <a:lnTo>
                  <a:pt x="415" y="1194"/>
                </a:lnTo>
                <a:lnTo>
                  <a:pt x="414" y="1194"/>
                </a:lnTo>
                <a:lnTo>
                  <a:pt x="413" y="1193"/>
                </a:lnTo>
                <a:lnTo>
                  <a:pt x="412" y="1193"/>
                </a:lnTo>
                <a:lnTo>
                  <a:pt x="412" y="1192"/>
                </a:lnTo>
                <a:lnTo>
                  <a:pt x="411" y="1192"/>
                </a:lnTo>
                <a:lnTo>
                  <a:pt x="411" y="1191"/>
                </a:lnTo>
                <a:lnTo>
                  <a:pt x="410" y="1191"/>
                </a:lnTo>
                <a:lnTo>
                  <a:pt x="408" y="1191"/>
                </a:lnTo>
                <a:lnTo>
                  <a:pt x="408" y="1190"/>
                </a:lnTo>
                <a:lnTo>
                  <a:pt x="407" y="1190"/>
                </a:lnTo>
                <a:lnTo>
                  <a:pt x="406" y="1189"/>
                </a:lnTo>
                <a:lnTo>
                  <a:pt x="405" y="1189"/>
                </a:lnTo>
                <a:lnTo>
                  <a:pt x="404" y="1187"/>
                </a:lnTo>
                <a:lnTo>
                  <a:pt x="404" y="1186"/>
                </a:lnTo>
                <a:lnTo>
                  <a:pt x="403" y="1186"/>
                </a:lnTo>
                <a:lnTo>
                  <a:pt x="402" y="1185"/>
                </a:lnTo>
                <a:lnTo>
                  <a:pt x="400" y="1185"/>
                </a:lnTo>
                <a:lnTo>
                  <a:pt x="399" y="1184"/>
                </a:lnTo>
                <a:lnTo>
                  <a:pt x="398" y="1183"/>
                </a:lnTo>
                <a:lnTo>
                  <a:pt x="397" y="1183"/>
                </a:lnTo>
                <a:lnTo>
                  <a:pt x="396" y="1182"/>
                </a:lnTo>
                <a:lnTo>
                  <a:pt x="395" y="1181"/>
                </a:lnTo>
                <a:lnTo>
                  <a:pt x="394" y="1181"/>
                </a:lnTo>
                <a:lnTo>
                  <a:pt x="393" y="1178"/>
                </a:lnTo>
                <a:lnTo>
                  <a:pt x="391" y="1178"/>
                </a:lnTo>
                <a:lnTo>
                  <a:pt x="390" y="1177"/>
                </a:lnTo>
                <a:lnTo>
                  <a:pt x="389" y="1176"/>
                </a:lnTo>
                <a:lnTo>
                  <a:pt x="388" y="1175"/>
                </a:lnTo>
                <a:lnTo>
                  <a:pt x="388" y="1174"/>
                </a:lnTo>
                <a:lnTo>
                  <a:pt x="387" y="1174"/>
                </a:lnTo>
                <a:lnTo>
                  <a:pt x="387" y="1173"/>
                </a:lnTo>
                <a:lnTo>
                  <a:pt x="386" y="1173"/>
                </a:lnTo>
                <a:lnTo>
                  <a:pt x="386" y="1172"/>
                </a:lnTo>
                <a:lnTo>
                  <a:pt x="386" y="1170"/>
                </a:lnTo>
                <a:lnTo>
                  <a:pt x="385" y="1170"/>
                </a:lnTo>
                <a:lnTo>
                  <a:pt x="385" y="1169"/>
                </a:lnTo>
                <a:lnTo>
                  <a:pt x="385" y="1168"/>
                </a:lnTo>
                <a:lnTo>
                  <a:pt x="383" y="1167"/>
                </a:lnTo>
                <a:lnTo>
                  <a:pt x="383" y="1166"/>
                </a:lnTo>
                <a:lnTo>
                  <a:pt x="383" y="1165"/>
                </a:lnTo>
                <a:lnTo>
                  <a:pt x="382" y="1165"/>
                </a:lnTo>
                <a:lnTo>
                  <a:pt x="382" y="1164"/>
                </a:lnTo>
                <a:lnTo>
                  <a:pt x="382" y="1162"/>
                </a:lnTo>
                <a:lnTo>
                  <a:pt x="381" y="1162"/>
                </a:lnTo>
                <a:lnTo>
                  <a:pt x="381" y="1161"/>
                </a:lnTo>
                <a:lnTo>
                  <a:pt x="380" y="1161"/>
                </a:lnTo>
                <a:lnTo>
                  <a:pt x="379" y="1160"/>
                </a:lnTo>
                <a:lnTo>
                  <a:pt x="378" y="1160"/>
                </a:lnTo>
                <a:lnTo>
                  <a:pt x="378" y="1161"/>
                </a:lnTo>
                <a:lnTo>
                  <a:pt x="377" y="1161"/>
                </a:lnTo>
                <a:lnTo>
                  <a:pt x="376" y="1161"/>
                </a:lnTo>
                <a:lnTo>
                  <a:pt x="374" y="1161"/>
                </a:lnTo>
                <a:lnTo>
                  <a:pt x="374" y="1162"/>
                </a:lnTo>
                <a:lnTo>
                  <a:pt x="372" y="1162"/>
                </a:lnTo>
                <a:lnTo>
                  <a:pt x="371" y="1162"/>
                </a:lnTo>
                <a:lnTo>
                  <a:pt x="371" y="1164"/>
                </a:lnTo>
                <a:lnTo>
                  <a:pt x="370" y="1164"/>
                </a:lnTo>
                <a:lnTo>
                  <a:pt x="370" y="1165"/>
                </a:lnTo>
                <a:lnTo>
                  <a:pt x="370" y="1166"/>
                </a:lnTo>
                <a:lnTo>
                  <a:pt x="369" y="1166"/>
                </a:lnTo>
                <a:lnTo>
                  <a:pt x="368" y="1167"/>
                </a:lnTo>
                <a:lnTo>
                  <a:pt x="368" y="1168"/>
                </a:lnTo>
                <a:lnTo>
                  <a:pt x="368" y="1169"/>
                </a:lnTo>
                <a:lnTo>
                  <a:pt x="366" y="1170"/>
                </a:lnTo>
                <a:lnTo>
                  <a:pt x="319" y="1168"/>
                </a:lnTo>
                <a:lnTo>
                  <a:pt x="307" y="1168"/>
                </a:lnTo>
                <a:lnTo>
                  <a:pt x="309" y="1160"/>
                </a:lnTo>
                <a:lnTo>
                  <a:pt x="309" y="1139"/>
                </a:lnTo>
                <a:lnTo>
                  <a:pt x="309" y="1138"/>
                </a:lnTo>
                <a:lnTo>
                  <a:pt x="311" y="1101"/>
                </a:lnTo>
                <a:lnTo>
                  <a:pt x="311" y="1092"/>
                </a:lnTo>
                <a:lnTo>
                  <a:pt x="307" y="1092"/>
                </a:lnTo>
                <a:lnTo>
                  <a:pt x="302" y="1092"/>
                </a:lnTo>
                <a:lnTo>
                  <a:pt x="295" y="1091"/>
                </a:lnTo>
                <a:lnTo>
                  <a:pt x="281" y="1091"/>
                </a:lnTo>
                <a:lnTo>
                  <a:pt x="259" y="1090"/>
                </a:lnTo>
                <a:lnTo>
                  <a:pt x="249" y="1089"/>
                </a:lnTo>
                <a:lnTo>
                  <a:pt x="247" y="1077"/>
                </a:lnTo>
                <a:lnTo>
                  <a:pt x="246" y="1051"/>
                </a:lnTo>
                <a:lnTo>
                  <a:pt x="246" y="1048"/>
                </a:lnTo>
                <a:lnTo>
                  <a:pt x="251" y="1048"/>
                </a:lnTo>
                <a:lnTo>
                  <a:pt x="286" y="1047"/>
                </a:lnTo>
                <a:lnTo>
                  <a:pt x="292" y="1047"/>
                </a:lnTo>
                <a:lnTo>
                  <a:pt x="293" y="1047"/>
                </a:lnTo>
                <a:lnTo>
                  <a:pt x="293" y="1046"/>
                </a:lnTo>
                <a:lnTo>
                  <a:pt x="294" y="1046"/>
                </a:lnTo>
                <a:lnTo>
                  <a:pt x="295" y="1044"/>
                </a:lnTo>
                <a:lnTo>
                  <a:pt x="296" y="1044"/>
                </a:lnTo>
                <a:lnTo>
                  <a:pt x="297" y="1044"/>
                </a:lnTo>
                <a:lnTo>
                  <a:pt x="298" y="1044"/>
                </a:lnTo>
                <a:lnTo>
                  <a:pt x="300" y="1043"/>
                </a:lnTo>
                <a:lnTo>
                  <a:pt x="300" y="1044"/>
                </a:lnTo>
                <a:lnTo>
                  <a:pt x="301" y="1044"/>
                </a:lnTo>
                <a:lnTo>
                  <a:pt x="301" y="1043"/>
                </a:lnTo>
                <a:lnTo>
                  <a:pt x="302" y="1043"/>
                </a:lnTo>
                <a:lnTo>
                  <a:pt x="303" y="1043"/>
                </a:lnTo>
                <a:lnTo>
                  <a:pt x="304" y="1043"/>
                </a:lnTo>
                <a:lnTo>
                  <a:pt x="305" y="1043"/>
                </a:lnTo>
                <a:lnTo>
                  <a:pt x="305" y="1042"/>
                </a:lnTo>
                <a:lnTo>
                  <a:pt x="306" y="1042"/>
                </a:lnTo>
                <a:lnTo>
                  <a:pt x="306" y="1041"/>
                </a:lnTo>
                <a:lnTo>
                  <a:pt x="307" y="1041"/>
                </a:lnTo>
                <a:lnTo>
                  <a:pt x="307" y="1040"/>
                </a:lnTo>
                <a:lnTo>
                  <a:pt x="307" y="1039"/>
                </a:lnTo>
                <a:lnTo>
                  <a:pt x="307" y="1038"/>
                </a:lnTo>
                <a:lnTo>
                  <a:pt x="309" y="1037"/>
                </a:lnTo>
                <a:lnTo>
                  <a:pt x="309" y="1035"/>
                </a:lnTo>
                <a:lnTo>
                  <a:pt x="310" y="1035"/>
                </a:lnTo>
                <a:lnTo>
                  <a:pt x="310" y="1034"/>
                </a:lnTo>
                <a:lnTo>
                  <a:pt x="311" y="1034"/>
                </a:lnTo>
                <a:lnTo>
                  <a:pt x="312" y="1033"/>
                </a:lnTo>
                <a:lnTo>
                  <a:pt x="313" y="1033"/>
                </a:lnTo>
                <a:lnTo>
                  <a:pt x="314" y="1033"/>
                </a:lnTo>
                <a:lnTo>
                  <a:pt x="314" y="1032"/>
                </a:lnTo>
                <a:lnTo>
                  <a:pt x="315" y="1032"/>
                </a:lnTo>
                <a:lnTo>
                  <a:pt x="315" y="1031"/>
                </a:lnTo>
                <a:lnTo>
                  <a:pt x="317" y="1031"/>
                </a:lnTo>
                <a:lnTo>
                  <a:pt x="318" y="1031"/>
                </a:lnTo>
                <a:lnTo>
                  <a:pt x="319" y="1031"/>
                </a:lnTo>
                <a:lnTo>
                  <a:pt x="320" y="1031"/>
                </a:lnTo>
                <a:lnTo>
                  <a:pt x="321" y="1031"/>
                </a:lnTo>
                <a:lnTo>
                  <a:pt x="322" y="1031"/>
                </a:lnTo>
                <a:lnTo>
                  <a:pt x="322" y="1032"/>
                </a:lnTo>
                <a:lnTo>
                  <a:pt x="323" y="1032"/>
                </a:lnTo>
                <a:lnTo>
                  <a:pt x="325" y="1032"/>
                </a:lnTo>
                <a:lnTo>
                  <a:pt x="326" y="1032"/>
                </a:lnTo>
                <a:lnTo>
                  <a:pt x="326" y="1033"/>
                </a:lnTo>
                <a:lnTo>
                  <a:pt x="327" y="1032"/>
                </a:lnTo>
                <a:lnTo>
                  <a:pt x="328" y="1032"/>
                </a:lnTo>
                <a:lnTo>
                  <a:pt x="328" y="1033"/>
                </a:lnTo>
                <a:lnTo>
                  <a:pt x="329" y="1033"/>
                </a:lnTo>
                <a:lnTo>
                  <a:pt x="330" y="1033"/>
                </a:lnTo>
                <a:lnTo>
                  <a:pt x="335" y="1033"/>
                </a:lnTo>
                <a:lnTo>
                  <a:pt x="335" y="1029"/>
                </a:lnTo>
                <a:lnTo>
                  <a:pt x="335" y="1025"/>
                </a:lnTo>
                <a:lnTo>
                  <a:pt x="335" y="1015"/>
                </a:lnTo>
                <a:lnTo>
                  <a:pt x="335" y="1005"/>
                </a:lnTo>
                <a:lnTo>
                  <a:pt x="348" y="1005"/>
                </a:lnTo>
                <a:lnTo>
                  <a:pt x="363" y="1006"/>
                </a:lnTo>
                <a:lnTo>
                  <a:pt x="365" y="1009"/>
                </a:lnTo>
                <a:lnTo>
                  <a:pt x="368" y="1013"/>
                </a:lnTo>
                <a:lnTo>
                  <a:pt x="378" y="1007"/>
                </a:lnTo>
                <a:lnTo>
                  <a:pt x="381" y="1004"/>
                </a:lnTo>
                <a:lnTo>
                  <a:pt x="397" y="982"/>
                </a:lnTo>
                <a:lnTo>
                  <a:pt x="398" y="980"/>
                </a:lnTo>
                <a:lnTo>
                  <a:pt x="388" y="971"/>
                </a:lnTo>
                <a:lnTo>
                  <a:pt x="355" y="938"/>
                </a:lnTo>
                <a:lnTo>
                  <a:pt x="360" y="846"/>
                </a:lnTo>
                <a:lnTo>
                  <a:pt x="360" y="840"/>
                </a:lnTo>
                <a:lnTo>
                  <a:pt x="360" y="831"/>
                </a:lnTo>
                <a:lnTo>
                  <a:pt x="360" y="824"/>
                </a:lnTo>
                <a:lnTo>
                  <a:pt x="363" y="823"/>
                </a:lnTo>
                <a:lnTo>
                  <a:pt x="368" y="820"/>
                </a:lnTo>
                <a:lnTo>
                  <a:pt x="370" y="818"/>
                </a:lnTo>
                <a:lnTo>
                  <a:pt x="372" y="814"/>
                </a:lnTo>
                <a:lnTo>
                  <a:pt x="372" y="810"/>
                </a:lnTo>
                <a:lnTo>
                  <a:pt x="369" y="807"/>
                </a:lnTo>
                <a:lnTo>
                  <a:pt x="368" y="801"/>
                </a:lnTo>
                <a:lnTo>
                  <a:pt x="365" y="798"/>
                </a:lnTo>
                <a:lnTo>
                  <a:pt x="370" y="799"/>
                </a:lnTo>
                <a:lnTo>
                  <a:pt x="378" y="799"/>
                </a:lnTo>
                <a:lnTo>
                  <a:pt x="388" y="799"/>
                </a:lnTo>
                <a:lnTo>
                  <a:pt x="390" y="799"/>
                </a:lnTo>
                <a:lnTo>
                  <a:pt x="400" y="801"/>
                </a:lnTo>
                <a:lnTo>
                  <a:pt x="411" y="801"/>
                </a:lnTo>
                <a:lnTo>
                  <a:pt x="411" y="782"/>
                </a:lnTo>
                <a:lnTo>
                  <a:pt x="411" y="759"/>
                </a:lnTo>
                <a:lnTo>
                  <a:pt x="411" y="756"/>
                </a:lnTo>
                <a:lnTo>
                  <a:pt x="411" y="744"/>
                </a:lnTo>
                <a:lnTo>
                  <a:pt x="411" y="726"/>
                </a:lnTo>
                <a:lnTo>
                  <a:pt x="412" y="726"/>
                </a:lnTo>
                <a:lnTo>
                  <a:pt x="419" y="726"/>
                </a:lnTo>
                <a:lnTo>
                  <a:pt x="435" y="727"/>
                </a:lnTo>
                <a:lnTo>
                  <a:pt x="441" y="727"/>
                </a:lnTo>
                <a:lnTo>
                  <a:pt x="444" y="727"/>
                </a:lnTo>
                <a:lnTo>
                  <a:pt x="444" y="725"/>
                </a:lnTo>
                <a:lnTo>
                  <a:pt x="444" y="722"/>
                </a:lnTo>
                <a:lnTo>
                  <a:pt x="444" y="720"/>
                </a:lnTo>
                <a:lnTo>
                  <a:pt x="444" y="713"/>
                </a:lnTo>
                <a:lnTo>
                  <a:pt x="441" y="713"/>
                </a:lnTo>
                <a:lnTo>
                  <a:pt x="441" y="696"/>
                </a:lnTo>
                <a:lnTo>
                  <a:pt x="440" y="696"/>
                </a:lnTo>
                <a:lnTo>
                  <a:pt x="441" y="695"/>
                </a:lnTo>
                <a:lnTo>
                  <a:pt x="439" y="694"/>
                </a:lnTo>
                <a:lnTo>
                  <a:pt x="436" y="694"/>
                </a:lnTo>
                <a:lnTo>
                  <a:pt x="431" y="692"/>
                </a:lnTo>
                <a:lnTo>
                  <a:pt x="424" y="689"/>
                </a:lnTo>
                <a:lnTo>
                  <a:pt x="423" y="688"/>
                </a:lnTo>
                <a:lnTo>
                  <a:pt x="420" y="688"/>
                </a:lnTo>
                <a:lnTo>
                  <a:pt x="417" y="685"/>
                </a:lnTo>
                <a:lnTo>
                  <a:pt x="422" y="680"/>
                </a:lnTo>
                <a:lnTo>
                  <a:pt x="416" y="676"/>
                </a:lnTo>
                <a:lnTo>
                  <a:pt x="415" y="678"/>
                </a:lnTo>
                <a:lnTo>
                  <a:pt x="412" y="681"/>
                </a:lnTo>
                <a:lnTo>
                  <a:pt x="400" y="696"/>
                </a:lnTo>
                <a:lnTo>
                  <a:pt x="390" y="696"/>
                </a:lnTo>
                <a:lnTo>
                  <a:pt x="385" y="689"/>
                </a:lnTo>
                <a:lnTo>
                  <a:pt x="377" y="698"/>
                </a:lnTo>
                <a:lnTo>
                  <a:pt x="377" y="677"/>
                </a:lnTo>
                <a:lnTo>
                  <a:pt x="376" y="676"/>
                </a:lnTo>
                <a:lnTo>
                  <a:pt x="377" y="676"/>
                </a:lnTo>
                <a:lnTo>
                  <a:pt x="377" y="663"/>
                </a:lnTo>
                <a:lnTo>
                  <a:pt x="373" y="659"/>
                </a:lnTo>
                <a:lnTo>
                  <a:pt x="371" y="656"/>
                </a:lnTo>
                <a:lnTo>
                  <a:pt x="376" y="653"/>
                </a:lnTo>
                <a:lnTo>
                  <a:pt x="371" y="647"/>
                </a:lnTo>
                <a:lnTo>
                  <a:pt x="370" y="645"/>
                </a:lnTo>
                <a:lnTo>
                  <a:pt x="366" y="645"/>
                </a:lnTo>
                <a:lnTo>
                  <a:pt x="369" y="649"/>
                </a:lnTo>
                <a:lnTo>
                  <a:pt x="364" y="653"/>
                </a:lnTo>
                <a:lnTo>
                  <a:pt x="362" y="655"/>
                </a:lnTo>
                <a:lnTo>
                  <a:pt x="357" y="659"/>
                </a:lnTo>
                <a:lnTo>
                  <a:pt x="355" y="656"/>
                </a:lnTo>
                <a:lnTo>
                  <a:pt x="356" y="655"/>
                </a:lnTo>
                <a:lnTo>
                  <a:pt x="351" y="654"/>
                </a:lnTo>
                <a:lnTo>
                  <a:pt x="349" y="652"/>
                </a:lnTo>
                <a:lnTo>
                  <a:pt x="349" y="653"/>
                </a:lnTo>
                <a:lnTo>
                  <a:pt x="349" y="654"/>
                </a:lnTo>
                <a:lnTo>
                  <a:pt x="349" y="655"/>
                </a:lnTo>
                <a:lnTo>
                  <a:pt x="349" y="656"/>
                </a:lnTo>
                <a:lnTo>
                  <a:pt x="349" y="658"/>
                </a:lnTo>
                <a:lnTo>
                  <a:pt x="349" y="659"/>
                </a:lnTo>
                <a:lnTo>
                  <a:pt x="349" y="660"/>
                </a:lnTo>
                <a:lnTo>
                  <a:pt x="348" y="659"/>
                </a:lnTo>
                <a:lnTo>
                  <a:pt x="347" y="659"/>
                </a:lnTo>
                <a:lnTo>
                  <a:pt x="327" y="654"/>
                </a:lnTo>
                <a:lnTo>
                  <a:pt x="329" y="644"/>
                </a:lnTo>
                <a:lnTo>
                  <a:pt x="331" y="635"/>
                </a:lnTo>
                <a:lnTo>
                  <a:pt x="325" y="635"/>
                </a:lnTo>
                <a:lnTo>
                  <a:pt x="309" y="635"/>
                </a:lnTo>
                <a:lnTo>
                  <a:pt x="309" y="641"/>
                </a:lnTo>
                <a:lnTo>
                  <a:pt x="309" y="646"/>
                </a:lnTo>
                <a:lnTo>
                  <a:pt x="309" y="649"/>
                </a:lnTo>
                <a:lnTo>
                  <a:pt x="298" y="659"/>
                </a:lnTo>
                <a:lnTo>
                  <a:pt x="294" y="663"/>
                </a:lnTo>
                <a:lnTo>
                  <a:pt x="288" y="663"/>
                </a:lnTo>
                <a:lnTo>
                  <a:pt x="288" y="662"/>
                </a:lnTo>
                <a:lnTo>
                  <a:pt x="287" y="662"/>
                </a:lnTo>
                <a:lnTo>
                  <a:pt x="283" y="668"/>
                </a:lnTo>
                <a:lnTo>
                  <a:pt x="279" y="670"/>
                </a:lnTo>
                <a:lnTo>
                  <a:pt x="277" y="670"/>
                </a:lnTo>
                <a:lnTo>
                  <a:pt x="276" y="670"/>
                </a:lnTo>
                <a:lnTo>
                  <a:pt x="273" y="671"/>
                </a:lnTo>
                <a:lnTo>
                  <a:pt x="266" y="671"/>
                </a:lnTo>
                <a:lnTo>
                  <a:pt x="264" y="677"/>
                </a:lnTo>
                <a:lnTo>
                  <a:pt x="263" y="681"/>
                </a:lnTo>
                <a:lnTo>
                  <a:pt x="261" y="692"/>
                </a:lnTo>
                <a:lnTo>
                  <a:pt x="255" y="693"/>
                </a:lnTo>
                <a:lnTo>
                  <a:pt x="249" y="687"/>
                </a:lnTo>
                <a:lnTo>
                  <a:pt x="249" y="692"/>
                </a:lnTo>
                <a:lnTo>
                  <a:pt x="229" y="693"/>
                </a:lnTo>
                <a:lnTo>
                  <a:pt x="234" y="696"/>
                </a:lnTo>
                <a:lnTo>
                  <a:pt x="243" y="697"/>
                </a:lnTo>
                <a:lnTo>
                  <a:pt x="243" y="711"/>
                </a:lnTo>
                <a:lnTo>
                  <a:pt x="227" y="710"/>
                </a:lnTo>
                <a:lnTo>
                  <a:pt x="227" y="713"/>
                </a:lnTo>
                <a:lnTo>
                  <a:pt x="227" y="717"/>
                </a:lnTo>
                <a:lnTo>
                  <a:pt x="227" y="721"/>
                </a:lnTo>
                <a:lnTo>
                  <a:pt x="226" y="727"/>
                </a:lnTo>
                <a:lnTo>
                  <a:pt x="211" y="727"/>
                </a:lnTo>
                <a:lnTo>
                  <a:pt x="208" y="726"/>
                </a:lnTo>
                <a:lnTo>
                  <a:pt x="188" y="726"/>
                </a:lnTo>
                <a:lnTo>
                  <a:pt x="178" y="726"/>
                </a:lnTo>
                <a:lnTo>
                  <a:pt x="178" y="722"/>
                </a:lnTo>
                <a:lnTo>
                  <a:pt x="177" y="722"/>
                </a:lnTo>
                <a:lnTo>
                  <a:pt x="178" y="725"/>
                </a:lnTo>
                <a:lnTo>
                  <a:pt x="178" y="727"/>
                </a:lnTo>
                <a:lnTo>
                  <a:pt x="177" y="728"/>
                </a:lnTo>
                <a:lnTo>
                  <a:pt x="176" y="729"/>
                </a:lnTo>
                <a:lnTo>
                  <a:pt x="175" y="731"/>
                </a:lnTo>
                <a:lnTo>
                  <a:pt x="174" y="732"/>
                </a:lnTo>
                <a:lnTo>
                  <a:pt x="173" y="734"/>
                </a:lnTo>
                <a:lnTo>
                  <a:pt x="169" y="736"/>
                </a:lnTo>
                <a:lnTo>
                  <a:pt x="167" y="738"/>
                </a:lnTo>
                <a:lnTo>
                  <a:pt x="165" y="738"/>
                </a:lnTo>
                <a:lnTo>
                  <a:pt x="160" y="738"/>
                </a:lnTo>
                <a:lnTo>
                  <a:pt x="159" y="738"/>
                </a:lnTo>
                <a:lnTo>
                  <a:pt x="160" y="738"/>
                </a:lnTo>
                <a:lnTo>
                  <a:pt x="163" y="739"/>
                </a:lnTo>
                <a:lnTo>
                  <a:pt x="166" y="739"/>
                </a:lnTo>
                <a:lnTo>
                  <a:pt x="166" y="744"/>
                </a:lnTo>
                <a:lnTo>
                  <a:pt x="166" y="748"/>
                </a:lnTo>
                <a:lnTo>
                  <a:pt x="161" y="748"/>
                </a:lnTo>
                <a:lnTo>
                  <a:pt x="161" y="754"/>
                </a:lnTo>
                <a:lnTo>
                  <a:pt x="160" y="755"/>
                </a:lnTo>
                <a:lnTo>
                  <a:pt x="158" y="755"/>
                </a:lnTo>
                <a:lnTo>
                  <a:pt x="149" y="755"/>
                </a:lnTo>
                <a:lnTo>
                  <a:pt x="144" y="755"/>
                </a:lnTo>
                <a:lnTo>
                  <a:pt x="145" y="754"/>
                </a:lnTo>
                <a:lnTo>
                  <a:pt x="146" y="748"/>
                </a:lnTo>
                <a:lnTo>
                  <a:pt x="142" y="747"/>
                </a:lnTo>
                <a:lnTo>
                  <a:pt x="137" y="748"/>
                </a:lnTo>
                <a:lnTo>
                  <a:pt x="137" y="747"/>
                </a:lnTo>
                <a:lnTo>
                  <a:pt x="136" y="747"/>
                </a:lnTo>
                <a:lnTo>
                  <a:pt x="135" y="744"/>
                </a:lnTo>
                <a:lnTo>
                  <a:pt x="133" y="739"/>
                </a:lnTo>
                <a:lnTo>
                  <a:pt x="132" y="738"/>
                </a:lnTo>
                <a:lnTo>
                  <a:pt x="132" y="737"/>
                </a:lnTo>
                <a:lnTo>
                  <a:pt x="131" y="735"/>
                </a:lnTo>
                <a:lnTo>
                  <a:pt x="129" y="732"/>
                </a:lnTo>
                <a:lnTo>
                  <a:pt x="128" y="729"/>
                </a:lnTo>
                <a:lnTo>
                  <a:pt x="127" y="728"/>
                </a:lnTo>
                <a:lnTo>
                  <a:pt x="126" y="723"/>
                </a:lnTo>
                <a:lnTo>
                  <a:pt x="125" y="722"/>
                </a:lnTo>
                <a:lnTo>
                  <a:pt x="124" y="719"/>
                </a:lnTo>
                <a:lnTo>
                  <a:pt x="123" y="717"/>
                </a:lnTo>
                <a:lnTo>
                  <a:pt x="123" y="715"/>
                </a:lnTo>
                <a:lnTo>
                  <a:pt x="123" y="714"/>
                </a:lnTo>
                <a:lnTo>
                  <a:pt x="121" y="713"/>
                </a:lnTo>
                <a:lnTo>
                  <a:pt x="121" y="712"/>
                </a:lnTo>
                <a:lnTo>
                  <a:pt x="121" y="709"/>
                </a:lnTo>
                <a:lnTo>
                  <a:pt x="121" y="706"/>
                </a:lnTo>
                <a:lnTo>
                  <a:pt x="119" y="706"/>
                </a:lnTo>
                <a:lnTo>
                  <a:pt x="117" y="706"/>
                </a:lnTo>
                <a:lnTo>
                  <a:pt x="116" y="706"/>
                </a:lnTo>
                <a:lnTo>
                  <a:pt x="115" y="706"/>
                </a:lnTo>
                <a:lnTo>
                  <a:pt x="106" y="708"/>
                </a:lnTo>
                <a:lnTo>
                  <a:pt x="97" y="709"/>
                </a:lnTo>
                <a:lnTo>
                  <a:pt x="93" y="709"/>
                </a:lnTo>
                <a:lnTo>
                  <a:pt x="92" y="709"/>
                </a:lnTo>
                <a:lnTo>
                  <a:pt x="86" y="710"/>
                </a:lnTo>
                <a:lnTo>
                  <a:pt x="25" y="714"/>
                </a:lnTo>
                <a:lnTo>
                  <a:pt x="25" y="710"/>
                </a:lnTo>
                <a:lnTo>
                  <a:pt x="25" y="706"/>
                </a:lnTo>
                <a:lnTo>
                  <a:pt x="26" y="681"/>
                </a:lnTo>
                <a:lnTo>
                  <a:pt x="10" y="681"/>
                </a:lnTo>
                <a:lnTo>
                  <a:pt x="1" y="681"/>
                </a:lnTo>
                <a:lnTo>
                  <a:pt x="0" y="681"/>
                </a:lnTo>
                <a:lnTo>
                  <a:pt x="0" y="680"/>
                </a:lnTo>
                <a:lnTo>
                  <a:pt x="0" y="679"/>
                </a:lnTo>
                <a:lnTo>
                  <a:pt x="0" y="678"/>
                </a:lnTo>
                <a:lnTo>
                  <a:pt x="5" y="679"/>
                </a:lnTo>
                <a:lnTo>
                  <a:pt x="6" y="677"/>
                </a:lnTo>
                <a:lnTo>
                  <a:pt x="7" y="675"/>
                </a:lnTo>
                <a:lnTo>
                  <a:pt x="7" y="671"/>
                </a:lnTo>
                <a:lnTo>
                  <a:pt x="11" y="670"/>
                </a:lnTo>
                <a:lnTo>
                  <a:pt x="13" y="667"/>
                </a:lnTo>
                <a:lnTo>
                  <a:pt x="2" y="664"/>
                </a:lnTo>
                <a:lnTo>
                  <a:pt x="5" y="660"/>
                </a:lnTo>
                <a:lnTo>
                  <a:pt x="5" y="659"/>
                </a:lnTo>
                <a:lnTo>
                  <a:pt x="5" y="658"/>
                </a:lnTo>
                <a:lnTo>
                  <a:pt x="7" y="652"/>
                </a:lnTo>
                <a:lnTo>
                  <a:pt x="7" y="651"/>
                </a:lnTo>
                <a:lnTo>
                  <a:pt x="7" y="650"/>
                </a:lnTo>
                <a:lnTo>
                  <a:pt x="8" y="646"/>
                </a:lnTo>
                <a:lnTo>
                  <a:pt x="8" y="645"/>
                </a:lnTo>
                <a:lnTo>
                  <a:pt x="8" y="644"/>
                </a:lnTo>
                <a:lnTo>
                  <a:pt x="8" y="643"/>
                </a:lnTo>
                <a:lnTo>
                  <a:pt x="8" y="634"/>
                </a:lnTo>
                <a:lnTo>
                  <a:pt x="8" y="629"/>
                </a:lnTo>
                <a:lnTo>
                  <a:pt x="8" y="627"/>
                </a:lnTo>
                <a:lnTo>
                  <a:pt x="8" y="625"/>
                </a:lnTo>
                <a:lnTo>
                  <a:pt x="8" y="624"/>
                </a:lnTo>
                <a:lnTo>
                  <a:pt x="8" y="622"/>
                </a:lnTo>
                <a:lnTo>
                  <a:pt x="8" y="621"/>
                </a:lnTo>
                <a:lnTo>
                  <a:pt x="8" y="620"/>
                </a:lnTo>
                <a:lnTo>
                  <a:pt x="8" y="619"/>
                </a:lnTo>
                <a:lnTo>
                  <a:pt x="9" y="619"/>
                </a:lnTo>
                <a:lnTo>
                  <a:pt x="13" y="619"/>
                </a:lnTo>
                <a:lnTo>
                  <a:pt x="14" y="617"/>
                </a:lnTo>
                <a:lnTo>
                  <a:pt x="16" y="617"/>
                </a:lnTo>
                <a:lnTo>
                  <a:pt x="17" y="616"/>
                </a:lnTo>
                <a:lnTo>
                  <a:pt x="18" y="612"/>
                </a:lnTo>
                <a:lnTo>
                  <a:pt x="23" y="613"/>
                </a:lnTo>
                <a:lnTo>
                  <a:pt x="26" y="607"/>
                </a:lnTo>
                <a:lnTo>
                  <a:pt x="14" y="602"/>
                </a:lnTo>
                <a:lnTo>
                  <a:pt x="15" y="600"/>
                </a:lnTo>
                <a:lnTo>
                  <a:pt x="15" y="597"/>
                </a:lnTo>
                <a:lnTo>
                  <a:pt x="16" y="596"/>
                </a:lnTo>
                <a:lnTo>
                  <a:pt x="16" y="595"/>
                </a:lnTo>
                <a:lnTo>
                  <a:pt x="22" y="595"/>
                </a:lnTo>
                <a:lnTo>
                  <a:pt x="24" y="597"/>
                </a:lnTo>
                <a:lnTo>
                  <a:pt x="26" y="595"/>
                </a:lnTo>
                <a:lnTo>
                  <a:pt x="28" y="594"/>
                </a:lnTo>
                <a:lnTo>
                  <a:pt x="30" y="595"/>
                </a:lnTo>
                <a:lnTo>
                  <a:pt x="32" y="600"/>
                </a:lnTo>
                <a:lnTo>
                  <a:pt x="33" y="599"/>
                </a:lnTo>
                <a:lnTo>
                  <a:pt x="36" y="597"/>
                </a:lnTo>
                <a:lnTo>
                  <a:pt x="38" y="600"/>
                </a:lnTo>
                <a:lnTo>
                  <a:pt x="39" y="602"/>
                </a:lnTo>
                <a:lnTo>
                  <a:pt x="40" y="603"/>
                </a:lnTo>
                <a:lnTo>
                  <a:pt x="35" y="605"/>
                </a:lnTo>
                <a:lnTo>
                  <a:pt x="34" y="607"/>
                </a:lnTo>
                <a:lnTo>
                  <a:pt x="33" y="608"/>
                </a:lnTo>
                <a:lnTo>
                  <a:pt x="34" y="610"/>
                </a:lnTo>
                <a:lnTo>
                  <a:pt x="34" y="612"/>
                </a:lnTo>
                <a:lnTo>
                  <a:pt x="35" y="612"/>
                </a:lnTo>
                <a:lnTo>
                  <a:pt x="40" y="621"/>
                </a:lnTo>
                <a:lnTo>
                  <a:pt x="43" y="621"/>
                </a:lnTo>
                <a:lnTo>
                  <a:pt x="41" y="614"/>
                </a:lnTo>
                <a:lnTo>
                  <a:pt x="43" y="613"/>
                </a:lnTo>
                <a:lnTo>
                  <a:pt x="44" y="613"/>
                </a:lnTo>
                <a:lnTo>
                  <a:pt x="44" y="612"/>
                </a:lnTo>
                <a:lnTo>
                  <a:pt x="46" y="612"/>
                </a:lnTo>
                <a:lnTo>
                  <a:pt x="43" y="609"/>
                </a:lnTo>
                <a:lnTo>
                  <a:pt x="42" y="605"/>
                </a:lnTo>
                <a:lnTo>
                  <a:pt x="41" y="604"/>
                </a:lnTo>
                <a:lnTo>
                  <a:pt x="41" y="602"/>
                </a:lnTo>
                <a:lnTo>
                  <a:pt x="40" y="602"/>
                </a:lnTo>
                <a:lnTo>
                  <a:pt x="39" y="600"/>
                </a:lnTo>
                <a:lnTo>
                  <a:pt x="39" y="599"/>
                </a:lnTo>
                <a:lnTo>
                  <a:pt x="38" y="596"/>
                </a:lnTo>
                <a:lnTo>
                  <a:pt x="36" y="594"/>
                </a:lnTo>
                <a:lnTo>
                  <a:pt x="40" y="593"/>
                </a:lnTo>
                <a:lnTo>
                  <a:pt x="41" y="592"/>
                </a:lnTo>
                <a:lnTo>
                  <a:pt x="51" y="587"/>
                </a:lnTo>
                <a:lnTo>
                  <a:pt x="50" y="587"/>
                </a:lnTo>
                <a:lnTo>
                  <a:pt x="49" y="587"/>
                </a:lnTo>
                <a:lnTo>
                  <a:pt x="47" y="586"/>
                </a:lnTo>
                <a:lnTo>
                  <a:pt x="46" y="585"/>
                </a:lnTo>
                <a:lnTo>
                  <a:pt x="43" y="584"/>
                </a:lnTo>
                <a:lnTo>
                  <a:pt x="42" y="583"/>
                </a:lnTo>
                <a:lnTo>
                  <a:pt x="41" y="583"/>
                </a:lnTo>
                <a:lnTo>
                  <a:pt x="40" y="582"/>
                </a:lnTo>
                <a:lnTo>
                  <a:pt x="39" y="580"/>
                </a:lnTo>
                <a:lnTo>
                  <a:pt x="38" y="584"/>
                </a:lnTo>
                <a:lnTo>
                  <a:pt x="36" y="588"/>
                </a:lnTo>
                <a:lnTo>
                  <a:pt x="34" y="591"/>
                </a:lnTo>
                <a:lnTo>
                  <a:pt x="33" y="588"/>
                </a:lnTo>
                <a:lnTo>
                  <a:pt x="30" y="586"/>
                </a:lnTo>
                <a:lnTo>
                  <a:pt x="26" y="582"/>
                </a:lnTo>
                <a:lnTo>
                  <a:pt x="22" y="577"/>
                </a:lnTo>
                <a:lnTo>
                  <a:pt x="18" y="574"/>
                </a:lnTo>
                <a:lnTo>
                  <a:pt x="16" y="571"/>
                </a:lnTo>
                <a:lnTo>
                  <a:pt x="17" y="569"/>
                </a:lnTo>
                <a:lnTo>
                  <a:pt x="17" y="566"/>
                </a:lnTo>
                <a:lnTo>
                  <a:pt x="17" y="562"/>
                </a:lnTo>
                <a:lnTo>
                  <a:pt x="17" y="560"/>
                </a:lnTo>
                <a:lnTo>
                  <a:pt x="17" y="558"/>
                </a:lnTo>
                <a:lnTo>
                  <a:pt x="17" y="557"/>
                </a:lnTo>
                <a:lnTo>
                  <a:pt x="18" y="554"/>
                </a:lnTo>
                <a:lnTo>
                  <a:pt x="18" y="552"/>
                </a:lnTo>
                <a:lnTo>
                  <a:pt x="19" y="541"/>
                </a:lnTo>
                <a:lnTo>
                  <a:pt x="21" y="532"/>
                </a:lnTo>
                <a:lnTo>
                  <a:pt x="21" y="529"/>
                </a:lnTo>
                <a:lnTo>
                  <a:pt x="21" y="528"/>
                </a:lnTo>
                <a:lnTo>
                  <a:pt x="22" y="527"/>
                </a:lnTo>
                <a:lnTo>
                  <a:pt x="22" y="526"/>
                </a:lnTo>
                <a:lnTo>
                  <a:pt x="22" y="525"/>
                </a:lnTo>
                <a:lnTo>
                  <a:pt x="23" y="524"/>
                </a:lnTo>
                <a:lnTo>
                  <a:pt x="23" y="523"/>
                </a:lnTo>
                <a:lnTo>
                  <a:pt x="24" y="521"/>
                </a:lnTo>
                <a:lnTo>
                  <a:pt x="26" y="517"/>
                </a:lnTo>
                <a:lnTo>
                  <a:pt x="44" y="521"/>
                </a:lnTo>
                <a:lnTo>
                  <a:pt x="63" y="526"/>
                </a:lnTo>
                <a:lnTo>
                  <a:pt x="67" y="526"/>
                </a:lnTo>
                <a:lnTo>
                  <a:pt x="66" y="532"/>
                </a:lnTo>
                <a:lnTo>
                  <a:pt x="65" y="533"/>
                </a:lnTo>
                <a:lnTo>
                  <a:pt x="65" y="535"/>
                </a:lnTo>
                <a:lnTo>
                  <a:pt x="65" y="536"/>
                </a:lnTo>
                <a:lnTo>
                  <a:pt x="64" y="537"/>
                </a:lnTo>
                <a:lnTo>
                  <a:pt x="64" y="540"/>
                </a:lnTo>
                <a:lnTo>
                  <a:pt x="64" y="541"/>
                </a:lnTo>
                <a:lnTo>
                  <a:pt x="64" y="543"/>
                </a:lnTo>
                <a:lnTo>
                  <a:pt x="63" y="544"/>
                </a:lnTo>
                <a:lnTo>
                  <a:pt x="63" y="545"/>
                </a:lnTo>
                <a:lnTo>
                  <a:pt x="63" y="548"/>
                </a:lnTo>
                <a:lnTo>
                  <a:pt x="68" y="549"/>
                </a:lnTo>
                <a:lnTo>
                  <a:pt x="68" y="550"/>
                </a:lnTo>
                <a:lnTo>
                  <a:pt x="72" y="537"/>
                </a:lnTo>
                <a:lnTo>
                  <a:pt x="72" y="527"/>
                </a:lnTo>
                <a:lnTo>
                  <a:pt x="72" y="501"/>
                </a:lnTo>
                <a:lnTo>
                  <a:pt x="82" y="501"/>
                </a:lnTo>
                <a:lnTo>
                  <a:pt x="86" y="486"/>
                </a:lnTo>
                <a:lnTo>
                  <a:pt x="89" y="478"/>
                </a:lnTo>
                <a:lnTo>
                  <a:pt x="91" y="479"/>
                </a:lnTo>
                <a:lnTo>
                  <a:pt x="95" y="479"/>
                </a:lnTo>
                <a:lnTo>
                  <a:pt x="97" y="479"/>
                </a:lnTo>
                <a:lnTo>
                  <a:pt x="98" y="479"/>
                </a:lnTo>
                <a:lnTo>
                  <a:pt x="99" y="479"/>
                </a:lnTo>
                <a:lnTo>
                  <a:pt x="100" y="479"/>
                </a:lnTo>
                <a:lnTo>
                  <a:pt x="101" y="479"/>
                </a:lnTo>
                <a:lnTo>
                  <a:pt x="103" y="479"/>
                </a:lnTo>
                <a:lnTo>
                  <a:pt x="103" y="478"/>
                </a:lnTo>
                <a:lnTo>
                  <a:pt x="110" y="477"/>
                </a:lnTo>
                <a:lnTo>
                  <a:pt x="112" y="477"/>
                </a:lnTo>
                <a:lnTo>
                  <a:pt x="111" y="477"/>
                </a:lnTo>
                <a:lnTo>
                  <a:pt x="111" y="469"/>
                </a:lnTo>
                <a:lnTo>
                  <a:pt x="111" y="468"/>
                </a:lnTo>
                <a:lnTo>
                  <a:pt x="111" y="467"/>
                </a:lnTo>
                <a:lnTo>
                  <a:pt x="111" y="466"/>
                </a:lnTo>
                <a:lnTo>
                  <a:pt x="110" y="466"/>
                </a:lnTo>
                <a:lnTo>
                  <a:pt x="110" y="465"/>
                </a:lnTo>
                <a:lnTo>
                  <a:pt x="110" y="464"/>
                </a:lnTo>
                <a:lnTo>
                  <a:pt x="110" y="462"/>
                </a:lnTo>
                <a:lnTo>
                  <a:pt x="110" y="461"/>
                </a:lnTo>
                <a:lnTo>
                  <a:pt x="109" y="461"/>
                </a:lnTo>
                <a:lnTo>
                  <a:pt x="109" y="460"/>
                </a:lnTo>
                <a:lnTo>
                  <a:pt x="109" y="459"/>
                </a:lnTo>
                <a:lnTo>
                  <a:pt x="108" y="459"/>
                </a:lnTo>
                <a:lnTo>
                  <a:pt x="108" y="458"/>
                </a:lnTo>
                <a:lnTo>
                  <a:pt x="107" y="458"/>
                </a:lnTo>
                <a:lnTo>
                  <a:pt x="104" y="453"/>
                </a:lnTo>
                <a:lnTo>
                  <a:pt x="103" y="452"/>
                </a:lnTo>
                <a:lnTo>
                  <a:pt x="109" y="441"/>
                </a:lnTo>
                <a:lnTo>
                  <a:pt x="111" y="441"/>
                </a:lnTo>
                <a:lnTo>
                  <a:pt x="111" y="449"/>
                </a:lnTo>
                <a:lnTo>
                  <a:pt x="132" y="449"/>
                </a:lnTo>
                <a:lnTo>
                  <a:pt x="133" y="442"/>
                </a:lnTo>
                <a:lnTo>
                  <a:pt x="123" y="442"/>
                </a:lnTo>
                <a:lnTo>
                  <a:pt x="124" y="415"/>
                </a:lnTo>
                <a:lnTo>
                  <a:pt x="125" y="413"/>
                </a:lnTo>
                <a:lnTo>
                  <a:pt x="125" y="414"/>
                </a:lnTo>
                <a:lnTo>
                  <a:pt x="129" y="414"/>
                </a:lnTo>
                <a:lnTo>
                  <a:pt x="131" y="411"/>
                </a:lnTo>
                <a:lnTo>
                  <a:pt x="134" y="415"/>
                </a:lnTo>
                <a:lnTo>
                  <a:pt x="133" y="426"/>
                </a:lnTo>
                <a:lnTo>
                  <a:pt x="148" y="427"/>
                </a:lnTo>
                <a:lnTo>
                  <a:pt x="177" y="453"/>
                </a:lnTo>
                <a:lnTo>
                  <a:pt x="184" y="460"/>
                </a:lnTo>
                <a:lnTo>
                  <a:pt x="188" y="464"/>
                </a:lnTo>
                <a:lnTo>
                  <a:pt x="199" y="473"/>
                </a:lnTo>
                <a:lnTo>
                  <a:pt x="209" y="482"/>
                </a:lnTo>
                <a:lnTo>
                  <a:pt x="216" y="489"/>
                </a:lnTo>
                <a:lnTo>
                  <a:pt x="224" y="495"/>
                </a:lnTo>
                <a:lnTo>
                  <a:pt x="225" y="497"/>
                </a:lnTo>
                <a:lnTo>
                  <a:pt x="226" y="498"/>
                </a:lnTo>
                <a:lnTo>
                  <a:pt x="227" y="498"/>
                </a:lnTo>
                <a:lnTo>
                  <a:pt x="227" y="499"/>
                </a:lnTo>
                <a:lnTo>
                  <a:pt x="228" y="499"/>
                </a:lnTo>
                <a:lnTo>
                  <a:pt x="228" y="500"/>
                </a:lnTo>
                <a:lnTo>
                  <a:pt x="229" y="500"/>
                </a:lnTo>
                <a:lnTo>
                  <a:pt x="229" y="501"/>
                </a:lnTo>
                <a:lnTo>
                  <a:pt x="230" y="501"/>
                </a:lnTo>
                <a:lnTo>
                  <a:pt x="230" y="502"/>
                </a:lnTo>
                <a:lnTo>
                  <a:pt x="238" y="508"/>
                </a:lnTo>
                <a:lnTo>
                  <a:pt x="244" y="514"/>
                </a:lnTo>
                <a:lnTo>
                  <a:pt x="247" y="510"/>
                </a:lnTo>
                <a:lnTo>
                  <a:pt x="245" y="506"/>
                </a:lnTo>
                <a:lnTo>
                  <a:pt x="245" y="507"/>
                </a:lnTo>
                <a:lnTo>
                  <a:pt x="244" y="502"/>
                </a:lnTo>
                <a:lnTo>
                  <a:pt x="243" y="501"/>
                </a:lnTo>
                <a:lnTo>
                  <a:pt x="239" y="501"/>
                </a:lnTo>
                <a:lnTo>
                  <a:pt x="239" y="498"/>
                </a:lnTo>
                <a:lnTo>
                  <a:pt x="239" y="497"/>
                </a:lnTo>
                <a:lnTo>
                  <a:pt x="239" y="494"/>
                </a:lnTo>
                <a:lnTo>
                  <a:pt x="239" y="489"/>
                </a:lnTo>
                <a:lnTo>
                  <a:pt x="239" y="487"/>
                </a:lnTo>
                <a:lnTo>
                  <a:pt x="239" y="484"/>
                </a:lnTo>
                <a:lnTo>
                  <a:pt x="241" y="484"/>
                </a:lnTo>
                <a:lnTo>
                  <a:pt x="242" y="484"/>
                </a:lnTo>
                <a:lnTo>
                  <a:pt x="243" y="484"/>
                </a:lnTo>
                <a:lnTo>
                  <a:pt x="245" y="483"/>
                </a:lnTo>
                <a:lnTo>
                  <a:pt x="246" y="483"/>
                </a:lnTo>
                <a:lnTo>
                  <a:pt x="249" y="483"/>
                </a:lnTo>
                <a:lnTo>
                  <a:pt x="252" y="482"/>
                </a:lnTo>
                <a:lnTo>
                  <a:pt x="253" y="482"/>
                </a:lnTo>
                <a:lnTo>
                  <a:pt x="254" y="481"/>
                </a:lnTo>
                <a:lnTo>
                  <a:pt x="255" y="478"/>
                </a:lnTo>
                <a:lnTo>
                  <a:pt x="253" y="465"/>
                </a:lnTo>
                <a:lnTo>
                  <a:pt x="253" y="464"/>
                </a:lnTo>
                <a:lnTo>
                  <a:pt x="253" y="461"/>
                </a:lnTo>
                <a:lnTo>
                  <a:pt x="259" y="461"/>
                </a:lnTo>
                <a:lnTo>
                  <a:pt x="289" y="461"/>
                </a:lnTo>
                <a:lnTo>
                  <a:pt x="289" y="455"/>
                </a:lnTo>
                <a:lnTo>
                  <a:pt x="303" y="455"/>
                </a:lnTo>
                <a:lnTo>
                  <a:pt x="304" y="455"/>
                </a:lnTo>
                <a:lnTo>
                  <a:pt x="305" y="455"/>
                </a:lnTo>
                <a:lnTo>
                  <a:pt x="306" y="456"/>
                </a:lnTo>
                <a:lnTo>
                  <a:pt x="311" y="456"/>
                </a:lnTo>
                <a:lnTo>
                  <a:pt x="321" y="456"/>
                </a:lnTo>
                <a:lnTo>
                  <a:pt x="325" y="456"/>
                </a:lnTo>
                <a:lnTo>
                  <a:pt x="326" y="453"/>
                </a:lnTo>
                <a:lnTo>
                  <a:pt x="325" y="453"/>
                </a:lnTo>
                <a:lnTo>
                  <a:pt x="325" y="452"/>
                </a:lnTo>
                <a:lnTo>
                  <a:pt x="351" y="450"/>
                </a:lnTo>
                <a:lnTo>
                  <a:pt x="351" y="459"/>
                </a:lnTo>
                <a:lnTo>
                  <a:pt x="351" y="460"/>
                </a:lnTo>
                <a:lnTo>
                  <a:pt x="349" y="474"/>
                </a:lnTo>
                <a:lnTo>
                  <a:pt x="348" y="508"/>
                </a:lnTo>
                <a:lnTo>
                  <a:pt x="378" y="509"/>
                </a:lnTo>
                <a:lnTo>
                  <a:pt x="378" y="510"/>
                </a:lnTo>
                <a:lnTo>
                  <a:pt x="378" y="521"/>
                </a:lnTo>
                <a:lnTo>
                  <a:pt x="378" y="524"/>
                </a:lnTo>
                <a:lnTo>
                  <a:pt x="378" y="526"/>
                </a:lnTo>
                <a:lnTo>
                  <a:pt x="378" y="527"/>
                </a:lnTo>
                <a:lnTo>
                  <a:pt x="377" y="529"/>
                </a:lnTo>
                <a:lnTo>
                  <a:pt x="374" y="534"/>
                </a:lnTo>
                <a:lnTo>
                  <a:pt x="374" y="536"/>
                </a:lnTo>
                <a:lnTo>
                  <a:pt x="372" y="544"/>
                </a:lnTo>
                <a:lnTo>
                  <a:pt x="374" y="545"/>
                </a:lnTo>
                <a:lnTo>
                  <a:pt x="374" y="536"/>
                </a:lnTo>
                <a:lnTo>
                  <a:pt x="379" y="538"/>
                </a:lnTo>
                <a:lnTo>
                  <a:pt x="382" y="545"/>
                </a:lnTo>
                <a:lnTo>
                  <a:pt x="383" y="544"/>
                </a:lnTo>
                <a:lnTo>
                  <a:pt x="385" y="543"/>
                </a:lnTo>
                <a:lnTo>
                  <a:pt x="386" y="538"/>
                </a:lnTo>
                <a:lnTo>
                  <a:pt x="388" y="534"/>
                </a:lnTo>
                <a:lnTo>
                  <a:pt x="389" y="533"/>
                </a:lnTo>
                <a:lnTo>
                  <a:pt x="390" y="529"/>
                </a:lnTo>
                <a:lnTo>
                  <a:pt x="391" y="527"/>
                </a:lnTo>
                <a:lnTo>
                  <a:pt x="391" y="526"/>
                </a:lnTo>
                <a:lnTo>
                  <a:pt x="393" y="523"/>
                </a:lnTo>
                <a:lnTo>
                  <a:pt x="393" y="521"/>
                </a:lnTo>
                <a:lnTo>
                  <a:pt x="394" y="521"/>
                </a:lnTo>
                <a:lnTo>
                  <a:pt x="394" y="520"/>
                </a:lnTo>
                <a:lnTo>
                  <a:pt x="394" y="519"/>
                </a:lnTo>
                <a:lnTo>
                  <a:pt x="395" y="517"/>
                </a:lnTo>
                <a:lnTo>
                  <a:pt x="397" y="511"/>
                </a:lnTo>
                <a:lnTo>
                  <a:pt x="397" y="510"/>
                </a:lnTo>
                <a:lnTo>
                  <a:pt x="398" y="510"/>
                </a:lnTo>
                <a:lnTo>
                  <a:pt x="398" y="509"/>
                </a:lnTo>
                <a:lnTo>
                  <a:pt x="398" y="508"/>
                </a:lnTo>
                <a:lnTo>
                  <a:pt x="399" y="507"/>
                </a:lnTo>
                <a:lnTo>
                  <a:pt x="399" y="506"/>
                </a:lnTo>
                <a:lnTo>
                  <a:pt x="399" y="504"/>
                </a:lnTo>
                <a:lnTo>
                  <a:pt x="399" y="503"/>
                </a:lnTo>
                <a:lnTo>
                  <a:pt x="402" y="495"/>
                </a:lnTo>
                <a:lnTo>
                  <a:pt x="406" y="473"/>
                </a:lnTo>
                <a:lnTo>
                  <a:pt x="408" y="474"/>
                </a:lnTo>
                <a:lnTo>
                  <a:pt x="413" y="475"/>
                </a:lnTo>
                <a:lnTo>
                  <a:pt x="417" y="476"/>
                </a:lnTo>
                <a:lnTo>
                  <a:pt x="425" y="489"/>
                </a:lnTo>
                <a:lnTo>
                  <a:pt x="427" y="490"/>
                </a:lnTo>
                <a:lnTo>
                  <a:pt x="437" y="490"/>
                </a:lnTo>
                <a:lnTo>
                  <a:pt x="437" y="492"/>
                </a:lnTo>
                <a:lnTo>
                  <a:pt x="457" y="493"/>
                </a:lnTo>
                <a:lnTo>
                  <a:pt x="457" y="492"/>
                </a:lnTo>
                <a:lnTo>
                  <a:pt x="458" y="492"/>
                </a:lnTo>
                <a:lnTo>
                  <a:pt x="461" y="491"/>
                </a:lnTo>
                <a:lnTo>
                  <a:pt x="462" y="491"/>
                </a:lnTo>
                <a:lnTo>
                  <a:pt x="472" y="501"/>
                </a:lnTo>
                <a:lnTo>
                  <a:pt x="479" y="508"/>
                </a:lnTo>
                <a:lnTo>
                  <a:pt x="480" y="508"/>
                </a:lnTo>
                <a:lnTo>
                  <a:pt x="479" y="508"/>
                </a:lnTo>
                <a:lnTo>
                  <a:pt x="480" y="508"/>
                </a:lnTo>
                <a:lnTo>
                  <a:pt x="478" y="495"/>
                </a:lnTo>
                <a:lnTo>
                  <a:pt x="476" y="494"/>
                </a:lnTo>
                <a:lnTo>
                  <a:pt x="476" y="493"/>
                </a:lnTo>
                <a:lnTo>
                  <a:pt x="476" y="492"/>
                </a:lnTo>
                <a:lnTo>
                  <a:pt x="475" y="491"/>
                </a:lnTo>
                <a:lnTo>
                  <a:pt x="475" y="490"/>
                </a:lnTo>
                <a:lnTo>
                  <a:pt x="475" y="489"/>
                </a:lnTo>
                <a:lnTo>
                  <a:pt x="474" y="487"/>
                </a:lnTo>
                <a:lnTo>
                  <a:pt x="474" y="486"/>
                </a:lnTo>
                <a:lnTo>
                  <a:pt x="473" y="485"/>
                </a:lnTo>
                <a:lnTo>
                  <a:pt x="471" y="482"/>
                </a:lnTo>
                <a:lnTo>
                  <a:pt x="473" y="474"/>
                </a:lnTo>
                <a:lnTo>
                  <a:pt x="481" y="475"/>
                </a:lnTo>
                <a:lnTo>
                  <a:pt x="482" y="475"/>
                </a:lnTo>
                <a:lnTo>
                  <a:pt x="483" y="475"/>
                </a:lnTo>
                <a:lnTo>
                  <a:pt x="484" y="475"/>
                </a:lnTo>
                <a:lnTo>
                  <a:pt x="484" y="476"/>
                </a:lnTo>
                <a:lnTo>
                  <a:pt x="486" y="476"/>
                </a:lnTo>
                <a:lnTo>
                  <a:pt x="487" y="476"/>
                </a:lnTo>
                <a:lnTo>
                  <a:pt x="488" y="476"/>
                </a:lnTo>
                <a:lnTo>
                  <a:pt x="489" y="476"/>
                </a:lnTo>
                <a:lnTo>
                  <a:pt x="490" y="476"/>
                </a:lnTo>
                <a:lnTo>
                  <a:pt x="492" y="476"/>
                </a:lnTo>
                <a:lnTo>
                  <a:pt x="493" y="476"/>
                </a:lnTo>
                <a:lnTo>
                  <a:pt x="492" y="476"/>
                </a:lnTo>
                <a:lnTo>
                  <a:pt x="495" y="476"/>
                </a:lnTo>
                <a:lnTo>
                  <a:pt x="497" y="476"/>
                </a:lnTo>
                <a:lnTo>
                  <a:pt x="498" y="476"/>
                </a:lnTo>
                <a:lnTo>
                  <a:pt x="503" y="476"/>
                </a:lnTo>
                <a:lnTo>
                  <a:pt x="507" y="477"/>
                </a:lnTo>
                <a:lnTo>
                  <a:pt x="508" y="477"/>
                </a:lnTo>
                <a:lnTo>
                  <a:pt x="507" y="484"/>
                </a:lnTo>
                <a:lnTo>
                  <a:pt x="505" y="489"/>
                </a:lnTo>
                <a:lnTo>
                  <a:pt x="512" y="491"/>
                </a:lnTo>
                <a:lnTo>
                  <a:pt x="512" y="484"/>
                </a:lnTo>
                <a:lnTo>
                  <a:pt x="513" y="478"/>
                </a:lnTo>
                <a:lnTo>
                  <a:pt x="513" y="477"/>
                </a:lnTo>
                <a:lnTo>
                  <a:pt x="516" y="478"/>
                </a:lnTo>
                <a:lnTo>
                  <a:pt x="521" y="478"/>
                </a:lnTo>
                <a:lnTo>
                  <a:pt x="530" y="481"/>
                </a:lnTo>
                <a:lnTo>
                  <a:pt x="534" y="481"/>
                </a:lnTo>
                <a:lnTo>
                  <a:pt x="537" y="482"/>
                </a:lnTo>
                <a:lnTo>
                  <a:pt x="537" y="481"/>
                </a:lnTo>
                <a:lnTo>
                  <a:pt x="539" y="481"/>
                </a:lnTo>
                <a:lnTo>
                  <a:pt x="541" y="482"/>
                </a:lnTo>
                <a:lnTo>
                  <a:pt x="542" y="475"/>
                </a:lnTo>
                <a:lnTo>
                  <a:pt x="539" y="474"/>
                </a:lnTo>
                <a:lnTo>
                  <a:pt x="538" y="474"/>
                </a:lnTo>
                <a:lnTo>
                  <a:pt x="538" y="473"/>
                </a:lnTo>
                <a:lnTo>
                  <a:pt x="537" y="473"/>
                </a:lnTo>
                <a:lnTo>
                  <a:pt x="538" y="467"/>
                </a:lnTo>
                <a:lnTo>
                  <a:pt x="537" y="467"/>
                </a:lnTo>
                <a:lnTo>
                  <a:pt x="534" y="467"/>
                </a:lnTo>
                <a:lnTo>
                  <a:pt x="532" y="467"/>
                </a:lnTo>
                <a:lnTo>
                  <a:pt x="531" y="467"/>
                </a:lnTo>
                <a:lnTo>
                  <a:pt x="530" y="473"/>
                </a:lnTo>
                <a:lnTo>
                  <a:pt x="529" y="479"/>
                </a:lnTo>
                <a:lnTo>
                  <a:pt x="523" y="478"/>
                </a:lnTo>
                <a:lnTo>
                  <a:pt x="520" y="477"/>
                </a:lnTo>
                <a:lnTo>
                  <a:pt x="516" y="477"/>
                </a:lnTo>
                <a:lnTo>
                  <a:pt x="513" y="476"/>
                </a:lnTo>
                <a:lnTo>
                  <a:pt x="512" y="476"/>
                </a:lnTo>
                <a:lnTo>
                  <a:pt x="510" y="476"/>
                </a:lnTo>
                <a:lnTo>
                  <a:pt x="509" y="476"/>
                </a:lnTo>
                <a:lnTo>
                  <a:pt x="508" y="476"/>
                </a:lnTo>
                <a:lnTo>
                  <a:pt x="507" y="476"/>
                </a:lnTo>
                <a:lnTo>
                  <a:pt x="506" y="476"/>
                </a:lnTo>
                <a:lnTo>
                  <a:pt x="506" y="475"/>
                </a:lnTo>
                <a:lnTo>
                  <a:pt x="505" y="475"/>
                </a:lnTo>
                <a:lnTo>
                  <a:pt x="498" y="475"/>
                </a:lnTo>
                <a:lnTo>
                  <a:pt x="497" y="475"/>
                </a:lnTo>
                <a:lnTo>
                  <a:pt x="497" y="469"/>
                </a:lnTo>
                <a:lnTo>
                  <a:pt x="497" y="468"/>
                </a:lnTo>
                <a:lnTo>
                  <a:pt x="497" y="465"/>
                </a:lnTo>
                <a:lnTo>
                  <a:pt x="500" y="466"/>
                </a:lnTo>
                <a:lnTo>
                  <a:pt x="501" y="466"/>
                </a:lnTo>
                <a:lnTo>
                  <a:pt x="504" y="466"/>
                </a:lnTo>
                <a:lnTo>
                  <a:pt x="505" y="466"/>
                </a:lnTo>
                <a:lnTo>
                  <a:pt x="506" y="466"/>
                </a:lnTo>
                <a:lnTo>
                  <a:pt x="507" y="466"/>
                </a:lnTo>
                <a:lnTo>
                  <a:pt x="508" y="466"/>
                </a:lnTo>
                <a:lnTo>
                  <a:pt x="510" y="466"/>
                </a:lnTo>
                <a:lnTo>
                  <a:pt x="512" y="466"/>
                </a:lnTo>
                <a:lnTo>
                  <a:pt x="514" y="466"/>
                </a:lnTo>
                <a:lnTo>
                  <a:pt x="515" y="466"/>
                </a:lnTo>
                <a:lnTo>
                  <a:pt x="515" y="465"/>
                </a:lnTo>
                <a:lnTo>
                  <a:pt x="515" y="459"/>
                </a:lnTo>
                <a:lnTo>
                  <a:pt x="515" y="457"/>
                </a:lnTo>
                <a:lnTo>
                  <a:pt x="515" y="456"/>
                </a:lnTo>
                <a:lnTo>
                  <a:pt x="515" y="455"/>
                </a:lnTo>
                <a:lnTo>
                  <a:pt x="515" y="452"/>
                </a:lnTo>
                <a:lnTo>
                  <a:pt x="515" y="450"/>
                </a:lnTo>
                <a:lnTo>
                  <a:pt x="515" y="448"/>
                </a:lnTo>
                <a:lnTo>
                  <a:pt x="515" y="447"/>
                </a:lnTo>
                <a:lnTo>
                  <a:pt x="516" y="444"/>
                </a:lnTo>
                <a:lnTo>
                  <a:pt x="516" y="443"/>
                </a:lnTo>
                <a:lnTo>
                  <a:pt x="516" y="442"/>
                </a:lnTo>
                <a:lnTo>
                  <a:pt x="516" y="440"/>
                </a:lnTo>
                <a:lnTo>
                  <a:pt x="516" y="438"/>
                </a:lnTo>
                <a:lnTo>
                  <a:pt x="516" y="434"/>
                </a:lnTo>
                <a:lnTo>
                  <a:pt x="516" y="432"/>
                </a:lnTo>
                <a:lnTo>
                  <a:pt x="514" y="432"/>
                </a:lnTo>
                <a:lnTo>
                  <a:pt x="513" y="432"/>
                </a:lnTo>
                <a:lnTo>
                  <a:pt x="512" y="432"/>
                </a:lnTo>
                <a:lnTo>
                  <a:pt x="510" y="432"/>
                </a:lnTo>
                <a:lnTo>
                  <a:pt x="508" y="432"/>
                </a:lnTo>
                <a:lnTo>
                  <a:pt x="506" y="432"/>
                </a:lnTo>
                <a:lnTo>
                  <a:pt x="505" y="431"/>
                </a:lnTo>
                <a:lnTo>
                  <a:pt x="503" y="431"/>
                </a:lnTo>
                <a:lnTo>
                  <a:pt x="501" y="431"/>
                </a:lnTo>
                <a:lnTo>
                  <a:pt x="500" y="431"/>
                </a:lnTo>
                <a:lnTo>
                  <a:pt x="498" y="431"/>
                </a:lnTo>
                <a:lnTo>
                  <a:pt x="496" y="431"/>
                </a:lnTo>
                <a:lnTo>
                  <a:pt x="495" y="431"/>
                </a:lnTo>
                <a:lnTo>
                  <a:pt x="492" y="431"/>
                </a:lnTo>
                <a:lnTo>
                  <a:pt x="490" y="431"/>
                </a:lnTo>
                <a:lnTo>
                  <a:pt x="489" y="431"/>
                </a:lnTo>
                <a:lnTo>
                  <a:pt x="488" y="431"/>
                </a:lnTo>
                <a:lnTo>
                  <a:pt x="486" y="431"/>
                </a:lnTo>
                <a:lnTo>
                  <a:pt x="486" y="430"/>
                </a:lnTo>
                <a:lnTo>
                  <a:pt x="486" y="426"/>
                </a:lnTo>
                <a:lnTo>
                  <a:pt x="484" y="426"/>
                </a:lnTo>
                <a:lnTo>
                  <a:pt x="481" y="426"/>
                </a:lnTo>
                <a:lnTo>
                  <a:pt x="478" y="426"/>
                </a:lnTo>
                <a:lnTo>
                  <a:pt x="473" y="426"/>
                </a:lnTo>
                <a:lnTo>
                  <a:pt x="473" y="433"/>
                </a:lnTo>
                <a:lnTo>
                  <a:pt x="473" y="436"/>
                </a:lnTo>
                <a:lnTo>
                  <a:pt x="473" y="438"/>
                </a:lnTo>
                <a:lnTo>
                  <a:pt x="472" y="439"/>
                </a:lnTo>
                <a:lnTo>
                  <a:pt x="472" y="441"/>
                </a:lnTo>
                <a:lnTo>
                  <a:pt x="472" y="443"/>
                </a:lnTo>
                <a:lnTo>
                  <a:pt x="472" y="444"/>
                </a:lnTo>
                <a:lnTo>
                  <a:pt x="472" y="447"/>
                </a:lnTo>
                <a:lnTo>
                  <a:pt x="472" y="448"/>
                </a:lnTo>
                <a:lnTo>
                  <a:pt x="472" y="450"/>
                </a:lnTo>
                <a:lnTo>
                  <a:pt x="472" y="451"/>
                </a:lnTo>
                <a:lnTo>
                  <a:pt x="472" y="452"/>
                </a:lnTo>
                <a:lnTo>
                  <a:pt x="472" y="453"/>
                </a:lnTo>
                <a:lnTo>
                  <a:pt x="472" y="456"/>
                </a:lnTo>
                <a:lnTo>
                  <a:pt x="472" y="457"/>
                </a:lnTo>
                <a:lnTo>
                  <a:pt x="472" y="459"/>
                </a:lnTo>
                <a:lnTo>
                  <a:pt x="472" y="461"/>
                </a:lnTo>
                <a:lnTo>
                  <a:pt x="472" y="462"/>
                </a:lnTo>
                <a:lnTo>
                  <a:pt x="472" y="465"/>
                </a:lnTo>
                <a:lnTo>
                  <a:pt x="471" y="465"/>
                </a:lnTo>
                <a:lnTo>
                  <a:pt x="467" y="465"/>
                </a:lnTo>
                <a:lnTo>
                  <a:pt x="465" y="465"/>
                </a:lnTo>
                <a:lnTo>
                  <a:pt x="463" y="465"/>
                </a:lnTo>
                <a:lnTo>
                  <a:pt x="461" y="465"/>
                </a:lnTo>
                <a:lnTo>
                  <a:pt x="459" y="465"/>
                </a:lnTo>
                <a:lnTo>
                  <a:pt x="458" y="465"/>
                </a:lnTo>
                <a:lnTo>
                  <a:pt x="457" y="464"/>
                </a:lnTo>
                <a:lnTo>
                  <a:pt x="457" y="462"/>
                </a:lnTo>
                <a:lnTo>
                  <a:pt x="456" y="462"/>
                </a:lnTo>
                <a:lnTo>
                  <a:pt x="456" y="461"/>
                </a:lnTo>
                <a:lnTo>
                  <a:pt x="456" y="460"/>
                </a:lnTo>
                <a:lnTo>
                  <a:pt x="456" y="459"/>
                </a:lnTo>
                <a:lnTo>
                  <a:pt x="455" y="459"/>
                </a:lnTo>
                <a:lnTo>
                  <a:pt x="455" y="458"/>
                </a:lnTo>
                <a:lnTo>
                  <a:pt x="455" y="457"/>
                </a:lnTo>
                <a:lnTo>
                  <a:pt x="454" y="451"/>
                </a:lnTo>
                <a:lnTo>
                  <a:pt x="454" y="450"/>
                </a:lnTo>
                <a:lnTo>
                  <a:pt x="455" y="449"/>
                </a:lnTo>
                <a:lnTo>
                  <a:pt x="456" y="447"/>
                </a:lnTo>
                <a:lnTo>
                  <a:pt x="457" y="445"/>
                </a:lnTo>
                <a:lnTo>
                  <a:pt x="459" y="442"/>
                </a:lnTo>
                <a:lnTo>
                  <a:pt x="461" y="440"/>
                </a:lnTo>
                <a:lnTo>
                  <a:pt x="462" y="439"/>
                </a:lnTo>
                <a:lnTo>
                  <a:pt x="462" y="438"/>
                </a:lnTo>
                <a:lnTo>
                  <a:pt x="462" y="436"/>
                </a:lnTo>
                <a:lnTo>
                  <a:pt x="463" y="435"/>
                </a:lnTo>
                <a:lnTo>
                  <a:pt x="464" y="435"/>
                </a:lnTo>
                <a:lnTo>
                  <a:pt x="464" y="434"/>
                </a:lnTo>
                <a:lnTo>
                  <a:pt x="464" y="433"/>
                </a:lnTo>
                <a:lnTo>
                  <a:pt x="456" y="428"/>
                </a:lnTo>
                <a:lnTo>
                  <a:pt x="444" y="428"/>
                </a:lnTo>
                <a:lnTo>
                  <a:pt x="442" y="425"/>
                </a:lnTo>
                <a:lnTo>
                  <a:pt x="442" y="424"/>
                </a:lnTo>
                <a:lnTo>
                  <a:pt x="441" y="424"/>
                </a:lnTo>
                <a:lnTo>
                  <a:pt x="441" y="423"/>
                </a:lnTo>
                <a:lnTo>
                  <a:pt x="441" y="422"/>
                </a:lnTo>
                <a:lnTo>
                  <a:pt x="440" y="422"/>
                </a:lnTo>
                <a:lnTo>
                  <a:pt x="440" y="420"/>
                </a:lnTo>
                <a:lnTo>
                  <a:pt x="439" y="420"/>
                </a:lnTo>
                <a:lnTo>
                  <a:pt x="439" y="419"/>
                </a:lnTo>
                <a:lnTo>
                  <a:pt x="438" y="419"/>
                </a:lnTo>
                <a:lnTo>
                  <a:pt x="438" y="418"/>
                </a:lnTo>
                <a:lnTo>
                  <a:pt x="433" y="415"/>
                </a:lnTo>
                <a:lnTo>
                  <a:pt x="430" y="414"/>
                </a:lnTo>
                <a:lnTo>
                  <a:pt x="433" y="408"/>
                </a:lnTo>
                <a:lnTo>
                  <a:pt x="437" y="405"/>
                </a:lnTo>
                <a:lnTo>
                  <a:pt x="438" y="402"/>
                </a:lnTo>
                <a:lnTo>
                  <a:pt x="464" y="366"/>
                </a:lnTo>
                <a:lnTo>
                  <a:pt x="465" y="365"/>
                </a:lnTo>
                <a:lnTo>
                  <a:pt x="466" y="365"/>
                </a:lnTo>
                <a:lnTo>
                  <a:pt x="473" y="357"/>
                </a:lnTo>
                <a:lnTo>
                  <a:pt x="474" y="343"/>
                </a:lnTo>
                <a:lnTo>
                  <a:pt x="479" y="342"/>
                </a:lnTo>
                <a:lnTo>
                  <a:pt x="480" y="342"/>
                </a:lnTo>
                <a:lnTo>
                  <a:pt x="483" y="342"/>
                </a:lnTo>
                <a:lnTo>
                  <a:pt x="484" y="341"/>
                </a:lnTo>
                <a:lnTo>
                  <a:pt x="486" y="341"/>
                </a:lnTo>
                <a:lnTo>
                  <a:pt x="487" y="341"/>
                </a:lnTo>
                <a:lnTo>
                  <a:pt x="487" y="349"/>
                </a:lnTo>
                <a:lnTo>
                  <a:pt x="500" y="349"/>
                </a:lnTo>
                <a:lnTo>
                  <a:pt x="501" y="349"/>
                </a:lnTo>
                <a:lnTo>
                  <a:pt x="500" y="368"/>
                </a:lnTo>
                <a:lnTo>
                  <a:pt x="503" y="368"/>
                </a:lnTo>
                <a:lnTo>
                  <a:pt x="505" y="364"/>
                </a:lnTo>
                <a:lnTo>
                  <a:pt x="505" y="359"/>
                </a:lnTo>
                <a:lnTo>
                  <a:pt x="509" y="354"/>
                </a:lnTo>
                <a:lnTo>
                  <a:pt x="513" y="351"/>
                </a:lnTo>
                <a:lnTo>
                  <a:pt x="515" y="349"/>
                </a:lnTo>
                <a:lnTo>
                  <a:pt x="517" y="348"/>
                </a:lnTo>
                <a:lnTo>
                  <a:pt x="517" y="347"/>
                </a:lnTo>
                <a:lnTo>
                  <a:pt x="520" y="347"/>
                </a:lnTo>
                <a:lnTo>
                  <a:pt x="521" y="346"/>
                </a:lnTo>
                <a:lnTo>
                  <a:pt x="522" y="346"/>
                </a:lnTo>
                <a:lnTo>
                  <a:pt x="523" y="346"/>
                </a:lnTo>
                <a:lnTo>
                  <a:pt x="522" y="343"/>
                </a:lnTo>
                <a:lnTo>
                  <a:pt x="523" y="342"/>
                </a:lnTo>
                <a:lnTo>
                  <a:pt x="524" y="339"/>
                </a:lnTo>
                <a:lnTo>
                  <a:pt x="526" y="333"/>
                </a:lnTo>
                <a:lnTo>
                  <a:pt x="528" y="332"/>
                </a:lnTo>
                <a:lnTo>
                  <a:pt x="529" y="332"/>
                </a:lnTo>
                <a:lnTo>
                  <a:pt x="532" y="330"/>
                </a:lnTo>
                <a:lnTo>
                  <a:pt x="538" y="327"/>
                </a:lnTo>
                <a:lnTo>
                  <a:pt x="539" y="332"/>
                </a:lnTo>
                <a:lnTo>
                  <a:pt x="540" y="331"/>
                </a:lnTo>
                <a:lnTo>
                  <a:pt x="541" y="330"/>
                </a:lnTo>
                <a:lnTo>
                  <a:pt x="541" y="329"/>
                </a:lnTo>
                <a:lnTo>
                  <a:pt x="542" y="329"/>
                </a:lnTo>
                <a:lnTo>
                  <a:pt x="542" y="327"/>
                </a:lnTo>
                <a:lnTo>
                  <a:pt x="543" y="326"/>
                </a:lnTo>
                <a:lnTo>
                  <a:pt x="545" y="326"/>
                </a:lnTo>
                <a:lnTo>
                  <a:pt x="545" y="325"/>
                </a:lnTo>
                <a:lnTo>
                  <a:pt x="546" y="325"/>
                </a:lnTo>
                <a:lnTo>
                  <a:pt x="546" y="324"/>
                </a:lnTo>
                <a:lnTo>
                  <a:pt x="546" y="323"/>
                </a:lnTo>
                <a:lnTo>
                  <a:pt x="546" y="322"/>
                </a:lnTo>
                <a:lnTo>
                  <a:pt x="547" y="322"/>
                </a:lnTo>
                <a:lnTo>
                  <a:pt x="548" y="322"/>
                </a:lnTo>
                <a:lnTo>
                  <a:pt x="549" y="321"/>
                </a:lnTo>
                <a:lnTo>
                  <a:pt x="550" y="321"/>
                </a:lnTo>
                <a:lnTo>
                  <a:pt x="551" y="321"/>
                </a:lnTo>
                <a:lnTo>
                  <a:pt x="554" y="320"/>
                </a:lnTo>
                <a:lnTo>
                  <a:pt x="556" y="320"/>
                </a:lnTo>
                <a:lnTo>
                  <a:pt x="557" y="318"/>
                </a:lnTo>
                <a:lnTo>
                  <a:pt x="558" y="318"/>
                </a:lnTo>
                <a:lnTo>
                  <a:pt x="562" y="318"/>
                </a:lnTo>
                <a:lnTo>
                  <a:pt x="564" y="317"/>
                </a:lnTo>
                <a:lnTo>
                  <a:pt x="565" y="317"/>
                </a:lnTo>
                <a:lnTo>
                  <a:pt x="568" y="316"/>
                </a:lnTo>
                <a:lnTo>
                  <a:pt x="572" y="315"/>
                </a:lnTo>
                <a:lnTo>
                  <a:pt x="573" y="315"/>
                </a:lnTo>
                <a:lnTo>
                  <a:pt x="573" y="316"/>
                </a:lnTo>
                <a:lnTo>
                  <a:pt x="573" y="317"/>
                </a:lnTo>
                <a:lnTo>
                  <a:pt x="573" y="318"/>
                </a:lnTo>
                <a:lnTo>
                  <a:pt x="573" y="320"/>
                </a:lnTo>
                <a:lnTo>
                  <a:pt x="573" y="321"/>
                </a:lnTo>
                <a:lnTo>
                  <a:pt x="573" y="322"/>
                </a:lnTo>
                <a:lnTo>
                  <a:pt x="573" y="323"/>
                </a:lnTo>
                <a:lnTo>
                  <a:pt x="571" y="330"/>
                </a:lnTo>
                <a:lnTo>
                  <a:pt x="571" y="331"/>
                </a:lnTo>
                <a:lnTo>
                  <a:pt x="571" y="332"/>
                </a:lnTo>
                <a:lnTo>
                  <a:pt x="571" y="333"/>
                </a:lnTo>
                <a:lnTo>
                  <a:pt x="571" y="334"/>
                </a:lnTo>
                <a:lnTo>
                  <a:pt x="571" y="335"/>
                </a:lnTo>
                <a:lnTo>
                  <a:pt x="571" y="337"/>
                </a:lnTo>
                <a:lnTo>
                  <a:pt x="571" y="338"/>
                </a:lnTo>
                <a:lnTo>
                  <a:pt x="572" y="339"/>
                </a:lnTo>
                <a:lnTo>
                  <a:pt x="572" y="340"/>
                </a:lnTo>
                <a:lnTo>
                  <a:pt x="573" y="340"/>
                </a:lnTo>
                <a:lnTo>
                  <a:pt x="574" y="343"/>
                </a:lnTo>
                <a:lnTo>
                  <a:pt x="579" y="355"/>
                </a:lnTo>
                <a:lnTo>
                  <a:pt x="583" y="368"/>
                </a:lnTo>
                <a:lnTo>
                  <a:pt x="585" y="373"/>
                </a:lnTo>
                <a:lnTo>
                  <a:pt x="586" y="376"/>
                </a:lnTo>
                <a:lnTo>
                  <a:pt x="589" y="386"/>
                </a:lnTo>
                <a:lnTo>
                  <a:pt x="590" y="390"/>
                </a:lnTo>
                <a:lnTo>
                  <a:pt x="591" y="393"/>
                </a:lnTo>
                <a:lnTo>
                  <a:pt x="592" y="396"/>
                </a:lnTo>
                <a:lnTo>
                  <a:pt x="593" y="399"/>
                </a:lnTo>
                <a:lnTo>
                  <a:pt x="593" y="402"/>
                </a:lnTo>
                <a:lnTo>
                  <a:pt x="593" y="406"/>
                </a:lnTo>
                <a:lnTo>
                  <a:pt x="591" y="417"/>
                </a:lnTo>
                <a:lnTo>
                  <a:pt x="590" y="427"/>
                </a:lnTo>
                <a:lnTo>
                  <a:pt x="588" y="433"/>
                </a:lnTo>
                <a:lnTo>
                  <a:pt x="586" y="438"/>
                </a:lnTo>
                <a:lnTo>
                  <a:pt x="585" y="442"/>
                </a:lnTo>
                <a:lnTo>
                  <a:pt x="583" y="449"/>
                </a:lnTo>
                <a:lnTo>
                  <a:pt x="582" y="451"/>
                </a:lnTo>
                <a:lnTo>
                  <a:pt x="582" y="452"/>
                </a:lnTo>
                <a:lnTo>
                  <a:pt x="582" y="458"/>
                </a:lnTo>
                <a:lnTo>
                  <a:pt x="581" y="459"/>
                </a:lnTo>
                <a:lnTo>
                  <a:pt x="581" y="461"/>
                </a:lnTo>
                <a:lnTo>
                  <a:pt x="580" y="462"/>
                </a:lnTo>
                <a:lnTo>
                  <a:pt x="592" y="467"/>
                </a:lnTo>
                <a:lnTo>
                  <a:pt x="606" y="472"/>
                </a:lnTo>
                <a:lnTo>
                  <a:pt x="608" y="473"/>
                </a:lnTo>
                <a:lnTo>
                  <a:pt x="613" y="473"/>
                </a:lnTo>
                <a:lnTo>
                  <a:pt x="614" y="473"/>
                </a:lnTo>
                <a:lnTo>
                  <a:pt x="615" y="473"/>
                </a:lnTo>
                <a:lnTo>
                  <a:pt x="616" y="473"/>
                </a:lnTo>
                <a:lnTo>
                  <a:pt x="617" y="473"/>
                </a:lnTo>
                <a:lnTo>
                  <a:pt x="618" y="473"/>
                </a:lnTo>
                <a:lnTo>
                  <a:pt x="621" y="473"/>
                </a:lnTo>
                <a:lnTo>
                  <a:pt x="624" y="473"/>
                </a:lnTo>
                <a:lnTo>
                  <a:pt x="625" y="473"/>
                </a:lnTo>
                <a:lnTo>
                  <a:pt x="626" y="473"/>
                </a:lnTo>
                <a:lnTo>
                  <a:pt x="626" y="472"/>
                </a:lnTo>
                <a:lnTo>
                  <a:pt x="627" y="473"/>
                </a:lnTo>
                <a:lnTo>
                  <a:pt x="631" y="473"/>
                </a:lnTo>
                <a:lnTo>
                  <a:pt x="635" y="473"/>
                </a:lnTo>
                <a:lnTo>
                  <a:pt x="640" y="473"/>
                </a:lnTo>
                <a:lnTo>
                  <a:pt x="642" y="474"/>
                </a:lnTo>
                <a:lnTo>
                  <a:pt x="645" y="474"/>
                </a:lnTo>
                <a:lnTo>
                  <a:pt x="650" y="475"/>
                </a:lnTo>
                <a:lnTo>
                  <a:pt x="651" y="475"/>
                </a:lnTo>
                <a:lnTo>
                  <a:pt x="652" y="476"/>
                </a:lnTo>
                <a:lnTo>
                  <a:pt x="653" y="476"/>
                </a:lnTo>
                <a:lnTo>
                  <a:pt x="655" y="477"/>
                </a:lnTo>
                <a:lnTo>
                  <a:pt x="656" y="478"/>
                </a:lnTo>
                <a:lnTo>
                  <a:pt x="657" y="479"/>
                </a:lnTo>
                <a:lnTo>
                  <a:pt x="658" y="481"/>
                </a:lnTo>
                <a:lnTo>
                  <a:pt x="658" y="482"/>
                </a:lnTo>
                <a:lnTo>
                  <a:pt x="659" y="484"/>
                </a:lnTo>
                <a:lnTo>
                  <a:pt x="661" y="490"/>
                </a:lnTo>
                <a:lnTo>
                  <a:pt x="660" y="490"/>
                </a:lnTo>
                <a:lnTo>
                  <a:pt x="656" y="490"/>
                </a:lnTo>
                <a:lnTo>
                  <a:pt x="627" y="491"/>
                </a:lnTo>
                <a:lnTo>
                  <a:pt x="627" y="495"/>
                </a:lnTo>
                <a:lnTo>
                  <a:pt x="627" y="497"/>
                </a:lnTo>
                <a:lnTo>
                  <a:pt x="627" y="502"/>
                </a:lnTo>
                <a:lnTo>
                  <a:pt x="627" y="512"/>
                </a:lnTo>
                <a:lnTo>
                  <a:pt x="627" y="519"/>
                </a:lnTo>
                <a:lnTo>
                  <a:pt x="627" y="523"/>
                </a:lnTo>
                <a:lnTo>
                  <a:pt x="630" y="524"/>
                </a:lnTo>
                <a:lnTo>
                  <a:pt x="631" y="525"/>
                </a:lnTo>
                <a:lnTo>
                  <a:pt x="632" y="525"/>
                </a:lnTo>
                <a:lnTo>
                  <a:pt x="633" y="526"/>
                </a:lnTo>
                <a:lnTo>
                  <a:pt x="634" y="527"/>
                </a:lnTo>
                <a:lnTo>
                  <a:pt x="636" y="528"/>
                </a:lnTo>
                <a:lnTo>
                  <a:pt x="638" y="528"/>
                </a:lnTo>
                <a:lnTo>
                  <a:pt x="639" y="529"/>
                </a:lnTo>
                <a:lnTo>
                  <a:pt x="640" y="531"/>
                </a:lnTo>
                <a:lnTo>
                  <a:pt x="643" y="532"/>
                </a:lnTo>
                <a:lnTo>
                  <a:pt x="644" y="533"/>
                </a:lnTo>
                <a:lnTo>
                  <a:pt x="645" y="534"/>
                </a:lnTo>
                <a:lnTo>
                  <a:pt x="648" y="529"/>
                </a:lnTo>
                <a:lnTo>
                  <a:pt x="651" y="526"/>
                </a:lnTo>
                <a:lnTo>
                  <a:pt x="653" y="523"/>
                </a:lnTo>
                <a:lnTo>
                  <a:pt x="656" y="519"/>
                </a:lnTo>
                <a:lnTo>
                  <a:pt x="657" y="517"/>
                </a:lnTo>
                <a:lnTo>
                  <a:pt x="660" y="512"/>
                </a:lnTo>
                <a:lnTo>
                  <a:pt x="665" y="506"/>
                </a:lnTo>
                <a:lnTo>
                  <a:pt x="666" y="504"/>
                </a:lnTo>
                <a:lnTo>
                  <a:pt x="667" y="509"/>
                </a:lnTo>
                <a:lnTo>
                  <a:pt x="667" y="511"/>
                </a:lnTo>
                <a:lnTo>
                  <a:pt x="668" y="514"/>
                </a:lnTo>
                <a:lnTo>
                  <a:pt x="669" y="516"/>
                </a:lnTo>
                <a:lnTo>
                  <a:pt x="670" y="520"/>
                </a:lnTo>
                <a:lnTo>
                  <a:pt x="672" y="531"/>
                </a:lnTo>
                <a:lnTo>
                  <a:pt x="672" y="535"/>
                </a:lnTo>
                <a:lnTo>
                  <a:pt x="670" y="536"/>
                </a:lnTo>
                <a:lnTo>
                  <a:pt x="666" y="537"/>
                </a:lnTo>
                <a:lnTo>
                  <a:pt x="665" y="538"/>
                </a:lnTo>
                <a:lnTo>
                  <a:pt x="662" y="540"/>
                </a:lnTo>
                <a:lnTo>
                  <a:pt x="659" y="542"/>
                </a:lnTo>
                <a:lnTo>
                  <a:pt x="658" y="543"/>
                </a:lnTo>
                <a:lnTo>
                  <a:pt x="657" y="544"/>
                </a:lnTo>
                <a:lnTo>
                  <a:pt x="656" y="545"/>
                </a:lnTo>
                <a:lnTo>
                  <a:pt x="653" y="545"/>
                </a:lnTo>
                <a:lnTo>
                  <a:pt x="652" y="546"/>
                </a:lnTo>
                <a:lnTo>
                  <a:pt x="651" y="548"/>
                </a:lnTo>
                <a:lnTo>
                  <a:pt x="650" y="549"/>
                </a:lnTo>
                <a:lnTo>
                  <a:pt x="649" y="549"/>
                </a:lnTo>
                <a:lnTo>
                  <a:pt x="647" y="550"/>
                </a:lnTo>
                <a:lnTo>
                  <a:pt x="645" y="550"/>
                </a:lnTo>
                <a:lnTo>
                  <a:pt x="644" y="551"/>
                </a:lnTo>
                <a:lnTo>
                  <a:pt x="643" y="551"/>
                </a:lnTo>
                <a:lnTo>
                  <a:pt x="641" y="552"/>
                </a:lnTo>
                <a:lnTo>
                  <a:pt x="640" y="552"/>
                </a:lnTo>
                <a:lnTo>
                  <a:pt x="639" y="553"/>
                </a:lnTo>
                <a:lnTo>
                  <a:pt x="638" y="553"/>
                </a:lnTo>
                <a:lnTo>
                  <a:pt x="636" y="553"/>
                </a:lnTo>
                <a:lnTo>
                  <a:pt x="635" y="553"/>
                </a:lnTo>
                <a:lnTo>
                  <a:pt x="634" y="553"/>
                </a:lnTo>
                <a:lnTo>
                  <a:pt x="632" y="554"/>
                </a:lnTo>
                <a:lnTo>
                  <a:pt x="630" y="554"/>
                </a:lnTo>
                <a:lnTo>
                  <a:pt x="628" y="554"/>
                </a:lnTo>
                <a:lnTo>
                  <a:pt x="627" y="554"/>
                </a:lnTo>
                <a:lnTo>
                  <a:pt x="622" y="556"/>
                </a:lnTo>
                <a:lnTo>
                  <a:pt x="616" y="558"/>
                </a:lnTo>
                <a:lnTo>
                  <a:pt x="609" y="559"/>
                </a:lnTo>
                <a:lnTo>
                  <a:pt x="606" y="559"/>
                </a:lnTo>
                <a:lnTo>
                  <a:pt x="606" y="568"/>
                </a:lnTo>
                <a:lnTo>
                  <a:pt x="610" y="567"/>
                </a:lnTo>
                <a:lnTo>
                  <a:pt x="613" y="567"/>
                </a:lnTo>
                <a:lnTo>
                  <a:pt x="616" y="567"/>
                </a:lnTo>
                <a:lnTo>
                  <a:pt x="621" y="567"/>
                </a:lnTo>
                <a:lnTo>
                  <a:pt x="624" y="565"/>
                </a:lnTo>
                <a:lnTo>
                  <a:pt x="634" y="562"/>
                </a:lnTo>
                <a:lnTo>
                  <a:pt x="636" y="565"/>
                </a:lnTo>
                <a:lnTo>
                  <a:pt x="635" y="571"/>
                </a:lnTo>
                <a:lnTo>
                  <a:pt x="648" y="574"/>
                </a:lnTo>
                <a:lnTo>
                  <a:pt x="652" y="575"/>
                </a:lnTo>
                <a:lnTo>
                  <a:pt x="656" y="576"/>
                </a:lnTo>
                <a:lnTo>
                  <a:pt x="657" y="576"/>
                </a:lnTo>
                <a:lnTo>
                  <a:pt x="658" y="576"/>
                </a:lnTo>
                <a:lnTo>
                  <a:pt x="660" y="571"/>
                </a:lnTo>
                <a:lnTo>
                  <a:pt x="661" y="571"/>
                </a:lnTo>
                <a:lnTo>
                  <a:pt x="667" y="574"/>
                </a:lnTo>
                <a:lnTo>
                  <a:pt x="659" y="569"/>
                </a:lnTo>
                <a:lnTo>
                  <a:pt x="660" y="569"/>
                </a:lnTo>
                <a:lnTo>
                  <a:pt x="662" y="565"/>
                </a:lnTo>
                <a:lnTo>
                  <a:pt x="665" y="565"/>
                </a:lnTo>
                <a:lnTo>
                  <a:pt x="667" y="565"/>
                </a:lnTo>
                <a:lnTo>
                  <a:pt x="672" y="565"/>
                </a:lnTo>
                <a:lnTo>
                  <a:pt x="672" y="566"/>
                </a:lnTo>
                <a:lnTo>
                  <a:pt x="673" y="570"/>
                </a:lnTo>
                <a:lnTo>
                  <a:pt x="674" y="573"/>
                </a:lnTo>
                <a:lnTo>
                  <a:pt x="674" y="576"/>
                </a:lnTo>
                <a:lnTo>
                  <a:pt x="674" y="578"/>
                </a:lnTo>
                <a:lnTo>
                  <a:pt x="676" y="579"/>
                </a:lnTo>
                <a:lnTo>
                  <a:pt x="676" y="584"/>
                </a:lnTo>
                <a:lnTo>
                  <a:pt x="674" y="585"/>
                </a:lnTo>
                <a:lnTo>
                  <a:pt x="673" y="586"/>
                </a:lnTo>
                <a:lnTo>
                  <a:pt x="673" y="590"/>
                </a:lnTo>
                <a:lnTo>
                  <a:pt x="672" y="592"/>
                </a:lnTo>
                <a:lnTo>
                  <a:pt x="672" y="594"/>
                </a:lnTo>
                <a:lnTo>
                  <a:pt x="672" y="595"/>
                </a:lnTo>
                <a:lnTo>
                  <a:pt x="672" y="597"/>
                </a:lnTo>
                <a:lnTo>
                  <a:pt x="672" y="600"/>
                </a:lnTo>
                <a:lnTo>
                  <a:pt x="672" y="601"/>
                </a:lnTo>
                <a:lnTo>
                  <a:pt x="674" y="601"/>
                </a:lnTo>
                <a:lnTo>
                  <a:pt x="674" y="602"/>
                </a:lnTo>
                <a:lnTo>
                  <a:pt x="675" y="603"/>
                </a:lnTo>
                <a:lnTo>
                  <a:pt x="675" y="604"/>
                </a:lnTo>
                <a:lnTo>
                  <a:pt x="676" y="604"/>
                </a:lnTo>
                <a:lnTo>
                  <a:pt x="676" y="605"/>
                </a:lnTo>
                <a:lnTo>
                  <a:pt x="676" y="607"/>
                </a:lnTo>
                <a:lnTo>
                  <a:pt x="677" y="608"/>
                </a:lnTo>
                <a:lnTo>
                  <a:pt x="678" y="609"/>
                </a:lnTo>
                <a:lnTo>
                  <a:pt x="679" y="611"/>
                </a:lnTo>
                <a:lnTo>
                  <a:pt x="679" y="612"/>
                </a:lnTo>
                <a:lnTo>
                  <a:pt x="681" y="613"/>
                </a:lnTo>
                <a:lnTo>
                  <a:pt x="682" y="614"/>
                </a:lnTo>
                <a:lnTo>
                  <a:pt x="683" y="616"/>
                </a:lnTo>
                <a:lnTo>
                  <a:pt x="683" y="618"/>
                </a:lnTo>
                <a:lnTo>
                  <a:pt x="684" y="618"/>
                </a:lnTo>
                <a:lnTo>
                  <a:pt x="684" y="619"/>
                </a:lnTo>
                <a:lnTo>
                  <a:pt x="683" y="619"/>
                </a:lnTo>
                <a:lnTo>
                  <a:pt x="683" y="620"/>
                </a:lnTo>
                <a:lnTo>
                  <a:pt x="685" y="621"/>
                </a:lnTo>
                <a:lnTo>
                  <a:pt x="686" y="622"/>
                </a:lnTo>
                <a:lnTo>
                  <a:pt x="687" y="625"/>
                </a:lnTo>
                <a:lnTo>
                  <a:pt x="689" y="626"/>
                </a:lnTo>
                <a:lnTo>
                  <a:pt x="689" y="627"/>
                </a:lnTo>
                <a:lnTo>
                  <a:pt x="689" y="628"/>
                </a:lnTo>
                <a:lnTo>
                  <a:pt x="690" y="628"/>
                </a:lnTo>
                <a:lnTo>
                  <a:pt x="690" y="629"/>
                </a:lnTo>
                <a:lnTo>
                  <a:pt x="690" y="630"/>
                </a:lnTo>
                <a:lnTo>
                  <a:pt x="691" y="633"/>
                </a:lnTo>
                <a:lnTo>
                  <a:pt x="691" y="634"/>
                </a:lnTo>
                <a:lnTo>
                  <a:pt x="691" y="635"/>
                </a:lnTo>
                <a:lnTo>
                  <a:pt x="693" y="641"/>
                </a:lnTo>
                <a:lnTo>
                  <a:pt x="693" y="644"/>
                </a:lnTo>
                <a:lnTo>
                  <a:pt x="694" y="644"/>
                </a:lnTo>
                <a:lnTo>
                  <a:pt x="695" y="649"/>
                </a:lnTo>
                <a:lnTo>
                  <a:pt x="696" y="653"/>
                </a:lnTo>
                <a:lnTo>
                  <a:pt x="696" y="654"/>
                </a:lnTo>
                <a:lnTo>
                  <a:pt x="698" y="656"/>
                </a:lnTo>
                <a:lnTo>
                  <a:pt x="698" y="658"/>
                </a:lnTo>
                <a:lnTo>
                  <a:pt x="698" y="659"/>
                </a:lnTo>
                <a:lnTo>
                  <a:pt x="699" y="660"/>
                </a:lnTo>
                <a:lnTo>
                  <a:pt x="699" y="661"/>
                </a:lnTo>
                <a:lnTo>
                  <a:pt x="699" y="662"/>
                </a:lnTo>
                <a:lnTo>
                  <a:pt x="700" y="663"/>
                </a:lnTo>
                <a:lnTo>
                  <a:pt x="700" y="666"/>
                </a:lnTo>
                <a:lnTo>
                  <a:pt x="701" y="668"/>
                </a:lnTo>
                <a:lnTo>
                  <a:pt x="702" y="670"/>
                </a:lnTo>
                <a:lnTo>
                  <a:pt x="703" y="672"/>
                </a:lnTo>
                <a:lnTo>
                  <a:pt x="704" y="673"/>
                </a:lnTo>
                <a:lnTo>
                  <a:pt x="706" y="675"/>
                </a:lnTo>
                <a:lnTo>
                  <a:pt x="706" y="676"/>
                </a:lnTo>
                <a:lnTo>
                  <a:pt x="707" y="677"/>
                </a:lnTo>
                <a:lnTo>
                  <a:pt x="708" y="678"/>
                </a:lnTo>
                <a:lnTo>
                  <a:pt x="708" y="679"/>
                </a:lnTo>
                <a:lnTo>
                  <a:pt x="709" y="680"/>
                </a:lnTo>
                <a:lnTo>
                  <a:pt x="710" y="679"/>
                </a:lnTo>
                <a:lnTo>
                  <a:pt x="711" y="680"/>
                </a:lnTo>
                <a:lnTo>
                  <a:pt x="712" y="681"/>
                </a:lnTo>
                <a:lnTo>
                  <a:pt x="714" y="683"/>
                </a:lnTo>
                <a:lnTo>
                  <a:pt x="715" y="684"/>
                </a:lnTo>
                <a:lnTo>
                  <a:pt x="717" y="685"/>
                </a:lnTo>
                <a:lnTo>
                  <a:pt x="720" y="687"/>
                </a:lnTo>
                <a:lnTo>
                  <a:pt x="720" y="688"/>
                </a:lnTo>
                <a:lnTo>
                  <a:pt x="720" y="689"/>
                </a:lnTo>
                <a:lnTo>
                  <a:pt x="719" y="691"/>
                </a:lnTo>
                <a:lnTo>
                  <a:pt x="718" y="692"/>
                </a:lnTo>
                <a:lnTo>
                  <a:pt x="717" y="694"/>
                </a:lnTo>
                <a:lnTo>
                  <a:pt x="716" y="694"/>
                </a:lnTo>
                <a:lnTo>
                  <a:pt x="715" y="694"/>
                </a:lnTo>
                <a:lnTo>
                  <a:pt x="715" y="696"/>
                </a:lnTo>
                <a:lnTo>
                  <a:pt x="715" y="697"/>
                </a:lnTo>
                <a:lnTo>
                  <a:pt x="715" y="698"/>
                </a:lnTo>
                <a:lnTo>
                  <a:pt x="715" y="700"/>
                </a:lnTo>
                <a:lnTo>
                  <a:pt x="712" y="700"/>
                </a:lnTo>
                <a:lnTo>
                  <a:pt x="711" y="700"/>
                </a:lnTo>
                <a:lnTo>
                  <a:pt x="710" y="700"/>
                </a:lnTo>
                <a:lnTo>
                  <a:pt x="708" y="700"/>
                </a:lnTo>
                <a:lnTo>
                  <a:pt x="708" y="694"/>
                </a:lnTo>
                <a:lnTo>
                  <a:pt x="708" y="692"/>
                </a:lnTo>
                <a:lnTo>
                  <a:pt x="708" y="691"/>
                </a:lnTo>
                <a:lnTo>
                  <a:pt x="707" y="689"/>
                </a:lnTo>
                <a:lnTo>
                  <a:pt x="706" y="688"/>
                </a:lnTo>
                <a:lnTo>
                  <a:pt x="704" y="688"/>
                </a:lnTo>
                <a:lnTo>
                  <a:pt x="704" y="689"/>
                </a:lnTo>
                <a:lnTo>
                  <a:pt x="703" y="691"/>
                </a:lnTo>
                <a:lnTo>
                  <a:pt x="702" y="694"/>
                </a:lnTo>
                <a:lnTo>
                  <a:pt x="701" y="694"/>
                </a:lnTo>
                <a:lnTo>
                  <a:pt x="696" y="694"/>
                </a:lnTo>
                <a:lnTo>
                  <a:pt x="695" y="694"/>
                </a:lnTo>
                <a:lnTo>
                  <a:pt x="693" y="694"/>
                </a:lnTo>
                <a:lnTo>
                  <a:pt x="692" y="694"/>
                </a:lnTo>
                <a:lnTo>
                  <a:pt x="692" y="691"/>
                </a:lnTo>
                <a:lnTo>
                  <a:pt x="692" y="689"/>
                </a:lnTo>
                <a:lnTo>
                  <a:pt x="692" y="687"/>
                </a:lnTo>
                <a:lnTo>
                  <a:pt x="692" y="686"/>
                </a:lnTo>
                <a:lnTo>
                  <a:pt x="691" y="686"/>
                </a:lnTo>
                <a:lnTo>
                  <a:pt x="685" y="686"/>
                </a:lnTo>
                <a:lnTo>
                  <a:pt x="684" y="686"/>
                </a:lnTo>
                <a:lnTo>
                  <a:pt x="684" y="683"/>
                </a:lnTo>
                <a:lnTo>
                  <a:pt x="683" y="683"/>
                </a:lnTo>
                <a:lnTo>
                  <a:pt x="682" y="683"/>
                </a:lnTo>
                <a:lnTo>
                  <a:pt x="679" y="683"/>
                </a:lnTo>
                <a:lnTo>
                  <a:pt x="678" y="683"/>
                </a:lnTo>
                <a:lnTo>
                  <a:pt x="677" y="683"/>
                </a:lnTo>
                <a:lnTo>
                  <a:pt x="676" y="683"/>
                </a:lnTo>
                <a:lnTo>
                  <a:pt x="673" y="683"/>
                </a:lnTo>
                <a:lnTo>
                  <a:pt x="665" y="683"/>
                </a:lnTo>
                <a:lnTo>
                  <a:pt x="664" y="683"/>
                </a:lnTo>
                <a:lnTo>
                  <a:pt x="661" y="681"/>
                </a:lnTo>
                <a:lnTo>
                  <a:pt x="659" y="681"/>
                </a:lnTo>
                <a:lnTo>
                  <a:pt x="659" y="685"/>
                </a:lnTo>
                <a:lnTo>
                  <a:pt x="659" y="686"/>
                </a:lnTo>
                <a:lnTo>
                  <a:pt x="659" y="687"/>
                </a:lnTo>
                <a:lnTo>
                  <a:pt x="659" y="688"/>
                </a:lnTo>
                <a:lnTo>
                  <a:pt x="659" y="691"/>
                </a:lnTo>
                <a:lnTo>
                  <a:pt x="659" y="694"/>
                </a:lnTo>
                <a:lnTo>
                  <a:pt x="659" y="695"/>
                </a:lnTo>
                <a:lnTo>
                  <a:pt x="659" y="697"/>
                </a:lnTo>
                <a:lnTo>
                  <a:pt x="659" y="698"/>
                </a:lnTo>
                <a:lnTo>
                  <a:pt x="659" y="701"/>
                </a:lnTo>
                <a:lnTo>
                  <a:pt x="659" y="705"/>
                </a:lnTo>
                <a:lnTo>
                  <a:pt x="659" y="708"/>
                </a:lnTo>
                <a:lnTo>
                  <a:pt x="660" y="708"/>
                </a:lnTo>
                <a:lnTo>
                  <a:pt x="661" y="708"/>
                </a:lnTo>
                <a:lnTo>
                  <a:pt x="664" y="708"/>
                </a:lnTo>
                <a:lnTo>
                  <a:pt x="664" y="713"/>
                </a:lnTo>
                <a:lnTo>
                  <a:pt x="660" y="713"/>
                </a:lnTo>
                <a:lnTo>
                  <a:pt x="657" y="713"/>
                </a:lnTo>
                <a:lnTo>
                  <a:pt x="657" y="714"/>
                </a:lnTo>
                <a:lnTo>
                  <a:pt x="657" y="715"/>
                </a:lnTo>
                <a:lnTo>
                  <a:pt x="657" y="717"/>
                </a:lnTo>
                <a:lnTo>
                  <a:pt x="658" y="718"/>
                </a:lnTo>
                <a:lnTo>
                  <a:pt x="658" y="720"/>
                </a:lnTo>
                <a:lnTo>
                  <a:pt x="658" y="722"/>
                </a:lnTo>
                <a:lnTo>
                  <a:pt x="658" y="725"/>
                </a:lnTo>
                <a:lnTo>
                  <a:pt x="653" y="725"/>
                </a:lnTo>
                <a:lnTo>
                  <a:pt x="650" y="723"/>
                </a:lnTo>
                <a:lnTo>
                  <a:pt x="648" y="723"/>
                </a:lnTo>
                <a:lnTo>
                  <a:pt x="648" y="721"/>
                </a:lnTo>
                <a:lnTo>
                  <a:pt x="648" y="719"/>
                </a:lnTo>
                <a:lnTo>
                  <a:pt x="648" y="718"/>
                </a:lnTo>
                <a:lnTo>
                  <a:pt x="648" y="717"/>
                </a:lnTo>
                <a:lnTo>
                  <a:pt x="648" y="714"/>
                </a:lnTo>
                <a:lnTo>
                  <a:pt x="648" y="713"/>
                </a:lnTo>
                <a:lnTo>
                  <a:pt x="648" y="709"/>
                </a:lnTo>
                <a:lnTo>
                  <a:pt x="648" y="706"/>
                </a:lnTo>
                <a:lnTo>
                  <a:pt x="648" y="705"/>
                </a:lnTo>
                <a:lnTo>
                  <a:pt x="648" y="703"/>
                </a:lnTo>
                <a:lnTo>
                  <a:pt x="648" y="702"/>
                </a:lnTo>
                <a:lnTo>
                  <a:pt x="648" y="701"/>
                </a:lnTo>
                <a:lnTo>
                  <a:pt x="648" y="698"/>
                </a:lnTo>
                <a:lnTo>
                  <a:pt x="648" y="696"/>
                </a:lnTo>
                <a:lnTo>
                  <a:pt x="648" y="695"/>
                </a:lnTo>
                <a:lnTo>
                  <a:pt x="648" y="692"/>
                </a:lnTo>
                <a:lnTo>
                  <a:pt x="648" y="689"/>
                </a:lnTo>
                <a:lnTo>
                  <a:pt x="648" y="687"/>
                </a:lnTo>
                <a:lnTo>
                  <a:pt x="648" y="686"/>
                </a:lnTo>
                <a:lnTo>
                  <a:pt x="648" y="684"/>
                </a:lnTo>
                <a:lnTo>
                  <a:pt x="648" y="683"/>
                </a:lnTo>
                <a:lnTo>
                  <a:pt x="647" y="684"/>
                </a:lnTo>
                <a:lnTo>
                  <a:pt x="644" y="688"/>
                </a:lnTo>
                <a:lnTo>
                  <a:pt x="642" y="693"/>
                </a:lnTo>
                <a:lnTo>
                  <a:pt x="642" y="696"/>
                </a:lnTo>
                <a:lnTo>
                  <a:pt x="636" y="702"/>
                </a:lnTo>
                <a:lnTo>
                  <a:pt x="635" y="702"/>
                </a:lnTo>
                <a:lnTo>
                  <a:pt x="633" y="703"/>
                </a:lnTo>
                <a:lnTo>
                  <a:pt x="632" y="703"/>
                </a:lnTo>
                <a:lnTo>
                  <a:pt x="630" y="704"/>
                </a:lnTo>
                <a:lnTo>
                  <a:pt x="628" y="705"/>
                </a:lnTo>
                <a:lnTo>
                  <a:pt x="623" y="708"/>
                </a:lnTo>
                <a:lnTo>
                  <a:pt x="616" y="710"/>
                </a:lnTo>
                <a:lnTo>
                  <a:pt x="614" y="711"/>
                </a:lnTo>
                <a:lnTo>
                  <a:pt x="613" y="712"/>
                </a:lnTo>
                <a:lnTo>
                  <a:pt x="611" y="712"/>
                </a:lnTo>
                <a:lnTo>
                  <a:pt x="609" y="713"/>
                </a:lnTo>
                <a:lnTo>
                  <a:pt x="608" y="713"/>
                </a:lnTo>
                <a:lnTo>
                  <a:pt x="606" y="714"/>
                </a:lnTo>
                <a:lnTo>
                  <a:pt x="605" y="715"/>
                </a:lnTo>
                <a:lnTo>
                  <a:pt x="603" y="717"/>
                </a:lnTo>
                <a:lnTo>
                  <a:pt x="602" y="718"/>
                </a:lnTo>
                <a:lnTo>
                  <a:pt x="601" y="719"/>
                </a:lnTo>
                <a:lnTo>
                  <a:pt x="599" y="719"/>
                </a:lnTo>
                <a:lnTo>
                  <a:pt x="597" y="719"/>
                </a:lnTo>
                <a:lnTo>
                  <a:pt x="596" y="719"/>
                </a:lnTo>
                <a:lnTo>
                  <a:pt x="594" y="719"/>
                </a:lnTo>
                <a:lnTo>
                  <a:pt x="594" y="720"/>
                </a:lnTo>
                <a:lnTo>
                  <a:pt x="593" y="720"/>
                </a:lnTo>
                <a:lnTo>
                  <a:pt x="592" y="720"/>
                </a:lnTo>
                <a:lnTo>
                  <a:pt x="591" y="720"/>
                </a:lnTo>
                <a:lnTo>
                  <a:pt x="584" y="720"/>
                </a:lnTo>
                <a:lnTo>
                  <a:pt x="583" y="720"/>
                </a:lnTo>
                <a:lnTo>
                  <a:pt x="583" y="721"/>
                </a:lnTo>
                <a:lnTo>
                  <a:pt x="583" y="723"/>
                </a:lnTo>
                <a:lnTo>
                  <a:pt x="582" y="727"/>
                </a:lnTo>
                <a:lnTo>
                  <a:pt x="582" y="729"/>
                </a:lnTo>
                <a:lnTo>
                  <a:pt x="582" y="730"/>
                </a:lnTo>
                <a:lnTo>
                  <a:pt x="584" y="730"/>
                </a:lnTo>
                <a:lnTo>
                  <a:pt x="586" y="730"/>
                </a:lnTo>
                <a:lnTo>
                  <a:pt x="589" y="730"/>
                </a:lnTo>
                <a:lnTo>
                  <a:pt x="592" y="729"/>
                </a:lnTo>
                <a:lnTo>
                  <a:pt x="594" y="729"/>
                </a:lnTo>
                <a:lnTo>
                  <a:pt x="598" y="729"/>
                </a:lnTo>
                <a:lnTo>
                  <a:pt x="599" y="729"/>
                </a:lnTo>
                <a:lnTo>
                  <a:pt x="599" y="728"/>
                </a:lnTo>
                <a:lnTo>
                  <a:pt x="607" y="728"/>
                </a:lnTo>
                <a:lnTo>
                  <a:pt x="608" y="728"/>
                </a:lnTo>
                <a:lnTo>
                  <a:pt x="611" y="728"/>
                </a:lnTo>
                <a:lnTo>
                  <a:pt x="614" y="728"/>
                </a:lnTo>
                <a:lnTo>
                  <a:pt x="615" y="728"/>
                </a:lnTo>
                <a:lnTo>
                  <a:pt x="631" y="728"/>
                </a:lnTo>
                <a:lnTo>
                  <a:pt x="632" y="728"/>
                </a:lnTo>
                <a:lnTo>
                  <a:pt x="635" y="728"/>
                </a:lnTo>
                <a:lnTo>
                  <a:pt x="636" y="728"/>
                </a:lnTo>
                <a:lnTo>
                  <a:pt x="638" y="728"/>
                </a:lnTo>
                <a:lnTo>
                  <a:pt x="639" y="728"/>
                </a:lnTo>
                <a:lnTo>
                  <a:pt x="640" y="728"/>
                </a:lnTo>
                <a:lnTo>
                  <a:pt x="641" y="728"/>
                </a:lnTo>
                <a:lnTo>
                  <a:pt x="642" y="728"/>
                </a:lnTo>
                <a:lnTo>
                  <a:pt x="645" y="728"/>
                </a:lnTo>
                <a:lnTo>
                  <a:pt x="645" y="729"/>
                </a:lnTo>
                <a:lnTo>
                  <a:pt x="645" y="730"/>
                </a:lnTo>
                <a:lnTo>
                  <a:pt x="645" y="731"/>
                </a:lnTo>
                <a:lnTo>
                  <a:pt x="645" y="732"/>
                </a:lnTo>
                <a:lnTo>
                  <a:pt x="645" y="734"/>
                </a:lnTo>
                <a:lnTo>
                  <a:pt x="645" y="735"/>
                </a:lnTo>
                <a:lnTo>
                  <a:pt x="645" y="736"/>
                </a:lnTo>
                <a:lnTo>
                  <a:pt x="645" y="737"/>
                </a:lnTo>
                <a:lnTo>
                  <a:pt x="645" y="738"/>
                </a:lnTo>
                <a:lnTo>
                  <a:pt x="645" y="739"/>
                </a:lnTo>
                <a:lnTo>
                  <a:pt x="645" y="740"/>
                </a:lnTo>
                <a:lnTo>
                  <a:pt x="645" y="742"/>
                </a:lnTo>
                <a:lnTo>
                  <a:pt x="645" y="743"/>
                </a:lnTo>
                <a:lnTo>
                  <a:pt x="645" y="744"/>
                </a:lnTo>
                <a:lnTo>
                  <a:pt x="645" y="745"/>
                </a:lnTo>
                <a:lnTo>
                  <a:pt x="645" y="746"/>
                </a:lnTo>
                <a:lnTo>
                  <a:pt x="648" y="746"/>
                </a:lnTo>
                <a:lnTo>
                  <a:pt x="648" y="753"/>
                </a:lnTo>
                <a:lnTo>
                  <a:pt x="648" y="757"/>
                </a:lnTo>
                <a:lnTo>
                  <a:pt x="652" y="757"/>
                </a:lnTo>
                <a:lnTo>
                  <a:pt x="658" y="759"/>
                </a:lnTo>
                <a:lnTo>
                  <a:pt x="661" y="759"/>
                </a:lnTo>
                <a:lnTo>
                  <a:pt x="666" y="759"/>
                </a:lnTo>
                <a:lnTo>
                  <a:pt x="670" y="759"/>
                </a:lnTo>
                <a:lnTo>
                  <a:pt x="675" y="760"/>
                </a:lnTo>
                <a:lnTo>
                  <a:pt x="677" y="760"/>
                </a:lnTo>
                <a:lnTo>
                  <a:pt x="678" y="760"/>
                </a:lnTo>
                <a:lnTo>
                  <a:pt x="682" y="760"/>
                </a:lnTo>
                <a:lnTo>
                  <a:pt x="681" y="765"/>
                </a:lnTo>
                <a:lnTo>
                  <a:pt x="681" y="769"/>
                </a:lnTo>
                <a:lnTo>
                  <a:pt x="681" y="771"/>
                </a:lnTo>
                <a:lnTo>
                  <a:pt x="681" y="772"/>
                </a:lnTo>
                <a:lnTo>
                  <a:pt x="682" y="773"/>
                </a:lnTo>
                <a:lnTo>
                  <a:pt x="682" y="774"/>
                </a:lnTo>
                <a:lnTo>
                  <a:pt x="682" y="776"/>
                </a:lnTo>
                <a:lnTo>
                  <a:pt x="682" y="777"/>
                </a:lnTo>
                <a:lnTo>
                  <a:pt x="683" y="778"/>
                </a:lnTo>
                <a:lnTo>
                  <a:pt x="683" y="779"/>
                </a:lnTo>
                <a:lnTo>
                  <a:pt x="683" y="780"/>
                </a:lnTo>
                <a:lnTo>
                  <a:pt x="684" y="781"/>
                </a:lnTo>
                <a:lnTo>
                  <a:pt x="684" y="782"/>
                </a:lnTo>
                <a:lnTo>
                  <a:pt x="684" y="784"/>
                </a:lnTo>
                <a:lnTo>
                  <a:pt x="684" y="785"/>
                </a:lnTo>
                <a:lnTo>
                  <a:pt x="685" y="785"/>
                </a:lnTo>
                <a:lnTo>
                  <a:pt x="685" y="786"/>
                </a:lnTo>
                <a:lnTo>
                  <a:pt x="685" y="787"/>
                </a:lnTo>
                <a:lnTo>
                  <a:pt x="686" y="788"/>
                </a:lnTo>
                <a:lnTo>
                  <a:pt x="686" y="789"/>
                </a:lnTo>
                <a:lnTo>
                  <a:pt x="686" y="790"/>
                </a:lnTo>
                <a:lnTo>
                  <a:pt x="686" y="791"/>
                </a:lnTo>
                <a:lnTo>
                  <a:pt x="686" y="793"/>
                </a:lnTo>
                <a:lnTo>
                  <a:pt x="686" y="794"/>
                </a:lnTo>
                <a:lnTo>
                  <a:pt x="686" y="795"/>
                </a:lnTo>
                <a:lnTo>
                  <a:pt x="686" y="796"/>
                </a:lnTo>
                <a:lnTo>
                  <a:pt x="686" y="797"/>
                </a:lnTo>
                <a:lnTo>
                  <a:pt x="686" y="799"/>
                </a:lnTo>
                <a:lnTo>
                  <a:pt x="686" y="802"/>
                </a:lnTo>
                <a:lnTo>
                  <a:pt x="685" y="803"/>
                </a:lnTo>
                <a:lnTo>
                  <a:pt x="685" y="804"/>
                </a:lnTo>
                <a:lnTo>
                  <a:pt x="684" y="805"/>
                </a:lnTo>
                <a:lnTo>
                  <a:pt x="684" y="806"/>
                </a:lnTo>
                <a:lnTo>
                  <a:pt x="684" y="807"/>
                </a:lnTo>
                <a:lnTo>
                  <a:pt x="683" y="808"/>
                </a:lnTo>
                <a:lnTo>
                  <a:pt x="683" y="810"/>
                </a:lnTo>
                <a:lnTo>
                  <a:pt x="682" y="811"/>
                </a:lnTo>
                <a:lnTo>
                  <a:pt x="682" y="812"/>
                </a:lnTo>
                <a:lnTo>
                  <a:pt x="681" y="813"/>
                </a:lnTo>
                <a:lnTo>
                  <a:pt x="681" y="814"/>
                </a:lnTo>
                <a:lnTo>
                  <a:pt x="681" y="815"/>
                </a:lnTo>
                <a:lnTo>
                  <a:pt x="679" y="816"/>
                </a:lnTo>
                <a:lnTo>
                  <a:pt x="679" y="818"/>
                </a:lnTo>
                <a:lnTo>
                  <a:pt x="679" y="819"/>
                </a:lnTo>
                <a:lnTo>
                  <a:pt x="679" y="820"/>
                </a:lnTo>
                <a:lnTo>
                  <a:pt x="679" y="821"/>
                </a:lnTo>
                <a:lnTo>
                  <a:pt x="679" y="823"/>
                </a:lnTo>
                <a:lnTo>
                  <a:pt x="679" y="824"/>
                </a:lnTo>
                <a:lnTo>
                  <a:pt x="679" y="826"/>
                </a:lnTo>
                <a:lnTo>
                  <a:pt x="679" y="827"/>
                </a:lnTo>
                <a:lnTo>
                  <a:pt x="679" y="828"/>
                </a:lnTo>
                <a:lnTo>
                  <a:pt x="681" y="830"/>
                </a:lnTo>
                <a:lnTo>
                  <a:pt x="681" y="831"/>
                </a:lnTo>
                <a:lnTo>
                  <a:pt x="681" y="835"/>
                </a:lnTo>
                <a:lnTo>
                  <a:pt x="681" y="836"/>
                </a:lnTo>
                <a:lnTo>
                  <a:pt x="682" y="838"/>
                </a:lnTo>
                <a:lnTo>
                  <a:pt x="682" y="839"/>
                </a:lnTo>
                <a:lnTo>
                  <a:pt x="682" y="840"/>
                </a:lnTo>
                <a:lnTo>
                  <a:pt x="682" y="841"/>
                </a:lnTo>
                <a:lnTo>
                  <a:pt x="683" y="843"/>
                </a:lnTo>
                <a:lnTo>
                  <a:pt x="683" y="844"/>
                </a:lnTo>
                <a:lnTo>
                  <a:pt x="683" y="845"/>
                </a:lnTo>
                <a:lnTo>
                  <a:pt x="683" y="847"/>
                </a:lnTo>
                <a:lnTo>
                  <a:pt x="684" y="848"/>
                </a:lnTo>
                <a:lnTo>
                  <a:pt x="684" y="849"/>
                </a:lnTo>
                <a:lnTo>
                  <a:pt x="684" y="850"/>
                </a:lnTo>
                <a:lnTo>
                  <a:pt x="684" y="852"/>
                </a:lnTo>
                <a:lnTo>
                  <a:pt x="684" y="853"/>
                </a:lnTo>
                <a:lnTo>
                  <a:pt x="684" y="854"/>
                </a:lnTo>
                <a:lnTo>
                  <a:pt x="684" y="855"/>
                </a:lnTo>
                <a:lnTo>
                  <a:pt x="684" y="856"/>
                </a:lnTo>
                <a:lnTo>
                  <a:pt x="684" y="857"/>
                </a:lnTo>
                <a:lnTo>
                  <a:pt x="684" y="860"/>
                </a:lnTo>
                <a:lnTo>
                  <a:pt x="684" y="861"/>
                </a:lnTo>
                <a:lnTo>
                  <a:pt x="686" y="861"/>
                </a:lnTo>
                <a:lnTo>
                  <a:pt x="695" y="861"/>
                </a:lnTo>
                <a:lnTo>
                  <a:pt x="704" y="861"/>
                </a:lnTo>
                <a:lnTo>
                  <a:pt x="706" y="861"/>
                </a:lnTo>
                <a:lnTo>
                  <a:pt x="707" y="862"/>
                </a:lnTo>
                <a:lnTo>
                  <a:pt x="709" y="862"/>
                </a:lnTo>
                <a:lnTo>
                  <a:pt x="716" y="862"/>
                </a:lnTo>
                <a:lnTo>
                  <a:pt x="723" y="862"/>
                </a:lnTo>
                <a:lnTo>
                  <a:pt x="727" y="862"/>
                </a:lnTo>
                <a:lnTo>
                  <a:pt x="728" y="862"/>
                </a:lnTo>
                <a:lnTo>
                  <a:pt x="729" y="862"/>
                </a:lnTo>
                <a:lnTo>
                  <a:pt x="731" y="862"/>
                </a:lnTo>
                <a:lnTo>
                  <a:pt x="732" y="862"/>
                </a:lnTo>
                <a:lnTo>
                  <a:pt x="733" y="862"/>
                </a:lnTo>
                <a:lnTo>
                  <a:pt x="734" y="862"/>
                </a:lnTo>
                <a:lnTo>
                  <a:pt x="734" y="863"/>
                </a:lnTo>
                <a:lnTo>
                  <a:pt x="735" y="863"/>
                </a:lnTo>
                <a:lnTo>
                  <a:pt x="736" y="863"/>
                </a:lnTo>
                <a:lnTo>
                  <a:pt x="737" y="863"/>
                </a:lnTo>
                <a:lnTo>
                  <a:pt x="738" y="863"/>
                </a:lnTo>
                <a:lnTo>
                  <a:pt x="743" y="863"/>
                </a:lnTo>
                <a:lnTo>
                  <a:pt x="743" y="854"/>
                </a:lnTo>
                <a:lnTo>
                  <a:pt x="743" y="845"/>
                </a:lnTo>
                <a:lnTo>
                  <a:pt x="744" y="843"/>
                </a:lnTo>
                <a:lnTo>
                  <a:pt x="749" y="845"/>
                </a:lnTo>
                <a:lnTo>
                  <a:pt x="750" y="847"/>
                </a:lnTo>
                <a:lnTo>
                  <a:pt x="750" y="848"/>
                </a:lnTo>
                <a:lnTo>
                  <a:pt x="751" y="852"/>
                </a:lnTo>
                <a:lnTo>
                  <a:pt x="751" y="853"/>
                </a:lnTo>
                <a:lnTo>
                  <a:pt x="749" y="854"/>
                </a:lnTo>
                <a:lnTo>
                  <a:pt x="749" y="856"/>
                </a:lnTo>
                <a:lnTo>
                  <a:pt x="752" y="856"/>
                </a:lnTo>
                <a:lnTo>
                  <a:pt x="754" y="858"/>
                </a:lnTo>
                <a:lnTo>
                  <a:pt x="755" y="858"/>
                </a:lnTo>
                <a:lnTo>
                  <a:pt x="757" y="858"/>
                </a:lnTo>
                <a:lnTo>
                  <a:pt x="758" y="858"/>
                </a:lnTo>
                <a:lnTo>
                  <a:pt x="758" y="857"/>
                </a:lnTo>
                <a:lnTo>
                  <a:pt x="758" y="856"/>
                </a:lnTo>
                <a:lnTo>
                  <a:pt x="759" y="852"/>
                </a:lnTo>
                <a:lnTo>
                  <a:pt x="759" y="850"/>
                </a:lnTo>
                <a:lnTo>
                  <a:pt x="759" y="847"/>
                </a:lnTo>
                <a:lnTo>
                  <a:pt x="759" y="845"/>
                </a:lnTo>
                <a:lnTo>
                  <a:pt x="759" y="844"/>
                </a:lnTo>
                <a:lnTo>
                  <a:pt x="755" y="844"/>
                </a:lnTo>
                <a:lnTo>
                  <a:pt x="754" y="844"/>
                </a:lnTo>
                <a:lnTo>
                  <a:pt x="750" y="844"/>
                </a:lnTo>
                <a:lnTo>
                  <a:pt x="749" y="841"/>
                </a:lnTo>
                <a:lnTo>
                  <a:pt x="748" y="841"/>
                </a:lnTo>
                <a:lnTo>
                  <a:pt x="744" y="841"/>
                </a:lnTo>
                <a:lnTo>
                  <a:pt x="744" y="840"/>
                </a:lnTo>
                <a:lnTo>
                  <a:pt x="744" y="836"/>
                </a:lnTo>
                <a:lnTo>
                  <a:pt x="744" y="832"/>
                </a:lnTo>
                <a:lnTo>
                  <a:pt x="744" y="829"/>
                </a:lnTo>
                <a:lnTo>
                  <a:pt x="744" y="826"/>
                </a:lnTo>
                <a:lnTo>
                  <a:pt x="744" y="824"/>
                </a:lnTo>
                <a:lnTo>
                  <a:pt x="744" y="823"/>
                </a:lnTo>
                <a:lnTo>
                  <a:pt x="744" y="820"/>
                </a:lnTo>
                <a:lnTo>
                  <a:pt x="744" y="816"/>
                </a:lnTo>
                <a:lnTo>
                  <a:pt x="744" y="813"/>
                </a:lnTo>
                <a:lnTo>
                  <a:pt x="748" y="813"/>
                </a:lnTo>
                <a:lnTo>
                  <a:pt x="748" y="806"/>
                </a:lnTo>
                <a:lnTo>
                  <a:pt x="748" y="802"/>
                </a:lnTo>
                <a:lnTo>
                  <a:pt x="748" y="798"/>
                </a:lnTo>
                <a:lnTo>
                  <a:pt x="748" y="795"/>
                </a:lnTo>
                <a:lnTo>
                  <a:pt x="748" y="790"/>
                </a:lnTo>
                <a:lnTo>
                  <a:pt x="749" y="782"/>
                </a:lnTo>
                <a:lnTo>
                  <a:pt x="743" y="782"/>
                </a:lnTo>
                <a:lnTo>
                  <a:pt x="737" y="781"/>
                </a:lnTo>
                <a:lnTo>
                  <a:pt x="724" y="781"/>
                </a:lnTo>
                <a:lnTo>
                  <a:pt x="721" y="781"/>
                </a:lnTo>
                <a:lnTo>
                  <a:pt x="720" y="780"/>
                </a:lnTo>
                <a:lnTo>
                  <a:pt x="718" y="780"/>
                </a:lnTo>
                <a:lnTo>
                  <a:pt x="718" y="786"/>
                </a:lnTo>
                <a:lnTo>
                  <a:pt x="718" y="789"/>
                </a:lnTo>
                <a:lnTo>
                  <a:pt x="718" y="791"/>
                </a:lnTo>
                <a:lnTo>
                  <a:pt x="718" y="793"/>
                </a:lnTo>
                <a:lnTo>
                  <a:pt x="717" y="795"/>
                </a:lnTo>
                <a:lnTo>
                  <a:pt x="717" y="797"/>
                </a:lnTo>
                <a:lnTo>
                  <a:pt x="717" y="798"/>
                </a:lnTo>
                <a:lnTo>
                  <a:pt x="717" y="801"/>
                </a:lnTo>
                <a:lnTo>
                  <a:pt x="717" y="804"/>
                </a:lnTo>
                <a:lnTo>
                  <a:pt x="717" y="805"/>
                </a:lnTo>
                <a:lnTo>
                  <a:pt x="717" y="807"/>
                </a:lnTo>
                <a:lnTo>
                  <a:pt x="717" y="810"/>
                </a:lnTo>
                <a:lnTo>
                  <a:pt x="717" y="812"/>
                </a:lnTo>
                <a:lnTo>
                  <a:pt x="716" y="823"/>
                </a:lnTo>
                <a:lnTo>
                  <a:pt x="707" y="823"/>
                </a:lnTo>
                <a:lnTo>
                  <a:pt x="707" y="824"/>
                </a:lnTo>
                <a:lnTo>
                  <a:pt x="711" y="826"/>
                </a:lnTo>
                <a:lnTo>
                  <a:pt x="711" y="828"/>
                </a:lnTo>
                <a:lnTo>
                  <a:pt x="714" y="832"/>
                </a:lnTo>
                <a:lnTo>
                  <a:pt x="709" y="832"/>
                </a:lnTo>
                <a:lnTo>
                  <a:pt x="704" y="829"/>
                </a:lnTo>
                <a:lnTo>
                  <a:pt x="704" y="824"/>
                </a:lnTo>
                <a:lnTo>
                  <a:pt x="702" y="824"/>
                </a:lnTo>
                <a:lnTo>
                  <a:pt x="702" y="840"/>
                </a:lnTo>
                <a:lnTo>
                  <a:pt x="701" y="840"/>
                </a:lnTo>
                <a:lnTo>
                  <a:pt x="695" y="840"/>
                </a:lnTo>
                <a:lnTo>
                  <a:pt x="692" y="840"/>
                </a:lnTo>
                <a:lnTo>
                  <a:pt x="691" y="840"/>
                </a:lnTo>
                <a:lnTo>
                  <a:pt x="690" y="836"/>
                </a:lnTo>
                <a:lnTo>
                  <a:pt x="684" y="836"/>
                </a:lnTo>
                <a:lnTo>
                  <a:pt x="683" y="836"/>
                </a:lnTo>
                <a:lnTo>
                  <a:pt x="683" y="837"/>
                </a:lnTo>
                <a:lnTo>
                  <a:pt x="683" y="836"/>
                </a:lnTo>
                <a:lnTo>
                  <a:pt x="681" y="824"/>
                </a:lnTo>
                <a:lnTo>
                  <a:pt x="681" y="822"/>
                </a:lnTo>
                <a:lnTo>
                  <a:pt x="681" y="821"/>
                </a:lnTo>
                <a:lnTo>
                  <a:pt x="681" y="820"/>
                </a:lnTo>
                <a:lnTo>
                  <a:pt x="682" y="819"/>
                </a:lnTo>
                <a:lnTo>
                  <a:pt x="681" y="819"/>
                </a:lnTo>
                <a:lnTo>
                  <a:pt x="681" y="818"/>
                </a:lnTo>
                <a:lnTo>
                  <a:pt x="681" y="816"/>
                </a:lnTo>
                <a:lnTo>
                  <a:pt x="682" y="816"/>
                </a:lnTo>
                <a:lnTo>
                  <a:pt x="682" y="815"/>
                </a:lnTo>
                <a:lnTo>
                  <a:pt x="684" y="811"/>
                </a:lnTo>
                <a:lnTo>
                  <a:pt x="685" y="808"/>
                </a:lnTo>
                <a:lnTo>
                  <a:pt x="685" y="807"/>
                </a:lnTo>
                <a:lnTo>
                  <a:pt x="686" y="805"/>
                </a:lnTo>
                <a:lnTo>
                  <a:pt x="686" y="804"/>
                </a:lnTo>
                <a:lnTo>
                  <a:pt x="687" y="803"/>
                </a:lnTo>
                <a:lnTo>
                  <a:pt x="692" y="804"/>
                </a:lnTo>
                <a:lnTo>
                  <a:pt x="694" y="797"/>
                </a:lnTo>
                <a:lnTo>
                  <a:pt x="691" y="797"/>
                </a:lnTo>
                <a:lnTo>
                  <a:pt x="689" y="797"/>
                </a:lnTo>
                <a:lnTo>
                  <a:pt x="689" y="796"/>
                </a:lnTo>
                <a:lnTo>
                  <a:pt x="689" y="795"/>
                </a:lnTo>
                <a:lnTo>
                  <a:pt x="689" y="794"/>
                </a:lnTo>
                <a:lnTo>
                  <a:pt x="689" y="791"/>
                </a:lnTo>
                <a:lnTo>
                  <a:pt x="687" y="790"/>
                </a:lnTo>
                <a:lnTo>
                  <a:pt x="687" y="789"/>
                </a:lnTo>
                <a:lnTo>
                  <a:pt x="687" y="788"/>
                </a:lnTo>
                <a:lnTo>
                  <a:pt x="687" y="787"/>
                </a:lnTo>
                <a:lnTo>
                  <a:pt x="687" y="786"/>
                </a:lnTo>
                <a:lnTo>
                  <a:pt x="686" y="786"/>
                </a:lnTo>
                <a:lnTo>
                  <a:pt x="686" y="785"/>
                </a:lnTo>
                <a:lnTo>
                  <a:pt x="686" y="784"/>
                </a:lnTo>
                <a:lnTo>
                  <a:pt x="685" y="781"/>
                </a:lnTo>
                <a:lnTo>
                  <a:pt x="685" y="779"/>
                </a:lnTo>
                <a:lnTo>
                  <a:pt x="684" y="777"/>
                </a:lnTo>
                <a:lnTo>
                  <a:pt x="684" y="776"/>
                </a:lnTo>
                <a:lnTo>
                  <a:pt x="683" y="774"/>
                </a:lnTo>
                <a:lnTo>
                  <a:pt x="683" y="773"/>
                </a:lnTo>
                <a:lnTo>
                  <a:pt x="690" y="773"/>
                </a:lnTo>
                <a:lnTo>
                  <a:pt x="692" y="772"/>
                </a:lnTo>
                <a:lnTo>
                  <a:pt x="693" y="776"/>
                </a:lnTo>
                <a:lnTo>
                  <a:pt x="693" y="777"/>
                </a:lnTo>
                <a:lnTo>
                  <a:pt x="693" y="778"/>
                </a:lnTo>
                <a:lnTo>
                  <a:pt x="694" y="780"/>
                </a:lnTo>
                <a:lnTo>
                  <a:pt x="694" y="781"/>
                </a:lnTo>
                <a:lnTo>
                  <a:pt x="694" y="782"/>
                </a:lnTo>
                <a:lnTo>
                  <a:pt x="693" y="782"/>
                </a:lnTo>
                <a:lnTo>
                  <a:pt x="692" y="782"/>
                </a:lnTo>
                <a:lnTo>
                  <a:pt x="691" y="784"/>
                </a:lnTo>
                <a:lnTo>
                  <a:pt x="694" y="782"/>
                </a:lnTo>
                <a:lnTo>
                  <a:pt x="695" y="782"/>
                </a:lnTo>
                <a:lnTo>
                  <a:pt x="698" y="782"/>
                </a:lnTo>
                <a:lnTo>
                  <a:pt x="699" y="782"/>
                </a:lnTo>
                <a:lnTo>
                  <a:pt x="701" y="782"/>
                </a:lnTo>
                <a:lnTo>
                  <a:pt x="702" y="785"/>
                </a:lnTo>
                <a:lnTo>
                  <a:pt x="703" y="785"/>
                </a:lnTo>
                <a:lnTo>
                  <a:pt x="704" y="785"/>
                </a:lnTo>
                <a:lnTo>
                  <a:pt x="706" y="785"/>
                </a:lnTo>
                <a:lnTo>
                  <a:pt x="708" y="785"/>
                </a:lnTo>
                <a:lnTo>
                  <a:pt x="710" y="785"/>
                </a:lnTo>
                <a:lnTo>
                  <a:pt x="711" y="786"/>
                </a:lnTo>
                <a:lnTo>
                  <a:pt x="714" y="786"/>
                </a:lnTo>
                <a:lnTo>
                  <a:pt x="715" y="773"/>
                </a:lnTo>
                <a:lnTo>
                  <a:pt x="716" y="773"/>
                </a:lnTo>
                <a:lnTo>
                  <a:pt x="717" y="773"/>
                </a:lnTo>
                <a:lnTo>
                  <a:pt x="718" y="773"/>
                </a:lnTo>
                <a:lnTo>
                  <a:pt x="719" y="773"/>
                </a:lnTo>
                <a:lnTo>
                  <a:pt x="720" y="773"/>
                </a:lnTo>
                <a:lnTo>
                  <a:pt x="723" y="773"/>
                </a:lnTo>
                <a:lnTo>
                  <a:pt x="725" y="774"/>
                </a:lnTo>
                <a:lnTo>
                  <a:pt x="724" y="772"/>
                </a:lnTo>
                <a:lnTo>
                  <a:pt x="725" y="770"/>
                </a:lnTo>
                <a:lnTo>
                  <a:pt x="725" y="764"/>
                </a:lnTo>
                <a:lnTo>
                  <a:pt x="725" y="760"/>
                </a:lnTo>
                <a:lnTo>
                  <a:pt x="725" y="755"/>
                </a:lnTo>
                <a:lnTo>
                  <a:pt x="725" y="748"/>
                </a:lnTo>
                <a:lnTo>
                  <a:pt x="724" y="748"/>
                </a:lnTo>
                <a:lnTo>
                  <a:pt x="723" y="748"/>
                </a:lnTo>
                <a:lnTo>
                  <a:pt x="719" y="750"/>
                </a:lnTo>
                <a:lnTo>
                  <a:pt x="718" y="750"/>
                </a:lnTo>
                <a:lnTo>
                  <a:pt x="717" y="750"/>
                </a:lnTo>
                <a:lnTo>
                  <a:pt x="712" y="751"/>
                </a:lnTo>
                <a:lnTo>
                  <a:pt x="709" y="751"/>
                </a:lnTo>
                <a:lnTo>
                  <a:pt x="706" y="751"/>
                </a:lnTo>
                <a:lnTo>
                  <a:pt x="704" y="752"/>
                </a:lnTo>
                <a:lnTo>
                  <a:pt x="703" y="752"/>
                </a:lnTo>
                <a:lnTo>
                  <a:pt x="701" y="752"/>
                </a:lnTo>
                <a:lnTo>
                  <a:pt x="696" y="753"/>
                </a:lnTo>
                <a:lnTo>
                  <a:pt x="694" y="753"/>
                </a:lnTo>
                <a:lnTo>
                  <a:pt x="692" y="753"/>
                </a:lnTo>
                <a:lnTo>
                  <a:pt x="691" y="753"/>
                </a:lnTo>
                <a:lnTo>
                  <a:pt x="690" y="753"/>
                </a:lnTo>
                <a:lnTo>
                  <a:pt x="687" y="754"/>
                </a:lnTo>
                <a:lnTo>
                  <a:pt x="684" y="754"/>
                </a:lnTo>
                <a:lnTo>
                  <a:pt x="683" y="754"/>
                </a:lnTo>
                <a:lnTo>
                  <a:pt x="684" y="729"/>
                </a:lnTo>
                <a:lnTo>
                  <a:pt x="685" y="719"/>
                </a:lnTo>
                <a:lnTo>
                  <a:pt x="687" y="719"/>
                </a:lnTo>
                <a:lnTo>
                  <a:pt x="689" y="719"/>
                </a:lnTo>
                <a:lnTo>
                  <a:pt x="692" y="719"/>
                </a:lnTo>
                <a:lnTo>
                  <a:pt x="694" y="720"/>
                </a:lnTo>
                <a:lnTo>
                  <a:pt x="696" y="720"/>
                </a:lnTo>
                <a:lnTo>
                  <a:pt x="698" y="720"/>
                </a:lnTo>
                <a:lnTo>
                  <a:pt x="699" y="720"/>
                </a:lnTo>
                <a:lnTo>
                  <a:pt x="700" y="720"/>
                </a:lnTo>
                <a:lnTo>
                  <a:pt x="703" y="720"/>
                </a:lnTo>
                <a:lnTo>
                  <a:pt x="707" y="720"/>
                </a:lnTo>
                <a:lnTo>
                  <a:pt x="709" y="720"/>
                </a:lnTo>
                <a:lnTo>
                  <a:pt x="710" y="720"/>
                </a:lnTo>
                <a:lnTo>
                  <a:pt x="714" y="720"/>
                </a:lnTo>
                <a:lnTo>
                  <a:pt x="716" y="720"/>
                </a:lnTo>
                <a:lnTo>
                  <a:pt x="719" y="720"/>
                </a:lnTo>
                <a:lnTo>
                  <a:pt x="721" y="721"/>
                </a:lnTo>
                <a:lnTo>
                  <a:pt x="724" y="721"/>
                </a:lnTo>
                <a:lnTo>
                  <a:pt x="726" y="721"/>
                </a:lnTo>
                <a:lnTo>
                  <a:pt x="728" y="721"/>
                </a:lnTo>
                <a:lnTo>
                  <a:pt x="729" y="721"/>
                </a:lnTo>
                <a:lnTo>
                  <a:pt x="731" y="721"/>
                </a:lnTo>
                <a:lnTo>
                  <a:pt x="732" y="721"/>
                </a:lnTo>
                <a:lnTo>
                  <a:pt x="734" y="721"/>
                </a:lnTo>
                <a:lnTo>
                  <a:pt x="737" y="721"/>
                </a:lnTo>
                <a:lnTo>
                  <a:pt x="742" y="721"/>
                </a:lnTo>
                <a:lnTo>
                  <a:pt x="744" y="721"/>
                </a:lnTo>
                <a:lnTo>
                  <a:pt x="746" y="721"/>
                </a:lnTo>
                <a:lnTo>
                  <a:pt x="749" y="721"/>
                </a:lnTo>
                <a:lnTo>
                  <a:pt x="752" y="722"/>
                </a:lnTo>
                <a:lnTo>
                  <a:pt x="754" y="722"/>
                </a:lnTo>
                <a:lnTo>
                  <a:pt x="757" y="722"/>
                </a:lnTo>
                <a:lnTo>
                  <a:pt x="760" y="722"/>
                </a:lnTo>
                <a:lnTo>
                  <a:pt x="761" y="722"/>
                </a:lnTo>
                <a:lnTo>
                  <a:pt x="765" y="728"/>
                </a:lnTo>
                <a:lnTo>
                  <a:pt x="769" y="725"/>
                </a:lnTo>
                <a:lnTo>
                  <a:pt x="770" y="725"/>
                </a:lnTo>
                <a:lnTo>
                  <a:pt x="770" y="726"/>
                </a:lnTo>
                <a:lnTo>
                  <a:pt x="771" y="727"/>
                </a:lnTo>
                <a:lnTo>
                  <a:pt x="772" y="728"/>
                </a:lnTo>
                <a:lnTo>
                  <a:pt x="775" y="730"/>
                </a:lnTo>
                <a:lnTo>
                  <a:pt x="776" y="731"/>
                </a:lnTo>
                <a:lnTo>
                  <a:pt x="778" y="734"/>
                </a:lnTo>
                <a:lnTo>
                  <a:pt x="779" y="735"/>
                </a:lnTo>
                <a:lnTo>
                  <a:pt x="782" y="737"/>
                </a:lnTo>
                <a:lnTo>
                  <a:pt x="780" y="771"/>
                </a:lnTo>
                <a:lnTo>
                  <a:pt x="794" y="769"/>
                </a:lnTo>
                <a:lnTo>
                  <a:pt x="801" y="767"/>
                </a:lnTo>
                <a:lnTo>
                  <a:pt x="801" y="768"/>
                </a:lnTo>
                <a:lnTo>
                  <a:pt x="802" y="767"/>
                </a:lnTo>
                <a:lnTo>
                  <a:pt x="804" y="776"/>
                </a:lnTo>
                <a:lnTo>
                  <a:pt x="804" y="777"/>
                </a:lnTo>
                <a:lnTo>
                  <a:pt x="803" y="777"/>
                </a:lnTo>
                <a:lnTo>
                  <a:pt x="800" y="777"/>
                </a:lnTo>
                <a:lnTo>
                  <a:pt x="797" y="778"/>
                </a:lnTo>
                <a:lnTo>
                  <a:pt x="796" y="778"/>
                </a:lnTo>
                <a:lnTo>
                  <a:pt x="796" y="780"/>
                </a:lnTo>
                <a:lnTo>
                  <a:pt x="796" y="778"/>
                </a:lnTo>
                <a:lnTo>
                  <a:pt x="796" y="780"/>
                </a:lnTo>
                <a:lnTo>
                  <a:pt x="796" y="781"/>
                </a:lnTo>
                <a:lnTo>
                  <a:pt x="804" y="779"/>
                </a:lnTo>
                <a:lnTo>
                  <a:pt x="805" y="780"/>
                </a:lnTo>
                <a:lnTo>
                  <a:pt x="800" y="782"/>
                </a:lnTo>
                <a:lnTo>
                  <a:pt x="799" y="786"/>
                </a:lnTo>
                <a:lnTo>
                  <a:pt x="802" y="786"/>
                </a:lnTo>
                <a:lnTo>
                  <a:pt x="804" y="785"/>
                </a:lnTo>
                <a:lnTo>
                  <a:pt x="807" y="785"/>
                </a:lnTo>
                <a:lnTo>
                  <a:pt x="808" y="786"/>
                </a:lnTo>
                <a:lnTo>
                  <a:pt x="808" y="787"/>
                </a:lnTo>
                <a:lnTo>
                  <a:pt x="809" y="790"/>
                </a:lnTo>
                <a:lnTo>
                  <a:pt x="809" y="791"/>
                </a:lnTo>
                <a:lnTo>
                  <a:pt x="810" y="793"/>
                </a:lnTo>
                <a:lnTo>
                  <a:pt x="811" y="796"/>
                </a:lnTo>
                <a:lnTo>
                  <a:pt x="814" y="803"/>
                </a:lnTo>
                <a:lnTo>
                  <a:pt x="817" y="810"/>
                </a:lnTo>
                <a:lnTo>
                  <a:pt x="814" y="811"/>
                </a:lnTo>
                <a:lnTo>
                  <a:pt x="812" y="812"/>
                </a:lnTo>
                <a:lnTo>
                  <a:pt x="810" y="813"/>
                </a:lnTo>
                <a:lnTo>
                  <a:pt x="808" y="814"/>
                </a:lnTo>
                <a:lnTo>
                  <a:pt x="807" y="814"/>
                </a:lnTo>
                <a:lnTo>
                  <a:pt x="804" y="815"/>
                </a:lnTo>
                <a:lnTo>
                  <a:pt x="802" y="816"/>
                </a:lnTo>
                <a:lnTo>
                  <a:pt x="800" y="818"/>
                </a:lnTo>
                <a:lnTo>
                  <a:pt x="795" y="820"/>
                </a:lnTo>
                <a:lnTo>
                  <a:pt x="794" y="820"/>
                </a:lnTo>
                <a:lnTo>
                  <a:pt x="794" y="821"/>
                </a:lnTo>
                <a:lnTo>
                  <a:pt x="794" y="824"/>
                </a:lnTo>
                <a:lnTo>
                  <a:pt x="794" y="826"/>
                </a:lnTo>
                <a:lnTo>
                  <a:pt x="796" y="824"/>
                </a:lnTo>
                <a:lnTo>
                  <a:pt x="802" y="823"/>
                </a:lnTo>
                <a:lnTo>
                  <a:pt x="804" y="822"/>
                </a:lnTo>
                <a:lnTo>
                  <a:pt x="808" y="821"/>
                </a:lnTo>
                <a:lnTo>
                  <a:pt x="810" y="821"/>
                </a:lnTo>
                <a:lnTo>
                  <a:pt x="813" y="819"/>
                </a:lnTo>
                <a:lnTo>
                  <a:pt x="817" y="818"/>
                </a:lnTo>
                <a:lnTo>
                  <a:pt x="820" y="816"/>
                </a:lnTo>
                <a:lnTo>
                  <a:pt x="821" y="816"/>
                </a:lnTo>
                <a:lnTo>
                  <a:pt x="822" y="816"/>
                </a:lnTo>
                <a:lnTo>
                  <a:pt x="822" y="818"/>
                </a:lnTo>
                <a:lnTo>
                  <a:pt x="822" y="819"/>
                </a:lnTo>
                <a:lnTo>
                  <a:pt x="824" y="820"/>
                </a:lnTo>
                <a:lnTo>
                  <a:pt x="825" y="821"/>
                </a:lnTo>
                <a:lnTo>
                  <a:pt x="825" y="823"/>
                </a:lnTo>
                <a:lnTo>
                  <a:pt x="826" y="824"/>
                </a:lnTo>
                <a:lnTo>
                  <a:pt x="828" y="822"/>
                </a:lnTo>
                <a:lnTo>
                  <a:pt x="830" y="821"/>
                </a:lnTo>
                <a:lnTo>
                  <a:pt x="833" y="820"/>
                </a:lnTo>
                <a:lnTo>
                  <a:pt x="834" y="819"/>
                </a:lnTo>
                <a:lnTo>
                  <a:pt x="833" y="818"/>
                </a:lnTo>
                <a:lnTo>
                  <a:pt x="831" y="815"/>
                </a:lnTo>
                <a:lnTo>
                  <a:pt x="831" y="813"/>
                </a:lnTo>
                <a:lnTo>
                  <a:pt x="829" y="811"/>
                </a:lnTo>
                <a:lnTo>
                  <a:pt x="826" y="813"/>
                </a:lnTo>
                <a:lnTo>
                  <a:pt x="821" y="815"/>
                </a:lnTo>
                <a:lnTo>
                  <a:pt x="818" y="808"/>
                </a:lnTo>
                <a:lnTo>
                  <a:pt x="816" y="804"/>
                </a:lnTo>
                <a:lnTo>
                  <a:pt x="817" y="803"/>
                </a:lnTo>
                <a:lnTo>
                  <a:pt x="819" y="802"/>
                </a:lnTo>
                <a:lnTo>
                  <a:pt x="821" y="801"/>
                </a:lnTo>
                <a:lnTo>
                  <a:pt x="822" y="801"/>
                </a:lnTo>
                <a:lnTo>
                  <a:pt x="821" y="801"/>
                </a:lnTo>
                <a:lnTo>
                  <a:pt x="816" y="801"/>
                </a:lnTo>
                <a:lnTo>
                  <a:pt x="813" y="796"/>
                </a:lnTo>
                <a:lnTo>
                  <a:pt x="812" y="794"/>
                </a:lnTo>
                <a:lnTo>
                  <a:pt x="812" y="793"/>
                </a:lnTo>
                <a:lnTo>
                  <a:pt x="811" y="791"/>
                </a:lnTo>
                <a:lnTo>
                  <a:pt x="811" y="790"/>
                </a:lnTo>
                <a:lnTo>
                  <a:pt x="810" y="789"/>
                </a:lnTo>
                <a:lnTo>
                  <a:pt x="809" y="786"/>
                </a:lnTo>
                <a:lnTo>
                  <a:pt x="809" y="785"/>
                </a:lnTo>
                <a:lnTo>
                  <a:pt x="807" y="779"/>
                </a:lnTo>
                <a:lnTo>
                  <a:pt x="805" y="774"/>
                </a:lnTo>
                <a:lnTo>
                  <a:pt x="804" y="772"/>
                </a:lnTo>
                <a:lnTo>
                  <a:pt x="802" y="765"/>
                </a:lnTo>
                <a:lnTo>
                  <a:pt x="802" y="764"/>
                </a:lnTo>
                <a:lnTo>
                  <a:pt x="801" y="759"/>
                </a:lnTo>
                <a:lnTo>
                  <a:pt x="800" y="756"/>
                </a:lnTo>
                <a:lnTo>
                  <a:pt x="799" y="753"/>
                </a:lnTo>
                <a:lnTo>
                  <a:pt x="799" y="752"/>
                </a:lnTo>
                <a:lnTo>
                  <a:pt x="797" y="752"/>
                </a:lnTo>
                <a:lnTo>
                  <a:pt x="797" y="751"/>
                </a:lnTo>
                <a:lnTo>
                  <a:pt x="801" y="747"/>
                </a:lnTo>
                <a:lnTo>
                  <a:pt x="800" y="746"/>
                </a:lnTo>
                <a:lnTo>
                  <a:pt x="801" y="745"/>
                </a:lnTo>
                <a:lnTo>
                  <a:pt x="801" y="743"/>
                </a:lnTo>
                <a:lnTo>
                  <a:pt x="804" y="742"/>
                </a:lnTo>
                <a:lnTo>
                  <a:pt x="808" y="739"/>
                </a:lnTo>
                <a:lnTo>
                  <a:pt x="808" y="738"/>
                </a:lnTo>
                <a:lnTo>
                  <a:pt x="810" y="737"/>
                </a:lnTo>
                <a:lnTo>
                  <a:pt x="809" y="737"/>
                </a:lnTo>
                <a:lnTo>
                  <a:pt x="808" y="735"/>
                </a:lnTo>
                <a:lnTo>
                  <a:pt x="805" y="734"/>
                </a:lnTo>
                <a:lnTo>
                  <a:pt x="804" y="731"/>
                </a:lnTo>
                <a:lnTo>
                  <a:pt x="803" y="730"/>
                </a:lnTo>
                <a:lnTo>
                  <a:pt x="797" y="737"/>
                </a:lnTo>
                <a:lnTo>
                  <a:pt x="789" y="743"/>
                </a:lnTo>
                <a:lnTo>
                  <a:pt x="788" y="740"/>
                </a:lnTo>
                <a:lnTo>
                  <a:pt x="785" y="738"/>
                </a:lnTo>
                <a:lnTo>
                  <a:pt x="785" y="736"/>
                </a:lnTo>
                <a:lnTo>
                  <a:pt x="785" y="728"/>
                </a:lnTo>
                <a:lnTo>
                  <a:pt x="785" y="719"/>
                </a:lnTo>
                <a:lnTo>
                  <a:pt x="785" y="718"/>
                </a:lnTo>
                <a:lnTo>
                  <a:pt x="782" y="714"/>
                </a:lnTo>
                <a:lnTo>
                  <a:pt x="782" y="712"/>
                </a:lnTo>
                <a:lnTo>
                  <a:pt x="782" y="710"/>
                </a:lnTo>
                <a:lnTo>
                  <a:pt x="782" y="706"/>
                </a:lnTo>
                <a:lnTo>
                  <a:pt x="782" y="704"/>
                </a:lnTo>
                <a:lnTo>
                  <a:pt x="782" y="701"/>
                </a:lnTo>
                <a:lnTo>
                  <a:pt x="782" y="700"/>
                </a:lnTo>
                <a:lnTo>
                  <a:pt x="782" y="698"/>
                </a:lnTo>
                <a:lnTo>
                  <a:pt x="785" y="698"/>
                </a:lnTo>
                <a:lnTo>
                  <a:pt x="788" y="698"/>
                </a:lnTo>
                <a:lnTo>
                  <a:pt x="789" y="698"/>
                </a:lnTo>
                <a:lnTo>
                  <a:pt x="791" y="700"/>
                </a:lnTo>
                <a:lnTo>
                  <a:pt x="792" y="700"/>
                </a:lnTo>
                <a:lnTo>
                  <a:pt x="793" y="700"/>
                </a:lnTo>
                <a:lnTo>
                  <a:pt x="795" y="700"/>
                </a:lnTo>
                <a:lnTo>
                  <a:pt x="795" y="696"/>
                </a:lnTo>
                <a:lnTo>
                  <a:pt x="795" y="695"/>
                </a:lnTo>
                <a:lnTo>
                  <a:pt x="796" y="695"/>
                </a:lnTo>
                <a:lnTo>
                  <a:pt x="801" y="695"/>
                </a:lnTo>
                <a:lnTo>
                  <a:pt x="801" y="703"/>
                </a:lnTo>
                <a:lnTo>
                  <a:pt x="807" y="705"/>
                </a:lnTo>
                <a:lnTo>
                  <a:pt x="808" y="706"/>
                </a:lnTo>
                <a:lnTo>
                  <a:pt x="808" y="712"/>
                </a:lnTo>
                <a:lnTo>
                  <a:pt x="812" y="712"/>
                </a:lnTo>
                <a:lnTo>
                  <a:pt x="816" y="713"/>
                </a:lnTo>
                <a:lnTo>
                  <a:pt x="820" y="713"/>
                </a:lnTo>
                <a:lnTo>
                  <a:pt x="821" y="713"/>
                </a:lnTo>
                <a:lnTo>
                  <a:pt x="822" y="713"/>
                </a:lnTo>
                <a:lnTo>
                  <a:pt x="825" y="713"/>
                </a:lnTo>
                <a:lnTo>
                  <a:pt x="827" y="713"/>
                </a:lnTo>
                <a:lnTo>
                  <a:pt x="829" y="713"/>
                </a:lnTo>
                <a:lnTo>
                  <a:pt x="831" y="713"/>
                </a:lnTo>
                <a:lnTo>
                  <a:pt x="833" y="713"/>
                </a:lnTo>
                <a:lnTo>
                  <a:pt x="835" y="714"/>
                </a:lnTo>
                <a:lnTo>
                  <a:pt x="836" y="714"/>
                </a:lnTo>
                <a:lnTo>
                  <a:pt x="836" y="713"/>
                </a:lnTo>
                <a:lnTo>
                  <a:pt x="836" y="709"/>
                </a:lnTo>
                <a:lnTo>
                  <a:pt x="836" y="708"/>
                </a:lnTo>
                <a:lnTo>
                  <a:pt x="836" y="705"/>
                </a:lnTo>
                <a:lnTo>
                  <a:pt x="836" y="703"/>
                </a:lnTo>
                <a:lnTo>
                  <a:pt x="836" y="701"/>
                </a:lnTo>
                <a:lnTo>
                  <a:pt x="836" y="700"/>
                </a:lnTo>
                <a:lnTo>
                  <a:pt x="836" y="698"/>
                </a:lnTo>
                <a:lnTo>
                  <a:pt x="836" y="696"/>
                </a:lnTo>
                <a:lnTo>
                  <a:pt x="837" y="693"/>
                </a:lnTo>
                <a:lnTo>
                  <a:pt x="837" y="689"/>
                </a:lnTo>
                <a:lnTo>
                  <a:pt x="839" y="689"/>
                </a:lnTo>
                <a:lnTo>
                  <a:pt x="842" y="689"/>
                </a:lnTo>
                <a:lnTo>
                  <a:pt x="843" y="689"/>
                </a:lnTo>
                <a:lnTo>
                  <a:pt x="844" y="689"/>
                </a:lnTo>
                <a:lnTo>
                  <a:pt x="846" y="689"/>
                </a:lnTo>
                <a:lnTo>
                  <a:pt x="850" y="689"/>
                </a:lnTo>
                <a:lnTo>
                  <a:pt x="851" y="689"/>
                </a:lnTo>
                <a:lnTo>
                  <a:pt x="854" y="689"/>
                </a:lnTo>
                <a:lnTo>
                  <a:pt x="854" y="686"/>
                </a:lnTo>
                <a:lnTo>
                  <a:pt x="854" y="684"/>
                </a:lnTo>
                <a:lnTo>
                  <a:pt x="854" y="681"/>
                </a:lnTo>
                <a:lnTo>
                  <a:pt x="855" y="679"/>
                </a:lnTo>
                <a:lnTo>
                  <a:pt x="855" y="676"/>
                </a:lnTo>
                <a:lnTo>
                  <a:pt x="855" y="672"/>
                </a:lnTo>
                <a:lnTo>
                  <a:pt x="856" y="671"/>
                </a:lnTo>
                <a:lnTo>
                  <a:pt x="856" y="668"/>
                </a:lnTo>
                <a:lnTo>
                  <a:pt x="856" y="667"/>
                </a:lnTo>
                <a:lnTo>
                  <a:pt x="856" y="664"/>
                </a:lnTo>
                <a:lnTo>
                  <a:pt x="856" y="662"/>
                </a:lnTo>
                <a:lnTo>
                  <a:pt x="856" y="660"/>
                </a:lnTo>
                <a:lnTo>
                  <a:pt x="856" y="659"/>
                </a:lnTo>
                <a:lnTo>
                  <a:pt x="856" y="655"/>
                </a:lnTo>
                <a:lnTo>
                  <a:pt x="856" y="654"/>
                </a:lnTo>
                <a:lnTo>
                  <a:pt x="856" y="652"/>
                </a:lnTo>
                <a:lnTo>
                  <a:pt x="856" y="650"/>
                </a:lnTo>
                <a:lnTo>
                  <a:pt x="858" y="647"/>
                </a:lnTo>
                <a:lnTo>
                  <a:pt x="858" y="646"/>
                </a:lnTo>
                <a:lnTo>
                  <a:pt x="858" y="645"/>
                </a:lnTo>
                <a:lnTo>
                  <a:pt x="858" y="642"/>
                </a:lnTo>
                <a:lnTo>
                  <a:pt x="858" y="641"/>
                </a:lnTo>
                <a:lnTo>
                  <a:pt x="858" y="639"/>
                </a:lnTo>
                <a:lnTo>
                  <a:pt x="858" y="637"/>
                </a:lnTo>
                <a:lnTo>
                  <a:pt x="867" y="636"/>
                </a:lnTo>
                <a:lnTo>
                  <a:pt x="867" y="637"/>
                </a:lnTo>
                <a:lnTo>
                  <a:pt x="867" y="638"/>
                </a:lnTo>
                <a:lnTo>
                  <a:pt x="867" y="639"/>
                </a:lnTo>
                <a:lnTo>
                  <a:pt x="867" y="641"/>
                </a:lnTo>
                <a:lnTo>
                  <a:pt x="867" y="643"/>
                </a:lnTo>
                <a:lnTo>
                  <a:pt x="867" y="644"/>
                </a:lnTo>
                <a:lnTo>
                  <a:pt x="867" y="647"/>
                </a:lnTo>
                <a:lnTo>
                  <a:pt x="867" y="651"/>
                </a:lnTo>
                <a:lnTo>
                  <a:pt x="867" y="652"/>
                </a:lnTo>
                <a:lnTo>
                  <a:pt x="867" y="653"/>
                </a:lnTo>
                <a:lnTo>
                  <a:pt x="867" y="655"/>
                </a:lnTo>
                <a:lnTo>
                  <a:pt x="867" y="659"/>
                </a:lnTo>
                <a:lnTo>
                  <a:pt x="867" y="661"/>
                </a:lnTo>
                <a:lnTo>
                  <a:pt x="865" y="663"/>
                </a:lnTo>
                <a:lnTo>
                  <a:pt x="875" y="663"/>
                </a:lnTo>
                <a:lnTo>
                  <a:pt x="876" y="663"/>
                </a:lnTo>
                <a:lnTo>
                  <a:pt x="877" y="663"/>
                </a:lnTo>
                <a:lnTo>
                  <a:pt x="879" y="663"/>
                </a:lnTo>
                <a:lnTo>
                  <a:pt x="881" y="663"/>
                </a:lnTo>
                <a:lnTo>
                  <a:pt x="884" y="663"/>
                </a:lnTo>
                <a:lnTo>
                  <a:pt x="885" y="663"/>
                </a:lnTo>
                <a:lnTo>
                  <a:pt x="887" y="663"/>
                </a:lnTo>
                <a:lnTo>
                  <a:pt x="889" y="663"/>
                </a:lnTo>
                <a:lnTo>
                  <a:pt x="890" y="663"/>
                </a:lnTo>
                <a:lnTo>
                  <a:pt x="890" y="664"/>
                </a:lnTo>
                <a:lnTo>
                  <a:pt x="894" y="664"/>
                </a:lnTo>
                <a:lnTo>
                  <a:pt x="896" y="664"/>
                </a:lnTo>
                <a:lnTo>
                  <a:pt x="898" y="664"/>
                </a:lnTo>
                <a:lnTo>
                  <a:pt x="899" y="664"/>
                </a:lnTo>
                <a:lnTo>
                  <a:pt x="903" y="664"/>
                </a:lnTo>
                <a:lnTo>
                  <a:pt x="909" y="664"/>
                </a:lnTo>
                <a:lnTo>
                  <a:pt x="909" y="666"/>
                </a:lnTo>
                <a:lnTo>
                  <a:pt x="910" y="667"/>
                </a:lnTo>
                <a:lnTo>
                  <a:pt x="909" y="668"/>
                </a:lnTo>
                <a:lnTo>
                  <a:pt x="909" y="669"/>
                </a:lnTo>
                <a:lnTo>
                  <a:pt x="909" y="670"/>
                </a:lnTo>
                <a:lnTo>
                  <a:pt x="909" y="671"/>
                </a:lnTo>
                <a:lnTo>
                  <a:pt x="909" y="672"/>
                </a:lnTo>
                <a:lnTo>
                  <a:pt x="909" y="673"/>
                </a:lnTo>
                <a:lnTo>
                  <a:pt x="907" y="675"/>
                </a:lnTo>
                <a:lnTo>
                  <a:pt x="907" y="676"/>
                </a:lnTo>
                <a:lnTo>
                  <a:pt x="907" y="677"/>
                </a:lnTo>
                <a:lnTo>
                  <a:pt x="907" y="679"/>
                </a:lnTo>
                <a:lnTo>
                  <a:pt x="907" y="680"/>
                </a:lnTo>
                <a:lnTo>
                  <a:pt x="907" y="681"/>
                </a:lnTo>
                <a:lnTo>
                  <a:pt x="906" y="683"/>
                </a:lnTo>
                <a:lnTo>
                  <a:pt x="905" y="687"/>
                </a:lnTo>
                <a:lnTo>
                  <a:pt x="905" y="689"/>
                </a:lnTo>
                <a:lnTo>
                  <a:pt x="903" y="692"/>
                </a:lnTo>
                <a:lnTo>
                  <a:pt x="901" y="695"/>
                </a:lnTo>
                <a:lnTo>
                  <a:pt x="901" y="696"/>
                </a:lnTo>
                <a:lnTo>
                  <a:pt x="901" y="697"/>
                </a:lnTo>
                <a:lnTo>
                  <a:pt x="901" y="700"/>
                </a:lnTo>
                <a:lnTo>
                  <a:pt x="901" y="701"/>
                </a:lnTo>
                <a:lnTo>
                  <a:pt x="901" y="702"/>
                </a:lnTo>
                <a:lnTo>
                  <a:pt x="898" y="702"/>
                </a:lnTo>
                <a:lnTo>
                  <a:pt x="895" y="702"/>
                </a:lnTo>
                <a:lnTo>
                  <a:pt x="893" y="702"/>
                </a:lnTo>
                <a:lnTo>
                  <a:pt x="893" y="700"/>
                </a:lnTo>
                <a:lnTo>
                  <a:pt x="890" y="700"/>
                </a:lnTo>
                <a:lnTo>
                  <a:pt x="889" y="700"/>
                </a:lnTo>
                <a:lnTo>
                  <a:pt x="887" y="700"/>
                </a:lnTo>
                <a:lnTo>
                  <a:pt x="885" y="700"/>
                </a:lnTo>
                <a:lnTo>
                  <a:pt x="884" y="700"/>
                </a:lnTo>
                <a:lnTo>
                  <a:pt x="882" y="700"/>
                </a:lnTo>
                <a:lnTo>
                  <a:pt x="881" y="700"/>
                </a:lnTo>
                <a:lnTo>
                  <a:pt x="877" y="700"/>
                </a:lnTo>
                <a:lnTo>
                  <a:pt x="877" y="702"/>
                </a:lnTo>
                <a:lnTo>
                  <a:pt x="877" y="704"/>
                </a:lnTo>
                <a:lnTo>
                  <a:pt x="877" y="706"/>
                </a:lnTo>
                <a:lnTo>
                  <a:pt x="877" y="709"/>
                </a:lnTo>
                <a:lnTo>
                  <a:pt x="877" y="710"/>
                </a:lnTo>
                <a:lnTo>
                  <a:pt x="878" y="711"/>
                </a:lnTo>
                <a:lnTo>
                  <a:pt x="878" y="713"/>
                </a:lnTo>
                <a:lnTo>
                  <a:pt x="878" y="714"/>
                </a:lnTo>
                <a:lnTo>
                  <a:pt x="879" y="714"/>
                </a:lnTo>
                <a:lnTo>
                  <a:pt x="879" y="715"/>
                </a:lnTo>
                <a:lnTo>
                  <a:pt x="879" y="717"/>
                </a:lnTo>
                <a:lnTo>
                  <a:pt x="880" y="717"/>
                </a:lnTo>
                <a:lnTo>
                  <a:pt x="880" y="718"/>
                </a:lnTo>
                <a:lnTo>
                  <a:pt x="881" y="720"/>
                </a:lnTo>
                <a:lnTo>
                  <a:pt x="881" y="721"/>
                </a:lnTo>
                <a:lnTo>
                  <a:pt x="882" y="721"/>
                </a:lnTo>
                <a:lnTo>
                  <a:pt x="882" y="722"/>
                </a:lnTo>
                <a:lnTo>
                  <a:pt x="884" y="722"/>
                </a:lnTo>
                <a:lnTo>
                  <a:pt x="884" y="723"/>
                </a:lnTo>
                <a:lnTo>
                  <a:pt x="882" y="723"/>
                </a:lnTo>
                <a:lnTo>
                  <a:pt x="881" y="723"/>
                </a:lnTo>
                <a:lnTo>
                  <a:pt x="881" y="725"/>
                </a:lnTo>
                <a:lnTo>
                  <a:pt x="873" y="725"/>
                </a:lnTo>
                <a:lnTo>
                  <a:pt x="873" y="732"/>
                </a:lnTo>
                <a:lnTo>
                  <a:pt x="875" y="732"/>
                </a:lnTo>
                <a:lnTo>
                  <a:pt x="877" y="736"/>
                </a:lnTo>
                <a:lnTo>
                  <a:pt x="878" y="739"/>
                </a:lnTo>
                <a:lnTo>
                  <a:pt x="879" y="740"/>
                </a:lnTo>
                <a:lnTo>
                  <a:pt x="879" y="742"/>
                </a:lnTo>
                <a:lnTo>
                  <a:pt x="885" y="742"/>
                </a:lnTo>
                <a:lnTo>
                  <a:pt x="884" y="751"/>
                </a:lnTo>
                <a:lnTo>
                  <a:pt x="895" y="752"/>
                </a:lnTo>
                <a:lnTo>
                  <a:pt x="895" y="746"/>
                </a:lnTo>
                <a:lnTo>
                  <a:pt x="903" y="746"/>
                </a:lnTo>
                <a:lnTo>
                  <a:pt x="904" y="744"/>
                </a:lnTo>
                <a:lnTo>
                  <a:pt x="905" y="745"/>
                </a:lnTo>
                <a:lnTo>
                  <a:pt x="907" y="746"/>
                </a:lnTo>
                <a:lnTo>
                  <a:pt x="909" y="746"/>
                </a:lnTo>
                <a:lnTo>
                  <a:pt x="910" y="745"/>
                </a:lnTo>
                <a:lnTo>
                  <a:pt x="909" y="745"/>
                </a:lnTo>
                <a:lnTo>
                  <a:pt x="907" y="744"/>
                </a:lnTo>
                <a:lnTo>
                  <a:pt x="905" y="743"/>
                </a:lnTo>
                <a:lnTo>
                  <a:pt x="907" y="740"/>
                </a:lnTo>
                <a:lnTo>
                  <a:pt x="911" y="740"/>
                </a:lnTo>
                <a:lnTo>
                  <a:pt x="913" y="740"/>
                </a:lnTo>
                <a:lnTo>
                  <a:pt x="915" y="740"/>
                </a:lnTo>
                <a:lnTo>
                  <a:pt x="917" y="740"/>
                </a:lnTo>
                <a:lnTo>
                  <a:pt x="917" y="736"/>
                </a:lnTo>
                <a:lnTo>
                  <a:pt x="915" y="736"/>
                </a:lnTo>
                <a:lnTo>
                  <a:pt x="913" y="736"/>
                </a:lnTo>
                <a:lnTo>
                  <a:pt x="912" y="736"/>
                </a:lnTo>
                <a:lnTo>
                  <a:pt x="912" y="734"/>
                </a:lnTo>
                <a:lnTo>
                  <a:pt x="912" y="729"/>
                </a:lnTo>
                <a:lnTo>
                  <a:pt x="909" y="730"/>
                </a:lnTo>
                <a:lnTo>
                  <a:pt x="907" y="730"/>
                </a:lnTo>
                <a:lnTo>
                  <a:pt x="910" y="732"/>
                </a:lnTo>
                <a:lnTo>
                  <a:pt x="911" y="735"/>
                </a:lnTo>
                <a:lnTo>
                  <a:pt x="907" y="738"/>
                </a:lnTo>
                <a:lnTo>
                  <a:pt x="906" y="737"/>
                </a:lnTo>
                <a:lnTo>
                  <a:pt x="904" y="735"/>
                </a:lnTo>
                <a:lnTo>
                  <a:pt x="903" y="736"/>
                </a:lnTo>
                <a:lnTo>
                  <a:pt x="904" y="735"/>
                </a:lnTo>
                <a:lnTo>
                  <a:pt x="901" y="739"/>
                </a:lnTo>
                <a:lnTo>
                  <a:pt x="899" y="739"/>
                </a:lnTo>
                <a:lnTo>
                  <a:pt x="898" y="739"/>
                </a:lnTo>
                <a:lnTo>
                  <a:pt x="898" y="740"/>
                </a:lnTo>
                <a:lnTo>
                  <a:pt x="898" y="744"/>
                </a:lnTo>
                <a:lnTo>
                  <a:pt x="893" y="746"/>
                </a:lnTo>
                <a:lnTo>
                  <a:pt x="892" y="745"/>
                </a:lnTo>
                <a:lnTo>
                  <a:pt x="889" y="742"/>
                </a:lnTo>
                <a:lnTo>
                  <a:pt x="887" y="736"/>
                </a:lnTo>
                <a:lnTo>
                  <a:pt x="890" y="732"/>
                </a:lnTo>
                <a:lnTo>
                  <a:pt x="893" y="735"/>
                </a:lnTo>
                <a:lnTo>
                  <a:pt x="894" y="734"/>
                </a:lnTo>
                <a:lnTo>
                  <a:pt x="895" y="734"/>
                </a:lnTo>
                <a:lnTo>
                  <a:pt x="896" y="731"/>
                </a:lnTo>
                <a:lnTo>
                  <a:pt x="898" y="729"/>
                </a:lnTo>
                <a:lnTo>
                  <a:pt x="899" y="728"/>
                </a:lnTo>
                <a:lnTo>
                  <a:pt x="901" y="727"/>
                </a:lnTo>
                <a:lnTo>
                  <a:pt x="903" y="725"/>
                </a:lnTo>
                <a:lnTo>
                  <a:pt x="901" y="723"/>
                </a:lnTo>
                <a:lnTo>
                  <a:pt x="902" y="723"/>
                </a:lnTo>
                <a:lnTo>
                  <a:pt x="905" y="723"/>
                </a:lnTo>
                <a:lnTo>
                  <a:pt x="906" y="723"/>
                </a:lnTo>
                <a:lnTo>
                  <a:pt x="911" y="723"/>
                </a:lnTo>
                <a:lnTo>
                  <a:pt x="912" y="723"/>
                </a:lnTo>
                <a:lnTo>
                  <a:pt x="914" y="723"/>
                </a:lnTo>
                <a:lnTo>
                  <a:pt x="917" y="723"/>
                </a:lnTo>
                <a:lnTo>
                  <a:pt x="918" y="722"/>
                </a:lnTo>
                <a:lnTo>
                  <a:pt x="919" y="722"/>
                </a:lnTo>
                <a:lnTo>
                  <a:pt x="922" y="722"/>
                </a:lnTo>
                <a:lnTo>
                  <a:pt x="924" y="722"/>
                </a:lnTo>
                <a:lnTo>
                  <a:pt x="926" y="722"/>
                </a:lnTo>
                <a:lnTo>
                  <a:pt x="927" y="722"/>
                </a:lnTo>
                <a:lnTo>
                  <a:pt x="928" y="722"/>
                </a:lnTo>
                <a:lnTo>
                  <a:pt x="929" y="722"/>
                </a:lnTo>
                <a:lnTo>
                  <a:pt x="932" y="722"/>
                </a:lnTo>
                <a:lnTo>
                  <a:pt x="935" y="722"/>
                </a:lnTo>
                <a:lnTo>
                  <a:pt x="935" y="723"/>
                </a:lnTo>
                <a:lnTo>
                  <a:pt x="935" y="728"/>
                </a:lnTo>
                <a:lnTo>
                  <a:pt x="935" y="730"/>
                </a:lnTo>
                <a:lnTo>
                  <a:pt x="935" y="731"/>
                </a:lnTo>
                <a:lnTo>
                  <a:pt x="936" y="731"/>
                </a:lnTo>
                <a:lnTo>
                  <a:pt x="937" y="731"/>
                </a:lnTo>
                <a:lnTo>
                  <a:pt x="944" y="732"/>
                </a:lnTo>
                <a:lnTo>
                  <a:pt x="945" y="732"/>
                </a:lnTo>
                <a:lnTo>
                  <a:pt x="947" y="732"/>
                </a:lnTo>
                <a:lnTo>
                  <a:pt x="947" y="734"/>
                </a:lnTo>
                <a:lnTo>
                  <a:pt x="947" y="736"/>
                </a:lnTo>
                <a:lnTo>
                  <a:pt x="947" y="737"/>
                </a:lnTo>
                <a:lnTo>
                  <a:pt x="947" y="740"/>
                </a:lnTo>
                <a:lnTo>
                  <a:pt x="947" y="742"/>
                </a:lnTo>
                <a:lnTo>
                  <a:pt x="947" y="743"/>
                </a:lnTo>
                <a:lnTo>
                  <a:pt x="947" y="746"/>
                </a:lnTo>
                <a:lnTo>
                  <a:pt x="947" y="748"/>
                </a:lnTo>
                <a:lnTo>
                  <a:pt x="947" y="752"/>
                </a:lnTo>
                <a:lnTo>
                  <a:pt x="947" y="754"/>
                </a:lnTo>
                <a:lnTo>
                  <a:pt x="947" y="756"/>
                </a:lnTo>
                <a:lnTo>
                  <a:pt x="947" y="760"/>
                </a:lnTo>
                <a:lnTo>
                  <a:pt x="946" y="763"/>
                </a:lnTo>
                <a:lnTo>
                  <a:pt x="946" y="765"/>
                </a:lnTo>
                <a:lnTo>
                  <a:pt x="946" y="768"/>
                </a:lnTo>
                <a:lnTo>
                  <a:pt x="944" y="768"/>
                </a:lnTo>
                <a:lnTo>
                  <a:pt x="943" y="771"/>
                </a:lnTo>
                <a:lnTo>
                  <a:pt x="941" y="772"/>
                </a:lnTo>
                <a:lnTo>
                  <a:pt x="944" y="776"/>
                </a:lnTo>
                <a:lnTo>
                  <a:pt x="946" y="780"/>
                </a:lnTo>
                <a:lnTo>
                  <a:pt x="945" y="780"/>
                </a:lnTo>
                <a:lnTo>
                  <a:pt x="944" y="780"/>
                </a:lnTo>
                <a:lnTo>
                  <a:pt x="940" y="780"/>
                </a:lnTo>
                <a:lnTo>
                  <a:pt x="940" y="781"/>
                </a:lnTo>
                <a:lnTo>
                  <a:pt x="940" y="785"/>
                </a:lnTo>
                <a:lnTo>
                  <a:pt x="940" y="786"/>
                </a:lnTo>
                <a:lnTo>
                  <a:pt x="940" y="787"/>
                </a:lnTo>
                <a:lnTo>
                  <a:pt x="941" y="789"/>
                </a:lnTo>
                <a:lnTo>
                  <a:pt x="941" y="790"/>
                </a:lnTo>
                <a:lnTo>
                  <a:pt x="941" y="791"/>
                </a:lnTo>
                <a:lnTo>
                  <a:pt x="941" y="794"/>
                </a:lnTo>
                <a:lnTo>
                  <a:pt x="941" y="795"/>
                </a:lnTo>
                <a:lnTo>
                  <a:pt x="941" y="796"/>
                </a:lnTo>
                <a:lnTo>
                  <a:pt x="941" y="798"/>
                </a:lnTo>
                <a:lnTo>
                  <a:pt x="941" y="801"/>
                </a:lnTo>
                <a:lnTo>
                  <a:pt x="941" y="803"/>
                </a:lnTo>
                <a:lnTo>
                  <a:pt x="941" y="805"/>
                </a:lnTo>
                <a:lnTo>
                  <a:pt x="941" y="806"/>
                </a:lnTo>
                <a:lnTo>
                  <a:pt x="941" y="808"/>
                </a:lnTo>
                <a:lnTo>
                  <a:pt x="941" y="811"/>
                </a:lnTo>
                <a:lnTo>
                  <a:pt x="943" y="811"/>
                </a:lnTo>
                <a:lnTo>
                  <a:pt x="944" y="811"/>
                </a:lnTo>
                <a:lnTo>
                  <a:pt x="944" y="816"/>
                </a:lnTo>
                <a:lnTo>
                  <a:pt x="948" y="816"/>
                </a:lnTo>
                <a:lnTo>
                  <a:pt x="948" y="822"/>
                </a:lnTo>
                <a:lnTo>
                  <a:pt x="952" y="822"/>
                </a:lnTo>
                <a:lnTo>
                  <a:pt x="953" y="822"/>
                </a:lnTo>
                <a:lnTo>
                  <a:pt x="952" y="823"/>
                </a:lnTo>
                <a:lnTo>
                  <a:pt x="952" y="826"/>
                </a:lnTo>
                <a:lnTo>
                  <a:pt x="952" y="827"/>
                </a:lnTo>
                <a:lnTo>
                  <a:pt x="952" y="829"/>
                </a:lnTo>
                <a:lnTo>
                  <a:pt x="951" y="831"/>
                </a:lnTo>
                <a:lnTo>
                  <a:pt x="951" y="833"/>
                </a:lnTo>
                <a:lnTo>
                  <a:pt x="951" y="835"/>
                </a:lnTo>
                <a:lnTo>
                  <a:pt x="956" y="835"/>
                </a:lnTo>
                <a:lnTo>
                  <a:pt x="961" y="835"/>
                </a:lnTo>
                <a:lnTo>
                  <a:pt x="962" y="835"/>
                </a:lnTo>
                <a:lnTo>
                  <a:pt x="963" y="812"/>
                </a:lnTo>
                <a:lnTo>
                  <a:pt x="964" y="812"/>
                </a:lnTo>
                <a:lnTo>
                  <a:pt x="964" y="811"/>
                </a:lnTo>
                <a:lnTo>
                  <a:pt x="964" y="810"/>
                </a:lnTo>
                <a:lnTo>
                  <a:pt x="964" y="808"/>
                </a:lnTo>
                <a:lnTo>
                  <a:pt x="964" y="807"/>
                </a:lnTo>
                <a:lnTo>
                  <a:pt x="964" y="806"/>
                </a:lnTo>
                <a:lnTo>
                  <a:pt x="963" y="806"/>
                </a:lnTo>
                <a:lnTo>
                  <a:pt x="963" y="805"/>
                </a:lnTo>
                <a:lnTo>
                  <a:pt x="963" y="804"/>
                </a:lnTo>
                <a:lnTo>
                  <a:pt x="963" y="803"/>
                </a:lnTo>
                <a:lnTo>
                  <a:pt x="961" y="797"/>
                </a:lnTo>
                <a:lnTo>
                  <a:pt x="961" y="795"/>
                </a:lnTo>
                <a:lnTo>
                  <a:pt x="960" y="791"/>
                </a:lnTo>
                <a:lnTo>
                  <a:pt x="958" y="787"/>
                </a:lnTo>
                <a:lnTo>
                  <a:pt x="957" y="784"/>
                </a:lnTo>
                <a:lnTo>
                  <a:pt x="956" y="780"/>
                </a:lnTo>
                <a:lnTo>
                  <a:pt x="957" y="779"/>
                </a:lnTo>
                <a:lnTo>
                  <a:pt x="961" y="777"/>
                </a:lnTo>
                <a:lnTo>
                  <a:pt x="966" y="773"/>
                </a:lnTo>
                <a:lnTo>
                  <a:pt x="972" y="769"/>
                </a:lnTo>
                <a:lnTo>
                  <a:pt x="972" y="770"/>
                </a:lnTo>
                <a:lnTo>
                  <a:pt x="974" y="769"/>
                </a:lnTo>
                <a:lnTo>
                  <a:pt x="977" y="767"/>
                </a:lnTo>
                <a:lnTo>
                  <a:pt x="980" y="764"/>
                </a:lnTo>
                <a:lnTo>
                  <a:pt x="982" y="769"/>
                </a:lnTo>
                <a:lnTo>
                  <a:pt x="985" y="769"/>
                </a:lnTo>
                <a:lnTo>
                  <a:pt x="986" y="769"/>
                </a:lnTo>
                <a:lnTo>
                  <a:pt x="987" y="769"/>
                </a:lnTo>
                <a:lnTo>
                  <a:pt x="989" y="769"/>
                </a:lnTo>
                <a:lnTo>
                  <a:pt x="990" y="769"/>
                </a:lnTo>
                <a:lnTo>
                  <a:pt x="991" y="769"/>
                </a:lnTo>
                <a:lnTo>
                  <a:pt x="994" y="769"/>
                </a:lnTo>
                <a:lnTo>
                  <a:pt x="995" y="769"/>
                </a:lnTo>
                <a:lnTo>
                  <a:pt x="996" y="769"/>
                </a:lnTo>
                <a:lnTo>
                  <a:pt x="998" y="769"/>
                </a:lnTo>
                <a:lnTo>
                  <a:pt x="999" y="769"/>
                </a:lnTo>
                <a:lnTo>
                  <a:pt x="1002" y="769"/>
                </a:lnTo>
                <a:lnTo>
                  <a:pt x="1005" y="769"/>
                </a:lnTo>
                <a:lnTo>
                  <a:pt x="1008" y="770"/>
                </a:lnTo>
                <a:lnTo>
                  <a:pt x="1010" y="770"/>
                </a:lnTo>
                <a:lnTo>
                  <a:pt x="1011" y="770"/>
                </a:lnTo>
                <a:lnTo>
                  <a:pt x="1012" y="770"/>
                </a:lnTo>
                <a:lnTo>
                  <a:pt x="1015" y="770"/>
                </a:lnTo>
                <a:lnTo>
                  <a:pt x="1015" y="768"/>
                </a:lnTo>
                <a:lnTo>
                  <a:pt x="1015" y="767"/>
                </a:lnTo>
                <a:lnTo>
                  <a:pt x="1016" y="765"/>
                </a:lnTo>
                <a:lnTo>
                  <a:pt x="1017" y="763"/>
                </a:lnTo>
                <a:lnTo>
                  <a:pt x="1017" y="762"/>
                </a:lnTo>
                <a:lnTo>
                  <a:pt x="1019" y="762"/>
                </a:lnTo>
                <a:lnTo>
                  <a:pt x="1017" y="759"/>
                </a:lnTo>
                <a:lnTo>
                  <a:pt x="1017" y="757"/>
                </a:lnTo>
                <a:lnTo>
                  <a:pt x="1019" y="755"/>
                </a:lnTo>
                <a:lnTo>
                  <a:pt x="1019" y="754"/>
                </a:lnTo>
                <a:lnTo>
                  <a:pt x="1020" y="754"/>
                </a:lnTo>
                <a:lnTo>
                  <a:pt x="1022" y="754"/>
                </a:lnTo>
                <a:lnTo>
                  <a:pt x="1025" y="754"/>
                </a:lnTo>
                <a:lnTo>
                  <a:pt x="1025" y="752"/>
                </a:lnTo>
                <a:lnTo>
                  <a:pt x="1025" y="750"/>
                </a:lnTo>
                <a:lnTo>
                  <a:pt x="1025" y="748"/>
                </a:lnTo>
                <a:lnTo>
                  <a:pt x="1022" y="750"/>
                </a:lnTo>
                <a:lnTo>
                  <a:pt x="1021" y="750"/>
                </a:lnTo>
                <a:lnTo>
                  <a:pt x="1021" y="747"/>
                </a:lnTo>
                <a:lnTo>
                  <a:pt x="1021" y="745"/>
                </a:lnTo>
                <a:lnTo>
                  <a:pt x="1021" y="740"/>
                </a:lnTo>
                <a:lnTo>
                  <a:pt x="1021" y="737"/>
                </a:lnTo>
                <a:lnTo>
                  <a:pt x="1021" y="736"/>
                </a:lnTo>
                <a:lnTo>
                  <a:pt x="1023" y="736"/>
                </a:lnTo>
                <a:lnTo>
                  <a:pt x="1022" y="728"/>
                </a:lnTo>
                <a:lnTo>
                  <a:pt x="1021" y="728"/>
                </a:lnTo>
                <a:lnTo>
                  <a:pt x="1021" y="727"/>
                </a:lnTo>
                <a:lnTo>
                  <a:pt x="1021" y="723"/>
                </a:lnTo>
                <a:lnTo>
                  <a:pt x="1022" y="720"/>
                </a:lnTo>
                <a:lnTo>
                  <a:pt x="1023" y="719"/>
                </a:lnTo>
                <a:lnTo>
                  <a:pt x="1022" y="717"/>
                </a:lnTo>
                <a:lnTo>
                  <a:pt x="1020" y="714"/>
                </a:lnTo>
                <a:lnTo>
                  <a:pt x="1023" y="712"/>
                </a:lnTo>
                <a:lnTo>
                  <a:pt x="1023" y="711"/>
                </a:lnTo>
                <a:lnTo>
                  <a:pt x="1024" y="711"/>
                </a:lnTo>
                <a:lnTo>
                  <a:pt x="1025" y="711"/>
                </a:lnTo>
                <a:lnTo>
                  <a:pt x="1025" y="710"/>
                </a:lnTo>
                <a:lnTo>
                  <a:pt x="1027" y="710"/>
                </a:lnTo>
                <a:lnTo>
                  <a:pt x="1028" y="710"/>
                </a:lnTo>
                <a:lnTo>
                  <a:pt x="1028" y="709"/>
                </a:lnTo>
                <a:lnTo>
                  <a:pt x="1027" y="705"/>
                </a:lnTo>
                <a:lnTo>
                  <a:pt x="1027" y="703"/>
                </a:lnTo>
                <a:lnTo>
                  <a:pt x="1031" y="702"/>
                </a:lnTo>
                <a:lnTo>
                  <a:pt x="1032" y="702"/>
                </a:lnTo>
                <a:lnTo>
                  <a:pt x="1031" y="695"/>
                </a:lnTo>
                <a:lnTo>
                  <a:pt x="1028" y="695"/>
                </a:lnTo>
                <a:lnTo>
                  <a:pt x="1022" y="695"/>
                </a:lnTo>
                <a:lnTo>
                  <a:pt x="1022" y="694"/>
                </a:lnTo>
                <a:lnTo>
                  <a:pt x="1022" y="689"/>
                </a:lnTo>
                <a:lnTo>
                  <a:pt x="1022" y="684"/>
                </a:lnTo>
                <a:lnTo>
                  <a:pt x="1020" y="684"/>
                </a:lnTo>
                <a:lnTo>
                  <a:pt x="1016" y="684"/>
                </a:lnTo>
                <a:lnTo>
                  <a:pt x="1014" y="684"/>
                </a:lnTo>
                <a:lnTo>
                  <a:pt x="1013" y="684"/>
                </a:lnTo>
                <a:lnTo>
                  <a:pt x="1012" y="684"/>
                </a:lnTo>
                <a:lnTo>
                  <a:pt x="1011" y="684"/>
                </a:lnTo>
                <a:lnTo>
                  <a:pt x="1010" y="684"/>
                </a:lnTo>
                <a:lnTo>
                  <a:pt x="1008" y="684"/>
                </a:lnTo>
                <a:lnTo>
                  <a:pt x="1007" y="684"/>
                </a:lnTo>
                <a:lnTo>
                  <a:pt x="1005" y="684"/>
                </a:lnTo>
                <a:lnTo>
                  <a:pt x="1003" y="684"/>
                </a:lnTo>
                <a:lnTo>
                  <a:pt x="1003" y="681"/>
                </a:lnTo>
                <a:lnTo>
                  <a:pt x="1003" y="679"/>
                </a:lnTo>
                <a:lnTo>
                  <a:pt x="1003" y="678"/>
                </a:lnTo>
                <a:lnTo>
                  <a:pt x="1003" y="675"/>
                </a:lnTo>
                <a:lnTo>
                  <a:pt x="1003" y="672"/>
                </a:lnTo>
                <a:lnTo>
                  <a:pt x="1003" y="671"/>
                </a:lnTo>
                <a:lnTo>
                  <a:pt x="1003" y="670"/>
                </a:lnTo>
                <a:lnTo>
                  <a:pt x="1006" y="670"/>
                </a:lnTo>
                <a:lnTo>
                  <a:pt x="1008" y="670"/>
                </a:lnTo>
                <a:lnTo>
                  <a:pt x="1010" y="670"/>
                </a:lnTo>
                <a:lnTo>
                  <a:pt x="1010" y="669"/>
                </a:lnTo>
                <a:lnTo>
                  <a:pt x="1010" y="668"/>
                </a:lnTo>
                <a:lnTo>
                  <a:pt x="1010" y="667"/>
                </a:lnTo>
                <a:lnTo>
                  <a:pt x="1010" y="663"/>
                </a:lnTo>
                <a:lnTo>
                  <a:pt x="1010" y="661"/>
                </a:lnTo>
                <a:lnTo>
                  <a:pt x="1010" y="659"/>
                </a:lnTo>
                <a:lnTo>
                  <a:pt x="1010" y="654"/>
                </a:lnTo>
                <a:lnTo>
                  <a:pt x="1004" y="654"/>
                </a:lnTo>
                <a:lnTo>
                  <a:pt x="1000" y="654"/>
                </a:lnTo>
                <a:lnTo>
                  <a:pt x="1000" y="653"/>
                </a:lnTo>
                <a:lnTo>
                  <a:pt x="1000" y="649"/>
                </a:lnTo>
                <a:lnTo>
                  <a:pt x="1000" y="645"/>
                </a:lnTo>
                <a:lnTo>
                  <a:pt x="1000" y="644"/>
                </a:lnTo>
                <a:lnTo>
                  <a:pt x="1000" y="639"/>
                </a:lnTo>
                <a:lnTo>
                  <a:pt x="1000" y="638"/>
                </a:lnTo>
                <a:lnTo>
                  <a:pt x="1000" y="636"/>
                </a:lnTo>
                <a:lnTo>
                  <a:pt x="1000" y="633"/>
                </a:lnTo>
                <a:lnTo>
                  <a:pt x="1000" y="629"/>
                </a:lnTo>
                <a:lnTo>
                  <a:pt x="1007" y="632"/>
                </a:lnTo>
                <a:lnTo>
                  <a:pt x="1012" y="632"/>
                </a:lnTo>
                <a:lnTo>
                  <a:pt x="1019" y="633"/>
                </a:lnTo>
                <a:lnTo>
                  <a:pt x="1021" y="634"/>
                </a:lnTo>
                <a:lnTo>
                  <a:pt x="1024" y="634"/>
                </a:lnTo>
                <a:lnTo>
                  <a:pt x="1031" y="635"/>
                </a:lnTo>
                <a:lnTo>
                  <a:pt x="1030" y="633"/>
                </a:lnTo>
                <a:lnTo>
                  <a:pt x="1033" y="633"/>
                </a:lnTo>
                <a:lnTo>
                  <a:pt x="1038" y="634"/>
                </a:lnTo>
                <a:lnTo>
                  <a:pt x="1039" y="634"/>
                </a:lnTo>
                <a:lnTo>
                  <a:pt x="1040" y="635"/>
                </a:lnTo>
                <a:lnTo>
                  <a:pt x="1041" y="635"/>
                </a:lnTo>
                <a:lnTo>
                  <a:pt x="1042" y="635"/>
                </a:lnTo>
                <a:lnTo>
                  <a:pt x="1044" y="635"/>
                </a:lnTo>
                <a:lnTo>
                  <a:pt x="1045" y="635"/>
                </a:lnTo>
                <a:lnTo>
                  <a:pt x="1046" y="636"/>
                </a:lnTo>
                <a:lnTo>
                  <a:pt x="1047" y="636"/>
                </a:lnTo>
                <a:lnTo>
                  <a:pt x="1047" y="625"/>
                </a:lnTo>
                <a:lnTo>
                  <a:pt x="1049" y="625"/>
                </a:lnTo>
                <a:lnTo>
                  <a:pt x="1050" y="625"/>
                </a:lnTo>
                <a:lnTo>
                  <a:pt x="1061" y="626"/>
                </a:lnTo>
                <a:lnTo>
                  <a:pt x="1062" y="626"/>
                </a:lnTo>
                <a:lnTo>
                  <a:pt x="1067" y="626"/>
                </a:lnTo>
                <a:lnTo>
                  <a:pt x="1070" y="626"/>
                </a:lnTo>
                <a:lnTo>
                  <a:pt x="1071" y="626"/>
                </a:lnTo>
                <a:lnTo>
                  <a:pt x="1072" y="626"/>
                </a:lnTo>
                <a:lnTo>
                  <a:pt x="1074" y="626"/>
                </a:lnTo>
                <a:lnTo>
                  <a:pt x="1075" y="626"/>
                </a:lnTo>
                <a:lnTo>
                  <a:pt x="1078" y="626"/>
                </a:lnTo>
                <a:lnTo>
                  <a:pt x="1078" y="622"/>
                </a:lnTo>
                <a:lnTo>
                  <a:pt x="1078" y="618"/>
                </a:lnTo>
                <a:lnTo>
                  <a:pt x="1078" y="614"/>
                </a:lnTo>
                <a:lnTo>
                  <a:pt x="1078" y="611"/>
                </a:lnTo>
                <a:lnTo>
                  <a:pt x="1079" y="609"/>
                </a:lnTo>
                <a:lnTo>
                  <a:pt x="1079" y="607"/>
                </a:lnTo>
                <a:lnTo>
                  <a:pt x="1079" y="605"/>
                </a:lnTo>
                <a:lnTo>
                  <a:pt x="1079" y="602"/>
                </a:lnTo>
                <a:lnTo>
                  <a:pt x="1080" y="602"/>
                </a:lnTo>
                <a:lnTo>
                  <a:pt x="1085" y="602"/>
                </a:lnTo>
                <a:lnTo>
                  <a:pt x="1089" y="602"/>
                </a:lnTo>
                <a:lnTo>
                  <a:pt x="1090" y="602"/>
                </a:lnTo>
                <a:lnTo>
                  <a:pt x="1091" y="602"/>
                </a:lnTo>
                <a:lnTo>
                  <a:pt x="1093" y="602"/>
                </a:lnTo>
                <a:lnTo>
                  <a:pt x="1096" y="594"/>
                </a:lnTo>
                <a:lnTo>
                  <a:pt x="1096" y="593"/>
                </a:lnTo>
                <a:lnTo>
                  <a:pt x="1096" y="592"/>
                </a:lnTo>
                <a:lnTo>
                  <a:pt x="1097" y="587"/>
                </a:lnTo>
                <a:lnTo>
                  <a:pt x="1096" y="585"/>
                </a:lnTo>
                <a:lnTo>
                  <a:pt x="1096" y="584"/>
                </a:lnTo>
                <a:lnTo>
                  <a:pt x="1096" y="583"/>
                </a:lnTo>
                <a:lnTo>
                  <a:pt x="1096" y="582"/>
                </a:lnTo>
                <a:lnTo>
                  <a:pt x="1096" y="580"/>
                </a:lnTo>
                <a:lnTo>
                  <a:pt x="1095" y="582"/>
                </a:lnTo>
                <a:lnTo>
                  <a:pt x="1093" y="580"/>
                </a:lnTo>
                <a:lnTo>
                  <a:pt x="1092" y="579"/>
                </a:lnTo>
                <a:lnTo>
                  <a:pt x="1091" y="578"/>
                </a:lnTo>
                <a:lnTo>
                  <a:pt x="1091" y="577"/>
                </a:lnTo>
                <a:lnTo>
                  <a:pt x="1091" y="573"/>
                </a:lnTo>
                <a:lnTo>
                  <a:pt x="1080" y="573"/>
                </a:lnTo>
                <a:lnTo>
                  <a:pt x="1080" y="569"/>
                </a:lnTo>
                <a:lnTo>
                  <a:pt x="1080" y="568"/>
                </a:lnTo>
                <a:lnTo>
                  <a:pt x="1080" y="567"/>
                </a:lnTo>
                <a:lnTo>
                  <a:pt x="1080" y="565"/>
                </a:lnTo>
                <a:lnTo>
                  <a:pt x="1080" y="562"/>
                </a:lnTo>
                <a:lnTo>
                  <a:pt x="1080" y="558"/>
                </a:lnTo>
                <a:lnTo>
                  <a:pt x="1080" y="556"/>
                </a:lnTo>
                <a:lnTo>
                  <a:pt x="1084" y="556"/>
                </a:lnTo>
                <a:lnTo>
                  <a:pt x="1084" y="554"/>
                </a:lnTo>
                <a:lnTo>
                  <a:pt x="1090" y="556"/>
                </a:lnTo>
                <a:lnTo>
                  <a:pt x="1092" y="556"/>
                </a:lnTo>
                <a:lnTo>
                  <a:pt x="1095" y="556"/>
                </a:lnTo>
                <a:lnTo>
                  <a:pt x="1096" y="556"/>
                </a:lnTo>
                <a:lnTo>
                  <a:pt x="1098" y="557"/>
                </a:lnTo>
                <a:lnTo>
                  <a:pt x="1100" y="557"/>
                </a:lnTo>
                <a:lnTo>
                  <a:pt x="1101" y="557"/>
                </a:lnTo>
                <a:lnTo>
                  <a:pt x="1104" y="558"/>
                </a:lnTo>
                <a:lnTo>
                  <a:pt x="1106" y="558"/>
                </a:lnTo>
                <a:lnTo>
                  <a:pt x="1110" y="558"/>
                </a:lnTo>
                <a:lnTo>
                  <a:pt x="1112" y="558"/>
                </a:lnTo>
                <a:lnTo>
                  <a:pt x="1115" y="558"/>
                </a:lnTo>
                <a:lnTo>
                  <a:pt x="1137" y="559"/>
                </a:lnTo>
                <a:lnTo>
                  <a:pt x="1143" y="559"/>
                </a:lnTo>
                <a:lnTo>
                  <a:pt x="1144" y="559"/>
                </a:lnTo>
                <a:lnTo>
                  <a:pt x="1146" y="559"/>
                </a:lnTo>
                <a:lnTo>
                  <a:pt x="1147" y="559"/>
                </a:lnTo>
                <a:lnTo>
                  <a:pt x="1148" y="560"/>
                </a:lnTo>
                <a:lnTo>
                  <a:pt x="1149" y="560"/>
                </a:lnTo>
                <a:lnTo>
                  <a:pt x="1150" y="560"/>
                </a:lnTo>
                <a:lnTo>
                  <a:pt x="1151" y="560"/>
                </a:lnTo>
                <a:lnTo>
                  <a:pt x="1152" y="560"/>
                </a:lnTo>
                <a:lnTo>
                  <a:pt x="1164" y="563"/>
                </a:lnTo>
                <a:lnTo>
                  <a:pt x="1165" y="576"/>
                </a:lnTo>
                <a:lnTo>
                  <a:pt x="1166" y="576"/>
                </a:lnTo>
                <a:lnTo>
                  <a:pt x="1167" y="576"/>
                </a:lnTo>
                <a:lnTo>
                  <a:pt x="1167" y="577"/>
                </a:lnTo>
                <a:lnTo>
                  <a:pt x="1169" y="577"/>
                </a:lnTo>
                <a:lnTo>
                  <a:pt x="1171" y="577"/>
                </a:lnTo>
                <a:lnTo>
                  <a:pt x="1172" y="578"/>
                </a:lnTo>
                <a:lnTo>
                  <a:pt x="1173" y="577"/>
                </a:lnTo>
                <a:lnTo>
                  <a:pt x="1175" y="574"/>
                </a:lnTo>
                <a:lnTo>
                  <a:pt x="1177" y="574"/>
                </a:lnTo>
                <a:lnTo>
                  <a:pt x="1180" y="571"/>
                </a:lnTo>
                <a:lnTo>
                  <a:pt x="1184" y="575"/>
                </a:lnTo>
                <a:lnTo>
                  <a:pt x="1185" y="575"/>
                </a:lnTo>
                <a:lnTo>
                  <a:pt x="1186" y="565"/>
                </a:lnTo>
                <a:lnTo>
                  <a:pt x="1191" y="565"/>
                </a:lnTo>
                <a:lnTo>
                  <a:pt x="1192" y="562"/>
                </a:lnTo>
                <a:lnTo>
                  <a:pt x="1215" y="563"/>
                </a:lnTo>
                <a:lnTo>
                  <a:pt x="1214" y="586"/>
                </a:lnTo>
                <a:lnTo>
                  <a:pt x="1219" y="593"/>
                </a:lnTo>
                <a:lnTo>
                  <a:pt x="1226" y="594"/>
                </a:lnTo>
                <a:lnTo>
                  <a:pt x="1236" y="594"/>
                </a:lnTo>
                <a:lnTo>
                  <a:pt x="1237" y="594"/>
                </a:lnTo>
                <a:lnTo>
                  <a:pt x="1240" y="582"/>
                </a:lnTo>
                <a:lnTo>
                  <a:pt x="1242" y="571"/>
                </a:lnTo>
                <a:lnTo>
                  <a:pt x="1243" y="566"/>
                </a:lnTo>
                <a:lnTo>
                  <a:pt x="1244" y="563"/>
                </a:lnTo>
                <a:lnTo>
                  <a:pt x="1245" y="560"/>
                </a:lnTo>
                <a:lnTo>
                  <a:pt x="1248" y="561"/>
                </a:lnTo>
                <a:lnTo>
                  <a:pt x="1249" y="561"/>
                </a:lnTo>
                <a:lnTo>
                  <a:pt x="1252" y="561"/>
                </a:lnTo>
                <a:lnTo>
                  <a:pt x="1256" y="561"/>
                </a:lnTo>
                <a:lnTo>
                  <a:pt x="1259" y="561"/>
                </a:lnTo>
                <a:lnTo>
                  <a:pt x="1262" y="561"/>
                </a:lnTo>
                <a:lnTo>
                  <a:pt x="1266" y="561"/>
                </a:lnTo>
                <a:lnTo>
                  <a:pt x="1269" y="561"/>
                </a:lnTo>
                <a:lnTo>
                  <a:pt x="1273" y="561"/>
                </a:lnTo>
                <a:lnTo>
                  <a:pt x="1276" y="561"/>
                </a:lnTo>
                <a:lnTo>
                  <a:pt x="1279" y="562"/>
                </a:lnTo>
                <a:lnTo>
                  <a:pt x="1281" y="562"/>
                </a:lnTo>
                <a:lnTo>
                  <a:pt x="1282" y="562"/>
                </a:lnTo>
                <a:lnTo>
                  <a:pt x="1284" y="562"/>
                </a:lnTo>
                <a:lnTo>
                  <a:pt x="1287" y="562"/>
                </a:lnTo>
                <a:lnTo>
                  <a:pt x="1293" y="562"/>
                </a:lnTo>
                <a:lnTo>
                  <a:pt x="1294" y="562"/>
                </a:lnTo>
                <a:lnTo>
                  <a:pt x="1295" y="562"/>
                </a:lnTo>
                <a:lnTo>
                  <a:pt x="1307" y="567"/>
                </a:lnTo>
                <a:lnTo>
                  <a:pt x="1321" y="577"/>
                </a:lnTo>
                <a:lnTo>
                  <a:pt x="1329" y="584"/>
                </a:lnTo>
                <a:lnTo>
                  <a:pt x="1342" y="593"/>
                </a:lnTo>
                <a:lnTo>
                  <a:pt x="1349" y="599"/>
                </a:lnTo>
                <a:lnTo>
                  <a:pt x="1352" y="602"/>
                </a:lnTo>
                <a:lnTo>
                  <a:pt x="1358" y="605"/>
                </a:lnTo>
                <a:lnTo>
                  <a:pt x="1366" y="612"/>
                </a:lnTo>
                <a:lnTo>
                  <a:pt x="1380" y="624"/>
                </a:lnTo>
                <a:lnTo>
                  <a:pt x="1392" y="632"/>
                </a:lnTo>
                <a:lnTo>
                  <a:pt x="1394" y="633"/>
                </a:lnTo>
                <a:lnTo>
                  <a:pt x="1396" y="635"/>
                </a:lnTo>
                <a:lnTo>
                  <a:pt x="1396" y="636"/>
                </a:lnTo>
                <a:lnTo>
                  <a:pt x="1403" y="641"/>
                </a:lnTo>
                <a:lnTo>
                  <a:pt x="1409" y="645"/>
                </a:lnTo>
                <a:lnTo>
                  <a:pt x="1410" y="645"/>
                </a:lnTo>
                <a:lnTo>
                  <a:pt x="1413" y="649"/>
                </a:lnTo>
                <a:lnTo>
                  <a:pt x="1418" y="652"/>
                </a:lnTo>
                <a:lnTo>
                  <a:pt x="1421" y="653"/>
                </a:lnTo>
                <a:lnTo>
                  <a:pt x="1435" y="658"/>
                </a:lnTo>
                <a:lnTo>
                  <a:pt x="1435" y="661"/>
                </a:lnTo>
                <a:lnTo>
                  <a:pt x="1434" y="664"/>
                </a:lnTo>
                <a:lnTo>
                  <a:pt x="1434" y="666"/>
                </a:lnTo>
                <a:lnTo>
                  <a:pt x="1434" y="669"/>
                </a:lnTo>
                <a:lnTo>
                  <a:pt x="1434" y="671"/>
                </a:lnTo>
                <a:lnTo>
                  <a:pt x="1434" y="673"/>
                </a:lnTo>
                <a:lnTo>
                  <a:pt x="1434" y="676"/>
                </a:lnTo>
                <a:lnTo>
                  <a:pt x="1433" y="678"/>
                </a:lnTo>
                <a:lnTo>
                  <a:pt x="1433" y="683"/>
                </a:lnTo>
                <a:lnTo>
                  <a:pt x="1433" y="684"/>
                </a:lnTo>
                <a:lnTo>
                  <a:pt x="1433" y="687"/>
                </a:lnTo>
                <a:lnTo>
                  <a:pt x="1433" y="691"/>
                </a:lnTo>
                <a:lnTo>
                  <a:pt x="1433" y="692"/>
                </a:lnTo>
                <a:lnTo>
                  <a:pt x="1433" y="693"/>
                </a:lnTo>
                <a:lnTo>
                  <a:pt x="1433" y="695"/>
                </a:lnTo>
                <a:lnTo>
                  <a:pt x="1431" y="698"/>
                </a:lnTo>
                <a:lnTo>
                  <a:pt x="1435" y="698"/>
                </a:lnTo>
                <a:lnTo>
                  <a:pt x="1439" y="698"/>
                </a:lnTo>
                <a:lnTo>
                  <a:pt x="1443" y="700"/>
                </a:lnTo>
                <a:lnTo>
                  <a:pt x="1448" y="700"/>
                </a:lnTo>
                <a:lnTo>
                  <a:pt x="1452" y="700"/>
                </a:lnTo>
                <a:lnTo>
                  <a:pt x="1454" y="700"/>
                </a:lnTo>
                <a:lnTo>
                  <a:pt x="1457" y="700"/>
                </a:lnTo>
                <a:lnTo>
                  <a:pt x="1463" y="701"/>
                </a:lnTo>
                <a:lnTo>
                  <a:pt x="1463" y="695"/>
                </a:lnTo>
                <a:lnTo>
                  <a:pt x="1463" y="687"/>
                </a:lnTo>
                <a:lnTo>
                  <a:pt x="1456" y="687"/>
                </a:lnTo>
                <a:lnTo>
                  <a:pt x="1448" y="687"/>
                </a:lnTo>
                <a:lnTo>
                  <a:pt x="1440" y="687"/>
                </a:lnTo>
                <a:lnTo>
                  <a:pt x="1440" y="678"/>
                </a:lnTo>
                <a:lnTo>
                  <a:pt x="1444" y="678"/>
                </a:lnTo>
                <a:lnTo>
                  <a:pt x="1448" y="678"/>
                </a:lnTo>
                <a:lnTo>
                  <a:pt x="1452" y="678"/>
                </a:lnTo>
                <a:lnTo>
                  <a:pt x="1454" y="678"/>
                </a:lnTo>
                <a:lnTo>
                  <a:pt x="1455" y="678"/>
                </a:lnTo>
                <a:lnTo>
                  <a:pt x="1455" y="673"/>
                </a:lnTo>
                <a:lnTo>
                  <a:pt x="1462" y="673"/>
                </a:lnTo>
                <a:lnTo>
                  <a:pt x="1463" y="673"/>
                </a:lnTo>
                <a:lnTo>
                  <a:pt x="1463" y="666"/>
                </a:lnTo>
                <a:lnTo>
                  <a:pt x="1465" y="666"/>
                </a:lnTo>
                <a:lnTo>
                  <a:pt x="1473" y="666"/>
                </a:lnTo>
                <a:lnTo>
                  <a:pt x="1473" y="659"/>
                </a:lnTo>
                <a:lnTo>
                  <a:pt x="1481" y="658"/>
                </a:lnTo>
                <a:lnTo>
                  <a:pt x="1488" y="658"/>
                </a:lnTo>
                <a:lnTo>
                  <a:pt x="1488" y="659"/>
                </a:lnTo>
                <a:lnTo>
                  <a:pt x="1497" y="659"/>
                </a:lnTo>
                <a:lnTo>
                  <a:pt x="1506" y="659"/>
                </a:lnTo>
                <a:lnTo>
                  <a:pt x="1511" y="659"/>
                </a:lnTo>
                <a:lnTo>
                  <a:pt x="1515" y="659"/>
                </a:lnTo>
                <a:lnTo>
                  <a:pt x="1516" y="659"/>
                </a:lnTo>
                <a:lnTo>
                  <a:pt x="1521" y="661"/>
                </a:lnTo>
                <a:lnTo>
                  <a:pt x="1522" y="661"/>
                </a:lnTo>
                <a:lnTo>
                  <a:pt x="1523" y="661"/>
                </a:lnTo>
                <a:lnTo>
                  <a:pt x="1524" y="662"/>
                </a:lnTo>
                <a:lnTo>
                  <a:pt x="1526" y="662"/>
                </a:lnTo>
                <a:lnTo>
                  <a:pt x="1527" y="668"/>
                </a:lnTo>
                <a:lnTo>
                  <a:pt x="1528" y="678"/>
                </a:lnTo>
                <a:lnTo>
                  <a:pt x="1529" y="689"/>
                </a:lnTo>
                <a:lnTo>
                  <a:pt x="1530" y="691"/>
                </a:lnTo>
                <a:lnTo>
                  <a:pt x="1531" y="691"/>
                </a:lnTo>
                <a:lnTo>
                  <a:pt x="1533" y="691"/>
                </a:lnTo>
                <a:lnTo>
                  <a:pt x="1533" y="689"/>
                </a:lnTo>
                <a:lnTo>
                  <a:pt x="1536" y="689"/>
                </a:lnTo>
                <a:lnTo>
                  <a:pt x="1537" y="689"/>
                </a:lnTo>
                <a:lnTo>
                  <a:pt x="1538" y="689"/>
                </a:lnTo>
                <a:lnTo>
                  <a:pt x="1538" y="688"/>
                </a:lnTo>
                <a:lnTo>
                  <a:pt x="1540" y="688"/>
                </a:lnTo>
                <a:lnTo>
                  <a:pt x="1544" y="686"/>
                </a:lnTo>
                <a:lnTo>
                  <a:pt x="1548" y="683"/>
                </a:lnTo>
                <a:lnTo>
                  <a:pt x="1550" y="680"/>
                </a:lnTo>
                <a:lnTo>
                  <a:pt x="1571" y="658"/>
                </a:lnTo>
                <a:lnTo>
                  <a:pt x="1573" y="655"/>
                </a:lnTo>
                <a:lnTo>
                  <a:pt x="1574" y="653"/>
                </a:lnTo>
                <a:lnTo>
                  <a:pt x="1579" y="650"/>
                </a:lnTo>
                <a:lnTo>
                  <a:pt x="1581" y="647"/>
                </a:lnTo>
                <a:lnTo>
                  <a:pt x="1583" y="646"/>
                </a:lnTo>
                <a:lnTo>
                  <a:pt x="1585" y="644"/>
                </a:lnTo>
                <a:lnTo>
                  <a:pt x="1586" y="643"/>
                </a:lnTo>
                <a:lnTo>
                  <a:pt x="1588" y="641"/>
                </a:lnTo>
                <a:lnTo>
                  <a:pt x="1589" y="639"/>
                </a:lnTo>
                <a:lnTo>
                  <a:pt x="1591" y="637"/>
                </a:lnTo>
                <a:lnTo>
                  <a:pt x="1592" y="636"/>
                </a:lnTo>
                <a:lnTo>
                  <a:pt x="1594" y="635"/>
                </a:lnTo>
                <a:lnTo>
                  <a:pt x="1597" y="632"/>
                </a:lnTo>
                <a:lnTo>
                  <a:pt x="1598" y="629"/>
                </a:lnTo>
                <a:lnTo>
                  <a:pt x="1600" y="627"/>
                </a:lnTo>
                <a:lnTo>
                  <a:pt x="1603" y="625"/>
                </a:lnTo>
                <a:lnTo>
                  <a:pt x="1604" y="624"/>
                </a:lnTo>
                <a:lnTo>
                  <a:pt x="1605" y="624"/>
                </a:lnTo>
                <a:lnTo>
                  <a:pt x="1606" y="622"/>
                </a:lnTo>
                <a:lnTo>
                  <a:pt x="1607" y="621"/>
                </a:lnTo>
                <a:lnTo>
                  <a:pt x="1607" y="620"/>
                </a:lnTo>
                <a:lnTo>
                  <a:pt x="1608" y="620"/>
                </a:lnTo>
                <a:lnTo>
                  <a:pt x="1608" y="619"/>
                </a:lnTo>
                <a:lnTo>
                  <a:pt x="1609" y="619"/>
                </a:lnTo>
                <a:lnTo>
                  <a:pt x="1609" y="618"/>
                </a:lnTo>
                <a:lnTo>
                  <a:pt x="1611" y="616"/>
                </a:lnTo>
                <a:lnTo>
                  <a:pt x="1612" y="613"/>
                </a:lnTo>
                <a:lnTo>
                  <a:pt x="1612" y="612"/>
                </a:lnTo>
                <a:lnTo>
                  <a:pt x="1613" y="609"/>
                </a:lnTo>
                <a:lnTo>
                  <a:pt x="1613" y="608"/>
                </a:lnTo>
                <a:lnTo>
                  <a:pt x="1613" y="607"/>
                </a:lnTo>
                <a:lnTo>
                  <a:pt x="1615" y="602"/>
                </a:lnTo>
                <a:lnTo>
                  <a:pt x="1615" y="601"/>
                </a:lnTo>
                <a:lnTo>
                  <a:pt x="1616" y="597"/>
                </a:lnTo>
                <a:lnTo>
                  <a:pt x="1617" y="594"/>
                </a:lnTo>
                <a:lnTo>
                  <a:pt x="1620" y="590"/>
                </a:lnTo>
                <a:lnTo>
                  <a:pt x="1624" y="583"/>
                </a:lnTo>
                <a:lnTo>
                  <a:pt x="1624" y="582"/>
                </a:lnTo>
                <a:lnTo>
                  <a:pt x="1628" y="578"/>
                </a:lnTo>
                <a:lnTo>
                  <a:pt x="1626" y="577"/>
                </a:lnTo>
                <a:lnTo>
                  <a:pt x="1628" y="576"/>
                </a:lnTo>
                <a:lnTo>
                  <a:pt x="1629" y="574"/>
                </a:lnTo>
                <a:lnTo>
                  <a:pt x="1631" y="571"/>
                </a:lnTo>
                <a:lnTo>
                  <a:pt x="1632" y="570"/>
                </a:lnTo>
                <a:lnTo>
                  <a:pt x="1633" y="569"/>
                </a:lnTo>
                <a:lnTo>
                  <a:pt x="1637" y="565"/>
                </a:lnTo>
                <a:lnTo>
                  <a:pt x="1643" y="557"/>
                </a:lnTo>
                <a:lnTo>
                  <a:pt x="1647" y="553"/>
                </a:lnTo>
                <a:lnTo>
                  <a:pt x="1594" y="510"/>
                </a:lnTo>
                <a:lnTo>
                  <a:pt x="1595" y="509"/>
                </a:lnTo>
                <a:lnTo>
                  <a:pt x="1596" y="509"/>
                </a:lnTo>
                <a:lnTo>
                  <a:pt x="1596" y="508"/>
                </a:lnTo>
                <a:lnTo>
                  <a:pt x="1597" y="508"/>
                </a:lnTo>
                <a:lnTo>
                  <a:pt x="1597" y="507"/>
                </a:lnTo>
                <a:lnTo>
                  <a:pt x="1597" y="506"/>
                </a:lnTo>
                <a:lnTo>
                  <a:pt x="1596" y="506"/>
                </a:lnTo>
                <a:lnTo>
                  <a:pt x="1596" y="504"/>
                </a:lnTo>
                <a:lnTo>
                  <a:pt x="1597" y="503"/>
                </a:lnTo>
                <a:lnTo>
                  <a:pt x="1596" y="503"/>
                </a:lnTo>
                <a:lnTo>
                  <a:pt x="1596" y="502"/>
                </a:lnTo>
                <a:lnTo>
                  <a:pt x="1595" y="502"/>
                </a:lnTo>
                <a:lnTo>
                  <a:pt x="1595" y="501"/>
                </a:lnTo>
                <a:lnTo>
                  <a:pt x="1594" y="501"/>
                </a:lnTo>
                <a:lnTo>
                  <a:pt x="1595" y="500"/>
                </a:lnTo>
                <a:lnTo>
                  <a:pt x="1594" y="499"/>
                </a:lnTo>
                <a:lnTo>
                  <a:pt x="1595" y="498"/>
                </a:lnTo>
                <a:lnTo>
                  <a:pt x="1594" y="498"/>
                </a:lnTo>
                <a:lnTo>
                  <a:pt x="1592" y="495"/>
                </a:lnTo>
                <a:lnTo>
                  <a:pt x="1592" y="494"/>
                </a:lnTo>
                <a:lnTo>
                  <a:pt x="1594" y="493"/>
                </a:lnTo>
                <a:lnTo>
                  <a:pt x="1594" y="492"/>
                </a:lnTo>
                <a:lnTo>
                  <a:pt x="1594" y="491"/>
                </a:lnTo>
                <a:lnTo>
                  <a:pt x="1595" y="490"/>
                </a:lnTo>
                <a:lnTo>
                  <a:pt x="1596" y="490"/>
                </a:lnTo>
                <a:lnTo>
                  <a:pt x="1597" y="491"/>
                </a:lnTo>
                <a:lnTo>
                  <a:pt x="1598" y="493"/>
                </a:lnTo>
                <a:lnTo>
                  <a:pt x="1599" y="493"/>
                </a:lnTo>
                <a:lnTo>
                  <a:pt x="1600" y="494"/>
                </a:lnTo>
                <a:lnTo>
                  <a:pt x="1602" y="494"/>
                </a:lnTo>
                <a:lnTo>
                  <a:pt x="1603" y="494"/>
                </a:lnTo>
                <a:lnTo>
                  <a:pt x="1603" y="493"/>
                </a:lnTo>
                <a:lnTo>
                  <a:pt x="1604" y="493"/>
                </a:lnTo>
                <a:lnTo>
                  <a:pt x="1605" y="494"/>
                </a:lnTo>
                <a:lnTo>
                  <a:pt x="1607" y="494"/>
                </a:lnTo>
                <a:lnTo>
                  <a:pt x="1607" y="493"/>
                </a:lnTo>
                <a:lnTo>
                  <a:pt x="1609" y="493"/>
                </a:lnTo>
                <a:lnTo>
                  <a:pt x="1609" y="494"/>
                </a:lnTo>
                <a:lnTo>
                  <a:pt x="1611" y="495"/>
                </a:lnTo>
                <a:lnTo>
                  <a:pt x="1612" y="495"/>
                </a:lnTo>
                <a:lnTo>
                  <a:pt x="1614" y="497"/>
                </a:lnTo>
                <a:lnTo>
                  <a:pt x="1615" y="498"/>
                </a:lnTo>
                <a:lnTo>
                  <a:pt x="1616" y="498"/>
                </a:lnTo>
                <a:lnTo>
                  <a:pt x="1616" y="497"/>
                </a:lnTo>
                <a:lnTo>
                  <a:pt x="1617" y="498"/>
                </a:lnTo>
                <a:lnTo>
                  <a:pt x="1617" y="499"/>
                </a:lnTo>
                <a:lnTo>
                  <a:pt x="1619" y="500"/>
                </a:lnTo>
                <a:lnTo>
                  <a:pt x="1619" y="499"/>
                </a:lnTo>
                <a:lnTo>
                  <a:pt x="1620" y="499"/>
                </a:lnTo>
                <a:lnTo>
                  <a:pt x="1621" y="498"/>
                </a:lnTo>
                <a:lnTo>
                  <a:pt x="1622" y="499"/>
                </a:lnTo>
                <a:lnTo>
                  <a:pt x="1623" y="498"/>
                </a:lnTo>
                <a:lnTo>
                  <a:pt x="1623" y="499"/>
                </a:lnTo>
                <a:lnTo>
                  <a:pt x="1624" y="499"/>
                </a:lnTo>
                <a:lnTo>
                  <a:pt x="1624" y="500"/>
                </a:lnTo>
                <a:lnTo>
                  <a:pt x="1626" y="499"/>
                </a:lnTo>
                <a:lnTo>
                  <a:pt x="1628" y="500"/>
                </a:lnTo>
                <a:lnTo>
                  <a:pt x="1630" y="500"/>
                </a:lnTo>
                <a:lnTo>
                  <a:pt x="1631" y="501"/>
                </a:lnTo>
                <a:lnTo>
                  <a:pt x="1632" y="501"/>
                </a:lnTo>
                <a:lnTo>
                  <a:pt x="1633" y="501"/>
                </a:lnTo>
                <a:lnTo>
                  <a:pt x="1645" y="489"/>
                </a:lnTo>
                <a:lnTo>
                  <a:pt x="1646" y="490"/>
                </a:lnTo>
                <a:lnTo>
                  <a:pt x="1648" y="490"/>
                </a:lnTo>
                <a:lnTo>
                  <a:pt x="1651" y="492"/>
                </a:lnTo>
                <a:lnTo>
                  <a:pt x="1656" y="493"/>
                </a:lnTo>
                <a:lnTo>
                  <a:pt x="1656" y="491"/>
                </a:lnTo>
                <a:lnTo>
                  <a:pt x="1660" y="493"/>
                </a:lnTo>
                <a:lnTo>
                  <a:pt x="1665" y="494"/>
                </a:lnTo>
                <a:lnTo>
                  <a:pt x="1667" y="495"/>
                </a:lnTo>
                <a:lnTo>
                  <a:pt x="1670" y="497"/>
                </a:lnTo>
                <a:lnTo>
                  <a:pt x="1672" y="498"/>
                </a:lnTo>
                <a:lnTo>
                  <a:pt x="1673" y="498"/>
                </a:lnTo>
                <a:lnTo>
                  <a:pt x="1674" y="495"/>
                </a:lnTo>
                <a:lnTo>
                  <a:pt x="1675" y="494"/>
                </a:lnTo>
                <a:lnTo>
                  <a:pt x="1675" y="493"/>
                </a:lnTo>
                <a:lnTo>
                  <a:pt x="1676" y="492"/>
                </a:lnTo>
                <a:lnTo>
                  <a:pt x="1676" y="491"/>
                </a:lnTo>
                <a:lnTo>
                  <a:pt x="1678" y="491"/>
                </a:lnTo>
                <a:lnTo>
                  <a:pt x="1679" y="487"/>
                </a:lnTo>
                <a:lnTo>
                  <a:pt x="1680" y="486"/>
                </a:lnTo>
                <a:lnTo>
                  <a:pt x="1680" y="485"/>
                </a:lnTo>
                <a:lnTo>
                  <a:pt x="1682" y="482"/>
                </a:lnTo>
                <a:lnTo>
                  <a:pt x="1683" y="478"/>
                </a:lnTo>
                <a:lnTo>
                  <a:pt x="1684" y="476"/>
                </a:lnTo>
                <a:lnTo>
                  <a:pt x="1685" y="474"/>
                </a:lnTo>
                <a:lnTo>
                  <a:pt x="1687" y="473"/>
                </a:lnTo>
                <a:lnTo>
                  <a:pt x="1687" y="472"/>
                </a:lnTo>
                <a:lnTo>
                  <a:pt x="1688" y="468"/>
                </a:lnTo>
                <a:lnTo>
                  <a:pt x="1689" y="466"/>
                </a:lnTo>
                <a:lnTo>
                  <a:pt x="1690" y="465"/>
                </a:lnTo>
                <a:lnTo>
                  <a:pt x="1690" y="464"/>
                </a:lnTo>
                <a:lnTo>
                  <a:pt x="1691" y="464"/>
                </a:lnTo>
                <a:lnTo>
                  <a:pt x="1691" y="462"/>
                </a:lnTo>
                <a:lnTo>
                  <a:pt x="1691" y="461"/>
                </a:lnTo>
                <a:lnTo>
                  <a:pt x="1692" y="461"/>
                </a:lnTo>
                <a:lnTo>
                  <a:pt x="1692" y="460"/>
                </a:lnTo>
                <a:lnTo>
                  <a:pt x="1692" y="459"/>
                </a:lnTo>
                <a:lnTo>
                  <a:pt x="1693" y="459"/>
                </a:lnTo>
                <a:lnTo>
                  <a:pt x="1693" y="458"/>
                </a:lnTo>
                <a:lnTo>
                  <a:pt x="1695" y="457"/>
                </a:lnTo>
                <a:lnTo>
                  <a:pt x="1695" y="456"/>
                </a:lnTo>
                <a:lnTo>
                  <a:pt x="1706" y="439"/>
                </a:lnTo>
                <a:lnTo>
                  <a:pt x="1706" y="438"/>
                </a:lnTo>
                <a:lnTo>
                  <a:pt x="1707" y="438"/>
                </a:lnTo>
                <a:lnTo>
                  <a:pt x="1707" y="436"/>
                </a:lnTo>
                <a:lnTo>
                  <a:pt x="1708" y="436"/>
                </a:lnTo>
                <a:lnTo>
                  <a:pt x="1708" y="435"/>
                </a:lnTo>
                <a:lnTo>
                  <a:pt x="1709" y="435"/>
                </a:lnTo>
                <a:lnTo>
                  <a:pt x="1709" y="434"/>
                </a:lnTo>
                <a:lnTo>
                  <a:pt x="1709" y="433"/>
                </a:lnTo>
                <a:lnTo>
                  <a:pt x="1710" y="433"/>
                </a:lnTo>
                <a:lnTo>
                  <a:pt x="1710" y="432"/>
                </a:lnTo>
                <a:lnTo>
                  <a:pt x="1712" y="432"/>
                </a:lnTo>
                <a:lnTo>
                  <a:pt x="1713" y="430"/>
                </a:lnTo>
                <a:lnTo>
                  <a:pt x="1714" y="428"/>
                </a:lnTo>
                <a:lnTo>
                  <a:pt x="1716" y="425"/>
                </a:lnTo>
                <a:lnTo>
                  <a:pt x="1719" y="419"/>
                </a:lnTo>
                <a:lnTo>
                  <a:pt x="1721" y="418"/>
                </a:lnTo>
                <a:lnTo>
                  <a:pt x="1722" y="417"/>
                </a:lnTo>
                <a:lnTo>
                  <a:pt x="1722" y="416"/>
                </a:lnTo>
                <a:lnTo>
                  <a:pt x="1722" y="415"/>
                </a:lnTo>
                <a:lnTo>
                  <a:pt x="1722" y="414"/>
                </a:lnTo>
                <a:lnTo>
                  <a:pt x="1723" y="414"/>
                </a:lnTo>
                <a:lnTo>
                  <a:pt x="1723" y="413"/>
                </a:lnTo>
                <a:lnTo>
                  <a:pt x="1723" y="411"/>
                </a:lnTo>
                <a:lnTo>
                  <a:pt x="1724" y="410"/>
                </a:lnTo>
                <a:lnTo>
                  <a:pt x="1724" y="409"/>
                </a:lnTo>
                <a:lnTo>
                  <a:pt x="1724" y="408"/>
                </a:lnTo>
                <a:lnTo>
                  <a:pt x="1724" y="407"/>
                </a:lnTo>
                <a:lnTo>
                  <a:pt x="1724" y="401"/>
                </a:lnTo>
                <a:lnTo>
                  <a:pt x="1725" y="401"/>
                </a:lnTo>
                <a:lnTo>
                  <a:pt x="1725" y="400"/>
                </a:lnTo>
                <a:lnTo>
                  <a:pt x="1725" y="398"/>
                </a:lnTo>
                <a:lnTo>
                  <a:pt x="1725" y="397"/>
                </a:lnTo>
                <a:lnTo>
                  <a:pt x="1726" y="396"/>
                </a:lnTo>
                <a:lnTo>
                  <a:pt x="1726" y="394"/>
                </a:lnTo>
                <a:lnTo>
                  <a:pt x="1726" y="393"/>
                </a:lnTo>
                <a:lnTo>
                  <a:pt x="1727" y="393"/>
                </a:lnTo>
                <a:lnTo>
                  <a:pt x="1727" y="392"/>
                </a:lnTo>
                <a:lnTo>
                  <a:pt x="1729" y="391"/>
                </a:lnTo>
                <a:lnTo>
                  <a:pt x="1729" y="390"/>
                </a:lnTo>
                <a:lnTo>
                  <a:pt x="1730" y="389"/>
                </a:lnTo>
                <a:lnTo>
                  <a:pt x="1730" y="388"/>
                </a:lnTo>
                <a:lnTo>
                  <a:pt x="1731" y="388"/>
                </a:lnTo>
                <a:lnTo>
                  <a:pt x="1731" y="386"/>
                </a:lnTo>
                <a:lnTo>
                  <a:pt x="1732" y="386"/>
                </a:lnTo>
                <a:lnTo>
                  <a:pt x="1732" y="385"/>
                </a:lnTo>
                <a:lnTo>
                  <a:pt x="1733" y="385"/>
                </a:lnTo>
                <a:lnTo>
                  <a:pt x="1733" y="384"/>
                </a:lnTo>
                <a:lnTo>
                  <a:pt x="1734" y="384"/>
                </a:lnTo>
                <a:lnTo>
                  <a:pt x="1736" y="382"/>
                </a:lnTo>
                <a:lnTo>
                  <a:pt x="1738" y="382"/>
                </a:lnTo>
                <a:lnTo>
                  <a:pt x="1741" y="379"/>
                </a:lnTo>
                <a:lnTo>
                  <a:pt x="1739" y="377"/>
                </a:lnTo>
                <a:lnTo>
                  <a:pt x="1738" y="376"/>
                </a:lnTo>
                <a:lnTo>
                  <a:pt x="1735" y="374"/>
                </a:lnTo>
                <a:lnTo>
                  <a:pt x="1736" y="373"/>
                </a:lnTo>
                <a:lnTo>
                  <a:pt x="1738" y="371"/>
                </a:lnTo>
                <a:lnTo>
                  <a:pt x="1738" y="369"/>
                </a:lnTo>
                <a:lnTo>
                  <a:pt x="1739" y="368"/>
                </a:lnTo>
                <a:lnTo>
                  <a:pt x="1740" y="367"/>
                </a:lnTo>
                <a:lnTo>
                  <a:pt x="1741" y="366"/>
                </a:lnTo>
                <a:lnTo>
                  <a:pt x="1741" y="365"/>
                </a:lnTo>
                <a:lnTo>
                  <a:pt x="1742" y="364"/>
                </a:lnTo>
                <a:lnTo>
                  <a:pt x="1743" y="363"/>
                </a:lnTo>
                <a:lnTo>
                  <a:pt x="1743" y="362"/>
                </a:lnTo>
                <a:lnTo>
                  <a:pt x="1744" y="360"/>
                </a:lnTo>
                <a:lnTo>
                  <a:pt x="1744" y="359"/>
                </a:lnTo>
                <a:lnTo>
                  <a:pt x="1746" y="358"/>
                </a:lnTo>
                <a:lnTo>
                  <a:pt x="1747" y="357"/>
                </a:lnTo>
                <a:lnTo>
                  <a:pt x="1747" y="356"/>
                </a:lnTo>
                <a:lnTo>
                  <a:pt x="1748" y="355"/>
                </a:lnTo>
                <a:lnTo>
                  <a:pt x="1749" y="354"/>
                </a:lnTo>
                <a:lnTo>
                  <a:pt x="1750" y="352"/>
                </a:lnTo>
                <a:lnTo>
                  <a:pt x="1751" y="351"/>
                </a:lnTo>
                <a:lnTo>
                  <a:pt x="1752" y="349"/>
                </a:lnTo>
                <a:lnTo>
                  <a:pt x="1753" y="348"/>
                </a:lnTo>
                <a:lnTo>
                  <a:pt x="1755" y="346"/>
                </a:lnTo>
                <a:lnTo>
                  <a:pt x="1758" y="341"/>
                </a:lnTo>
                <a:lnTo>
                  <a:pt x="1758" y="340"/>
                </a:lnTo>
                <a:lnTo>
                  <a:pt x="1759" y="339"/>
                </a:lnTo>
                <a:lnTo>
                  <a:pt x="1759" y="338"/>
                </a:lnTo>
                <a:lnTo>
                  <a:pt x="1759" y="337"/>
                </a:lnTo>
                <a:lnTo>
                  <a:pt x="1759" y="335"/>
                </a:lnTo>
                <a:lnTo>
                  <a:pt x="1760" y="334"/>
                </a:lnTo>
                <a:lnTo>
                  <a:pt x="1760" y="333"/>
                </a:lnTo>
                <a:lnTo>
                  <a:pt x="1760" y="332"/>
                </a:lnTo>
                <a:lnTo>
                  <a:pt x="1760" y="331"/>
                </a:lnTo>
                <a:lnTo>
                  <a:pt x="1760" y="330"/>
                </a:lnTo>
                <a:lnTo>
                  <a:pt x="1761" y="329"/>
                </a:lnTo>
                <a:lnTo>
                  <a:pt x="1761" y="326"/>
                </a:lnTo>
                <a:lnTo>
                  <a:pt x="1761" y="325"/>
                </a:lnTo>
                <a:lnTo>
                  <a:pt x="1761" y="324"/>
                </a:lnTo>
                <a:lnTo>
                  <a:pt x="1763" y="323"/>
                </a:lnTo>
                <a:lnTo>
                  <a:pt x="1763" y="322"/>
                </a:lnTo>
                <a:lnTo>
                  <a:pt x="1763" y="321"/>
                </a:lnTo>
                <a:lnTo>
                  <a:pt x="1763" y="320"/>
                </a:lnTo>
                <a:lnTo>
                  <a:pt x="1763" y="318"/>
                </a:lnTo>
                <a:lnTo>
                  <a:pt x="1764" y="316"/>
                </a:lnTo>
                <a:lnTo>
                  <a:pt x="1764" y="315"/>
                </a:lnTo>
                <a:lnTo>
                  <a:pt x="1765" y="312"/>
                </a:lnTo>
                <a:lnTo>
                  <a:pt x="1765" y="309"/>
                </a:lnTo>
                <a:lnTo>
                  <a:pt x="1766" y="308"/>
                </a:lnTo>
                <a:lnTo>
                  <a:pt x="1768" y="308"/>
                </a:lnTo>
                <a:lnTo>
                  <a:pt x="1770" y="308"/>
                </a:lnTo>
                <a:lnTo>
                  <a:pt x="1773" y="308"/>
                </a:lnTo>
                <a:lnTo>
                  <a:pt x="1774" y="308"/>
                </a:lnTo>
                <a:lnTo>
                  <a:pt x="1776" y="308"/>
                </a:lnTo>
                <a:lnTo>
                  <a:pt x="1777" y="308"/>
                </a:lnTo>
                <a:lnTo>
                  <a:pt x="1781" y="308"/>
                </a:lnTo>
                <a:lnTo>
                  <a:pt x="1781" y="310"/>
                </a:lnTo>
                <a:lnTo>
                  <a:pt x="1781" y="312"/>
                </a:lnTo>
                <a:lnTo>
                  <a:pt x="1781" y="313"/>
                </a:lnTo>
                <a:lnTo>
                  <a:pt x="1780" y="313"/>
                </a:lnTo>
                <a:lnTo>
                  <a:pt x="1778" y="316"/>
                </a:lnTo>
                <a:lnTo>
                  <a:pt x="1784" y="318"/>
                </a:lnTo>
                <a:lnTo>
                  <a:pt x="1783" y="321"/>
                </a:lnTo>
                <a:lnTo>
                  <a:pt x="1780" y="320"/>
                </a:lnTo>
                <a:lnTo>
                  <a:pt x="1776" y="317"/>
                </a:lnTo>
                <a:lnTo>
                  <a:pt x="1775" y="321"/>
                </a:lnTo>
                <a:lnTo>
                  <a:pt x="1774" y="324"/>
                </a:lnTo>
                <a:lnTo>
                  <a:pt x="1773" y="326"/>
                </a:lnTo>
                <a:lnTo>
                  <a:pt x="1773" y="327"/>
                </a:lnTo>
                <a:lnTo>
                  <a:pt x="1772" y="331"/>
                </a:lnTo>
                <a:lnTo>
                  <a:pt x="1772" y="334"/>
                </a:lnTo>
                <a:lnTo>
                  <a:pt x="1770" y="335"/>
                </a:lnTo>
                <a:lnTo>
                  <a:pt x="1773" y="337"/>
                </a:lnTo>
                <a:lnTo>
                  <a:pt x="1774" y="337"/>
                </a:lnTo>
                <a:lnTo>
                  <a:pt x="1775" y="337"/>
                </a:lnTo>
                <a:lnTo>
                  <a:pt x="1775" y="338"/>
                </a:lnTo>
                <a:lnTo>
                  <a:pt x="1774" y="340"/>
                </a:lnTo>
                <a:lnTo>
                  <a:pt x="1777" y="342"/>
                </a:lnTo>
                <a:lnTo>
                  <a:pt x="1778" y="342"/>
                </a:lnTo>
                <a:lnTo>
                  <a:pt x="1780" y="343"/>
                </a:lnTo>
                <a:lnTo>
                  <a:pt x="1778" y="347"/>
                </a:lnTo>
                <a:lnTo>
                  <a:pt x="1777" y="348"/>
                </a:lnTo>
                <a:lnTo>
                  <a:pt x="1777" y="347"/>
                </a:lnTo>
                <a:lnTo>
                  <a:pt x="1776" y="347"/>
                </a:lnTo>
                <a:lnTo>
                  <a:pt x="1774" y="346"/>
                </a:lnTo>
                <a:lnTo>
                  <a:pt x="1774" y="347"/>
                </a:lnTo>
                <a:lnTo>
                  <a:pt x="1774" y="348"/>
                </a:lnTo>
                <a:lnTo>
                  <a:pt x="1775" y="349"/>
                </a:lnTo>
                <a:lnTo>
                  <a:pt x="1776" y="349"/>
                </a:lnTo>
                <a:lnTo>
                  <a:pt x="1777" y="350"/>
                </a:lnTo>
                <a:lnTo>
                  <a:pt x="1778" y="350"/>
                </a:lnTo>
                <a:lnTo>
                  <a:pt x="1781" y="350"/>
                </a:lnTo>
                <a:lnTo>
                  <a:pt x="1782" y="348"/>
                </a:lnTo>
                <a:lnTo>
                  <a:pt x="1782" y="347"/>
                </a:lnTo>
                <a:lnTo>
                  <a:pt x="1783" y="344"/>
                </a:lnTo>
                <a:lnTo>
                  <a:pt x="1788" y="344"/>
                </a:lnTo>
                <a:lnTo>
                  <a:pt x="1792" y="340"/>
                </a:lnTo>
                <a:lnTo>
                  <a:pt x="1794" y="339"/>
                </a:lnTo>
                <a:lnTo>
                  <a:pt x="1795" y="338"/>
                </a:lnTo>
                <a:lnTo>
                  <a:pt x="1798" y="335"/>
                </a:lnTo>
                <a:lnTo>
                  <a:pt x="1794" y="334"/>
                </a:lnTo>
                <a:lnTo>
                  <a:pt x="1794" y="333"/>
                </a:lnTo>
                <a:lnTo>
                  <a:pt x="1799" y="335"/>
                </a:lnTo>
                <a:lnTo>
                  <a:pt x="1802" y="329"/>
                </a:lnTo>
                <a:lnTo>
                  <a:pt x="1798" y="327"/>
                </a:lnTo>
                <a:lnTo>
                  <a:pt x="1795" y="322"/>
                </a:lnTo>
                <a:lnTo>
                  <a:pt x="1792" y="325"/>
                </a:lnTo>
                <a:lnTo>
                  <a:pt x="1791" y="324"/>
                </a:lnTo>
                <a:lnTo>
                  <a:pt x="1791" y="326"/>
                </a:lnTo>
                <a:lnTo>
                  <a:pt x="1790" y="326"/>
                </a:lnTo>
                <a:lnTo>
                  <a:pt x="1789" y="327"/>
                </a:lnTo>
                <a:lnTo>
                  <a:pt x="1782" y="325"/>
                </a:lnTo>
                <a:lnTo>
                  <a:pt x="1782" y="324"/>
                </a:lnTo>
                <a:lnTo>
                  <a:pt x="1783" y="323"/>
                </a:lnTo>
                <a:lnTo>
                  <a:pt x="1786" y="323"/>
                </a:lnTo>
                <a:lnTo>
                  <a:pt x="1790" y="323"/>
                </a:lnTo>
                <a:lnTo>
                  <a:pt x="1791" y="323"/>
                </a:lnTo>
                <a:lnTo>
                  <a:pt x="1791" y="324"/>
                </a:lnTo>
                <a:lnTo>
                  <a:pt x="1793" y="318"/>
                </a:lnTo>
                <a:lnTo>
                  <a:pt x="1794" y="314"/>
                </a:lnTo>
                <a:lnTo>
                  <a:pt x="1794" y="312"/>
                </a:lnTo>
                <a:lnTo>
                  <a:pt x="1794" y="309"/>
                </a:lnTo>
                <a:lnTo>
                  <a:pt x="1795" y="308"/>
                </a:lnTo>
                <a:lnTo>
                  <a:pt x="1795" y="307"/>
                </a:lnTo>
                <a:lnTo>
                  <a:pt x="1795" y="306"/>
                </a:lnTo>
                <a:lnTo>
                  <a:pt x="1795" y="305"/>
                </a:lnTo>
                <a:lnTo>
                  <a:pt x="1795" y="304"/>
                </a:lnTo>
                <a:lnTo>
                  <a:pt x="1795" y="303"/>
                </a:lnTo>
                <a:lnTo>
                  <a:pt x="1794" y="301"/>
                </a:lnTo>
                <a:lnTo>
                  <a:pt x="1794" y="300"/>
                </a:lnTo>
                <a:lnTo>
                  <a:pt x="1794" y="299"/>
                </a:lnTo>
                <a:lnTo>
                  <a:pt x="1793" y="299"/>
                </a:lnTo>
                <a:lnTo>
                  <a:pt x="1793" y="298"/>
                </a:lnTo>
                <a:lnTo>
                  <a:pt x="1793" y="297"/>
                </a:lnTo>
                <a:lnTo>
                  <a:pt x="1792" y="296"/>
                </a:lnTo>
                <a:lnTo>
                  <a:pt x="1791" y="295"/>
                </a:lnTo>
                <a:lnTo>
                  <a:pt x="1790" y="293"/>
                </a:lnTo>
                <a:lnTo>
                  <a:pt x="1789" y="292"/>
                </a:lnTo>
                <a:lnTo>
                  <a:pt x="1786" y="290"/>
                </a:lnTo>
                <a:lnTo>
                  <a:pt x="1788" y="290"/>
                </a:lnTo>
                <a:lnTo>
                  <a:pt x="1803" y="289"/>
                </a:lnTo>
                <a:lnTo>
                  <a:pt x="1823" y="293"/>
                </a:lnTo>
                <a:lnTo>
                  <a:pt x="1823" y="292"/>
                </a:lnTo>
                <a:lnTo>
                  <a:pt x="1825" y="296"/>
                </a:lnTo>
                <a:lnTo>
                  <a:pt x="1828" y="299"/>
                </a:lnTo>
                <a:lnTo>
                  <a:pt x="1831" y="303"/>
                </a:lnTo>
                <a:lnTo>
                  <a:pt x="1833" y="305"/>
                </a:lnTo>
                <a:lnTo>
                  <a:pt x="1833" y="303"/>
                </a:lnTo>
                <a:lnTo>
                  <a:pt x="1834" y="300"/>
                </a:lnTo>
                <a:lnTo>
                  <a:pt x="1834" y="298"/>
                </a:lnTo>
                <a:lnTo>
                  <a:pt x="1834" y="293"/>
                </a:lnTo>
                <a:lnTo>
                  <a:pt x="1834" y="290"/>
                </a:lnTo>
                <a:lnTo>
                  <a:pt x="1834" y="285"/>
                </a:lnTo>
                <a:lnTo>
                  <a:pt x="1834" y="282"/>
                </a:lnTo>
                <a:lnTo>
                  <a:pt x="1834" y="280"/>
                </a:lnTo>
                <a:lnTo>
                  <a:pt x="1834" y="278"/>
                </a:lnTo>
                <a:lnTo>
                  <a:pt x="1834" y="275"/>
                </a:lnTo>
                <a:lnTo>
                  <a:pt x="1834" y="274"/>
                </a:lnTo>
                <a:lnTo>
                  <a:pt x="1834" y="272"/>
                </a:lnTo>
                <a:lnTo>
                  <a:pt x="1834" y="270"/>
                </a:lnTo>
                <a:lnTo>
                  <a:pt x="1834" y="267"/>
                </a:lnTo>
                <a:lnTo>
                  <a:pt x="1834" y="264"/>
                </a:lnTo>
                <a:lnTo>
                  <a:pt x="1834" y="261"/>
                </a:lnTo>
                <a:lnTo>
                  <a:pt x="1834" y="258"/>
                </a:lnTo>
                <a:lnTo>
                  <a:pt x="1834" y="256"/>
                </a:lnTo>
                <a:lnTo>
                  <a:pt x="1834" y="253"/>
                </a:lnTo>
                <a:lnTo>
                  <a:pt x="1834" y="249"/>
                </a:lnTo>
                <a:lnTo>
                  <a:pt x="1834" y="245"/>
                </a:lnTo>
                <a:lnTo>
                  <a:pt x="1835" y="236"/>
                </a:lnTo>
                <a:lnTo>
                  <a:pt x="1820" y="236"/>
                </a:lnTo>
                <a:lnTo>
                  <a:pt x="1820" y="231"/>
                </a:lnTo>
                <a:lnTo>
                  <a:pt x="1823" y="221"/>
                </a:lnTo>
                <a:lnTo>
                  <a:pt x="1824" y="219"/>
                </a:lnTo>
                <a:lnTo>
                  <a:pt x="1826" y="216"/>
                </a:lnTo>
                <a:lnTo>
                  <a:pt x="1827" y="212"/>
                </a:lnTo>
                <a:lnTo>
                  <a:pt x="1828" y="211"/>
                </a:lnTo>
                <a:lnTo>
                  <a:pt x="1828" y="209"/>
                </a:lnTo>
                <a:lnTo>
                  <a:pt x="1841" y="196"/>
                </a:lnTo>
                <a:lnTo>
                  <a:pt x="1844" y="191"/>
                </a:lnTo>
                <a:lnTo>
                  <a:pt x="1848" y="188"/>
                </a:lnTo>
                <a:lnTo>
                  <a:pt x="1849" y="187"/>
                </a:lnTo>
                <a:lnTo>
                  <a:pt x="1850" y="186"/>
                </a:lnTo>
                <a:lnTo>
                  <a:pt x="1853" y="183"/>
                </a:lnTo>
                <a:lnTo>
                  <a:pt x="1854" y="181"/>
                </a:lnTo>
                <a:lnTo>
                  <a:pt x="1856" y="181"/>
                </a:lnTo>
                <a:lnTo>
                  <a:pt x="1857" y="180"/>
                </a:lnTo>
                <a:lnTo>
                  <a:pt x="1858" y="179"/>
                </a:lnTo>
                <a:lnTo>
                  <a:pt x="1859" y="177"/>
                </a:lnTo>
                <a:lnTo>
                  <a:pt x="1860" y="177"/>
                </a:lnTo>
                <a:lnTo>
                  <a:pt x="1861" y="175"/>
                </a:lnTo>
                <a:lnTo>
                  <a:pt x="1861" y="174"/>
                </a:lnTo>
                <a:lnTo>
                  <a:pt x="1863" y="173"/>
                </a:lnTo>
                <a:lnTo>
                  <a:pt x="1865" y="172"/>
                </a:lnTo>
                <a:lnTo>
                  <a:pt x="1866" y="171"/>
                </a:lnTo>
                <a:lnTo>
                  <a:pt x="1867" y="170"/>
                </a:lnTo>
                <a:lnTo>
                  <a:pt x="1869" y="168"/>
                </a:lnTo>
                <a:lnTo>
                  <a:pt x="1870" y="166"/>
                </a:lnTo>
                <a:lnTo>
                  <a:pt x="1871" y="165"/>
                </a:lnTo>
                <a:lnTo>
                  <a:pt x="1873" y="163"/>
                </a:lnTo>
                <a:lnTo>
                  <a:pt x="1874" y="163"/>
                </a:lnTo>
                <a:lnTo>
                  <a:pt x="1874" y="162"/>
                </a:lnTo>
                <a:lnTo>
                  <a:pt x="1875" y="161"/>
                </a:lnTo>
                <a:lnTo>
                  <a:pt x="1875" y="160"/>
                </a:lnTo>
                <a:lnTo>
                  <a:pt x="1877" y="157"/>
                </a:lnTo>
                <a:lnTo>
                  <a:pt x="1878" y="155"/>
                </a:lnTo>
                <a:lnTo>
                  <a:pt x="1878" y="154"/>
                </a:lnTo>
                <a:lnTo>
                  <a:pt x="1879" y="153"/>
                </a:lnTo>
                <a:lnTo>
                  <a:pt x="1879" y="152"/>
                </a:lnTo>
                <a:lnTo>
                  <a:pt x="1881" y="149"/>
                </a:lnTo>
                <a:lnTo>
                  <a:pt x="1882" y="147"/>
                </a:lnTo>
                <a:lnTo>
                  <a:pt x="1883" y="144"/>
                </a:lnTo>
                <a:lnTo>
                  <a:pt x="1885" y="140"/>
                </a:lnTo>
                <a:lnTo>
                  <a:pt x="1886" y="138"/>
                </a:lnTo>
                <a:lnTo>
                  <a:pt x="1886" y="136"/>
                </a:lnTo>
                <a:lnTo>
                  <a:pt x="1887" y="133"/>
                </a:lnTo>
                <a:lnTo>
                  <a:pt x="1890" y="130"/>
                </a:lnTo>
                <a:lnTo>
                  <a:pt x="1891" y="127"/>
                </a:lnTo>
                <a:lnTo>
                  <a:pt x="1892" y="124"/>
                </a:lnTo>
                <a:lnTo>
                  <a:pt x="1893" y="122"/>
                </a:lnTo>
                <a:lnTo>
                  <a:pt x="1894" y="120"/>
                </a:lnTo>
                <a:lnTo>
                  <a:pt x="1895" y="118"/>
                </a:lnTo>
                <a:lnTo>
                  <a:pt x="1896" y="115"/>
                </a:lnTo>
                <a:lnTo>
                  <a:pt x="1899" y="113"/>
                </a:lnTo>
                <a:lnTo>
                  <a:pt x="1900" y="111"/>
                </a:lnTo>
                <a:lnTo>
                  <a:pt x="1902" y="106"/>
                </a:lnTo>
                <a:lnTo>
                  <a:pt x="1902" y="105"/>
                </a:lnTo>
                <a:lnTo>
                  <a:pt x="1903" y="103"/>
                </a:lnTo>
                <a:lnTo>
                  <a:pt x="1904" y="102"/>
                </a:lnTo>
                <a:lnTo>
                  <a:pt x="1904" y="101"/>
                </a:lnTo>
                <a:lnTo>
                  <a:pt x="1905" y="97"/>
                </a:lnTo>
                <a:lnTo>
                  <a:pt x="1907" y="95"/>
                </a:lnTo>
                <a:lnTo>
                  <a:pt x="1908" y="91"/>
                </a:lnTo>
                <a:lnTo>
                  <a:pt x="1908" y="90"/>
                </a:lnTo>
                <a:lnTo>
                  <a:pt x="1908" y="87"/>
                </a:lnTo>
                <a:lnTo>
                  <a:pt x="1909" y="80"/>
                </a:lnTo>
                <a:lnTo>
                  <a:pt x="1909" y="77"/>
                </a:lnTo>
                <a:lnTo>
                  <a:pt x="1910" y="74"/>
                </a:lnTo>
                <a:lnTo>
                  <a:pt x="1910" y="72"/>
                </a:lnTo>
                <a:lnTo>
                  <a:pt x="1910" y="71"/>
                </a:lnTo>
                <a:lnTo>
                  <a:pt x="1911" y="67"/>
                </a:lnTo>
                <a:lnTo>
                  <a:pt x="1911" y="65"/>
                </a:lnTo>
                <a:lnTo>
                  <a:pt x="1911" y="63"/>
                </a:lnTo>
                <a:lnTo>
                  <a:pt x="1911" y="62"/>
                </a:lnTo>
                <a:lnTo>
                  <a:pt x="1912" y="54"/>
                </a:lnTo>
                <a:lnTo>
                  <a:pt x="1912" y="53"/>
                </a:lnTo>
                <a:lnTo>
                  <a:pt x="1912" y="52"/>
                </a:lnTo>
                <a:lnTo>
                  <a:pt x="1912" y="51"/>
                </a:lnTo>
                <a:lnTo>
                  <a:pt x="1912" y="50"/>
                </a:lnTo>
                <a:lnTo>
                  <a:pt x="1912" y="48"/>
                </a:lnTo>
                <a:lnTo>
                  <a:pt x="1912" y="47"/>
                </a:lnTo>
                <a:lnTo>
                  <a:pt x="1911" y="44"/>
                </a:lnTo>
                <a:lnTo>
                  <a:pt x="1911" y="43"/>
                </a:lnTo>
                <a:lnTo>
                  <a:pt x="1911" y="42"/>
                </a:lnTo>
                <a:lnTo>
                  <a:pt x="1911" y="40"/>
                </a:lnTo>
                <a:lnTo>
                  <a:pt x="1911" y="39"/>
                </a:lnTo>
                <a:lnTo>
                  <a:pt x="1911" y="38"/>
                </a:lnTo>
                <a:lnTo>
                  <a:pt x="1911" y="36"/>
                </a:lnTo>
                <a:lnTo>
                  <a:pt x="1911" y="35"/>
                </a:lnTo>
                <a:lnTo>
                  <a:pt x="1917" y="37"/>
                </a:lnTo>
                <a:lnTo>
                  <a:pt x="1921" y="38"/>
                </a:lnTo>
                <a:lnTo>
                  <a:pt x="1924" y="34"/>
                </a:lnTo>
                <a:lnTo>
                  <a:pt x="1928" y="26"/>
                </a:lnTo>
                <a:lnTo>
                  <a:pt x="1918" y="21"/>
                </a:lnTo>
                <a:lnTo>
                  <a:pt x="1918" y="20"/>
                </a:lnTo>
                <a:lnTo>
                  <a:pt x="1918" y="19"/>
                </a:lnTo>
                <a:lnTo>
                  <a:pt x="1919" y="19"/>
                </a:lnTo>
                <a:lnTo>
                  <a:pt x="1922" y="17"/>
                </a:lnTo>
                <a:lnTo>
                  <a:pt x="1924" y="15"/>
                </a:lnTo>
                <a:lnTo>
                  <a:pt x="1927" y="13"/>
                </a:lnTo>
                <a:lnTo>
                  <a:pt x="1928" y="13"/>
                </a:lnTo>
                <a:lnTo>
                  <a:pt x="1929" y="11"/>
                </a:lnTo>
                <a:lnTo>
                  <a:pt x="1938" y="6"/>
                </a:lnTo>
                <a:lnTo>
                  <a:pt x="1941" y="5"/>
                </a:lnTo>
                <a:lnTo>
                  <a:pt x="1942" y="5"/>
                </a:lnTo>
                <a:lnTo>
                  <a:pt x="1942" y="4"/>
                </a:lnTo>
                <a:lnTo>
                  <a:pt x="1945" y="3"/>
                </a:lnTo>
                <a:lnTo>
                  <a:pt x="1950" y="1"/>
                </a:lnTo>
                <a:lnTo>
                  <a:pt x="1951" y="1"/>
                </a:lnTo>
                <a:lnTo>
                  <a:pt x="1952" y="0"/>
                </a:lnTo>
                <a:lnTo>
                  <a:pt x="1953" y="0"/>
                </a:lnTo>
                <a:lnTo>
                  <a:pt x="1954" y="2"/>
                </a:lnTo>
                <a:lnTo>
                  <a:pt x="1956" y="3"/>
                </a:lnTo>
                <a:lnTo>
                  <a:pt x="1958" y="3"/>
                </a:lnTo>
                <a:lnTo>
                  <a:pt x="1958" y="4"/>
                </a:lnTo>
                <a:lnTo>
                  <a:pt x="1959" y="4"/>
                </a:lnTo>
                <a:lnTo>
                  <a:pt x="1959" y="5"/>
                </a:lnTo>
                <a:lnTo>
                  <a:pt x="1960" y="5"/>
                </a:lnTo>
                <a:lnTo>
                  <a:pt x="1960" y="6"/>
                </a:lnTo>
                <a:lnTo>
                  <a:pt x="1961" y="6"/>
                </a:lnTo>
                <a:lnTo>
                  <a:pt x="1961" y="8"/>
                </a:lnTo>
                <a:lnTo>
                  <a:pt x="1968" y="12"/>
                </a:lnTo>
                <a:lnTo>
                  <a:pt x="1969" y="13"/>
                </a:lnTo>
                <a:lnTo>
                  <a:pt x="1974" y="15"/>
                </a:lnTo>
                <a:lnTo>
                  <a:pt x="1980" y="20"/>
                </a:lnTo>
                <a:lnTo>
                  <a:pt x="2015" y="43"/>
                </a:lnTo>
                <a:lnTo>
                  <a:pt x="2018" y="44"/>
                </a:lnTo>
                <a:lnTo>
                  <a:pt x="2018" y="45"/>
                </a:lnTo>
                <a:lnTo>
                  <a:pt x="2020" y="46"/>
                </a:lnTo>
                <a:lnTo>
                  <a:pt x="2021" y="46"/>
                </a:lnTo>
                <a:lnTo>
                  <a:pt x="2022" y="47"/>
                </a:lnTo>
                <a:lnTo>
                  <a:pt x="2023" y="47"/>
                </a:lnTo>
                <a:lnTo>
                  <a:pt x="2026" y="48"/>
                </a:lnTo>
                <a:lnTo>
                  <a:pt x="2027" y="48"/>
                </a:lnTo>
                <a:lnTo>
                  <a:pt x="2028" y="48"/>
                </a:lnTo>
                <a:lnTo>
                  <a:pt x="2028" y="50"/>
                </a:lnTo>
                <a:lnTo>
                  <a:pt x="2029" y="50"/>
                </a:lnTo>
                <a:lnTo>
                  <a:pt x="2030" y="50"/>
                </a:lnTo>
                <a:lnTo>
                  <a:pt x="2031" y="50"/>
                </a:lnTo>
                <a:lnTo>
                  <a:pt x="2035" y="51"/>
                </a:lnTo>
                <a:lnTo>
                  <a:pt x="2036" y="51"/>
                </a:lnTo>
                <a:lnTo>
                  <a:pt x="2037" y="51"/>
                </a:lnTo>
                <a:lnTo>
                  <a:pt x="2040" y="51"/>
                </a:lnTo>
                <a:lnTo>
                  <a:pt x="2039" y="54"/>
                </a:lnTo>
                <a:lnTo>
                  <a:pt x="2038" y="53"/>
                </a:lnTo>
                <a:lnTo>
                  <a:pt x="2036" y="53"/>
                </a:lnTo>
                <a:lnTo>
                  <a:pt x="2035" y="57"/>
                </a:lnTo>
                <a:lnTo>
                  <a:pt x="2035" y="59"/>
                </a:lnTo>
                <a:lnTo>
                  <a:pt x="2034" y="64"/>
                </a:lnTo>
                <a:lnTo>
                  <a:pt x="2034" y="67"/>
                </a:lnTo>
                <a:lnTo>
                  <a:pt x="2036" y="72"/>
                </a:lnTo>
                <a:lnTo>
                  <a:pt x="2036" y="74"/>
                </a:lnTo>
                <a:lnTo>
                  <a:pt x="2037" y="78"/>
                </a:lnTo>
                <a:lnTo>
                  <a:pt x="2040" y="88"/>
                </a:lnTo>
                <a:lnTo>
                  <a:pt x="2042" y="93"/>
                </a:lnTo>
                <a:lnTo>
                  <a:pt x="2044" y="97"/>
                </a:lnTo>
                <a:lnTo>
                  <a:pt x="2045" y="97"/>
                </a:lnTo>
                <a:lnTo>
                  <a:pt x="2049" y="99"/>
                </a:lnTo>
                <a:lnTo>
                  <a:pt x="2052" y="99"/>
                </a:lnTo>
                <a:lnTo>
                  <a:pt x="2054" y="96"/>
                </a:lnTo>
                <a:lnTo>
                  <a:pt x="2057" y="91"/>
                </a:lnTo>
                <a:lnTo>
                  <a:pt x="2060" y="93"/>
                </a:lnTo>
                <a:lnTo>
                  <a:pt x="2060" y="99"/>
                </a:lnTo>
                <a:lnTo>
                  <a:pt x="2060" y="101"/>
                </a:lnTo>
                <a:lnTo>
                  <a:pt x="2064" y="118"/>
                </a:lnTo>
                <a:lnTo>
                  <a:pt x="2065" y="124"/>
                </a:lnTo>
                <a:lnTo>
                  <a:pt x="2065" y="126"/>
                </a:lnTo>
                <a:lnTo>
                  <a:pt x="2068" y="136"/>
                </a:lnTo>
                <a:lnTo>
                  <a:pt x="2068" y="141"/>
                </a:lnTo>
                <a:lnTo>
                  <a:pt x="2071" y="147"/>
                </a:lnTo>
                <a:lnTo>
                  <a:pt x="2072" y="154"/>
                </a:lnTo>
                <a:lnTo>
                  <a:pt x="2072" y="155"/>
                </a:lnTo>
                <a:lnTo>
                  <a:pt x="2073" y="158"/>
                </a:lnTo>
                <a:lnTo>
                  <a:pt x="2074" y="162"/>
                </a:lnTo>
                <a:lnTo>
                  <a:pt x="2076" y="164"/>
                </a:lnTo>
                <a:lnTo>
                  <a:pt x="2077" y="169"/>
                </a:lnTo>
                <a:lnTo>
                  <a:pt x="2077" y="170"/>
                </a:lnTo>
                <a:lnTo>
                  <a:pt x="2077" y="171"/>
                </a:lnTo>
                <a:lnTo>
                  <a:pt x="2077" y="172"/>
                </a:lnTo>
                <a:lnTo>
                  <a:pt x="2077" y="173"/>
                </a:lnTo>
                <a:lnTo>
                  <a:pt x="2078" y="173"/>
                </a:lnTo>
                <a:lnTo>
                  <a:pt x="2078" y="174"/>
                </a:lnTo>
                <a:lnTo>
                  <a:pt x="2078" y="175"/>
                </a:lnTo>
                <a:lnTo>
                  <a:pt x="2078" y="177"/>
                </a:lnTo>
                <a:lnTo>
                  <a:pt x="2078" y="178"/>
                </a:lnTo>
                <a:lnTo>
                  <a:pt x="2079" y="178"/>
                </a:lnTo>
                <a:lnTo>
                  <a:pt x="2079" y="179"/>
                </a:lnTo>
                <a:lnTo>
                  <a:pt x="2079" y="180"/>
                </a:lnTo>
                <a:lnTo>
                  <a:pt x="2079" y="181"/>
                </a:lnTo>
                <a:lnTo>
                  <a:pt x="2080" y="185"/>
                </a:lnTo>
                <a:lnTo>
                  <a:pt x="2080" y="187"/>
                </a:lnTo>
                <a:lnTo>
                  <a:pt x="2080" y="188"/>
                </a:lnTo>
                <a:lnTo>
                  <a:pt x="2080" y="191"/>
                </a:lnTo>
                <a:lnTo>
                  <a:pt x="2081" y="192"/>
                </a:lnTo>
                <a:lnTo>
                  <a:pt x="2081" y="195"/>
                </a:lnTo>
                <a:lnTo>
                  <a:pt x="2081" y="200"/>
                </a:lnTo>
                <a:lnTo>
                  <a:pt x="2082" y="206"/>
                </a:lnTo>
                <a:lnTo>
                  <a:pt x="2082" y="207"/>
                </a:lnTo>
                <a:lnTo>
                  <a:pt x="2082" y="211"/>
                </a:lnTo>
                <a:lnTo>
                  <a:pt x="2082" y="213"/>
                </a:lnTo>
                <a:lnTo>
                  <a:pt x="2082" y="215"/>
                </a:lnTo>
                <a:lnTo>
                  <a:pt x="2082" y="217"/>
                </a:lnTo>
                <a:lnTo>
                  <a:pt x="2082" y="220"/>
                </a:lnTo>
                <a:lnTo>
                  <a:pt x="2082" y="222"/>
                </a:lnTo>
                <a:lnTo>
                  <a:pt x="2082" y="225"/>
                </a:lnTo>
                <a:lnTo>
                  <a:pt x="2082" y="226"/>
                </a:lnTo>
                <a:lnTo>
                  <a:pt x="2081" y="229"/>
                </a:lnTo>
                <a:lnTo>
                  <a:pt x="2080" y="232"/>
                </a:lnTo>
                <a:lnTo>
                  <a:pt x="2080" y="234"/>
                </a:lnTo>
                <a:lnTo>
                  <a:pt x="2080" y="238"/>
                </a:lnTo>
                <a:lnTo>
                  <a:pt x="2080" y="240"/>
                </a:lnTo>
                <a:lnTo>
                  <a:pt x="2079" y="241"/>
                </a:lnTo>
                <a:lnTo>
                  <a:pt x="2079" y="244"/>
                </a:lnTo>
                <a:lnTo>
                  <a:pt x="2079" y="246"/>
                </a:lnTo>
                <a:lnTo>
                  <a:pt x="2078" y="249"/>
                </a:lnTo>
                <a:lnTo>
                  <a:pt x="2078" y="253"/>
                </a:lnTo>
                <a:lnTo>
                  <a:pt x="2078" y="255"/>
                </a:lnTo>
                <a:lnTo>
                  <a:pt x="2077" y="257"/>
                </a:lnTo>
                <a:lnTo>
                  <a:pt x="2077" y="258"/>
                </a:lnTo>
                <a:lnTo>
                  <a:pt x="2076" y="261"/>
                </a:lnTo>
                <a:lnTo>
                  <a:pt x="2074" y="263"/>
                </a:lnTo>
                <a:lnTo>
                  <a:pt x="2074" y="264"/>
                </a:lnTo>
                <a:lnTo>
                  <a:pt x="2074" y="266"/>
                </a:lnTo>
                <a:lnTo>
                  <a:pt x="2073" y="267"/>
                </a:lnTo>
                <a:lnTo>
                  <a:pt x="2073" y="268"/>
                </a:lnTo>
                <a:lnTo>
                  <a:pt x="2072" y="270"/>
                </a:lnTo>
                <a:lnTo>
                  <a:pt x="2072" y="271"/>
                </a:lnTo>
                <a:lnTo>
                  <a:pt x="2072" y="272"/>
                </a:lnTo>
                <a:lnTo>
                  <a:pt x="2070" y="272"/>
                </a:lnTo>
                <a:lnTo>
                  <a:pt x="2051" y="268"/>
                </a:lnTo>
                <a:lnTo>
                  <a:pt x="2049" y="275"/>
                </a:lnTo>
                <a:lnTo>
                  <a:pt x="2063" y="275"/>
                </a:lnTo>
                <a:lnTo>
                  <a:pt x="2064" y="275"/>
                </a:lnTo>
                <a:lnTo>
                  <a:pt x="2071" y="276"/>
                </a:lnTo>
                <a:lnTo>
                  <a:pt x="2070" y="278"/>
                </a:lnTo>
                <a:lnTo>
                  <a:pt x="2070" y="279"/>
                </a:lnTo>
                <a:lnTo>
                  <a:pt x="2069" y="280"/>
                </a:lnTo>
                <a:lnTo>
                  <a:pt x="2069" y="281"/>
                </a:lnTo>
                <a:lnTo>
                  <a:pt x="2068" y="283"/>
                </a:lnTo>
                <a:lnTo>
                  <a:pt x="2063" y="283"/>
                </a:lnTo>
                <a:lnTo>
                  <a:pt x="2056" y="282"/>
                </a:lnTo>
                <a:lnTo>
                  <a:pt x="2051" y="282"/>
                </a:lnTo>
                <a:lnTo>
                  <a:pt x="2032" y="281"/>
                </a:lnTo>
                <a:lnTo>
                  <a:pt x="2028" y="281"/>
                </a:lnTo>
                <a:lnTo>
                  <a:pt x="2026" y="281"/>
                </a:lnTo>
                <a:lnTo>
                  <a:pt x="2017" y="281"/>
                </a:lnTo>
                <a:lnTo>
                  <a:pt x="2006" y="280"/>
                </a:lnTo>
                <a:lnTo>
                  <a:pt x="1997" y="280"/>
                </a:lnTo>
                <a:lnTo>
                  <a:pt x="1994" y="280"/>
                </a:lnTo>
                <a:lnTo>
                  <a:pt x="1993" y="280"/>
                </a:lnTo>
                <a:lnTo>
                  <a:pt x="1988" y="279"/>
                </a:lnTo>
                <a:lnTo>
                  <a:pt x="1986" y="279"/>
                </a:lnTo>
                <a:lnTo>
                  <a:pt x="1986" y="280"/>
                </a:lnTo>
                <a:lnTo>
                  <a:pt x="1986" y="284"/>
                </a:lnTo>
                <a:lnTo>
                  <a:pt x="1985" y="285"/>
                </a:lnTo>
                <a:lnTo>
                  <a:pt x="1985" y="287"/>
                </a:lnTo>
                <a:lnTo>
                  <a:pt x="1986" y="288"/>
                </a:lnTo>
                <a:lnTo>
                  <a:pt x="1985" y="291"/>
                </a:lnTo>
                <a:lnTo>
                  <a:pt x="1985" y="292"/>
                </a:lnTo>
                <a:lnTo>
                  <a:pt x="1985" y="293"/>
                </a:lnTo>
                <a:lnTo>
                  <a:pt x="1985" y="295"/>
                </a:lnTo>
                <a:lnTo>
                  <a:pt x="1985" y="297"/>
                </a:lnTo>
                <a:lnTo>
                  <a:pt x="1984" y="298"/>
                </a:lnTo>
                <a:lnTo>
                  <a:pt x="1984" y="300"/>
                </a:lnTo>
                <a:lnTo>
                  <a:pt x="1985" y="301"/>
                </a:lnTo>
                <a:lnTo>
                  <a:pt x="1985" y="303"/>
                </a:lnTo>
                <a:lnTo>
                  <a:pt x="1985" y="304"/>
                </a:lnTo>
                <a:lnTo>
                  <a:pt x="1984" y="305"/>
                </a:lnTo>
                <a:lnTo>
                  <a:pt x="1984" y="306"/>
                </a:lnTo>
                <a:lnTo>
                  <a:pt x="1984" y="308"/>
                </a:lnTo>
                <a:lnTo>
                  <a:pt x="1984" y="309"/>
                </a:lnTo>
                <a:lnTo>
                  <a:pt x="1983" y="314"/>
                </a:lnTo>
                <a:lnTo>
                  <a:pt x="1983" y="317"/>
                </a:lnTo>
                <a:lnTo>
                  <a:pt x="1981" y="321"/>
                </a:lnTo>
                <a:lnTo>
                  <a:pt x="1981" y="323"/>
                </a:lnTo>
                <a:lnTo>
                  <a:pt x="1980" y="326"/>
                </a:lnTo>
                <a:lnTo>
                  <a:pt x="1980" y="327"/>
                </a:lnTo>
                <a:lnTo>
                  <a:pt x="1979" y="330"/>
                </a:lnTo>
                <a:lnTo>
                  <a:pt x="1979" y="331"/>
                </a:lnTo>
                <a:lnTo>
                  <a:pt x="1976" y="337"/>
                </a:lnTo>
                <a:lnTo>
                  <a:pt x="1977" y="344"/>
                </a:lnTo>
                <a:lnTo>
                  <a:pt x="1974" y="344"/>
                </a:lnTo>
                <a:lnTo>
                  <a:pt x="1969" y="344"/>
                </a:lnTo>
                <a:lnTo>
                  <a:pt x="1966" y="343"/>
                </a:lnTo>
                <a:lnTo>
                  <a:pt x="1955" y="341"/>
                </a:lnTo>
                <a:lnTo>
                  <a:pt x="1944" y="340"/>
                </a:lnTo>
                <a:lnTo>
                  <a:pt x="1944" y="339"/>
                </a:lnTo>
                <a:lnTo>
                  <a:pt x="1942" y="339"/>
                </a:lnTo>
                <a:lnTo>
                  <a:pt x="1941" y="339"/>
                </a:lnTo>
                <a:lnTo>
                  <a:pt x="1930" y="337"/>
                </a:lnTo>
                <a:lnTo>
                  <a:pt x="1927" y="348"/>
                </a:lnTo>
                <a:lnTo>
                  <a:pt x="1926" y="349"/>
                </a:lnTo>
                <a:lnTo>
                  <a:pt x="1927" y="349"/>
                </a:lnTo>
                <a:lnTo>
                  <a:pt x="1928" y="350"/>
                </a:lnTo>
                <a:lnTo>
                  <a:pt x="1932" y="352"/>
                </a:lnTo>
                <a:lnTo>
                  <a:pt x="1934" y="354"/>
                </a:lnTo>
                <a:lnTo>
                  <a:pt x="1936" y="356"/>
                </a:lnTo>
                <a:lnTo>
                  <a:pt x="1937" y="358"/>
                </a:lnTo>
                <a:lnTo>
                  <a:pt x="1939" y="359"/>
                </a:lnTo>
                <a:lnTo>
                  <a:pt x="1942" y="362"/>
                </a:lnTo>
                <a:lnTo>
                  <a:pt x="1943" y="363"/>
                </a:lnTo>
                <a:lnTo>
                  <a:pt x="1944" y="365"/>
                </a:lnTo>
                <a:lnTo>
                  <a:pt x="1945" y="365"/>
                </a:lnTo>
                <a:lnTo>
                  <a:pt x="1945" y="367"/>
                </a:lnTo>
                <a:lnTo>
                  <a:pt x="1946" y="367"/>
                </a:lnTo>
                <a:lnTo>
                  <a:pt x="1947" y="368"/>
                </a:lnTo>
                <a:lnTo>
                  <a:pt x="1949" y="368"/>
                </a:lnTo>
                <a:lnTo>
                  <a:pt x="1950" y="369"/>
                </a:lnTo>
                <a:lnTo>
                  <a:pt x="1953" y="372"/>
                </a:lnTo>
                <a:lnTo>
                  <a:pt x="1956" y="374"/>
                </a:lnTo>
                <a:lnTo>
                  <a:pt x="1960" y="376"/>
                </a:lnTo>
                <a:lnTo>
                  <a:pt x="1961" y="377"/>
                </a:lnTo>
                <a:lnTo>
                  <a:pt x="1963" y="379"/>
                </a:lnTo>
                <a:lnTo>
                  <a:pt x="1966" y="381"/>
                </a:lnTo>
                <a:lnTo>
                  <a:pt x="1968" y="383"/>
                </a:lnTo>
                <a:lnTo>
                  <a:pt x="1971" y="386"/>
                </a:lnTo>
                <a:lnTo>
                  <a:pt x="1975" y="389"/>
                </a:lnTo>
                <a:lnTo>
                  <a:pt x="1976" y="390"/>
                </a:lnTo>
                <a:lnTo>
                  <a:pt x="1977" y="391"/>
                </a:lnTo>
                <a:lnTo>
                  <a:pt x="1978" y="394"/>
                </a:lnTo>
                <a:lnTo>
                  <a:pt x="1979" y="398"/>
                </a:lnTo>
                <a:lnTo>
                  <a:pt x="1978" y="400"/>
                </a:lnTo>
                <a:lnTo>
                  <a:pt x="1978" y="402"/>
                </a:lnTo>
                <a:lnTo>
                  <a:pt x="1978" y="405"/>
                </a:lnTo>
                <a:lnTo>
                  <a:pt x="1978" y="406"/>
                </a:lnTo>
                <a:lnTo>
                  <a:pt x="1977" y="408"/>
                </a:lnTo>
                <a:lnTo>
                  <a:pt x="1977" y="410"/>
                </a:lnTo>
                <a:lnTo>
                  <a:pt x="1975" y="413"/>
                </a:lnTo>
                <a:lnTo>
                  <a:pt x="1974" y="414"/>
                </a:lnTo>
                <a:lnTo>
                  <a:pt x="1972" y="417"/>
                </a:lnTo>
                <a:lnTo>
                  <a:pt x="1971" y="420"/>
                </a:lnTo>
                <a:lnTo>
                  <a:pt x="1970" y="423"/>
                </a:lnTo>
                <a:lnTo>
                  <a:pt x="1969" y="426"/>
                </a:lnTo>
                <a:lnTo>
                  <a:pt x="1968" y="430"/>
                </a:lnTo>
                <a:lnTo>
                  <a:pt x="1968" y="433"/>
                </a:lnTo>
                <a:lnTo>
                  <a:pt x="1967" y="438"/>
                </a:lnTo>
                <a:lnTo>
                  <a:pt x="1966" y="442"/>
                </a:lnTo>
                <a:lnTo>
                  <a:pt x="1966" y="445"/>
                </a:lnTo>
                <a:lnTo>
                  <a:pt x="1964" y="450"/>
                </a:lnTo>
                <a:lnTo>
                  <a:pt x="1962" y="456"/>
                </a:lnTo>
                <a:lnTo>
                  <a:pt x="1961" y="459"/>
                </a:lnTo>
                <a:lnTo>
                  <a:pt x="1959" y="465"/>
                </a:lnTo>
                <a:lnTo>
                  <a:pt x="1956" y="468"/>
                </a:lnTo>
                <a:lnTo>
                  <a:pt x="1955" y="470"/>
                </a:lnTo>
                <a:lnTo>
                  <a:pt x="1953" y="472"/>
                </a:lnTo>
                <a:lnTo>
                  <a:pt x="1951" y="476"/>
                </a:lnTo>
                <a:lnTo>
                  <a:pt x="1949" y="481"/>
                </a:lnTo>
                <a:lnTo>
                  <a:pt x="1946" y="484"/>
                </a:lnTo>
                <a:lnTo>
                  <a:pt x="1945" y="486"/>
                </a:lnTo>
                <a:lnTo>
                  <a:pt x="1944" y="489"/>
                </a:lnTo>
                <a:lnTo>
                  <a:pt x="1942" y="491"/>
                </a:lnTo>
                <a:lnTo>
                  <a:pt x="1941" y="493"/>
                </a:lnTo>
                <a:lnTo>
                  <a:pt x="1939" y="494"/>
                </a:lnTo>
                <a:lnTo>
                  <a:pt x="1938" y="497"/>
                </a:lnTo>
                <a:lnTo>
                  <a:pt x="1937" y="498"/>
                </a:lnTo>
                <a:lnTo>
                  <a:pt x="1936" y="499"/>
                </a:lnTo>
                <a:lnTo>
                  <a:pt x="1935" y="501"/>
                </a:lnTo>
                <a:lnTo>
                  <a:pt x="1934" y="502"/>
                </a:lnTo>
                <a:lnTo>
                  <a:pt x="1933" y="504"/>
                </a:lnTo>
                <a:lnTo>
                  <a:pt x="1933" y="506"/>
                </a:lnTo>
                <a:lnTo>
                  <a:pt x="1932" y="506"/>
                </a:lnTo>
                <a:lnTo>
                  <a:pt x="1932" y="507"/>
                </a:lnTo>
                <a:lnTo>
                  <a:pt x="1933" y="515"/>
                </a:lnTo>
                <a:lnTo>
                  <a:pt x="1933" y="517"/>
                </a:lnTo>
                <a:lnTo>
                  <a:pt x="1933" y="518"/>
                </a:lnTo>
                <a:lnTo>
                  <a:pt x="1934" y="519"/>
                </a:lnTo>
                <a:lnTo>
                  <a:pt x="1934" y="521"/>
                </a:lnTo>
                <a:lnTo>
                  <a:pt x="1934" y="523"/>
                </a:lnTo>
                <a:lnTo>
                  <a:pt x="1934" y="524"/>
                </a:lnTo>
                <a:lnTo>
                  <a:pt x="1934" y="526"/>
                </a:lnTo>
                <a:lnTo>
                  <a:pt x="1933" y="527"/>
                </a:lnTo>
                <a:lnTo>
                  <a:pt x="1933" y="529"/>
                </a:lnTo>
                <a:lnTo>
                  <a:pt x="1933" y="531"/>
                </a:lnTo>
                <a:lnTo>
                  <a:pt x="1933" y="533"/>
                </a:lnTo>
                <a:lnTo>
                  <a:pt x="1933" y="535"/>
                </a:lnTo>
                <a:lnTo>
                  <a:pt x="1933" y="536"/>
                </a:lnTo>
                <a:lnTo>
                  <a:pt x="1930" y="536"/>
                </a:lnTo>
                <a:lnTo>
                  <a:pt x="1932" y="536"/>
                </a:lnTo>
                <a:lnTo>
                  <a:pt x="1932" y="537"/>
                </a:lnTo>
                <a:lnTo>
                  <a:pt x="1932" y="538"/>
                </a:lnTo>
                <a:lnTo>
                  <a:pt x="1932" y="540"/>
                </a:lnTo>
                <a:lnTo>
                  <a:pt x="1932" y="541"/>
                </a:lnTo>
                <a:lnTo>
                  <a:pt x="1933" y="542"/>
                </a:lnTo>
                <a:lnTo>
                  <a:pt x="1933" y="543"/>
                </a:lnTo>
                <a:lnTo>
                  <a:pt x="1934" y="543"/>
                </a:lnTo>
                <a:lnTo>
                  <a:pt x="1934" y="544"/>
                </a:lnTo>
                <a:lnTo>
                  <a:pt x="1934" y="545"/>
                </a:lnTo>
                <a:lnTo>
                  <a:pt x="1935" y="545"/>
                </a:lnTo>
                <a:lnTo>
                  <a:pt x="1935" y="546"/>
                </a:lnTo>
                <a:lnTo>
                  <a:pt x="1935" y="548"/>
                </a:lnTo>
                <a:lnTo>
                  <a:pt x="1936" y="549"/>
                </a:lnTo>
                <a:lnTo>
                  <a:pt x="1937" y="550"/>
                </a:lnTo>
                <a:lnTo>
                  <a:pt x="1938" y="551"/>
                </a:lnTo>
                <a:lnTo>
                  <a:pt x="1939" y="552"/>
                </a:lnTo>
                <a:lnTo>
                  <a:pt x="1939" y="553"/>
                </a:lnTo>
                <a:lnTo>
                  <a:pt x="1941" y="553"/>
                </a:lnTo>
                <a:lnTo>
                  <a:pt x="1945" y="562"/>
                </a:lnTo>
                <a:lnTo>
                  <a:pt x="1949" y="563"/>
                </a:lnTo>
                <a:lnTo>
                  <a:pt x="1946" y="573"/>
                </a:lnTo>
                <a:lnTo>
                  <a:pt x="1950" y="574"/>
                </a:lnTo>
                <a:lnTo>
                  <a:pt x="1951" y="574"/>
                </a:lnTo>
                <a:lnTo>
                  <a:pt x="1958" y="568"/>
                </a:lnTo>
                <a:lnTo>
                  <a:pt x="1959" y="567"/>
                </a:lnTo>
                <a:lnTo>
                  <a:pt x="1962" y="567"/>
                </a:lnTo>
                <a:lnTo>
                  <a:pt x="1968" y="570"/>
                </a:lnTo>
                <a:lnTo>
                  <a:pt x="1968" y="571"/>
                </a:lnTo>
                <a:lnTo>
                  <a:pt x="1966" y="574"/>
                </a:lnTo>
                <a:lnTo>
                  <a:pt x="1962" y="579"/>
                </a:lnTo>
                <a:lnTo>
                  <a:pt x="1956" y="586"/>
                </a:lnTo>
                <a:lnTo>
                  <a:pt x="1955" y="588"/>
                </a:lnTo>
                <a:lnTo>
                  <a:pt x="1954" y="591"/>
                </a:lnTo>
                <a:lnTo>
                  <a:pt x="1953" y="593"/>
                </a:lnTo>
                <a:lnTo>
                  <a:pt x="1951" y="591"/>
                </a:lnTo>
                <a:lnTo>
                  <a:pt x="1950" y="593"/>
                </a:lnTo>
                <a:lnTo>
                  <a:pt x="1947" y="591"/>
                </a:lnTo>
                <a:lnTo>
                  <a:pt x="1945" y="593"/>
                </a:lnTo>
                <a:lnTo>
                  <a:pt x="1943" y="591"/>
                </a:lnTo>
                <a:lnTo>
                  <a:pt x="1943" y="596"/>
                </a:lnTo>
                <a:lnTo>
                  <a:pt x="1943" y="599"/>
                </a:lnTo>
                <a:lnTo>
                  <a:pt x="1944" y="601"/>
                </a:lnTo>
                <a:lnTo>
                  <a:pt x="1944" y="607"/>
                </a:lnTo>
                <a:lnTo>
                  <a:pt x="1944" y="612"/>
                </a:lnTo>
                <a:lnTo>
                  <a:pt x="1945" y="612"/>
                </a:lnTo>
                <a:lnTo>
                  <a:pt x="1945" y="613"/>
                </a:lnTo>
                <a:lnTo>
                  <a:pt x="1944" y="614"/>
                </a:lnTo>
                <a:lnTo>
                  <a:pt x="1944" y="616"/>
                </a:lnTo>
                <a:lnTo>
                  <a:pt x="1944" y="618"/>
                </a:lnTo>
                <a:lnTo>
                  <a:pt x="1944" y="619"/>
                </a:lnTo>
                <a:lnTo>
                  <a:pt x="1944" y="621"/>
                </a:lnTo>
                <a:lnTo>
                  <a:pt x="1943" y="622"/>
                </a:lnTo>
                <a:lnTo>
                  <a:pt x="1943" y="624"/>
                </a:lnTo>
                <a:lnTo>
                  <a:pt x="1943" y="625"/>
                </a:lnTo>
                <a:lnTo>
                  <a:pt x="1943" y="626"/>
                </a:lnTo>
                <a:lnTo>
                  <a:pt x="1943" y="628"/>
                </a:lnTo>
                <a:lnTo>
                  <a:pt x="1943" y="630"/>
                </a:lnTo>
                <a:lnTo>
                  <a:pt x="1943" y="632"/>
                </a:lnTo>
                <a:lnTo>
                  <a:pt x="1943" y="635"/>
                </a:lnTo>
                <a:lnTo>
                  <a:pt x="1942" y="637"/>
                </a:lnTo>
                <a:lnTo>
                  <a:pt x="1942" y="639"/>
                </a:lnTo>
                <a:lnTo>
                  <a:pt x="1942" y="644"/>
                </a:lnTo>
                <a:lnTo>
                  <a:pt x="1942" y="645"/>
                </a:lnTo>
                <a:lnTo>
                  <a:pt x="1942" y="647"/>
                </a:lnTo>
                <a:lnTo>
                  <a:pt x="1942" y="649"/>
                </a:lnTo>
                <a:lnTo>
                  <a:pt x="1941" y="651"/>
                </a:lnTo>
                <a:lnTo>
                  <a:pt x="1941" y="652"/>
                </a:lnTo>
                <a:lnTo>
                  <a:pt x="1941" y="653"/>
                </a:lnTo>
                <a:lnTo>
                  <a:pt x="1941" y="655"/>
                </a:lnTo>
                <a:lnTo>
                  <a:pt x="1941" y="656"/>
                </a:lnTo>
                <a:lnTo>
                  <a:pt x="1941" y="658"/>
                </a:lnTo>
                <a:lnTo>
                  <a:pt x="1941" y="659"/>
                </a:lnTo>
                <a:lnTo>
                  <a:pt x="1941" y="660"/>
                </a:lnTo>
                <a:lnTo>
                  <a:pt x="1939" y="666"/>
                </a:lnTo>
                <a:lnTo>
                  <a:pt x="1939" y="672"/>
                </a:lnTo>
                <a:lnTo>
                  <a:pt x="1938" y="679"/>
                </a:lnTo>
                <a:lnTo>
                  <a:pt x="1938" y="684"/>
                </a:lnTo>
                <a:lnTo>
                  <a:pt x="1930" y="683"/>
                </a:lnTo>
                <a:lnTo>
                  <a:pt x="1930" y="685"/>
                </a:lnTo>
                <a:lnTo>
                  <a:pt x="1929" y="686"/>
                </a:lnTo>
                <a:lnTo>
                  <a:pt x="1929" y="687"/>
                </a:lnTo>
                <a:lnTo>
                  <a:pt x="1929" y="689"/>
                </a:lnTo>
                <a:lnTo>
                  <a:pt x="1930" y="692"/>
                </a:lnTo>
                <a:lnTo>
                  <a:pt x="1929" y="694"/>
                </a:lnTo>
                <a:lnTo>
                  <a:pt x="1930" y="696"/>
                </a:lnTo>
                <a:lnTo>
                  <a:pt x="1932" y="697"/>
                </a:lnTo>
                <a:lnTo>
                  <a:pt x="1934" y="698"/>
                </a:lnTo>
                <a:lnTo>
                  <a:pt x="1936" y="701"/>
                </a:lnTo>
                <a:lnTo>
                  <a:pt x="1936" y="702"/>
                </a:lnTo>
                <a:lnTo>
                  <a:pt x="1936" y="704"/>
                </a:lnTo>
                <a:lnTo>
                  <a:pt x="1935" y="705"/>
                </a:lnTo>
                <a:lnTo>
                  <a:pt x="1935" y="706"/>
                </a:lnTo>
                <a:lnTo>
                  <a:pt x="1941" y="706"/>
                </a:lnTo>
                <a:lnTo>
                  <a:pt x="1944" y="705"/>
                </a:lnTo>
                <a:lnTo>
                  <a:pt x="1942" y="704"/>
                </a:lnTo>
                <a:lnTo>
                  <a:pt x="1942" y="698"/>
                </a:lnTo>
                <a:lnTo>
                  <a:pt x="1942" y="697"/>
                </a:lnTo>
                <a:lnTo>
                  <a:pt x="1943" y="696"/>
                </a:lnTo>
                <a:lnTo>
                  <a:pt x="1943" y="695"/>
                </a:lnTo>
                <a:lnTo>
                  <a:pt x="1943" y="694"/>
                </a:lnTo>
                <a:lnTo>
                  <a:pt x="1943" y="687"/>
                </a:lnTo>
                <a:lnTo>
                  <a:pt x="1947" y="687"/>
                </a:lnTo>
                <a:lnTo>
                  <a:pt x="1947" y="685"/>
                </a:lnTo>
                <a:lnTo>
                  <a:pt x="1947" y="684"/>
                </a:lnTo>
                <a:lnTo>
                  <a:pt x="1943" y="684"/>
                </a:lnTo>
                <a:lnTo>
                  <a:pt x="1943" y="683"/>
                </a:lnTo>
                <a:lnTo>
                  <a:pt x="1947" y="683"/>
                </a:lnTo>
                <a:lnTo>
                  <a:pt x="1951" y="683"/>
                </a:lnTo>
                <a:lnTo>
                  <a:pt x="1952" y="681"/>
                </a:lnTo>
                <a:lnTo>
                  <a:pt x="1955" y="669"/>
                </a:lnTo>
                <a:lnTo>
                  <a:pt x="1955" y="668"/>
                </a:lnTo>
                <a:lnTo>
                  <a:pt x="1953" y="667"/>
                </a:lnTo>
                <a:lnTo>
                  <a:pt x="1952" y="667"/>
                </a:lnTo>
                <a:lnTo>
                  <a:pt x="1951" y="667"/>
                </a:lnTo>
                <a:lnTo>
                  <a:pt x="1951" y="666"/>
                </a:lnTo>
                <a:lnTo>
                  <a:pt x="1949" y="664"/>
                </a:lnTo>
                <a:lnTo>
                  <a:pt x="1946" y="663"/>
                </a:lnTo>
                <a:lnTo>
                  <a:pt x="1946" y="662"/>
                </a:lnTo>
                <a:lnTo>
                  <a:pt x="1946" y="655"/>
                </a:lnTo>
                <a:lnTo>
                  <a:pt x="1946" y="652"/>
                </a:lnTo>
                <a:lnTo>
                  <a:pt x="1947" y="647"/>
                </a:lnTo>
                <a:lnTo>
                  <a:pt x="1949" y="627"/>
                </a:lnTo>
                <a:lnTo>
                  <a:pt x="1949" y="626"/>
                </a:lnTo>
                <a:lnTo>
                  <a:pt x="1950" y="624"/>
                </a:lnTo>
                <a:lnTo>
                  <a:pt x="1950" y="622"/>
                </a:lnTo>
                <a:lnTo>
                  <a:pt x="1950" y="621"/>
                </a:lnTo>
                <a:lnTo>
                  <a:pt x="1950" y="619"/>
                </a:lnTo>
                <a:lnTo>
                  <a:pt x="1950" y="618"/>
                </a:lnTo>
                <a:lnTo>
                  <a:pt x="1951" y="616"/>
                </a:lnTo>
                <a:lnTo>
                  <a:pt x="1951" y="613"/>
                </a:lnTo>
                <a:lnTo>
                  <a:pt x="1952" y="612"/>
                </a:lnTo>
                <a:lnTo>
                  <a:pt x="1952" y="610"/>
                </a:lnTo>
                <a:lnTo>
                  <a:pt x="1953" y="608"/>
                </a:lnTo>
                <a:lnTo>
                  <a:pt x="1953" y="607"/>
                </a:lnTo>
                <a:lnTo>
                  <a:pt x="1954" y="604"/>
                </a:lnTo>
                <a:lnTo>
                  <a:pt x="1954" y="603"/>
                </a:lnTo>
                <a:lnTo>
                  <a:pt x="1955" y="602"/>
                </a:lnTo>
                <a:lnTo>
                  <a:pt x="1958" y="602"/>
                </a:lnTo>
                <a:lnTo>
                  <a:pt x="1955" y="601"/>
                </a:lnTo>
                <a:lnTo>
                  <a:pt x="1956" y="597"/>
                </a:lnTo>
                <a:lnTo>
                  <a:pt x="1959" y="595"/>
                </a:lnTo>
                <a:lnTo>
                  <a:pt x="1960" y="593"/>
                </a:lnTo>
                <a:lnTo>
                  <a:pt x="1962" y="591"/>
                </a:lnTo>
                <a:lnTo>
                  <a:pt x="1968" y="582"/>
                </a:lnTo>
                <a:lnTo>
                  <a:pt x="1974" y="574"/>
                </a:lnTo>
                <a:lnTo>
                  <a:pt x="1975" y="575"/>
                </a:lnTo>
                <a:lnTo>
                  <a:pt x="1979" y="577"/>
                </a:lnTo>
                <a:lnTo>
                  <a:pt x="1986" y="578"/>
                </a:lnTo>
                <a:lnTo>
                  <a:pt x="1997" y="578"/>
                </a:lnTo>
                <a:lnTo>
                  <a:pt x="2001" y="579"/>
                </a:lnTo>
                <a:lnTo>
                  <a:pt x="2012" y="586"/>
                </a:lnTo>
                <a:lnTo>
                  <a:pt x="2015" y="590"/>
                </a:lnTo>
                <a:lnTo>
                  <a:pt x="2020" y="593"/>
                </a:lnTo>
                <a:lnTo>
                  <a:pt x="2022" y="594"/>
                </a:lnTo>
                <a:lnTo>
                  <a:pt x="2028" y="597"/>
                </a:lnTo>
                <a:lnTo>
                  <a:pt x="2027" y="597"/>
                </a:lnTo>
                <a:lnTo>
                  <a:pt x="2034" y="600"/>
                </a:lnTo>
                <a:lnTo>
                  <a:pt x="2042" y="601"/>
                </a:lnTo>
                <a:lnTo>
                  <a:pt x="2039" y="609"/>
                </a:lnTo>
                <a:lnTo>
                  <a:pt x="2036" y="617"/>
                </a:lnTo>
                <a:lnTo>
                  <a:pt x="2034" y="624"/>
                </a:lnTo>
                <a:lnTo>
                  <a:pt x="2023" y="651"/>
                </a:lnTo>
                <a:lnTo>
                  <a:pt x="2021" y="656"/>
                </a:lnTo>
                <a:lnTo>
                  <a:pt x="2020" y="661"/>
                </a:lnTo>
                <a:lnTo>
                  <a:pt x="2017" y="668"/>
                </a:lnTo>
                <a:lnTo>
                  <a:pt x="2015" y="671"/>
                </a:lnTo>
                <a:lnTo>
                  <a:pt x="2014" y="673"/>
                </a:lnTo>
                <a:lnTo>
                  <a:pt x="2017" y="676"/>
                </a:lnTo>
                <a:lnTo>
                  <a:pt x="2018" y="677"/>
                </a:lnTo>
                <a:lnTo>
                  <a:pt x="2019" y="677"/>
                </a:lnTo>
                <a:lnTo>
                  <a:pt x="2020" y="677"/>
                </a:lnTo>
                <a:lnTo>
                  <a:pt x="2021" y="677"/>
                </a:lnTo>
                <a:lnTo>
                  <a:pt x="2023" y="676"/>
                </a:lnTo>
                <a:lnTo>
                  <a:pt x="2025" y="676"/>
                </a:lnTo>
                <a:lnTo>
                  <a:pt x="2027" y="676"/>
                </a:lnTo>
                <a:lnTo>
                  <a:pt x="2028" y="676"/>
                </a:lnTo>
                <a:lnTo>
                  <a:pt x="2029" y="675"/>
                </a:lnTo>
                <a:lnTo>
                  <a:pt x="2031" y="675"/>
                </a:lnTo>
                <a:lnTo>
                  <a:pt x="2032" y="675"/>
                </a:lnTo>
                <a:lnTo>
                  <a:pt x="2035" y="673"/>
                </a:lnTo>
                <a:lnTo>
                  <a:pt x="2036" y="673"/>
                </a:lnTo>
                <a:lnTo>
                  <a:pt x="2035" y="669"/>
                </a:lnTo>
                <a:lnTo>
                  <a:pt x="2039" y="667"/>
                </a:lnTo>
                <a:lnTo>
                  <a:pt x="2040" y="667"/>
                </a:lnTo>
                <a:lnTo>
                  <a:pt x="2039" y="666"/>
                </a:lnTo>
                <a:lnTo>
                  <a:pt x="2037" y="658"/>
                </a:lnTo>
                <a:lnTo>
                  <a:pt x="2040" y="652"/>
                </a:lnTo>
                <a:lnTo>
                  <a:pt x="2043" y="650"/>
                </a:lnTo>
                <a:lnTo>
                  <a:pt x="2043" y="649"/>
                </a:lnTo>
                <a:lnTo>
                  <a:pt x="2044" y="649"/>
                </a:lnTo>
                <a:lnTo>
                  <a:pt x="2055" y="650"/>
                </a:lnTo>
                <a:lnTo>
                  <a:pt x="2059" y="653"/>
                </a:lnTo>
                <a:lnTo>
                  <a:pt x="2063" y="656"/>
                </a:lnTo>
                <a:lnTo>
                  <a:pt x="2067" y="654"/>
                </a:lnTo>
                <a:lnTo>
                  <a:pt x="2067" y="653"/>
                </a:lnTo>
                <a:lnTo>
                  <a:pt x="2068" y="653"/>
                </a:lnTo>
                <a:lnTo>
                  <a:pt x="2068" y="652"/>
                </a:lnTo>
                <a:lnTo>
                  <a:pt x="2069" y="652"/>
                </a:lnTo>
                <a:lnTo>
                  <a:pt x="2069" y="651"/>
                </a:lnTo>
                <a:lnTo>
                  <a:pt x="2070" y="651"/>
                </a:lnTo>
                <a:lnTo>
                  <a:pt x="2070" y="650"/>
                </a:lnTo>
                <a:lnTo>
                  <a:pt x="2070" y="649"/>
                </a:lnTo>
                <a:lnTo>
                  <a:pt x="2071" y="650"/>
                </a:lnTo>
                <a:lnTo>
                  <a:pt x="2073" y="646"/>
                </a:lnTo>
                <a:lnTo>
                  <a:pt x="2074" y="643"/>
                </a:lnTo>
                <a:lnTo>
                  <a:pt x="2074" y="642"/>
                </a:lnTo>
                <a:lnTo>
                  <a:pt x="2074" y="637"/>
                </a:lnTo>
                <a:lnTo>
                  <a:pt x="2076" y="637"/>
                </a:lnTo>
                <a:lnTo>
                  <a:pt x="2074" y="629"/>
                </a:lnTo>
                <a:lnTo>
                  <a:pt x="2073" y="624"/>
                </a:lnTo>
                <a:lnTo>
                  <a:pt x="2072" y="614"/>
                </a:lnTo>
                <a:lnTo>
                  <a:pt x="2072" y="611"/>
                </a:lnTo>
                <a:lnTo>
                  <a:pt x="2071" y="602"/>
                </a:lnTo>
                <a:lnTo>
                  <a:pt x="2071" y="600"/>
                </a:lnTo>
                <a:lnTo>
                  <a:pt x="2073" y="596"/>
                </a:lnTo>
                <a:lnTo>
                  <a:pt x="2073" y="594"/>
                </a:lnTo>
                <a:lnTo>
                  <a:pt x="2072" y="593"/>
                </a:lnTo>
                <a:lnTo>
                  <a:pt x="2072" y="592"/>
                </a:lnTo>
                <a:lnTo>
                  <a:pt x="2071" y="592"/>
                </a:lnTo>
                <a:lnTo>
                  <a:pt x="2071" y="591"/>
                </a:lnTo>
                <a:lnTo>
                  <a:pt x="2073" y="590"/>
                </a:lnTo>
                <a:lnTo>
                  <a:pt x="2074" y="584"/>
                </a:lnTo>
                <a:lnTo>
                  <a:pt x="2074" y="583"/>
                </a:lnTo>
                <a:lnTo>
                  <a:pt x="2076" y="579"/>
                </a:lnTo>
                <a:lnTo>
                  <a:pt x="2076" y="578"/>
                </a:lnTo>
                <a:lnTo>
                  <a:pt x="2077" y="575"/>
                </a:lnTo>
                <a:lnTo>
                  <a:pt x="2078" y="571"/>
                </a:lnTo>
                <a:lnTo>
                  <a:pt x="2080" y="570"/>
                </a:lnTo>
                <a:lnTo>
                  <a:pt x="2082" y="568"/>
                </a:lnTo>
                <a:lnTo>
                  <a:pt x="2084" y="568"/>
                </a:lnTo>
                <a:lnTo>
                  <a:pt x="2085" y="567"/>
                </a:lnTo>
                <a:lnTo>
                  <a:pt x="2086" y="568"/>
                </a:lnTo>
                <a:lnTo>
                  <a:pt x="2087" y="569"/>
                </a:lnTo>
                <a:lnTo>
                  <a:pt x="2089" y="570"/>
                </a:lnTo>
                <a:lnTo>
                  <a:pt x="2090" y="577"/>
                </a:lnTo>
                <a:lnTo>
                  <a:pt x="2090" y="578"/>
                </a:lnTo>
                <a:lnTo>
                  <a:pt x="2091" y="582"/>
                </a:lnTo>
                <a:lnTo>
                  <a:pt x="2091" y="584"/>
                </a:lnTo>
                <a:lnTo>
                  <a:pt x="2094" y="588"/>
                </a:lnTo>
                <a:lnTo>
                  <a:pt x="2097" y="592"/>
                </a:lnTo>
                <a:lnTo>
                  <a:pt x="2099" y="594"/>
                </a:lnTo>
                <a:lnTo>
                  <a:pt x="2103" y="597"/>
                </a:lnTo>
                <a:lnTo>
                  <a:pt x="2104" y="600"/>
                </a:lnTo>
                <a:lnTo>
                  <a:pt x="2106" y="602"/>
                </a:lnTo>
                <a:lnTo>
                  <a:pt x="2110" y="605"/>
                </a:lnTo>
                <a:lnTo>
                  <a:pt x="2111" y="608"/>
                </a:lnTo>
                <a:lnTo>
                  <a:pt x="2113" y="610"/>
                </a:lnTo>
                <a:lnTo>
                  <a:pt x="2115" y="614"/>
                </a:lnTo>
                <a:lnTo>
                  <a:pt x="2115" y="620"/>
                </a:lnTo>
                <a:lnTo>
                  <a:pt x="2114" y="624"/>
                </a:lnTo>
                <a:lnTo>
                  <a:pt x="2113" y="628"/>
                </a:lnTo>
                <a:lnTo>
                  <a:pt x="2113" y="629"/>
                </a:lnTo>
                <a:lnTo>
                  <a:pt x="2113" y="630"/>
                </a:lnTo>
                <a:lnTo>
                  <a:pt x="2113" y="632"/>
                </a:lnTo>
                <a:lnTo>
                  <a:pt x="2113" y="633"/>
                </a:lnTo>
                <a:lnTo>
                  <a:pt x="2113" y="634"/>
                </a:lnTo>
                <a:lnTo>
                  <a:pt x="2113" y="635"/>
                </a:lnTo>
                <a:lnTo>
                  <a:pt x="2112" y="635"/>
                </a:lnTo>
                <a:lnTo>
                  <a:pt x="2112" y="636"/>
                </a:lnTo>
                <a:lnTo>
                  <a:pt x="2112" y="637"/>
                </a:lnTo>
                <a:lnTo>
                  <a:pt x="2112" y="638"/>
                </a:lnTo>
                <a:lnTo>
                  <a:pt x="2112" y="639"/>
                </a:lnTo>
                <a:lnTo>
                  <a:pt x="2112" y="641"/>
                </a:lnTo>
                <a:lnTo>
                  <a:pt x="2113" y="641"/>
                </a:lnTo>
                <a:lnTo>
                  <a:pt x="2113" y="642"/>
                </a:lnTo>
                <a:lnTo>
                  <a:pt x="2113" y="643"/>
                </a:lnTo>
                <a:lnTo>
                  <a:pt x="2113" y="644"/>
                </a:lnTo>
                <a:lnTo>
                  <a:pt x="2113" y="645"/>
                </a:lnTo>
                <a:lnTo>
                  <a:pt x="2113" y="646"/>
                </a:lnTo>
                <a:lnTo>
                  <a:pt x="2113" y="647"/>
                </a:lnTo>
                <a:lnTo>
                  <a:pt x="2113" y="649"/>
                </a:lnTo>
                <a:lnTo>
                  <a:pt x="2113" y="650"/>
                </a:lnTo>
                <a:lnTo>
                  <a:pt x="2113" y="651"/>
                </a:lnTo>
                <a:lnTo>
                  <a:pt x="2113" y="652"/>
                </a:lnTo>
                <a:lnTo>
                  <a:pt x="2113" y="653"/>
                </a:lnTo>
                <a:lnTo>
                  <a:pt x="2114" y="654"/>
                </a:lnTo>
                <a:lnTo>
                  <a:pt x="2114" y="655"/>
                </a:lnTo>
                <a:lnTo>
                  <a:pt x="2114" y="656"/>
                </a:lnTo>
                <a:lnTo>
                  <a:pt x="2114" y="658"/>
                </a:lnTo>
                <a:lnTo>
                  <a:pt x="2114" y="659"/>
                </a:lnTo>
                <a:lnTo>
                  <a:pt x="2115" y="660"/>
                </a:lnTo>
                <a:lnTo>
                  <a:pt x="2115" y="661"/>
                </a:lnTo>
                <a:lnTo>
                  <a:pt x="2115" y="662"/>
                </a:lnTo>
                <a:lnTo>
                  <a:pt x="2116" y="662"/>
                </a:lnTo>
                <a:lnTo>
                  <a:pt x="2116" y="663"/>
                </a:lnTo>
                <a:lnTo>
                  <a:pt x="2116" y="664"/>
                </a:lnTo>
                <a:lnTo>
                  <a:pt x="2118" y="664"/>
                </a:lnTo>
                <a:lnTo>
                  <a:pt x="2118" y="666"/>
                </a:lnTo>
                <a:lnTo>
                  <a:pt x="2118" y="667"/>
                </a:lnTo>
                <a:lnTo>
                  <a:pt x="2119" y="668"/>
                </a:lnTo>
                <a:lnTo>
                  <a:pt x="2119" y="669"/>
                </a:lnTo>
                <a:lnTo>
                  <a:pt x="2120" y="670"/>
                </a:lnTo>
                <a:lnTo>
                  <a:pt x="2120" y="671"/>
                </a:lnTo>
                <a:lnTo>
                  <a:pt x="2121" y="671"/>
                </a:lnTo>
                <a:lnTo>
                  <a:pt x="2121" y="672"/>
                </a:lnTo>
                <a:lnTo>
                  <a:pt x="2121" y="673"/>
                </a:lnTo>
                <a:lnTo>
                  <a:pt x="2122" y="673"/>
                </a:lnTo>
                <a:lnTo>
                  <a:pt x="2122" y="675"/>
                </a:lnTo>
                <a:lnTo>
                  <a:pt x="2122" y="676"/>
                </a:lnTo>
                <a:lnTo>
                  <a:pt x="2123" y="677"/>
                </a:lnTo>
                <a:lnTo>
                  <a:pt x="2123" y="678"/>
                </a:lnTo>
                <a:lnTo>
                  <a:pt x="2123" y="679"/>
                </a:lnTo>
                <a:lnTo>
                  <a:pt x="2124" y="679"/>
                </a:lnTo>
                <a:lnTo>
                  <a:pt x="2124" y="680"/>
                </a:lnTo>
                <a:lnTo>
                  <a:pt x="2124" y="681"/>
                </a:lnTo>
                <a:lnTo>
                  <a:pt x="2124" y="683"/>
                </a:lnTo>
                <a:lnTo>
                  <a:pt x="2124" y="684"/>
                </a:lnTo>
                <a:lnTo>
                  <a:pt x="2125" y="685"/>
                </a:lnTo>
                <a:lnTo>
                  <a:pt x="2125" y="686"/>
                </a:lnTo>
                <a:lnTo>
                  <a:pt x="2125" y="687"/>
                </a:lnTo>
                <a:lnTo>
                  <a:pt x="2127" y="688"/>
                </a:lnTo>
                <a:lnTo>
                  <a:pt x="2127" y="689"/>
                </a:lnTo>
                <a:lnTo>
                  <a:pt x="2127" y="691"/>
                </a:lnTo>
                <a:lnTo>
                  <a:pt x="2127" y="692"/>
                </a:lnTo>
                <a:lnTo>
                  <a:pt x="2128" y="693"/>
                </a:lnTo>
                <a:lnTo>
                  <a:pt x="2128" y="694"/>
                </a:lnTo>
                <a:lnTo>
                  <a:pt x="2128" y="695"/>
                </a:lnTo>
                <a:lnTo>
                  <a:pt x="2128" y="696"/>
                </a:lnTo>
                <a:lnTo>
                  <a:pt x="2129" y="696"/>
                </a:lnTo>
                <a:lnTo>
                  <a:pt x="2129" y="697"/>
                </a:lnTo>
                <a:lnTo>
                  <a:pt x="2129" y="698"/>
                </a:lnTo>
                <a:lnTo>
                  <a:pt x="2129" y="700"/>
                </a:lnTo>
                <a:lnTo>
                  <a:pt x="2130" y="701"/>
                </a:lnTo>
                <a:lnTo>
                  <a:pt x="2130" y="702"/>
                </a:lnTo>
                <a:lnTo>
                  <a:pt x="2130" y="703"/>
                </a:lnTo>
                <a:lnTo>
                  <a:pt x="2130" y="704"/>
                </a:lnTo>
                <a:lnTo>
                  <a:pt x="2130" y="705"/>
                </a:lnTo>
                <a:lnTo>
                  <a:pt x="2130" y="706"/>
                </a:lnTo>
                <a:lnTo>
                  <a:pt x="2130" y="708"/>
                </a:lnTo>
                <a:lnTo>
                  <a:pt x="2130" y="709"/>
                </a:lnTo>
                <a:lnTo>
                  <a:pt x="2130" y="710"/>
                </a:lnTo>
                <a:lnTo>
                  <a:pt x="2131" y="711"/>
                </a:lnTo>
                <a:lnTo>
                  <a:pt x="2130" y="713"/>
                </a:lnTo>
                <a:lnTo>
                  <a:pt x="2130" y="714"/>
                </a:lnTo>
                <a:lnTo>
                  <a:pt x="2130" y="717"/>
                </a:lnTo>
                <a:lnTo>
                  <a:pt x="2130" y="718"/>
                </a:lnTo>
                <a:lnTo>
                  <a:pt x="2129" y="719"/>
                </a:lnTo>
                <a:lnTo>
                  <a:pt x="2129" y="720"/>
                </a:lnTo>
                <a:lnTo>
                  <a:pt x="2129" y="721"/>
                </a:lnTo>
                <a:lnTo>
                  <a:pt x="2129" y="722"/>
                </a:lnTo>
                <a:lnTo>
                  <a:pt x="2129" y="723"/>
                </a:lnTo>
                <a:lnTo>
                  <a:pt x="2128" y="723"/>
                </a:lnTo>
                <a:lnTo>
                  <a:pt x="2128" y="725"/>
                </a:lnTo>
                <a:lnTo>
                  <a:pt x="2128" y="726"/>
                </a:lnTo>
                <a:lnTo>
                  <a:pt x="2128" y="727"/>
                </a:lnTo>
                <a:lnTo>
                  <a:pt x="2128" y="728"/>
                </a:lnTo>
                <a:lnTo>
                  <a:pt x="2127" y="729"/>
                </a:lnTo>
                <a:lnTo>
                  <a:pt x="2127" y="730"/>
                </a:lnTo>
                <a:lnTo>
                  <a:pt x="2127" y="731"/>
                </a:lnTo>
                <a:lnTo>
                  <a:pt x="2127" y="732"/>
                </a:lnTo>
                <a:lnTo>
                  <a:pt x="2125" y="734"/>
                </a:lnTo>
                <a:lnTo>
                  <a:pt x="2125" y="735"/>
                </a:lnTo>
                <a:lnTo>
                  <a:pt x="2125" y="736"/>
                </a:lnTo>
                <a:lnTo>
                  <a:pt x="2125" y="737"/>
                </a:lnTo>
                <a:lnTo>
                  <a:pt x="2124" y="738"/>
                </a:lnTo>
                <a:lnTo>
                  <a:pt x="2124" y="739"/>
                </a:lnTo>
                <a:lnTo>
                  <a:pt x="2124" y="740"/>
                </a:lnTo>
                <a:lnTo>
                  <a:pt x="2124" y="742"/>
                </a:lnTo>
                <a:lnTo>
                  <a:pt x="2123" y="743"/>
                </a:lnTo>
                <a:lnTo>
                  <a:pt x="2123" y="744"/>
                </a:lnTo>
                <a:lnTo>
                  <a:pt x="2123" y="745"/>
                </a:lnTo>
                <a:lnTo>
                  <a:pt x="2122" y="745"/>
                </a:lnTo>
                <a:lnTo>
                  <a:pt x="2122" y="746"/>
                </a:lnTo>
                <a:lnTo>
                  <a:pt x="2122" y="747"/>
                </a:lnTo>
                <a:lnTo>
                  <a:pt x="2121" y="747"/>
                </a:lnTo>
                <a:lnTo>
                  <a:pt x="2121" y="748"/>
                </a:lnTo>
                <a:lnTo>
                  <a:pt x="2120" y="748"/>
                </a:lnTo>
                <a:lnTo>
                  <a:pt x="2120" y="750"/>
                </a:lnTo>
                <a:lnTo>
                  <a:pt x="2119" y="750"/>
                </a:lnTo>
                <a:lnTo>
                  <a:pt x="2118" y="750"/>
                </a:lnTo>
                <a:lnTo>
                  <a:pt x="2118" y="751"/>
                </a:lnTo>
                <a:lnTo>
                  <a:pt x="2116" y="751"/>
                </a:lnTo>
                <a:lnTo>
                  <a:pt x="2115" y="751"/>
                </a:lnTo>
                <a:lnTo>
                  <a:pt x="2115" y="752"/>
                </a:lnTo>
                <a:lnTo>
                  <a:pt x="2114" y="752"/>
                </a:lnTo>
                <a:lnTo>
                  <a:pt x="2113" y="752"/>
                </a:lnTo>
                <a:lnTo>
                  <a:pt x="2113" y="753"/>
                </a:lnTo>
                <a:lnTo>
                  <a:pt x="2112" y="753"/>
                </a:lnTo>
                <a:lnTo>
                  <a:pt x="2111" y="753"/>
                </a:lnTo>
                <a:lnTo>
                  <a:pt x="2111" y="754"/>
                </a:lnTo>
                <a:lnTo>
                  <a:pt x="2110" y="754"/>
                </a:lnTo>
                <a:lnTo>
                  <a:pt x="2108" y="754"/>
                </a:lnTo>
                <a:lnTo>
                  <a:pt x="2108" y="755"/>
                </a:lnTo>
                <a:lnTo>
                  <a:pt x="2107" y="755"/>
                </a:lnTo>
                <a:lnTo>
                  <a:pt x="2106" y="755"/>
                </a:lnTo>
                <a:lnTo>
                  <a:pt x="2107" y="756"/>
                </a:lnTo>
                <a:lnTo>
                  <a:pt x="2112" y="760"/>
                </a:lnTo>
                <a:lnTo>
                  <a:pt x="2112" y="761"/>
                </a:lnTo>
                <a:lnTo>
                  <a:pt x="2113" y="761"/>
                </a:lnTo>
                <a:lnTo>
                  <a:pt x="2115" y="759"/>
                </a:lnTo>
                <a:lnTo>
                  <a:pt x="2116" y="759"/>
                </a:lnTo>
                <a:lnTo>
                  <a:pt x="2118" y="757"/>
                </a:lnTo>
                <a:lnTo>
                  <a:pt x="2119" y="757"/>
                </a:lnTo>
                <a:lnTo>
                  <a:pt x="2121" y="757"/>
                </a:lnTo>
                <a:lnTo>
                  <a:pt x="2122" y="757"/>
                </a:lnTo>
                <a:lnTo>
                  <a:pt x="2123" y="759"/>
                </a:lnTo>
                <a:lnTo>
                  <a:pt x="2125" y="761"/>
                </a:lnTo>
                <a:lnTo>
                  <a:pt x="2130" y="765"/>
                </a:lnTo>
                <a:lnTo>
                  <a:pt x="2131" y="765"/>
                </a:lnTo>
                <a:lnTo>
                  <a:pt x="2135" y="763"/>
                </a:lnTo>
                <a:lnTo>
                  <a:pt x="2138" y="762"/>
                </a:lnTo>
                <a:lnTo>
                  <a:pt x="2140" y="762"/>
                </a:lnTo>
                <a:lnTo>
                  <a:pt x="2141" y="762"/>
                </a:lnTo>
                <a:lnTo>
                  <a:pt x="2152" y="762"/>
                </a:lnTo>
                <a:lnTo>
                  <a:pt x="2161" y="762"/>
                </a:lnTo>
                <a:lnTo>
                  <a:pt x="2163" y="762"/>
                </a:lnTo>
                <a:lnTo>
                  <a:pt x="2163" y="756"/>
                </a:lnTo>
                <a:lnTo>
                  <a:pt x="2175" y="755"/>
                </a:lnTo>
                <a:lnTo>
                  <a:pt x="2175" y="756"/>
                </a:lnTo>
                <a:lnTo>
                  <a:pt x="2175" y="757"/>
                </a:lnTo>
                <a:lnTo>
                  <a:pt x="2177" y="759"/>
                </a:lnTo>
                <a:lnTo>
                  <a:pt x="2177" y="760"/>
                </a:lnTo>
                <a:lnTo>
                  <a:pt x="2177" y="761"/>
                </a:lnTo>
                <a:lnTo>
                  <a:pt x="2177" y="762"/>
                </a:lnTo>
                <a:lnTo>
                  <a:pt x="2174" y="761"/>
                </a:lnTo>
                <a:lnTo>
                  <a:pt x="2166" y="762"/>
                </a:lnTo>
                <a:lnTo>
                  <a:pt x="2160" y="764"/>
                </a:lnTo>
                <a:lnTo>
                  <a:pt x="2158" y="764"/>
                </a:lnTo>
                <a:lnTo>
                  <a:pt x="2158" y="767"/>
                </a:lnTo>
                <a:lnTo>
                  <a:pt x="2157" y="767"/>
                </a:lnTo>
                <a:lnTo>
                  <a:pt x="2157" y="770"/>
                </a:lnTo>
                <a:lnTo>
                  <a:pt x="2157" y="772"/>
                </a:lnTo>
                <a:lnTo>
                  <a:pt x="2157" y="774"/>
                </a:lnTo>
                <a:lnTo>
                  <a:pt x="2155" y="780"/>
                </a:lnTo>
                <a:lnTo>
                  <a:pt x="2154" y="782"/>
                </a:lnTo>
                <a:lnTo>
                  <a:pt x="2155" y="782"/>
                </a:lnTo>
                <a:lnTo>
                  <a:pt x="2156" y="782"/>
                </a:lnTo>
                <a:lnTo>
                  <a:pt x="2158" y="784"/>
                </a:lnTo>
                <a:lnTo>
                  <a:pt x="2160" y="786"/>
                </a:lnTo>
                <a:lnTo>
                  <a:pt x="2161" y="787"/>
                </a:lnTo>
                <a:lnTo>
                  <a:pt x="2165" y="793"/>
                </a:lnTo>
                <a:lnTo>
                  <a:pt x="2167" y="796"/>
                </a:lnTo>
                <a:lnTo>
                  <a:pt x="2169" y="798"/>
                </a:lnTo>
                <a:lnTo>
                  <a:pt x="2177" y="790"/>
                </a:lnTo>
                <a:lnTo>
                  <a:pt x="2182" y="789"/>
                </a:lnTo>
                <a:lnTo>
                  <a:pt x="2189" y="789"/>
                </a:lnTo>
                <a:lnTo>
                  <a:pt x="2192" y="789"/>
                </a:lnTo>
                <a:lnTo>
                  <a:pt x="2197" y="789"/>
                </a:lnTo>
                <a:lnTo>
                  <a:pt x="2198" y="789"/>
                </a:lnTo>
                <a:lnTo>
                  <a:pt x="2199" y="789"/>
                </a:lnTo>
                <a:lnTo>
                  <a:pt x="2200" y="790"/>
                </a:lnTo>
                <a:lnTo>
                  <a:pt x="2201" y="790"/>
                </a:lnTo>
                <a:lnTo>
                  <a:pt x="2203" y="790"/>
                </a:lnTo>
                <a:lnTo>
                  <a:pt x="2204" y="790"/>
                </a:lnTo>
                <a:lnTo>
                  <a:pt x="2205" y="790"/>
                </a:lnTo>
                <a:lnTo>
                  <a:pt x="2206" y="790"/>
                </a:lnTo>
                <a:lnTo>
                  <a:pt x="2211" y="789"/>
                </a:lnTo>
                <a:lnTo>
                  <a:pt x="2214" y="789"/>
                </a:lnTo>
                <a:lnTo>
                  <a:pt x="2215" y="788"/>
                </a:lnTo>
                <a:lnTo>
                  <a:pt x="2220" y="788"/>
                </a:lnTo>
                <a:lnTo>
                  <a:pt x="2224" y="788"/>
                </a:lnTo>
                <a:lnTo>
                  <a:pt x="2229" y="788"/>
                </a:lnTo>
                <a:lnTo>
                  <a:pt x="2234" y="787"/>
                </a:lnTo>
                <a:lnTo>
                  <a:pt x="2237" y="787"/>
                </a:lnTo>
                <a:lnTo>
                  <a:pt x="2238" y="787"/>
                </a:lnTo>
                <a:lnTo>
                  <a:pt x="2239" y="787"/>
                </a:lnTo>
                <a:lnTo>
                  <a:pt x="2240" y="787"/>
                </a:lnTo>
                <a:lnTo>
                  <a:pt x="2241" y="787"/>
                </a:lnTo>
                <a:lnTo>
                  <a:pt x="2242" y="787"/>
                </a:lnTo>
                <a:lnTo>
                  <a:pt x="2242" y="788"/>
                </a:lnTo>
                <a:lnTo>
                  <a:pt x="2243" y="788"/>
                </a:lnTo>
                <a:lnTo>
                  <a:pt x="2245" y="788"/>
                </a:lnTo>
                <a:lnTo>
                  <a:pt x="2249" y="789"/>
                </a:lnTo>
                <a:lnTo>
                  <a:pt x="2249" y="790"/>
                </a:lnTo>
                <a:lnTo>
                  <a:pt x="2248" y="795"/>
                </a:lnTo>
                <a:lnTo>
                  <a:pt x="2247" y="797"/>
                </a:lnTo>
                <a:lnTo>
                  <a:pt x="2246" y="799"/>
                </a:lnTo>
                <a:lnTo>
                  <a:pt x="2247" y="801"/>
                </a:lnTo>
                <a:lnTo>
                  <a:pt x="2249" y="801"/>
                </a:lnTo>
                <a:lnTo>
                  <a:pt x="2251" y="802"/>
                </a:lnTo>
                <a:lnTo>
                  <a:pt x="2252" y="799"/>
                </a:lnTo>
                <a:lnTo>
                  <a:pt x="2252" y="798"/>
                </a:lnTo>
                <a:lnTo>
                  <a:pt x="2254" y="797"/>
                </a:lnTo>
                <a:lnTo>
                  <a:pt x="2255" y="796"/>
                </a:lnTo>
                <a:lnTo>
                  <a:pt x="2255" y="795"/>
                </a:lnTo>
                <a:lnTo>
                  <a:pt x="2256" y="794"/>
                </a:lnTo>
                <a:lnTo>
                  <a:pt x="2258" y="795"/>
                </a:lnTo>
                <a:lnTo>
                  <a:pt x="2259" y="796"/>
                </a:lnTo>
                <a:lnTo>
                  <a:pt x="2262" y="797"/>
                </a:lnTo>
                <a:lnTo>
                  <a:pt x="2263" y="798"/>
                </a:lnTo>
                <a:lnTo>
                  <a:pt x="2264" y="799"/>
                </a:lnTo>
                <a:lnTo>
                  <a:pt x="2265" y="799"/>
                </a:lnTo>
                <a:lnTo>
                  <a:pt x="2266" y="801"/>
                </a:lnTo>
                <a:lnTo>
                  <a:pt x="2267" y="802"/>
                </a:lnTo>
                <a:lnTo>
                  <a:pt x="2268" y="802"/>
                </a:lnTo>
                <a:lnTo>
                  <a:pt x="2270" y="803"/>
                </a:lnTo>
                <a:lnTo>
                  <a:pt x="2272" y="804"/>
                </a:lnTo>
                <a:lnTo>
                  <a:pt x="2273" y="805"/>
                </a:lnTo>
                <a:lnTo>
                  <a:pt x="2275" y="806"/>
                </a:lnTo>
                <a:lnTo>
                  <a:pt x="2276" y="807"/>
                </a:lnTo>
                <a:lnTo>
                  <a:pt x="2277" y="807"/>
                </a:lnTo>
                <a:lnTo>
                  <a:pt x="2277" y="808"/>
                </a:lnTo>
                <a:lnTo>
                  <a:pt x="2279" y="810"/>
                </a:lnTo>
                <a:lnTo>
                  <a:pt x="2281" y="810"/>
                </a:lnTo>
                <a:lnTo>
                  <a:pt x="2285" y="808"/>
                </a:lnTo>
                <a:lnTo>
                  <a:pt x="2287" y="811"/>
                </a:lnTo>
                <a:lnTo>
                  <a:pt x="2289" y="811"/>
                </a:lnTo>
                <a:lnTo>
                  <a:pt x="2292" y="810"/>
                </a:lnTo>
                <a:lnTo>
                  <a:pt x="2294" y="808"/>
                </a:lnTo>
                <a:lnTo>
                  <a:pt x="2296" y="808"/>
                </a:lnTo>
                <a:lnTo>
                  <a:pt x="2301" y="807"/>
                </a:lnTo>
                <a:lnTo>
                  <a:pt x="2301" y="806"/>
                </a:lnTo>
                <a:lnTo>
                  <a:pt x="2297" y="805"/>
                </a:lnTo>
                <a:lnTo>
                  <a:pt x="2289" y="803"/>
                </a:lnTo>
                <a:lnTo>
                  <a:pt x="2289" y="802"/>
                </a:lnTo>
                <a:lnTo>
                  <a:pt x="2290" y="773"/>
                </a:lnTo>
                <a:lnTo>
                  <a:pt x="2282" y="771"/>
                </a:lnTo>
                <a:lnTo>
                  <a:pt x="2282" y="777"/>
                </a:lnTo>
                <a:lnTo>
                  <a:pt x="2281" y="780"/>
                </a:lnTo>
                <a:lnTo>
                  <a:pt x="2280" y="785"/>
                </a:lnTo>
                <a:lnTo>
                  <a:pt x="2279" y="793"/>
                </a:lnTo>
                <a:lnTo>
                  <a:pt x="2277" y="798"/>
                </a:lnTo>
                <a:lnTo>
                  <a:pt x="2277" y="799"/>
                </a:lnTo>
                <a:lnTo>
                  <a:pt x="2265" y="795"/>
                </a:lnTo>
                <a:lnTo>
                  <a:pt x="2265" y="794"/>
                </a:lnTo>
                <a:lnTo>
                  <a:pt x="2266" y="791"/>
                </a:lnTo>
                <a:lnTo>
                  <a:pt x="2267" y="788"/>
                </a:lnTo>
                <a:lnTo>
                  <a:pt x="2268" y="785"/>
                </a:lnTo>
                <a:lnTo>
                  <a:pt x="2270" y="780"/>
                </a:lnTo>
                <a:lnTo>
                  <a:pt x="2272" y="773"/>
                </a:lnTo>
                <a:lnTo>
                  <a:pt x="2273" y="770"/>
                </a:lnTo>
                <a:lnTo>
                  <a:pt x="2273" y="769"/>
                </a:lnTo>
                <a:lnTo>
                  <a:pt x="2272" y="769"/>
                </a:lnTo>
                <a:lnTo>
                  <a:pt x="2271" y="769"/>
                </a:lnTo>
                <a:lnTo>
                  <a:pt x="2268" y="769"/>
                </a:lnTo>
                <a:lnTo>
                  <a:pt x="2267" y="769"/>
                </a:lnTo>
                <a:lnTo>
                  <a:pt x="2266" y="768"/>
                </a:lnTo>
                <a:lnTo>
                  <a:pt x="2265" y="768"/>
                </a:lnTo>
                <a:lnTo>
                  <a:pt x="2264" y="768"/>
                </a:lnTo>
                <a:lnTo>
                  <a:pt x="2262" y="767"/>
                </a:lnTo>
                <a:lnTo>
                  <a:pt x="2259" y="767"/>
                </a:lnTo>
                <a:lnTo>
                  <a:pt x="2245" y="763"/>
                </a:lnTo>
                <a:lnTo>
                  <a:pt x="2231" y="761"/>
                </a:lnTo>
                <a:lnTo>
                  <a:pt x="2231" y="760"/>
                </a:lnTo>
                <a:lnTo>
                  <a:pt x="2231" y="759"/>
                </a:lnTo>
                <a:lnTo>
                  <a:pt x="2231" y="756"/>
                </a:lnTo>
                <a:lnTo>
                  <a:pt x="2231" y="754"/>
                </a:lnTo>
                <a:lnTo>
                  <a:pt x="2231" y="753"/>
                </a:lnTo>
                <a:lnTo>
                  <a:pt x="2231" y="752"/>
                </a:lnTo>
                <a:lnTo>
                  <a:pt x="2231" y="743"/>
                </a:lnTo>
                <a:lnTo>
                  <a:pt x="2231" y="742"/>
                </a:lnTo>
                <a:lnTo>
                  <a:pt x="2230" y="742"/>
                </a:lnTo>
                <a:lnTo>
                  <a:pt x="2230" y="740"/>
                </a:lnTo>
                <a:lnTo>
                  <a:pt x="2229" y="740"/>
                </a:lnTo>
                <a:lnTo>
                  <a:pt x="2229" y="739"/>
                </a:lnTo>
                <a:lnTo>
                  <a:pt x="2228" y="739"/>
                </a:lnTo>
                <a:lnTo>
                  <a:pt x="2231" y="737"/>
                </a:lnTo>
                <a:lnTo>
                  <a:pt x="2231" y="738"/>
                </a:lnTo>
                <a:lnTo>
                  <a:pt x="2232" y="737"/>
                </a:lnTo>
                <a:lnTo>
                  <a:pt x="2233" y="737"/>
                </a:lnTo>
                <a:lnTo>
                  <a:pt x="2234" y="736"/>
                </a:lnTo>
                <a:lnTo>
                  <a:pt x="2237" y="735"/>
                </a:lnTo>
                <a:lnTo>
                  <a:pt x="2241" y="732"/>
                </a:lnTo>
                <a:lnTo>
                  <a:pt x="2242" y="731"/>
                </a:lnTo>
                <a:lnTo>
                  <a:pt x="2245" y="730"/>
                </a:lnTo>
                <a:lnTo>
                  <a:pt x="2249" y="728"/>
                </a:lnTo>
                <a:lnTo>
                  <a:pt x="2250" y="730"/>
                </a:lnTo>
                <a:lnTo>
                  <a:pt x="2251" y="731"/>
                </a:lnTo>
                <a:lnTo>
                  <a:pt x="2252" y="731"/>
                </a:lnTo>
                <a:lnTo>
                  <a:pt x="2254" y="730"/>
                </a:lnTo>
                <a:lnTo>
                  <a:pt x="2255" y="730"/>
                </a:lnTo>
                <a:lnTo>
                  <a:pt x="2255" y="729"/>
                </a:lnTo>
                <a:lnTo>
                  <a:pt x="2256" y="729"/>
                </a:lnTo>
                <a:lnTo>
                  <a:pt x="2258" y="728"/>
                </a:lnTo>
                <a:lnTo>
                  <a:pt x="2256" y="727"/>
                </a:lnTo>
                <a:lnTo>
                  <a:pt x="2252" y="727"/>
                </a:lnTo>
                <a:lnTo>
                  <a:pt x="2274" y="717"/>
                </a:lnTo>
                <a:lnTo>
                  <a:pt x="2273" y="715"/>
                </a:lnTo>
                <a:lnTo>
                  <a:pt x="2283" y="711"/>
                </a:lnTo>
                <a:lnTo>
                  <a:pt x="2289" y="708"/>
                </a:lnTo>
                <a:lnTo>
                  <a:pt x="2297" y="703"/>
                </a:lnTo>
                <a:lnTo>
                  <a:pt x="2302" y="701"/>
                </a:lnTo>
                <a:lnTo>
                  <a:pt x="2308" y="698"/>
                </a:lnTo>
                <a:lnTo>
                  <a:pt x="2311" y="696"/>
                </a:lnTo>
                <a:lnTo>
                  <a:pt x="2319" y="693"/>
                </a:lnTo>
                <a:lnTo>
                  <a:pt x="2328" y="688"/>
                </a:lnTo>
                <a:lnTo>
                  <a:pt x="2328" y="689"/>
                </a:lnTo>
                <a:lnTo>
                  <a:pt x="2328" y="694"/>
                </a:lnTo>
                <a:lnTo>
                  <a:pt x="2328" y="696"/>
                </a:lnTo>
                <a:lnTo>
                  <a:pt x="2328" y="697"/>
                </a:lnTo>
                <a:lnTo>
                  <a:pt x="2328" y="698"/>
                </a:lnTo>
                <a:lnTo>
                  <a:pt x="2328" y="700"/>
                </a:lnTo>
                <a:lnTo>
                  <a:pt x="2328" y="701"/>
                </a:lnTo>
                <a:lnTo>
                  <a:pt x="2328" y="702"/>
                </a:lnTo>
                <a:lnTo>
                  <a:pt x="2327" y="702"/>
                </a:lnTo>
                <a:lnTo>
                  <a:pt x="2327" y="703"/>
                </a:lnTo>
                <a:lnTo>
                  <a:pt x="2327" y="704"/>
                </a:lnTo>
                <a:lnTo>
                  <a:pt x="2326" y="705"/>
                </a:lnTo>
                <a:lnTo>
                  <a:pt x="2326" y="706"/>
                </a:lnTo>
                <a:lnTo>
                  <a:pt x="2325" y="706"/>
                </a:lnTo>
                <a:lnTo>
                  <a:pt x="2326" y="708"/>
                </a:lnTo>
                <a:lnTo>
                  <a:pt x="2328" y="703"/>
                </a:lnTo>
                <a:lnTo>
                  <a:pt x="2330" y="701"/>
                </a:lnTo>
                <a:lnTo>
                  <a:pt x="2338" y="701"/>
                </a:lnTo>
                <a:lnTo>
                  <a:pt x="2341" y="701"/>
                </a:lnTo>
                <a:lnTo>
                  <a:pt x="2341" y="721"/>
                </a:lnTo>
                <a:lnTo>
                  <a:pt x="2341" y="722"/>
                </a:lnTo>
                <a:lnTo>
                  <a:pt x="2341" y="723"/>
                </a:lnTo>
                <a:lnTo>
                  <a:pt x="2341" y="725"/>
                </a:lnTo>
                <a:lnTo>
                  <a:pt x="2341" y="726"/>
                </a:lnTo>
                <a:lnTo>
                  <a:pt x="2341" y="729"/>
                </a:lnTo>
                <a:lnTo>
                  <a:pt x="2342" y="730"/>
                </a:lnTo>
                <a:lnTo>
                  <a:pt x="2342" y="731"/>
                </a:lnTo>
                <a:lnTo>
                  <a:pt x="2342" y="732"/>
                </a:lnTo>
                <a:lnTo>
                  <a:pt x="2342" y="734"/>
                </a:lnTo>
                <a:lnTo>
                  <a:pt x="2342" y="736"/>
                </a:lnTo>
                <a:lnTo>
                  <a:pt x="2342" y="737"/>
                </a:lnTo>
                <a:lnTo>
                  <a:pt x="2342" y="738"/>
                </a:lnTo>
                <a:lnTo>
                  <a:pt x="2342" y="739"/>
                </a:lnTo>
                <a:lnTo>
                  <a:pt x="2342" y="740"/>
                </a:lnTo>
                <a:lnTo>
                  <a:pt x="2345" y="740"/>
                </a:lnTo>
                <a:lnTo>
                  <a:pt x="2350" y="742"/>
                </a:lnTo>
                <a:lnTo>
                  <a:pt x="2357" y="742"/>
                </a:lnTo>
                <a:lnTo>
                  <a:pt x="2364" y="742"/>
                </a:lnTo>
                <a:lnTo>
                  <a:pt x="2366" y="742"/>
                </a:lnTo>
                <a:lnTo>
                  <a:pt x="2369" y="742"/>
                </a:lnTo>
                <a:lnTo>
                  <a:pt x="2370" y="742"/>
                </a:lnTo>
                <a:lnTo>
                  <a:pt x="2373" y="742"/>
                </a:lnTo>
                <a:lnTo>
                  <a:pt x="2375" y="742"/>
                </a:lnTo>
                <a:lnTo>
                  <a:pt x="2376" y="742"/>
                </a:lnTo>
                <a:lnTo>
                  <a:pt x="2378" y="742"/>
                </a:lnTo>
                <a:lnTo>
                  <a:pt x="2380" y="742"/>
                </a:lnTo>
                <a:lnTo>
                  <a:pt x="2381" y="742"/>
                </a:lnTo>
                <a:lnTo>
                  <a:pt x="2383" y="742"/>
                </a:lnTo>
                <a:lnTo>
                  <a:pt x="2384" y="742"/>
                </a:lnTo>
                <a:lnTo>
                  <a:pt x="2386" y="742"/>
                </a:lnTo>
                <a:lnTo>
                  <a:pt x="2387" y="742"/>
                </a:lnTo>
                <a:lnTo>
                  <a:pt x="2390" y="742"/>
                </a:lnTo>
                <a:lnTo>
                  <a:pt x="2391" y="742"/>
                </a:lnTo>
                <a:lnTo>
                  <a:pt x="2392" y="742"/>
                </a:lnTo>
                <a:lnTo>
                  <a:pt x="2392" y="743"/>
                </a:lnTo>
                <a:lnTo>
                  <a:pt x="2393" y="743"/>
                </a:lnTo>
                <a:lnTo>
                  <a:pt x="2397" y="743"/>
                </a:lnTo>
                <a:lnTo>
                  <a:pt x="2399" y="743"/>
                </a:lnTo>
                <a:lnTo>
                  <a:pt x="2398" y="746"/>
                </a:lnTo>
                <a:lnTo>
                  <a:pt x="2398" y="747"/>
                </a:lnTo>
                <a:lnTo>
                  <a:pt x="2397" y="748"/>
                </a:lnTo>
                <a:lnTo>
                  <a:pt x="2395" y="751"/>
                </a:lnTo>
                <a:lnTo>
                  <a:pt x="2391" y="748"/>
                </a:lnTo>
                <a:lnTo>
                  <a:pt x="2390" y="751"/>
                </a:lnTo>
                <a:lnTo>
                  <a:pt x="2389" y="753"/>
                </a:lnTo>
                <a:lnTo>
                  <a:pt x="2387" y="755"/>
                </a:lnTo>
                <a:lnTo>
                  <a:pt x="2385" y="760"/>
                </a:lnTo>
                <a:lnTo>
                  <a:pt x="2382" y="767"/>
                </a:lnTo>
                <a:lnTo>
                  <a:pt x="2380" y="771"/>
                </a:lnTo>
                <a:lnTo>
                  <a:pt x="2384" y="773"/>
                </a:lnTo>
                <a:lnTo>
                  <a:pt x="2383" y="776"/>
                </a:lnTo>
                <a:lnTo>
                  <a:pt x="2382" y="777"/>
                </a:lnTo>
                <a:lnTo>
                  <a:pt x="2381" y="778"/>
                </a:lnTo>
                <a:lnTo>
                  <a:pt x="2377" y="782"/>
                </a:lnTo>
                <a:lnTo>
                  <a:pt x="2376" y="784"/>
                </a:lnTo>
                <a:lnTo>
                  <a:pt x="2374" y="787"/>
                </a:lnTo>
                <a:lnTo>
                  <a:pt x="2370" y="782"/>
                </a:lnTo>
                <a:lnTo>
                  <a:pt x="2341" y="773"/>
                </a:lnTo>
                <a:lnTo>
                  <a:pt x="2340" y="776"/>
                </a:lnTo>
                <a:lnTo>
                  <a:pt x="2339" y="777"/>
                </a:lnTo>
                <a:lnTo>
                  <a:pt x="2339" y="779"/>
                </a:lnTo>
                <a:lnTo>
                  <a:pt x="2338" y="780"/>
                </a:lnTo>
                <a:lnTo>
                  <a:pt x="2336" y="781"/>
                </a:lnTo>
                <a:lnTo>
                  <a:pt x="2334" y="780"/>
                </a:lnTo>
                <a:lnTo>
                  <a:pt x="2333" y="779"/>
                </a:lnTo>
                <a:lnTo>
                  <a:pt x="2332" y="779"/>
                </a:lnTo>
                <a:lnTo>
                  <a:pt x="2331" y="778"/>
                </a:lnTo>
                <a:lnTo>
                  <a:pt x="2330" y="778"/>
                </a:lnTo>
                <a:lnTo>
                  <a:pt x="2328" y="777"/>
                </a:lnTo>
                <a:lnTo>
                  <a:pt x="2326" y="776"/>
                </a:lnTo>
                <a:lnTo>
                  <a:pt x="2325" y="776"/>
                </a:lnTo>
                <a:lnTo>
                  <a:pt x="2324" y="774"/>
                </a:lnTo>
                <a:lnTo>
                  <a:pt x="2317" y="771"/>
                </a:lnTo>
                <a:lnTo>
                  <a:pt x="2317" y="776"/>
                </a:lnTo>
                <a:lnTo>
                  <a:pt x="2316" y="778"/>
                </a:lnTo>
                <a:lnTo>
                  <a:pt x="2316" y="779"/>
                </a:lnTo>
                <a:lnTo>
                  <a:pt x="2315" y="779"/>
                </a:lnTo>
                <a:lnTo>
                  <a:pt x="2313" y="779"/>
                </a:lnTo>
                <a:lnTo>
                  <a:pt x="2311" y="779"/>
                </a:lnTo>
                <a:lnTo>
                  <a:pt x="2309" y="779"/>
                </a:lnTo>
                <a:lnTo>
                  <a:pt x="2307" y="779"/>
                </a:lnTo>
                <a:lnTo>
                  <a:pt x="2307" y="773"/>
                </a:lnTo>
                <a:lnTo>
                  <a:pt x="2308" y="773"/>
                </a:lnTo>
                <a:lnTo>
                  <a:pt x="2313" y="773"/>
                </a:lnTo>
                <a:lnTo>
                  <a:pt x="2313" y="770"/>
                </a:lnTo>
                <a:lnTo>
                  <a:pt x="2314" y="769"/>
                </a:lnTo>
                <a:lnTo>
                  <a:pt x="2314" y="765"/>
                </a:lnTo>
                <a:lnTo>
                  <a:pt x="2309" y="765"/>
                </a:lnTo>
                <a:lnTo>
                  <a:pt x="2309" y="763"/>
                </a:lnTo>
                <a:lnTo>
                  <a:pt x="2310" y="761"/>
                </a:lnTo>
                <a:lnTo>
                  <a:pt x="2310" y="759"/>
                </a:lnTo>
                <a:lnTo>
                  <a:pt x="2311" y="755"/>
                </a:lnTo>
                <a:lnTo>
                  <a:pt x="2311" y="753"/>
                </a:lnTo>
                <a:lnTo>
                  <a:pt x="2311" y="752"/>
                </a:lnTo>
                <a:lnTo>
                  <a:pt x="2316" y="752"/>
                </a:lnTo>
                <a:lnTo>
                  <a:pt x="2317" y="752"/>
                </a:lnTo>
                <a:lnTo>
                  <a:pt x="2323" y="753"/>
                </a:lnTo>
                <a:lnTo>
                  <a:pt x="2324" y="748"/>
                </a:lnTo>
                <a:lnTo>
                  <a:pt x="2322" y="748"/>
                </a:lnTo>
                <a:lnTo>
                  <a:pt x="2319" y="747"/>
                </a:lnTo>
                <a:lnTo>
                  <a:pt x="2318" y="747"/>
                </a:lnTo>
                <a:lnTo>
                  <a:pt x="2315" y="746"/>
                </a:lnTo>
                <a:lnTo>
                  <a:pt x="2315" y="745"/>
                </a:lnTo>
                <a:lnTo>
                  <a:pt x="2315" y="743"/>
                </a:lnTo>
                <a:lnTo>
                  <a:pt x="2315" y="742"/>
                </a:lnTo>
                <a:lnTo>
                  <a:pt x="2316" y="740"/>
                </a:lnTo>
                <a:lnTo>
                  <a:pt x="2316" y="739"/>
                </a:lnTo>
                <a:lnTo>
                  <a:pt x="2316" y="738"/>
                </a:lnTo>
                <a:lnTo>
                  <a:pt x="2316" y="736"/>
                </a:lnTo>
                <a:lnTo>
                  <a:pt x="2316" y="735"/>
                </a:lnTo>
                <a:lnTo>
                  <a:pt x="2317" y="732"/>
                </a:lnTo>
                <a:lnTo>
                  <a:pt x="2317" y="731"/>
                </a:lnTo>
                <a:lnTo>
                  <a:pt x="2317" y="728"/>
                </a:lnTo>
                <a:lnTo>
                  <a:pt x="2316" y="728"/>
                </a:lnTo>
                <a:lnTo>
                  <a:pt x="2316" y="727"/>
                </a:lnTo>
                <a:lnTo>
                  <a:pt x="2317" y="726"/>
                </a:lnTo>
                <a:lnTo>
                  <a:pt x="2317" y="725"/>
                </a:lnTo>
                <a:lnTo>
                  <a:pt x="2317" y="723"/>
                </a:lnTo>
                <a:lnTo>
                  <a:pt x="2317" y="722"/>
                </a:lnTo>
                <a:lnTo>
                  <a:pt x="2318" y="720"/>
                </a:lnTo>
                <a:lnTo>
                  <a:pt x="2318" y="719"/>
                </a:lnTo>
                <a:lnTo>
                  <a:pt x="2319" y="718"/>
                </a:lnTo>
                <a:lnTo>
                  <a:pt x="2319" y="717"/>
                </a:lnTo>
                <a:lnTo>
                  <a:pt x="2322" y="714"/>
                </a:lnTo>
                <a:lnTo>
                  <a:pt x="2323" y="713"/>
                </a:lnTo>
                <a:lnTo>
                  <a:pt x="2323" y="712"/>
                </a:lnTo>
                <a:lnTo>
                  <a:pt x="2322" y="712"/>
                </a:lnTo>
                <a:lnTo>
                  <a:pt x="2321" y="713"/>
                </a:lnTo>
                <a:lnTo>
                  <a:pt x="2321" y="714"/>
                </a:lnTo>
                <a:lnTo>
                  <a:pt x="2319" y="715"/>
                </a:lnTo>
                <a:lnTo>
                  <a:pt x="2318" y="717"/>
                </a:lnTo>
                <a:lnTo>
                  <a:pt x="2317" y="720"/>
                </a:lnTo>
                <a:lnTo>
                  <a:pt x="2317" y="721"/>
                </a:lnTo>
                <a:lnTo>
                  <a:pt x="2316" y="723"/>
                </a:lnTo>
                <a:lnTo>
                  <a:pt x="2316" y="725"/>
                </a:lnTo>
                <a:lnTo>
                  <a:pt x="2316" y="726"/>
                </a:lnTo>
                <a:lnTo>
                  <a:pt x="2315" y="729"/>
                </a:lnTo>
                <a:lnTo>
                  <a:pt x="2314" y="742"/>
                </a:lnTo>
                <a:lnTo>
                  <a:pt x="2313" y="745"/>
                </a:lnTo>
                <a:lnTo>
                  <a:pt x="2311" y="745"/>
                </a:lnTo>
                <a:lnTo>
                  <a:pt x="2307" y="744"/>
                </a:lnTo>
                <a:lnTo>
                  <a:pt x="2306" y="743"/>
                </a:lnTo>
                <a:lnTo>
                  <a:pt x="2305" y="746"/>
                </a:lnTo>
                <a:lnTo>
                  <a:pt x="2305" y="747"/>
                </a:lnTo>
                <a:lnTo>
                  <a:pt x="2304" y="751"/>
                </a:lnTo>
                <a:lnTo>
                  <a:pt x="2306" y="752"/>
                </a:lnTo>
                <a:lnTo>
                  <a:pt x="2307" y="752"/>
                </a:lnTo>
                <a:lnTo>
                  <a:pt x="2310" y="753"/>
                </a:lnTo>
                <a:lnTo>
                  <a:pt x="2308" y="763"/>
                </a:lnTo>
                <a:lnTo>
                  <a:pt x="2300" y="762"/>
                </a:lnTo>
                <a:lnTo>
                  <a:pt x="2300" y="764"/>
                </a:lnTo>
                <a:lnTo>
                  <a:pt x="2299" y="765"/>
                </a:lnTo>
                <a:lnTo>
                  <a:pt x="2300" y="767"/>
                </a:lnTo>
                <a:lnTo>
                  <a:pt x="2300" y="768"/>
                </a:lnTo>
                <a:lnTo>
                  <a:pt x="2302" y="770"/>
                </a:lnTo>
                <a:lnTo>
                  <a:pt x="2307" y="770"/>
                </a:lnTo>
                <a:lnTo>
                  <a:pt x="2306" y="777"/>
                </a:lnTo>
                <a:lnTo>
                  <a:pt x="2305" y="782"/>
                </a:lnTo>
                <a:lnTo>
                  <a:pt x="2304" y="788"/>
                </a:lnTo>
                <a:lnTo>
                  <a:pt x="2302" y="795"/>
                </a:lnTo>
                <a:lnTo>
                  <a:pt x="2302" y="798"/>
                </a:lnTo>
                <a:lnTo>
                  <a:pt x="2304" y="798"/>
                </a:lnTo>
                <a:lnTo>
                  <a:pt x="2311" y="798"/>
                </a:lnTo>
                <a:lnTo>
                  <a:pt x="2311" y="806"/>
                </a:lnTo>
                <a:lnTo>
                  <a:pt x="2304" y="807"/>
                </a:lnTo>
                <a:lnTo>
                  <a:pt x="2307" y="808"/>
                </a:lnTo>
                <a:lnTo>
                  <a:pt x="2311" y="811"/>
                </a:lnTo>
                <a:lnTo>
                  <a:pt x="2316" y="812"/>
                </a:lnTo>
                <a:lnTo>
                  <a:pt x="2316" y="813"/>
                </a:lnTo>
                <a:lnTo>
                  <a:pt x="2321" y="814"/>
                </a:lnTo>
                <a:lnTo>
                  <a:pt x="2325" y="815"/>
                </a:lnTo>
                <a:lnTo>
                  <a:pt x="2325" y="816"/>
                </a:lnTo>
                <a:lnTo>
                  <a:pt x="2330" y="818"/>
                </a:lnTo>
                <a:lnTo>
                  <a:pt x="2333" y="819"/>
                </a:lnTo>
                <a:lnTo>
                  <a:pt x="2339" y="821"/>
                </a:lnTo>
                <a:lnTo>
                  <a:pt x="2341" y="822"/>
                </a:lnTo>
                <a:lnTo>
                  <a:pt x="2343" y="822"/>
                </a:lnTo>
                <a:lnTo>
                  <a:pt x="2345" y="823"/>
                </a:lnTo>
                <a:lnTo>
                  <a:pt x="2347" y="826"/>
                </a:lnTo>
                <a:lnTo>
                  <a:pt x="2347" y="828"/>
                </a:lnTo>
                <a:lnTo>
                  <a:pt x="2348" y="828"/>
                </a:lnTo>
                <a:lnTo>
                  <a:pt x="2348" y="832"/>
                </a:lnTo>
                <a:lnTo>
                  <a:pt x="2345" y="832"/>
                </a:lnTo>
                <a:lnTo>
                  <a:pt x="2341" y="833"/>
                </a:lnTo>
                <a:lnTo>
                  <a:pt x="2338" y="835"/>
                </a:lnTo>
                <a:lnTo>
                  <a:pt x="2334" y="836"/>
                </a:lnTo>
                <a:lnTo>
                  <a:pt x="2330" y="836"/>
                </a:lnTo>
                <a:lnTo>
                  <a:pt x="2330" y="843"/>
                </a:lnTo>
                <a:lnTo>
                  <a:pt x="2330" y="846"/>
                </a:lnTo>
                <a:lnTo>
                  <a:pt x="2330" y="849"/>
                </a:lnTo>
                <a:lnTo>
                  <a:pt x="2330" y="852"/>
                </a:lnTo>
                <a:lnTo>
                  <a:pt x="2330" y="862"/>
                </a:lnTo>
                <a:lnTo>
                  <a:pt x="2330" y="865"/>
                </a:lnTo>
                <a:lnTo>
                  <a:pt x="2330" y="871"/>
                </a:lnTo>
                <a:lnTo>
                  <a:pt x="2330" y="874"/>
                </a:lnTo>
                <a:lnTo>
                  <a:pt x="2330" y="879"/>
                </a:lnTo>
                <a:lnTo>
                  <a:pt x="2330" y="887"/>
                </a:lnTo>
                <a:lnTo>
                  <a:pt x="2330" y="890"/>
                </a:lnTo>
                <a:lnTo>
                  <a:pt x="2330" y="915"/>
                </a:lnTo>
                <a:lnTo>
                  <a:pt x="2331" y="915"/>
                </a:lnTo>
                <a:lnTo>
                  <a:pt x="2332" y="915"/>
                </a:lnTo>
                <a:lnTo>
                  <a:pt x="2332" y="916"/>
                </a:lnTo>
                <a:lnTo>
                  <a:pt x="2333" y="915"/>
                </a:lnTo>
                <a:lnTo>
                  <a:pt x="2336" y="915"/>
                </a:lnTo>
                <a:lnTo>
                  <a:pt x="2338" y="914"/>
                </a:lnTo>
                <a:lnTo>
                  <a:pt x="2338" y="913"/>
                </a:lnTo>
                <a:lnTo>
                  <a:pt x="2338" y="912"/>
                </a:lnTo>
                <a:lnTo>
                  <a:pt x="2340" y="912"/>
                </a:lnTo>
                <a:lnTo>
                  <a:pt x="2342" y="912"/>
                </a:lnTo>
                <a:lnTo>
                  <a:pt x="2344" y="912"/>
                </a:lnTo>
                <a:lnTo>
                  <a:pt x="2344" y="911"/>
                </a:lnTo>
                <a:lnTo>
                  <a:pt x="2345" y="909"/>
                </a:lnTo>
                <a:lnTo>
                  <a:pt x="2347" y="909"/>
                </a:lnTo>
                <a:lnTo>
                  <a:pt x="2347" y="911"/>
                </a:lnTo>
                <a:lnTo>
                  <a:pt x="2348" y="909"/>
                </a:lnTo>
                <a:lnTo>
                  <a:pt x="2349" y="909"/>
                </a:lnTo>
                <a:lnTo>
                  <a:pt x="2350" y="909"/>
                </a:lnTo>
                <a:lnTo>
                  <a:pt x="2351" y="909"/>
                </a:lnTo>
                <a:lnTo>
                  <a:pt x="2352" y="909"/>
                </a:lnTo>
                <a:lnTo>
                  <a:pt x="2352" y="911"/>
                </a:lnTo>
                <a:lnTo>
                  <a:pt x="2352" y="913"/>
                </a:lnTo>
                <a:lnTo>
                  <a:pt x="2353" y="913"/>
                </a:lnTo>
                <a:lnTo>
                  <a:pt x="2355" y="913"/>
                </a:lnTo>
                <a:lnTo>
                  <a:pt x="2356" y="913"/>
                </a:lnTo>
                <a:lnTo>
                  <a:pt x="2357" y="912"/>
                </a:lnTo>
                <a:lnTo>
                  <a:pt x="2358" y="913"/>
                </a:lnTo>
                <a:lnTo>
                  <a:pt x="2358" y="914"/>
                </a:lnTo>
                <a:lnTo>
                  <a:pt x="2360" y="914"/>
                </a:lnTo>
                <a:lnTo>
                  <a:pt x="2361" y="914"/>
                </a:lnTo>
                <a:lnTo>
                  <a:pt x="2364" y="914"/>
                </a:lnTo>
                <a:lnTo>
                  <a:pt x="2366" y="914"/>
                </a:lnTo>
                <a:lnTo>
                  <a:pt x="2367" y="913"/>
                </a:lnTo>
                <a:lnTo>
                  <a:pt x="2368" y="915"/>
                </a:lnTo>
                <a:lnTo>
                  <a:pt x="2369" y="914"/>
                </a:lnTo>
                <a:lnTo>
                  <a:pt x="2370" y="914"/>
                </a:lnTo>
                <a:lnTo>
                  <a:pt x="2372" y="914"/>
                </a:lnTo>
                <a:lnTo>
                  <a:pt x="2373" y="913"/>
                </a:lnTo>
                <a:lnTo>
                  <a:pt x="2376" y="919"/>
                </a:lnTo>
                <a:lnTo>
                  <a:pt x="2378" y="917"/>
                </a:lnTo>
                <a:lnTo>
                  <a:pt x="2383" y="915"/>
                </a:lnTo>
                <a:lnTo>
                  <a:pt x="2384" y="916"/>
                </a:lnTo>
                <a:lnTo>
                  <a:pt x="2384" y="917"/>
                </a:lnTo>
                <a:lnTo>
                  <a:pt x="2385" y="917"/>
                </a:lnTo>
                <a:lnTo>
                  <a:pt x="2385" y="919"/>
                </a:lnTo>
                <a:lnTo>
                  <a:pt x="2383" y="920"/>
                </a:lnTo>
                <a:lnTo>
                  <a:pt x="2382" y="921"/>
                </a:lnTo>
                <a:lnTo>
                  <a:pt x="2380" y="922"/>
                </a:lnTo>
                <a:lnTo>
                  <a:pt x="2377" y="923"/>
                </a:lnTo>
                <a:lnTo>
                  <a:pt x="2376" y="924"/>
                </a:lnTo>
                <a:lnTo>
                  <a:pt x="2375" y="924"/>
                </a:lnTo>
                <a:lnTo>
                  <a:pt x="2377" y="926"/>
                </a:lnTo>
                <a:lnTo>
                  <a:pt x="2378" y="928"/>
                </a:lnTo>
                <a:lnTo>
                  <a:pt x="2381" y="926"/>
                </a:lnTo>
                <a:lnTo>
                  <a:pt x="2384" y="924"/>
                </a:lnTo>
                <a:lnTo>
                  <a:pt x="2385" y="929"/>
                </a:lnTo>
                <a:lnTo>
                  <a:pt x="2385" y="930"/>
                </a:lnTo>
                <a:lnTo>
                  <a:pt x="2385" y="932"/>
                </a:lnTo>
                <a:lnTo>
                  <a:pt x="2385" y="937"/>
                </a:lnTo>
                <a:lnTo>
                  <a:pt x="2389" y="937"/>
                </a:lnTo>
                <a:lnTo>
                  <a:pt x="2389" y="940"/>
                </a:lnTo>
                <a:lnTo>
                  <a:pt x="2397" y="941"/>
                </a:lnTo>
                <a:lnTo>
                  <a:pt x="2397" y="942"/>
                </a:lnTo>
                <a:lnTo>
                  <a:pt x="2397" y="944"/>
                </a:lnTo>
                <a:lnTo>
                  <a:pt x="2392" y="942"/>
                </a:lnTo>
                <a:lnTo>
                  <a:pt x="2392" y="947"/>
                </a:lnTo>
                <a:lnTo>
                  <a:pt x="2393" y="947"/>
                </a:lnTo>
                <a:lnTo>
                  <a:pt x="2393" y="950"/>
                </a:lnTo>
                <a:lnTo>
                  <a:pt x="2393" y="953"/>
                </a:lnTo>
                <a:lnTo>
                  <a:pt x="2397" y="953"/>
                </a:lnTo>
                <a:lnTo>
                  <a:pt x="2398" y="953"/>
                </a:lnTo>
                <a:lnTo>
                  <a:pt x="2398" y="954"/>
                </a:lnTo>
                <a:lnTo>
                  <a:pt x="2397" y="956"/>
                </a:lnTo>
                <a:lnTo>
                  <a:pt x="2395" y="958"/>
                </a:lnTo>
                <a:lnTo>
                  <a:pt x="2393" y="961"/>
                </a:lnTo>
                <a:lnTo>
                  <a:pt x="2392" y="963"/>
                </a:lnTo>
                <a:lnTo>
                  <a:pt x="2391" y="964"/>
                </a:lnTo>
                <a:lnTo>
                  <a:pt x="2390" y="965"/>
                </a:lnTo>
                <a:lnTo>
                  <a:pt x="2389" y="965"/>
                </a:lnTo>
                <a:lnTo>
                  <a:pt x="2386" y="964"/>
                </a:lnTo>
                <a:lnTo>
                  <a:pt x="2386" y="965"/>
                </a:lnTo>
                <a:lnTo>
                  <a:pt x="2386" y="966"/>
                </a:lnTo>
                <a:lnTo>
                  <a:pt x="2387" y="967"/>
                </a:lnTo>
                <a:lnTo>
                  <a:pt x="2390" y="965"/>
                </a:lnTo>
                <a:lnTo>
                  <a:pt x="2391" y="965"/>
                </a:lnTo>
                <a:lnTo>
                  <a:pt x="2398" y="965"/>
                </a:lnTo>
                <a:lnTo>
                  <a:pt x="2399" y="971"/>
                </a:lnTo>
                <a:lnTo>
                  <a:pt x="2401" y="973"/>
                </a:lnTo>
                <a:lnTo>
                  <a:pt x="2401" y="974"/>
                </a:lnTo>
                <a:lnTo>
                  <a:pt x="2401" y="976"/>
                </a:lnTo>
                <a:lnTo>
                  <a:pt x="2401" y="978"/>
                </a:lnTo>
                <a:lnTo>
                  <a:pt x="2401" y="980"/>
                </a:lnTo>
                <a:lnTo>
                  <a:pt x="2401" y="981"/>
                </a:lnTo>
                <a:lnTo>
                  <a:pt x="2401" y="983"/>
                </a:lnTo>
                <a:lnTo>
                  <a:pt x="2400" y="984"/>
                </a:lnTo>
                <a:lnTo>
                  <a:pt x="2399" y="984"/>
                </a:lnTo>
                <a:lnTo>
                  <a:pt x="2397" y="985"/>
                </a:lnTo>
                <a:lnTo>
                  <a:pt x="2395" y="987"/>
                </a:lnTo>
                <a:lnTo>
                  <a:pt x="2394" y="990"/>
                </a:lnTo>
                <a:lnTo>
                  <a:pt x="2383" y="988"/>
                </a:lnTo>
                <a:lnTo>
                  <a:pt x="2381" y="988"/>
                </a:lnTo>
                <a:lnTo>
                  <a:pt x="2381" y="985"/>
                </a:lnTo>
                <a:lnTo>
                  <a:pt x="2375" y="980"/>
                </a:lnTo>
                <a:lnTo>
                  <a:pt x="2374" y="982"/>
                </a:lnTo>
                <a:lnTo>
                  <a:pt x="2373" y="984"/>
                </a:lnTo>
                <a:lnTo>
                  <a:pt x="2373" y="987"/>
                </a:lnTo>
                <a:lnTo>
                  <a:pt x="2373" y="989"/>
                </a:lnTo>
                <a:lnTo>
                  <a:pt x="2372" y="989"/>
                </a:lnTo>
                <a:lnTo>
                  <a:pt x="2370" y="989"/>
                </a:lnTo>
                <a:lnTo>
                  <a:pt x="2365" y="989"/>
                </a:lnTo>
                <a:lnTo>
                  <a:pt x="2361" y="989"/>
                </a:lnTo>
                <a:lnTo>
                  <a:pt x="2360" y="989"/>
                </a:lnTo>
                <a:lnTo>
                  <a:pt x="2352" y="989"/>
                </a:lnTo>
                <a:lnTo>
                  <a:pt x="2352" y="984"/>
                </a:lnTo>
                <a:lnTo>
                  <a:pt x="2352" y="978"/>
                </a:lnTo>
                <a:lnTo>
                  <a:pt x="2352" y="975"/>
                </a:lnTo>
                <a:lnTo>
                  <a:pt x="2350" y="975"/>
                </a:lnTo>
                <a:lnTo>
                  <a:pt x="2344" y="975"/>
                </a:lnTo>
                <a:lnTo>
                  <a:pt x="2338" y="975"/>
                </a:lnTo>
                <a:lnTo>
                  <a:pt x="2338" y="974"/>
                </a:lnTo>
                <a:lnTo>
                  <a:pt x="2338" y="970"/>
                </a:lnTo>
                <a:lnTo>
                  <a:pt x="2338" y="967"/>
                </a:lnTo>
                <a:lnTo>
                  <a:pt x="2338" y="966"/>
                </a:lnTo>
                <a:lnTo>
                  <a:pt x="2338" y="957"/>
                </a:lnTo>
                <a:lnTo>
                  <a:pt x="2338" y="955"/>
                </a:lnTo>
                <a:lnTo>
                  <a:pt x="2323" y="954"/>
                </a:lnTo>
                <a:lnTo>
                  <a:pt x="2316" y="954"/>
                </a:lnTo>
                <a:lnTo>
                  <a:pt x="2315" y="953"/>
                </a:lnTo>
                <a:lnTo>
                  <a:pt x="2314" y="951"/>
                </a:lnTo>
                <a:lnTo>
                  <a:pt x="2313" y="951"/>
                </a:lnTo>
                <a:lnTo>
                  <a:pt x="2313" y="950"/>
                </a:lnTo>
                <a:lnTo>
                  <a:pt x="2311" y="949"/>
                </a:lnTo>
                <a:lnTo>
                  <a:pt x="2310" y="948"/>
                </a:lnTo>
                <a:lnTo>
                  <a:pt x="2309" y="948"/>
                </a:lnTo>
                <a:lnTo>
                  <a:pt x="2309" y="947"/>
                </a:lnTo>
                <a:lnTo>
                  <a:pt x="2309" y="946"/>
                </a:lnTo>
                <a:lnTo>
                  <a:pt x="2308" y="946"/>
                </a:lnTo>
                <a:lnTo>
                  <a:pt x="2308" y="945"/>
                </a:lnTo>
                <a:lnTo>
                  <a:pt x="2308" y="944"/>
                </a:lnTo>
                <a:lnTo>
                  <a:pt x="2308" y="942"/>
                </a:lnTo>
                <a:lnTo>
                  <a:pt x="2308" y="941"/>
                </a:lnTo>
                <a:lnTo>
                  <a:pt x="2309" y="941"/>
                </a:lnTo>
                <a:lnTo>
                  <a:pt x="2309" y="940"/>
                </a:lnTo>
                <a:lnTo>
                  <a:pt x="2309" y="939"/>
                </a:lnTo>
                <a:lnTo>
                  <a:pt x="2309" y="938"/>
                </a:lnTo>
                <a:lnTo>
                  <a:pt x="2310" y="938"/>
                </a:lnTo>
                <a:lnTo>
                  <a:pt x="2310" y="937"/>
                </a:lnTo>
                <a:lnTo>
                  <a:pt x="2311" y="937"/>
                </a:lnTo>
                <a:lnTo>
                  <a:pt x="2313" y="937"/>
                </a:lnTo>
                <a:lnTo>
                  <a:pt x="2314" y="937"/>
                </a:lnTo>
                <a:lnTo>
                  <a:pt x="2315" y="937"/>
                </a:lnTo>
                <a:lnTo>
                  <a:pt x="2316" y="937"/>
                </a:lnTo>
                <a:lnTo>
                  <a:pt x="2317" y="937"/>
                </a:lnTo>
                <a:lnTo>
                  <a:pt x="2318" y="937"/>
                </a:lnTo>
                <a:lnTo>
                  <a:pt x="2319" y="937"/>
                </a:lnTo>
                <a:lnTo>
                  <a:pt x="2321" y="936"/>
                </a:lnTo>
                <a:lnTo>
                  <a:pt x="2322" y="937"/>
                </a:lnTo>
                <a:lnTo>
                  <a:pt x="2323" y="937"/>
                </a:lnTo>
                <a:lnTo>
                  <a:pt x="2324" y="937"/>
                </a:lnTo>
                <a:lnTo>
                  <a:pt x="2325" y="936"/>
                </a:lnTo>
                <a:lnTo>
                  <a:pt x="2324" y="932"/>
                </a:lnTo>
                <a:lnTo>
                  <a:pt x="2325" y="932"/>
                </a:lnTo>
                <a:lnTo>
                  <a:pt x="2325" y="931"/>
                </a:lnTo>
                <a:lnTo>
                  <a:pt x="2324" y="929"/>
                </a:lnTo>
                <a:lnTo>
                  <a:pt x="2324" y="928"/>
                </a:lnTo>
                <a:lnTo>
                  <a:pt x="2324" y="926"/>
                </a:lnTo>
                <a:lnTo>
                  <a:pt x="2324" y="925"/>
                </a:lnTo>
                <a:lnTo>
                  <a:pt x="2323" y="924"/>
                </a:lnTo>
                <a:lnTo>
                  <a:pt x="2324" y="924"/>
                </a:lnTo>
                <a:lnTo>
                  <a:pt x="2324" y="922"/>
                </a:lnTo>
                <a:lnTo>
                  <a:pt x="2323" y="922"/>
                </a:lnTo>
                <a:lnTo>
                  <a:pt x="2323" y="919"/>
                </a:lnTo>
                <a:lnTo>
                  <a:pt x="2322" y="914"/>
                </a:lnTo>
                <a:lnTo>
                  <a:pt x="2321" y="909"/>
                </a:lnTo>
                <a:lnTo>
                  <a:pt x="2321" y="908"/>
                </a:lnTo>
                <a:lnTo>
                  <a:pt x="2319" y="905"/>
                </a:lnTo>
                <a:lnTo>
                  <a:pt x="2321" y="904"/>
                </a:lnTo>
                <a:lnTo>
                  <a:pt x="2321" y="903"/>
                </a:lnTo>
                <a:lnTo>
                  <a:pt x="2319" y="900"/>
                </a:lnTo>
                <a:lnTo>
                  <a:pt x="2318" y="898"/>
                </a:lnTo>
                <a:lnTo>
                  <a:pt x="2318" y="896"/>
                </a:lnTo>
                <a:lnTo>
                  <a:pt x="2318" y="895"/>
                </a:lnTo>
                <a:lnTo>
                  <a:pt x="2317" y="892"/>
                </a:lnTo>
                <a:lnTo>
                  <a:pt x="2317" y="890"/>
                </a:lnTo>
                <a:lnTo>
                  <a:pt x="2316" y="888"/>
                </a:lnTo>
                <a:lnTo>
                  <a:pt x="2316" y="887"/>
                </a:lnTo>
                <a:lnTo>
                  <a:pt x="2316" y="886"/>
                </a:lnTo>
                <a:lnTo>
                  <a:pt x="2315" y="883"/>
                </a:lnTo>
                <a:lnTo>
                  <a:pt x="2315" y="882"/>
                </a:lnTo>
                <a:lnTo>
                  <a:pt x="2315" y="881"/>
                </a:lnTo>
                <a:lnTo>
                  <a:pt x="2316" y="881"/>
                </a:lnTo>
                <a:lnTo>
                  <a:pt x="2317" y="881"/>
                </a:lnTo>
                <a:lnTo>
                  <a:pt x="2317" y="880"/>
                </a:lnTo>
                <a:lnTo>
                  <a:pt x="2318" y="880"/>
                </a:lnTo>
                <a:lnTo>
                  <a:pt x="2318" y="879"/>
                </a:lnTo>
                <a:lnTo>
                  <a:pt x="2318" y="878"/>
                </a:lnTo>
                <a:lnTo>
                  <a:pt x="2318" y="877"/>
                </a:lnTo>
                <a:lnTo>
                  <a:pt x="2318" y="875"/>
                </a:lnTo>
                <a:lnTo>
                  <a:pt x="2318" y="874"/>
                </a:lnTo>
                <a:lnTo>
                  <a:pt x="2317" y="874"/>
                </a:lnTo>
                <a:lnTo>
                  <a:pt x="2317" y="873"/>
                </a:lnTo>
                <a:lnTo>
                  <a:pt x="2314" y="875"/>
                </a:lnTo>
                <a:lnTo>
                  <a:pt x="2313" y="874"/>
                </a:lnTo>
                <a:lnTo>
                  <a:pt x="2313" y="872"/>
                </a:lnTo>
                <a:lnTo>
                  <a:pt x="2311" y="871"/>
                </a:lnTo>
                <a:lnTo>
                  <a:pt x="2309" y="870"/>
                </a:lnTo>
                <a:lnTo>
                  <a:pt x="2306" y="869"/>
                </a:lnTo>
                <a:lnTo>
                  <a:pt x="2305" y="867"/>
                </a:lnTo>
                <a:lnTo>
                  <a:pt x="2304" y="867"/>
                </a:lnTo>
                <a:lnTo>
                  <a:pt x="2301" y="866"/>
                </a:lnTo>
                <a:lnTo>
                  <a:pt x="2300" y="872"/>
                </a:lnTo>
                <a:lnTo>
                  <a:pt x="2299" y="874"/>
                </a:lnTo>
                <a:lnTo>
                  <a:pt x="2298" y="874"/>
                </a:lnTo>
                <a:lnTo>
                  <a:pt x="2297" y="878"/>
                </a:lnTo>
                <a:lnTo>
                  <a:pt x="2296" y="880"/>
                </a:lnTo>
                <a:lnTo>
                  <a:pt x="2293" y="881"/>
                </a:lnTo>
                <a:lnTo>
                  <a:pt x="2294" y="881"/>
                </a:lnTo>
                <a:lnTo>
                  <a:pt x="2298" y="882"/>
                </a:lnTo>
                <a:lnTo>
                  <a:pt x="2298" y="883"/>
                </a:lnTo>
                <a:lnTo>
                  <a:pt x="2299" y="886"/>
                </a:lnTo>
                <a:lnTo>
                  <a:pt x="2299" y="888"/>
                </a:lnTo>
                <a:lnTo>
                  <a:pt x="2299" y="889"/>
                </a:lnTo>
                <a:lnTo>
                  <a:pt x="2300" y="891"/>
                </a:lnTo>
                <a:lnTo>
                  <a:pt x="2300" y="892"/>
                </a:lnTo>
                <a:lnTo>
                  <a:pt x="2301" y="895"/>
                </a:lnTo>
                <a:lnTo>
                  <a:pt x="2301" y="897"/>
                </a:lnTo>
                <a:lnTo>
                  <a:pt x="2302" y="899"/>
                </a:lnTo>
                <a:lnTo>
                  <a:pt x="2302" y="900"/>
                </a:lnTo>
                <a:lnTo>
                  <a:pt x="2302" y="902"/>
                </a:lnTo>
                <a:lnTo>
                  <a:pt x="2304" y="904"/>
                </a:lnTo>
                <a:lnTo>
                  <a:pt x="2304" y="905"/>
                </a:lnTo>
                <a:lnTo>
                  <a:pt x="2304" y="907"/>
                </a:lnTo>
                <a:lnTo>
                  <a:pt x="2305" y="908"/>
                </a:lnTo>
                <a:lnTo>
                  <a:pt x="2306" y="912"/>
                </a:lnTo>
                <a:lnTo>
                  <a:pt x="2300" y="912"/>
                </a:lnTo>
                <a:lnTo>
                  <a:pt x="2299" y="912"/>
                </a:lnTo>
                <a:lnTo>
                  <a:pt x="2298" y="912"/>
                </a:lnTo>
                <a:lnTo>
                  <a:pt x="2294" y="912"/>
                </a:lnTo>
                <a:lnTo>
                  <a:pt x="2290" y="912"/>
                </a:lnTo>
                <a:lnTo>
                  <a:pt x="2281" y="912"/>
                </a:lnTo>
                <a:lnTo>
                  <a:pt x="2280" y="912"/>
                </a:lnTo>
                <a:lnTo>
                  <a:pt x="2276" y="912"/>
                </a:lnTo>
                <a:lnTo>
                  <a:pt x="2273" y="912"/>
                </a:lnTo>
                <a:lnTo>
                  <a:pt x="2270" y="912"/>
                </a:lnTo>
                <a:lnTo>
                  <a:pt x="2268" y="912"/>
                </a:lnTo>
                <a:lnTo>
                  <a:pt x="2268" y="911"/>
                </a:lnTo>
                <a:lnTo>
                  <a:pt x="2268" y="909"/>
                </a:lnTo>
                <a:lnTo>
                  <a:pt x="2268" y="908"/>
                </a:lnTo>
                <a:lnTo>
                  <a:pt x="2268" y="907"/>
                </a:lnTo>
                <a:lnTo>
                  <a:pt x="2268" y="906"/>
                </a:lnTo>
                <a:lnTo>
                  <a:pt x="2268" y="905"/>
                </a:lnTo>
                <a:lnTo>
                  <a:pt x="2270" y="904"/>
                </a:lnTo>
                <a:lnTo>
                  <a:pt x="2268" y="904"/>
                </a:lnTo>
                <a:lnTo>
                  <a:pt x="2267" y="904"/>
                </a:lnTo>
                <a:lnTo>
                  <a:pt x="2265" y="904"/>
                </a:lnTo>
                <a:lnTo>
                  <a:pt x="2263" y="904"/>
                </a:lnTo>
                <a:lnTo>
                  <a:pt x="2262" y="904"/>
                </a:lnTo>
                <a:lnTo>
                  <a:pt x="2259" y="904"/>
                </a:lnTo>
                <a:lnTo>
                  <a:pt x="2259" y="906"/>
                </a:lnTo>
                <a:lnTo>
                  <a:pt x="2259" y="907"/>
                </a:lnTo>
                <a:lnTo>
                  <a:pt x="2259" y="908"/>
                </a:lnTo>
                <a:lnTo>
                  <a:pt x="2259" y="911"/>
                </a:lnTo>
                <a:lnTo>
                  <a:pt x="2256" y="911"/>
                </a:lnTo>
                <a:lnTo>
                  <a:pt x="2255" y="911"/>
                </a:lnTo>
                <a:lnTo>
                  <a:pt x="2251" y="909"/>
                </a:lnTo>
                <a:lnTo>
                  <a:pt x="2249" y="909"/>
                </a:lnTo>
                <a:lnTo>
                  <a:pt x="2248" y="909"/>
                </a:lnTo>
                <a:lnTo>
                  <a:pt x="2247" y="909"/>
                </a:lnTo>
                <a:lnTo>
                  <a:pt x="2245" y="909"/>
                </a:lnTo>
                <a:lnTo>
                  <a:pt x="2242" y="909"/>
                </a:lnTo>
                <a:lnTo>
                  <a:pt x="2240" y="909"/>
                </a:lnTo>
                <a:lnTo>
                  <a:pt x="2239" y="909"/>
                </a:lnTo>
                <a:lnTo>
                  <a:pt x="2239" y="911"/>
                </a:lnTo>
                <a:lnTo>
                  <a:pt x="2238" y="911"/>
                </a:lnTo>
                <a:lnTo>
                  <a:pt x="2237" y="911"/>
                </a:lnTo>
                <a:lnTo>
                  <a:pt x="2235" y="911"/>
                </a:lnTo>
                <a:lnTo>
                  <a:pt x="2234" y="911"/>
                </a:lnTo>
                <a:lnTo>
                  <a:pt x="2233" y="911"/>
                </a:lnTo>
                <a:lnTo>
                  <a:pt x="2232" y="911"/>
                </a:lnTo>
                <a:lnTo>
                  <a:pt x="2231" y="911"/>
                </a:lnTo>
                <a:lnTo>
                  <a:pt x="2229" y="911"/>
                </a:lnTo>
                <a:lnTo>
                  <a:pt x="2228" y="911"/>
                </a:lnTo>
                <a:lnTo>
                  <a:pt x="2226" y="909"/>
                </a:lnTo>
                <a:lnTo>
                  <a:pt x="2225" y="909"/>
                </a:lnTo>
                <a:lnTo>
                  <a:pt x="2224" y="909"/>
                </a:lnTo>
                <a:lnTo>
                  <a:pt x="2223" y="909"/>
                </a:lnTo>
                <a:lnTo>
                  <a:pt x="2222" y="913"/>
                </a:lnTo>
                <a:lnTo>
                  <a:pt x="2221" y="914"/>
                </a:lnTo>
                <a:lnTo>
                  <a:pt x="2220" y="915"/>
                </a:lnTo>
                <a:lnTo>
                  <a:pt x="2229" y="921"/>
                </a:lnTo>
                <a:lnTo>
                  <a:pt x="2235" y="921"/>
                </a:lnTo>
                <a:lnTo>
                  <a:pt x="2237" y="920"/>
                </a:lnTo>
                <a:lnTo>
                  <a:pt x="2237" y="916"/>
                </a:lnTo>
                <a:lnTo>
                  <a:pt x="2240" y="916"/>
                </a:lnTo>
                <a:lnTo>
                  <a:pt x="2240" y="915"/>
                </a:lnTo>
                <a:lnTo>
                  <a:pt x="2240" y="911"/>
                </a:lnTo>
                <a:lnTo>
                  <a:pt x="2247" y="912"/>
                </a:lnTo>
                <a:lnTo>
                  <a:pt x="2247" y="915"/>
                </a:lnTo>
                <a:lnTo>
                  <a:pt x="2247" y="916"/>
                </a:lnTo>
                <a:lnTo>
                  <a:pt x="2247" y="922"/>
                </a:lnTo>
                <a:lnTo>
                  <a:pt x="2250" y="922"/>
                </a:lnTo>
                <a:lnTo>
                  <a:pt x="2252" y="922"/>
                </a:lnTo>
                <a:lnTo>
                  <a:pt x="2255" y="922"/>
                </a:lnTo>
                <a:lnTo>
                  <a:pt x="2256" y="922"/>
                </a:lnTo>
                <a:lnTo>
                  <a:pt x="2257" y="922"/>
                </a:lnTo>
                <a:lnTo>
                  <a:pt x="2257" y="919"/>
                </a:lnTo>
                <a:lnTo>
                  <a:pt x="2257" y="915"/>
                </a:lnTo>
                <a:lnTo>
                  <a:pt x="2257" y="912"/>
                </a:lnTo>
                <a:lnTo>
                  <a:pt x="2259" y="912"/>
                </a:lnTo>
                <a:lnTo>
                  <a:pt x="2260" y="912"/>
                </a:lnTo>
                <a:lnTo>
                  <a:pt x="2263" y="912"/>
                </a:lnTo>
                <a:lnTo>
                  <a:pt x="2267" y="912"/>
                </a:lnTo>
                <a:lnTo>
                  <a:pt x="2267" y="913"/>
                </a:lnTo>
                <a:lnTo>
                  <a:pt x="2268" y="917"/>
                </a:lnTo>
                <a:lnTo>
                  <a:pt x="2270" y="921"/>
                </a:lnTo>
                <a:lnTo>
                  <a:pt x="2270" y="926"/>
                </a:lnTo>
                <a:lnTo>
                  <a:pt x="2267" y="926"/>
                </a:lnTo>
                <a:lnTo>
                  <a:pt x="2266" y="926"/>
                </a:lnTo>
                <a:lnTo>
                  <a:pt x="2264" y="926"/>
                </a:lnTo>
                <a:lnTo>
                  <a:pt x="2263" y="926"/>
                </a:lnTo>
                <a:lnTo>
                  <a:pt x="2263" y="929"/>
                </a:lnTo>
                <a:lnTo>
                  <a:pt x="2263" y="930"/>
                </a:lnTo>
                <a:lnTo>
                  <a:pt x="2260" y="930"/>
                </a:lnTo>
                <a:lnTo>
                  <a:pt x="2258" y="930"/>
                </a:lnTo>
                <a:lnTo>
                  <a:pt x="2256" y="930"/>
                </a:lnTo>
                <a:lnTo>
                  <a:pt x="2255" y="930"/>
                </a:lnTo>
                <a:lnTo>
                  <a:pt x="2252" y="930"/>
                </a:lnTo>
                <a:lnTo>
                  <a:pt x="2250" y="930"/>
                </a:lnTo>
                <a:lnTo>
                  <a:pt x="2247" y="930"/>
                </a:lnTo>
                <a:lnTo>
                  <a:pt x="2247" y="938"/>
                </a:lnTo>
                <a:lnTo>
                  <a:pt x="2247" y="940"/>
                </a:lnTo>
                <a:lnTo>
                  <a:pt x="2247" y="944"/>
                </a:lnTo>
                <a:lnTo>
                  <a:pt x="2247" y="946"/>
                </a:lnTo>
                <a:lnTo>
                  <a:pt x="2248" y="946"/>
                </a:lnTo>
                <a:lnTo>
                  <a:pt x="2249" y="946"/>
                </a:lnTo>
                <a:lnTo>
                  <a:pt x="2250" y="946"/>
                </a:lnTo>
                <a:lnTo>
                  <a:pt x="2252" y="946"/>
                </a:lnTo>
                <a:lnTo>
                  <a:pt x="2256" y="946"/>
                </a:lnTo>
                <a:lnTo>
                  <a:pt x="2258" y="946"/>
                </a:lnTo>
                <a:lnTo>
                  <a:pt x="2260" y="946"/>
                </a:lnTo>
                <a:lnTo>
                  <a:pt x="2262" y="946"/>
                </a:lnTo>
                <a:lnTo>
                  <a:pt x="2265" y="946"/>
                </a:lnTo>
                <a:lnTo>
                  <a:pt x="2266" y="947"/>
                </a:lnTo>
                <a:lnTo>
                  <a:pt x="2268" y="947"/>
                </a:lnTo>
                <a:lnTo>
                  <a:pt x="2270" y="947"/>
                </a:lnTo>
                <a:lnTo>
                  <a:pt x="2271" y="947"/>
                </a:lnTo>
                <a:lnTo>
                  <a:pt x="2271" y="948"/>
                </a:lnTo>
                <a:lnTo>
                  <a:pt x="2271" y="950"/>
                </a:lnTo>
                <a:lnTo>
                  <a:pt x="2271" y="954"/>
                </a:lnTo>
                <a:lnTo>
                  <a:pt x="2271" y="956"/>
                </a:lnTo>
                <a:lnTo>
                  <a:pt x="2271" y="957"/>
                </a:lnTo>
                <a:lnTo>
                  <a:pt x="2271" y="958"/>
                </a:lnTo>
                <a:lnTo>
                  <a:pt x="2271" y="959"/>
                </a:lnTo>
                <a:lnTo>
                  <a:pt x="2271" y="961"/>
                </a:lnTo>
                <a:lnTo>
                  <a:pt x="2271" y="962"/>
                </a:lnTo>
                <a:lnTo>
                  <a:pt x="2271" y="963"/>
                </a:lnTo>
                <a:lnTo>
                  <a:pt x="2271" y="964"/>
                </a:lnTo>
                <a:lnTo>
                  <a:pt x="2270" y="965"/>
                </a:lnTo>
                <a:lnTo>
                  <a:pt x="2270" y="966"/>
                </a:lnTo>
                <a:lnTo>
                  <a:pt x="2270" y="967"/>
                </a:lnTo>
                <a:lnTo>
                  <a:pt x="2270" y="968"/>
                </a:lnTo>
                <a:lnTo>
                  <a:pt x="2268" y="968"/>
                </a:lnTo>
                <a:lnTo>
                  <a:pt x="2265" y="971"/>
                </a:lnTo>
                <a:lnTo>
                  <a:pt x="2260" y="967"/>
                </a:lnTo>
                <a:lnTo>
                  <a:pt x="2260" y="972"/>
                </a:lnTo>
                <a:lnTo>
                  <a:pt x="2260" y="974"/>
                </a:lnTo>
                <a:lnTo>
                  <a:pt x="2260" y="975"/>
                </a:lnTo>
                <a:lnTo>
                  <a:pt x="2260" y="978"/>
                </a:lnTo>
                <a:lnTo>
                  <a:pt x="2260" y="981"/>
                </a:lnTo>
                <a:lnTo>
                  <a:pt x="2259" y="981"/>
                </a:lnTo>
                <a:lnTo>
                  <a:pt x="2257" y="982"/>
                </a:lnTo>
                <a:lnTo>
                  <a:pt x="2256" y="985"/>
                </a:lnTo>
                <a:lnTo>
                  <a:pt x="2256" y="987"/>
                </a:lnTo>
                <a:lnTo>
                  <a:pt x="2245" y="987"/>
                </a:lnTo>
                <a:lnTo>
                  <a:pt x="2232" y="985"/>
                </a:lnTo>
                <a:lnTo>
                  <a:pt x="2229" y="985"/>
                </a:lnTo>
                <a:lnTo>
                  <a:pt x="2225" y="985"/>
                </a:lnTo>
                <a:lnTo>
                  <a:pt x="2224" y="985"/>
                </a:lnTo>
                <a:lnTo>
                  <a:pt x="2223" y="985"/>
                </a:lnTo>
                <a:lnTo>
                  <a:pt x="2221" y="985"/>
                </a:lnTo>
                <a:lnTo>
                  <a:pt x="2220" y="985"/>
                </a:lnTo>
                <a:lnTo>
                  <a:pt x="2218" y="985"/>
                </a:lnTo>
                <a:lnTo>
                  <a:pt x="2217" y="985"/>
                </a:lnTo>
                <a:lnTo>
                  <a:pt x="2216" y="985"/>
                </a:lnTo>
                <a:lnTo>
                  <a:pt x="2215" y="984"/>
                </a:lnTo>
                <a:lnTo>
                  <a:pt x="2214" y="984"/>
                </a:lnTo>
                <a:lnTo>
                  <a:pt x="2212" y="984"/>
                </a:lnTo>
                <a:lnTo>
                  <a:pt x="2211" y="984"/>
                </a:lnTo>
                <a:lnTo>
                  <a:pt x="2208" y="984"/>
                </a:lnTo>
                <a:lnTo>
                  <a:pt x="2207" y="984"/>
                </a:lnTo>
                <a:lnTo>
                  <a:pt x="2206" y="984"/>
                </a:lnTo>
                <a:lnTo>
                  <a:pt x="2205" y="984"/>
                </a:lnTo>
                <a:lnTo>
                  <a:pt x="2203" y="984"/>
                </a:lnTo>
                <a:lnTo>
                  <a:pt x="2201" y="984"/>
                </a:lnTo>
                <a:lnTo>
                  <a:pt x="2200" y="984"/>
                </a:lnTo>
                <a:lnTo>
                  <a:pt x="2199" y="984"/>
                </a:lnTo>
                <a:lnTo>
                  <a:pt x="2198" y="984"/>
                </a:lnTo>
                <a:lnTo>
                  <a:pt x="2196" y="984"/>
                </a:lnTo>
                <a:lnTo>
                  <a:pt x="2195" y="984"/>
                </a:lnTo>
                <a:lnTo>
                  <a:pt x="2192" y="984"/>
                </a:lnTo>
                <a:lnTo>
                  <a:pt x="2191" y="983"/>
                </a:lnTo>
                <a:lnTo>
                  <a:pt x="2189" y="983"/>
                </a:lnTo>
                <a:lnTo>
                  <a:pt x="2188" y="983"/>
                </a:lnTo>
                <a:lnTo>
                  <a:pt x="2184" y="983"/>
                </a:lnTo>
                <a:lnTo>
                  <a:pt x="2182" y="983"/>
                </a:lnTo>
                <a:lnTo>
                  <a:pt x="2179" y="983"/>
                </a:lnTo>
                <a:lnTo>
                  <a:pt x="2177" y="982"/>
                </a:lnTo>
                <a:lnTo>
                  <a:pt x="2177" y="983"/>
                </a:lnTo>
                <a:lnTo>
                  <a:pt x="2177" y="984"/>
                </a:lnTo>
                <a:lnTo>
                  <a:pt x="2178" y="984"/>
                </a:lnTo>
                <a:lnTo>
                  <a:pt x="2178" y="985"/>
                </a:lnTo>
                <a:lnTo>
                  <a:pt x="2178" y="987"/>
                </a:lnTo>
                <a:lnTo>
                  <a:pt x="2178" y="988"/>
                </a:lnTo>
                <a:lnTo>
                  <a:pt x="2178" y="989"/>
                </a:lnTo>
                <a:lnTo>
                  <a:pt x="2178" y="990"/>
                </a:lnTo>
                <a:lnTo>
                  <a:pt x="2178" y="991"/>
                </a:lnTo>
                <a:lnTo>
                  <a:pt x="2178" y="992"/>
                </a:lnTo>
                <a:lnTo>
                  <a:pt x="2177" y="992"/>
                </a:lnTo>
                <a:lnTo>
                  <a:pt x="2177" y="993"/>
                </a:lnTo>
                <a:lnTo>
                  <a:pt x="2177" y="995"/>
                </a:lnTo>
                <a:lnTo>
                  <a:pt x="2177" y="996"/>
                </a:lnTo>
                <a:lnTo>
                  <a:pt x="2177" y="997"/>
                </a:lnTo>
                <a:lnTo>
                  <a:pt x="2175" y="997"/>
                </a:lnTo>
                <a:lnTo>
                  <a:pt x="2175" y="998"/>
                </a:lnTo>
                <a:lnTo>
                  <a:pt x="2175" y="999"/>
                </a:lnTo>
                <a:lnTo>
                  <a:pt x="2175" y="1000"/>
                </a:lnTo>
                <a:lnTo>
                  <a:pt x="2175" y="1001"/>
                </a:lnTo>
                <a:lnTo>
                  <a:pt x="2175" y="1002"/>
                </a:lnTo>
                <a:lnTo>
                  <a:pt x="2175" y="1004"/>
                </a:lnTo>
                <a:lnTo>
                  <a:pt x="2175" y="1005"/>
                </a:lnTo>
                <a:lnTo>
                  <a:pt x="2175" y="1006"/>
                </a:lnTo>
                <a:lnTo>
                  <a:pt x="2177" y="1006"/>
                </a:lnTo>
                <a:lnTo>
                  <a:pt x="2177" y="1007"/>
                </a:lnTo>
                <a:lnTo>
                  <a:pt x="2175" y="1007"/>
                </a:lnTo>
                <a:lnTo>
                  <a:pt x="2175" y="1008"/>
                </a:lnTo>
                <a:lnTo>
                  <a:pt x="2177" y="1008"/>
                </a:lnTo>
                <a:lnTo>
                  <a:pt x="2177" y="1009"/>
                </a:lnTo>
                <a:lnTo>
                  <a:pt x="2175" y="1009"/>
                </a:lnTo>
                <a:lnTo>
                  <a:pt x="2175" y="1010"/>
                </a:lnTo>
                <a:lnTo>
                  <a:pt x="2177" y="1012"/>
                </a:lnTo>
                <a:lnTo>
                  <a:pt x="2177" y="1013"/>
                </a:lnTo>
                <a:lnTo>
                  <a:pt x="2177" y="1014"/>
                </a:lnTo>
                <a:lnTo>
                  <a:pt x="2177" y="1015"/>
                </a:lnTo>
                <a:lnTo>
                  <a:pt x="2175" y="1015"/>
                </a:lnTo>
                <a:lnTo>
                  <a:pt x="2175" y="1016"/>
                </a:lnTo>
                <a:lnTo>
                  <a:pt x="2175" y="1017"/>
                </a:lnTo>
                <a:lnTo>
                  <a:pt x="2175" y="1018"/>
                </a:lnTo>
                <a:lnTo>
                  <a:pt x="2175" y="1020"/>
                </a:lnTo>
                <a:lnTo>
                  <a:pt x="2175" y="1021"/>
                </a:lnTo>
                <a:lnTo>
                  <a:pt x="2174" y="1021"/>
                </a:lnTo>
                <a:lnTo>
                  <a:pt x="2174" y="1022"/>
                </a:lnTo>
                <a:lnTo>
                  <a:pt x="2174" y="1023"/>
                </a:lnTo>
                <a:lnTo>
                  <a:pt x="2173" y="1023"/>
                </a:lnTo>
                <a:lnTo>
                  <a:pt x="2173" y="1024"/>
                </a:lnTo>
                <a:lnTo>
                  <a:pt x="2172" y="1024"/>
                </a:lnTo>
                <a:lnTo>
                  <a:pt x="2172" y="1025"/>
                </a:lnTo>
                <a:lnTo>
                  <a:pt x="2171" y="1027"/>
                </a:lnTo>
                <a:lnTo>
                  <a:pt x="2170" y="1027"/>
                </a:lnTo>
                <a:lnTo>
                  <a:pt x="2170" y="1029"/>
                </a:lnTo>
                <a:lnTo>
                  <a:pt x="2169" y="1029"/>
                </a:lnTo>
                <a:lnTo>
                  <a:pt x="2167" y="1030"/>
                </a:lnTo>
                <a:lnTo>
                  <a:pt x="2167" y="1031"/>
                </a:lnTo>
                <a:lnTo>
                  <a:pt x="2167" y="1032"/>
                </a:lnTo>
                <a:lnTo>
                  <a:pt x="2166" y="1033"/>
                </a:lnTo>
                <a:lnTo>
                  <a:pt x="2165" y="1035"/>
                </a:lnTo>
                <a:lnTo>
                  <a:pt x="2164" y="1037"/>
                </a:lnTo>
                <a:lnTo>
                  <a:pt x="2164" y="1039"/>
                </a:lnTo>
                <a:lnTo>
                  <a:pt x="2163" y="1040"/>
                </a:lnTo>
                <a:lnTo>
                  <a:pt x="2163" y="1041"/>
                </a:lnTo>
                <a:lnTo>
                  <a:pt x="2163" y="1042"/>
                </a:lnTo>
                <a:lnTo>
                  <a:pt x="2163" y="1043"/>
                </a:lnTo>
                <a:lnTo>
                  <a:pt x="2163" y="1044"/>
                </a:lnTo>
                <a:lnTo>
                  <a:pt x="2162" y="1046"/>
                </a:lnTo>
                <a:lnTo>
                  <a:pt x="2162" y="1048"/>
                </a:lnTo>
                <a:lnTo>
                  <a:pt x="2162" y="1049"/>
                </a:lnTo>
                <a:lnTo>
                  <a:pt x="2162" y="1051"/>
                </a:lnTo>
                <a:lnTo>
                  <a:pt x="2161" y="1051"/>
                </a:lnTo>
                <a:lnTo>
                  <a:pt x="2161" y="1054"/>
                </a:lnTo>
                <a:lnTo>
                  <a:pt x="2161" y="1055"/>
                </a:lnTo>
                <a:lnTo>
                  <a:pt x="2161" y="1057"/>
                </a:lnTo>
                <a:lnTo>
                  <a:pt x="2161" y="1058"/>
                </a:lnTo>
                <a:lnTo>
                  <a:pt x="2161" y="1059"/>
                </a:lnTo>
                <a:lnTo>
                  <a:pt x="2161" y="1060"/>
                </a:lnTo>
                <a:lnTo>
                  <a:pt x="2161" y="1061"/>
                </a:lnTo>
                <a:lnTo>
                  <a:pt x="2161" y="1064"/>
                </a:lnTo>
                <a:lnTo>
                  <a:pt x="2160" y="1065"/>
                </a:lnTo>
                <a:lnTo>
                  <a:pt x="2160" y="1066"/>
                </a:lnTo>
                <a:lnTo>
                  <a:pt x="2160" y="1067"/>
                </a:lnTo>
                <a:lnTo>
                  <a:pt x="2158" y="1068"/>
                </a:lnTo>
                <a:lnTo>
                  <a:pt x="2158" y="1069"/>
                </a:lnTo>
                <a:lnTo>
                  <a:pt x="2140" y="1065"/>
                </a:lnTo>
                <a:lnTo>
                  <a:pt x="2136" y="1064"/>
                </a:lnTo>
                <a:lnTo>
                  <a:pt x="2130" y="1063"/>
                </a:lnTo>
                <a:lnTo>
                  <a:pt x="2113" y="1059"/>
                </a:lnTo>
                <a:lnTo>
                  <a:pt x="2098" y="1056"/>
                </a:lnTo>
                <a:lnTo>
                  <a:pt x="2086" y="1054"/>
                </a:lnTo>
                <a:lnTo>
                  <a:pt x="2085" y="1052"/>
                </a:lnTo>
                <a:lnTo>
                  <a:pt x="2079" y="1050"/>
                </a:lnTo>
                <a:lnTo>
                  <a:pt x="2074" y="1049"/>
                </a:lnTo>
                <a:lnTo>
                  <a:pt x="2070" y="1048"/>
                </a:lnTo>
                <a:lnTo>
                  <a:pt x="2064" y="1046"/>
                </a:lnTo>
                <a:lnTo>
                  <a:pt x="2059" y="1042"/>
                </a:lnTo>
                <a:lnTo>
                  <a:pt x="2053" y="1039"/>
                </a:lnTo>
                <a:lnTo>
                  <a:pt x="2048" y="1034"/>
                </a:lnTo>
                <a:lnTo>
                  <a:pt x="2047" y="1033"/>
                </a:lnTo>
                <a:lnTo>
                  <a:pt x="2040" y="1025"/>
                </a:lnTo>
                <a:lnTo>
                  <a:pt x="2032" y="1014"/>
                </a:lnTo>
                <a:lnTo>
                  <a:pt x="2032" y="1013"/>
                </a:lnTo>
                <a:lnTo>
                  <a:pt x="2028" y="1001"/>
                </a:lnTo>
                <a:lnTo>
                  <a:pt x="2027" y="1000"/>
                </a:lnTo>
                <a:lnTo>
                  <a:pt x="2025" y="997"/>
                </a:lnTo>
                <a:lnTo>
                  <a:pt x="2025" y="996"/>
                </a:lnTo>
                <a:lnTo>
                  <a:pt x="2004" y="1013"/>
                </a:lnTo>
                <a:lnTo>
                  <a:pt x="2002" y="1016"/>
                </a:lnTo>
                <a:lnTo>
                  <a:pt x="2001" y="1016"/>
                </a:lnTo>
                <a:lnTo>
                  <a:pt x="2000" y="1017"/>
                </a:lnTo>
                <a:lnTo>
                  <a:pt x="1996" y="1015"/>
                </a:lnTo>
                <a:lnTo>
                  <a:pt x="1989" y="1010"/>
                </a:lnTo>
                <a:lnTo>
                  <a:pt x="1988" y="1012"/>
                </a:lnTo>
                <a:lnTo>
                  <a:pt x="1989" y="1013"/>
                </a:lnTo>
                <a:lnTo>
                  <a:pt x="1991" y="1014"/>
                </a:lnTo>
                <a:lnTo>
                  <a:pt x="1993" y="1015"/>
                </a:lnTo>
                <a:lnTo>
                  <a:pt x="1994" y="1016"/>
                </a:lnTo>
                <a:lnTo>
                  <a:pt x="1991" y="1022"/>
                </a:lnTo>
                <a:lnTo>
                  <a:pt x="1995" y="1025"/>
                </a:lnTo>
                <a:lnTo>
                  <a:pt x="1996" y="1026"/>
                </a:lnTo>
                <a:lnTo>
                  <a:pt x="1996" y="1027"/>
                </a:lnTo>
                <a:lnTo>
                  <a:pt x="1994" y="1030"/>
                </a:lnTo>
                <a:lnTo>
                  <a:pt x="1992" y="1033"/>
                </a:lnTo>
                <a:lnTo>
                  <a:pt x="1970" y="1057"/>
                </a:lnTo>
                <a:lnTo>
                  <a:pt x="1964" y="1057"/>
                </a:lnTo>
                <a:lnTo>
                  <a:pt x="1963" y="1056"/>
                </a:lnTo>
                <a:lnTo>
                  <a:pt x="1962" y="1056"/>
                </a:lnTo>
                <a:lnTo>
                  <a:pt x="1961" y="1056"/>
                </a:lnTo>
                <a:lnTo>
                  <a:pt x="1946" y="1056"/>
                </a:lnTo>
                <a:lnTo>
                  <a:pt x="1946" y="1051"/>
                </a:lnTo>
                <a:lnTo>
                  <a:pt x="1946" y="1050"/>
                </a:lnTo>
                <a:lnTo>
                  <a:pt x="1946" y="1047"/>
                </a:lnTo>
                <a:lnTo>
                  <a:pt x="1946" y="1043"/>
                </a:lnTo>
                <a:lnTo>
                  <a:pt x="1946" y="1040"/>
                </a:lnTo>
                <a:lnTo>
                  <a:pt x="1947" y="1039"/>
                </a:lnTo>
                <a:lnTo>
                  <a:pt x="1950" y="1039"/>
                </a:lnTo>
                <a:lnTo>
                  <a:pt x="1953" y="1038"/>
                </a:lnTo>
                <a:lnTo>
                  <a:pt x="1954" y="1038"/>
                </a:lnTo>
                <a:lnTo>
                  <a:pt x="1955" y="1038"/>
                </a:lnTo>
                <a:lnTo>
                  <a:pt x="1956" y="1039"/>
                </a:lnTo>
                <a:lnTo>
                  <a:pt x="1959" y="1040"/>
                </a:lnTo>
                <a:lnTo>
                  <a:pt x="1961" y="1043"/>
                </a:lnTo>
                <a:lnTo>
                  <a:pt x="1963" y="1044"/>
                </a:lnTo>
                <a:lnTo>
                  <a:pt x="1964" y="1043"/>
                </a:lnTo>
                <a:lnTo>
                  <a:pt x="1966" y="1040"/>
                </a:lnTo>
                <a:lnTo>
                  <a:pt x="1967" y="1039"/>
                </a:lnTo>
                <a:lnTo>
                  <a:pt x="1968" y="1038"/>
                </a:lnTo>
                <a:lnTo>
                  <a:pt x="1970" y="1035"/>
                </a:lnTo>
                <a:lnTo>
                  <a:pt x="1972" y="1032"/>
                </a:lnTo>
                <a:lnTo>
                  <a:pt x="1974" y="1030"/>
                </a:lnTo>
                <a:lnTo>
                  <a:pt x="1976" y="1027"/>
                </a:lnTo>
                <a:lnTo>
                  <a:pt x="1978" y="1024"/>
                </a:lnTo>
                <a:lnTo>
                  <a:pt x="1979" y="1023"/>
                </a:lnTo>
                <a:lnTo>
                  <a:pt x="1978" y="1023"/>
                </a:lnTo>
                <a:lnTo>
                  <a:pt x="1975" y="1021"/>
                </a:lnTo>
                <a:lnTo>
                  <a:pt x="1974" y="1020"/>
                </a:lnTo>
                <a:lnTo>
                  <a:pt x="1971" y="1018"/>
                </a:lnTo>
                <a:lnTo>
                  <a:pt x="1970" y="1017"/>
                </a:lnTo>
                <a:lnTo>
                  <a:pt x="1969" y="1016"/>
                </a:lnTo>
                <a:lnTo>
                  <a:pt x="1968" y="1015"/>
                </a:lnTo>
                <a:lnTo>
                  <a:pt x="1966" y="1014"/>
                </a:lnTo>
                <a:lnTo>
                  <a:pt x="1964" y="1013"/>
                </a:lnTo>
                <a:lnTo>
                  <a:pt x="1961" y="1010"/>
                </a:lnTo>
                <a:lnTo>
                  <a:pt x="1960" y="1009"/>
                </a:lnTo>
                <a:lnTo>
                  <a:pt x="1956" y="1007"/>
                </a:lnTo>
                <a:lnTo>
                  <a:pt x="1954" y="1006"/>
                </a:lnTo>
                <a:lnTo>
                  <a:pt x="1953" y="1005"/>
                </a:lnTo>
                <a:lnTo>
                  <a:pt x="1952" y="1005"/>
                </a:lnTo>
                <a:lnTo>
                  <a:pt x="1950" y="1002"/>
                </a:lnTo>
                <a:lnTo>
                  <a:pt x="1947" y="1000"/>
                </a:lnTo>
                <a:lnTo>
                  <a:pt x="1945" y="999"/>
                </a:lnTo>
                <a:lnTo>
                  <a:pt x="1943" y="998"/>
                </a:lnTo>
                <a:lnTo>
                  <a:pt x="1942" y="997"/>
                </a:lnTo>
                <a:lnTo>
                  <a:pt x="1942" y="995"/>
                </a:lnTo>
                <a:lnTo>
                  <a:pt x="1943" y="995"/>
                </a:lnTo>
                <a:lnTo>
                  <a:pt x="1943" y="993"/>
                </a:lnTo>
                <a:lnTo>
                  <a:pt x="1944" y="992"/>
                </a:lnTo>
                <a:lnTo>
                  <a:pt x="1945" y="991"/>
                </a:lnTo>
                <a:lnTo>
                  <a:pt x="1946" y="990"/>
                </a:lnTo>
                <a:lnTo>
                  <a:pt x="1947" y="989"/>
                </a:lnTo>
                <a:lnTo>
                  <a:pt x="1949" y="988"/>
                </a:lnTo>
                <a:lnTo>
                  <a:pt x="1950" y="987"/>
                </a:lnTo>
                <a:lnTo>
                  <a:pt x="1950" y="985"/>
                </a:lnTo>
                <a:lnTo>
                  <a:pt x="1950" y="984"/>
                </a:lnTo>
                <a:lnTo>
                  <a:pt x="1952" y="982"/>
                </a:lnTo>
                <a:lnTo>
                  <a:pt x="1953" y="980"/>
                </a:lnTo>
                <a:lnTo>
                  <a:pt x="1954" y="979"/>
                </a:lnTo>
                <a:lnTo>
                  <a:pt x="1955" y="979"/>
                </a:lnTo>
                <a:lnTo>
                  <a:pt x="1955" y="978"/>
                </a:lnTo>
                <a:lnTo>
                  <a:pt x="1953" y="976"/>
                </a:lnTo>
                <a:lnTo>
                  <a:pt x="1951" y="975"/>
                </a:lnTo>
                <a:lnTo>
                  <a:pt x="1950" y="975"/>
                </a:lnTo>
                <a:lnTo>
                  <a:pt x="1949" y="975"/>
                </a:lnTo>
                <a:lnTo>
                  <a:pt x="1947" y="974"/>
                </a:lnTo>
                <a:lnTo>
                  <a:pt x="1945" y="973"/>
                </a:lnTo>
                <a:lnTo>
                  <a:pt x="1944" y="972"/>
                </a:lnTo>
                <a:lnTo>
                  <a:pt x="1943" y="972"/>
                </a:lnTo>
                <a:lnTo>
                  <a:pt x="1941" y="971"/>
                </a:lnTo>
                <a:lnTo>
                  <a:pt x="1939" y="971"/>
                </a:lnTo>
                <a:lnTo>
                  <a:pt x="1938" y="971"/>
                </a:lnTo>
                <a:lnTo>
                  <a:pt x="1936" y="971"/>
                </a:lnTo>
                <a:lnTo>
                  <a:pt x="1935" y="971"/>
                </a:lnTo>
                <a:lnTo>
                  <a:pt x="1934" y="972"/>
                </a:lnTo>
                <a:lnTo>
                  <a:pt x="1932" y="972"/>
                </a:lnTo>
                <a:lnTo>
                  <a:pt x="1932" y="973"/>
                </a:lnTo>
                <a:lnTo>
                  <a:pt x="1932" y="975"/>
                </a:lnTo>
                <a:lnTo>
                  <a:pt x="1932" y="978"/>
                </a:lnTo>
                <a:lnTo>
                  <a:pt x="1932" y="979"/>
                </a:lnTo>
                <a:lnTo>
                  <a:pt x="1932" y="980"/>
                </a:lnTo>
                <a:lnTo>
                  <a:pt x="1932" y="981"/>
                </a:lnTo>
                <a:lnTo>
                  <a:pt x="1932" y="985"/>
                </a:lnTo>
                <a:lnTo>
                  <a:pt x="1932" y="987"/>
                </a:lnTo>
                <a:lnTo>
                  <a:pt x="1929" y="987"/>
                </a:lnTo>
                <a:lnTo>
                  <a:pt x="1926" y="987"/>
                </a:lnTo>
                <a:lnTo>
                  <a:pt x="1922" y="987"/>
                </a:lnTo>
                <a:lnTo>
                  <a:pt x="1921" y="987"/>
                </a:lnTo>
                <a:lnTo>
                  <a:pt x="1920" y="987"/>
                </a:lnTo>
                <a:lnTo>
                  <a:pt x="1918" y="987"/>
                </a:lnTo>
                <a:lnTo>
                  <a:pt x="1916" y="987"/>
                </a:lnTo>
                <a:lnTo>
                  <a:pt x="1915" y="987"/>
                </a:lnTo>
                <a:lnTo>
                  <a:pt x="1913" y="987"/>
                </a:lnTo>
                <a:lnTo>
                  <a:pt x="1911" y="987"/>
                </a:lnTo>
                <a:lnTo>
                  <a:pt x="1908" y="987"/>
                </a:lnTo>
                <a:lnTo>
                  <a:pt x="1908" y="988"/>
                </a:lnTo>
                <a:lnTo>
                  <a:pt x="1907" y="990"/>
                </a:lnTo>
                <a:lnTo>
                  <a:pt x="1907" y="993"/>
                </a:lnTo>
                <a:lnTo>
                  <a:pt x="1907" y="997"/>
                </a:lnTo>
                <a:lnTo>
                  <a:pt x="1907" y="1000"/>
                </a:lnTo>
                <a:lnTo>
                  <a:pt x="1907" y="1005"/>
                </a:lnTo>
                <a:lnTo>
                  <a:pt x="1907" y="1008"/>
                </a:lnTo>
                <a:lnTo>
                  <a:pt x="1907" y="1013"/>
                </a:lnTo>
                <a:lnTo>
                  <a:pt x="1907" y="1015"/>
                </a:lnTo>
                <a:lnTo>
                  <a:pt x="1907" y="1016"/>
                </a:lnTo>
                <a:lnTo>
                  <a:pt x="1907" y="1017"/>
                </a:lnTo>
                <a:lnTo>
                  <a:pt x="1907" y="1021"/>
                </a:lnTo>
                <a:lnTo>
                  <a:pt x="1907" y="1022"/>
                </a:lnTo>
                <a:lnTo>
                  <a:pt x="1907" y="1023"/>
                </a:lnTo>
                <a:lnTo>
                  <a:pt x="1907" y="1024"/>
                </a:lnTo>
                <a:lnTo>
                  <a:pt x="1907" y="1025"/>
                </a:lnTo>
                <a:lnTo>
                  <a:pt x="1907" y="1026"/>
                </a:lnTo>
                <a:lnTo>
                  <a:pt x="1907" y="1027"/>
                </a:lnTo>
                <a:lnTo>
                  <a:pt x="1907" y="1029"/>
                </a:lnTo>
                <a:lnTo>
                  <a:pt x="1907" y="1030"/>
                </a:lnTo>
                <a:lnTo>
                  <a:pt x="1907" y="1031"/>
                </a:lnTo>
                <a:lnTo>
                  <a:pt x="1907" y="1032"/>
                </a:lnTo>
                <a:lnTo>
                  <a:pt x="1907" y="1033"/>
                </a:lnTo>
                <a:lnTo>
                  <a:pt x="1907" y="1035"/>
                </a:lnTo>
                <a:lnTo>
                  <a:pt x="1905" y="1035"/>
                </a:lnTo>
                <a:lnTo>
                  <a:pt x="1902" y="1035"/>
                </a:lnTo>
                <a:lnTo>
                  <a:pt x="1899" y="1035"/>
                </a:lnTo>
                <a:lnTo>
                  <a:pt x="1895" y="1035"/>
                </a:lnTo>
                <a:lnTo>
                  <a:pt x="1894" y="1035"/>
                </a:lnTo>
                <a:lnTo>
                  <a:pt x="1893" y="1035"/>
                </a:lnTo>
                <a:lnTo>
                  <a:pt x="1893" y="1038"/>
                </a:lnTo>
                <a:lnTo>
                  <a:pt x="1893" y="1039"/>
                </a:lnTo>
                <a:lnTo>
                  <a:pt x="1893" y="1041"/>
                </a:lnTo>
                <a:lnTo>
                  <a:pt x="1893" y="1042"/>
                </a:lnTo>
                <a:lnTo>
                  <a:pt x="1893" y="1044"/>
                </a:lnTo>
                <a:lnTo>
                  <a:pt x="1893" y="1047"/>
                </a:lnTo>
                <a:lnTo>
                  <a:pt x="1893" y="1050"/>
                </a:lnTo>
                <a:lnTo>
                  <a:pt x="1893" y="1051"/>
                </a:lnTo>
                <a:lnTo>
                  <a:pt x="1893" y="1052"/>
                </a:lnTo>
                <a:lnTo>
                  <a:pt x="1890" y="1052"/>
                </a:lnTo>
                <a:lnTo>
                  <a:pt x="1890" y="1056"/>
                </a:lnTo>
                <a:lnTo>
                  <a:pt x="1890" y="1058"/>
                </a:lnTo>
                <a:lnTo>
                  <a:pt x="1896" y="1058"/>
                </a:lnTo>
                <a:lnTo>
                  <a:pt x="1902" y="1058"/>
                </a:lnTo>
                <a:lnTo>
                  <a:pt x="1913" y="1058"/>
                </a:lnTo>
                <a:lnTo>
                  <a:pt x="1921" y="1058"/>
                </a:lnTo>
                <a:lnTo>
                  <a:pt x="1921" y="1057"/>
                </a:lnTo>
                <a:lnTo>
                  <a:pt x="1929" y="1057"/>
                </a:lnTo>
                <a:lnTo>
                  <a:pt x="1929" y="1058"/>
                </a:lnTo>
                <a:lnTo>
                  <a:pt x="1929" y="1063"/>
                </a:lnTo>
                <a:lnTo>
                  <a:pt x="1928" y="1069"/>
                </a:lnTo>
                <a:lnTo>
                  <a:pt x="1932" y="1071"/>
                </a:lnTo>
                <a:lnTo>
                  <a:pt x="1933" y="1072"/>
                </a:lnTo>
                <a:lnTo>
                  <a:pt x="1932" y="1073"/>
                </a:lnTo>
                <a:lnTo>
                  <a:pt x="1930" y="1075"/>
                </a:lnTo>
                <a:lnTo>
                  <a:pt x="1929" y="1076"/>
                </a:lnTo>
                <a:lnTo>
                  <a:pt x="1932" y="1077"/>
                </a:lnTo>
                <a:lnTo>
                  <a:pt x="1934" y="1079"/>
                </a:lnTo>
                <a:lnTo>
                  <a:pt x="1935" y="1080"/>
                </a:lnTo>
                <a:lnTo>
                  <a:pt x="1934" y="1081"/>
                </a:lnTo>
                <a:lnTo>
                  <a:pt x="1932" y="1083"/>
                </a:lnTo>
                <a:lnTo>
                  <a:pt x="1929" y="1085"/>
                </a:lnTo>
                <a:lnTo>
                  <a:pt x="1926" y="1089"/>
                </a:lnTo>
                <a:lnTo>
                  <a:pt x="1932" y="1093"/>
                </a:lnTo>
                <a:lnTo>
                  <a:pt x="1933" y="1094"/>
                </a:lnTo>
                <a:lnTo>
                  <a:pt x="1930" y="1097"/>
                </a:lnTo>
                <a:lnTo>
                  <a:pt x="1929" y="1098"/>
                </a:lnTo>
                <a:lnTo>
                  <a:pt x="1926" y="1096"/>
                </a:lnTo>
                <a:lnTo>
                  <a:pt x="1922" y="1093"/>
                </a:lnTo>
                <a:lnTo>
                  <a:pt x="1921" y="1094"/>
                </a:lnTo>
                <a:lnTo>
                  <a:pt x="1920" y="1094"/>
                </a:lnTo>
                <a:lnTo>
                  <a:pt x="1919" y="1097"/>
                </a:lnTo>
                <a:lnTo>
                  <a:pt x="1917" y="1099"/>
                </a:lnTo>
                <a:lnTo>
                  <a:pt x="1916" y="1101"/>
                </a:lnTo>
                <a:lnTo>
                  <a:pt x="1915" y="1102"/>
                </a:lnTo>
                <a:lnTo>
                  <a:pt x="1913" y="1103"/>
                </a:lnTo>
                <a:lnTo>
                  <a:pt x="1912" y="1105"/>
                </a:lnTo>
                <a:lnTo>
                  <a:pt x="1911" y="1103"/>
                </a:lnTo>
                <a:lnTo>
                  <a:pt x="1910" y="1102"/>
                </a:lnTo>
                <a:lnTo>
                  <a:pt x="1910" y="1101"/>
                </a:lnTo>
                <a:lnTo>
                  <a:pt x="1910" y="1102"/>
                </a:lnTo>
                <a:lnTo>
                  <a:pt x="1909" y="1103"/>
                </a:lnTo>
                <a:lnTo>
                  <a:pt x="1909" y="1105"/>
                </a:lnTo>
                <a:lnTo>
                  <a:pt x="1909" y="1106"/>
                </a:lnTo>
                <a:lnTo>
                  <a:pt x="1908" y="1108"/>
                </a:lnTo>
                <a:lnTo>
                  <a:pt x="1908" y="1109"/>
                </a:lnTo>
                <a:lnTo>
                  <a:pt x="1908" y="1110"/>
                </a:lnTo>
                <a:lnTo>
                  <a:pt x="1909" y="1111"/>
                </a:lnTo>
                <a:lnTo>
                  <a:pt x="1909" y="1113"/>
                </a:lnTo>
                <a:lnTo>
                  <a:pt x="1909" y="1114"/>
                </a:lnTo>
                <a:lnTo>
                  <a:pt x="1910" y="1114"/>
                </a:lnTo>
                <a:lnTo>
                  <a:pt x="1910" y="1115"/>
                </a:lnTo>
                <a:lnTo>
                  <a:pt x="1912" y="1119"/>
                </a:lnTo>
                <a:lnTo>
                  <a:pt x="1917" y="1114"/>
                </a:lnTo>
                <a:lnTo>
                  <a:pt x="1918" y="1113"/>
                </a:lnTo>
                <a:lnTo>
                  <a:pt x="1919" y="1110"/>
                </a:lnTo>
                <a:lnTo>
                  <a:pt x="1920" y="1109"/>
                </a:lnTo>
                <a:lnTo>
                  <a:pt x="1921" y="1108"/>
                </a:lnTo>
                <a:lnTo>
                  <a:pt x="1922" y="1107"/>
                </a:lnTo>
                <a:lnTo>
                  <a:pt x="1924" y="1105"/>
                </a:lnTo>
                <a:lnTo>
                  <a:pt x="1926" y="1107"/>
                </a:lnTo>
                <a:lnTo>
                  <a:pt x="1934" y="1115"/>
                </a:lnTo>
                <a:lnTo>
                  <a:pt x="1935" y="1116"/>
                </a:lnTo>
                <a:lnTo>
                  <a:pt x="1936" y="1116"/>
                </a:lnTo>
                <a:lnTo>
                  <a:pt x="1936" y="1117"/>
                </a:lnTo>
                <a:lnTo>
                  <a:pt x="1935" y="1117"/>
                </a:lnTo>
                <a:lnTo>
                  <a:pt x="1935" y="1118"/>
                </a:lnTo>
                <a:lnTo>
                  <a:pt x="1934" y="1118"/>
                </a:lnTo>
                <a:lnTo>
                  <a:pt x="1934" y="1119"/>
                </a:lnTo>
                <a:lnTo>
                  <a:pt x="1935" y="1120"/>
                </a:lnTo>
                <a:lnTo>
                  <a:pt x="1934" y="1120"/>
                </a:lnTo>
                <a:lnTo>
                  <a:pt x="1932" y="1119"/>
                </a:lnTo>
                <a:lnTo>
                  <a:pt x="1927" y="1125"/>
                </a:lnTo>
                <a:lnTo>
                  <a:pt x="1924" y="1127"/>
                </a:lnTo>
                <a:lnTo>
                  <a:pt x="1936" y="1134"/>
                </a:lnTo>
                <a:lnTo>
                  <a:pt x="1939" y="1139"/>
                </a:lnTo>
                <a:lnTo>
                  <a:pt x="1938" y="1140"/>
                </a:lnTo>
                <a:lnTo>
                  <a:pt x="1936" y="1140"/>
                </a:lnTo>
                <a:lnTo>
                  <a:pt x="1935" y="1141"/>
                </a:lnTo>
                <a:lnTo>
                  <a:pt x="1934" y="1142"/>
                </a:lnTo>
                <a:lnTo>
                  <a:pt x="1933" y="1142"/>
                </a:lnTo>
                <a:lnTo>
                  <a:pt x="1932" y="1143"/>
                </a:lnTo>
                <a:lnTo>
                  <a:pt x="1929" y="1143"/>
                </a:lnTo>
                <a:lnTo>
                  <a:pt x="1928" y="1143"/>
                </a:lnTo>
                <a:lnTo>
                  <a:pt x="1924" y="1144"/>
                </a:lnTo>
                <a:lnTo>
                  <a:pt x="1921" y="1144"/>
                </a:lnTo>
                <a:lnTo>
                  <a:pt x="1920" y="1144"/>
                </a:lnTo>
                <a:lnTo>
                  <a:pt x="1919" y="1145"/>
                </a:lnTo>
                <a:lnTo>
                  <a:pt x="1920" y="1147"/>
                </a:lnTo>
                <a:lnTo>
                  <a:pt x="1920" y="1148"/>
                </a:lnTo>
                <a:lnTo>
                  <a:pt x="1920" y="1149"/>
                </a:lnTo>
                <a:lnTo>
                  <a:pt x="1920" y="1150"/>
                </a:lnTo>
                <a:lnTo>
                  <a:pt x="1921" y="1151"/>
                </a:lnTo>
                <a:lnTo>
                  <a:pt x="1921" y="1152"/>
                </a:lnTo>
                <a:lnTo>
                  <a:pt x="1920" y="1152"/>
                </a:lnTo>
                <a:lnTo>
                  <a:pt x="1919" y="1153"/>
                </a:lnTo>
                <a:lnTo>
                  <a:pt x="1918" y="1153"/>
                </a:lnTo>
                <a:lnTo>
                  <a:pt x="1916" y="1155"/>
                </a:lnTo>
                <a:lnTo>
                  <a:pt x="1910" y="1156"/>
                </a:lnTo>
                <a:lnTo>
                  <a:pt x="1910" y="1153"/>
                </a:lnTo>
                <a:lnTo>
                  <a:pt x="1908" y="1149"/>
                </a:lnTo>
                <a:lnTo>
                  <a:pt x="1908" y="1148"/>
                </a:lnTo>
                <a:lnTo>
                  <a:pt x="1907" y="1148"/>
                </a:lnTo>
                <a:lnTo>
                  <a:pt x="1903" y="1142"/>
                </a:lnTo>
                <a:lnTo>
                  <a:pt x="1901" y="1143"/>
                </a:lnTo>
                <a:lnTo>
                  <a:pt x="1901" y="1145"/>
                </a:lnTo>
                <a:lnTo>
                  <a:pt x="1896" y="1149"/>
                </a:lnTo>
                <a:lnTo>
                  <a:pt x="1898" y="1153"/>
                </a:lnTo>
                <a:lnTo>
                  <a:pt x="1896" y="1156"/>
                </a:lnTo>
                <a:lnTo>
                  <a:pt x="1894" y="1149"/>
                </a:lnTo>
                <a:lnTo>
                  <a:pt x="1895" y="1148"/>
                </a:lnTo>
                <a:lnTo>
                  <a:pt x="1895" y="1147"/>
                </a:lnTo>
                <a:lnTo>
                  <a:pt x="1893" y="1148"/>
                </a:lnTo>
                <a:lnTo>
                  <a:pt x="1891" y="1145"/>
                </a:lnTo>
                <a:lnTo>
                  <a:pt x="1890" y="1147"/>
                </a:lnTo>
                <a:lnTo>
                  <a:pt x="1888" y="1147"/>
                </a:lnTo>
                <a:lnTo>
                  <a:pt x="1887" y="1148"/>
                </a:lnTo>
                <a:lnTo>
                  <a:pt x="1884" y="1149"/>
                </a:lnTo>
                <a:lnTo>
                  <a:pt x="1884" y="1150"/>
                </a:lnTo>
                <a:lnTo>
                  <a:pt x="1882" y="1150"/>
                </a:lnTo>
                <a:lnTo>
                  <a:pt x="1871" y="1156"/>
                </a:lnTo>
                <a:lnTo>
                  <a:pt x="1869" y="1157"/>
                </a:lnTo>
                <a:lnTo>
                  <a:pt x="1874" y="1164"/>
                </a:lnTo>
                <a:lnTo>
                  <a:pt x="1870" y="1164"/>
                </a:lnTo>
                <a:lnTo>
                  <a:pt x="1870" y="1165"/>
                </a:lnTo>
                <a:lnTo>
                  <a:pt x="1869" y="1165"/>
                </a:lnTo>
                <a:lnTo>
                  <a:pt x="1868" y="1165"/>
                </a:lnTo>
                <a:lnTo>
                  <a:pt x="1867" y="1165"/>
                </a:lnTo>
                <a:lnTo>
                  <a:pt x="1866" y="1159"/>
                </a:lnTo>
                <a:lnTo>
                  <a:pt x="1865" y="1160"/>
                </a:lnTo>
                <a:lnTo>
                  <a:pt x="1862" y="1161"/>
                </a:lnTo>
                <a:lnTo>
                  <a:pt x="1860" y="1162"/>
                </a:lnTo>
                <a:lnTo>
                  <a:pt x="1859" y="1164"/>
                </a:lnTo>
                <a:lnTo>
                  <a:pt x="1857" y="1165"/>
                </a:lnTo>
                <a:lnTo>
                  <a:pt x="1856" y="1165"/>
                </a:lnTo>
                <a:lnTo>
                  <a:pt x="1853" y="1167"/>
                </a:lnTo>
                <a:lnTo>
                  <a:pt x="1851" y="1167"/>
                </a:lnTo>
                <a:lnTo>
                  <a:pt x="1851" y="1168"/>
                </a:lnTo>
                <a:lnTo>
                  <a:pt x="1850" y="1168"/>
                </a:lnTo>
                <a:lnTo>
                  <a:pt x="1849" y="1169"/>
                </a:lnTo>
                <a:lnTo>
                  <a:pt x="1846" y="1170"/>
                </a:lnTo>
                <a:lnTo>
                  <a:pt x="1845" y="1170"/>
                </a:lnTo>
                <a:lnTo>
                  <a:pt x="1843" y="1173"/>
                </a:lnTo>
                <a:lnTo>
                  <a:pt x="1844" y="1175"/>
                </a:lnTo>
                <a:lnTo>
                  <a:pt x="1844" y="1176"/>
                </a:lnTo>
                <a:lnTo>
                  <a:pt x="1844" y="1178"/>
                </a:lnTo>
                <a:lnTo>
                  <a:pt x="1845" y="1179"/>
                </a:lnTo>
                <a:lnTo>
                  <a:pt x="1845" y="1181"/>
                </a:lnTo>
                <a:lnTo>
                  <a:pt x="1845" y="1182"/>
                </a:lnTo>
                <a:lnTo>
                  <a:pt x="1846" y="1182"/>
                </a:lnTo>
                <a:lnTo>
                  <a:pt x="1846" y="1183"/>
                </a:lnTo>
                <a:lnTo>
                  <a:pt x="1846" y="1186"/>
                </a:lnTo>
                <a:lnTo>
                  <a:pt x="1846" y="1189"/>
                </a:lnTo>
                <a:lnTo>
                  <a:pt x="1846" y="1191"/>
                </a:lnTo>
                <a:lnTo>
                  <a:pt x="1846" y="1193"/>
                </a:lnTo>
                <a:lnTo>
                  <a:pt x="1846" y="1197"/>
                </a:lnTo>
                <a:lnTo>
                  <a:pt x="1846" y="1199"/>
                </a:lnTo>
                <a:lnTo>
                  <a:pt x="1846" y="1201"/>
                </a:lnTo>
                <a:lnTo>
                  <a:pt x="1846" y="1204"/>
                </a:lnTo>
                <a:lnTo>
                  <a:pt x="1846" y="1207"/>
                </a:lnTo>
                <a:lnTo>
                  <a:pt x="1846" y="1209"/>
                </a:lnTo>
                <a:lnTo>
                  <a:pt x="1846" y="1211"/>
                </a:lnTo>
                <a:lnTo>
                  <a:pt x="1846" y="1212"/>
                </a:lnTo>
                <a:lnTo>
                  <a:pt x="1845" y="1212"/>
                </a:lnTo>
                <a:lnTo>
                  <a:pt x="1846" y="1216"/>
                </a:lnTo>
                <a:lnTo>
                  <a:pt x="1846" y="1217"/>
                </a:lnTo>
                <a:lnTo>
                  <a:pt x="1849" y="1219"/>
                </a:lnTo>
                <a:lnTo>
                  <a:pt x="1850" y="1223"/>
                </a:lnTo>
                <a:lnTo>
                  <a:pt x="1851" y="1225"/>
                </a:lnTo>
                <a:lnTo>
                  <a:pt x="1854" y="1224"/>
                </a:lnTo>
                <a:lnTo>
                  <a:pt x="1856" y="1226"/>
                </a:lnTo>
                <a:lnTo>
                  <a:pt x="1853" y="1227"/>
                </a:lnTo>
                <a:lnTo>
                  <a:pt x="1852" y="1227"/>
                </a:lnTo>
                <a:lnTo>
                  <a:pt x="1853" y="1229"/>
                </a:lnTo>
                <a:lnTo>
                  <a:pt x="1856" y="1234"/>
                </a:lnTo>
                <a:lnTo>
                  <a:pt x="1856" y="1233"/>
                </a:lnTo>
                <a:lnTo>
                  <a:pt x="1857" y="1233"/>
                </a:lnTo>
                <a:lnTo>
                  <a:pt x="1859" y="1232"/>
                </a:lnTo>
                <a:lnTo>
                  <a:pt x="1861" y="1231"/>
                </a:lnTo>
                <a:lnTo>
                  <a:pt x="1862" y="1231"/>
                </a:lnTo>
                <a:lnTo>
                  <a:pt x="1865" y="1229"/>
                </a:lnTo>
                <a:lnTo>
                  <a:pt x="1866" y="1228"/>
                </a:lnTo>
                <a:lnTo>
                  <a:pt x="1866" y="1227"/>
                </a:lnTo>
                <a:lnTo>
                  <a:pt x="1867" y="1227"/>
                </a:lnTo>
                <a:lnTo>
                  <a:pt x="1867" y="1226"/>
                </a:lnTo>
                <a:lnTo>
                  <a:pt x="1868" y="1225"/>
                </a:lnTo>
                <a:lnTo>
                  <a:pt x="1868" y="1224"/>
                </a:lnTo>
                <a:lnTo>
                  <a:pt x="1869" y="1223"/>
                </a:lnTo>
                <a:lnTo>
                  <a:pt x="1869" y="1221"/>
                </a:lnTo>
                <a:lnTo>
                  <a:pt x="1870" y="1220"/>
                </a:lnTo>
                <a:lnTo>
                  <a:pt x="1870" y="1218"/>
                </a:lnTo>
                <a:lnTo>
                  <a:pt x="1870" y="1217"/>
                </a:lnTo>
                <a:lnTo>
                  <a:pt x="1870" y="1216"/>
                </a:lnTo>
                <a:lnTo>
                  <a:pt x="1870" y="1215"/>
                </a:lnTo>
                <a:lnTo>
                  <a:pt x="1870" y="1214"/>
                </a:lnTo>
                <a:lnTo>
                  <a:pt x="1870" y="1212"/>
                </a:lnTo>
                <a:lnTo>
                  <a:pt x="1870" y="1210"/>
                </a:lnTo>
                <a:lnTo>
                  <a:pt x="1870" y="1209"/>
                </a:lnTo>
                <a:lnTo>
                  <a:pt x="1870" y="1208"/>
                </a:lnTo>
                <a:lnTo>
                  <a:pt x="1870" y="1207"/>
                </a:lnTo>
                <a:lnTo>
                  <a:pt x="1870" y="1204"/>
                </a:lnTo>
                <a:lnTo>
                  <a:pt x="1870" y="1202"/>
                </a:lnTo>
                <a:lnTo>
                  <a:pt x="1870" y="1200"/>
                </a:lnTo>
                <a:lnTo>
                  <a:pt x="1870" y="1199"/>
                </a:lnTo>
                <a:lnTo>
                  <a:pt x="1870" y="1198"/>
                </a:lnTo>
                <a:lnTo>
                  <a:pt x="1870" y="1195"/>
                </a:lnTo>
                <a:lnTo>
                  <a:pt x="1870" y="1194"/>
                </a:lnTo>
                <a:lnTo>
                  <a:pt x="1870" y="1193"/>
                </a:lnTo>
                <a:lnTo>
                  <a:pt x="1870" y="1192"/>
                </a:lnTo>
                <a:lnTo>
                  <a:pt x="1870" y="1191"/>
                </a:lnTo>
                <a:lnTo>
                  <a:pt x="1870" y="1190"/>
                </a:lnTo>
                <a:lnTo>
                  <a:pt x="1870" y="1187"/>
                </a:lnTo>
                <a:lnTo>
                  <a:pt x="1870" y="1185"/>
                </a:lnTo>
                <a:lnTo>
                  <a:pt x="1869" y="1185"/>
                </a:lnTo>
                <a:lnTo>
                  <a:pt x="1868" y="1185"/>
                </a:lnTo>
                <a:lnTo>
                  <a:pt x="1865" y="1185"/>
                </a:lnTo>
                <a:lnTo>
                  <a:pt x="1863" y="1185"/>
                </a:lnTo>
                <a:lnTo>
                  <a:pt x="1862" y="1185"/>
                </a:lnTo>
                <a:lnTo>
                  <a:pt x="1858" y="1185"/>
                </a:lnTo>
                <a:lnTo>
                  <a:pt x="1858" y="1184"/>
                </a:lnTo>
                <a:lnTo>
                  <a:pt x="1858" y="1183"/>
                </a:lnTo>
                <a:lnTo>
                  <a:pt x="1858" y="1182"/>
                </a:lnTo>
                <a:lnTo>
                  <a:pt x="1858" y="1181"/>
                </a:lnTo>
                <a:lnTo>
                  <a:pt x="1858" y="1178"/>
                </a:lnTo>
                <a:lnTo>
                  <a:pt x="1857" y="1177"/>
                </a:lnTo>
                <a:lnTo>
                  <a:pt x="1857" y="1176"/>
                </a:lnTo>
                <a:lnTo>
                  <a:pt x="1857" y="1175"/>
                </a:lnTo>
                <a:lnTo>
                  <a:pt x="1856" y="1174"/>
                </a:lnTo>
                <a:lnTo>
                  <a:pt x="1854" y="1172"/>
                </a:lnTo>
                <a:lnTo>
                  <a:pt x="1856" y="1172"/>
                </a:lnTo>
                <a:lnTo>
                  <a:pt x="1857" y="1170"/>
                </a:lnTo>
                <a:lnTo>
                  <a:pt x="1859" y="1169"/>
                </a:lnTo>
                <a:lnTo>
                  <a:pt x="1861" y="1170"/>
                </a:lnTo>
                <a:lnTo>
                  <a:pt x="1862" y="1170"/>
                </a:lnTo>
                <a:lnTo>
                  <a:pt x="1863" y="1168"/>
                </a:lnTo>
                <a:lnTo>
                  <a:pt x="1865" y="1167"/>
                </a:lnTo>
                <a:lnTo>
                  <a:pt x="1866" y="1167"/>
                </a:lnTo>
                <a:lnTo>
                  <a:pt x="1869" y="1166"/>
                </a:lnTo>
                <a:lnTo>
                  <a:pt x="1875" y="1165"/>
                </a:lnTo>
                <a:lnTo>
                  <a:pt x="1881" y="1165"/>
                </a:lnTo>
                <a:lnTo>
                  <a:pt x="1882" y="1165"/>
                </a:lnTo>
                <a:lnTo>
                  <a:pt x="1882" y="1164"/>
                </a:lnTo>
                <a:lnTo>
                  <a:pt x="1883" y="1164"/>
                </a:lnTo>
                <a:lnTo>
                  <a:pt x="1884" y="1164"/>
                </a:lnTo>
                <a:lnTo>
                  <a:pt x="1885" y="1164"/>
                </a:lnTo>
                <a:lnTo>
                  <a:pt x="1885" y="1162"/>
                </a:lnTo>
                <a:lnTo>
                  <a:pt x="1886" y="1162"/>
                </a:lnTo>
                <a:lnTo>
                  <a:pt x="1887" y="1162"/>
                </a:lnTo>
                <a:lnTo>
                  <a:pt x="1891" y="1160"/>
                </a:lnTo>
                <a:lnTo>
                  <a:pt x="1893" y="1159"/>
                </a:lnTo>
                <a:lnTo>
                  <a:pt x="1894" y="1159"/>
                </a:lnTo>
                <a:lnTo>
                  <a:pt x="1896" y="1157"/>
                </a:lnTo>
                <a:lnTo>
                  <a:pt x="1898" y="1157"/>
                </a:lnTo>
                <a:lnTo>
                  <a:pt x="1899" y="1156"/>
                </a:lnTo>
                <a:lnTo>
                  <a:pt x="1900" y="1155"/>
                </a:lnTo>
                <a:lnTo>
                  <a:pt x="1901" y="1153"/>
                </a:lnTo>
                <a:lnTo>
                  <a:pt x="1903" y="1152"/>
                </a:lnTo>
                <a:lnTo>
                  <a:pt x="1905" y="1158"/>
                </a:lnTo>
                <a:lnTo>
                  <a:pt x="1908" y="1160"/>
                </a:lnTo>
                <a:lnTo>
                  <a:pt x="1911" y="1167"/>
                </a:lnTo>
                <a:lnTo>
                  <a:pt x="1915" y="1169"/>
                </a:lnTo>
                <a:lnTo>
                  <a:pt x="1920" y="1170"/>
                </a:lnTo>
                <a:lnTo>
                  <a:pt x="1921" y="1170"/>
                </a:lnTo>
                <a:lnTo>
                  <a:pt x="1922" y="1170"/>
                </a:lnTo>
                <a:lnTo>
                  <a:pt x="1932" y="1173"/>
                </a:lnTo>
                <a:lnTo>
                  <a:pt x="1937" y="1173"/>
                </a:lnTo>
                <a:lnTo>
                  <a:pt x="1939" y="1174"/>
                </a:lnTo>
                <a:lnTo>
                  <a:pt x="1945" y="1175"/>
                </a:lnTo>
                <a:lnTo>
                  <a:pt x="1953" y="1177"/>
                </a:lnTo>
                <a:lnTo>
                  <a:pt x="1952" y="1174"/>
                </a:lnTo>
                <a:lnTo>
                  <a:pt x="1951" y="1169"/>
                </a:lnTo>
                <a:lnTo>
                  <a:pt x="1951" y="1168"/>
                </a:lnTo>
                <a:lnTo>
                  <a:pt x="1951" y="1167"/>
                </a:lnTo>
                <a:lnTo>
                  <a:pt x="1951" y="1166"/>
                </a:lnTo>
                <a:lnTo>
                  <a:pt x="1952" y="1165"/>
                </a:lnTo>
                <a:lnTo>
                  <a:pt x="1952" y="1164"/>
                </a:lnTo>
                <a:lnTo>
                  <a:pt x="1952" y="1162"/>
                </a:lnTo>
                <a:lnTo>
                  <a:pt x="1953" y="1161"/>
                </a:lnTo>
                <a:lnTo>
                  <a:pt x="1953" y="1160"/>
                </a:lnTo>
                <a:lnTo>
                  <a:pt x="1953" y="1159"/>
                </a:lnTo>
                <a:lnTo>
                  <a:pt x="1954" y="1158"/>
                </a:lnTo>
                <a:lnTo>
                  <a:pt x="1954" y="1157"/>
                </a:lnTo>
                <a:lnTo>
                  <a:pt x="1954" y="1156"/>
                </a:lnTo>
                <a:lnTo>
                  <a:pt x="1954" y="1155"/>
                </a:lnTo>
                <a:lnTo>
                  <a:pt x="1955" y="1153"/>
                </a:lnTo>
                <a:lnTo>
                  <a:pt x="1955" y="1152"/>
                </a:lnTo>
                <a:lnTo>
                  <a:pt x="1955" y="1151"/>
                </a:lnTo>
                <a:lnTo>
                  <a:pt x="1956" y="1150"/>
                </a:lnTo>
                <a:lnTo>
                  <a:pt x="1956" y="1149"/>
                </a:lnTo>
                <a:lnTo>
                  <a:pt x="1956" y="1148"/>
                </a:lnTo>
                <a:lnTo>
                  <a:pt x="1958" y="1147"/>
                </a:lnTo>
                <a:lnTo>
                  <a:pt x="1958" y="1145"/>
                </a:lnTo>
                <a:lnTo>
                  <a:pt x="1958" y="1144"/>
                </a:lnTo>
                <a:lnTo>
                  <a:pt x="1959" y="1143"/>
                </a:lnTo>
                <a:lnTo>
                  <a:pt x="1959" y="1142"/>
                </a:lnTo>
                <a:lnTo>
                  <a:pt x="1959" y="1140"/>
                </a:lnTo>
                <a:lnTo>
                  <a:pt x="1960" y="1139"/>
                </a:lnTo>
                <a:lnTo>
                  <a:pt x="1960" y="1138"/>
                </a:lnTo>
                <a:lnTo>
                  <a:pt x="1959" y="1136"/>
                </a:lnTo>
                <a:lnTo>
                  <a:pt x="1959" y="1135"/>
                </a:lnTo>
                <a:lnTo>
                  <a:pt x="1958" y="1135"/>
                </a:lnTo>
                <a:lnTo>
                  <a:pt x="1958" y="1134"/>
                </a:lnTo>
                <a:lnTo>
                  <a:pt x="1956" y="1133"/>
                </a:lnTo>
                <a:lnTo>
                  <a:pt x="1955" y="1132"/>
                </a:lnTo>
                <a:lnTo>
                  <a:pt x="1955" y="1131"/>
                </a:lnTo>
                <a:lnTo>
                  <a:pt x="1956" y="1131"/>
                </a:lnTo>
                <a:lnTo>
                  <a:pt x="1958" y="1130"/>
                </a:lnTo>
                <a:lnTo>
                  <a:pt x="1959" y="1128"/>
                </a:lnTo>
                <a:lnTo>
                  <a:pt x="1960" y="1127"/>
                </a:lnTo>
                <a:lnTo>
                  <a:pt x="1960" y="1126"/>
                </a:lnTo>
                <a:lnTo>
                  <a:pt x="1961" y="1126"/>
                </a:lnTo>
                <a:lnTo>
                  <a:pt x="1961" y="1125"/>
                </a:lnTo>
                <a:lnTo>
                  <a:pt x="1962" y="1123"/>
                </a:lnTo>
                <a:lnTo>
                  <a:pt x="1962" y="1122"/>
                </a:lnTo>
                <a:lnTo>
                  <a:pt x="1962" y="1120"/>
                </a:lnTo>
                <a:lnTo>
                  <a:pt x="1966" y="1120"/>
                </a:lnTo>
                <a:lnTo>
                  <a:pt x="1967" y="1120"/>
                </a:lnTo>
                <a:lnTo>
                  <a:pt x="1969" y="1120"/>
                </a:lnTo>
                <a:lnTo>
                  <a:pt x="1969" y="1118"/>
                </a:lnTo>
                <a:lnTo>
                  <a:pt x="1969" y="1117"/>
                </a:lnTo>
                <a:lnTo>
                  <a:pt x="1969" y="1116"/>
                </a:lnTo>
                <a:lnTo>
                  <a:pt x="1968" y="1116"/>
                </a:lnTo>
                <a:lnTo>
                  <a:pt x="1967" y="1116"/>
                </a:lnTo>
                <a:lnTo>
                  <a:pt x="1963" y="1116"/>
                </a:lnTo>
                <a:lnTo>
                  <a:pt x="1962" y="1115"/>
                </a:lnTo>
                <a:lnTo>
                  <a:pt x="1962" y="1113"/>
                </a:lnTo>
                <a:lnTo>
                  <a:pt x="1962" y="1109"/>
                </a:lnTo>
                <a:lnTo>
                  <a:pt x="1962" y="1108"/>
                </a:lnTo>
                <a:lnTo>
                  <a:pt x="1962" y="1106"/>
                </a:lnTo>
                <a:lnTo>
                  <a:pt x="1958" y="1106"/>
                </a:lnTo>
                <a:lnTo>
                  <a:pt x="1955" y="1106"/>
                </a:lnTo>
                <a:lnTo>
                  <a:pt x="1955" y="1107"/>
                </a:lnTo>
                <a:lnTo>
                  <a:pt x="1955" y="1109"/>
                </a:lnTo>
                <a:lnTo>
                  <a:pt x="1952" y="1108"/>
                </a:lnTo>
                <a:lnTo>
                  <a:pt x="1950" y="1107"/>
                </a:lnTo>
                <a:lnTo>
                  <a:pt x="1949" y="1106"/>
                </a:lnTo>
                <a:lnTo>
                  <a:pt x="1947" y="1106"/>
                </a:lnTo>
                <a:lnTo>
                  <a:pt x="1946" y="1105"/>
                </a:lnTo>
                <a:lnTo>
                  <a:pt x="1945" y="1103"/>
                </a:lnTo>
                <a:lnTo>
                  <a:pt x="1944" y="1103"/>
                </a:lnTo>
                <a:lnTo>
                  <a:pt x="1942" y="1102"/>
                </a:lnTo>
                <a:lnTo>
                  <a:pt x="1941" y="1102"/>
                </a:lnTo>
                <a:lnTo>
                  <a:pt x="1941" y="1101"/>
                </a:lnTo>
                <a:lnTo>
                  <a:pt x="1939" y="1101"/>
                </a:lnTo>
                <a:lnTo>
                  <a:pt x="1937" y="1100"/>
                </a:lnTo>
                <a:lnTo>
                  <a:pt x="1936" y="1099"/>
                </a:lnTo>
                <a:lnTo>
                  <a:pt x="1935" y="1099"/>
                </a:lnTo>
                <a:lnTo>
                  <a:pt x="1934" y="1098"/>
                </a:lnTo>
                <a:lnTo>
                  <a:pt x="1934" y="1097"/>
                </a:lnTo>
                <a:lnTo>
                  <a:pt x="1935" y="1096"/>
                </a:lnTo>
                <a:lnTo>
                  <a:pt x="1941" y="1090"/>
                </a:lnTo>
                <a:lnTo>
                  <a:pt x="1942" y="1089"/>
                </a:lnTo>
                <a:lnTo>
                  <a:pt x="1943" y="1088"/>
                </a:lnTo>
                <a:lnTo>
                  <a:pt x="1946" y="1084"/>
                </a:lnTo>
                <a:lnTo>
                  <a:pt x="1950" y="1086"/>
                </a:lnTo>
                <a:lnTo>
                  <a:pt x="1952" y="1088"/>
                </a:lnTo>
                <a:lnTo>
                  <a:pt x="1954" y="1089"/>
                </a:lnTo>
                <a:lnTo>
                  <a:pt x="1955" y="1090"/>
                </a:lnTo>
                <a:lnTo>
                  <a:pt x="1955" y="1091"/>
                </a:lnTo>
                <a:lnTo>
                  <a:pt x="1955" y="1093"/>
                </a:lnTo>
                <a:lnTo>
                  <a:pt x="1955" y="1094"/>
                </a:lnTo>
                <a:lnTo>
                  <a:pt x="1955" y="1097"/>
                </a:lnTo>
                <a:lnTo>
                  <a:pt x="1958" y="1097"/>
                </a:lnTo>
                <a:lnTo>
                  <a:pt x="1962" y="1097"/>
                </a:lnTo>
                <a:lnTo>
                  <a:pt x="1962" y="1094"/>
                </a:lnTo>
                <a:lnTo>
                  <a:pt x="1962" y="1093"/>
                </a:lnTo>
                <a:lnTo>
                  <a:pt x="1962" y="1091"/>
                </a:lnTo>
                <a:lnTo>
                  <a:pt x="1962" y="1088"/>
                </a:lnTo>
                <a:lnTo>
                  <a:pt x="1964" y="1088"/>
                </a:lnTo>
                <a:lnTo>
                  <a:pt x="1967" y="1088"/>
                </a:lnTo>
                <a:lnTo>
                  <a:pt x="1970" y="1088"/>
                </a:lnTo>
                <a:lnTo>
                  <a:pt x="1975" y="1088"/>
                </a:lnTo>
                <a:lnTo>
                  <a:pt x="1981" y="1088"/>
                </a:lnTo>
                <a:lnTo>
                  <a:pt x="1983" y="1088"/>
                </a:lnTo>
                <a:lnTo>
                  <a:pt x="1984" y="1088"/>
                </a:lnTo>
                <a:lnTo>
                  <a:pt x="1986" y="1088"/>
                </a:lnTo>
                <a:lnTo>
                  <a:pt x="1988" y="1088"/>
                </a:lnTo>
                <a:lnTo>
                  <a:pt x="1989" y="1088"/>
                </a:lnTo>
                <a:lnTo>
                  <a:pt x="1992" y="1088"/>
                </a:lnTo>
                <a:lnTo>
                  <a:pt x="1993" y="1088"/>
                </a:lnTo>
                <a:lnTo>
                  <a:pt x="1995" y="1088"/>
                </a:lnTo>
                <a:lnTo>
                  <a:pt x="1996" y="1088"/>
                </a:lnTo>
                <a:lnTo>
                  <a:pt x="1997" y="1088"/>
                </a:lnTo>
                <a:lnTo>
                  <a:pt x="2000" y="1088"/>
                </a:lnTo>
                <a:lnTo>
                  <a:pt x="2001" y="1088"/>
                </a:lnTo>
                <a:lnTo>
                  <a:pt x="2003" y="1088"/>
                </a:lnTo>
                <a:lnTo>
                  <a:pt x="2003" y="1090"/>
                </a:lnTo>
                <a:lnTo>
                  <a:pt x="2003" y="1092"/>
                </a:lnTo>
                <a:lnTo>
                  <a:pt x="2003" y="1093"/>
                </a:lnTo>
                <a:lnTo>
                  <a:pt x="2003" y="1094"/>
                </a:lnTo>
                <a:lnTo>
                  <a:pt x="2003" y="1097"/>
                </a:lnTo>
                <a:lnTo>
                  <a:pt x="2003" y="1098"/>
                </a:lnTo>
                <a:lnTo>
                  <a:pt x="2003" y="1100"/>
                </a:lnTo>
                <a:lnTo>
                  <a:pt x="2003" y="1101"/>
                </a:lnTo>
                <a:lnTo>
                  <a:pt x="2003" y="1102"/>
                </a:lnTo>
                <a:lnTo>
                  <a:pt x="2003" y="1103"/>
                </a:lnTo>
                <a:lnTo>
                  <a:pt x="2003" y="1106"/>
                </a:lnTo>
                <a:lnTo>
                  <a:pt x="2003" y="1116"/>
                </a:lnTo>
                <a:lnTo>
                  <a:pt x="2003" y="1119"/>
                </a:lnTo>
                <a:lnTo>
                  <a:pt x="2003" y="1123"/>
                </a:lnTo>
                <a:lnTo>
                  <a:pt x="2003" y="1124"/>
                </a:lnTo>
                <a:lnTo>
                  <a:pt x="2003" y="1126"/>
                </a:lnTo>
                <a:lnTo>
                  <a:pt x="2003" y="1128"/>
                </a:lnTo>
                <a:lnTo>
                  <a:pt x="2003" y="1130"/>
                </a:lnTo>
                <a:lnTo>
                  <a:pt x="2003" y="1131"/>
                </a:lnTo>
                <a:lnTo>
                  <a:pt x="2002" y="1138"/>
                </a:lnTo>
                <a:lnTo>
                  <a:pt x="2002" y="1141"/>
                </a:lnTo>
                <a:lnTo>
                  <a:pt x="2002" y="1144"/>
                </a:lnTo>
                <a:lnTo>
                  <a:pt x="2002" y="1151"/>
                </a:lnTo>
                <a:lnTo>
                  <a:pt x="2002" y="1152"/>
                </a:lnTo>
                <a:lnTo>
                  <a:pt x="2000" y="1152"/>
                </a:lnTo>
                <a:lnTo>
                  <a:pt x="1996" y="1151"/>
                </a:lnTo>
                <a:lnTo>
                  <a:pt x="1996" y="1152"/>
                </a:lnTo>
                <a:lnTo>
                  <a:pt x="1996" y="1153"/>
                </a:lnTo>
                <a:lnTo>
                  <a:pt x="1996" y="1155"/>
                </a:lnTo>
                <a:lnTo>
                  <a:pt x="1995" y="1155"/>
                </a:lnTo>
                <a:lnTo>
                  <a:pt x="1995" y="1156"/>
                </a:lnTo>
                <a:lnTo>
                  <a:pt x="1997" y="1158"/>
                </a:lnTo>
                <a:lnTo>
                  <a:pt x="2000" y="1159"/>
                </a:lnTo>
                <a:lnTo>
                  <a:pt x="2002" y="1160"/>
                </a:lnTo>
                <a:lnTo>
                  <a:pt x="2004" y="1160"/>
                </a:lnTo>
                <a:lnTo>
                  <a:pt x="2005" y="1160"/>
                </a:lnTo>
                <a:lnTo>
                  <a:pt x="2008" y="1160"/>
                </a:lnTo>
                <a:lnTo>
                  <a:pt x="2011" y="1160"/>
                </a:lnTo>
                <a:lnTo>
                  <a:pt x="2012" y="1160"/>
                </a:lnTo>
                <a:lnTo>
                  <a:pt x="2012" y="1162"/>
                </a:lnTo>
                <a:lnTo>
                  <a:pt x="2012" y="1164"/>
                </a:lnTo>
                <a:lnTo>
                  <a:pt x="2012" y="1165"/>
                </a:lnTo>
                <a:lnTo>
                  <a:pt x="2012" y="1166"/>
                </a:lnTo>
                <a:lnTo>
                  <a:pt x="2012" y="1167"/>
                </a:lnTo>
                <a:lnTo>
                  <a:pt x="2012" y="1168"/>
                </a:lnTo>
                <a:lnTo>
                  <a:pt x="2013" y="1168"/>
                </a:lnTo>
                <a:lnTo>
                  <a:pt x="2014" y="1168"/>
                </a:lnTo>
                <a:lnTo>
                  <a:pt x="2017" y="1168"/>
                </a:lnTo>
                <a:lnTo>
                  <a:pt x="2018" y="1168"/>
                </a:lnTo>
                <a:lnTo>
                  <a:pt x="2019" y="1168"/>
                </a:lnTo>
                <a:lnTo>
                  <a:pt x="2021" y="1168"/>
                </a:lnTo>
                <a:lnTo>
                  <a:pt x="2022" y="1168"/>
                </a:lnTo>
                <a:lnTo>
                  <a:pt x="2025" y="1168"/>
                </a:lnTo>
                <a:lnTo>
                  <a:pt x="2027" y="1168"/>
                </a:lnTo>
                <a:lnTo>
                  <a:pt x="2029" y="1168"/>
                </a:lnTo>
                <a:lnTo>
                  <a:pt x="2032" y="1167"/>
                </a:lnTo>
                <a:lnTo>
                  <a:pt x="2032" y="1159"/>
                </a:lnTo>
                <a:lnTo>
                  <a:pt x="2034" y="1159"/>
                </a:lnTo>
                <a:lnTo>
                  <a:pt x="2039" y="1159"/>
                </a:lnTo>
                <a:lnTo>
                  <a:pt x="2044" y="1159"/>
                </a:lnTo>
                <a:lnTo>
                  <a:pt x="2045" y="1159"/>
                </a:lnTo>
                <a:lnTo>
                  <a:pt x="2046" y="1159"/>
                </a:lnTo>
                <a:lnTo>
                  <a:pt x="2049" y="1158"/>
                </a:lnTo>
                <a:lnTo>
                  <a:pt x="2051" y="1158"/>
                </a:lnTo>
                <a:lnTo>
                  <a:pt x="2053" y="1157"/>
                </a:lnTo>
                <a:lnTo>
                  <a:pt x="2055" y="1157"/>
                </a:lnTo>
                <a:lnTo>
                  <a:pt x="2055" y="1159"/>
                </a:lnTo>
                <a:lnTo>
                  <a:pt x="2054" y="1191"/>
                </a:lnTo>
                <a:lnTo>
                  <a:pt x="2054" y="1195"/>
                </a:lnTo>
                <a:lnTo>
                  <a:pt x="2054" y="1202"/>
                </a:lnTo>
                <a:lnTo>
                  <a:pt x="2054" y="1208"/>
                </a:lnTo>
                <a:lnTo>
                  <a:pt x="2055" y="1208"/>
                </a:lnTo>
                <a:lnTo>
                  <a:pt x="2059" y="1210"/>
                </a:lnTo>
                <a:lnTo>
                  <a:pt x="2055" y="1219"/>
                </a:lnTo>
                <a:lnTo>
                  <a:pt x="2052" y="1229"/>
                </a:lnTo>
                <a:lnTo>
                  <a:pt x="2051" y="1233"/>
                </a:lnTo>
                <a:lnTo>
                  <a:pt x="2046" y="1232"/>
                </a:lnTo>
                <a:lnTo>
                  <a:pt x="2045" y="1232"/>
                </a:lnTo>
                <a:lnTo>
                  <a:pt x="2044" y="1236"/>
                </a:lnTo>
                <a:lnTo>
                  <a:pt x="2040" y="1235"/>
                </a:lnTo>
                <a:lnTo>
                  <a:pt x="2039" y="1235"/>
                </a:lnTo>
                <a:lnTo>
                  <a:pt x="2038" y="1235"/>
                </a:lnTo>
                <a:lnTo>
                  <a:pt x="2036" y="1235"/>
                </a:lnTo>
                <a:lnTo>
                  <a:pt x="2032" y="1235"/>
                </a:lnTo>
                <a:lnTo>
                  <a:pt x="2029" y="1235"/>
                </a:lnTo>
                <a:lnTo>
                  <a:pt x="2021" y="1235"/>
                </a:lnTo>
                <a:lnTo>
                  <a:pt x="2021" y="1243"/>
                </a:lnTo>
                <a:lnTo>
                  <a:pt x="2021" y="1246"/>
                </a:lnTo>
                <a:lnTo>
                  <a:pt x="2021" y="1249"/>
                </a:lnTo>
                <a:lnTo>
                  <a:pt x="2021" y="1254"/>
                </a:lnTo>
                <a:lnTo>
                  <a:pt x="2021" y="1255"/>
                </a:lnTo>
                <a:lnTo>
                  <a:pt x="2019" y="1255"/>
                </a:lnTo>
                <a:lnTo>
                  <a:pt x="2015" y="1257"/>
                </a:lnTo>
                <a:lnTo>
                  <a:pt x="2012" y="1257"/>
                </a:lnTo>
                <a:lnTo>
                  <a:pt x="2010" y="1257"/>
                </a:lnTo>
                <a:lnTo>
                  <a:pt x="2008" y="1257"/>
                </a:lnTo>
                <a:lnTo>
                  <a:pt x="2005" y="1258"/>
                </a:lnTo>
                <a:lnTo>
                  <a:pt x="2003" y="1258"/>
                </a:lnTo>
                <a:lnTo>
                  <a:pt x="1997" y="1258"/>
                </a:lnTo>
                <a:lnTo>
                  <a:pt x="1985" y="1259"/>
                </a:lnTo>
                <a:lnTo>
                  <a:pt x="1976" y="1259"/>
                </a:lnTo>
                <a:lnTo>
                  <a:pt x="1972" y="1259"/>
                </a:lnTo>
                <a:lnTo>
                  <a:pt x="1963" y="1259"/>
                </a:lnTo>
                <a:lnTo>
                  <a:pt x="1963" y="1260"/>
                </a:lnTo>
                <a:lnTo>
                  <a:pt x="1963" y="1261"/>
                </a:lnTo>
                <a:lnTo>
                  <a:pt x="1963" y="1268"/>
                </a:lnTo>
                <a:lnTo>
                  <a:pt x="1962" y="1268"/>
                </a:lnTo>
                <a:lnTo>
                  <a:pt x="1952" y="1269"/>
                </a:lnTo>
                <a:lnTo>
                  <a:pt x="1949" y="1273"/>
                </a:lnTo>
                <a:lnTo>
                  <a:pt x="1949" y="1276"/>
                </a:lnTo>
                <a:lnTo>
                  <a:pt x="1949" y="1278"/>
                </a:lnTo>
                <a:lnTo>
                  <a:pt x="1949" y="1280"/>
                </a:lnTo>
                <a:lnTo>
                  <a:pt x="1949" y="1282"/>
                </a:lnTo>
                <a:lnTo>
                  <a:pt x="1951" y="1290"/>
                </a:lnTo>
                <a:lnTo>
                  <a:pt x="1952" y="1292"/>
                </a:lnTo>
                <a:lnTo>
                  <a:pt x="1954" y="1301"/>
                </a:lnTo>
                <a:lnTo>
                  <a:pt x="1952" y="1302"/>
                </a:lnTo>
                <a:lnTo>
                  <a:pt x="1944" y="1304"/>
                </a:lnTo>
                <a:lnTo>
                  <a:pt x="1943" y="1305"/>
                </a:lnTo>
                <a:lnTo>
                  <a:pt x="1936" y="1307"/>
                </a:lnTo>
                <a:lnTo>
                  <a:pt x="1936" y="1309"/>
                </a:lnTo>
                <a:lnTo>
                  <a:pt x="1936" y="1310"/>
                </a:lnTo>
                <a:lnTo>
                  <a:pt x="1937" y="1311"/>
                </a:lnTo>
                <a:lnTo>
                  <a:pt x="1937" y="1312"/>
                </a:lnTo>
                <a:lnTo>
                  <a:pt x="1937" y="1314"/>
                </a:lnTo>
                <a:lnTo>
                  <a:pt x="1937" y="1316"/>
                </a:lnTo>
                <a:lnTo>
                  <a:pt x="1937" y="1317"/>
                </a:lnTo>
                <a:lnTo>
                  <a:pt x="1937" y="1318"/>
                </a:lnTo>
                <a:lnTo>
                  <a:pt x="1937" y="1319"/>
                </a:lnTo>
                <a:lnTo>
                  <a:pt x="1937" y="1320"/>
                </a:lnTo>
                <a:lnTo>
                  <a:pt x="1937" y="1321"/>
                </a:lnTo>
                <a:lnTo>
                  <a:pt x="1937" y="1326"/>
                </a:lnTo>
                <a:lnTo>
                  <a:pt x="1937" y="1328"/>
                </a:lnTo>
                <a:lnTo>
                  <a:pt x="1937" y="1329"/>
                </a:lnTo>
                <a:lnTo>
                  <a:pt x="1937" y="1330"/>
                </a:lnTo>
                <a:lnTo>
                  <a:pt x="1937" y="1332"/>
                </a:lnTo>
                <a:lnTo>
                  <a:pt x="1937" y="1333"/>
                </a:lnTo>
                <a:lnTo>
                  <a:pt x="1937" y="1334"/>
                </a:lnTo>
                <a:lnTo>
                  <a:pt x="1937" y="1335"/>
                </a:lnTo>
                <a:lnTo>
                  <a:pt x="1937" y="1337"/>
                </a:lnTo>
                <a:lnTo>
                  <a:pt x="1937" y="1338"/>
                </a:lnTo>
                <a:lnTo>
                  <a:pt x="1937" y="1341"/>
                </a:lnTo>
                <a:lnTo>
                  <a:pt x="1937" y="1342"/>
                </a:lnTo>
                <a:lnTo>
                  <a:pt x="1939" y="1342"/>
                </a:lnTo>
                <a:lnTo>
                  <a:pt x="1939" y="1346"/>
                </a:lnTo>
                <a:lnTo>
                  <a:pt x="1939" y="1350"/>
                </a:lnTo>
                <a:lnTo>
                  <a:pt x="1939" y="1353"/>
                </a:lnTo>
                <a:lnTo>
                  <a:pt x="1939" y="1355"/>
                </a:lnTo>
                <a:lnTo>
                  <a:pt x="1939" y="1359"/>
                </a:lnTo>
                <a:lnTo>
                  <a:pt x="1939" y="1372"/>
                </a:lnTo>
                <a:lnTo>
                  <a:pt x="1939" y="1376"/>
                </a:lnTo>
                <a:lnTo>
                  <a:pt x="1939" y="1381"/>
                </a:lnTo>
                <a:lnTo>
                  <a:pt x="1952" y="1379"/>
                </a:lnTo>
                <a:lnTo>
                  <a:pt x="1953" y="1381"/>
                </a:lnTo>
                <a:lnTo>
                  <a:pt x="1962" y="1380"/>
                </a:lnTo>
                <a:lnTo>
                  <a:pt x="1966" y="1380"/>
                </a:lnTo>
                <a:lnTo>
                  <a:pt x="1966" y="1384"/>
                </a:lnTo>
                <a:lnTo>
                  <a:pt x="1966" y="1385"/>
                </a:lnTo>
                <a:lnTo>
                  <a:pt x="1964" y="1385"/>
                </a:lnTo>
                <a:lnTo>
                  <a:pt x="1961" y="1386"/>
                </a:lnTo>
                <a:lnTo>
                  <a:pt x="1959" y="1386"/>
                </a:lnTo>
                <a:lnTo>
                  <a:pt x="1959" y="1387"/>
                </a:lnTo>
                <a:lnTo>
                  <a:pt x="1959" y="1389"/>
                </a:lnTo>
                <a:lnTo>
                  <a:pt x="1960" y="1393"/>
                </a:lnTo>
                <a:lnTo>
                  <a:pt x="1960" y="1394"/>
                </a:lnTo>
                <a:lnTo>
                  <a:pt x="1960" y="1396"/>
                </a:lnTo>
                <a:lnTo>
                  <a:pt x="1961" y="1398"/>
                </a:lnTo>
                <a:lnTo>
                  <a:pt x="1961" y="1400"/>
                </a:lnTo>
                <a:lnTo>
                  <a:pt x="1958" y="1403"/>
                </a:lnTo>
                <a:lnTo>
                  <a:pt x="1956" y="1403"/>
                </a:lnTo>
                <a:lnTo>
                  <a:pt x="1956" y="1402"/>
                </a:lnTo>
                <a:lnTo>
                  <a:pt x="1955" y="1402"/>
                </a:lnTo>
                <a:lnTo>
                  <a:pt x="1954" y="1401"/>
                </a:lnTo>
                <a:lnTo>
                  <a:pt x="1953" y="1400"/>
                </a:lnTo>
                <a:lnTo>
                  <a:pt x="1952" y="1398"/>
                </a:lnTo>
                <a:lnTo>
                  <a:pt x="1951" y="1397"/>
                </a:lnTo>
                <a:lnTo>
                  <a:pt x="1950" y="1396"/>
                </a:lnTo>
                <a:lnTo>
                  <a:pt x="1950" y="1395"/>
                </a:lnTo>
                <a:lnTo>
                  <a:pt x="1949" y="1396"/>
                </a:lnTo>
                <a:lnTo>
                  <a:pt x="1946" y="1398"/>
                </a:lnTo>
                <a:lnTo>
                  <a:pt x="1949" y="1400"/>
                </a:lnTo>
                <a:lnTo>
                  <a:pt x="1950" y="1401"/>
                </a:lnTo>
                <a:lnTo>
                  <a:pt x="1949" y="1401"/>
                </a:lnTo>
                <a:lnTo>
                  <a:pt x="1949" y="1402"/>
                </a:lnTo>
                <a:lnTo>
                  <a:pt x="1947" y="1403"/>
                </a:lnTo>
                <a:lnTo>
                  <a:pt x="1946" y="1403"/>
                </a:lnTo>
                <a:lnTo>
                  <a:pt x="1946" y="1404"/>
                </a:lnTo>
                <a:lnTo>
                  <a:pt x="1945" y="1405"/>
                </a:lnTo>
                <a:lnTo>
                  <a:pt x="1944" y="1406"/>
                </a:lnTo>
                <a:lnTo>
                  <a:pt x="1946" y="1410"/>
                </a:lnTo>
                <a:lnTo>
                  <a:pt x="1949" y="1411"/>
                </a:lnTo>
                <a:lnTo>
                  <a:pt x="1950" y="1412"/>
                </a:lnTo>
                <a:lnTo>
                  <a:pt x="1947" y="1414"/>
                </a:lnTo>
                <a:lnTo>
                  <a:pt x="1946" y="1414"/>
                </a:lnTo>
                <a:lnTo>
                  <a:pt x="1946" y="1415"/>
                </a:lnTo>
                <a:lnTo>
                  <a:pt x="1945" y="1415"/>
                </a:lnTo>
                <a:lnTo>
                  <a:pt x="1945" y="1417"/>
                </a:lnTo>
                <a:lnTo>
                  <a:pt x="1945" y="1418"/>
                </a:lnTo>
                <a:lnTo>
                  <a:pt x="1944" y="1418"/>
                </a:lnTo>
                <a:lnTo>
                  <a:pt x="1944" y="1419"/>
                </a:lnTo>
                <a:lnTo>
                  <a:pt x="1943" y="1419"/>
                </a:lnTo>
                <a:lnTo>
                  <a:pt x="1943" y="1420"/>
                </a:lnTo>
                <a:lnTo>
                  <a:pt x="1943" y="1421"/>
                </a:lnTo>
                <a:lnTo>
                  <a:pt x="1942" y="1421"/>
                </a:lnTo>
                <a:lnTo>
                  <a:pt x="1942" y="1422"/>
                </a:lnTo>
                <a:lnTo>
                  <a:pt x="1942" y="1423"/>
                </a:lnTo>
                <a:lnTo>
                  <a:pt x="1941" y="1423"/>
                </a:lnTo>
                <a:lnTo>
                  <a:pt x="1941" y="1425"/>
                </a:lnTo>
                <a:lnTo>
                  <a:pt x="1936" y="1423"/>
                </a:lnTo>
                <a:lnTo>
                  <a:pt x="1932" y="1421"/>
                </a:lnTo>
                <a:lnTo>
                  <a:pt x="1932" y="1422"/>
                </a:lnTo>
                <a:lnTo>
                  <a:pt x="1930" y="1425"/>
                </a:lnTo>
                <a:lnTo>
                  <a:pt x="1929" y="1426"/>
                </a:lnTo>
                <a:lnTo>
                  <a:pt x="1929" y="1427"/>
                </a:lnTo>
                <a:lnTo>
                  <a:pt x="1930" y="1429"/>
                </a:lnTo>
                <a:lnTo>
                  <a:pt x="1932" y="1430"/>
                </a:lnTo>
                <a:lnTo>
                  <a:pt x="1933" y="1431"/>
                </a:lnTo>
                <a:lnTo>
                  <a:pt x="1935" y="1432"/>
                </a:lnTo>
                <a:lnTo>
                  <a:pt x="1934" y="1432"/>
                </a:lnTo>
                <a:lnTo>
                  <a:pt x="1934" y="1434"/>
                </a:lnTo>
                <a:lnTo>
                  <a:pt x="1933" y="1434"/>
                </a:lnTo>
                <a:lnTo>
                  <a:pt x="1932" y="1436"/>
                </a:lnTo>
                <a:lnTo>
                  <a:pt x="1930" y="1436"/>
                </a:lnTo>
                <a:lnTo>
                  <a:pt x="1930" y="1437"/>
                </a:lnTo>
                <a:lnTo>
                  <a:pt x="1929" y="1437"/>
                </a:lnTo>
                <a:lnTo>
                  <a:pt x="1929" y="1438"/>
                </a:lnTo>
                <a:lnTo>
                  <a:pt x="1928" y="1438"/>
                </a:lnTo>
                <a:lnTo>
                  <a:pt x="1928" y="1439"/>
                </a:lnTo>
                <a:lnTo>
                  <a:pt x="1927" y="1439"/>
                </a:lnTo>
                <a:lnTo>
                  <a:pt x="1927" y="1440"/>
                </a:lnTo>
                <a:lnTo>
                  <a:pt x="1926" y="1440"/>
                </a:lnTo>
                <a:lnTo>
                  <a:pt x="1925" y="1440"/>
                </a:lnTo>
                <a:lnTo>
                  <a:pt x="1925" y="1442"/>
                </a:lnTo>
                <a:lnTo>
                  <a:pt x="1924" y="1443"/>
                </a:lnTo>
                <a:lnTo>
                  <a:pt x="1922" y="1443"/>
                </a:lnTo>
                <a:lnTo>
                  <a:pt x="1921" y="1443"/>
                </a:lnTo>
                <a:lnTo>
                  <a:pt x="1921" y="1444"/>
                </a:lnTo>
                <a:lnTo>
                  <a:pt x="1920" y="1444"/>
                </a:lnTo>
                <a:lnTo>
                  <a:pt x="1920" y="1445"/>
                </a:lnTo>
                <a:lnTo>
                  <a:pt x="1919" y="1445"/>
                </a:lnTo>
                <a:lnTo>
                  <a:pt x="1916" y="1445"/>
                </a:lnTo>
                <a:lnTo>
                  <a:pt x="1915" y="1444"/>
                </a:lnTo>
                <a:lnTo>
                  <a:pt x="1912" y="1444"/>
                </a:lnTo>
                <a:lnTo>
                  <a:pt x="1911" y="1444"/>
                </a:lnTo>
                <a:lnTo>
                  <a:pt x="1909" y="1443"/>
                </a:lnTo>
                <a:lnTo>
                  <a:pt x="1908" y="1443"/>
                </a:lnTo>
                <a:lnTo>
                  <a:pt x="1904" y="1442"/>
                </a:lnTo>
                <a:lnTo>
                  <a:pt x="1902" y="1442"/>
                </a:lnTo>
                <a:lnTo>
                  <a:pt x="1901" y="1442"/>
                </a:lnTo>
                <a:lnTo>
                  <a:pt x="1899" y="1440"/>
                </a:lnTo>
                <a:lnTo>
                  <a:pt x="1898" y="1440"/>
                </a:lnTo>
                <a:lnTo>
                  <a:pt x="1896" y="1440"/>
                </a:lnTo>
                <a:lnTo>
                  <a:pt x="1894" y="1439"/>
                </a:lnTo>
                <a:lnTo>
                  <a:pt x="1893" y="1439"/>
                </a:lnTo>
                <a:lnTo>
                  <a:pt x="1892" y="1439"/>
                </a:lnTo>
                <a:lnTo>
                  <a:pt x="1888" y="1440"/>
                </a:lnTo>
                <a:lnTo>
                  <a:pt x="1887" y="1440"/>
                </a:lnTo>
                <a:lnTo>
                  <a:pt x="1884" y="1440"/>
                </a:lnTo>
                <a:lnTo>
                  <a:pt x="1882" y="1440"/>
                </a:lnTo>
                <a:lnTo>
                  <a:pt x="1884" y="1449"/>
                </a:lnTo>
                <a:lnTo>
                  <a:pt x="1885" y="1449"/>
                </a:lnTo>
                <a:lnTo>
                  <a:pt x="1894" y="1447"/>
                </a:lnTo>
                <a:lnTo>
                  <a:pt x="1896" y="1446"/>
                </a:lnTo>
                <a:lnTo>
                  <a:pt x="1898" y="1447"/>
                </a:lnTo>
                <a:lnTo>
                  <a:pt x="1903" y="1454"/>
                </a:lnTo>
                <a:lnTo>
                  <a:pt x="1899" y="1457"/>
                </a:lnTo>
                <a:lnTo>
                  <a:pt x="1896" y="1454"/>
                </a:lnTo>
                <a:lnTo>
                  <a:pt x="1886" y="1457"/>
                </a:lnTo>
                <a:lnTo>
                  <a:pt x="1887" y="1465"/>
                </a:lnTo>
                <a:lnTo>
                  <a:pt x="1888" y="1467"/>
                </a:lnTo>
                <a:lnTo>
                  <a:pt x="1890" y="1467"/>
                </a:lnTo>
                <a:lnTo>
                  <a:pt x="1893" y="1467"/>
                </a:lnTo>
                <a:lnTo>
                  <a:pt x="1896" y="1467"/>
                </a:lnTo>
                <a:lnTo>
                  <a:pt x="1900" y="1467"/>
                </a:lnTo>
                <a:lnTo>
                  <a:pt x="1915" y="1467"/>
                </a:lnTo>
                <a:lnTo>
                  <a:pt x="1913" y="1465"/>
                </a:lnTo>
                <a:lnTo>
                  <a:pt x="1913" y="1464"/>
                </a:lnTo>
                <a:lnTo>
                  <a:pt x="1913" y="1462"/>
                </a:lnTo>
                <a:lnTo>
                  <a:pt x="1913" y="1461"/>
                </a:lnTo>
                <a:lnTo>
                  <a:pt x="1913" y="1457"/>
                </a:lnTo>
                <a:lnTo>
                  <a:pt x="1915" y="1457"/>
                </a:lnTo>
                <a:lnTo>
                  <a:pt x="1917" y="1457"/>
                </a:lnTo>
                <a:lnTo>
                  <a:pt x="1918" y="1457"/>
                </a:lnTo>
                <a:lnTo>
                  <a:pt x="1919" y="1457"/>
                </a:lnTo>
                <a:lnTo>
                  <a:pt x="1920" y="1457"/>
                </a:lnTo>
                <a:lnTo>
                  <a:pt x="1921" y="1457"/>
                </a:lnTo>
                <a:lnTo>
                  <a:pt x="1922" y="1456"/>
                </a:lnTo>
                <a:lnTo>
                  <a:pt x="1925" y="1456"/>
                </a:lnTo>
                <a:lnTo>
                  <a:pt x="1926" y="1456"/>
                </a:lnTo>
                <a:lnTo>
                  <a:pt x="1927" y="1456"/>
                </a:lnTo>
                <a:lnTo>
                  <a:pt x="1928" y="1456"/>
                </a:lnTo>
                <a:lnTo>
                  <a:pt x="1929" y="1456"/>
                </a:lnTo>
                <a:lnTo>
                  <a:pt x="1932" y="1456"/>
                </a:lnTo>
                <a:lnTo>
                  <a:pt x="1934" y="1456"/>
                </a:lnTo>
                <a:lnTo>
                  <a:pt x="1935" y="1456"/>
                </a:lnTo>
                <a:lnTo>
                  <a:pt x="1946" y="1455"/>
                </a:lnTo>
                <a:lnTo>
                  <a:pt x="1947" y="1457"/>
                </a:lnTo>
                <a:lnTo>
                  <a:pt x="1949" y="1462"/>
                </a:lnTo>
                <a:lnTo>
                  <a:pt x="1949" y="1463"/>
                </a:lnTo>
                <a:lnTo>
                  <a:pt x="1949" y="1464"/>
                </a:lnTo>
                <a:lnTo>
                  <a:pt x="1950" y="1465"/>
                </a:lnTo>
                <a:lnTo>
                  <a:pt x="1950" y="1468"/>
                </a:lnTo>
                <a:lnTo>
                  <a:pt x="1951" y="1469"/>
                </a:lnTo>
                <a:lnTo>
                  <a:pt x="1954" y="1469"/>
                </a:lnTo>
                <a:lnTo>
                  <a:pt x="1958" y="1469"/>
                </a:lnTo>
                <a:lnTo>
                  <a:pt x="1959" y="1468"/>
                </a:lnTo>
                <a:lnTo>
                  <a:pt x="1960" y="1468"/>
                </a:lnTo>
                <a:lnTo>
                  <a:pt x="1961" y="1468"/>
                </a:lnTo>
                <a:lnTo>
                  <a:pt x="1962" y="1468"/>
                </a:lnTo>
                <a:lnTo>
                  <a:pt x="1962" y="1465"/>
                </a:lnTo>
                <a:lnTo>
                  <a:pt x="1962" y="1468"/>
                </a:lnTo>
                <a:lnTo>
                  <a:pt x="1962" y="1465"/>
                </a:lnTo>
                <a:lnTo>
                  <a:pt x="1962" y="1464"/>
                </a:lnTo>
                <a:lnTo>
                  <a:pt x="1962" y="1463"/>
                </a:lnTo>
                <a:lnTo>
                  <a:pt x="1961" y="1463"/>
                </a:lnTo>
                <a:lnTo>
                  <a:pt x="1961" y="1462"/>
                </a:lnTo>
                <a:lnTo>
                  <a:pt x="1961" y="1461"/>
                </a:lnTo>
                <a:lnTo>
                  <a:pt x="1961" y="1460"/>
                </a:lnTo>
                <a:lnTo>
                  <a:pt x="1960" y="1460"/>
                </a:lnTo>
                <a:lnTo>
                  <a:pt x="1960" y="1459"/>
                </a:lnTo>
                <a:lnTo>
                  <a:pt x="1960" y="1457"/>
                </a:lnTo>
                <a:lnTo>
                  <a:pt x="1959" y="1457"/>
                </a:lnTo>
                <a:lnTo>
                  <a:pt x="1959" y="1456"/>
                </a:lnTo>
                <a:lnTo>
                  <a:pt x="1959" y="1455"/>
                </a:lnTo>
                <a:lnTo>
                  <a:pt x="1958" y="1454"/>
                </a:lnTo>
                <a:lnTo>
                  <a:pt x="1958" y="1453"/>
                </a:lnTo>
                <a:lnTo>
                  <a:pt x="1959" y="1453"/>
                </a:lnTo>
                <a:lnTo>
                  <a:pt x="1959" y="1452"/>
                </a:lnTo>
                <a:lnTo>
                  <a:pt x="1960" y="1452"/>
                </a:lnTo>
                <a:lnTo>
                  <a:pt x="1961" y="1452"/>
                </a:lnTo>
                <a:lnTo>
                  <a:pt x="1960" y="1449"/>
                </a:lnTo>
                <a:lnTo>
                  <a:pt x="1986" y="1439"/>
                </a:lnTo>
                <a:lnTo>
                  <a:pt x="1986" y="1438"/>
                </a:lnTo>
                <a:lnTo>
                  <a:pt x="1986" y="1437"/>
                </a:lnTo>
                <a:lnTo>
                  <a:pt x="1983" y="1437"/>
                </a:lnTo>
                <a:lnTo>
                  <a:pt x="1981" y="1437"/>
                </a:lnTo>
                <a:lnTo>
                  <a:pt x="1979" y="1438"/>
                </a:lnTo>
                <a:lnTo>
                  <a:pt x="1978" y="1438"/>
                </a:lnTo>
                <a:lnTo>
                  <a:pt x="1977" y="1438"/>
                </a:lnTo>
                <a:lnTo>
                  <a:pt x="1972" y="1438"/>
                </a:lnTo>
                <a:lnTo>
                  <a:pt x="1970" y="1438"/>
                </a:lnTo>
                <a:lnTo>
                  <a:pt x="1969" y="1438"/>
                </a:lnTo>
                <a:lnTo>
                  <a:pt x="1967" y="1438"/>
                </a:lnTo>
                <a:lnTo>
                  <a:pt x="1966" y="1439"/>
                </a:lnTo>
                <a:lnTo>
                  <a:pt x="1963" y="1439"/>
                </a:lnTo>
                <a:lnTo>
                  <a:pt x="1962" y="1439"/>
                </a:lnTo>
                <a:lnTo>
                  <a:pt x="1961" y="1438"/>
                </a:lnTo>
                <a:lnTo>
                  <a:pt x="1960" y="1437"/>
                </a:lnTo>
                <a:lnTo>
                  <a:pt x="1958" y="1436"/>
                </a:lnTo>
                <a:lnTo>
                  <a:pt x="1956" y="1435"/>
                </a:lnTo>
                <a:lnTo>
                  <a:pt x="1955" y="1434"/>
                </a:lnTo>
                <a:lnTo>
                  <a:pt x="1954" y="1432"/>
                </a:lnTo>
                <a:lnTo>
                  <a:pt x="1953" y="1431"/>
                </a:lnTo>
                <a:lnTo>
                  <a:pt x="1952" y="1430"/>
                </a:lnTo>
                <a:lnTo>
                  <a:pt x="1951" y="1430"/>
                </a:lnTo>
                <a:lnTo>
                  <a:pt x="1950" y="1429"/>
                </a:lnTo>
                <a:lnTo>
                  <a:pt x="1947" y="1427"/>
                </a:lnTo>
                <a:lnTo>
                  <a:pt x="1946" y="1426"/>
                </a:lnTo>
                <a:lnTo>
                  <a:pt x="1946" y="1425"/>
                </a:lnTo>
                <a:lnTo>
                  <a:pt x="1946" y="1423"/>
                </a:lnTo>
                <a:lnTo>
                  <a:pt x="1946" y="1422"/>
                </a:lnTo>
                <a:lnTo>
                  <a:pt x="1946" y="1421"/>
                </a:lnTo>
                <a:lnTo>
                  <a:pt x="1947" y="1421"/>
                </a:lnTo>
                <a:lnTo>
                  <a:pt x="1947" y="1420"/>
                </a:lnTo>
                <a:lnTo>
                  <a:pt x="1947" y="1419"/>
                </a:lnTo>
                <a:lnTo>
                  <a:pt x="1947" y="1418"/>
                </a:lnTo>
                <a:lnTo>
                  <a:pt x="1949" y="1418"/>
                </a:lnTo>
                <a:lnTo>
                  <a:pt x="1949" y="1417"/>
                </a:lnTo>
                <a:lnTo>
                  <a:pt x="1947" y="1415"/>
                </a:lnTo>
                <a:lnTo>
                  <a:pt x="1949" y="1414"/>
                </a:lnTo>
                <a:lnTo>
                  <a:pt x="1954" y="1409"/>
                </a:lnTo>
                <a:lnTo>
                  <a:pt x="1955" y="1411"/>
                </a:lnTo>
                <a:lnTo>
                  <a:pt x="1956" y="1412"/>
                </a:lnTo>
                <a:lnTo>
                  <a:pt x="1958" y="1412"/>
                </a:lnTo>
                <a:lnTo>
                  <a:pt x="1959" y="1411"/>
                </a:lnTo>
                <a:lnTo>
                  <a:pt x="1959" y="1412"/>
                </a:lnTo>
                <a:lnTo>
                  <a:pt x="1960" y="1411"/>
                </a:lnTo>
                <a:lnTo>
                  <a:pt x="1961" y="1410"/>
                </a:lnTo>
                <a:lnTo>
                  <a:pt x="1962" y="1408"/>
                </a:lnTo>
                <a:lnTo>
                  <a:pt x="1959" y="1404"/>
                </a:lnTo>
                <a:lnTo>
                  <a:pt x="1960" y="1403"/>
                </a:lnTo>
                <a:lnTo>
                  <a:pt x="1963" y="1406"/>
                </a:lnTo>
                <a:lnTo>
                  <a:pt x="1964" y="1409"/>
                </a:lnTo>
                <a:lnTo>
                  <a:pt x="1966" y="1408"/>
                </a:lnTo>
                <a:lnTo>
                  <a:pt x="1967" y="1406"/>
                </a:lnTo>
                <a:lnTo>
                  <a:pt x="1968" y="1405"/>
                </a:lnTo>
                <a:lnTo>
                  <a:pt x="1968" y="1404"/>
                </a:lnTo>
                <a:lnTo>
                  <a:pt x="1970" y="1403"/>
                </a:lnTo>
                <a:lnTo>
                  <a:pt x="1969" y="1402"/>
                </a:lnTo>
                <a:lnTo>
                  <a:pt x="1968" y="1401"/>
                </a:lnTo>
                <a:lnTo>
                  <a:pt x="1966" y="1398"/>
                </a:lnTo>
                <a:lnTo>
                  <a:pt x="1964" y="1397"/>
                </a:lnTo>
                <a:lnTo>
                  <a:pt x="1966" y="1396"/>
                </a:lnTo>
                <a:lnTo>
                  <a:pt x="1966" y="1395"/>
                </a:lnTo>
                <a:lnTo>
                  <a:pt x="1967" y="1394"/>
                </a:lnTo>
                <a:lnTo>
                  <a:pt x="1967" y="1393"/>
                </a:lnTo>
                <a:lnTo>
                  <a:pt x="1967" y="1392"/>
                </a:lnTo>
                <a:lnTo>
                  <a:pt x="1968" y="1392"/>
                </a:lnTo>
                <a:lnTo>
                  <a:pt x="1970" y="1394"/>
                </a:lnTo>
                <a:lnTo>
                  <a:pt x="1972" y="1395"/>
                </a:lnTo>
                <a:lnTo>
                  <a:pt x="1974" y="1394"/>
                </a:lnTo>
                <a:lnTo>
                  <a:pt x="1975" y="1393"/>
                </a:lnTo>
                <a:lnTo>
                  <a:pt x="1976" y="1393"/>
                </a:lnTo>
                <a:lnTo>
                  <a:pt x="1979" y="1396"/>
                </a:lnTo>
                <a:lnTo>
                  <a:pt x="1979" y="1394"/>
                </a:lnTo>
                <a:lnTo>
                  <a:pt x="1979" y="1391"/>
                </a:lnTo>
                <a:lnTo>
                  <a:pt x="1978" y="1386"/>
                </a:lnTo>
                <a:lnTo>
                  <a:pt x="1980" y="1385"/>
                </a:lnTo>
                <a:lnTo>
                  <a:pt x="1983" y="1385"/>
                </a:lnTo>
                <a:lnTo>
                  <a:pt x="1984" y="1385"/>
                </a:lnTo>
                <a:lnTo>
                  <a:pt x="1987" y="1385"/>
                </a:lnTo>
                <a:lnTo>
                  <a:pt x="1988" y="1385"/>
                </a:lnTo>
                <a:lnTo>
                  <a:pt x="1991" y="1384"/>
                </a:lnTo>
                <a:lnTo>
                  <a:pt x="1993" y="1384"/>
                </a:lnTo>
                <a:lnTo>
                  <a:pt x="1996" y="1384"/>
                </a:lnTo>
                <a:lnTo>
                  <a:pt x="1998" y="1384"/>
                </a:lnTo>
                <a:lnTo>
                  <a:pt x="2002" y="1384"/>
                </a:lnTo>
                <a:lnTo>
                  <a:pt x="2001" y="1384"/>
                </a:lnTo>
                <a:lnTo>
                  <a:pt x="2001" y="1387"/>
                </a:lnTo>
                <a:lnTo>
                  <a:pt x="2000" y="1389"/>
                </a:lnTo>
                <a:lnTo>
                  <a:pt x="2000" y="1391"/>
                </a:lnTo>
                <a:lnTo>
                  <a:pt x="2000" y="1392"/>
                </a:lnTo>
                <a:lnTo>
                  <a:pt x="2000" y="1393"/>
                </a:lnTo>
                <a:lnTo>
                  <a:pt x="2001" y="1393"/>
                </a:lnTo>
                <a:lnTo>
                  <a:pt x="2001" y="1394"/>
                </a:lnTo>
                <a:lnTo>
                  <a:pt x="2001" y="1395"/>
                </a:lnTo>
                <a:lnTo>
                  <a:pt x="2006" y="1395"/>
                </a:lnTo>
                <a:lnTo>
                  <a:pt x="2011" y="1395"/>
                </a:lnTo>
                <a:lnTo>
                  <a:pt x="2013" y="1395"/>
                </a:lnTo>
                <a:lnTo>
                  <a:pt x="2013" y="1397"/>
                </a:lnTo>
                <a:lnTo>
                  <a:pt x="2013" y="1401"/>
                </a:lnTo>
                <a:lnTo>
                  <a:pt x="2013" y="1404"/>
                </a:lnTo>
                <a:lnTo>
                  <a:pt x="2013" y="1409"/>
                </a:lnTo>
                <a:lnTo>
                  <a:pt x="2014" y="1409"/>
                </a:lnTo>
                <a:lnTo>
                  <a:pt x="2013" y="1410"/>
                </a:lnTo>
                <a:lnTo>
                  <a:pt x="2017" y="1410"/>
                </a:lnTo>
                <a:lnTo>
                  <a:pt x="2019" y="1410"/>
                </a:lnTo>
                <a:lnTo>
                  <a:pt x="2020" y="1415"/>
                </a:lnTo>
                <a:lnTo>
                  <a:pt x="2021" y="1420"/>
                </a:lnTo>
                <a:lnTo>
                  <a:pt x="2022" y="1423"/>
                </a:lnTo>
                <a:lnTo>
                  <a:pt x="2023" y="1427"/>
                </a:lnTo>
                <a:lnTo>
                  <a:pt x="2025" y="1428"/>
                </a:lnTo>
                <a:lnTo>
                  <a:pt x="2036" y="1426"/>
                </a:lnTo>
                <a:lnTo>
                  <a:pt x="2040" y="1426"/>
                </a:lnTo>
                <a:lnTo>
                  <a:pt x="2045" y="1426"/>
                </a:lnTo>
                <a:lnTo>
                  <a:pt x="2048" y="1425"/>
                </a:lnTo>
                <a:lnTo>
                  <a:pt x="2049" y="1425"/>
                </a:lnTo>
                <a:lnTo>
                  <a:pt x="2054" y="1425"/>
                </a:lnTo>
                <a:lnTo>
                  <a:pt x="2056" y="1425"/>
                </a:lnTo>
                <a:lnTo>
                  <a:pt x="2059" y="1423"/>
                </a:lnTo>
                <a:lnTo>
                  <a:pt x="2061" y="1423"/>
                </a:lnTo>
                <a:lnTo>
                  <a:pt x="2065" y="1422"/>
                </a:lnTo>
                <a:lnTo>
                  <a:pt x="2073" y="1420"/>
                </a:lnTo>
                <a:lnTo>
                  <a:pt x="2076" y="1419"/>
                </a:lnTo>
                <a:lnTo>
                  <a:pt x="2079" y="1418"/>
                </a:lnTo>
                <a:lnTo>
                  <a:pt x="2085" y="1414"/>
                </a:lnTo>
                <a:lnTo>
                  <a:pt x="2087" y="1414"/>
                </a:lnTo>
                <a:lnTo>
                  <a:pt x="2086" y="1413"/>
                </a:lnTo>
                <a:lnTo>
                  <a:pt x="2085" y="1410"/>
                </a:lnTo>
                <a:lnTo>
                  <a:pt x="2086" y="1404"/>
                </a:lnTo>
                <a:lnTo>
                  <a:pt x="2088" y="1404"/>
                </a:lnTo>
                <a:lnTo>
                  <a:pt x="2107" y="1406"/>
                </a:lnTo>
                <a:lnTo>
                  <a:pt x="2123" y="1409"/>
                </a:lnTo>
                <a:lnTo>
                  <a:pt x="2125" y="1408"/>
                </a:lnTo>
                <a:lnTo>
                  <a:pt x="2127" y="1408"/>
                </a:lnTo>
                <a:lnTo>
                  <a:pt x="2129" y="1404"/>
                </a:lnTo>
                <a:lnTo>
                  <a:pt x="2130" y="1404"/>
                </a:lnTo>
                <a:lnTo>
                  <a:pt x="2130" y="1428"/>
                </a:lnTo>
                <a:lnTo>
                  <a:pt x="2130" y="1434"/>
                </a:lnTo>
                <a:lnTo>
                  <a:pt x="2131" y="1437"/>
                </a:lnTo>
                <a:lnTo>
                  <a:pt x="2131" y="1438"/>
                </a:lnTo>
                <a:lnTo>
                  <a:pt x="2131" y="1445"/>
                </a:lnTo>
                <a:lnTo>
                  <a:pt x="2129" y="1445"/>
                </a:lnTo>
                <a:lnTo>
                  <a:pt x="2113" y="1442"/>
                </a:lnTo>
                <a:lnTo>
                  <a:pt x="2110" y="1442"/>
                </a:lnTo>
                <a:lnTo>
                  <a:pt x="2116" y="1449"/>
                </a:lnTo>
                <a:lnTo>
                  <a:pt x="2128" y="1459"/>
                </a:lnTo>
                <a:lnTo>
                  <a:pt x="2131" y="1463"/>
                </a:lnTo>
                <a:lnTo>
                  <a:pt x="2135" y="1469"/>
                </a:lnTo>
                <a:lnTo>
                  <a:pt x="2136" y="1474"/>
                </a:lnTo>
                <a:lnTo>
                  <a:pt x="2136" y="1479"/>
                </a:lnTo>
                <a:lnTo>
                  <a:pt x="2135" y="1481"/>
                </a:lnTo>
                <a:lnTo>
                  <a:pt x="2132" y="1484"/>
                </a:lnTo>
                <a:lnTo>
                  <a:pt x="2129" y="1486"/>
                </a:lnTo>
                <a:lnTo>
                  <a:pt x="2123" y="1488"/>
                </a:lnTo>
                <a:lnTo>
                  <a:pt x="2112" y="1496"/>
                </a:lnTo>
                <a:lnTo>
                  <a:pt x="2105" y="1502"/>
                </a:lnTo>
                <a:lnTo>
                  <a:pt x="2102" y="1506"/>
                </a:lnTo>
                <a:lnTo>
                  <a:pt x="2099" y="1512"/>
                </a:lnTo>
                <a:lnTo>
                  <a:pt x="2096" y="1518"/>
                </a:lnTo>
                <a:lnTo>
                  <a:pt x="2094" y="1523"/>
                </a:lnTo>
                <a:lnTo>
                  <a:pt x="2090" y="1532"/>
                </a:lnTo>
                <a:lnTo>
                  <a:pt x="2088" y="1531"/>
                </a:lnTo>
                <a:lnTo>
                  <a:pt x="2088" y="1532"/>
                </a:lnTo>
                <a:lnTo>
                  <a:pt x="2088" y="1533"/>
                </a:lnTo>
                <a:lnTo>
                  <a:pt x="2087" y="1533"/>
                </a:lnTo>
                <a:lnTo>
                  <a:pt x="2087" y="1535"/>
                </a:lnTo>
                <a:lnTo>
                  <a:pt x="2087" y="1536"/>
                </a:lnTo>
                <a:lnTo>
                  <a:pt x="2087" y="1537"/>
                </a:lnTo>
                <a:lnTo>
                  <a:pt x="2087" y="1538"/>
                </a:lnTo>
                <a:lnTo>
                  <a:pt x="2087" y="1539"/>
                </a:lnTo>
                <a:lnTo>
                  <a:pt x="2087" y="1540"/>
                </a:lnTo>
                <a:lnTo>
                  <a:pt x="2087" y="1541"/>
                </a:lnTo>
                <a:lnTo>
                  <a:pt x="2087" y="1544"/>
                </a:lnTo>
                <a:lnTo>
                  <a:pt x="2087" y="1545"/>
                </a:lnTo>
                <a:lnTo>
                  <a:pt x="2087" y="1546"/>
                </a:lnTo>
                <a:lnTo>
                  <a:pt x="2088" y="1547"/>
                </a:lnTo>
                <a:lnTo>
                  <a:pt x="2088" y="1548"/>
                </a:lnTo>
                <a:lnTo>
                  <a:pt x="2088" y="1550"/>
                </a:lnTo>
                <a:lnTo>
                  <a:pt x="2089" y="1552"/>
                </a:lnTo>
                <a:lnTo>
                  <a:pt x="2089" y="1553"/>
                </a:lnTo>
                <a:lnTo>
                  <a:pt x="2089" y="1554"/>
                </a:lnTo>
                <a:lnTo>
                  <a:pt x="2089" y="1555"/>
                </a:lnTo>
                <a:lnTo>
                  <a:pt x="2089" y="1556"/>
                </a:lnTo>
                <a:lnTo>
                  <a:pt x="2089" y="1557"/>
                </a:lnTo>
                <a:lnTo>
                  <a:pt x="2089" y="1558"/>
                </a:lnTo>
                <a:lnTo>
                  <a:pt x="2082" y="1558"/>
                </a:lnTo>
                <a:lnTo>
                  <a:pt x="2080" y="1561"/>
                </a:lnTo>
                <a:lnTo>
                  <a:pt x="2079" y="1562"/>
                </a:lnTo>
                <a:lnTo>
                  <a:pt x="2073" y="1566"/>
                </a:lnTo>
                <a:lnTo>
                  <a:pt x="2073" y="1571"/>
                </a:lnTo>
                <a:lnTo>
                  <a:pt x="2072" y="1572"/>
                </a:lnTo>
                <a:lnTo>
                  <a:pt x="2071" y="1573"/>
                </a:lnTo>
                <a:lnTo>
                  <a:pt x="2069" y="1574"/>
                </a:lnTo>
                <a:lnTo>
                  <a:pt x="2068" y="1575"/>
                </a:lnTo>
                <a:lnTo>
                  <a:pt x="2067" y="1577"/>
                </a:lnTo>
                <a:lnTo>
                  <a:pt x="2064" y="1578"/>
                </a:lnTo>
                <a:lnTo>
                  <a:pt x="2062" y="1579"/>
                </a:lnTo>
                <a:lnTo>
                  <a:pt x="2061" y="1579"/>
                </a:lnTo>
                <a:lnTo>
                  <a:pt x="2056" y="1572"/>
                </a:lnTo>
                <a:lnTo>
                  <a:pt x="2059" y="1571"/>
                </a:lnTo>
                <a:lnTo>
                  <a:pt x="2062" y="1567"/>
                </a:lnTo>
                <a:lnTo>
                  <a:pt x="2059" y="1564"/>
                </a:lnTo>
                <a:lnTo>
                  <a:pt x="2056" y="1561"/>
                </a:lnTo>
                <a:lnTo>
                  <a:pt x="2054" y="1560"/>
                </a:lnTo>
                <a:lnTo>
                  <a:pt x="2048" y="1553"/>
                </a:lnTo>
                <a:lnTo>
                  <a:pt x="2043" y="1558"/>
                </a:lnTo>
                <a:lnTo>
                  <a:pt x="2043" y="1560"/>
                </a:lnTo>
                <a:lnTo>
                  <a:pt x="2042" y="1561"/>
                </a:lnTo>
                <a:lnTo>
                  <a:pt x="2040" y="1561"/>
                </a:lnTo>
                <a:lnTo>
                  <a:pt x="2039" y="1562"/>
                </a:lnTo>
                <a:lnTo>
                  <a:pt x="2038" y="1564"/>
                </a:lnTo>
                <a:lnTo>
                  <a:pt x="2037" y="1565"/>
                </a:lnTo>
                <a:lnTo>
                  <a:pt x="2036" y="1566"/>
                </a:lnTo>
                <a:lnTo>
                  <a:pt x="2034" y="1567"/>
                </a:lnTo>
                <a:lnTo>
                  <a:pt x="2034" y="1569"/>
                </a:lnTo>
                <a:lnTo>
                  <a:pt x="2034" y="1570"/>
                </a:lnTo>
                <a:lnTo>
                  <a:pt x="2032" y="1571"/>
                </a:lnTo>
                <a:lnTo>
                  <a:pt x="2032" y="1572"/>
                </a:lnTo>
                <a:lnTo>
                  <a:pt x="2032" y="1573"/>
                </a:lnTo>
                <a:lnTo>
                  <a:pt x="2032" y="1577"/>
                </a:lnTo>
                <a:lnTo>
                  <a:pt x="2032" y="1578"/>
                </a:lnTo>
                <a:lnTo>
                  <a:pt x="2032" y="1579"/>
                </a:lnTo>
                <a:lnTo>
                  <a:pt x="2032" y="1580"/>
                </a:lnTo>
                <a:lnTo>
                  <a:pt x="2032" y="1581"/>
                </a:lnTo>
                <a:lnTo>
                  <a:pt x="2032" y="1582"/>
                </a:lnTo>
                <a:lnTo>
                  <a:pt x="2032" y="1586"/>
                </a:lnTo>
                <a:lnTo>
                  <a:pt x="2032" y="1588"/>
                </a:lnTo>
                <a:lnTo>
                  <a:pt x="2031" y="1594"/>
                </a:lnTo>
                <a:lnTo>
                  <a:pt x="2032" y="1594"/>
                </a:lnTo>
                <a:lnTo>
                  <a:pt x="2032" y="1588"/>
                </a:lnTo>
                <a:lnTo>
                  <a:pt x="2034" y="1588"/>
                </a:lnTo>
                <a:lnTo>
                  <a:pt x="2034" y="1587"/>
                </a:lnTo>
                <a:lnTo>
                  <a:pt x="2034" y="1586"/>
                </a:lnTo>
                <a:lnTo>
                  <a:pt x="2034" y="1582"/>
                </a:lnTo>
                <a:lnTo>
                  <a:pt x="2034" y="1581"/>
                </a:lnTo>
                <a:lnTo>
                  <a:pt x="2034" y="1580"/>
                </a:lnTo>
                <a:lnTo>
                  <a:pt x="2035" y="1580"/>
                </a:lnTo>
                <a:lnTo>
                  <a:pt x="2035" y="1579"/>
                </a:lnTo>
                <a:lnTo>
                  <a:pt x="2036" y="1579"/>
                </a:lnTo>
                <a:lnTo>
                  <a:pt x="2036" y="1578"/>
                </a:lnTo>
                <a:lnTo>
                  <a:pt x="2038" y="1575"/>
                </a:lnTo>
                <a:lnTo>
                  <a:pt x="2042" y="1579"/>
                </a:lnTo>
                <a:lnTo>
                  <a:pt x="2043" y="1578"/>
                </a:lnTo>
                <a:lnTo>
                  <a:pt x="2045" y="1575"/>
                </a:lnTo>
                <a:lnTo>
                  <a:pt x="2049" y="1579"/>
                </a:lnTo>
                <a:lnTo>
                  <a:pt x="2054" y="1581"/>
                </a:lnTo>
                <a:lnTo>
                  <a:pt x="2054" y="1583"/>
                </a:lnTo>
                <a:lnTo>
                  <a:pt x="2055" y="1582"/>
                </a:lnTo>
                <a:lnTo>
                  <a:pt x="2056" y="1582"/>
                </a:lnTo>
                <a:lnTo>
                  <a:pt x="2057" y="1582"/>
                </a:lnTo>
                <a:lnTo>
                  <a:pt x="2059" y="1581"/>
                </a:lnTo>
                <a:lnTo>
                  <a:pt x="2060" y="1581"/>
                </a:lnTo>
                <a:lnTo>
                  <a:pt x="2061" y="1581"/>
                </a:lnTo>
                <a:lnTo>
                  <a:pt x="2062" y="1580"/>
                </a:lnTo>
                <a:lnTo>
                  <a:pt x="2063" y="1580"/>
                </a:lnTo>
                <a:lnTo>
                  <a:pt x="2077" y="1589"/>
                </a:lnTo>
                <a:lnTo>
                  <a:pt x="2076" y="1589"/>
                </a:lnTo>
                <a:lnTo>
                  <a:pt x="2076" y="1590"/>
                </a:lnTo>
                <a:lnTo>
                  <a:pt x="2076" y="1591"/>
                </a:lnTo>
                <a:lnTo>
                  <a:pt x="2074" y="1591"/>
                </a:lnTo>
                <a:lnTo>
                  <a:pt x="2074" y="1592"/>
                </a:lnTo>
                <a:lnTo>
                  <a:pt x="2073" y="1592"/>
                </a:lnTo>
                <a:lnTo>
                  <a:pt x="2073" y="1594"/>
                </a:lnTo>
                <a:lnTo>
                  <a:pt x="2073" y="1595"/>
                </a:lnTo>
                <a:lnTo>
                  <a:pt x="2072" y="1595"/>
                </a:lnTo>
                <a:lnTo>
                  <a:pt x="2072" y="1596"/>
                </a:lnTo>
                <a:lnTo>
                  <a:pt x="2071" y="1597"/>
                </a:lnTo>
                <a:lnTo>
                  <a:pt x="2071" y="1598"/>
                </a:lnTo>
                <a:lnTo>
                  <a:pt x="2071" y="1599"/>
                </a:lnTo>
                <a:lnTo>
                  <a:pt x="2070" y="1599"/>
                </a:lnTo>
                <a:lnTo>
                  <a:pt x="2070" y="1600"/>
                </a:lnTo>
                <a:lnTo>
                  <a:pt x="2069" y="1602"/>
                </a:lnTo>
                <a:lnTo>
                  <a:pt x="2069" y="1603"/>
                </a:lnTo>
                <a:lnTo>
                  <a:pt x="2068" y="1603"/>
                </a:lnTo>
                <a:lnTo>
                  <a:pt x="2068" y="1604"/>
                </a:lnTo>
                <a:lnTo>
                  <a:pt x="2068" y="1605"/>
                </a:lnTo>
                <a:lnTo>
                  <a:pt x="2067" y="1606"/>
                </a:lnTo>
                <a:lnTo>
                  <a:pt x="2067" y="1607"/>
                </a:lnTo>
                <a:lnTo>
                  <a:pt x="2065" y="1607"/>
                </a:lnTo>
                <a:lnTo>
                  <a:pt x="2064" y="1607"/>
                </a:lnTo>
                <a:lnTo>
                  <a:pt x="2063" y="1608"/>
                </a:lnTo>
                <a:lnTo>
                  <a:pt x="2062" y="1608"/>
                </a:lnTo>
                <a:lnTo>
                  <a:pt x="2062" y="1609"/>
                </a:lnTo>
                <a:lnTo>
                  <a:pt x="2061" y="1611"/>
                </a:lnTo>
                <a:lnTo>
                  <a:pt x="2061" y="1612"/>
                </a:lnTo>
                <a:lnTo>
                  <a:pt x="2061" y="1613"/>
                </a:lnTo>
                <a:lnTo>
                  <a:pt x="2061" y="1614"/>
                </a:lnTo>
                <a:lnTo>
                  <a:pt x="2054" y="1622"/>
                </a:lnTo>
                <a:lnTo>
                  <a:pt x="2056" y="1624"/>
                </a:lnTo>
                <a:lnTo>
                  <a:pt x="2057" y="1625"/>
                </a:lnTo>
                <a:lnTo>
                  <a:pt x="2057" y="1623"/>
                </a:lnTo>
                <a:lnTo>
                  <a:pt x="2060" y="1624"/>
                </a:lnTo>
                <a:lnTo>
                  <a:pt x="2064" y="1619"/>
                </a:lnTo>
                <a:lnTo>
                  <a:pt x="2064" y="1620"/>
                </a:lnTo>
                <a:lnTo>
                  <a:pt x="2065" y="1620"/>
                </a:lnTo>
                <a:lnTo>
                  <a:pt x="2067" y="1620"/>
                </a:lnTo>
                <a:lnTo>
                  <a:pt x="2069" y="1619"/>
                </a:lnTo>
                <a:lnTo>
                  <a:pt x="2072" y="1619"/>
                </a:lnTo>
                <a:lnTo>
                  <a:pt x="2070" y="1616"/>
                </a:lnTo>
                <a:lnTo>
                  <a:pt x="2072" y="1611"/>
                </a:lnTo>
                <a:lnTo>
                  <a:pt x="2072" y="1608"/>
                </a:lnTo>
                <a:lnTo>
                  <a:pt x="2072" y="1605"/>
                </a:lnTo>
                <a:lnTo>
                  <a:pt x="2074" y="1598"/>
                </a:lnTo>
                <a:lnTo>
                  <a:pt x="2076" y="1597"/>
                </a:lnTo>
                <a:lnTo>
                  <a:pt x="2076" y="1596"/>
                </a:lnTo>
                <a:lnTo>
                  <a:pt x="2077" y="1594"/>
                </a:lnTo>
                <a:lnTo>
                  <a:pt x="2077" y="1592"/>
                </a:lnTo>
                <a:lnTo>
                  <a:pt x="2079" y="1590"/>
                </a:lnTo>
                <a:lnTo>
                  <a:pt x="2079" y="1589"/>
                </a:lnTo>
                <a:lnTo>
                  <a:pt x="2080" y="1588"/>
                </a:lnTo>
                <a:lnTo>
                  <a:pt x="2080" y="1587"/>
                </a:lnTo>
                <a:lnTo>
                  <a:pt x="2081" y="1586"/>
                </a:lnTo>
                <a:lnTo>
                  <a:pt x="2081" y="1585"/>
                </a:lnTo>
                <a:lnTo>
                  <a:pt x="2082" y="1583"/>
                </a:lnTo>
                <a:lnTo>
                  <a:pt x="2082" y="1582"/>
                </a:lnTo>
                <a:lnTo>
                  <a:pt x="2082" y="1581"/>
                </a:lnTo>
                <a:lnTo>
                  <a:pt x="2084" y="1581"/>
                </a:lnTo>
                <a:lnTo>
                  <a:pt x="2084" y="1580"/>
                </a:lnTo>
                <a:lnTo>
                  <a:pt x="2084" y="1579"/>
                </a:lnTo>
                <a:lnTo>
                  <a:pt x="2084" y="1578"/>
                </a:lnTo>
                <a:lnTo>
                  <a:pt x="2085" y="1578"/>
                </a:lnTo>
                <a:lnTo>
                  <a:pt x="2086" y="1578"/>
                </a:lnTo>
                <a:lnTo>
                  <a:pt x="2087" y="1578"/>
                </a:lnTo>
                <a:lnTo>
                  <a:pt x="2087" y="1577"/>
                </a:lnTo>
                <a:lnTo>
                  <a:pt x="2088" y="1577"/>
                </a:lnTo>
                <a:lnTo>
                  <a:pt x="2088" y="1575"/>
                </a:lnTo>
                <a:lnTo>
                  <a:pt x="2088" y="1573"/>
                </a:lnTo>
                <a:lnTo>
                  <a:pt x="2095" y="1577"/>
                </a:lnTo>
                <a:lnTo>
                  <a:pt x="2096" y="1572"/>
                </a:lnTo>
                <a:lnTo>
                  <a:pt x="2102" y="1571"/>
                </a:lnTo>
                <a:lnTo>
                  <a:pt x="2102" y="1570"/>
                </a:lnTo>
                <a:lnTo>
                  <a:pt x="2103" y="1567"/>
                </a:lnTo>
                <a:lnTo>
                  <a:pt x="2105" y="1564"/>
                </a:lnTo>
                <a:lnTo>
                  <a:pt x="2108" y="1566"/>
                </a:lnTo>
                <a:lnTo>
                  <a:pt x="2107" y="1569"/>
                </a:lnTo>
                <a:lnTo>
                  <a:pt x="2107" y="1570"/>
                </a:lnTo>
                <a:lnTo>
                  <a:pt x="2113" y="1570"/>
                </a:lnTo>
                <a:lnTo>
                  <a:pt x="2113" y="1571"/>
                </a:lnTo>
                <a:lnTo>
                  <a:pt x="2113" y="1572"/>
                </a:lnTo>
                <a:lnTo>
                  <a:pt x="2113" y="1573"/>
                </a:lnTo>
                <a:lnTo>
                  <a:pt x="2112" y="1573"/>
                </a:lnTo>
                <a:lnTo>
                  <a:pt x="2112" y="1574"/>
                </a:lnTo>
                <a:lnTo>
                  <a:pt x="2112" y="1575"/>
                </a:lnTo>
                <a:lnTo>
                  <a:pt x="2112" y="1577"/>
                </a:lnTo>
                <a:lnTo>
                  <a:pt x="2112" y="1578"/>
                </a:lnTo>
                <a:lnTo>
                  <a:pt x="2112" y="1582"/>
                </a:lnTo>
                <a:lnTo>
                  <a:pt x="2113" y="1589"/>
                </a:lnTo>
                <a:lnTo>
                  <a:pt x="2113" y="1590"/>
                </a:lnTo>
                <a:lnTo>
                  <a:pt x="2113" y="1592"/>
                </a:lnTo>
                <a:lnTo>
                  <a:pt x="2113" y="1594"/>
                </a:lnTo>
                <a:lnTo>
                  <a:pt x="2113" y="1595"/>
                </a:lnTo>
                <a:lnTo>
                  <a:pt x="2113" y="1596"/>
                </a:lnTo>
                <a:lnTo>
                  <a:pt x="2114" y="1596"/>
                </a:lnTo>
                <a:lnTo>
                  <a:pt x="2114" y="1597"/>
                </a:lnTo>
                <a:lnTo>
                  <a:pt x="2114" y="1598"/>
                </a:lnTo>
                <a:lnTo>
                  <a:pt x="2115" y="1598"/>
                </a:lnTo>
                <a:lnTo>
                  <a:pt x="2118" y="1603"/>
                </a:lnTo>
                <a:lnTo>
                  <a:pt x="2115" y="1604"/>
                </a:lnTo>
                <a:lnTo>
                  <a:pt x="2115" y="1605"/>
                </a:lnTo>
                <a:lnTo>
                  <a:pt x="2113" y="1606"/>
                </a:lnTo>
                <a:lnTo>
                  <a:pt x="2110" y="1608"/>
                </a:lnTo>
                <a:lnTo>
                  <a:pt x="2108" y="1609"/>
                </a:lnTo>
                <a:lnTo>
                  <a:pt x="2107" y="1609"/>
                </a:lnTo>
                <a:lnTo>
                  <a:pt x="2106" y="1609"/>
                </a:lnTo>
                <a:lnTo>
                  <a:pt x="2104" y="1612"/>
                </a:lnTo>
                <a:lnTo>
                  <a:pt x="2102" y="1613"/>
                </a:lnTo>
                <a:lnTo>
                  <a:pt x="2099" y="1609"/>
                </a:lnTo>
                <a:lnTo>
                  <a:pt x="2093" y="1613"/>
                </a:lnTo>
                <a:lnTo>
                  <a:pt x="2096" y="1617"/>
                </a:lnTo>
                <a:lnTo>
                  <a:pt x="2099" y="1622"/>
                </a:lnTo>
                <a:lnTo>
                  <a:pt x="2098" y="1623"/>
                </a:lnTo>
                <a:lnTo>
                  <a:pt x="2097" y="1624"/>
                </a:lnTo>
                <a:lnTo>
                  <a:pt x="2095" y="1625"/>
                </a:lnTo>
                <a:lnTo>
                  <a:pt x="2094" y="1626"/>
                </a:lnTo>
                <a:lnTo>
                  <a:pt x="2091" y="1628"/>
                </a:lnTo>
                <a:lnTo>
                  <a:pt x="2090" y="1629"/>
                </a:lnTo>
                <a:lnTo>
                  <a:pt x="2087" y="1630"/>
                </a:lnTo>
                <a:lnTo>
                  <a:pt x="2088" y="1631"/>
                </a:lnTo>
                <a:lnTo>
                  <a:pt x="2089" y="1631"/>
                </a:lnTo>
                <a:lnTo>
                  <a:pt x="2086" y="1633"/>
                </a:lnTo>
                <a:lnTo>
                  <a:pt x="2087" y="1634"/>
                </a:lnTo>
                <a:lnTo>
                  <a:pt x="2089" y="1636"/>
                </a:lnTo>
                <a:lnTo>
                  <a:pt x="2090" y="1637"/>
                </a:lnTo>
                <a:lnTo>
                  <a:pt x="2091" y="1638"/>
                </a:lnTo>
                <a:lnTo>
                  <a:pt x="2093" y="1639"/>
                </a:lnTo>
                <a:lnTo>
                  <a:pt x="2094" y="1639"/>
                </a:lnTo>
                <a:lnTo>
                  <a:pt x="2095" y="1640"/>
                </a:lnTo>
                <a:lnTo>
                  <a:pt x="2096" y="1640"/>
                </a:lnTo>
                <a:lnTo>
                  <a:pt x="2097" y="1641"/>
                </a:lnTo>
                <a:lnTo>
                  <a:pt x="2099" y="1642"/>
                </a:lnTo>
                <a:lnTo>
                  <a:pt x="2101" y="1643"/>
                </a:lnTo>
                <a:lnTo>
                  <a:pt x="2102" y="1645"/>
                </a:lnTo>
                <a:lnTo>
                  <a:pt x="2103" y="1646"/>
                </a:lnTo>
                <a:lnTo>
                  <a:pt x="2104" y="1648"/>
                </a:lnTo>
                <a:lnTo>
                  <a:pt x="2105" y="1649"/>
                </a:lnTo>
                <a:lnTo>
                  <a:pt x="2106" y="1651"/>
                </a:lnTo>
                <a:lnTo>
                  <a:pt x="2106" y="1653"/>
                </a:lnTo>
                <a:lnTo>
                  <a:pt x="2107" y="1654"/>
                </a:lnTo>
                <a:lnTo>
                  <a:pt x="2107" y="1655"/>
                </a:lnTo>
                <a:lnTo>
                  <a:pt x="2108" y="1656"/>
                </a:lnTo>
                <a:lnTo>
                  <a:pt x="2110" y="1657"/>
                </a:lnTo>
                <a:lnTo>
                  <a:pt x="2110" y="1658"/>
                </a:lnTo>
                <a:lnTo>
                  <a:pt x="2110" y="1659"/>
                </a:lnTo>
                <a:lnTo>
                  <a:pt x="2111" y="1661"/>
                </a:lnTo>
                <a:lnTo>
                  <a:pt x="2111" y="1662"/>
                </a:lnTo>
                <a:lnTo>
                  <a:pt x="2112" y="1662"/>
                </a:lnTo>
                <a:lnTo>
                  <a:pt x="2112" y="1663"/>
                </a:lnTo>
                <a:lnTo>
                  <a:pt x="2112" y="1664"/>
                </a:lnTo>
                <a:lnTo>
                  <a:pt x="2113" y="1664"/>
                </a:lnTo>
                <a:lnTo>
                  <a:pt x="2113" y="1665"/>
                </a:lnTo>
                <a:lnTo>
                  <a:pt x="2114" y="1666"/>
                </a:lnTo>
                <a:lnTo>
                  <a:pt x="2115" y="1667"/>
                </a:lnTo>
                <a:lnTo>
                  <a:pt x="2115" y="1668"/>
                </a:lnTo>
                <a:lnTo>
                  <a:pt x="2116" y="1668"/>
                </a:lnTo>
                <a:lnTo>
                  <a:pt x="2116" y="1671"/>
                </a:lnTo>
                <a:lnTo>
                  <a:pt x="2118" y="1672"/>
                </a:lnTo>
                <a:lnTo>
                  <a:pt x="2118" y="1673"/>
                </a:lnTo>
                <a:lnTo>
                  <a:pt x="2118" y="1674"/>
                </a:lnTo>
                <a:lnTo>
                  <a:pt x="2118" y="1675"/>
                </a:lnTo>
                <a:lnTo>
                  <a:pt x="2118" y="1676"/>
                </a:lnTo>
                <a:lnTo>
                  <a:pt x="2118" y="1678"/>
                </a:lnTo>
                <a:lnTo>
                  <a:pt x="2118" y="1679"/>
                </a:lnTo>
                <a:lnTo>
                  <a:pt x="2118" y="1680"/>
                </a:lnTo>
                <a:lnTo>
                  <a:pt x="2118" y="1681"/>
                </a:lnTo>
                <a:lnTo>
                  <a:pt x="2118" y="1682"/>
                </a:lnTo>
                <a:lnTo>
                  <a:pt x="2116" y="1683"/>
                </a:lnTo>
                <a:lnTo>
                  <a:pt x="2116" y="1684"/>
                </a:lnTo>
                <a:lnTo>
                  <a:pt x="2116" y="1685"/>
                </a:lnTo>
                <a:lnTo>
                  <a:pt x="2115" y="1685"/>
                </a:lnTo>
                <a:lnTo>
                  <a:pt x="2115" y="1687"/>
                </a:lnTo>
                <a:lnTo>
                  <a:pt x="2115" y="1688"/>
                </a:lnTo>
                <a:lnTo>
                  <a:pt x="2114" y="1689"/>
                </a:lnTo>
                <a:lnTo>
                  <a:pt x="2113" y="1690"/>
                </a:lnTo>
                <a:lnTo>
                  <a:pt x="2113" y="1691"/>
                </a:lnTo>
                <a:lnTo>
                  <a:pt x="2112" y="1692"/>
                </a:lnTo>
                <a:lnTo>
                  <a:pt x="2112" y="1693"/>
                </a:lnTo>
                <a:lnTo>
                  <a:pt x="2111" y="1695"/>
                </a:lnTo>
                <a:lnTo>
                  <a:pt x="2110" y="1697"/>
                </a:lnTo>
                <a:lnTo>
                  <a:pt x="2108" y="1698"/>
                </a:lnTo>
                <a:lnTo>
                  <a:pt x="2108" y="1699"/>
                </a:lnTo>
                <a:lnTo>
                  <a:pt x="2107" y="1700"/>
                </a:lnTo>
                <a:lnTo>
                  <a:pt x="2107" y="1701"/>
                </a:lnTo>
                <a:lnTo>
                  <a:pt x="2106" y="1702"/>
                </a:lnTo>
                <a:lnTo>
                  <a:pt x="2106" y="1704"/>
                </a:lnTo>
                <a:lnTo>
                  <a:pt x="2105" y="1706"/>
                </a:lnTo>
                <a:lnTo>
                  <a:pt x="2105" y="1707"/>
                </a:lnTo>
                <a:lnTo>
                  <a:pt x="2105" y="1708"/>
                </a:lnTo>
                <a:lnTo>
                  <a:pt x="2105" y="1709"/>
                </a:lnTo>
                <a:lnTo>
                  <a:pt x="2104" y="1710"/>
                </a:lnTo>
                <a:lnTo>
                  <a:pt x="2104" y="1712"/>
                </a:lnTo>
                <a:lnTo>
                  <a:pt x="2104" y="1713"/>
                </a:lnTo>
                <a:lnTo>
                  <a:pt x="2104" y="1714"/>
                </a:lnTo>
                <a:lnTo>
                  <a:pt x="2104" y="1715"/>
                </a:lnTo>
                <a:lnTo>
                  <a:pt x="2104" y="1716"/>
                </a:lnTo>
                <a:lnTo>
                  <a:pt x="2104" y="1718"/>
                </a:lnTo>
                <a:lnTo>
                  <a:pt x="2104" y="1720"/>
                </a:lnTo>
                <a:lnTo>
                  <a:pt x="2104" y="1721"/>
                </a:lnTo>
                <a:lnTo>
                  <a:pt x="2103" y="1721"/>
                </a:lnTo>
                <a:lnTo>
                  <a:pt x="2103" y="1723"/>
                </a:lnTo>
                <a:lnTo>
                  <a:pt x="2103" y="1724"/>
                </a:lnTo>
                <a:lnTo>
                  <a:pt x="2103" y="1725"/>
                </a:lnTo>
                <a:lnTo>
                  <a:pt x="2102" y="1726"/>
                </a:lnTo>
                <a:lnTo>
                  <a:pt x="2102" y="1727"/>
                </a:lnTo>
                <a:lnTo>
                  <a:pt x="2102" y="1729"/>
                </a:lnTo>
                <a:lnTo>
                  <a:pt x="2102" y="1730"/>
                </a:lnTo>
                <a:lnTo>
                  <a:pt x="2101" y="1731"/>
                </a:lnTo>
                <a:lnTo>
                  <a:pt x="2101" y="1732"/>
                </a:lnTo>
                <a:lnTo>
                  <a:pt x="2098" y="1732"/>
                </a:lnTo>
                <a:lnTo>
                  <a:pt x="2090" y="1732"/>
                </a:lnTo>
                <a:lnTo>
                  <a:pt x="2088" y="1732"/>
                </a:lnTo>
                <a:lnTo>
                  <a:pt x="2085" y="1732"/>
                </a:lnTo>
                <a:lnTo>
                  <a:pt x="2081" y="1733"/>
                </a:lnTo>
                <a:lnTo>
                  <a:pt x="2082" y="1733"/>
                </a:lnTo>
                <a:lnTo>
                  <a:pt x="2084" y="1734"/>
                </a:lnTo>
                <a:lnTo>
                  <a:pt x="2088" y="1738"/>
                </a:lnTo>
                <a:lnTo>
                  <a:pt x="2089" y="1738"/>
                </a:lnTo>
                <a:lnTo>
                  <a:pt x="2093" y="1743"/>
                </a:lnTo>
                <a:lnTo>
                  <a:pt x="2094" y="1747"/>
                </a:lnTo>
                <a:lnTo>
                  <a:pt x="2097" y="1747"/>
                </a:lnTo>
                <a:lnTo>
                  <a:pt x="2098" y="1755"/>
                </a:lnTo>
                <a:lnTo>
                  <a:pt x="2097" y="1759"/>
                </a:lnTo>
                <a:lnTo>
                  <a:pt x="2097" y="1765"/>
                </a:lnTo>
                <a:lnTo>
                  <a:pt x="2096" y="1772"/>
                </a:lnTo>
                <a:lnTo>
                  <a:pt x="2095" y="1776"/>
                </a:lnTo>
                <a:lnTo>
                  <a:pt x="2093" y="1783"/>
                </a:lnTo>
                <a:lnTo>
                  <a:pt x="2088" y="1790"/>
                </a:lnTo>
                <a:lnTo>
                  <a:pt x="2086" y="1794"/>
                </a:lnTo>
                <a:lnTo>
                  <a:pt x="2082" y="1800"/>
                </a:lnTo>
                <a:lnTo>
                  <a:pt x="2081" y="1801"/>
                </a:lnTo>
                <a:lnTo>
                  <a:pt x="2081" y="1802"/>
                </a:lnTo>
                <a:lnTo>
                  <a:pt x="2081" y="1803"/>
                </a:lnTo>
                <a:lnTo>
                  <a:pt x="2080" y="1803"/>
                </a:lnTo>
                <a:lnTo>
                  <a:pt x="2080" y="1805"/>
                </a:lnTo>
                <a:lnTo>
                  <a:pt x="2080" y="1806"/>
                </a:lnTo>
                <a:lnTo>
                  <a:pt x="2080" y="1807"/>
                </a:lnTo>
                <a:lnTo>
                  <a:pt x="2080" y="1808"/>
                </a:lnTo>
                <a:lnTo>
                  <a:pt x="2079" y="1809"/>
                </a:lnTo>
                <a:lnTo>
                  <a:pt x="2079" y="1810"/>
                </a:lnTo>
                <a:lnTo>
                  <a:pt x="2079" y="1811"/>
                </a:lnTo>
                <a:lnTo>
                  <a:pt x="2079" y="1813"/>
                </a:lnTo>
                <a:lnTo>
                  <a:pt x="2079" y="1814"/>
                </a:lnTo>
                <a:lnTo>
                  <a:pt x="2079" y="1815"/>
                </a:lnTo>
                <a:lnTo>
                  <a:pt x="2079" y="1816"/>
                </a:lnTo>
                <a:lnTo>
                  <a:pt x="2079" y="1817"/>
                </a:lnTo>
                <a:lnTo>
                  <a:pt x="2079" y="1819"/>
                </a:lnTo>
                <a:lnTo>
                  <a:pt x="2079" y="1820"/>
                </a:lnTo>
                <a:lnTo>
                  <a:pt x="2079" y="1822"/>
                </a:lnTo>
                <a:lnTo>
                  <a:pt x="2080" y="1822"/>
                </a:lnTo>
                <a:lnTo>
                  <a:pt x="2080" y="1823"/>
                </a:lnTo>
                <a:lnTo>
                  <a:pt x="2080" y="1824"/>
                </a:lnTo>
                <a:lnTo>
                  <a:pt x="2080" y="1825"/>
                </a:lnTo>
                <a:lnTo>
                  <a:pt x="2081" y="1825"/>
                </a:lnTo>
                <a:lnTo>
                  <a:pt x="2081" y="1826"/>
                </a:lnTo>
                <a:lnTo>
                  <a:pt x="2082" y="1827"/>
                </a:lnTo>
                <a:lnTo>
                  <a:pt x="2082" y="1828"/>
                </a:lnTo>
                <a:lnTo>
                  <a:pt x="2082" y="1830"/>
                </a:lnTo>
                <a:lnTo>
                  <a:pt x="2082" y="1831"/>
                </a:lnTo>
                <a:lnTo>
                  <a:pt x="2084" y="1831"/>
                </a:lnTo>
                <a:lnTo>
                  <a:pt x="2084" y="1832"/>
                </a:lnTo>
                <a:lnTo>
                  <a:pt x="2084" y="1833"/>
                </a:lnTo>
                <a:lnTo>
                  <a:pt x="2084" y="1834"/>
                </a:lnTo>
                <a:lnTo>
                  <a:pt x="2085" y="1835"/>
                </a:lnTo>
                <a:lnTo>
                  <a:pt x="2085" y="1836"/>
                </a:lnTo>
                <a:lnTo>
                  <a:pt x="2086" y="1847"/>
                </a:lnTo>
                <a:lnTo>
                  <a:pt x="2085" y="1860"/>
                </a:lnTo>
                <a:lnTo>
                  <a:pt x="2080" y="1870"/>
                </a:lnTo>
                <a:lnTo>
                  <a:pt x="2078" y="1883"/>
                </a:lnTo>
                <a:lnTo>
                  <a:pt x="2077" y="1882"/>
                </a:lnTo>
                <a:lnTo>
                  <a:pt x="2076" y="1882"/>
                </a:lnTo>
                <a:lnTo>
                  <a:pt x="2074" y="1882"/>
                </a:lnTo>
                <a:lnTo>
                  <a:pt x="2073" y="1882"/>
                </a:lnTo>
                <a:lnTo>
                  <a:pt x="2073" y="1881"/>
                </a:lnTo>
                <a:lnTo>
                  <a:pt x="2072" y="1881"/>
                </a:lnTo>
                <a:lnTo>
                  <a:pt x="2071" y="1881"/>
                </a:lnTo>
                <a:lnTo>
                  <a:pt x="2070" y="1881"/>
                </a:lnTo>
                <a:lnTo>
                  <a:pt x="2069" y="1879"/>
                </a:lnTo>
                <a:lnTo>
                  <a:pt x="2068" y="1879"/>
                </a:lnTo>
                <a:lnTo>
                  <a:pt x="2067" y="1879"/>
                </a:lnTo>
                <a:lnTo>
                  <a:pt x="2067" y="1878"/>
                </a:lnTo>
                <a:lnTo>
                  <a:pt x="2065" y="1878"/>
                </a:lnTo>
                <a:lnTo>
                  <a:pt x="2065" y="1877"/>
                </a:lnTo>
                <a:lnTo>
                  <a:pt x="2064" y="1877"/>
                </a:lnTo>
                <a:lnTo>
                  <a:pt x="2063" y="1876"/>
                </a:lnTo>
                <a:lnTo>
                  <a:pt x="2063" y="1875"/>
                </a:lnTo>
                <a:lnTo>
                  <a:pt x="2062" y="1875"/>
                </a:lnTo>
                <a:lnTo>
                  <a:pt x="2062" y="1874"/>
                </a:lnTo>
                <a:lnTo>
                  <a:pt x="2062" y="1873"/>
                </a:lnTo>
                <a:lnTo>
                  <a:pt x="2061" y="1873"/>
                </a:lnTo>
                <a:lnTo>
                  <a:pt x="2061" y="1872"/>
                </a:lnTo>
                <a:lnTo>
                  <a:pt x="2060" y="1870"/>
                </a:lnTo>
                <a:lnTo>
                  <a:pt x="2056" y="1865"/>
                </a:lnTo>
                <a:lnTo>
                  <a:pt x="2054" y="1865"/>
                </a:lnTo>
                <a:lnTo>
                  <a:pt x="2054" y="1861"/>
                </a:lnTo>
                <a:lnTo>
                  <a:pt x="2054" y="1860"/>
                </a:lnTo>
                <a:lnTo>
                  <a:pt x="2053" y="1857"/>
                </a:lnTo>
                <a:lnTo>
                  <a:pt x="2052" y="1853"/>
                </a:lnTo>
                <a:lnTo>
                  <a:pt x="2051" y="1851"/>
                </a:lnTo>
                <a:lnTo>
                  <a:pt x="2048" y="1848"/>
                </a:lnTo>
                <a:lnTo>
                  <a:pt x="2046" y="1845"/>
                </a:lnTo>
                <a:lnTo>
                  <a:pt x="2043" y="1841"/>
                </a:lnTo>
                <a:lnTo>
                  <a:pt x="2035" y="1836"/>
                </a:lnTo>
                <a:lnTo>
                  <a:pt x="2030" y="1834"/>
                </a:lnTo>
                <a:lnTo>
                  <a:pt x="2028" y="1830"/>
                </a:lnTo>
                <a:lnTo>
                  <a:pt x="2028" y="1835"/>
                </a:lnTo>
                <a:lnTo>
                  <a:pt x="2028" y="1836"/>
                </a:lnTo>
                <a:lnTo>
                  <a:pt x="2028" y="1844"/>
                </a:lnTo>
                <a:lnTo>
                  <a:pt x="2028" y="1848"/>
                </a:lnTo>
                <a:lnTo>
                  <a:pt x="2028" y="1852"/>
                </a:lnTo>
                <a:lnTo>
                  <a:pt x="2028" y="1853"/>
                </a:lnTo>
                <a:lnTo>
                  <a:pt x="2028" y="1860"/>
                </a:lnTo>
                <a:lnTo>
                  <a:pt x="2028" y="1861"/>
                </a:lnTo>
                <a:lnTo>
                  <a:pt x="2028" y="1862"/>
                </a:lnTo>
                <a:lnTo>
                  <a:pt x="2028" y="1865"/>
                </a:lnTo>
                <a:lnTo>
                  <a:pt x="2028" y="1866"/>
                </a:lnTo>
                <a:lnTo>
                  <a:pt x="2028" y="1868"/>
                </a:lnTo>
                <a:lnTo>
                  <a:pt x="2028" y="1870"/>
                </a:lnTo>
                <a:lnTo>
                  <a:pt x="2028" y="1873"/>
                </a:lnTo>
                <a:lnTo>
                  <a:pt x="2028" y="1875"/>
                </a:lnTo>
                <a:lnTo>
                  <a:pt x="2028" y="1878"/>
                </a:lnTo>
                <a:lnTo>
                  <a:pt x="2028" y="1881"/>
                </a:lnTo>
                <a:lnTo>
                  <a:pt x="2028" y="1882"/>
                </a:lnTo>
                <a:lnTo>
                  <a:pt x="2028" y="1883"/>
                </a:lnTo>
                <a:lnTo>
                  <a:pt x="2028" y="1885"/>
                </a:lnTo>
                <a:lnTo>
                  <a:pt x="2028" y="1886"/>
                </a:lnTo>
                <a:lnTo>
                  <a:pt x="2028" y="1889"/>
                </a:lnTo>
                <a:lnTo>
                  <a:pt x="2028" y="1890"/>
                </a:lnTo>
                <a:lnTo>
                  <a:pt x="2028" y="1891"/>
                </a:lnTo>
                <a:lnTo>
                  <a:pt x="2028" y="1893"/>
                </a:lnTo>
                <a:lnTo>
                  <a:pt x="2028" y="1895"/>
                </a:lnTo>
                <a:lnTo>
                  <a:pt x="2028" y="1898"/>
                </a:lnTo>
                <a:lnTo>
                  <a:pt x="2028" y="1900"/>
                </a:lnTo>
                <a:lnTo>
                  <a:pt x="2028" y="1901"/>
                </a:lnTo>
                <a:lnTo>
                  <a:pt x="2028" y="1903"/>
                </a:lnTo>
                <a:lnTo>
                  <a:pt x="2028" y="1906"/>
                </a:lnTo>
                <a:lnTo>
                  <a:pt x="2028" y="1907"/>
                </a:lnTo>
                <a:lnTo>
                  <a:pt x="2028" y="1909"/>
                </a:lnTo>
                <a:lnTo>
                  <a:pt x="2028" y="1910"/>
                </a:lnTo>
                <a:lnTo>
                  <a:pt x="2028" y="1911"/>
                </a:lnTo>
                <a:lnTo>
                  <a:pt x="2028" y="1912"/>
                </a:lnTo>
                <a:lnTo>
                  <a:pt x="2028" y="1914"/>
                </a:lnTo>
                <a:lnTo>
                  <a:pt x="2028" y="1916"/>
                </a:lnTo>
                <a:lnTo>
                  <a:pt x="2028" y="1917"/>
                </a:lnTo>
                <a:lnTo>
                  <a:pt x="2028" y="1919"/>
                </a:lnTo>
                <a:lnTo>
                  <a:pt x="2028" y="1920"/>
                </a:lnTo>
                <a:lnTo>
                  <a:pt x="2023" y="1920"/>
                </a:lnTo>
                <a:lnTo>
                  <a:pt x="2022" y="1920"/>
                </a:lnTo>
                <a:lnTo>
                  <a:pt x="2021" y="1920"/>
                </a:lnTo>
                <a:lnTo>
                  <a:pt x="2019" y="1920"/>
                </a:lnTo>
                <a:lnTo>
                  <a:pt x="2017" y="1920"/>
                </a:lnTo>
                <a:lnTo>
                  <a:pt x="2014" y="1921"/>
                </a:lnTo>
                <a:lnTo>
                  <a:pt x="2012" y="1921"/>
                </a:lnTo>
                <a:lnTo>
                  <a:pt x="2011" y="1921"/>
                </a:lnTo>
                <a:lnTo>
                  <a:pt x="2009" y="1921"/>
                </a:lnTo>
                <a:lnTo>
                  <a:pt x="2008" y="1921"/>
                </a:lnTo>
                <a:lnTo>
                  <a:pt x="2004" y="1921"/>
                </a:lnTo>
                <a:lnTo>
                  <a:pt x="2004" y="1920"/>
                </a:lnTo>
                <a:lnTo>
                  <a:pt x="2004" y="1918"/>
                </a:lnTo>
                <a:lnTo>
                  <a:pt x="2004" y="1916"/>
                </a:lnTo>
                <a:lnTo>
                  <a:pt x="2004" y="1915"/>
                </a:lnTo>
                <a:lnTo>
                  <a:pt x="2004" y="1914"/>
                </a:lnTo>
                <a:lnTo>
                  <a:pt x="2004" y="1912"/>
                </a:lnTo>
                <a:lnTo>
                  <a:pt x="2004" y="1911"/>
                </a:lnTo>
                <a:lnTo>
                  <a:pt x="2004" y="1909"/>
                </a:lnTo>
                <a:lnTo>
                  <a:pt x="2004" y="1906"/>
                </a:lnTo>
                <a:lnTo>
                  <a:pt x="2003" y="1906"/>
                </a:lnTo>
                <a:lnTo>
                  <a:pt x="2001" y="1906"/>
                </a:lnTo>
                <a:lnTo>
                  <a:pt x="1998" y="1906"/>
                </a:lnTo>
                <a:lnTo>
                  <a:pt x="1996" y="1906"/>
                </a:lnTo>
                <a:lnTo>
                  <a:pt x="1994" y="1906"/>
                </a:lnTo>
                <a:lnTo>
                  <a:pt x="1993" y="1906"/>
                </a:lnTo>
                <a:lnTo>
                  <a:pt x="1992" y="1906"/>
                </a:lnTo>
                <a:lnTo>
                  <a:pt x="1991" y="1906"/>
                </a:lnTo>
                <a:lnTo>
                  <a:pt x="1988" y="1906"/>
                </a:lnTo>
                <a:lnTo>
                  <a:pt x="1986" y="1906"/>
                </a:lnTo>
                <a:lnTo>
                  <a:pt x="1980" y="1906"/>
                </a:lnTo>
                <a:lnTo>
                  <a:pt x="1978" y="1906"/>
                </a:lnTo>
                <a:lnTo>
                  <a:pt x="1977" y="1911"/>
                </a:lnTo>
                <a:lnTo>
                  <a:pt x="1977" y="1912"/>
                </a:lnTo>
                <a:lnTo>
                  <a:pt x="1976" y="1915"/>
                </a:lnTo>
                <a:lnTo>
                  <a:pt x="1976" y="1918"/>
                </a:lnTo>
                <a:lnTo>
                  <a:pt x="1975" y="1919"/>
                </a:lnTo>
                <a:lnTo>
                  <a:pt x="1978" y="1921"/>
                </a:lnTo>
                <a:lnTo>
                  <a:pt x="1980" y="1923"/>
                </a:lnTo>
                <a:lnTo>
                  <a:pt x="1981" y="1923"/>
                </a:lnTo>
                <a:lnTo>
                  <a:pt x="1979" y="1926"/>
                </a:lnTo>
                <a:lnTo>
                  <a:pt x="1978" y="1928"/>
                </a:lnTo>
                <a:lnTo>
                  <a:pt x="1979" y="1928"/>
                </a:lnTo>
                <a:lnTo>
                  <a:pt x="1980" y="1929"/>
                </a:lnTo>
                <a:lnTo>
                  <a:pt x="1983" y="1932"/>
                </a:lnTo>
                <a:lnTo>
                  <a:pt x="1984" y="1932"/>
                </a:lnTo>
                <a:lnTo>
                  <a:pt x="1985" y="1933"/>
                </a:lnTo>
                <a:lnTo>
                  <a:pt x="1986" y="1934"/>
                </a:lnTo>
                <a:lnTo>
                  <a:pt x="1987" y="1935"/>
                </a:lnTo>
                <a:lnTo>
                  <a:pt x="1988" y="1935"/>
                </a:lnTo>
                <a:lnTo>
                  <a:pt x="1989" y="1936"/>
                </a:lnTo>
                <a:lnTo>
                  <a:pt x="1992" y="1938"/>
                </a:lnTo>
                <a:lnTo>
                  <a:pt x="1993" y="1940"/>
                </a:lnTo>
                <a:lnTo>
                  <a:pt x="1994" y="1941"/>
                </a:lnTo>
                <a:lnTo>
                  <a:pt x="1995" y="1941"/>
                </a:lnTo>
                <a:lnTo>
                  <a:pt x="1996" y="1942"/>
                </a:lnTo>
                <a:lnTo>
                  <a:pt x="1997" y="1943"/>
                </a:lnTo>
                <a:lnTo>
                  <a:pt x="1998" y="1944"/>
                </a:lnTo>
                <a:lnTo>
                  <a:pt x="2000" y="1944"/>
                </a:lnTo>
                <a:lnTo>
                  <a:pt x="2000" y="1945"/>
                </a:lnTo>
                <a:lnTo>
                  <a:pt x="2003" y="1948"/>
                </a:lnTo>
                <a:lnTo>
                  <a:pt x="2004" y="1948"/>
                </a:lnTo>
                <a:lnTo>
                  <a:pt x="2005" y="1950"/>
                </a:lnTo>
                <a:lnTo>
                  <a:pt x="2006" y="1950"/>
                </a:lnTo>
                <a:lnTo>
                  <a:pt x="2008" y="1950"/>
                </a:lnTo>
                <a:lnTo>
                  <a:pt x="2009" y="1951"/>
                </a:lnTo>
                <a:lnTo>
                  <a:pt x="2010" y="1952"/>
                </a:lnTo>
                <a:lnTo>
                  <a:pt x="2012" y="1953"/>
                </a:lnTo>
                <a:lnTo>
                  <a:pt x="2013" y="1954"/>
                </a:lnTo>
                <a:lnTo>
                  <a:pt x="2014" y="1954"/>
                </a:lnTo>
                <a:lnTo>
                  <a:pt x="2015" y="1954"/>
                </a:lnTo>
                <a:lnTo>
                  <a:pt x="2015" y="1955"/>
                </a:lnTo>
                <a:lnTo>
                  <a:pt x="2018" y="1955"/>
                </a:lnTo>
                <a:lnTo>
                  <a:pt x="2019" y="1957"/>
                </a:lnTo>
                <a:lnTo>
                  <a:pt x="2020" y="1957"/>
                </a:lnTo>
                <a:lnTo>
                  <a:pt x="2022" y="1958"/>
                </a:lnTo>
                <a:lnTo>
                  <a:pt x="2023" y="1958"/>
                </a:lnTo>
                <a:lnTo>
                  <a:pt x="2025" y="1959"/>
                </a:lnTo>
                <a:lnTo>
                  <a:pt x="2026" y="1959"/>
                </a:lnTo>
                <a:lnTo>
                  <a:pt x="2027" y="1960"/>
                </a:lnTo>
                <a:lnTo>
                  <a:pt x="2028" y="1960"/>
                </a:lnTo>
                <a:lnTo>
                  <a:pt x="2029" y="1960"/>
                </a:lnTo>
                <a:lnTo>
                  <a:pt x="2029" y="1961"/>
                </a:lnTo>
                <a:lnTo>
                  <a:pt x="2030" y="1961"/>
                </a:lnTo>
                <a:lnTo>
                  <a:pt x="2031" y="1961"/>
                </a:lnTo>
                <a:lnTo>
                  <a:pt x="2031" y="1962"/>
                </a:lnTo>
                <a:lnTo>
                  <a:pt x="2032" y="1962"/>
                </a:lnTo>
                <a:lnTo>
                  <a:pt x="2034" y="1962"/>
                </a:lnTo>
                <a:lnTo>
                  <a:pt x="2035" y="1963"/>
                </a:lnTo>
                <a:lnTo>
                  <a:pt x="2036" y="1963"/>
                </a:lnTo>
                <a:lnTo>
                  <a:pt x="2046" y="1967"/>
                </a:lnTo>
                <a:lnTo>
                  <a:pt x="2046" y="1971"/>
                </a:lnTo>
                <a:lnTo>
                  <a:pt x="2046" y="1973"/>
                </a:lnTo>
                <a:lnTo>
                  <a:pt x="2046" y="1974"/>
                </a:lnTo>
                <a:lnTo>
                  <a:pt x="2046" y="1977"/>
                </a:lnTo>
                <a:lnTo>
                  <a:pt x="2046" y="1982"/>
                </a:lnTo>
                <a:lnTo>
                  <a:pt x="2045" y="1985"/>
                </a:lnTo>
                <a:lnTo>
                  <a:pt x="2045" y="1987"/>
                </a:lnTo>
                <a:lnTo>
                  <a:pt x="2045" y="1988"/>
                </a:lnTo>
                <a:lnTo>
                  <a:pt x="2045" y="1990"/>
                </a:lnTo>
                <a:lnTo>
                  <a:pt x="2045" y="1993"/>
                </a:lnTo>
                <a:lnTo>
                  <a:pt x="2045" y="1995"/>
                </a:lnTo>
                <a:lnTo>
                  <a:pt x="2045" y="1997"/>
                </a:lnTo>
                <a:lnTo>
                  <a:pt x="2045" y="1999"/>
                </a:lnTo>
                <a:lnTo>
                  <a:pt x="2045" y="2001"/>
                </a:lnTo>
                <a:lnTo>
                  <a:pt x="2045" y="2002"/>
                </a:lnTo>
                <a:lnTo>
                  <a:pt x="2045" y="2004"/>
                </a:lnTo>
                <a:lnTo>
                  <a:pt x="2045" y="2009"/>
                </a:lnTo>
                <a:lnTo>
                  <a:pt x="2046" y="2010"/>
                </a:lnTo>
                <a:lnTo>
                  <a:pt x="2045" y="2041"/>
                </a:lnTo>
                <a:lnTo>
                  <a:pt x="2042" y="2039"/>
                </a:lnTo>
                <a:lnTo>
                  <a:pt x="2039" y="2038"/>
                </a:lnTo>
                <a:lnTo>
                  <a:pt x="2038" y="2038"/>
                </a:lnTo>
                <a:lnTo>
                  <a:pt x="2032" y="2036"/>
                </a:lnTo>
                <a:lnTo>
                  <a:pt x="2029" y="2035"/>
                </a:lnTo>
                <a:lnTo>
                  <a:pt x="2028" y="2054"/>
                </a:lnTo>
                <a:lnTo>
                  <a:pt x="2028" y="2058"/>
                </a:lnTo>
                <a:lnTo>
                  <a:pt x="2037" y="2058"/>
                </a:lnTo>
                <a:lnTo>
                  <a:pt x="2038" y="2058"/>
                </a:lnTo>
                <a:lnTo>
                  <a:pt x="2038" y="2069"/>
                </a:lnTo>
                <a:lnTo>
                  <a:pt x="2037" y="2069"/>
                </a:lnTo>
                <a:lnTo>
                  <a:pt x="2028" y="2069"/>
                </a:lnTo>
                <a:lnTo>
                  <a:pt x="2028" y="2070"/>
                </a:lnTo>
                <a:lnTo>
                  <a:pt x="2028" y="2071"/>
                </a:lnTo>
                <a:lnTo>
                  <a:pt x="2028" y="2072"/>
                </a:lnTo>
                <a:lnTo>
                  <a:pt x="2028" y="2078"/>
                </a:lnTo>
                <a:lnTo>
                  <a:pt x="2027" y="2089"/>
                </a:lnTo>
                <a:lnTo>
                  <a:pt x="2027" y="2094"/>
                </a:lnTo>
                <a:lnTo>
                  <a:pt x="2029" y="2094"/>
                </a:lnTo>
                <a:lnTo>
                  <a:pt x="2028" y="2100"/>
                </a:lnTo>
                <a:lnTo>
                  <a:pt x="2037" y="2100"/>
                </a:lnTo>
                <a:lnTo>
                  <a:pt x="2038" y="2100"/>
                </a:lnTo>
                <a:lnTo>
                  <a:pt x="2038" y="2101"/>
                </a:lnTo>
                <a:lnTo>
                  <a:pt x="2037" y="2101"/>
                </a:lnTo>
                <a:lnTo>
                  <a:pt x="2034" y="2101"/>
                </a:lnTo>
                <a:lnTo>
                  <a:pt x="2034" y="2110"/>
                </a:lnTo>
                <a:lnTo>
                  <a:pt x="2034" y="2112"/>
                </a:lnTo>
                <a:lnTo>
                  <a:pt x="2034" y="2114"/>
                </a:lnTo>
                <a:lnTo>
                  <a:pt x="2037" y="2114"/>
                </a:lnTo>
                <a:lnTo>
                  <a:pt x="2038" y="2114"/>
                </a:lnTo>
                <a:lnTo>
                  <a:pt x="2038" y="2115"/>
                </a:lnTo>
                <a:lnTo>
                  <a:pt x="2038" y="2118"/>
                </a:lnTo>
                <a:lnTo>
                  <a:pt x="2037" y="2118"/>
                </a:lnTo>
                <a:lnTo>
                  <a:pt x="2027" y="2118"/>
                </a:lnTo>
                <a:lnTo>
                  <a:pt x="2027" y="2121"/>
                </a:lnTo>
                <a:lnTo>
                  <a:pt x="2026" y="2129"/>
                </a:lnTo>
                <a:lnTo>
                  <a:pt x="2023" y="2129"/>
                </a:lnTo>
                <a:lnTo>
                  <a:pt x="2022" y="2130"/>
                </a:lnTo>
                <a:lnTo>
                  <a:pt x="2021" y="2130"/>
                </a:lnTo>
                <a:lnTo>
                  <a:pt x="2013" y="2130"/>
                </a:lnTo>
                <a:lnTo>
                  <a:pt x="2009" y="2129"/>
                </a:lnTo>
                <a:lnTo>
                  <a:pt x="2009" y="2130"/>
                </a:lnTo>
                <a:lnTo>
                  <a:pt x="2008" y="2130"/>
                </a:lnTo>
                <a:lnTo>
                  <a:pt x="2004" y="2130"/>
                </a:lnTo>
                <a:lnTo>
                  <a:pt x="2003" y="2130"/>
                </a:lnTo>
                <a:lnTo>
                  <a:pt x="2001" y="2130"/>
                </a:lnTo>
                <a:lnTo>
                  <a:pt x="1997" y="2129"/>
                </a:lnTo>
                <a:lnTo>
                  <a:pt x="1994" y="2129"/>
                </a:lnTo>
                <a:lnTo>
                  <a:pt x="1992" y="2129"/>
                </a:lnTo>
                <a:lnTo>
                  <a:pt x="1987" y="2128"/>
                </a:lnTo>
                <a:lnTo>
                  <a:pt x="1985" y="2128"/>
                </a:lnTo>
                <a:lnTo>
                  <a:pt x="1984" y="2128"/>
                </a:lnTo>
                <a:lnTo>
                  <a:pt x="1981" y="2127"/>
                </a:lnTo>
                <a:lnTo>
                  <a:pt x="1979" y="2127"/>
                </a:lnTo>
                <a:lnTo>
                  <a:pt x="1976" y="2127"/>
                </a:lnTo>
                <a:lnTo>
                  <a:pt x="1974" y="2126"/>
                </a:lnTo>
                <a:lnTo>
                  <a:pt x="1971" y="2126"/>
                </a:lnTo>
                <a:lnTo>
                  <a:pt x="1969" y="2126"/>
                </a:lnTo>
                <a:lnTo>
                  <a:pt x="1966" y="2126"/>
                </a:lnTo>
                <a:lnTo>
                  <a:pt x="1963" y="2125"/>
                </a:lnTo>
                <a:lnTo>
                  <a:pt x="1963" y="2129"/>
                </a:lnTo>
                <a:lnTo>
                  <a:pt x="1963" y="2130"/>
                </a:lnTo>
                <a:lnTo>
                  <a:pt x="1962" y="2134"/>
                </a:lnTo>
                <a:lnTo>
                  <a:pt x="1962" y="2137"/>
                </a:lnTo>
                <a:lnTo>
                  <a:pt x="1961" y="2144"/>
                </a:lnTo>
                <a:lnTo>
                  <a:pt x="1960" y="2153"/>
                </a:lnTo>
                <a:lnTo>
                  <a:pt x="1960" y="2159"/>
                </a:lnTo>
                <a:lnTo>
                  <a:pt x="1959" y="2164"/>
                </a:lnTo>
                <a:lnTo>
                  <a:pt x="1959" y="2165"/>
                </a:lnTo>
                <a:lnTo>
                  <a:pt x="1959" y="2168"/>
                </a:lnTo>
                <a:lnTo>
                  <a:pt x="1959" y="2169"/>
                </a:lnTo>
                <a:lnTo>
                  <a:pt x="1956" y="2181"/>
                </a:lnTo>
                <a:lnTo>
                  <a:pt x="1956" y="2182"/>
                </a:lnTo>
                <a:lnTo>
                  <a:pt x="1970" y="2186"/>
                </a:lnTo>
                <a:lnTo>
                  <a:pt x="1971" y="2186"/>
                </a:lnTo>
                <a:lnTo>
                  <a:pt x="1971" y="2187"/>
                </a:lnTo>
                <a:lnTo>
                  <a:pt x="1970" y="2187"/>
                </a:lnTo>
                <a:lnTo>
                  <a:pt x="1970" y="2188"/>
                </a:lnTo>
                <a:lnTo>
                  <a:pt x="1969" y="2189"/>
                </a:lnTo>
                <a:lnTo>
                  <a:pt x="1970" y="2189"/>
                </a:lnTo>
                <a:lnTo>
                  <a:pt x="1971" y="2189"/>
                </a:lnTo>
                <a:lnTo>
                  <a:pt x="1984" y="2189"/>
                </a:lnTo>
                <a:lnTo>
                  <a:pt x="1985" y="2189"/>
                </a:lnTo>
                <a:lnTo>
                  <a:pt x="1988" y="2189"/>
                </a:lnTo>
                <a:lnTo>
                  <a:pt x="1995" y="2189"/>
                </a:lnTo>
                <a:lnTo>
                  <a:pt x="2005" y="2189"/>
                </a:lnTo>
                <a:lnTo>
                  <a:pt x="2009" y="2189"/>
                </a:lnTo>
                <a:lnTo>
                  <a:pt x="2012" y="2189"/>
                </a:lnTo>
                <a:lnTo>
                  <a:pt x="2015" y="2189"/>
                </a:lnTo>
                <a:lnTo>
                  <a:pt x="2026" y="2189"/>
                </a:lnTo>
                <a:lnTo>
                  <a:pt x="2029" y="2189"/>
                </a:lnTo>
                <a:lnTo>
                  <a:pt x="2031" y="2189"/>
                </a:lnTo>
                <a:lnTo>
                  <a:pt x="2032" y="2189"/>
                </a:lnTo>
                <a:lnTo>
                  <a:pt x="2042" y="2189"/>
                </a:lnTo>
                <a:lnTo>
                  <a:pt x="2045" y="2189"/>
                </a:lnTo>
                <a:lnTo>
                  <a:pt x="2047" y="2189"/>
                </a:lnTo>
                <a:lnTo>
                  <a:pt x="2052" y="2189"/>
                </a:lnTo>
                <a:lnTo>
                  <a:pt x="2052" y="2188"/>
                </a:lnTo>
                <a:lnTo>
                  <a:pt x="2052" y="2184"/>
                </a:lnTo>
                <a:lnTo>
                  <a:pt x="2052" y="2182"/>
                </a:lnTo>
                <a:lnTo>
                  <a:pt x="2052" y="2180"/>
                </a:lnTo>
                <a:lnTo>
                  <a:pt x="2051" y="2180"/>
                </a:lnTo>
                <a:lnTo>
                  <a:pt x="2051" y="2177"/>
                </a:lnTo>
                <a:lnTo>
                  <a:pt x="2051" y="2176"/>
                </a:lnTo>
                <a:lnTo>
                  <a:pt x="2051" y="2174"/>
                </a:lnTo>
                <a:lnTo>
                  <a:pt x="2051" y="2173"/>
                </a:lnTo>
                <a:lnTo>
                  <a:pt x="2051" y="2171"/>
                </a:lnTo>
                <a:lnTo>
                  <a:pt x="2051" y="2170"/>
                </a:lnTo>
                <a:lnTo>
                  <a:pt x="2051" y="2168"/>
                </a:lnTo>
                <a:lnTo>
                  <a:pt x="2051" y="2162"/>
                </a:lnTo>
                <a:lnTo>
                  <a:pt x="2051" y="2161"/>
                </a:lnTo>
                <a:lnTo>
                  <a:pt x="2051" y="2160"/>
                </a:lnTo>
                <a:lnTo>
                  <a:pt x="2047" y="2160"/>
                </a:lnTo>
                <a:lnTo>
                  <a:pt x="2044" y="2160"/>
                </a:lnTo>
                <a:lnTo>
                  <a:pt x="2040" y="2160"/>
                </a:lnTo>
                <a:lnTo>
                  <a:pt x="2039" y="2160"/>
                </a:lnTo>
                <a:lnTo>
                  <a:pt x="2037" y="2160"/>
                </a:lnTo>
                <a:lnTo>
                  <a:pt x="2035" y="2160"/>
                </a:lnTo>
                <a:lnTo>
                  <a:pt x="2034" y="2160"/>
                </a:lnTo>
                <a:lnTo>
                  <a:pt x="2029" y="2160"/>
                </a:lnTo>
                <a:lnTo>
                  <a:pt x="2025" y="2179"/>
                </a:lnTo>
                <a:lnTo>
                  <a:pt x="2023" y="2179"/>
                </a:lnTo>
                <a:lnTo>
                  <a:pt x="2022" y="2179"/>
                </a:lnTo>
                <a:lnTo>
                  <a:pt x="2022" y="2178"/>
                </a:lnTo>
                <a:lnTo>
                  <a:pt x="2021" y="2178"/>
                </a:lnTo>
                <a:lnTo>
                  <a:pt x="2020" y="2178"/>
                </a:lnTo>
                <a:lnTo>
                  <a:pt x="2020" y="2177"/>
                </a:lnTo>
                <a:lnTo>
                  <a:pt x="2021" y="2173"/>
                </a:lnTo>
                <a:lnTo>
                  <a:pt x="2022" y="2171"/>
                </a:lnTo>
                <a:lnTo>
                  <a:pt x="2026" y="2160"/>
                </a:lnTo>
                <a:lnTo>
                  <a:pt x="2021" y="2160"/>
                </a:lnTo>
                <a:lnTo>
                  <a:pt x="2019" y="2160"/>
                </a:lnTo>
                <a:lnTo>
                  <a:pt x="2014" y="2160"/>
                </a:lnTo>
                <a:lnTo>
                  <a:pt x="2012" y="2159"/>
                </a:lnTo>
                <a:lnTo>
                  <a:pt x="2012" y="2161"/>
                </a:lnTo>
                <a:lnTo>
                  <a:pt x="2010" y="2161"/>
                </a:lnTo>
                <a:lnTo>
                  <a:pt x="2008" y="2161"/>
                </a:lnTo>
                <a:lnTo>
                  <a:pt x="2006" y="2161"/>
                </a:lnTo>
                <a:lnTo>
                  <a:pt x="2003" y="2160"/>
                </a:lnTo>
                <a:lnTo>
                  <a:pt x="2001" y="2160"/>
                </a:lnTo>
                <a:lnTo>
                  <a:pt x="2002" y="2159"/>
                </a:lnTo>
                <a:lnTo>
                  <a:pt x="2003" y="2155"/>
                </a:lnTo>
                <a:lnTo>
                  <a:pt x="2002" y="2155"/>
                </a:lnTo>
                <a:lnTo>
                  <a:pt x="2000" y="2154"/>
                </a:lnTo>
                <a:lnTo>
                  <a:pt x="1997" y="2152"/>
                </a:lnTo>
                <a:lnTo>
                  <a:pt x="1993" y="2154"/>
                </a:lnTo>
                <a:lnTo>
                  <a:pt x="1992" y="2153"/>
                </a:lnTo>
                <a:lnTo>
                  <a:pt x="1994" y="2152"/>
                </a:lnTo>
                <a:lnTo>
                  <a:pt x="1995" y="2151"/>
                </a:lnTo>
                <a:lnTo>
                  <a:pt x="1995" y="2149"/>
                </a:lnTo>
                <a:lnTo>
                  <a:pt x="1997" y="2148"/>
                </a:lnTo>
                <a:lnTo>
                  <a:pt x="1998" y="2146"/>
                </a:lnTo>
                <a:lnTo>
                  <a:pt x="2002" y="2144"/>
                </a:lnTo>
                <a:lnTo>
                  <a:pt x="2003" y="2144"/>
                </a:lnTo>
                <a:lnTo>
                  <a:pt x="2005" y="2144"/>
                </a:lnTo>
                <a:lnTo>
                  <a:pt x="2006" y="2144"/>
                </a:lnTo>
                <a:lnTo>
                  <a:pt x="2008" y="2144"/>
                </a:lnTo>
                <a:lnTo>
                  <a:pt x="2009" y="2144"/>
                </a:lnTo>
                <a:lnTo>
                  <a:pt x="2010" y="2144"/>
                </a:lnTo>
                <a:lnTo>
                  <a:pt x="2012" y="2144"/>
                </a:lnTo>
                <a:lnTo>
                  <a:pt x="2013" y="2144"/>
                </a:lnTo>
                <a:lnTo>
                  <a:pt x="2014" y="2144"/>
                </a:lnTo>
                <a:lnTo>
                  <a:pt x="2017" y="2144"/>
                </a:lnTo>
                <a:lnTo>
                  <a:pt x="2018" y="2144"/>
                </a:lnTo>
                <a:lnTo>
                  <a:pt x="2020" y="2144"/>
                </a:lnTo>
                <a:lnTo>
                  <a:pt x="2021" y="2144"/>
                </a:lnTo>
                <a:lnTo>
                  <a:pt x="2022" y="2144"/>
                </a:lnTo>
                <a:lnTo>
                  <a:pt x="2023" y="2144"/>
                </a:lnTo>
                <a:lnTo>
                  <a:pt x="2025" y="2144"/>
                </a:lnTo>
                <a:lnTo>
                  <a:pt x="2026" y="2144"/>
                </a:lnTo>
                <a:lnTo>
                  <a:pt x="2028" y="2144"/>
                </a:lnTo>
                <a:lnTo>
                  <a:pt x="2029" y="2144"/>
                </a:lnTo>
                <a:lnTo>
                  <a:pt x="2031" y="2144"/>
                </a:lnTo>
                <a:lnTo>
                  <a:pt x="2032" y="2144"/>
                </a:lnTo>
                <a:lnTo>
                  <a:pt x="2035" y="2144"/>
                </a:lnTo>
                <a:lnTo>
                  <a:pt x="2036" y="2144"/>
                </a:lnTo>
                <a:lnTo>
                  <a:pt x="2037" y="2144"/>
                </a:lnTo>
                <a:lnTo>
                  <a:pt x="2039" y="2144"/>
                </a:lnTo>
                <a:lnTo>
                  <a:pt x="2040" y="2144"/>
                </a:lnTo>
                <a:lnTo>
                  <a:pt x="2043" y="2144"/>
                </a:lnTo>
                <a:lnTo>
                  <a:pt x="2044" y="2144"/>
                </a:lnTo>
                <a:lnTo>
                  <a:pt x="2045" y="2144"/>
                </a:lnTo>
                <a:lnTo>
                  <a:pt x="2047" y="2144"/>
                </a:lnTo>
                <a:lnTo>
                  <a:pt x="2051" y="2144"/>
                </a:lnTo>
                <a:lnTo>
                  <a:pt x="2051" y="2139"/>
                </a:lnTo>
                <a:lnTo>
                  <a:pt x="2051" y="2138"/>
                </a:lnTo>
                <a:lnTo>
                  <a:pt x="2052" y="2137"/>
                </a:lnTo>
                <a:lnTo>
                  <a:pt x="2052" y="2134"/>
                </a:lnTo>
                <a:lnTo>
                  <a:pt x="2052" y="2132"/>
                </a:lnTo>
                <a:lnTo>
                  <a:pt x="2052" y="2131"/>
                </a:lnTo>
                <a:lnTo>
                  <a:pt x="2052" y="2130"/>
                </a:lnTo>
                <a:lnTo>
                  <a:pt x="2052" y="2129"/>
                </a:lnTo>
                <a:lnTo>
                  <a:pt x="2052" y="2128"/>
                </a:lnTo>
                <a:lnTo>
                  <a:pt x="2052" y="2127"/>
                </a:lnTo>
                <a:lnTo>
                  <a:pt x="2052" y="2126"/>
                </a:lnTo>
                <a:lnTo>
                  <a:pt x="2052" y="2123"/>
                </a:lnTo>
                <a:lnTo>
                  <a:pt x="2059" y="2120"/>
                </a:lnTo>
                <a:lnTo>
                  <a:pt x="2061" y="2119"/>
                </a:lnTo>
                <a:lnTo>
                  <a:pt x="2063" y="2117"/>
                </a:lnTo>
                <a:lnTo>
                  <a:pt x="2067" y="2113"/>
                </a:lnTo>
                <a:lnTo>
                  <a:pt x="2072" y="2108"/>
                </a:lnTo>
                <a:lnTo>
                  <a:pt x="2072" y="2109"/>
                </a:lnTo>
                <a:lnTo>
                  <a:pt x="2077" y="2113"/>
                </a:lnTo>
                <a:lnTo>
                  <a:pt x="2086" y="2126"/>
                </a:lnTo>
                <a:lnTo>
                  <a:pt x="2086" y="2129"/>
                </a:lnTo>
                <a:lnTo>
                  <a:pt x="2086" y="2130"/>
                </a:lnTo>
                <a:lnTo>
                  <a:pt x="2093" y="2130"/>
                </a:lnTo>
                <a:lnTo>
                  <a:pt x="2096" y="2130"/>
                </a:lnTo>
                <a:lnTo>
                  <a:pt x="2098" y="2130"/>
                </a:lnTo>
                <a:lnTo>
                  <a:pt x="2099" y="2130"/>
                </a:lnTo>
                <a:lnTo>
                  <a:pt x="2101" y="2130"/>
                </a:lnTo>
                <a:lnTo>
                  <a:pt x="2102" y="2130"/>
                </a:lnTo>
                <a:lnTo>
                  <a:pt x="2103" y="2130"/>
                </a:lnTo>
                <a:lnTo>
                  <a:pt x="2104" y="2130"/>
                </a:lnTo>
                <a:lnTo>
                  <a:pt x="2106" y="2130"/>
                </a:lnTo>
                <a:lnTo>
                  <a:pt x="2110" y="2130"/>
                </a:lnTo>
                <a:lnTo>
                  <a:pt x="2110" y="2129"/>
                </a:lnTo>
                <a:lnTo>
                  <a:pt x="2110" y="2127"/>
                </a:lnTo>
                <a:lnTo>
                  <a:pt x="2110" y="2126"/>
                </a:lnTo>
                <a:lnTo>
                  <a:pt x="2114" y="2127"/>
                </a:lnTo>
                <a:lnTo>
                  <a:pt x="2114" y="2126"/>
                </a:lnTo>
                <a:lnTo>
                  <a:pt x="2114" y="2120"/>
                </a:lnTo>
                <a:lnTo>
                  <a:pt x="2115" y="2120"/>
                </a:lnTo>
                <a:lnTo>
                  <a:pt x="2116" y="2120"/>
                </a:lnTo>
                <a:lnTo>
                  <a:pt x="2118" y="2120"/>
                </a:lnTo>
                <a:lnTo>
                  <a:pt x="2119" y="2120"/>
                </a:lnTo>
                <a:lnTo>
                  <a:pt x="2120" y="2120"/>
                </a:lnTo>
                <a:lnTo>
                  <a:pt x="2122" y="2119"/>
                </a:lnTo>
                <a:lnTo>
                  <a:pt x="2123" y="2119"/>
                </a:lnTo>
                <a:lnTo>
                  <a:pt x="2128" y="2119"/>
                </a:lnTo>
                <a:lnTo>
                  <a:pt x="2129" y="2119"/>
                </a:lnTo>
                <a:lnTo>
                  <a:pt x="2129" y="2120"/>
                </a:lnTo>
                <a:lnTo>
                  <a:pt x="2129" y="2126"/>
                </a:lnTo>
                <a:lnTo>
                  <a:pt x="2129" y="2130"/>
                </a:lnTo>
                <a:lnTo>
                  <a:pt x="2135" y="2130"/>
                </a:lnTo>
                <a:lnTo>
                  <a:pt x="2141" y="2130"/>
                </a:lnTo>
                <a:lnTo>
                  <a:pt x="2146" y="2130"/>
                </a:lnTo>
                <a:lnTo>
                  <a:pt x="2147" y="2130"/>
                </a:lnTo>
                <a:lnTo>
                  <a:pt x="2148" y="2130"/>
                </a:lnTo>
                <a:lnTo>
                  <a:pt x="2150" y="2130"/>
                </a:lnTo>
                <a:lnTo>
                  <a:pt x="2154" y="2130"/>
                </a:lnTo>
                <a:lnTo>
                  <a:pt x="2155" y="2130"/>
                </a:lnTo>
                <a:lnTo>
                  <a:pt x="2156" y="2130"/>
                </a:lnTo>
                <a:lnTo>
                  <a:pt x="2162" y="2131"/>
                </a:lnTo>
                <a:lnTo>
                  <a:pt x="2172" y="2131"/>
                </a:lnTo>
                <a:lnTo>
                  <a:pt x="2174" y="2131"/>
                </a:lnTo>
                <a:lnTo>
                  <a:pt x="2172" y="2134"/>
                </a:lnTo>
                <a:lnTo>
                  <a:pt x="2171" y="2136"/>
                </a:lnTo>
                <a:lnTo>
                  <a:pt x="2170" y="2138"/>
                </a:lnTo>
                <a:lnTo>
                  <a:pt x="2169" y="2139"/>
                </a:lnTo>
                <a:lnTo>
                  <a:pt x="2167" y="2143"/>
                </a:lnTo>
                <a:lnTo>
                  <a:pt x="2166" y="2146"/>
                </a:lnTo>
                <a:lnTo>
                  <a:pt x="2164" y="2152"/>
                </a:lnTo>
                <a:lnTo>
                  <a:pt x="2163" y="2156"/>
                </a:lnTo>
                <a:lnTo>
                  <a:pt x="2162" y="2159"/>
                </a:lnTo>
                <a:lnTo>
                  <a:pt x="2161" y="2162"/>
                </a:lnTo>
                <a:lnTo>
                  <a:pt x="2161" y="2165"/>
                </a:lnTo>
                <a:lnTo>
                  <a:pt x="2160" y="2170"/>
                </a:lnTo>
                <a:lnTo>
                  <a:pt x="2160" y="2173"/>
                </a:lnTo>
                <a:lnTo>
                  <a:pt x="2160" y="2176"/>
                </a:lnTo>
                <a:lnTo>
                  <a:pt x="2160" y="2178"/>
                </a:lnTo>
                <a:lnTo>
                  <a:pt x="2161" y="2181"/>
                </a:lnTo>
                <a:lnTo>
                  <a:pt x="2161" y="2184"/>
                </a:lnTo>
                <a:lnTo>
                  <a:pt x="2162" y="2185"/>
                </a:lnTo>
                <a:lnTo>
                  <a:pt x="2162" y="2187"/>
                </a:lnTo>
                <a:lnTo>
                  <a:pt x="2163" y="2189"/>
                </a:lnTo>
                <a:lnTo>
                  <a:pt x="2163" y="2190"/>
                </a:lnTo>
                <a:lnTo>
                  <a:pt x="2164" y="2191"/>
                </a:lnTo>
                <a:lnTo>
                  <a:pt x="2164" y="2193"/>
                </a:lnTo>
                <a:lnTo>
                  <a:pt x="2165" y="2193"/>
                </a:lnTo>
                <a:lnTo>
                  <a:pt x="2164" y="2194"/>
                </a:lnTo>
                <a:lnTo>
                  <a:pt x="2164" y="2195"/>
                </a:lnTo>
                <a:lnTo>
                  <a:pt x="2164" y="2202"/>
                </a:lnTo>
                <a:lnTo>
                  <a:pt x="2164" y="2205"/>
                </a:lnTo>
                <a:lnTo>
                  <a:pt x="2164" y="2208"/>
                </a:lnTo>
                <a:lnTo>
                  <a:pt x="2164" y="2211"/>
                </a:lnTo>
                <a:lnTo>
                  <a:pt x="2164" y="2213"/>
                </a:lnTo>
                <a:lnTo>
                  <a:pt x="2164" y="2214"/>
                </a:lnTo>
                <a:lnTo>
                  <a:pt x="2164" y="2215"/>
                </a:lnTo>
                <a:lnTo>
                  <a:pt x="2164" y="2218"/>
                </a:lnTo>
                <a:lnTo>
                  <a:pt x="2164" y="2220"/>
                </a:lnTo>
                <a:lnTo>
                  <a:pt x="2164" y="2222"/>
                </a:lnTo>
                <a:lnTo>
                  <a:pt x="2164" y="2223"/>
                </a:lnTo>
                <a:lnTo>
                  <a:pt x="2164" y="2226"/>
                </a:lnTo>
                <a:lnTo>
                  <a:pt x="2164" y="2228"/>
                </a:lnTo>
                <a:lnTo>
                  <a:pt x="2164" y="2230"/>
                </a:lnTo>
                <a:lnTo>
                  <a:pt x="2164" y="2232"/>
                </a:lnTo>
                <a:lnTo>
                  <a:pt x="2164" y="2233"/>
                </a:lnTo>
                <a:lnTo>
                  <a:pt x="2164" y="2236"/>
                </a:lnTo>
                <a:lnTo>
                  <a:pt x="2164" y="2237"/>
                </a:lnTo>
                <a:lnTo>
                  <a:pt x="2164" y="2238"/>
                </a:lnTo>
                <a:lnTo>
                  <a:pt x="2164" y="2239"/>
                </a:lnTo>
                <a:lnTo>
                  <a:pt x="2164" y="2240"/>
                </a:lnTo>
                <a:lnTo>
                  <a:pt x="2164" y="2241"/>
                </a:lnTo>
                <a:lnTo>
                  <a:pt x="2164" y="2243"/>
                </a:lnTo>
                <a:lnTo>
                  <a:pt x="2164" y="2244"/>
                </a:lnTo>
                <a:lnTo>
                  <a:pt x="2164" y="2245"/>
                </a:lnTo>
                <a:lnTo>
                  <a:pt x="2164" y="2246"/>
                </a:lnTo>
                <a:lnTo>
                  <a:pt x="2164" y="2247"/>
                </a:lnTo>
                <a:lnTo>
                  <a:pt x="2164" y="2248"/>
                </a:lnTo>
                <a:lnTo>
                  <a:pt x="2164" y="2250"/>
                </a:lnTo>
                <a:lnTo>
                  <a:pt x="2164" y="2253"/>
                </a:lnTo>
                <a:lnTo>
                  <a:pt x="2164" y="2256"/>
                </a:lnTo>
                <a:lnTo>
                  <a:pt x="2160" y="2256"/>
                </a:lnTo>
                <a:lnTo>
                  <a:pt x="2156" y="2256"/>
                </a:lnTo>
                <a:lnTo>
                  <a:pt x="2155" y="2256"/>
                </a:lnTo>
                <a:lnTo>
                  <a:pt x="2155" y="2257"/>
                </a:lnTo>
                <a:lnTo>
                  <a:pt x="2155" y="2260"/>
                </a:lnTo>
                <a:lnTo>
                  <a:pt x="2155" y="2261"/>
                </a:lnTo>
                <a:lnTo>
                  <a:pt x="2154" y="2261"/>
                </a:lnTo>
                <a:lnTo>
                  <a:pt x="2154" y="2262"/>
                </a:lnTo>
                <a:lnTo>
                  <a:pt x="2154" y="2263"/>
                </a:lnTo>
                <a:lnTo>
                  <a:pt x="2154" y="2266"/>
                </a:lnTo>
                <a:lnTo>
                  <a:pt x="2153" y="2272"/>
                </a:lnTo>
                <a:lnTo>
                  <a:pt x="2153" y="2273"/>
                </a:lnTo>
                <a:lnTo>
                  <a:pt x="2152" y="2278"/>
                </a:lnTo>
                <a:lnTo>
                  <a:pt x="2150" y="2277"/>
                </a:lnTo>
                <a:lnTo>
                  <a:pt x="2147" y="2277"/>
                </a:lnTo>
                <a:lnTo>
                  <a:pt x="2148" y="2271"/>
                </a:lnTo>
                <a:lnTo>
                  <a:pt x="2145" y="2270"/>
                </a:lnTo>
                <a:lnTo>
                  <a:pt x="2144" y="2270"/>
                </a:lnTo>
                <a:lnTo>
                  <a:pt x="2142" y="2270"/>
                </a:lnTo>
                <a:lnTo>
                  <a:pt x="2141" y="2270"/>
                </a:lnTo>
                <a:lnTo>
                  <a:pt x="2140" y="2269"/>
                </a:lnTo>
                <a:lnTo>
                  <a:pt x="2139" y="2269"/>
                </a:lnTo>
                <a:lnTo>
                  <a:pt x="2137" y="2269"/>
                </a:lnTo>
                <a:lnTo>
                  <a:pt x="2136" y="2267"/>
                </a:lnTo>
                <a:lnTo>
                  <a:pt x="2135" y="2267"/>
                </a:lnTo>
                <a:lnTo>
                  <a:pt x="2135" y="2269"/>
                </a:lnTo>
                <a:lnTo>
                  <a:pt x="2135" y="2270"/>
                </a:lnTo>
                <a:lnTo>
                  <a:pt x="2133" y="2272"/>
                </a:lnTo>
                <a:lnTo>
                  <a:pt x="2133" y="2273"/>
                </a:lnTo>
                <a:lnTo>
                  <a:pt x="2133" y="2274"/>
                </a:lnTo>
                <a:lnTo>
                  <a:pt x="2133" y="2277"/>
                </a:lnTo>
                <a:lnTo>
                  <a:pt x="2132" y="2278"/>
                </a:lnTo>
                <a:lnTo>
                  <a:pt x="2132" y="2280"/>
                </a:lnTo>
                <a:lnTo>
                  <a:pt x="2132" y="2281"/>
                </a:lnTo>
                <a:lnTo>
                  <a:pt x="2131" y="2283"/>
                </a:lnTo>
                <a:lnTo>
                  <a:pt x="2131" y="2284"/>
                </a:lnTo>
                <a:lnTo>
                  <a:pt x="2130" y="2286"/>
                </a:lnTo>
                <a:lnTo>
                  <a:pt x="2130" y="2287"/>
                </a:lnTo>
                <a:lnTo>
                  <a:pt x="2130" y="2288"/>
                </a:lnTo>
                <a:lnTo>
                  <a:pt x="2129" y="2289"/>
                </a:lnTo>
                <a:lnTo>
                  <a:pt x="2129" y="2291"/>
                </a:lnTo>
                <a:lnTo>
                  <a:pt x="2128" y="2292"/>
                </a:lnTo>
                <a:lnTo>
                  <a:pt x="2128" y="2295"/>
                </a:lnTo>
                <a:lnTo>
                  <a:pt x="2125" y="2292"/>
                </a:lnTo>
                <a:lnTo>
                  <a:pt x="2123" y="2290"/>
                </a:lnTo>
                <a:lnTo>
                  <a:pt x="2122" y="2290"/>
                </a:lnTo>
                <a:lnTo>
                  <a:pt x="2121" y="2290"/>
                </a:lnTo>
                <a:lnTo>
                  <a:pt x="2121" y="2289"/>
                </a:lnTo>
                <a:lnTo>
                  <a:pt x="2120" y="2289"/>
                </a:lnTo>
                <a:lnTo>
                  <a:pt x="2119" y="2289"/>
                </a:lnTo>
                <a:lnTo>
                  <a:pt x="2119" y="2288"/>
                </a:lnTo>
                <a:lnTo>
                  <a:pt x="2118" y="2288"/>
                </a:lnTo>
                <a:lnTo>
                  <a:pt x="2116" y="2288"/>
                </a:lnTo>
                <a:lnTo>
                  <a:pt x="2119" y="2278"/>
                </a:lnTo>
                <a:lnTo>
                  <a:pt x="2119" y="2274"/>
                </a:lnTo>
                <a:lnTo>
                  <a:pt x="2119" y="2273"/>
                </a:lnTo>
                <a:lnTo>
                  <a:pt x="2120" y="2271"/>
                </a:lnTo>
                <a:lnTo>
                  <a:pt x="2120" y="2270"/>
                </a:lnTo>
                <a:lnTo>
                  <a:pt x="2119" y="2270"/>
                </a:lnTo>
                <a:lnTo>
                  <a:pt x="2118" y="2269"/>
                </a:lnTo>
                <a:lnTo>
                  <a:pt x="2116" y="2269"/>
                </a:lnTo>
                <a:lnTo>
                  <a:pt x="2115" y="2269"/>
                </a:lnTo>
                <a:lnTo>
                  <a:pt x="2114" y="2271"/>
                </a:lnTo>
                <a:lnTo>
                  <a:pt x="2107" y="2267"/>
                </a:lnTo>
                <a:lnTo>
                  <a:pt x="2105" y="2266"/>
                </a:lnTo>
                <a:lnTo>
                  <a:pt x="2105" y="2267"/>
                </a:lnTo>
                <a:lnTo>
                  <a:pt x="2105" y="2269"/>
                </a:lnTo>
                <a:lnTo>
                  <a:pt x="2104" y="2270"/>
                </a:lnTo>
                <a:lnTo>
                  <a:pt x="2104" y="2271"/>
                </a:lnTo>
                <a:lnTo>
                  <a:pt x="2103" y="2272"/>
                </a:lnTo>
                <a:lnTo>
                  <a:pt x="2103" y="2273"/>
                </a:lnTo>
                <a:lnTo>
                  <a:pt x="2102" y="2273"/>
                </a:lnTo>
                <a:lnTo>
                  <a:pt x="2102" y="2275"/>
                </a:lnTo>
                <a:lnTo>
                  <a:pt x="2101" y="2277"/>
                </a:lnTo>
                <a:lnTo>
                  <a:pt x="2101" y="2278"/>
                </a:lnTo>
                <a:lnTo>
                  <a:pt x="2099" y="2279"/>
                </a:lnTo>
                <a:lnTo>
                  <a:pt x="2099" y="2280"/>
                </a:lnTo>
                <a:lnTo>
                  <a:pt x="2098" y="2281"/>
                </a:lnTo>
                <a:lnTo>
                  <a:pt x="2098" y="2282"/>
                </a:lnTo>
                <a:lnTo>
                  <a:pt x="2098" y="2283"/>
                </a:lnTo>
                <a:lnTo>
                  <a:pt x="2096" y="2283"/>
                </a:lnTo>
                <a:lnTo>
                  <a:pt x="2094" y="2282"/>
                </a:lnTo>
                <a:lnTo>
                  <a:pt x="2093" y="2282"/>
                </a:lnTo>
                <a:lnTo>
                  <a:pt x="2091" y="2282"/>
                </a:lnTo>
                <a:lnTo>
                  <a:pt x="2090" y="2282"/>
                </a:lnTo>
                <a:lnTo>
                  <a:pt x="2090" y="2279"/>
                </a:lnTo>
                <a:lnTo>
                  <a:pt x="2090" y="2278"/>
                </a:lnTo>
                <a:lnTo>
                  <a:pt x="2091" y="2274"/>
                </a:lnTo>
                <a:lnTo>
                  <a:pt x="2091" y="2267"/>
                </a:lnTo>
                <a:lnTo>
                  <a:pt x="2090" y="2271"/>
                </a:lnTo>
                <a:lnTo>
                  <a:pt x="2089" y="2271"/>
                </a:lnTo>
                <a:lnTo>
                  <a:pt x="2077" y="2269"/>
                </a:lnTo>
                <a:lnTo>
                  <a:pt x="2074" y="2267"/>
                </a:lnTo>
                <a:lnTo>
                  <a:pt x="2071" y="2267"/>
                </a:lnTo>
                <a:lnTo>
                  <a:pt x="2070" y="2273"/>
                </a:lnTo>
                <a:lnTo>
                  <a:pt x="2067" y="2272"/>
                </a:lnTo>
                <a:lnTo>
                  <a:pt x="2065" y="2277"/>
                </a:lnTo>
                <a:lnTo>
                  <a:pt x="2064" y="2277"/>
                </a:lnTo>
                <a:lnTo>
                  <a:pt x="2067" y="2266"/>
                </a:lnTo>
                <a:lnTo>
                  <a:pt x="2068" y="2262"/>
                </a:lnTo>
                <a:lnTo>
                  <a:pt x="2068" y="2261"/>
                </a:lnTo>
                <a:lnTo>
                  <a:pt x="2062" y="2260"/>
                </a:lnTo>
                <a:lnTo>
                  <a:pt x="2061" y="2265"/>
                </a:lnTo>
                <a:lnTo>
                  <a:pt x="2061" y="2267"/>
                </a:lnTo>
                <a:lnTo>
                  <a:pt x="2061" y="2269"/>
                </a:lnTo>
                <a:lnTo>
                  <a:pt x="2054" y="2267"/>
                </a:lnTo>
                <a:lnTo>
                  <a:pt x="2054" y="2270"/>
                </a:lnTo>
                <a:lnTo>
                  <a:pt x="2047" y="2269"/>
                </a:lnTo>
                <a:lnTo>
                  <a:pt x="2047" y="2273"/>
                </a:lnTo>
                <a:lnTo>
                  <a:pt x="2046" y="2273"/>
                </a:lnTo>
                <a:lnTo>
                  <a:pt x="2046" y="2266"/>
                </a:lnTo>
                <a:lnTo>
                  <a:pt x="2045" y="2262"/>
                </a:lnTo>
                <a:lnTo>
                  <a:pt x="2038" y="2262"/>
                </a:lnTo>
                <a:lnTo>
                  <a:pt x="2039" y="2261"/>
                </a:lnTo>
                <a:lnTo>
                  <a:pt x="2039" y="2260"/>
                </a:lnTo>
                <a:lnTo>
                  <a:pt x="2040" y="2258"/>
                </a:lnTo>
                <a:lnTo>
                  <a:pt x="2042" y="2258"/>
                </a:lnTo>
                <a:lnTo>
                  <a:pt x="2043" y="2257"/>
                </a:lnTo>
                <a:lnTo>
                  <a:pt x="2044" y="2257"/>
                </a:lnTo>
                <a:lnTo>
                  <a:pt x="2045" y="2257"/>
                </a:lnTo>
                <a:lnTo>
                  <a:pt x="2045" y="2256"/>
                </a:lnTo>
                <a:lnTo>
                  <a:pt x="2046" y="2256"/>
                </a:lnTo>
                <a:lnTo>
                  <a:pt x="2047" y="2256"/>
                </a:lnTo>
                <a:lnTo>
                  <a:pt x="2048" y="2256"/>
                </a:lnTo>
                <a:lnTo>
                  <a:pt x="2048" y="2257"/>
                </a:lnTo>
                <a:lnTo>
                  <a:pt x="2049" y="2257"/>
                </a:lnTo>
                <a:lnTo>
                  <a:pt x="2049" y="2256"/>
                </a:lnTo>
                <a:lnTo>
                  <a:pt x="2051" y="2256"/>
                </a:lnTo>
                <a:lnTo>
                  <a:pt x="2051" y="2257"/>
                </a:lnTo>
                <a:lnTo>
                  <a:pt x="2052" y="2257"/>
                </a:lnTo>
                <a:lnTo>
                  <a:pt x="2053" y="2256"/>
                </a:lnTo>
                <a:lnTo>
                  <a:pt x="2053" y="2255"/>
                </a:lnTo>
                <a:lnTo>
                  <a:pt x="2054" y="2255"/>
                </a:lnTo>
                <a:lnTo>
                  <a:pt x="2054" y="2254"/>
                </a:lnTo>
                <a:lnTo>
                  <a:pt x="2055" y="2254"/>
                </a:lnTo>
                <a:lnTo>
                  <a:pt x="2055" y="2253"/>
                </a:lnTo>
                <a:lnTo>
                  <a:pt x="2055" y="2254"/>
                </a:lnTo>
                <a:lnTo>
                  <a:pt x="2055" y="2253"/>
                </a:lnTo>
                <a:lnTo>
                  <a:pt x="2055" y="2252"/>
                </a:lnTo>
                <a:lnTo>
                  <a:pt x="2056" y="2252"/>
                </a:lnTo>
                <a:lnTo>
                  <a:pt x="2056" y="2250"/>
                </a:lnTo>
                <a:lnTo>
                  <a:pt x="2057" y="2250"/>
                </a:lnTo>
                <a:lnTo>
                  <a:pt x="2057" y="2249"/>
                </a:lnTo>
                <a:lnTo>
                  <a:pt x="2057" y="2248"/>
                </a:lnTo>
                <a:lnTo>
                  <a:pt x="2057" y="2247"/>
                </a:lnTo>
                <a:lnTo>
                  <a:pt x="2059" y="2246"/>
                </a:lnTo>
                <a:lnTo>
                  <a:pt x="2060" y="2245"/>
                </a:lnTo>
                <a:lnTo>
                  <a:pt x="2061" y="2245"/>
                </a:lnTo>
                <a:lnTo>
                  <a:pt x="2061" y="2244"/>
                </a:lnTo>
                <a:lnTo>
                  <a:pt x="2062" y="2245"/>
                </a:lnTo>
                <a:lnTo>
                  <a:pt x="2063" y="2244"/>
                </a:lnTo>
                <a:lnTo>
                  <a:pt x="2064" y="2244"/>
                </a:lnTo>
                <a:lnTo>
                  <a:pt x="2065" y="2244"/>
                </a:lnTo>
                <a:lnTo>
                  <a:pt x="2065" y="2243"/>
                </a:lnTo>
                <a:lnTo>
                  <a:pt x="2067" y="2243"/>
                </a:lnTo>
                <a:lnTo>
                  <a:pt x="2068" y="2243"/>
                </a:lnTo>
                <a:lnTo>
                  <a:pt x="2068" y="2244"/>
                </a:lnTo>
                <a:lnTo>
                  <a:pt x="2069" y="2244"/>
                </a:lnTo>
                <a:lnTo>
                  <a:pt x="2069" y="2243"/>
                </a:lnTo>
                <a:lnTo>
                  <a:pt x="2070" y="2243"/>
                </a:lnTo>
                <a:lnTo>
                  <a:pt x="2070" y="2241"/>
                </a:lnTo>
                <a:lnTo>
                  <a:pt x="2071" y="2241"/>
                </a:lnTo>
                <a:lnTo>
                  <a:pt x="2072" y="2241"/>
                </a:lnTo>
                <a:lnTo>
                  <a:pt x="2072" y="2240"/>
                </a:lnTo>
                <a:lnTo>
                  <a:pt x="2072" y="2239"/>
                </a:lnTo>
                <a:lnTo>
                  <a:pt x="2073" y="2238"/>
                </a:lnTo>
                <a:lnTo>
                  <a:pt x="2073" y="2237"/>
                </a:lnTo>
                <a:lnTo>
                  <a:pt x="2074" y="2237"/>
                </a:lnTo>
                <a:lnTo>
                  <a:pt x="2076" y="2236"/>
                </a:lnTo>
                <a:lnTo>
                  <a:pt x="2077" y="2236"/>
                </a:lnTo>
                <a:lnTo>
                  <a:pt x="2077" y="2233"/>
                </a:lnTo>
                <a:lnTo>
                  <a:pt x="2077" y="2230"/>
                </a:lnTo>
                <a:lnTo>
                  <a:pt x="2077" y="2229"/>
                </a:lnTo>
                <a:lnTo>
                  <a:pt x="2077" y="2227"/>
                </a:lnTo>
                <a:lnTo>
                  <a:pt x="2072" y="2227"/>
                </a:lnTo>
                <a:lnTo>
                  <a:pt x="2068" y="2227"/>
                </a:lnTo>
                <a:lnTo>
                  <a:pt x="2060" y="2228"/>
                </a:lnTo>
                <a:lnTo>
                  <a:pt x="2059" y="2228"/>
                </a:lnTo>
                <a:lnTo>
                  <a:pt x="2057" y="2228"/>
                </a:lnTo>
                <a:lnTo>
                  <a:pt x="2056" y="2228"/>
                </a:lnTo>
                <a:lnTo>
                  <a:pt x="2055" y="2228"/>
                </a:lnTo>
                <a:lnTo>
                  <a:pt x="2053" y="2228"/>
                </a:lnTo>
                <a:lnTo>
                  <a:pt x="2052" y="2228"/>
                </a:lnTo>
                <a:lnTo>
                  <a:pt x="2051" y="2228"/>
                </a:lnTo>
                <a:lnTo>
                  <a:pt x="2049" y="2228"/>
                </a:lnTo>
                <a:lnTo>
                  <a:pt x="2048" y="2228"/>
                </a:lnTo>
                <a:lnTo>
                  <a:pt x="2047" y="2228"/>
                </a:lnTo>
                <a:lnTo>
                  <a:pt x="2045" y="2228"/>
                </a:lnTo>
                <a:lnTo>
                  <a:pt x="2044" y="2228"/>
                </a:lnTo>
                <a:lnTo>
                  <a:pt x="2043" y="2228"/>
                </a:lnTo>
                <a:lnTo>
                  <a:pt x="2042" y="2228"/>
                </a:lnTo>
                <a:lnTo>
                  <a:pt x="2040" y="2228"/>
                </a:lnTo>
                <a:lnTo>
                  <a:pt x="2038" y="2228"/>
                </a:lnTo>
                <a:lnTo>
                  <a:pt x="2037" y="2228"/>
                </a:lnTo>
                <a:lnTo>
                  <a:pt x="2037" y="2230"/>
                </a:lnTo>
                <a:lnTo>
                  <a:pt x="2037" y="2231"/>
                </a:lnTo>
                <a:lnTo>
                  <a:pt x="2037" y="2232"/>
                </a:lnTo>
                <a:lnTo>
                  <a:pt x="2037" y="2233"/>
                </a:lnTo>
                <a:lnTo>
                  <a:pt x="2037" y="2235"/>
                </a:lnTo>
                <a:lnTo>
                  <a:pt x="2037" y="2236"/>
                </a:lnTo>
                <a:lnTo>
                  <a:pt x="2037" y="2237"/>
                </a:lnTo>
                <a:lnTo>
                  <a:pt x="2037" y="2238"/>
                </a:lnTo>
                <a:lnTo>
                  <a:pt x="2037" y="2240"/>
                </a:lnTo>
                <a:lnTo>
                  <a:pt x="2037" y="2241"/>
                </a:lnTo>
                <a:lnTo>
                  <a:pt x="2037" y="2243"/>
                </a:lnTo>
                <a:lnTo>
                  <a:pt x="2036" y="2244"/>
                </a:lnTo>
                <a:lnTo>
                  <a:pt x="2036" y="2245"/>
                </a:lnTo>
                <a:lnTo>
                  <a:pt x="2036" y="2246"/>
                </a:lnTo>
                <a:lnTo>
                  <a:pt x="2036" y="2247"/>
                </a:lnTo>
                <a:lnTo>
                  <a:pt x="2036" y="2249"/>
                </a:lnTo>
                <a:lnTo>
                  <a:pt x="2036" y="2250"/>
                </a:lnTo>
                <a:lnTo>
                  <a:pt x="2036" y="2253"/>
                </a:lnTo>
                <a:lnTo>
                  <a:pt x="2036" y="2254"/>
                </a:lnTo>
                <a:lnTo>
                  <a:pt x="2036" y="2255"/>
                </a:lnTo>
                <a:lnTo>
                  <a:pt x="2036" y="2257"/>
                </a:lnTo>
                <a:lnTo>
                  <a:pt x="2036" y="2270"/>
                </a:lnTo>
                <a:lnTo>
                  <a:pt x="2036" y="2272"/>
                </a:lnTo>
                <a:lnTo>
                  <a:pt x="2037" y="2272"/>
                </a:lnTo>
                <a:lnTo>
                  <a:pt x="2038" y="2272"/>
                </a:lnTo>
                <a:lnTo>
                  <a:pt x="2038" y="2273"/>
                </a:lnTo>
                <a:lnTo>
                  <a:pt x="2039" y="2273"/>
                </a:lnTo>
                <a:lnTo>
                  <a:pt x="2040" y="2273"/>
                </a:lnTo>
                <a:lnTo>
                  <a:pt x="2042" y="2273"/>
                </a:lnTo>
                <a:lnTo>
                  <a:pt x="2045" y="2274"/>
                </a:lnTo>
                <a:lnTo>
                  <a:pt x="2044" y="2279"/>
                </a:lnTo>
                <a:lnTo>
                  <a:pt x="2043" y="2288"/>
                </a:lnTo>
                <a:lnTo>
                  <a:pt x="2047" y="2289"/>
                </a:lnTo>
                <a:lnTo>
                  <a:pt x="2052" y="2290"/>
                </a:lnTo>
                <a:lnTo>
                  <a:pt x="2059" y="2291"/>
                </a:lnTo>
                <a:lnTo>
                  <a:pt x="2062" y="2291"/>
                </a:lnTo>
                <a:lnTo>
                  <a:pt x="2070" y="2294"/>
                </a:lnTo>
                <a:lnTo>
                  <a:pt x="2071" y="2292"/>
                </a:lnTo>
                <a:lnTo>
                  <a:pt x="2072" y="2289"/>
                </a:lnTo>
                <a:lnTo>
                  <a:pt x="2073" y="2286"/>
                </a:lnTo>
                <a:lnTo>
                  <a:pt x="2074" y="2286"/>
                </a:lnTo>
                <a:lnTo>
                  <a:pt x="2076" y="2286"/>
                </a:lnTo>
                <a:lnTo>
                  <a:pt x="2076" y="2281"/>
                </a:lnTo>
                <a:lnTo>
                  <a:pt x="2080" y="2281"/>
                </a:lnTo>
                <a:lnTo>
                  <a:pt x="2084" y="2282"/>
                </a:lnTo>
                <a:lnTo>
                  <a:pt x="2085" y="2282"/>
                </a:lnTo>
                <a:lnTo>
                  <a:pt x="2087" y="2283"/>
                </a:lnTo>
                <a:lnTo>
                  <a:pt x="2087" y="2287"/>
                </a:lnTo>
                <a:lnTo>
                  <a:pt x="2087" y="2289"/>
                </a:lnTo>
                <a:lnTo>
                  <a:pt x="2088" y="2290"/>
                </a:lnTo>
                <a:lnTo>
                  <a:pt x="2088" y="2291"/>
                </a:lnTo>
                <a:lnTo>
                  <a:pt x="2088" y="2292"/>
                </a:lnTo>
                <a:lnTo>
                  <a:pt x="2088" y="2294"/>
                </a:lnTo>
                <a:lnTo>
                  <a:pt x="2088" y="2296"/>
                </a:lnTo>
                <a:lnTo>
                  <a:pt x="2088" y="2297"/>
                </a:lnTo>
                <a:lnTo>
                  <a:pt x="2089" y="2298"/>
                </a:lnTo>
                <a:lnTo>
                  <a:pt x="2094" y="2299"/>
                </a:lnTo>
                <a:lnTo>
                  <a:pt x="2094" y="2305"/>
                </a:lnTo>
                <a:lnTo>
                  <a:pt x="2094" y="2307"/>
                </a:lnTo>
                <a:lnTo>
                  <a:pt x="2094" y="2309"/>
                </a:lnTo>
                <a:lnTo>
                  <a:pt x="2094" y="2311"/>
                </a:lnTo>
                <a:lnTo>
                  <a:pt x="2094" y="2313"/>
                </a:lnTo>
                <a:lnTo>
                  <a:pt x="2094" y="2314"/>
                </a:lnTo>
                <a:lnTo>
                  <a:pt x="2093" y="2315"/>
                </a:lnTo>
                <a:lnTo>
                  <a:pt x="2093" y="2316"/>
                </a:lnTo>
                <a:lnTo>
                  <a:pt x="2093" y="2317"/>
                </a:lnTo>
                <a:lnTo>
                  <a:pt x="2093" y="2319"/>
                </a:lnTo>
                <a:lnTo>
                  <a:pt x="2093" y="2320"/>
                </a:lnTo>
                <a:lnTo>
                  <a:pt x="2093" y="2322"/>
                </a:lnTo>
                <a:lnTo>
                  <a:pt x="2093" y="2323"/>
                </a:lnTo>
                <a:lnTo>
                  <a:pt x="2093" y="2324"/>
                </a:lnTo>
                <a:lnTo>
                  <a:pt x="2093" y="2332"/>
                </a:lnTo>
                <a:lnTo>
                  <a:pt x="2093" y="2337"/>
                </a:lnTo>
                <a:lnTo>
                  <a:pt x="2091" y="2347"/>
                </a:lnTo>
                <a:lnTo>
                  <a:pt x="2098" y="2347"/>
                </a:lnTo>
                <a:lnTo>
                  <a:pt x="2099" y="2348"/>
                </a:lnTo>
                <a:lnTo>
                  <a:pt x="2106" y="2348"/>
                </a:lnTo>
                <a:lnTo>
                  <a:pt x="2133" y="2351"/>
                </a:lnTo>
                <a:lnTo>
                  <a:pt x="2129" y="2351"/>
                </a:lnTo>
                <a:lnTo>
                  <a:pt x="2127" y="2353"/>
                </a:lnTo>
                <a:lnTo>
                  <a:pt x="2125" y="2354"/>
                </a:lnTo>
                <a:lnTo>
                  <a:pt x="2121" y="2357"/>
                </a:lnTo>
                <a:lnTo>
                  <a:pt x="2118" y="2358"/>
                </a:lnTo>
                <a:lnTo>
                  <a:pt x="2114" y="2361"/>
                </a:lnTo>
                <a:lnTo>
                  <a:pt x="2113" y="2365"/>
                </a:lnTo>
                <a:lnTo>
                  <a:pt x="2112" y="2370"/>
                </a:lnTo>
                <a:lnTo>
                  <a:pt x="2108" y="2373"/>
                </a:lnTo>
                <a:lnTo>
                  <a:pt x="2108" y="2378"/>
                </a:lnTo>
                <a:lnTo>
                  <a:pt x="2106" y="2379"/>
                </a:lnTo>
                <a:lnTo>
                  <a:pt x="2105" y="2380"/>
                </a:lnTo>
                <a:lnTo>
                  <a:pt x="2101" y="2381"/>
                </a:lnTo>
                <a:lnTo>
                  <a:pt x="2098" y="2382"/>
                </a:lnTo>
                <a:lnTo>
                  <a:pt x="2097" y="2385"/>
                </a:lnTo>
                <a:lnTo>
                  <a:pt x="2097" y="2388"/>
                </a:lnTo>
                <a:lnTo>
                  <a:pt x="2094" y="2392"/>
                </a:lnTo>
                <a:lnTo>
                  <a:pt x="2099" y="2399"/>
                </a:lnTo>
                <a:lnTo>
                  <a:pt x="2085" y="2407"/>
                </a:lnTo>
                <a:lnTo>
                  <a:pt x="2084" y="2406"/>
                </a:lnTo>
                <a:lnTo>
                  <a:pt x="2082" y="2406"/>
                </a:lnTo>
                <a:lnTo>
                  <a:pt x="2074" y="2407"/>
                </a:lnTo>
                <a:lnTo>
                  <a:pt x="2071" y="2406"/>
                </a:lnTo>
                <a:lnTo>
                  <a:pt x="2067" y="2407"/>
                </a:lnTo>
                <a:lnTo>
                  <a:pt x="2060" y="2408"/>
                </a:lnTo>
                <a:lnTo>
                  <a:pt x="2047" y="2409"/>
                </a:lnTo>
                <a:lnTo>
                  <a:pt x="2035" y="2409"/>
                </a:lnTo>
                <a:lnTo>
                  <a:pt x="2023" y="2410"/>
                </a:lnTo>
                <a:lnTo>
                  <a:pt x="2015" y="2410"/>
                </a:lnTo>
                <a:lnTo>
                  <a:pt x="2017" y="2398"/>
                </a:lnTo>
                <a:lnTo>
                  <a:pt x="2021" y="2357"/>
                </a:lnTo>
                <a:lnTo>
                  <a:pt x="1969" y="2356"/>
                </a:lnTo>
                <a:lnTo>
                  <a:pt x="1969" y="2355"/>
                </a:lnTo>
                <a:lnTo>
                  <a:pt x="1968" y="2355"/>
                </a:lnTo>
                <a:lnTo>
                  <a:pt x="1967" y="2355"/>
                </a:lnTo>
                <a:lnTo>
                  <a:pt x="1966" y="2354"/>
                </a:lnTo>
                <a:lnTo>
                  <a:pt x="1966" y="2353"/>
                </a:lnTo>
                <a:lnTo>
                  <a:pt x="1964" y="2353"/>
                </a:lnTo>
                <a:lnTo>
                  <a:pt x="1966" y="2351"/>
                </a:lnTo>
                <a:lnTo>
                  <a:pt x="1964" y="2351"/>
                </a:lnTo>
                <a:lnTo>
                  <a:pt x="1964" y="2350"/>
                </a:lnTo>
                <a:lnTo>
                  <a:pt x="1964" y="2349"/>
                </a:lnTo>
                <a:lnTo>
                  <a:pt x="1963" y="2349"/>
                </a:lnTo>
                <a:lnTo>
                  <a:pt x="1964" y="2348"/>
                </a:lnTo>
                <a:lnTo>
                  <a:pt x="1964" y="2349"/>
                </a:lnTo>
                <a:lnTo>
                  <a:pt x="1966" y="2349"/>
                </a:lnTo>
                <a:lnTo>
                  <a:pt x="1964" y="2348"/>
                </a:lnTo>
                <a:lnTo>
                  <a:pt x="1966" y="2348"/>
                </a:lnTo>
                <a:lnTo>
                  <a:pt x="1964" y="2348"/>
                </a:lnTo>
                <a:lnTo>
                  <a:pt x="1964" y="2347"/>
                </a:lnTo>
                <a:lnTo>
                  <a:pt x="1966" y="2347"/>
                </a:lnTo>
                <a:lnTo>
                  <a:pt x="1964" y="2346"/>
                </a:lnTo>
                <a:lnTo>
                  <a:pt x="1963" y="2345"/>
                </a:lnTo>
                <a:lnTo>
                  <a:pt x="1964" y="2345"/>
                </a:lnTo>
                <a:lnTo>
                  <a:pt x="1964" y="2343"/>
                </a:lnTo>
                <a:lnTo>
                  <a:pt x="1963" y="2343"/>
                </a:lnTo>
                <a:lnTo>
                  <a:pt x="1963" y="2342"/>
                </a:lnTo>
                <a:lnTo>
                  <a:pt x="1962" y="2342"/>
                </a:lnTo>
                <a:lnTo>
                  <a:pt x="1963" y="2341"/>
                </a:lnTo>
                <a:lnTo>
                  <a:pt x="1962" y="2341"/>
                </a:lnTo>
                <a:lnTo>
                  <a:pt x="1962" y="2340"/>
                </a:lnTo>
                <a:lnTo>
                  <a:pt x="1962" y="2339"/>
                </a:lnTo>
                <a:lnTo>
                  <a:pt x="1961" y="2339"/>
                </a:lnTo>
                <a:lnTo>
                  <a:pt x="1962" y="2339"/>
                </a:lnTo>
                <a:lnTo>
                  <a:pt x="1962" y="2338"/>
                </a:lnTo>
                <a:lnTo>
                  <a:pt x="1961" y="2338"/>
                </a:lnTo>
                <a:lnTo>
                  <a:pt x="1961" y="2337"/>
                </a:lnTo>
                <a:lnTo>
                  <a:pt x="1962" y="2337"/>
                </a:lnTo>
                <a:lnTo>
                  <a:pt x="1961" y="2337"/>
                </a:lnTo>
                <a:lnTo>
                  <a:pt x="1961" y="2336"/>
                </a:lnTo>
                <a:lnTo>
                  <a:pt x="1960" y="2334"/>
                </a:lnTo>
                <a:lnTo>
                  <a:pt x="1959" y="2334"/>
                </a:lnTo>
                <a:lnTo>
                  <a:pt x="1958" y="2334"/>
                </a:lnTo>
                <a:lnTo>
                  <a:pt x="1956" y="2334"/>
                </a:lnTo>
                <a:lnTo>
                  <a:pt x="1956" y="2333"/>
                </a:lnTo>
                <a:lnTo>
                  <a:pt x="1955" y="2333"/>
                </a:lnTo>
                <a:lnTo>
                  <a:pt x="1954" y="2332"/>
                </a:lnTo>
                <a:lnTo>
                  <a:pt x="1953" y="2332"/>
                </a:lnTo>
                <a:lnTo>
                  <a:pt x="1952" y="2331"/>
                </a:lnTo>
                <a:lnTo>
                  <a:pt x="1951" y="2330"/>
                </a:lnTo>
                <a:lnTo>
                  <a:pt x="1950" y="2330"/>
                </a:lnTo>
                <a:lnTo>
                  <a:pt x="1949" y="2329"/>
                </a:lnTo>
                <a:lnTo>
                  <a:pt x="1947" y="2330"/>
                </a:lnTo>
                <a:lnTo>
                  <a:pt x="1947" y="2329"/>
                </a:lnTo>
                <a:lnTo>
                  <a:pt x="1946" y="2329"/>
                </a:lnTo>
                <a:lnTo>
                  <a:pt x="1945" y="2328"/>
                </a:lnTo>
                <a:lnTo>
                  <a:pt x="1943" y="2328"/>
                </a:lnTo>
                <a:lnTo>
                  <a:pt x="1941" y="2328"/>
                </a:lnTo>
                <a:lnTo>
                  <a:pt x="1939" y="2328"/>
                </a:lnTo>
                <a:lnTo>
                  <a:pt x="1938" y="2328"/>
                </a:lnTo>
                <a:lnTo>
                  <a:pt x="1937" y="2328"/>
                </a:lnTo>
                <a:lnTo>
                  <a:pt x="1936" y="2328"/>
                </a:lnTo>
                <a:lnTo>
                  <a:pt x="1935" y="2328"/>
                </a:lnTo>
                <a:lnTo>
                  <a:pt x="1934" y="2328"/>
                </a:lnTo>
                <a:lnTo>
                  <a:pt x="1933" y="2329"/>
                </a:lnTo>
                <a:lnTo>
                  <a:pt x="1932" y="2330"/>
                </a:lnTo>
                <a:lnTo>
                  <a:pt x="1930" y="2330"/>
                </a:lnTo>
                <a:lnTo>
                  <a:pt x="1929" y="2330"/>
                </a:lnTo>
                <a:lnTo>
                  <a:pt x="1928" y="2330"/>
                </a:lnTo>
                <a:lnTo>
                  <a:pt x="1928" y="2329"/>
                </a:lnTo>
                <a:lnTo>
                  <a:pt x="1927" y="2329"/>
                </a:lnTo>
                <a:lnTo>
                  <a:pt x="1926" y="2329"/>
                </a:lnTo>
                <a:lnTo>
                  <a:pt x="1925" y="2329"/>
                </a:lnTo>
                <a:lnTo>
                  <a:pt x="1924" y="2329"/>
                </a:lnTo>
                <a:lnTo>
                  <a:pt x="1922" y="2329"/>
                </a:lnTo>
                <a:lnTo>
                  <a:pt x="1920" y="2329"/>
                </a:lnTo>
                <a:lnTo>
                  <a:pt x="1919" y="2329"/>
                </a:lnTo>
                <a:lnTo>
                  <a:pt x="1918" y="2328"/>
                </a:lnTo>
                <a:lnTo>
                  <a:pt x="1917" y="2328"/>
                </a:lnTo>
                <a:lnTo>
                  <a:pt x="1917" y="2326"/>
                </a:lnTo>
                <a:lnTo>
                  <a:pt x="1916" y="2324"/>
                </a:lnTo>
                <a:lnTo>
                  <a:pt x="1911" y="2326"/>
                </a:lnTo>
                <a:lnTo>
                  <a:pt x="1908" y="2324"/>
                </a:lnTo>
                <a:lnTo>
                  <a:pt x="1904" y="2324"/>
                </a:lnTo>
                <a:lnTo>
                  <a:pt x="1901" y="2324"/>
                </a:lnTo>
                <a:lnTo>
                  <a:pt x="1900" y="2325"/>
                </a:lnTo>
                <a:lnTo>
                  <a:pt x="1901" y="2326"/>
                </a:lnTo>
                <a:lnTo>
                  <a:pt x="1901" y="2328"/>
                </a:lnTo>
                <a:lnTo>
                  <a:pt x="1902" y="2329"/>
                </a:lnTo>
                <a:lnTo>
                  <a:pt x="1901" y="2329"/>
                </a:lnTo>
                <a:lnTo>
                  <a:pt x="1901" y="2330"/>
                </a:lnTo>
                <a:lnTo>
                  <a:pt x="1901" y="2333"/>
                </a:lnTo>
                <a:lnTo>
                  <a:pt x="1902" y="2336"/>
                </a:lnTo>
                <a:lnTo>
                  <a:pt x="1901" y="2337"/>
                </a:lnTo>
                <a:lnTo>
                  <a:pt x="1901" y="2338"/>
                </a:lnTo>
                <a:lnTo>
                  <a:pt x="1900" y="2340"/>
                </a:lnTo>
                <a:lnTo>
                  <a:pt x="1899" y="2342"/>
                </a:lnTo>
                <a:lnTo>
                  <a:pt x="1899" y="2343"/>
                </a:lnTo>
                <a:lnTo>
                  <a:pt x="1899" y="2345"/>
                </a:lnTo>
                <a:lnTo>
                  <a:pt x="1899" y="2347"/>
                </a:lnTo>
                <a:lnTo>
                  <a:pt x="1899" y="2349"/>
                </a:lnTo>
                <a:lnTo>
                  <a:pt x="1899" y="2350"/>
                </a:lnTo>
                <a:lnTo>
                  <a:pt x="1899" y="2351"/>
                </a:lnTo>
                <a:lnTo>
                  <a:pt x="1899" y="2354"/>
                </a:lnTo>
                <a:lnTo>
                  <a:pt x="1899" y="2355"/>
                </a:lnTo>
                <a:lnTo>
                  <a:pt x="1899" y="2356"/>
                </a:lnTo>
                <a:lnTo>
                  <a:pt x="1899" y="2357"/>
                </a:lnTo>
                <a:lnTo>
                  <a:pt x="1899" y="2358"/>
                </a:lnTo>
                <a:lnTo>
                  <a:pt x="1899" y="2359"/>
                </a:lnTo>
                <a:lnTo>
                  <a:pt x="1900" y="2361"/>
                </a:lnTo>
                <a:lnTo>
                  <a:pt x="1900" y="2362"/>
                </a:lnTo>
                <a:lnTo>
                  <a:pt x="1900" y="2363"/>
                </a:lnTo>
                <a:lnTo>
                  <a:pt x="1899" y="2363"/>
                </a:lnTo>
                <a:lnTo>
                  <a:pt x="1898" y="2364"/>
                </a:lnTo>
                <a:lnTo>
                  <a:pt x="1898" y="2367"/>
                </a:lnTo>
                <a:lnTo>
                  <a:pt x="1896" y="2367"/>
                </a:lnTo>
                <a:lnTo>
                  <a:pt x="1898" y="2368"/>
                </a:lnTo>
                <a:lnTo>
                  <a:pt x="1896" y="2368"/>
                </a:lnTo>
                <a:lnTo>
                  <a:pt x="1896" y="2370"/>
                </a:lnTo>
                <a:lnTo>
                  <a:pt x="1898" y="2371"/>
                </a:lnTo>
                <a:lnTo>
                  <a:pt x="1898" y="2372"/>
                </a:lnTo>
                <a:lnTo>
                  <a:pt x="1898" y="2373"/>
                </a:lnTo>
                <a:lnTo>
                  <a:pt x="1898" y="2375"/>
                </a:lnTo>
                <a:lnTo>
                  <a:pt x="1899" y="2376"/>
                </a:lnTo>
                <a:lnTo>
                  <a:pt x="1898" y="2378"/>
                </a:lnTo>
                <a:lnTo>
                  <a:pt x="1899" y="2379"/>
                </a:lnTo>
                <a:lnTo>
                  <a:pt x="1899" y="2380"/>
                </a:lnTo>
                <a:lnTo>
                  <a:pt x="1899" y="2381"/>
                </a:lnTo>
                <a:lnTo>
                  <a:pt x="1898" y="2382"/>
                </a:lnTo>
                <a:lnTo>
                  <a:pt x="1898" y="2383"/>
                </a:lnTo>
                <a:lnTo>
                  <a:pt x="1898" y="2385"/>
                </a:lnTo>
                <a:lnTo>
                  <a:pt x="1899" y="2387"/>
                </a:lnTo>
                <a:lnTo>
                  <a:pt x="1898" y="2388"/>
                </a:lnTo>
                <a:lnTo>
                  <a:pt x="1898" y="2389"/>
                </a:lnTo>
                <a:lnTo>
                  <a:pt x="1898" y="2390"/>
                </a:lnTo>
                <a:lnTo>
                  <a:pt x="1899" y="2391"/>
                </a:lnTo>
                <a:lnTo>
                  <a:pt x="1899" y="2392"/>
                </a:lnTo>
                <a:lnTo>
                  <a:pt x="1900" y="2393"/>
                </a:lnTo>
                <a:lnTo>
                  <a:pt x="1900" y="2395"/>
                </a:lnTo>
                <a:lnTo>
                  <a:pt x="1899" y="2393"/>
                </a:lnTo>
                <a:lnTo>
                  <a:pt x="1898" y="2393"/>
                </a:lnTo>
                <a:lnTo>
                  <a:pt x="1895" y="2392"/>
                </a:lnTo>
                <a:lnTo>
                  <a:pt x="1894" y="2392"/>
                </a:lnTo>
                <a:lnTo>
                  <a:pt x="1893" y="2391"/>
                </a:lnTo>
                <a:lnTo>
                  <a:pt x="1893" y="2390"/>
                </a:lnTo>
                <a:lnTo>
                  <a:pt x="1892" y="2388"/>
                </a:lnTo>
                <a:lnTo>
                  <a:pt x="1891" y="2387"/>
                </a:lnTo>
                <a:lnTo>
                  <a:pt x="1891" y="2384"/>
                </a:lnTo>
                <a:lnTo>
                  <a:pt x="1890" y="2383"/>
                </a:lnTo>
                <a:lnTo>
                  <a:pt x="1888" y="2382"/>
                </a:lnTo>
                <a:lnTo>
                  <a:pt x="1888" y="2380"/>
                </a:lnTo>
                <a:lnTo>
                  <a:pt x="1887" y="2379"/>
                </a:lnTo>
                <a:lnTo>
                  <a:pt x="1886" y="2378"/>
                </a:lnTo>
                <a:lnTo>
                  <a:pt x="1885" y="2375"/>
                </a:lnTo>
                <a:lnTo>
                  <a:pt x="1884" y="2374"/>
                </a:lnTo>
                <a:lnTo>
                  <a:pt x="1883" y="2373"/>
                </a:lnTo>
                <a:lnTo>
                  <a:pt x="1882" y="2371"/>
                </a:lnTo>
                <a:lnTo>
                  <a:pt x="1881" y="2370"/>
                </a:lnTo>
                <a:lnTo>
                  <a:pt x="1879" y="2368"/>
                </a:lnTo>
                <a:lnTo>
                  <a:pt x="1878" y="2367"/>
                </a:lnTo>
                <a:lnTo>
                  <a:pt x="1877" y="2365"/>
                </a:lnTo>
                <a:lnTo>
                  <a:pt x="1876" y="2364"/>
                </a:lnTo>
                <a:lnTo>
                  <a:pt x="1875" y="2363"/>
                </a:lnTo>
                <a:lnTo>
                  <a:pt x="1873" y="2362"/>
                </a:lnTo>
                <a:lnTo>
                  <a:pt x="1871" y="2362"/>
                </a:lnTo>
                <a:lnTo>
                  <a:pt x="1870" y="2361"/>
                </a:lnTo>
                <a:lnTo>
                  <a:pt x="1868" y="2359"/>
                </a:lnTo>
                <a:lnTo>
                  <a:pt x="1867" y="2358"/>
                </a:lnTo>
                <a:lnTo>
                  <a:pt x="1866" y="2358"/>
                </a:lnTo>
                <a:lnTo>
                  <a:pt x="1865" y="2357"/>
                </a:lnTo>
                <a:lnTo>
                  <a:pt x="1863" y="2356"/>
                </a:lnTo>
                <a:lnTo>
                  <a:pt x="1862" y="2355"/>
                </a:lnTo>
                <a:lnTo>
                  <a:pt x="1861" y="2354"/>
                </a:lnTo>
                <a:lnTo>
                  <a:pt x="1860" y="2353"/>
                </a:lnTo>
                <a:lnTo>
                  <a:pt x="1859" y="2350"/>
                </a:lnTo>
                <a:lnTo>
                  <a:pt x="1859" y="2349"/>
                </a:lnTo>
                <a:lnTo>
                  <a:pt x="1858" y="2347"/>
                </a:lnTo>
                <a:lnTo>
                  <a:pt x="1858" y="2346"/>
                </a:lnTo>
                <a:lnTo>
                  <a:pt x="1858" y="2343"/>
                </a:lnTo>
                <a:lnTo>
                  <a:pt x="1858" y="2342"/>
                </a:lnTo>
                <a:lnTo>
                  <a:pt x="1858" y="2341"/>
                </a:lnTo>
                <a:lnTo>
                  <a:pt x="1858" y="2339"/>
                </a:lnTo>
                <a:lnTo>
                  <a:pt x="1858" y="2337"/>
                </a:lnTo>
                <a:lnTo>
                  <a:pt x="1858" y="2336"/>
                </a:lnTo>
                <a:lnTo>
                  <a:pt x="1858" y="2334"/>
                </a:lnTo>
                <a:lnTo>
                  <a:pt x="1858" y="2332"/>
                </a:lnTo>
                <a:lnTo>
                  <a:pt x="1858" y="2331"/>
                </a:lnTo>
                <a:lnTo>
                  <a:pt x="1858" y="2330"/>
                </a:lnTo>
                <a:lnTo>
                  <a:pt x="1858" y="2329"/>
                </a:lnTo>
                <a:lnTo>
                  <a:pt x="1858" y="2328"/>
                </a:lnTo>
                <a:lnTo>
                  <a:pt x="1856" y="2321"/>
                </a:lnTo>
                <a:lnTo>
                  <a:pt x="1856" y="2320"/>
                </a:lnTo>
                <a:lnTo>
                  <a:pt x="1856" y="2319"/>
                </a:lnTo>
                <a:lnTo>
                  <a:pt x="1856" y="2317"/>
                </a:lnTo>
                <a:lnTo>
                  <a:pt x="1854" y="2317"/>
                </a:lnTo>
                <a:lnTo>
                  <a:pt x="1854" y="2316"/>
                </a:lnTo>
                <a:lnTo>
                  <a:pt x="1854" y="2315"/>
                </a:lnTo>
                <a:lnTo>
                  <a:pt x="1854" y="2314"/>
                </a:lnTo>
                <a:lnTo>
                  <a:pt x="1853" y="2314"/>
                </a:lnTo>
                <a:lnTo>
                  <a:pt x="1853" y="2313"/>
                </a:lnTo>
                <a:lnTo>
                  <a:pt x="1853" y="2312"/>
                </a:lnTo>
                <a:lnTo>
                  <a:pt x="1852" y="2312"/>
                </a:lnTo>
                <a:lnTo>
                  <a:pt x="1852" y="2311"/>
                </a:lnTo>
                <a:lnTo>
                  <a:pt x="1852" y="2309"/>
                </a:lnTo>
                <a:lnTo>
                  <a:pt x="1851" y="2309"/>
                </a:lnTo>
                <a:lnTo>
                  <a:pt x="1851" y="2308"/>
                </a:lnTo>
                <a:lnTo>
                  <a:pt x="1851" y="2307"/>
                </a:lnTo>
                <a:lnTo>
                  <a:pt x="1850" y="2307"/>
                </a:lnTo>
                <a:lnTo>
                  <a:pt x="1850" y="2306"/>
                </a:lnTo>
                <a:lnTo>
                  <a:pt x="1849" y="2306"/>
                </a:lnTo>
                <a:lnTo>
                  <a:pt x="1849" y="2305"/>
                </a:lnTo>
                <a:lnTo>
                  <a:pt x="1849" y="2304"/>
                </a:lnTo>
                <a:lnTo>
                  <a:pt x="1848" y="2303"/>
                </a:lnTo>
                <a:lnTo>
                  <a:pt x="1848" y="2302"/>
                </a:lnTo>
                <a:lnTo>
                  <a:pt x="1848" y="2300"/>
                </a:lnTo>
                <a:lnTo>
                  <a:pt x="1846" y="2299"/>
                </a:lnTo>
                <a:lnTo>
                  <a:pt x="1846" y="2298"/>
                </a:lnTo>
                <a:lnTo>
                  <a:pt x="1846" y="2297"/>
                </a:lnTo>
                <a:lnTo>
                  <a:pt x="1845" y="2295"/>
                </a:lnTo>
                <a:lnTo>
                  <a:pt x="1845" y="2294"/>
                </a:lnTo>
                <a:lnTo>
                  <a:pt x="1845" y="2290"/>
                </a:lnTo>
                <a:lnTo>
                  <a:pt x="1844" y="2284"/>
                </a:lnTo>
                <a:lnTo>
                  <a:pt x="1843" y="2284"/>
                </a:lnTo>
                <a:lnTo>
                  <a:pt x="1843" y="2283"/>
                </a:lnTo>
                <a:lnTo>
                  <a:pt x="1843" y="2282"/>
                </a:lnTo>
                <a:lnTo>
                  <a:pt x="1876" y="2274"/>
                </a:lnTo>
                <a:lnTo>
                  <a:pt x="1878" y="2291"/>
                </a:lnTo>
                <a:lnTo>
                  <a:pt x="1893" y="2288"/>
                </a:lnTo>
                <a:lnTo>
                  <a:pt x="1892" y="2287"/>
                </a:lnTo>
                <a:lnTo>
                  <a:pt x="1888" y="2280"/>
                </a:lnTo>
                <a:lnTo>
                  <a:pt x="1886" y="2275"/>
                </a:lnTo>
                <a:lnTo>
                  <a:pt x="1885" y="2273"/>
                </a:lnTo>
                <a:lnTo>
                  <a:pt x="1883" y="2265"/>
                </a:lnTo>
                <a:lnTo>
                  <a:pt x="1882" y="2258"/>
                </a:lnTo>
                <a:lnTo>
                  <a:pt x="1896" y="2261"/>
                </a:lnTo>
                <a:lnTo>
                  <a:pt x="1901" y="2261"/>
                </a:lnTo>
                <a:lnTo>
                  <a:pt x="1901" y="2262"/>
                </a:lnTo>
                <a:lnTo>
                  <a:pt x="1905" y="2262"/>
                </a:lnTo>
                <a:lnTo>
                  <a:pt x="1909" y="2263"/>
                </a:lnTo>
                <a:lnTo>
                  <a:pt x="1916" y="2264"/>
                </a:lnTo>
                <a:lnTo>
                  <a:pt x="1917" y="2264"/>
                </a:lnTo>
                <a:lnTo>
                  <a:pt x="1918" y="2265"/>
                </a:lnTo>
                <a:lnTo>
                  <a:pt x="1918" y="2266"/>
                </a:lnTo>
                <a:lnTo>
                  <a:pt x="1919" y="2266"/>
                </a:lnTo>
                <a:lnTo>
                  <a:pt x="1919" y="2267"/>
                </a:lnTo>
                <a:lnTo>
                  <a:pt x="1919" y="2269"/>
                </a:lnTo>
                <a:lnTo>
                  <a:pt x="1920" y="2269"/>
                </a:lnTo>
                <a:lnTo>
                  <a:pt x="1920" y="2270"/>
                </a:lnTo>
                <a:lnTo>
                  <a:pt x="1916" y="2270"/>
                </a:lnTo>
                <a:lnTo>
                  <a:pt x="1912" y="2269"/>
                </a:lnTo>
                <a:lnTo>
                  <a:pt x="1907" y="2269"/>
                </a:lnTo>
                <a:lnTo>
                  <a:pt x="1898" y="2267"/>
                </a:lnTo>
                <a:lnTo>
                  <a:pt x="1898" y="2273"/>
                </a:lnTo>
                <a:lnTo>
                  <a:pt x="1903" y="2273"/>
                </a:lnTo>
                <a:lnTo>
                  <a:pt x="1903" y="2271"/>
                </a:lnTo>
                <a:lnTo>
                  <a:pt x="1905" y="2271"/>
                </a:lnTo>
                <a:lnTo>
                  <a:pt x="1907" y="2271"/>
                </a:lnTo>
                <a:lnTo>
                  <a:pt x="1908" y="2271"/>
                </a:lnTo>
                <a:lnTo>
                  <a:pt x="1910" y="2271"/>
                </a:lnTo>
                <a:lnTo>
                  <a:pt x="1911" y="2271"/>
                </a:lnTo>
                <a:lnTo>
                  <a:pt x="1912" y="2271"/>
                </a:lnTo>
                <a:lnTo>
                  <a:pt x="1915" y="2271"/>
                </a:lnTo>
                <a:lnTo>
                  <a:pt x="1916" y="2271"/>
                </a:lnTo>
                <a:lnTo>
                  <a:pt x="1917" y="2271"/>
                </a:lnTo>
                <a:lnTo>
                  <a:pt x="1918" y="2271"/>
                </a:lnTo>
                <a:lnTo>
                  <a:pt x="1920" y="2271"/>
                </a:lnTo>
                <a:lnTo>
                  <a:pt x="1921" y="2271"/>
                </a:lnTo>
                <a:lnTo>
                  <a:pt x="1922" y="2271"/>
                </a:lnTo>
                <a:lnTo>
                  <a:pt x="1928" y="2270"/>
                </a:lnTo>
                <a:lnTo>
                  <a:pt x="1926" y="2264"/>
                </a:lnTo>
                <a:lnTo>
                  <a:pt x="1929" y="2264"/>
                </a:lnTo>
                <a:lnTo>
                  <a:pt x="1928" y="2263"/>
                </a:lnTo>
                <a:lnTo>
                  <a:pt x="1928" y="2262"/>
                </a:lnTo>
                <a:lnTo>
                  <a:pt x="1924" y="2262"/>
                </a:lnTo>
                <a:lnTo>
                  <a:pt x="1918" y="2262"/>
                </a:lnTo>
                <a:lnTo>
                  <a:pt x="1918" y="2261"/>
                </a:lnTo>
                <a:lnTo>
                  <a:pt x="1918" y="2260"/>
                </a:lnTo>
                <a:lnTo>
                  <a:pt x="1922" y="2260"/>
                </a:lnTo>
                <a:lnTo>
                  <a:pt x="1926" y="2256"/>
                </a:lnTo>
                <a:lnTo>
                  <a:pt x="1927" y="2256"/>
                </a:lnTo>
                <a:lnTo>
                  <a:pt x="1927" y="2257"/>
                </a:lnTo>
                <a:lnTo>
                  <a:pt x="1928" y="2257"/>
                </a:lnTo>
                <a:lnTo>
                  <a:pt x="1928" y="2258"/>
                </a:lnTo>
                <a:lnTo>
                  <a:pt x="1928" y="2257"/>
                </a:lnTo>
                <a:lnTo>
                  <a:pt x="1927" y="2257"/>
                </a:lnTo>
                <a:lnTo>
                  <a:pt x="1927" y="2256"/>
                </a:lnTo>
                <a:lnTo>
                  <a:pt x="1926" y="2255"/>
                </a:lnTo>
                <a:lnTo>
                  <a:pt x="1925" y="2255"/>
                </a:lnTo>
                <a:lnTo>
                  <a:pt x="1925" y="2254"/>
                </a:lnTo>
                <a:lnTo>
                  <a:pt x="1924" y="2254"/>
                </a:lnTo>
                <a:lnTo>
                  <a:pt x="1924" y="2253"/>
                </a:lnTo>
                <a:lnTo>
                  <a:pt x="1922" y="2253"/>
                </a:lnTo>
                <a:lnTo>
                  <a:pt x="1921" y="2253"/>
                </a:lnTo>
                <a:lnTo>
                  <a:pt x="1922" y="2252"/>
                </a:lnTo>
                <a:lnTo>
                  <a:pt x="1921" y="2252"/>
                </a:lnTo>
                <a:lnTo>
                  <a:pt x="1919" y="2254"/>
                </a:lnTo>
                <a:lnTo>
                  <a:pt x="1918" y="2254"/>
                </a:lnTo>
                <a:lnTo>
                  <a:pt x="1916" y="2254"/>
                </a:lnTo>
                <a:lnTo>
                  <a:pt x="1915" y="2254"/>
                </a:lnTo>
                <a:lnTo>
                  <a:pt x="1910" y="2255"/>
                </a:lnTo>
                <a:lnTo>
                  <a:pt x="1907" y="2255"/>
                </a:lnTo>
                <a:lnTo>
                  <a:pt x="1905" y="2255"/>
                </a:lnTo>
                <a:lnTo>
                  <a:pt x="1902" y="2255"/>
                </a:lnTo>
                <a:lnTo>
                  <a:pt x="1899" y="2255"/>
                </a:lnTo>
                <a:lnTo>
                  <a:pt x="1898" y="2255"/>
                </a:lnTo>
                <a:lnTo>
                  <a:pt x="1890" y="2255"/>
                </a:lnTo>
                <a:lnTo>
                  <a:pt x="1888" y="2255"/>
                </a:lnTo>
                <a:lnTo>
                  <a:pt x="1886" y="2255"/>
                </a:lnTo>
                <a:lnTo>
                  <a:pt x="1885" y="2255"/>
                </a:lnTo>
                <a:lnTo>
                  <a:pt x="1882" y="2255"/>
                </a:lnTo>
                <a:lnTo>
                  <a:pt x="1882" y="2254"/>
                </a:lnTo>
                <a:lnTo>
                  <a:pt x="1882" y="2253"/>
                </a:lnTo>
                <a:lnTo>
                  <a:pt x="1882" y="2252"/>
                </a:lnTo>
                <a:lnTo>
                  <a:pt x="1882" y="2250"/>
                </a:lnTo>
                <a:lnTo>
                  <a:pt x="1882" y="2249"/>
                </a:lnTo>
                <a:lnTo>
                  <a:pt x="1882" y="2248"/>
                </a:lnTo>
                <a:lnTo>
                  <a:pt x="1882" y="2247"/>
                </a:lnTo>
                <a:lnTo>
                  <a:pt x="1882" y="2246"/>
                </a:lnTo>
                <a:lnTo>
                  <a:pt x="1882" y="2245"/>
                </a:lnTo>
                <a:lnTo>
                  <a:pt x="1881" y="2244"/>
                </a:lnTo>
                <a:lnTo>
                  <a:pt x="1881" y="2243"/>
                </a:lnTo>
                <a:lnTo>
                  <a:pt x="1881" y="2241"/>
                </a:lnTo>
                <a:lnTo>
                  <a:pt x="1881" y="2240"/>
                </a:lnTo>
                <a:lnTo>
                  <a:pt x="1881" y="2239"/>
                </a:lnTo>
                <a:lnTo>
                  <a:pt x="1881" y="2238"/>
                </a:lnTo>
                <a:lnTo>
                  <a:pt x="1881" y="2237"/>
                </a:lnTo>
                <a:lnTo>
                  <a:pt x="1881" y="2236"/>
                </a:lnTo>
                <a:lnTo>
                  <a:pt x="1881" y="2231"/>
                </a:lnTo>
                <a:lnTo>
                  <a:pt x="1879" y="2230"/>
                </a:lnTo>
                <a:lnTo>
                  <a:pt x="1879" y="2226"/>
                </a:lnTo>
                <a:lnTo>
                  <a:pt x="1881" y="2227"/>
                </a:lnTo>
                <a:lnTo>
                  <a:pt x="1882" y="2227"/>
                </a:lnTo>
                <a:lnTo>
                  <a:pt x="1883" y="2228"/>
                </a:lnTo>
                <a:lnTo>
                  <a:pt x="1884" y="2229"/>
                </a:lnTo>
                <a:lnTo>
                  <a:pt x="1885" y="2229"/>
                </a:lnTo>
                <a:lnTo>
                  <a:pt x="1886" y="2230"/>
                </a:lnTo>
                <a:lnTo>
                  <a:pt x="1887" y="2230"/>
                </a:lnTo>
                <a:lnTo>
                  <a:pt x="1888" y="2230"/>
                </a:lnTo>
                <a:lnTo>
                  <a:pt x="1890" y="2230"/>
                </a:lnTo>
                <a:lnTo>
                  <a:pt x="1891" y="2231"/>
                </a:lnTo>
                <a:lnTo>
                  <a:pt x="1893" y="2231"/>
                </a:lnTo>
                <a:lnTo>
                  <a:pt x="1894" y="2231"/>
                </a:lnTo>
                <a:lnTo>
                  <a:pt x="1894" y="2230"/>
                </a:lnTo>
                <a:lnTo>
                  <a:pt x="1895" y="2230"/>
                </a:lnTo>
                <a:lnTo>
                  <a:pt x="1896" y="2230"/>
                </a:lnTo>
                <a:lnTo>
                  <a:pt x="1896" y="2231"/>
                </a:lnTo>
                <a:lnTo>
                  <a:pt x="1898" y="2230"/>
                </a:lnTo>
                <a:lnTo>
                  <a:pt x="1898" y="2229"/>
                </a:lnTo>
                <a:lnTo>
                  <a:pt x="1898" y="2228"/>
                </a:lnTo>
                <a:lnTo>
                  <a:pt x="1899" y="2228"/>
                </a:lnTo>
                <a:lnTo>
                  <a:pt x="1900" y="2227"/>
                </a:lnTo>
                <a:lnTo>
                  <a:pt x="1900" y="2226"/>
                </a:lnTo>
                <a:lnTo>
                  <a:pt x="1902" y="2226"/>
                </a:lnTo>
                <a:lnTo>
                  <a:pt x="1903" y="2224"/>
                </a:lnTo>
                <a:lnTo>
                  <a:pt x="1904" y="2223"/>
                </a:lnTo>
                <a:lnTo>
                  <a:pt x="1904" y="2221"/>
                </a:lnTo>
                <a:lnTo>
                  <a:pt x="1905" y="2220"/>
                </a:lnTo>
                <a:lnTo>
                  <a:pt x="1907" y="2220"/>
                </a:lnTo>
                <a:lnTo>
                  <a:pt x="1907" y="2219"/>
                </a:lnTo>
                <a:lnTo>
                  <a:pt x="1908" y="2218"/>
                </a:lnTo>
                <a:lnTo>
                  <a:pt x="1908" y="2216"/>
                </a:lnTo>
                <a:lnTo>
                  <a:pt x="1909" y="2216"/>
                </a:lnTo>
                <a:lnTo>
                  <a:pt x="1909" y="2215"/>
                </a:lnTo>
                <a:lnTo>
                  <a:pt x="1910" y="2215"/>
                </a:lnTo>
                <a:lnTo>
                  <a:pt x="1910" y="2214"/>
                </a:lnTo>
                <a:lnTo>
                  <a:pt x="1911" y="2214"/>
                </a:lnTo>
                <a:lnTo>
                  <a:pt x="1912" y="2212"/>
                </a:lnTo>
                <a:lnTo>
                  <a:pt x="1913" y="2212"/>
                </a:lnTo>
                <a:lnTo>
                  <a:pt x="1912" y="2212"/>
                </a:lnTo>
                <a:lnTo>
                  <a:pt x="1912" y="2208"/>
                </a:lnTo>
                <a:lnTo>
                  <a:pt x="1912" y="2207"/>
                </a:lnTo>
                <a:lnTo>
                  <a:pt x="1912" y="2206"/>
                </a:lnTo>
                <a:lnTo>
                  <a:pt x="1910" y="2206"/>
                </a:lnTo>
                <a:lnTo>
                  <a:pt x="1908" y="2206"/>
                </a:lnTo>
                <a:lnTo>
                  <a:pt x="1907" y="2206"/>
                </a:lnTo>
                <a:lnTo>
                  <a:pt x="1904" y="2206"/>
                </a:lnTo>
                <a:lnTo>
                  <a:pt x="1903" y="2206"/>
                </a:lnTo>
                <a:lnTo>
                  <a:pt x="1902" y="2206"/>
                </a:lnTo>
                <a:lnTo>
                  <a:pt x="1900" y="2206"/>
                </a:lnTo>
                <a:lnTo>
                  <a:pt x="1899" y="2206"/>
                </a:lnTo>
                <a:lnTo>
                  <a:pt x="1898" y="2206"/>
                </a:lnTo>
                <a:lnTo>
                  <a:pt x="1895" y="2207"/>
                </a:lnTo>
                <a:lnTo>
                  <a:pt x="1894" y="2207"/>
                </a:lnTo>
                <a:lnTo>
                  <a:pt x="1893" y="2207"/>
                </a:lnTo>
                <a:lnTo>
                  <a:pt x="1892" y="2207"/>
                </a:lnTo>
                <a:lnTo>
                  <a:pt x="1887" y="2207"/>
                </a:lnTo>
                <a:lnTo>
                  <a:pt x="1885" y="2207"/>
                </a:lnTo>
                <a:lnTo>
                  <a:pt x="1884" y="2207"/>
                </a:lnTo>
                <a:lnTo>
                  <a:pt x="1882" y="2207"/>
                </a:lnTo>
                <a:lnTo>
                  <a:pt x="1881" y="2207"/>
                </a:lnTo>
                <a:lnTo>
                  <a:pt x="1879" y="2208"/>
                </a:lnTo>
                <a:lnTo>
                  <a:pt x="1877" y="2208"/>
                </a:lnTo>
                <a:lnTo>
                  <a:pt x="1876" y="2208"/>
                </a:lnTo>
                <a:lnTo>
                  <a:pt x="1875" y="2208"/>
                </a:lnTo>
                <a:lnTo>
                  <a:pt x="1871" y="2208"/>
                </a:lnTo>
                <a:lnTo>
                  <a:pt x="1871" y="2205"/>
                </a:lnTo>
                <a:lnTo>
                  <a:pt x="1870" y="2205"/>
                </a:lnTo>
                <a:lnTo>
                  <a:pt x="1853" y="2212"/>
                </a:lnTo>
                <a:lnTo>
                  <a:pt x="1853" y="2214"/>
                </a:lnTo>
                <a:lnTo>
                  <a:pt x="1854" y="2215"/>
                </a:lnTo>
                <a:lnTo>
                  <a:pt x="1854" y="2216"/>
                </a:lnTo>
                <a:lnTo>
                  <a:pt x="1854" y="2218"/>
                </a:lnTo>
                <a:lnTo>
                  <a:pt x="1854" y="2219"/>
                </a:lnTo>
                <a:lnTo>
                  <a:pt x="1856" y="2228"/>
                </a:lnTo>
                <a:lnTo>
                  <a:pt x="1875" y="2226"/>
                </a:lnTo>
                <a:lnTo>
                  <a:pt x="1878" y="2239"/>
                </a:lnTo>
                <a:lnTo>
                  <a:pt x="1878" y="2243"/>
                </a:lnTo>
                <a:lnTo>
                  <a:pt x="1871" y="2244"/>
                </a:lnTo>
                <a:lnTo>
                  <a:pt x="1870" y="2244"/>
                </a:lnTo>
                <a:lnTo>
                  <a:pt x="1871" y="2255"/>
                </a:lnTo>
                <a:lnTo>
                  <a:pt x="1852" y="2264"/>
                </a:lnTo>
                <a:lnTo>
                  <a:pt x="1842" y="2269"/>
                </a:lnTo>
                <a:lnTo>
                  <a:pt x="1842" y="2265"/>
                </a:lnTo>
                <a:lnTo>
                  <a:pt x="1842" y="2264"/>
                </a:lnTo>
                <a:lnTo>
                  <a:pt x="1841" y="2264"/>
                </a:lnTo>
                <a:lnTo>
                  <a:pt x="1840" y="2264"/>
                </a:lnTo>
                <a:lnTo>
                  <a:pt x="1837" y="2264"/>
                </a:lnTo>
                <a:lnTo>
                  <a:pt x="1836" y="2265"/>
                </a:lnTo>
                <a:lnTo>
                  <a:pt x="1835" y="2266"/>
                </a:lnTo>
                <a:lnTo>
                  <a:pt x="1835" y="2267"/>
                </a:lnTo>
                <a:lnTo>
                  <a:pt x="1834" y="2267"/>
                </a:lnTo>
                <a:lnTo>
                  <a:pt x="1834" y="2269"/>
                </a:lnTo>
                <a:lnTo>
                  <a:pt x="1834" y="2270"/>
                </a:lnTo>
                <a:lnTo>
                  <a:pt x="1833" y="2269"/>
                </a:lnTo>
                <a:lnTo>
                  <a:pt x="1832" y="2270"/>
                </a:lnTo>
                <a:lnTo>
                  <a:pt x="1832" y="2271"/>
                </a:lnTo>
                <a:lnTo>
                  <a:pt x="1829" y="2273"/>
                </a:lnTo>
                <a:lnTo>
                  <a:pt x="1828" y="2275"/>
                </a:lnTo>
                <a:lnTo>
                  <a:pt x="1829" y="2277"/>
                </a:lnTo>
                <a:lnTo>
                  <a:pt x="1827" y="2281"/>
                </a:lnTo>
                <a:lnTo>
                  <a:pt x="1826" y="2281"/>
                </a:lnTo>
                <a:lnTo>
                  <a:pt x="1826" y="2283"/>
                </a:lnTo>
                <a:lnTo>
                  <a:pt x="1825" y="2283"/>
                </a:lnTo>
                <a:lnTo>
                  <a:pt x="1825" y="2284"/>
                </a:lnTo>
                <a:lnTo>
                  <a:pt x="1825" y="2286"/>
                </a:lnTo>
                <a:lnTo>
                  <a:pt x="1825" y="2288"/>
                </a:lnTo>
                <a:lnTo>
                  <a:pt x="1824" y="2289"/>
                </a:lnTo>
                <a:lnTo>
                  <a:pt x="1825" y="2289"/>
                </a:lnTo>
                <a:lnTo>
                  <a:pt x="1824" y="2291"/>
                </a:lnTo>
                <a:lnTo>
                  <a:pt x="1823" y="2291"/>
                </a:lnTo>
                <a:lnTo>
                  <a:pt x="1823" y="2292"/>
                </a:lnTo>
                <a:lnTo>
                  <a:pt x="1823" y="2294"/>
                </a:lnTo>
                <a:lnTo>
                  <a:pt x="1822" y="2294"/>
                </a:lnTo>
                <a:lnTo>
                  <a:pt x="1820" y="2295"/>
                </a:lnTo>
                <a:lnTo>
                  <a:pt x="1819" y="2294"/>
                </a:lnTo>
                <a:lnTo>
                  <a:pt x="1819" y="2295"/>
                </a:lnTo>
                <a:lnTo>
                  <a:pt x="1819" y="2296"/>
                </a:lnTo>
                <a:lnTo>
                  <a:pt x="1817" y="2295"/>
                </a:lnTo>
                <a:lnTo>
                  <a:pt x="1817" y="2294"/>
                </a:lnTo>
                <a:lnTo>
                  <a:pt x="1816" y="2295"/>
                </a:lnTo>
                <a:lnTo>
                  <a:pt x="1811" y="2295"/>
                </a:lnTo>
                <a:lnTo>
                  <a:pt x="1811" y="2294"/>
                </a:lnTo>
                <a:lnTo>
                  <a:pt x="1810" y="2294"/>
                </a:lnTo>
                <a:lnTo>
                  <a:pt x="1809" y="2294"/>
                </a:lnTo>
                <a:lnTo>
                  <a:pt x="1805" y="2296"/>
                </a:lnTo>
                <a:lnTo>
                  <a:pt x="1803" y="2296"/>
                </a:lnTo>
                <a:lnTo>
                  <a:pt x="1801" y="2297"/>
                </a:lnTo>
                <a:lnTo>
                  <a:pt x="1800" y="2298"/>
                </a:lnTo>
                <a:lnTo>
                  <a:pt x="1800" y="2297"/>
                </a:lnTo>
                <a:lnTo>
                  <a:pt x="1798" y="2299"/>
                </a:lnTo>
                <a:lnTo>
                  <a:pt x="1794" y="2300"/>
                </a:lnTo>
                <a:lnTo>
                  <a:pt x="1795" y="2299"/>
                </a:lnTo>
                <a:lnTo>
                  <a:pt x="1793" y="2299"/>
                </a:lnTo>
                <a:lnTo>
                  <a:pt x="1786" y="2299"/>
                </a:lnTo>
                <a:lnTo>
                  <a:pt x="1783" y="2298"/>
                </a:lnTo>
                <a:lnTo>
                  <a:pt x="1780" y="2296"/>
                </a:lnTo>
                <a:lnTo>
                  <a:pt x="1774" y="2300"/>
                </a:lnTo>
                <a:lnTo>
                  <a:pt x="1769" y="2298"/>
                </a:lnTo>
                <a:lnTo>
                  <a:pt x="1768" y="2298"/>
                </a:lnTo>
                <a:lnTo>
                  <a:pt x="1766" y="2297"/>
                </a:lnTo>
                <a:lnTo>
                  <a:pt x="1764" y="2291"/>
                </a:lnTo>
                <a:lnTo>
                  <a:pt x="1764" y="2290"/>
                </a:lnTo>
                <a:lnTo>
                  <a:pt x="1764" y="2289"/>
                </a:lnTo>
                <a:lnTo>
                  <a:pt x="1764" y="2288"/>
                </a:lnTo>
                <a:lnTo>
                  <a:pt x="1764" y="2287"/>
                </a:lnTo>
                <a:lnTo>
                  <a:pt x="1764" y="2286"/>
                </a:lnTo>
                <a:lnTo>
                  <a:pt x="1764" y="2284"/>
                </a:lnTo>
                <a:lnTo>
                  <a:pt x="1764" y="2283"/>
                </a:lnTo>
                <a:lnTo>
                  <a:pt x="1764" y="2282"/>
                </a:lnTo>
                <a:lnTo>
                  <a:pt x="1763" y="2281"/>
                </a:lnTo>
                <a:lnTo>
                  <a:pt x="1763" y="2280"/>
                </a:lnTo>
                <a:lnTo>
                  <a:pt x="1765" y="2274"/>
                </a:lnTo>
                <a:lnTo>
                  <a:pt x="1767" y="2270"/>
                </a:lnTo>
                <a:lnTo>
                  <a:pt x="1772" y="2264"/>
                </a:lnTo>
                <a:lnTo>
                  <a:pt x="1776" y="2261"/>
                </a:lnTo>
                <a:lnTo>
                  <a:pt x="1776" y="2260"/>
                </a:lnTo>
                <a:lnTo>
                  <a:pt x="1780" y="2256"/>
                </a:lnTo>
                <a:lnTo>
                  <a:pt x="1781" y="2256"/>
                </a:lnTo>
                <a:lnTo>
                  <a:pt x="1782" y="2255"/>
                </a:lnTo>
                <a:lnTo>
                  <a:pt x="1783" y="2254"/>
                </a:lnTo>
                <a:lnTo>
                  <a:pt x="1785" y="2250"/>
                </a:lnTo>
                <a:lnTo>
                  <a:pt x="1789" y="2248"/>
                </a:lnTo>
                <a:lnTo>
                  <a:pt x="1789" y="2247"/>
                </a:lnTo>
                <a:lnTo>
                  <a:pt x="1790" y="2247"/>
                </a:lnTo>
                <a:lnTo>
                  <a:pt x="1790" y="2246"/>
                </a:lnTo>
                <a:lnTo>
                  <a:pt x="1791" y="2246"/>
                </a:lnTo>
                <a:lnTo>
                  <a:pt x="1791" y="2245"/>
                </a:lnTo>
                <a:lnTo>
                  <a:pt x="1792" y="2244"/>
                </a:lnTo>
                <a:lnTo>
                  <a:pt x="1793" y="2244"/>
                </a:lnTo>
                <a:lnTo>
                  <a:pt x="1793" y="2243"/>
                </a:lnTo>
                <a:lnTo>
                  <a:pt x="1794" y="2241"/>
                </a:lnTo>
                <a:lnTo>
                  <a:pt x="1795" y="2240"/>
                </a:lnTo>
                <a:lnTo>
                  <a:pt x="1795" y="2239"/>
                </a:lnTo>
                <a:lnTo>
                  <a:pt x="1797" y="2238"/>
                </a:lnTo>
                <a:lnTo>
                  <a:pt x="1801" y="2241"/>
                </a:lnTo>
                <a:lnTo>
                  <a:pt x="1799" y="2247"/>
                </a:lnTo>
                <a:lnTo>
                  <a:pt x="1794" y="2256"/>
                </a:lnTo>
                <a:lnTo>
                  <a:pt x="1791" y="2262"/>
                </a:lnTo>
                <a:lnTo>
                  <a:pt x="1790" y="2263"/>
                </a:lnTo>
                <a:lnTo>
                  <a:pt x="1791" y="2263"/>
                </a:lnTo>
                <a:lnTo>
                  <a:pt x="1829" y="2262"/>
                </a:lnTo>
                <a:lnTo>
                  <a:pt x="1829" y="2261"/>
                </a:lnTo>
                <a:lnTo>
                  <a:pt x="1825" y="2254"/>
                </a:lnTo>
                <a:lnTo>
                  <a:pt x="1824" y="2254"/>
                </a:lnTo>
                <a:lnTo>
                  <a:pt x="1833" y="2249"/>
                </a:lnTo>
                <a:lnTo>
                  <a:pt x="1834" y="2248"/>
                </a:lnTo>
                <a:lnTo>
                  <a:pt x="1835" y="2248"/>
                </a:lnTo>
                <a:lnTo>
                  <a:pt x="1836" y="2247"/>
                </a:lnTo>
                <a:lnTo>
                  <a:pt x="1837" y="2247"/>
                </a:lnTo>
                <a:lnTo>
                  <a:pt x="1839" y="2247"/>
                </a:lnTo>
                <a:lnTo>
                  <a:pt x="1836" y="2240"/>
                </a:lnTo>
                <a:lnTo>
                  <a:pt x="1840" y="2238"/>
                </a:lnTo>
                <a:lnTo>
                  <a:pt x="1841" y="2238"/>
                </a:lnTo>
                <a:lnTo>
                  <a:pt x="1842" y="2237"/>
                </a:lnTo>
                <a:lnTo>
                  <a:pt x="1841" y="2237"/>
                </a:lnTo>
                <a:lnTo>
                  <a:pt x="1841" y="2236"/>
                </a:lnTo>
                <a:lnTo>
                  <a:pt x="1840" y="2236"/>
                </a:lnTo>
                <a:lnTo>
                  <a:pt x="1840" y="2235"/>
                </a:lnTo>
                <a:lnTo>
                  <a:pt x="1836" y="2232"/>
                </a:lnTo>
                <a:lnTo>
                  <a:pt x="1845" y="2227"/>
                </a:lnTo>
                <a:lnTo>
                  <a:pt x="1844" y="2224"/>
                </a:lnTo>
                <a:lnTo>
                  <a:pt x="1841" y="2222"/>
                </a:lnTo>
                <a:lnTo>
                  <a:pt x="1832" y="2229"/>
                </a:lnTo>
                <a:lnTo>
                  <a:pt x="1828" y="2226"/>
                </a:lnTo>
                <a:lnTo>
                  <a:pt x="1827" y="2226"/>
                </a:lnTo>
                <a:lnTo>
                  <a:pt x="1827" y="2224"/>
                </a:lnTo>
                <a:lnTo>
                  <a:pt x="1826" y="2224"/>
                </a:lnTo>
                <a:lnTo>
                  <a:pt x="1826" y="2223"/>
                </a:lnTo>
                <a:lnTo>
                  <a:pt x="1825" y="2223"/>
                </a:lnTo>
                <a:lnTo>
                  <a:pt x="1824" y="2221"/>
                </a:lnTo>
                <a:lnTo>
                  <a:pt x="1823" y="2219"/>
                </a:lnTo>
                <a:lnTo>
                  <a:pt x="1827" y="2216"/>
                </a:lnTo>
                <a:lnTo>
                  <a:pt x="1824" y="2211"/>
                </a:lnTo>
                <a:lnTo>
                  <a:pt x="1819" y="2215"/>
                </a:lnTo>
                <a:lnTo>
                  <a:pt x="1818" y="2212"/>
                </a:lnTo>
                <a:lnTo>
                  <a:pt x="1817" y="2212"/>
                </a:lnTo>
                <a:lnTo>
                  <a:pt x="1817" y="2211"/>
                </a:lnTo>
                <a:lnTo>
                  <a:pt x="1816" y="2211"/>
                </a:lnTo>
                <a:lnTo>
                  <a:pt x="1816" y="2210"/>
                </a:lnTo>
                <a:lnTo>
                  <a:pt x="1815" y="2210"/>
                </a:lnTo>
                <a:lnTo>
                  <a:pt x="1819" y="2205"/>
                </a:lnTo>
                <a:lnTo>
                  <a:pt x="1822" y="2202"/>
                </a:lnTo>
                <a:lnTo>
                  <a:pt x="1823" y="2199"/>
                </a:lnTo>
                <a:lnTo>
                  <a:pt x="1824" y="2197"/>
                </a:lnTo>
                <a:lnTo>
                  <a:pt x="1826" y="2191"/>
                </a:lnTo>
                <a:lnTo>
                  <a:pt x="1825" y="2190"/>
                </a:lnTo>
                <a:lnTo>
                  <a:pt x="1825" y="2189"/>
                </a:lnTo>
                <a:lnTo>
                  <a:pt x="1824" y="2189"/>
                </a:lnTo>
                <a:lnTo>
                  <a:pt x="1823" y="2188"/>
                </a:lnTo>
                <a:lnTo>
                  <a:pt x="1822" y="2187"/>
                </a:lnTo>
                <a:lnTo>
                  <a:pt x="1819" y="2186"/>
                </a:lnTo>
                <a:lnTo>
                  <a:pt x="1818" y="2186"/>
                </a:lnTo>
                <a:lnTo>
                  <a:pt x="1818" y="2187"/>
                </a:lnTo>
                <a:lnTo>
                  <a:pt x="1818" y="2186"/>
                </a:lnTo>
                <a:lnTo>
                  <a:pt x="1823" y="2177"/>
                </a:lnTo>
                <a:lnTo>
                  <a:pt x="1824" y="2177"/>
                </a:lnTo>
                <a:lnTo>
                  <a:pt x="1829" y="2180"/>
                </a:lnTo>
                <a:lnTo>
                  <a:pt x="1832" y="2181"/>
                </a:lnTo>
                <a:lnTo>
                  <a:pt x="1835" y="2177"/>
                </a:lnTo>
                <a:lnTo>
                  <a:pt x="1826" y="2172"/>
                </a:lnTo>
                <a:lnTo>
                  <a:pt x="1825" y="2172"/>
                </a:lnTo>
                <a:lnTo>
                  <a:pt x="1826" y="2171"/>
                </a:lnTo>
                <a:lnTo>
                  <a:pt x="1827" y="2169"/>
                </a:lnTo>
                <a:lnTo>
                  <a:pt x="1829" y="2163"/>
                </a:lnTo>
                <a:lnTo>
                  <a:pt x="1831" y="2163"/>
                </a:lnTo>
                <a:lnTo>
                  <a:pt x="1859" y="2176"/>
                </a:lnTo>
                <a:lnTo>
                  <a:pt x="1859" y="2181"/>
                </a:lnTo>
                <a:lnTo>
                  <a:pt x="1858" y="2185"/>
                </a:lnTo>
                <a:lnTo>
                  <a:pt x="1860" y="2198"/>
                </a:lnTo>
                <a:lnTo>
                  <a:pt x="1862" y="2199"/>
                </a:lnTo>
                <a:lnTo>
                  <a:pt x="1870" y="2205"/>
                </a:lnTo>
                <a:lnTo>
                  <a:pt x="1870" y="2203"/>
                </a:lnTo>
                <a:lnTo>
                  <a:pt x="1868" y="2187"/>
                </a:lnTo>
                <a:lnTo>
                  <a:pt x="1873" y="2184"/>
                </a:lnTo>
                <a:lnTo>
                  <a:pt x="1874" y="2184"/>
                </a:lnTo>
                <a:lnTo>
                  <a:pt x="1875" y="2185"/>
                </a:lnTo>
                <a:lnTo>
                  <a:pt x="1876" y="2186"/>
                </a:lnTo>
                <a:lnTo>
                  <a:pt x="1881" y="2186"/>
                </a:lnTo>
                <a:lnTo>
                  <a:pt x="1886" y="2186"/>
                </a:lnTo>
                <a:lnTo>
                  <a:pt x="1892" y="2187"/>
                </a:lnTo>
                <a:lnTo>
                  <a:pt x="1896" y="2185"/>
                </a:lnTo>
                <a:lnTo>
                  <a:pt x="1902" y="2186"/>
                </a:lnTo>
                <a:lnTo>
                  <a:pt x="1905" y="2186"/>
                </a:lnTo>
                <a:lnTo>
                  <a:pt x="1908" y="2186"/>
                </a:lnTo>
                <a:lnTo>
                  <a:pt x="1909" y="2186"/>
                </a:lnTo>
                <a:lnTo>
                  <a:pt x="1909" y="2188"/>
                </a:lnTo>
                <a:lnTo>
                  <a:pt x="1908" y="2190"/>
                </a:lnTo>
                <a:lnTo>
                  <a:pt x="1908" y="2193"/>
                </a:lnTo>
                <a:lnTo>
                  <a:pt x="1909" y="2194"/>
                </a:lnTo>
                <a:lnTo>
                  <a:pt x="1911" y="2194"/>
                </a:lnTo>
                <a:lnTo>
                  <a:pt x="1912" y="2195"/>
                </a:lnTo>
                <a:lnTo>
                  <a:pt x="1913" y="2195"/>
                </a:lnTo>
                <a:lnTo>
                  <a:pt x="1915" y="2196"/>
                </a:lnTo>
                <a:lnTo>
                  <a:pt x="1916" y="2196"/>
                </a:lnTo>
                <a:lnTo>
                  <a:pt x="1918" y="2197"/>
                </a:lnTo>
                <a:lnTo>
                  <a:pt x="1919" y="2198"/>
                </a:lnTo>
                <a:lnTo>
                  <a:pt x="1920" y="2198"/>
                </a:lnTo>
                <a:lnTo>
                  <a:pt x="1925" y="2194"/>
                </a:lnTo>
                <a:lnTo>
                  <a:pt x="1925" y="2193"/>
                </a:lnTo>
                <a:lnTo>
                  <a:pt x="1929" y="2189"/>
                </a:lnTo>
                <a:lnTo>
                  <a:pt x="1929" y="2188"/>
                </a:lnTo>
                <a:close/>
                <a:moveTo>
                  <a:pt x="1988" y="2238"/>
                </a:moveTo>
                <a:lnTo>
                  <a:pt x="1989" y="2239"/>
                </a:lnTo>
                <a:lnTo>
                  <a:pt x="1989" y="2238"/>
                </a:lnTo>
                <a:lnTo>
                  <a:pt x="1992" y="2239"/>
                </a:lnTo>
                <a:lnTo>
                  <a:pt x="1993" y="2239"/>
                </a:lnTo>
                <a:lnTo>
                  <a:pt x="1994" y="2240"/>
                </a:lnTo>
                <a:lnTo>
                  <a:pt x="1995" y="2240"/>
                </a:lnTo>
                <a:lnTo>
                  <a:pt x="1995" y="2241"/>
                </a:lnTo>
                <a:lnTo>
                  <a:pt x="1997" y="2243"/>
                </a:lnTo>
                <a:lnTo>
                  <a:pt x="1998" y="2244"/>
                </a:lnTo>
                <a:lnTo>
                  <a:pt x="2001" y="2246"/>
                </a:lnTo>
                <a:lnTo>
                  <a:pt x="1998" y="2249"/>
                </a:lnTo>
                <a:lnTo>
                  <a:pt x="1998" y="2252"/>
                </a:lnTo>
                <a:lnTo>
                  <a:pt x="1989" y="2254"/>
                </a:lnTo>
                <a:lnTo>
                  <a:pt x="1987" y="2254"/>
                </a:lnTo>
                <a:lnTo>
                  <a:pt x="1987" y="2255"/>
                </a:lnTo>
                <a:lnTo>
                  <a:pt x="1986" y="2256"/>
                </a:lnTo>
                <a:lnTo>
                  <a:pt x="1986" y="2257"/>
                </a:lnTo>
                <a:lnTo>
                  <a:pt x="1986" y="2260"/>
                </a:lnTo>
                <a:lnTo>
                  <a:pt x="1985" y="2261"/>
                </a:lnTo>
                <a:lnTo>
                  <a:pt x="1985" y="2262"/>
                </a:lnTo>
                <a:lnTo>
                  <a:pt x="1985" y="2264"/>
                </a:lnTo>
                <a:lnTo>
                  <a:pt x="1985" y="2265"/>
                </a:lnTo>
                <a:lnTo>
                  <a:pt x="1984" y="2265"/>
                </a:lnTo>
                <a:lnTo>
                  <a:pt x="1984" y="2267"/>
                </a:lnTo>
                <a:lnTo>
                  <a:pt x="1984" y="2269"/>
                </a:lnTo>
                <a:lnTo>
                  <a:pt x="1983" y="2273"/>
                </a:lnTo>
                <a:lnTo>
                  <a:pt x="1983" y="2274"/>
                </a:lnTo>
                <a:lnTo>
                  <a:pt x="1981" y="2275"/>
                </a:lnTo>
                <a:lnTo>
                  <a:pt x="1981" y="2279"/>
                </a:lnTo>
                <a:lnTo>
                  <a:pt x="1980" y="2280"/>
                </a:lnTo>
                <a:lnTo>
                  <a:pt x="1978" y="2280"/>
                </a:lnTo>
                <a:lnTo>
                  <a:pt x="1975" y="2279"/>
                </a:lnTo>
                <a:lnTo>
                  <a:pt x="1971" y="2279"/>
                </a:lnTo>
                <a:lnTo>
                  <a:pt x="1969" y="2279"/>
                </a:lnTo>
                <a:lnTo>
                  <a:pt x="1968" y="2278"/>
                </a:lnTo>
                <a:lnTo>
                  <a:pt x="1967" y="2278"/>
                </a:lnTo>
                <a:lnTo>
                  <a:pt x="1964" y="2278"/>
                </a:lnTo>
                <a:lnTo>
                  <a:pt x="1963" y="2278"/>
                </a:lnTo>
                <a:lnTo>
                  <a:pt x="1962" y="2278"/>
                </a:lnTo>
                <a:lnTo>
                  <a:pt x="1961" y="2278"/>
                </a:lnTo>
                <a:lnTo>
                  <a:pt x="1960" y="2278"/>
                </a:lnTo>
                <a:lnTo>
                  <a:pt x="1959" y="2278"/>
                </a:lnTo>
                <a:lnTo>
                  <a:pt x="1958" y="2278"/>
                </a:lnTo>
                <a:lnTo>
                  <a:pt x="1958" y="2277"/>
                </a:lnTo>
                <a:lnTo>
                  <a:pt x="1956" y="2277"/>
                </a:lnTo>
                <a:lnTo>
                  <a:pt x="1954" y="2277"/>
                </a:lnTo>
                <a:lnTo>
                  <a:pt x="1953" y="2277"/>
                </a:lnTo>
                <a:lnTo>
                  <a:pt x="1952" y="2277"/>
                </a:lnTo>
                <a:lnTo>
                  <a:pt x="1951" y="2277"/>
                </a:lnTo>
                <a:lnTo>
                  <a:pt x="1950" y="2277"/>
                </a:lnTo>
                <a:lnTo>
                  <a:pt x="1949" y="2277"/>
                </a:lnTo>
                <a:lnTo>
                  <a:pt x="1947" y="2277"/>
                </a:lnTo>
                <a:lnTo>
                  <a:pt x="1946" y="2275"/>
                </a:lnTo>
                <a:lnTo>
                  <a:pt x="1945" y="2275"/>
                </a:lnTo>
                <a:lnTo>
                  <a:pt x="1944" y="2275"/>
                </a:lnTo>
                <a:lnTo>
                  <a:pt x="1942" y="2275"/>
                </a:lnTo>
                <a:lnTo>
                  <a:pt x="1941" y="2275"/>
                </a:lnTo>
                <a:lnTo>
                  <a:pt x="1938" y="2275"/>
                </a:lnTo>
                <a:lnTo>
                  <a:pt x="1936" y="2274"/>
                </a:lnTo>
                <a:lnTo>
                  <a:pt x="1936" y="2280"/>
                </a:lnTo>
                <a:lnTo>
                  <a:pt x="1935" y="2286"/>
                </a:lnTo>
                <a:lnTo>
                  <a:pt x="1936" y="2287"/>
                </a:lnTo>
                <a:lnTo>
                  <a:pt x="1936" y="2292"/>
                </a:lnTo>
                <a:lnTo>
                  <a:pt x="1936" y="2297"/>
                </a:lnTo>
                <a:lnTo>
                  <a:pt x="1936" y="2302"/>
                </a:lnTo>
                <a:lnTo>
                  <a:pt x="1943" y="2303"/>
                </a:lnTo>
                <a:lnTo>
                  <a:pt x="1949" y="2303"/>
                </a:lnTo>
                <a:lnTo>
                  <a:pt x="1956" y="2303"/>
                </a:lnTo>
                <a:lnTo>
                  <a:pt x="1960" y="2303"/>
                </a:lnTo>
                <a:lnTo>
                  <a:pt x="1962" y="2303"/>
                </a:lnTo>
                <a:lnTo>
                  <a:pt x="1964" y="2303"/>
                </a:lnTo>
                <a:lnTo>
                  <a:pt x="1967" y="2297"/>
                </a:lnTo>
                <a:lnTo>
                  <a:pt x="1969" y="2297"/>
                </a:lnTo>
                <a:lnTo>
                  <a:pt x="1972" y="2297"/>
                </a:lnTo>
                <a:lnTo>
                  <a:pt x="1977" y="2297"/>
                </a:lnTo>
                <a:lnTo>
                  <a:pt x="1978" y="2291"/>
                </a:lnTo>
                <a:lnTo>
                  <a:pt x="1989" y="2291"/>
                </a:lnTo>
                <a:lnTo>
                  <a:pt x="1994" y="2291"/>
                </a:lnTo>
                <a:lnTo>
                  <a:pt x="1997" y="2291"/>
                </a:lnTo>
                <a:lnTo>
                  <a:pt x="1998" y="2291"/>
                </a:lnTo>
                <a:lnTo>
                  <a:pt x="2000" y="2291"/>
                </a:lnTo>
                <a:lnTo>
                  <a:pt x="2001" y="2290"/>
                </a:lnTo>
                <a:lnTo>
                  <a:pt x="2002" y="2290"/>
                </a:lnTo>
                <a:lnTo>
                  <a:pt x="2002" y="2295"/>
                </a:lnTo>
                <a:lnTo>
                  <a:pt x="2001" y="2296"/>
                </a:lnTo>
                <a:lnTo>
                  <a:pt x="2002" y="2297"/>
                </a:lnTo>
                <a:lnTo>
                  <a:pt x="2002" y="2300"/>
                </a:lnTo>
                <a:lnTo>
                  <a:pt x="2002" y="2303"/>
                </a:lnTo>
                <a:lnTo>
                  <a:pt x="2003" y="2306"/>
                </a:lnTo>
                <a:lnTo>
                  <a:pt x="2003" y="2307"/>
                </a:lnTo>
                <a:lnTo>
                  <a:pt x="2003" y="2308"/>
                </a:lnTo>
                <a:lnTo>
                  <a:pt x="2004" y="2311"/>
                </a:lnTo>
                <a:lnTo>
                  <a:pt x="2005" y="2313"/>
                </a:lnTo>
                <a:lnTo>
                  <a:pt x="2005" y="2315"/>
                </a:lnTo>
                <a:lnTo>
                  <a:pt x="2006" y="2317"/>
                </a:lnTo>
                <a:lnTo>
                  <a:pt x="2008" y="2319"/>
                </a:lnTo>
                <a:lnTo>
                  <a:pt x="2009" y="2319"/>
                </a:lnTo>
                <a:lnTo>
                  <a:pt x="2011" y="2322"/>
                </a:lnTo>
                <a:lnTo>
                  <a:pt x="2011" y="2324"/>
                </a:lnTo>
                <a:lnTo>
                  <a:pt x="2014" y="2322"/>
                </a:lnTo>
                <a:lnTo>
                  <a:pt x="2015" y="2325"/>
                </a:lnTo>
                <a:lnTo>
                  <a:pt x="2012" y="2328"/>
                </a:lnTo>
                <a:lnTo>
                  <a:pt x="2012" y="2329"/>
                </a:lnTo>
                <a:lnTo>
                  <a:pt x="2012" y="2330"/>
                </a:lnTo>
                <a:lnTo>
                  <a:pt x="2013" y="2332"/>
                </a:lnTo>
                <a:lnTo>
                  <a:pt x="2014" y="2334"/>
                </a:lnTo>
                <a:lnTo>
                  <a:pt x="2015" y="2338"/>
                </a:lnTo>
                <a:lnTo>
                  <a:pt x="2015" y="2340"/>
                </a:lnTo>
                <a:lnTo>
                  <a:pt x="2017" y="2341"/>
                </a:lnTo>
                <a:lnTo>
                  <a:pt x="2015" y="2342"/>
                </a:lnTo>
                <a:lnTo>
                  <a:pt x="2015" y="2343"/>
                </a:lnTo>
                <a:lnTo>
                  <a:pt x="2018" y="2345"/>
                </a:lnTo>
                <a:lnTo>
                  <a:pt x="2020" y="2345"/>
                </a:lnTo>
                <a:lnTo>
                  <a:pt x="2021" y="2346"/>
                </a:lnTo>
                <a:lnTo>
                  <a:pt x="2022" y="2349"/>
                </a:lnTo>
                <a:lnTo>
                  <a:pt x="2025" y="2349"/>
                </a:lnTo>
                <a:lnTo>
                  <a:pt x="2028" y="2349"/>
                </a:lnTo>
                <a:lnTo>
                  <a:pt x="2030" y="2355"/>
                </a:lnTo>
                <a:lnTo>
                  <a:pt x="2037" y="2353"/>
                </a:lnTo>
                <a:lnTo>
                  <a:pt x="2038" y="2351"/>
                </a:lnTo>
                <a:lnTo>
                  <a:pt x="2040" y="2357"/>
                </a:lnTo>
                <a:lnTo>
                  <a:pt x="2042" y="2359"/>
                </a:lnTo>
                <a:lnTo>
                  <a:pt x="2043" y="2361"/>
                </a:lnTo>
                <a:lnTo>
                  <a:pt x="2043" y="2362"/>
                </a:lnTo>
                <a:lnTo>
                  <a:pt x="2044" y="2363"/>
                </a:lnTo>
                <a:lnTo>
                  <a:pt x="2044" y="2364"/>
                </a:lnTo>
                <a:lnTo>
                  <a:pt x="2045" y="2364"/>
                </a:lnTo>
                <a:lnTo>
                  <a:pt x="2045" y="2365"/>
                </a:lnTo>
                <a:lnTo>
                  <a:pt x="2046" y="2365"/>
                </a:lnTo>
                <a:lnTo>
                  <a:pt x="2046" y="2366"/>
                </a:lnTo>
                <a:lnTo>
                  <a:pt x="2049" y="2368"/>
                </a:lnTo>
                <a:lnTo>
                  <a:pt x="2052" y="2371"/>
                </a:lnTo>
                <a:lnTo>
                  <a:pt x="2054" y="2372"/>
                </a:lnTo>
                <a:lnTo>
                  <a:pt x="2055" y="2373"/>
                </a:lnTo>
                <a:lnTo>
                  <a:pt x="2056" y="2374"/>
                </a:lnTo>
                <a:lnTo>
                  <a:pt x="2064" y="2381"/>
                </a:lnTo>
                <a:lnTo>
                  <a:pt x="2065" y="2383"/>
                </a:lnTo>
                <a:lnTo>
                  <a:pt x="2067" y="2383"/>
                </a:lnTo>
                <a:lnTo>
                  <a:pt x="2069" y="2382"/>
                </a:lnTo>
                <a:lnTo>
                  <a:pt x="2076" y="2374"/>
                </a:lnTo>
                <a:lnTo>
                  <a:pt x="2076" y="2373"/>
                </a:lnTo>
                <a:lnTo>
                  <a:pt x="2074" y="2373"/>
                </a:lnTo>
                <a:lnTo>
                  <a:pt x="2073" y="2373"/>
                </a:lnTo>
                <a:lnTo>
                  <a:pt x="2072" y="2372"/>
                </a:lnTo>
                <a:lnTo>
                  <a:pt x="2071" y="2371"/>
                </a:lnTo>
                <a:lnTo>
                  <a:pt x="2070" y="2371"/>
                </a:lnTo>
                <a:lnTo>
                  <a:pt x="2069" y="2373"/>
                </a:lnTo>
                <a:lnTo>
                  <a:pt x="2068" y="2373"/>
                </a:lnTo>
                <a:lnTo>
                  <a:pt x="2068" y="2372"/>
                </a:lnTo>
                <a:lnTo>
                  <a:pt x="2067" y="2372"/>
                </a:lnTo>
                <a:lnTo>
                  <a:pt x="2063" y="2368"/>
                </a:lnTo>
                <a:lnTo>
                  <a:pt x="2060" y="2371"/>
                </a:lnTo>
                <a:lnTo>
                  <a:pt x="2057" y="2370"/>
                </a:lnTo>
                <a:lnTo>
                  <a:pt x="2052" y="2363"/>
                </a:lnTo>
                <a:lnTo>
                  <a:pt x="2051" y="2362"/>
                </a:lnTo>
                <a:lnTo>
                  <a:pt x="2051" y="2361"/>
                </a:lnTo>
                <a:lnTo>
                  <a:pt x="2049" y="2359"/>
                </a:lnTo>
                <a:lnTo>
                  <a:pt x="2049" y="2358"/>
                </a:lnTo>
                <a:lnTo>
                  <a:pt x="2048" y="2357"/>
                </a:lnTo>
                <a:lnTo>
                  <a:pt x="2048" y="2356"/>
                </a:lnTo>
                <a:lnTo>
                  <a:pt x="2048" y="2355"/>
                </a:lnTo>
                <a:lnTo>
                  <a:pt x="2048" y="2354"/>
                </a:lnTo>
                <a:lnTo>
                  <a:pt x="2048" y="2353"/>
                </a:lnTo>
                <a:lnTo>
                  <a:pt x="2048" y="2351"/>
                </a:lnTo>
                <a:lnTo>
                  <a:pt x="2048" y="2350"/>
                </a:lnTo>
                <a:lnTo>
                  <a:pt x="2051" y="2350"/>
                </a:lnTo>
                <a:lnTo>
                  <a:pt x="2053" y="2341"/>
                </a:lnTo>
                <a:lnTo>
                  <a:pt x="2055" y="2342"/>
                </a:lnTo>
                <a:lnTo>
                  <a:pt x="2061" y="2342"/>
                </a:lnTo>
                <a:lnTo>
                  <a:pt x="2063" y="2343"/>
                </a:lnTo>
                <a:lnTo>
                  <a:pt x="2067" y="2343"/>
                </a:lnTo>
                <a:lnTo>
                  <a:pt x="2068" y="2330"/>
                </a:lnTo>
                <a:lnTo>
                  <a:pt x="2068" y="2329"/>
                </a:lnTo>
                <a:lnTo>
                  <a:pt x="2063" y="2328"/>
                </a:lnTo>
                <a:lnTo>
                  <a:pt x="2065" y="2319"/>
                </a:lnTo>
                <a:lnTo>
                  <a:pt x="2062" y="2317"/>
                </a:lnTo>
                <a:lnTo>
                  <a:pt x="2061" y="2317"/>
                </a:lnTo>
                <a:lnTo>
                  <a:pt x="2060" y="2316"/>
                </a:lnTo>
                <a:lnTo>
                  <a:pt x="2057" y="2316"/>
                </a:lnTo>
                <a:lnTo>
                  <a:pt x="2056" y="2316"/>
                </a:lnTo>
                <a:lnTo>
                  <a:pt x="2054" y="2315"/>
                </a:lnTo>
                <a:lnTo>
                  <a:pt x="2053" y="2315"/>
                </a:lnTo>
                <a:lnTo>
                  <a:pt x="2052" y="2315"/>
                </a:lnTo>
                <a:lnTo>
                  <a:pt x="2051" y="2315"/>
                </a:lnTo>
                <a:lnTo>
                  <a:pt x="2048" y="2314"/>
                </a:lnTo>
                <a:lnTo>
                  <a:pt x="2047" y="2314"/>
                </a:lnTo>
                <a:lnTo>
                  <a:pt x="2046" y="2315"/>
                </a:lnTo>
                <a:lnTo>
                  <a:pt x="2043" y="2316"/>
                </a:lnTo>
                <a:lnTo>
                  <a:pt x="2039" y="2317"/>
                </a:lnTo>
                <a:lnTo>
                  <a:pt x="2036" y="2319"/>
                </a:lnTo>
                <a:lnTo>
                  <a:pt x="2035" y="2320"/>
                </a:lnTo>
                <a:lnTo>
                  <a:pt x="2034" y="2321"/>
                </a:lnTo>
                <a:lnTo>
                  <a:pt x="2032" y="2321"/>
                </a:lnTo>
                <a:lnTo>
                  <a:pt x="2031" y="2315"/>
                </a:lnTo>
                <a:lnTo>
                  <a:pt x="2029" y="2311"/>
                </a:lnTo>
                <a:lnTo>
                  <a:pt x="2025" y="2312"/>
                </a:lnTo>
                <a:lnTo>
                  <a:pt x="2021" y="2303"/>
                </a:lnTo>
                <a:lnTo>
                  <a:pt x="2020" y="2302"/>
                </a:lnTo>
                <a:lnTo>
                  <a:pt x="2019" y="2298"/>
                </a:lnTo>
                <a:lnTo>
                  <a:pt x="2018" y="2296"/>
                </a:lnTo>
                <a:lnTo>
                  <a:pt x="2017" y="2296"/>
                </a:lnTo>
                <a:lnTo>
                  <a:pt x="2017" y="2295"/>
                </a:lnTo>
                <a:lnTo>
                  <a:pt x="2017" y="2294"/>
                </a:lnTo>
                <a:lnTo>
                  <a:pt x="2017" y="2292"/>
                </a:lnTo>
                <a:lnTo>
                  <a:pt x="2015" y="2292"/>
                </a:lnTo>
                <a:lnTo>
                  <a:pt x="2015" y="2291"/>
                </a:lnTo>
                <a:lnTo>
                  <a:pt x="2015" y="2290"/>
                </a:lnTo>
                <a:lnTo>
                  <a:pt x="2014" y="2289"/>
                </a:lnTo>
                <a:lnTo>
                  <a:pt x="2014" y="2288"/>
                </a:lnTo>
                <a:lnTo>
                  <a:pt x="2014" y="2287"/>
                </a:lnTo>
                <a:lnTo>
                  <a:pt x="2014" y="2286"/>
                </a:lnTo>
                <a:lnTo>
                  <a:pt x="2013" y="2284"/>
                </a:lnTo>
                <a:lnTo>
                  <a:pt x="2013" y="2283"/>
                </a:lnTo>
                <a:lnTo>
                  <a:pt x="2013" y="2282"/>
                </a:lnTo>
                <a:lnTo>
                  <a:pt x="2013" y="2281"/>
                </a:lnTo>
                <a:lnTo>
                  <a:pt x="2013" y="2280"/>
                </a:lnTo>
                <a:lnTo>
                  <a:pt x="2012" y="2272"/>
                </a:lnTo>
                <a:lnTo>
                  <a:pt x="2012" y="2271"/>
                </a:lnTo>
                <a:lnTo>
                  <a:pt x="2011" y="2270"/>
                </a:lnTo>
                <a:lnTo>
                  <a:pt x="2011" y="2267"/>
                </a:lnTo>
                <a:lnTo>
                  <a:pt x="2011" y="2265"/>
                </a:lnTo>
                <a:lnTo>
                  <a:pt x="2010" y="2263"/>
                </a:lnTo>
                <a:lnTo>
                  <a:pt x="2010" y="2261"/>
                </a:lnTo>
                <a:lnTo>
                  <a:pt x="2009" y="2260"/>
                </a:lnTo>
                <a:lnTo>
                  <a:pt x="2009" y="2258"/>
                </a:lnTo>
                <a:lnTo>
                  <a:pt x="2008" y="2255"/>
                </a:lnTo>
                <a:lnTo>
                  <a:pt x="2008" y="2254"/>
                </a:lnTo>
                <a:lnTo>
                  <a:pt x="2008" y="2253"/>
                </a:lnTo>
                <a:lnTo>
                  <a:pt x="2006" y="2252"/>
                </a:lnTo>
                <a:lnTo>
                  <a:pt x="2006" y="2250"/>
                </a:lnTo>
                <a:lnTo>
                  <a:pt x="2005" y="2249"/>
                </a:lnTo>
                <a:lnTo>
                  <a:pt x="2010" y="2252"/>
                </a:lnTo>
                <a:lnTo>
                  <a:pt x="2015" y="2257"/>
                </a:lnTo>
                <a:lnTo>
                  <a:pt x="2015" y="2256"/>
                </a:lnTo>
                <a:lnTo>
                  <a:pt x="2017" y="2256"/>
                </a:lnTo>
                <a:lnTo>
                  <a:pt x="2018" y="2255"/>
                </a:lnTo>
                <a:lnTo>
                  <a:pt x="2018" y="2254"/>
                </a:lnTo>
                <a:lnTo>
                  <a:pt x="2019" y="2253"/>
                </a:lnTo>
                <a:lnTo>
                  <a:pt x="2020" y="2253"/>
                </a:lnTo>
                <a:lnTo>
                  <a:pt x="2020" y="2252"/>
                </a:lnTo>
                <a:lnTo>
                  <a:pt x="2019" y="2250"/>
                </a:lnTo>
                <a:lnTo>
                  <a:pt x="2011" y="2246"/>
                </a:lnTo>
                <a:lnTo>
                  <a:pt x="2012" y="2244"/>
                </a:lnTo>
                <a:lnTo>
                  <a:pt x="2013" y="2244"/>
                </a:lnTo>
                <a:lnTo>
                  <a:pt x="2005" y="2237"/>
                </a:lnTo>
                <a:lnTo>
                  <a:pt x="2005" y="2238"/>
                </a:lnTo>
                <a:lnTo>
                  <a:pt x="2004" y="2238"/>
                </a:lnTo>
                <a:lnTo>
                  <a:pt x="2002" y="2244"/>
                </a:lnTo>
                <a:lnTo>
                  <a:pt x="1998" y="2241"/>
                </a:lnTo>
                <a:lnTo>
                  <a:pt x="1998" y="2240"/>
                </a:lnTo>
                <a:lnTo>
                  <a:pt x="1997" y="2240"/>
                </a:lnTo>
                <a:lnTo>
                  <a:pt x="1996" y="2239"/>
                </a:lnTo>
                <a:lnTo>
                  <a:pt x="1995" y="2239"/>
                </a:lnTo>
                <a:lnTo>
                  <a:pt x="1994" y="2238"/>
                </a:lnTo>
                <a:lnTo>
                  <a:pt x="1993" y="2238"/>
                </a:lnTo>
                <a:lnTo>
                  <a:pt x="1992" y="2238"/>
                </a:lnTo>
                <a:lnTo>
                  <a:pt x="1989" y="2237"/>
                </a:lnTo>
                <a:lnTo>
                  <a:pt x="1985" y="2235"/>
                </a:lnTo>
                <a:lnTo>
                  <a:pt x="1984" y="2235"/>
                </a:lnTo>
                <a:lnTo>
                  <a:pt x="1983" y="2233"/>
                </a:lnTo>
                <a:lnTo>
                  <a:pt x="1981" y="2233"/>
                </a:lnTo>
                <a:lnTo>
                  <a:pt x="1980" y="2233"/>
                </a:lnTo>
                <a:lnTo>
                  <a:pt x="1980" y="2232"/>
                </a:lnTo>
                <a:lnTo>
                  <a:pt x="1979" y="2233"/>
                </a:lnTo>
                <a:lnTo>
                  <a:pt x="1981" y="2236"/>
                </a:lnTo>
                <a:lnTo>
                  <a:pt x="1983" y="2236"/>
                </a:lnTo>
                <a:lnTo>
                  <a:pt x="1983" y="2237"/>
                </a:lnTo>
                <a:lnTo>
                  <a:pt x="1984" y="2237"/>
                </a:lnTo>
                <a:lnTo>
                  <a:pt x="1985" y="2237"/>
                </a:lnTo>
                <a:lnTo>
                  <a:pt x="1986" y="2237"/>
                </a:lnTo>
                <a:lnTo>
                  <a:pt x="1987" y="2238"/>
                </a:lnTo>
                <a:lnTo>
                  <a:pt x="1988" y="2238"/>
                </a:lnTo>
                <a:close/>
                <a:moveTo>
                  <a:pt x="1898" y="2250"/>
                </a:moveTo>
                <a:lnTo>
                  <a:pt x="1898" y="2247"/>
                </a:lnTo>
                <a:lnTo>
                  <a:pt x="1896" y="2247"/>
                </a:lnTo>
                <a:lnTo>
                  <a:pt x="1894" y="2247"/>
                </a:lnTo>
                <a:lnTo>
                  <a:pt x="1894" y="2254"/>
                </a:lnTo>
                <a:lnTo>
                  <a:pt x="1898" y="2254"/>
                </a:lnTo>
                <a:lnTo>
                  <a:pt x="1898" y="2250"/>
                </a:lnTo>
                <a:close/>
                <a:moveTo>
                  <a:pt x="1963" y="2039"/>
                </a:moveTo>
                <a:lnTo>
                  <a:pt x="1968" y="2038"/>
                </a:lnTo>
                <a:lnTo>
                  <a:pt x="1969" y="2038"/>
                </a:lnTo>
                <a:lnTo>
                  <a:pt x="1972" y="2038"/>
                </a:lnTo>
                <a:lnTo>
                  <a:pt x="1977" y="2036"/>
                </a:lnTo>
                <a:lnTo>
                  <a:pt x="1979" y="2036"/>
                </a:lnTo>
                <a:lnTo>
                  <a:pt x="1984" y="2037"/>
                </a:lnTo>
                <a:lnTo>
                  <a:pt x="1995" y="2037"/>
                </a:lnTo>
                <a:lnTo>
                  <a:pt x="1998" y="2037"/>
                </a:lnTo>
                <a:lnTo>
                  <a:pt x="2001" y="2033"/>
                </a:lnTo>
                <a:lnTo>
                  <a:pt x="2004" y="2033"/>
                </a:lnTo>
                <a:lnTo>
                  <a:pt x="2004" y="2031"/>
                </a:lnTo>
                <a:lnTo>
                  <a:pt x="2004" y="2030"/>
                </a:lnTo>
                <a:lnTo>
                  <a:pt x="2004" y="2028"/>
                </a:lnTo>
                <a:lnTo>
                  <a:pt x="2004" y="2027"/>
                </a:lnTo>
                <a:lnTo>
                  <a:pt x="2004" y="2025"/>
                </a:lnTo>
                <a:lnTo>
                  <a:pt x="2004" y="2024"/>
                </a:lnTo>
                <a:lnTo>
                  <a:pt x="2001" y="2019"/>
                </a:lnTo>
                <a:lnTo>
                  <a:pt x="1995" y="2020"/>
                </a:lnTo>
                <a:lnTo>
                  <a:pt x="1994" y="2018"/>
                </a:lnTo>
                <a:lnTo>
                  <a:pt x="1994" y="2016"/>
                </a:lnTo>
                <a:lnTo>
                  <a:pt x="1993" y="2013"/>
                </a:lnTo>
                <a:lnTo>
                  <a:pt x="1985" y="2014"/>
                </a:lnTo>
                <a:lnTo>
                  <a:pt x="1983" y="2016"/>
                </a:lnTo>
                <a:lnTo>
                  <a:pt x="1983" y="2018"/>
                </a:lnTo>
                <a:lnTo>
                  <a:pt x="1980" y="2019"/>
                </a:lnTo>
                <a:lnTo>
                  <a:pt x="1979" y="2021"/>
                </a:lnTo>
                <a:lnTo>
                  <a:pt x="1981" y="2024"/>
                </a:lnTo>
                <a:lnTo>
                  <a:pt x="1979" y="2026"/>
                </a:lnTo>
                <a:lnTo>
                  <a:pt x="1978" y="2028"/>
                </a:lnTo>
                <a:lnTo>
                  <a:pt x="1975" y="2028"/>
                </a:lnTo>
                <a:lnTo>
                  <a:pt x="1970" y="2030"/>
                </a:lnTo>
                <a:lnTo>
                  <a:pt x="1967" y="2033"/>
                </a:lnTo>
                <a:lnTo>
                  <a:pt x="1966" y="2027"/>
                </a:lnTo>
                <a:lnTo>
                  <a:pt x="1966" y="2025"/>
                </a:lnTo>
                <a:lnTo>
                  <a:pt x="1966" y="2022"/>
                </a:lnTo>
                <a:lnTo>
                  <a:pt x="1966" y="2021"/>
                </a:lnTo>
                <a:lnTo>
                  <a:pt x="1966" y="2019"/>
                </a:lnTo>
                <a:lnTo>
                  <a:pt x="1966" y="2018"/>
                </a:lnTo>
                <a:lnTo>
                  <a:pt x="1964" y="2020"/>
                </a:lnTo>
                <a:lnTo>
                  <a:pt x="1962" y="2021"/>
                </a:lnTo>
                <a:lnTo>
                  <a:pt x="1962" y="2022"/>
                </a:lnTo>
                <a:lnTo>
                  <a:pt x="1963" y="2022"/>
                </a:lnTo>
                <a:lnTo>
                  <a:pt x="1964" y="2026"/>
                </a:lnTo>
                <a:lnTo>
                  <a:pt x="1962" y="2028"/>
                </a:lnTo>
                <a:lnTo>
                  <a:pt x="1960" y="2029"/>
                </a:lnTo>
                <a:lnTo>
                  <a:pt x="1959" y="2028"/>
                </a:lnTo>
                <a:lnTo>
                  <a:pt x="1956" y="2027"/>
                </a:lnTo>
                <a:lnTo>
                  <a:pt x="1954" y="2026"/>
                </a:lnTo>
                <a:lnTo>
                  <a:pt x="1953" y="2026"/>
                </a:lnTo>
                <a:lnTo>
                  <a:pt x="1952" y="2027"/>
                </a:lnTo>
                <a:lnTo>
                  <a:pt x="1951" y="2028"/>
                </a:lnTo>
                <a:lnTo>
                  <a:pt x="1950" y="2028"/>
                </a:lnTo>
                <a:lnTo>
                  <a:pt x="1950" y="2030"/>
                </a:lnTo>
                <a:lnTo>
                  <a:pt x="1950" y="2031"/>
                </a:lnTo>
                <a:lnTo>
                  <a:pt x="1949" y="2033"/>
                </a:lnTo>
                <a:lnTo>
                  <a:pt x="1947" y="2034"/>
                </a:lnTo>
                <a:lnTo>
                  <a:pt x="1946" y="2036"/>
                </a:lnTo>
                <a:lnTo>
                  <a:pt x="1945" y="2036"/>
                </a:lnTo>
                <a:lnTo>
                  <a:pt x="1943" y="2036"/>
                </a:lnTo>
                <a:lnTo>
                  <a:pt x="1941" y="2038"/>
                </a:lnTo>
                <a:lnTo>
                  <a:pt x="1939" y="2038"/>
                </a:lnTo>
                <a:lnTo>
                  <a:pt x="1937" y="2038"/>
                </a:lnTo>
                <a:lnTo>
                  <a:pt x="1937" y="2037"/>
                </a:lnTo>
                <a:lnTo>
                  <a:pt x="1942" y="2049"/>
                </a:lnTo>
                <a:lnTo>
                  <a:pt x="1949" y="2045"/>
                </a:lnTo>
                <a:lnTo>
                  <a:pt x="1954" y="2043"/>
                </a:lnTo>
                <a:lnTo>
                  <a:pt x="1958" y="2042"/>
                </a:lnTo>
                <a:lnTo>
                  <a:pt x="1963" y="2039"/>
                </a:lnTo>
                <a:close/>
                <a:moveTo>
                  <a:pt x="957" y="1868"/>
                </a:moveTo>
                <a:lnTo>
                  <a:pt x="956" y="1864"/>
                </a:lnTo>
                <a:lnTo>
                  <a:pt x="956" y="1865"/>
                </a:lnTo>
                <a:lnTo>
                  <a:pt x="955" y="1865"/>
                </a:lnTo>
                <a:lnTo>
                  <a:pt x="954" y="1866"/>
                </a:lnTo>
                <a:lnTo>
                  <a:pt x="948" y="1866"/>
                </a:lnTo>
                <a:lnTo>
                  <a:pt x="949" y="1867"/>
                </a:lnTo>
                <a:lnTo>
                  <a:pt x="947" y="1868"/>
                </a:lnTo>
                <a:lnTo>
                  <a:pt x="945" y="1870"/>
                </a:lnTo>
                <a:lnTo>
                  <a:pt x="943" y="1872"/>
                </a:lnTo>
                <a:lnTo>
                  <a:pt x="943" y="1885"/>
                </a:lnTo>
                <a:lnTo>
                  <a:pt x="941" y="1886"/>
                </a:lnTo>
                <a:lnTo>
                  <a:pt x="941" y="1892"/>
                </a:lnTo>
                <a:lnTo>
                  <a:pt x="941" y="1899"/>
                </a:lnTo>
                <a:lnTo>
                  <a:pt x="941" y="1902"/>
                </a:lnTo>
                <a:lnTo>
                  <a:pt x="941" y="1903"/>
                </a:lnTo>
                <a:lnTo>
                  <a:pt x="941" y="1915"/>
                </a:lnTo>
                <a:lnTo>
                  <a:pt x="941" y="1918"/>
                </a:lnTo>
                <a:lnTo>
                  <a:pt x="940" y="1919"/>
                </a:lnTo>
                <a:lnTo>
                  <a:pt x="940" y="1924"/>
                </a:lnTo>
                <a:lnTo>
                  <a:pt x="941" y="1925"/>
                </a:lnTo>
                <a:lnTo>
                  <a:pt x="943" y="1934"/>
                </a:lnTo>
                <a:lnTo>
                  <a:pt x="945" y="1943"/>
                </a:lnTo>
                <a:lnTo>
                  <a:pt x="940" y="1943"/>
                </a:lnTo>
                <a:lnTo>
                  <a:pt x="930" y="1943"/>
                </a:lnTo>
                <a:lnTo>
                  <a:pt x="927" y="1943"/>
                </a:lnTo>
                <a:lnTo>
                  <a:pt x="926" y="1943"/>
                </a:lnTo>
                <a:lnTo>
                  <a:pt x="922" y="1943"/>
                </a:lnTo>
                <a:lnTo>
                  <a:pt x="920" y="1943"/>
                </a:lnTo>
                <a:lnTo>
                  <a:pt x="917" y="1943"/>
                </a:lnTo>
                <a:lnTo>
                  <a:pt x="913" y="1943"/>
                </a:lnTo>
                <a:lnTo>
                  <a:pt x="912" y="1943"/>
                </a:lnTo>
                <a:lnTo>
                  <a:pt x="911" y="1942"/>
                </a:lnTo>
                <a:lnTo>
                  <a:pt x="907" y="1942"/>
                </a:lnTo>
                <a:lnTo>
                  <a:pt x="905" y="1942"/>
                </a:lnTo>
                <a:lnTo>
                  <a:pt x="903" y="1942"/>
                </a:lnTo>
                <a:lnTo>
                  <a:pt x="903" y="1945"/>
                </a:lnTo>
                <a:lnTo>
                  <a:pt x="903" y="1949"/>
                </a:lnTo>
                <a:lnTo>
                  <a:pt x="903" y="1952"/>
                </a:lnTo>
                <a:lnTo>
                  <a:pt x="898" y="1952"/>
                </a:lnTo>
                <a:lnTo>
                  <a:pt x="897" y="1951"/>
                </a:lnTo>
                <a:lnTo>
                  <a:pt x="895" y="1951"/>
                </a:lnTo>
                <a:lnTo>
                  <a:pt x="895" y="1952"/>
                </a:lnTo>
                <a:lnTo>
                  <a:pt x="894" y="1953"/>
                </a:lnTo>
                <a:lnTo>
                  <a:pt x="893" y="1954"/>
                </a:lnTo>
                <a:lnTo>
                  <a:pt x="892" y="1957"/>
                </a:lnTo>
                <a:lnTo>
                  <a:pt x="892" y="1958"/>
                </a:lnTo>
                <a:lnTo>
                  <a:pt x="892" y="1960"/>
                </a:lnTo>
                <a:lnTo>
                  <a:pt x="892" y="1963"/>
                </a:lnTo>
                <a:lnTo>
                  <a:pt x="892" y="1968"/>
                </a:lnTo>
                <a:lnTo>
                  <a:pt x="902" y="1969"/>
                </a:lnTo>
                <a:lnTo>
                  <a:pt x="902" y="1971"/>
                </a:lnTo>
                <a:lnTo>
                  <a:pt x="902" y="1974"/>
                </a:lnTo>
                <a:lnTo>
                  <a:pt x="903" y="1974"/>
                </a:lnTo>
                <a:lnTo>
                  <a:pt x="905" y="1974"/>
                </a:lnTo>
                <a:lnTo>
                  <a:pt x="909" y="1974"/>
                </a:lnTo>
                <a:lnTo>
                  <a:pt x="910" y="1974"/>
                </a:lnTo>
                <a:lnTo>
                  <a:pt x="912" y="1974"/>
                </a:lnTo>
                <a:lnTo>
                  <a:pt x="913" y="1974"/>
                </a:lnTo>
                <a:lnTo>
                  <a:pt x="914" y="1974"/>
                </a:lnTo>
                <a:lnTo>
                  <a:pt x="915" y="1974"/>
                </a:lnTo>
                <a:lnTo>
                  <a:pt x="917" y="1974"/>
                </a:lnTo>
                <a:lnTo>
                  <a:pt x="919" y="1974"/>
                </a:lnTo>
                <a:lnTo>
                  <a:pt x="921" y="1974"/>
                </a:lnTo>
                <a:lnTo>
                  <a:pt x="923" y="1974"/>
                </a:lnTo>
                <a:lnTo>
                  <a:pt x="924" y="1974"/>
                </a:lnTo>
                <a:lnTo>
                  <a:pt x="926" y="1974"/>
                </a:lnTo>
                <a:lnTo>
                  <a:pt x="930" y="1974"/>
                </a:lnTo>
                <a:lnTo>
                  <a:pt x="934" y="1974"/>
                </a:lnTo>
                <a:lnTo>
                  <a:pt x="938" y="1975"/>
                </a:lnTo>
                <a:lnTo>
                  <a:pt x="939" y="1975"/>
                </a:lnTo>
                <a:lnTo>
                  <a:pt x="944" y="1965"/>
                </a:lnTo>
                <a:lnTo>
                  <a:pt x="947" y="1968"/>
                </a:lnTo>
                <a:lnTo>
                  <a:pt x="951" y="1970"/>
                </a:lnTo>
                <a:lnTo>
                  <a:pt x="956" y="1962"/>
                </a:lnTo>
                <a:lnTo>
                  <a:pt x="956" y="1961"/>
                </a:lnTo>
                <a:lnTo>
                  <a:pt x="957" y="1959"/>
                </a:lnTo>
                <a:lnTo>
                  <a:pt x="958" y="1958"/>
                </a:lnTo>
                <a:lnTo>
                  <a:pt x="962" y="1953"/>
                </a:lnTo>
                <a:lnTo>
                  <a:pt x="963" y="1951"/>
                </a:lnTo>
                <a:lnTo>
                  <a:pt x="964" y="1950"/>
                </a:lnTo>
                <a:lnTo>
                  <a:pt x="965" y="1946"/>
                </a:lnTo>
                <a:lnTo>
                  <a:pt x="968" y="1943"/>
                </a:lnTo>
                <a:lnTo>
                  <a:pt x="969" y="1943"/>
                </a:lnTo>
                <a:lnTo>
                  <a:pt x="969" y="1935"/>
                </a:lnTo>
                <a:lnTo>
                  <a:pt x="969" y="1928"/>
                </a:lnTo>
                <a:lnTo>
                  <a:pt x="969" y="1925"/>
                </a:lnTo>
                <a:lnTo>
                  <a:pt x="969" y="1915"/>
                </a:lnTo>
                <a:lnTo>
                  <a:pt x="969" y="1909"/>
                </a:lnTo>
                <a:lnTo>
                  <a:pt x="969" y="1906"/>
                </a:lnTo>
                <a:lnTo>
                  <a:pt x="969" y="1899"/>
                </a:lnTo>
                <a:lnTo>
                  <a:pt x="969" y="1898"/>
                </a:lnTo>
                <a:lnTo>
                  <a:pt x="969" y="1895"/>
                </a:lnTo>
                <a:lnTo>
                  <a:pt x="969" y="1891"/>
                </a:lnTo>
                <a:lnTo>
                  <a:pt x="969" y="1883"/>
                </a:lnTo>
                <a:lnTo>
                  <a:pt x="969" y="1878"/>
                </a:lnTo>
                <a:lnTo>
                  <a:pt x="969" y="1877"/>
                </a:lnTo>
                <a:lnTo>
                  <a:pt x="965" y="1877"/>
                </a:lnTo>
                <a:lnTo>
                  <a:pt x="962" y="1877"/>
                </a:lnTo>
                <a:lnTo>
                  <a:pt x="958" y="1877"/>
                </a:lnTo>
                <a:lnTo>
                  <a:pt x="956" y="1877"/>
                </a:lnTo>
                <a:lnTo>
                  <a:pt x="956" y="1875"/>
                </a:lnTo>
                <a:lnTo>
                  <a:pt x="956" y="1874"/>
                </a:lnTo>
                <a:lnTo>
                  <a:pt x="957" y="1873"/>
                </a:lnTo>
                <a:lnTo>
                  <a:pt x="957" y="1870"/>
                </a:lnTo>
                <a:lnTo>
                  <a:pt x="957" y="1869"/>
                </a:lnTo>
                <a:lnTo>
                  <a:pt x="957" y="1868"/>
                </a:lnTo>
                <a:close/>
                <a:moveTo>
                  <a:pt x="758" y="1953"/>
                </a:moveTo>
                <a:lnTo>
                  <a:pt x="751" y="1949"/>
                </a:lnTo>
                <a:lnTo>
                  <a:pt x="748" y="1946"/>
                </a:lnTo>
                <a:lnTo>
                  <a:pt x="746" y="1953"/>
                </a:lnTo>
                <a:lnTo>
                  <a:pt x="745" y="1958"/>
                </a:lnTo>
                <a:lnTo>
                  <a:pt x="744" y="1961"/>
                </a:lnTo>
                <a:lnTo>
                  <a:pt x="750" y="1962"/>
                </a:lnTo>
                <a:lnTo>
                  <a:pt x="759" y="1963"/>
                </a:lnTo>
                <a:lnTo>
                  <a:pt x="759" y="1959"/>
                </a:lnTo>
                <a:lnTo>
                  <a:pt x="759" y="1958"/>
                </a:lnTo>
                <a:lnTo>
                  <a:pt x="759" y="1955"/>
                </a:lnTo>
                <a:lnTo>
                  <a:pt x="759" y="1954"/>
                </a:lnTo>
                <a:lnTo>
                  <a:pt x="758" y="1954"/>
                </a:lnTo>
                <a:lnTo>
                  <a:pt x="758" y="1953"/>
                </a:lnTo>
                <a:close/>
                <a:moveTo>
                  <a:pt x="1799" y="1867"/>
                </a:moveTo>
                <a:lnTo>
                  <a:pt x="1800" y="1867"/>
                </a:lnTo>
                <a:lnTo>
                  <a:pt x="1806" y="1867"/>
                </a:lnTo>
                <a:lnTo>
                  <a:pt x="1808" y="1866"/>
                </a:lnTo>
                <a:lnTo>
                  <a:pt x="1814" y="1865"/>
                </a:lnTo>
                <a:lnTo>
                  <a:pt x="1814" y="1866"/>
                </a:lnTo>
                <a:lnTo>
                  <a:pt x="1814" y="1865"/>
                </a:lnTo>
                <a:lnTo>
                  <a:pt x="1817" y="1853"/>
                </a:lnTo>
                <a:lnTo>
                  <a:pt x="1819" y="1847"/>
                </a:lnTo>
                <a:lnTo>
                  <a:pt x="1819" y="1841"/>
                </a:lnTo>
                <a:lnTo>
                  <a:pt x="1819" y="1837"/>
                </a:lnTo>
                <a:lnTo>
                  <a:pt x="1820" y="1836"/>
                </a:lnTo>
                <a:lnTo>
                  <a:pt x="1819" y="1825"/>
                </a:lnTo>
                <a:lnTo>
                  <a:pt x="1819" y="1823"/>
                </a:lnTo>
                <a:lnTo>
                  <a:pt x="1819" y="1818"/>
                </a:lnTo>
                <a:lnTo>
                  <a:pt x="1818" y="1815"/>
                </a:lnTo>
                <a:lnTo>
                  <a:pt x="1818" y="1814"/>
                </a:lnTo>
                <a:lnTo>
                  <a:pt x="1818" y="1813"/>
                </a:lnTo>
                <a:lnTo>
                  <a:pt x="1811" y="1809"/>
                </a:lnTo>
                <a:lnTo>
                  <a:pt x="1811" y="1794"/>
                </a:lnTo>
                <a:lnTo>
                  <a:pt x="1792" y="1794"/>
                </a:lnTo>
                <a:lnTo>
                  <a:pt x="1792" y="1782"/>
                </a:lnTo>
                <a:lnTo>
                  <a:pt x="1792" y="1780"/>
                </a:lnTo>
                <a:lnTo>
                  <a:pt x="1788" y="1777"/>
                </a:lnTo>
                <a:lnTo>
                  <a:pt x="1788" y="1776"/>
                </a:lnTo>
                <a:lnTo>
                  <a:pt x="1786" y="1776"/>
                </a:lnTo>
                <a:lnTo>
                  <a:pt x="1786" y="1775"/>
                </a:lnTo>
                <a:lnTo>
                  <a:pt x="1785" y="1775"/>
                </a:lnTo>
                <a:lnTo>
                  <a:pt x="1784" y="1775"/>
                </a:lnTo>
                <a:lnTo>
                  <a:pt x="1783" y="1775"/>
                </a:lnTo>
                <a:lnTo>
                  <a:pt x="1782" y="1774"/>
                </a:lnTo>
                <a:lnTo>
                  <a:pt x="1781" y="1774"/>
                </a:lnTo>
                <a:lnTo>
                  <a:pt x="1781" y="1776"/>
                </a:lnTo>
                <a:lnTo>
                  <a:pt x="1780" y="1776"/>
                </a:lnTo>
                <a:lnTo>
                  <a:pt x="1778" y="1776"/>
                </a:lnTo>
                <a:lnTo>
                  <a:pt x="1777" y="1777"/>
                </a:lnTo>
                <a:lnTo>
                  <a:pt x="1776" y="1777"/>
                </a:lnTo>
                <a:lnTo>
                  <a:pt x="1776" y="1779"/>
                </a:lnTo>
                <a:lnTo>
                  <a:pt x="1775" y="1779"/>
                </a:lnTo>
                <a:lnTo>
                  <a:pt x="1772" y="1783"/>
                </a:lnTo>
                <a:lnTo>
                  <a:pt x="1770" y="1784"/>
                </a:lnTo>
                <a:lnTo>
                  <a:pt x="1772" y="1786"/>
                </a:lnTo>
                <a:lnTo>
                  <a:pt x="1783" y="1782"/>
                </a:lnTo>
                <a:lnTo>
                  <a:pt x="1783" y="1794"/>
                </a:lnTo>
                <a:lnTo>
                  <a:pt x="1790" y="1794"/>
                </a:lnTo>
                <a:lnTo>
                  <a:pt x="1789" y="1809"/>
                </a:lnTo>
                <a:lnTo>
                  <a:pt x="1788" y="1813"/>
                </a:lnTo>
                <a:lnTo>
                  <a:pt x="1788" y="1814"/>
                </a:lnTo>
                <a:lnTo>
                  <a:pt x="1788" y="1816"/>
                </a:lnTo>
                <a:lnTo>
                  <a:pt x="1786" y="1824"/>
                </a:lnTo>
                <a:lnTo>
                  <a:pt x="1785" y="1837"/>
                </a:lnTo>
                <a:lnTo>
                  <a:pt x="1786" y="1837"/>
                </a:lnTo>
                <a:lnTo>
                  <a:pt x="1784" y="1855"/>
                </a:lnTo>
                <a:lnTo>
                  <a:pt x="1784" y="1861"/>
                </a:lnTo>
                <a:lnTo>
                  <a:pt x="1789" y="1864"/>
                </a:lnTo>
                <a:lnTo>
                  <a:pt x="1790" y="1864"/>
                </a:lnTo>
                <a:lnTo>
                  <a:pt x="1790" y="1865"/>
                </a:lnTo>
                <a:lnTo>
                  <a:pt x="1791" y="1865"/>
                </a:lnTo>
                <a:lnTo>
                  <a:pt x="1792" y="1865"/>
                </a:lnTo>
                <a:lnTo>
                  <a:pt x="1792" y="1866"/>
                </a:lnTo>
                <a:lnTo>
                  <a:pt x="1795" y="1866"/>
                </a:lnTo>
                <a:lnTo>
                  <a:pt x="1797" y="1867"/>
                </a:lnTo>
                <a:lnTo>
                  <a:pt x="1798" y="1867"/>
                </a:lnTo>
                <a:lnTo>
                  <a:pt x="1799" y="1867"/>
                </a:lnTo>
                <a:close/>
                <a:moveTo>
                  <a:pt x="1773" y="1831"/>
                </a:moveTo>
                <a:lnTo>
                  <a:pt x="1773" y="1825"/>
                </a:lnTo>
                <a:lnTo>
                  <a:pt x="1772" y="1830"/>
                </a:lnTo>
                <a:lnTo>
                  <a:pt x="1772" y="1833"/>
                </a:lnTo>
                <a:lnTo>
                  <a:pt x="1772" y="1834"/>
                </a:lnTo>
                <a:lnTo>
                  <a:pt x="1770" y="1837"/>
                </a:lnTo>
                <a:lnTo>
                  <a:pt x="1770" y="1840"/>
                </a:lnTo>
                <a:lnTo>
                  <a:pt x="1772" y="1840"/>
                </a:lnTo>
                <a:lnTo>
                  <a:pt x="1772" y="1835"/>
                </a:lnTo>
                <a:lnTo>
                  <a:pt x="1773" y="1831"/>
                </a:lnTo>
                <a:close/>
                <a:moveTo>
                  <a:pt x="1768" y="1825"/>
                </a:moveTo>
                <a:lnTo>
                  <a:pt x="1768" y="1817"/>
                </a:lnTo>
                <a:lnTo>
                  <a:pt x="1765" y="1817"/>
                </a:lnTo>
                <a:lnTo>
                  <a:pt x="1763" y="1817"/>
                </a:lnTo>
                <a:lnTo>
                  <a:pt x="1763" y="1818"/>
                </a:lnTo>
                <a:lnTo>
                  <a:pt x="1763" y="1819"/>
                </a:lnTo>
                <a:lnTo>
                  <a:pt x="1763" y="1820"/>
                </a:lnTo>
                <a:lnTo>
                  <a:pt x="1764" y="1822"/>
                </a:lnTo>
                <a:lnTo>
                  <a:pt x="1764" y="1825"/>
                </a:lnTo>
                <a:lnTo>
                  <a:pt x="1766" y="1825"/>
                </a:lnTo>
                <a:lnTo>
                  <a:pt x="1768" y="1825"/>
                </a:lnTo>
                <a:close/>
                <a:moveTo>
                  <a:pt x="1775" y="1809"/>
                </a:moveTo>
                <a:lnTo>
                  <a:pt x="1775" y="1806"/>
                </a:lnTo>
                <a:lnTo>
                  <a:pt x="1766" y="1806"/>
                </a:lnTo>
                <a:lnTo>
                  <a:pt x="1763" y="1806"/>
                </a:lnTo>
                <a:lnTo>
                  <a:pt x="1763" y="1809"/>
                </a:lnTo>
                <a:lnTo>
                  <a:pt x="1770" y="1809"/>
                </a:lnTo>
                <a:lnTo>
                  <a:pt x="1775" y="1809"/>
                </a:lnTo>
                <a:close/>
                <a:moveTo>
                  <a:pt x="1770" y="1786"/>
                </a:moveTo>
                <a:lnTo>
                  <a:pt x="1769" y="1785"/>
                </a:lnTo>
                <a:lnTo>
                  <a:pt x="1768" y="1786"/>
                </a:lnTo>
                <a:lnTo>
                  <a:pt x="1767" y="1786"/>
                </a:lnTo>
                <a:lnTo>
                  <a:pt x="1767" y="1788"/>
                </a:lnTo>
                <a:lnTo>
                  <a:pt x="1766" y="1788"/>
                </a:lnTo>
                <a:lnTo>
                  <a:pt x="1765" y="1789"/>
                </a:lnTo>
                <a:lnTo>
                  <a:pt x="1764" y="1789"/>
                </a:lnTo>
                <a:lnTo>
                  <a:pt x="1764" y="1790"/>
                </a:lnTo>
                <a:lnTo>
                  <a:pt x="1770" y="1786"/>
                </a:lnTo>
                <a:close/>
                <a:moveTo>
                  <a:pt x="1768" y="1777"/>
                </a:moveTo>
                <a:lnTo>
                  <a:pt x="1768" y="1772"/>
                </a:lnTo>
                <a:lnTo>
                  <a:pt x="1768" y="1769"/>
                </a:lnTo>
                <a:lnTo>
                  <a:pt x="1768" y="1766"/>
                </a:lnTo>
                <a:lnTo>
                  <a:pt x="1763" y="1766"/>
                </a:lnTo>
                <a:lnTo>
                  <a:pt x="1763" y="1772"/>
                </a:lnTo>
                <a:lnTo>
                  <a:pt x="1763" y="1777"/>
                </a:lnTo>
                <a:lnTo>
                  <a:pt x="1763" y="1782"/>
                </a:lnTo>
                <a:lnTo>
                  <a:pt x="1765" y="1780"/>
                </a:lnTo>
                <a:lnTo>
                  <a:pt x="1768" y="1777"/>
                </a:lnTo>
                <a:close/>
                <a:moveTo>
                  <a:pt x="1989" y="1771"/>
                </a:moveTo>
                <a:lnTo>
                  <a:pt x="1995" y="1775"/>
                </a:lnTo>
                <a:lnTo>
                  <a:pt x="1997" y="1774"/>
                </a:lnTo>
                <a:lnTo>
                  <a:pt x="2000" y="1773"/>
                </a:lnTo>
                <a:lnTo>
                  <a:pt x="2004" y="1768"/>
                </a:lnTo>
                <a:lnTo>
                  <a:pt x="2008" y="1769"/>
                </a:lnTo>
                <a:lnTo>
                  <a:pt x="2009" y="1765"/>
                </a:lnTo>
                <a:lnTo>
                  <a:pt x="2010" y="1763"/>
                </a:lnTo>
                <a:lnTo>
                  <a:pt x="2011" y="1760"/>
                </a:lnTo>
                <a:lnTo>
                  <a:pt x="2011" y="1759"/>
                </a:lnTo>
                <a:lnTo>
                  <a:pt x="2012" y="1757"/>
                </a:lnTo>
                <a:lnTo>
                  <a:pt x="2012" y="1756"/>
                </a:lnTo>
                <a:lnTo>
                  <a:pt x="2013" y="1754"/>
                </a:lnTo>
                <a:lnTo>
                  <a:pt x="2013" y="1752"/>
                </a:lnTo>
                <a:lnTo>
                  <a:pt x="2014" y="1751"/>
                </a:lnTo>
                <a:lnTo>
                  <a:pt x="2014" y="1750"/>
                </a:lnTo>
                <a:lnTo>
                  <a:pt x="2015" y="1749"/>
                </a:lnTo>
                <a:lnTo>
                  <a:pt x="2015" y="1748"/>
                </a:lnTo>
                <a:lnTo>
                  <a:pt x="2015" y="1747"/>
                </a:lnTo>
                <a:lnTo>
                  <a:pt x="2015" y="1746"/>
                </a:lnTo>
                <a:lnTo>
                  <a:pt x="2013" y="1746"/>
                </a:lnTo>
                <a:lnTo>
                  <a:pt x="2008" y="1746"/>
                </a:lnTo>
                <a:lnTo>
                  <a:pt x="1989" y="1771"/>
                </a:lnTo>
                <a:close/>
                <a:moveTo>
                  <a:pt x="1815" y="1746"/>
                </a:moveTo>
                <a:lnTo>
                  <a:pt x="1816" y="1746"/>
                </a:lnTo>
                <a:lnTo>
                  <a:pt x="1816" y="1738"/>
                </a:lnTo>
                <a:lnTo>
                  <a:pt x="1816" y="1737"/>
                </a:lnTo>
                <a:lnTo>
                  <a:pt x="1815" y="1737"/>
                </a:lnTo>
                <a:lnTo>
                  <a:pt x="1814" y="1737"/>
                </a:lnTo>
                <a:lnTo>
                  <a:pt x="1812" y="1737"/>
                </a:lnTo>
                <a:lnTo>
                  <a:pt x="1811" y="1737"/>
                </a:lnTo>
                <a:lnTo>
                  <a:pt x="1811" y="1738"/>
                </a:lnTo>
                <a:lnTo>
                  <a:pt x="1810" y="1738"/>
                </a:lnTo>
                <a:lnTo>
                  <a:pt x="1809" y="1740"/>
                </a:lnTo>
                <a:lnTo>
                  <a:pt x="1809" y="1741"/>
                </a:lnTo>
                <a:lnTo>
                  <a:pt x="1809" y="1742"/>
                </a:lnTo>
                <a:lnTo>
                  <a:pt x="1810" y="1743"/>
                </a:lnTo>
                <a:lnTo>
                  <a:pt x="1810" y="1744"/>
                </a:lnTo>
                <a:lnTo>
                  <a:pt x="1805" y="1746"/>
                </a:lnTo>
                <a:lnTo>
                  <a:pt x="1800" y="1744"/>
                </a:lnTo>
                <a:lnTo>
                  <a:pt x="1798" y="1744"/>
                </a:lnTo>
                <a:lnTo>
                  <a:pt x="1795" y="1751"/>
                </a:lnTo>
                <a:lnTo>
                  <a:pt x="1797" y="1751"/>
                </a:lnTo>
                <a:lnTo>
                  <a:pt x="1798" y="1751"/>
                </a:lnTo>
                <a:lnTo>
                  <a:pt x="1799" y="1751"/>
                </a:lnTo>
                <a:lnTo>
                  <a:pt x="1800" y="1751"/>
                </a:lnTo>
                <a:lnTo>
                  <a:pt x="1801" y="1751"/>
                </a:lnTo>
                <a:lnTo>
                  <a:pt x="1806" y="1750"/>
                </a:lnTo>
                <a:lnTo>
                  <a:pt x="1807" y="1750"/>
                </a:lnTo>
                <a:lnTo>
                  <a:pt x="1807" y="1751"/>
                </a:lnTo>
                <a:lnTo>
                  <a:pt x="1808" y="1751"/>
                </a:lnTo>
                <a:lnTo>
                  <a:pt x="1809" y="1751"/>
                </a:lnTo>
                <a:lnTo>
                  <a:pt x="1810" y="1751"/>
                </a:lnTo>
                <a:lnTo>
                  <a:pt x="1811" y="1751"/>
                </a:lnTo>
                <a:lnTo>
                  <a:pt x="1811" y="1752"/>
                </a:lnTo>
                <a:lnTo>
                  <a:pt x="1811" y="1751"/>
                </a:lnTo>
                <a:lnTo>
                  <a:pt x="1812" y="1751"/>
                </a:lnTo>
                <a:lnTo>
                  <a:pt x="1812" y="1750"/>
                </a:lnTo>
                <a:lnTo>
                  <a:pt x="1812" y="1749"/>
                </a:lnTo>
                <a:lnTo>
                  <a:pt x="1814" y="1749"/>
                </a:lnTo>
                <a:lnTo>
                  <a:pt x="1814" y="1748"/>
                </a:lnTo>
                <a:lnTo>
                  <a:pt x="1815" y="1747"/>
                </a:lnTo>
                <a:lnTo>
                  <a:pt x="1815" y="1746"/>
                </a:lnTo>
                <a:close/>
                <a:moveTo>
                  <a:pt x="626" y="1750"/>
                </a:moveTo>
                <a:lnTo>
                  <a:pt x="626" y="1747"/>
                </a:lnTo>
                <a:lnTo>
                  <a:pt x="626" y="1746"/>
                </a:lnTo>
                <a:lnTo>
                  <a:pt x="626" y="1742"/>
                </a:lnTo>
                <a:lnTo>
                  <a:pt x="626" y="1739"/>
                </a:lnTo>
                <a:lnTo>
                  <a:pt x="626" y="1737"/>
                </a:lnTo>
                <a:lnTo>
                  <a:pt x="626" y="1732"/>
                </a:lnTo>
                <a:lnTo>
                  <a:pt x="626" y="1730"/>
                </a:lnTo>
                <a:lnTo>
                  <a:pt x="626" y="1727"/>
                </a:lnTo>
                <a:lnTo>
                  <a:pt x="626" y="1726"/>
                </a:lnTo>
                <a:lnTo>
                  <a:pt x="626" y="1724"/>
                </a:lnTo>
                <a:lnTo>
                  <a:pt x="626" y="1721"/>
                </a:lnTo>
                <a:lnTo>
                  <a:pt x="626" y="1716"/>
                </a:lnTo>
                <a:lnTo>
                  <a:pt x="626" y="1715"/>
                </a:lnTo>
                <a:lnTo>
                  <a:pt x="626" y="1710"/>
                </a:lnTo>
                <a:lnTo>
                  <a:pt x="626" y="1690"/>
                </a:lnTo>
                <a:lnTo>
                  <a:pt x="621" y="1689"/>
                </a:lnTo>
                <a:lnTo>
                  <a:pt x="619" y="1696"/>
                </a:lnTo>
                <a:lnTo>
                  <a:pt x="619" y="1700"/>
                </a:lnTo>
                <a:lnTo>
                  <a:pt x="616" y="1699"/>
                </a:lnTo>
                <a:lnTo>
                  <a:pt x="611" y="1698"/>
                </a:lnTo>
                <a:lnTo>
                  <a:pt x="611" y="1697"/>
                </a:lnTo>
                <a:lnTo>
                  <a:pt x="609" y="1697"/>
                </a:lnTo>
                <a:lnTo>
                  <a:pt x="605" y="1696"/>
                </a:lnTo>
                <a:lnTo>
                  <a:pt x="602" y="1696"/>
                </a:lnTo>
                <a:lnTo>
                  <a:pt x="602" y="1702"/>
                </a:lnTo>
                <a:lnTo>
                  <a:pt x="602" y="1705"/>
                </a:lnTo>
                <a:lnTo>
                  <a:pt x="602" y="1708"/>
                </a:lnTo>
                <a:lnTo>
                  <a:pt x="601" y="1708"/>
                </a:lnTo>
                <a:lnTo>
                  <a:pt x="601" y="1709"/>
                </a:lnTo>
                <a:lnTo>
                  <a:pt x="603" y="1709"/>
                </a:lnTo>
                <a:lnTo>
                  <a:pt x="603" y="1715"/>
                </a:lnTo>
                <a:lnTo>
                  <a:pt x="603" y="1717"/>
                </a:lnTo>
                <a:lnTo>
                  <a:pt x="603" y="1720"/>
                </a:lnTo>
                <a:lnTo>
                  <a:pt x="602" y="1720"/>
                </a:lnTo>
                <a:lnTo>
                  <a:pt x="598" y="1720"/>
                </a:lnTo>
                <a:lnTo>
                  <a:pt x="597" y="1720"/>
                </a:lnTo>
                <a:lnTo>
                  <a:pt x="593" y="1720"/>
                </a:lnTo>
                <a:lnTo>
                  <a:pt x="591" y="1720"/>
                </a:lnTo>
                <a:lnTo>
                  <a:pt x="588" y="1720"/>
                </a:lnTo>
                <a:lnTo>
                  <a:pt x="588" y="1721"/>
                </a:lnTo>
                <a:lnTo>
                  <a:pt x="589" y="1722"/>
                </a:lnTo>
                <a:lnTo>
                  <a:pt x="590" y="1723"/>
                </a:lnTo>
                <a:lnTo>
                  <a:pt x="590" y="1724"/>
                </a:lnTo>
                <a:lnTo>
                  <a:pt x="591" y="1725"/>
                </a:lnTo>
                <a:lnTo>
                  <a:pt x="592" y="1726"/>
                </a:lnTo>
                <a:lnTo>
                  <a:pt x="593" y="1726"/>
                </a:lnTo>
                <a:lnTo>
                  <a:pt x="593" y="1727"/>
                </a:lnTo>
                <a:lnTo>
                  <a:pt x="596" y="1729"/>
                </a:lnTo>
                <a:lnTo>
                  <a:pt x="598" y="1730"/>
                </a:lnTo>
                <a:lnTo>
                  <a:pt x="600" y="1731"/>
                </a:lnTo>
                <a:lnTo>
                  <a:pt x="602" y="1732"/>
                </a:lnTo>
                <a:lnTo>
                  <a:pt x="603" y="1733"/>
                </a:lnTo>
                <a:lnTo>
                  <a:pt x="605" y="1734"/>
                </a:lnTo>
                <a:lnTo>
                  <a:pt x="606" y="1734"/>
                </a:lnTo>
                <a:lnTo>
                  <a:pt x="607" y="1735"/>
                </a:lnTo>
                <a:lnTo>
                  <a:pt x="608" y="1737"/>
                </a:lnTo>
                <a:lnTo>
                  <a:pt x="608" y="1738"/>
                </a:lnTo>
                <a:lnTo>
                  <a:pt x="609" y="1738"/>
                </a:lnTo>
                <a:lnTo>
                  <a:pt x="610" y="1739"/>
                </a:lnTo>
                <a:lnTo>
                  <a:pt x="610" y="1740"/>
                </a:lnTo>
                <a:lnTo>
                  <a:pt x="611" y="1741"/>
                </a:lnTo>
                <a:lnTo>
                  <a:pt x="611" y="1742"/>
                </a:lnTo>
                <a:lnTo>
                  <a:pt x="613" y="1743"/>
                </a:lnTo>
                <a:lnTo>
                  <a:pt x="613" y="1746"/>
                </a:lnTo>
                <a:lnTo>
                  <a:pt x="614" y="1747"/>
                </a:lnTo>
                <a:lnTo>
                  <a:pt x="614" y="1750"/>
                </a:lnTo>
                <a:lnTo>
                  <a:pt x="616" y="1750"/>
                </a:lnTo>
                <a:lnTo>
                  <a:pt x="621" y="1750"/>
                </a:lnTo>
                <a:lnTo>
                  <a:pt x="625" y="1750"/>
                </a:lnTo>
                <a:lnTo>
                  <a:pt x="626" y="1750"/>
                </a:lnTo>
                <a:close/>
                <a:moveTo>
                  <a:pt x="586" y="1721"/>
                </a:moveTo>
                <a:lnTo>
                  <a:pt x="586" y="1720"/>
                </a:lnTo>
                <a:lnTo>
                  <a:pt x="585" y="1717"/>
                </a:lnTo>
                <a:lnTo>
                  <a:pt x="586" y="1717"/>
                </a:lnTo>
                <a:lnTo>
                  <a:pt x="592" y="1717"/>
                </a:lnTo>
                <a:lnTo>
                  <a:pt x="592" y="1715"/>
                </a:lnTo>
                <a:lnTo>
                  <a:pt x="586" y="1715"/>
                </a:lnTo>
                <a:lnTo>
                  <a:pt x="586" y="1712"/>
                </a:lnTo>
                <a:lnTo>
                  <a:pt x="586" y="1710"/>
                </a:lnTo>
                <a:lnTo>
                  <a:pt x="586" y="1709"/>
                </a:lnTo>
                <a:lnTo>
                  <a:pt x="586" y="1707"/>
                </a:lnTo>
                <a:lnTo>
                  <a:pt x="584" y="1707"/>
                </a:lnTo>
                <a:lnTo>
                  <a:pt x="583" y="1707"/>
                </a:lnTo>
                <a:lnTo>
                  <a:pt x="582" y="1707"/>
                </a:lnTo>
                <a:lnTo>
                  <a:pt x="579" y="1707"/>
                </a:lnTo>
                <a:lnTo>
                  <a:pt x="577" y="1707"/>
                </a:lnTo>
                <a:lnTo>
                  <a:pt x="575" y="1707"/>
                </a:lnTo>
                <a:lnTo>
                  <a:pt x="573" y="1707"/>
                </a:lnTo>
                <a:lnTo>
                  <a:pt x="569" y="1707"/>
                </a:lnTo>
                <a:lnTo>
                  <a:pt x="568" y="1707"/>
                </a:lnTo>
                <a:lnTo>
                  <a:pt x="568" y="1706"/>
                </a:lnTo>
                <a:lnTo>
                  <a:pt x="567" y="1704"/>
                </a:lnTo>
                <a:lnTo>
                  <a:pt x="567" y="1701"/>
                </a:lnTo>
                <a:lnTo>
                  <a:pt x="567" y="1699"/>
                </a:lnTo>
                <a:lnTo>
                  <a:pt x="566" y="1699"/>
                </a:lnTo>
                <a:lnTo>
                  <a:pt x="562" y="1699"/>
                </a:lnTo>
                <a:lnTo>
                  <a:pt x="562" y="1691"/>
                </a:lnTo>
                <a:lnTo>
                  <a:pt x="562" y="1687"/>
                </a:lnTo>
                <a:lnTo>
                  <a:pt x="557" y="1685"/>
                </a:lnTo>
                <a:lnTo>
                  <a:pt x="557" y="1675"/>
                </a:lnTo>
                <a:lnTo>
                  <a:pt x="557" y="1671"/>
                </a:lnTo>
                <a:lnTo>
                  <a:pt x="557" y="1666"/>
                </a:lnTo>
                <a:lnTo>
                  <a:pt x="554" y="1666"/>
                </a:lnTo>
                <a:lnTo>
                  <a:pt x="551" y="1666"/>
                </a:lnTo>
                <a:lnTo>
                  <a:pt x="551" y="1668"/>
                </a:lnTo>
                <a:lnTo>
                  <a:pt x="545" y="1667"/>
                </a:lnTo>
                <a:lnTo>
                  <a:pt x="538" y="1672"/>
                </a:lnTo>
                <a:lnTo>
                  <a:pt x="537" y="1675"/>
                </a:lnTo>
                <a:lnTo>
                  <a:pt x="540" y="1673"/>
                </a:lnTo>
                <a:lnTo>
                  <a:pt x="549" y="1674"/>
                </a:lnTo>
                <a:lnTo>
                  <a:pt x="549" y="1679"/>
                </a:lnTo>
                <a:lnTo>
                  <a:pt x="549" y="1681"/>
                </a:lnTo>
                <a:lnTo>
                  <a:pt x="547" y="1681"/>
                </a:lnTo>
                <a:lnTo>
                  <a:pt x="547" y="1684"/>
                </a:lnTo>
                <a:lnTo>
                  <a:pt x="547" y="1687"/>
                </a:lnTo>
                <a:lnTo>
                  <a:pt x="546" y="1687"/>
                </a:lnTo>
                <a:lnTo>
                  <a:pt x="543" y="1685"/>
                </a:lnTo>
                <a:lnTo>
                  <a:pt x="537" y="1685"/>
                </a:lnTo>
                <a:lnTo>
                  <a:pt x="537" y="1690"/>
                </a:lnTo>
                <a:lnTo>
                  <a:pt x="537" y="1697"/>
                </a:lnTo>
                <a:lnTo>
                  <a:pt x="537" y="1699"/>
                </a:lnTo>
                <a:lnTo>
                  <a:pt x="537" y="1701"/>
                </a:lnTo>
                <a:lnTo>
                  <a:pt x="537" y="1705"/>
                </a:lnTo>
                <a:lnTo>
                  <a:pt x="537" y="1707"/>
                </a:lnTo>
                <a:lnTo>
                  <a:pt x="537" y="1708"/>
                </a:lnTo>
                <a:lnTo>
                  <a:pt x="537" y="1714"/>
                </a:lnTo>
                <a:lnTo>
                  <a:pt x="537" y="1715"/>
                </a:lnTo>
                <a:lnTo>
                  <a:pt x="537" y="1723"/>
                </a:lnTo>
                <a:lnTo>
                  <a:pt x="537" y="1726"/>
                </a:lnTo>
                <a:lnTo>
                  <a:pt x="537" y="1729"/>
                </a:lnTo>
                <a:lnTo>
                  <a:pt x="542" y="1729"/>
                </a:lnTo>
                <a:lnTo>
                  <a:pt x="543" y="1729"/>
                </a:lnTo>
                <a:lnTo>
                  <a:pt x="546" y="1729"/>
                </a:lnTo>
                <a:lnTo>
                  <a:pt x="548" y="1729"/>
                </a:lnTo>
                <a:lnTo>
                  <a:pt x="551" y="1729"/>
                </a:lnTo>
                <a:lnTo>
                  <a:pt x="554" y="1729"/>
                </a:lnTo>
                <a:lnTo>
                  <a:pt x="556" y="1729"/>
                </a:lnTo>
                <a:lnTo>
                  <a:pt x="559" y="1729"/>
                </a:lnTo>
                <a:lnTo>
                  <a:pt x="562" y="1729"/>
                </a:lnTo>
                <a:lnTo>
                  <a:pt x="562" y="1724"/>
                </a:lnTo>
                <a:lnTo>
                  <a:pt x="567" y="1724"/>
                </a:lnTo>
                <a:lnTo>
                  <a:pt x="568" y="1729"/>
                </a:lnTo>
                <a:lnTo>
                  <a:pt x="569" y="1729"/>
                </a:lnTo>
                <a:lnTo>
                  <a:pt x="569" y="1739"/>
                </a:lnTo>
                <a:lnTo>
                  <a:pt x="575" y="1738"/>
                </a:lnTo>
                <a:lnTo>
                  <a:pt x="586" y="1738"/>
                </a:lnTo>
                <a:lnTo>
                  <a:pt x="586" y="1722"/>
                </a:lnTo>
                <a:lnTo>
                  <a:pt x="586" y="1721"/>
                </a:lnTo>
                <a:close/>
                <a:moveTo>
                  <a:pt x="678" y="1668"/>
                </a:moveTo>
                <a:lnTo>
                  <a:pt x="724" y="1673"/>
                </a:lnTo>
                <a:lnTo>
                  <a:pt x="724" y="1663"/>
                </a:lnTo>
                <a:lnTo>
                  <a:pt x="724" y="1662"/>
                </a:lnTo>
                <a:lnTo>
                  <a:pt x="723" y="1661"/>
                </a:lnTo>
                <a:lnTo>
                  <a:pt x="731" y="1653"/>
                </a:lnTo>
                <a:lnTo>
                  <a:pt x="732" y="1653"/>
                </a:lnTo>
                <a:lnTo>
                  <a:pt x="731" y="1651"/>
                </a:lnTo>
                <a:lnTo>
                  <a:pt x="731" y="1650"/>
                </a:lnTo>
                <a:lnTo>
                  <a:pt x="729" y="1650"/>
                </a:lnTo>
                <a:lnTo>
                  <a:pt x="729" y="1649"/>
                </a:lnTo>
                <a:lnTo>
                  <a:pt x="728" y="1649"/>
                </a:lnTo>
                <a:lnTo>
                  <a:pt x="728" y="1648"/>
                </a:lnTo>
                <a:lnTo>
                  <a:pt x="728" y="1647"/>
                </a:lnTo>
                <a:lnTo>
                  <a:pt x="729" y="1647"/>
                </a:lnTo>
                <a:lnTo>
                  <a:pt x="731" y="1647"/>
                </a:lnTo>
                <a:lnTo>
                  <a:pt x="732" y="1647"/>
                </a:lnTo>
                <a:lnTo>
                  <a:pt x="733" y="1647"/>
                </a:lnTo>
                <a:lnTo>
                  <a:pt x="733" y="1646"/>
                </a:lnTo>
                <a:lnTo>
                  <a:pt x="734" y="1646"/>
                </a:lnTo>
                <a:lnTo>
                  <a:pt x="735" y="1646"/>
                </a:lnTo>
                <a:lnTo>
                  <a:pt x="735" y="1645"/>
                </a:lnTo>
                <a:lnTo>
                  <a:pt x="736" y="1645"/>
                </a:lnTo>
                <a:lnTo>
                  <a:pt x="735" y="1643"/>
                </a:lnTo>
                <a:lnTo>
                  <a:pt x="734" y="1642"/>
                </a:lnTo>
                <a:lnTo>
                  <a:pt x="733" y="1640"/>
                </a:lnTo>
                <a:lnTo>
                  <a:pt x="733" y="1637"/>
                </a:lnTo>
                <a:lnTo>
                  <a:pt x="733" y="1636"/>
                </a:lnTo>
                <a:lnTo>
                  <a:pt x="733" y="1632"/>
                </a:lnTo>
                <a:lnTo>
                  <a:pt x="733" y="1628"/>
                </a:lnTo>
                <a:lnTo>
                  <a:pt x="733" y="1625"/>
                </a:lnTo>
                <a:lnTo>
                  <a:pt x="733" y="1623"/>
                </a:lnTo>
                <a:lnTo>
                  <a:pt x="734" y="1611"/>
                </a:lnTo>
                <a:lnTo>
                  <a:pt x="737" y="1611"/>
                </a:lnTo>
                <a:lnTo>
                  <a:pt x="738" y="1611"/>
                </a:lnTo>
                <a:lnTo>
                  <a:pt x="743" y="1611"/>
                </a:lnTo>
                <a:lnTo>
                  <a:pt x="746" y="1611"/>
                </a:lnTo>
                <a:lnTo>
                  <a:pt x="749" y="1611"/>
                </a:lnTo>
                <a:lnTo>
                  <a:pt x="750" y="1611"/>
                </a:lnTo>
                <a:lnTo>
                  <a:pt x="753" y="1611"/>
                </a:lnTo>
                <a:lnTo>
                  <a:pt x="754" y="1613"/>
                </a:lnTo>
                <a:lnTo>
                  <a:pt x="755" y="1613"/>
                </a:lnTo>
                <a:lnTo>
                  <a:pt x="757" y="1615"/>
                </a:lnTo>
                <a:lnTo>
                  <a:pt x="758" y="1615"/>
                </a:lnTo>
                <a:lnTo>
                  <a:pt x="759" y="1616"/>
                </a:lnTo>
                <a:lnTo>
                  <a:pt x="759" y="1617"/>
                </a:lnTo>
                <a:lnTo>
                  <a:pt x="761" y="1619"/>
                </a:lnTo>
                <a:lnTo>
                  <a:pt x="762" y="1621"/>
                </a:lnTo>
                <a:lnTo>
                  <a:pt x="763" y="1623"/>
                </a:lnTo>
                <a:lnTo>
                  <a:pt x="765" y="1623"/>
                </a:lnTo>
                <a:lnTo>
                  <a:pt x="766" y="1624"/>
                </a:lnTo>
                <a:lnTo>
                  <a:pt x="768" y="1628"/>
                </a:lnTo>
                <a:lnTo>
                  <a:pt x="769" y="1628"/>
                </a:lnTo>
                <a:lnTo>
                  <a:pt x="770" y="1629"/>
                </a:lnTo>
                <a:lnTo>
                  <a:pt x="771" y="1631"/>
                </a:lnTo>
                <a:lnTo>
                  <a:pt x="772" y="1632"/>
                </a:lnTo>
                <a:lnTo>
                  <a:pt x="774" y="1633"/>
                </a:lnTo>
                <a:lnTo>
                  <a:pt x="775" y="1634"/>
                </a:lnTo>
                <a:lnTo>
                  <a:pt x="776" y="1636"/>
                </a:lnTo>
                <a:lnTo>
                  <a:pt x="777" y="1637"/>
                </a:lnTo>
                <a:lnTo>
                  <a:pt x="780" y="1640"/>
                </a:lnTo>
                <a:lnTo>
                  <a:pt x="780" y="1641"/>
                </a:lnTo>
                <a:lnTo>
                  <a:pt x="782" y="1642"/>
                </a:lnTo>
                <a:lnTo>
                  <a:pt x="784" y="1645"/>
                </a:lnTo>
                <a:lnTo>
                  <a:pt x="786" y="1647"/>
                </a:lnTo>
                <a:lnTo>
                  <a:pt x="787" y="1648"/>
                </a:lnTo>
                <a:lnTo>
                  <a:pt x="788" y="1649"/>
                </a:lnTo>
                <a:lnTo>
                  <a:pt x="788" y="1650"/>
                </a:lnTo>
                <a:lnTo>
                  <a:pt x="789" y="1650"/>
                </a:lnTo>
                <a:lnTo>
                  <a:pt x="792" y="1649"/>
                </a:lnTo>
                <a:lnTo>
                  <a:pt x="794" y="1649"/>
                </a:lnTo>
                <a:lnTo>
                  <a:pt x="796" y="1648"/>
                </a:lnTo>
                <a:lnTo>
                  <a:pt x="797" y="1647"/>
                </a:lnTo>
                <a:lnTo>
                  <a:pt x="799" y="1647"/>
                </a:lnTo>
                <a:lnTo>
                  <a:pt x="800" y="1647"/>
                </a:lnTo>
                <a:lnTo>
                  <a:pt x="801" y="1649"/>
                </a:lnTo>
                <a:lnTo>
                  <a:pt x="808" y="1645"/>
                </a:lnTo>
                <a:lnTo>
                  <a:pt x="818" y="1639"/>
                </a:lnTo>
                <a:lnTo>
                  <a:pt x="825" y="1634"/>
                </a:lnTo>
                <a:lnTo>
                  <a:pt x="833" y="1631"/>
                </a:lnTo>
                <a:lnTo>
                  <a:pt x="838" y="1628"/>
                </a:lnTo>
                <a:lnTo>
                  <a:pt x="841" y="1626"/>
                </a:lnTo>
                <a:lnTo>
                  <a:pt x="843" y="1626"/>
                </a:lnTo>
                <a:lnTo>
                  <a:pt x="841" y="1623"/>
                </a:lnTo>
                <a:lnTo>
                  <a:pt x="839" y="1620"/>
                </a:lnTo>
                <a:lnTo>
                  <a:pt x="839" y="1619"/>
                </a:lnTo>
                <a:lnTo>
                  <a:pt x="837" y="1615"/>
                </a:lnTo>
                <a:lnTo>
                  <a:pt x="835" y="1609"/>
                </a:lnTo>
                <a:lnTo>
                  <a:pt x="834" y="1608"/>
                </a:lnTo>
                <a:lnTo>
                  <a:pt x="831" y="1604"/>
                </a:lnTo>
                <a:lnTo>
                  <a:pt x="831" y="1603"/>
                </a:lnTo>
                <a:lnTo>
                  <a:pt x="830" y="1603"/>
                </a:lnTo>
                <a:lnTo>
                  <a:pt x="830" y="1602"/>
                </a:lnTo>
                <a:lnTo>
                  <a:pt x="830" y="1600"/>
                </a:lnTo>
                <a:lnTo>
                  <a:pt x="830" y="1599"/>
                </a:lnTo>
                <a:lnTo>
                  <a:pt x="830" y="1598"/>
                </a:lnTo>
                <a:lnTo>
                  <a:pt x="830" y="1596"/>
                </a:lnTo>
                <a:lnTo>
                  <a:pt x="830" y="1591"/>
                </a:lnTo>
                <a:lnTo>
                  <a:pt x="831" y="1580"/>
                </a:lnTo>
                <a:lnTo>
                  <a:pt x="833" y="1575"/>
                </a:lnTo>
                <a:lnTo>
                  <a:pt x="833" y="1565"/>
                </a:lnTo>
                <a:lnTo>
                  <a:pt x="834" y="1563"/>
                </a:lnTo>
                <a:lnTo>
                  <a:pt x="831" y="1563"/>
                </a:lnTo>
                <a:lnTo>
                  <a:pt x="830" y="1563"/>
                </a:lnTo>
                <a:lnTo>
                  <a:pt x="827" y="1563"/>
                </a:lnTo>
                <a:lnTo>
                  <a:pt x="821" y="1563"/>
                </a:lnTo>
                <a:lnTo>
                  <a:pt x="818" y="1563"/>
                </a:lnTo>
                <a:lnTo>
                  <a:pt x="818" y="1558"/>
                </a:lnTo>
                <a:lnTo>
                  <a:pt x="818" y="1555"/>
                </a:lnTo>
                <a:lnTo>
                  <a:pt x="818" y="1554"/>
                </a:lnTo>
                <a:lnTo>
                  <a:pt x="814" y="1554"/>
                </a:lnTo>
                <a:lnTo>
                  <a:pt x="813" y="1553"/>
                </a:lnTo>
                <a:lnTo>
                  <a:pt x="812" y="1553"/>
                </a:lnTo>
                <a:lnTo>
                  <a:pt x="811" y="1553"/>
                </a:lnTo>
                <a:lnTo>
                  <a:pt x="811" y="1552"/>
                </a:lnTo>
                <a:lnTo>
                  <a:pt x="810" y="1552"/>
                </a:lnTo>
                <a:lnTo>
                  <a:pt x="809" y="1552"/>
                </a:lnTo>
                <a:lnTo>
                  <a:pt x="808" y="1552"/>
                </a:lnTo>
                <a:lnTo>
                  <a:pt x="807" y="1552"/>
                </a:lnTo>
                <a:lnTo>
                  <a:pt x="805" y="1552"/>
                </a:lnTo>
                <a:lnTo>
                  <a:pt x="805" y="1549"/>
                </a:lnTo>
                <a:lnTo>
                  <a:pt x="805" y="1540"/>
                </a:lnTo>
                <a:lnTo>
                  <a:pt x="788" y="1538"/>
                </a:lnTo>
                <a:lnTo>
                  <a:pt x="787" y="1538"/>
                </a:lnTo>
                <a:lnTo>
                  <a:pt x="777" y="1535"/>
                </a:lnTo>
                <a:lnTo>
                  <a:pt x="761" y="1531"/>
                </a:lnTo>
                <a:lnTo>
                  <a:pt x="760" y="1530"/>
                </a:lnTo>
                <a:lnTo>
                  <a:pt x="755" y="1529"/>
                </a:lnTo>
                <a:lnTo>
                  <a:pt x="751" y="1528"/>
                </a:lnTo>
                <a:lnTo>
                  <a:pt x="748" y="1527"/>
                </a:lnTo>
                <a:lnTo>
                  <a:pt x="745" y="1526"/>
                </a:lnTo>
                <a:lnTo>
                  <a:pt x="744" y="1527"/>
                </a:lnTo>
                <a:lnTo>
                  <a:pt x="744" y="1528"/>
                </a:lnTo>
                <a:lnTo>
                  <a:pt x="745" y="1530"/>
                </a:lnTo>
                <a:lnTo>
                  <a:pt x="748" y="1532"/>
                </a:lnTo>
                <a:lnTo>
                  <a:pt x="751" y="1538"/>
                </a:lnTo>
                <a:lnTo>
                  <a:pt x="716" y="1565"/>
                </a:lnTo>
                <a:lnTo>
                  <a:pt x="715" y="1566"/>
                </a:lnTo>
                <a:lnTo>
                  <a:pt x="712" y="1567"/>
                </a:lnTo>
                <a:lnTo>
                  <a:pt x="711" y="1569"/>
                </a:lnTo>
                <a:lnTo>
                  <a:pt x="710" y="1569"/>
                </a:lnTo>
                <a:lnTo>
                  <a:pt x="710" y="1570"/>
                </a:lnTo>
                <a:lnTo>
                  <a:pt x="709" y="1570"/>
                </a:lnTo>
                <a:lnTo>
                  <a:pt x="708" y="1570"/>
                </a:lnTo>
                <a:lnTo>
                  <a:pt x="707" y="1570"/>
                </a:lnTo>
                <a:lnTo>
                  <a:pt x="706" y="1570"/>
                </a:lnTo>
                <a:lnTo>
                  <a:pt x="704" y="1570"/>
                </a:lnTo>
                <a:lnTo>
                  <a:pt x="703" y="1570"/>
                </a:lnTo>
                <a:lnTo>
                  <a:pt x="703" y="1571"/>
                </a:lnTo>
                <a:lnTo>
                  <a:pt x="702" y="1571"/>
                </a:lnTo>
                <a:lnTo>
                  <a:pt x="702" y="1575"/>
                </a:lnTo>
                <a:lnTo>
                  <a:pt x="701" y="1578"/>
                </a:lnTo>
                <a:lnTo>
                  <a:pt x="702" y="1579"/>
                </a:lnTo>
                <a:lnTo>
                  <a:pt x="702" y="1580"/>
                </a:lnTo>
                <a:lnTo>
                  <a:pt x="702" y="1581"/>
                </a:lnTo>
                <a:lnTo>
                  <a:pt x="702" y="1602"/>
                </a:lnTo>
                <a:lnTo>
                  <a:pt x="703" y="1602"/>
                </a:lnTo>
                <a:lnTo>
                  <a:pt x="703" y="1609"/>
                </a:lnTo>
                <a:lnTo>
                  <a:pt x="703" y="1623"/>
                </a:lnTo>
                <a:lnTo>
                  <a:pt x="702" y="1632"/>
                </a:lnTo>
                <a:lnTo>
                  <a:pt x="701" y="1632"/>
                </a:lnTo>
                <a:lnTo>
                  <a:pt x="700" y="1631"/>
                </a:lnTo>
                <a:lnTo>
                  <a:pt x="699" y="1631"/>
                </a:lnTo>
                <a:lnTo>
                  <a:pt x="699" y="1630"/>
                </a:lnTo>
                <a:lnTo>
                  <a:pt x="699" y="1629"/>
                </a:lnTo>
                <a:lnTo>
                  <a:pt x="698" y="1629"/>
                </a:lnTo>
                <a:lnTo>
                  <a:pt x="696" y="1629"/>
                </a:lnTo>
                <a:lnTo>
                  <a:pt x="696" y="1628"/>
                </a:lnTo>
                <a:lnTo>
                  <a:pt x="695" y="1628"/>
                </a:lnTo>
                <a:lnTo>
                  <a:pt x="694" y="1626"/>
                </a:lnTo>
                <a:lnTo>
                  <a:pt x="694" y="1625"/>
                </a:lnTo>
                <a:lnTo>
                  <a:pt x="694" y="1626"/>
                </a:lnTo>
                <a:lnTo>
                  <a:pt x="693" y="1626"/>
                </a:lnTo>
                <a:lnTo>
                  <a:pt x="693" y="1625"/>
                </a:lnTo>
                <a:lnTo>
                  <a:pt x="692" y="1625"/>
                </a:lnTo>
                <a:lnTo>
                  <a:pt x="691" y="1624"/>
                </a:lnTo>
                <a:lnTo>
                  <a:pt x="690" y="1624"/>
                </a:lnTo>
                <a:lnTo>
                  <a:pt x="689" y="1624"/>
                </a:lnTo>
                <a:lnTo>
                  <a:pt x="687" y="1624"/>
                </a:lnTo>
                <a:lnTo>
                  <a:pt x="687" y="1623"/>
                </a:lnTo>
                <a:lnTo>
                  <a:pt x="686" y="1623"/>
                </a:lnTo>
                <a:lnTo>
                  <a:pt x="686" y="1622"/>
                </a:lnTo>
                <a:lnTo>
                  <a:pt x="687" y="1622"/>
                </a:lnTo>
                <a:lnTo>
                  <a:pt x="686" y="1622"/>
                </a:lnTo>
                <a:lnTo>
                  <a:pt x="683" y="1622"/>
                </a:lnTo>
                <a:lnTo>
                  <a:pt x="681" y="1622"/>
                </a:lnTo>
                <a:lnTo>
                  <a:pt x="678" y="1622"/>
                </a:lnTo>
                <a:lnTo>
                  <a:pt x="677" y="1622"/>
                </a:lnTo>
                <a:lnTo>
                  <a:pt x="676" y="1622"/>
                </a:lnTo>
                <a:lnTo>
                  <a:pt x="675" y="1622"/>
                </a:lnTo>
                <a:lnTo>
                  <a:pt x="674" y="1622"/>
                </a:lnTo>
                <a:lnTo>
                  <a:pt x="673" y="1622"/>
                </a:lnTo>
                <a:lnTo>
                  <a:pt x="670" y="1621"/>
                </a:lnTo>
                <a:lnTo>
                  <a:pt x="655" y="1621"/>
                </a:lnTo>
                <a:lnTo>
                  <a:pt x="647" y="1621"/>
                </a:lnTo>
                <a:lnTo>
                  <a:pt x="636" y="1621"/>
                </a:lnTo>
                <a:lnTo>
                  <a:pt x="631" y="1621"/>
                </a:lnTo>
                <a:lnTo>
                  <a:pt x="628" y="1621"/>
                </a:lnTo>
                <a:lnTo>
                  <a:pt x="625" y="1621"/>
                </a:lnTo>
                <a:lnTo>
                  <a:pt x="625" y="1622"/>
                </a:lnTo>
                <a:lnTo>
                  <a:pt x="625" y="1623"/>
                </a:lnTo>
                <a:lnTo>
                  <a:pt x="625" y="1624"/>
                </a:lnTo>
                <a:lnTo>
                  <a:pt x="625" y="1625"/>
                </a:lnTo>
                <a:lnTo>
                  <a:pt x="626" y="1632"/>
                </a:lnTo>
                <a:lnTo>
                  <a:pt x="627" y="1638"/>
                </a:lnTo>
                <a:lnTo>
                  <a:pt x="628" y="1642"/>
                </a:lnTo>
                <a:lnTo>
                  <a:pt x="628" y="1643"/>
                </a:lnTo>
                <a:lnTo>
                  <a:pt x="631" y="1643"/>
                </a:lnTo>
                <a:lnTo>
                  <a:pt x="631" y="1642"/>
                </a:lnTo>
                <a:lnTo>
                  <a:pt x="631" y="1641"/>
                </a:lnTo>
                <a:lnTo>
                  <a:pt x="632" y="1641"/>
                </a:lnTo>
                <a:lnTo>
                  <a:pt x="634" y="1641"/>
                </a:lnTo>
                <a:lnTo>
                  <a:pt x="636" y="1641"/>
                </a:lnTo>
                <a:lnTo>
                  <a:pt x="639" y="1641"/>
                </a:lnTo>
                <a:lnTo>
                  <a:pt x="639" y="1640"/>
                </a:lnTo>
                <a:lnTo>
                  <a:pt x="639" y="1639"/>
                </a:lnTo>
                <a:lnTo>
                  <a:pt x="639" y="1638"/>
                </a:lnTo>
                <a:lnTo>
                  <a:pt x="639" y="1637"/>
                </a:lnTo>
                <a:lnTo>
                  <a:pt x="639" y="1634"/>
                </a:lnTo>
                <a:lnTo>
                  <a:pt x="643" y="1634"/>
                </a:lnTo>
                <a:lnTo>
                  <a:pt x="644" y="1634"/>
                </a:lnTo>
                <a:lnTo>
                  <a:pt x="648" y="1634"/>
                </a:lnTo>
                <a:lnTo>
                  <a:pt x="649" y="1634"/>
                </a:lnTo>
                <a:lnTo>
                  <a:pt x="652" y="1634"/>
                </a:lnTo>
                <a:lnTo>
                  <a:pt x="655" y="1634"/>
                </a:lnTo>
                <a:lnTo>
                  <a:pt x="657" y="1636"/>
                </a:lnTo>
                <a:lnTo>
                  <a:pt x="658" y="1636"/>
                </a:lnTo>
                <a:lnTo>
                  <a:pt x="658" y="1638"/>
                </a:lnTo>
                <a:lnTo>
                  <a:pt x="658" y="1640"/>
                </a:lnTo>
                <a:lnTo>
                  <a:pt x="658" y="1641"/>
                </a:lnTo>
                <a:lnTo>
                  <a:pt x="658" y="1642"/>
                </a:lnTo>
                <a:lnTo>
                  <a:pt x="658" y="1645"/>
                </a:lnTo>
                <a:lnTo>
                  <a:pt x="658" y="1646"/>
                </a:lnTo>
                <a:lnTo>
                  <a:pt x="658" y="1647"/>
                </a:lnTo>
                <a:lnTo>
                  <a:pt x="658" y="1649"/>
                </a:lnTo>
                <a:lnTo>
                  <a:pt x="658" y="1651"/>
                </a:lnTo>
                <a:lnTo>
                  <a:pt x="657" y="1651"/>
                </a:lnTo>
                <a:lnTo>
                  <a:pt x="655" y="1651"/>
                </a:lnTo>
                <a:lnTo>
                  <a:pt x="655" y="1654"/>
                </a:lnTo>
                <a:lnTo>
                  <a:pt x="653" y="1655"/>
                </a:lnTo>
                <a:lnTo>
                  <a:pt x="653" y="1659"/>
                </a:lnTo>
                <a:lnTo>
                  <a:pt x="653" y="1662"/>
                </a:lnTo>
                <a:lnTo>
                  <a:pt x="653" y="1666"/>
                </a:lnTo>
                <a:lnTo>
                  <a:pt x="655" y="1666"/>
                </a:lnTo>
                <a:lnTo>
                  <a:pt x="659" y="1666"/>
                </a:lnTo>
                <a:lnTo>
                  <a:pt x="660" y="1666"/>
                </a:lnTo>
                <a:lnTo>
                  <a:pt x="661" y="1666"/>
                </a:lnTo>
                <a:lnTo>
                  <a:pt x="661" y="1667"/>
                </a:lnTo>
                <a:lnTo>
                  <a:pt x="662" y="1667"/>
                </a:lnTo>
                <a:lnTo>
                  <a:pt x="664" y="1667"/>
                </a:lnTo>
                <a:lnTo>
                  <a:pt x="666" y="1667"/>
                </a:lnTo>
                <a:lnTo>
                  <a:pt x="672" y="1667"/>
                </a:lnTo>
                <a:lnTo>
                  <a:pt x="678" y="1668"/>
                </a:lnTo>
                <a:close/>
                <a:moveTo>
                  <a:pt x="643" y="1663"/>
                </a:moveTo>
                <a:lnTo>
                  <a:pt x="643" y="1658"/>
                </a:lnTo>
                <a:lnTo>
                  <a:pt x="643" y="1654"/>
                </a:lnTo>
                <a:lnTo>
                  <a:pt x="642" y="1654"/>
                </a:lnTo>
                <a:lnTo>
                  <a:pt x="639" y="1654"/>
                </a:lnTo>
                <a:lnTo>
                  <a:pt x="639" y="1651"/>
                </a:lnTo>
                <a:lnTo>
                  <a:pt x="635" y="1651"/>
                </a:lnTo>
                <a:lnTo>
                  <a:pt x="631" y="1651"/>
                </a:lnTo>
                <a:lnTo>
                  <a:pt x="630" y="1651"/>
                </a:lnTo>
                <a:lnTo>
                  <a:pt x="630" y="1650"/>
                </a:lnTo>
                <a:lnTo>
                  <a:pt x="630" y="1649"/>
                </a:lnTo>
                <a:lnTo>
                  <a:pt x="630" y="1648"/>
                </a:lnTo>
                <a:lnTo>
                  <a:pt x="628" y="1646"/>
                </a:lnTo>
                <a:lnTo>
                  <a:pt x="628" y="1645"/>
                </a:lnTo>
                <a:lnTo>
                  <a:pt x="627" y="1645"/>
                </a:lnTo>
                <a:lnTo>
                  <a:pt x="627" y="1646"/>
                </a:lnTo>
                <a:lnTo>
                  <a:pt x="627" y="1647"/>
                </a:lnTo>
                <a:lnTo>
                  <a:pt x="627" y="1649"/>
                </a:lnTo>
                <a:lnTo>
                  <a:pt x="627" y="1651"/>
                </a:lnTo>
                <a:lnTo>
                  <a:pt x="628" y="1653"/>
                </a:lnTo>
                <a:lnTo>
                  <a:pt x="628" y="1654"/>
                </a:lnTo>
                <a:lnTo>
                  <a:pt x="628" y="1655"/>
                </a:lnTo>
                <a:lnTo>
                  <a:pt x="627" y="1656"/>
                </a:lnTo>
                <a:lnTo>
                  <a:pt x="627" y="1657"/>
                </a:lnTo>
                <a:lnTo>
                  <a:pt x="627" y="1658"/>
                </a:lnTo>
                <a:lnTo>
                  <a:pt x="627" y="1659"/>
                </a:lnTo>
                <a:lnTo>
                  <a:pt x="627" y="1661"/>
                </a:lnTo>
                <a:lnTo>
                  <a:pt x="627" y="1662"/>
                </a:lnTo>
                <a:lnTo>
                  <a:pt x="627" y="1663"/>
                </a:lnTo>
                <a:lnTo>
                  <a:pt x="627" y="1664"/>
                </a:lnTo>
                <a:lnTo>
                  <a:pt x="628" y="1664"/>
                </a:lnTo>
                <a:lnTo>
                  <a:pt x="630" y="1664"/>
                </a:lnTo>
                <a:lnTo>
                  <a:pt x="638" y="1665"/>
                </a:lnTo>
                <a:lnTo>
                  <a:pt x="641" y="1665"/>
                </a:lnTo>
                <a:lnTo>
                  <a:pt x="643" y="1665"/>
                </a:lnTo>
                <a:lnTo>
                  <a:pt x="643" y="1663"/>
                </a:lnTo>
                <a:close/>
                <a:moveTo>
                  <a:pt x="607" y="1571"/>
                </a:moveTo>
                <a:lnTo>
                  <a:pt x="607" y="1570"/>
                </a:lnTo>
                <a:lnTo>
                  <a:pt x="608" y="1569"/>
                </a:lnTo>
                <a:lnTo>
                  <a:pt x="609" y="1567"/>
                </a:lnTo>
                <a:lnTo>
                  <a:pt x="609" y="1566"/>
                </a:lnTo>
                <a:lnTo>
                  <a:pt x="610" y="1565"/>
                </a:lnTo>
                <a:lnTo>
                  <a:pt x="613" y="1562"/>
                </a:lnTo>
                <a:lnTo>
                  <a:pt x="614" y="1560"/>
                </a:lnTo>
                <a:lnTo>
                  <a:pt x="618" y="1555"/>
                </a:lnTo>
                <a:lnTo>
                  <a:pt x="619" y="1554"/>
                </a:lnTo>
                <a:lnTo>
                  <a:pt x="623" y="1549"/>
                </a:lnTo>
                <a:lnTo>
                  <a:pt x="624" y="1548"/>
                </a:lnTo>
                <a:lnTo>
                  <a:pt x="624" y="1547"/>
                </a:lnTo>
                <a:lnTo>
                  <a:pt x="626" y="1545"/>
                </a:lnTo>
                <a:lnTo>
                  <a:pt x="627" y="1544"/>
                </a:lnTo>
                <a:lnTo>
                  <a:pt x="628" y="1543"/>
                </a:lnTo>
                <a:lnTo>
                  <a:pt x="628" y="1541"/>
                </a:lnTo>
                <a:lnTo>
                  <a:pt x="631" y="1540"/>
                </a:lnTo>
                <a:lnTo>
                  <a:pt x="630" y="1540"/>
                </a:lnTo>
                <a:lnTo>
                  <a:pt x="627" y="1538"/>
                </a:lnTo>
                <a:lnTo>
                  <a:pt x="624" y="1536"/>
                </a:lnTo>
                <a:lnTo>
                  <a:pt x="618" y="1530"/>
                </a:lnTo>
                <a:lnTo>
                  <a:pt x="611" y="1526"/>
                </a:lnTo>
                <a:lnTo>
                  <a:pt x="610" y="1524"/>
                </a:lnTo>
                <a:lnTo>
                  <a:pt x="609" y="1524"/>
                </a:lnTo>
                <a:lnTo>
                  <a:pt x="606" y="1523"/>
                </a:lnTo>
                <a:lnTo>
                  <a:pt x="605" y="1522"/>
                </a:lnTo>
                <a:lnTo>
                  <a:pt x="602" y="1521"/>
                </a:lnTo>
                <a:lnTo>
                  <a:pt x="606" y="1514"/>
                </a:lnTo>
                <a:lnTo>
                  <a:pt x="602" y="1514"/>
                </a:lnTo>
                <a:lnTo>
                  <a:pt x="600" y="1514"/>
                </a:lnTo>
                <a:lnTo>
                  <a:pt x="601" y="1519"/>
                </a:lnTo>
                <a:lnTo>
                  <a:pt x="600" y="1520"/>
                </a:lnTo>
                <a:lnTo>
                  <a:pt x="599" y="1522"/>
                </a:lnTo>
                <a:lnTo>
                  <a:pt x="597" y="1522"/>
                </a:lnTo>
                <a:lnTo>
                  <a:pt x="597" y="1521"/>
                </a:lnTo>
                <a:lnTo>
                  <a:pt x="594" y="1521"/>
                </a:lnTo>
                <a:lnTo>
                  <a:pt x="593" y="1528"/>
                </a:lnTo>
                <a:lnTo>
                  <a:pt x="592" y="1533"/>
                </a:lnTo>
                <a:lnTo>
                  <a:pt x="592" y="1535"/>
                </a:lnTo>
                <a:lnTo>
                  <a:pt x="594" y="1536"/>
                </a:lnTo>
                <a:lnTo>
                  <a:pt x="596" y="1537"/>
                </a:lnTo>
                <a:lnTo>
                  <a:pt x="597" y="1538"/>
                </a:lnTo>
                <a:lnTo>
                  <a:pt x="603" y="1540"/>
                </a:lnTo>
                <a:lnTo>
                  <a:pt x="606" y="1543"/>
                </a:lnTo>
                <a:lnTo>
                  <a:pt x="607" y="1545"/>
                </a:lnTo>
                <a:lnTo>
                  <a:pt x="608" y="1545"/>
                </a:lnTo>
                <a:lnTo>
                  <a:pt x="609" y="1545"/>
                </a:lnTo>
                <a:lnTo>
                  <a:pt x="610" y="1546"/>
                </a:lnTo>
                <a:lnTo>
                  <a:pt x="609" y="1546"/>
                </a:lnTo>
                <a:lnTo>
                  <a:pt x="608" y="1546"/>
                </a:lnTo>
                <a:lnTo>
                  <a:pt x="607" y="1547"/>
                </a:lnTo>
                <a:lnTo>
                  <a:pt x="607" y="1548"/>
                </a:lnTo>
                <a:lnTo>
                  <a:pt x="608" y="1549"/>
                </a:lnTo>
                <a:lnTo>
                  <a:pt x="608" y="1552"/>
                </a:lnTo>
                <a:lnTo>
                  <a:pt x="600" y="1552"/>
                </a:lnTo>
                <a:lnTo>
                  <a:pt x="600" y="1560"/>
                </a:lnTo>
                <a:lnTo>
                  <a:pt x="600" y="1561"/>
                </a:lnTo>
                <a:lnTo>
                  <a:pt x="600" y="1562"/>
                </a:lnTo>
                <a:lnTo>
                  <a:pt x="600" y="1563"/>
                </a:lnTo>
                <a:lnTo>
                  <a:pt x="597" y="1565"/>
                </a:lnTo>
                <a:lnTo>
                  <a:pt x="597" y="1566"/>
                </a:lnTo>
                <a:lnTo>
                  <a:pt x="598" y="1566"/>
                </a:lnTo>
                <a:lnTo>
                  <a:pt x="599" y="1566"/>
                </a:lnTo>
                <a:lnTo>
                  <a:pt x="599" y="1567"/>
                </a:lnTo>
                <a:lnTo>
                  <a:pt x="599" y="1569"/>
                </a:lnTo>
                <a:lnTo>
                  <a:pt x="600" y="1569"/>
                </a:lnTo>
                <a:lnTo>
                  <a:pt x="600" y="1570"/>
                </a:lnTo>
                <a:lnTo>
                  <a:pt x="601" y="1570"/>
                </a:lnTo>
                <a:lnTo>
                  <a:pt x="606" y="1572"/>
                </a:lnTo>
                <a:lnTo>
                  <a:pt x="607" y="1571"/>
                </a:lnTo>
                <a:close/>
                <a:moveTo>
                  <a:pt x="1698" y="1520"/>
                </a:moveTo>
                <a:lnTo>
                  <a:pt x="1697" y="1520"/>
                </a:lnTo>
                <a:lnTo>
                  <a:pt x="1697" y="1521"/>
                </a:lnTo>
                <a:lnTo>
                  <a:pt x="1697" y="1526"/>
                </a:lnTo>
                <a:lnTo>
                  <a:pt x="1697" y="1528"/>
                </a:lnTo>
                <a:lnTo>
                  <a:pt x="1697" y="1529"/>
                </a:lnTo>
                <a:lnTo>
                  <a:pt x="1696" y="1532"/>
                </a:lnTo>
                <a:lnTo>
                  <a:pt x="1696" y="1533"/>
                </a:lnTo>
                <a:lnTo>
                  <a:pt x="1696" y="1536"/>
                </a:lnTo>
                <a:lnTo>
                  <a:pt x="1695" y="1536"/>
                </a:lnTo>
                <a:lnTo>
                  <a:pt x="1695" y="1538"/>
                </a:lnTo>
                <a:lnTo>
                  <a:pt x="1693" y="1539"/>
                </a:lnTo>
                <a:lnTo>
                  <a:pt x="1692" y="1540"/>
                </a:lnTo>
                <a:lnTo>
                  <a:pt x="1692" y="1543"/>
                </a:lnTo>
                <a:lnTo>
                  <a:pt x="1692" y="1545"/>
                </a:lnTo>
                <a:lnTo>
                  <a:pt x="1693" y="1545"/>
                </a:lnTo>
                <a:lnTo>
                  <a:pt x="1697" y="1545"/>
                </a:lnTo>
                <a:lnTo>
                  <a:pt x="1700" y="1545"/>
                </a:lnTo>
                <a:lnTo>
                  <a:pt x="1701" y="1545"/>
                </a:lnTo>
                <a:lnTo>
                  <a:pt x="1704" y="1545"/>
                </a:lnTo>
                <a:lnTo>
                  <a:pt x="1705" y="1545"/>
                </a:lnTo>
                <a:lnTo>
                  <a:pt x="1706" y="1545"/>
                </a:lnTo>
                <a:lnTo>
                  <a:pt x="1707" y="1545"/>
                </a:lnTo>
                <a:lnTo>
                  <a:pt x="1709" y="1545"/>
                </a:lnTo>
                <a:lnTo>
                  <a:pt x="1710" y="1545"/>
                </a:lnTo>
                <a:lnTo>
                  <a:pt x="1713" y="1545"/>
                </a:lnTo>
                <a:lnTo>
                  <a:pt x="1715" y="1546"/>
                </a:lnTo>
                <a:lnTo>
                  <a:pt x="1716" y="1546"/>
                </a:lnTo>
                <a:lnTo>
                  <a:pt x="1717" y="1546"/>
                </a:lnTo>
                <a:lnTo>
                  <a:pt x="1718" y="1546"/>
                </a:lnTo>
                <a:lnTo>
                  <a:pt x="1719" y="1546"/>
                </a:lnTo>
                <a:lnTo>
                  <a:pt x="1721" y="1546"/>
                </a:lnTo>
                <a:lnTo>
                  <a:pt x="1722" y="1546"/>
                </a:lnTo>
                <a:lnTo>
                  <a:pt x="1723" y="1546"/>
                </a:lnTo>
                <a:lnTo>
                  <a:pt x="1724" y="1546"/>
                </a:lnTo>
                <a:lnTo>
                  <a:pt x="1725" y="1546"/>
                </a:lnTo>
                <a:lnTo>
                  <a:pt x="1726" y="1546"/>
                </a:lnTo>
                <a:lnTo>
                  <a:pt x="1727" y="1546"/>
                </a:lnTo>
                <a:lnTo>
                  <a:pt x="1729" y="1546"/>
                </a:lnTo>
                <a:lnTo>
                  <a:pt x="1730" y="1546"/>
                </a:lnTo>
                <a:lnTo>
                  <a:pt x="1731" y="1546"/>
                </a:lnTo>
                <a:lnTo>
                  <a:pt x="1732" y="1546"/>
                </a:lnTo>
                <a:lnTo>
                  <a:pt x="1733" y="1546"/>
                </a:lnTo>
                <a:lnTo>
                  <a:pt x="1734" y="1546"/>
                </a:lnTo>
                <a:lnTo>
                  <a:pt x="1735" y="1546"/>
                </a:lnTo>
                <a:lnTo>
                  <a:pt x="1736" y="1546"/>
                </a:lnTo>
                <a:lnTo>
                  <a:pt x="1738" y="1546"/>
                </a:lnTo>
                <a:lnTo>
                  <a:pt x="1740" y="1546"/>
                </a:lnTo>
                <a:lnTo>
                  <a:pt x="1741" y="1546"/>
                </a:lnTo>
                <a:lnTo>
                  <a:pt x="1741" y="1545"/>
                </a:lnTo>
                <a:lnTo>
                  <a:pt x="1741" y="1544"/>
                </a:lnTo>
                <a:lnTo>
                  <a:pt x="1742" y="1543"/>
                </a:lnTo>
                <a:lnTo>
                  <a:pt x="1744" y="1543"/>
                </a:lnTo>
                <a:lnTo>
                  <a:pt x="1744" y="1541"/>
                </a:lnTo>
                <a:lnTo>
                  <a:pt x="1746" y="1541"/>
                </a:lnTo>
                <a:lnTo>
                  <a:pt x="1748" y="1540"/>
                </a:lnTo>
                <a:lnTo>
                  <a:pt x="1749" y="1540"/>
                </a:lnTo>
                <a:lnTo>
                  <a:pt x="1752" y="1539"/>
                </a:lnTo>
                <a:lnTo>
                  <a:pt x="1755" y="1538"/>
                </a:lnTo>
                <a:lnTo>
                  <a:pt x="1756" y="1538"/>
                </a:lnTo>
                <a:lnTo>
                  <a:pt x="1757" y="1537"/>
                </a:lnTo>
                <a:lnTo>
                  <a:pt x="1759" y="1536"/>
                </a:lnTo>
                <a:lnTo>
                  <a:pt x="1760" y="1536"/>
                </a:lnTo>
                <a:lnTo>
                  <a:pt x="1763" y="1535"/>
                </a:lnTo>
                <a:lnTo>
                  <a:pt x="1765" y="1535"/>
                </a:lnTo>
                <a:lnTo>
                  <a:pt x="1766" y="1533"/>
                </a:lnTo>
                <a:lnTo>
                  <a:pt x="1768" y="1533"/>
                </a:lnTo>
                <a:lnTo>
                  <a:pt x="1770" y="1532"/>
                </a:lnTo>
                <a:lnTo>
                  <a:pt x="1772" y="1531"/>
                </a:lnTo>
                <a:lnTo>
                  <a:pt x="1773" y="1531"/>
                </a:lnTo>
                <a:lnTo>
                  <a:pt x="1774" y="1531"/>
                </a:lnTo>
                <a:lnTo>
                  <a:pt x="1776" y="1530"/>
                </a:lnTo>
                <a:lnTo>
                  <a:pt x="1776" y="1531"/>
                </a:lnTo>
                <a:lnTo>
                  <a:pt x="1776" y="1533"/>
                </a:lnTo>
                <a:lnTo>
                  <a:pt x="1776" y="1538"/>
                </a:lnTo>
                <a:lnTo>
                  <a:pt x="1776" y="1539"/>
                </a:lnTo>
                <a:lnTo>
                  <a:pt x="1776" y="1540"/>
                </a:lnTo>
                <a:lnTo>
                  <a:pt x="1776" y="1543"/>
                </a:lnTo>
                <a:lnTo>
                  <a:pt x="1776" y="1544"/>
                </a:lnTo>
                <a:lnTo>
                  <a:pt x="1776" y="1547"/>
                </a:lnTo>
                <a:lnTo>
                  <a:pt x="1776" y="1548"/>
                </a:lnTo>
                <a:lnTo>
                  <a:pt x="1776" y="1552"/>
                </a:lnTo>
                <a:lnTo>
                  <a:pt x="1776" y="1553"/>
                </a:lnTo>
                <a:lnTo>
                  <a:pt x="1776" y="1554"/>
                </a:lnTo>
                <a:lnTo>
                  <a:pt x="1778" y="1554"/>
                </a:lnTo>
                <a:lnTo>
                  <a:pt x="1781" y="1553"/>
                </a:lnTo>
                <a:lnTo>
                  <a:pt x="1783" y="1550"/>
                </a:lnTo>
                <a:lnTo>
                  <a:pt x="1784" y="1550"/>
                </a:lnTo>
                <a:lnTo>
                  <a:pt x="1785" y="1550"/>
                </a:lnTo>
                <a:lnTo>
                  <a:pt x="1786" y="1549"/>
                </a:lnTo>
                <a:lnTo>
                  <a:pt x="1788" y="1549"/>
                </a:lnTo>
                <a:lnTo>
                  <a:pt x="1789" y="1549"/>
                </a:lnTo>
                <a:lnTo>
                  <a:pt x="1790" y="1549"/>
                </a:lnTo>
                <a:lnTo>
                  <a:pt x="1791" y="1548"/>
                </a:lnTo>
                <a:lnTo>
                  <a:pt x="1793" y="1546"/>
                </a:lnTo>
                <a:lnTo>
                  <a:pt x="1795" y="1546"/>
                </a:lnTo>
                <a:lnTo>
                  <a:pt x="1798" y="1545"/>
                </a:lnTo>
                <a:lnTo>
                  <a:pt x="1798" y="1554"/>
                </a:lnTo>
                <a:lnTo>
                  <a:pt x="1795" y="1556"/>
                </a:lnTo>
                <a:lnTo>
                  <a:pt x="1799" y="1556"/>
                </a:lnTo>
                <a:lnTo>
                  <a:pt x="1800" y="1556"/>
                </a:lnTo>
                <a:lnTo>
                  <a:pt x="1799" y="1558"/>
                </a:lnTo>
                <a:lnTo>
                  <a:pt x="1800" y="1558"/>
                </a:lnTo>
                <a:lnTo>
                  <a:pt x="1807" y="1560"/>
                </a:lnTo>
                <a:lnTo>
                  <a:pt x="1807" y="1569"/>
                </a:lnTo>
                <a:lnTo>
                  <a:pt x="1807" y="1570"/>
                </a:lnTo>
                <a:lnTo>
                  <a:pt x="1807" y="1571"/>
                </a:lnTo>
                <a:lnTo>
                  <a:pt x="1807" y="1575"/>
                </a:lnTo>
                <a:lnTo>
                  <a:pt x="1807" y="1579"/>
                </a:lnTo>
                <a:lnTo>
                  <a:pt x="1807" y="1583"/>
                </a:lnTo>
                <a:lnTo>
                  <a:pt x="1806" y="1586"/>
                </a:lnTo>
                <a:lnTo>
                  <a:pt x="1806" y="1591"/>
                </a:lnTo>
                <a:lnTo>
                  <a:pt x="1807" y="1591"/>
                </a:lnTo>
                <a:lnTo>
                  <a:pt x="1808" y="1590"/>
                </a:lnTo>
                <a:lnTo>
                  <a:pt x="1811" y="1589"/>
                </a:lnTo>
                <a:lnTo>
                  <a:pt x="1812" y="1589"/>
                </a:lnTo>
                <a:lnTo>
                  <a:pt x="1814" y="1589"/>
                </a:lnTo>
                <a:lnTo>
                  <a:pt x="1815" y="1588"/>
                </a:lnTo>
                <a:lnTo>
                  <a:pt x="1816" y="1588"/>
                </a:lnTo>
                <a:lnTo>
                  <a:pt x="1818" y="1588"/>
                </a:lnTo>
                <a:lnTo>
                  <a:pt x="1819" y="1587"/>
                </a:lnTo>
                <a:lnTo>
                  <a:pt x="1823" y="1587"/>
                </a:lnTo>
                <a:lnTo>
                  <a:pt x="1824" y="1586"/>
                </a:lnTo>
                <a:lnTo>
                  <a:pt x="1826" y="1586"/>
                </a:lnTo>
                <a:lnTo>
                  <a:pt x="1827" y="1586"/>
                </a:lnTo>
                <a:lnTo>
                  <a:pt x="1828" y="1586"/>
                </a:lnTo>
                <a:lnTo>
                  <a:pt x="1831" y="1585"/>
                </a:lnTo>
                <a:lnTo>
                  <a:pt x="1835" y="1583"/>
                </a:lnTo>
                <a:lnTo>
                  <a:pt x="1836" y="1583"/>
                </a:lnTo>
                <a:lnTo>
                  <a:pt x="1839" y="1582"/>
                </a:lnTo>
                <a:lnTo>
                  <a:pt x="1841" y="1582"/>
                </a:lnTo>
                <a:lnTo>
                  <a:pt x="1842" y="1582"/>
                </a:lnTo>
                <a:lnTo>
                  <a:pt x="1842" y="1581"/>
                </a:lnTo>
                <a:lnTo>
                  <a:pt x="1842" y="1580"/>
                </a:lnTo>
                <a:lnTo>
                  <a:pt x="1842" y="1574"/>
                </a:lnTo>
                <a:lnTo>
                  <a:pt x="1842" y="1573"/>
                </a:lnTo>
                <a:lnTo>
                  <a:pt x="1842" y="1570"/>
                </a:lnTo>
                <a:lnTo>
                  <a:pt x="1842" y="1566"/>
                </a:lnTo>
                <a:lnTo>
                  <a:pt x="1842" y="1564"/>
                </a:lnTo>
                <a:lnTo>
                  <a:pt x="1842" y="1563"/>
                </a:lnTo>
                <a:lnTo>
                  <a:pt x="1842" y="1561"/>
                </a:lnTo>
                <a:lnTo>
                  <a:pt x="1842" y="1560"/>
                </a:lnTo>
                <a:lnTo>
                  <a:pt x="1842" y="1558"/>
                </a:lnTo>
                <a:lnTo>
                  <a:pt x="1842" y="1557"/>
                </a:lnTo>
                <a:lnTo>
                  <a:pt x="1842" y="1556"/>
                </a:lnTo>
                <a:lnTo>
                  <a:pt x="1842" y="1555"/>
                </a:lnTo>
                <a:lnTo>
                  <a:pt x="1843" y="1554"/>
                </a:lnTo>
                <a:lnTo>
                  <a:pt x="1843" y="1553"/>
                </a:lnTo>
                <a:lnTo>
                  <a:pt x="1843" y="1552"/>
                </a:lnTo>
                <a:lnTo>
                  <a:pt x="1843" y="1550"/>
                </a:lnTo>
                <a:lnTo>
                  <a:pt x="1843" y="1549"/>
                </a:lnTo>
                <a:lnTo>
                  <a:pt x="1843" y="1548"/>
                </a:lnTo>
                <a:lnTo>
                  <a:pt x="1843" y="1547"/>
                </a:lnTo>
                <a:lnTo>
                  <a:pt x="1843" y="1546"/>
                </a:lnTo>
                <a:lnTo>
                  <a:pt x="1843" y="1545"/>
                </a:lnTo>
                <a:lnTo>
                  <a:pt x="1843" y="1544"/>
                </a:lnTo>
                <a:lnTo>
                  <a:pt x="1843" y="1543"/>
                </a:lnTo>
                <a:lnTo>
                  <a:pt x="1843" y="1541"/>
                </a:lnTo>
                <a:lnTo>
                  <a:pt x="1843" y="1540"/>
                </a:lnTo>
                <a:lnTo>
                  <a:pt x="1843" y="1538"/>
                </a:lnTo>
                <a:lnTo>
                  <a:pt x="1843" y="1537"/>
                </a:lnTo>
                <a:lnTo>
                  <a:pt x="1843" y="1536"/>
                </a:lnTo>
                <a:lnTo>
                  <a:pt x="1843" y="1535"/>
                </a:lnTo>
                <a:lnTo>
                  <a:pt x="1843" y="1533"/>
                </a:lnTo>
                <a:lnTo>
                  <a:pt x="1843" y="1532"/>
                </a:lnTo>
                <a:lnTo>
                  <a:pt x="1843" y="1531"/>
                </a:lnTo>
                <a:lnTo>
                  <a:pt x="1843" y="1528"/>
                </a:lnTo>
                <a:lnTo>
                  <a:pt x="1843" y="1527"/>
                </a:lnTo>
                <a:lnTo>
                  <a:pt x="1843" y="1526"/>
                </a:lnTo>
                <a:lnTo>
                  <a:pt x="1843" y="1524"/>
                </a:lnTo>
                <a:lnTo>
                  <a:pt x="1843" y="1523"/>
                </a:lnTo>
                <a:lnTo>
                  <a:pt x="1843" y="1522"/>
                </a:lnTo>
                <a:lnTo>
                  <a:pt x="1843" y="1521"/>
                </a:lnTo>
                <a:lnTo>
                  <a:pt x="1843" y="1520"/>
                </a:lnTo>
                <a:lnTo>
                  <a:pt x="1843" y="1519"/>
                </a:lnTo>
                <a:lnTo>
                  <a:pt x="1843" y="1518"/>
                </a:lnTo>
                <a:lnTo>
                  <a:pt x="1843" y="1516"/>
                </a:lnTo>
                <a:lnTo>
                  <a:pt x="1843" y="1515"/>
                </a:lnTo>
                <a:lnTo>
                  <a:pt x="1843" y="1514"/>
                </a:lnTo>
                <a:lnTo>
                  <a:pt x="1843" y="1513"/>
                </a:lnTo>
                <a:lnTo>
                  <a:pt x="1843" y="1512"/>
                </a:lnTo>
                <a:lnTo>
                  <a:pt x="1843" y="1511"/>
                </a:lnTo>
                <a:lnTo>
                  <a:pt x="1844" y="1510"/>
                </a:lnTo>
                <a:lnTo>
                  <a:pt x="1844" y="1508"/>
                </a:lnTo>
                <a:lnTo>
                  <a:pt x="1844" y="1507"/>
                </a:lnTo>
                <a:lnTo>
                  <a:pt x="1844" y="1504"/>
                </a:lnTo>
                <a:lnTo>
                  <a:pt x="1836" y="1504"/>
                </a:lnTo>
                <a:lnTo>
                  <a:pt x="1832" y="1504"/>
                </a:lnTo>
                <a:lnTo>
                  <a:pt x="1829" y="1504"/>
                </a:lnTo>
                <a:lnTo>
                  <a:pt x="1827" y="1504"/>
                </a:lnTo>
                <a:lnTo>
                  <a:pt x="1826" y="1504"/>
                </a:lnTo>
                <a:lnTo>
                  <a:pt x="1824" y="1504"/>
                </a:lnTo>
                <a:lnTo>
                  <a:pt x="1823" y="1504"/>
                </a:lnTo>
                <a:lnTo>
                  <a:pt x="1822" y="1504"/>
                </a:lnTo>
                <a:lnTo>
                  <a:pt x="1820" y="1504"/>
                </a:lnTo>
                <a:lnTo>
                  <a:pt x="1819" y="1504"/>
                </a:lnTo>
                <a:lnTo>
                  <a:pt x="1817" y="1504"/>
                </a:lnTo>
                <a:lnTo>
                  <a:pt x="1815" y="1504"/>
                </a:lnTo>
                <a:lnTo>
                  <a:pt x="1812" y="1504"/>
                </a:lnTo>
                <a:lnTo>
                  <a:pt x="1809" y="1504"/>
                </a:lnTo>
                <a:lnTo>
                  <a:pt x="1807" y="1504"/>
                </a:lnTo>
                <a:lnTo>
                  <a:pt x="1807" y="1506"/>
                </a:lnTo>
                <a:lnTo>
                  <a:pt x="1802" y="1506"/>
                </a:lnTo>
                <a:lnTo>
                  <a:pt x="1801" y="1507"/>
                </a:lnTo>
                <a:lnTo>
                  <a:pt x="1801" y="1508"/>
                </a:lnTo>
                <a:lnTo>
                  <a:pt x="1800" y="1508"/>
                </a:lnTo>
                <a:lnTo>
                  <a:pt x="1800" y="1511"/>
                </a:lnTo>
                <a:lnTo>
                  <a:pt x="1800" y="1513"/>
                </a:lnTo>
                <a:lnTo>
                  <a:pt x="1800" y="1514"/>
                </a:lnTo>
                <a:lnTo>
                  <a:pt x="1800" y="1515"/>
                </a:lnTo>
                <a:lnTo>
                  <a:pt x="1800" y="1519"/>
                </a:lnTo>
                <a:lnTo>
                  <a:pt x="1799" y="1519"/>
                </a:lnTo>
                <a:lnTo>
                  <a:pt x="1795" y="1518"/>
                </a:lnTo>
                <a:lnTo>
                  <a:pt x="1793" y="1518"/>
                </a:lnTo>
                <a:lnTo>
                  <a:pt x="1792" y="1518"/>
                </a:lnTo>
                <a:lnTo>
                  <a:pt x="1791" y="1518"/>
                </a:lnTo>
                <a:lnTo>
                  <a:pt x="1789" y="1518"/>
                </a:lnTo>
                <a:lnTo>
                  <a:pt x="1788" y="1518"/>
                </a:lnTo>
                <a:lnTo>
                  <a:pt x="1786" y="1518"/>
                </a:lnTo>
                <a:lnTo>
                  <a:pt x="1785" y="1518"/>
                </a:lnTo>
                <a:lnTo>
                  <a:pt x="1783" y="1518"/>
                </a:lnTo>
                <a:lnTo>
                  <a:pt x="1782" y="1518"/>
                </a:lnTo>
                <a:lnTo>
                  <a:pt x="1780" y="1518"/>
                </a:lnTo>
                <a:lnTo>
                  <a:pt x="1777" y="1518"/>
                </a:lnTo>
                <a:lnTo>
                  <a:pt x="1775" y="1518"/>
                </a:lnTo>
                <a:lnTo>
                  <a:pt x="1774" y="1518"/>
                </a:lnTo>
                <a:lnTo>
                  <a:pt x="1772" y="1516"/>
                </a:lnTo>
                <a:lnTo>
                  <a:pt x="1769" y="1516"/>
                </a:lnTo>
                <a:lnTo>
                  <a:pt x="1765" y="1516"/>
                </a:lnTo>
                <a:lnTo>
                  <a:pt x="1764" y="1516"/>
                </a:lnTo>
                <a:lnTo>
                  <a:pt x="1758" y="1516"/>
                </a:lnTo>
                <a:lnTo>
                  <a:pt x="1758" y="1515"/>
                </a:lnTo>
                <a:lnTo>
                  <a:pt x="1757" y="1513"/>
                </a:lnTo>
                <a:lnTo>
                  <a:pt x="1757" y="1511"/>
                </a:lnTo>
                <a:lnTo>
                  <a:pt x="1756" y="1508"/>
                </a:lnTo>
                <a:lnTo>
                  <a:pt x="1756" y="1506"/>
                </a:lnTo>
                <a:lnTo>
                  <a:pt x="1755" y="1503"/>
                </a:lnTo>
                <a:lnTo>
                  <a:pt x="1755" y="1502"/>
                </a:lnTo>
                <a:lnTo>
                  <a:pt x="1755" y="1499"/>
                </a:lnTo>
                <a:lnTo>
                  <a:pt x="1755" y="1494"/>
                </a:lnTo>
                <a:lnTo>
                  <a:pt x="1756" y="1491"/>
                </a:lnTo>
                <a:lnTo>
                  <a:pt x="1756" y="1488"/>
                </a:lnTo>
                <a:lnTo>
                  <a:pt x="1756" y="1487"/>
                </a:lnTo>
                <a:lnTo>
                  <a:pt x="1756" y="1486"/>
                </a:lnTo>
                <a:lnTo>
                  <a:pt x="1756" y="1482"/>
                </a:lnTo>
                <a:lnTo>
                  <a:pt x="1755" y="1482"/>
                </a:lnTo>
                <a:lnTo>
                  <a:pt x="1753" y="1482"/>
                </a:lnTo>
                <a:lnTo>
                  <a:pt x="1752" y="1482"/>
                </a:lnTo>
                <a:lnTo>
                  <a:pt x="1752" y="1481"/>
                </a:lnTo>
                <a:lnTo>
                  <a:pt x="1750" y="1481"/>
                </a:lnTo>
                <a:lnTo>
                  <a:pt x="1749" y="1481"/>
                </a:lnTo>
                <a:lnTo>
                  <a:pt x="1748" y="1481"/>
                </a:lnTo>
                <a:lnTo>
                  <a:pt x="1747" y="1481"/>
                </a:lnTo>
                <a:lnTo>
                  <a:pt x="1746" y="1481"/>
                </a:lnTo>
                <a:lnTo>
                  <a:pt x="1744" y="1481"/>
                </a:lnTo>
                <a:lnTo>
                  <a:pt x="1743" y="1481"/>
                </a:lnTo>
                <a:lnTo>
                  <a:pt x="1742" y="1481"/>
                </a:lnTo>
                <a:lnTo>
                  <a:pt x="1741" y="1481"/>
                </a:lnTo>
                <a:lnTo>
                  <a:pt x="1740" y="1480"/>
                </a:lnTo>
                <a:lnTo>
                  <a:pt x="1739" y="1480"/>
                </a:lnTo>
                <a:lnTo>
                  <a:pt x="1738" y="1480"/>
                </a:lnTo>
                <a:lnTo>
                  <a:pt x="1736" y="1480"/>
                </a:lnTo>
                <a:lnTo>
                  <a:pt x="1735" y="1480"/>
                </a:lnTo>
                <a:lnTo>
                  <a:pt x="1734" y="1480"/>
                </a:lnTo>
                <a:lnTo>
                  <a:pt x="1733" y="1480"/>
                </a:lnTo>
                <a:lnTo>
                  <a:pt x="1732" y="1480"/>
                </a:lnTo>
                <a:lnTo>
                  <a:pt x="1731" y="1480"/>
                </a:lnTo>
                <a:lnTo>
                  <a:pt x="1730" y="1480"/>
                </a:lnTo>
                <a:lnTo>
                  <a:pt x="1729" y="1480"/>
                </a:lnTo>
                <a:lnTo>
                  <a:pt x="1726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2" y="1479"/>
                </a:lnTo>
                <a:lnTo>
                  <a:pt x="1721" y="1479"/>
                </a:lnTo>
                <a:lnTo>
                  <a:pt x="1719" y="1479"/>
                </a:lnTo>
                <a:lnTo>
                  <a:pt x="1718" y="1479"/>
                </a:lnTo>
                <a:lnTo>
                  <a:pt x="1717" y="1479"/>
                </a:lnTo>
                <a:lnTo>
                  <a:pt x="1716" y="1479"/>
                </a:lnTo>
                <a:lnTo>
                  <a:pt x="1715" y="1478"/>
                </a:lnTo>
                <a:lnTo>
                  <a:pt x="1713" y="1478"/>
                </a:lnTo>
                <a:lnTo>
                  <a:pt x="1712" y="1478"/>
                </a:lnTo>
                <a:lnTo>
                  <a:pt x="1710" y="1478"/>
                </a:lnTo>
                <a:lnTo>
                  <a:pt x="1709" y="1478"/>
                </a:lnTo>
                <a:lnTo>
                  <a:pt x="1708" y="1478"/>
                </a:lnTo>
                <a:lnTo>
                  <a:pt x="1707" y="1478"/>
                </a:lnTo>
                <a:lnTo>
                  <a:pt x="1706" y="1478"/>
                </a:lnTo>
                <a:lnTo>
                  <a:pt x="1705" y="1478"/>
                </a:lnTo>
                <a:lnTo>
                  <a:pt x="1704" y="1477"/>
                </a:lnTo>
                <a:lnTo>
                  <a:pt x="1702" y="1477"/>
                </a:lnTo>
                <a:lnTo>
                  <a:pt x="1701" y="1477"/>
                </a:lnTo>
                <a:lnTo>
                  <a:pt x="1700" y="1477"/>
                </a:lnTo>
                <a:lnTo>
                  <a:pt x="1699" y="1477"/>
                </a:lnTo>
                <a:lnTo>
                  <a:pt x="1698" y="1477"/>
                </a:lnTo>
                <a:lnTo>
                  <a:pt x="1697" y="1477"/>
                </a:lnTo>
                <a:lnTo>
                  <a:pt x="1696" y="1477"/>
                </a:lnTo>
                <a:lnTo>
                  <a:pt x="1695" y="1477"/>
                </a:lnTo>
                <a:lnTo>
                  <a:pt x="1693" y="1477"/>
                </a:lnTo>
                <a:lnTo>
                  <a:pt x="1692" y="1476"/>
                </a:lnTo>
                <a:lnTo>
                  <a:pt x="1690" y="1476"/>
                </a:lnTo>
                <a:lnTo>
                  <a:pt x="1690" y="1477"/>
                </a:lnTo>
                <a:lnTo>
                  <a:pt x="1689" y="1477"/>
                </a:lnTo>
                <a:lnTo>
                  <a:pt x="1689" y="1478"/>
                </a:lnTo>
                <a:lnTo>
                  <a:pt x="1689" y="1479"/>
                </a:lnTo>
                <a:lnTo>
                  <a:pt x="1688" y="1479"/>
                </a:lnTo>
                <a:lnTo>
                  <a:pt x="1688" y="1480"/>
                </a:lnTo>
                <a:lnTo>
                  <a:pt x="1687" y="1481"/>
                </a:lnTo>
                <a:lnTo>
                  <a:pt x="1687" y="1482"/>
                </a:lnTo>
                <a:lnTo>
                  <a:pt x="1688" y="1484"/>
                </a:lnTo>
                <a:lnTo>
                  <a:pt x="1688" y="1485"/>
                </a:lnTo>
                <a:lnTo>
                  <a:pt x="1688" y="1486"/>
                </a:lnTo>
                <a:lnTo>
                  <a:pt x="1688" y="1487"/>
                </a:lnTo>
                <a:lnTo>
                  <a:pt x="1688" y="1488"/>
                </a:lnTo>
                <a:lnTo>
                  <a:pt x="1688" y="1489"/>
                </a:lnTo>
                <a:lnTo>
                  <a:pt x="1688" y="1490"/>
                </a:lnTo>
                <a:lnTo>
                  <a:pt x="1688" y="1491"/>
                </a:lnTo>
                <a:lnTo>
                  <a:pt x="1688" y="1493"/>
                </a:lnTo>
                <a:lnTo>
                  <a:pt x="1688" y="1494"/>
                </a:lnTo>
                <a:lnTo>
                  <a:pt x="1688" y="1495"/>
                </a:lnTo>
                <a:lnTo>
                  <a:pt x="1688" y="1496"/>
                </a:lnTo>
                <a:lnTo>
                  <a:pt x="1687" y="1496"/>
                </a:lnTo>
                <a:lnTo>
                  <a:pt x="1687" y="1504"/>
                </a:lnTo>
                <a:lnTo>
                  <a:pt x="1689" y="1504"/>
                </a:lnTo>
                <a:lnTo>
                  <a:pt x="1691" y="1505"/>
                </a:lnTo>
                <a:lnTo>
                  <a:pt x="1692" y="1505"/>
                </a:lnTo>
                <a:lnTo>
                  <a:pt x="1693" y="1505"/>
                </a:lnTo>
                <a:lnTo>
                  <a:pt x="1695" y="1505"/>
                </a:lnTo>
                <a:lnTo>
                  <a:pt x="1695" y="1506"/>
                </a:lnTo>
                <a:lnTo>
                  <a:pt x="1696" y="1506"/>
                </a:lnTo>
                <a:lnTo>
                  <a:pt x="1696" y="1507"/>
                </a:lnTo>
                <a:lnTo>
                  <a:pt x="1696" y="1508"/>
                </a:lnTo>
                <a:lnTo>
                  <a:pt x="1697" y="1508"/>
                </a:lnTo>
                <a:lnTo>
                  <a:pt x="1697" y="1510"/>
                </a:lnTo>
                <a:lnTo>
                  <a:pt x="1697" y="1511"/>
                </a:lnTo>
                <a:lnTo>
                  <a:pt x="1698" y="1511"/>
                </a:lnTo>
                <a:lnTo>
                  <a:pt x="1698" y="1512"/>
                </a:lnTo>
                <a:lnTo>
                  <a:pt x="1698" y="1513"/>
                </a:lnTo>
                <a:lnTo>
                  <a:pt x="1699" y="1513"/>
                </a:lnTo>
                <a:lnTo>
                  <a:pt x="1699" y="1514"/>
                </a:lnTo>
                <a:lnTo>
                  <a:pt x="1699" y="1515"/>
                </a:lnTo>
                <a:lnTo>
                  <a:pt x="1699" y="1516"/>
                </a:lnTo>
                <a:lnTo>
                  <a:pt x="1698" y="1516"/>
                </a:lnTo>
                <a:lnTo>
                  <a:pt x="1698" y="1518"/>
                </a:lnTo>
                <a:lnTo>
                  <a:pt x="1698" y="1519"/>
                </a:lnTo>
                <a:lnTo>
                  <a:pt x="1698" y="1520"/>
                </a:lnTo>
                <a:close/>
                <a:moveTo>
                  <a:pt x="1869" y="1562"/>
                </a:moveTo>
                <a:lnTo>
                  <a:pt x="1870" y="1562"/>
                </a:lnTo>
                <a:lnTo>
                  <a:pt x="1870" y="1561"/>
                </a:lnTo>
                <a:lnTo>
                  <a:pt x="1870" y="1562"/>
                </a:lnTo>
                <a:lnTo>
                  <a:pt x="1870" y="1561"/>
                </a:lnTo>
                <a:lnTo>
                  <a:pt x="1870" y="1560"/>
                </a:lnTo>
                <a:lnTo>
                  <a:pt x="1871" y="1560"/>
                </a:lnTo>
                <a:lnTo>
                  <a:pt x="1871" y="1558"/>
                </a:lnTo>
                <a:lnTo>
                  <a:pt x="1873" y="1557"/>
                </a:lnTo>
                <a:lnTo>
                  <a:pt x="1873" y="1556"/>
                </a:lnTo>
                <a:lnTo>
                  <a:pt x="1874" y="1555"/>
                </a:lnTo>
                <a:lnTo>
                  <a:pt x="1875" y="1554"/>
                </a:lnTo>
                <a:lnTo>
                  <a:pt x="1876" y="1553"/>
                </a:lnTo>
                <a:lnTo>
                  <a:pt x="1876" y="1552"/>
                </a:lnTo>
                <a:lnTo>
                  <a:pt x="1876" y="1550"/>
                </a:lnTo>
                <a:lnTo>
                  <a:pt x="1875" y="1549"/>
                </a:lnTo>
                <a:lnTo>
                  <a:pt x="1874" y="1548"/>
                </a:lnTo>
                <a:lnTo>
                  <a:pt x="1874" y="1547"/>
                </a:lnTo>
                <a:lnTo>
                  <a:pt x="1873" y="1547"/>
                </a:lnTo>
                <a:lnTo>
                  <a:pt x="1873" y="1548"/>
                </a:lnTo>
                <a:lnTo>
                  <a:pt x="1871" y="1549"/>
                </a:lnTo>
                <a:lnTo>
                  <a:pt x="1870" y="1550"/>
                </a:lnTo>
                <a:lnTo>
                  <a:pt x="1869" y="1552"/>
                </a:lnTo>
                <a:lnTo>
                  <a:pt x="1869" y="1553"/>
                </a:lnTo>
                <a:lnTo>
                  <a:pt x="1868" y="1553"/>
                </a:lnTo>
                <a:lnTo>
                  <a:pt x="1868" y="1554"/>
                </a:lnTo>
                <a:lnTo>
                  <a:pt x="1867" y="1555"/>
                </a:lnTo>
                <a:lnTo>
                  <a:pt x="1866" y="1556"/>
                </a:lnTo>
                <a:lnTo>
                  <a:pt x="1865" y="1557"/>
                </a:lnTo>
                <a:lnTo>
                  <a:pt x="1863" y="1558"/>
                </a:lnTo>
                <a:lnTo>
                  <a:pt x="1862" y="1560"/>
                </a:lnTo>
                <a:lnTo>
                  <a:pt x="1862" y="1561"/>
                </a:lnTo>
                <a:lnTo>
                  <a:pt x="1861" y="1561"/>
                </a:lnTo>
                <a:lnTo>
                  <a:pt x="1862" y="1562"/>
                </a:lnTo>
                <a:lnTo>
                  <a:pt x="1869" y="1562"/>
                </a:lnTo>
                <a:close/>
                <a:moveTo>
                  <a:pt x="1996" y="1628"/>
                </a:moveTo>
                <a:lnTo>
                  <a:pt x="1997" y="1629"/>
                </a:lnTo>
                <a:lnTo>
                  <a:pt x="1997" y="1620"/>
                </a:lnTo>
                <a:lnTo>
                  <a:pt x="1995" y="1619"/>
                </a:lnTo>
                <a:lnTo>
                  <a:pt x="1996" y="1625"/>
                </a:lnTo>
                <a:lnTo>
                  <a:pt x="1996" y="1628"/>
                </a:lnTo>
                <a:close/>
                <a:moveTo>
                  <a:pt x="2000" y="1628"/>
                </a:moveTo>
                <a:lnTo>
                  <a:pt x="2002" y="1629"/>
                </a:lnTo>
                <a:lnTo>
                  <a:pt x="2001" y="1622"/>
                </a:lnTo>
                <a:lnTo>
                  <a:pt x="2000" y="1621"/>
                </a:lnTo>
                <a:lnTo>
                  <a:pt x="2000" y="1628"/>
                </a:lnTo>
                <a:close/>
                <a:moveTo>
                  <a:pt x="2078" y="1634"/>
                </a:moveTo>
                <a:lnTo>
                  <a:pt x="2079" y="1636"/>
                </a:lnTo>
                <a:lnTo>
                  <a:pt x="2080" y="1634"/>
                </a:lnTo>
                <a:lnTo>
                  <a:pt x="2079" y="1633"/>
                </a:lnTo>
                <a:lnTo>
                  <a:pt x="2078" y="1634"/>
                </a:lnTo>
                <a:close/>
                <a:moveTo>
                  <a:pt x="1984" y="1665"/>
                </a:moveTo>
                <a:lnTo>
                  <a:pt x="1984" y="1680"/>
                </a:lnTo>
                <a:lnTo>
                  <a:pt x="1983" y="1685"/>
                </a:lnTo>
                <a:lnTo>
                  <a:pt x="1983" y="1692"/>
                </a:lnTo>
                <a:lnTo>
                  <a:pt x="1983" y="1702"/>
                </a:lnTo>
                <a:lnTo>
                  <a:pt x="1985" y="1702"/>
                </a:lnTo>
                <a:lnTo>
                  <a:pt x="1987" y="1702"/>
                </a:lnTo>
                <a:lnTo>
                  <a:pt x="1988" y="1702"/>
                </a:lnTo>
                <a:lnTo>
                  <a:pt x="1991" y="1702"/>
                </a:lnTo>
                <a:lnTo>
                  <a:pt x="1992" y="1701"/>
                </a:lnTo>
                <a:lnTo>
                  <a:pt x="1993" y="1701"/>
                </a:lnTo>
                <a:lnTo>
                  <a:pt x="1995" y="1701"/>
                </a:lnTo>
                <a:lnTo>
                  <a:pt x="1996" y="1701"/>
                </a:lnTo>
                <a:lnTo>
                  <a:pt x="1997" y="1701"/>
                </a:lnTo>
                <a:lnTo>
                  <a:pt x="2000" y="1701"/>
                </a:lnTo>
                <a:lnTo>
                  <a:pt x="2001" y="1701"/>
                </a:lnTo>
                <a:lnTo>
                  <a:pt x="2003" y="1701"/>
                </a:lnTo>
                <a:lnTo>
                  <a:pt x="2012" y="1700"/>
                </a:lnTo>
                <a:lnTo>
                  <a:pt x="2017" y="1700"/>
                </a:lnTo>
                <a:lnTo>
                  <a:pt x="2018" y="1700"/>
                </a:lnTo>
                <a:lnTo>
                  <a:pt x="2019" y="1700"/>
                </a:lnTo>
                <a:lnTo>
                  <a:pt x="2020" y="1700"/>
                </a:lnTo>
                <a:lnTo>
                  <a:pt x="2022" y="1700"/>
                </a:lnTo>
                <a:lnTo>
                  <a:pt x="2023" y="1700"/>
                </a:lnTo>
                <a:lnTo>
                  <a:pt x="2025" y="1700"/>
                </a:lnTo>
                <a:lnTo>
                  <a:pt x="2026" y="1700"/>
                </a:lnTo>
                <a:lnTo>
                  <a:pt x="2027" y="1700"/>
                </a:lnTo>
                <a:lnTo>
                  <a:pt x="2028" y="1700"/>
                </a:lnTo>
                <a:lnTo>
                  <a:pt x="2029" y="1700"/>
                </a:lnTo>
                <a:lnTo>
                  <a:pt x="2030" y="1700"/>
                </a:lnTo>
                <a:lnTo>
                  <a:pt x="2031" y="1700"/>
                </a:lnTo>
                <a:lnTo>
                  <a:pt x="2032" y="1700"/>
                </a:lnTo>
                <a:lnTo>
                  <a:pt x="2030" y="1690"/>
                </a:lnTo>
                <a:lnTo>
                  <a:pt x="2026" y="1672"/>
                </a:lnTo>
                <a:lnTo>
                  <a:pt x="2023" y="1664"/>
                </a:lnTo>
                <a:lnTo>
                  <a:pt x="2005" y="1665"/>
                </a:lnTo>
                <a:lnTo>
                  <a:pt x="1984" y="1665"/>
                </a:lnTo>
                <a:close/>
                <a:moveTo>
                  <a:pt x="692" y="1702"/>
                </a:moveTo>
                <a:lnTo>
                  <a:pt x="691" y="1701"/>
                </a:lnTo>
                <a:lnTo>
                  <a:pt x="690" y="1701"/>
                </a:lnTo>
                <a:lnTo>
                  <a:pt x="686" y="1701"/>
                </a:lnTo>
                <a:lnTo>
                  <a:pt x="683" y="1700"/>
                </a:lnTo>
                <a:lnTo>
                  <a:pt x="679" y="1700"/>
                </a:lnTo>
                <a:lnTo>
                  <a:pt x="673" y="1698"/>
                </a:lnTo>
                <a:lnTo>
                  <a:pt x="672" y="1718"/>
                </a:lnTo>
                <a:lnTo>
                  <a:pt x="670" y="1718"/>
                </a:lnTo>
                <a:lnTo>
                  <a:pt x="670" y="1724"/>
                </a:lnTo>
                <a:lnTo>
                  <a:pt x="670" y="1729"/>
                </a:lnTo>
                <a:lnTo>
                  <a:pt x="670" y="1730"/>
                </a:lnTo>
                <a:lnTo>
                  <a:pt x="670" y="1732"/>
                </a:lnTo>
                <a:lnTo>
                  <a:pt x="662" y="1731"/>
                </a:lnTo>
                <a:lnTo>
                  <a:pt x="662" y="1734"/>
                </a:lnTo>
                <a:lnTo>
                  <a:pt x="662" y="1738"/>
                </a:lnTo>
                <a:lnTo>
                  <a:pt x="662" y="1741"/>
                </a:lnTo>
                <a:lnTo>
                  <a:pt x="664" y="1740"/>
                </a:lnTo>
                <a:lnTo>
                  <a:pt x="665" y="1742"/>
                </a:lnTo>
                <a:lnTo>
                  <a:pt x="667" y="1746"/>
                </a:lnTo>
                <a:lnTo>
                  <a:pt x="668" y="1748"/>
                </a:lnTo>
                <a:lnTo>
                  <a:pt x="670" y="1746"/>
                </a:lnTo>
                <a:lnTo>
                  <a:pt x="673" y="1743"/>
                </a:lnTo>
                <a:lnTo>
                  <a:pt x="675" y="1742"/>
                </a:lnTo>
                <a:lnTo>
                  <a:pt x="676" y="1741"/>
                </a:lnTo>
                <a:lnTo>
                  <a:pt x="678" y="1740"/>
                </a:lnTo>
                <a:lnTo>
                  <a:pt x="677" y="1738"/>
                </a:lnTo>
                <a:lnTo>
                  <a:pt x="675" y="1740"/>
                </a:lnTo>
                <a:lnTo>
                  <a:pt x="673" y="1737"/>
                </a:lnTo>
                <a:lnTo>
                  <a:pt x="673" y="1735"/>
                </a:lnTo>
                <a:lnTo>
                  <a:pt x="672" y="1735"/>
                </a:lnTo>
                <a:lnTo>
                  <a:pt x="672" y="1734"/>
                </a:lnTo>
                <a:lnTo>
                  <a:pt x="672" y="1731"/>
                </a:lnTo>
                <a:lnTo>
                  <a:pt x="672" y="1729"/>
                </a:lnTo>
                <a:lnTo>
                  <a:pt x="676" y="1730"/>
                </a:lnTo>
                <a:lnTo>
                  <a:pt x="678" y="1730"/>
                </a:lnTo>
                <a:lnTo>
                  <a:pt x="684" y="1730"/>
                </a:lnTo>
                <a:lnTo>
                  <a:pt x="685" y="1730"/>
                </a:lnTo>
                <a:lnTo>
                  <a:pt x="686" y="1730"/>
                </a:lnTo>
                <a:lnTo>
                  <a:pt x="686" y="1729"/>
                </a:lnTo>
                <a:lnTo>
                  <a:pt x="694" y="1725"/>
                </a:lnTo>
                <a:lnTo>
                  <a:pt x="694" y="1730"/>
                </a:lnTo>
                <a:lnTo>
                  <a:pt x="694" y="1729"/>
                </a:lnTo>
                <a:lnTo>
                  <a:pt x="695" y="1729"/>
                </a:lnTo>
                <a:lnTo>
                  <a:pt x="699" y="1725"/>
                </a:lnTo>
                <a:lnTo>
                  <a:pt x="699" y="1723"/>
                </a:lnTo>
                <a:lnTo>
                  <a:pt x="699" y="1722"/>
                </a:lnTo>
                <a:lnTo>
                  <a:pt x="699" y="1720"/>
                </a:lnTo>
                <a:lnTo>
                  <a:pt x="699" y="1716"/>
                </a:lnTo>
                <a:lnTo>
                  <a:pt x="694" y="1720"/>
                </a:lnTo>
                <a:lnTo>
                  <a:pt x="694" y="1717"/>
                </a:lnTo>
                <a:lnTo>
                  <a:pt x="694" y="1715"/>
                </a:lnTo>
                <a:lnTo>
                  <a:pt x="694" y="1713"/>
                </a:lnTo>
                <a:lnTo>
                  <a:pt x="692" y="1713"/>
                </a:lnTo>
                <a:lnTo>
                  <a:pt x="686" y="1713"/>
                </a:lnTo>
                <a:lnTo>
                  <a:pt x="686" y="1712"/>
                </a:lnTo>
                <a:lnTo>
                  <a:pt x="686" y="1710"/>
                </a:lnTo>
                <a:lnTo>
                  <a:pt x="686" y="1709"/>
                </a:lnTo>
                <a:lnTo>
                  <a:pt x="686" y="1708"/>
                </a:lnTo>
                <a:lnTo>
                  <a:pt x="686" y="1707"/>
                </a:lnTo>
                <a:lnTo>
                  <a:pt x="686" y="1705"/>
                </a:lnTo>
                <a:lnTo>
                  <a:pt x="686" y="1704"/>
                </a:lnTo>
                <a:lnTo>
                  <a:pt x="692" y="1705"/>
                </a:lnTo>
                <a:lnTo>
                  <a:pt x="692" y="1702"/>
                </a:lnTo>
                <a:close/>
                <a:moveTo>
                  <a:pt x="685" y="1735"/>
                </a:moveTo>
                <a:lnTo>
                  <a:pt x="686" y="1735"/>
                </a:lnTo>
                <a:lnTo>
                  <a:pt x="687" y="1734"/>
                </a:lnTo>
                <a:lnTo>
                  <a:pt x="685" y="1732"/>
                </a:lnTo>
                <a:lnTo>
                  <a:pt x="685" y="1735"/>
                </a:lnTo>
                <a:close/>
                <a:moveTo>
                  <a:pt x="636" y="1700"/>
                </a:moveTo>
                <a:lnTo>
                  <a:pt x="636" y="1699"/>
                </a:lnTo>
                <a:lnTo>
                  <a:pt x="639" y="1700"/>
                </a:lnTo>
                <a:lnTo>
                  <a:pt x="639" y="1692"/>
                </a:lnTo>
                <a:lnTo>
                  <a:pt x="636" y="1692"/>
                </a:lnTo>
                <a:lnTo>
                  <a:pt x="634" y="1691"/>
                </a:lnTo>
                <a:lnTo>
                  <a:pt x="631" y="1691"/>
                </a:lnTo>
                <a:lnTo>
                  <a:pt x="631" y="1700"/>
                </a:lnTo>
                <a:lnTo>
                  <a:pt x="634" y="1699"/>
                </a:lnTo>
                <a:lnTo>
                  <a:pt x="634" y="1700"/>
                </a:lnTo>
                <a:lnTo>
                  <a:pt x="636" y="1700"/>
                </a:lnTo>
                <a:close/>
                <a:moveTo>
                  <a:pt x="640" y="1699"/>
                </a:moveTo>
                <a:lnTo>
                  <a:pt x="643" y="1700"/>
                </a:lnTo>
                <a:lnTo>
                  <a:pt x="643" y="1693"/>
                </a:lnTo>
                <a:lnTo>
                  <a:pt x="640" y="1692"/>
                </a:lnTo>
                <a:lnTo>
                  <a:pt x="640" y="1699"/>
                </a:lnTo>
                <a:close/>
                <a:moveTo>
                  <a:pt x="2052" y="1767"/>
                </a:moveTo>
                <a:lnTo>
                  <a:pt x="2052" y="1775"/>
                </a:lnTo>
                <a:lnTo>
                  <a:pt x="2046" y="1775"/>
                </a:lnTo>
                <a:lnTo>
                  <a:pt x="2047" y="1777"/>
                </a:lnTo>
                <a:lnTo>
                  <a:pt x="2048" y="1781"/>
                </a:lnTo>
                <a:lnTo>
                  <a:pt x="2051" y="1781"/>
                </a:lnTo>
                <a:lnTo>
                  <a:pt x="2053" y="1781"/>
                </a:lnTo>
                <a:lnTo>
                  <a:pt x="2054" y="1781"/>
                </a:lnTo>
                <a:lnTo>
                  <a:pt x="2056" y="1781"/>
                </a:lnTo>
                <a:lnTo>
                  <a:pt x="2059" y="1781"/>
                </a:lnTo>
                <a:lnTo>
                  <a:pt x="2060" y="1781"/>
                </a:lnTo>
                <a:lnTo>
                  <a:pt x="2061" y="1781"/>
                </a:lnTo>
                <a:lnTo>
                  <a:pt x="2062" y="1781"/>
                </a:lnTo>
                <a:lnTo>
                  <a:pt x="2063" y="1781"/>
                </a:lnTo>
                <a:lnTo>
                  <a:pt x="2067" y="1781"/>
                </a:lnTo>
                <a:lnTo>
                  <a:pt x="2069" y="1781"/>
                </a:lnTo>
                <a:lnTo>
                  <a:pt x="2071" y="1781"/>
                </a:lnTo>
                <a:lnTo>
                  <a:pt x="2077" y="1781"/>
                </a:lnTo>
                <a:lnTo>
                  <a:pt x="2079" y="1777"/>
                </a:lnTo>
                <a:lnTo>
                  <a:pt x="2080" y="1775"/>
                </a:lnTo>
                <a:lnTo>
                  <a:pt x="2081" y="1773"/>
                </a:lnTo>
                <a:lnTo>
                  <a:pt x="2077" y="1771"/>
                </a:lnTo>
                <a:lnTo>
                  <a:pt x="2078" y="1768"/>
                </a:lnTo>
                <a:lnTo>
                  <a:pt x="2078" y="1767"/>
                </a:lnTo>
                <a:lnTo>
                  <a:pt x="2077" y="1767"/>
                </a:lnTo>
                <a:lnTo>
                  <a:pt x="2073" y="1767"/>
                </a:lnTo>
                <a:lnTo>
                  <a:pt x="2071" y="1767"/>
                </a:lnTo>
                <a:lnTo>
                  <a:pt x="2069" y="1767"/>
                </a:lnTo>
                <a:lnTo>
                  <a:pt x="2067" y="1767"/>
                </a:lnTo>
                <a:lnTo>
                  <a:pt x="2064" y="1767"/>
                </a:lnTo>
                <a:lnTo>
                  <a:pt x="2062" y="1767"/>
                </a:lnTo>
                <a:lnTo>
                  <a:pt x="2062" y="1761"/>
                </a:lnTo>
                <a:lnTo>
                  <a:pt x="2063" y="1761"/>
                </a:lnTo>
                <a:lnTo>
                  <a:pt x="2063" y="1760"/>
                </a:lnTo>
                <a:lnTo>
                  <a:pt x="2063" y="1759"/>
                </a:lnTo>
                <a:lnTo>
                  <a:pt x="2062" y="1759"/>
                </a:lnTo>
                <a:lnTo>
                  <a:pt x="2062" y="1758"/>
                </a:lnTo>
                <a:lnTo>
                  <a:pt x="2061" y="1757"/>
                </a:lnTo>
                <a:lnTo>
                  <a:pt x="2061" y="1756"/>
                </a:lnTo>
                <a:lnTo>
                  <a:pt x="2061" y="1755"/>
                </a:lnTo>
                <a:lnTo>
                  <a:pt x="2061" y="1754"/>
                </a:lnTo>
                <a:lnTo>
                  <a:pt x="2061" y="1752"/>
                </a:lnTo>
                <a:lnTo>
                  <a:pt x="2061" y="1751"/>
                </a:lnTo>
                <a:lnTo>
                  <a:pt x="2061" y="1750"/>
                </a:lnTo>
                <a:lnTo>
                  <a:pt x="2061" y="1747"/>
                </a:lnTo>
                <a:lnTo>
                  <a:pt x="2060" y="1747"/>
                </a:lnTo>
                <a:lnTo>
                  <a:pt x="2057" y="1747"/>
                </a:lnTo>
                <a:lnTo>
                  <a:pt x="2055" y="1747"/>
                </a:lnTo>
                <a:lnTo>
                  <a:pt x="2054" y="1747"/>
                </a:lnTo>
                <a:lnTo>
                  <a:pt x="2053" y="1747"/>
                </a:lnTo>
                <a:lnTo>
                  <a:pt x="2051" y="1747"/>
                </a:lnTo>
                <a:lnTo>
                  <a:pt x="2048" y="1747"/>
                </a:lnTo>
                <a:lnTo>
                  <a:pt x="2046" y="1747"/>
                </a:lnTo>
                <a:lnTo>
                  <a:pt x="2043" y="1747"/>
                </a:lnTo>
                <a:lnTo>
                  <a:pt x="2043" y="1750"/>
                </a:lnTo>
                <a:lnTo>
                  <a:pt x="2043" y="1752"/>
                </a:lnTo>
                <a:lnTo>
                  <a:pt x="2043" y="1756"/>
                </a:lnTo>
                <a:lnTo>
                  <a:pt x="2048" y="1756"/>
                </a:lnTo>
                <a:lnTo>
                  <a:pt x="2054" y="1757"/>
                </a:lnTo>
                <a:lnTo>
                  <a:pt x="2055" y="1757"/>
                </a:lnTo>
                <a:lnTo>
                  <a:pt x="2057" y="1763"/>
                </a:lnTo>
                <a:lnTo>
                  <a:pt x="2057" y="1767"/>
                </a:lnTo>
                <a:lnTo>
                  <a:pt x="2054" y="1767"/>
                </a:lnTo>
                <a:lnTo>
                  <a:pt x="2052" y="1767"/>
                </a:lnTo>
                <a:close/>
                <a:moveTo>
                  <a:pt x="2052" y="1793"/>
                </a:moveTo>
                <a:lnTo>
                  <a:pt x="2052" y="1794"/>
                </a:lnTo>
                <a:lnTo>
                  <a:pt x="2053" y="1794"/>
                </a:lnTo>
                <a:lnTo>
                  <a:pt x="2055" y="1793"/>
                </a:lnTo>
                <a:lnTo>
                  <a:pt x="2056" y="1793"/>
                </a:lnTo>
                <a:lnTo>
                  <a:pt x="2057" y="1793"/>
                </a:lnTo>
                <a:lnTo>
                  <a:pt x="2057" y="1792"/>
                </a:lnTo>
                <a:lnTo>
                  <a:pt x="2056" y="1790"/>
                </a:lnTo>
                <a:lnTo>
                  <a:pt x="2056" y="1789"/>
                </a:lnTo>
                <a:lnTo>
                  <a:pt x="2055" y="1789"/>
                </a:lnTo>
                <a:lnTo>
                  <a:pt x="2053" y="1789"/>
                </a:lnTo>
                <a:lnTo>
                  <a:pt x="2052" y="1790"/>
                </a:lnTo>
                <a:lnTo>
                  <a:pt x="2051" y="1790"/>
                </a:lnTo>
                <a:lnTo>
                  <a:pt x="2051" y="1791"/>
                </a:lnTo>
                <a:lnTo>
                  <a:pt x="2052" y="1793"/>
                </a:lnTo>
                <a:close/>
                <a:moveTo>
                  <a:pt x="2105" y="1594"/>
                </a:moveTo>
                <a:lnTo>
                  <a:pt x="2103" y="1595"/>
                </a:lnTo>
                <a:lnTo>
                  <a:pt x="2103" y="1596"/>
                </a:lnTo>
                <a:lnTo>
                  <a:pt x="2104" y="1596"/>
                </a:lnTo>
                <a:lnTo>
                  <a:pt x="2104" y="1595"/>
                </a:lnTo>
                <a:lnTo>
                  <a:pt x="2105" y="1595"/>
                </a:lnTo>
                <a:lnTo>
                  <a:pt x="2105" y="1594"/>
                </a:lnTo>
                <a:close/>
                <a:moveTo>
                  <a:pt x="2060" y="1563"/>
                </a:moveTo>
                <a:lnTo>
                  <a:pt x="2063" y="1566"/>
                </a:lnTo>
                <a:lnTo>
                  <a:pt x="2065" y="1565"/>
                </a:lnTo>
                <a:lnTo>
                  <a:pt x="2067" y="1564"/>
                </a:lnTo>
                <a:lnTo>
                  <a:pt x="2068" y="1563"/>
                </a:lnTo>
                <a:lnTo>
                  <a:pt x="2064" y="1558"/>
                </a:lnTo>
                <a:lnTo>
                  <a:pt x="2063" y="1560"/>
                </a:lnTo>
                <a:lnTo>
                  <a:pt x="2062" y="1561"/>
                </a:lnTo>
                <a:lnTo>
                  <a:pt x="2060" y="1563"/>
                </a:lnTo>
                <a:close/>
                <a:moveTo>
                  <a:pt x="1832" y="1469"/>
                </a:moveTo>
                <a:lnTo>
                  <a:pt x="1832" y="1468"/>
                </a:lnTo>
                <a:lnTo>
                  <a:pt x="1831" y="1464"/>
                </a:lnTo>
                <a:lnTo>
                  <a:pt x="1831" y="1463"/>
                </a:lnTo>
                <a:lnTo>
                  <a:pt x="1831" y="1460"/>
                </a:lnTo>
                <a:lnTo>
                  <a:pt x="1831" y="1456"/>
                </a:lnTo>
                <a:lnTo>
                  <a:pt x="1831" y="1455"/>
                </a:lnTo>
                <a:lnTo>
                  <a:pt x="1829" y="1454"/>
                </a:lnTo>
                <a:lnTo>
                  <a:pt x="1829" y="1453"/>
                </a:lnTo>
                <a:lnTo>
                  <a:pt x="1829" y="1451"/>
                </a:lnTo>
                <a:lnTo>
                  <a:pt x="1829" y="1449"/>
                </a:lnTo>
                <a:lnTo>
                  <a:pt x="1829" y="1446"/>
                </a:lnTo>
                <a:lnTo>
                  <a:pt x="1829" y="1445"/>
                </a:lnTo>
                <a:lnTo>
                  <a:pt x="1828" y="1442"/>
                </a:lnTo>
                <a:lnTo>
                  <a:pt x="1828" y="1440"/>
                </a:lnTo>
                <a:lnTo>
                  <a:pt x="1828" y="1436"/>
                </a:lnTo>
                <a:lnTo>
                  <a:pt x="1827" y="1431"/>
                </a:lnTo>
                <a:lnTo>
                  <a:pt x="1827" y="1426"/>
                </a:lnTo>
                <a:lnTo>
                  <a:pt x="1828" y="1426"/>
                </a:lnTo>
                <a:lnTo>
                  <a:pt x="1829" y="1426"/>
                </a:lnTo>
                <a:lnTo>
                  <a:pt x="1831" y="1426"/>
                </a:lnTo>
                <a:lnTo>
                  <a:pt x="1831" y="1425"/>
                </a:lnTo>
                <a:lnTo>
                  <a:pt x="1832" y="1425"/>
                </a:lnTo>
                <a:lnTo>
                  <a:pt x="1832" y="1426"/>
                </a:lnTo>
                <a:lnTo>
                  <a:pt x="1832" y="1425"/>
                </a:lnTo>
                <a:lnTo>
                  <a:pt x="1833" y="1425"/>
                </a:lnTo>
                <a:lnTo>
                  <a:pt x="1833" y="1426"/>
                </a:lnTo>
                <a:lnTo>
                  <a:pt x="1833" y="1427"/>
                </a:lnTo>
                <a:lnTo>
                  <a:pt x="1834" y="1427"/>
                </a:lnTo>
                <a:lnTo>
                  <a:pt x="1834" y="1426"/>
                </a:lnTo>
                <a:lnTo>
                  <a:pt x="1834" y="1427"/>
                </a:lnTo>
                <a:lnTo>
                  <a:pt x="1835" y="1427"/>
                </a:lnTo>
                <a:lnTo>
                  <a:pt x="1836" y="1428"/>
                </a:lnTo>
                <a:lnTo>
                  <a:pt x="1836" y="1427"/>
                </a:lnTo>
                <a:lnTo>
                  <a:pt x="1836" y="1428"/>
                </a:lnTo>
                <a:lnTo>
                  <a:pt x="1837" y="1428"/>
                </a:lnTo>
                <a:lnTo>
                  <a:pt x="1837" y="1427"/>
                </a:lnTo>
                <a:lnTo>
                  <a:pt x="1839" y="1427"/>
                </a:lnTo>
                <a:lnTo>
                  <a:pt x="1839" y="1428"/>
                </a:lnTo>
                <a:lnTo>
                  <a:pt x="1840" y="1428"/>
                </a:lnTo>
                <a:lnTo>
                  <a:pt x="1841" y="1428"/>
                </a:lnTo>
                <a:lnTo>
                  <a:pt x="1842" y="1428"/>
                </a:lnTo>
                <a:lnTo>
                  <a:pt x="1843" y="1428"/>
                </a:lnTo>
                <a:lnTo>
                  <a:pt x="1844" y="1428"/>
                </a:lnTo>
                <a:lnTo>
                  <a:pt x="1844" y="1429"/>
                </a:lnTo>
                <a:lnTo>
                  <a:pt x="1845" y="1429"/>
                </a:lnTo>
                <a:lnTo>
                  <a:pt x="1846" y="1429"/>
                </a:lnTo>
                <a:lnTo>
                  <a:pt x="1848" y="1429"/>
                </a:lnTo>
                <a:lnTo>
                  <a:pt x="1849" y="1429"/>
                </a:lnTo>
                <a:lnTo>
                  <a:pt x="1849" y="1430"/>
                </a:lnTo>
                <a:lnTo>
                  <a:pt x="1850" y="1430"/>
                </a:lnTo>
                <a:lnTo>
                  <a:pt x="1851" y="1430"/>
                </a:lnTo>
                <a:lnTo>
                  <a:pt x="1851" y="1428"/>
                </a:lnTo>
                <a:lnTo>
                  <a:pt x="1851" y="1427"/>
                </a:lnTo>
                <a:lnTo>
                  <a:pt x="1851" y="1425"/>
                </a:lnTo>
                <a:lnTo>
                  <a:pt x="1851" y="1423"/>
                </a:lnTo>
                <a:lnTo>
                  <a:pt x="1851" y="1422"/>
                </a:lnTo>
                <a:lnTo>
                  <a:pt x="1851" y="1421"/>
                </a:lnTo>
                <a:lnTo>
                  <a:pt x="1851" y="1420"/>
                </a:lnTo>
                <a:lnTo>
                  <a:pt x="1851" y="1419"/>
                </a:lnTo>
                <a:lnTo>
                  <a:pt x="1851" y="1418"/>
                </a:lnTo>
                <a:lnTo>
                  <a:pt x="1851" y="1417"/>
                </a:lnTo>
                <a:lnTo>
                  <a:pt x="1851" y="1415"/>
                </a:lnTo>
                <a:lnTo>
                  <a:pt x="1851" y="1414"/>
                </a:lnTo>
                <a:lnTo>
                  <a:pt x="1851" y="1413"/>
                </a:lnTo>
                <a:lnTo>
                  <a:pt x="1851" y="1412"/>
                </a:lnTo>
                <a:lnTo>
                  <a:pt x="1851" y="1411"/>
                </a:lnTo>
                <a:lnTo>
                  <a:pt x="1851" y="1410"/>
                </a:lnTo>
                <a:lnTo>
                  <a:pt x="1851" y="1408"/>
                </a:lnTo>
                <a:lnTo>
                  <a:pt x="1851" y="1406"/>
                </a:lnTo>
                <a:lnTo>
                  <a:pt x="1851" y="1405"/>
                </a:lnTo>
                <a:lnTo>
                  <a:pt x="1851" y="1404"/>
                </a:lnTo>
                <a:lnTo>
                  <a:pt x="1851" y="1403"/>
                </a:lnTo>
                <a:lnTo>
                  <a:pt x="1851" y="1402"/>
                </a:lnTo>
                <a:lnTo>
                  <a:pt x="1851" y="1401"/>
                </a:lnTo>
                <a:lnTo>
                  <a:pt x="1851" y="1400"/>
                </a:lnTo>
                <a:lnTo>
                  <a:pt x="1851" y="1398"/>
                </a:lnTo>
                <a:lnTo>
                  <a:pt x="1852" y="1397"/>
                </a:lnTo>
                <a:lnTo>
                  <a:pt x="1852" y="1396"/>
                </a:lnTo>
                <a:lnTo>
                  <a:pt x="1852" y="1394"/>
                </a:lnTo>
                <a:lnTo>
                  <a:pt x="1852" y="1393"/>
                </a:lnTo>
                <a:lnTo>
                  <a:pt x="1852" y="1391"/>
                </a:lnTo>
                <a:lnTo>
                  <a:pt x="1856" y="1391"/>
                </a:lnTo>
                <a:lnTo>
                  <a:pt x="1857" y="1392"/>
                </a:lnTo>
                <a:lnTo>
                  <a:pt x="1858" y="1393"/>
                </a:lnTo>
                <a:lnTo>
                  <a:pt x="1858" y="1395"/>
                </a:lnTo>
                <a:lnTo>
                  <a:pt x="1859" y="1395"/>
                </a:lnTo>
                <a:lnTo>
                  <a:pt x="1859" y="1396"/>
                </a:lnTo>
                <a:lnTo>
                  <a:pt x="1861" y="1396"/>
                </a:lnTo>
                <a:lnTo>
                  <a:pt x="1863" y="1395"/>
                </a:lnTo>
                <a:lnTo>
                  <a:pt x="1865" y="1395"/>
                </a:lnTo>
                <a:lnTo>
                  <a:pt x="1867" y="1395"/>
                </a:lnTo>
                <a:lnTo>
                  <a:pt x="1866" y="1394"/>
                </a:lnTo>
                <a:lnTo>
                  <a:pt x="1866" y="1393"/>
                </a:lnTo>
                <a:lnTo>
                  <a:pt x="1865" y="1391"/>
                </a:lnTo>
                <a:lnTo>
                  <a:pt x="1865" y="1389"/>
                </a:lnTo>
                <a:lnTo>
                  <a:pt x="1863" y="1388"/>
                </a:lnTo>
                <a:lnTo>
                  <a:pt x="1863" y="1387"/>
                </a:lnTo>
                <a:lnTo>
                  <a:pt x="1863" y="1385"/>
                </a:lnTo>
                <a:lnTo>
                  <a:pt x="1863" y="1383"/>
                </a:lnTo>
                <a:lnTo>
                  <a:pt x="1863" y="1380"/>
                </a:lnTo>
                <a:lnTo>
                  <a:pt x="1863" y="1377"/>
                </a:lnTo>
                <a:lnTo>
                  <a:pt x="1861" y="1377"/>
                </a:lnTo>
                <a:lnTo>
                  <a:pt x="1859" y="1377"/>
                </a:lnTo>
                <a:lnTo>
                  <a:pt x="1857" y="1377"/>
                </a:lnTo>
                <a:lnTo>
                  <a:pt x="1857" y="1372"/>
                </a:lnTo>
                <a:lnTo>
                  <a:pt x="1857" y="1373"/>
                </a:lnTo>
                <a:lnTo>
                  <a:pt x="1856" y="1373"/>
                </a:lnTo>
                <a:lnTo>
                  <a:pt x="1854" y="1373"/>
                </a:lnTo>
                <a:lnTo>
                  <a:pt x="1852" y="1375"/>
                </a:lnTo>
                <a:lnTo>
                  <a:pt x="1851" y="1376"/>
                </a:lnTo>
                <a:lnTo>
                  <a:pt x="1850" y="1376"/>
                </a:lnTo>
                <a:lnTo>
                  <a:pt x="1849" y="1376"/>
                </a:lnTo>
                <a:lnTo>
                  <a:pt x="1848" y="1377"/>
                </a:lnTo>
                <a:lnTo>
                  <a:pt x="1846" y="1377"/>
                </a:lnTo>
                <a:lnTo>
                  <a:pt x="1845" y="1377"/>
                </a:lnTo>
                <a:lnTo>
                  <a:pt x="1843" y="1378"/>
                </a:lnTo>
                <a:lnTo>
                  <a:pt x="1842" y="1378"/>
                </a:lnTo>
                <a:lnTo>
                  <a:pt x="1841" y="1378"/>
                </a:lnTo>
                <a:lnTo>
                  <a:pt x="1839" y="1379"/>
                </a:lnTo>
                <a:lnTo>
                  <a:pt x="1835" y="1379"/>
                </a:lnTo>
                <a:lnTo>
                  <a:pt x="1834" y="1379"/>
                </a:lnTo>
                <a:lnTo>
                  <a:pt x="1832" y="1380"/>
                </a:lnTo>
                <a:lnTo>
                  <a:pt x="1831" y="1380"/>
                </a:lnTo>
                <a:lnTo>
                  <a:pt x="1829" y="1380"/>
                </a:lnTo>
                <a:lnTo>
                  <a:pt x="1828" y="1380"/>
                </a:lnTo>
                <a:lnTo>
                  <a:pt x="1828" y="1381"/>
                </a:lnTo>
                <a:lnTo>
                  <a:pt x="1827" y="1381"/>
                </a:lnTo>
                <a:lnTo>
                  <a:pt x="1826" y="1381"/>
                </a:lnTo>
                <a:lnTo>
                  <a:pt x="1825" y="1383"/>
                </a:lnTo>
                <a:lnTo>
                  <a:pt x="1824" y="1384"/>
                </a:lnTo>
                <a:lnTo>
                  <a:pt x="1823" y="1385"/>
                </a:lnTo>
                <a:lnTo>
                  <a:pt x="1820" y="1387"/>
                </a:lnTo>
                <a:lnTo>
                  <a:pt x="1819" y="1388"/>
                </a:lnTo>
                <a:lnTo>
                  <a:pt x="1818" y="1391"/>
                </a:lnTo>
                <a:lnTo>
                  <a:pt x="1817" y="1391"/>
                </a:lnTo>
                <a:lnTo>
                  <a:pt x="1817" y="1392"/>
                </a:lnTo>
                <a:lnTo>
                  <a:pt x="1816" y="1393"/>
                </a:lnTo>
                <a:lnTo>
                  <a:pt x="1816" y="1394"/>
                </a:lnTo>
                <a:lnTo>
                  <a:pt x="1815" y="1395"/>
                </a:lnTo>
                <a:lnTo>
                  <a:pt x="1814" y="1396"/>
                </a:lnTo>
                <a:lnTo>
                  <a:pt x="1814" y="1397"/>
                </a:lnTo>
                <a:lnTo>
                  <a:pt x="1812" y="1397"/>
                </a:lnTo>
                <a:lnTo>
                  <a:pt x="1812" y="1398"/>
                </a:lnTo>
                <a:lnTo>
                  <a:pt x="1811" y="1398"/>
                </a:lnTo>
                <a:lnTo>
                  <a:pt x="1811" y="1400"/>
                </a:lnTo>
                <a:lnTo>
                  <a:pt x="1810" y="1400"/>
                </a:lnTo>
                <a:lnTo>
                  <a:pt x="1809" y="1401"/>
                </a:lnTo>
                <a:lnTo>
                  <a:pt x="1809" y="1402"/>
                </a:lnTo>
                <a:lnTo>
                  <a:pt x="1809" y="1404"/>
                </a:lnTo>
                <a:lnTo>
                  <a:pt x="1808" y="1408"/>
                </a:lnTo>
                <a:lnTo>
                  <a:pt x="1808" y="1411"/>
                </a:lnTo>
                <a:lnTo>
                  <a:pt x="1811" y="1411"/>
                </a:lnTo>
                <a:lnTo>
                  <a:pt x="1811" y="1415"/>
                </a:lnTo>
                <a:lnTo>
                  <a:pt x="1811" y="1418"/>
                </a:lnTo>
                <a:lnTo>
                  <a:pt x="1811" y="1419"/>
                </a:lnTo>
                <a:lnTo>
                  <a:pt x="1811" y="1420"/>
                </a:lnTo>
                <a:lnTo>
                  <a:pt x="1811" y="1422"/>
                </a:lnTo>
                <a:lnTo>
                  <a:pt x="1811" y="1423"/>
                </a:lnTo>
                <a:lnTo>
                  <a:pt x="1810" y="1423"/>
                </a:lnTo>
                <a:lnTo>
                  <a:pt x="1810" y="1426"/>
                </a:lnTo>
                <a:lnTo>
                  <a:pt x="1810" y="1427"/>
                </a:lnTo>
                <a:lnTo>
                  <a:pt x="1810" y="1428"/>
                </a:lnTo>
                <a:lnTo>
                  <a:pt x="1810" y="1429"/>
                </a:lnTo>
                <a:lnTo>
                  <a:pt x="1810" y="1430"/>
                </a:lnTo>
                <a:lnTo>
                  <a:pt x="1810" y="1431"/>
                </a:lnTo>
                <a:lnTo>
                  <a:pt x="1810" y="1434"/>
                </a:lnTo>
                <a:lnTo>
                  <a:pt x="1810" y="1435"/>
                </a:lnTo>
                <a:lnTo>
                  <a:pt x="1809" y="1435"/>
                </a:lnTo>
                <a:lnTo>
                  <a:pt x="1807" y="1435"/>
                </a:lnTo>
                <a:lnTo>
                  <a:pt x="1805" y="1435"/>
                </a:lnTo>
                <a:lnTo>
                  <a:pt x="1803" y="1435"/>
                </a:lnTo>
                <a:lnTo>
                  <a:pt x="1802" y="1435"/>
                </a:lnTo>
                <a:lnTo>
                  <a:pt x="1801" y="1435"/>
                </a:lnTo>
                <a:lnTo>
                  <a:pt x="1802" y="1440"/>
                </a:lnTo>
                <a:lnTo>
                  <a:pt x="1802" y="1442"/>
                </a:lnTo>
                <a:lnTo>
                  <a:pt x="1802" y="1443"/>
                </a:lnTo>
                <a:lnTo>
                  <a:pt x="1802" y="1445"/>
                </a:lnTo>
                <a:lnTo>
                  <a:pt x="1802" y="1446"/>
                </a:lnTo>
                <a:lnTo>
                  <a:pt x="1802" y="1448"/>
                </a:lnTo>
                <a:lnTo>
                  <a:pt x="1802" y="1449"/>
                </a:lnTo>
                <a:lnTo>
                  <a:pt x="1802" y="1451"/>
                </a:lnTo>
                <a:lnTo>
                  <a:pt x="1802" y="1452"/>
                </a:lnTo>
                <a:lnTo>
                  <a:pt x="1802" y="1453"/>
                </a:lnTo>
                <a:lnTo>
                  <a:pt x="1803" y="1454"/>
                </a:lnTo>
                <a:lnTo>
                  <a:pt x="1803" y="1455"/>
                </a:lnTo>
                <a:lnTo>
                  <a:pt x="1803" y="1457"/>
                </a:lnTo>
                <a:lnTo>
                  <a:pt x="1803" y="1459"/>
                </a:lnTo>
                <a:lnTo>
                  <a:pt x="1803" y="1460"/>
                </a:lnTo>
                <a:lnTo>
                  <a:pt x="1803" y="1462"/>
                </a:lnTo>
                <a:lnTo>
                  <a:pt x="1798" y="1463"/>
                </a:lnTo>
                <a:lnTo>
                  <a:pt x="1798" y="1464"/>
                </a:lnTo>
                <a:lnTo>
                  <a:pt x="1799" y="1465"/>
                </a:lnTo>
                <a:lnTo>
                  <a:pt x="1799" y="1467"/>
                </a:lnTo>
                <a:lnTo>
                  <a:pt x="1800" y="1468"/>
                </a:lnTo>
                <a:lnTo>
                  <a:pt x="1800" y="1469"/>
                </a:lnTo>
                <a:lnTo>
                  <a:pt x="1801" y="1470"/>
                </a:lnTo>
                <a:lnTo>
                  <a:pt x="1801" y="1471"/>
                </a:lnTo>
                <a:lnTo>
                  <a:pt x="1801" y="1472"/>
                </a:lnTo>
                <a:lnTo>
                  <a:pt x="1802" y="1471"/>
                </a:lnTo>
                <a:lnTo>
                  <a:pt x="1806" y="1471"/>
                </a:lnTo>
                <a:lnTo>
                  <a:pt x="1809" y="1471"/>
                </a:lnTo>
                <a:lnTo>
                  <a:pt x="1809" y="1472"/>
                </a:lnTo>
                <a:lnTo>
                  <a:pt x="1809" y="1473"/>
                </a:lnTo>
                <a:lnTo>
                  <a:pt x="1808" y="1473"/>
                </a:lnTo>
                <a:lnTo>
                  <a:pt x="1811" y="1474"/>
                </a:lnTo>
                <a:lnTo>
                  <a:pt x="1810" y="1473"/>
                </a:lnTo>
                <a:lnTo>
                  <a:pt x="1810" y="1472"/>
                </a:lnTo>
                <a:lnTo>
                  <a:pt x="1814" y="1471"/>
                </a:lnTo>
                <a:lnTo>
                  <a:pt x="1814" y="1469"/>
                </a:lnTo>
                <a:lnTo>
                  <a:pt x="1814" y="1468"/>
                </a:lnTo>
                <a:lnTo>
                  <a:pt x="1814" y="1467"/>
                </a:lnTo>
                <a:lnTo>
                  <a:pt x="1812" y="1467"/>
                </a:lnTo>
                <a:lnTo>
                  <a:pt x="1810" y="1467"/>
                </a:lnTo>
                <a:lnTo>
                  <a:pt x="1810" y="1465"/>
                </a:lnTo>
                <a:lnTo>
                  <a:pt x="1809" y="1463"/>
                </a:lnTo>
                <a:lnTo>
                  <a:pt x="1809" y="1462"/>
                </a:lnTo>
                <a:lnTo>
                  <a:pt x="1809" y="1461"/>
                </a:lnTo>
                <a:lnTo>
                  <a:pt x="1811" y="1461"/>
                </a:lnTo>
                <a:lnTo>
                  <a:pt x="1812" y="1460"/>
                </a:lnTo>
                <a:lnTo>
                  <a:pt x="1812" y="1459"/>
                </a:lnTo>
                <a:lnTo>
                  <a:pt x="1811" y="1459"/>
                </a:lnTo>
                <a:lnTo>
                  <a:pt x="1809" y="1459"/>
                </a:lnTo>
                <a:lnTo>
                  <a:pt x="1809" y="1457"/>
                </a:lnTo>
                <a:lnTo>
                  <a:pt x="1809" y="1456"/>
                </a:lnTo>
                <a:lnTo>
                  <a:pt x="1809" y="1454"/>
                </a:lnTo>
                <a:lnTo>
                  <a:pt x="1809" y="1453"/>
                </a:lnTo>
                <a:lnTo>
                  <a:pt x="1809" y="1452"/>
                </a:lnTo>
                <a:lnTo>
                  <a:pt x="1808" y="1449"/>
                </a:lnTo>
                <a:lnTo>
                  <a:pt x="1808" y="1448"/>
                </a:lnTo>
                <a:lnTo>
                  <a:pt x="1808" y="1447"/>
                </a:lnTo>
                <a:lnTo>
                  <a:pt x="1808" y="1445"/>
                </a:lnTo>
                <a:lnTo>
                  <a:pt x="1808" y="1444"/>
                </a:lnTo>
                <a:lnTo>
                  <a:pt x="1808" y="1443"/>
                </a:lnTo>
                <a:lnTo>
                  <a:pt x="1808" y="1442"/>
                </a:lnTo>
                <a:lnTo>
                  <a:pt x="1809" y="1442"/>
                </a:lnTo>
                <a:lnTo>
                  <a:pt x="1809" y="1440"/>
                </a:lnTo>
                <a:lnTo>
                  <a:pt x="1811" y="1439"/>
                </a:lnTo>
                <a:lnTo>
                  <a:pt x="1812" y="1439"/>
                </a:lnTo>
                <a:lnTo>
                  <a:pt x="1812" y="1438"/>
                </a:lnTo>
                <a:lnTo>
                  <a:pt x="1814" y="1438"/>
                </a:lnTo>
                <a:lnTo>
                  <a:pt x="1814" y="1439"/>
                </a:lnTo>
                <a:lnTo>
                  <a:pt x="1815" y="1439"/>
                </a:lnTo>
                <a:lnTo>
                  <a:pt x="1815" y="1440"/>
                </a:lnTo>
                <a:lnTo>
                  <a:pt x="1815" y="1442"/>
                </a:lnTo>
                <a:lnTo>
                  <a:pt x="1815" y="1443"/>
                </a:lnTo>
                <a:lnTo>
                  <a:pt x="1815" y="1444"/>
                </a:lnTo>
                <a:lnTo>
                  <a:pt x="1815" y="1445"/>
                </a:lnTo>
                <a:lnTo>
                  <a:pt x="1815" y="1446"/>
                </a:lnTo>
                <a:lnTo>
                  <a:pt x="1815" y="1448"/>
                </a:lnTo>
                <a:lnTo>
                  <a:pt x="1815" y="1449"/>
                </a:lnTo>
                <a:lnTo>
                  <a:pt x="1815" y="1451"/>
                </a:lnTo>
                <a:lnTo>
                  <a:pt x="1816" y="1452"/>
                </a:lnTo>
                <a:lnTo>
                  <a:pt x="1816" y="1453"/>
                </a:lnTo>
                <a:lnTo>
                  <a:pt x="1816" y="1454"/>
                </a:lnTo>
                <a:lnTo>
                  <a:pt x="1816" y="1455"/>
                </a:lnTo>
                <a:lnTo>
                  <a:pt x="1816" y="1456"/>
                </a:lnTo>
                <a:lnTo>
                  <a:pt x="1816" y="1457"/>
                </a:lnTo>
                <a:lnTo>
                  <a:pt x="1816" y="1459"/>
                </a:lnTo>
                <a:lnTo>
                  <a:pt x="1816" y="1460"/>
                </a:lnTo>
                <a:lnTo>
                  <a:pt x="1816" y="1462"/>
                </a:lnTo>
                <a:lnTo>
                  <a:pt x="1818" y="1461"/>
                </a:lnTo>
                <a:lnTo>
                  <a:pt x="1819" y="1461"/>
                </a:lnTo>
                <a:lnTo>
                  <a:pt x="1822" y="1461"/>
                </a:lnTo>
                <a:lnTo>
                  <a:pt x="1822" y="1463"/>
                </a:lnTo>
                <a:lnTo>
                  <a:pt x="1822" y="1464"/>
                </a:lnTo>
                <a:lnTo>
                  <a:pt x="1822" y="1465"/>
                </a:lnTo>
                <a:lnTo>
                  <a:pt x="1822" y="1468"/>
                </a:lnTo>
                <a:lnTo>
                  <a:pt x="1822" y="1469"/>
                </a:lnTo>
                <a:lnTo>
                  <a:pt x="1822" y="1470"/>
                </a:lnTo>
                <a:lnTo>
                  <a:pt x="1822" y="1471"/>
                </a:lnTo>
                <a:lnTo>
                  <a:pt x="1823" y="1473"/>
                </a:lnTo>
                <a:lnTo>
                  <a:pt x="1826" y="1472"/>
                </a:lnTo>
                <a:lnTo>
                  <a:pt x="1826" y="1474"/>
                </a:lnTo>
                <a:lnTo>
                  <a:pt x="1825" y="1474"/>
                </a:lnTo>
                <a:lnTo>
                  <a:pt x="1828" y="1474"/>
                </a:lnTo>
                <a:lnTo>
                  <a:pt x="1829" y="1474"/>
                </a:lnTo>
                <a:lnTo>
                  <a:pt x="1832" y="1474"/>
                </a:lnTo>
                <a:lnTo>
                  <a:pt x="1832" y="1472"/>
                </a:lnTo>
                <a:lnTo>
                  <a:pt x="1832" y="1471"/>
                </a:lnTo>
                <a:lnTo>
                  <a:pt x="1832" y="1469"/>
                </a:lnTo>
                <a:close/>
                <a:moveTo>
                  <a:pt x="837" y="1427"/>
                </a:moveTo>
                <a:lnTo>
                  <a:pt x="834" y="1427"/>
                </a:lnTo>
                <a:lnTo>
                  <a:pt x="836" y="1427"/>
                </a:lnTo>
                <a:lnTo>
                  <a:pt x="837" y="1427"/>
                </a:lnTo>
                <a:close/>
                <a:moveTo>
                  <a:pt x="785" y="1384"/>
                </a:moveTo>
                <a:lnTo>
                  <a:pt x="786" y="1384"/>
                </a:lnTo>
                <a:lnTo>
                  <a:pt x="789" y="1385"/>
                </a:lnTo>
                <a:lnTo>
                  <a:pt x="791" y="1385"/>
                </a:lnTo>
                <a:lnTo>
                  <a:pt x="793" y="1386"/>
                </a:lnTo>
                <a:lnTo>
                  <a:pt x="795" y="1386"/>
                </a:lnTo>
                <a:lnTo>
                  <a:pt x="803" y="1388"/>
                </a:lnTo>
                <a:lnTo>
                  <a:pt x="799" y="1397"/>
                </a:lnTo>
                <a:lnTo>
                  <a:pt x="801" y="1397"/>
                </a:lnTo>
                <a:lnTo>
                  <a:pt x="804" y="1397"/>
                </a:lnTo>
                <a:lnTo>
                  <a:pt x="807" y="1397"/>
                </a:lnTo>
                <a:lnTo>
                  <a:pt x="810" y="1397"/>
                </a:lnTo>
                <a:lnTo>
                  <a:pt x="813" y="1398"/>
                </a:lnTo>
                <a:lnTo>
                  <a:pt x="817" y="1398"/>
                </a:lnTo>
                <a:lnTo>
                  <a:pt x="820" y="1398"/>
                </a:lnTo>
                <a:lnTo>
                  <a:pt x="824" y="1398"/>
                </a:lnTo>
                <a:lnTo>
                  <a:pt x="824" y="1389"/>
                </a:lnTo>
                <a:lnTo>
                  <a:pt x="825" y="1389"/>
                </a:lnTo>
                <a:lnTo>
                  <a:pt x="828" y="1391"/>
                </a:lnTo>
                <a:lnTo>
                  <a:pt x="837" y="1393"/>
                </a:lnTo>
                <a:lnTo>
                  <a:pt x="839" y="1394"/>
                </a:lnTo>
                <a:lnTo>
                  <a:pt x="841" y="1394"/>
                </a:lnTo>
                <a:lnTo>
                  <a:pt x="843" y="1395"/>
                </a:lnTo>
                <a:lnTo>
                  <a:pt x="845" y="1396"/>
                </a:lnTo>
                <a:lnTo>
                  <a:pt x="850" y="1397"/>
                </a:lnTo>
                <a:lnTo>
                  <a:pt x="850" y="1395"/>
                </a:lnTo>
                <a:lnTo>
                  <a:pt x="850" y="1394"/>
                </a:lnTo>
                <a:lnTo>
                  <a:pt x="850" y="1393"/>
                </a:lnTo>
                <a:lnTo>
                  <a:pt x="848" y="1393"/>
                </a:lnTo>
                <a:lnTo>
                  <a:pt x="848" y="1394"/>
                </a:lnTo>
                <a:lnTo>
                  <a:pt x="847" y="1393"/>
                </a:lnTo>
                <a:lnTo>
                  <a:pt x="846" y="1393"/>
                </a:lnTo>
                <a:lnTo>
                  <a:pt x="845" y="1393"/>
                </a:lnTo>
                <a:lnTo>
                  <a:pt x="844" y="1392"/>
                </a:lnTo>
                <a:lnTo>
                  <a:pt x="843" y="1392"/>
                </a:lnTo>
                <a:lnTo>
                  <a:pt x="842" y="1392"/>
                </a:lnTo>
                <a:lnTo>
                  <a:pt x="838" y="1392"/>
                </a:lnTo>
                <a:lnTo>
                  <a:pt x="837" y="1392"/>
                </a:lnTo>
                <a:lnTo>
                  <a:pt x="836" y="1392"/>
                </a:lnTo>
                <a:lnTo>
                  <a:pt x="826" y="1388"/>
                </a:lnTo>
                <a:lnTo>
                  <a:pt x="826" y="1387"/>
                </a:lnTo>
                <a:lnTo>
                  <a:pt x="825" y="1387"/>
                </a:lnTo>
                <a:lnTo>
                  <a:pt x="824" y="1387"/>
                </a:lnTo>
                <a:lnTo>
                  <a:pt x="822" y="1387"/>
                </a:lnTo>
                <a:lnTo>
                  <a:pt x="821" y="1387"/>
                </a:lnTo>
                <a:lnTo>
                  <a:pt x="820" y="1387"/>
                </a:lnTo>
                <a:lnTo>
                  <a:pt x="813" y="1388"/>
                </a:lnTo>
                <a:lnTo>
                  <a:pt x="812" y="1388"/>
                </a:lnTo>
                <a:lnTo>
                  <a:pt x="811" y="1388"/>
                </a:lnTo>
                <a:lnTo>
                  <a:pt x="810" y="1388"/>
                </a:lnTo>
                <a:lnTo>
                  <a:pt x="809" y="1388"/>
                </a:lnTo>
                <a:lnTo>
                  <a:pt x="808" y="1388"/>
                </a:lnTo>
                <a:lnTo>
                  <a:pt x="808" y="1385"/>
                </a:lnTo>
                <a:lnTo>
                  <a:pt x="809" y="1384"/>
                </a:lnTo>
                <a:lnTo>
                  <a:pt x="810" y="1384"/>
                </a:lnTo>
                <a:lnTo>
                  <a:pt x="810" y="1383"/>
                </a:lnTo>
                <a:lnTo>
                  <a:pt x="810" y="1381"/>
                </a:lnTo>
                <a:lnTo>
                  <a:pt x="811" y="1381"/>
                </a:lnTo>
                <a:lnTo>
                  <a:pt x="811" y="1380"/>
                </a:lnTo>
                <a:lnTo>
                  <a:pt x="812" y="1380"/>
                </a:lnTo>
                <a:lnTo>
                  <a:pt x="812" y="1379"/>
                </a:lnTo>
                <a:lnTo>
                  <a:pt x="813" y="1379"/>
                </a:lnTo>
                <a:lnTo>
                  <a:pt x="816" y="1376"/>
                </a:lnTo>
                <a:lnTo>
                  <a:pt x="825" y="1366"/>
                </a:lnTo>
                <a:lnTo>
                  <a:pt x="824" y="1366"/>
                </a:lnTo>
                <a:lnTo>
                  <a:pt x="822" y="1366"/>
                </a:lnTo>
                <a:lnTo>
                  <a:pt x="822" y="1364"/>
                </a:lnTo>
                <a:lnTo>
                  <a:pt x="821" y="1364"/>
                </a:lnTo>
                <a:lnTo>
                  <a:pt x="813" y="1372"/>
                </a:lnTo>
                <a:lnTo>
                  <a:pt x="810" y="1377"/>
                </a:lnTo>
                <a:lnTo>
                  <a:pt x="809" y="1377"/>
                </a:lnTo>
                <a:lnTo>
                  <a:pt x="809" y="1378"/>
                </a:lnTo>
                <a:lnTo>
                  <a:pt x="808" y="1379"/>
                </a:lnTo>
                <a:lnTo>
                  <a:pt x="808" y="1380"/>
                </a:lnTo>
                <a:lnTo>
                  <a:pt x="807" y="1380"/>
                </a:lnTo>
                <a:lnTo>
                  <a:pt x="807" y="1381"/>
                </a:lnTo>
                <a:lnTo>
                  <a:pt x="805" y="1381"/>
                </a:lnTo>
                <a:lnTo>
                  <a:pt x="804" y="1383"/>
                </a:lnTo>
                <a:lnTo>
                  <a:pt x="800" y="1381"/>
                </a:lnTo>
                <a:lnTo>
                  <a:pt x="795" y="1379"/>
                </a:lnTo>
                <a:lnTo>
                  <a:pt x="794" y="1385"/>
                </a:lnTo>
                <a:lnTo>
                  <a:pt x="792" y="1385"/>
                </a:lnTo>
                <a:lnTo>
                  <a:pt x="791" y="1384"/>
                </a:lnTo>
                <a:lnTo>
                  <a:pt x="789" y="1384"/>
                </a:lnTo>
                <a:lnTo>
                  <a:pt x="792" y="1378"/>
                </a:lnTo>
                <a:lnTo>
                  <a:pt x="787" y="1377"/>
                </a:lnTo>
                <a:lnTo>
                  <a:pt x="784" y="1376"/>
                </a:lnTo>
                <a:lnTo>
                  <a:pt x="783" y="1376"/>
                </a:lnTo>
                <a:lnTo>
                  <a:pt x="783" y="1377"/>
                </a:lnTo>
                <a:lnTo>
                  <a:pt x="782" y="1377"/>
                </a:lnTo>
                <a:lnTo>
                  <a:pt x="780" y="1377"/>
                </a:lnTo>
                <a:lnTo>
                  <a:pt x="780" y="1378"/>
                </a:lnTo>
                <a:lnTo>
                  <a:pt x="779" y="1378"/>
                </a:lnTo>
                <a:lnTo>
                  <a:pt x="778" y="1378"/>
                </a:lnTo>
                <a:lnTo>
                  <a:pt x="778" y="1379"/>
                </a:lnTo>
                <a:lnTo>
                  <a:pt x="778" y="1380"/>
                </a:lnTo>
                <a:lnTo>
                  <a:pt x="777" y="1387"/>
                </a:lnTo>
                <a:lnTo>
                  <a:pt x="777" y="1397"/>
                </a:lnTo>
                <a:lnTo>
                  <a:pt x="782" y="1397"/>
                </a:lnTo>
                <a:lnTo>
                  <a:pt x="791" y="1397"/>
                </a:lnTo>
                <a:lnTo>
                  <a:pt x="791" y="1394"/>
                </a:lnTo>
                <a:lnTo>
                  <a:pt x="788" y="1391"/>
                </a:lnTo>
                <a:lnTo>
                  <a:pt x="785" y="1384"/>
                </a:lnTo>
                <a:close/>
                <a:moveTo>
                  <a:pt x="1905" y="1388"/>
                </a:moveTo>
                <a:lnTo>
                  <a:pt x="1905" y="1389"/>
                </a:lnTo>
                <a:lnTo>
                  <a:pt x="1908" y="1389"/>
                </a:lnTo>
                <a:lnTo>
                  <a:pt x="1909" y="1389"/>
                </a:lnTo>
                <a:lnTo>
                  <a:pt x="1910" y="1389"/>
                </a:lnTo>
                <a:lnTo>
                  <a:pt x="1913" y="1389"/>
                </a:lnTo>
                <a:lnTo>
                  <a:pt x="1913" y="1388"/>
                </a:lnTo>
                <a:lnTo>
                  <a:pt x="1916" y="1388"/>
                </a:lnTo>
                <a:lnTo>
                  <a:pt x="1917" y="1389"/>
                </a:lnTo>
                <a:lnTo>
                  <a:pt x="1918" y="1389"/>
                </a:lnTo>
                <a:lnTo>
                  <a:pt x="1918" y="1388"/>
                </a:lnTo>
                <a:lnTo>
                  <a:pt x="1918" y="1386"/>
                </a:lnTo>
                <a:lnTo>
                  <a:pt x="1918" y="1384"/>
                </a:lnTo>
                <a:lnTo>
                  <a:pt x="1916" y="1384"/>
                </a:lnTo>
                <a:lnTo>
                  <a:pt x="1913" y="1384"/>
                </a:lnTo>
                <a:lnTo>
                  <a:pt x="1913" y="1381"/>
                </a:lnTo>
                <a:lnTo>
                  <a:pt x="1905" y="1381"/>
                </a:lnTo>
                <a:lnTo>
                  <a:pt x="1905" y="1388"/>
                </a:lnTo>
                <a:close/>
                <a:moveTo>
                  <a:pt x="2014" y="1421"/>
                </a:moveTo>
                <a:lnTo>
                  <a:pt x="2013" y="1421"/>
                </a:lnTo>
                <a:lnTo>
                  <a:pt x="2014" y="1423"/>
                </a:lnTo>
                <a:lnTo>
                  <a:pt x="2014" y="1422"/>
                </a:lnTo>
                <a:lnTo>
                  <a:pt x="2014" y="1421"/>
                </a:lnTo>
                <a:close/>
                <a:moveTo>
                  <a:pt x="1997" y="1411"/>
                </a:moveTo>
                <a:lnTo>
                  <a:pt x="1995" y="1408"/>
                </a:lnTo>
                <a:lnTo>
                  <a:pt x="1992" y="1408"/>
                </a:lnTo>
                <a:lnTo>
                  <a:pt x="1987" y="1408"/>
                </a:lnTo>
                <a:lnTo>
                  <a:pt x="1986" y="1415"/>
                </a:lnTo>
                <a:lnTo>
                  <a:pt x="1993" y="1415"/>
                </a:lnTo>
                <a:lnTo>
                  <a:pt x="2000" y="1414"/>
                </a:lnTo>
                <a:lnTo>
                  <a:pt x="2000" y="1413"/>
                </a:lnTo>
                <a:lnTo>
                  <a:pt x="1997" y="1411"/>
                </a:lnTo>
                <a:close/>
                <a:moveTo>
                  <a:pt x="1905" y="1342"/>
                </a:moveTo>
                <a:lnTo>
                  <a:pt x="1905" y="1336"/>
                </a:lnTo>
                <a:lnTo>
                  <a:pt x="1902" y="1335"/>
                </a:lnTo>
                <a:lnTo>
                  <a:pt x="1902" y="1333"/>
                </a:lnTo>
                <a:lnTo>
                  <a:pt x="1902" y="1329"/>
                </a:lnTo>
                <a:lnTo>
                  <a:pt x="1901" y="1329"/>
                </a:lnTo>
                <a:lnTo>
                  <a:pt x="1899" y="1329"/>
                </a:lnTo>
                <a:lnTo>
                  <a:pt x="1896" y="1329"/>
                </a:lnTo>
                <a:lnTo>
                  <a:pt x="1894" y="1329"/>
                </a:lnTo>
                <a:lnTo>
                  <a:pt x="1893" y="1329"/>
                </a:lnTo>
                <a:lnTo>
                  <a:pt x="1892" y="1329"/>
                </a:lnTo>
                <a:lnTo>
                  <a:pt x="1890" y="1329"/>
                </a:lnTo>
                <a:lnTo>
                  <a:pt x="1888" y="1327"/>
                </a:lnTo>
                <a:lnTo>
                  <a:pt x="1888" y="1324"/>
                </a:lnTo>
                <a:lnTo>
                  <a:pt x="1887" y="1322"/>
                </a:lnTo>
                <a:lnTo>
                  <a:pt x="1887" y="1319"/>
                </a:lnTo>
                <a:lnTo>
                  <a:pt x="1887" y="1317"/>
                </a:lnTo>
                <a:lnTo>
                  <a:pt x="1888" y="1317"/>
                </a:lnTo>
                <a:lnTo>
                  <a:pt x="1890" y="1317"/>
                </a:lnTo>
                <a:lnTo>
                  <a:pt x="1891" y="1317"/>
                </a:lnTo>
                <a:lnTo>
                  <a:pt x="1892" y="1317"/>
                </a:lnTo>
                <a:lnTo>
                  <a:pt x="1894" y="1317"/>
                </a:lnTo>
                <a:lnTo>
                  <a:pt x="1895" y="1317"/>
                </a:lnTo>
                <a:lnTo>
                  <a:pt x="1896" y="1317"/>
                </a:lnTo>
                <a:lnTo>
                  <a:pt x="1898" y="1317"/>
                </a:lnTo>
                <a:lnTo>
                  <a:pt x="1899" y="1317"/>
                </a:lnTo>
                <a:lnTo>
                  <a:pt x="1901" y="1317"/>
                </a:lnTo>
                <a:lnTo>
                  <a:pt x="1903" y="1317"/>
                </a:lnTo>
                <a:lnTo>
                  <a:pt x="1904" y="1317"/>
                </a:lnTo>
                <a:lnTo>
                  <a:pt x="1905" y="1317"/>
                </a:lnTo>
                <a:lnTo>
                  <a:pt x="1908" y="1317"/>
                </a:lnTo>
                <a:lnTo>
                  <a:pt x="1909" y="1317"/>
                </a:lnTo>
                <a:lnTo>
                  <a:pt x="1910" y="1317"/>
                </a:lnTo>
                <a:lnTo>
                  <a:pt x="1911" y="1317"/>
                </a:lnTo>
                <a:lnTo>
                  <a:pt x="1913" y="1317"/>
                </a:lnTo>
                <a:lnTo>
                  <a:pt x="1916" y="1317"/>
                </a:lnTo>
                <a:lnTo>
                  <a:pt x="1917" y="1317"/>
                </a:lnTo>
                <a:lnTo>
                  <a:pt x="1919" y="1317"/>
                </a:lnTo>
                <a:lnTo>
                  <a:pt x="1921" y="1317"/>
                </a:lnTo>
                <a:lnTo>
                  <a:pt x="1922" y="1317"/>
                </a:lnTo>
                <a:lnTo>
                  <a:pt x="1924" y="1317"/>
                </a:lnTo>
                <a:lnTo>
                  <a:pt x="1926" y="1317"/>
                </a:lnTo>
                <a:lnTo>
                  <a:pt x="1925" y="1316"/>
                </a:lnTo>
                <a:lnTo>
                  <a:pt x="1924" y="1307"/>
                </a:lnTo>
                <a:lnTo>
                  <a:pt x="1921" y="1307"/>
                </a:lnTo>
                <a:lnTo>
                  <a:pt x="1920" y="1307"/>
                </a:lnTo>
                <a:lnTo>
                  <a:pt x="1915" y="1307"/>
                </a:lnTo>
                <a:lnTo>
                  <a:pt x="1911" y="1307"/>
                </a:lnTo>
                <a:lnTo>
                  <a:pt x="1910" y="1307"/>
                </a:lnTo>
                <a:lnTo>
                  <a:pt x="1908" y="1307"/>
                </a:lnTo>
                <a:lnTo>
                  <a:pt x="1907" y="1307"/>
                </a:lnTo>
                <a:lnTo>
                  <a:pt x="1905" y="1307"/>
                </a:lnTo>
                <a:lnTo>
                  <a:pt x="1903" y="1307"/>
                </a:lnTo>
                <a:lnTo>
                  <a:pt x="1901" y="1307"/>
                </a:lnTo>
                <a:lnTo>
                  <a:pt x="1898" y="1307"/>
                </a:lnTo>
                <a:lnTo>
                  <a:pt x="1895" y="1307"/>
                </a:lnTo>
                <a:lnTo>
                  <a:pt x="1894" y="1307"/>
                </a:lnTo>
                <a:lnTo>
                  <a:pt x="1892" y="1307"/>
                </a:lnTo>
                <a:lnTo>
                  <a:pt x="1888" y="1307"/>
                </a:lnTo>
                <a:lnTo>
                  <a:pt x="1886" y="1307"/>
                </a:lnTo>
                <a:lnTo>
                  <a:pt x="1884" y="1307"/>
                </a:lnTo>
                <a:lnTo>
                  <a:pt x="1883" y="1307"/>
                </a:lnTo>
                <a:lnTo>
                  <a:pt x="1879" y="1307"/>
                </a:lnTo>
                <a:lnTo>
                  <a:pt x="1877" y="1307"/>
                </a:lnTo>
                <a:lnTo>
                  <a:pt x="1874" y="1307"/>
                </a:lnTo>
                <a:lnTo>
                  <a:pt x="1870" y="1307"/>
                </a:lnTo>
                <a:lnTo>
                  <a:pt x="1868" y="1307"/>
                </a:lnTo>
                <a:lnTo>
                  <a:pt x="1865" y="1307"/>
                </a:lnTo>
                <a:lnTo>
                  <a:pt x="1862" y="1305"/>
                </a:lnTo>
                <a:lnTo>
                  <a:pt x="1862" y="1300"/>
                </a:lnTo>
                <a:lnTo>
                  <a:pt x="1862" y="1296"/>
                </a:lnTo>
                <a:lnTo>
                  <a:pt x="1862" y="1294"/>
                </a:lnTo>
                <a:lnTo>
                  <a:pt x="1862" y="1293"/>
                </a:lnTo>
                <a:lnTo>
                  <a:pt x="1862" y="1292"/>
                </a:lnTo>
                <a:lnTo>
                  <a:pt x="1862" y="1291"/>
                </a:lnTo>
                <a:lnTo>
                  <a:pt x="1862" y="1290"/>
                </a:lnTo>
                <a:lnTo>
                  <a:pt x="1862" y="1288"/>
                </a:lnTo>
                <a:lnTo>
                  <a:pt x="1865" y="1286"/>
                </a:lnTo>
                <a:lnTo>
                  <a:pt x="1866" y="1286"/>
                </a:lnTo>
                <a:lnTo>
                  <a:pt x="1868" y="1286"/>
                </a:lnTo>
                <a:lnTo>
                  <a:pt x="1870" y="1285"/>
                </a:lnTo>
                <a:lnTo>
                  <a:pt x="1873" y="1285"/>
                </a:lnTo>
                <a:lnTo>
                  <a:pt x="1875" y="1285"/>
                </a:lnTo>
                <a:lnTo>
                  <a:pt x="1877" y="1285"/>
                </a:lnTo>
                <a:lnTo>
                  <a:pt x="1879" y="1285"/>
                </a:lnTo>
                <a:lnTo>
                  <a:pt x="1882" y="1285"/>
                </a:lnTo>
                <a:lnTo>
                  <a:pt x="1883" y="1284"/>
                </a:lnTo>
                <a:lnTo>
                  <a:pt x="1884" y="1283"/>
                </a:lnTo>
                <a:lnTo>
                  <a:pt x="1875" y="1283"/>
                </a:lnTo>
                <a:lnTo>
                  <a:pt x="1874" y="1283"/>
                </a:lnTo>
                <a:lnTo>
                  <a:pt x="1873" y="1283"/>
                </a:lnTo>
                <a:lnTo>
                  <a:pt x="1871" y="1283"/>
                </a:lnTo>
                <a:lnTo>
                  <a:pt x="1870" y="1283"/>
                </a:lnTo>
                <a:lnTo>
                  <a:pt x="1869" y="1283"/>
                </a:lnTo>
                <a:lnTo>
                  <a:pt x="1868" y="1283"/>
                </a:lnTo>
                <a:lnTo>
                  <a:pt x="1867" y="1283"/>
                </a:lnTo>
                <a:lnTo>
                  <a:pt x="1866" y="1284"/>
                </a:lnTo>
                <a:lnTo>
                  <a:pt x="1865" y="1284"/>
                </a:lnTo>
                <a:lnTo>
                  <a:pt x="1863" y="1283"/>
                </a:lnTo>
                <a:lnTo>
                  <a:pt x="1863" y="1282"/>
                </a:lnTo>
                <a:lnTo>
                  <a:pt x="1863" y="1280"/>
                </a:lnTo>
                <a:lnTo>
                  <a:pt x="1863" y="1279"/>
                </a:lnTo>
                <a:lnTo>
                  <a:pt x="1863" y="1278"/>
                </a:lnTo>
                <a:lnTo>
                  <a:pt x="1863" y="1277"/>
                </a:lnTo>
                <a:lnTo>
                  <a:pt x="1863" y="1276"/>
                </a:lnTo>
                <a:lnTo>
                  <a:pt x="1863" y="1275"/>
                </a:lnTo>
                <a:lnTo>
                  <a:pt x="1863" y="1274"/>
                </a:lnTo>
                <a:lnTo>
                  <a:pt x="1862" y="1274"/>
                </a:lnTo>
                <a:lnTo>
                  <a:pt x="1862" y="1276"/>
                </a:lnTo>
                <a:lnTo>
                  <a:pt x="1862" y="1277"/>
                </a:lnTo>
                <a:lnTo>
                  <a:pt x="1862" y="1279"/>
                </a:lnTo>
                <a:lnTo>
                  <a:pt x="1861" y="1284"/>
                </a:lnTo>
                <a:lnTo>
                  <a:pt x="1861" y="1286"/>
                </a:lnTo>
                <a:lnTo>
                  <a:pt x="1862" y="1285"/>
                </a:lnTo>
                <a:lnTo>
                  <a:pt x="1862" y="1294"/>
                </a:lnTo>
                <a:lnTo>
                  <a:pt x="1862" y="1317"/>
                </a:lnTo>
                <a:lnTo>
                  <a:pt x="1865" y="1317"/>
                </a:lnTo>
                <a:lnTo>
                  <a:pt x="1868" y="1317"/>
                </a:lnTo>
                <a:lnTo>
                  <a:pt x="1868" y="1318"/>
                </a:lnTo>
                <a:lnTo>
                  <a:pt x="1868" y="1319"/>
                </a:lnTo>
                <a:lnTo>
                  <a:pt x="1862" y="1319"/>
                </a:lnTo>
                <a:lnTo>
                  <a:pt x="1862" y="1326"/>
                </a:lnTo>
                <a:lnTo>
                  <a:pt x="1862" y="1330"/>
                </a:lnTo>
                <a:lnTo>
                  <a:pt x="1862" y="1343"/>
                </a:lnTo>
                <a:lnTo>
                  <a:pt x="1863" y="1342"/>
                </a:lnTo>
                <a:lnTo>
                  <a:pt x="1863" y="1352"/>
                </a:lnTo>
                <a:lnTo>
                  <a:pt x="1879" y="1352"/>
                </a:lnTo>
                <a:lnTo>
                  <a:pt x="1879" y="1342"/>
                </a:lnTo>
                <a:lnTo>
                  <a:pt x="1881" y="1342"/>
                </a:lnTo>
                <a:lnTo>
                  <a:pt x="1883" y="1342"/>
                </a:lnTo>
                <a:lnTo>
                  <a:pt x="1885" y="1342"/>
                </a:lnTo>
                <a:lnTo>
                  <a:pt x="1887" y="1342"/>
                </a:lnTo>
                <a:lnTo>
                  <a:pt x="1890" y="1342"/>
                </a:lnTo>
                <a:lnTo>
                  <a:pt x="1892" y="1342"/>
                </a:lnTo>
                <a:lnTo>
                  <a:pt x="1894" y="1342"/>
                </a:lnTo>
                <a:lnTo>
                  <a:pt x="1896" y="1342"/>
                </a:lnTo>
                <a:lnTo>
                  <a:pt x="1899" y="1342"/>
                </a:lnTo>
                <a:lnTo>
                  <a:pt x="1901" y="1342"/>
                </a:lnTo>
                <a:lnTo>
                  <a:pt x="1903" y="1342"/>
                </a:lnTo>
                <a:lnTo>
                  <a:pt x="1905" y="1342"/>
                </a:lnTo>
                <a:close/>
                <a:moveTo>
                  <a:pt x="771" y="1319"/>
                </a:moveTo>
                <a:lnTo>
                  <a:pt x="776" y="1319"/>
                </a:lnTo>
                <a:lnTo>
                  <a:pt x="786" y="1317"/>
                </a:lnTo>
                <a:lnTo>
                  <a:pt x="787" y="1317"/>
                </a:lnTo>
                <a:lnTo>
                  <a:pt x="788" y="1317"/>
                </a:lnTo>
                <a:lnTo>
                  <a:pt x="788" y="1316"/>
                </a:lnTo>
                <a:lnTo>
                  <a:pt x="789" y="1314"/>
                </a:lnTo>
                <a:lnTo>
                  <a:pt x="789" y="1316"/>
                </a:lnTo>
                <a:lnTo>
                  <a:pt x="789" y="1314"/>
                </a:lnTo>
                <a:lnTo>
                  <a:pt x="789" y="1310"/>
                </a:lnTo>
                <a:lnTo>
                  <a:pt x="789" y="1308"/>
                </a:lnTo>
                <a:lnTo>
                  <a:pt x="789" y="1302"/>
                </a:lnTo>
                <a:lnTo>
                  <a:pt x="789" y="1296"/>
                </a:lnTo>
                <a:lnTo>
                  <a:pt x="789" y="1295"/>
                </a:lnTo>
                <a:lnTo>
                  <a:pt x="789" y="1294"/>
                </a:lnTo>
                <a:lnTo>
                  <a:pt x="789" y="1290"/>
                </a:lnTo>
                <a:lnTo>
                  <a:pt x="788" y="1290"/>
                </a:lnTo>
                <a:lnTo>
                  <a:pt x="787" y="1290"/>
                </a:lnTo>
                <a:lnTo>
                  <a:pt x="787" y="1288"/>
                </a:lnTo>
                <a:lnTo>
                  <a:pt x="786" y="1288"/>
                </a:lnTo>
                <a:lnTo>
                  <a:pt x="785" y="1287"/>
                </a:lnTo>
                <a:lnTo>
                  <a:pt x="784" y="1288"/>
                </a:lnTo>
                <a:lnTo>
                  <a:pt x="784" y="1287"/>
                </a:lnTo>
                <a:lnTo>
                  <a:pt x="783" y="1287"/>
                </a:lnTo>
                <a:lnTo>
                  <a:pt x="783" y="1286"/>
                </a:lnTo>
                <a:lnTo>
                  <a:pt x="782" y="1286"/>
                </a:lnTo>
                <a:lnTo>
                  <a:pt x="780" y="1285"/>
                </a:lnTo>
                <a:lnTo>
                  <a:pt x="780" y="1284"/>
                </a:lnTo>
                <a:lnTo>
                  <a:pt x="779" y="1284"/>
                </a:lnTo>
                <a:lnTo>
                  <a:pt x="779" y="1283"/>
                </a:lnTo>
                <a:lnTo>
                  <a:pt x="778" y="1283"/>
                </a:lnTo>
                <a:lnTo>
                  <a:pt x="778" y="1284"/>
                </a:lnTo>
                <a:lnTo>
                  <a:pt x="777" y="1284"/>
                </a:lnTo>
                <a:lnTo>
                  <a:pt x="777" y="1283"/>
                </a:lnTo>
                <a:lnTo>
                  <a:pt x="776" y="1283"/>
                </a:lnTo>
                <a:lnTo>
                  <a:pt x="775" y="1280"/>
                </a:lnTo>
                <a:lnTo>
                  <a:pt x="774" y="1278"/>
                </a:lnTo>
                <a:lnTo>
                  <a:pt x="774" y="1277"/>
                </a:lnTo>
                <a:lnTo>
                  <a:pt x="772" y="1275"/>
                </a:lnTo>
                <a:lnTo>
                  <a:pt x="771" y="1274"/>
                </a:lnTo>
                <a:lnTo>
                  <a:pt x="770" y="1274"/>
                </a:lnTo>
                <a:lnTo>
                  <a:pt x="768" y="1273"/>
                </a:lnTo>
                <a:lnTo>
                  <a:pt x="767" y="1275"/>
                </a:lnTo>
                <a:lnTo>
                  <a:pt x="763" y="1280"/>
                </a:lnTo>
                <a:lnTo>
                  <a:pt x="762" y="1286"/>
                </a:lnTo>
                <a:lnTo>
                  <a:pt x="762" y="1287"/>
                </a:lnTo>
                <a:lnTo>
                  <a:pt x="759" y="1283"/>
                </a:lnTo>
                <a:lnTo>
                  <a:pt x="757" y="1280"/>
                </a:lnTo>
                <a:lnTo>
                  <a:pt x="751" y="1274"/>
                </a:lnTo>
                <a:lnTo>
                  <a:pt x="761" y="1274"/>
                </a:lnTo>
                <a:lnTo>
                  <a:pt x="765" y="1273"/>
                </a:lnTo>
                <a:lnTo>
                  <a:pt x="765" y="1270"/>
                </a:lnTo>
                <a:lnTo>
                  <a:pt x="763" y="1267"/>
                </a:lnTo>
                <a:lnTo>
                  <a:pt x="763" y="1266"/>
                </a:lnTo>
                <a:lnTo>
                  <a:pt x="763" y="1265"/>
                </a:lnTo>
                <a:lnTo>
                  <a:pt x="762" y="1265"/>
                </a:lnTo>
                <a:lnTo>
                  <a:pt x="762" y="1263"/>
                </a:lnTo>
                <a:lnTo>
                  <a:pt x="762" y="1262"/>
                </a:lnTo>
                <a:lnTo>
                  <a:pt x="761" y="1262"/>
                </a:lnTo>
                <a:lnTo>
                  <a:pt x="760" y="1262"/>
                </a:lnTo>
                <a:lnTo>
                  <a:pt x="759" y="1262"/>
                </a:lnTo>
                <a:lnTo>
                  <a:pt x="759" y="1261"/>
                </a:lnTo>
                <a:lnTo>
                  <a:pt x="759" y="1260"/>
                </a:lnTo>
                <a:lnTo>
                  <a:pt x="758" y="1260"/>
                </a:lnTo>
                <a:lnTo>
                  <a:pt x="758" y="1259"/>
                </a:lnTo>
                <a:lnTo>
                  <a:pt x="757" y="1259"/>
                </a:lnTo>
                <a:lnTo>
                  <a:pt x="757" y="1258"/>
                </a:lnTo>
                <a:lnTo>
                  <a:pt x="755" y="1258"/>
                </a:lnTo>
                <a:lnTo>
                  <a:pt x="754" y="1258"/>
                </a:lnTo>
                <a:lnTo>
                  <a:pt x="754" y="1257"/>
                </a:lnTo>
                <a:lnTo>
                  <a:pt x="753" y="1257"/>
                </a:lnTo>
                <a:lnTo>
                  <a:pt x="753" y="1258"/>
                </a:lnTo>
                <a:lnTo>
                  <a:pt x="752" y="1266"/>
                </a:lnTo>
                <a:lnTo>
                  <a:pt x="752" y="1267"/>
                </a:lnTo>
                <a:lnTo>
                  <a:pt x="749" y="1270"/>
                </a:lnTo>
                <a:lnTo>
                  <a:pt x="748" y="1271"/>
                </a:lnTo>
                <a:lnTo>
                  <a:pt x="748" y="1269"/>
                </a:lnTo>
                <a:lnTo>
                  <a:pt x="744" y="1267"/>
                </a:lnTo>
                <a:lnTo>
                  <a:pt x="743" y="1263"/>
                </a:lnTo>
                <a:lnTo>
                  <a:pt x="741" y="1262"/>
                </a:lnTo>
                <a:lnTo>
                  <a:pt x="740" y="1260"/>
                </a:lnTo>
                <a:lnTo>
                  <a:pt x="737" y="1259"/>
                </a:lnTo>
                <a:lnTo>
                  <a:pt x="738" y="1259"/>
                </a:lnTo>
                <a:lnTo>
                  <a:pt x="738" y="1258"/>
                </a:lnTo>
                <a:lnTo>
                  <a:pt x="740" y="1258"/>
                </a:lnTo>
                <a:lnTo>
                  <a:pt x="741" y="1258"/>
                </a:lnTo>
                <a:lnTo>
                  <a:pt x="741" y="1257"/>
                </a:lnTo>
                <a:lnTo>
                  <a:pt x="742" y="1257"/>
                </a:lnTo>
                <a:lnTo>
                  <a:pt x="743" y="1255"/>
                </a:lnTo>
                <a:lnTo>
                  <a:pt x="744" y="1255"/>
                </a:lnTo>
                <a:lnTo>
                  <a:pt x="745" y="1255"/>
                </a:lnTo>
                <a:lnTo>
                  <a:pt x="746" y="1255"/>
                </a:lnTo>
                <a:lnTo>
                  <a:pt x="746" y="1254"/>
                </a:lnTo>
                <a:lnTo>
                  <a:pt x="746" y="1255"/>
                </a:lnTo>
                <a:lnTo>
                  <a:pt x="748" y="1255"/>
                </a:lnTo>
                <a:lnTo>
                  <a:pt x="749" y="1254"/>
                </a:lnTo>
                <a:lnTo>
                  <a:pt x="750" y="1253"/>
                </a:lnTo>
                <a:lnTo>
                  <a:pt x="751" y="1252"/>
                </a:lnTo>
                <a:lnTo>
                  <a:pt x="752" y="1252"/>
                </a:lnTo>
                <a:lnTo>
                  <a:pt x="752" y="1251"/>
                </a:lnTo>
                <a:lnTo>
                  <a:pt x="751" y="1251"/>
                </a:lnTo>
                <a:lnTo>
                  <a:pt x="751" y="1250"/>
                </a:lnTo>
                <a:lnTo>
                  <a:pt x="750" y="1250"/>
                </a:lnTo>
                <a:lnTo>
                  <a:pt x="750" y="1249"/>
                </a:lnTo>
                <a:lnTo>
                  <a:pt x="749" y="1249"/>
                </a:lnTo>
                <a:lnTo>
                  <a:pt x="749" y="1248"/>
                </a:lnTo>
                <a:lnTo>
                  <a:pt x="749" y="1246"/>
                </a:lnTo>
                <a:lnTo>
                  <a:pt x="749" y="1245"/>
                </a:lnTo>
                <a:lnTo>
                  <a:pt x="748" y="1245"/>
                </a:lnTo>
                <a:lnTo>
                  <a:pt x="748" y="1244"/>
                </a:lnTo>
                <a:lnTo>
                  <a:pt x="748" y="1243"/>
                </a:lnTo>
                <a:lnTo>
                  <a:pt x="746" y="1243"/>
                </a:lnTo>
                <a:lnTo>
                  <a:pt x="745" y="1243"/>
                </a:lnTo>
                <a:lnTo>
                  <a:pt x="745" y="1242"/>
                </a:lnTo>
                <a:lnTo>
                  <a:pt x="745" y="1241"/>
                </a:lnTo>
                <a:lnTo>
                  <a:pt x="744" y="1241"/>
                </a:lnTo>
                <a:lnTo>
                  <a:pt x="744" y="1240"/>
                </a:lnTo>
                <a:lnTo>
                  <a:pt x="744" y="1238"/>
                </a:lnTo>
                <a:lnTo>
                  <a:pt x="744" y="1237"/>
                </a:lnTo>
                <a:lnTo>
                  <a:pt x="743" y="1237"/>
                </a:lnTo>
                <a:lnTo>
                  <a:pt x="743" y="1236"/>
                </a:lnTo>
                <a:lnTo>
                  <a:pt x="742" y="1236"/>
                </a:lnTo>
                <a:lnTo>
                  <a:pt x="741" y="1235"/>
                </a:lnTo>
                <a:lnTo>
                  <a:pt x="740" y="1235"/>
                </a:lnTo>
                <a:lnTo>
                  <a:pt x="740" y="1234"/>
                </a:lnTo>
                <a:lnTo>
                  <a:pt x="740" y="1233"/>
                </a:lnTo>
                <a:lnTo>
                  <a:pt x="740" y="1232"/>
                </a:lnTo>
                <a:lnTo>
                  <a:pt x="740" y="1231"/>
                </a:lnTo>
                <a:lnTo>
                  <a:pt x="740" y="1229"/>
                </a:lnTo>
                <a:lnTo>
                  <a:pt x="740" y="1228"/>
                </a:lnTo>
                <a:lnTo>
                  <a:pt x="740" y="1227"/>
                </a:lnTo>
                <a:lnTo>
                  <a:pt x="740" y="1226"/>
                </a:lnTo>
                <a:lnTo>
                  <a:pt x="740" y="1224"/>
                </a:lnTo>
                <a:lnTo>
                  <a:pt x="738" y="1224"/>
                </a:lnTo>
                <a:lnTo>
                  <a:pt x="733" y="1224"/>
                </a:lnTo>
                <a:lnTo>
                  <a:pt x="728" y="1224"/>
                </a:lnTo>
                <a:lnTo>
                  <a:pt x="727" y="1224"/>
                </a:lnTo>
                <a:lnTo>
                  <a:pt x="724" y="1225"/>
                </a:lnTo>
                <a:lnTo>
                  <a:pt x="720" y="1225"/>
                </a:lnTo>
                <a:lnTo>
                  <a:pt x="719" y="1225"/>
                </a:lnTo>
                <a:lnTo>
                  <a:pt x="721" y="1233"/>
                </a:lnTo>
                <a:lnTo>
                  <a:pt x="723" y="1237"/>
                </a:lnTo>
                <a:lnTo>
                  <a:pt x="718" y="1237"/>
                </a:lnTo>
                <a:lnTo>
                  <a:pt x="714" y="1237"/>
                </a:lnTo>
                <a:lnTo>
                  <a:pt x="710" y="1240"/>
                </a:lnTo>
                <a:lnTo>
                  <a:pt x="706" y="1244"/>
                </a:lnTo>
                <a:lnTo>
                  <a:pt x="702" y="1246"/>
                </a:lnTo>
                <a:lnTo>
                  <a:pt x="693" y="1243"/>
                </a:lnTo>
                <a:lnTo>
                  <a:pt x="687" y="1241"/>
                </a:lnTo>
                <a:lnTo>
                  <a:pt x="686" y="1240"/>
                </a:lnTo>
                <a:lnTo>
                  <a:pt x="686" y="1243"/>
                </a:lnTo>
                <a:lnTo>
                  <a:pt x="686" y="1251"/>
                </a:lnTo>
                <a:lnTo>
                  <a:pt x="686" y="1263"/>
                </a:lnTo>
                <a:lnTo>
                  <a:pt x="685" y="1274"/>
                </a:lnTo>
                <a:lnTo>
                  <a:pt x="698" y="1274"/>
                </a:lnTo>
                <a:lnTo>
                  <a:pt x="699" y="1274"/>
                </a:lnTo>
                <a:lnTo>
                  <a:pt x="703" y="1274"/>
                </a:lnTo>
                <a:lnTo>
                  <a:pt x="703" y="1271"/>
                </a:lnTo>
                <a:lnTo>
                  <a:pt x="703" y="1270"/>
                </a:lnTo>
                <a:lnTo>
                  <a:pt x="702" y="1269"/>
                </a:lnTo>
                <a:lnTo>
                  <a:pt x="703" y="1266"/>
                </a:lnTo>
                <a:lnTo>
                  <a:pt x="702" y="1265"/>
                </a:lnTo>
                <a:lnTo>
                  <a:pt x="703" y="1261"/>
                </a:lnTo>
                <a:lnTo>
                  <a:pt x="704" y="1261"/>
                </a:lnTo>
                <a:lnTo>
                  <a:pt x="704" y="1260"/>
                </a:lnTo>
                <a:lnTo>
                  <a:pt x="704" y="1259"/>
                </a:lnTo>
                <a:lnTo>
                  <a:pt x="706" y="1259"/>
                </a:lnTo>
                <a:lnTo>
                  <a:pt x="706" y="1258"/>
                </a:lnTo>
                <a:lnTo>
                  <a:pt x="707" y="1258"/>
                </a:lnTo>
                <a:lnTo>
                  <a:pt x="708" y="1257"/>
                </a:lnTo>
                <a:lnTo>
                  <a:pt x="709" y="1257"/>
                </a:lnTo>
                <a:lnTo>
                  <a:pt x="709" y="1255"/>
                </a:lnTo>
                <a:lnTo>
                  <a:pt x="709" y="1254"/>
                </a:lnTo>
                <a:lnTo>
                  <a:pt x="709" y="1252"/>
                </a:lnTo>
                <a:lnTo>
                  <a:pt x="710" y="1252"/>
                </a:lnTo>
                <a:lnTo>
                  <a:pt x="710" y="1251"/>
                </a:lnTo>
                <a:lnTo>
                  <a:pt x="711" y="1251"/>
                </a:lnTo>
                <a:lnTo>
                  <a:pt x="711" y="1250"/>
                </a:lnTo>
                <a:lnTo>
                  <a:pt x="711" y="1249"/>
                </a:lnTo>
                <a:lnTo>
                  <a:pt x="711" y="1248"/>
                </a:lnTo>
                <a:lnTo>
                  <a:pt x="711" y="1246"/>
                </a:lnTo>
                <a:lnTo>
                  <a:pt x="712" y="1246"/>
                </a:lnTo>
                <a:lnTo>
                  <a:pt x="714" y="1245"/>
                </a:lnTo>
                <a:lnTo>
                  <a:pt x="715" y="1245"/>
                </a:lnTo>
                <a:lnTo>
                  <a:pt x="716" y="1245"/>
                </a:lnTo>
                <a:lnTo>
                  <a:pt x="717" y="1245"/>
                </a:lnTo>
                <a:lnTo>
                  <a:pt x="718" y="1245"/>
                </a:lnTo>
                <a:lnTo>
                  <a:pt x="719" y="1245"/>
                </a:lnTo>
                <a:lnTo>
                  <a:pt x="719" y="1244"/>
                </a:lnTo>
                <a:lnTo>
                  <a:pt x="720" y="1244"/>
                </a:lnTo>
                <a:lnTo>
                  <a:pt x="721" y="1244"/>
                </a:lnTo>
                <a:lnTo>
                  <a:pt x="723" y="1244"/>
                </a:lnTo>
                <a:lnTo>
                  <a:pt x="723" y="1245"/>
                </a:lnTo>
                <a:lnTo>
                  <a:pt x="723" y="1246"/>
                </a:lnTo>
                <a:lnTo>
                  <a:pt x="723" y="1248"/>
                </a:lnTo>
                <a:lnTo>
                  <a:pt x="724" y="1248"/>
                </a:lnTo>
                <a:lnTo>
                  <a:pt x="724" y="1249"/>
                </a:lnTo>
                <a:lnTo>
                  <a:pt x="725" y="1249"/>
                </a:lnTo>
                <a:lnTo>
                  <a:pt x="725" y="1250"/>
                </a:lnTo>
                <a:lnTo>
                  <a:pt x="725" y="1251"/>
                </a:lnTo>
                <a:lnTo>
                  <a:pt x="724" y="1251"/>
                </a:lnTo>
                <a:lnTo>
                  <a:pt x="724" y="1250"/>
                </a:lnTo>
                <a:lnTo>
                  <a:pt x="723" y="1250"/>
                </a:lnTo>
                <a:lnTo>
                  <a:pt x="723" y="1249"/>
                </a:lnTo>
                <a:lnTo>
                  <a:pt x="721" y="1249"/>
                </a:lnTo>
                <a:lnTo>
                  <a:pt x="720" y="1249"/>
                </a:lnTo>
                <a:lnTo>
                  <a:pt x="719" y="1250"/>
                </a:lnTo>
                <a:lnTo>
                  <a:pt x="719" y="1251"/>
                </a:lnTo>
                <a:lnTo>
                  <a:pt x="719" y="1252"/>
                </a:lnTo>
                <a:lnTo>
                  <a:pt x="720" y="1252"/>
                </a:lnTo>
                <a:lnTo>
                  <a:pt x="719" y="1252"/>
                </a:lnTo>
                <a:lnTo>
                  <a:pt x="719" y="1254"/>
                </a:lnTo>
                <a:lnTo>
                  <a:pt x="718" y="1254"/>
                </a:lnTo>
                <a:lnTo>
                  <a:pt x="715" y="1254"/>
                </a:lnTo>
                <a:lnTo>
                  <a:pt x="711" y="1257"/>
                </a:lnTo>
                <a:lnTo>
                  <a:pt x="711" y="1258"/>
                </a:lnTo>
                <a:lnTo>
                  <a:pt x="710" y="1261"/>
                </a:lnTo>
                <a:lnTo>
                  <a:pt x="709" y="1266"/>
                </a:lnTo>
                <a:lnTo>
                  <a:pt x="709" y="1267"/>
                </a:lnTo>
                <a:lnTo>
                  <a:pt x="708" y="1268"/>
                </a:lnTo>
                <a:lnTo>
                  <a:pt x="711" y="1273"/>
                </a:lnTo>
                <a:lnTo>
                  <a:pt x="711" y="1274"/>
                </a:lnTo>
                <a:lnTo>
                  <a:pt x="710" y="1274"/>
                </a:lnTo>
                <a:lnTo>
                  <a:pt x="711" y="1275"/>
                </a:lnTo>
                <a:lnTo>
                  <a:pt x="714" y="1273"/>
                </a:lnTo>
                <a:lnTo>
                  <a:pt x="717" y="1276"/>
                </a:lnTo>
                <a:lnTo>
                  <a:pt x="721" y="1278"/>
                </a:lnTo>
                <a:lnTo>
                  <a:pt x="720" y="1278"/>
                </a:lnTo>
                <a:lnTo>
                  <a:pt x="719" y="1278"/>
                </a:lnTo>
                <a:lnTo>
                  <a:pt x="719" y="1279"/>
                </a:lnTo>
                <a:lnTo>
                  <a:pt x="719" y="1280"/>
                </a:lnTo>
                <a:lnTo>
                  <a:pt x="720" y="1280"/>
                </a:lnTo>
                <a:lnTo>
                  <a:pt x="721" y="1280"/>
                </a:lnTo>
                <a:lnTo>
                  <a:pt x="721" y="1283"/>
                </a:lnTo>
                <a:lnTo>
                  <a:pt x="725" y="1286"/>
                </a:lnTo>
                <a:lnTo>
                  <a:pt x="723" y="1288"/>
                </a:lnTo>
                <a:lnTo>
                  <a:pt x="717" y="1287"/>
                </a:lnTo>
                <a:lnTo>
                  <a:pt x="710" y="1287"/>
                </a:lnTo>
                <a:lnTo>
                  <a:pt x="708" y="1279"/>
                </a:lnTo>
                <a:lnTo>
                  <a:pt x="708" y="1280"/>
                </a:lnTo>
                <a:lnTo>
                  <a:pt x="707" y="1280"/>
                </a:lnTo>
                <a:lnTo>
                  <a:pt x="707" y="1282"/>
                </a:lnTo>
                <a:lnTo>
                  <a:pt x="707" y="1283"/>
                </a:lnTo>
                <a:lnTo>
                  <a:pt x="706" y="1283"/>
                </a:lnTo>
                <a:lnTo>
                  <a:pt x="706" y="1284"/>
                </a:lnTo>
                <a:lnTo>
                  <a:pt x="706" y="1285"/>
                </a:lnTo>
                <a:lnTo>
                  <a:pt x="704" y="1287"/>
                </a:lnTo>
                <a:lnTo>
                  <a:pt x="703" y="1293"/>
                </a:lnTo>
                <a:lnTo>
                  <a:pt x="703" y="1294"/>
                </a:lnTo>
                <a:lnTo>
                  <a:pt x="703" y="1295"/>
                </a:lnTo>
                <a:lnTo>
                  <a:pt x="703" y="1296"/>
                </a:lnTo>
                <a:lnTo>
                  <a:pt x="703" y="1297"/>
                </a:lnTo>
                <a:lnTo>
                  <a:pt x="704" y="1300"/>
                </a:lnTo>
                <a:lnTo>
                  <a:pt x="707" y="1300"/>
                </a:lnTo>
                <a:lnTo>
                  <a:pt x="711" y="1300"/>
                </a:lnTo>
                <a:lnTo>
                  <a:pt x="712" y="1300"/>
                </a:lnTo>
                <a:lnTo>
                  <a:pt x="715" y="1301"/>
                </a:lnTo>
                <a:lnTo>
                  <a:pt x="719" y="1301"/>
                </a:lnTo>
                <a:lnTo>
                  <a:pt x="721" y="1301"/>
                </a:lnTo>
                <a:lnTo>
                  <a:pt x="721" y="1294"/>
                </a:lnTo>
                <a:lnTo>
                  <a:pt x="723" y="1294"/>
                </a:lnTo>
                <a:lnTo>
                  <a:pt x="724" y="1295"/>
                </a:lnTo>
                <a:lnTo>
                  <a:pt x="725" y="1295"/>
                </a:lnTo>
                <a:lnTo>
                  <a:pt x="726" y="1295"/>
                </a:lnTo>
                <a:lnTo>
                  <a:pt x="727" y="1295"/>
                </a:lnTo>
                <a:lnTo>
                  <a:pt x="727" y="1296"/>
                </a:lnTo>
                <a:lnTo>
                  <a:pt x="728" y="1296"/>
                </a:lnTo>
                <a:lnTo>
                  <a:pt x="728" y="1297"/>
                </a:lnTo>
                <a:lnTo>
                  <a:pt x="729" y="1297"/>
                </a:lnTo>
                <a:lnTo>
                  <a:pt x="729" y="1299"/>
                </a:lnTo>
                <a:lnTo>
                  <a:pt x="731" y="1299"/>
                </a:lnTo>
                <a:lnTo>
                  <a:pt x="729" y="1300"/>
                </a:lnTo>
                <a:lnTo>
                  <a:pt x="731" y="1301"/>
                </a:lnTo>
                <a:lnTo>
                  <a:pt x="731" y="1302"/>
                </a:lnTo>
                <a:lnTo>
                  <a:pt x="731" y="1303"/>
                </a:lnTo>
                <a:lnTo>
                  <a:pt x="731" y="1304"/>
                </a:lnTo>
                <a:lnTo>
                  <a:pt x="731" y="1305"/>
                </a:lnTo>
                <a:lnTo>
                  <a:pt x="729" y="1307"/>
                </a:lnTo>
                <a:lnTo>
                  <a:pt x="728" y="1307"/>
                </a:lnTo>
                <a:lnTo>
                  <a:pt x="729" y="1307"/>
                </a:lnTo>
                <a:lnTo>
                  <a:pt x="729" y="1308"/>
                </a:lnTo>
                <a:lnTo>
                  <a:pt x="729" y="1309"/>
                </a:lnTo>
                <a:lnTo>
                  <a:pt x="729" y="1310"/>
                </a:lnTo>
                <a:lnTo>
                  <a:pt x="731" y="1310"/>
                </a:lnTo>
                <a:lnTo>
                  <a:pt x="731" y="1311"/>
                </a:lnTo>
                <a:lnTo>
                  <a:pt x="729" y="1311"/>
                </a:lnTo>
                <a:lnTo>
                  <a:pt x="729" y="1312"/>
                </a:lnTo>
                <a:lnTo>
                  <a:pt x="731" y="1311"/>
                </a:lnTo>
                <a:lnTo>
                  <a:pt x="732" y="1311"/>
                </a:lnTo>
                <a:lnTo>
                  <a:pt x="733" y="1311"/>
                </a:lnTo>
                <a:lnTo>
                  <a:pt x="733" y="1312"/>
                </a:lnTo>
                <a:lnTo>
                  <a:pt x="734" y="1312"/>
                </a:lnTo>
                <a:lnTo>
                  <a:pt x="734" y="1313"/>
                </a:lnTo>
                <a:lnTo>
                  <a:pt x="735" y="1313"/>
                </a:lnTo>
                <a:lnTo>
                  <a:pt x="734" y="1314"/>
                </a:lnTo>
                <a:lnTo>
                  <a:pt x="735" y="1314"/>
                </a:lnTo>
                <a:lnTo>
                  <a:pt x="736" y="1316"/>
                </a:lnTo>
                <a:lnTo>
                  <a:pt x="737" y="1316"/>
                </a:lnTo>
                <a:lnTo>
                  <a:pt x="737" y="1317"/>
                </a:lnTo>
                <a:lnTo>
                  <a:pt x="744" y="1316"/>
                </a:lnTo>
                <a:lnTo>
                  <a:pt x="745" y="1314"/>
                </a:lnTo>
                <a:lnTo>
                  <a:pt x="748" y="1314"/>
                </a:lnTo>
                <a:lnTo>
                  <a:pt x="749" y="1314"/>
                </a:lnTo>
                <a:lnTo>
                  <a:pt x="750" y="1314"/>
                </a:lnTo>
                <a:lnTo>
                  <a:pt x="751" y="1314"/>
                </a:lnTo>
                <a:lnTo>
                  <a:pt x="752" y="1313"/>
                </a:lnTo>
                <a:lnTo>
                  <a:pt x="754" y="1313"/>
                </a:lnTo>
                <a:lnTo>
                  <a:pt x="759" y="1312"/>
                </a:lnTo>
                <a:lnTo>
                  <a:pt x="765" y="1312"/>
                </a:lnTo>
                <a:lnTo>
                  <a:pt x="766" y="1311"/>
                </a:lnTo>
                <a:lnTo>
                  <a:pt x="769" y="1311"/>
                </a:lnTo>
                <a:lnTo>
                  <a:pt x="771" y="1311"/>
                </a:lnTo>
                <a:lnTo>
                  <a:pt x="774" y="1310"/>
                </a:lnTo>
                <a:lnTo>
                  <a:pt x="777" y="1310"/>
                </a:lnTo>
                <a:lnTo>
                  <a:pt x="776" y="1309"/>
                </a:lnTo>
                <a:lnTo>
                  <a:pt x="778" y="1308"/>
                </a:lnTo>
                <a:lnTo>
                  <a:pt x="779" y="1310"/>
                </a:lnTo>
                <a:lnTo>
                  <a:pt x="783" y="1312"/>
                </a:lnTo>
                <a:lnTo>
                  <a:pt x="784" y="1313"/>
                </a:lnTo>
                <a:lnTo>
                  <a:pt x="783" y="1313"/>
                </a:lnTo>
                <a:lnTo>
                  <a:pt x="782" y="1313"/>
                </a:lnTo>
                <a:lnTo>
                  <a:pt x="780" y="1313"/>
                </a:lnTo>
                <a:lnTo>
                  <a:pt x="778" y="1314"/>
                </a:lnTo>
                <a:lnTo>
                  <a:pt x="776" y="1314"/>
                </a:lnTo>
                <a:lnTo>
                  <a:pt x="774" y="1314"/>
                </a:lnTo>
                <a:lnTo>
                  <a:pt x="771" y="1316"/>
                </a:lnTo>
                <a:lnTo>
                  <a:pt x="770" y="1316"/>
                </a:lnTo>
                <a:lnTo>
                  <a:pt x="771" y="1319"/>
                </a:lnTo>
                <a:close/>
                <a:moveTo>
                  <a:pt x="702" y="1297"/>
                </a:moveTo>
                <a:lnTo>
                  <a:pt x="702" y="1296"/>
                </a:lnTo>
                <a:lnTo>
                  <a:pt x="696" y="1297"/>
                </a:lnTo>
                <a:lnTo>
                  <a:pt x="696" y="1300"/>
                </a:lnTo>
                <a:lnTo>
                  <a:pt x="702" y="1299"/>
                </a:lnTo>
                <a:lnTo>
                  <a:pt x="702" y="1297"/>
                </a:lnTo>
                <a:close/>
                <a:moveTo>
                  <a:pt x="1591" y="1223"/>
                </a:moveTo>
                <a:lnTo>
                  <a:pt x="1591" y="1227"/>
                </a:lnTo>
                <a:lnTo>
                  <a:pt x="1590" y="1232"/>
                </a:lnTo>
                <a:lnTo>
                  <a:pt x="1590" y="1233"/>
                </a:lnTo>
                <a:lnTo>
                  <a:pt x="1589" y="1240"/>
                </a:lnTo>
                <a:lnTo>
                  <a:pt x="1588" y="1245"/>
                </a:lnTo>
                <a:lnTo>
                  <a:pt x="1592" y="1245"/>
                </a:lnTo>
                <a:lnTo>
                  <a:pt x="1592" y="1243"/>
                </a:lnTo>
                <a:lnTo>
                  <a:pt x="1592" y="1241"/>
                </a:lnTo>
                <a:lnTo>
                  <a:pt x="1594" y="1240"/>
                </a:lnTo>
                <a:lnTo>
                  <a:pt x="1595" y="1234"/>
                </a:lnTo>
                <a:lnTo>
                  <a:pt x="1595" y="1231"/>
                </a:lnTo>
                <a:lnTo>
                  <a:pt x="1595" y="1227"/>
                </a:lnTo>
                <a:lnTo>
                  <a:pt x="1596" y="1226"/>
                </a:lnTo>
                <a:lnTo>
                  <a:pt x="1596" y="1224"/>
                </a:lnTo>
                <a:lnTo>
                  <a:pt x="1596" y="1220"/>
                </a:lnTo>
                <a:lnTo>
                  <a:pt x="1596" y="1219"/>
                </a:lnTo>
                <a:lnTo>
                  <a:pt x="1597" y="1218"/>
                </a:lnTo>
                <a:lnTo>
                  <a:pt x="1597" y="1214"/>
                </a:lnTo>
                <a:lnTo>
                  <a:pt x="1596" y="1214"/>
                </a:lnTo>
                <a:lnTo>
                  <a:pt x="1597" y="1212"/>
                </a:lnTo>
                <a:lnTo>
                  <a:pt x="1597" y="1211"/>
                </a:lnTo>
                <a:lnTo>
                  <a:pt x="1597" y="1209"/>
                </a:lnTo>
                <a:lnTo>
                  <a:pt x="1596" y="1209"/>
                </a:lnTo>
                <a:lnTo>
                  <a:pt x="1596" y="1207"/>
                </a:lnTo>
                <a:lnTo>
                  <a:pt x="1597" y="1204"/>
                </a:lnTo>
                <a:lnTo>
                  <a:pt x="1597" y="1203"/>
                </a:lnTo>
                <a:lnTo>
                  <a:pt x="1597" y="1202"/>
                </a:lnTo>
                <a:lnTo>
                  <a:pt x="1597" y="1200"/>
                </a:lnTo>
                <a:lnTo>
                  <a:pt x="1597" y="1199"/>
                </a:lnTo>
                <a:lnTo>
                  <a:pt x="1596" y="1199"/>
                </a:lnTo>
                <a:lnTo>
                  <a:pt x="1596" y="1197"/>
                </a:lnTo>
                <a:lnTo>
                  <a:pt x="1596" y="1195"/>
                </a:lnTo>
                <a:lnTo>
                  <a:pt x="1596" y="1193"/>
                </a:lnTo>
                <a:lnTo>
                  <a:pt x="1596" y="1191"/>
                </a:lnTo>
                <a:lnTo>
                  <a:pt x="1596" y="1187"/>
                </a:lnTo>
                <a:lnTo>
                  <a:pt x="1596" y="1185"/>
                </a:lnTo>
                <a:lnTo>
                  <a:pt x="1596" y="1183"/>
                </a:lnTo>
                <a:lnTo>
                  <a:pt x="1596" y="1181"/>
                </a:lnTo>
                <a:lnTo>
                  <a:pt x="1596" y="1178"/>
                </a:lnTo>
                <a:lnTo>
                  <a:pt x="1596" y="1177"/>
                </a:lnTo>
                <a:lnTo>
                  <a:pt x="1596" y="1176"/>
                </a:lnTo>
                <a:lnTo>
                  <a:pt x="1596" y="1174"/>
                </a:lnTo>
                <a:lnTo>
                  <a:pt x="1596" y="1173"/>
                </a:lnTo>
                <a:lnTo>
                  <a:pt x="1596" y="1170"/>
                </a:lnTo>
                <a:lnTo>
                  <a:pt x="1596" y="1168"/>
                </a:lnTo>
                <a:lnTo>
                  <a:pt x="1596" y="1167"/>
                </a:lnTo>
                <a:lnTo>
                  <a:pt x="1596" y="1164"/>
                </a:lnTo>
                <a:lnTo>
                  <a:pt x="1596" y="1162"/>
                </a:lnTo>
                <a:lnTo>
                  <a:pt x="1596" y="1160"/>
                </a:lnTo>
                <a:lnTo>
                  <a:pt x="1597" y="1158"/>
                </a:lnTo>
                <a:lnTo>
                  <a:pt x="1597" y="1157"/>
                </a:lnTo>
                <a:lnTo>
                  <a:pt x="1596" y="1157"/>
                </a:lnTo>
                <a:lnTo>
                  <a:pt x="1596" y="1156"/>
                </a:lnTo>
                <a:lnTo>
                  <a:pt x="1596" y="1153"/>
                </a:lnTo>
                <a:lnTo>
                  <a:pt x="1597" y="1151"/>
                </a:lnTo>
                <a:lnTo>
                  <a:pt x="1597" y="1149"/>
                </a:lnTo>
                <a:lnTo>
                  <a:pt x="1597" y="1147"/>
                </a:lnTo>
                <a:lnTo>
                  <a:pt x="1597" y="1145"/>
                </a:lnTo>
                <a:lnTo>
                  <a:pt x="1598" y="1141"/>
                </a:lnTo>
                <a:lnTo>
                  <a:pt x="1599" y="1138"/>
                </a:lnTo>
                <a:lnTo>
                  <a:pt x="1599" y="1136"/>
                </a:lnTo>
                <a:lnTo>
                  <a:pt x="1599" y="1135"/>
                </a:lnTo>
                <a:lnTo>
                  <a:pt x="1597" y="1135"/>
                </a:lnTo>
                <a:lnTo>
                  <a:pt x="1596" y="1135"/>
                </a:lnTo>
                <a:lnTo>
                  <a:pt x="1594" y="1134"/>
                </a:lnTo>
                <a:lnTo>
                  <a:pt x="1591" y="1134"/>
                </a:lnTo>
                <a:lnTo>
                  <a:pt x="1590" y="1134"/>
                </a:lnTo>
                <a:lnTo>
                  <a:pt x="1590" y="1133"/>
                </a:lnTo>
                <a:lnTo>
                  <a:pt x="1590" y="1132"/>
                </a:lnTo>
                <a:lnTo>
                  <a:pt x="1589" y="1132"/>
                </a:lnTo>
                <a:lnTo>
                  <a:pt x="1589" y="1131"/>
                </a:lnTo>
                <a:lnTo>
                  <a:pt x="1589" y="1130"/>
                </a:lnTo>
                <a:lnTo>
                  <a:pt x="1588" y="1130"/>
                </a:lnTo>
                <a:lnTo>
                  <a:pt x="1588" y="1128"/>
                </a:lnTo>
                <a:lnTo>
                  <a:pt x="1587" y="1128"/>
                </a:lnTo>
                <a:lnTo>
                  <a:pt x="1587" y="1127"/>
                </a:lnTo>
                <a:lnTo>
                  <a:pt x="1586" y="1127"/>
                </a:lnTo>
                <a:lnTo>
                  <a:pt x="1585" y="1127"/>
                </a:lnTo>
                <a:lnTo>
                  <a:pt x="1583" y="1126"/>
                </a:lnTo>
                <a:lnTo>
                  <a:pt x="1582" y="1126"/>
                </a:lnTo>
                <a:lnTo>
                  <a:pt x="1581" y="1125"/>
                </a:lnTo>
                <a:lnTo>
                  <a:pt x="1580" y="1126"/>
                </a:lnTo>
                <a:lnTo>
                  <a:pt x="1579" y="1130"/>
                </a:lnTo>
                <a:lnTo>
                  <a:pt x="1578" y="1131"/>
                </a:lnTo>
                <a:lnTo>
                  <a:pt x="1575" y="1135"/>
                </a:lnTo>
                <a:lnTo>
                  <a:pt x="1573" y="1140"/>
                </a:lnTo>
                <a:lnTo>
                  <a:pt x="1572" y="1143"/>
                </a:lnTo>
                <a:lnTo>
                  <a:pt x="1571" y="1144"/>
                </a:lnTo>
                <a:lnTo>
                  <a:pt x="1570" y="1147"/>
                </a:lnTo>
                <a:lnTo>
                  <a:pt x="1569" y="1149"/>
                </a:lnTo>
                <a:lnTo>
                  <a:pt x="1567" y="1151"/>
                </a:lnTo>
                <a:lnTo>
                  <a:pt x="1565" y="1155"/>
                </a:lnTo>
                <a:lnTo>
                  <a:pt x="1565" y="1157"/>
                </a:lnTo>
                <a:lnTo>
                  <a:pt x="1564" y="1159"/>
                </a:lnTo>
                <a:lnTo>
                  <a:pt x="1562" y="1162"/>
                </a:lnTo>
                <a:lnTo>
                  <a:pt x="1562" y="1164"/>
                </a:lnTo>
                <a:lnTo>
                  <a:pt x="1561" y="1164"/>
                </a:lnTo>
                <a:lnTo>
                  <a:pt x="1560" y="1166"/>
                </a:lnTo>
                <a:lnTo>
                  <a:pt x="1557" y="1172"/>
                </a:lnTo>
                <a:lnTo>
                  <a:pt x="1558" y="1173"/>
                </a:lnTo>
                <a:lnTo>
                  <a:pt x="1557" y="1175"/>
                </a:lnTo>
                <a:lnTo>
                  <a:pt x="1557" y="1176"/>
                </a:lnTo>
                <a:lnTo>
                  <a:pt x="1556" y="1177"/>
                </a:lnTo>
                <a:lnTo>
                  <a:pt x="1558" y="1179"/>
                </a:lnTo>
                <a:lnTo>
                  <a:pt x="1560" y="1181"/>
                </a:lnTo>
                <a:lnTo>
                  <a:pt x="1561" y="1182"/>
                </a:lnTo>
                <a:lnTo>
                  <a:pt x="1560" y="1184"/>
                </a:lnTo>
                <a:lnTo>
                  <a:pt x="1562" y="1185"/>
                </a:lnTo>
                <a:lnTo>
                  <a:pt x="1562" y="1186"/>
                </a:lnTo>
                <a:lnTo>
                  <a:pt x="1563" y="1187"/>
                </a:lnTo>
                <a:lnTo>
                  <a:pt x="1564" y="1189"/>
                </a:lnTo>
                <a:lnTo>
                  <a:pt x="1565" y="1189"/>
                </a:lnTo>
                <a:lnTo>
                  <a:pt x="1566" y="1190"/>
                </a:lnTo>
                <a:lnTo>
                  <a:pt x="1567" y="1191"/>
                </a:lnTo>
                <a:lnTo>
                  <a:pt x="1569" y="1192"/>
                </a:lnTo>
                <a:lnTo>
                  <a:pt x="1569" y="1193"/>
                </a:lnTo>
                <a:lnTo>
                  <a:pt x="1571" y="1194"/>
                </a:lnTo>
                <a:lnTo>
                  <a:pt x="1572" y="1195"/>
                </a:lnTo>
                <a:lnTo>
                  <a:pt x="1573" y="1197"/>
                </a:lnTo>
                <a:lnTo>
                  <a:pt x="1574" y="1198"/>
                </a:lnTo>
                <a:lnTo>
                  <a:pt x="1577" y="1199"/>
                </a:lnTo>
                <a:lnTo>
                  <a:pt x="1578" y="1200"/>
                </a:lnTo>
                <a:lnTo>
                  <a:pt x="1578" y="1201"/>
                </a:lnTo>
                <a:lnTo>
                  <a:pt x="1579" y="1202"/>
                </a:lnTo>
                <a:lnTo>
                  <a:pt x="1580" y="1202"/>
                </a:lnTo>
                <a:lnTo>
                  <a:pt x="1581" y="1203"/>
                </a:lnTo>
                <a:lnTo>
                  <a:pt x="1582" y="1206"/>
                </a:lnTo>
                <a:lnTo>
                  <a:pt x="1583" y="1207"/>
                </a:lnTo>
                <a:lnTo>
                  <a:pt x="1589" y="1211"/>
                </a:lnTo>
                <a:lnTo>
                  <a:pt x="1591" y="1214"/>
                </a:lnTo>
                <a:lnTo>
                  <a:pt x="1592" y="1215"/>
                </a:lnTo>
                <a:lnTo>
                  <a:pt x="1592" y="1217"/>
                </a:lnTo>
                <a:lnTo>
                  <a:pt x="1591" y="1220"/>
                </a:lnTo>
                <a:lnTo>
                  <a:pt x="1591" y="1223"/>
                </a:lnTo>
                <a:close/>
                <a:moveTo>
                  <a:pt x="776" y="1211"/>
                </a:moveTo>
                <a:lnTo>
                  <a:pt x="775" y="1210"/>
                </a:lnTo>
                <a:lnTo>
                  <a:pt x="779" y="1210"/>
                </a:lnTo>
                <a:lnTo>
                  <a:pt x="780" y="1210"/>
                </a:lnTo>
                <a:lnTo>
                  <a:pt x="780" y="1209"/>
                </a:lnTo>
                <a:lnTo>
                  <a:pt x="780" y="1208"/>
                </a:lnTo>
                <a:lnTo>
                  <a:pt x="780" y="1207"/>
                </a:lnTo>
                <a:lnTo>
                  <a:pt x="779" y="1206"/>
                </a:lnTo>
                <a:lnTo>
                  <a:pt x="779" y="1204"/>
                </a:lnTo>
                <a:lnTo>
                  <a:pt x="779" y="1203"/>
                </a:lnTo>
                <a:lnTo>
                  <a:pt x="780" y="1203"/>
                </a:lnTo>
                <a:lnTo>
                  <a:pt x="779" y="1198"/>
                </a:lnTo>
                <a:lnTo>
                  <a:pt x="779" y="1195"/>
                </a:lnTo>
                <a:lnTo>
                  <a:pt x="779" y="1194"/>
                </a:lnTo>
                <a:lnTo>
                  <a:pt x="779" y="1193"/>
                </a:lnTo>
                <a:lnTo>
                  <a:pt x="778" y="1192"/>
                </a:lnTo>
                <a:lnTo>
                  <a:pt x="778" y="1191"/>
                </a:lnTo>
                <a:lnTo>
                  <a:pt x="778" y="1190"/>
                </a:lnTo>
                <a:lnTo>
                  <a:pt x="778" y="1189"/>
                </a:lnTo>
                <a:lnTo>
                  <a:pt x="778" y="1187"/>
                </a:lnTo>
                <a:lnTo>
                  <a:pt x="778" y="1186"/>
                </a:lnTo>
                <a:lnTo>
                  <a:pt x="779" y="1185"/>
                </a:lnTo>
                <a:lnTo>
                  <a:pt x="779" y="1184"/>
                </a:lnTo>
                <a:lnTo>
                  <a:pt x="779" y="1183"/>
                </a:lnTo>
                <a:lnTo>
                  <a:pt x="779" y="1182"/>
                </a:lnTo>
                <a:lnTo>
                  <a:pt x="780" y="1181"/>
                </a:lnTo>
                <a:lnTo>
                  <a:pt x="780" y="1179"/>
                </a:lnTo>
                <a:lnTo>
                  <a:pt x="780" y="1178"/>
                </a:lnTo>
                <a:lnTo>
                  <a:pt x="782" y="1178"/>
                </a:lnTo>
                <a:lnTo>
                  <a:pt x="783" y="1177"/>
                </a:lnTo>
                <a:lnTo>
                  <a:pt x="783" y="1176"/>
                </a:lnTo>
                <a:lnTo>
                  <a:pt x="783" y="1175"/>
                </a:lnTo>
                <a:lnTo>
                  <a:pt x="784" y="1175"/>
                </a:lnTo>
                <a:lnTo>
                  <a:pt x="785" y="1174"/>
                </a:lnTo>
                <a:lnTo>
                  <a:pt x="788" y="1169"/>
                </a:lnTo>
                <a:lnTo>
                  <a:pt x="797" y="1161"/>
                </a:lnTo>
                <a:lnTo>
                  <a:pt x="797" y="1160"/>
                </a:lnTo>
                <a:lnTo>
                  <a:pt x="799" y="1160"/>
                </a:lnTo>
                <a:lnTo>
                  <a:pt x="801" y="1158"/>
                </a:lnTo>
                <a:lnTo>
                  <a:pt x="803" y="1156"/>
                </a:lnTo>
                <a:lnTo>
                  <a:pt x="804" y="1153"/>
                </a:lnTo>
                <a:lnTo>
                  <a:pt x="805" y="1152"/>
                </a:lnTo>
                <a:lnTo>
                  <a:pt x="807" y="1151"/>
                </a:lnTo>
                <a:lnTo>
                  <a:pt x="808" y="1149"/>
                </a:lnTo>
                <a:lnTo>
                  <a:pt x="809" y="1147"/>
                </a:lnTo>
                <a:lnTo>
                  <a:pt x="810" y="1144"/>
                </a:lnTo>
                <a:lnTo>
                  <a:pt x="810" y="1142"/>
                </a:lnTo>
                <a:lnTo>
                  <a:pt x="810" y="1140"/>
                </a:lnTo>
                <a:lnTo>
                  <a:pt x="811" y="1136"/>
                </a:lnTo>
                <a:lnTo>
                  <a:pt x="810" y="1134"/>
                </a:lnTo>
                <a:lnTo>
                  <a:pt x="810" y="1132"/>
                </a:lnTo>
                <a:lnTo>
                  <a:pt x="810" y="1128"/>
                </a:lnTo>
                <a:lnTo>
                  <a:pt x="810" y="1127"/>
                </a:lnTo>
                <a:lnTo>
                  <a:pt x="809" y="1125"/>
                </a:lnTo>
                <a:lnTo>
                  <a:pt x="809" y="1123"/>
                </a:lnTo>
                <a:lnTo>
                  <a:pt x="809" y="1122"/>
                </a:lnTo>
                <a:lnTo>
                  <a:pt x="808" y="1119"/>
                </a:lnTo>
                <a:lnTo>
                  <a:pt x="808" y="1117"/>
                </a:lnTo>
                <a:lnTo>
                  <a:pt x="807" y="1115"/>
                </a:lnTo>
                <a:lnTo>
                  <a:pt x="807" y="1111"/>
                </a:lnTo>
                <a:lnTo>
                  <a:pt x="807" y="1109"/>
                </a:lnTo>
                <a:lnTo>
                  <a:pt x="805" y="1108"/>
                </a:lnTo>
                <a:lnTo>
                  <a:pt x="805" y="1106"/>
                </a:lnTo>
                <a:lnTo>
                  <a:pt x="805" y="1105"/>
                </a:lnTo>
                <a:lnTo>
                  <a:pt x="804" y="1101"/>
                </a:lnTo>
                <a:lnTo>
                  <a:pt x="804" y="1100"/>
                </a:lnTo>
                <a:lnTo>
                  <a:pt x="802" y="1099"/>
                </a:lnTo>
                <a:lnTo>
                  <a:pt x="802" y="1098"/>
                </a:lnTo>
                <a:lnTo>
                  <a:pt x="802" y="1093"/>
                </a:lnTo>
                <a:lnTo>
                  <a:pt x="799" y="1093"/>
                </a:lnTo>
                <a:lnTo>
                  <a:pt x="793" y="1092"/>
                </a:lnTo>
                <a:lnTo>
                  <a:pt x="789" y="1092"/>
                </a:lnTo>
                <a:lnTo>
                  <a:pt x="788" y="1092"/>
                </a:lnTo>
                <a:lnTo>
                  <a:pt x="777" y="1092"/>
                </a:lnTo>
                <a:lnTo>
                  <a:pt x="772" y="1092"/>
                </a:lnTo>
                <a:lnTo>
                  <a:pt x="762" y="1091"/>
                </a:lnTo>
                <a:lnTo>
                  <a:pt x="758" y="1091"/>
                </a:lnTo>
                <a:lnTo>
                  <a:pt x="757" y="1091"/>
                </a:lnTo>
                <a:lnTo>
                  <a:pt x="755" y="1091"/>
                </a:lnTo>
                <a:lnTo>
                  <a:pt x="741" y="1091"/>
                </a:lnTo>
                <a:lnTo>
                  <a:pt x="732" y="1090"/>
                </a:lnTo>
                <a:lnTo>
                  <a:pt x="721" y="1090"/>
                </a:lnTo>
                <a:lnTo>
                  <a:pt x="721" y="1097"/>
                </a:lnTo>
                <a:lnTo>
                  <a:pt x="721" y="1100"/>
                </a:lnTo>
                <a:lnTo>
                  <a:pt x="724" y="1100"/>
                </a:lnTo>
                <a:lnTo>
                  <a:pt x="725" y="1100"/>
                </a:lnTo>
                <a:lnTo>
                  <a:pt x="727" y="1100"/>
                </a:lnTo>
                <a:lnTo>
                  <a:pt x="758" y="1101"/>
                </a:lnTo>
                <a:lnTo>
                  <a:pt x="752" y="1158"/>
                </a:lnTo>
                <a:lnTo>
                  <a:pt x="751" y="1160"/>
                </a:lnTo>
                <a:lnTo>
                  <a:pt x="751" y="1161"/>
                </a:lnTo>
                <a:lnTo>
                  <a:pt x="751" y="1162"/>
                </a:lnTo>
                <a:lnTo>
                  <a:pt x="750" y="1161"/>
                </a:lnTo>
                <a:lnTo>
                  <a:pt x="749" y="1160"/>
                </a:lnTo>
                <a:lnTo>
                  <a:pt x="748" y="1159"/>
                </a:lnTo>
                <a:lnTo>
                  <a:pt x="746" y="1159"/>
                </a:lnTo>
                <a:lnTo>
                  <a:pt x="745" y="1158"/>
                </a:lnTo>
                <a:lnTo>
                  <a:pt x="744" y="1158"/>
                </a:lnTo>
                <a:lnTo>
                  <a:pt x="743" y="1158"/>
                </a:lnTo>
                <a:lnTo>
                  <a:pt x="742" y="1158"/>
                </a:lnTo>
                <a:lnTo>
                  <a:pt x="741" y="1158"/>
                </a:lnTo>
                <a:lnTo>
                  <a:pt x="740" y="1158"/>
                </a:lnTo>
                <a:lnTo>
                  <a:pt x="738" y="1158"/>
                </a:lnTo>
                <a:lnTo>
                  <a:pt x="738" y="1159"/>
                </a:lnTo>
                <a:lnTo>
                  <a:pt x="737" y="1159"/>
                </a:lnTo>
                <a:lnTo>
                  <a:pt x="736" y="1159"/>
                </a:lnTo>
                <a:lnTo>
                  <a:pt x="735" y="1158"/>
                </a:lnTo>
                <a:lnTo>
                  <a:pt x="734" y="1158"/>
                </a:lnTo>
                <a:lnTo>
                  <a:pt x="733" y="1158"/>
                </a:lnTo>
                <a:lnTo>
                  <a:pt x="732" y="1157"/>
                </a:lnTo>
                <a:lnTo>
                  <a:pt x="731" y="1157"/>
                </a:lnTo>
                <a:lnTo>
                  <a:pt x="729" y="1157"/>
                </a:lnTo>
                <a:lnTo>
                  <a:pt x="728" y="1156"/>
                </a:lnTo>
                <a:lnTo>
                  <a:pt x="728" y="1157"/>
                </a:lnTo>
                <a:lnTo>
                  <a:pt x="728" y="1158"/>
                </a:lnTo>
                <a:lnTo>
                  <a:pt x="728" y="1159"/>
                </a:lnTo>
                <a:lnTo>
                  <a:pt x="728" y="1160"/>
                </a:lnTo>
                <a:lnTo>
                  <a:pt x="728" y="1161"/>
                </a:lnTo>
                <a:lnTo>
                  <a:pt x="729" y="1161"/>
                </a:lnTo>
                <a:lnTo>
                  <a:pt x="729" y="1162"/>
                </a:lnTo>
                <a:lnTo>
                  <a:pt x="729" y="1164"/>
                </a:lnTo>
                <a:lnTo>
                  <a:pt x="729" y="1165"/>
                </a:lnTo>
                <a:lnTo>
                  <a:pt x="729" y="1166"/>
                </a:lnTo>
                <a:lnTo>
                  <a:pt x="729" y="1167"/>
                </a:lnTo>
                <a:lnTo>
                  <a:pt x="731" y="1167"/>
                </a:lnTo>
                <a:lnTo>
                  <a:pt x="732" y="1167"/>
                </a:lnTo>
                <a:lnTo>
                  <a:pt x="732" y="1168"/>
                </a:lnTo>
                <a:lnTo>
                  <a:pt x="733" y="1168"/>
                </a:lnTo>
                <a:lnTo>
                  <a:pt x="734" y="1168"/>
                </a:lnTo>
                <a:lnTo>
                  <a:pt x="734" y="1169"/>
                </a:lnTo>
                <a:lnTo>
                  <a:pt x="735" y="1169"/>
                </a:lnTo>
                <a:lnTo>
                  <a:pt x="736" y="1169"/>
                </a:lnTo>
                <a:lnTo>
                  <a:pt x="737" y="1169"/>
                </a:lnTo>
                <a:lnTo>
                  <a:pt x="738" y="1169"/>
                </a:lnTo>
                <a:lnTo>
                  <a:pt x="738" y="1170"/>
                </a:lnTo>
                <a:lnTo>
                  <a:pt x="740" y="1170"/>
                </a:lnTo>
                <a:lnTo>
                  <a:pt x="740" y="1172"/>
                </a:lnTo>
                <a:lnTo>
                  <a:pt x="741" y="1172"/>
                </a:lnTo>
                <a:lnTo>
                  <a:pt x="741" y="1173"/>
                </a:lnTo>
                <a:lnTo>
                  <a:pt x="742" y="1173"/>
                </a:lnTo>
                <a:lnTo>
                  <a:pt x="742" y="1174"/>
                </a:lnTo>
                <a:lnTo>
                  <a:pt x="743" y="1174"/>
                </a:lnTo>
                <a:lnTo>
                  <a:pt x="744" y="1174"/>
                </a:lnTo>
                <a:lnTo>
                  <a:pt x="744" y="1175"/>
                </a:lnTo>
                <a:lnTo>
                  <a:pt x="745" y="1175"/>
                </a:lnTo>
                <a:lnTo>
                  <a:pt x="745" y="1176"/>
                </a:lnTo>
                <a:lnTo>
                  <a:pt x="746" y="1176"/>
                </a:lnTo>
                <a:lnTo>
                  <a:pt x="746" y="1177"/>
                </a:lnTo>
                <a:lnTo>
                  <a:pt x="746" y="1178"/>
                </a:lnTo>
                <a:lnTo>
                  <a:pt x="745" y="1179"/>
                </a:lnTo>
                <a:lnTo>
                  <a:pt x="745" y="1181"/>
                </a:lnTo>
                <a:lnTo>
                  <a:pt x="745" y="1182"/>
                </a:lnTo>
                <a:lnTo>
                  <a:pt x="744" y="1183"/>
                </a:lnTo>
                <a:lnTo>
                  <a:pt x="744" y="1184"/>
                </a:lnTo>
                <a:lnTo>
                  <a:pt x="744" y="1186"/>
                </a:lnTo>
                <a:lnTo>
                  <a:pt x="744" y="1187"/>
                </a:lnTo>
                <a:lnTo>
                  <a:pt x="744" y="1189"/>
                </a:lnTo>
                <a:lnTo>
                  <a:pt x="744" y="1190"/>
                </a:lnTo>
                <a:lnTo>
                  <a:pt x="744" y="1191"/>
                </a:lnTo>
                <a:lnTo>
                  <a:pt x="744" y="1192"/>
                </a:lnTo>
                <a:lnTo>
                  <a:pt x="744" y="1193"/>
                </a:lnTo>
                <a:lnTo>
                  <a:pt x="744" y="1194"/>
                </a:lnTo>
                <a:lnTo>
                  <a:pt x="744" y="1195"/>
                </a:lnTo>
                <a:lnTo>
                  <a:pt x="745" y="1195"/>
                </a:lnTo>
                <a:lnTo>
                  <a:pt x="745" y="1197"/>
                </a:lnTo>
                <a:lnTo>
                  <a:pt x="746" y="1197"/>
                </a:lnTo>
                <a:lnTo>
                  <a:pt x="746" y="1198"/>
                </a:lnTo>
                <a:lnTo>
                  <a:pt x="746" y="1199"/>
                </a:lnTo>
                <a:lnTo>
                  <a:pt x="746" y="1200"/>
                </a:lnTo>
                <a:lnTo>
                  <a:pt x="748" y="1201"/>
                </a:lnTo>
                <a:lnTo>
                  <a:pt x="748" y="1202"/>
                </a:lnTo>
                <a:lnTo>
                  <a:pt x="748" y="1203"/>
                </a:lnTo>
                <a:lnTo>
                  <a:pt x="746" y="1203"/>
                </a:lnTo>
                <a:lnTo>
                  <a:pt x="746" y="1204"/>
                </a:lnTo>
                <a:lnTo>
                  <a:pt x="746" y="1206"/>
                </a:lnTo>
                <a:lnTo>
                  <a:pt x="745" y="1206"/>
                </a:lnTo>
                <a:lnTo>
                  <a:pt x="745" y="1207"/>
                </a:lnTo>
                <a:lnTo>
                  <a:pt x="744" y="1208"/>
                </a:lnTo>
                <a:lnTo>
                  <a:pt x="744" y="1209"/>
                </a:lnTo>
                <a:lnTo>
                  <a:pt x="743" y="1209"/>
                </a:lnTo>
                <a:lnTo>
                  <a:pt x="743" y="1210"/>
                </a:lnTo>
                <a:lnTo>
                  <a:pt x="743" y="1211"/>
                </a:lnTo>
                <a:lnTo>
                  <a:pt x="742" y="1211"/>
                </a:lnTo>
                <a:lnTo>
                  <a:pt x="742" y="1212"/>
                </a:lnTo>
                <a:lnTo>
                  <a:pt x="741" y="1212"/>
                </a:lnTo>
                <a:lnTo>
                  <a:pt x="741" y="1214"/>
                </a:lnTo>
                <a:lnTo>
                  <a:pt x="740" y="1214"/>
                </a:lnTo>
                <a:lnTo>
                  <a:pt x="740" y="1215"/>
                </a:lnTo>
                <a:lnTo>
                  <a:pt x="740" y="1216"/>
                </a:lnTo>
                <a:lnTo>
                  <a:pt x="743" y="1216"/>
                </a:lnTo>
                <a:lnTo>
                  <a:pt x="744" y="1216"/>
                </a:lnTo>
                <a:lnTo>
                  <a:pt x="746" y="1216"/>
                </a:lnTo>
                <a:lnTo>
                  <a:pt x="749" y="1216"/>
                </a:lnTo>
                <a:lnTo>
                  <a:pt x="750" y="1216"/>
                </a:lnTo>
                <a:lnTo>
                  <a:pt x="751" y="1216"/>
                </a:lnTo>
                <a:lnTo>
                  <a:pt x="752" y="1216"/>
                </a:lnTo>
                <a:lnTo>
                  <a:pt x="754" y="1216"/>
                </a:lnTo>
                <a:lnTo>
                  <a:pt x="757" y="1216"/>
                </a:lnTo>
                <a:lnTo>
                  <a:pt x="758" y="1216"/>
                </a:lnTo>
                <a:lnTo>
                  <a:pt x="760" y="1216"/>
                </a:lnTo>
                <a:lnTo>
                  <a:pt x="762" y="1216"/>
                </a:lnTo>
                <a:lnTo>
                  <a:pt x="766" y="1216"/>
                </a:lnTo>
                <a:lnTo>
                  <a:pt x="768" y="1217"/>
                </a:lnTo>
                <a:lnTo>
                  <a:pt x="770" y="1217"/>
                </a:lnTo>
                <a:lnTo>
                  <a:pt x="772" y="1217"/>
                </a:lnTo>
                <a:lnTo>
                  <a:pt x="774" y="1217"/>
                </a:lnTo>
                <a:lnTo>
                  <a:pt x="776" y="1217"/>
                </a:lnTo>
                <a:lnTo>
                  <a:pt x="777" y="1217"/>
                </a:lnTo>
                <a:lnTo>
                  <a:pt x="776" y="1214"/>
                </a:lnTo>
                <a:lnTo>
                  <a:pt x="776" y="1212"/>
                </a:lnTo>
                <a:lnTo>
                  <a:pt x="776" y="1211"/>
                </a:lnTo>
                <a:close/>
                <a:moveTo>
                  <a:pt x="711" y="1111"/>
                </a:moveTo>
                <a:lnTo>
                  <a:pt x="711" y="1108"/>
                </a:lnTo>
                <a:lnTo>
                  <a:pt x="708" y="1109"/>
                </a:lnTo>
                <a:lnTo>
                  <a:pt x="707" y="1109"/>
                </a:lnTo>
                <a:lnTo>
                  <a:pt x="707" y="1110"/>
                </a:lnTo>
                <a:lnTo>
                  <a:pt x="707" y="1111"/>
                </a:lnTo>
                <a:lnTo>
                  <a:pt x="707" y="1113"/>
                </a:lnTo>
                <a:lnTo>
                  <a:pt x="707" y="1114"/>
                </a:lnTo>
                <a:lnTo>
                  <a:pt x="707" y="1115"/>
                </a:lnTo>
                <a:lnTo>
                  <a:pt x="707" y="1116"/>
                </a:lnTo>
                <a:lnTo>
                  <a:pt x="707" y="1117"/>
                </a:lnTo>
                <a:lnTo>
                  <a:pt x="707" y="1118"/>
                </a:lnTo>
                <a:lnTo>
                  <a:pt x="707" y="1119"/>
                </a:lnTo>
                <a:lnTo>
                  <a:pt x="707" y="1120"/>
                </a:lnTo>
                <a:lnTo>
                  <a:pt x="707" y="1124"/>
                </a:lnTo>
                <a:lnTo>
                  <a:pt x="708" y="1130"/>
                </a:lnTo>
                <a:lnTo>
                  <a:pt x="708" y="1131"/>
                </a:lnTo>
                <a:lnTo>
                  <a:pt x="711" y="1130"/>
                </a:lnTo>
                <a:lnTo>
                  <a:pt x="715" y="1128"/>
                </a:lnTo>
                <a:lnTo>
                  <a:pt x="716" y="1127"/>
                </a:lnTo>
                <a:lnTo>
                  <a:pt x="716" y="1125"/>
                </a:lnTo>
                <a:lnTo>
                  <a:pt x="716" y="1124"/>
                </a:lnTo>
                <a:lnTo>
                  <a:pt x="714" y="1120"/>
                </a:lnTo>
                <a:lnTo>
                  <a:pt x="714" y="1116"/>
                </a:lnTo>
                <a:lnTo>
                  <a:pt x="712" y="1114"/>
                </a:lnTo>
                <a:lnTo>
                  <a:pt x="711" y="1111"/>
                </a:lnTo>
                <a:close/>
                <a:moveTo>
                  <a:pt x="1034" y="1122"/>
                </a:moveTo>
                <a:lnTo>
                  <a:pt x="1034" y="1130"/>
                </a:lnTo>
                <a:lnTo>
                  <a:pt x="1046" y="1123"/>
                </a:lnTo>
                <a:lnTo>
                  <a:pt x="1053" y="1123"/>
                </a:lnTo>
                <a:lnTo>
                  <a:pt x="1053" y="1120"/>
                </a:lnTo>
                <a:lnTo>
                  <a:pt x="1045" y="1120"/>
                </a:lnTo>
                <a:lnTo>
                  <a:pt x="1040" y="1120"/>
                </a:lnTo>
                <a:lnTo>
                  <a:pt x="1038" y="1120"/>
                </a:lnTo>
                <a:lnTo>
                  <a:pt x="1034" y="1122"/>
                </a:lnTo>
                <a:close/>
                <a:moveTo>
                  <a:pt x="1104" y="1172"/>
                </a:moveTo>
                <a:lnTo>
                  <a:pt x="1101" y="1172"/>
                </a:lnTo>
                <a:lnTo>
                  <a:pt x="1100" y="1172"/>
                </a:lnTo>
                <a:lnTo>
                  <a:pt x="1098" y="1172"/>
                </a:lnTo>
                <a:lnTo>
                  <a:pt x="1097" y="1172"/>
                </a:lnTo>
                <a:lnTo>
                  <a:pt x="1095" y="1172"/>
                </a:lnTo>
                <a:lnTo>
                  <a:pt x="1093" y="1172"/>
                </a:lnTo>
                <a:lnTo>
                  <a:pt x="1092" y="1172"/>
                </a:lnTo>
                <a:lnTo>
                  <a:pt x="1091" y="1172"/>
                </a:lnTo>
                <a:lnTo>
                  <a:pt x="1090" y="1173"/>
                </a:lnTo>
                <a:lnTo>
                  <a:pt x="1089" y="1173"/>
                </a:lnTo>
                <a:lnTo>
                  <a:pt x="1089" y="1176"/>
                </a:lnTo>
                <a:lnTo>
                  <a:pt x="1088" y="1177"/>
                </a:lnTo>
                <a:lnTo>
                  <a:pt x="1087" y="1179"/>
                </a:lnTo>
                <a:lnTo>
                  <a:pt x="1087" y="1181"/>
                </a:lnTo>
                <a:lnTo>
                  <a:pt x="1085" y="1182"/>
                </a:lnTo>
                <a:lnTo>
                  <a:pt x="1085" y="1183"/>
                </a:lnTo>
                <a:lnTo>
                  <a:pt x="1085" y="1187"/>
                </a:lnTo>
                <a:lnTo>
                  <a:pt x="1085" y="1189"/>
                </a:lnTo>
                <a:lnTo>
                  <a:pt x="1087" y="1187"/>
                </a:lnTo>
                <a:lnTo>
                  <a:pt x="1088" y="1190"/>
                </a:lnTo>
                <a:lnTo>
                  <a:pt x="1088" y="1192"/>
                </a:lnTo>
                <a:lnTo>
                  <a:pt x="1080" y="1193"/>
                </a:lnTo>
                <a:lnTo>
                  <a:pt x="1078" y="1193"/>
                </a:lnTo>
                <a:lnTo>
                  <a:pt x="1079" y="1193"/>
                </a:lnTo>
                <a:lnTo>
                  <a:pt x="1079" y="1194"/>
                </a:lnTo>
                <a:lnTo>
                  <a:pt x="1079" y="1195"/>
                </a:lnTo>
                <a:lnTo>
                  <a:pt x="1080" y="1197"/>
                </a:lnTo>
                <a:lnTo>
                  <a:pt x="1080" y="1198"/>
                </a:lnTo>
                <a:lnTo>
                  <a:pt x="1081" y="1200"/>
                </a:lnTo>
                <a:lnTo>
                  <a:pt x="1082" y="1202"/>
                </a:lnTo>
                <a:lnTo>
                  <a:pt x="1082" y="1203"/>
                </a:lnTo>
                <a:lnTo>
                  <a:pt x="1082" y="1204"/>
                </a:lnTo>
                <a:lnTo>
                  <a:pt x="1083" y="1206"/>
                </a:lnTo>
                <a:lnTo>
                  <a:pt x="1083" y="1207"/>
                </a:lnTo>
                <a:lnTo>
                  <a:pt x="1085" y="1207"/>
                </a:lnTo>
                <a:lnTo>
                  <a:pt x="1092" y="1206"/>
                </a:lnTo>
                <a:lnTo>
                  <a:pt x="1091" y="1203"/>
                </a:lnTo>
                <a:lnTo>
                  <a:pt x="1091" y="1201"/>
                </a:lnTo>
                <a:lnTo>
                  <a:pt x="1090" y="1198"/>
                </a:lnTo>
                <a:lnTo>
                  <a:pt x="1089" y="1197"/>
                </a:lnTo>
                <a:lnTo>
                  <a:pt x="1093" y="1195"/>
                </a:lnTo>
                <a:lnTo>
                  <a:pt x="1093" y="1194"/>
                </a:lnTo>
                <a:lnTo>
                  <a:pt x="1093" y="1192"/>
                </a:lnTo>
                <a:lnTo>
                  <a:pt x="1093" y="1190"/>
                </a:lnTo>
                <a:lnTo>
                  <a:pt x="1093" y="1187"/>
                </a:lnTo>
                <a:lnTo>
                  <a:pt x="1093" y="1186"/>
                </a:lnTo>
                <a:lnTo>
                  <a:pt x="1095" y="1186"/>
                </a:lnTo>
                <a:lnTo>
                  <a:pt x="1097" y="1186"/>
                </a:lnTo>
                <a:lnTo>
                  <a:pt x="1097" y="1184"/>
                </a:lnTo>
                <a:lnTo>
                  <a:pt x="1098" y="1184"/>
                </a:lnTo>
                <a:lnTo>
                  <a:pt x="1100" y="1183"/>
                </a:lnTo>
                <a:lnTo>
                  <a:pt x="1104" y="1182"/>
                </a:lnTo>
                <a:lnTo>
                  <a:pt x="1105" y="1183"/>
                </a:lnTo>
                <a:lnTo>
                  <a:pt x="1105" y="1182"/>
                </a:lnTo>
                <a:lnTo>
                  <a:pt x="1105" y="1179"/>
                </a:lnTo>
                <a:lnTo>
                  <a:pt x="1106" y="1177"/>
                </a:lnTo>
                <a:lnTo>
                  <a:pt x="1106" y="1176"/>
                </a:lnTo>
                <a:lnTo>
                  <a:pt x="1107" y="1176"/>
                </a:lnTo>
                <a:lnTo>
                  <a:pt x="1107" y="1172"/>
                </a:lnTo>
                <a:lnTo>
                  <a:pt x="1105" y="1172"/>
                </a:lnTo>
                <a:lnTo>
                  <a:pt x="1104" y="1172"/>
                </a:lnTo>
                <a:close/>
                <a:moveTo>
                  <a:pt x="1076" y="1173"/>
                </a:moveTo>
                <a:lnTo>
                  <a:pt x="1073" y="1172"/>
                </a:lnTo>
                <a:lnTo>
                  <a:pt x="1073" y="1175"/>
                </a:lnTo>
                <a:lnTo>
                  <a:pt x="1074" y="1175"/>
                </a:lnTo>
                <a:lnTo>
                  <a:pt x="1075" y="1175"/>
                </a:lnTo>
                <a:lnTo>
                  <a:pt x="1076" y="1175"/>
                </a:lnTo>
                <a:lnTo>
                  <a:pt x="1076" y="1176"/>
                </a:lnTo>
                <a:lnTo>
                  <a:pt x="1076" y="1177"/>
                </a:lnTo>
                <a:lnTo>
                  <a:pt x="1076" y="1179"/>
                </a:lnTo>
                <a:lnTo>
                  <a:pt x="1078" y="1183"/>
                </a:lnTo>
                <a:lnTo>
                  <a:pt x="1078" y="1187"/>
                </a:lnTo>
                <a:lnTo>
                  <a:pt x="1080" y="1187"/>
                </a:lnTo>
                <a:lnTo>
                  <a:pt x="1080" y="1186"/>
                </a:lnTo>
                <a:lnTo>
                  <a:pt x="1079" y="1186"/>
                </a:lnTo>
                <a:lnTo>
                  <a:pt x="1079" y="1183"/>
                </a:lnTo>
                <a:lnTo>
                  <a:pt x="1078" y="1179"/>
                </a:lnTo>
                <a:lnTo>
                  <a:pt x="1078" y="1178"/>
                </a:lnTo>
                <a:lnTo>
                  <a:pt x="1078" y="1177"/>
                </a:lnTo>
                <a:lnTo>
                  <a:pt x="1078" y="1176"/>
                </a:lnTo>
                <a:lnTo>
                  <a:pt x="1078" y="1175"/>
                </a:lnTo>
                <a:lnTo>
                  <a:pt x="1079" y="1174"/>
                </a:lnTo>
                <a:lnTo>
                  <a:pt x="1079" y="1173"/>
                </a:lnTo>
                <a:lnTo>
                  <a:pt x="1076" y="1173"/>
                </a:lnTo>
                <a:close/>
                <a:moveTo>
                  <a:pt x="1004" y="1252"/>
                </a:moveTo>
                <a:lnTo>
                  <a:pt x="1000" y="1252"/>
                </a:lnTo>
                <a:lnTo>
                  <a:pt x="999" y="1252"/>
                </a:lnTo>
                <a:lnTo>
                  <a:pt x="998" y="1253"/>
                </a:lnTo>
                <a:lnTo>
                  <a:pt x="994" y="1253"/>
                </a:lnTo>
                <a:lnTo>
                  <a:pt x="991" y="1253"/>
                </a:lnTo>
                <a:lnTo>
                  <a:pt x="988" y="1254"/>
                </a:lnTo>
                <a:lnTo>
                  <a:pt x="986" y="1254"/>
                </a:lnTo>
                <a:lnTo>
                  <a:pt x="982" y="1254"/>
                </a:lnTo>
                <a:lnTo>
                  <a:pt x="982" y="1253"/>
                </a:lnTo>
                <a:lnTo>
                  <a:pt x="980" y="1255"/>
                </a:lnTo>
                <a:lnTo>
                  <a:pt x="980" y="1258"/>
                </a:lnTo>
                <a:lnTo>
                  <a:pt x="980" y="1259"/>
                </a:lnTo>
                <a:lnTo>
                  <a:pt x="980" y="1260"/>
                </a:lnTo>
                <a:lnTo>
                  <a:pt x="980" y="1263"/>
                </a:lnTo>
                <a:lnTo>
                  <a:pt x="981" y="1265"/>
                </a:lnTo>
                <a:lnTo>
                  <a:pt x="982" y="1267"/>
                </a:lnTo>
                <a:lnTo>
                  <a:pt x="982" y="1269"/>
                </a:lnTo>
                <a:lnTo>
                  <a:pt x="982" y="1270"/>
                </a:lnTo>
                <a:lnTo>
                  <a:pt x="982" y="1273"/>
                </a:lnTo>
                <a:lnTo>
                  <a:pt x="983" y="1276"/>
                </a:lnTo>
                <a:lnTo>
                  <a:pt x="983" y="1278"/>
                </a:lnTo>
                <a:lnTo>
                  <a:pt x="983" y="1280"/>
                </a:lnTo>
                <a:lnTo>
                  <a:pt x="985" y="1283"/>
                </a:lnTo>
                <a:lnTo>
                  <a:pt x="985" y="1286"/>
                </a:lnTo>
                <a:lnTo>
                  <a:pt x="986" y="1288"/>
                </a:lnTo>
                <a:lnTo>
                  <a:pt x="986" y="1290"/>
                </a:lnTo>
                <a:lnTo>
                  <a:pt x="987" y="1294"/>
                </a:lnTo>
                <a:lnTo>
                  <a:pt x="987" y="1293"/>
                </a:lnTo>
                <a:lnTo>
                  <a:pt x="988" y="1293"/>
                </a:lnTo>
                <a:lnTo>
                  <a:pt x="989" y="1292"/>
                </a:lnTo>
                <a:lnTo>
                  <a:pt x="989" y="1293"/>
                </a:lnTo>
                <a:lnTo>
                  <a:pt x="989" y="1292"/>
                </a:lnTo>
                <a:lnTo>
                  <a:pt x="990" y="1292"/>
                </a:lnTo>
                <a:lnTo>
                  <a:pt x="990" y="1291"/>
                </a:lnTo>
                <a:lnTo>
                  <a:pt x="991" y="1291"/>
                </a:lnTo>
                <a:lnTo>
                  <a:pt x="992" y="1290"/>
                </a:lnTo>
                <a:lnTo>
                  <a:pt x="994" y="1288"/>
                </a:lnTo>
                <a:lnTo>
                  <a:pt x="995" y="1288"/>
                </a:lnTo>
                <a:lnTo>
                  <a:pt x="995" y="1287"/>
                </a:lnTo>
                <a:lnTo>
                  <a:pt x="996" y="1287"/>
                </a:lnTo>
                <a:lnTo>
                  <a:pt x="996" y="1286"/>
                </a:lnTo>
                <a:lnTo>
                  <a:pt x="997" y="1286"/>
                </a:lnTo>
                <a:lnTo>
                  <a:pt x="998" y="1286"/>
                </a:lnTo>
                <a:lnTo>
                  <a:pt x="1000" y="1285"/>
                </a:lnTo>
                <a:lnTo>
                  <a:pt x="1002" y="1286"/>
                </a:lnTo>
                <a:lnTo>
                  <a:pt x="1003" y="1286"/>
                </a:lnTo>
                <a:lnTo>
                  <a:pt x="1005" y="1286"/>
                </a:lnTo>
                <a:lnTo>
                  <a:pt x="1006" y="1287"/>
                </a:lnTo>
                <a:lnTo>
                  <a:pt x="1007" y="1287"/>
                </a:lnTo>
                <a:lnTo>
                  <a:pt x="1008" y="1287"/>
                </a:lnTo>
                <a:lnTo>
                  <a:pt x="1010" y="1286"/>
                </a:lnTo>
                <a:lnTo>
                  <a:pt x="1011" y="1286"/>
                </a:lnTo>
                <a:lnTo>
                  <a:pt x="1011" y="1285"/>
                </a:lnTo>
                <a:lnTo>
                  <a:pt x="1013" y="1283"/>
                </a:lnTo>
                <a:lnTo>
                  <a:pt x="1012" y="1280"/>
                </a:lnTo>
                <a:lnTo>
                  <a:pt x="1008" y="1277"/>
                </a:lnTo>
                <a:lnTo>
                  <a:pt x="1006" y="1275"/>
                </a:lnTo>
                <a:lnTo>
                  <a:pt x="1006" y="1273"/>
                </a:lnTo>
                <a:lnTo>
                  <a:pt x="1008" y="1271"/>
                </a:lnTo>
                <a:lnTo>
                  <a:pt x="1011" y="1270"/>
                </a:lnTo>
                <a:lnTo>
                  <a:pt x="1012" y="1273"/>
                </a:lnTo>
                <a:lnTo>
                  <a:pt x="1013" y="1275"/>
                </a:lnTo>
                <a:lnTo>
                  <a:pt x="1016" y="1278"/>
                </a:lnTo>
                <a:lnTo>
                  <a:pt x="1017" y="1277"/>
                </a:lnTo>
                <a:lnTo>
                  <a:pt x="1017" y="1276"/>
                </a:lnTo>
                <a:lnTo>
                  <a:pt x="1019" y="1276"/>
                </a:lnTo>
                <a:lnTo>
                  <a:pt x="1019" y="1275"/>
                </a:lnTo>
                <a:lnTo>
                  <a:pt x="1020" y="1275"/>
                </a:lnTo>
                <a:lnTo>
                  <a:pt x="1021" y="1274"/>
                </a:lnTo>
                <a:lnTo>
                  <a:pt x="1022" y="1273"/>
                </a:lnTo>
                <a:lnTo>
                  <a:pt x="1022" y="1271"/>
                </a:lnTo>
                <a:lnTo>
                  <a:pt x="1020" y="1269"/>
                </a:lnTo>
                <a:lnTo>
                  <a:pt x="1017" y="1270"/>
                </a:lnTo>
                <a:lnTo>
                  <a:pt x="1016" y="1270"/>
                </a:lnTo>
                <a:lnTo>
                  <a:pt x="1014" y="1273"/>
                </a:lnTo>
                <a:lnTo>
                  <a:pt x="1013" y="1271"/>
                </a:lnTo>
                <a:lnTo>
                  <a:pt x="1011" y="1269"/>
                </a:lnTo>
                <a:lnTo>
                  <a:pt x="1010" y="1268"/>
                </a:lnTo>
                <a:lnTo>
                  <a:pt x="1008" y="1267"/>
                </a:lnTo>
                <a:lnTo>
                  <a:pt x="1007" y="1265"/>
                </a:lnTo>
                <a:lnTo>
                  <a:pt x="1006" y="1263"/>
                </a:lnTo>
                <a:lnTo>
                  <a:pt x="1006" y="1262"/>
                </a:lnTo>
                <a:lnTo>
                  <a:pt x="1000" y="1255"/>
                </a:lnTo>
                <a:lnTo>
                  <a:pt x="1000" y="1254"/>
                </a:lnTo>
                <a:lnTo>
                  <a:pt x="1004" y="1252"/>
                </a:lnTo>
                <a:lnTo>
                  <a:pt x="1006" y="1251"/>
                </a:lnTo>
                <a:lnTo>
                  <a:pt x="1008" y="1250"/>
                </a:lnTo>
                <a:lnTo>
                  <a:pt x="1011" y="1249"/>
                </a:lnTo>
                <a:lnTo>
                  <a:pt x="1013" y="1248"/>
                </a:lnTo>
                <a:lnTo>
                  <a:pt x="1012" y="1248"/>
                </a:lnTo>
                <a:lnTo>
                  <a:pt x="1011" y="1249"/>
                </a:lnTo>
                <a:lnTo>
                  <a:pt x="1005" y="1251"/>
                </a:lnTo>
                <a:lnTo>
                  <a:pt x="1004" y="1252"/>
                </a:lnTo>
                <a:close/>
                <a:moveTo>
                  <a:pt x="1910" y="1273"/>
                </a:moveTo>
                <a:lnTo>
                  <a:pt x="1910" y="1275"/>
                </a:lnTo>
                <a:lnTo>
                  <a:pt x="1909" y="1276"/>
                </a:lnTo>
                <a:lnTo>
                  <a:pt x="1907" y="1276"/>
                </a:lnTo>
                <a:lnTo>
                  <a:pt x="1907" y="1277"/>
                </a:lnTo>
                <a:lnTo>
                  <a:pt x="1907" y="1282"/>
                </a:lnTo>
                <a:lnTo>
                  <a:pt x="1908" y="1282"/>
                </a:lnTo>
                <a:lnTo>
                  <a:pt x="1909" y="1280"/>
                </a:lnTo>
                <a:lnTo>
                  <a:pt x="1910" y="1280"/>
                </a:lnTo>
                <a:lnTo>
                  <a:pt x="1912" y="1279"/>
                </a:lnTo>
                <a:lnTo>
                  <a:pt x="1915" y="1278"/>
                </a:lnTo>
                <a:lnTo>
                  <a:pt x="1912" y="1274"/>
                </a:lnTo>
                <a:lnTo>
                  <a:pt x="1912" y="1271"/>
                </a:lnTo>
                <a:lnTo>
                  <a:pt x="1910" y="1273"/>
                </a:lnTo>
                <a:close/>
                <a:moveTo>
                  <a:pt x="708" y="1082"/>
                </a:moveTo>
                <a:lnTo>
                  <a:pt x="711" y="1077"/>
                </a:lnTo>
                <a:lnTo>
                  <a:pt x="712" y="1077"/>
                </a:lnTo>
                <a:lnTo>
                  <a:pt x="717" y="1082"/>
                </a:lnTo>
                <a:lnTo>
                  <a:pt x="717" y="1079"/>
                </a:lnTo>
                <a:lnTo>
                  <a:pt x="717" y="1075"/>
                </a:lnTo>
                <a:lnTo>
                  <a:pt x="719" y="1074"/>
                </a:lnTo>
                <a:lnTo>
                  <a:pt x="720" y="1071"/>
                </a:lnTo>
                <a:lnTo>
                  <a:pt x="721" y="1068"/>
                </a:lnTo>
                <a:lnTo>
                  <a:pt x="720" y="1064"/>
                </a:lnTo>
                <a:lnTo>
                  <a:pt x="719" y="1059"/>
                </a:lnTo>
                <a:lnTo>
                  <a:pt x="719" y="1056"/>
                </a:lnTo>
                <a:lnTo>
                  <a:pt x="721" y="1056"/>
                </a:lnTo>
                <a:lnTo>
                  <a:pt x="721" y="1055"/>
                </a:lnTo>
                <a:lnTo>
                  <a:pt x="721" y="1054"/>
                </a:lnTo>
                <a:lnTo>
                  <a:pt x="718" y="1055"/>
                </a:lnTo>
                <a:lnTo>
                  <a:pt x="717" y="1054"/>
                </a:lnTo>
                <a:lnTo>
                  <a:pt x="711" y="1051"/>
                </a:lnTo>
                <a:lnTo>
                  <a:pt x="712" y="1051"/>
                </a:lnTo>
                <a:lnTo>
                  <a:pt x="725" y="1051"/>
                </a:lnTo>
                <a:lnTo>
                  <a:pt x="725" y="1046"/>
                </a:lnTo>
                <a:lnTo>
                  <a:pt x="725" y="1042"/>
                </a:lnTo>
                <a:lnTo>
                  <a:pt x="726" y="1039"/>
                </a:lnTo>
                <a:lnTo>
                  <a:pt x="719" y="1039"/>
                </a:lnTo>
                <a:lnTo>
                  <a:pt x="718" y="1037"/>
                </a:lnTo>
                <a:lnTo>
                  <a:pt x="718" y="1034"/>
                </a:lnTo>
                <a:lnTo>
                  <a:pt x="717" y="1032"/>
                </a:lnTo>
                <a:lnTo>
                  <a:pt x="711" y="1030"/>
                </a:lnTo>
                <a:lnTo>
                  <a:pt x="715" y="1025"/>
                </a:lnTo>
                <a:lnTo>
                  <a:pt x="718" y="1021"/>
                </a:lnTo>
                <a:lnTo>
                  <a:pt x="719" y="1020"/>
                </a:lnTo>
                <a:lnTo>
                  <a:pt x="725" y="1007"/>
                </a:lnTo>
                <a:lnTo>
                  <a:pt x="719" y="1007"/>
                </a:lnTo>
                <a:lnTo>
                  <a:pt x="716" y="1007"/>
                </a:lnTo>
                <a:lnTo>
                  <a:pt x="708" y="1007"/>
                </a:lnTo>
                <a:lnTo>
                  <a:pt x="706" y="1010"/>
                </a:lnTo>
                <a:lnTo>
                  <a:pt x="703" y="1014"/>
                </a:lnTo>
                <a:lnTo>
                  <a:pt x="701" y="1016"/>
                </a:lnTo>
                <a:lnTo>
                  <a:pt x="701" y="1013"/>
                </a:lnTo>
                <a:lnTo>
                  <a:pt x="701" y="1012"/>
                </a:lnTo>
                <a:lnTo>
                  <a:pt x="701" y="1010"/>
                </a:lnTo>
                <a:lnTo>
                  <a:pt x="701" y="1009"/>
                </a:lnTo>
                <a:lnTo>
                  <a:pt x="702" y="1008"/>
                </a:lnTo>
                <a:lnTo>
                  <a:pt x="702" y="1007"/>
                </a:lnTo>
                <a:lnTo>
                  <a:pt x="703" y="1007"/>
                </a:lnTo>
                <a:lnTo>
                  <a:pt x="703" y="1006"/>
                </a:lnTo>
                <a:lnTo>
                  <a:pt x="702" y="1006"/>
                </a:lnTo>
                <a:lnTo>
                  <a:pt x="696" y="1005"/>
                </a:lnTo>
                <a:lnTo>
                  <a:pt x="696" y="1004"/>
                </a:lnTo>
                <a:lnTo>
                  <a:pt x="695" y="1004"/>
                </a:lnTo>
                <a:lnTo>
                  <a:pt x="694" y="1004"/>
                </a:lnTo>
                <a:lnTo>
                  <a:pt x="694" y="1002"/>
                </a:lnTo>
                <a:lnTo>
                  <a:pt x="694" y="1001"/>
                </a:lnTo>
                <a:lnTo>
                  <a:pt x="693" y="1001"/>
                </a:lnTo>
                <a:lnTo>
                  <a:pt x="692" y="1001"/>
                </a:lnTo>
                <a:lnTo>
                  <a:pt x="692" y="1000"/>
                </a:lnTo>
                <a:lnTo>
                  <a:pt x="691" y="1000"/>
                </a:lnTo>
                <a:lnTo>
                  <a:pt x="690" y="1000"/>
                </a:lnTo>
                <a:lnTo>
                  <a:pt x="690" y="999"/>
                </a:lnTo>
                <a:lnTo>
                  <a:pt x="690" y="998"/>
                </a:lnTo>
                <a:lnTo>
                  <a:pt x="690" y="997"/>
                </a:lnTo>
                <a:lnTo>
                  <a:pt x="690" y="996"/>
                </a:lnTo>
                <a:lnTo>
                  <a:pt x="689" y="996"/>
                </a:lnTo>
                <a:lnTo>
                  <a:pt x="689" y="995"/>
                </a:lnTo>
                <a:lnTo>
                  <a:pt x="687" y="995"/>
                </a:lnTo>
                <a:lnTo>
                  <a:pt x="686" y="995"/>
                </a:lnTo>
                <a:lnTo>
                  <a:pt x="686" y="996"/>
                </a:lnTo>
                <a:lnTo>
                  <a:pt x="685" y="996"/>
                </a:lnTo>
                <a:lnTo>
                  <a:pt x="685" y="995"/>
                </a:lnTo>
                <a:lnTo>
                  <a:pt x="684" y="995"/>
                </a:lnTo>
                <a:lnTo>
                  <a:pt x="683" y="995"/>
                </a:lnTo>
                <a:lnTo>
                  <a:pt x="683" y="993"/>
                </a:lnTo>
                <a:lnTo>
                  <a:pt x="682" y="993"/>
                </a:lnTo>
                <a:lnTo>
                  <a:pt x="682" y="992"/>
                </a:lnTo>
                <a:lnTo>
                  <a:pt x="681" y="992"/>
                </a:lnTo>
                <a:lnTo>
                  <a:pt x="679" y="992"/>
                </a:lnTo>
                <a:lnTo>
                  <a:pt x="678" y="992"/>
                </a:lnTo>
                <a:lnTo>
                  <a:pt x="678" y="991"/>
                </a:lnTo>
                <a:lnTo>
                  <a:pt x="677" y="991"/>
                </a:lnTo>
                <a:lnTo>
                  <a:pt x="677" y="990"/>
                </a:lnTo>
                <a:lnTo>
                  <a:pt x="676" y="990"/>
                </a:lnTo>
                <a:lnTo>
                  <a:pt x="675" y="990"/>
                </a:lnTo>
                <a:lnTo>
                  <a:pt x="675" y="989"/>
                </a:lnTo>
                <a:lnTo>
                  <a:pt x="670" y="985"/>
                </a:lnTo>
                <a:lnTo>
                  <a:pt x="669" y="984"/>
                </a:lnTo>
                <a:lnTo>
                  <a:pt x="668" y="982"/>
                </a:lnTo>
                <a:lnTo>
                  <a:pt x="667" y="982"/>
                </a:lnTo>
                <a:lnTo>
                  <a:pt x="667" y="981"/>
                </a:lnTo>
                <a:lnTo>
                  <a:pt x="664" y="981"/>
                </a:lnTo>
                <a:lnTo>
                  <a:pt x="664" y="980"/>
                </a:lnTo>
                <a:lnTo>
                  <a:pt x="664" y="974"/>
                </a:lnTo>
                <a:lnTo>
                  <a:pt x="661" y="972"/>
                </a:lnTo>
                <a:lnTo>
                  <a:pt x="658" y="966"/>
                </a:lnTo>
                <a:lnTo>
                  <a:pt x="658" y="961"/>
                </a:lnTo>
                <a:lnTo>
                  <a:pt x="665" y="959"/>
                </a:lnTo>
                <a:lnTo>
                  <a:pt x="665" y="954"/>
                </a:lnTo>
                <a:lnTo>
                  <a:pt x="662" y="953"/>
                </a:lnTo>
                <a:lnTo>
                  <a:pt x="660" y="949"/>
                </a:lnTo>
                <a:lnTo>
                  <a:pt x="659" y="942"/>
                </a:lnTo>
                <a:lnTo>
                  <a:pt x="664" y="939"/>
                </a:lnTo>
                <a:lnTo>
                  <a:pt x="665" y="939"/>
                </a:lnTo>
                <a:lnTo>
                  <a:pt x="666" y="939"/>
                </a:lnTo>
                <a:lnTo>
                  <a:pt x="668" y="939"/>
                </a:lnTo>
                <a:lnTo>
                  <a:pt x="668" y="938"/>
                </a:lnTo>
                <a:lnTo>
                  <a:pt x="668" y="934"/>
                </a:lnTo>
                <a:lnTo>
                  <a:pt x="669" y="934"/>
                </a:lnTo>
                <a:lnTo>
                  <a:pt x="669" y="932"/>
                </a:lnTo>
                <a:lnTo>
                  <a:pt x="670" y="932"/>
                </a:lnTo>
                <a:lnTo>
                  <a:pt x="674" y="932"/>
                </a:lnTo>
                <a:lnTo>
                  <a:pt x="674" y="928"/>
                </a:lnTo>
                <a:lnTo>
                  <a:pt x="674" y="926"/>
                </a:lnTo>
                <a:lnTo>
                  <a:pt x="674" y="925"/>
                </a:lnTo>
                <a:lnTo>
                  <a:pt x="674" y="924"/>
                </a:lnTo>
                <a:lnTo>
                  <a:pt x="674" y="921"/>
                </a:lnTo>
                <a:lnTo>
                  <a:pt x="670" y="921"/>
                </a:lnTo>
                <a:lnTo>
                  <a:pt x="669" y="921"/>
                </a:lnTo>
                <a:lnTo>
                  <a:pt x="668" y="921"/>
                </a:lnTo>
                <a:lnTo>
                  <a:pt x="668" y="920"/>
                </a:lnTo>
                <a:lnTo>
                  <a:pt x="668" y="919"/>
                </a:lnTo>
                <a:lnTo>
                  <a:pt x="668" y="916"/>
                </a:lnTo>
                <a:lnTo>
                  <a:pt x="668" y="915"/>
                </a:lnTo>
                <a:lnTo>
                  <a:pt x="667" y="914"/>
                </a:lnTo>
                <a:lnTo>
                  <a:pt x="667" y="913"/>
                </a:lnTo>
                <a:lnTo>
                  <a:pt x="667" y="912"/>
                </a:lnTo>
                <a:lnTo>
                  <a:pt x="667" y="911"/>
                </a:lnTo>
                <a:lnTo>
                  <a:pt x="667" y="909"/>
                </a:lnTo>
                <a:lnTo>
                  <a:pt x="667" y="908"/>
                </a:lnTo>
                <a:lnTo>
                  <a:pt x="667" y="906"/>
                </a:lnTo>
                <a:lnTo>
                  <a:pt x="667" y="905"/>
                </a:lnTo>
                <a:lnTo>
                  <a:pt x="667" y="904"/>
                </a:lnTo>
                <a:lnTo>
                  <a:pt x="667" y="902"/>
                </a:lnTo>
                <a:lnTo>
                  <a:pt x="667" y="899"/>
                </a:lnTo>
                <a:lnTo>
                  <a:pt x="667" y="896"/>
                </a:lnTo>
                <a:lnTo>
                  <a:pt x="667" y="895"/>
                </a:lnTo>
                <a:lnTo>
                  <a:pt x="667" y="891"/>
                </a:lnTo>
                <a:lnTo>
                  <a:pt x="667" y="887"/>
                </a:lnTo>
                <a:lnTo>
                  <a:pt x="665" y="885"/>
                </a:lnTo>
                <a:lnTo>
                  <a:pt x="664" y="883"/>
                </a:lnTo>
                <a:lnTo>
                  <a:pt x="660" y="887"/>
                </a:lnTo>
                <a:lnTo>
                  <a:pt x="659" y="888"/>
                </a:lnTo>
                <a:lnTo>
                  <a:pt x="658" y="889"/>
                </a:lnTo>
                <a:lnTo>
                  <a:pt x="655" y="886"/>
                </a:lnTo>
                <a:lnTo>
                  <a:pt x="652" y="886"/>
                </a:lnTo>
                <a:lnTo>
                  <a:pt x="650" y="885"/>
                </a:lnTo>
                <a:lnTo>
                  <a:pt x="648" y="885"/>
                </a:lnTo>
                <a:lnTo>
                  <a:pt x="645" y="885"/>
                </a:lnTo>
                <a:lnTo>
                  <a:pt x="642" y="883"/>
                </a:lnTo>
                <a:lnTo>
                  <a:pt x="640" y="883"/>
                </a:lnTo>
                <a:lnTo>
                  <a:pt x="636" y="882"/>
                </a:lnTo>
                <a:lnTo>
                  <a:pt x="635" y="882"/>
                </a:lnTo>
                <a:lnTo>
                  <a:pt x="634" y="882"/>
                </a:lnTo>
                <a:lnTo>
                  <a:pt x="630" y="881"/>
                </a:lnTo>
                <a:lnTo>
                  <a:pt x="627" y="881"/>
                </a:lnTo>
                <a:lnTo>
                  <a:pt x="626" y="881"/>
                </a:lnTo>
                <a:lnTo>
                  <a:pt x="624" y="881"/>
                </a:lnTo>
                <a:lnTo>
                  <a:pt x="623" y="881"/>
                </a:lnTo>
                <a:lnTo>
                  <a:pt x="622" y="881"/>
                </a:lnTo>
                <a:lnTo>
                  <a:pt x="618" y="881"/>
                </a:lnTo>
                <a:lnTo>
                  <a:pt x="617" y="881"/>
                </a:lnTo>
                <a:lnTo>
                  <a:pt x="617" y="882"/>
                </a:lnTo>
                <a:lnTo>
                  <a:pt x="615" y="882"/>
                </a:lnTo>
                <a:lnTo>
                  <a:pt x="613" y="882"/>
                </a:lnTo>
                <a:lnTo>
                  <a:pt x="611" y="882"/>
                </a:lnTo>
                <a:lnTo>
                  <a:pt x="608" y="882"/>
                </a:lnTo>
                <a:lnTo>
                  <a:pt x="608" y="888"/>
                </a:lnTo>
                <a:lnTo>
                  <a:pt x="608" y="889"/>
                </a:lnTo>
                <a:lnTo>
                  <a:pt x="608" y="890"/>
                </a:lnTo>
                <a:lnTo>
                  <a:pt x="608" y="894"/>
                </a:lnTo>
                <a:lnTo>
                  <a:pt x="608" y="897"/>
                </a:lnTo>
                <a:lnTo>
                  <a:pt x="608" y="902"/>
                </a:lnTo>
                <a:lnTo>
                  <a:pt x="608" y="903"/>
                </a:lnTo>
                <a:lnTo>
                  <a:pt x="605" y="903"/>
                </a:lnTo>
                <a:lnTo>
                  <a:pt x="603" y="903"/>
                </a:lnTo>
                <a:lnTo>
                  <a:pt x="600" y="903"/>
                </a:lnTo>
                <a:lnTo>
                  <a:pt x="598" y="903"/>
                </a:lnTo>
                <a:lnTo>
                  <a:pt x="596" y="903"/>
                </a:lnTo>
                <a:lnTo>
                  <a:pt x="593" y="903"/>
                </a:lnTo>
                <a:lnTo>
                  <a:pt x="590" y="903"/>
                </a:lnTo>
                <a:lnTo>
                  <a:pt x="586" y="903"/>
                </a:lnTo>
                <a:lnTo>
                  <a:pt x="585" y="903"/>
                </a:lnTo>
                <a:lnTo>
                  <a:pt x="584" y="903"/>
                </a:lnTo>
                <a:lnTo>
                  <a:pt x="582" y="903"/>
                </a:lnTo>
                <a:lnTo>
                  <a:pt x="580" y="903"/>
                </a:lnTo>
                <a:lnTo>
                  <a:pt x="579" y="903"/>
                </a:lnTo>
                <a:lnTo>
                  <a:pt x="575" y="903"/>
                </a:lnTo>
                <a:lnTo>
                  <a:pt x="572" y="903"/>
                </a:lnTo>
                <a:lnTo>
                  <a:pt x="569" y="903"/>
                </a:lnTo>
                <a:lnTo>
                  <a:pt x="569" y="899"/>
                </a:lnTo>
                <a:lnTo>
                  <a:pt x="569" y="898"/>
                </a:lnTo>
                <a:lnTo>
                  <a:pt x="569" y="895"/>
                </a:lnTo>
                <a:lnTo>
                  <a:pt x="571" y="892"/>
                </a:lnTo>
                <a:lnTo>
                  <a:pt x="571" y="891"/>
                </a:lnTo>
                <a:lnTo>
                  <a:pt x="571" y="888"/>
                </a:lnTo>
                <a:lnTo>
                  <a:pt x="571" y="887"/>
                </a:lnTo>
                <a:lnTo>
                  <a:pt x="572" y="882"/>
                </a:lnTo>
                <a:lnTo>
                  <a:pt x="571" y="880"/>
                </a:lnTo>
                <a:lnTo>
                  <a:pt x="569" y="880"/>
                </a:lnTo>
                <a:lnTo>
                  <a:pt x="566" y="879"/>
                </a:lnTo>
                <a:lnTo>
                  <a:pt x="565" y="879"/>
                </a:lnTo>
                <a:lnTo>
                  <a:pt x="566" y="877"/>
                </a:lnTo>
                <a:lnTo>
                  <a:pt x="567" y="874"/>
                </a:lnTo>
                <a:lnTo>
                  <a:pt x="565" y="874"/>
                </a:lnTo>
                <a:lnTo>
                  <a:pt x="565" y="872"/>
                </a:lnTo>
                <a:lnTo>
                  <a:pt x="566" y="869"/>
                </a:lnTo>
                <a:lnTo>
                  <a:pt x="566" y="866"/>
                </a:lnTo>
                <a:lnTo>
                  <a:pt x="565" y="866"/>
                </a:lnTo>
                <a:lnTo>
                  <a:pt x="565" y="864"/>
                </a:lnTo>
                <a:lnTo>
                  <a:pt x="566" y="861"/>
                </a:lnTo>
                <a:lnTo>
                  <a:pt x="560" y="860"/>
                </a:lnTo>
                <a:lnTo>
                  <a:pt x="559" y="860"/>
                </a:lnTo>
                <a:lnTo>
                  <a:pt x="559" y="858"/>
                </a:lnTo>
                <a:lnTo>
                  <a:pt x="559" y="857"/>
                </a:lnTo>
                <a:lnTo>
                  <a:pt x="560" y="856"/>
                </a:lnTo>
                <a:lnTo>
                  <a:pt x="560" y="855"/>
                </a:lnTo>
                <a:lnTo>
                  <a:pt x="560" y="854"/>
                </a:lnTo>
                <a:lnTo>
                  <a:pt x="560" y="853"/>
                </a:lnTo>
                <a:lnTo>
                  <a:pt x="562" y="852"/>
                </a:lnTo>
                <a:lnTo>
                  <a:pt x="562" y="849"/>
                </a:lnTo>
                <a:lnTo>
                  <a:pt x="563" y="847"/>
                </a:lnTo>
                <a:lnTo>
                  <a:pt x="563" y="845"/>
                </a:lnTo>
                <a:lnTo>
                  <a:pt x="565" y="841"/>
                </a:lnTo>
                <a:lnTo>
                  <a:pt x="565" y="840"/>
                </a:lnTo>
                <a:lnTo>
                  <a:pt x="560" y="840"/>
                </a:lnTo>
                <a:lnTo>
                  <a:pt x="558" y="840"/>
                </a:lnTo>
                <a:lnTo>
                  <a:pt x="557" y="839"/>
                </a:lnTo>
                <a:lnTo>
                  <a:pt x="555" y="839"/>
                </a:lnTo>
                <a:lnTo>
                  <a:pt x="554" y="839"/>
                </a:lnTo>
                <a:lnTo>
                  <a:pt x="552" y="838"/>
                </a:lnTo>
                <a:lnTo>
                  <a:pt x="550" y="843"/>
                </a:lnTo>
                <a:lnTo>
                  <a:pt x="549" y="843"/>
                </a:lnTo>
                <a:lnTo>
                  <a:pt x="549" y="840"/>
                </a:lnTo>
                <a:lnTo>
                  <a:pt x="549" y="839"/>
                </a:lnTo>
                <a:lnTo>
                  <a:pt x="546" y="837"/>
                </a:lnTo>
                <a:lnTo>
                  <a:pt x="546" y="839"/>
                </a:lnTo>
                <a:lnTo>
                  <a:pt x="546" y="840"/>
                </a:lnTo>
                <a:lnTo>
                  <a:pt x="546" y="841"/>
                </a:lnTo>
                <a:lnTo>
                  <a:pt x="546" y="844"/>
                </a:lnTo>
                <a:lnTo>
                  <a:pt x="546" y="845"/>
                </a:lnTo>
                <a:lnTo>
                  <a:pt x="541" y="845"/>
                </a:lnTo>
                <a:lnTo>
                  <a:pt x="538" y="844"/>
                </a:lnTo>
                <a:lnTo>
                  <a:pt x="538" y="845"/>
                </a:lnTo>
                <a:lnTo>
                  <a:pt x="538" y="846"/>
                </a:lnTo>
                <a:lnTo>
                  <a:pt x="538" y="849"/>
                </a:lnTo>
                <a:lnTo>
                  <a:pt x="538" y="853"/>
                </a:lnTo>
                <a:lnTo>
                  <a:pt x="538" y="854"/>
                </a:lnTo>
                <a:lnTo>
                  <a:pt x="538" y="856"/>
                </a:lnTo>
                <a:lnTo>
                  <a:pt x="535" y="856"/>
                </a:lnTo>
                <a:lnTo>
                  <a:pt x="534" y="856"/>
                </a:lnTo>
                <a:lnTo>
                  <a:pt x="534" y="861"/>
                </a:lnTo>
                <a:lnTo>
                  <a:pt x="532" y="861"/>
                </a:lnTo>
                <a:lnTo>
                  <a:pt x="530" y="861"/>
                </a:lnTo>
                <a:lnTo>
                  <a:pt x="530" y="860"/>
                </a:lnTo>
                <a:lnTo>
                  <a:pt x="530" y="857"/>
                </a:lnTo>
                <a:lnTo>
                  <a:pt x="530" y="850"/>
                </a:lnTo>
                <a:lnTo>
                  <a:pt x="530" y="847"/>
                </a:lnTo>
                <a:lnTo>
                  <a:pt x="530" y="843"/>
                </a:lnTo>
                <a:lnTo>
                  <a:pt x="530" y="838"/>
                </a:lnTo>
                <a:lnTo>
                  <a:pt x="530" y="836"/>
                </a:lnTo>
                <a:lnTo>
                  <a:pt x="514" y="833"/>
                </a:lnTo>
                <a:lnTo>
                  <a:pt x="514" y="840"/>
                </a:lnTo>
                <a:lnTo>
                  <a:pt x="514" y="845"/>
                </a:lnTo>
                <a:lnTo>
                  <a:pt x="514" y="848"/>
                </a:lnTo>
                <a:lnTo>
                  <a:pt x="513" y="853"/>
                </a:lnTo>
                <a:lnTo>
                  <a:pt x="514" y="860"/>
                </a:lnTo>
                <a:lnTo>
                  <a:pt x="508" y="860"/>
                </a:lnTo>
                <a:lnTo>
                  <a:pt x="508" y="874"/>
                </a:lnTo>
                <a:lnTo>
                  <a:pt x="513" y="875"/>
                </a:lnTo>
                <a:lnTo>
                  <a:pt x="513" y="879"/>
                </a:lnTo>
                <a:lnTo>
                  <a:pt x="518" y="879"/>
                </a:lnTo>
                <a:lnTo>
                  <a:pt x="521" y="879"/>
                </a:lnTo>
                <a:lnTo>
                  <a:pt x="524" y="879"/>
                </a:lnTo>
                <a:lnTo>
                  <a:pt x="529" y="879"/>
                </a:lnTo>
                <a:lnTo>
                  <a:pt x="534" y="880"/>
                </a:lnTo>
                <a:lnTo>
                  <a:pt x="538" y="880"/>
                </a:lnTo>
                <a:lnTo>
                  <a:pt x="542" y="880"/>
                </a:lnTo>
                <a:lnTo>
                  <a:pt x="545" y="880"/>
                </a:lnTo>
                <a:lnTo>
                  <a:pt x="550" y="881"/>
                </a:lnTo>
                <a:lnTo>
                  <a:pt x="551" y="881"/>
                </a:lnTo>
                <a:lnTo>
                  <a:pt x="551" y="885"/>
                </a:lnTo>
                <a:lnTo>
                  <a:pt x="550" y="898"/>
                </a:lnTo>
                <a:lnTo>
                  <a:pt x="548" y="900"/>
                </a:lnTo>
                <a:lnTo>
                  <a:pt x="548" y="902"/>
                </a:lnTo>
                <a:lnTo>
                  <a:pt x="547" y="903"/>
                </a:lnTo>
                <a:lnTo>
                  <a:pt x="547" y="904"/>
                </a:lnTo>
                <a:lnTo>
                  <a:pt x="545" y="906"/>
                </a:lnTo>
                <a:lnTo>
                  <a:pt x="543" y="907"/>
                </a:lnTo>
                <a:lnTo>
                  <a:pt x="543" y="908"/>
                </a:lnTo>
                <a:lnTo>
                  <a:pt x="542" y="909"/>
                </a:lnTo>
                <a:lnTo>
                  <a:pt x="542" y="911"/>
                </a:lnTo>
                <a:lnTo>
                  <a:pt x="541" y="912"/>
                </a:lnTo>
                <a:lnTo>
                  <a:pt x="541" y="913"/>
                </a:lnTo>
                <a:lnTo>
                  <a:pt x="540" y="915"/>
                </a:lnTo>
                <a:lnTo>
                  <a:pt x="539" y="920"/>
                </a:lnTo>
                <a:lnTo>
                  <a:pt x="540" y="920"/>
                </a:lnTo>
                <a:lnTo>
                  <a:pt x="541" y="920"/>
                </a:lnTo>
                <a:lnTo>
                  <a:pt x="543" y="920"/>
                </a:lnTo>
                <a:lnTo>
                  <a:pt x="545" y="920"/>
                </a:lnTo>
                <a:lnTo>
                  <a:pt x="543" y="922"/>
                </a:lnTo>
                <a:lnTo>
                  <a:pt x="543" y="924"/>
                </a:lnTo>
                <a:lnTo>
                  <a:pt x="542" y="926"/>
                </a:lnTo>
                <a:lnTo>
                  <a:pt x="542" y="929"/>
                </a:lnTo>
                <a:lnTo>
                  <a:pt x="541" y="937"/>
                </a:lnTo>
                <a:lnTo>
                  <a:pt x="542" y="937"/>
                </a:lnTo>
                <a:lnTo>
                  <a:pt x="545" y="937"/>
                </a:lnTo>
                <a:lnTo>
                  <a:pt x="549" y="937"/>
                </a:lnTo>
                <a:lnTo>
                  <a:pt x="552" y="937"/>
                </a:lnTo>
                <a:lnTo>
                  <a:pt x="555" y="938"/>
                </a:lnTo>
                <a:lnTo>
                  <a:pt x="558" y="938"/>
                </a:lnTo>
                <a:lnTo>
                  <a:pt x="560" y="938"/>
                </a:lnTo>
                <a:lnTo>
                  <a:pt x="562" y="938"/>
                </a:lnTo>
                <a:lnTo>
                  <a:pt x="564" y="938"/>
                </a:lnTo>
                <a:lnTo>
                  <a:pt x="565" y="938"/>
                </a:lnTo>
                <a:lnTo>
                  <a:pt x="567" y="938"/>
                </a:lnTo>
                <a:lnTo>
                  <a:pt x="572" y="938"/>
                </a:lnTo>
                <a:lnTo>
                  <a:pt x="574" y="938"/>
                </a:lnTo>
                <a:lnTo>
                  <a:pt x="575" y="938"/>
                </a:lnTo>
                <a:lnTo>
                  <a:pt x="576" y="938"/>
                </a:lnTo>
                <a:lnTo>
                  <a:pt x="577" y="938"/>
                </a:lnTo>
                <a:lnTo>
                  <a:pt x="577" y="944"/>
                </a:lnTo>
                <a:lnTo>
                  <a:pt x="577" y="951"/>
                </a:lnTo>
                <a:lnTo>
                  <a:pt x="577" y="955"/>
                </a:lnTo>
                <a:lnTo>
                  <a:pt x="576" y="959"/>
                </a:lnTo>
                <a:lnTo>
                  <a:pt x="576" y="964"/>
                </a:lnTo>
                <a:lnTo>
                  <a:pt x="582" y="964"/>
                </a:lnTo>
                <a:lnTo>
                  <a:pt x="584" y="964"/>
                </a:lnTo>
                <a:lnTo>
                  <a:pt x="588" y="964"/>
                </a:lnTo>
                <a:lnTo>
                  <a:pt x="593" y="965"/>
                </a:lnTo>
                <a:lnTo>
                  <a:pt x="597" y="965"/>
                </a:lnTo>
                <a:lnTo>
                  <a:pt x="599" y="965"/>
                </a:lnTo>
                <a:lnTo>
                  <a:pt x="600" y="965"/>
                </a:lnTo>
                <a:lnTo>
                  <a:pt x="605" y="965"/>
                </a:lnTo>
                <a:lnTo>
                  <a:pt x="606" y="965"/>
                </a:lnTo>
                <a:lnTo>
                  <a:pt x="607" y="965"/>
                </a:lnTo>
                <a:lnTo>
                  <a:pt x="609" y="965"/>
                </a:lnTo>
                <a:lnTo>
                  <a:pt x="610" y="965"/>
                </a:lnTo>
                <a:lnTo>
                  <a:pt x="611" y="965"/>
                </a:lnTo>
                <a:lnTo>
                  <a:pt x="614" y="971"/>
                </a:lnTo>
                <a:lnTo>
                  <a:pt x="616" y="974"/>
                </a:lnTo>
                <a:lnTo>
                  <a:pt x="617" y="976"/>
                </a:lnTo>
                <a:lnTo>
                  <a:pt x="625" y="982"/>
                </a:lnTo>
                <a:lnTo>
                  <a:pt x="628" y="985"/>
                </a:lnTo>
                <a:lnTo>
                  <a:pt x="631" y="987"/>
                </a:lnTo>
                <a:lnTo>
                  <a:pt x="648" y="996"/>
                </a:lnTo>
                <a:lnTo>
                  <a:pt x="651" y="998"/>
                </a:lnTo>
                <a:lnTo>
                  <a:pt x="655" y="1001"/>
                </a:lnTo>
                <a:lnTo>
                  <a:pt x="662" y="1013"/>
                </a:lnTo>
                <a:lnTo>
                  <a:pt x="666" y="1017"/>
                </a:lnTo>
                <a:lnTo>
                  <a:pt x="666" y="1020"/>
                </a:lnTo>
                <a:lnTo>
                  <a:pt x="666" y="1022"/>
                </a:lnTo>
                <a:lnTo>
                  <a:pt x="664" y="1033"/>
                </a:lnTo>
                <a:lnTo>
                  <a:pt x="665" y="1038"/>
                </a:lnTo>
                <a:lnTo>
                  <a:pt x="665" y="1041"/>
                </a:lnTo>
                <a:lnTo>
                  <a:pt x="667" y="1043"/>
                </a:lnTo>
                <a:lnTo>
                  <a:pt x="669" y="1044"/>
                </a:lnTo>
                <a:lnTo>
                  <a:pt x="675" y="1047"/>
                </a:lnTo>
                <a:lnTo>
                  <a:pt x="679" y="1048"/>
                </a:lnTo>
                <a:lnTo>
                  <a:pt x="684" y="1052"/>
                </a:lnTo>
                <a:lnTo>
                  <a:pt x="691" y="1060"/>
                </a:lnTo>
                <a:lnTo>
                  <a:pt x="692" y="1061"/>
                </a:lnTo>
                <a:lnTo>
                  <a:pt x="693" y="1064"/>
                </a:lnTo>
                <a:lnTo>
                  <a:pt x="694" y="1068"/>
                </a:lnTo>
                <a:lnTo>
                  <a:pt x="699" y="1086"/>
                </a:lnTo>
                <a:lnTo>
                  <a:pt x="700" y="1086"/>
                </a:lnTo>
                <a:lnTo>
                  <a:pt x="702" y="1086"/>
                </a:lnTo>
                <a:lnTo>
                  <a:pt x="703" y="1086"/>
                </a:lnTo>
                <a:lnTo>
                  <a:pt x="704" y="1086"/>
                </a:lnTo>
                <a:lnTo>
                  <a:pt x="709" y="1086"/>
                </a:lnTo>
                <a:lnTo>
                  <a:pt x="709" y="1085"/>
                </a:lnTo>
                <a:lnTo>
                  <a:pt x="708" y="1082"/>
                </a:lnTo>
                <a:close/>
                <a:moveTo>
                  <a:pt x="1045" y="860"/>
                </a:moveTo>
                <a:lnTo>
                  <a:pt x="1045" y="865"/>
                </a:lnTo>
                <a:lnTo>
                  <a:pt x="1049" y="865"/>
                </a:lnTo>
                <a:lnTo>
                  <a:pt x="1051" y="865"/>
                </a:lnTo>
                <a:lnTo>
                  <a:pt x="1054" y="865"/>
                </a:lnTo>
                <a:lnTo>
                  <a:pt x="1055" y="865"/>
                </a:lnTo>
                <a:lnTo>
                  <a:pt x="1057" y="865"/>
                </a:lnTo>
                <a:lnTo>
                  <a:pt x="1061" y="865"/>
                </a:lnTo>
                <a:lnTo>
                  <a:pt x="1065" y="865"/>
                </a:lnTo>
                <a:lnTo>
                  <a:pt x="1067" y="864"/>
                </a:lnTo>
                <a:lnTo>
                  <a:pt x="1071" y="864"/>
                </a:lnTo>
                <a:lnTo>
                  <a:pt x="1071" y="863"/>
                </a:lnTo>
                <a:lnTo>
                  <a:pt x="1071" y="860"/>
                </a:lnTo>
                <a:lnTo>
                  <a:pt x="1071" y="856"/>
                </a:lnTo>
                <a:lnTo>
                  <a:pt x="1071" y="855"/>
                </a:lnTo>
                <a:lnTo>
                  <a:pt x="1071" y="852"/>
                </a:lnTo>
                <a:lnTo>
                  <a:pt x="1066" y="852"/>
                </a:lnTo>
                <a:lnTo>
                  <a:pt x="1064" y="852"/>
                </a:lnTo>
                <a:lnTo>
                  <a:pt x="1063" y="852"/>
                </a:lnTo>
                <a:lnTo>
                  <a:pt x="1061" y="852"/>
                </a:lnTo>
                <a:lnTo>
                  <a:pt x="1059" y="852"/>
                </a:lnTo>
                <a:lnTo>
                  <a:pt x="1057" y="852"/>
                </a:lnTo>
                <a:lnTo>
                  <a:pt x="1055" y="852"/>
                </a:lnTo>
                <a:lnTo>
                  <a:pt x="1054" y="852"/>
                </a:lnTo>
                <a:lnTo>
                  <a:pt x="1053" y="852"/>
                </a:lnTo>
                <a:lnTo>
                  <a:pt x="1050" y="852"/>
                </a:lnTo>
                <a:lnTo>
                  <a:pt x="1048" y="850"/>
                </a:lnTo>
                <a:lnTo>
                  <a:pt x="1046" y="850"/>
                </a:lnTo>
                <a:lnTo>
                  <a:pt x="1046" y="853"/>
                </a:lnTo>
                <a:lnTo>
                  <a:pt x="1045" y="855"/>
                </a:lnTo>
                <a:lnTo>
                  <a:pt x="1045" y="858"/>
                </a:lnTo>
                <a:lnTo>
                  <a:pt x="1045" y="860"/>
                </a:lnTo>
                <a:close/>
                <a:moveTo>
                  <a:pt x="1722" y="855"/>
                </a:moveTo>
                <a:lnTo>
                  <a:pt x="1724" y="858"/>
                </a:lnTo>
                <a:lnTo>
                  <a:pt x="1726" y="856"/>
                </a:lnTo>
                <a:lnTo>
                  <a:pt x="1729" y="857"/>
                </a:lnTo>
                <a:lnTo>
                  <a:pt x="1731" y="861"/>
                </a:lnTo>
                <a:lnTo>
                  <a:pt x="1743" y="865"/>
                </a:lnTo>
                <a:lnTo>
                  <a:pt x="1746" y="867"/>
                </a:lnTo>
                <a:lnTo>
                  <a:pt x="1749" y="871"/>
                </a:lnTo>
                <a:lnTo>
                  <a:pt x="1751" y="873"/>
                </a:lnTo>
                <a:lnTo>
                  <a:pt x="1757" y="875"/>
                </a:lnTo>
                <a:lnTo>
                  <a:pt x="1763" y="878"/>
                </a:lnTo>
                <a:lnTo>
                  <a:pt x="1766" y="880"/>
                </a:lnTo>
                <a:lnTo>
                  <a:pt x="1772" y="872"/>
                </a:lnTo>
                <a:lnTo>
                  <a:pt x="1783" y="881"/>
                </a:lnTo>
                <a:lnTo>
                  <a:pt x="1780" y="886"/>
                </a:lnTo>
                <a:lnTo>
                  <a:pt x="1790" y="892"/>
                </a:lnTo>
                <a:lnTo>
                  <a:pt x="1789" y="897"/>
                </a:lnTo>
                <a:lnTo>
                  <a:pt x="1793" y="899"/>
                </a:lnTo>
                <a:lnTo>
                  <a:pt x="1795" y="899"/>
                </a:lnTo>
                <a:lnTo>
                  <a:pt x="1797" y="900"/>
                </a:lnTo>
                <a:lnTo>
                  <a:pt x="1798" y="902"/>
                </a:lnTo>
                <a:lnTo>
                  <a:pt x="1805" y="903"/>
                </a:lnTo>
                <a:lnTo>
                  <a:pt x="1823" y="899"/>
                </a:lnTo>
                <a:lnTo>
                  <a:pt x="1828" y="899"/>
                </a:lnTo>
                <a:lnTo>
                  <a:pt x="1828" y="898"/>
                </a:lnTo>
                <a:lnTo>
                  <a:pt x="1845" y="896"/>
                </a:lnTo>
                <a:lnTo>
                  <a:pt x="1846" y="897"/>
                </a:lnTo>
                <a:lnTo>
                  <a:pt x="1842" y="907"/>
                </a:lnTo>
                <a:lnTo>
                  <a:pt x="1842" y="909"/>
                </a:lnTo>
                <a:lnTo>
                  <a:pt x="1843" y="911"/>
                </a:lnTo>
                <a:lnTo>
                  <a:pt x="1844" y="911"/>
                </a:lnTo>
                <a:lnTo>
                  <a:pt x="1845" y="911"/>
                </a:lnTo>
                <a:lnTo>
                  <a:pt x="1846" y="911"/>
                </a:lnTo>
                <a:lnTo>
                  <a:pt x="1846" y="912"/>
                </a:lnTo>
                <a:lnTo>
                  <a:pt x="1848" y="912"/>
                </a:lnTo>
                <a:lnTo>
                  <a:pt x="1849" y="912"/>
                </a:lnTo>
                <a:lnTo>
                  <a:pt x="1849" y="913"/>
                </a:lnTo>
                <a:lnTo>
                  <a:pt x="1850" y="913"/>
                </a:lnTo>
                <a:lnTo>
                  <a:pt x="1851" y="913"/>
                </a:lnTo>
                <a:lnTo>
                  <a:pt x="1851" y="914"/>
                </a:lnTo>
                <a:lnTo>
                  <a:pt x="1852" y="914"/>
                </a:lnTo>
                <a:lnTo>
                  <a:pt x="1857" y="917"/>
                </a:lnTo>
                <a:lnTo>
                  <a:pt x="1858" y="917"/>
                </a:lnTo>
                <a:lnTo>
                  <a:pt x="1858" y="916"/>
                </a:lnTo>
                <a:lnTo>
                  <a:pt x="1856" y="920"/>
                </a:lnTo>
                <a:lnTo>
                  <a:pt x="1848" y="931"/>
                </a:lnTo>
                <a:lnTo>
                  <a:pt x="1851" y="931"/>
                </a:lnTo>
                <a:lnTo>
                  <a:pt x="1863" y="932"/>
                </a:lnTo>
                <a:lnTo>
                  <a:pt x="1865" y="922"/>
                </a:lnTo>
                <a:lnTo>
                  <a:pt x="1863" y="922"/>
                </a:lnTo>
                <a:lnTo>
                  <a:pt x="1862" y="922"/>
                </a:lnTo>
                <a:lnTo>
                  <a:pt x="1861" y="922"/>
                </a:lnTo>
                <a:lnTo>
                  <a:pt x="1861" y="921"/>
                </a:lnTo>
                <a:lnTo>
                  <a:pt x="1860" y="921"/>
                </a:lnTo>
                <a:lnTo>
                  <a:pt x="1859" y="921"/>
                </a:lnTo>
                <a:lnTo>
                  <a:pt x="1858" y="920"/>
                </a:lnTo>
                <a:lnTo>
                  <a:pt x="1859" y="917"/>
                </a:lnTo>
                <a:lnTo>
                  <a:pt x="1860" y="917"/>
                </a:lnTo>
                <a:lnTo>
                  <a:pt x="1863" y="914"/>
                </a:lnTo>
                <a:lnTo>
                  <a:pt x="1865" y="911"/>
                </a:lnTo>
                <a:lnTo>
                  <a:pt x="1867" y="906"/>
                </a:lnTo>
                <a:lnTo>
                  <a:pt x="1868" y="903"/>
                </a:lnTo>
                <a:lnTo>
                  <a:pt x="1869" y="903"/>
                </a:lnTo>
                <a:lnTo>
                  <a:pt x="1870" y="903"/>
                </a:lnTo>
                <a:lnTo>
                  <a:pt x="1870" y="902"/>
                </a:lnTo>
                <a:lnTo>
                  <a:pt x="1874" y="902"/>
                </a:lnTo>
                <a:lnTo>
                  <a:pt x="1878" y="903"/>
                </a:lnTo>
                <a:lnTo>
                  <a:pt x="1894" y="905"/>
                </a:lnTo>
                <a:lnTo>
                  <a:pt x="1898" y="906"/>
                </a:lnTo>
                <a:lnTo>
                  <a:pt x="1899" y="906"/>
                </a:lnTo>
                <a:lnTo>
                  <a:pt x="1900" y="906"/>
                </a:lnTo>
                <a:lnTo>
                  <a:pt x="1901" y="906"/>
                </a:lnTo>
                <a:lnTo>
                  <a:pt x="1901" y="907"/>
                </a:lnTo>
                <a:lnTo>
                  <a:pt x="1902" y="907"/>
                </a:lnTo>
                <a:lnTo>
                  <a:pt x="1905" y="908"/>
                </a:lnTo>
                <a:lnTo>
                  <a:pt x="1905" y="909"/>
                </a:lnTo>
                <a:lnTo>
                  <a:pt x="1916" y="914"/>
                </a:lnTo>
                <a:lnTo>
                  <a:pt x="1920" y="916"/>
                </a:lnTo>
                <a:lnTo>
                  <a:pt x="1921" y="916"/>
                </a:lnTo>
                <a:lnTo>
                  <a:pt x="1925" y="919"/>
                </a:lnTo>
                <a:lnTo>
                  <a:pt x="1927" y="920"/>
                </a:lnTo>
                <a:lnTo>
                  <a:pt x="1935" y="924"/>
                </a:lnTo>
                <a:lnTo>
                  <a:pt x="1938" y="928"/>
                </a:lnTo>
                <a:lnTo>
                  <a:pt x="1944" y="921"/>
                </a:lnTo>
                <a:lnTo>
                  <a:pt x="1926" y="911"/>
                </a:lnTo>
                <a:lnTo>
                  <a:pt x="1921" y="908"/>
                </a:lnTo>
                <a:lnTo>
                  <a:pt x="1920" y="907"/>
                </a:lnTo>
                <a:lnTo>
                  <a:pt x="1919" y="907"/>
                </a:lnTo>
                <a:lnTo>
                  <a:pt x="1917" y="906"/>
                </a:lnTo>
                <a:lnTo>
                  <a:pt x="1916" y="905"/>
                </a:lnTo>
                <a:lnTo>
                  <a:pt x="1915" y="905"/>
                </a:lnTo>
                <a:lnTo>
                  <a:pt x="1913" y="905"/>
                </a:lnTo>
                <a:lnTo>
                  <a:pt x="1913" y="904"/>
                </a:lnTo>
                <a:lnTo>
                  <a:pt x="1912" y="904"/>
                </a:lnTo>
                <a:lnTo>
                  <a:pt x="1909" y="903"/>
                </a:lnTo>
                <a:lnTo>
                  <a:pt x="1905" y="902"/>
                </a:lnTo>
                <a:lnTo>
                  <a:pt x="1905" y="903"/>
                </a:lnTo>
                <a:lnTo>
                  <a:pt x="1900" y="900"/>
                </a:lnTo>
                <a:lnTo>
                  <a:pt x="1896" y="899"/>
                </a:lnTo>
                <a:lnTo>
                  <a:pt x="1891" y="897"/>
                </a:lnTo>
                <a:lnTo>
                  <a:pt x="1886" y="895"/>
                </a:lnTo>
                <a:lnTo>
                  <a:pt x="1883" y="894"/>
                </a:lnTo>
                <a:lnTo>
                  <a:pt x="1878" y="892"/>
                </a:lnTo>
                <a:lnTo>
                  <a:pt x="1873" y="891"/>
                </a:lnTo>
                <a:lnTo>
                  <a:pt x="1870" y="888"/>
                </a:lnTo>
                <a:lnTo>
                  <a:pt x="1870" y="887"/>
                </a:lnTo>
                <a:lnTo>
                  <a:pt x="1870" y="886"/>
                </a:lnTo>
                <a:lnTo>
                  <a:pt x="1870" y="883"/>
                </a:lnTo>
                <a:lnTo>
                  <a:pt x="1870" y="882"/>
                </a:lnTo>
                <a:lnTo>
                  <a:pt x="1870" y="881"/>
                </a:lnTo>
                <a:lnTo>
                  <a:pt x="1870" y="880"/>
                </a:lnTo>
                <a:lnTo>
                  <a:pt x="1869" y="877"/>
                </a:lnTo>
                <a:lnTo>
                  <a:pt x="1867" y="877"/>
                </a:lnTo>
                <a:lnTo>
                  <a:pt x="1867" y="880"/>
                </a:lnTo>
                <a:lnTo>
                  <a:pt x="1867" y="883"/>
                </a:lnTo>
                <a:lnTo>
                  <a:pt x="1867" y="886"/>
                </a:lnTo>
                <a:lnTo>
                  <a:pt x="1867" y="887"/>
                </a:lnTo>
                <a:lnTo>
                  <a:pt x="1866" y="887"/>
                </a:lnTo>
                <a:lnTo>
                  <a:pt x="1866" y="888"/>
                </a:lnTo>
                <a:lnTo>
                  <a:pt x="1865" y="888"/>
                </a:lnTo>
                <a:lnTo>
                  <a:pt x="1863" y="888"/>
                </a:lnTo>
                <a:lnTo>
                  <a:pt x="1861" y="887"/>
                </a:lnTo>
                <a:lnTo>
                  <a:pt x="1857" y="886"/>
                </a:lnTo>
                <a:lnTo>
                  <a:pt x="1856" y="885"/>
                </a:lnTo>
                <a:lnTo>
                  <a:pt x="1853" y="885"/>
                </a:lnTo>
                <a:lnTo>
                  <a:pt x="1852" y="885"/>
                </a:lnTo>
                <a:lnTo>
                  <a:pt x="1851" y="883"/>
                </a:lnTo>
                <a:lnTo>
                  <a:pt x="1850" y="883"/>
                </a:lnTo>
                <a:lnTo>
                  <a:pt x="1849" y="883"/>
                </a:lnTo>
                <a:lnTo>
                  <a:pt x="1845" y="883"/>
                </a:lnTo>
                <a:lnTo>
                  <a:pt x="1842" y="882"/>
                </a:lnTo>
                <a:lnTo>
                  <a:pt x="1841" y="881"/>
                </a:lnTo>
                <a:lnTo>
                  <a:pt x="1837" y="878"/>
                </a:lnTo>
                <a:lnTo>
                  <a:pt x="1837" y="877"/>
                </a:lnTo>
                <a:lnTo>
                  <a:pt x="1832" y="870"/>
                </a:lnTo>
                <a:lnTo>
                  <a:pt x="1833" y="870"/>
                </a:lnTo>
                <a:lnTo>
                  <a:pt x="1833" y="869"/>
                </a:lnTo>
                <a:lnTo>
                  <a:pt x="1833" y="867"/>
                </a:lnTo>
                <a:lnTo>
                  <a:pt x="1833" y="866"/>
                </a:lnTo>
                <a:lnTo>
                  <a:pt x="1833" y="862"/>
                </a:lnTo>
                <a:lnTo>
                  <a:pt x="1834" y="852"/>
                </a:lnTo>
                <a:lnTo>
                  <a:pt x="1834" y="847"/>
                </a:lnTo>
                <a:lnTo>
                  <a:pt x="1834" y="846"/>
                </a:lnTo>
                <a:lnTo>
                  <a:pt x="1835" y="845"/>
                </a:lnTo>
                <a:lnTo>
                  <a:pt x="1835" y="844"/>
                </a:lnTo>
                <a:lnTo>
                  <a:pt x="1835" y="843"/>
                </a:lnTo>
                <a:lnTo>
                  <a:pt x="1853" y="818"/>
                </a:lnTo>
                <a:lnTo>
                  <a:pt x="1854" y="819"/>
                </a:lnTo>
                <a:lnTo>
                  <a:pt x="1856" y="819"/>
                </a:lnTo>
                <a:lnTo>
                  <a:pt x="1857" y="818"/>
                </a:lnTo>
                <a:lnTo>
                  <a:pt x="1859" y="814"/>
                </a:lnTo>
                <a:lnTo>
                  <a:pt x="1857" y="811"/>
                </a:lnTo>
                <a:lnTo>
                  <a:pt x="1854" y="808"/>
                </a:lnTo>
                <a:lnTo>
                  <a:pt x="1850" y="815"/>
                </a:lnTo>
                <a:lnTo>
                  <a:pt x="1848" y="818"/>
                </a:lnTo>
                <a:lnTo>
                  <a:pt x="1845" y="821"/>
                </a:lnTo>
                <a:lnTo>
                  <a:pt x="1841" y="819"/>
                </a:lnTo>
                <a:lnTo>
                  <a:pt x="1833" y="813"/>
                </a:lnTo>
                <a:lnTo>
                  <a:pt x="1824" y="815"/>
                </a:lnTo>
                <a:lnTo>
                  <a:pt x="1820" y="815"/>
                </a:lnTo>
                <a:lnTo>
                  <a:pt x="1818" y="815"/>
                </a:lnTo>
                <a:lnTo>
                  <a:pt x="1818" y="818"/>
                </a:lnTo>
                <a:lnTo>
                  <a:pt x="1818" y="819"/>
                </a:lnTo>
                <a:lnTo>
                  <a:pt x="1818" y="821"/>
                </a:lnTo>
                <a:lnTo>
                  <a:pt x="1818" y="824"/>
                </a:lnTo>
                <a:lnTo>
                  <a:pt x="1818" y="828"/>
                </a:lnTo>
                <a:lnTo>
                  <a:pt x="1820" y="829"/>
                </a:lnTo>
                <a:lnTo>
                  <a:pt x="1819" y="828"/>
                </a:lnTo>
                <a:lnTo>
                  <a:pt x="1818" y="828"/>
                </a:lnTo>
                <a:lnTo>
                  <a:pt x="1817" y="829"/>
                </a:lnTo>
                <a:lnTo>
                  <a:pt x="1816" y="829"/>
                </a:lnTo>
                <a:lnTo>
                  <a:pt x="1814" y="830"/>
                </a:lnTo>
                <a:lnTo>
                  <a:pt x="1811" y="830"/>
                </a:lnTo>
                <a:lnTo>
                  <a:pt x="1810" y="831"/>
                </a:lnTo>
                <a:lnTo>
                  <a:pt x="1809" y="831"/>
                </a:lnTo>
                <a:lnTo>
                  <a:pt x="1811" y="820"/>
                </a:lnTo>
                <a:lnTo>
                  <a:pt x="1809" y="819"/>
                </a:lnTo>
                <a:lnTo>
                  <a:pt x="1807" y="819"/>
                </a:lnTo>
                <a:lnTo>
                  <a:pt x="1803" y="818"/>
                </a:lnTo>
                <a:lnTo>
                  <a:pt x="1802" y="818"/>
                </a:lnTo>
                <a:lnTo>
                  <a:pt x="1803" y="816"/>
                </a:lnTo>
                <a:lnTo>
                  <a:pt x="1805" y="813"/>
                </a:lnTo>
                <a:lnTo>
                  <a:pt x="1807" y="811"/>
                </a:lnTo>
                <a:lnTo>
                  <a:pt x="1811" y="805"/>
                </a:lnTo>
                <a:lnTo>
                  <a:pt x="1814" y="804"/>
                </a:lnTo>
                <a:lnTo>
                  <a:pt x="1814" y="803"/>
                </a:lnTo>
                <a:lnTo>
                  <a:pt x="1812" y="802"/>
                </a:lnTo>
                <a:lnTo>
                  <a:pt x="1811" y="802"/>
                </a:lnTo>
                <a:lnTo>
                  <a:pt x="1810" y="802"/>
                </a:lnTo>
                <a:lnTo>
                  <a:pt x="1809" y="801"/>
                </a:lnTo>
                <a:lnTo>
                  <a:pt x="1808" y="801"/>
                </a:lnTo>
                <a:lnTo>
                  <a:pt x="1807" y="801"/>
                </a:lnTo>
                <a:lnTo>
                  <a:pt x="1801" y="799"/>
                </a:lnTo>
                <a:lnTo>
                  <a:pt x="1798" y="802"/>
                </a:lnTo>
                <a:lnTo>
                  <a:pt x="1797" y="803"/>
                </a:lnTo>
                <a:lnTo>
                  <a:pt x="1795" y="804"/>
                </a:lnTo>
                <a:lnTo>
                  <a:pt x="1793" y="805"/>
                </a:lnTo>
                <a:lnTo>
                  <a:pt x="1792" y="806"/>
                </a:lnTo>
                <a:lnTo>
                  <a:pt x="1791" y="806"/>
                </a:lnTo>
                <a:lnTo>
                  <a:pt x="1791" y="807"/>
                </a:lnTo>
                <a:lnTo>
                  <a:pt x="1790" y="807"/>
                </a:lnTo>
                <a:lnTo>
                  <a:pt x="1789" y="808"/>
                </a:lnTo>
                <a:lnTo>
                  <a:pt x="1784" y="811"/>
                </a:lnTo>
                <a:lnTo>
                  <a:pt x="1783" y="811"/>
                </a:lnTo>
                <a:lnTo>
                  <a:pt x="1781" y="812"/>
                </a:lnTo>
                <a:lnTo>
                  <a:pt x="1781" y="813"/>
                </a:lnTo>
                <a:lnTo>
                  <a:pt x="1780" y="813"/>
                </a:lnTo>
                <a:lnTo>
                  <a:pt x="1777" y="814"/>
                </a:lnTo>
                <a:lnTo>
                  <a:pt x="1776" y="815"/>
                </a:lnTo>
                <a:lnTo>
                  <a:pt x="1775" y="815"/>
                </a:lnTo>
                <a:lnTo>
                  <a:pt x="1774" y="816"/>
                </a:lnTo>
                <a:lnTo>
                  <a:pt x="1773" y="816"/>
                </a:lnTo>
                <a:lnTo>
                  <a:pt x="1768" y="819"/>
                </a:lnTo>
                <a:lnTo>
                  <a:pt x="1765" y="807"/>
                </a:lnTo>
                <a:lnTo>
                  <a:pt x="1764" y="806"/>
                </a:lnTo>
                <a:lnTo>
                  <a:pt x="1761" y="807"/>
                </a:lnTo>
                <a:lnTo>
                  <a:pt x="1757" y="794"/>
                </a:lnTo>
                <a:lnTo>
                  <a:pt x="1751" y="794"/>
                </a:lnTo>
                <a:lnTo>
                  <a:pt x="1751" y="793"/>
                </a:lnTo>
                <a:lnTo>
                  <a:pt x="1752" y="781"/>
                </a:lnTo>
                <a:lnTo>
                  <a:pt x="1752" y="767"/>
                </a:lnTo>
                <a:lnTo>
                  <a:pt x="1742" y="767"/>
                </a:lnTo>
                <a:lnTo>
                  <a:pt x="1742" y="772"/>
                </a:lnTo>
                <a:lnTo>
                  <a:pt x="1742" y="785"/>
                </a:lnTo>
                <a:lnTo>
                  <a:pt x="1743" y="785"/>
                </a:lnTo>
                <a:lnTo>
                  <a:pt x="1743" y="794"/>
                </a:lnTo>
                <a:lnTo>
                  <a:pt x="1743" y="795"/>
                </a:lnTo>
                <a:lnTo>
                  <a:pt x="1742" y="795"/>
                </a:lnTo>
                <a:lnTo>
                  <a:pt x="1734" y="796"/>
                </a:lnTo>
                <a:lnTo>
                  <a:pt x="1734" y="795"/>
                </a:lnTo>
                <a:lnTo>
                  <a:pt x="1736" y="794"/>
                </a:lnTo>
                <a:lnTo>
                  <a:pt x="1738" y="794"/>
                </a:lnTo>
                <a:lnTo>
                  <a:pt x="1738" y="781"/>
                </a:lnTo>
                <a:lnTo>
                  <a:pt x="1729" y="781"/>
                </a:lnTo>
                <a:lnTo>
                  <a:pt x="1729" y="767"/>
                </a:lnTo>
                <a:lnTo>
                  <a:pt x="1721" y="767"/>
                </a:lnTo>
                <a:lnTo>
                  <a:pt x="1722" y="780"/>
                </a:lnTo>
                <a:lnTo>
                  <a:pt x="1722" y="781"/>
                </a:lnTo>
                <a:lnTo>
                  <a:pt x="1722" y="784"/>
                </a:lnTo>
                <a:lnTo>
                  <a:pt x="1722" y="791"/>
                </a:lnTo>
                <a:lnTo>
                  <a:pt x="1726" y="795"/>
                </a:lnTo>
                <a:lnTo>
                  <a:pt x="1726" y="796"/>
                </a:lnTo>
                <a:lnTo>
                  <a:pt x="1726" y="797"/>
                </a:lnTo>
                <a:lnTo>
                  <a:pt x="1723" y="797"/>
                </a:lnTo>
                <a:lnTo>
                  <a:pt x="1723" y="798"/>
                </a:lnTo>
                <a:lnTo>
                  <a:pt x="1722" y="798"/>
                </a:lnTo>
                <a:lnTo>
                  <a:pt x="1716" y="799"/>
                </a:lnTo>
                <a:lnTo>
                  <a:pt x="1716" y="798"/>
                </a:lnTo>
                <a:lnTo>
                  <a:pt x="1715" y="791"/>
                </a:lnTo>
                <a:lnTo>
                  <a:pt x="1714" y="790"/>
                </a:lnTo>
                <a:lnTo>
                  <a:pt x="1712" y="797"/>
                </a:lnTo>
                <a:lnTo>
                  <a:pt x="1712" y="799"/>
                </a:lnTo>
                <a:lnTo>
                  <a:pt x="1706" y="799"/>
                </a:lnTo>
                <a:lnTo>
                  <a:pt x="1701" y="799"/>
                </a:lnTo>
                <a:lnTo>
                  <a:pt x="1697" y="798"/>
                </a:lnTo>
                <a:lnTo>
                  <a:pt x="1693" y="797"/>
                </a:lnTo>
                <a:lnTo>
                  <a:pt x="1691" y="797"/>
                </a:lnTo>
                <a:lnTo>
                  <a:pt x="1687" y="796"/>
                </a:lnTo>
                <a:lnTo>
                  <a:pt x="1685" y="796"/>
                </a:lnTo>
                <a:lnTo>
                  <a:pt x="1679" y="794"/>
                </a:lnTo>
                <a:lnTo>
                  <a:pt x="1680" y="793"/>
                </a:lnTo>
                <a:lnTo>
                  <a:pt x="1678" y="793"/>
                </a:lnTo>
                <a:lnTo>
                  <a:pt x="1675" y="791"/>
                </a:lnTo>
                <a:lnTo>
                  <a:pt x="1674" y="791"/>
                </a:lnTo>
                <a:lnTo>
                  <a:pt x="1672" y="791"/>
                </a:lnTo>
                <a:lnTo>
                  <a:pt x="1671" y="790"/>
                </a:lnTo>
                <a:lnTo>
                  <a:pt x="1670" y="790"/>
                </a:lnTo>
                <a:lnTo>
                  <a:pt x="1668" y="790"/>
                </a:lnTo>
                <a:lnTo>
                  <a:pt x="1666" y="789"/>
                </a:lnTo>
                <a:lnTo>
                  <a:pt x="1665" y="789"/>
                </a:lnTo>
                <a:lnTo>
                  <a:pt x="1664" y="789"/>
                </a:lnTo>
                <a:lnTo>
                  <a:pt x="1663" y="788"/>
                </a:lnTo>
                <a:lnTo>
                  <a:pt x="1660" y="788"/>
                </a:lnTo>
                <a:lnTo>
                  <a:pt x="1659" y="787"/>
                </a:lnTo>
                <a:lnTo>
                  <a:pt x="1658" y="787"/>
                </a:lnTo>
                <a:lnTo>
                  <a:pt x="1656" y="787"/>
                </a:lnTo>
                <a:lnTo>
                  <a:pt x="1655" y="786"/>
                </a:lnTo>
                <a:lnTo>
                  <a:pt x="1653" y="786"/>
                </a:lnTo>
                <a:lnTo>
                  <a:pt x="1631" y="781"/>
                </a:lnTo>
                <a:lnTo>
                  <a:pt x="1629" y="779"/>
                </a:lnTo>
                <a:lnTo>
                  <a:pt x="1629" y="776"/>
                </a:lnTo>
                <a:lnTo>
                  <a:pt x="1629" y="774"/>
                </a:lnTo>
                <a:lnTo>
                  <a:pt x="1629" y="773"/>
                </a:lnTo>
                <a:lnTo>
                  <a:pt x="1628" y="772"/>
                </a:lnTo>
                <a:lnTo>
                  <a:pt x="1628" y="771"/>
                </a:lnTo>
                <a:lnTo>
                  <a:pt x="1626" y="770"/>
                </a:lnTo>
                <a:lnTo>
                  <a:pt x="1625" y="768"/>
                </a:lnTo>
                <a:lnTo>
                  <a:pt x="1628" y="767"/>
                </a:lnTo>
                <a:lnTo>
                  <a:pt x="1629" y="765"/>
                </a:lnTo>
                <a:lnTo>
                  <a:pt x="1630" y="764"/>
                </a:lnTo>
                <a:lnTo>
                  <a:pt x="1632" y="763"/>
                </a:lnTo>
                <a:lnTo>
                  <a:pt x="1631" y="763"/>
                </a:lnTo>
                <a:lnTo>
                  <a:pt x="1633" y="761"/>
                </a:lnTo>
                <a:lnTo>
                  <a:pt x="1634" y="761"/>
                </a:lnTo>
                <a:lnTo>
                  <a:pt x="1636" y="759"/>
                </a:lnTo>
                <a:lnTo>
                  <a:pt x="1637" y="759"/>
                </a:lnTo>
                <a:lnTo>
                  <a:pt x="1638" y="757"/>
                </a:lnTo>
                <a:lnTo>
                  <a:pt x="1639" y="757"/>
                </a:lnTo>
                <a:lnTo>
                  <a:pt x="1640" y="756"/>
                </a:lnTo>
                <a:lnTo>
                  <a:pt x="1641" y="756"/>
                </a:lnTo>
                <a:lnTo>
                  <a:pt x="1640" y="756"/>
                </a:lnTo>
                <a:lnTo>
                  <a:pt x="1639" y="755"/>
                </a:lnTo>
                <a:lnTo>
                  <a:pt x="1638" y="754"/>
                </a:lnTo>
                <a:lnTo>
                  <a:pt x="1637" y="753"/>
                </a:lnTo>
                <a:lnTo>
                  <a:pt x="1636" y="752"/>
                </a:lnTo>
                <a:lnTo>
                  <a:pt x="1634" y="751"/>
                </a:lnTo>
                <a:lnTo>
                  <a:pt x="1633" y="750"/>
                </a:lnTo>
                <a:lnTo>
                  <a:pt x="1631" y="748"/>
                </a:lnTo>
                <a:lnTo>
                  <a:pt x="1630" y="748"/>
                </a:lnTo>
                <a:lnTo>
                  <a:pt x="1629" y="747"/>
                </a:lnTo>
                <a:lnTo>
                  <a:pt x="1628" y="745"/>
                </a:lnTo>
                <a:lnTo>
                  <a:pt x="1625" y="744"/>
                </a:lnTo>
                <a:lnTo>
                  <a:pt x="1624" y="744"/>
                </a:lnTo>
                <a:lnTo>
                  <a:pt x="1621" y="744"/>
                </a:lnTo>
                <a:lnTo>
                  <a:pt x="1614" y="744"/>
                </a:lnTo>
                <a:lnTo>
                  <a:pt x="1613" y="744"/>
                </a:lnTo>
                <a:lnTo>
                  <a:pt x="1612" y="744"/>
                </a:lnTo>
                <a:lnTo>
                  <a:pt x="1611" y="744"/>
                </a:lnTo>
                <a:lnTo>
                  <a:pt x="1608" y="744"/>
                </a:lnTo>
                <a:lnTo>
                  <a:pt x="1607" y="744"/>
                </a:lnTo>
                <a:lnTo>
                  <a:pt x="1606" y="744"/>
                </a:lnTo>
                <a:lnTo>
                  <a:pt x="1604" y="744"/>
                </a:lnTo>
                <a:lnTo>
                  <a:pt x="1603" y="744"/>
                </a:lnTo>
                <a:lnTo>
                  <a:pt x="1602" y="744"/>
                </a:lnTo>
                <a:lnTo>
                  <a:pt x="1600" y="744"/>
                </a:lnTo>
                <a:lnTo>
                  <a:pt x="1600" y="745"/>
                </a:lnTo>
                <a:lnTo>
                  <a:pt x="1602" y="747"/>
                </a:lnTo>
                <a:lnTo>
                  <a:pt x="1602" y="748"/>
                </a:lnTo>
                <a:lnTo>
                  <a:pt x="1603" y="750"/>
                </a:lnTo>
                <a:lnTo>
                  <a:pt x="1603" y="752"/>
                </a:lnTo>
                <a:lnTo>
                  <a:pt x="1604" y="754"/>
                </a:lnTo>
                <a:lnTo>
                  <a:pt x="1605" y="756"/>
                </a:lnTo>
                <a:lnTo>
                  <a:pt x="1606" y="760"/>
                </a:lnTo>
                <a:lnTo>
                  <a:pt x="1607" y="763"/>
                </a:lnTo>
                <a:lnTo>
                  <a:pt x="1608" y="765"/>
                </a:lnTo>
                <a:lnTo>
                  <a:pt x="1608" y="767"/>
                </a:lnTo>
                <a:lnTo>
                  <a:pt x="1609" y="768"/>
                </a:lnTo>
                <a:lnTo>
                  <a:pt x="1611" y="770"/>
                </a:lnTo>
                <a:lnTo>
                  <a:pt x="1614" y="768"/>
                </a:lnTo>
                <a:lnTo>
                  <a:pt x="1615" y="767"/>
                </a:lnTo>
                <a:lnTo>
                  <a:pt x="1616" y="767"/>
                </a:lnTo>
                <a:lnTo>
                  <a:pt x="1617" y="768"/>
                </a:lnTo>
                <a:lnTo>
                  <a:pt x="1620" y="768"/>
                </a:lnTo>
                <a:lnTo>
                  <a:pt x="1621" y="768"/>
                </a:lnTo>
                <a:lnTo>
                  <a:pt x="1623" y="770"/>
                </a:lnTo>
                <a:lnTo>
                  <a:pt x="1624" y="770"/>
                </a:lnTo>
                <a:lnTo>
                  <a:pt x="1624" y="771"/>
                </a:lnTo>
                <a:lnTo>
                  <a:pt x="1625" y="772"/>
                </a:lnTo>
                <a:lnTo>
                  <a:pt x="1626" y="773"/>
                </a:lnTo>
                <a:lnTo>
                  <a:pt x="1626" y="774"/>
                </a:lnTo>
                <a:lnTo>
                  <a:pt x="1626" y="776"/>
                </a:lnTo>
                <a:lnTo>
                  <a:pt x="1626" y="777"/>
                </a:lnTo>
                <a:lnTo>
                  <a:pt x="1626" y="778"/>
                </a:lnTo>
                <a:lnTo>
                  <a:pt x="1626" y="779"/>
                </a:lnTo>
                <a:lnTo>
                  <a:pt x="1626" y="780"/>
                </a:lnTo>
                <a:lnTo>
                  <a:pt x="1626" y="782"/>
                </a:lnTo>
                <a:lnTo>
                  <a:pt x="1626" y="785"/>
                </a:lnTo>
                <a:lnTo>
                  <a:pt x="1626" y="786"/>
                </a:lnTo>
                <a:lnTo>
                  <a:pt x="1623" y="786"/>
                </a:lnTo>
                <a:lnTo>
                  <a:pt x="1621" y="785"/>
                </a:lnTo>
                <a:lnTo>
                  <a:pt x="1619" y="785"/>
                </a:lnTo>
                <a:lnTo>
                  <a:pt x="1617" y="788"/>
                </a:lnTo>
                <a:lnTo>
                  <a:pt x="1617" y="789"/>
                </a:lnTo>
                <a:lnTo>
                  <a:pt x="1617" y="791"/>
                </a:lnTo>
                <a:lnTo>
                  <a:pt x="1619" y="793"/>
                </a:lnTo>
                <a:lnTo>
                  <a:pt x="1620" y="795"/>
                </a:lnTo>
                <a:lnTo>
                  <a:pt x="1623" y="798"/>
                </a:lnTo>
                <a:lnTo>
                  <a:pt x="1623" y="801"/>
                </a:lnTo>
                <a:lnTo>
                  <a:pt x="1624" y="802"/>
                </a:lnTo>
                <a:lnTo>
                  <a:pt x="1625" y="804"/>
                </a:lnTo>
                <a:lnTo>
                  <a:pt x="1626" y="806"/>
                </a:lnTo>
                <a:lnTo>
                  <a:pt x="1628" y="807"/>
                </a:lnTo>
                <a:lnTo>
                  <a:pt x="1630" y="811"/>
                </a:lnTo>
                <a:lnTo>
                  <a:pt x="1630" y="812"/>
                </a:lnTo>
                <a:lnTo>
                  <a:pt x="1632" y="812"/>
                </a:lnTo>
                <a:lnTo>
                  <a:pt x="1637" y="812"/>
                </a:lnTo>
                <a:lnTo>
                  <a:pt x="1637" y="810"/>
                </a:lnTo>
                <a:lnTo>
                  <a:pt x="1637" y="808"/>
                </a:lnTo>
                <a:lnTo>
                  <a:pt x="1637" y="806"/>
                </a:lnTo>
                <a:lnTo>
                  <a:pt x="1636" y="805"/>
                </a:lnTo>
                <a:lnTo>
                  <a:pt x="1634" y="804"/>
                </a:lnTo>
                <a:lnTo>
                  <a:pt x="1634" y="803"/>
                </a:lnTo>
                <a:lnTo>
                  <a:pt x="1633" y="803"/>
                </a:lnTo>
                <a:lnTo>
                  <a:pt x="1633" y="802"/>
                </a:lnTo>
                <a:lnTo>
                  <a:pt x="1632" y="802"/>
                </a:lnTo>
                <a:lnTo>
                  <a:pt x="1632" y="801"/>
                </a:lnTo>
                <a:lnTo>
                  <a:pt x="1630" y="796"/>
                </a:lnTo>
                <a:lnTo>
                  <a:pt x="1630" y="795"/>
                </a:lnTo>
                <a:lnTo>
                  <a:pt x="1630" y="794"/>
                </a:lnTo>
                <a:lnTo>
                  <a:pt x="1629" y="794"/>
                </a:lnTo>
                <a:lnTo>
                  <a:pt x="1629" y="793"/>
                </a:lnTo>
                <a:lnTo>
                  <a:pt x="1634" y="790"/>
                </a:lnTo>
                <a:lnTo>
                  <a:pt x="1634" y="788"/>
                </a:lnTo>
                <a:lnTo>
                  <a:pt x="1638" y="789"/>
                </a:lnTo>
                <a:lnTo>
                  <a:pt x="1641" y="790"/>
                </a:lnTo>
                <a:lnTo>
                  <a:pt x="1645" y="790"/>
                </a:lnTo>
                <a:lnTo>
                  <a:pt x="1646" y="786"/>
                </a:lnTo>
                <a:lnTo>
                  <a:pt x="1654" y="788"/>
                </a:lnTo>
                <a:lnTo>
                  <a:pt x="1658" y="788"/>
                </a:lnTo>
                <a:lnTo>
                  <a:pt x="1662" y="789"/>
                </a:lnTo>
                <a:lnTo>
                  <a:pt x="1666" y="790"/>
                </a:lnTo>
                <a:lnTo>
                  <a:pt x="1660" y="804"/>
                </a:lnTo>
                <a:lnTo>
                  <a:pt x="1659" y="805"/>
                </a:lnTo>
                <a:lnTo>
                  <a:pt x="1658" y="807"/>
                </a:lnTo>
                <a:lnTo>
                  <a:pt x="1658" y="808"/>
                </a:lnTo>
                <a:lnTo>
                  <a:pt x="1657" y="808"/>
                </a:lnTo>
                <a:lnTo>
                  <a:pt x="1657" y="810"/>
                </a:lnTo>
                <a:lnTo>
                  <a:pt x="1658" y="811"/>
                </a:lnTo>
                <a:lnTo>
                  <a:pt x="1659" y="811"/>
                </a:lnTo>
                <a:lnTo>
                  <a:pt x="1660" y="811"/>
                </a:lnTo>
                <a:lnTo>
                  <a:pt x="1664" y="812"/>
                </a:lnTo>
                <a:lnTo>
                  <a:pt x="1665" y="813"/>
                </a:lnTo>
                <a:lnTo>
                  <a:pt x="1665" y="812"/>
                </a:lnTo>
                <a:lnTo>
                  <a:pt x="1665" y="811"/>
                </a:lnTo>
                <a:lnTo>
                  <a:pt x="1666" y="808"/>
                </a:lnTo>
                <a:lnTo>
                  <a:pt x="1671" y="810"/>
                </a:lnTo>
                <a:lnTo>
                  <a:pt x="1673" y="810"/>
                </a:lnTo>
                <a:lnTo>
                  <a:pt x="1675" y="805"/>
                </a:lnTo>
                <a:lnTo>
                  <a:pt x="1678" y="806"/>
                </a:lnTo>
                <a:lnTo>
                  <a:pt x="1678" y="805"/>
                </a:lnTo>
                <a:lnTo>
                  <a:pt x="1679" y="803"/>
                </a:lnTo>
                <a:lnTo>
                  <a:pt x="1680" y="799"/>
                </a:lnTo>
                <a:lnTo>
                  <a:pt x="1678" y="799"/>
                </a:lnTo>
                <a:lnTo>
                  <a:pt x="1680" y="795"/>
                </a:lnTo>
                <a:lnTo>
                  <a:pt x="1682" y="795"/>
                </a:lnTo>
                <a:lnTo>
                  <a:pt x="1682" y="796"/>
                </a:lnTo>
                <a:lnTo>
                  <a:pt x="1681" y="801"/>
                </a:lnTo>
                <a:lnTo>
                  <a:pt x="1682" y="801"/>
                </a:lnTo>
                <a:lnTo>
                  <a:pt x="1683" y="801"/>
                </a:lnTo>
                <a:lnTo>
                  <a:pt x="1684" y="802"/>
                </a:lnTo>
                <a:lnTo>
                  <a:pt x="1685" y="802"/>
                </a:lnTo>
                <a:lnTo>
                  <a:pt x="1688" y="803"/>
                </a:lnTo>
                <a:lnTo>
                  <a:pt x="1691" y="803"/>
                </a:lnTo>
                <a:lnTo>
                  <a:pt x="1692" y="798"/>
                </a:lnTo>
                <a:lnTo>
                  <a:pt x="1693" y="798"/>
                </a:lnTo>
                <a:lnTo>
                  <a:pt x="1695" y="798"/>
                </a:lnTo>
                <a:lnTo>
                  <a:pt x="1696" y="799"/>
                </a:lnTo>
                <a:lnTo>
                  <a:pt x="1697" y="799"/>
                </a:lnTo>
                <a:lnTo>
                  <a:pt x="1698" y="802"/>
                </a:lnTo>
                <a:lnTo>
                  <a:pt x="1701" y="811"/>
                </a:lnTo>
                <a:lnTo>
                  <a:pt x="1702" y="814"/>
                </a:lnTo>
                <a:lnTo>
                  <a:pt x="1704" y="818"/>
                </a:lnTo>
                <a:lnTo>
                  <a:pt x="1708" y="829"/>
                </a:lnTo>
                <a:lnTo>
                  <a:pt x="1709" y="831"/>
                </a:lnTo>
                <a:lnTo>
                  <a:pt x="1709" y="833"/>
                </a:lnTo>
                <a:lnTo>
                  <a:pt x="1710" y="835"/>
                </a:lnTo>
                <a:lnTo>
                  <a:pt x="1713" y="840"/>
                </a:lnTo>
                <a:lnTo>
                  <a:pt x="1712" y="841"/>
                </a:lnTo>
                <a:lnTo>
                  <a:pt x="1713" y="843"/>
                </a:lnTo>
                <a:lnTo>
                  <a:pt x="1714" y="845"/>
                </a:lnTo>
                <a:lnTo>
                  <a:pt x="1717" y="850"/>
                </a:lnTo>
                <a:lnTo>
                  <a:pt x="1722" y="855"/>
                </a:lnTo>
                <a:close/>
                <a:moveTo>
                  <a:pt x="1053" y="820"/>
                </a:moveTo>
                <a:lnTo>
                  <a:pt x="1054" y="811"/>
                </a:lnTo>
                <a:lnTo>
                  <a:pt x="1046" y="810"/>
                </a:lnTo>
                <a:lnTo>
                  <a:pt x="1045" y="812"/>
                </a:lnTo>
                <a:lnTo>
                  <a:pt x="1045" y="815"/>
                </a:lnTo>
                <a:lnTo>
                  <a:pt x="1045" y="822"/>
                </a:lnTo>
                <a:lnTo>
                  <a:pt x="1047" y="823"/>
                </a:lnTo>
                <a:lnTo>
                  <a:pt x="1049" y="823"/>
                </a:lnTo>
                <a:lnTo>
                  <a:pt x="1051" y="823"/>
                </a:lnTo>
                <a:lnTo>
                  <a:pt x="1053" y="823"/>
                </a:lnTo>
                <a:lnTo>
                  <a:pt x="1054" y="820"/>
                </a:lnTo>
                <a:lnTo>
                  <a:pt x="1053" y="820"/>
                </a:lnTo>
                <a:close/>
                <a:moveTo>
                  <a:pt x="1032" y="813"/>
                </a:moveTo>
                <a:lnTo>
                  <a:pt x="1032" y="816"/>
                </a:lnTo>
                <a:lnTo>
                  <a:pt x="1032" y="820"/>
                </a:lnTo>
                <a:lnTo>
                  <a:pt x="1032" y="821"/>
                </a:lnTo>
                <a:lnTo>
                  <a:pt x="1033" y="821"/>
                </a:lnTo>
                <a:lnTo>
                  <a:pt x="1034" y="821"/>
                </a:lnTo>
                <a:lnTo>
                  <a:pt x="1037" y="821"/>
                </a:lnTo>
                <a:lnTo>
                  <a:pt x="1039" y="821"/>
                </a:lnTo>
                <a:lnTo>
                  <a:pt x="1040" y="821"/>
                </a:lnTo>
                <a:lnTo>
                  <a:pt x="1041" y="821"/>
                </a:lnTo>
                <a:lnTo>
                  <a:pt x="1042" y="821"/>
                </a:lnTo>
                <a:lnTo>
                  <a:pt x="1041" y="814"/>
                </a:lnTo>
                <a:lnTo>
                  <a:pt x="1038" y="814"/>
                </a:lnTo>
                <a:lnTo>
                  <a:pt x="1036" y="813"/>
                </a:lnTo>
                <a:lnTo>
                  <a:pt x="1034" y="813"/>
                </a:lnTo>
                <a:lnTo>
                  <a:pt x="1033" y="813"/>
                </a:lnTo>
                <a:lnTo>
                  <a:pt x="1032" y="813"/>
                </a:lnTo>
                <a:close/>
                <a:moveTo>
                  <a:pt x="1646" y="812"/>
                </a:moveTo>
                <a:lnTo>
                  <a:pt x="1647" y="813"/>
                </a:lnTo>
                <a:lnTo>
                  <a:pt x="1648" y="811"/>
                </a:lnTo>
                <a:lnTo>
                  <a:pt x="1648" y="810"/>
                </a:lnTo>
                <a:lnTo>
                  <a:pt x="1649" y="810"/>
                </a:lnTo>
                <a:lnTo>
                  <a:pt x="1648" y="808"/>
                </a:lnTo>
                <a:lnTo>
                  <a:pt x="1646" y="807"/>
                </a:lnTo>
                <a:lnTo>
                  <a:pt x="1647" y="806"/>
                </a:lnTo>
                <a:lnTo>
                  <a:pt x="1649" y="803"/>
                </a:lnTo>
                <a:lnTo>
                  <a:pt x="1650" y="802"/>
                </a:lnTo>
                <a:lnTo>
                  <a:pt x="1646" y="798"/>
                </a:lnTo>
                <a:lnTo>
                  <a:pt x="1645" y="797"/>
                </a:lnTo>
                <a:lnTo>
                  <a:pt x="1642" y="796"/>
                </a:lnTo>
                <a:lnTo>
                  <a:pt x="1637" y="804"/>
                </a:lnTo>
                <a:lnTo>
                  <a:pt x="1637" y="806"/>
                </a:lnTo>
                <a:lnTo>
                  <a:pt x="1638" y="806"/>
                </a:lnTo>
                <a:lnTo>
                  <a:pt x="1640" y="808"/>
                </a:lnTo>
                <a:lnTo>
                  <a:pt x="1642" y="810"/>
                </a:lnTo>
                <a:lnTo>
                  <a:pt x="1643" y="810"/>
                </a:lnTo>
                <a:lnTo>
                  <a:pt x="1643" y="811"/>
                </a:lnTo>
                <a:lnTo>
                  <a:pt x="1645" y="811"/>
                </a:lnTo>
                <a:lnTo>
                  <a:pt x="1645" y="812"/>
                </a:lnTo>
                <a:lnTo>
                  <a:pt x="1646" y="812"/>
                </a:lnTo>
                <a:close/>
                <a:moveTo>
                  <a:pt x="2046" y="808"/>
                </a:moveTo>
                <a:lnTo>
                  <a:pt x="2045" y="810"/>
                </a:lnTo>
                <a:lnTo>
                  <a:pt x="2045" y="812"/>
                </a:lnTo>
                <a:lnTo>
                  <a:pt x="2043" y="812"/>
                </a:lnTo>
                <a:lnTo>
                  <a:pt x="2042" y="813"/>
                </a:lnTo>
                <a:lnTo>
                  <a:pt x="2040" y="816"/>
                </a:lnTo>
                <a:lnTo>
                  <a:pt x="2040" y="819"/>
                </a:lnTo>
                <a:lnTo>
                  <a:pt x="2040" y="820"/>
                </a:lnTo>
                <a:lnTo>
                  <a:pt x="2040" y="821"/>
                </a:lnTo>
                <a:lnTo>
                  <a:pt x="2040" y="822"/>
                </a:lnTo>
                <a:lnTo>
                  <a:pt x="2039" y="822"/>
                </a:lnTo>
                <a:lnTo>
                  <a:pt x="2038" y="823"/>
                </a:lnTo>
                <a:lnTo>
                  <a:pt x="2038" y="827"/>
                </a:lnTo>
                <a:lnTo>
                  <a:pt x="2035" y="829"/>
                </a:lnTo>
                <a:lnTo>
                  <a:pt x="2034" y="830"/>
                </a:lnTo>
                <a:lnTo>
                  <a:pt x="2032" y="841"/>
                </a:lnTo>
                <a:lnTo>
                  <a:pt x="2035" y="843"/>
                </a:lnTo>
                <a:lnTo>
                  <a:pt x="2038" y="845"/>
                </a:lnTo>
                <a:lnTo>
                  <a:pt x="2045" y="847"/>
                </a:lnTo>
                <a:lnTo>
                  <a:pt x="2045" y="848"/>
                </a:lnTo>
                <a:lnTo>
                  <a:pt x="2048" y="841"/>
                </a:lnTo>
                <a:lnTo>
                  <a:pt x="2052" y="808"/>
                </a:lnTo>
                <a:lnTo>
                  <a:pt x="2051" y="808"/>
                </a:lnTo>
                <a:lnTo>
                  <a:pt x="2049" y="807"/>
                </a:lnTo>
                <a:lnTo>
                  <a:pt x="2048" y="808"/>
                </a:lnTo>
                <a:lnTo>
                  <a:pt x="2046" y="808"/>
                </a:lnTo>
                <a:close/>
                <a:moveTo>
                  <a:pt x="2115" y="835"/>
                </a:moveTo>
                <a:lnTo>
                  <a:pt x="2113" y="836"/>
                </a:lnTo>
                <a:lnTo>
                  <a:pt x="2112" y="836"/>
                </a:lnTo>
                <a:lnTo>
                  <a:pt x="2111" y="836"/>
                </a:lnTo>
                <a:lnTo>
                  <a:pt x="2108" y="836"/>
                </a:lnTo>
                <a:lnTo>
                  <a:pt x="2107" y="836"/>
                </a:lnTo>
                <a:lnTo>
                  <a:pt x="2106" y="837"/>
                </a:lnTo>
                <a:lnTo>
                  <a:pt x="2105" y="837"/>
                </a:lnTo>
                <a:lnTo>
                  <a:pt x="2104" y="837"/>
                </a:lnTo>
                <a:lnTo>
                  <a:pt x="2103" y="837"/>
                </a:lnTo>
                <a:lnTo>
                  <a:pt x="2102" y="836"/>
                </a:lnTo>
                <a:lnTo>
                  <a:pt x="2103" y="838"/>
                </a:lnTo>
                <a:lnTo>
                  <a:pt x="2103" y="840"/>
                </a:lnTo>
                <a:lnTo>
                  <a:pt x="2105" y="844"/>
                </a:lnTo>
                <a:lnTo>
                  <a:pt x="2106" y="846"/>
                </a:lnTo>
                <a:lnTo>
                  <a:pt x="2106" y="847"/>
                </a:lnTo>
                <a:lnTo>
                  <a:pt x="2107" y="850"/>
                </a:lnTo>
                <a:lnTo>
                  <a:pt x="2112" y="848"/>
                </a:lnTo>
                <a:lnTo>
                  <a:pt x="2115" y="846"/>
                </a:lnTo>
                <a:lnTo>
                  <a:pt x="2120" y="844"/>
                </a:lnTo>
                <a:lnTo>
                  <a:pt x="2122" y="843"/>
                </a:lnTo>
                <a:lnTo>
                  <a:pt x="2123" y="841"/>
                </a:lnTo>
                <a:lnTo>
                  <a:pt x="2127" y="839"/>
                </a:lnTo>
                <a:lnTo>
                  <a:pt x="2128" y="838"/>
                </a:lnTo>
                <a:lnTo>
                  <a:pt x="2129" y="837"/>
                </a:lnTo>
                <a:lnTo>
                  <a:pt x="2131" y="836"/>
                </a:lnTo>
                <a:lnTo>
                  <a:pt x="2127" y="824"/>
                </a:lnTo>
                <a:lnTo>
                  <a:pt x="2125" y="822"/>
                </a:lnTo>
                <a:lnTo>
                  <a:pt x="2124" y="826"/>
                </a:lnTo>
                <a:lnTo>
                  <a:pt x="2123" y="828"/>
                </a:lnTo>
                <a:lnTo>
                  <a:pt x="2122" y="829"/>
                </a:lnTo>
                <a:lnTo>
                  <a:pt x="2122" y="830"/>
                </a:lnTo>
                <a:lnTo>
                  <a:pt x="2121" y="831"/>
                </a:lnTo>
                <a:lnTo>
                  <a:pt x="2120" y="832"/>
                </a:lnTo>
                <a:lnTo>
                  <a:pt x="2119" y="833"/>
                </a:lnTo>
                <a:lnTo>
                  <a:pt x="2118" y="833"/>
                </a:lnTo>
                <a:lnTo>
                  <a:pt x="2118" y="835"/>
                </a:lnTo>
                <a:lnTo>
                  <a:pt x="2116" y="835"/>
                </a:lnTo>
                <a:lnTo>
                  <a:pt x="2115" y="835"/>
                </a:lnTo>
                <a:close/>
                <a:moveTo>
                  <a:pt x="2096" y="837"/>
                </a:moveTo>
                <a:lnTo>
                  <a:pt x="2090" y="835"/>
                </a:lnTo>
                <a:lnTo>
                  <a:pt x="2089" y="844"/>
                </a:lnTo>
                <a:lnTo>
                  <a:pt x="2088" y="845"/>
                </a:lnTo>
                <a:lnTo>
                  <a:pt x="2088" y="847"/>
                </a:lnTo>
                <a:lnTo>
                  <a:pt x="2088" y="849"/>
                </a:lnTo>
                <a:lnTo>
                  <a:pt x="2088" y="850"/>
                </a:lnTo>
                <a:lnTo>
                  <a:pt x="2087" y="854"/>
                </a:lnTo>
                <a:lnTo>
                  <a:pt x="2086" y="857"/>
                </a:lnTo>
                <a:lnTo>
                  <a:pt x="2086" y="858"/>
                </a:lnTo>
                <a:lnTo>
                  <a:pt x="2086" y="860"/>
                </a:lnTo>
                <a:lnTo>
                  <a:pt x="2082" y="862"/>
                </a:lnTo>
                <a:lnTo>
                  <a:pt x="2085" y="864"/>
                </a:lnTo>
                <a:lnTo>
                  <a:pt x="2088" y="862"/>
                </a:lnTo>
                <a:lnTo>
                  <a:pt x="2089" y="861"/>
                </a:lnTo>
                <a:lnTo>
                  <a:pt x="2091" y="860"/>
                </a:lnTo>
                <a:lnTo>
                  <a:pt x="2095" y="857"/>
                </a:lnTo>
                <a:lnTo>
                  <a:pt x="2099" y="855"/>
                </a:lnTo>
                <a:lnTo>
                  <a:pt x="2103" y="853"/>
                </a:lnTo>
                <a:lnTo>
                  <a:pt x="2102" y="850"/>
                </a:lnTo>
                <a:lnTo>
                  <a:pt x="2102" y="848"/>
                </a:lnTo>
                <a:lnTo>
                  <a:pt x="2101" y="847"/>
                </a:lnTo>
                <a:lnTo>
                  <a:pt x="2099" y="844"/>
                </a:lnTo>
                <a:lnTo>
                  <a:pt x="2097" y="839"/>
                </a:lnTo>
                <a:lnTo>
                  <a:pt x="2096" y="837"/>
                </a:lnTo>
                <a:close/>
                <a:moveTo>
                  <a:pt x="2080" y="861"/>
                </a:moveTo>
                <a:lnTo>
                  <a:pt x="2077" y="860"/>
                </a:lnTo>
                <a:lnTo>
                  <a:pt x="2072" y="865"/>
                </a:lnTo>
                <a:lnTo>
                  <a:pt x="2071" y="866"/>
                </a:lnTo>
                <a:lnTo>
                  <a:pt x="2072" y="869"/>
                </a:lnTo>
                <a:lnTo>
                  <a:pt x="2076" y="865"/>
                </a:lnTo>
                <a:lnTo>
                  <a:pt x="2078" y="863"/>
                </a:lnTo>
                <a:lnTo>
                  <a:pt x="2080" y="861"/>
                </a:lnTo>
                <a:close/>
                <a:moveTo>
                  <a:pt x="1981" y="866"/>
                </a:moveTo>
                <a:lnTo>
                  <a:pt x="1983" y="865"/>
                </a:lnTo>
                <a:lnTo>
                  <a:pt x="1984" y="865"/>
                </a:lnTo>
                <a:lnTo>
                  <a:pt x="1986" y="865"/>
                </a:lnTo>
                <a:lnTo>
                  <a:pt x="1987" y="865"/>
                </a:lnTo>
                <a:lnTo>
                  <a:pt x="1988" y="865"/>
                </a:lnTo>
                <a:lnTo>
                  <a:pt x="1991" y="864"/>
                </a:lnTo>
                <a:lnTo>
                  <a:pt x="1992" y="864"/>
                </a:lnTo>
                <a:lnTo>
                  <a:pt x="1992" y="863"/>
                </a:lnTo>
                <a:lnTo>
                  <a:pt x="1993" y="863"/>
                </a:lnTo>
                <a:lnTo>
                  <a:pt x="1993" y="862"/>
                </a:lnTo>
                <a:lnTo>
                  <a:pt x="1994" y="862"/>
                </a:lnTo>
                <a:lnTo>
                  <a:pt x="1994" y="861"/>
                </a:lnTo>
                <a:lnTo>
                  <a:pt x="1995" y="861"/>
                </a:lnTo>
                <a:lnTo>
                  <a:pt x="1995" y="860"/>
                </a:lnTo>
                <a:lnTo>
                  <a:pt x="1996" y="858"/>
                </a:lnTo>
                <a:lnTo>
                  <a:pt x="1996" y="857"/>
                </a:lnTo>
                <a:lnTo>
                  <a:pt x="1997" y="857"/>
                </a:lnTo>
                <a:lnTo>
                  <a:pt x="1997" y="856"/>
                </a:lnTo>
                <a:lnTo>
                  <a:pt x="1998" y="856"/>
                </a:lnTo>
                <a:lnTo>
                  <a:pt x="1998" y="855"/>
                </a:lnTo>
                <a:lnTo>
                  <a:pt x="2000" y="855"/>
                </a:lnTo>
                <a:lnTo>
                  <a:pt x="2000" y="854"/>
                </a:lnTo>
                <a:lnTo>
                  <a:pt x="2000" y="853"/>
                </a:lnTo>
                <a:lnTo>
                  <a:pt x="2001" y="853"/>
                </a:lnTo>
                <a:lnTo>
                  <a:pt x="2002" y="853"/>
                </a:lnTo>
                <a:lnTo>
                  <a:pt x="2003" y="853"/>
                </a:lnTo>
                <a:lnTo>
                  <a:pt x="2002" y="852"/>
                </a:lnTo>
                <a:lnTo>
                  <a:pt x="2003" y="852"/>
                </a:lnTo>
                <a:lnTo>
                  <a:pt x="2004" y="850"/>
                </a:lnTo>
                <a:lnTo>
                  <a:pt x="2004" y="849"/>
                </a:lnTo>
                <a:lnTo>
                  <a:pt x="2006" y="848"/>
                </a:lnTo>
                <a:lnTo>
                  <a:pt x="2008" y="847"/>
                </a:lnTo>
                <a:lnTo>
                  <a:pt x="2010" y="846"/>
                </a:lnTo>
                <a:lnTo>
                  <a:pt x="2011" y="845"/>
                </a:lnTo>
                <a:lnTo>
                  <a:pt x="2012" y="845"/>
                </a:lnTo>
                <a:lnTo>
                  <a:pt x="2015" y="843"/>
                </a:lnTo>
                <a:lnTo>
                  <a:pt x="2017" y="841"/>
                </a:lnTo>
                <a:lnTo>
                  <a:pt x="2019" y="840"/>
                </a:lnTo>
                <a:lnTo>
                  <a:pt x="2006" y="843"/>
                </a:lnTo>
                <a:lnTo>
                  <a:pt x="1994" y="841"/>
                </a:lnTo>
                <a:lnTo>
                  <a:pt x="1989" y="839"/>
                </a:lnTo>
                <a:lnTo>
                  <a:pt x="1988" y="839"/>
                </a:lnTo>
                <a:lnTo>
                  <a:pt x="1983" y="837"/>
                </a:lnTo>
                <a:lnTo>
                  <a:pt x="1979" y="835"/>
                </a:lnTo>
                <a:lnTo>
                  <a:pt x="1976" y="833"/>
                </a:lnTo>
                <a:lnTo>
                  <a:pt x="1972" y="832"/>
                </a:lnTo>
                <a:lnTo>
                  <a:pt x="1970" y="831"/>
                </a:lnTo>
                <a:lnTo>
                  <a:pt x="1969" y="831"/>
                </a:lnTo>
                <a:lnTo>
                  <a:pt x="1968" y="830"/>
                </a:lnTo>
                <a:lnTo>
                  <a:pt x="1963" y="829"/>
                </a:lnTo>
                <a:lnTo>
                  <a:pt x="1958" y="827"/>
                </a:lnTo>
                <a:lnTo>
                  <a:pt x="1958" y="830"/>
                </a:lnTo>
                <a:lnTo>
                  <a:pt x="1955" y="829"/>
                </a:lnTo>
                <a:lnTo>
                  <a:pt x="1954" y="829"/>
                </a:lnTo>
                <a:lnTo>
                  <a:pt x="1952" y="829"/>
                </a:lnTo>
                <a:lnTo>
                  <a:pt x="1951" y="829"/>
                </a:lnTo>
                <a:lnTo>
                  <a:pt x="1949" y="829"/>
                </a:lnTo>
                <a:lnTo>
                  <a:pt x="1946" y="829"/>
                </a:lnTo>
                <a:lnTo>
                  <a:pt x="1945" y="829"/>
                </a:lnTo>
                <a:lnTo>
                  <a:pt x="1939" y="828"/>
                </a:lnTo>
                <a:lnTo>
                  <a:pt x="1938" y="828"/>
                </a:lnTo>
                <a:lnTo>
                  <a:pt x="1934" y="828"/>
                </a:lnTo>
                <a:lnTo>
                  <a:pt x="1933" y="828"/>
                </a:lnTo>
                <a:lnTo>
                  <a:pt x="1933" y="835"/>
                </a:lnTo>
                <a:lnTo>
                  <a:pt x="1933" y="836"/>
                </a:lnTo>
                <a:lnTo>
                  <a:pt x="1932" y="841"/>
                </a:lnTo>
                <a:lnTo>
                  <a:pt x="1932" y="844"/>
                </a:lnTo>
                <a:lnTo>
                  <a:pt x="1932" y="846"/>
                </a:lnTo>
                <a:lnTo>
                  <a:pt x="1932" y="848"/>
                </a:lnTo>
                <a:lnTo>
                  <a:pt x="1932" y="850"/>
                </a:lnTo>
                <a:lnTo>
                  <a:pt x="1932" y="854"/>
                </a:lnTo>
                <a:lnTo>
                  <a:pt x="1932" y="857"/>
                </a:lnTo>
                <a:lnTo>
                  <a:pt x="1932" y="862"/>
                </a:lnTo>
                <a:lnTo>
                  <a:pt x="1932" y="865"/>
                </a:lnTo>
                <a:lnTo>
                  <a:pt x="1932" y="869"/>
                </a:lnTo>
                <a:lnTo>
                  <a:pt x="1932" y="871"/>
                </a:lnTo>
                <a:lnTo>
                  <a:pt x="1932" y="873"/>
                </a:lnTo>
                <a:lnTo>
                  <a:pt x="1932" y="878"/>
                </a:lnTo>
                <a:lnTo>
                  <a:pt x="1932" y="880"/>
                </a:lnTo>
                <a:lnTo>
                  <a:pt x="1932" y="881"/>
                </a:lnTo>
                <a:lnTo>
                  <a:pt x="1932" y="883"/>
                </a:lnTo>
                <a:lnTo>
                  <a:pt x="1933" y="883"/>
                </a:lnTo>
                <a:lnTo>
                  <a:pt x="1934" y="882"/>
                </a:lnTo>
                <a:lnTo>
                  <a:pt x="1935" y="882"/>
                </a:lnTo>
                <a:lnTo>
                  <a:pt x="1936" y="882"/>
                </a:lnTo>
                <a:lnTo>
                  <a:pt x="1937" y="882"/>
                </a:lnTo>
                <a:lnTo>
                  <a:pt x="1938" y="882"/>
                </a:lnTo>
                <a:lnTo>
                  <a:pt x="1939" y="882"/>
                </a:lnTo>
                <a:lnTo>
                  <a:pt x="1941" y="881"/>
                </a:lnTo>
                <a:lnTo>
                  <a:pt x="1942" y="881"/>
                </a:lnTo>
                <a:lnTo>
                  <a:pt x="1943" y="881"/>
                </a:lnTo>
                <a:lnTo>
                  <a:pt x="1944" y="880"/>
                </a:lnTo>
                <a:lnTo>
                  <a:pt x="1945" y="880"/>
                </a:lnTo>
                <a:lnTo>
                  <a:pt x="1945" y="879"/>
                </a:lnTo>
                <a:lnTo>
                  <a:pt x="1946" y="879"/>
                </a:lnTo>
                <a:lnTo>
                  <a:pt x="1946" y="878"/>
                </a:lnTo>
                <a:lnTo>
                  <a:pt x="1947" y="878"/>
                </a:lnTo>
                <a:lnTo>
                  <a:pt x="1949" y="877"/>
                </a:lnTo>
                <a:lnTo>
                  <a:pt x="1949" y="875"/>
                </a:lnTo>
                <a:lnTo>
                  <a:pt x="1950" y="875"/>
                </a:lnTo>
                <a:lnTo>
                  <a:pt x="1951" y="874"/>
                </a:lnTo>
                <a:lnTo>
                  <a:pt x="1952" y="874"/>
                </a:lnTo>
                <a:lnTo>
                  <a:pt x="1953" y="873"/>
                </a:lnTo>
                <a:lnTo>
                  <a:pt x="1954" y="873"/>
                </a:lnTo>
                <a:lnTo>
                  <a:pt x="1955" y="873"/>
                </a:lnTo>
                <a:lnTo>
                  <a:pt x="1955" y="874"/>
                </a:lnTo>
                <a:lnTo>
                  <a:pt x="1956" y="874"/>
                </a:lnTo>
                <a:lnTo>
                  <a:pt x="1959" y="874"/>
                </a:lnTo>
                <a:lnTo>
                  <a:pt x="1960" y="874"/>
                </a:lnTo>
                <a:lnTo>
                  <a:pt x="1961" y="874"/>
                </a:lnTo>
                <a:lnTo>
                  <a:pt x="1962" y="873"/>
                </a:lnTo>
                <a:lnTo>
                  <a:pt x="1962" y="874"/>
                </a:lnTo>
                <a:lnTo>
                  <a:pt x="1963" y="874"/>
                </a:lnTo>
                <a:lnTo>
                  <a:pt x="1964" y="874"/>
                </a:lnTo>
                <a:lnTo>
                  <a:pt x="1964" y="873"/>
                </a:lnTo>
                <a:lnTo>
                  <a:pt x="1966" y="873"/>
                </a:lnTo>
                <a:lnTo>
                  <a:pt x="1967" y="872"/>
                </a:lnTo>
                <a:lnTo>
                  <a:pt x="1968" y="872"/>
                </a:lnTo>
                <a:lnTo>
                  <a:pt x="1968" y="871"/>
                </a:lnTo>
                <a:lnTo>
                  <a:pt x="1969" y="871"/>
                </a:lnTo>
                <a:lnTo>
                  <a:pt x="1970" y="871"/>
                </a:lnTo>
                <a:lnTo>
                  <a:pt x="1971" y="871"/>
                </a:lnTo>
                <a:lnTo>
                  <a:pt x="1971" y="870"/>
                </a:lnTo>
                <a:lnTo>
                  <a:pt x="1972" y="870"/>
                </a:lnTo>
                <a:lnTo>
                  <a:pt x="1974" y="870"/>
                </a:lnTo>
                <a:lnTo>
                  <a:pt x="1975" y="869"/>
                </a:lnTo>
                <a:lnTo>
                  <a:pt x="1976" y="869"/>
                </a:lnTo>
                <a:lnTo>
                  <a:pt x="1978" y="869"/>
                </a:lnTo>
                <a:lnTo>
                  <a:pt x="1978" y="867"/>
                </a:lnTo>
                <a:lnTo>
                  <a:pt x="1979" y="867"/>
                </a:lnTo>
                <a:lnTo>
                  <a:pt x="1980" y="869"/>
                </a:lnTo>
                <a:lnTo>
                  <a:pt x="1980" y="867"/>
                </a:lnTo>
                <a:lnTo>
                  <a:pt x="1981" y="867"/>
                </a:lnTo>
                <a:lnTo>
                  <a:pt x="1981" y="866"/>
                </a:lnTo>
                <a:close/>
                <a:moveTo>
                  <a:pt x="1992" y="833"/>
                </a:moveTo>
                <a:lnTo>
                  <a:pt x="1998" y="836"/>
                </a:lnTo>
                <a:lnTo>
                  <a:pt x="2000" y="835"/>
                </a:lnTo>
                <a:lnTo>
                  <a:pt x="2001" y="833"/>
                </a:lnTo>
                <a:lnTo>
                  <a:pt x="2002" y="831"/>
                </a:lnTo>
                <a:lnTo>
                  <a:pt x="2002" y="830"/>
                </a:lnTo>
                <a:lnTo>
                  <a:pt x="2003" y="828"/>
                </a:lnTo>
                <a:lnTo>
                  <a:pt x="2004" y="827"/>
                </a:lnTo>
                <a:lnTo>
                  <a:pt x="2005" y="827"/>
                </a:lnTo>
                <a:lnTo>
                  <a:pt x="2005" y="826"/>
                </a:lnTo>
                <a:lnTo>
                  <a:pt x="2006" y="826"/>
                </a:lnTo>
                <a:lnTo>
                  <a:pt x="2006" y="824"/>
                </a:lnTo>
                <a:lnTo>
                  <a:pt x="2010" y="823"/>
                </a:lnTo>
                <a:lnTo>
                  <a:pt x="2009" y="822"/>
                </a:lnTo>
                <a:lnTo>
                  <a:pt x="2009" y="821"/>
                </a:lnTo>
                <a:lnTo>
                  <a:pt x="2008" y="820"/>
                </a:lnTo>
                <a:lnTo>
                  <a:pt x="2006" y="819"/>
                </a:lnTo>
                <a:lnTo>
                  <a:pt x="2006" y="818"/>
                </a:lnTo>
                <a:lnTo>
                  <a:pt x="2005" y="816"/>
                </a:lnTo>
                <a:lnTo>
                  <a:pt x="2004" y="815"/>
                </a:lnTo>
                <a:lnTo>
                  <a:pt x="2003" y="814"/>
                </a:lnTo>
                <a:lnTo>
                  <a:pt x="2002" y="814"/>
                </a:lnTo>
                <a:lnTo>
                  <a:pt x="2002" y="813"/>
                </a:lnTo>
                <a:lnTo>
                  <a:pt x="1998" y="813"/>
                </a:lnTo>
                <a:lnTo>
                  <a:pt x="1996" y="814"/>
                </a:lnTo>
                <a:lnTo>
                  <a:pt x="1994" y="815"/>
                </a:lnTo>
                <a:lnTo>
                  <a:pt x="1993" y="815"/>
                </a:lnTo>
                <a:lnTo>
                  <a:pt x="1992" y="819"/>
                </a:lnTo>
                <a:lnTo>
                  <a:pt x="1991" y="820"/>
                </a:lnTo>
                <a:lnTo>
                  <a:pt x="1989" y="822"/>
                </a:lnTo>
                <a:lnTo>
                  <a:pt x="1988" y="826"/>
                </a:lnTo>
                <a:lnTo>
                  <a:pt x="1987" y="827"/>
                </a:lnTo>
                <a:lnTo>
                  <a:pt x="1986" y="830"/>
                </a:lnTo>
                <a:lnTo>
                  <a:pt x="1991" y="832"/>
                </a:lnTo>
                <a:lnTo>
                  <a:pt x="1992" y="833"/>
                </a:lnTo>
                <a:close/>
                <a:moveTo>
                  <a:pt x="2064" y="853"/>
                </a:moveTo>
                <a:lnTo>
                  <a:pt x="2063" y="855"/>
                </a:lnTo>
                <a:lnTo>
                  <a:pt x="2060" y="858"/>
                </a:lnTo>
                <a:lnTo>
                  <a:pt x="2064" y="862"/>
                </a:lnTo>
                <a:lnTo>
                  <a:pt x="2067" y="864"/>
                </a:lnTo>
                <a:lnTo>
                  <a:pt x="2069" y="860"/>
                </a:lnTo>
                <a:lnTo>
                  <a:pt x="2073" y="853"/>
                </a:lnTo>
                <a:lnTo>
                  <a:pt x="2072" y="852"/>
                </a:lnTo>
                <a:lnTo>
                  <a:pt x="2072" y="850"/>
                </a:lnTo>
                <a:lnTo>
                  <a:pt x="2074" y="848"/>
                </a:lnTo>
                <a:lnTo>
                  <a:pt x="2073" y="847"/>
                </a:lnTo>
                <a:lnTo>
                  <a:pt x="2072" y="846"/>
                </a:lnTo>
                <a:lnTo>
                  <a:pt x="2071" y="845"/>
                </a:lnTo>
                <a:lnTo>
                  <a:pt x="2070" y="845"/>
                </a:lnTo>
                <a:lnTo>
                  <a:pt x="2068" y="847"/>
                </a:lnTo>
                <a:lnTo>
                  <a:pt x="2065" y="850"/>
                </a:lnTo>
                <a:lnTo>
                  <a:pt x="2065" y="852"/>
                </a:lnTo>
                <a:lnTo>
                  <a:pt x="2064" y="853"/>
                </a:lnTo>
                <a:close/>
                <a:moveTo>
                  <a:pt x="1742" y="933"/>
                </a:moveTo>
                <a:lnTo>
                  <a:pt x="1741" y="931"/>
                </a:lnTo>
                <a:lnTo>
                  <a:pt x="1739" y="932"/>
                </a:lnTo>
                <a:lnTo>
                  <a:pt x="1741" y="936"/>
                </a:lnTo>
                <a:lnTo>
                  <a:pt x="1742" y="939"/>
                </a:lnTo>
                <a:lnTo>
                  <a:pt x="1744" y="938"/>
                </a:lnTo>
                <a:lnTo>
                  <a:pt x="1742" y="933"/>
                </a:lnTo>
                <a:close/>
                <a:moveTo>
                  <a:pt x="1735" y="936"/>
                </a:moveTo>
                <a:lnTo>
                  <a:pt x="1733" y="929"/>
                </a:lnTo>
                <a:lnTo>
                  <a:pt x="1733" y="926"/>
                </a:lnTo>
                <a:lnTo>
                  <a:pt x="1729" y="933"/>
                </a:lnTo>
                <a:lnTo>
                  <a:pt x="1725" y="937"/>
                </a:lnTo>
                <a:lnTo>
                  <a:pt x="1727" y="940"/>
                </a:lnTo>
                <a:lnTo>
                  <a:pt x="1729" y="941"/>
                </a:lnTo>
                <a:lnTo>
                  <a:pt x="1729" y="942"/>
                </a:lnTo>
                <a:lnTo>
                  <a:pt x="1731" y="946"/>
                </a:lnTo>
                <a:lnTo>
                  <a:pt x="1733" y="945"/>
                </a:lnTo>
                <a:lnTo>
                  <a:pt x="1734" y="944"/>
                </a:lnTo>
                <a:lnTo>
                  <a:pt x="1736" y="942"/>
                </a:lnTo>
                <a:lnTo>
                  <a:pt x="1738" y="941"/>
                </a:lnTo>
                <a:lnTo>
                  <a:pt x="1739" y="941"/>
                </a:lnTo>
                <a:lnTo>
                  <a:pt x="1736" y="937"/>
                </a:lnTo>
                <a:lnTo>
                  <a:pt x="1735" y="937"/>
                </a:lnTo>
                <a:lnTo>
                  <a:pt x="1735" y="936"/>
                </a:lnTo>
                <a:close/>
                <a:moveTo>
                  <a:pt x="731" y="942"/>
                </a:moveTo>
                <a:lnTo>
                  <a:pt x="719" y="955"/>
                </a:lnTo>
                <a:lnTo>
                  <a:pt x="718" y="954"/>
                </a:lnTo>
                <a:lnTo>
                  <a:pt x="711" y="948"/>
                </a:lnTo>
                <a:lnTo>
                  <a:pt x="710" y="950"/>
                </a:lnTo>
                <a:lnTo>
                  <a:pt x="712" y="953"/>
                </a:lnTo>
                <a:lnTo>
                  <a:pt x="712" y="957"/>
                </a:lnTo>
                <a:lnTo>
                  <a:pt x="714" y="958"/>
                </a:lnTo>
                <a:lnTo>
                  <a:pt x="714" y="959"/>
                </a:lnTo>
                <a:lnTo>
                  <a:pt x="712" y="962"/>
                </a:lnTo>
                <a:lnTo>
                  <a:pt x="712" y="963"/>
                </a:lnTo>
                <a:lnTo>
                  <a:pt x="712" y="965"/>
                </a:lnTo>
                <a:lnTo>
                  <a:pt x="711" y="966"/>
                </a:lnTo>
                <a:lnTo>
                  <a:pt x="721" y="971"/>
                </a:lnTo>
                <a:lnTo>
                  <a:pt x="725" y="964"/>
                </a:lnTo>
                <a:lnTo>
                  <a:pt x="726" y="964"/>
                </a:lnTo>
                <a:lnTo>
                  <a:pt x="734" y="954"/>
                </a:lnTo>
                <a:lnTo>
                  <a:pt x="737" y="956"/>
                </a:lnTo>
                <a:lnTo>
                  <a:pt x="742" y="951"/>
                </a:lnTo>
                <a:lnTo>
                  <a:pt x="738" y="949"/>
                </a:lnTo>
                <a:lnTo>
                  <a:pt x="732" y="944"/>
                </a:lnTo>
                <a:lnTo>
                  <a:pt x="732" y="942"/>
                </a:lnTo>
                <a:lnTo>
                  <a:pt x="731" y="942"/>
                </a:lnTo>
                <a:close/>
                <a:moveTo>
                  <a:pt x="987" y="948"/>
                </a:moveTo>
                <a:lnTo>
                  <a:pt x="988" y="948"/>
                </a:lnTo>
                <a:lnTo>
                  <a:pt x="990" y="948"/>
                </a:lnTo>
                <a:lnTo>
                  <a:pt x="988" y="948"/>
                </a:lnTo>
                <a:lnTo>
                  <a:pt x="986" y="948"/>
                </a:lnTo>
                <a:lnTo>
                  <a:pt x="987" y="948"/>
                </a:lnTo>
                <a:close/>
                <a:moveTo>
                  <a:pt x="1016" y="962"/>
                </a:moveTo>
                <a:lnTo>
                  <a:pt x="1015" y="965"/>
                </a:lnTo>
                <a:lnTo>
                  <a:pt x="1014" y="965"/>
                </a:lnTo>
                <a:lnTo>
                  <a:pt x="1011" y="965"/>
                </a:lnTo>
                <a:lnTo>
                  <a:pt x="1011" y="966"/>
                </a:lnTo>
                <a:lnTo>
                  <a:pt x="1013" y="966"/>
                </a:lnTo>
                <a:lnTo>
                  <a:pt x="1016" y="966"/>
                </a:lnTo>
                <a:lnTo>
                  <a:pt x="1020" y="967"/>
                </a:lnTo>
                <a:lnTo>
                  <a:pt x="1021" y="967"/>
                </a:lnTo>
                <a:lnTo>
                  <a:pt x="1021" y="968"/>
                </a:lnTo>
                <a:lnTo>
                  <a:pt x="1021" y="970"/>
                </a:lnTo>
                <a:lnTo>
                  <a:pt x="1021" y="971"/>
                </a:lnTo>
                <a:lnTo>
                  <a:pt x="1022" y="972"/>
                </a:lnTo>
                <a:lnTo>
                  <a:pt x="1023" y="975"/>
                </a:lnTo>
                <a:lnTo>
                  <a:pt x="1025" y="980"/>
                </a:lnTo>
                <a:lnTo>
                  <a:pt x="1024" y="981"/>
                </a:lnTo>
                <a:lnTo>
                  <a:pt x="1023" y="981"/>
                </a:lnTo>
                <a:lnTo>
                  <a:pt x="1019" y="982"/>
                </a:lnTo>
                <a:lnTo>
                  <a:pt x="1017" y="982"/>
                </a:lnTo>
                <a:lnTo>
                  <a:pt x="1017" y="984"/>
                </a:lnTo>
                <a:lnTo>
                  <a:pt x="1019" y="987"/>
                </a:lnTo>
                <a:lnTo>
                  <a:pt x="1020" y="988"/>
                </a:lnTo>
                <a:lnTo>
                  <a:pt x="1028" y="990"/>
                </a:lnTo>
                <a:lnTo>
                  <a:pt x="1029" y="992"/>
                </a:lnTo>
                <a:lnTo>
                  <a:pt x="1029" y="995"/>
                </a:lnTo>
                <a:lnTo>
                  <a:pt x="1029" y="996"/>
                </a:lnTo>
                <a:lnTo>
                  <a:pt x="1029" y="997"/>
                </a:lnTo>
                <a:lnTo>
                  <a:pt x="1029" y="998"/>
                </a:lnTo>
                <a:lnTo>
                  <a:pt x="1031" y="998"/>
                </a:lnTo>
                <a:lnTo>
                  <a:pt x="1031" y="996"/>
                </a:lnTo>
                <a:lnTo>
                  <a:pt x="1031" y="995"/>
                </a:lnTo>
                <a:lnTo>
                  <a:pt x="1031" y="992"/>
                </a:lnTo>
                <a:lnTo>
                  <a:pt x="1031" y="991"/>
                </a:lnTo>
                <a:lnTo>
                  <a:pt x="1032" y="991"/>
                </a:lnTo>
                <a:lnTo>
                  <a:pt x="1038" y="991"/>
                </a:lnTo>
                <a:lnTo>
                  <a:pt x="1038" y="990"/>
                </a:lnTo>
                <a:lnTo>
                  <a:pt x="1038" y="989"/>
                </a:lnTo>
                <a:lnTo>
                  <a:pt x="1038" y="988"/>
                </a:lnTo>
                <a:lnTo>
                  <a:pt x="1038" y="987"/>
                </a:lnTo>
                <a:lnTo>
                  <a:pt x="1038" y="985"/>
                </a:lnTo>
                <a:lnTo>
                  <a:pt x="1038" y="984"/>
                </a:lnTo>
                <a:lnTo>
                  <a:pt x="1038" y="983"/>
                </a:lnTo>
                <a:lnTo>
                  <a:pt x="1038" y="982"/>
                </a:lnTo>
                <a:lnTo>
                  <a:pt x="1038" y="981"/>
                </a:lnTo>
                <a:lnTo>
                  <a:pt x="1038" y="980"/>
                </a:lnTo>
                <a:lnTo>
                  <a:pt x="1038" y="979"/>
                </a:lnTo>
                <a:lnTo>
                  <a:pt x="1038" y="978"/>
                </a:lnTo>
                <a:lnTo>
                  <a:pt x="1038" y="976"/>
                </a:lnTo>
                <a:lnTo>
                  <a:pt x="1038" y="975"/>
                </a:lnTo>
                <a:lnTo>
                  <a:pt x="1033" y="974"/>
                </a:lnTo>
                <a:lnTo>
                  <a:pt x="1033" y="973"/>
                </a:lnTo>
                <a:lnTo>
                  <a:pt x="1031" y="973"/>
                </a:lnTo>
                <a:lnTo>
                  <a:pt x="1030" y="973"/>
                </a:lnTo>
                <a:lnTo>
                  <a:pt x="1028" y="972"/>
                </a:lnTo>
                <a:lnTo>
                  <a:pt x="1027" y="972"/>
                </a:lnTo>
                <a:lnTo>
                  <a:pt x="1027" y="970"/>
                </a:lnTo>
                <a:lnTo>
                  <a:pt x="1022" y="968"/>
                </a:lnTo>
                <a:lnTo>
                  <a:pt x="1022" y="967"/>
                </a:lnTo>
                <a:lnTo>
                  <a:pt x="1022" y="966"/>
                </a:lnTo>
                <a:lnTo>
                  <a:pt x="1022" y="965"/>
                </a:lnTo>
                <a:lnTo>
                  <a:pt x="1021" y="965"/>
                </a:lnTo>
                <a:lnTo>
                  <a:pt x="1022" y="964"/>
                </a:lnTo>
                <a:lnTo>
                  <a:pt x="1022" y="963"/>
                </a:lnTo>
                <a:lnTo>
                  <a:pt x="1022" y="962"/>
                </a:lnTo>
                <a:lnTo>
                  <a:pt x="1022" y="961"/>
                </a:lnTo>
                <a:lnTo>
                  <a:pt x="1021" y="961"/>
                </a:lnTo>
                <a:lnTo>
                  <a:pt x="1020" y="961"/>
                </a:lnTo>
                <a:lnTo>
                  <a:pt x="1016" y="959"/>
                </a:lnTo>
                <a:lnTo>
                  <a:pt x="1016" y="961"/>
                </a:lnTo>
                <a:lnTo>
                  <a:pt x="1016" y="962"/>
                </a:lnTo>
                <a:close/>
                <a:moveTo>
                  <a:pt x="1882" y="984"/>
                </a:moveTo>
                <a:lnTo>
                  <a:pt x="1882" y="985"/>
                </a:lnTo>
                <a:lnTo>
                  <a:pt x="1883" y="985"/>
                </a:lnTo>
                <a:lnTo>
                  <a:pt x="1885" y="984"/>
                </a:lnTo>
                <a:lnTo>
                  <a:pt x="1888" y="984"/>
                </a:lnTo>
                <a:lnTo>
                  <a:pt x="1891" y="984"/>
                </a:lnTo>
                <a:lnTo>
                  <a:pt x="1891" y="980"/>
                </a:lnTo>
                <a:lnTo>
                  <a:pt x="1895" y="980"/>
                </a:lnTo>
                <a:lnTo>
                  <a:pt x="1895" y="983"/>
                </a:lnTo>
                <a:lnTo>
                  <a:pt x="1894" y="984"/>
                </a:lnTo>
                <a:lnTo>
                  <a:pt x="1896" y="984"/>
                </a:lnTo>
                <a:lnTo>
                  <a:pt x="1899" y="984"/>
                </a:lnTo>
                <a:lnTo>
                  <a:pt x="1903" y="984"/>
                </a:lnTo>
                <a:lnTo>
                  <a:pt x="1908" y="984"/>
                </a:lnTo>
                <a:lnTo>
                  <a:pt x="1908" y="983"/>
                </a:lnTo>
                <a:lnTo>
                  <a:pt x="1908" y="980"/>
                </a:lnTo>
                <a:lnTo>
                  <a:pt x="1908" y="979"/>
                </a:lnTo>
                <a:lnTo>
                  <a:pt x="1908" y="978"/>
                </a:lnTo>
                <a:lnTo>
                  <a:pt x="1908" y="976"/>
                </a:lnTo>
                <a:lnTo>
                  <a:pt x="1908" y="975"/>
                </a:lnTo>
                <a:lnTo>
                  <a:pt x="1908" y="974"/>
                </a:lnTo>
                <a:lnTo>
                  <a:pt x="1908" y="973"/>
                </a:lnTo>
                <a:lnTo>
                  <a:pt x="1902" y="974"/>
                </a:lnTo>
                <a:lnTo>
                  <a:pt x="1898" y="974"/>
                </a:lnTo>
                <a:lnTo>
                  <a:pt x="1894" y="974"/>
                </a:lnTo>
                <a:lnTo>
                  <a:pt x="1893" y="974"/>
                </a:lnTo>
                <a:lnTo>
                  <a:pt x="1892" y="974"/>
                </a:lnTo>
                <a:lnTo>
                  <a:pt x="1888" y="974"/>
                </a:lnTo>
                <a:lnTo>
                  <a:pt x="1887" y="974"/>
                </a:lnTo>
                <a:lnTo>
                  <a:pt x="1886" y="975"/>
                </a:lnTo>
                <a:lnTo>
                  <a:pt x="1885" y="978"/>
                </a:lnTo>
                <a:lnTo>
                  <a:pt x="1884" y="979"/>
                </a:lnTo>
                <a:lnTo>
                  <a:pt x="1883" y="981"/>
                </a:lnTo>
                <a:lnTo>
                  <a:pt x="1883" y="982"/>
                </a:lnTo>
                <a:lnTo>
                  <a:pt x="1883" y="983"/>
                </a:lnTo>
                <a:lnTo>
                  <a:pt x="1882" y="983"/>
                </a:lnTo>
                <a:lnTo>
                  <a:pt x="1882" y="984"/>
                </a:lnTo>
                <a:close/>
                <a:moveTo>
                  <a:pt x="997" y="987"/>
                </a:moveTo>
                <a:lnTo>
                  <a:pt x="995" y="987"/>
                </a:lnTo>
                <a:lnTo>
                  <a:pt x="994" y="987"/>
                </a:lnTo>
                <a:lnTo>
                  <a:pt x="992" y="988"/>
                </a:lnTo>
                <a:lnTo>
                  <a:pt x="990" y="988"/>
                </a:lnTo>
                <a:lnTo>
                  <a:pt x="989" y="988"/>
                </a:lnTo>
                <a:lnTo>
                  <a:pt x="989" y="983"/>
                </a:lnTo>
                <a:lnTo>
                  <a:pt x="988" y="983"/>
                </a:lnTo>
                <a:lnTo>
                  <a:pt x="985" y="982"/>
                </a:lnTo>
                <a:lnTo>
                  <a:pt x="981" y="981"/>
                </a:lnTo>
                <a:lnTo>
                  <a:pt x="981" y="982"/>
                </a:lnTo>
                <a:lnTo>
                  <a:pt x="981" y="983"/>
                </a:lnTo>
                <a:lnTo>
                  <a:pt x="980" y="985"/>
                </a:lnTo>
                <a:lnTo>
                  <a:pt x="980" y="987"/>
                </a:lnTo>
                <a:lnTo>
                  <a:pt x="980" y="989"/>
                </a:lnTo>
                <a:lnTo>
                  <a:pt x="980" y="993"/>
                </a:lnTo>
                <a:lnTo>
                  <a:pt x="981" y="993"/>
                </a:lnTo>
                <a:lnTo>
                  <a:pt x="982" y="993"/>
                </a:lnTo>
                <a:lnTo>
                  <a:pt x="985" y="993"/>
                </a:lnTo>
                <a:lnTo>
                  <a:pt x="986" y="993"/>
                </a:lnTo>
                <a:lnTo>
                  <a:pt x="987" y="993"/>
                </a:lnTo>
                <a:lnTo>
                  <a:pt x="988" y="993"/>
                </a:lnTo>
                <a:lnTo>
                  <a:pt x="988" y="995"/>
                </a:lnTo>
                <a:lnTo>
                  <a:pt x="988" y="996"/>
                </a:lnTo>
                <a:lnTo>
                  <a:pt x="988" y="998"/>
                </a:lnTo>
                <a:lnTo>
                  <a:pt x="987" y="999"/>
                </a:lnTo>
                <a:lnTo>
                  <a:pt x="987" y="1000"/>
                </a:lnTo>
                <a:lnTo>
                  <a:pt x="987" y="1002"/>
                </a:lnTo>
                <a:lnTo>
                  <a:pt x="987" y="1005"/>
                </a:lnTo>
                <a:lnTo>
                  <a:pt x="987" y="1006"/>
                </a:lnTo>
                <a:lnTo>
                  <a:pt x="989" y="1007"/>
                </a:lnTo>
                <a:lnTo>
                  <a:pt x="990" y="1007"/>
                </a:lnTo>
                <a:lnTo>
                  <a:pt x="991" y="1007"/>
                </a:lnTo>
                <a:lnTo>
                  <a:pt x="992" y="1007"/>
                </a:lnTo>
                <a:lnTo>
                  <a:pt x="994" y="1007"/>
                </a:lnTo>
                <a:lnTo>
                  <a:pt x="995" y="1004"/>
                </a:lnTo>
                <a:lnTo>
                  <a:pt x="995" y="999"/>
                </a:lnTo>
                <a:lnTo>
                  <a:pt x="996" y="997"/>
                </a:lnTo>
                <a:lnTo>
                  <a:pt x="997" y="987"/>
                </a:lnTo>
                <a:close/>
                <a:moveTo>
                  <a:pt x="1029" y="1005"/>
                </a:moveTo>
                <a:lnTo>
                  <a:pt x="1029" y="1006"/>
                </a:lnTo>
                <a:lnTo>
                  <a:pt x="1031" y="1006"/>
                </a:lnTo>
                <a:lnTo>
                  <a:pt x="1034" y="1006"/>
                </a:lnTo>
                <a:lnTo>
                  <a:pt x="1038" y="1006"/>
                </a:lnTo>
                <a:lnTo>
                  <a:pt x="1038" y="1004"/>
                </a:lnTo>
                <a:lnTo>
                  <a:pt x="1038" y="1002"/>
                </a:lnTo>
                <a:lnTo>
                  <a:pt x="1038" y="1001"/>
                </a:lnTo>
                <a:lnTo>
                  <a:pt x="1038" y="1000"/>
                </a:lnTo>
                <a:lnTo>
                  <a:pt x="1032" y="1000"/>
                </a:lnTo>
                <a:lnTo>
                  <a:pt x="1031" y="1000"/>
                </a:lnTo>
                <a:lnTo>
                  <a:pt x="1029" y="1000"/>
                </a:lnTo>
                <a:lnTo>
                  <a:pt x="1029" y="1001"/>
                </a:lnTo>
                <a:lnTo>
                  <a:pt x="1029" y="1005"/>
                </a:lnTo>
                <a:close/>
                <a:moveTo>
                  <a:pt x="999" y="985"/>
                </a:moveTo>
                <a:lnTo>
                  <a:pt x="1000" y="985"/>
                </a:lnTo>
                <a:lnTo>
                  <a:pt x="1002" y="985"/>
                </a:lnTo>
                <a:lnTo>
                  <a:pt x="1003" y="984"/>
                </a:lnTo>
                <a:lnTo>
                  <a:pt x="1004" y="984"/>
                </a:lnTo>
                <a:lnTo>
                  <a:pt x="1005" y="983"/>
                </a:lnTo>
                <a:lnTo>
                  <a:pt x="1005" y="982"/>
                </a:lnTo>
                <a:lnTo>
                  <a:pt x="1005" y="973"/>
                </a:lnTo>
                <a:lnTo>
                  <a:pt x="1002" y="971"/>
                </a:lnTo>
                <a:lnTo>
                  <a:pt x="1000" y="971"/>
                </a:lnTo>
                <a:lnTo>
                  <a:pt x="1000" y="972"/>
                </a:lnTo>
                <a:lnTo>
                  <a:pt x="1000" y="973"/>
                </a:lnTo>
                <a:lnTo>
                  <a:pt x="1002" y="973"/>
                </a:lnTo>
                <a:lnTo>
                  <a:pt x="1000" y="981"/>
                </a:lnTo>
                <a:lnTo>
                  <a:pt x="999" y="981"/>
                </a:lnTo>
                <a:lnTo>
                  <a:pt x="999" y="985"/>
                </a:lnTo>
                <a:close/>
                <a:moveTo>
                  <a:pt x="783" y="930"/>
                </a:moveTo>
                <a:lnTo>
                  <a:pt x="783" y="924"/>
                </a:lnTo>
                <a:lnTo>
                  <a:pt x="783" y="921"/>
                </a:lnTo>
                <a:lnTo>
                  <a:pt x="783" y="920"/>
                </a:lnTo>
                <a:lnTo>
                  <a:pt x="783" y="917"/>
                </a:lnTo>
                <a:lnTo>
                  <a:pt x="780" y="917"/>
                </a:lnTo>
                <a:lnTo>
                  <a:pt x="778" y="917"/>
                </a:lnTo>
                <a:lnTo>
                  <a:pt x="776" y="917"/>
                </a:lnTo>
                <a:lnTo>
                  <a:pt x="775" y="917"/>
                </a:lnTo>
                <a:lnTo>
                  <a:pt x="774" y="917"/>
                </a:lnTo>
                <a:lnTo>
                  <a:pt x="772" y="917"/>
                </a:lnTo>
                <a:lnTo>
                  <a:pt x="774" y="917"/>
                </a:lnTo>
                <a:lnTo>
                  <a:pt x="774" y="919"/>
                </a:lnTo>
                <a:lnTo>
                  <a:pt x="774" y="920"/>
                </a:lnTo>
                <a:lnTo>
                  <a:pt x="774" y="921"/>
                </a:lnTo>
                <a:lnTo>
                  <a:pt x="774" y="922"/>
                </a:lnTo>
                <a:lnTo>
                  <a:pt x="774" y="923"/>
                </a:lnTo>
                <a:lnTo>
                  <a:pt x="772" y="929"/>
                </a:lnTo>
                <a:lnTo>
                  <a:pt x="772" y="930"/>
                </a:lnTo>
                <a:lnTo>
                  <a:pt x="774" y="930"/>
                </a:lnTo>
                <a:lnTo>
                  <a:pt x="776" y="930"/>
                </a:lnTo>
                <a:lnTo>
                  <a:pt x="778" y="930"/>
                </a:lnTo>
                <a:lnTo>
                  <a:pt x="779" y="930"/>
                </a:lnTo>
                <a:lnTo>
                  <a:pt x="780" y="930"/>
                </a:lnTo>
                <a:lnTo>
                  <a:pt x="782" y="930"/>
                </a:lnTo>
                <a:lnTo>
                  <a:pt x="783" y="930"/>
                </a:lnTo>
                <a:close/>
                <a:moveTo>
                  <a:pt x="1749" y="917"/>
                </a:moveTo>
                <a:lnTo>
                  <a:pt x="1753" y="913"/>
                </a:lnTo>
                <a:lnTo>
                  <a:pt x="1750" y="909"/>
                </a:lnTo>
                <a:lnTo>
                  <a:pt x="1749" y="908"/>
                </a:lnTo>
                <a:lnTo>
                  <a:pt x="1747" y="907"/>
                </a:lnTo>
                <a:lnTo>
                  <a:pt x="1746" y="909"/>
                </a:lnTo>
                <a:lnTo>
                  <a:pt x="1744" y="911"/>
                </a:lnTo>
                <a:lnTo>
                  <a:pt x="1744" y="912"/>
                </a:lnTo>
                <a:lnTo>
                  <a:pt x="1744" y="913"/>
                </a:lnTo>
                <a:lnTo>
                  <a:pt x="1746" y="913"/>
                </a:lnTo>
                <a:lnTo>
                  <a:pt x="1746" y="914"/>
                </a:lnTo>
                <a:lnTo>
                  <a:pt x="1747" y="915"/>
                </a:lnTo>
                <a:lnTo>
                  <a:pt x="1749" y="917"/>
                </a:lnTo>
                <a:close/>
                <a:moveTo>
                  <a:pt x="803" y="913"/>
                </a:moveTo>
                <a:lnTo>
                  <a:pt x="805" y="904"/>
                </a:lnTo>
                <a:lnTo>
                  <a:pt x="808" y="905"/>
                </a:lnTo>
                <a:lnTo>
                  <a:pt x="809" y="905"/>
                </a:lnTo>
                <a:lnTo>
                  <a:pt x="810" y="905"/>
                </a:lnTo>
                <a:lnTo>
                  <a:pt x="811" y="905"/>
                </a:lnTo>
                <a:lnTo>
                  <a:pt x="813" y="905"/>
                </a:lnTo>
                <a:lnTo>
                  <a:pt x="816" y="905"/>
                </a:lnTo>
                <a:lnTo>
                  <a:pt x="818" y="905"/>
                </a:lnTo>
                <a:lnTo>
                  <a:pt x="821" y="905"/>
                </a:lnTo>
                <a:lnTo>
                  <a:pt x="821" y="900"/>
                </a:lnTo>
                <a:lnTo>
                  <a:pt x="818" y="900"/>
                </a:lnTo>
                <a:lnTo>
                  <a:pt x="816" y="899"/>
                </a:lnTo>
                <a:lnTo>
                  <a:pt x="813" y="899"/>
                </a:lnTo>
                <a:lnTo>
                  <a:pt x="811" y="899"/>
                </a:lnTo>
                <a:lnTo>
                  <a:pt x="809" y="899"/>
                </a:lnTo>
                <a:lnTo>
                  <a:pt x="805" y="899"/>
                </a:lnTo>
                <a:lnTo>
                  <a:pt x="804" y="899"/>
                </a:lnTo>
                <a:lnTo>
                  <a:pt x="803" y="899"/>
                </a:lnTo>
                <a:lnTo>
                  <a:pt x="802" y="899"/>
                </a:lnTo>
                <a:lnTo>
                  <a:pt x="801" y="899"/>
                </a:lnTo>
                <a:lnTo>
                  <a:pt x="801" y="900"/>
                </a:lnTo>
                <a:lnTo>
                  <a:pt x="801" y="904"/>
                </a:lnTo>
                <a:lnTo>
                  <a:pt x="799" y="904"/>
                </a:lnTo>
                <a:lnTo>
                  <a:pt x="797" y="900"/>
                </a:lnTo>
                <a:lnTo>
                  <a:pt x="796" y="900"/>
                </a:lnTo>
                <a:lnTo>
                  <a:pt x="795" y="900"/>
                </a:lnTo>
                <a:lnTo>
                  <a:pt x="794" y="900"/>
                </a:lnTo>
                <a:lnTo>
                  <a:pt x="793" y="900"/>
                </a:lnTo>
                <a:lnTo>
                  <a:pt x="792" y="900"/>
                </a:lnTo>
                <a:lnTo>
                  <a:pt x="789" y="900"/>
                </a:lnTo>
                <a:lnTo>
                  <a:pt x="789" y="902"/>
                </a:lnTo>
                <a:lnTo>
                  <a:pt x="789" y="903"/>
                </a:lnTo>
                <a:lnTo>
                  <a:pt x="789" y="905"/>
                </a:lnTo>
                <a:lnTo>
                  <a:pt x="789" y="907"/>
                </a:lnTo>
                <a:lnTo>
                  <a:pt x="789" y="908"/>
                </a:lnTo>
                <a:lnTo>
                  <a:pt x="789" y="911"/>
                </a:lnTo>
                <a:lnTo>
                  <a:pt x="789" y="912"/>
                </a:lnTo>
                <a:lnTo>
                  <a:pt x="789" y="915"/>
                </a:lnTo>
                <a:lnTo>
                  <a:pt x="791" y="915"/>
                </a:lnTo>
                <a:lnTo>
                  <a:pt x="793" y="915"/>
                </a:lnTo>
                <a:lnTo>
                  <a:pt x="793" y="916"/>
                </a:lnTo>
                <a:lnTo>
                  <a:pt x="794" y="915"/>
                </a:lnTo>
                <a:lnTo>
                  <a:pt x="795" y="915"/>
                </a:lnTo>
                <a:lnTo>
                  <a:pt x="796" y="915"/>
                </a:lnTo>
                <a:lnTo>
                  <a:pt x="797" y="915"/>
                </a:lnTo>
                <a:lnTo>
                  <a:pt x="801" y="914"/>
                </a:lnTo>
                <a:lnTo>
                  <a:pt x="802" y="914"/>
                </a:lnTo>
                <a:lnTo>
                  <a:pt x="803" y="913"/>
                </a:lnTo>
                <a:close/>
                <a:moveTo>
                  <a:pt x="1730" y="880"/>
                </a:moveTo>
                <a:lnTo>
                  <a:pt x="1729" y="880"/>
                </a:lnTo>
                <a:lnTo>
                  <a:pt x="1729" y="879"/>
                </a:lnTo>
                <a:lnTo>
                  <a:pt x="1727" y="879"/>
                </a:lnTo>
                <a:lnTo>
                  <a:pt x="1727" y="878"/>
                </a:lnTo>
                <a:lnTo>
                  <a:pt x="1726" y="878"/>
                </a:lnTo>
                <a:lnTo>
                  <a:pt x="1725" y="877"/>
                </a:lnTo>
                <a:lnTo>
                  <a:pt x="1724" y="877"/>
                </a:lnTo>
                <a:lnTo>
                  <a:pt x="1722" y="877"/>
                </a:lnTo>
                <a:lnTo>
                  <a:pt x="1723" y="878"/>
                </a:lnTo>
                <a:lnTo>
                  <a:pt x="1731" y="891"/>
                </a:lnTo>
                <a:lnTo>
                  <a:pt x="1739" y="899"/>
                </a:lnTo>
                <a:lnTo>
                  <a:pt x="1739" y="898"/>
                </a:lnTo>
                <a:lnTo>
                  <a:pt x="1734" y="894"/>
                </a:lnTo>
                <a:lnTo>
                  <a:pt x="1733" y="892"/>
                </a:lnTo>
                <a:lnTo>
                  <a:pt x="1733" y="891"/>
                </a:lnTo>
                <a:lnTo>
                  <a:pt x="1732" y="891"/>
                </a:lnTo>
                <a:lnTo>
                  <a:pt x="1732" y="890"/>
                </a:lnTo>
                <a:lnTo>
                  <a:pt x="1732" y="889"/>
                </a:lnTo>
                <a:lnTo>
                  <a:pt x="1732" y="888"/>
                </a:lnTo>
                <a:lnTo>
                  <a:pt x="1731" y="883"/>
                </a:lnTo>
                <a:lnTo>
                  <a:pt x="1731" y="882"/>
                </a:lnTo>
                <a:lnTo>
                  <a:pt x="1730" y="882"/>
                </a:lnTo>
                <a:lnTo>
                  <a:pt x="1730" y="881"/>
                </a:lnTo>
                <a:lnTo>
                  <a:pt x="1730" y="880"/>
                </a:lnTo>
                <a:close/>
                <a:moveTo>
                  <a:pt x="1047" y="878"/>
                </a:moveTo>
                <a:lnTo>
                  <a:pt x="1048" y="875"/>
                </a:lnTo>
                <a:lnTo>
                  <a:pt x="1048" y="874"/>
                </a:lnTo>
                <a:lnTo>
                  <a:pt x="1044" y="874"/>
                </a:lnTo>
                <a:lnTo>
                  <a:pt x="1042" y="879"/>
                </a:lnTo>
                <a:lnTo>
                  <a:pt x="1042" y="881"/>
                </a:lnTo>
                <a:lnTo>
                  <a:pt x="1047" y="881"/>
                </a:lnTo>
                <a:lnTo>
                  <a:pt x="1047" y="880"/>
                </a:lnTo>
                <a:lnTo>
                  <a:pt x="1047" y="879"/>
                </a:lnTo>
                <a:lnTo>
                  <a:pt x="1047" y="878"/>
                </a:lnTo>
                <a:close/>
                <a:moveTo>
                  <a:pt x="1041" y="866"/>
                </a:moveTo>
                <a:lnTo>
                  <a:pt x="1041" y="865"/>
                </a:lnTo>
                <a:lnTo>
                  <a:pt x="1042" y="864"/>
                </a:lnTo>
                <a:lnTo>
                  <a:pt x="1041" y="864"/>
                </a:lnTo>
                <a:lnTo>
                  <a:pt x="1037" y="864"/>
                </a:lnTo>
                <a:lnTo>
                  <a:pt x="1037" y="866"/>
                </a:lnTo>
                <a:lnTo>
                  <a:pt x="1041" y="866"/>
                </a:lnTo>
                <a:close/>
                <a:moveTo>
                  <a:pt x="1882" y="1044"/>
                </a:moveTo>
                <a:lnTo>
                  <a:pt x="1886" y="1046"/>
                </a:lnTo>
                <a:lnTo>
                  <a:pt x="1886" y="1042"/>
                </a:lnTo>
                <a:lnTo>
                  <a:pt x="1886" y="1040"/>
                </a:lnTo>
                <a:lnTo>
                  <a:pt x="1886" y="1039"/>
                </a:lnTo>
                <a:lnTo>
                  <a:pt x="1882" y="1039"/>
                </a:lnTo>
                <a:lnTo>
                  <a:pt x="1882" y="1041"/>
                </a:lnTo>
                <a:lnTo>
                  <a:pt x="1881" y="1042"/>
                </a:lnTo>
                <a:lnTo>
                  <a:pt x="1881" y="1044"/>
                </a:lnTo>
                <a:lnTo>
                  <a:pt x="1882" y="1044"/>
                </a:lnTo>
                <a:close/>
                <a:moveTo>
                  <a:pt x="1908" y="1073"/>
                </a:moveTo>
                <a:lnTo>
                  <a:pt x="1909" y="1073"/>
                </a:lnTo>
                <a:lnTo>
                  <a:pt x="1909" y="1072"/>
                </a:lnTo>
                <a:lnTo>
                  <a:pt x="1910" y="1069"/>
                </a:lnTo>
                <a:lnTo>
                  <a:pt x="1910" y="1067"/>
                </a:lnTo>
                <a:lnTo>
                  <a:pt x="1911" y="1066"/>
                </a:lnTo>
                <a:lnTo>
                  <a:pt x="1909" y="1065"/>
                </a:lnTo>
                <a:lnTo>
                  <a:pt x="1908" y="1065"/>
                </a:lnTo>
                <a:lnTo>
                  <a:pt x="1907" y="1064"/>
                </a:lnTo>
                <a:lnTo>
                  <a:pt x="1905" y="1067"/>
                </a:lnTo>
                <a:lnTo>
                  <a:pt x="1904" y="1071"/>
                </a:lnTo>
                <a:lnTo>
                  <a:pt x="1905" y="1072"/>
                </a:lnTo>
                <a:lnTo>
                  <a:pt x="1907" y="1072"/>
                </a:lnTo>
                <a:lnTo>
                  <a:pt x="1908" y="1073"/>
                </a:lnTo>
                <a:close/>
                <a:moveTo>
                  <a:pt x="2032" y="989"/>
                </a:moveTo>
                <a:lnTo>
                  <a:pt x="2034" y="989"/>
                </a:lnTo>
                <a:lnTo>
                  <a:pt x="2035" y="988"/>
                </a:lnTo>
                <a:lnTo>
                  <a:pt x="2035" y="987"/>
                </a:lnTo>
                <a:lnTo>
                  <a:pt x="2035" y="985"/>
                </a:lnTo>
                <a:lnTo>
                  <a:pt x="2035" y="983"/>
                </a:lnTo>
                <a:lnTo>
                  <a:pt x="2035" y="982"/>
                </a:lnTo>
                <a:lnTo>
                  <a:pt x="2034" y="982"/>
                </a:lnTo>
                <a:lnTo>
                  <a:pt x="2031" y="982"/>
                </a:lnTo>
                <a:lnTo>
                  <a:pt x="2028" y="981"/>
                </a:lnTo>
                <a:lnTo>
                  <a:pt x="2027" y="982"/>
                </a:lnTo>
                <a:lnTo>
                  <a:pt x="2027" y="983"/>
                </a:lnTo>
                <a:lnTo>
                  <a:pt x="2026" y="984"/>
                </a:lnTo>
                <a:lnTo>
                  <a:pt x="2025" y="987"/>
                </a:lnTo>
                <a:lnTo>
                  <a:pt x="2025" y="988"/>
                </a:lnTo>
                <a:lnTo>
                  <a:pt x="2026" y="988"/>
                </a:lnTo>
                <a:lnTo>
                  <a:pt x="2031" y="989"/>
                </a:lnTo>
                <a:lnTo>
                  <a:pt x="2032" y="989"/>
                </a:lnTo>
                <a:close/>
                <a:moveTo>
                  <a:pt x="2114" y="984"/>
                </a:moveTo>
                <a:lnTo>
                  <a:pt x="2112" y="985"/>
                </a:lnTo>
                <a:lnTo>
                  <a:pt x="2111" y="985"/>
                </a:lnTo>
                <a:lnTo>
                  <a:pt x="2107" y="987"/>
                </a:lnTo>
                <a:lnTo>
                  <a:pt x="2106" y="989"/>
                </a:lnTo>
                <a:lnTo>
                  <a:pt x="2097" y="991"/>
                </a:lnTo>
                <a:lnTo>
                  <a:pt x="2096" y="991"/>
                </a:lnTo>
                <a:lnTo>
                  <a:pt x="2097" y="993"/>
                </a:lnTo>
                <a:lnTo>
                  <a:pt x="2097" y="995"/>
                </a:lnTo>
                <a:lnTo>
                  <a:pt x="2098" y="995"/>
                </a:lnTo>
                <a:lnTo>
                  <a:pt x="2098" y="996"/>
                </a:lnTo>
                <a:lnTo>
                  <a:pt x="2112" y="992"/>
                </a:lnTo>
                <a:lnTo>
                  <a:pt x="2116" y="991"/>
                </a:lnTo>
                <a:lnTo>
                  <a:pt x="2122" y="991"/>
                </a:lnTo>
                <a:lnTo>
                  <a:pt x="2123" y="984"/>
                </a:lnTo>
                <a:lnTo>
                  <a:pt x="2120" y="985"/>
                </a:lnTo>
                <a:lnTo>
                  <a:pt x="2120" y="982"/>
                </a:lnTo>
                <a:lnTo>
                  <a:pt x="2119" y="982"/>
                </a:lnTo>
                <a:lnTo>
                  <a:pt x="2116" y="983"/>
                </a:lnTo>
                <a:lnTo>
                  <a:pt x="2116" y="984"/>
                </a:lnTo>
                <a:lnTo>
                  <a:pt x="2114" y="984"/>
                </a:lnTo>
                <a:close/>
                <a:moveTo>
                  <a:pt x="2061" y="988"/>
                </a:moveTo>
                <a:lnTo>
                  <a:pt x="2059" y="988"/>
                </a:lnTo>
                <a:lnTo>
                  <a:pt x="2059" y="997"/>
                </a:lnTo>
                <a:lnTo>
                  <a:pt x="2059" y="999"/>
                </a:lnTo>
                <a:lnTo>
                  <a:pt x="2060" y="999"/>
                </a:lnTo>
                <a:lnTo>
                  <a:pt x="2061" y="999"/>
                </a:lnTo>
                <a:lnTo>
                  <a:pt x="2064" y="999"/>
                </a:lnTo>
                <a:lnTo>
                  <a:pt x="2078" y="999"/>
                </a:lnTo>
                <a:lnTo>
                  <a:pt x="2078" y="997"/>
                </a:lnTo>
                <a:lnTo>
                  <a:pt x="2064" y="997"/>
                </a:lnTo>
                <a:lnTo>
                  <a:pt x="2061" y="997"/>
                </a:lnTo>
                <a:lnTo>
                  <a:pt x="2061" y="988"/>
                </a:lnTo>
                <a:close/>
                <a:moveTo>
                  <a:pt x="2106" y="1027"/>
                </a:moveTo>
                <a:lnTo>
                  <a:pt x="2107" y="1029"/>
                </a:lnTo>
                <a:lnTo>
                  <a:pt x="2108" y="1029"/>
                </a:lnTo>
                <a:lnTo>
                  <a:pt x="2108" y="1030"/>
                </a:lnTo>
                <a:lnTo>
                  <a:pt x="2110" y="1030"/>
                </a:lnTo>
                <a:lnTo>
                  <a:pt x="2110" y="1031"/>
                </a:lnTo>
                <a:lnTo>
                  <a:pt x="2111" y="1031"/>
                </a:lnTo>
                <a:lnTo>
                  <a:pt x="2111" y="1032"/>
                </a:lnTo>
                <a:lnTo>
                  <a:pt x="2112" y="1032"/>
                </a:lnTo>
                <a:lnTo>
                  <a:pt x="2112" y="1033"/>
                </a:lnTo>
                <a:lnTo>
                  <a:pt x="2113" y="1033"/>
                </a:lnTo>
                <a:lnTo>
                  <a:pt x="2113" y="1034"/>
                </a:lnTo>
                <a:lnTo>
                  <a:pt x="2114" y="1035"/>
                </a:lnTo>
                <a:lnTo>
                  <a:pt x="2116" y="1037"/>
                </a:lnTo>
                <a:lnTo>
                  <a:pt x="2118" y="1039"/>
                </a:lnTo>
                <a:lnTo>
                  <a:pt x="2119" y="1038"/>
                </a:lnTo>
                <a:lnTo>
                  <a:pt x="2118" y="1037"/>
                </a:lnTo>
                <a:lnTo>
                  <a:pt x="2108" y="1027"/>
                </a:lnTo>
                <a:lnTo>
                  <a:pt x="2102" y="1020"/>
                </a:lnTo>
                <a:lnTo>
                  <a:pt x="2101" y="1020"/>
                </a:lnTo>
                <a:lnTo>
                  <a:pt x="2101" y="1021"/>
                </a:lnTo>
                <a:lnTo>
                  <a:pt x="2102" y="1021"/>
                </a:lnTo>
                <a:lnTo>
                  <a:pt x="2102" y="1022"/>
                </a:lnTo>
                <a:lnTo>
                  <a:pt x="2103" y="1023"/>
                </a:lnTo>
                <a:lnTo>
                  <a:pt x="2103" y="1024"/>
                </a:lnTo>
                <a:lnTo>
                  <a:pt x="2104" y="1024"/>
                </a:lnTo>
                <a:lnTo>
                  <a:pt x="2105" y="1025"/>
                </a:lnTo>
                <a:lnTo>
                  <a:pt x="2105" y="1026"/>
                </a:lnTo>
                <a:lnTo>
                  <a:pt x="2106" y="1026"/>
                </a:lnTo>
                <a:lnTo>
                  <a:pt x="2106" y="1027"/>
                </a:lnTo>
                <a:close/>
                <a:moveTo>
                  <a:pt x="2144" y="1029"/>
                </a:moveTo>
                <a:lnTo>
                  <a:pt x="2145" y="1031"/>
                </a:lnTo>
                <a:lnTo>
                  <a:pt x="2146" y="1030"/>
                </a:lnTo>
                <a:lnTo>
                  <a:pt x="2147" y="1030"/>
                </a:lnTo>
                <a:lnTo>
                  <a:pt x="2148" y="1030"/>
                </a:lnTo>
                <a:lnTo>
                  <a:pt x="2149" y="1030"/>
                </a:lnTo>
                <a:lnTo>
                  <a:pt x="2149" y="1029"/>
                </a:lnTo>
                <a:lnTo>
                  <a:pt x="2144" y="1029"/>
                </a:lnTo>
                <a:close/>
                <a:moveTo>
                  <a:pt x="2317" y="762"/>
                </a:moveTo>
                <a:lnTo>
                  <a:pt x="2321" y="763"/>
                </a:lnTo>
                <a:lnTo>
                  <a:pt x="2323" y="755"/>
                </a:lnTo>
                <a:lnTo>
                  <a:pt x="2319" y="754"/>
                </a:lnTo>
                <a:lnTo>
                  <a:pt x="2316" y="753"/>
                </a:lnTo>
                <a:lnTo>
                  <a:pt x="2315" y="759"/>
                </a:lnTo>
                <a:lnTo>
                  <a:pt x="2315" y="762"/>
                </a:lnTo>
                <a:lnTo>
                  <a:pt x="2317" y="762"/>
                </a:lnTo>
                <a:close/>
                <a:moveTo>
                  <a:pt x="1308" y="712"/>
                </a:moveTo>
                <a:lnTo>
                  <a:pt x="1309" y="710"/>
                </a:lnTo>
                <a:lnTo>
                  <a:pt x="1310" y="708"/>
                </a:lnTo>
                <a:lnTo>
                  <a:pt x="1311" y="705"/>
                </a:lnTo>
                <a:lnTo>
                  <a:pt x="1312" y="703"/>
                </a:lnTo>
                <a:lnTo>
                  <a:pt x="1315" y="703"/>
                </a:lnTo>
                <a:lnTo>
                  <a:pt x="1317" y="703"/>
                </a:lnTo>
                <a:lnTo>
                  <a:pt x="1316" y="706"/>
                </a:lnTo>
                <a:lnTo>
                  <a:pt x="1320" y="706"/>
                </a:lnTo>
                <a:lnTo>
                  <a:pt x="1320" y="704"/>
                </a:lnTo>
                <a:lnTo>
                  <a:pt x="1320" y="703"/>
                </a:lnTo>
                <a:lnTo>
                  <a:pt x="1321" y="701"/>
                </a:lnTo>
                <a:lnTo>
                  <a:pt x="1321" y="700"/>
                </a:lnTo>
                <a:lnTo>
                  <a:pt x="1321" y="697"/>
                </a:lnTo>
                <a:lnTo>
                  <a:pt x="1321" y="696"/>
                </a:lnTo>
                <a:lnTo>
                  <a:pt x="1323" y="696"/>
                </a:lnTo>
                <a:lnTo>
                  <a:pt x="1324" y="696"/>
                </a:lnTo>
                <a:lnTo>
                  <a:pt x="1324" y="697"/>
                </a:lnTo>
                <a:lnTo>
                  <a:pt x="1325" y="697"/>
                </a:lnTo>
                <a:lnTo>
                  <a:pt x="1326" y="697"/>
                </a:lnTo>
                <a:lnTo>
                  <a:pt x="1327" y="698"/>
                </a:lnTo>
                <a:lnTo>
                  <a:pt x="1328" y="698"/>
                </a:lnTo>
                <a:lnTo>
                  <a:pt x="1330" y="700"/>
                </a:lnTo>
                <a:lnTo>
                  <a:pt x="1332" y="700"/>
                </a:lnTo>
                <a:lnTo>
                  <a:pt x="1333" y="700"/>
                </a:lnTo>
                <a:lnTo>
                  <a:pt x="1334" y="700"/>
                </a:lnTo>
                <a:lnTo>
                  <a:pt x="1335" y="700"/>
                </a:lnTo>
                <a:lnTo>
                  <a:pt x="1336" y="701"/>
                </a:lnTo>
                <a:lnTo>
                  <a:pt x="1336" y="700"/>
                </a:lnTo>
                <a:lnTo>
                  <a:pt x="1336" y="698"/>
                </a:lnTo>
                <a:lnTo>
                  <a:pt x="1337" y="698"/>
                </a:lnTo>
                <a:lnTo>
                  <a:pt x="1343" y="700"/>
                </a:lnTo>
                <a:lnTo>
                  <a:pt x="1346" y="700"/>
                </a:lnTo>
                <a:lnTo>
                  <a:pt x="1347" y="700"/>
                </a:lnTo>
                <a:lnTo>
                  <a:pt x="1352" y="701"/>
                </a:lnTo>
                <a:lnTo>
                  <a:pt x="1354" y="701"/>
                </a:lnTo>
                <a:lnTo>
                  <a:pt x="1355" y="702"/>
                </a:lnTo>
                <a:lnTo>
                  <a:pt x="1358" y="702"/>
                </a:lnTo>
                <a:lnTo>
                  <a:pt x="1363" y="702"/>
                </a:lnTo>
                <a:lnTo>
                  <a:pt x="1367" y="703"/>
                </a:lnTo>
                <a:lnTo>
                  <a:pt x="1370" y="703"/>
                </a:lnTo>
                <a:lnTo>
                  <a:pt x="1371" y="703"/>
                </a:lnTo>
                <a:lnTo>
                  <a:pt x="1371" y="701"/>
                </a:lnTo>
                <a:lnTo>
                  <a:pt x="1371" y="697"/>
                </a:lnTo>
                <a:lnTo>
                  <a:pt x="1372" y="693"/>
                </a:lnTo>
                <a:lnTo>
                  <a:pt x="1372" y="689"/>
                </a:lnTo>
                <a:lnTo>
                  <a:pt x="1372" y="688"/>
                </a:lnTo>
                <a:lnTo>
                  <a:pt x="1372" y="684"/>
                </a:lnTo>
                <a:lnTo>
                  <a:pt x="1374" y="684"/>
                </a:lnTo>
                <a:lnTo>
                  <a:pt x="1376" y="683"/>
                </a:lnTo>
                <a:lnTo>
                  <a:pt x="1377" y="683"/>
                </a:lnTo>
                <a:lnTo>
                  <a:pt x="1380" y="683"/>
                </a:lnTo>
                <a:lnTo>
                  <a:pt x="1381" y="683"/>
                </a:lnTo>
                <a:lnTo>
                  <a:pt x="1384" y="683"/>
                </a:lnTo>
                <a:lnTo>
                  <a:pt x="1385" y="683"/>
                </a:lnTo>
                <a:lnTo>
                  <a:pt x="1386" y="683"/>
                </a:lnTo>
                <a:lnTo>
                  <a:pt x="1388" y="683"/>
                </a:lnTo>
                <a:lnTo>
                  <a:pt x="1386" y="677"/>
                </a:lnTo>
                <a:lnTo>
                  <a:pt x="1386" y="676"/>
                </a:lnTo>
                <a:lnTo>
                  <a:pt x="1385" y="676"/>
                </a:lnTo>
                <a:lnTo>
                  <a:pt x="1380" y="676"/>
                </a:lnTo>
                <a:lnTo>
                  <a:pt x="1380" y="675"/>
                </a:lnTo>
                <a:lnTo>
                  <a:pt x="1378" y="669"/>
                </a:lnTo>
                <a:lnTo>
                  <a:pt x="1383" y="668"/>
                </a:lnTo>
                <a:lnTo>
                  <a:pt x="1383" y="667"/>
                </a:lnTo>
                <a:lnTo>
                  <a:pt x="1381" y="663"/>
                </a:lnTo>
                <a:lnTo>
                  <a:pt x="1380" y="661"/>
                </a:lnTo>
                <a:lnTo>
                  <a:pt x="1380" y="660"/>
                </a:lnTo>
                <a:lnTo>
                  <a:pt x="1379" y="656"/>
                </a:lnTo>
                <a:lnTo>
                  <a:pt x="1379" y="654"/>
                </a:lnTo>
                <a:lnTo>
                  <a:pt x="1378" y="651"/>
                </a:lnTo>
                <a:lnTo>
                  <a:pt x="1377" y="649"/>
                </a:lnTo>
                <a:lnTo>
                  <a:pt x="1377" y="647"/>
                </a:lnTo>
                <a:lnTo>
                  <a:pt x="1376" y="646"/>
                </a:lnTo>
                <a:lnTo>
                  <a:pt x="1375" y="644"/>
                </a:lnTo>
                <a:lnTo>
                  <a:pt x="1375" y="641"/>
                </a:lnTo>
                <a:lnTo>
                  <a:pt x="1374" y="641"/>
                </a:lnTo>
                <a:lnTo>
                  <a:pt x="1374" y="638"/>
                </a:lnTo>
                <a:lnTo>
                  <a:pt x="1371" y="634"/>
                </a:lnTo>
                <a:lnTo>
                  <a:pt x="1371" y="633"/>
                </a:lnTo>
                <a:lnTo>
                  <a:pt x="1367" y="634"/>
                </a:lnTo>
                <a:lnTo>
                  <a:pt x="1366" y="632"/>
                </a:lnTo>
                <a:lnTo>
                  <a:pt x="1366" y="629"/>
                </a:lnTo>
                <a:lnTo>
                  <a:pt x="1364" y="629"/>
                </a:lnTo>
                <a:lnTo>
                  <a:pt x="1364" y="628"/>
                </a:lnTo>
                <a:lnTo>
                  <a:pt x="1364" y="627"/>
                </a:lnTo>
                <a:lnTo>
                  <a:pt x="1364" y="626"/>
                </a:lnTo>
                <a:lnTo>
                  <a:pt x="1364" y="625"/>
                </a:lnTo>
                <a:lnTo>
                  <a:pt x="1364" y="624"/>
                </a:lnTo>
                <a:lnTo>
                  <a:pt x="1364" y="620"/>
                </a:lnTo>
                <a:lnTo>
                  <a:pt x="1363" y="620"/>
                </a:lnTo>
                <a:lnTo>
                  <a:pt x="1359" y="620"/>
                </a:lnTo>
                <a:lnTo>
                  <a:pt x="1357" y="620"/>
                </a:lnTo>
                <a:lnTo>
                  <a:pt x="1355" y="620"/>
                </a:lnTo>
                <a:lnTo>
                  <a:pt x="1353" y="620"/>
                </a:lnTo>
                <a:lnTo>
                  <a:pt x="1352" y="620"/>
                </a:lnTo>
                <a:lnTo>
                  <a:pt x="1350" y="620"/>
                </a:lnTo>
                <a:lnTo>
                  <a:pt x="1349" y="620"/>
                </a:lnTo>
                <a:lnTo>
                  <a:pt x="1347" y="620"/>
                </a:lnTo>
                <a:lnTo>
                  <a:pt x="1344" y="620"/>
                </a:lnTo>
                <a:lnTo>
                  <a:pt x="1343" y="620"/>
                </a:lnTo>
                <a:lnTo>
                  <a:pt x="1341" y="620"/>
                </a:lnTo>
                <a:lnTo>
                  <a:pt x="1338" y="620"/>
                </a:lnTo>
                <a:lnTo>
                  <a:pt x="1335" y="620"/>
                </a:lnTo>
                <a:lnTo>
                  <a:pt x="1334" y="620"/>
                </a:lnTo>
                <a:lnTo>
                  <a:pt x="1333" y="620"/>
                </a:lnTo>
                <a:lnTo>
                  <a:pt x="1329" y="620"/>
                </a:lnTo>
                <a:lnTo>
                  <a:pt x="1327" y="620"/>
                </a:lnTo>
                <a:lnTo>
                  <a:pt x="1326" y="620"/>
                </a:lnTo>
                <a:lnTo>
                  <a:pt x="1321" y="620"/>
                </a:lnTo>
                <a:lnTo>
                  <a:pt x="1321" y="617"/>
                </a:lnTo>
                <a:lnTo>
                  <a:pt x="1321" y="616"/>
                </a:lnTo>
                <a:lnTo>
                  <a:pt x="1321" y="610"/>
                </a:lnTo>
                <a:lnTo>
                  <a:pt x="1321" y="609"/>
                </a:lnTo>
                <a:lnTo>
                  <a:pt x="1321" y="605"/>
                </a:lnTo>
                <a:lnTo>
                  <a:pt x="1321" y="603"/>
                </a:lnTo>
                <a:lnTo>
                  <a:pt x="1323" y="600"/>
                </a:lnTo>
                <a:lnTo>
                  <a:pt x="1323" y="599"/>
                </a:lnTo>
                <a:lnTo>
                  <a:pt x="1312" y="599"/>
                </a:lnTo>
                <a:lnTo>
                  <a:pt x="1313" y="608"/>
                </a:lnTo>
                <a:lnTo>
                  <a:pt x="1313" y="609"/>
                </a:lnTo>
                <a:lnTo>
                  <a:pt x="1313" y="610"/>
                </a:lnTo>
                <a:lnTo>
                  <a:pt x="1307" y="610"/>
                </a:lnTo>
                <a:lnTo>
                  <a:pt x="1298" y="610"/>
                </a:lnTo>
                <a:lnTo>
                  <a:pt x="1299" y="599"/>
                </a:lnTo>
                <a:lnTo>
                  <a:pt x="1296" y="599"/>
                </a:lnTo>
                <a:lnTo>
                  <a:pt x="1293" y="599"/>
                </a:lnTo>
                <a:lnTo>
                  <a:pt x="1291" y="599"/>
                </a:lnTo>
                <a:lnTo>
                  <a:pt x="1287" y="597"/>
                </a:lnTo>
                <a:lnTo>
                  <a:pt x="1285" y="597"/>
                </a:lnTo>
                <a:lnTo>
                  <a:pt x="1285" y="600"/>
                </a:lnTo>
                <a:lnTo>
                  <a:pt x="1285" y="608"/>
                </a:lnTo>
                <a:lnTo>
                  <a:pt x="1285" y="609"/>
                </a:lnTo>
                <a:lnTo>
                  <a:pt x="1284" y="614"/>
                </a:lnTo>
                <a:lnTo>
                  <a:pt x="1284" y="616"/>
                </a:lnTo>
                <a:lnTo>
                  <a:pt x="1284" y="619"/>
                </a:lnTo>
                <a:lnTo>
                  <a:pt x="1284" y="620"/>
                </a:lnTo>
                <a:lnTo>
                  <a:pt x="1284" y="621"/>
                </a:lnTo>
                <a:lnTo>
                  <a:pt x="1284" y="626"/>
                </a:lnTo>
                <a:lnTo>
                  <a:pt x="1284" y="627"/>
                </a:lnTo>
                <a:lnTo>
                  <a:pt x="1284" y="629"/>
                </a:lnTo>
                <a:lnTo>
                  <a:pt x="1284" y="632"/>
                </a:lnTo>
                <a:lnTo>
                  <a:pt x="1284" y="634"/>
                </a:lnTo>
                <a:lnTo>
                  <a:pt x="1284" y="636"/>
                </a:lnTo>
                <a:lnTo>
                  <a:pt x="1283" y="641"/>
                </a:lnTo>
                <a:lnTo>
                  <a:pt x="1283" y="645"/>
                </a:lnTo>
                <a:lnTo>
                  <a:pt x="1283" y="647"/>
                </a:lnTo>
                <a:lnTo>
                  <a:pt x="1283" y="650"/>
                </a:lnTo>
                <a:lnTo>
                  <a:pt x="1283" y="651"/>
                </a:lnTo>
                <a:lnTo>
                  <a:pt x="1282" y="653"/>
                </a:lnTo>
                <a:lnTo>
                  <a:pt x="1278" y="659"/>
                </a:lnTo>
                <a:lnTo>
                  <a:pt x="1278" y="661"/>
                </a:lnTo>
                <a:lnTo>
                  <a:pt x="1279" y="662"/>
                </a:lnTo>
                <a:lnTo>
                  <a:pt x="1285" y="668"/>
                </a:lnTo>
                <a:lnTo>
                  <a:pt x="1287" y="663"/>
                </a:lnTo>
                <a:lnTo>
                  <a:pt x="1288" y="662"/>
                </a:lnTo>
                <a:lnTo>
                  <a:pt x="1288" y="661"/>
                </a:lnTo>
                <a:lnTo>
                  <a:pt x="1290" y="659"/>
                </a:lnTo>
                <a:lnTo>
                  <a:pt x="1291" y="658"/>
                </a:lnTo>
                <a:lnTo>
                  <a:pt x="1291" y="656"/>
                </a:lnTo>
                <a:lnTo>
                  <a:pt x="1292" y="656"/>
                </a:lnTo>
                <a:lnTo>
                  <a:pt x="1293" y="653"/>
                </a:lnTo>
                <a:lnTo>
                  <a:pt x="1294" y="651"/>
                </a:lnTo>
                <a:lnTo>
                  <a:pt x="1296" y="651"/>
                </a:lnTo>
                <a:lnTo>
                  <a:pt x="1296" y="646"/>
                </a:lnTo>
                <a:lnTo>
                  <a:pt x="1298" y="647"/>
                </a:lnTo>
                <a:lnTo>
                  <a:pt x="1303" y="651"/>
                </a:lnTo>
                <a:lnTo>
                  <a:pt x="1308" y="651"/>
                </a:lnTo>
                <a:lnTo>
                  <a:pt x="1309" y="651"/>
                </a:lnTo>
                <a:lnTo>
                  <a:pt x="1312" y="651"/>
                </a:lnTo>
                <a:lnTo>
                  <a:pt x="1316" y="651"/>
                </a:lnTo>
                <a:lnTo>
                  <a:pt x="1317" y="651"/>
                </a:lnTo>
                <a:lnTo>
                  <a:pt x="1320" y="651"/>
                </a:lnTo>
                <a:lnTo>
                  <a:pt x="1317" y="656"/>
                </a:lnTo>
                <a:lnTo>
                  <a:pt x="1313" y="662"/>
                </a:lnTo>
                <a:lnTo>
                  <a:pt x="1312" y="664"/>
                </a:lnTo>
                <a:lnTo>
                  <a:pt x="1311" y="666"/>
                </a:lnTo>
                <a:lnTo>
                  <a:pt x="1310" y="667"/>
                </a:lnTo>
                <a:lnTo>
                  <a:pt x="1310" y="669"/>
                </a:lnTo>
                <a:lnTo>
                  <a:pt x="1308" y="671"/>
                </a:lnTo>
                <a:lnTo>
                  <a:pt x="1307" y="672"/>
                </a:lnTo>
                <a:lnTo>
                  <a:pt x="1307" y="675"/>
                </a:lnTo>
                <a:lnTo>
                  <a:pt x="1306" y="675"/>
                </a:lnTo>
                <a:lnTo>
                  <a:pt x="1304" y="677"/>
                </a:lnTo>
                <a:lnTo>
                  <a:pt x="1303" y="679"/>
                </a:lnTo>
                <a:lnTo>
                  <a:pt x="1302" y="681"/>
                </a:lnTo>
                <a:lnTo>
                  <a:pt x="1301" y="681"/>
                </a:lnTo>
                <a:lnTo>
                  <a:pt x="1301" y="680"/>
                </a:lnTo>
                <a:lnTo>
                  <a:pt x="1300" y="680"/>
                </a:lnTo>
                <a:lnTo>
                  <a:pt x="1300" y="683"/>
                </a:lnTo>
                <a:lnTo>
                  <a:pt x="1300" y="684"/>
                </a:lnTo>
                <a:lnTo>
                  <a:pt x="1299" y="693"/>
                </a:lnTo>
                <a:lnTo>
                  <a:pt x="1299" y="695"/>
                </a:lnTo>
                <a:lnTo>
                  <a:pt x="1299" y="697"/>
                </a:lnTo>
                <a:lnTo>
                  <a:pt x="1299" y="702"/>
                </a:lnTo>
                <a:lnTo>
                  <a:pt x="1298" y="708"/>
                </a:lnTo>
                <a:lnTo>
                  <a:pt x="1298" y="709"/>
                </a:lnTo>
                <a:lnTo>
                  <a:pt x="1298" y="717"/>
                </a:lnTo>
                <a:lnTo>
                  <a:pt x="1296" y="722"/>
                </a:lnTo>
                <a:lnTo>
                  <a:pt x="1301" y="722"/>
                </a:lnTo>
                <a:lnTo>
                  <a:pt x="1304" y="723"/>
                </a:lnTo>
                <a:lnTo>
                  <a:pt x="1307" y="720"/>
                </a:lnTo>
                <a:lnTo>
                  <a:pt x="1308" y="720"/>
                </a:lnTo>
                <a:lnTo>
                  <a:pt x="1311" y="718"/>
                </a:lnTo>
                <a:lnTo>
                  <a:pt x="1311" y="717"/>
                </a:lnTo>
                <a:lnTo>
                  <a:pt x="1311" y="715"/>
                </a:lnTo>
                <a:lnTo>
                  <a:pt x="1312" y="715"/>
                </a:lnTo>
                <a:lnTo>
                  <a:pt x="1312" y="714"/>
                </a:lnTo>
                <a:lnTo>
                  <a:pt x="1311" y="714"/>
                </a:lnTo>
                <a:lnTo>
                  <a:pt x="1311" y="713"/>
                </a:lnTo>
                <a:lnTo>
                  <a:pt x="1310" y="713"/>
                </a:lnTo>
                <a:lnTo>
                  <a:pt x="1309" y="713"/>
                </a:lnTo>
                <a:lnTo>
                  <a:pt x="1309" y="712"/>
                </a:lnTo>
                <a:lnTo>
                  <a:pt x="1308" y="712"/>
                </a:lnTo>
                <a:close/>
                <a:moveTo>
                  <a:pt x="1036" y="636"/>
                </a:moveTo>
                <a:lnTo>
                  <a:pt x="1034" y="636"/>
                </a:lnTo>
                <a:lnTo>
                  <a:pt x="1036" y="641"/>
                </a:lnTo>
                <a:lnTo>
                  <a:pt x="1037" y="639"/>
                </a:lnTo>
                <a:lnTo>
                  <a:pt x="1036" y="636"/>
                </a:lnTo>
                <a:close/>
                <a:moveTo>
                  <a:pt x="1154" y="628"/>
                </a:moveTo>
                <a:lnTo>
                  <a:pt x="1154" y="627"/>
                </a:lnTo>
                <a:lnTo>
                  <a:pt x="1152" y="625"/>
                </a:lnTo>
                <a:lnTo>
                  <a:pt x="1152" y="624"/>
                </a:lnTo>
                <a:lnTo>
                  <a:pt x="1152" y="622"/>
                </a:lnTo>
                <a:lnTo>
                  <a:pt x="1152" y="621"/>
                </a:lnTo>
                <a:lnTo>
                  <a:pt x="1151" y="621"/>
                </a:lnTo>
                <a:lnTo>
                  <a:pt x="1154" y="620"/>
                </a:lnTo>
                <a:lnTo>
                  <a:pt x="1154" y="621"/>
                </a:lnTo>
                <a:lnTo>
                  <a:pt x="1152" y="621"/>
                </a:lnTo>
                <a:lnTo>
                  <a:pt x="1152" y="622"/>
                </a:lnTo>
                <a:lnTo>
                  <a:pt x="1152" y="624"/>
                </a:lnTo>
                <a:lnTo>
                  <a:pt x="1154" y="624"/>
                </a:lnTo>
                <a:lnTo>
                  <a:pt x="1154" y="625"/>
                </a:lnTo>
                <a:lnTo>
                  <a:pt x="1155" y="625"/>
                </a:lnTo>
                <a:lnTo>
                  <a:pt x="1156" y="625"/>
                </a:lnTo>
                <a:lnTo>
                  <a:pt x="1157" y="625"/>
                </a:lnTo>
                <a:lnTo>
                  <a:pt x="1157" y="624"/>
                </a:lnTo>
                <a:lnTo>
                  <a:pt x="1158" y="622"/>
                </a:lnTo>
                <a:lnTo>
                  <a:pt x="1158" y="621"/>
                </a:lnTo>
                <a:lnTo>
                  <a:pt x="1157" y="621"/>
                </a:lnTo>
                <a:lnTo>
                  <a:pt x="1157" y="620"/>
                </a:lnTo>
                <a:lnTo>
                  <a:pt x="1156" y="620"/>
                </a:lnTo>
                <a:lnTo>
                  <a:pt x="1156" y="619"/>
                </a:lnTo>
                <a:lnTo>
                  <a:pt x="1155" y="619"/>
                </a:lnTo>
                <a:lnTo>
                  <a:pt x="1155" y="620"/>
                </a:lnTo>
                <a:lnTo>
                  <a:pt x="1155" y="619"/>
                </a:lnTo>
                <a:lnTo>
                  <a:pt x="1158" y="618"/>
                </a:lnTo>
                <a:lnTo>
                  <a:pt x="1163" y="614"/>
                </a:lnTo>
                <a:lnTo>
                  <a:pt x="1164" y="616"/>
                </a:lnTo>
                <a:lnTo>
                  <a:pt x="1165" y="608"/>
                </a:lnTo>
                <a:lnTo>
                  <a:pt x="1165" y="607"/>
                </a:lnTo>
                <a:lnTo>
                  <a:pt x="1165" y="605"/>
                </a:lnTo>
                <a:lnTo>
                  <a:pt x="1165" y="604"/>
                </a:lnTo>
                <a:lnTo>
                  <a:pt x="1165" y="603"/>
                </a:lnTo>
                <a:lnTo>
                  <a:pt x="1165" y="602"/>
                </a:lnTo>
                <a:lnTo>
                  <a:pt x="1165" y="601"/>
                </a:lnTo>
                <a:lnTo>
                  <a:pt x="1165" y="599"/>
                </a:lnTo>
                <a:lnTo>
                  <a:pt x="1165" y="596"/>
                </a:lnTo>
                <a:lnTo>
                  <a:pt x="1165" y="595"/>
                </a:lnTo>
                <a:lnTo>
                  <a:pt x="1165" y="594"/>
                </a:lnTo>
                <a:lnTo>
                  <a:pt x="1165" y="593"/>
                </a:lnTo>
                <a:lnTo>
                  <a:pt x="1165" y="591"/>
                </a:lnTo>
                <a:lnTo>
                  <a:pt x="1165" y="590"/>
                </a:lnTo>
                <a:lnTo>
                  <a:pt x="1165" y="587"/>
                </a:lnTo>
                <a:lnTo>
                  <a:pt x="1165" y="586"/>
                </a:lnTo>
                <a:lnTo>
                  <a:pt x="1165" y="585"/>
                </a:lnTo>
                <a:lnTo>
                  <a:pt x="1165" y="584"/>
                </a:lnTo>
                <a:lnTo>
                  <a:pt x="1164" y="584"/>
                </a:lnTo>
                <a:lnTo>
                  <a:pt x="1164" y="582"/>
                </a:lnTo>
                <a:lnTo>
                  <a:pt x="1164" y="580"/>
                </a:lnTo>
                <a:lnTo>
                  <a:pt x="1164" y="579"/>
                </a:lnTo>
                <a:lnTo>
                  <a:pt x="1165" y="576"/>
                </a:lnTo>
                <a:lnTo>
                  <a:pt x="1159" y="576"/>
                </a:lnTo>
                <a:lnTo>
                  <a:pt x="1158" y="576"/>
                </a:lnTo>
                <a:lnTo>
                  <a:pt x="1152" y="576"/>
                </a:lnTo>
                <a:lnTo>
                  <a:pt x="1147" y="575"/>
                </a:lnTo>
                <a:lnTo>
                  <a:pt x="1140" y="575"/>
                </a:lnTo>
                <a:lnTo>
                  <a:pt x="1140" y="576"/>
                </a:lnTo>
                <a:lnTo>
                  <a:pt x="1140" y="583"/>
                </a:lnTo>
                <a:lnTo>
                  <a:pt x="1140" y="586"/>
                </a:lnTo>
                <a:lnTo>
                  <a:pt x="1140" y="593"/>
                </a:lnTo>
                <a:lnTo>
                  <a:pt x="1140" y="599"/>
                </a:lnTo>
                <a:lnTo>
                  <a:pt x="1140" y="600"/>
                </a:lnTo>
                <a:lnTo>
                  <a:pt x="1139" y="601"/>
                </a:lnTo>
                <a:lnTo>
                  <a:pt x="1139" y="602"/>
                </a:lnTo>
                <a:lnTo>
                  <a:pt x="1139" y="604"/>
                </a:lnTo>
                <a:lnTo>
                  <a:pt x="1139" y="607"/>
                </a:lnTo>
                <a:lnTo>
                  <a:pt x="1139" y="610"/>
                </a:lnTo>
                <a:lnTo>
                  <a:pt x="1139" y="613"/>
                </a:lnTo>
                <a:lnTo>
                  <a:pt x="1147" y="612"/>
                </a:lnTo>
                <a:lnTo>
                  <a:pt x="1147" y="626"/>
                </a:lnTo>
                <a:lnTo>
                  <a:pt x="1147" y="629"/>
                </a:lnTo>
                <a:lnTo>
                  <a:pt x="1150" y="629"/>
                </a:lnTo>
                <a:lnTo>
                  <a:pt x="1151" y="628"/>
                </a:lnTo>
                <a:lnTo>
                  <a:pt x="1154" y="628"/>
                </a:lnTo>
                <a:close/>
                <a:moveTo>
                  <a:pt x="1167" y="618"/>
                </a:moveTo>
                <a:lnTo>
                  <a:pt x="1166" y="627"/>
                </a:lnTo>
                <a:lnTo>
                  <a:pt x="1169" y="627"/>
                </a:lnTo>
                <a:lnTo>
                  <a:pt x="1169" y="620"/>
                </a:lnTo>
                <a:lnTo>
                  <a:pt x="1169" y="618"/>
                </a:lnTo>
                <a:lnTo>
                  <a:pt x="1167" y="617"/>
                </a:lnTo>
                <a:lnTo>
                  <a:pt x="1167" y="618"/>
                </a:lnTo>
                <a:close/>
                <a:moveTo>
                  <a:pt x="2055" y="675"/>
                </a:moveTo>
                <a:lnTo>
                  <a:pt x="2049" y="672"/>
                </a:lnTo>
                <a:lnTo>
                  <a:pt x="2047" y="678"/>
                </a:lnTo>
                <a:lnTo>
                  <a:pt x="2038" y="680"/>
                </a:lnTo>
                <a:lnTo>
                  <a:pt x="2038" y="681"/>
                </a:lnTo>
                <a:lnTo>
                  <a:pt x="2039" y="683"/>
                </a:lnTo>
                <a:lnTo>
                  <a:pt x="2039" y="685"/>
                </a:lnTo>
                <a:lnTo>
                  <a:pt x="2039" y="686"/>
                </a:lnTo>
                <a:lnTo>
                  <a:pt x="2040" y="687"/>
                </a:lnTo>
                <a:lnTo>
                  <a:pt x="2040" y="689"/>
                </a:lnTo>
                <a:lnTo>
                  <a:pt x="2042" y="691"/>
                </a:lnTo>
                <a:lnTo>
                  <a:pt x="2042" y="692"/>
                </a:lnTo>
                <a:lnTo>
                  <a:pt x="2043" y="695"/>
                </a:lnTo>
                <a:lnTo>
                  <a:pt x="2044" y="698"/>
                </a:lnTo>
                <a:lnTo>
                  <a:pt x="2044" y="700"/>
                </a:lnTo>
                <a:lnTo>
                  <a:pt x="2045" y="702"/>
                </a:lnTo>
                <a:lnTo>
                  <a:pt x="2045" y="703"/>
                </a:lnTo>
                <a:lnTo>
                  <a:pt x="2053" y="702"/>
                </a:lnTo>
                <a:lnTo>
                  <a:pt x="2053" y="701"/>
                </a:lnTo>
                <a:lnTo>
                  <a:pt x="2054" y="681"/>
                </a:lnTo>
                <a:lnTo>
                  <a:pt x="2055" y="675"/>
                </a:lnTo>
                <a:close/>
                <a:moveTo>
                  <a:pt x="1845" y="647"/>
                </a:moveTo>
                <a:lnTo>
                  <a:pt x="1842" y="646"/>
                </a:lnTo>
                <a:lnTo>
                  <a:pt x="1839" y="653"/>
                </a:lnTo>
                <a:lnTo>
                  <a:pt x="1835" y="659"/>
                </a:lnTo>
                <a:lnTo>
                  <a:pt x="1834" y="663"/>
                </a:lnTo>
                <a:lnTo>
                  <a:pt x="1832" y="668"/>
                </a:lnTo>
                <a:lnTo>
                  <a:pt x="1833" y="668"/>
                </a:lnTo>
                <a:lnTo>
                  <a:pt x="1835" y="669"/>
                </a:lnTo>
                <a:lnTo>
                  <a:pt x="1837" y="669"/>
                </a:lnTo>
                <a:lnTo>
                  <a:pt x="1840" y="670"/>
                </a:lnTo>
                <a:lnTo>
                  <a:pt x="1843" y="671"/>
                </a:lnTo>
                <a:lnTo>
                  <a:pt x="1844" y="671"/>
                </a:lnTo>
                <a:lnTo>
                  <a:pt x="1846" y="672"/>
                </a:lnTo>
                <a:lnTo>
                  <a:pt x="1848" y="672"/>
                </a:lnTo>
                <a:lnTo>
                  <a:pt x="1849" y="672"/>
                </a:lnTo>
                <a:lnTo>
                  <a:pt x="1852" y="663"/>
                </a:lnTo>
                <a:lnTo>
                  <a:pt x="1857" y="666"/>
                </a:lnTo>
                <a:lnTo>
                  <a:pt x="1856" y="669"/>
                </a:lnTo>
                <a:lnTo>
                  <a:pt x="1853" y="675"/>
                </a:lnTo>
                <a:lnTo>
                  <a:pt x="1856" y="676"/>
                </a:lnTo>
                <a:lnTo>
                  <a:pt x="1857" y="676"/>
                </a:lnTo>
                <a:lnTo>
                  <a:pt x="1858" y="677"/>
                </a:lnTo>
                <a:lnTo>
                  <a:pt x="1860" y="678"/>
                </a:lnTo>
                <a:lnTo>
                  <a:pt x="1861" y="678"/>
                </a:lnTo>
                <a:lnTo>
                  <a:pt x="1866" y="668"/>
                </a:lnTo>
                <a:lnTo>
                  <a:pt x="1869" y="659"/>
                </a:lnTo>
                <a:lnTo>
                  <a:pt x="1873" y="652"/>
                </a:lnTo>
                <a:lnTo>
                  <a:pt x="1870" y="652"/>
                </a:lnTo>
                <a:lnTo>
                  <a:pt x="1866" y="651"/>
                </a:lnTo>
                <a:lnTo>
                  <a:pt x="1863" y="651"/>
                </a:lnTo>
                <a:lnTo>
                  <a:pt x="1858" y="650"/>
                </a:lnTo>
                <a:lnTo>
                  <a:pt x="1853" y="649"/>
                </a:lnTo>
                <a:lnTo>
                  <a:pt x="1848" y="647"/>
                </a:lnTo>
                <a:lnTo>
                  <a:pt x="1845" y="647"/>
                </a:lnTo>
                <a:close/>
                <a:moveTo>
                  <a:pt x="1639" y="651"/>
                </a:moveTo>
                <a:lnTo>
                  <a:pt x="1638" y="650"/>
                </a:lnTo>
                <a:lnTo>
                  <a:pt x="1631" y="655"/>
                </a:lnTo>
                <a:lnTo>
                  <a:pt x="1632" y="656"/>
                </a:lnTo>
                <a:lnTo>
                  <a:pt x="1632" y="659"/>
                </a:lnTo>
                <a:lnTo>
                  <a:pt x="1633" y="661"/>
                </a:lnTo>
                <a:lnTo>
                  <a:pt x="1634" y="663"/>
                </a:lnTo>
                <a:lnTo>
                  <a:pt x="1636" y="666"/>
                </a:lnTo>
                <a:lnTo>
                  <a:pt x="1637" y="666"/>
                </a:lnTo>
                <a:lnTo>
                  <a:pt x="1638" y="666"/>
                </a:lnTo>
                <a:lnTo>
                  <a:pt x="1640" y="666"/>
                </a:lnTo>
                <a:lnTo>
                  <a:pt x="1641" y="664"/>
                </a:lnTo>
                <a:lnTo>
                  <a:pt x="1641" y="663"/>
                </a:lnTo>
                <a:lnTo>
                  <a:pt x="1641" y="660"/>
                </a:lnTo>
                <a:lnTo>
                  <a:pt x="1641" y="659"/>
                </a:lnTo>
                <a:lnTo>
                  <a:pt x="1642" y="659"/>
                </a:lnTo>
                <a:lnTo>
                  <a:pt x="1641" y="658"/>
                </a:lnTo>
                <a:lnTo>
                  <a:pt x="1641" y="655"/>
                </a:lnTo>
                <a:lnTo>
                  <a:pt x="1640" y="653"/>
                </a:lnTo>
                <a:lnTo>
                  <a:pt x="1639" y="651"/>
                </a:lnTo>
                <a:close/>
                <a:moveTo>
                  <a:pt x="1634" y="646"/>
                </a:moveTo>
                <a:lnTo>
                  <a:pt x="1634" y="638"/>
                </a:lnTo>
                <a:lnTo>
                  <a:pt x="1630" y="638"/>
                </a:lnTo>
                <a:lnTo>
                  <a:pt x="1623" y="639"/>
                </a:lnTo>
                <a:lnTo>
                  <a:pt x="1624" y="641"/>
                </a:lnTo>
                <a:lnTo>
                  <a:pt x="1624" y="642"/>
                </a:lnTo>
                <a:lnTo>
                  <a:pt x="1625" y="643"/>
                </a:lnTo>
                <a:lnTo>
                  <a:pt x="1626" y="646"/>
                </a:lnTo>
                <a:lnTo>
                  <a:pt x="1628" y="647"/>
                </a:lnTo>
                <a:lnTo>
                  <a:pt x="1634" y="646"/>
                </a:lnTo>
                <a:close/>
                <a:moveTo>
                  <a:pt x="1655" y="633"/>
                </a:moveTo>
                <a:lnTo>
                  <a:pt x="1656" y="629"/>
                </a:lnTo>
                <a:lnTo>
                  <a:pt x="1657" y="628"/>
                </a:lnTo>
                <a:lnTo>
                  <a:pt x="1658" y="627"/>
                </a:lnTo>
                <a:lnTo>
                  <a:pt x="1659" y="625"/>
                </a:lnTo>
                <a:lnTo>
                  <a:pt x="1660" y="624"/>
                </a:lnTo>
                <a:lnTo>
                  <a:pt x="1662" y="621"/>
                </a:lnTo>
                <a:lnTo>
                  <a:pt x="1663" y="620"/>
                </a:lnTo>
                <a:lnTo>
                  <a:pt x="1665" y="617"/>
                </a:lnTo>
                <a:lnTo>
                  <a:pt x="1666" y="614"/>
                </a:lnTo>
                <a:lnTo>
                  <a:pt x="1667" y="612"/>
                </a:lnTo>
                <a:lnTo>
                  <a:pt x="1668" y="611"/>
                </a:lnTo>
                <a:lnTo>
                  <a:pt x="1668" y="610"/>
                </a:lnTo>
                <a:lnTo>
                  <a:pt x="1665" y="611"/>
                </a:lnTo>
                <a:lnTo>
                  <a:pt x="1663" y="611"/>
                </a:lnTo>
                <a:lnTo>
                  <a:pt x="1660" y="611"/>
                </a:lnTo>
                <a:lnTo>
                  <a:pt x="1659" y="611"/>
                </a:lnTo>
                <a:lnTo>
                  <a:pt x="1657" y="612"/>
                </a:lnTo>
                <a:lnTo>
                  <a:pt x="1655" y="612"/>
                </a:lnTo>
                <a:lnTo>
                  <a:pt x="1653" y="612"/>
                </a:lnTo>
                <a:lnTo>
                  <a:pt x="1650" y="613"/>
                </a:lnTo>
                <a:lnTo>
                  <a:pt x="1648" y="613"/>
                </a:lnTo>
                <a:lnTo>
                  <a:pt x="1647" y="614"/>
                </a:lnTo>
                <a:lnTo>
                  <a:pt x="1638" y="617"/>
                </a:lnTo>
                <a:lnTo>
                  <a:pt x="1637" y="618"/>
                </a:lnTo>
                <a:lnTo>
                  <a:pt x="1637" y="621"/>
                </a:lnTo>
                <a:lnTo>
                  <a:pt x="1643" y="626"/>
                </a:lnTo>
                <a:lnTo>
                  <a:pt x="1648" y="628"/>
                </a:lnTo>
                <a:lnTo>
                  <a:pt x="1651" y="630"/>
                </a:lnTo>
                <a:lnTo>
                  <a:pt x="1655" y="633"/>
                </a:lnTo>
                <a:close/>
                <a:moveTo>
                  <a:pt x="1746" y="617"/>
                </a:moveTo>
                <a:lnTo>
                  <a:pt x="1744" y="617"/>
                </a:lnTo>
                <a:lnTo>
                  <a:pt x="1743" y="617"/>
                </a:lnTo>
                <a:lnTo>
                  <a:pt x="1748" y="618"/>
                </a:lnTo>
                <a:lnTo>
                  <a:pt x="1749" y="619"/>
                </a:lnTo>
                <a:lnTo>
                  <a:pt x="1749" y="618"/>
                </a:lnTo>
                <a:lnTo>
                  <a:pt x="1750" y="619"/>
                </a:lnTo>
                <a:lnTo>
                  <a:pt x="1750" y="618"/>
                </a:lnTo>
                <a:lnTo>
                  <a:pt x="1749" y="618"/>
                </a:lnTo>
                <a:lnTo>
                  <a:pt x="1749" y="617"/>
                </a:lnTo>
                <a:lnTo>
                  <a:pt x="1751" y="610"/>
                </a:lnTo>
                <a:lnTo>
                  <a:pt x="1757" y="610"/>
                </a:lnTo>
                <a:lnTo>
                  <a:pt x="1758" y="610"/>
                </a:lnTo>
                <a:lnTo>
                  <a:pt x="1764" y="610"/>
                </a:lnTo>
                <a:lnTo>
                  <a:pt x="1766" y="610"/>
                </a:lnTo>
                <a:lnTo>
                  <a:pt x="1768" y="610"/>
                </a:lnTo>
                <a:lnTo>
                  <a:pt x="1774" y="610"/>
                </a:lnTo>
                <a:lnTo>
                  <a:pt x="1786" y="610"/>
                </a:lnTo>
                <a:lnTo>
                  <a:pt x="1791" y="610"/>
                </a:lnTo>
                <a:lnTo>
                  <a:pt x="1798" y="610"/>
                </a:lnTo>
                <a:lnTo>
                  <a:pt x="1793" y="624"/>
                </a:lnTo>
                <a:lnTo>
                  <a:pt x="1794" y="624"/>
                </a:lnTo>
                <a:lnTo>
                  <a:pt x="1795" y="624"/>
                </a:lnTo>
                <a:lnTo>
                  <a:pt x="1795" y="622"/>
                </a:lnTo>
                <a:lnTo>
                  <a:pt x="1797" y="622"/>
                </a:lnTo>
                <a:lnTo>
                  <a:pt x="1798" y="622"/>
                </a:lnTo>
                <a:lnTo>
                  <a:pt x="1800" y="627"/>
                </a:lnTo>
                <a:lnTo>
                  <a:pt x="1800" y="628"/>
                </a:lnTo>
                <a:lnTo>
                  <a:pt x="1801" y="628"/>
                </a:lnTo>
                <a:lnTo>
                  <a:pt x="1801" y="629"/>
                </a:lnTo>
                <a:lnTo>
                  <a:pt x="1802" y="629"/>
                </a:lnTo>
                <a:lnTo>
                  <a:pt x="1806" y="632"/>
                </a:lnTo>
                <a:lnTo>
                  <a:pt x="1807" y="629"/>
                </a:lnTo>
                <a:lnTo>
                  <a:pt x="1808" y="628"/>
                </a:lnTo>
                <a:lnTo>
                  <a:pt x="1808" y="626"/>
                </a:lnTo>
                <a:lnTo>
                  <a:pt x="1814" y="610"/>
                </a:lnTo>
                <a:lnTo>
                  <a:pt x="1814" y="596"/>
                </a:lnTo>
                <a:lnTo>
                  <a:pt x="1814" y="594"/>
                </a:lnTo>
                <a:lnTo>
                  <a:pt x="1818" y="586"/>
                </a:lnTo>
                <a:lnTo>
                  <a:pt x="1819" y="583"/>
                </a:lnTo>
                <a:lnTo>
                  <a:pt x="1826" y="576"/>
                </a:lnTo>
                <a:lnTo>
                  <a:pt x="1833" y="574"/>
                </a:lnTo>
                <a:lnTo>
                  <a:pt x="1841" y="550"/>
                </a:lnTo>
                <a:lnTo>
                  <a:pt x="1850" y="523"/>
                </a:lnTo>
                <a:lnTo>
                  <a:pt x="1843" y="518"/>
                </a:lnTo>
                <a:lnTo>
                  <a:pt x="1827" y="508"/>
                </a:lnTo>
                <a:lnTo>
                  <a:pt x="1823" y="504"/>
                </a:lnTo>
                <a:lnTo>
                  <a:pt x="1820" y="511"/>
                </a:lnTo>
                <a:lnTo>
                  <a:pt x="1815" y="516"/>
                </a:lnTo>
                <a:lnTo>
                  <a:pt x="1815" y="536"/>
                </a:lnTo>
                <a:lnTo>
                  <a:pt x="1815" y="548"/>
                </a:lnTo>
                <a:lnTo>
                  <a:pt x="1815" y="551"/>
                </a:lnTo>
                <a:lnTo>
                  <a:pt x="1814" y="550"/>
                </a:lnTo>
                <a:lnTo>
                  <a:pt x="1806" y="550"/>
                </a:lnTo>
                <a:lnTo>
                  <a:pt x="1800" y="553"/>
                </a:lnTo>
                <a:lnTo>
                  <a:pt x="1798" y="554"/>
                </a:lnTo>
                <a:lnTo>
                  <a:pt x="1795" y="554"/>
                </a:lnTo>
                <a:lnTo>
                  <a:pt x="1791" y="554"/>
                </a:lnTo>
                <a:lnTo>
                  <a:pt x="1786" y="554"/>
                </a:lnTo>
                <a:lnTo>
                  <a:pt x="1784" y="553"/>
                </a:lnTo>
                <a:lnTo>
                  <a:pt x="1783" y="554"/>
                </a:lnTo>
                <a:lnTo>
                  <a:pt x="1780" y="553"/>
                </a:lnTo>
                <a:lnTo>
                  <a:pt x="1775" y="554"/>
                </a:lnTo>
                <a:lnTo>
                  <a:pt x="1772" y="556"/>
                </a:lnTo>
                <a:lnTo>
                  <a:pt x="1769" y="554"/>
                </a:lnTo>
                <a:lnTo>
                  <a:pt x="1768" y="554"/>
                </a:lnTo>
                <a:lnTo>
                  <a:pt x="1767" y="554"/>
                </a:lnTo>
                <a:lnTo>
                  <a:pt x="1765" y="553"/>
                </a:lnTo>
                <a:lnTo>
                  <a:pt x="1757" y="556"/>
                </a:lnTo>
                <a:lnTo>
                  <a:pt x="1756" y="554"/>
                </a:lnTo>
                <a:lnTo>
                  <a:pt x="1755" y="554"/>
                </a:lnTo>
                <a:lnTo>
                  <a:pt x="1756" y="553"/>
                </a:lnTo>
                <a:lnTo>
                  <a:pt x="1755" y="553"/>
                </a:lnTo>
                <a:lnTo>
                  <a:pt x="1755" y="551"/>
                </a:lnTo>
                <a:lnTo>
                  <a:pt x="1755" y="552"/>
                </a:lnTo>
                <a:lnTo>
                  <a:pt x="1752" y="550"/>
                </a:lnTo>
                <a:lnTo>
                  <a:pt x="1750" y="549"/>
                </a:lnTo>
                <a:lnTo>
                  <a:pt x="1749" y="549"/>
                </a:lnTo>
                <a:lnTo>
                  <a:pt x="1735" y="587"/>
                </a:lnTo>
                <a:lnTo>
                  <a:pt x="1733" y="594"/>
                </a:lnTo>
                <a:lnTo>
                  <a:pt x="1733" y="595"/>
                </a:lnTo>
                <a:lnTo>
                  <a:pt x="1732" y="599"/>
                </a:lnTo>
                <a:lnTo>
                  <a:pt x="1734" y="601"/>
                </a:lnTo>
                <a:lnTo>
                  <a:pt x="1741" y="604"/>
                </a:lnTo>
                <a:lnTo>
                  <a:pt x="1744" y="607"/>
                </a:lnTo>
                <a:lnTo>
                  <a:pt x="1748" y="608"/>
                </a:lnTo>
                <a:lnTo>
                  <a:pt x="1748" y="609"/>
                </a:lnTo>
                <a:lnTo>
                  <a:pt x="1747" y="616"/>
                </a:lnTo>
                <a:lnTo>
                  <a:pt x="1746" y="616"/>
                </a:lnTo>
                <a:lnTo>
                  <a:pt x="1746" y="617"/>
                </a:lnTo>
                <a:close/>
                <a:moveTo>
                  <a:pt x="1701" y="549"/>
                </a:moveTo>
                <a:lnTo>
                  <a:pt x="1700" y="546"/>
                </a:lnTo>
                <a:lnTo>
                  <a:pt x="1700" y="543"/>
                </a:lnTo>
                <a:lnTo>
                  <a:pt x="1693" y="544"/>
                </a:lnTo>
                <a:lnTo>
                  <a:pt x="1693" y="542"/>
                </a:lnTo>
                <a:lnTo>
                  <a:pt x="1693" y="541"/>
                </a:lnTo>
                <a:lnTo>
                  <a:pt x="1693" y="538"/>
                </a:lnTo>
                <a:lnTo>
                  <a:pt x="1693" y="536"/>
                </a:lnTo>
                <a:lnTo>
                  <a:pt x="1693" y="535"/>
                </a:lnTo>
                <a:lnTo>
                  <a:pt x="1695" y="529"/>
                </a:lnTo>
                <a:lnTo>
                  <a:pt x="1700" y="528"/>
                </a:lnTo>
                <a:lnTo>
                  <a:pt x="1700" y="529"/>
                </a:lnTo>
                <a:lnTo>
                  <a:pt x="1704" y="528"/>
                </a:lnTo>
                <a:lnTo>
                  <a:pt x="1704" y="526"/>
                </a:lnTo>
                <a:lnTo>
                  <a:pt x="1704" y="524"/>
                </a:lnTo>
                <a:lnTo>
                  <a:pt x="1704" y="523"/>
                </a:lnTo>
                <a:lnTo>
                  <a:pt x="1704" y="520"/>
                </a:lnTo>
                <a:lnTo>
                  <a:pt x="1704" y="519"/>
                </a:lnTo>
                <a:lnTo>
                  <a:pt x="1702" y="520"/>
                </a:lnTo>
                <a:lnTo>
                  <a:pt x="1701" y="520"/>
                </a:lnTo>
                <a:lnTo>
                  <a:pt x="1700" y="520"/>
                </a:lnTo>
                <a:lnTo>
                  <a:pt x="1699" y="520"/>
                </a:lnTo>
                <a:lnTo>
                  <a:pt x="1696" y="521"/>
                </a:lnTo>
                <a:lnTo>
                  <a:pt x="1693" y="521"/>
                </a:lnTo>
                <a:lnTo>
                  <a:pt x="1693" y="520"/>
                </a:lnTo>
                <a:lnTo>
                  <a:pt x="1693" y="517"/>
                </a:lnTo>
                <a:lnTo>
                  <a:pt x="1693" y="514"/>
                </a:lnTo>
                <a:lnTo>
                  <a:pt x="1693" y="510"/>
                </a:lnTo>
                <a:lnTo>
                  <a:pt x="1693" y="509"/>
                </a:lnTo>
                <a:lnTo>
                  <a:pt x="1696" y="509"/>
                </a:lnTo>
                <a:lnTo>
                  <a:pt x="1697" y="509"/>
                </a:lnTo>
                <a:lnTo>
                  <a:pt x="1698" y="510"/>
                </a:lnTo>
                <a:lnTo>
                  <a:pt x="1699" y="510"/>
                </a:lnTo>
                <a:lnTo>
                  <a:pt x="1700" y="510"/>
                </a:lnTo>
                <a:lnTo>
                  <a:pt x="1701" y="510"/>
                </a:lnTo>
                <a:lnTo>
                  <a:pt x="1702" y="510"/>
                </a:lnTo>
                <a:lnTo>
                  <a:pt x="1702" y="507"/>
                </a:lnTo>
                <a:lnTo>
                  <a:pt x="1702" y="502"/>
                </a:lnTo>
                <a:lnTo>
                  <a:pt x="1702" y="500"/>
                </a:lnTo>
                <a:lnTo>
                  <a:pt x="1702" y="498"/>
                </a:lnTo>
                <a:lnTo>
                  <a:pt x="1702" y="494"/>
                </a:lnTo>
                <a:lnTo>
                  <a:pt x="1704" y="494"/>
                </a:lnTo>
                <a:lnTo>
                  <a:pt x="1707" y="494"/>
                </a:lnTo>
                <a:lnTo>
                  <a:pt x="1707" y="493"/>
                </a:lnTo>
                <a:lnTo>
                  <a:pt x="1707" y="491"/>
                </a:lnTo>
                <a:lnTo>
                  <a:pt x="1706" y="490"/>
                </a:lnTo>
                <a:lnTo>
                  <a:pt x="1705" y="487"/>
                </a:lnTo>
                <a:lnTo>
                  <a:pt x="1705" y="486"/>
                </a:lnTo>
                <a:lnTo>
                  <a:pt x="1706" y="486"/>
                </a:lnTo>
                <a:lnTo>
                  <a:pt x="1707" y="486"/>
                </a:lnTo>
                <a:lnTo>
                  <a:pt x="1708" y="486"/>
                </a:lnTo>
                <a:lnTo>
                  <a:pt x="1709" y="486"/>
                </a:lnTo>
                <a:lnTo>
                  <a:pt x="1712" y="486"/>
                </a:lnTo>
                <a:lnTo>
                  <a:pt x="1713" y="486"/>
                </a:lnTo>
                <a:lnTo>
                  <a:pt x="1715" y="486"/>
                </a:lnTo>
                <a:lnTo>
                  <a:pt x="1715" y="487"/>
                </a:lnTo>
                <a:lnTo>
                  <a:pt x="1715" y="489"/>
                </a:lnTo>
                <a:lnTo>
                  <a:pt x="1715" y="490"/>
                </a:lnTo>
                <a:lnTo>
                  <a:pt x="1714" y="490"/>
                </a:lnTo>
                <a:lnTo>
                  <a:pt x="1714" y="491"/>
                </a:lnTo>
                <a:lnTo>
                  <a:pt x="1714" y="493"/>
                </a:lnTo>
                <a:lnTo>
                  <a:pt x="1714" y="494"/>
                </a:lnTo>
                <a:lnTo>
                  <a:pt x="1714" y="495"/>
                </a:lnTo>
                <a:lnTo>
                  <a:pt x="1713" y="498"/>
                </a:lnTo>
                <a:lnTo>
                  <a:pt x="1713" y="500"/>
                </a:lnTo>
                <a:lnTo>
                  <a:pt x="1713" y="502"/>
                </a:lnTo>
                <a:lnTo>
                  <a:pt x="1713" y="503"/>
                </a:lnTo>
                <a:lnTo>
                  <a:pt x="1713" y="504"/>
                </a:lnTo>
                <a:lnTo>
                  <a:pt x="1713" y="506"/>
                </a:lnTo>
                <a:lnTo>
                  <a:pt x="1713" y="509"/>
                </a:lnTo>
                <a:lnTo>
                  <a:pt x="1713" y="510"/>
                </a:lnTo>
                <a:lnTo>
                  <a:pt x="1715" y="510"/>
                </a:lnTo>
                <a:lnTo>
                  <a:pt x="1716" y="510"/>
                </a:lnTo>
                <a:lnTo>
                  <a:pt x="1718" y="510"/>
                </a:lnTo>
                <a:lnTo>
                  <a:pt x="1721" y="510"/>
                </a:lnTo>
                <a:lnTo>
                  <a:pt x="1722" y="510"/>
                </a:lnTo>
                <a:lnTo>
                  <a:pt x="1726" y="510"/>
                </a:lnTo>
                <a:lnTo>
                  <a:pt x="1727" y="510"/>
                </a:lnTo>
                <a:lnTo>
                  <a:pt x="1731" y="510"/>
                </a:lnTo>
                <a:lnTo>
                  <a:pt x="1732" y="506"/>
                </a:lnTo>
                <a:lnTo>
                  <a:pt x="1732" y="504"/>
                </a:lnTo>
                <a:lnTo>
                  <a:pt x="1732" y="501"/>
                </a:lnTo>
                <a:lnTo>
                  <a:pt x="1734" y="501"/>
                </a:lnTo>
                <a:lnTo>
                  <a:pt x="1735" y="501"/>
                </a:lnTo>
                <a:lnTo>
                  <a:pt x="1739" y="501"/>
                </a:lnTo>
                <a:lnTo>
                  <a:pt x="1743" y="501"/>
                </a:lnTo>
                <a:lnTo>
                  <a:pt x="1744" y="499"/>
                </a:lnTo>
                <a:lnTo>
                  <a:pt x="1747" y="497"/>
                </a:lnTo>
                <a:lnTo>
                  <a:pt x="1750" y="492"/>
                </a:lnTo>
                <a:lnTo>
                  <a:pt x="1750" y="491"/>
                </a:lnTo>
                <a:lnTo>
                  <a:pt x="1751" y="490"/>
                </a:lnTo>
                <a:lnTo>
                  <a:pt x="1752" y="489"/>
                </a:lnTo>
                <a:lnTo>
                  <a:pt x="1753" y="487"/>
                </a:lnTo>
                <a:lnTo>
                  <a:pt x="1755" y="485"/>
                </a:lnTo>
                <a:lnTo>
                  <a:pt x="1756" y="484"/>
                </a:lnTo>
                <a:lnTo>
                  <a:pt x="1758" y="482"/>
                </a:lnTo>
                <a:lnTo>
                  <a:pt x="1758" y="479"/>
                </a:lnTo>
                <a:lnTo>
                  <a:pt x="1760" y="477"/>
                </a:lnTo>
                <a:lnTo>
                  <a:pt x="1759" y="476"/>
                </a:lnTo>
                <a:lnTo>
                  <a:pt x="1758" y="473"/>
                </a:lnTo>
                <a:lnTo>
                  <a:pt x="1757" y="472"/>
                </a:lnTo>
                <a:lnTo>
                  <a:pt x="1756" y="468"/>
                </a:lnTo>
                <a:lnTo>
                  <a:pt x="1755" y="467"/>
                </a:lnTo>
                <a:lnTo>
                  <a:pt x="1755" y="465"/>
                </a:lnTo>
                <a:lnTo>
                  <a:pt x="1753" y="462"/>
                </a:lnTo>
                <a:lnTo>
                  <a:pt x="1752" y="461"/>
                </a:lnTo>
                <a:lnTo>
                  <a:pt x="1752" y="460"/>
                </a:lnTo>
                <a:lnTo>
                  <a:pt x="1751" y="458"/>
                </a:lnTo>
                <a:lnTo>
                  <a:pt x="1750" y="457"/>
                </a:lnTo>
                <a:lnTo>
                  <a:pt x="1750" y="455"/>
                </a:lnTo>
                <a:lnTo>
                  <a:pt x="1749" y="453"/>
                </a:lnTo>
                <a:lnTo>
                  <a:pt x="1749" y="452"/>
                </a:lnTo>
                <a:lnTo>
                  <a:pt x="1747" y="448"/>
                </a:lnTo>
                <a:lnTo>
                  <a:pt x="1746" y="447"/>
                </a:lnTo>
                <a:lnTo>
                  <a:pt x="1741" y="444"/>
                </a:lnTo>
                <a:lnTo>
                  <a:pt x="1735" y="441"/>
                </a:lnTo>
                <a:lnTo>
                  <a:pt x="1732" y="439"/>
                </a:lnTo>
                <a:lnTo>
                  <a:pt x="1724" y="434"/>
                </a:lnTo>
                <a:lnTo>
                  <a:pt x="1717" y="430"/>
                </a:lnTo>
                <a:lnTo>
                  <a:pt x="1717" y="428"/>
                </a:lnTo>
                <a:lnTo>
                  <a:pt x="1716" y="428"/>
                </a:lnTo>
                <a:lnTo>
                  <a:pt x="1715" y="431"/>
                </a:lnTo>
                <a:lnTo>
                  <a:pt x="1713" y="435"/>
                </a:lnTo>
                <a:lnTo>
                  <a:pt x="1712" y="436"/>
                </a:lnTo>
                <a:lnTo>
                  <a:pt x="1710" y="438"/>
                </a:lnTo>
                <a:lnTo>
                  <a:pt x="1709" y="440"/>
                </a:lnTo>
                <a:lnTo>
                  <a:pt x="1706" y="444"/>
                </a:lnTo>
                <a:lnTo>
                  <a:pt x="1704" y="448"/>
                </a:lnTo>
                <a:lnTo>
                  <a:pt x="1700" y="452"/>
                </a:lnTo>
                <a:lnTo>
                  <a:pt x="1699" y="455"/>
                </a:lnTo>
                <a:lnTo>
                  <a:pt x="1697" y="457"/>
                </a:lnTo>
                <a:lnTo>
                  <a:pt x="1695" y="460"/>
                </a:lnTo>
                <a:lnTo>
                  <a:pt x="1693" y="462"/>
                </a:lnTo>
                <a:lnTo>
                  <a:pt x="1693" y="464"/>
                </a:lnTo>
                <a:lnTo>
                  <a:pt x="1691" y="467"/>
                </a:lnTo>
                <a:lnTo>
                  <a:pt x="1690" y="472"/>
                </a:lnTo>
                <a:lnTo>
                  <a:pt x="1689" y="473"/>
                </a:lnTo>
                <a:lnTo>
                  <a:pt x="1688" y="475"/>
                </a:lnTo>
                <a:lnTo>
                  <a:pt x="1688" y="476"/>
                </a:lnTo>
                <a:lnTo>
                  <a:pt x="1688" y="477"/>
                </a:lnTo>
                <a:lnTo>
                  <a:pt x="1687" y="477"/>
                </a:lnTo>
                <a:lnTo>
                  <a:pt x="1687" y="478"/>
                </a:lnTo>
                <a:lnTo>
                  <a:pt x="1687" y="479"/>
                </a:lnTo>
                <a:lnTo>
                  <a:pt x="1685" y="479"/>
                </a:lnTo>
                <a:lnTo>
                  <a:pt x="1685" y="481"/>
                </a:lnTo>
                <a:lnTo>
                  <a:pt x="1685" y="482"/>
                </a:lnTo>
                <a:lnTo>
                  <a:pt x="1684" y="482"/>
                </a:lnTo>
                <a:lnTo>
                  <a:pt x="1684" y="483"/>
                </a:lnTo>
                <a:lnTo>
                  <a:pt x="1684" y="484"/>
                </a:lnTo>
                <a:lnTo>
                  <a:pt x="1683" y="484"/>
                </a:lnTo>
                <a:lnTo>
                  <a:pt x="1683" y="485"/>
                </a:lnTo>
                <a:lnTo>
                  <a:pt x="1683" y="486"/>
                </a:lnTo>
                <a:lnTo>
                  <a:pt x="1682" y="486"/>
                </a:lnTo>
                <a:lnTo>
                  <a:pt x="1682" y="487"/>
                </a:lnTo>
                <a:lnTo>
                  <a:pt x="1682" y="489"/>
                </a:lnTo>
                <a:lnTo>
                  <a:pt x="1681" y="489"/>
                </a:lnTo>
                <a:lnTo>
                  <a:pt x="1681" y="490"/>
                </a:lnTo>
                <a:lnTo>
                  <a:pt x="1681" y="491"/>
                </a:lnTo>
                <a:lnTo>
                  <a:pt x="1680" y="493"/>
                </a:lnTo>
                <a:lnTo>
                  <a:pt x="1679" y="494"/>
                </a:lnTo>
                <a:lnTo>
                  <a:pt x="1678" y="495"/>
                </a:lnTo>
                <a:lnTo>
                  <a:pt x="1678" y="498"/>
                </a:lnTo>
                <a:lnTo>
                  <a:pt x="1678" y="499"/>
                </a:lnTo>
                <a:lnTo>
                  <a:pt x="1676" y="500"/>
                </a:lnTo>
                <a:lnTo>
                  <a:pt x="1678" y="502"/>
                </a:lnTo>
                <a:lnTo>
                  <a:pt x="1679" y="502"/>
                </a:lnTo>
                <a:lnTo>
                  <a:pt x="1679" y="503"/>
                </a:lnTo>
                <a:lnTo>
                  <a:pt x="1680" y="504"/>
                </a:lnTo>
                <a:lnTo>
                  <a:pt x="1680" y="506"/>
                </a:lnTo>
                <a:lnTo>
                  <a:pt x="1681" y="506"/>
                </a:lnTo>
                <a:lnTo>
                  <a:pt x="1681" y="507"/>
                </a:lnTo>
                <a:lnTo>
                  <a:pt x="1681" y="508"/>
                </a:lnTo>
                <a:lnTo>
                  <a:pt x="1685" y="515"/>
                </a:lnTo>
                <a:lnTo>
                  <a:pt x="1689" y="520"/>
                </a:lnTo>
                <a:lnTo>
                  <a:pt x="1690" y="523"/>
                </a:lnTo>
                <a:lnTo>
                  <a:pt x="1690" y="524"/>
                </a:lnTo>
                <a:lnTo>
                  <a:pt x="1691" y="524"/>
                </a:lnTo>
                <a:lnTo>
                  <a:pt x="1691" y="525"/>
                </a:lnTo>
                <a:lnTo>
                  <a:pt x="1691" y="526"/>
                </a:lnTo>
                <a:lnTo>
                  <a:pt x="1692" y="526"/>
                </a:lnTo>
                <a:lnTo>
                  <a:pt x="1692" y="527"/>
                </a:lnTo>
                <a:lnTo>
                  <a:pt x="1692" y="528"/>
                </a:lnTo>
                <a:lnTo>
                  <a:pt x="1692" y="529"/>
                </a:lnTo>
                <a:lnTo>
                  <a:pt x="1692" y="531"/>
                </a:lnTo>
                <a:lnTo>
                  <a:pt x="1692" y="535"/>
                </a:lnTo>
                <a:lnTo>
                  <a:pt x="1692" y="536"/>
                </a:lnTo>
                <a:lnTo>
                  <a:pt x="1692" y="538"/>
                </a:lnTo>
                <a:lnTo>
                  <a:pt x="1692" y="540"/>
                </a:lnTo>
                <a:lnTo>
                  <a:pt x="1692" y="541"/>
                </a:lnTo>
                <a:lnTo>
                  <a:pt x="1692" y="542"/>
                </a:lnTo>
                <a:lnTo>
                  <a:pt x="1692" y="543"/>
                </a:lnTo>
                <a:lnTo>
                  <a:pt x="1692" y="544"/>
                </a:lnTo>
                <a:lnTo>
                  <a:pt x="1692" y="545"/>
                </a:lnTo>
                <a:lnTo>
                  <a:pt x="1695" y="545"/>
                </a:lnTo>
                <a:lnTo>
                  <a:pt x="1695" y="546"/>
                </a:lnTo>
                <a:lnTo>
                  <a:pt x="1695" y="548"/>
                </a:lnTo>
                <a:lnTo>
                  <a:pt x="1695" y="549"/>
                </a:lnTo>
                <a:lnTo>
                  <a:pt x="1695" y="550"/>
                </a:lnTo>
                <a:lnTo>
                  <a:pt x="1701" y="549"/>
                </a:lnTo>
                <a:close/>
                <a:moveTo>
                  <a:pt x="1772" y="431"/>
                </a:moveTo>
                <a:lnTo>
                  <a:pt x="1772" y="434"/>
                </a:lnTo>
                <a:lnTo>
                  <a:pt x="1774" y="433"/>
                </a:lnTo>
                <a:lnTo>
                  <a:pt x="1774" y="422"/>
                </a:lnTo>
                <a:lnTo>
                  <a:pt x="1772" y="422"/>
                </a:lnTo>
                <a:lnTo>
                  <a:pt x="1772" y="424"/>
                </a:lnTo>
                <a:lnTo>
                  <a:pt x="1772" y="426"/>
                </a:lnTo>
                <a:lnTo>
                  <a:pt x="1772" y="427"/>
                </a:lnTo>
                <a:lnTo>
                  <a:pt x="1772" y="430"/>
                </a:lnTo>
                <a:lnTo>
                  <a:pt x="1772" y="431"/>
                </a:lnTo>
                <a:close/>
                <a:moveTo>
                  <a:pt x="1819" y="433"/>
                </a:moveTo>
                <a:lnTo>
                  <a:pt x="1820" y="434"/>
                </a:lnTo>
                <a:lnTo>
                  <a:pt x="1822" y="435"/>
                </a:lnTo>
                <a:lnTo>
                  <a:pt x="1823" y="436"/>
                </a:lnTo>
                <a:lnTo>
                  <a:pt x="1824" y="438"/>
                </a:lnTo>
                <a:lnTo>
                  <a:pt x="1825" y="439"/>
                </a:lnTo>
                <a:lnTo>
                  <a:pt x="1826" y="439"/>
                </a:lnTo>
                <a:lnTo>
                  <a:pt x="1825" y="440"/>
                </a:lnTo>
                <a:lnTo>
                  <a:pt x="1824" y="440"/>
                </a:lnTo>
                <a:lnTo>
                  <a:pt x="1818" y="439"/>
                </a:lnTo>
                <a:lnTo>
                  <a:pt x="1815" y="439"/>
                </a:lnTo>
                <a:lnTo>
                  <a:pt x="1815" y="442"/>
                </a:lnTo>
                <a:lnTo>
                  <a:pt x="1815" y="443"/>
                </a:lnTo>
                <a:lnTo>
                  <a:pt x="1835" y="456"/>
                </a:lnTo>
                <a:lnTo>
                  <a:pt x="1843" y="460"/>
                </a:lnTo>
                <a:lnTo>
                  <a:pt x="1846" y="462"/>
                </a:lnTo>
                <a:lnTo>
                  <a:pt x="1848" y="464"/>
                </a:lnTo>
                <a:lnTo>
                  <a:pt x="1852" y="467"/>
                </a:lnTo>
                <a:lnTo>
                  <a:pt x="1853" y="467"/>
                </a:lnTo>
                <a:lnTo>
                  <a:pt x="1856" y="469"/>
                </a:lnTo>
                <a:lnTo>
                  <a:pt x="1867" y="475"/>
                </a:lnTo>
                <a:lnTo>
                  <a:pt x="1868" y="476"/>
                </a:lnTo>
                <a:lnTo>
                  <a:pt x="1868" y="470"/>
                </a:lnTo>
                <a:lnTo>
                  <a:pt x="1868" y="469"/>
                </a:lnTo>
                <a:lnTo>
                  <a:pt x="1868" y="467"/>
                </a:lnTo>
                <a:lnTo>
                  <a:pt x="1868" y="466"/>
                </a:lnTo>
                <a:lnTo>
                  <a:pt x="1869" y="449"/>
                </a:lnTo>
                <a:lnTo>
                  <a:pt x="1866" y="448"/>
                </a:lnTo>
                <a:lnTo>
                  <a:pt x="1859" y="447"/>
                </a:lnTo>
                <a:lnTo>
                  <a:pt x="1856" y="447"/>
                </a:lnTo>
                <a:lnTo>
                  <a:pt x="1854" y="445"/>
                </a:lnTo>
                <a:lnTo>
                  <a:pt x="1853" y="445"/>
                </a:lnTo>
                <a:lnTo>
                  <a:pt x="1852" y="445"/>
                </a:lnTo>
                <a:lnTo>
                  <a:pt x="1851" y="445"/>
                </a:lnTo>
                <a:lnTo>
                  <a:pt x="1850" y="445"/>
                </a:lnTo>
                <a:lnTo>
                  <a:pt x="1849" y="444"/>
                </a:lnTo>
                <a:lnTo>
                  <a:pt x="1848" y="444"/>
                </a:lnTo>
                <a:lnTo>
                  <a:pt x="1846" y="444"/>
                </a:lnTo>
                <a:lnTo>
                  <a:pt x="1845" y="444"/>
                </a:lnTo>
                <a:lnTo>
                  <a:pt x="1844" y="444"/>
                </a:lnTo>
                <a:lnTo>
                  <a:pt x="1843" y="443"/>
                </a:lnTo>
                <a:lnTo>
                  <a:pt x="1842" y="443"/>
                </a:lnTo>
                <a:lnTo>
                  <a:pt x="1841" y="443"/>
                </a:lnTo>
                <a:lnTo>
                  <a:pt x="1839" y="443"/>
                </a:lnTo>
                <a:lnTo>
                  <a:pt x="1837" y="442"/>
                </a:lnTo>
                <a:lnTo>
                  <a:pt x="1831" y="441"/>
                </a:lnTo>
                <a:lnTo>
                  <a:pt x="1829" y="441"/>
                </a:lnTo>
                <a:lnTo>
                  <a:pt x="1837" y="442"/>
                </a:lnTo>
                <a:lnTo>
                  <a:pt x="1836" y="441"/>
                </a:lnTo>
                <a:lnTo>
                  <a:pt x="1836" y="440"/>
                </a:lnTo>
                <a:lnTo>
                  <a:pt x="1835" y="438"/>
                </a:lnTo>
                <a:lnTo>
                  <a:pt x="1834" y="438"/>
                </a:lnTo>
                <a:lnTo>
                  <a:pt x="1833" y="438"/>
                </a:lnTo>
                <a:lnTo>
                  <a:pt x="1833" y="436"/>
                </a:lnTo>
                <a:lnTo>
                  <a:pt x="1832" y="436"/>
                </a:lnTo>
                <a:lnTo>
                  <a:pt x="1831" y="436"/>
                </a:lnTo>
                <a:lnTo>
                  <a:pt x="1827" y="439"/>
                </a:lnTo>
                <a:lnTo>
                  <a:pt x="1825" y="435"/>
                </a:lnTo>
                <a:lnTo>
                  <a:pt x="1824" y="435"/>
                </a:lnTo>
                <a:lnTo>
                  <a:pt x="1823" y="434"/>
                </a:lnTo>
                <a:lnTo>
                  <a:pt x="1822" y="433"/>
                </a:lnTo>
                <a:lnTo>
                  <a:pt x="1820" y="433"/>
                </a:lnTo>
                <a:lnTo>
                  <a:pt x="1820" y="432"/>
                </a:lnTo>
                <a:lnTo>
                  <a:pt x="1820" y="427"/>
                </a:lnTo>
                <a:lnTo>
                  <a:pt x="1822" y="424"/>
                </a:lnTo>
                <a:lnTo>
                  <a:pt x="1816" y="424"/>
                </a:lnTo>
                <a:lnTo>
                  <a:pt x="1815" y="430"/>
                </a:lnTo>
                <a:lnTo>
                  <a:pt x="1815" y="432"/>
                </a:lnTo>
                <a:lnTo>
                  <a:pt x="1816" y="432"/>
                </a:lnTo>
                <a:lnTo>
                  <a:pt x="1818" y="433"/>
                </a:lnTo>
                <a:lnTo>
                  <a:pt x="1819" y="433"/>
                </a:lnTo>
                <a:close/>
                <a:moveTo>
                  <a:pt x="1750" y="416"/>
                </a:moveTo>
                <a:lnTo>
                  <a:pt x="1753" y="417"/>
                </a:lnTo>
                <a:lnTo>
                  <a:pt x="1755" y="417"/>
                </a:lnTo>
                <a:lnTo>
                  <a:pt x="1755" y="418"/>
                </a:lnTo>
                <a:lnTo>
                  <a:pt x="1756" y="418"/>
                </a:lnTo>
                <a:lnTo>
                  <a:pt x="1757" y="418"/>
                </a:lnTo>
                <a:lnTo>
                  <a:pt x="1758" y="418"/>
                </a:lnTo>
                <a:lnTo>
                  <a:pt x="1759" y="418"/>
                </a:lnTo>
                <a:lnTo>
                  <a:pt x="1763" y="418"/>
                </a:lnTo>
                <a:lnTo>
                  <a:pt x="1766" y="419"/>
                </a:lnTo>
                <a:lnTo>
                  <a:pt x="1767" y="419"/>
                </a:lnTo>
                <a:lnTo>
                  <a:pt x="1768" y="419"/>
                </a:lnTo>
                <a:lnTo>
                  <a:pt x="1770" y="419"/>
                </a:lnTo>
                <a:lnTo>
                  <a:pt x="1772" y="419"/>
                </a:lnTo>
                <a:lnTo>
                  <a:pt x="1774" y="419"/>
                </a:lnTo>
                <a:lnTo>
                  <a:pt x="1774" y="418"/>
                </a:lnTo>
                <a:lnTo>
                  <a:pt x="1774" y="417"/>
                </a:lnTo>
                <a:lnTo>
                  <a:pt x="1772" y="417"/>
                </a:lnTo>
                <a:lnTo>
                  <a:pt x="1770" y="417"/>
                </a:lnTo>
                <a:lnTo>
                  <a:pt x="1769" y="417"/>
                </a:lnTo>
                <a:lnTo>
                  <a:pt x="1767" y="417"/>
                </a:lnTo>
                <a:lnTo>
                  <a:pt x="1765" y="417"/>
                </a:lnTo>
                <a:lnTo>
                  <a:pt x="1764" y="417"/>
                </a:lnTo>
                <a:lnTo>
                  <a:pt x="1757" y="416"/>
                </a:lnTo>
                <a:lnTo>
                  <a:pt x="1752" y="416"/>
                </a:lnTo>
                <a:lnTo>
                  <a:pt x="1750" y="416"/>
                </a:lnTo>
                <a:close/>
                <a:moveTo>
                  <a:pt x="1751" y="386"/>
                </a:moveTo>
                <a:lnTo>
                  <a:pt x="1751" y="385"/>
                </a:lnTo>
                <a:lnTo>
                  <a:pt x="1749" y="385"/>
                </a:lnTo>
                <a:lnTo>
                  <a:pt x="1748" y="385"/>
                </a:lnTo>
                <a:lnTo>
                  <a:pt x="1746" y="385"/>
                </a:lnTo>
                <a:lnTo>
                  <a:pt x="1747" y="386"/>
                </a:lnTo>
                <a:lnTo>
                  <a:pt x="1739" y="386"/>
                </a:lnTo>
                <a:lnTo>
                  <a:pt x="1735" y="386"/>
                </a:lnTo>
                <a:lnTo>
                  <a:pt x="1734" y="388"/>
                </a:lnTo>
                <a:lnTo>
                  <a:pt x="1733" y="389"/>
                </a:lnTo>
                <a:lnTo>
                  <a:pt x="1732" y="390"/>
                </a:lnTo>
                <a:lnTo>
                  <a:pt x="1732" y="391"/>
                </a:lnTo>
                <a:lnTo>
                  <a:pt x="1731" y="391"/>
                </a:lnTo>
                <a:lnTo>
                  <a:pt x="1731" y="392"/>
                </a:lnTo>
                <a:lnTo>
                  <a:pt x="1730" y="392"/>
                </a:lnTo>
                <a:lnTo>
                  <a:pt x="1730" y="393"/>
                </a:lnTo>
                <a:lnTo>
                  <a:pt x="1732" y="394"/>
                </a:lnTo>
                <a:lnTo>
                  <a:pt x="1734" y="396"/>
                </a:lnTo>
                <a:lnTo>
                  <a:pt x="1736" y="397"/>
                </a:lnTo>
                <a:lnTo>
                  <a:pt x="1738" y="398"/>
                </a:lnTo>
                <a:lnTo>
                  <a:pt x="1740" y="400"/>
                </a:lnTo>
                <a:lnTo>
                  <a:pt x="1742" y="401"/>
                </a:lnTo>
                <a:lnTo>
                  <a:pt x="1743" y="402"/>
                </a:lnTo>
                <a:lnTo>
                  <a:pt x="1744" y="400"/>
                </a:lnTo>
                <a:lnTo>
                  <a:pt x="1744" y="399"/>
                </a:lnTo>
                <a:lnTo>
                  <a:pt x="1746" y="398"/>
                </a:lnTo>
                <a:lnTo>
                  <a:pt x="1747" y="396"/>
                </a:lnTo>
                <a:lnTo>
                  <a:pt x="1748" y="393"/>
                </a:lnTo>
                <a:lnTo>
                  <a:pt x="1749" y="391"/>
                </a:lnTo>
                <a:lnTo>
                  <a:pt x="1749" y="390"/>
                </a:lnTo>
                <a:lnTo>
                  <a:pt x="1750" y="389"/>
                </a:lnTo>
                <a:lnTo>
                  <a:pt x="1751" y="388"/>
                </a:lnTo>
                <a:lnTo>
                  <a:pt x="1751" y="386"/>
                </a:lnTo>
                <a:close/>
                <a:moveTo>
                  <a:pt x="1729" y="394"/>
                </a:moveTo>
                <a:lnTo>
                  <a:pt x="1729" y="396"/>
                </a:lnTo>
                <a:lnTo>
                  <a:pt x="1729" y="397"/>
                </a:lnTo>
                <a:lnTo>
                  <a:pt x="1729" y="398"/>
                </a:lnTo>
                <a:lnTo>
                  <a:pt x="1727" y="398"/>
                </a:lnTo>
                <a:lnTo>
                  <a:pt x="1727" y="399"/>
                </a:lnTo>
                <a:lnTo>
                  <a:pt x="1727" y="400"/>
                </a:lnTo>
                <a:lnTo>
                  <a:pt x="1727" y="399"/>
                </a:lnTo>
                <a:lnTo>
                  <a:pt x="1727" y="398"/>
                </a:lnTo>
                <a:lnTo>
                  <a:pt x="1729" y="398"/>
                </a:lnTo>
                <a:lnTo>
                  <a:pt x="1729" y="397"/>
                </a:lnTo>
                <a:lnTo>
                  <a:pt x="1729" y="396"/>
                </a:lnTo>
                <a:lnTo>
                  <a:pt x="1729" y="394"/>
                </a:lnTo>
                <a:close/>
                <a:moveTo>
                  <a:pt x="1730" y="393"/>
                </a:moveTo>
                <a:lnTo>
                  <a:pt x="1730" y="394"/>
                </a:lnTo>
                <a:lnTo>
                  <a:pt x="1730" y="393"/>
                </a:lnTo>
                <a:close/>
                <a:moveTo>
                  <a:pt x="1775" y="367"/>
                </a:moveTo>
                <a:lnTo>
                  <a:pt x="1777" y="365"/>
                </a:lnTo>
                <a:lnTo>
                  <a:pt x="1778" y="365"/>
                </a:lnTo>
                <a:lnTo>
                  <a:pt x="1780" y="366"/>
                </a:lnTo>
                <a:lnTo>
                  <a:pt x="1782" y="364"/>
                </a:lnTo>
                <a:lnTo>
                  <a:pt x="1783" y="363"/>
                </a:lnTo>
                <a:lnTo>
                  <a:pt x="1785" y="360"/>
                </a:lnTo>
                <a:lnTo>
                  <a:pt x="1786" y="359"/>
                </a:lnTo>
                <a:lnTo>
                  <a:pt x="1788" y="358"/>
                </a:lnTo>
                <a:lnTo>
                  <a:pt x="1789" y="358"/>
                </a:lnTo>
                <a:lnTo>
                  <a:pt x="1784" y="356"/>
                </a:lnTo>
                <a:lnTo>
                  <a:pt x="1785" y="355"/>
                </a:lnTo>
                <a:lnTo>
                  <a:pt x="1785" y="350"/>
                </a:lnTo>
                <a:lnTo>
                  <a:pt x="1782" y="354"/>
                </a:lnTo>
                <a:lnTo>
                  <a:pt x="1781" y="355"/>
                </a:lnTo>
                <a:lnTo>
                  <a:pt x="1780" y="356"/>
                </a:lnTo>
                <a:lnTo>
                  <a:pt x="1778" y="356"/>
                </a:lnTo>
                <a:lnTo>
                  <a:pt x="1778" y="357"/>
                </a:lnTo>
                <a:lnTo>
                  <a:pt x="1777" y="357"/>
                </a:lnTo>
                <a:lnTo>
                  <a:pt x="1776" y="357"/>
                </a:lnTo>
                <a:lnTo>
                  <a:pt x="1776" y="358"/>
                </a:lnTo>
                <a:lnTo>
                  <a:pt x="1775" y="358"/>
                </a:lnTo>
                <a:lnTo>
                  <a:pt x="1774" y="359"/>
                </a:lnTo>
                <a:lnTo>
                  <a:pt x="1773" y="359"/>
                </a:lnTo>
                <a:lnTo>
                  <a:pt x="1772" y="360"/>
                </a:lnTo>
                <a:lnTo>
                  <a:pt x="1770" y="362"/>
                </a:lnTo>
                <a:lnTo>
                  <a:pt x="1769" y="362"/>
                </a:lnTo>
                <a:lnTo>
                  <a:pt x="1768" y="362"/>
                </a:lnTo>
                <a:lnTo>
                  <a:pt x="1768" y="363"/>
                </a:lnTo>
                <a:lnTo>
                  <a:pt x="1767" y="363"/>
                </a:lnTo>
                <a:lnTo>
                  <a:pt x="1766" y="363"/>
                </a:lnTo>
                <a:lnTo>
                  <a:pt x="1765" y="364"/>
                </a:lnTo>
                <a:lnTo>
                  <a:pt x="1764" y="364"/>
                </a:lnTo>
                <a:lnTo>
                  <a:pt x="1764" y="365"/>
                </a:lnTo>
                <a:lnTo>
                  <a:pt x="1763" y="365"/>
                </a:lnTo>
                <a:lnTo>
                  <a:pt x="1761" y="366"/>
                </a:lnTo>
                <a:lnTo>
                  <a:pt x="1765" y="372"/>
                </a:lnTo>
                <a:lnTo>
                  <a:pt x="1769" y="369"/>
                </a:lnTo>
                <a:lnTo>
                  <a:pt x="1770" y="368"/>
                </a:lnTo>
                <a:lnTo>
                  <a:pt x="1774" y="367"/>
                </a:lnTo>
                <a:lnTo>
                  <a:pt x="1775" y="367"/>
                </a:lnTo>
                <a:close/>
                <a:moveTo>
                  <a:pt x="1774" y="356"/>
                </a:moveTo>
                <a:lnTo>
                  <a:pt x="1769" y="351"/>
                </a:lnTo>
                <a:lnTo>
                  <a:pt x="1769" y="352"/>
                </a:lnTo>
                <a:lnTo>
                  <a:pt x="1768" y="354"/>
                </a:lnTo>
                <a:lnTo>
                  <a:pt x="1767" y="354"/>
                </a:lnTo>
                <a:lnTo>
                  <a:pt x="1769" y="358"/>
                </a:lnTo>
                <a:lnTo>
                  <a:pt x="1772" y="358"/>
                </a:lnTo>
                <a:lnTo>
                  <a:pt x="1773" y="357"/>
                </a:lnTo>
                <a:lnTo>
                  <a:pt x="1774" y="356"/>
                </a:lnTo>
                <a:close/>
                <a:moveTo>
                  <a:pt x="1941" y="287"/>
                </a:moveTo>
                <a:lnTo>
                  <a:pt x="1936" y="287"/>
                </a:lnTo>
                <a:lnTo>
                  <a:pt x="1935" y="297"/>
                </a:lnTo>
                <a:lnTo>
                  <a:pt x="1935" y="307"/>
                </a:lnTo>
                <a:lnTo>
                  <a:pt x="1934" y="314"/>
                </a:lnTo>
                <a:lnTo>
                  <a:pt x="1945" y="314"/>
                </a:lnTo>
                <a:lnTo>
                  <a:pt x="1958" y="315"/>
                </a:lnTo>
                <a:lnTo>
                  <a:pt x="1959" y="316"/>
                </a:lnTo>
                <a:lnTo>
                  <a:pt x="1959" y="314"/>
                </a:lnTo>
                <a:lnTo>
                  <a:pt x="1960" y="312"/>
                </a:lnTo>
                <a:lnTo>
                  <a:pt x="1960" y="310"/>
                </a:lnTo>
                <a:lnTo>
                  <a:pt x="1960" y="308"/>
                </a:lnTo>
                <a:lnTo>
                  <a:pt x="1960" y="307"/>
                </a:lnTo>
                <a:lnTo>
                  <a:pt x="1960" y="305"/>
                </a:lnTo>
                <a:lnTo>
                  <a:pt x="1960" y="304"/>
                </a:lnTo>
                <a:lnTo>
                  <a:pt x="1960" y="301"/>
                </a:lnTo>
                <a:lnTo>
                  <a:pt x="1961" y="300"/>
                </a:lnTo>
                <a:lnTo>
                  <a:pt x="1961" y="298"/>
                </a:lnTo>
                <a:lnTo>
                  <a:pt x="1961" y="296"/>
                </a:lnTo>
                <a:lnTo>
                  <a:pt x="1961" y="295"/>
                </a:lnTo>
                <a:lnTo>
                  <a:pt x="1961" y="292"/>
                </a:lnTo>
                <a:lnTo>
                  <a:pt x="1961" y="291"/>
                </a:lnTo>
                <a:lnTo>
                  <a:pt x="1961" y="290"/>
                </a:lnTo>
                <a:lnTo>
                  <a:pt x="1961" y="289"/>
                </a:lnTo>
                <a:lnTo>
                  <a:pt x="1956" y="289"/>
                </a:lnTo>
                <a:lnTo>
                  <a:pt x="1952" y="288"/>
                </a:lnTo>
                <a:lnTo>
                  <a:pt x="1944" y="288"/>
                </a:lnTo>
                <a:lnTo>
                  <a:pt x="1941" y="287"/>
                </a:lnTo>
                <a:close/>
                <a:moveTo>
                  <a:pt x="1805" y="296"/>
                </a:moveTo>
                <a:lnTo>
                  <a:pt x="1803" y="292"/>
                </a:lnTo>
                <a:lnTo>
                  <a:pt x="1802" y="291"/>
                </a:lnTo>
                <a:lnTo>
                  <a:pt x="1801" y="292"/>
                </a:lnTo>
                <a:lnTo>
                  <a:pt x="1801" y="293"/>
                </a:lnTo>
                <a:lnTo>
                  <a:pt x="1801" y="297"/>
                </a:lnTo>
                <a:lnTo>
                  <a:pt x="1805" y="296"/>
                </a:lnTo>
                <a:close/>
                <a:moveTo>
                  <a:pt x="1254" y="583"/>
                </a:moveTo>
                <a:lnTo>
                  <a:pt x="1242" y="583"/>
                </a:lnTo>
                <a:lnTo>
                  <a:pt x="1241" y="585"/>
                </a:lnTo>
                <a:lnTo>
                  <a:pt x="1241" y="587"/>
                </a:lnTo>
                <a:lnTo>
                  <a:pt x="1242" y="587"/>
                </a:lnTo>
                <a:lnTo>
                  <a:pt x="1247" y="587"/>
                </a:lnTo>
                <a:lnTo>
                  <a:pt x="1251" y="587"/>
                </a:lnTo>
                <a:lnTo>
                  <a:pt x="1254" y="587"/>
                </a:lnTo>
                <a:lnTo>
                  <a:pt x="1258" y="587"/>
                </a:lnTo>
                <a:lnTo>
                  <a:pt x="1262" y="587"/>
                </a:lnTo>
                <a:lnTo>
                  <a:pt x="1266" y="587"/>
                </a:lnTo>
                <a:lnTo>
                  <a:pt x="1267" y="587"/>
                </a:lnTo>
                <a:lnTo>
                  <a:pt x="1267" y="583"/>
                </a:lnTo>
                <a:lnTo>
                  <a:pt x="1265" y="583"/>
                </a:lnTo>
                <a:lnTo>
                  <a:pt x="1259" y="583"/>
                </a:lnTo>
                <a:lnTo>
                  <a:pt x="1256" y="583"/>
                </a:lnTo>
                <a:lnTo>
                  <a:pt x="1254" y="583"/>
                </a:lnTo>
                <a:close/>
                <a:moveTo>
                  <a:pt x="884" y="688"/>
                </a:moveTo>
                <a:lnTo>
                  <a:pt x="882" y="687"/>
                </a:lnTo>
                <a:lnTo>
                  <a:pt x="879" y="687"/>
                </a:lnTo>
                <a:lnTo>
                  <a:pt x="877" y="687"/>
                </a:lnTo>
                <a:lnTo>
                  <a:pt x="877" y="691"/>
                </a:lnTo>
                <a:lnTo>
                  <a:pt x="881" y="691"/>
                </a:lnTo>
                <a:lnTo>
                  <a:pt x="884" y="691"/>
                </a:lnTo>
                <a:lnTo>
                  <a:pt x="884" y="688"/>
                </a:lnTo>
                <a:close/>
                <a:moveTo>
                  <a:pt x="876" y="681"/>
                </a:moveTo>
                <a:lnTo>
                  <a:pt x="868" y="681"/>
                </a:lnTo>
                <a:lnTo>
                  <a:pt x="869" y="683"/>
                </a:lnTo>
                <a:lnTo>
                  <a:pt x="869" y="684"/>
                </a:lnTo>
                <a:lnTo>
                  <a:pt x="870" y="686"/>
                </a:lnTo>
                <a:lnTo>
                  <a:pt x="876" y="686"/>
                </a:lnTo>
                <a:lnTo>
                  <a:pt x="876" y="685"/>
                </a:lnTo>
                <a:lnTo>
                  <a:pt x="876" y="683"/>
                </a:lnTo>
                <a:lnTo>
                  <a:pt x="876" y="681"/>
                </a:lnTo>
                <a:close/>
                <a:moveTo>
                  <a:pt x="865" y="664"/>
                </a:moveTo>
                <a:lnTo>
                  <a:pt x="861" y="664"/>
                </a:lnTo>
                <a:lnTo>
                  <a:pt x="861" y="671"/>
                </a:lnTo>
                <a:lnTo>
                  <a:pt x="859" y="670"/>
                </a:lnTo>
                <a:lnTo>
                  <a:pt x="859" y="671"/>
                </a:lnTo>
                <a:lnTo>
                  <a:pt x="859" y="677"/>
                </a:lnTo>
                <a:lnTo>
                  <a:pt x="861" y="677"/>
                </a:lnTo>
                <a:lnTo>
                  <a:pt x="864" y="677"/>
                </a:lnTo>
                <a:lnTo>
                  <a:pt x="864" y="671"/>
                </a:lnTo>
                <a:lnTo>
                  <a:pt x="865" y="671"/>
                </a:lnTo>
                <a:lnTo>
                  <a:pt x="865" y="675"/>
                </a:lnTo>
                <a:lnTo>
                  <a:pt x="865" y="677"/>
                </a:lnTo>
                <a:lnTo>
                  <a:pt x="868" y="677"/>
                </a:lnTo>
                <a:lnTo>
                  <a:pt x="870" y="677"/>
                </a:lnTo>
                <a:lnTo>
                  <a:pt x="873" y="677"/>
                </a:lnTo>
                <a:lnTo>
                  <a:pt x="876" y="677"/>
                </a:lnTo>
                <a:lnTo>
                  <a:pt x="876" y="675"/>
                </a:lnTo>
                <a:lnTo>
                  <a:pt x="876" y="672"/>
                </a:lnTo>
                <a:lnTo>
                  <a:pt x="876" y="671"/>
                </a:lnTo>
                <a:lnTo>
                  <a:pt x="876" y="670"/>
                </a:lnTo>
                <a:lnTo>
                  <a:pt x="876" y="669"/>
                </a:lnTo>
                <a:lnTo>
                  <a:pt x="876" y="668"/>
                </a:lnTo>
                <a:lnTo>
                  <a:pt x="876" y="667"/>
                </a:lnTo>
                <a:lnTo>
                  <a:pt x="865" y="666"/>
                </a:lnTo>
                <a:lnTo>
                  <a:pt x="865" y="664"/>
                </a:lnTo>
                <a:close/>
                <a:moveTo>
                  <a:pt x="797" y="788"/>
                </a:moveTo>
                <a:lnTo>
                  <a:pt x="795" y="787"/>
                </a:lnTo>
                <a:lnTo>
                  <a:pt x="795" y="788"/>
                </a:lnTo>
                <a:lnTo>
                  <a:pt x="796" y="789"/>
                </a:lnTo>
                <a:lnTo>
                  <a:pt x="796" y="788"/>
                </a:lnTo>
                <a:lnTo>
                  <a:pt x="797" y="788"/>
                </a:lnTo>
                <a:close/>
                <a:moveTo>
                  <a:pt x="780" y="777"/>
                </a:moveTo>
                <a:lnTo>
                  <a:pt x="780" y="779"/>
                </a:lnTo>
                <a:lnTo>
                  <a:pt x="785" y="779"/>
                </a:lnTo>
                <a:lnTo>
                  <a:pt x="784" y="778"/>
                </a:lnTo>
                <a:lnTo>
                  <a:pt x="783" y="778"/>
                </a:lnTo>
                <a:lnTo>
                  <a:pt x="782" y="777"/>
                </a:lnTo>
                <a:lnTo>
                  <a:pt x="780" y="777"/>
                </a:lnTo>
                <a:close/>
                <a:moveTo>
                  <a:pt x="571" y="824"/>
                </a:moveTo>
                <a:lnTo>
                  <a:pt x="572" y="824"/>
                </a:lnTo>
                <a:lnTo>
                  <a:pt x="572" y="823"/>
                </a:lnTo>
                <a:lnTo>
                  <a:pt x="573" y="822"/>
                </a:lnTo>
                <a:lnTo>
                  <a:pt x="567" y="821"/>
                </a:lnTo>
                <a:lnTo>
                  <a:pt x="566" y="821"/>
                </a:lnTo>
                <a:lnTo>
                  <a:pt x="564" y="821"/>
                </a:lnTo>
                <a:lnTo>
                  <a:pt x="564" y="823"/>
                </a:lnTo>
                <a:lnTo>
                  <a:pt x="565" y="824"/>
                </a:lnTo>
                <a:lnTo>
                  <a:pt x="567" y="824"/>
                </a:lnTo>
                <a:lnTo>
                  <a:pt x="571" y="826"/>
                </a:lnTo>
                <a:lnTo>
                  <a:pt x="571" y="824"/>
                </a:lnTo>
                <a:close/>
                <a:moveTo>
                  <a:pt x="540" y="727"/>
                </a:moveTo>
                <a:lnTo>
                  <a:pt x="541" y="718"/>
                </a:lnTo>
                <a:lnTo>
                  <a:pt x="540" y="718"/>
                </a:lnTo>
                <a:lnTo>
                  <a:pt x="538" y="718"/>
                </a:lnTo>
                <a:lnTo>
                  <a:pt x="538" y="727"/>
                </a:lnTo>
                <a:lnTo>
                  <a:pt x="540" y="727"/>
                </a:lnTo>
                <a:close/>
                <a:moveTo>
                  <a:pt x="619" y="647"/>
                </a:moveTo>
                <a:lnTo>
                  <a:pt x="621" y="647"/>
                </a:lnTo>
                <a:lnTo>
                  <a:pt x="617" y="647"/>
                </a:lnTo>
                <a:lnTo>
                  <a:pt x="613" y="646"/>
                </a:lnTo>
                <a:lnTo>
                  <a:pt x="607" y="646"/>
                </a:lnTo>
                <a:lnTo>
                  <a:pt x="606" y="652"/>
                </a:lnTo>
                <a:lnTo>
                  <a:pt x="605" y="655"/>
                </a:lnTo>
                <a:lnTo>
                  <a:pt x="602" y="659"/>
                </a:lnTo>
                <a:lnTo>
                  <a:pt x="601" y="662"/>
                </a:lnTo>
                <a:lnTo>
                  <a:pt x="598" y="667"/>
                </a:lnTo>
                <a:lnTo>
                  <a:pt x="593" y="677"/>
                </a:lnTo>
                <a:lnTo>
                  <a:pt x="596" y="677"/>
                </a:lnTo>
                <a:lnTo>
                  <a:pt x="599" y="677"/>
                </a:lnTo>
                <a:lnTo>
                  <a:pt x="616" y="677"/>
                </a:lnTo>
                <a:lnTo>
                  <a:pt x="616" y="675"/>
                </a:lnTo>
                <a:lnTo>
                  <a:pt x="616" y="672"/>
                </a:lnTo>
                <a:lnTo>
                  <a:pt x="616" y="671"/>
                </a:lnTo>
                <a:lnTo>
                  <a:pt x="616" y="670"/>
                </a:lnTo>
                <a:lnTo>
                  <a:pt x="615" y="668"/>
                </a:lnTo>
                <a:lnTo>
                  <a:pt x="614" y="666"/>
                </a:lnTo>
                <a:lnTo>
                  <a:pt x="615" y="663"/>
                </a:lnTo>
                <a:lnTo>
                  <a:pt x="615" y="660"/>
                </a:lnTo>
                <a:lnTo>
                  <a:pt x="616" y="658"/>
                </a:lnTo>
                <a:lnTo>
                  <a:pt x="617" y="655"/>
                </a:lnTo>
                <a:lnTo>
                  <a:pt x="619" y="647"/>
                </a:lnTo>
                <a:close/>
                <a:moveTo>
                  <a:pt x="357" y="578"/>
                </a:moveTo>
                <a:lnTo>
                  <a:pt x="357" y="571"/>
                </a:lnTo>
                <a:lnTo>
                  <a:pt x="357" y="566"/>
                </a:lnTo>
                <a:lnTo>
                  <a:pt x="357" y="563"/>
                </a:lnTo>
                <a:lnTo>
                  <a:pt x="361" y="560"/>
                </a:lnTo>
                <a:lnTo>
                  <a:pt x="363" y="557"/>
                </a:lnTo>
                <a:lnTo>
                  <a:pt x="364" y="554"/>
                </a:lnTo>
                <a:lnTo>
                  <a:pt x="359" y="548"/>
                </a:lnTo>
                <a:lnTo>
                  <a:pt x="356" y="548"/>
                </a:lnTo>
                <a:lnTo>
                  <a:pt x="352" y="548"/>
                </a:lnTo>
                <a:lnTo>
                  <a:pt x="352" y="549"/>
                </a:lnTo>
                <a:lnTo>
                  <a:pt x="351" y="549"/>
                </a:lnTo>
                <a:lnTo>
                  <a:pt x="351" y="550"/>
                </a:lnTo>
                <a:lnTo>
                  <a:pt x="351" y="551"/>
                </a:lnTo>
                <a:lnTo>
                  <a:pt x="351" y="552"/>
                </a:lnTo>
                <a:lnTo>
                  <a:pt x="351" y="553"/>
                </a:lnTo>
                <a:lnTo>
                  <a:pt x="351" y="554"/>
                </a:lnTo>
                <a:lnTo>
                  <a:pt x="351" y="556"/>
                </a:lnTo>
                <a:lnTo>
                  <a:pt x="351" y="557"/>
                </a:lnTo>
                <a:lnTo>
                  <a:pt x="351" y="558"/>
                </a:lnTo>
                <a:lnTo>
                  <a:pt x="349" y="558"/>
                </a:lnTo>
                <a:lnTo>
                  <a:pt x="348" y="558"/>
                </a:lnTo>
                <a:lnTo>
                  <a:pt x="348" y="557"/>
                </a:lnTo>
                <a:lnTo>
                  <a:pt x="347" y="557"/>
                </a:lnTo>
                <a:lnTo>
                  <a:pt x="346" y="559"/>
                </a:lnTo>
                <a:lnTo>
                  <a:pt x="344" y="558"/>
                </a:lnTo>
                <a:lnTo>
                  <a:pt x="338" y="566"/>
                </a:lnTo>
                <a:lnTo>
                  <a:pt x="336" y="566"/>
                </a:lnTo>
                <a:lnTo>
                  <a:pt x="335" y="566"/>
                </a:lnTo>
                <a:lnTo>
                  <a:pt x="334" y="567"/>
                </a:lnTo>
                <a:lnTo>
                  <a:pt x="332" y="567"/>
                </a:lnTo>
                <a:lnTo>
                  <a:pt x="326" y="575"/>
                </a:lnTo>
                <a:lnTo>
                  <a:pt x="326" y="576"/>
                </a:lnTo>
                <a:lnTo>
                  <a:pt x="328" y="578"/>
                </a:lnTo>
                <a:lnTo>
                  <a:pt x="330" y="579"/>
                </a:lnTo>
                <a:lnTo>
                  <a:pt x="331" y="580"/>
                </a:lnTo>
                <a:lnTo>
                  <a:pt x="332" y="580"/>
                </a:lnTo>
                <a:lnTo>
                  <a:pt x="332" y="582"/>
                </a:lnTo>
                <a:lnTo>
                  <a:pt x="334" y="583"/>
                </a:lnTo>
                <a:lnTo>
                  <a:pt x="335" y="584"/>
                </a:lnTo>
                <a:lnTo>
                  <a:pt x="337" y="584"/>
                </a:lnTo>
                <a:lnTo>
                  <a:pt x="338" y="585"/>
                </a:lnTo>
                <a:lnTo>
                  <a:pt x="339" y="585"/>
                </a:lnTo>
                <a:lnTo>
                  <a:pt x="342" y="587"/>
                </a:lnTo>
                <a:lnTo>
                  <a:pt x="348" y="590"/>
                </a:lnTo>
                <a:lnTo>
                  <a:pt x="351" y="591"/>
                </a:lnTo>
                <a:lnTo>
                  <a:pt x="352" y="591"/>
                </a:lnTo>
                <a:lnTo>
                  <a:pt x="353" y="592"/>
                </a:lnTo>
                <a:lnTo>
                  <a:pt x="354" y="592"/>
                </a:lnTo>
                <a:lnTo>
                  <a:pt x="355" y="592"/>
                </a:lnTo>
                <a:lnTo>
                  <a:pt x="356" y="592"/>
                </a:lnTo>
                <a:lnTo>
                  <a:pt x="356" y="585"/>
                </a:lnTo>
                <a:lnTo>
                  <a:pt x="356" y="582"/>
                </a:lnTo>
                <a:lnTo>
                  <a:pt x="357" y="578"/>
                </a:lnTo>
                <a:close/>
                <a:moveTo>
                  <a:pt x="503" y="493"/>
                </a:moveTo>
                <a:lnTo>
                  <a:pt x="504" y="490"/>
                </a:lnTo>
                <a:lnTo>
                  <a:pt x="505" y="486"/>
                </a:lnTo>
                <a:lnTo>
                  <a:pt x="506" y="484"/>
                </a:lnTo>
                <a:lnTo>
                  <a:pt x="503" y="483"/>
                </a:lnTo>
                <a:lnTo>
                  <a:pt x="498" y="483"/>
                </a:lnTo>
                <a:lnTo>
                  <a:pt x="497" y="483"/>
                </a:lnTo>
                <a:lnTo>
                  <a:pt x="497" y="489"/>
                </a:lnTo>
                <a:lnTo>
                  <a:pt x="497" y="493"/>
                </a:lnTo>
                <a:lnTo>
                  <a:pt x="503" y="493"/>
                </a:lnTo>
                <a:close/>
                <a:moveTo>
                  <a:pt x="920" y="2010"/>
                </a:moveTo>
                <a:lnTo>
                  <a:pt x="924" y="2009"/>
                </a:lnTo>
                <a:lnTo>
                  <a:pt x="926" y="2005"/>
                </a:lnTo>
                <a:lnTo>
                  <a:pt x="921" y="2005"/>
                </a:lnTo>
                <a:lnTo>
                  <a:pt x="920" y="2010"/>
                </a:lnTo>
                <a:close/>
                <a:moveTo>
                  <a:pt x="954" y="2077"/>
                </a:moveTo>
                <a:lnTo>
                  <a:pt x="955" y="2077"/>
                </a:lnTo>
                <a:lnTo>
                  <a:pt x="954" y="2077"/>
                </a:lnTo>
                <a:close/>
                <a:moveTo>
                  <a:pt x="1572" y="2140"/>
                </a:moveTo>
                <a:lnTo>
                  <a:pt x="1580" y="2139"/>
                </a:lnTo>
                <a:lnTo>
                  <a:pt x="1579" y="2136"/>
                </a:lnTo>
                <a:lnTo>
                  <a:pt x="1579" y="2132"/>
                </a:lnTo>
                <a:lnTo>
                  <a:pt x="1579" y="2131"/>
                </a:lnTo>
                <a:lnTo>
                  <a:pt x="1571" y="2132"/>
                </a:lnTo>
                <a:lnTo>
                  <a:pt x="1571" y="2134"/>
                </a:lnTo>
                <a:lnTo>
                  <a:pt x="1572" y="2135"/>
                </a:lnTo>
                <a:lnTo>
                  <a:pt x="1572" y="2137"/>
                </a:lnTo>
                <a:lnTo>
                  <a:pt x="1572" y="2138"/>
                </a:lnTo>
                <a:lnTo>
                  <a:pt x="1572" y="2139"/>
                </a:lnTo>
                <a:lnTo>
                  <a:pt x="1572" y="2140"/>
                </a:lnTo>
                <a:close/>
                <a:moveTo>
                  <a:pt x="1437" y="2170"/>
                </a:moveTo>
                <a:lnTo>
                  <a:pt x="1435" y="2170"/>
                </a:lnTo>
                <a:lnTo>
                  <a:pt x="1430" y="2170"/>
                </a:lnTo>
                <a:lnTo>
                  <a:pt x="1431" y="2171"/>
                </a:lnTo>
                <a:lnTo>
                  <a:pt x="1433" y="2171"/>
                </a:lnTo>
                <a:lnTo>
                  <a:pt x="1433" y="2173"/>
                </a:lnTo>
                <a:lnTo>
                  <a:pt x="1433" y="2174"/>
                </a:lnTo>
                <a:lnTo>
                  <a:pt x="1431" y="2174"/>
                </a:lnTo>
                <a:lnTo>
                  <a:pt x="1430" y="2174"/>
                </a:lnTo>
                <a:lnTo>
                  <a:pt x="1425" y="2174"/>
                </a:lnTo>
                <a:lnTo>
                  <a:pt x="1426" y="2178"/>
                </a:lnTo>
                <a:lnTo>
                  <a:pt x="1426" y="2179"/>
                </a:lnTo>
                <a:lnTo>
                  <a:pt x="1426" y="2180"/>
                </a:lnTo>
                <a:lnTo>
                  <a:pt x="1431" y="2180"/>
                </a:lnTo>
                <a:lnTo>
                  <a:pt x="1435" y="2180"/>
                </a:lnTo>
                <a:lnTo>
                  <a:pt x="1443" y="2181"/>
                </a:lnTo>
                <a:lnTo>
                  <a:pt x="1443" y="2184"/>
                </a:lnTo>
                <a:lnTo>
                  <a:pt x="1443" y="2186"/>
                </a:lnTo>
                <a:lnTo>
                  <a:pt x="1430" y="2186"/>
                </a:lnTo>
                <a:lnTo>
                  <a:pt x="1426" y="2185"/>
                </a:lnTo>
                <a:lnTo>
                  <a:pt x="1426" y="2186"/>
                </a:lnTo>
                <a:lnTo>
                  <a:pt x="1426" y="2188"/>
                </a:lnTo>
                <a:lnTo>
                  <a:pt x="1426" y="2193"/>
                </a:lnTo>
                <a:lnTo>
                  <a:pt x="1427" y="2193"/>
                </a:lnTo>
                <a:lnTo>
                  <a:pt x="1430" y="2193"/>
                </a:lnTo>
                <a:lnTo>
                  <a:pt x="1431" y="2193"/>
                </a:lnTo>
                <a:lnTo>
                  <a:pt x="1434" y="2193"/>
                </a:lnTo>
                <a:lnTo>
                  <a:pt x="1435" y="2194"/>
                </a:lnTo>
                <a:lnTo>
                  <a:pt x="1448" y="2194"/>
                </a:lnTo>
                <a:lnTo>
                  <a:pt x="1451" y="2194"/>
                </a:lnTo>
                <a:lnTo>
                  <a:pt x="1452" y="2194"/>
                </a:lnTo>
                <a:lnTo>
                  <a:pt x="1454" y="2194"/>
                </a:lnTo>
                <a:lnTo>
                  <a:pt x="1455" y="2194"/>
                </a:lnTo>
                <a:lnTo>
                  <a:pt x="1456" y="2195"/>
                </a:lnTo>
                <a:lnTo>
                  <a:pt x="1457" y="2195"/>
                </a:lnTo>
                <a:lnTo>
                  <a:pt x="1460" y="2195"/>
                </a:lnTo>
                <a:lnTo>
                  <a:pt x="1461" y="2195"/>
                </a:lnTo>
                <a:lnTo>
                  <a:pt x="1462" y="2195"/>
                </a:lnTo>
                <a:lnTo>
                  <a:pt x="1463" y="2195"/>
                </a:lnTo>
                <a:lnTo>
                  <a:pt x="1464" y="2195"/>
                </a:lnTo>
                <a:lnTo>
                  <a:pt x="1468" y="2195"/>
                </a:lnTo>
                <a:lnTo>
                  <a:pt x="1468" y="2191"/>
                </a:lnTo>
                <a:lnTo>
                  <a:pt x="1469" y="2191"/>
                </a:lnTo>
                <a:lnTo>
                  <a:pt x="1469" y="2190"/>
                </a:lnTo>
                <a:lnTo>
                  <a:pt x="1469" y="2189"/>
                </a:lnTo>
                <a:lnTo>
                  <a:pt x="1469" y="2188"/>
                </a:lnTo>
                <a:lnTo>
                  <a:pt x="1469" y="2187"/>
                </a:lnTo>
                <a:lnTo>
                  <a:pt x="1468" y="2187"/>
                </a:lnTo>
                <a:lnTo>
                  <a:pt x="1467" y="2187"/>
                </a:lnTo>
                <a:lnTo>
                  <a:pt x="1465" y="2187"/>
                </a:lnTo>
                <a:lnTo>
                  <a:pt x="1464" y="2187"/>
                </a:lnTo>
                <a:lnTo>
                  <a:pt x="1463" y="2187"/>
                </a:lnTo>
                <a:lnTo>
                  <a:pt x="1462" y="2187"/>
                </a:lnTo>
                <a:lnTo>
                  <a:pt x="1461" y="2187"/>
                </a:lnTo>
                <a:lnTo>
                  <a:pt x="1457" y="2187"/>
                </a:lnTo>
                <a:lnTo>
                  <a:pt x="1457" y="2185"/>
                </a:lnTo>
                <a:lnTo>
                  <a:pt x="1457" y="2182"/>
                </a:lnTo>
                <a:lnTo>
                  <a:pt x="1457" y="2179"/>
                </a:lnTo>
                <a:lnTo>
                  <a:pt x="1457" y="2177"/>
                </a:lnTo>
                <a:lnTo>
                  <a:pt x="1457" y="2176"/>
                </a:lnTo>
                <a:lnTo>
                  <a:pt x="1457" y="2171"/>
                </a:lnTo>
                <a:lnTo>
                  <a:pt x="1439" y="2171"/>
                </a:lnTo>
                <a:lnTo>
                  <a:pt x="1439" y="2170"/>
                </a:lnTo>
                <a:lnTo>
                  <a:pt x="1439" y="2168"/>
                </a:lnTo>
                <a:lnTo>
                  <a:pt x="1439" y="2165"/>
                </a:lnTo>
                <a:lnTo>
                  <a:pt x="1438" y="2165"/>
                </a:lnTo>
                <a:lnTo>
                  <a:pt x="1437" y="2165"/>
                </a:lnTo>
                <a:lnTo>
                  <a:pt x="1437" y="2170"/>
                </a:lnTo>
                <a:close/>
                <a:moveTo>
                  <a:pt x="1242" y="2189"/>
                </a:moveTo>
                <a:lnTo>
                  <a:pt x="1242" y="2184"/>
                </a:lnTo>
                <a:lnTo>
                  <a:pt x="1237" y="2184"/>
                </a:lnTo>
                <a:lnTo>
                  <a:pt x="1236" y="2184"/>
                </a:lnTo>
                <a:lnTo>
                  <a:pt x="1233" y="2184"/>
                </a:lnTo>
                <a:lnTo>
                  <a:pt x="1232" y="2184"/>
                </a:lnTo>
                <a:lnTo>
                  <a:pt x="1226" y="2182"/>
                </a:lnTo>
                <a:lnTo>
                  <a:pt x="1227" y="2187"/>
                </a:lnTo>
                <a:lnTo>
                  <a:pt x="1227" y="2188"/>
                </a:lnTo>
                <a:lnTo>
                  <a:pt x="1228" y="2188"/>
                </a:lnTo>
                <a:lnTo>
                  <a:pt x="1232" y="2188"/>
                </a:lnTo>
                <a:lnTo>
                  <a:pt x="1234" y="2188"/>
                </a:lnTo>
                <a:lnTo>
                  <a:pt x="1237" y="2188"/>
                </a:lnTo>
                <a:lnTo>
                  <a:pt x="1239" y="2189"/>
                </a:lnTo>
                <a:lnTo>
                  <a:pt x="1242" y="2189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11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Greensboro</a:t>
            </a:r>
          </a:p>
        </p:txBody>
      </p:sp>
      <p:sp>
        <p:nvSpPr>
          <p:cNvPr id="2" name="Freeform 1515">
            <a:extLst>
              <a:ext uri="{FF2B5EF4-FFF2-40B4-BE49-F238E27FC236}">
                <a16:creationId xmlns:a16="http://schemas.microsoft.com/office/drawing/2014/main" id="{F2BE52EC-5A25-01E3-648B-A658370FC68C}"/>
              </a:ext>
            </a:extLst>
          </p:cNvPr>
          <p:cNvSpPr>
            <a:spLocks noEditPoints="1"/>
          </p:cNvSpPr>
          <p:nvPr/>
        </p:nvSpPr>
        <p:spPr bwMode="auto">
          <a:xfrm>
            <a:off x="457200" y="1491630"/>
            <a:ext cx="4152819" cy="3024336"/>
          </a:xfrm>
          <a:custGeom>
            <a:avLst/>
            <a:gdLst>
              <a:gd name="T0" fmla="*/ 918 w 3036"/>
              <a:gd name="T1" fmla="*/ 2009 h 2211"/>
              <a:gd name="T2" fmla="*/ 1124 w 3036"/>
              <a:gd name="T3" fmla="*/ 1985 h 2211"/>
              <a:gd name="T4" fmla="*/ 891 w 3036"/>
              <a:gd name="T5" fmla="*/ 2059 h 2211"/>
              <a:gd name="T6" fmla="*/ 975 w 3036"/>
              <a:gd name="T7" fmla="*/ 2074 h 2211"/>
              <a:gd name="T8" fmla="*/ 731 w 3036"/>
              <a:gd name="T9" fmla="*/ 1678 h 2211"/>
              <a:gd name="T10" fmla="*/ 2169 w 3036"/>
              <a:gd name="T11" fmla="*/ 1585 h 2211"/>
              <a:gd name="T12" fmla="*/ 2997 w 3036"/>
              <a:gd name="T13" fmla="*/ 1578 h 2211"/>
              <a:gd name="T14" fmla="*/ 2752 w 3036"/>
              <a:gd name="T15" fmla="*/ 1353 h 2211"/>
              <a:gd name="T16" fmla="*/ 2663 w 3036"/>
              <a:gd name="T17" fmla="*/ 1053 h 2211"/>
              <a:gd name="T18" fmla="*/ 2124 w 3036"/>
              <a:gd name="T19" fmla="*/ 784 h 2211"/>
              <a:gd name="T20" fmla="*/ 354 w 3036"/>
              <a:gd name="T21" fmla="*/ 735 h 2211"/>
              <a:gd name="T22" fmla="*/ 2257 w 3036"/>
              <a:gd name="T23" fmla="*/ 655 h 2211"/>
              <a:gd name="T24" fmla="*/ 768 w 3036"/>
              <a:gd name="T25" fmla="*/ 1670 h 2211"/>
              <a:gd name="T26" fmla="*/ 804 w 3036"/>
              <a:gd name="T27" fmla="*/ 1505 h 2211"/>
              <a:gd name="T28" fmla="*/ 610 w 3036"/>
              <a:gd name="T29" fmla="*/ 1468 h 2211"/>
              <a:gd name="T30" fmla="*/ 347 w 3036"/>
              <a:gd name="T31" fmla="*/ 1309 h 2211"/>
              <a:gd name="T32" fmla="*/ 137 w 3036"/>
              <a:gd name="T33" fmla="*/ 1134 h 2211"/>
              <a:gd name="T34" fmla="*/ 152 w 3036"/>
              <a:gd name="T35" fmla="*/ 1032 h 2211"/>
              <a:gd name="T36" fmla="*/ 481 w 3036"/>
              <a:gd name="T37" fmla="*/ 987 h 2211"/>
              <a:gd name="T38" fmla="*/ 527 w 3036"/>
              <a:gd name="T39" fmla="*/ 1156 h 2211"/>
              <a:gd name="T40" fmla="*/ 722 w 3036"/>
              <a:gd name="T41" fmla="*/ 1060 h 2211"/>
              <a:gd name="T42" fmla="*/ 872 w 3036"/>
              <a:gd name="T43" fmla="*/ 839 h 2211"/>
              <a:gd name="T44" fmla="*/ 666 w 3036"/>
              <a:gd name="T45" fmla="*/ 818 h 2211"/>
              <a:gd name="T46" fmla="*/ 611 w 3036"/>
              <a:gd name="T47" fmla="*/ 600 h 2211"/>
              <a:gd name="T48" fmla="*/ 992 w 3036"/>
              <a:gd name="T49" fmla="*/ 408 h 2211"/>
              <a:gd name="T50" fmla="*/ 1616 w 3036"/>
              <a:gd name="T51" fmla="*/ 358 h 2211"/>
              <a:gd name="T52" fmla="*/ 1826 w 3036"/>
              <a:gd name="T53" fmla="*/ 247 h 2211"/>
              <a:gd name="T54" fmla="*/ 2354 w 3036"/>
              <a:gd name="T55" fmla="*/ 225 h 2211"/>
              <a:gd name="T56" fmla="*/ 2024 w 3036"/>
              <a:gd name="T57" fmla="*/ 480 h 2211"/>
              <a:gd name="T58" fmla="*/ 1794 w 3036"/>
              <a:gd name="T59" fmla="*/ 570 h 2211"/>
              <a:gd name="T60" fmla="*/ 2033 w 3036"/>
              <a:gd name="T61" fmla="*/ 642 h 2211"/>
              <a:gd name="T62" fmla="*/ 2124 w 3036"/>
              <a:gd name="T63" fmla="*/ 726 h 2211"/>
              <a:gd name="T64" fmla="*/ 2098 w 3036"/>
              <a:gd name="T65" fmla="*/ 963 h 2211"/>
              <a:gd name="T66" fmla="*/ 2242 w 3036"/>
              <a:gd name="T67" fmla="*/ 1039 h 2211"/>
              <a:gd name="T68" fmla="*/ 2176 w 3036"/>
              <a:gd name="T69" fmla="*/ 1243 h 2211"/>
              <a:gd name="T70" fmla="*/ 2186 w 3036"/>
              <a:gd name="T71" fmla="*/ 1438 h 2211"/>
              <a:gd name="T72" fmla="*/ 2463 w 3036"/>
              <a:gd name="T73" fmla="*/ 1117 h 2211"/>
              <a:gd name="T74" fmla="*/ 2705 w 3036"/>
              <a:gd name="T75" fmla="*/ 1394 h 2211"/>
              <a:gd name="T76" fmla="*/ 2669 w 3036"/>
              <a:gd name="T77" fmla="*/ 1478 h 2211"/>
              <a:gd name="T78" fmla="*/ 2488 w 3036"/>
              <a:gd name="T79" fmla="*/ 1512 h 2211"/>
              <a:gd name="T80" fmla="*/ 2164 w 3036"/>
              <a:gd name="T81" fmla="*/ 1767 h 2211"/>
              <a:gd name="T82" fmla="*/ 1842 w 3036"/>
              <a:gd name="T83" fmla="*/ 2029 h 2211"/>
              <a:gd name="T84" fmla="*/ 1588 w 3036"/>
              <a:gd name="T85" fmla="*/ 1971 h 2211"/>
              <a:gd name="T86" fmla="*/ 1566 w 3036"/>
              <a:gd name="T87" fmla="*/ 2106 h 2211"/>
              <a:gd name="T88" fmla="*/ 1419 w 3036"/>
              <a:gd name="T89" fmla="*/ 1941 h 2211"/>
              <a:gd name="T90" fmla="*/ 1115 w 3036"/>
              <a:gd name="T91" fmla="*/ 1763 h 2211"/>
              <a:gd name="T92" fmla="*/ 983 w 3036"/>
              <a:gd name="T93" fmla="*/ 1810 h 2211"/>
              <a:gd name="T94" fmla="*/ 852 w 3036"/>
              <a:gd name="T95" fmla="*/ 1849 h 2211"/>
              <a:gd name="T96" fmla="*/ 773 w 3036"/>
              <a:gd name="T97" fmla="*/ 1687 h 2211"/>
              <a:gd name="T98" fmla="*/ 1810 w 3036"/>
              <a:gd name="T99" fmla="*/ 1780 h 2211"/>
              <a:gd name="T100" fmla="*/ 1757 w 3036"/>
              <a:gd name="T101" fmla="*/ 1937 h 2211"/>
              <a:gd name="T102" fmla="*/ 1982 w 3036"/>
              <a:gd name="T103" fmla="*/ 1978 h 2211"/>
              <a:gd name="T104" fmla="*/ 2320 w 3036"/>
              <a:gd name="T105" fmla="*/ 1667 h 2211"/>
              <a:gd name="T106" fmla="*/ 2438 w 3036"/>
              <a:gd name="T107" fmla="*/ 1470 h 2211"/>
              <a:gd name="T108" fmla="*/ 2133 w 3036"/>
              <a:gd name="T109" fmla="*/ 1512 h 2211"/>
              <a:gd name="T110" fmla="*/ 1715 w 3036"/>
              <a:gd name="T111" fmla="*/ 1865 h 2211"/>
              <a:gd name="T112" fmla="*/ 2190 w 3036"/>
              <a:gd name="T113" fmla="*/ 1188 h 2211"/>
              <a:gd name="T114" fmla="*/ 2049 w 3036"/>
              <a:gd name="T115" fmla="*/ 963 h 2211"/>
              <a:gd name="T116" fmla="*/ 965 w 3036"/>
              <a:gd name="T117" fmla="*/ 615 h 2211"/>
              <a:gd name="T118" fmla="*/ 1381 w 3036"/>
              <a:gd name="T119" fmla="*/ 519 h 2211"/>
              <a:gd name="T120" fmla="*/ 1496 w 3036"/>
              <a:gd name="T121" fmla="*/ 476 h 2211"/>
              <a:gd name="T122" fmla="*/ 1671 w 3036"/>
              <a:gd name="T123" fmla="*/ 423 h 2211"/>
              <a:gd name="T124" fmla="*/ 548 w 3036"/>
              <a:gd name="T125" fmla="*/ 1177 h 2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36" h="2211">
                <a:moveTo>
                  <a:pt x="2286" y="2196"/>
                </a:moveTo>
                <a:lnTo>
                  <a:pt x="2286" y="2197"/>
                </a:lnTo>
                <a:lnTo>
                  <a:pt x="2285" y="2197"/>
                </a:lnTo>
                <a:lnTo>
                  <a:pt x="2279" y="2197"/>
                </a:lnTo>
                <a:lnTo>
                  <a:pt x="2275" y="2197"/>
                </a:lnTo>
                <a:lnTo>
                  <a:pt x="2271" y="2196"/>
                </a:lnTo>
                <a:lnTo>
                  <a:pt x="2271" y="2197"/>
                </a:lnTo>
                <a:lnTo>
                  <a:pt x="2270" y="2200"/>
                </a:lnTo>
                <a:lnTo>
                  <a:pt x="2270" y="2202"/>
                </a:lnTo>
                <a:lnTo>
                  <a:pt x="2270" y="2205"/>
                </a:lnTo>
                <a:lnTo>
                  <a:pt x="2270" y="2206"/>
                </a:lnTo>
                <a:lnTo>
                  <a:pt x="2253" y="2205"/>
                </a:lnTo>
                <a:lnTo>
                  <a:pt x="2250" y="2210"/>
                </a:lnTo>
                <a:lnTo>
                  <a:pt x="2250" y="2211"/>
                </a:lnTo>
                <a:lnTo>
                  <a:pt x="2248" y="2210"/>
                </a:lnTo>
                <a:lnTo>
                  <a:pt x="2248" y="2209"/>
                </a:lnTo>
                <a:lnTo>
                  <a:pt x="2246" y="2209"/>
                </a:lnTo>
                <a:lnTo>
                  <a:pt x="2249" y="2201"/>
                </a:lnTo>
                <a:lnTo>
                  <a:pt x="2252" y="2202"/>
                </a:lnTo>
                <a:lnTo>
                  <a:pt x="2254" y="2193"/>
                </a:lnTo>
                <a:lnTo>
                  <a:pt x="2258" y="2192"/>
                </a:lnTo>
                <a:lnTo>
                  <a:pt x="2257" y="2185"/>
                </a:lnTo>
                <a:lnTo>
                  <a:pt x="2258" y="2181"/>
                </a:lnTo>
                <a:lnTo>
                  <a:pt x="2259" y="2178"/>
                </a:lnTo>
                <a:lnTo>
                  <a:pt x="2261" y="2172"/>
                </a:lnTo>
                <a:lnTo>
                  <a:pt x="2253" y="2172"/>
                </a:lnTo>
                <a:lnTo>
                  <a:pt x="2253" y="2171"/>
                </a:lnTo>
                <a:lnTo>
                  <a:pt x="2261" y="2171"/>
                </a:lnTo>
                <a:lnTo>
                  <a:pt x="2267" y="2171"/>
                </a:lnTo>
                <a:lnTo>
                  <a:pt x="2273" y="2171"/>
                </a:lnTo>
                <a:lnTo>
                  <a:pt x="2274" y="2171"/>
                </a:lnTo>
                <a:lnTo>
                  <a:pt x="2277" y="2171"/>
                </a:lnTo>
                <a:lnTo>
                  <a:pt x="2283" y="2171"/>
                </a:lnTo>
                <a:lnTo>
                  <a:pt x="2287" y="2171"/>
                </a:lnTo>
                <a:lnTo>
                  <a:pt x="2287" y="2175"/>
                </a:lnTo>
                <a:lnTo>
                  <a:pt x="2287" y="2176"/>
                </a:lnTo>
                <a:lnTo>
                  <a:pt x="2287" y="2179"/>
                </a:lnTo>
                <a:lnTo>
                  <a:pt x="2287" y="2181"/>
                </a:lnTo>
                <a:lnTo>
                  <a:pt x="2286" y="2185"/>
                </a:lnTo>
                <a:lnTo>
                  <a:pt x="2286" y="2188"/>
                </a:lnTo>
                <a:lnTo>
                  <a:pt x="2286" y="2192"/>
                </a:lnTo>
                <a:lnTo>
                  <a:pt x="2286" y="2195"/>
                </a:lnTo>
                <a:lnTo>
                  <a:pt x="2286" y="2196"/>
                </a:lnTo>
                <a:close/>
                <a:moveTo>
                  <a:pt x="927" y="2104"/>
                </a:moveTo>
                <a:lnTo>
                  <a:pt x="921" y="2106"/>
                </a:lnTo>
                <a:lnTo>
                  <a:pt x="920" y="2105"/>
                </a:lnTo>
                <a:lnTo>
                  <a:pt x="920" y="2104"/>
                </a:lnTo>
                <a:lnTo>
                  <a:pt x="920" y="2103"/>
                </a:lnTo>
                <a:lnTo>
                  <a:pt x="924" y="2100"/>
                </a:lnTo>
                <a:lnTo>
                  <a:pt x="927" y="2104"/>
                </a:lnTo>
                <a:close/>
                <a:moveTo>
                  <a:pt x="1390" y="2100"/>
                </a:moveTo>
                <a:lnTo>
                  <a:pt x="1390" y="2101"/>
                </a:lnTo>
                <a:lnTo>
                  <a:pt x="1388" y="2101"/>
                </a:lnTo>
                <a:lnTo>
                  <a:pt x="1386" y="2103"/>
                </a:lnTo>
                <a:lnTo>
                  <a:pt x="1386" y="2096"/>
                </a:lnTo>
                <a:lnTo>
                  <a:pt x="1390" y="2095"/>
                </a:lnTo>
                <a:lnTo>
                  <a:pt x="1390" y="2096"/>
                </a:lnTo>
                <a:lnTo>
                  <a:pt x="1390" y="2097"/>
                </a:lnTo>
                <a:lnTo>
                  <a:pt x="1390" y="2099"/>
                </a:lnTo>
                <a:lnTo>
                  <a:pt x="1390" y="2100"/>
                </a:lnTo>
                <a:close/>
                <a:moveTo>
                  <a:pt x="1602" y="2087"/>
                </a:moveTo>
                <a:lnTo>
                  <a:pt x="1602" y="2089"/>
                </a:lnTo>
                <a:lnTo>
                  <a:pt x="1599" y="2089"/>
                </a:lnTo>
                <a:lnTo>
                  <a:pt x="1599" y="2091"/>
                </a:lnTo>
                <a:lnTo>
                  <a:pt x="1595" y="2089"/>
                </a:lnTo>
                <a:lnTo>
                  <a:pt x="1594" y="2085"/>
                </a:lnTo>
                <a:lnTo>
                  <a:pt x="1598" y="2086"/>
                </a:lnTo>
                <a:lnTo>
                  <a:pt x="1599" y="2087"/>
                </a:lnTo>
                <a:lnTo>
                  <a:pt x="1602" y="2087"/>
                </a:lnTo>
                <a:close/>
                <a:moveTo>
                  <a:pt x="924" y="2091"/>
                </a:moveTo>
                <a:lnTo>
                  <a:pt x="923" y="2095"/>
                </a:lnTo>
                <a:lnTo>
                  <a:pt x="922" y="2095"/>
                </a:lnTo>
                <a:lnTo>
                  <a:pt x="921" y="2096"/>
                </a:lnTo>
                <a:lnTo>
                  <a:pt x="921" y="2094"/>
                </a:lnTo>
                <a:lnTo>
                  <a:pt x="920" y="2093"/>
                </a:lnTo>
                <a:lnTo>
                  <a:pt x="921" y="2089"/>
                </a:lnTo>
                <a:lnTo>
                  <a:pt x="921" y="2088"/>
                </a:lnTo>
                <a:lnTo>
                  <a:pt x="921" y="2087"/>
                </a:lnTo>
                <a:lnTo>
                  <a:pt x="921" y="2084"/>
                </a:lnTo>
                <a:lnTo>
                  <a:pt x="922" y="2084"/>
                </a:lnTo>
                <a:lnTo>
                  <a:pt x="924" y="2086"/>
                </a:lnTo>
                <a:lnTo>
                  <a:pt x="925" y="2088"/>
                </a:lnTo>
                <a:lnTo>
                  <a:pt x="924" y="2091"/>
                </a:lnTo>
                <a:close/>
                <a:moveTo>
                  <a:pt x="924" y="2062"/>
                </a:moveTo>
                <a:lnTo>
                  <a:pt x="924" y="2067"/>
                </a:lnTo>
                <a:lnTo>
                  <a:pt x="918" y="2066"/>
                </a:lnTo>
                <a:lnTo>
                  <a:pt x="918" y="2064"/>
                </a:lnTo>
                <a:lnTo>
                  <a:pt x="918" y="2062"/>
                </a:lnTo>
                <a:lnTo>
                  <a:pt x="924" y="2062"/>
                </a:lnTo>
                <a:close/>
                <a:moveTo>
                  <a:pt x="1660" y="2102"/>
                </a:moveTo>
                <a:lnTo>
                  <a:pt x="1656" y="2105"/>
                </a:lnTo>
                <a:lnTo>
                  <a:pt x="1647" y="2104"/>
                </a:lnTo>
                <a:lnTo>
                  <a:pt x="1645" y="2104"/>
                </a:lnTo>
                <a:lnTo>
                  <a:pt x="1634" y="2104"/>
                </a:lnTo>
                <a:lnTo>
                  <a:pt x="1626" y="2104"/>
                </a:lnTo>
                <a:lnTo>
                  <a:pt x="1620" y="2104"/>
                </a:lnTo>
                <a:lnTo>
                  <a:pt x="1614" y="2103"/>
                </a:lnTo>
                <a:lnTo>
                  <a:pt x="1614" y="2099"/>
                </a:lnTo>
                <a:lnTo>
                  <a:pt x="1614" y="2076"/>
                </a:lnTo>
                <a:lnTo>
                  <a:pt x="1614" y="2062"/>
                </a:lnTo>
                <a:lnTo>
                  <a:pt x="1615" y="2059"/>
                </a:lnTo>
                <a:lnTo>
                  <a:pt x="1615" y="2055"/>
                </a:lnTo>
                <a:lnTo>
                  <a:pt x="1615" y="2052"/>
                </a:lnTo>
                <a:lnTo>
                  <a:pt x="1615" y="2045"/>
                </a:lnTo>
                <a:lnTo>
                  <a:pt x="1615" y="2044"/>
                </a:lnTo>
                <a:lnTo>
                  <a:pt x="1636" y="2049"/>
                </a:lnTo>
                <a:lnTo>
                  <a:pt x="1651" y="2051"/>
                </a:lnTo>
                <a:lnTo>
                  <a:pt x="1659" y="2053"/>
                </a:lnTo>
                <a:lnTo>
                  <a:pt x="1662" y="2053"/>
                </a:lnTo>
                <a:lnTo>
                  <a:pt x="1665" y="2054"/>
                </a:lnTo>
                <a:lnTo>
                  <a:pt x="1667" y="2054"/>
                </a:lnTo>
                <a:lnTo>
                  <a:pt x="1670" y="2055"/>
                </a:lnTo>
                <a:lnTo>
                  <a:pt x="1673" y="2060"/>
                </a:lnTo>
                <a:lnTo>
                  <a:pt x="1671" y="2071"/>
                </a:lnTo>
                <a:lnTo>
                  <a:pt x="1673" y="2071"/>
                </a:lnTo>
                <a:lnTo>
                  <a:pt x="1673" y="2075"/>
                </a:lnTo>
                <a:lnTo>
                  <a:pt x="1671" y="2082"/>
                </a:lnTo>
                <a:lnTo>
                  <a:pt x="1671" y="2083"/>
                </a:lnTo>
                <a:lnTo>
                  <a:pt x="1670" y="2085"/>
                </a:lnTo>
                <a:lnTo>
                  <a:pt x="1670" y="2086"/>
                </a:lnTo>
                <a:lnTo>
                  <a:pt x="1670" y="2087"/>
                </a:lnTo>
                <a:lnTo>
                  <a:pt x="1669" y="2087"/>
                </a:lnTo>
                <a:lnTo>
                  <a:pt x="1669" y="2088"/>
                </a:lnTo>
                <a:lnTo>
                  <a:pt x="1668" y="2091"/>
                </a:lnTo>
                <a:lnTo>
                  <a:pt x="1668" y="2092"/>
                </a:lnTo>
                <a:lnTo>
                  <a:pt x="1667" y="2093"/>
                </a:lnTo>
                <a:lnTo>
                  <a:pt x="1667" y="2094"/>
                </a:lnTo>
                <a:lnTo>
                  <a:pt x="1666" y="2095"/>
                </a:lnTo>
                <a:lnTo>
                  <a:pt x="1665" y="2096"/>
                </a:lnTo>
                <a:lnTo>
                  <a:pt x="1664" y="2099"/>
                </a:lnTo>
                <a:lnTo>
                  <a:pt x="1662" y="2100"/>
                </a:lnTo>
                <a:lnTo>
                  <a:pt x="1661" y="2100"/>
                </a:lnTo>
                <a:lnTo>
                  <a:pt x="1660" y="2102"/>
                </a:lnTo>
                <a:close/>
                <a:moveTo>
                  <a:pt x="1577" y="2038"/>
                </a:moveTo>
                <a:lnTo>
                  <a:pt x="1578" y="2042"/>
                </a:lnTo>
                <a:lnTo>
                  <a:pt x="1577" y="2042"/>
                </a:lnTo>
                <a:lnTo>
                  <a:pt x="1576" y="2042"/>
                </a:lnTo>
                <a:lnTo>
                  <a:pt x="1576" y="2038"/>
                </a:lnTo>
                <a:lnTo>
                  <a:pt x="1575" y="2038"/>
                </a:lnTo>
                <a:lnTo>
                  <a:pt x="1573" y="2040"/>
                </a:lnTo>
                <a:lnTo>
                  <a:pt x="1572" y="2040"/>
                </a:lnTo>
                <a:lnTo>
                  <a:pt x="1572" y="2038"/>
                </a:lnTo>
                <a:lnTo>
                  <a:pt x="1581" y="2035"/>
                </a:lnTo>
                <a:lnTo>
                  <a:pt x="1581" y="2036"/>
                </a:lnTo>
                <a:lnTo>
                  <a:pt x="1581" y="2037"/>
                </a:lnTo>
                <a:lnTo>
                  <a:pt x="1580" y="2037"/>
                </a:lnTo>
                <a:lnTo>
                  <a:pt x="1580" y="2038"/>
                </a:lnTo>
                <a:lnTo>
                  <a:pt x="1577" y="2038"/>
                </a:lnTo>
                <a:close/>
                <a:moveTo>
                  <a:pt x="1567" y="2017"/>
                </a:moveTo>
                <a:lnTo>
                  <a:pt x="1567" y="2018"/>
                </a:lnTo>
                <a:lnTo>
                  <a:pt x="1566" y="2018"/>
                </a:lnTo>
                <a:lnTo>
                  <a:pt x="1561" y="2018"/>
                </a:lnTo>
                <a:lnTo>
                  <a:pt x="1558" y="2018"/>
                </a:lnTo>
                <a:lnTo>
                  <a:pt x="1550" y="2018"/>
                </a:lnTo>
                <a:lnTo>
                  <a:pt x="1550" y="2012"/>
                </a:lnTo>
                <a:lnTo>
                  <a:pt x="1551" y="2011"/>
                </a:lnTo>
                <a:lnTo>
                  <a:pt x="1551" y="2004"/>
                </a:lnTo>
                <a:lnTo>
                  <a:pt x="1567" y="2005"/>
                </a:lnTo>
                <a:lnTo>
                  <a:pt x="1567" y="2009"/>
                </a:lnTo>
                <a:lnTo>
                  <a:pt x="1567" y="2011"/>
                </a:lnTo>
                <a:lnTo>
                  <a:pt x="1567" y="2017"/>
                </a:lnTo>
                <a:close/>
                <a:moveTo>
                  <a:pt x="1601" y="1990"/>
                </a:moveTo>
                <a:lnTo>
                  <a:pt x="1603" y="1990"/>
                </a:lnTo>
                <a:lnTo>
                  <a:pt x="1606" y="1990"/>
                </a:lnTo>
                <a:lnTo>
                  <a:pt x="1606" y="2019"/>
                </a:lnTo>
                <a:lnTo>
                  <a:pt x="1601" y="2019"/>
                </a:lnTo>
                <a:lnTo>
                  <a:pt x="1601" y="2017"/>
                </a:lnTo>
                <a:lnTo>
                  <a:pt x="1599" y="2016"/>
                </a:lnTo>
                <a:lnTo>
                  <a:pt x="1599" y="2019"/>
                </a:lnTo>
                <a:lnTo>
                  <a:pt x="1597" y="2019"/>
                </a:lnTo>
                <a:lnTo>
                  <a:pt x="1595" y="2012"/>
                </a:lnTo>
                <a:lnTo>
                  <a:pt x="1589" y="2012"/>
                </a:lnTo>
                <a:lnTo>
                  <a:pt x="1589" y="2011"/>
                </a:lnTo>
                <a:lnTo>
                  <a:pt x="1589" y="2010"/>
                </a:lnTo>
                <a:lnTo>
                  <a:pt x="1595" y="2010"/>
                </a:lnTo>
                <a:lnTo>
                  <a:pt x="1595" y="2007"/>
                </a:lnTo>
                <a:lnTo>
                  <a:pt x="1595" y="2004"/>
                </a:lnTo>
                <a:lnTo>
                  <a:pt x="1595" y="2002"/>
                </a:lnTo>
                <a:lnTo>
                  <a:pt x="1588" y="2003"/>
                </a:lnTo>
                <a:lnTo>
                  <a:pt x="1586" y="2004"/>
                </a:lnTo>
                <a:lnTo>
                  <a:pt x="1577" y="2004"/>
                </a:lnTo>
                <a:lnTo>
                  <a:pt x="1581" y="2001"/>
                </a:lnTo>
                <a:lnTo>
                  <a:pt x="1582" y="2001"/>
                </a:lnTo>
                <a:lnTo>
                  <a:pt x="1583" y="2001"/>
                </a:lnTo>
                <a:lnTo>
                  <a:pt x="1585" y="2000"/>
                </a:lnTo>
                <a:lnTo>
                  <a:pt x="1586" y="1999"/>
                </a:lnTo>
                <a:lnTo>
                  <a:pt x="1595" y="1998"/>
                </a:lnTo>
                <a:lnTo>
                  <a:pt x="1595" y="1996"/>
                </a:lnTo>
                <a:lnTo>
                  <a:pt x="1595" y="1990"/>
                </a:lnTo>
                <a:lnTo>
                  <a:pt x="1597" y="1990"/>
                </a:lnTo>
                <a:lnTo>
                  <a:pt x="1599" y="1990"/>
                </a:lnTo>
                <a:lnTo>
                  <a:pt x="1601" y="1990"/>
                </a:lnTo>
                <a:close/>
                <a:moveTo>
                  <a:pt x="913" y="1967"/>
                </a:moveTo>
                <a:lnTo>
                  <a:pt x="909" y="1970"/>
                </a:lnTo>
                <a:lnTo>
                  <a:pt x="908" y="1970"/>
                </a:lnTo>
                <a:lnTo>
                  <a:pt x="908" y="1969"/>
                </a:lnTo>
                <a:lnTo>
                  <a:pt x="906" y="1964"/>
                </a:lnTo>
                <a:lnTo>
                  <a:pt x="907" y="1964"/>
                </a:lnTo>
                <a:lnTo>
                  <a:pt x="907" y="1962"/>
                </a:lnTo>
                <a:lnTo>
                  <a:pt x="913" y="1967"/>
                </a:lnTo>
                <a:close/>
                <a:moveTo>
                  <a:pt x="1710" y="1928"/>
                </a:moveTo>
                <a:lnTo>
                  <a:pt x="1703" y="1928"/>
                </a:lnTo>
                <a:lnTo>
                  <a:pt x="1703" y="1924"/>
                </a:lnTo>
                <a:lnTo>
                  <a:pt x="1710" y="1923"/>
                </a:lnTo>
                <a:lnTo>
                  <a:pt x="1710" y="1928"/>
                </a:lnTo>
                <a:close/>
                <a:moveTo>
                  <a:pt x="870" y="1926"/>
                </a:moveTo>
                <a:lnTo>
                  <a:pt x="871" y="1928"/>
                </a:lnTo>
                <a:lnTo>
                  <a:pt x="874" y="1927"/>
                </a:lnTo>
                <a:lnTo>
                  <a:pt x="874" y="1928"/>
                </a:lnTo>
                <a:lnTo>
                  <a:pt x="874" y="1932"/>
                </a:lnTo>
                <a:lnTo>
                  <a:pt x="874" y="1936"/>
                </a:lnTo>
                <a:lnTo>
                  <a:pt x="874" y="1937"/>
                </a:lnTo>
                <a:lnTo>
                  <a:pt x="874" y="1941"/>
                </a:lnTo>
                <a:lnTo>
                  <a:pt x="874" y="1943"/>
                </a:lnTo>
                <a:lnTo>
                  <a:pt x="874" y="1945"/>
                </a:lnTo>
                <a:lnTo>
                  <a:pt x="874" y="1947"/>
                </a:lnTo>
                <a:lnTo>
                  <a:pt x="871" y="1947"/>
                </a:lnTo>
                <a:lnTo>
                  <a:pt x="867" y="1954"/>
                </a:lnTo>
                <a:lnTo>
                  <a:pt x="863" y="1962"/>
                </a:lnTo>
                <a:lnTo>
                  <a:pt x="864" y="1964"/>
                </a:lnTo>
                <a:lnTo>
                  <a:pt x="865" y="1964"/>
                </a:lnTo>
                <a:lnTo>
                  <a:pt x="869" y="1966"/>
                </a:lnTo>
                <a:lnTo>
                  <a:pt x="870" y="1967"/>
                </a:lnTo>
                <a:lnTo>
                  <a:pt x="874" y="1969"/>
                </a:lnTo>
                <a:lnTo>
                  <a:pt x="878" y="1970"/>
                </a:lnTo>
                <a:lnTo>
                  <a:pt x="880" y="1973"/>
                </a:lnTo>
                <a:lnTo>
                  <a:pt x="883" y="1974"/>
                </a:lnTo>
                <a:lnTo>
                  <a:pt x="884" y="1974"/>
                </a:lnTo>
                <a:lnTo>
                  <a:pt x="887" y="1976"/>
                </a:lnTo>
                <a:lnTo>
                  <a:pt x="889" y="1976"/>
                </a:lnTo>
                <a:lnTo>
                  <a:pt x="890" y="1977"/>
                </a:lnTo>
                <a:lnTo>
                  <a:pt x="888" y="1979"/>
                </a:lnTo>
                <a:lnTo>
                  <a:pt x="886" y="1982"/>
                </a:lnTo>
                <a:lnTo>
                  <a:pt x="883" y="1985"/>
                </a:lnTo>
                <a:lnTo>
                  <a:pt x="881" y="1988"/>
                </a:lnTo>
                <a:lnTo>
                  <a:pt x="881" y="1990"/>
                </a:lnTo>
                <a:lnTo>
                  <a:pt x="882" y="1990"/>
                </a:lnTo>
                <a:lnTo>
                  <a:pt x="883" y="1991"/>
                </a:lnTo>
                <a:lnTo>
                  <a:pt x="886" y="1993"/>
                </a:lnTo>
                <a:lnTo>
                  <a:pt x="887" y="1993"/>
                </a:lnTo>
                <a:lnTo>
                  <a:pt x="888" y="1993"/>
                </a:lnTo>
                <a:lnTo>
                  <a:pt x="889" y="1994"/>
                </a:lnTo>
                <a:lnTo>
                  <a:pt x="890" y="1995"/>
                </a:lnTo>
                <a:lnTo>
                  <a:pt x="892" y="1996"/>
                </a:lnTo>
                <a:lnTo>
                  <a:pt x="893" y="1998"/>
                </a:lnTo>
                <a:lnTo>
                  <a:pt x="898" y="1998"/>
                </a:lnTo>
                <a:lnTo>
                  <a:pt x="903" y="1998"/>
                </a:lnTo>
                <a:lnTo>
                  <a:pt x="907" y="1999"/>
                </a:lnTo>
                <a:lnTo>
                  <a:pt x="908" y="2000"/>
                </a:lnTo>
                <a:lnTo>
                  <a:pt x="908" y="2001"/>
                </a:lnTo>
                <a:lnTo>
                  <a:pt x="909" y="2002"/>
                </a:lnTo>
                <a:lnTo>
                  <a:pt x="914" y="2003"/>
                </a:lnTo>
                <a:lnTo>
                  <a:pt x="915" y="2003"/>
                </a:lnTo>
                <a:lnTo>
                  <a:pt x="917" y="2002"/>
                </a:lnTo>
                <a:lnTo>
                  <a:pt x="918" y="2002"/>
                </a:lnTo>
                <a:lnTo>
                  <a:pt x="918" y="2007"/>
                </a:lnTo>
                <a:lnTo>
                  <a:pt x="918" y="2008"/>
                </a:lnTo>
                <a:lnTo>
                  <a:pt x="918" y="2009"/>
                </a:lnTo>
                <a:lnTo>
                  <a:pt x="918" y="2010"/>
                </a:lnTo>
                <a:lnTo>
                  <a:pt x="920" y="2013"/>
                </a:lnTo>
                <a:lnTo>
                  <a:pt x="920" y="2015"/>
                </a:lnTo>
                <a:lnTo>
                  <a:pt x="920" y="2019"/>
                </a:lnTo>
                <a:lnTo>
                  <a:pt x="920" y="2024"/>
                </a:lnTo>
                <a:lnTo>
                  <a:pt x="920" y="2025"/>
                </a:lnTo>
                <a:lnTo>
                  <a:pt x="926" y="2025"/>
                </a:lnTo>
                <a:lnTo>
                  <a:pt x="927" y="2025"/>
                </a:lnTo>
                <a:lnTo>
                  <a:pt x="929" y="2025"/>
                </a:lnTo>
                <a:lnTo>
                  <a:pt x="931" y="2025"/>
                </a:lnTo>
                <a:lnTo>
                  <a:pt x="932" y="2025"/>
                </a:lnTo>
                <a:lnTo>
                  <a:pt x="933" y="2026"/>
                </a:lnTo>
                <a:lnTo>
                  <a:pt x="935" y="2026"/>
                </a:lnTo>
                <a:lnTo>
                  <a:pt x="937" y="2026"/>
                </a:lnTo>
                <a:lnTo>
                  <a:pt x="938" y="2026"/>
                </a:lnTo>
                <a:lnTo>
                  <a:pt x="939" y="2026"/>
                </a:lnTo>
                <a:lnTo>
                  <a:pt x="939" y="2027"/>
                </a:lnTo>
                <a:lnTo>
                  <a:pt x="939" y="2028"/>
                </a:lnTo>
                <a:lnTo>
                  <a:pt x="939" y="2029"/>
                </a:lnTo>
                <a:lnTo>
                  <a:pt x="939" y="2030"/>
                </a:lnTo>
                <a:lnTo>
                  <a:pt x="938" y="2033"/>
                </a:lnTo>
                <a:lnTo>
                  <a:pt x="944" y="2035"/>
                </a:lnTo>
                <a:lnTo>
                  <a:pt x="944" y="2034"/>
                </a:lnTo>
                <a:lnTo>
                  <a:pt x="944" y="2032"/>
                </a:lnTo>
                <a:lnTo>
                  <a:pt x="944" y="2029"/>
                </a:lnTo>
                <a:lnTo>
                  <a:pt x="946" y="2027"/>
                </a:lnTo>
                <a:lnTo>
                  <a:pt x="946" y="2026"/>
                </a:lnTo>
                <a:lnTo>
                  <a:pt x="947" y="2024"/>
                </a:lnTo>
                <a:lnTo>
                  <a:pt x="947" y="2023"/>
                </a:lnTo>
                <a:lnTo>
                  <a:pt x="948" y="2021"/>
                </a:lnTo>
                <a:lnTo>
                  <a:pt x="948" y="2020"/>
                </a:lnTo>
                <a:lnTo>
                  <a:pt x="942" y="2018"/>
                </a:lnTo>
                <a:lnTo>
                  <a:pt x="942" y="2017"/>
                </a:lnTo>
                <a:lnTo>
                  <a:pt x="943" y="2015"/>
                </a:lnTo>
                <a:lnTo>
                  <a:pt x="948" y="2017"/>
                </a:lnTo>
                <a:lnTo>
                  <a:pt x="948" y="2016"/>
                </a:lnTo>
                <a:lnTo>
                  <a:pt x="949" y="2016"/>
                </a:lnTo>
                <a:lnTo>
                  <a:pt x="949" y="2013"/>
                </a:lnTo>
                <a:lnTo>
                  <a:pt x="950" y="2010"/>
                </a:lnTo>
                <a:lnTo>
                  <a:pt x="950" y="2009"/>
                </a:lnTo>
                <a:lnTo>
                  <a:pt x="951" y="2007"/>
                </a:lnTo>
                <a:lnTo>
                  <a:pt x="951" y="2005"/>
                </a:lnTo>
                <a:lnTo>
                  <a:pt x="955" y="2007"/>
                </a:lnTo>
                <a:lnTo>
                  <a:pt x="959" y="2008"/>
                </a:lnTo>
                <a:lnTo>
                  <a:pt x="963" y="2009"/>
                </a:lnTo>
                <a:lnTo>
                  <a:pt x="964" y="2010"/>
                </a:lnTo>
                <a:lnTo>
                  <a:pt x="964" y="2003"/>
                </a:lnTo>
                <a:lnTo>
                  <a:pt x="964" y="1999"/>
                </a:lnTo>
                <a:lnTo>
                  <a:pt x="964" y="1996"/>
                </a:lnTo>
                <a:lnTo>
                  <a:pt x="966" y="1994"/>
                </a:lnTo>
                <a:lnTo>
                  <a:pt x="968" y="1994"/>
                </a:lnTo>
                <a:lnTo>
                  <a:pt x="968" y="1995"/>
                </a:lnTo>
                <a:lnTo>
                  <a:pt x="968" y="1996"/>
                </a:lnTo>
                <a:lnTo>
                  <a:pt x="969" y="1999"/>
                </a:lnTo>
                <a:lnTo>
                  <a:pt x="972" y="2002"/>
                </a:lnTo>
                <a:lnTo>
                  <a:pt x="972" y="2003"/>
                </a:lnTo>
                <a:lnTo>
                  <a:pt x="980" y="2004"/>
                </a:lnTo>
                <a:lnTo>
                  <a:pt x="982" y="2009"/>
                </a:lnTo>
                <a:lnTo>
                  <a:pt x="974" y="2009"/>
                </a:lnTo>
                <a:lnTo>
                  <a:pt x="975" y="2012"/>
                </a:lnTo>
                <a:lnTo>
                  <a:pt x="976" y="2020"/>
                </a:lnTo>
                <a:lnTo>
                  <a:pt x="981" y="2021"/>
                </a:lnTo>
                <a:lnTo>
                  <a:pt x="984" y="2023"/>
                </a:lnTo>
                <a:lnTo>
                  <a:pt x="985" y="2023"/>
                </a:lnTo>
                <a:lnTo>
                  <a:pt x="986" y="2020"/>
                </a:lnTo>
                <a:lnTo>
                  <a:pt x="986" y="2019"/>
                </a:lnTo>
                <a:lnTo>
                  <a:pt x="983" y="2015"/>
                </a:lnTo>
                <a:lnTo>
                  <a:pt x="983" y="2013"/>
                </a:lnTo>
                <a:lnTo>
                  <a:pt x="982" y="2010"/>
                </a:lnTo>
                <a:lnTo>
                  <a:pt x="982" y="2009"/>
                </a:lnTo>
                <a:lnTo>
                  <a:pt x="982" y="2005"/>
                </a:lnTo>
                <a:lnTo>
                  <a:pt x="982" y="2004"/>
                </a:lnTo>
                <a:lnTo>
                  <a:pt x="982" y="2001"/>
                </a:lnTo>
                <a:lnTo>
                  <a:pt x="982" y="2000"/>
                </a:lnTo>
                <a:lnTo>
                  <a:pt x="983" y="1994"/>
                </a:lnTo>
                <a:lnTo>
                  <a:pt x="984" y="1993"/>
                </a:lnTo>
                <a:lnTo>
                  <a:pt x="985" y="1990"/>
                </a:lnTo>
                <a:lnTo>
                  <a:pt x="984" y="1990"/>
                </a:lnTo>
                <a:lnTo>
                  <a:pt x="982" y="1988"/>
                </a:lnTo>
                <a:lnTo>
                  <a:pt x="982" y="1987"/>
                </a:lnTo>
                <a:lnTo>
                  <a:pt x="981" y="1986"/>
                </a:lnTo>
                <a:lnTo>
                  <a:pt x="983" y="1982"/>
                </a:lnTo>
                <a:lnTo>
                  <a:pt x="984" y="1978"/>
                </a:lnTo>
                <a:lnTo>
                  <a:pt x="983" y="1978"/>
                </a:lnTo>
                <a:lnTo>
                  <a:pt x="983" y="1976"/>
                </a:lnTo>
                <a:lnTo>
                  <a:pt x="986" y="1971"/>
                </a:lnTo>
                <a:lnTo>
                  <a:pt x="988" y="1971"/>
                </a:lnTo>
                <a:lnTo>
                  <a:pt x="993" y="1966"/>
                </a:lnTo>
                <a:lnTo>
                  <a:pt x="994" y="1966"/>
                </a:lnTo>
                <a:lnTo>
                  <a:pt x="997" y="1967"/>
                </a:lnTo>
                <a:lnTo>
                  <a:pt x="997" y="1964"/>
                </a:lnTo>
                <a:lnTo>
                  <a:pt x="996" y="1962"/>
                </a:lnTo>
                <a:lnTo>
                  <a:pt x="996" y="1961"/>
                </a:lnTo>
                <a:lnTo>
                  <a:pt x="996" y="1960"/>
                </a:lnTo>
                <a:lnTo>
                  <a:pt x="994" y="1958"/>
                </a:lnTo>
                <a:lnTo>
                  <a:pt x="994" y="1957"/>
                </a:lnTo>
                <a:lnTo>
                  <a:pt x="993" y="1951"/>
                </a:lnTo>
                <a:lnTo>
                  <a:pt x="992" y="1947"/>
                </a:lnTo>
                <a:lnTo>
                  <a:pt x="994" y="1943"/>
                </a:lnTo>
                <a:lnTo>
                  <a:pt x="997" y="1940"/>
                </a:lnTo>
                <a:lnTo>
                  <a:pt x="999" y="1939"/>
                </a:lnTo>
                <a:lnTo>
                  <a:pt x="1000" y="1936"/>
                </a:lnTo>
                <a:lnTo>
                  <a:pt x="1005" y="1936"/>
                </a:lnTo>
                <a:lnTo>
                  <a:pt x="1007" y="1936"/>
                </a:lnTo>
                <a:lnTo>
                  <a:pt x="1010" y="1935"/>
                </a:lnTo>
                <a:lnTo>
                  <a:pt x="1011" y="1935"/>
                </a:lnTo>
                <a:lnTo>
                  <a:pt x="1013" y="1934"/>
                </a:lnTo>
                <a:lnTo>
                  <a:pt x="1014" y="1934"/>
                </a:lnTo>
                <a:lnTo>
                  <a:pt x="1015" y="1934"/>
                </a:lnTo>
                <a:lnTo>
                  <a:pt x="1017" y="1933"/>
                </a:lnTo>
                <a:lnTo>
                  <a:pt x="1017" y="1939"/>
                </a:lnTo>
                <a:lnTo>
                  <a:pt x="1017" y="1941"/>
                </a:lnTo>
                <a:lnTo>
                  <a:pt x="1017" y="1942"/>
                </a:lnTo>
                <a:lnTo>
                  <a:pt x="1017" y="1945"/>
                </a:lnTo>
                <a:lnTo>
                  <a:pt x="1017" y="1948"/>
                </a:lnTo>
                <a:lnTo>
                  <a:pt x="1017" y="1949"/>
                </a:lnTo>
                <a:lnTo>
                  <a:pt x="1017" y="1954"/>
                </a:lnTo>
                <a:lnTo>
                  <a:pt x="1017" y="1957"/>
                </a:lnTo>
                <a:lnTo>
                  <a:pt x="1017" y="1960"/>
                </a:lnTo>
                <a:lnTo>
                  <a:pt x="1019" y="1960"/>
                </a:lnTo>
                <a:lnTo>
                  <a:pt x="1020" y="1960"/>
                </a:lnTo>
                <a:lnTo>
                  <a:pt x="1023" y="1960"/>
                </a:lnTo>
                <a:lnTo>
                  <a:pt x="1025" y="1960"/>
                </a:lnTo>
                <a:lnTo>
                  <a:pt x="1027" y="1960"/>
                </a:lnTo>
                <a:lnTo>
                  <a:pt x="1028" y="1960"/>
                </a:lnTo>
                <a:lnTo>
                  <a:pt x="1033" y="1960"/>
                </a:lnTo>
                <a:lnTo>
                  <a:pt x="1034" y="1960"/>
                </a:lnTo>
                <a:lnTo>
                  <a:pt x="1035" y="1960"/>
                </a:lnTo>
                <a:lnTo>
                  <a:pt x="1036" y="1960"/>
                </a:lnTo>
                <a:lnTo>
                  <a:pt x="1041" y="1961"/>
                </a:lnTo>
                <a:lnTo>
                  <a:pt x="1045" y="1961"/>
                </a:lnTo>
                <a:lnTo>
                  <a:pt x="1049" y="1961"/>
                </a:lnTo>
                <a:lnTo>
                  <a:pt x="1050" y="1961"/>
                </a:lnTo>
                <a:lnTo>
                  <a:pt x="1055" y="1961"/>
                </a:lnTo>
                <a:lnTo>
                  <a:pt x="1056" y="1961"/>
                </a:lnTo>
                <a:lnTo>
                  <a:pt x="1057" y="1961"/>
                </a:lnTo>
                <a:lnTo>
                  <a:pt x="1062" y="1961"/>
                </a:lnTo>
                <a:lnTo>
                  <a:pt x="1064" y="1961"/>
                </a:lnTo>
                <a:lnTo>
                  <a:pt x="1066" y="1961"/>
                </a:lnTo>
                <a:lnTo>
                  <a:pt x="1068" y="1965"/>
                </a:lnTo>
                <a:lnTo>
                  <a:pt x="1073" y="1965"/>
                </a:lnTo>
                <a:lnTo>
                  <a:pt x="1074" y="1965"/>
                </a:lnTo>
                <a:lnTo>
                  <a:pt x="1075" y="1965"/>
                </a:lnTo>
                <a:lnTo>
                  <a:pt x="1076" y="1965"/>
                </a:lnTo>
                <a:lnTo>
                  <a:pt x="1077" y="1965"/>
                </a:lnTo>
                <a:lnTo>
                  <a:pt x="1079" y="1966"/>
                </a:lnTo>
                <a:lnTo>
                  <a:pt x="1083" y="1966"/>
                </a:lnTo>
                <a:lnTo>
                  <a:pt x="1082" y="1968"/>
                </a:lnTo>
                <a:lnTo>
                  <a:pt x="1081" y="1968"/>
                </a:lnTo>
                <a:lnTo>
                  <a:pt x="1081" y="1969"/>
                </a:lnTo>
                <a:lnTo>
                  <a:pt x="1081" y="1970"/>
                </a:lnTo>
                <a:lnTo>
                  <a:pt x="1079" y="1973"/>
                </a:lnTo>
                <a:lnTo>
                  <a:pt x="1079" y="1974"/>
                </a:lnTo>
                <a:lnTo>
                  <a:pt x="1079" y="1976"/>
                </a:lnTo>
                <a:lnTo>
                  <a:pt x="1079" y="1977"/>
                </a:lnTo>
                <a:lnTo>
                  <a:pt x="1079" y="1979"/>
                </a:lnTo>
                <a:lnTo>
                  <a:pt x="1077" y="1978"/>
                </a:lnTo>
                <a:lnTo>
                  <a:pt x="1076" y="1979"/>
                </a:lnTo>
                <a:lnTo>
                  <a:pt x="1076" y="1982"/>
                </a:lnTo>
                <a:lnTo>
                  <a:pt x="1075" y="1983"/>
                </a:lnTo>
                <a:lnTo>
                  <a:pt x="1074" y="1987"/>
                </a:lnTo>
                <a:lnTo>
                  <a:pt x="1073" y="1991"/>
                </a:lnTo>
                <a:lnTo>
                  <a:pt x="1072" y="1992"/>
                </a:lnTo>
                <a:lnTo>
                  <a:pt x="1072" y="1993"/>
                </a:lnTo>
                <a:lnTo>
                  <a:pt x="1069" y="1993"/>
                </a:lnTo>
                <a:lnTo>
                  <a:pt x="1067" y="1994"/>
                </a:lnTo>
                <a:lnTo>
                  <a:pt x="1065" y="1994"/>
                </a:lnTo>
                <a:lnTo>
                  <a:pt x="1065" y="1995"/>
                </a:lnTo>
                <a:lnTo>
                  <a:pt x="1065" y="1998"/>
                </a:lnTo>
                <a:lnTo>
                  <a:pt x="1065" y="1999"/>
                </a:lnTo>
                <a:lnTo>
                  <a:pt x="1064" y="2008"/>
                </a:lnTo>
                <a:lnTo>
                  <a:pt x="1064" y="2010"/>
                </a:lnTo>
                <a:lnTo>
                  <a:pt x="1064" y="2011"/>
                </a:lnTo>
                <a:lnTo>
                  <a:pt x="1064" y="2012"/>
                </a:lnTo>
                <a:lnTo>
                  <a:pt x="1072" y="2018"/>
                </a:lnTo>
                <a:lnTo>
                  <a:pt x="1074" y="2020"/>
                </a:lnTo>
                <a:lnTo>
                  <a:pt x="1077" y="2017"/>
                </a:lnTo>
                <a:lnTo>
                  <a:pt x="1077" y="2012"/>
                </a:lnTo>
                <a:lnTo>
                  <a:pt x="1079" y="2012"/>
                </a:lnTo>
                <a:lnTo>
                  <a:pt x="1079" y="2010"/>
                </a:lnTo>
                <a:lnTo>
                  <a:pt x="1082" y="2010"/>
                </a:lnTo>
                <a:lnTo>
                  <a:pt x="1082" y="2009"/>
                </a:lnTo>
                <a:lnTo>
                  <a:pt x="1082" y="2008"/>
                </a:lnTo>
                <a:lnTo>
                  <a:pt x="1084" y="2008"/>
                </a:lnTo>
                <a:lnTo>
                  <a:pt x="1086" y="2008"/>
                </a:lnTo>
                <a:lnTo>
                  <a:pt x="1089" y="2008"/>
                </a:lnTo>
                <a:lnTo>
                  <a:pt x="1089" y="2009"/>
                </a:lnTo>
                <a:lnTo>
                  <a:pt x="1087" y="2018"/>
                </a:lnTo>
                <a:lnTo>
                  <a:pt x="1086" y="2018"/>
                </a:lnTo>
                <a:lnTo>
                  <a:pt x="1087" y="2019"/>
                </a:lnTo>
                <a:lnTo>
                  <a:pt x="1087" y="2020"/>
                </a:lnTo>
                <a:lnTo>
                  <a:pt x="1087" y="2021"/>
                </a:lnTo>
                <a:lnTo>
                  <a:pt x="1090" y="2025"/>
                </a:lnTo>
                <a:lnTo>
                  <a:pt x="1091" y="2025"/>
                </a:lnTo>
                <a:lnTo>
                  <a:pt x="1094" y="2023"/>
                </a:lnTo>
                <a:lnTo>
                  <a:pt x="1095" y="2023"/>
                </a:lnTo>
                <a:lnTo>
                  <a:pt x="1096" y="2023"/>
                </a:lnTo>
                <a:lnTo>
                  <a:pt x="1098" y="2023"/>
                </a:lnTo>
                <a:lnTo>
                  <a:pt x="1098" y="2021"/>
                </a:lnTo>
                <a:lnTo>
                  <a:pt x="1099" y="2021"/>
                </a:lnTo>
                <a:lnTo>
                  <a:pt x="1100" y="2010"/>
                </a:lnTo>
                <a:lnTo>
                  <a:pt x="1100" y="2009"/>
                </a:lnTo>
                <a:lnTo>
                  <a:pt x="1100" y="2008"/>
                </a:lnTo>
                <a:lnTo>
                  <a:pt x="1100" y="2007"/>
                </a:lnTo>
                <a:lnTo>
                  <a:pt x="1100" y="2005"/>
                </a:lnTo>
                <a:lnTo>
                  <a:pt x="1101" y="2005"/>
                </a:lnTo>
                <a:lnTo>
                  <a:pt x="1101" y="2004"/>
                </a:lnTo>
                <a:lnTo>
                  <a:pt x="1101" y="2003"/>
                </a:lnTo>
                <a:lnTo>
                  <a:pt x="1101" y="2002"/>
                </a:lnTo>
                <a:lnTo>
                  <a:pt x="1102" y="2002"/>
                </a:lnTo>
                <a:lnTo>
                  <a:pt x="1102" y="2001"/>
                </a:lnTo>
                <a:lnTo>
                  <a:pt x="1102" y="2000"/>
                </a:lnTo>
                <a:lnTo>
                  <a:pt x="1103" y="2000"/>
                </a:lnTo>
                <a:lnTo>
                  <a:pt x="1103" y="1999"/>
                </a:lnTo>
                <a:lnTo>
                  <a:pt x="1103" y="1998"/>
                </a:lnTo>
                <a:lnTo>
                  <a:pt x="1104" y="1998"/>
                </a:lnTo>
                <a:lnTo>
                  <a:pt x="1104" y="1996"/>
                </a:lnTo>
                <a:lnTo>
                  <a:pt x="1106" y="1995"/>
                </a:lnTo>
                <a:lnTo>
                  <a:pt x="1106" y="1994"/>
                </a:lnTo>
                <a:lnTo>
                  <a:pt x="1107" y="1993"/>
                </a:lnTo>
                <a:lnTo>
                  <a:pt x="1108" y="1993"/>
                </a:lnTo>
                <a:lnTo>
                  <a:pt x="1109" y="1992"/>
                </a:lnTo>
                <a:lnTo>
                  <a:pt x="1109" y="1991"/>
                </a:lnTo>
                <a:lnTo>
                  <a:pt x="1113" y="1987"/>
                </a:lnTo>
                <a:lnTo>
                  <a:pt x="1120" y="1983"/>
                </a:lnTo>
                <a:lnTo>
                  <a:pt x="1121" y="1983"/>
                </a:lnTo>
                <a:lnTo>
                  <a:pt x="1123" y="1983"/>
                </a:lnTo>
                <a:lnTo>
                  <a:pt x="1124" y="1983"/>
                </a:lnTo>
                <a:lnTo>
                  <a:pt x="1126" y="1982"/>
                </a:lnTo>
                <a:lnTo>
                  <a:pt x="1128" y="1982"/>
                </a:lnTo>
                <a:lnTo>
                  <a:pt x="1130" y="1982"/>
                </a:lnTo>
                <a:lnTo>
                  <a:pt x="1133" y="1982"/>
                </a:lnTo>
                <a:lnTo>
                  <a:pt x="1134" y="1982"/>
                </a:lnTo>
                <a:lnTo>
                  <a:pt x="1138" y="1982"/>
                </a:lnTo>
                <a:lnTo>
                  <a:pt x="1140" y="1982"/>
                </a:lnTo>
                <a:lnTo>
                  <a:pt x="1141" y="1981"/>
                </a:lnTo>
                <a:lnTo>
                  <a:pt x="1141" y="1977"/>
                </a:lnTo>
                <a:lnTo>
                  <a:pt x="1142" y="1977"/>
                </a:lnTo>
                <a:lnTo>
                  <a:pt x="1142" y="1978"/>
                </a:lnTo>
                <a:lnTo>
                  <a:pt x="1142" y="1981"/>
                </a:lnTo>
                <a:lnTo>
                  <a:pt x="1142" y="1982"/>
                </a:lnTo>
                <a:lnTo>
                  <a:pt x="1142" y="1983"/>
                </a:lnTo>
                <a:lnTo>
                  <a:pt x="1143" y="1985"/>
                </a:lnTo>
                <a:lnTo>
                  <a:pt x="1143" y="1986"/>
                </a:lnTo>
                <a:lnTo>
                  <a:pt x="1142" y="1987"/>
                </a:lnTo>
                <a:lnTo>
                  <a:pt x="1142" y="1991"/>
                </a:lnTo>
                <a:lnTo>
                  <a:pt x="1142" y="1992"/>
                </a:lnTo>
                <a:lnTo>
                  <a:pt x="1141" y="1992"/>
                </a:lnTo>
                <a:lnTo>
                  <a:pt x="1141" y="1986"/>
                </a:lnTo>
                <a:lnTo>
                  <a:pt x="1140" y="1986"/>
                </a:lnTo>
                <a:lnTo>
                  <a:pt x="1138" y="1986"/>
                </a:lnTo>
                <a:lnTo>
                  <a:pt x="1138" y="1985"/>
                </a:lnTo>
                <a:lnTo>
                  <a:pt x="1134" y="1985"/>
                </a:lnTo>
                <a:lnTo>
                  <a:pt x="1128" y="1985"/>
                </a:lnTo>
                <a:lnTo>
                  <a:pt x="1127" y="1985"/>
                </a:lnTo>
                <a:lnTo>
                  <a:pt x="1127" y="1986"/>
                </a:lnTo>
                <a:lnTo>
                  <a:pt x="1125" y="1986"/>
                </a:lnTo>
                <a:lnTo>
                  <a:pt x="1124" y="1985"/>
                </a:lnTo>
                <a:lnTo>
                  <a:pt x="1123" y="1986"/>
                </a:lnTo>
                <a:lnTo>
                  <a:pt x="1121" y="1986"/>
                </a:lnTo>
                <a:lnTo>
                  <a:pt x="1120" y="1986"/>
                </a:lnTo>
                <a:lnTo>
                  <a:pt x="1119" y="1987"/>
                </a:lnTo>
                <a:lnTo>
                  <a:pt x="1118" y="1987"/>
                </a:lnTo>
                <a:lnTo>
                  <a:pt x="1117" y="1987"/>
                </a:lnTo>
                <a:lnTo>
                  <a:pt x="1117" y="1988"/>
                </a:lnTo>
                <a:lnTo>
                  <a:pt x="1115" y="1990"/>
                </a:lnTo>
                <a:lnTo>
                  <a:pt x="1115" y="1991"/>
                </a:lnTo>
                <a:lnTo>
                  <a:pt x="1113" y="1993"/>
                </a:lnTo>
                <a:lnTo>
                  <a:pt x="1111" y="1993"/>
                </a:lnTo>
                <a:lnTo>
                  <a:pt x="1110" y="1993"/>
                </a:lnTo>
                <a:lnTo>
                  <a:pt x="1109" y="1994"/>
                </a:lnTo>
                <a:lnTo>
                  <a:pt x="1108" y="1995"/>
                </a:lnTo>
                <a:lnTo>
                  <a:pt x="1108" y="1996"/>
                </a:lnTo>
                <a:lnTo>
                  <a:pt x="1107" y="1998"/>
                </a:lnTo>
                <a:lnTo>
                  <a:pt x="1107" y="1999"/>
                </a:lnTo>
                <a:lnTo>
                  <a:pt x="1106" y="2000"/>
                </a:lnTo>
                <a:lnTo>
                  <a:pt x="1106" y="2001"/>
                </a:lnTo>
                <a:lnTo>
                  <a:pt x="1104" y="2002"/>
                </a:lnTo>
                <a:lnTo>
                  <a:pt x="1104" y="2009"/>
                </a:lnTo>
                <a:lnTo>
                  <a:pt x="1104" y="2012"/>
                </a:lnTo>
                <a:lnTo>
                  <a:pt x="1104" y="2016"/>
                </a:lnTo>
                <a:lnTo>
                  <a:pt x="1102" y="2026"/>
                </a:lnTo>
                <a:lnTo>
                  <a:pt x="1104" y="2030"/>
                </a:lnTo>
                <a:lnTo>
                  <a:pt x="1102" y="2034"/>
                </a:lnTo>
                <a:lnTo>
                  <a:pt x="1109" y="2035"/>
                </a:lnTo>
                <a:lnTo>
                  <a:pt x="1110" y="2035"/>
                </a:lnTo>
                <a:lnTo>
                  <a:pt x="1109" y="2037"/>
                </a:lnTo>
                <a:lnTo>
                  <a:pt x="1106" y="2040"/>
                </a:lnTo>
                <a:lnTo>
                  <a:pt x="1099" y="2045"/>
                </a:lnTo>
                <a:lnTo>
                  <a:pt x="1094" y="2049"/>
                </a:lnTo>
                <a:lnTo>
                  <a:pt x="1089" y="2052"/>
                </a:lnTo>
                <a:lnTo>
                  <a:pt x="1076" y="2061"/>
                </a:lnTo>
                <a:lnTo>
                  <a:pt x="1073" y="2063"/>
                </a:lnTo>
                <a:lnTo>
                  <a:pt x="1062" y="2071"/>
                </a:lnTo>
                <a:lnTo>
                  <a:pt x="1059" y="2074"/>
                </a:lnTo>
                <a:lnTo>
                  <a:pt x="1058" y="2074"/>
                </a:lnTo>
                <a:lnTo>
                  <a:pt x="1052" y="2078"/>
                </a:lnTo>
                <a:lnTo>
                  <a:pt x="1045" y="2084"/>
                </a:lnTo>
                <a:lnTo>
                  <a:pt x="1036" y="2091"/>
                </a:lnTo>
                <a:lnTo>
                  <a:pt x="1035" y="2092"/>
                </a:lnTo>
                <a:lnTo>
                  <a:pt x="1034" y="2092"/>
                </a:lnTo>
                <a:lnTo>
                  <a:pt x="1033" y="2093"/>
                </a:lnTo>
                <a:lnTo>
                  <a:pt x="1031" y="2095"/>
                </a:lnTo>
                <a:lnTo>
                  <a:pt x="1028" y="2096"/>
                </a:lnTo>
                <a:lnTo>
                  <a:pt x="1027" y="2099"/>
                </a:lnTo>
                <a:lnTo>
                  <a:pt x="1025" y="2100"/>
                </a:lnTo>
                <a:lnTo>
                  <a:pt x="1023" y="2101"/>
                </a:lnTo>
                <a:lnTo>
                  <a:pt x="1020" y="2103"/>
                </a:lnTo>
                <a:lnTo>
                  <a:pt x="1018" y="2104"/>
                </a:lnTo>
                <a:lnTo>
                  <a:pt x="1016" y="2105"/>
                </a:lnTo>
                <a:lnTo>
                  <a:pt x="1014" y="2106"/>
                </a:lnTo>
                <a:lnTo>
                  <a:pt x="1011" y="2108"/>
                </a:lnTo>
                <a:lnTo>
                  <a:pt x="1009" y="2109"/>
                </a:lnTo>
                <a:lnTo>
                  <a:pt x="1007" y="2110"/>
                </a:lnTo>
                <a:lnTo>
                  <a:pt x="1005" y="2111"/>
                </a:lnTo>
                <a:lnTo>
                  <a:pt x="1002" y="2112"/>
                </a:lnTo>
                <a:lnTo>
                  <a:pt x="999" y="2113"/>
                </a:lnTo>
                <a:lnTo>
                  <a:pt x="997" y="2113"/>
                </a:lnTo>
                <a:lnTo>
                  <a:pt x="994" y="2114"/>
                </a:lnTo>
                <a:lnTo>
                  <a:pt x="992" y="2116"/>
                </a:lnTo>
                <a:lnTo>
                  <a:pt x="990" y="2117"/>
                </a:lnTo>
                <a:lnTo>
                  <a:pt x="986" y="2117"/>
                </a:lnTo>
                <a:lnTo>
                  <a:pt x="984" y="2118"/>
                </a:lnTo>
                <a:lnTo>
                  <a:pt x="981" y="2118"/>
                </a:lnTo>
                <a:lnTo>
                  <a:pt x="979" y="2119"/>
                </a:lnTo>
                <a:lnTo>
                  <a:pt x="976" y="2119"/>
                </a:lnTo>
                <a:lnTo>
                  <a:pt x="975" y="2119"/>
                </a:lnTo>
                <a:lnTo>
                  <a:pt x="959" y="2119"/>
                </a:lnTo>
                <a:lnTo>
                  <a:pt x="932" y="2118"/>
                </a:lnTo>
                <a:lnTo>
                  <a:pt x="932" y="2114"/>
                </a:lnTo>
                <a:lnTo>
                  <a:pt x="932" y="2112"/>
                </a:lnTo>
                <a:lnTo>
                  <a:pt x="933" y="2111"/>
                </a:lnTo>
                <a:lnTo>
                  <a:pt x="934" y="2111"/>
                </a:lnTo>
                <a:lnTo>
                  <a:pt x="935" y="2111"/>
                </a:lnTo>
                <a:lnTo>
                  <a:pt x="937" y="2111"/>
                </a:lnTo>
                <a:lnTo>
                  <a:pt x="938" y="2111"/>
                </a:lnTo>
                <a:lnTo>
                  <a:pt x="939" y="2110"/>
                </a:lnTo>
                <a:lnTo>
                  <a:pt x="940" y="2110"/>
                </a:lnTo>
                <a:lnTo>
                  <a:pt x="950" y="2110"/>
                </a:lnTo>
                <a:lnTo>
                  <a:pt x="951" y="2110"/>
                </a:lnTo>
                <a:lnTo>
                  <a:pt x="952" y="2110"/>
                </a:lnTo>
                <a:lnTo>
                  <a:pt x="957" y="2110"/>
                </a:lnTo>
                <a:lnTo>
                  <a:pt x="958" y="2110"/>
                </a:lnTo>
                <a:lnTo>
                  <a:pt x="959" y="2110"/>
                </a:lnTo>
                <a:lnTo>
                  <a:pt x="962" y="2110"/>
                </a:lnTo>
                <a:lnTo>
                  <a:pt x="963" y="2110"/>
                </a:lnTo>
                <a:lnTo>
                  <a:pt x="963" y="2109"/>
                </a:lnTo>
                <a:lnTo>
                  <a:pt x="964" y="2108"/>
                </a:lnTo>
                <a:lnTo>
                  <a:pt x="966" y="2108"/>
                </a:lnTo>
                <a:lnTo>
                  <a:pt x="966" y="2109"/>
                </a:lnTo>
                <a:lnTo>
                  <a:pt x="971" y="2109"/>
                </a:lnTo>
                <a:lnTo>
                  <a:pt x="981" y="2110"/>
                </a:lnTo>
                <a:lnTo>
                  <a:pt x="988" y="2110"/>
                </a:lnTo>
                <a:lnTo>
                  <a:pt x="989" y="2110"/>
                </a:lnTo>
                <a:lnTo>
                  <a:pt x="990" y="2110"/>
                </a:lnTo>
                <a:lnTo>
                  <a:pt x="990" y="2109"/>
                </a:lnTo>
                <a:lnTo>
                  <a:pt x="991" y="2109"/>
                </a:lnTo>
                <a:lnTo>
                  <a:pt x="992" y="2109"/>
                </a:lnTo>
                <a:lnTo>
                  <a:pt x="993" y="2109"/>
                </a:lnTo>
                <a:lnTo>
                  <a:pt x="994" y="2108"/>
                </a:lnTo>
                <a:lnTo>
                  <a:pt x="996" y="2108"/>
                </a:lnTo>
                <a:lnTo>
                  <a:pt x="997" y="2108"/>
                </a:lnTo>
                <a:lnTo>
                  <a:pt x="998" y="2106"/>
                </a:lnTo>
                <a:lnTo>
                  <a:pt x="1017" y="2097"/>
                </a:lnTo>
                <a:lnTo>
                  <a:pt x="1016" y="2095"/>
                </a:lnTo>
                <a:lnTo>
                  <a:pt x="1015" y="2094"/>
                </a:lnTo>
                <a:lnTo>
                  <a:pt x="1014" y="2094"/>
                </a:lnTo>
                <a:lnTo>
                  <a:pt x="1014" y="2095"/>
                </a:lnTo>
                <a:lnTo>
                  <a:pt x="1013" y="2095"/>
                </a:lnTo>
                <a:lnTo>
                  <a:pt x="1011" y="2094"/>
                </a:lnTo>
                <a:lnTo>
                  <a:pt x="1007" y="2095"/>
                </a:lnTo>
                <a:lnTo>
                  <a:pt x="1006" y="2095"/>
                </a:lnTo>
                <a:lnTo>
                  <a:pt x="999" y="2095"/>
                </a:lnTo>
                <a:lnTo>
                  <a:pt x="992" y="2093"/>
                </a:lnTo>
                <a:lnTo>
                  <a:pt x="989" y="2092"/>
                </a:lnTo>
                <a:lnTo>
                  <a:pt x="986" y="2092"/>
                </a:lnTo>
                <a:lnTo>
                  <a:pt x="976" y="2088"/>
                </a:lnTo>
                <a:lnTo>
                  <a:pt x="973" y="2087"/>
                </a:lnTo>
                <a:lnTo>
                  <a:pt x="973" y="2086"/>
                </a:lnTo>
                <a:lnTo>
                  <a:pt x="973" y="2085"/>
                </a:lnTo>
                <a:lnTo>
                  <a:pt x="972" y="2084"/>
                </a:lnTo>
                <a:lnTo>
                  <a:pt x="971" y="2080"/>
                </a:lnTo>
                <a:lnTo>
                  <a:pt x="969" y="2074"/>
                </a:lnTo>
                <a:lnTo>
                  <a:pt x="969" y="2072"/>
                </a:lnTo>
                <a:lnTo>
                  <a:pt x="969" y="2071"/>
                </a:lnTo>
                <a:lnTo>
                  <a:pt x="969" y="2070"/>
                </a:lnTo>
                <a:lnTo>
                  <a:pt x="969" y="2069"/>
                </a:lnTo>
                <a:lnTo>
                  <a:pt x="969" y="2068"/>
                </a:lnTo>
                <a:lnTo>
                  <a:pt x="971" y="2068"/>
                </a:lnTo>
                <a:lnTo>
                  <a:pt x="975" y="2068"/>
                </a:lnTo>
                <a:lnTo>
                  <a:pt x="984" y="2066"/>
                </a:lnTo>
                <a:lnTo>
                  <a:pt x="991" y="2064"/>
                </a:lnTo>
                <a:lnTo>
                  <a:pt x="994" y="2064"/>
                </a:lnTo>
                <a:lnTo>
                  <a:pt x="996" y="2066"/>
                </a:lnTo>
                <a:lnTo>
                  <a:pt x="999" y="2062"/>
                </a:lnTo>
                <a:lnTo>
                  <a:pt x="1002" y="2061"/>
                </a:lnTo>
                <a:lnTo>
                  <a:pt x="1005" y="2061"/>
                </a:lnTo>
                <a:lnTo>
                  <a:pt x="1003" y="2061"/>
                </a:lnTo>
                <a:lnTo>
                  <a:pt x="1003" y="2060"/>
                </a:lnTo>
                <a:lnTo>
                  <a:pt x="1001" y="2060"/>
                </a:lnTo>
                <a:lnTo>
                  <a:pt x="1000" y="2059"/>
                </a:lnTo>
                <a:lnTo>
                  <a:pt x="999" y="2059"/>
                </a:lnTo>
                <a:lnTo>
                  <a:pt x="999" y="2058"/>
                </a:lnTo>
                <a:lnTo>
                  <a:pt x="998" y="2058"/>
                </a:lnTo>
                <a:lnTo>
                  <a:pt x="997" y="2058"/>
                </a:lnTo>
                <a:lnTo>
                  <a:pt x="994" y="2058"/>
                </a:lnTo>
                <a:lnTo>
                  <a:pt x="992" y="2058"/>
                </a:lnTo>
                <a:lnTo>
                  <a:pt x="991" y="2057"/>
                </a:lnTo>
                <a:lnTo>
                  <a:pt x="990" y="2057"/>
                </a:lnTo>
                <a:lnTo>
                  <a:pt x="988" y="2055"/>
                </a:lnTo>
                <a:lnTo>
                  <a:pt x="988" y="2054"/>
                </a:lnTo>
                <a:lnTo>
                  <a:pt x="986" y="2054"/>
                </a:lnTo>
                <a:lnTo>
                  <a:pt x="985" y="2054"/>
                </a:lnTo>
                <a:lnTo>
                  <a:pt x="985" y="2055"/>
                </a:lnTo>
                <a:lnTo>
                  <a:pt x="984" y="2055"/>
                </a:lnTo>
                <a:lnTo>
                  <a:pt x="983" y="2057"/>
                </a:lnTo>
                <a:lnTo>
                  <a:pt x="982" y="2057"/>
                </a:lnTo>
                <a:lnTo>
                  <a:pt x="982" y="2055"/>
                </a:lnTo>
                <a:lnTo>
                  <a:pt x="983" y="2055"/>
                </a:lnTo>
                <a:lnTo>
                  <a:pt x="983" y="2054"/>
                </a:lnTo>
                <a:lnTo>
                  <a:pt x="984" y="2054"/>
                </a:lnTo>
                <a:lnTo>
                  <a:pt x="984" y="2053"/>
                </a:lnTo>
                <a:lnTo>
                  <a:pt x="985" y="2053"/>
                </a:lnTo>
                <a:lnTo>
                  <a:pt x="985" y="2052"/>
                </a:lnTo>
                <a:lnTo>
                  <a:pt x="986" y="2052"/>
                </a:lnTo>
                <a:lnTo>
                  <a:pt x="988" y="2047"/>
                </a:lnTo>
                <a:lnTo>
                  <a:pt x="989" y="2040"/>
                </a:lnTo>
                <a:lnTo>
                  <a:pt x="989" y="2034"/>
                </a:lnTo>
                <a:lnTo>
                  <a:pt x="989" y="2033"/>
                </a:lnTo>
                <a:lnTo>
                  <a:pt x="989" y="2032"/>
                </a:lnTo>
                <a:lnTo>
                  <a:pt x="990" y="2032"/>
                </a:lnTo>
                <a:lnTo>
                  <a:pt x="990" y="2030"/>
                </a:lnTo>
                <a:lnTo>
                  <a:pt x="990" y="2029"/>
                </a:lnTo>
                <a:lnTo>
                  <a:pt x="991" y="2029"/>
                </a:lnTo>
                <a:lnTo>
                  <a:pt x="990" y="2029"/>
                </a:lnTo>
                <a:lnTo>
                  <a:pt x="989" y="2030"/>
                </a:lnTo>
                <a:lnTo>
                  <a:pt x="988" y="2032"/>
                </a:lnTo>
                <a:lnTo>
                  <a:pt x="985" y="2035"/>
                </a:lnTo>
                <a:lnTo>
                  <a:pt x="982" y="2038"/>
                </a:lnTo>
                <a:lnTo>
                  <a:pt x="980" y="2042"/>
                </a:lnTo>
                <a:lnTo>
                  <a:pt x="976" y="2045"/>
                </a:lnTo>
                <a:lnTo>
                  <a:pt x="975" y="2046"/>
                </a:lnTo>
                <a:lnTo>
                  <a:pt x="972" y="2047"/>
                </a:lnTo>
                <a:lnTo>
                  <a:pt x="962" y="2051"/>
                </a:lnTo>
                <a:lnTo>
                  <a:pt x="957" y="2052"/>
                </a:lnTo>
                <a:lnTo>
                  <a:pt x="952" y="2052"/>
                </a:lnTo>
                <a:lnTo>
                  <a:pt x="949" y="2052"/>
                </a:lnTo>
                <a:lnTo>
                  <a:pt x="951" y="2053"/>
                </a:lnTo>
                <a:lnTo>
                  <a:pt x="952" y="2055"/>
                </a:lnTo>
                <a:lnTo>
                  <a:pt x="952" y="2059"/>
                </a:lnTo>
                <a:lnTo>
                  <a:pt x="954" y="2062"/>
                </a:lnTo>
                <a:lnTo>
                  <a:pt x="956" y="2066"/>
                </a:lnTo>
                <a:lnTo>
                  <a:pt x="956" y="2068"/>
                </a:lnTo>
                <a:lnTo>
                  <a:pt x="956" y="2071"/>
                </a:lnTo>
                <a:lnTo>
                  <a:pt x="956" y="2072"/>
                </a:lnTo>
                <a:lnTo>
                  <a:pt x="964" y="2072"/>
                </a:lnTo>
                <a:lnTo>
                  <a:pt x="965" y="2072"/>
                </a:lnTo>
                <a:lnTo>
                  <a:pt x="967" y="2072"/>
                </a:lnTo>
                <a:lnTo>
                  <a:pt x="968" y="2076"/>
                </a:lnTo>
                <a:lnTo>
                  <a:pt x="969" y="2083"/>
                </a:lnTo>
                <a:lnTo>
                  <a:pt x="971" y="2083"/>
                </a:lnTo>
                <a:lnTo>
                  <a:pt x="967" y="2085"/>
                </a:lnTo>
                <a:lnTo>
                  <a:pt x="966" y="2085"/>
                </a:lnTo>
                <a:lnTo>
                  <a:pt x="964" y="2086"/>
                </a:lnTo>
                <a:lnTo>
                  <a:pt x="952" y="2087"/>
                </a:lnTo>
                <a:lnTo>
                  <a:pt x="948" y="2088"/>
                </a:lnTo>
                <a:lnTo>
                  <a:pt x="942" y="2087"/>
                </a:lnTo>
                <a:lnTo>
                  <a:pt x="939" y="2088"/>
                </a:lnTo>
                <a:lnTo>
                  <a:pt x="937" y="2087"/>
                </a:lnTo>
                <a:lnTo>
                  <a:pt x="933" y="2088"/>
                </a:lnTo>
                <a:lnTo>
                  <a:pt x="932" y="2086"/>
                </a:lnTo>
                <a:lnTo>
                  <a:pt x="932" y="2080"/>
                </a:lnTo>
                <a:lnTo>
                  <a:pt x="929" y="2079"/>
                </a:lnTo>
                <a:lnTo>
                  <a:pt x="925" y="2068"/>
                </a:lnTo>
                <a:lnTo>
                  <a:pt x="926" y="2063"/>
                </a:lnTo>
                <a:lnTo>
                  <a:pt x="925" y="2061"/>
                </a:lnTo>
                <a:lnTo>
                  <a:pt x="925" y="2059"/>
                </a:lnTo>
                <a:lnTo>
                  <a:pt x="924" y="2054"/>
                </a:lnTo>
                <a:lnTo>
                  <a:pt x="924" y="2051"/>
                </a:lnTo>
                <a:lnTo>
                  <a:pt x="925" y="2049"/>
                </a:lnTo>
                <a:lnTo>
                  <a:pt x="925" y="2041"/>
                </a:lnTo>
                <a:lnTo>
                  <a:pt x="924" y="2041"/>
                </a:lnTo>
                <a:lnTo>
                  <a:pt x="923" y="2040"/>
                </a:lnTo>
                <a:lnTo>
                  <a:pt x="922" y="2040"/>
                </a:lnTo>
                <a:lnTo>
                  <a:pt x="921" y="2040"/>
                </a:lnTo>
                <a:lnTo>
                  <a:pt x="920" y="2038"/>
                </a:lnTo>
                <a:lnTo>
                  <a:pt x="917" y="2038"/>
                </a:lnTo>
                <a:lnTo>
                  <a:pt x="915" y="2038"/>
                </a:lnTo>
                <a:lnTo>
                  <a:pt x="915" y="2036"/>
                </a:lnTo>
                <a:lnTo>
                  <a:pt x="916" y="2035"/>
                </a:lnTo>
                <a:lnTo>
                  <a:pt x="916" y="2030"/>
                </a:lnTo>
                <a:lnTo>
                  <a:pt x="916" y="2028"/>
                </a:lnTo>
                <a:lnTo>
                  <a:pt x="916" y="2026"/>
                </a:lnTo>
                <a:lnTo>
                  <a:pt x="916" y="2025"/>
                </a:lnTo>
                <a:lnTo>
                  <a:pt x="912" y="2025"/>
                </a:lnTo>
                <a:lnTo>
                  <a:pt x="904" y="2025"/>
                </a:lnTo>
                <a:lnTo>
                  <a:pt x="904" y="2026"/>
                </a:lnTo>
                <a:lnTo>
                  <a:pt x="904" y="2028"/>
                </a:lnTo>
                <a:lnTo>
                  <a:pt x="904" y="2030"/>
                </a:lnTo>
                <a:lnTo>
                  <a:pt x="904" y="2033"/>
                </a:lnTo>
                <a:lnTo>
                  <a:pt x="907" y="2038"/>
                </a:lnTo>
                <a:lnTo>
                  <a:pt x="906" y="2046"/>
                </a:lnTo>
                <a:lnTo>
                  <a:pt x="906" y="2053"/>
                </a:lnTo>
                <a:lnTo>
                  <a:pt x="906" y="2054"/>
                </a:lnTo>
                <a:lnTo>
                  <a:pt x="905" y="2060"/>
                </a:lnTo>
                <a:lnTo>
                  <a:pt x="905" y="2064"/>
                </a:lnTo>
                <a:lnTo>
                  <a:pt x="892" y="2052"/>
                </a:lnTo>
                <a:lnTo>
                  <a:pt x="890" y="2054"/>
                </a:lnTo>
                <a:lnTo>
                  <a:pt x="889" y="2054"/>
                </a:lnTo>
                <a:lnTo>
                  <a:pt x="889" y="2053"/>
                </a:lnTo>
                <a:lnTo>
                  <a:pt x="880" y="2045"/>
                </a:lnTo>
                <a:lnTo>
                  <a:pt x="874" y="2050"/>
                </a:lnTo>
                <a:lnTo>
                  <a:pt x="878" y="2052"/>
                </a:lnTo>
                <a:lnTo>
                  <a:pt x="882" y="2052"/>
                </a:lnTo>
                <a:lnTo>
                  <a:pt x="887" y="2054"/>
                </a:lnTo>
                <a:lnTo>
                  <a:pt x="891" y="2059"/>
                </a:lnTo>
                <a:lnTo>
                  <a:pt x="893" y="2060"/>
                </a:lnTo>
                <a:lnTo>
                  <a:pt x="897" y="2069"/>
                </a:lnTo>
                <a:lnTo>
                  <a:pt x="898" y="2074"/>
                </a:lnTo>
                <a:lnTo>
                  <a:pt x="899" y="2074"/>
                </a:lnTo>
                <a:lnTo>
                  <a:pt x="899" y="2075"/>
                </a:lnTo>
                <a:lnTo>
                  <a:pt x="901" y="2077"/>
                </a:lnTo>
                <a:lnTo>
                  <a:pt x="905" y="2080"/>
                </a:lnTo>
                <a:lnTo>
                  <a:pt x="904" y="2083"/>
                </a:lnTo>
                <a:lnTo>
                  <a:pt x="904" y="2087"/>
                </a:lnTo>
                <a:lnTo>
                  <a:pt x="904" y="2093"/>
                </a:lnTo>
                <a:lnTo>
                  <a:pt x="904" y="2094"/>
                </a:lnTo>
                <a:lnTo>
                  <a:pt x="904" y="2095"/>
                </a:lnTo>
                <a:lnTo>
                  <a:pt x="891" y="2092"/>
                </a:lnTo>
                <a:lnTo>
                  <a:pt x="887" y="2092"/>
                </a:lnTo>
                <a:lnTo>
                  <a:pt x="879" y="2086"/>
                </a:lnTo>
                <a:lnTo>
                  <a:pt x="879" y="2085"/>
                </a:lnTo>
                <a:lnTo>
                  <a:pt x="880" y="2085"/>
                </a:lnTo>
                <a:lnTo>
                  <a:pt x="881" y="2084"/>
                </a:lnTo>
                <a:lnTo>
                  <a:pt x="881" y="2082"/>
                </a:lnTo>
                <a:lnTo>
                  <a:pt x="882" y="2077"/>
                </a:lnTo>
                <a:lnTo>
                  <a:pt x="882" y="2075"/>
                </a:lnTo>
                <a:lnTo>
                  <a:pt x="881" y="2075"/>
                </a:lnTo>
                <a:lnTo>
                  <a:pt x="880" y="2072"/>
                </a:lnTo>
                <a:lnTo>
                  <a:pt x="879" y="2069"/>
                </a:lnTo>
                <a:lnTo>
                  <a:pt x="876" y="2066"/>
                </a:lnTo>
                <a:lnTo>
                  <a:pt x="873" y="2064"/>
                </a:lnTo>
                <a:lnTo>
                  <a:pt x="875" y="2071"/>
                </a:lnTo>
                <a:lnTo>
                  <a:pt x="870" y="2100"/>
                </a:lnTo>
                <a:lnTo>
                  <a:pt x="858" y="2100"/>
                </a:lnTo>
                <a:lnTo>
                  <a:pt x="861" y="2085"/>
                </a:lnTo>
                <a:lnTo>
                  <a:pt x="863" y="2079"/>
                </a:lnTo>
                <a:lnTo>
                  <a:pt x="863" y="2076"/>
                </a:lnTo>
                <a:lnTo>
                  <a:pt x="864" y="2072"/>
                </a:lnTo>
                <a:lnTo>
                  <a:pt x="862" y="2071"/>
                </a:lnTo>
                <a:lnTo>
                  <a:pt x="858" y="2071"/>
                </a:lnTo>
                <a:lnTo>
                  <a:pt x="857" y="2071"/>
                </a:lnTo>
                <a:lnTo>
                  <a:pt x="856" y="2071"/>
                </a:lnTo>
                <a:lnTo>
                  <a:pt x="855" y="2066"/>
                </a:lnTo>
                <a:lnTo>
                  <a:pt x="854" y="2066"/>
                </a:lnTo>
                <a:lnTo>
                  <a:pt x="854" y="2064"/>
                </a:lnTo>
                <a:lnTo>
                  <a:pt x="854" y="2062"/>
                </a:lnTo>
                <a:lnTo>
                  <a:pt x="854" y="2061"/>
                </a:lnTo>
                <a:lnTo>
                  <a:pt x="854" y="2055"/>
                </a:lnTo>
                <a:lnTo>
                  <a:pt x="854" y="2054"/>
                </a:lnTo>
                <a:lnTo>
                  <a:pt x="852" y="2050"/>
                </a:lnTo>
                <a:lnTo>
                  <a:pt x="837" y="2052"/>
                </a:lnTo>
                <a:lnTo>
                  <a:pt x="837" y="2054"/>
                </a:lnTo>
                <a:lnTo>
                  <a:pt x="837" y="2057"/>
                </a:lnTo>
                <a:lnTo>
                  <a:pt x="821" y="2058"/>
                </a:lnTo>
                <a:lnTo>
                  <a:pt x="824" y="2028"/>
                </a:lnTo>
                <a:lnTo>
                  <a:pt x="825" y="2025"/>
                </a:lnTo>
                <a:lnTo>
                  <a:pt x="827" y="2013"/>
                </a:lnTo>
                <a:lnTo>
                  <a:pt x="829" y="2005"/>
                </a:lnTo>
                <a:lnTo>
                  <a:pt x="828" y="2005"/>
                </a:lnTo>
                <a:lnTo>
                  <a:pt x="827" y="2003"/>
                </a:lnTo>
                <a:lnTo>
                  <a:pt x="827" y="2002"/>
                </a:lnTo>
                <a:lnTo>
                  <a:pt x="827" y="2001"/>
                </a:lnTo>
                <a:lnTo>
                  <a:pt x="825" y="2001"/>
                </a:lnTo>
                <a:lnTo>
                  <a:pt x="825" y="2000"/>
                </a:lnTo>
                <a:lnTo>
                  <a:pt x="824" y="1999"/>
                </a:lnTo>
                <a:lnTo>
                  <a:pt x="824" y="1998"/>
                </a:lnTo>
                <a:lnTo>
                  <a:pt x="823" y="1998"/>
                </a:lnTo>
                <a:lnTo>
                  <a:pt x="822" y="1996"/>
                </a:lnTo>
                <a:lnTo>
                  <a:pt x="822" y="1995"/>
                </a:lnTo>
                <a:lnTo>
                  <a:pt x="821" y="1994"/>
                </a:lnTo>
                <a:lnTo>
                  <a:pt x="820" y="1994"/>
                </a:lnTo>
                <a:lnTo>
                  <a:pt x="819" y="1993"/>
                </a:lnTo>
                <a:lnTo>
                  <a:pt x="817" y="1993"/>
                </a:lnTo>
                <a:lnTo>
                  <a:pt x="817" y="1992"/>
                </a:lnTo>
                <a:lnTo>
                  <a:pt x="816" y="1992"/>
                </a:lnTo>
                <a:lnTo>
                  <a:pt x="815" y="1991"/>
                </a:lnTo>
                <a:lnTo>
                  <a:pt x="812" y="1990"/>
                </a:lnTo>
                <a:lnTo>
                  <a:pt x="811" y="1988"/>
                </a:lnTo>
                <a:lnTo>
                  <a:pt x="820" y="1978"/>
                </a:lnTo>
                <a:lnTo>
                  <a:pt x="821" y="1978"/>
                </a:lnTo>
                <a:lnTo>
                  <a:pt x="833" y="1992"/>
                </a:lnTo>
                <a:lnTo>
                  <a:pt x="839" y="2002"/>
                </a:lnTo>
                <a:lnTo>
                  <a:pt x="841" y="2004"/>
                </a:lnTo>
                <a:lnTo>
                  <a:pt x="841" y="2003"/>
                </a:lnTo>
                <a:lnTo>
                  <a:pt x="842" y="2002"/>
                </a:lnTo>
                <a:lnTo>
                  <a:pt x="842" y="2001"/>
                </a:lnTo>
                <a:lnTo>
                  <a:pt x="842" y="2000"/>
                </a:lnTo>
                <a:lnTo>
                  <a:pt x="841" y="1999"/>
                </a:lnTo>
                <a:lnTo>
                  <a:pt x="841" y="1996"/>
                </a:lnTo>
                <a:lnTo>
                  <a:pt x="841" y="1995"/>
                </a:lnTo>
                <a:lnTo>
                  <a:pt x="841" y="1992"/>
                </a:lnTo>
                <a:lnTo>
                  <a:pt x="841" y="1991"/>
                </a:lnTo>
                <a:lnTo>
                  <a:pt x="841" y="1988"/>
                </a:lnTo>
                <a:lnTo>
                  <a:pt x="841" y="1987"/>
                </a:lnTo>
                <a:lnTo>
                  <a:pt x="841" y="1986"/>
                </a:lnTo>
                <a:lnTo>
                  <a:pt x="840" y="1985"/>
                </a:lnTo>
                <a:lnTo>
                  <a:pt x="840" y="1983"/>
                </a:lnTo>
                <a:lnTo>
                  <a:pt x="840" y="1982"/>
                </a:lnTo>
                <a:lnTo>
                  <a:pt x="840" y="1979"/>
                </a:lnTo>
                <a:lnTo>
                  <a:pt x="839" y="1978"/>
                </a:lnTo>
                <a:lnTo>
                  <a:pt x="839" y="1977"/>
                </a:lnTo>
                <a:lnTo>
                  <a:pt x="839" y="1975"/>
                </a:lnTo>
                <a:lnTo>
                  <a:pt x="840" y="1974"/>
                </a:lnTo>
                <a:lnTo>
                  <a:pt x="840" y="1973"/>
                </a:lnTo>
                <a:lnTo>
                  <a:pt x="840" y="1970"/>
                </a:lnTo>
                <a:lnTo>
                  <a:pt x="841" y="1968"/>
                </a:lnTo>
                <a:lnTo>
                  <a:pt x="841" y="1967"/>
                </a:lnTo>
                <a:lnTo>
                  <a:pt x="841" y="1966"/>
                </a:lnTo>
                <a:lnTo>
                  <a:pt x="841" y="1965"/>
                </a:lnTo>
                <a:lnTo>
                  <a:pt x="841" y="1964"/>
                </a:lnTo>
                <a:lnTo>
                  <a:pt x="840" y="1962"/>
                </a:lnTo>
                <a:lnTo>
                  <a:pt x="839" y="1961"/>
                </a:lnTo>
                <a:lnTo>
                  <a:pt x="838" y="1960"/>
                </a:lnTo>
                <a:lnTo>
                  <a:pt x="837" y="1960"/>
                </a:lnTo>
                <a:lnTo>
                  <a:pt x="837" y="1959"/>
                </a:lnTo>
                <a:lnTo>
                  <a:pt x="836" y="1959"/>
                </a:lnTo>
                <a:lnTo>
                  <a:pt x="836" y="1958"/>
                </a:lnTo>
                <a:lnTo>
                  <a:pt x="836" y="1957"/>
                </a:lnTo>
                <a:lnTo>
                  <a:pt x="839" y="1952"/>
                </a:lnTo>
                <a:lnTo>
                  <a:pt x="840" y="1950"/>
                </a:lnTo>
                <a:lnTo>
                  <a:pt x="842" y="1947"/>
                </a:lnTo>
                <a:lnTo>
                  <a:pt x="847" y="1937"/>
                </a:lnTo>
                <a:lnTo>
                  <a:pt x="854" y="1926"/>
                </a:lnTo>
                <a:lnTo>
                  <a:pt x="855" y="1926"/>
                </a:lnTo>
                <a:lnTo>
                  <a:pt x="857" y="1926"/>
                </a:lnTo>
                <a:lnTo>
                  <a:pt x="867" y="1926"/>
                </a:lnTo>
                <a:lnTo>
                  <a:pt x="867" y="1925"/>
                </a:lnTo>
                <a:lnTo>
                  <a:pt x="867" y="1924"/>
                </a:lnTo>
                <a:lnTo>
                  <a:pt x="875" y="1918"/>
                </a:lnTo>
                <a:lnTo>
                  <a:pt x="876" y="1920"/>
                </a:lnTo>
                <a:lnTo>
                  <a:pt x="878" y="1922"/>
                </a:lnTo>
                <a:lnTo>
                  <a:pt x="870" y="1926"/>
                </a:lnTo>
                <a:close/>
                <a:moveTo>
                  <a:pt x="863" y="2041"/>
                </a:moveTo>
                <a:lnTo>
                  <a:pt x="870" y="2052"/>
                </a:lnTo>
                <a:lnTo>
                  <a:pt x="870" y="2053"/>
                </a:lnTo>
                <a:lnTo>
                  <a:pt x="871" y="2052"/>
                </a:lnTo>
                <a:lnTo>
                  <a:pt x="873" y="2051"/>
                </a:lnTo>
                <a:lnTo>
                  <a:pt x="867" y="2047"/>
                </a:lnTo>
                <a:lnTo>
                  <a:pt x="862" y="2038"/>
                </a:lnTo>
                <a:lnTo>
                  <a:pt x="855" y="2033"/>
                </a:lnTo>
                <a:lnTo>
                  <a:pt x="849" y="2027"/>
                </a:lnTo>
                <a:lnTo>
                  <a:pt x="846" y="2023"/>
                </a:lnTo>
                <a:lnTo>
                  <a:pt x="846" y="2020"/>
                </a:lnTo>
                <a:lnTo>
                  <a:pt x="848" y="2017"/>
                </a:lnTo>
                <a:lnTo>
                  <a:pt x="845" y="2013"/>
                </a:lnTo>
                <a:lnTo>
                  <a:pt x="842" y="2009"/>
                </a:lnTo>
                <a:lnTo>
                  <a:pt x="840" y="2016"/>
                </a:lnTo>
                <a:lnTo>
                  <a:pt x="846" y="2028"/>
                </a:lnTo>
                <a:lnTo>
                  <a:pt x="852" y="2034"/>
                </a:lnTo>
                <a:lnTo>
                  <a:pt x="853" y="2034"/>
                </a:lnTo>
                <a:lnTo>
                  <a:pt x="863" y="2041"/>
                </a:lnTo>
                <a:close/>
                <a:moveTo>
                  <a:pt x="861" y="2049"/>
                </a:moveTo>
                <a:lnTo>
                  <a:pt x="857" y="2046"/>
                </a:lnTo>
                <a:lnTo>
                  <a:pt x="856" y="2050"/>
                </a:lnTo>
                <a:lnTo>
                  <a:pt x="857" y="2051"/>
                </a:lnTo>
                <a:lnTo>
                  <a:pt x="858" y="2051"/>
                </a:lnTo>
                <a:lnTo>
                  <a:pt x="858" y="2052"/>
                </a:lnTo>
                <a:lnTo>
                  <a:pt x="861" y="2049"/>
                </a:lnTo>
                <a:close/>
                <a:moveTo>
                  <a:pt x="937" y="2045"/>
                </a:moveTo>
                <a:lnTo>
                  <a:pt x="938" y="2045"/>
                </a:lnTo>
                <a:lnTo>
                  <a:pt x="939" y="2045"/>
                </a:lnTo>
                <a:lnTo>
                  <a:pt x="940" y="2044"/>
                </a:lnTo>
                <a:lnTo>
                  <a:pt x="942" y="2044"/>
                </a:lnTo>
                <a:lnTo>
                  <a:pt x="942" y="2045"/>
                </a:lnTo>
                <a:lnTo>
                  <a:pt x="943" y="2045"/>
                </a:lnTo>
                <a:lnTo>
                  <a:pt x="944" y="2044"/>
                </a:lnTo>
                <a:lnTo>
                  <a:pt x="948" y="2041"/>
                </a:lnTo>
                <a:lnTo>
                  <a:pt x="955" y="2037"/>
                </a:lnTo>
                <a:lnTo>
                  <a:pt x="956" y="2036"/>
                </a:lnTo>
                <a:lnTo>
                  <a:pt x="955" y="2035"/>
                </a:lnTo>
                <a:lnTo>
                  <a:pt x="952" y="2034"/>
                </a:lnTo>
                <a:lnTo>
                  <a:pt x="949" y="2033"/>
                </a:lnTo>
                <a:lnTo>
                  <a:pt x="948" y="2034"/>
                </a:lnTo>
                <a:lnTo>
                  <a:pt x="948" y="2035"/>
                </a:lnTo>
                <a:lnTo>
                  <a:pt x="947" y="2035"/>
                </a:lnTo>
                <a:lnTo>
                  <a:pt x="946" y="2035"/>
                </a:lnTo>
                <a:lnTo>
                  <a:pt x="946" y="2036"/>
                </a:lnTo>
                <a:lnTo>
                  <a:pt x="944" y="2036"/>
                </a:lnTo>
                <a:lnTo>
                  <a:pt x="944" y="2037"/>
                </a:lnTo>
                <a:lnTo>
                  <a:pt x="943" y="2037"/>
                </a:lnTo>
                <a:lnTo>
                  <a:pt x="942" y="2037"/>
                </a:lnTo>
                <a:lnTo>
                  <a:pt x="941" y="2037"/>
                </a:lnTo>
                <a:lnTo>
                  <a:pt x="938" y="2038"/>
                </a:lnTo>
                <a:lnTo>
                  <a:pt x="935" y="2038"/>
                </a:lnTo>
                <a:lnTo>
                  <a:pt x="934" y="2040"/>
                </a:lnTo>
                <a:lnTo>
                  <a:pt x="934" y="2041"/>
                </a:lnTo>
                <a:lnTo>
                  <a:pt x="935" y="2043"/>
                </a:lnTo>
                <a:lnTo>
                  <a:pt x="937" y="2045"/>
                </a:lnTo>
                <a:close/>
                <a:moveTo>
                  <a:pt x="1018" y="2027"/>
                </a:moveTo>
                <a:lnTo>
                  <a:pt x="1024" y="2036"/>
                </a:lnTo>
                <a:lnTo>
                  <a:pt x="1025" y="2038"/>
                </a:lnTo>
                <a:lnTo>
                  <a:pt x="1027" y="2033"/>
                </a:lnTo>
                <a:lnTo>
                  <a:pt x="1028" y="2028"/>
                </a:lnTo>
                <a:lnTo>
                  <a:pt x="1030" y="2023"/>
                </a:lnTo>
                <a:lnTo>
                  <a:pt x="1032" y="2016"/>
                </a:lnTo>
                <a:lnTo>
                  <a:pt x="1035" y="2010"/>
                </a:lnTo>
                <a:lnTo>
                  <a:pt x="1035" y="2009"/>
                </a:lnTo>
                <a:lnTo>
                  <a:pt x="1030" y="2008"/>
                </a:lnTo>
                <a:lnTo>
                  <a:pt x="1024" y="2007"/>
                </a:lnTo>
                <a:lnTo>
                  <a:pt x="1022" y="2007"/>
                </a:lnTo>
                <a:lnTo>
                  <a:pt x="1020" y="2005"/>
                </a:lnTo>
                <a:lnTo>
                  <a:pt x="1016" y="2005"/>
                </a:lnTo>
                <a:lnTo>
                  <a:pt x="1015" y="2005"/>
                </a:lnTo>
                <a:lnTo>
                  <a:pt x="1015" y="2004"/>
                </a:lnTo>
                <a:lnTo>
                  <a:pt x="1014" y="2004"/>
                </a:lnTo>
                <a:lnTo>
                  <a:pt x="1013" y="2004"/>
                </a:lnTo>
                <a:lnTo>
                  <a:pt x="1013" y="2005"/>
                </a:lnTo>
                <a:lnTo>
                  <a:pt x="1011" y="2005"/>
                </a:lnTo>
                <a:lnTo>
                  <a:pt x="1010" y="2005"/>
                </a:lnTo>
                <a:lnTo>
                  <a:pt x="1010" y="2007"/>
                </a:lnTo>
                <a:lnTo>
                  <a:pt x="1010" y="2008"/>
                </a:lnTo>
                <a:lnTo>
                  <a:pt x="1009" y="2008"/>
                </a:lnTo>
                <a:lnTo>
                  <a:pt x="1009" y="2009"/>
                </a:lnTo>
                <a:lnTo>
                  <a:pt x="1008" y="2009"/>
                </a:lnTo>
                <a:lnTo>
                  <a:pt x="1008" y="2010"/>
                </a:lnTo>
                <a:lnTo>
                  <a:pt x="1007" y="2011"/>
                </a:lnTo>
                <a:lnTo>
                  <a:pt x="1008" y="2011"/>
                </a:lnTo>
                <a:lnTo>
                  <a:pt x="1009" y="2012"/>
                </a:lnTo>
                <a:lnTo>
                  <a:pt x="1011" y="2012"/>
                </a:lnTo>
                <a:lnTo>
                  <a:pt x="1013" y="2015"/>
                </a:lnTo>
                <a:lnTo>
                  <a:pt x="1015" y="2021"/>
                </a:lnTo>
                <a:lnTo>
                  <a:pt x="1018" y="2027"/>
                </a:lnTo>
                <a:close/>
                <a:moveTo>
                  <a:pt x="1043" y="2037"/>
                </a:moveTo>
                <a:lnTo>
                  <a:pt x="1043" y="2042"/>
                </a:lnTo>
                <a:lnTo>
                  <a:pt x="1045" y="2052"/>
                </a:lnTo>
                <a:lnTo>
                  <a:pt x="1047" y="2054"/>
                </a:lnTo>
                <a:lnTo>
                  <a:pt x="1044" y="2058"/>
                </a:lnTo>
                <a:lnTo>
                  <a:pt x="1037" y="2058"/>
                </a:lnTo>
                <a:lnTo>
                  <a:pt x="1037" y="2062"/>
                </a:lnTo>
                <a:lnTo>
                  <a:pt x="1037" y="2068"/>
                </a:lnTo>
                <a:lnTo>
                  <a:pt x="1037" y="2069"/>
                </a:lnTo>
                <a:lnTo>
                  <a:pt x="1037" y="2070"/>
                </a:lnTo>
                <a:lnTo>
                  <a:pt x="1039" y="2074"/>
                </a:lnTo>
                <a:lnTo>
                  <a:pt x="1034" y="2075"/>
                </a:lnTo>
                <a:lnTo>
                  <a:pt x="1037" y="2084"/>
                </a:lnTo>
                <a:lnTo>
                  <a:pt x="1037" y="2083"/>
                </a:lnTo>
                <a:lnTo>
                  <a:pt x="1042" y="2079"/>
                </a:lnTo>
                <a:lnTo>
                  <a:pt x="1042" y="2078"/>
                </a:lnTo>
                <a:lnTo>
                  <a:pt x="1043" y="2077"/>
                </a:lnTo>
                <a:lnTo>
                  <a:pt x="1044" y="2077"/>
                </a:lnTo>
                <a:lnTo>
                  <a:pt x="1055" y="2069"/>
                </a:lnTo>
                <a:lnTo>
                  <a:pt x="1066" y="2061"/>
                </a:lnTo>
                <a:lnTo>
                  <a:pt x="1067" y="2060"/>
                </a:lnTo>
                <a:lnTo>
                  <a:pt x="1067" y="2059"/>
                </a:lnTo>
                <a:lnTo>
                  <a:pt x="1058" y="2042"/>
                </a:lnTo>
                <a:lnTo>
                  <a:pt x="1053" y="2033"/>
                </a:lnTo>
                <a:lnTo>
                  <a:pt x="1050" y="2026"/>
                </a:lnTo>
                <a:lnTo>
                  <a:pt x="1045" y="2016"/>
                </a:lnTo>
                <a:lnTo>
                  <a:pt x="1044" y="2013"/>
                </a:lnTo>
                <a:lnTo>
                  <a:pt x="1043" y="2021"/>
                </a:lnTo>
                <a:lnTo>
                  <a:pt x="1043" y="2028"/>
                </a:lnTo>
                <a:lnTo>
                  <a:pt x="1043" y="2032"/>
                </a:lnTo>
                <a:lnTo>
                  <a:pt x="1043" y="2033"/>
                </a:lnTo>
                <a:lnTo>
                  <a:pt x="1043" y="2037"/>
                </a:lnTo>
                <a:close/>
                <a:moveTo>
                  <a:pt x="1006" y="2063"/>
                </a:moveTo>
                <a:lnTo>
                  <a:pt x="1003" y="2067"/>
                </a:lnTo>
                <a:lnTo>
                  <a:pt x="1002" y="2068"/>
                </a:lnTo>
                <a:lnTo>
                  <a:pt x="998" y="2070"/>
                </a:lnTo>
                <a:lnTo>
                  <a:pt x="992" y="2071"/>
                </a:lnTo>
                <a:lnTo>
                  <a:pt x="989" y="2074"/>
                </a:lnTo>
                <a:lnTo>
                  <a:pt x="984" y="2074"/>
                </a:lnTo>
                <a:lnTo>
                  <a:pt x="979" y="2075"/>
                </a:lnTo>
                <a:lnTo>
                  <a:pt x="975" y="2074"/>
                </a:lnTo>
                <a:lnTo>
                  <a:pt x="982" y="2082"/>
                </a:lnTo>
                <a:lnTo>
                  <a:pt x="988" y="2084"/>
                </a:lnTo>
                <a:lnTo>
                  <a:pt x="993" y="2086"/>
                </a:lnTo>
                <a:lnTo>
                  <a:pt x="997" y="2087"/>
                </a:lnTo>
                <a:lnTo>
                  <a:pt x="1002" y="2088"/>
                </a:lnTo>
                <a:lnTo>
                  <a:pt x="1008" y="2091"/>
                </a:lnTo>
                <a:lnTo>
                  <a:pt x="1006" y="2084"/>
                </a:lnTo>
                <a:lnTo>
                  <a:pt x="1005" y="2080"/>
                </a:lnTo>
                <a:lnTo>
                  <a:pt x="1003" y="2075"/>
                </a:lnTo>
                <a:lnTo>
                  <a:pt x="1003" y="2074"/>
                </a:lnTo>
                <a:lnTo>
                  <a:pt x="1003" y="2071"/>
                </a:lnTo>
                <a:lnTo>
                  <a:pt x="1003" y="2068"/>
                </a:lnTo>
                <a:lnTo>
                  <a:pt x="1006" y="2064"/>
                </a:lnTo>
                <a:lnTo>
                  <a:pt x="1007" y="2064"/>
                </a:lnTo>
                <a:lnTo>
                  <a:pt x="1006" y="2064"/>
                </a:lnTo>
                <a:lnTo>
                  <a:pt x="1006" y="2063"/>
                </a:lnTo>
                <a:close/>
                <a:moveTo>
                  <a:pt x="1008" y="2058"/>
                </a:moveTo>
                <a:lnTo>
                  <a:pt x="1007" y="2054"/>
                </a:lnTo>
                <a:lnTo>
                  <a:pt x="1005" y="2050"/>
                </a:lnTo>
                <a:lnTo>
                  <a:pt x="1002" y="2049"/>
                </a:lnTo>
                <a:lnTo>
                  <a:pt x="1001" y="2047"/>
                </a:lnTo>
                <a:lnTo>
                  <a:pt x="996" y="2037"/>
                </a:lnTo>
                <a:lnTo>
                  <a:pt x="996" y="2033"/>
                </a:lnTo>
                <a:lnTo>
                  <a:pt x="993" y="2030"/>
                </a:lnTo>
                <a:lnTo>
                  <a:pt x="992" y="2029"/>
                </a:lnTo>
                <a:lnTo>
                  <a:pt x="991" y="2029"/>
                </a:lnTo>
                <a:lnTo>
                  <a:pt x="991" y="2030"/>
                </a:lnTo>
                <a:lnTo>
                  <a:pt x="991" y="2032"/>
                </a:lnTo>
                <a:lnTo>
                  <a:pt x="991" y="2033"/>
                </a:lnTo>
                <a:lnTo>
                  <a:pt x="990" y="2033"/>
                </a:lnTo>
                <a:lnTo>
                  <a:pt x="990" y="2034"/>
                </a:lnTo>
                <a:lnTo>
                  <a:pt x="989" y="2042"/>
                </a:lnTo>
                <a:lnTo>
                  <a:pt x="989" y="2047"/>
                </a:lnTo>
                <a:lnTo>
                  <a:pt x="988" y="2050"/>
                </a:lnTo>
                <a:lnTo>
                  <a:pt x="988" y="2051"/>
                </a:lnTo>
                <a:lnTo>
                  <a:pt x="986" y="2052"/>
                </a:lnTo>
                <a:lnTo>
                  <a:pt x="988" y="2053"/>
                </a:lnTo>
                <a:lnTo>
                  <a:pt x="989" y="2054"/>
                </a:lnTo>
                <a:lnTo>
                  <a:pt x="990" y="2054"/>
                </a:lnTo>
                <a:lnTo>
                  <a:pt x="990" y="2055"/>
                </a:lnTo>
                <a:lnTo>
                  <a:pt x="991" y="2055"/>
                </a:lnTo>
                <a:lnTo>
                  <a:pt x="992" y="2055"/>
                </a:lnTo>
                <a:lnTo>
                  <a:pt x="993" y="2057"/>
                </a:lnTo>
                <a:lnTo>
                  <a:pt x="994" y="2057"/>
                </a:lnTo>
                <a:lnTo>
                  <a:pt x="997" y="2057"/>
                </a:lnTo>
                <a:lnTo>
                  <a:pt x="998" y="2057"/>
                </a:lnTo>
                <a:lnTo>
                  <a:pt x="999" y="2057"/>
                </a:lnTo>
                <a:lnTo>
                  <a:pt x="999" y="2058"/>
                </a:lnTo>
                <a:lnTo>
                  <a:pt x="1000" y="2058"/>
                </a:lnTo>
                <a:lnTo>
                  <a:pt x="1001" y="2058"/>
                </a:lnTo>
                <a:lnTo>
                  <a:pt x="1001" y="2059"/>
                </a:lnTo>
                <a:lnTo>
                  <a:pt x="1003" y="2060"/>
                </a:lnTo>
                <a:lnTo>
                  <a:pt x="1005" y="2060"/>
                </a:lnTo>
                <a:lnTo>
                  <a:pt x="1008" y="2058"/>
                </a:lnTo>
                <a:close/>
                <a:moveTo>
                  <a:pt x="1292" y="1915"/>
                </a:moveTo>
                <a:lnTo>
                  <a:pt x="1295" y="1914"/>
                </a:lnTo>
                <a:lnTo>
                  <a:pt x="1295" y="1915"/>
                </a:lnTo>
                <a:lnTo>
                  <a:pt x="1296" y="1915"/>
                </a:lnTo>
                <a:lnTo>
                  <a:pt x="1298" y="1915"/>
                </a:lnTo>
                <a:lnTo>
                  <a:pt x="1301" y="1916"/>
                </a:lnTo>
                <a:lnTo>
                  <a:pt x="1302" y="1916"/>
                </a:lnTo>
                <a:lnTo>
                  <a:pt x="1302" y="1917"/>
                </a:lnTo>
                <a:lnTo>
                  <a:pt x="1303" y="1918"/>
                </a:lnTo>
                <a:lnTo>
                  <a:pt x="1304" y="1920"/>
                </a:lnTo>
                <a:lnTo>
                  <a:pt x="1309" y="1923"/>
                </a:lnTo>
                <a:lnTo>
                  <a:pt x="1310" y="1924"/>
                </a:lnTo>
                <a:lnTo>
                  <a:pt x="1310" y="1926"/>
                </a:lnTo>
                <a:lnTo>
                  <a:pt x="1309" y="1928"/>
                </a:lnTo>
                <a:lnTo>
                  <a:pt x="1309" y="1929"/>
                </a:lnTo>
                <a:lnTo>
                  <a:pt x="1307" y="1935"/>
                </a:lnTo>
                <a:lnTo>
                  <a:pt x="1304" y="1935"/>
                </a:lnTo>
                <a:lnTo>
                  <a:pt x="1299" y="1935"/>
                </a:lnTo>
                <a:lnTo>
                  <a:pt x="1296" y="1935"/>
                </a:lnTo>
                <a:lnTo>
                  <a:pt x="1288" y="1935"/>
                </a:lnTo>
                <a:lnTo>
                  <a:pt x="1285" y="1935"/>
                </a:lnTo>
                <a:lnTo>
                  <a:pt x="1285" y="1934"/>
                </a:lnTo>
                <a:lnTo>
                  <a:pt x="1285" y="1933"/>
                </a:lnTo>
                <a:lnTo>
                  <a:pt x="1285" y="1932"/>
                </a:lnTo>
                <a:lnTo>
                  <a:pt x="1284" y="1932"/>
                </a:lnTo>
                <a:lnTo>
                  <a:pt x="1284" y="1931"/>
                </a:lnTo>
                <a:lnTo>
                  <a:pt x="1284" y="1929"/>
                </a:lnTo>
                <a:lnTo>
                  <a:pt x="1281" y="1928"/>
                </a:lnTo>
                <a:lnTo>
                  <a:pt x="1281" y="1927"/>
                </a:lnTo>
                <a:lnTo>
                  <a:pt x="1280" y="1926"/>
                </a:lnTo>
                <a:lnTo>
                  <a:pt x="1280" y="1925"/>
                </a:lnTo>
                <a:lnTo>
                  <a:pt x="1280" y="1924"/>
                </a:lnTo>
                <a:lnTo>
                  <a:pt x="1280" y="1923"/>
                </a:lnTo>
                <a:lnTo>
                  <a:pt x="1280" y="1920"/>
                </a:lnTo>
                <a:lnTo>
                  <a:pt x="1280" y="1919"/>
                </a:lnTo>
                <a:lnTo>
                  <a:pt x="1280" y="1918"/>
                </a:lnTo>
                <a:lnTo>
                  <a:pt x="1285" y="1916"/>
                </a:lnTo>
                <a:lnTo>
                  <a:pt x="1287" y="1915"/>
                </a:lnTo>
                <a:lnTo>
                  <a:pt x="1288" y="1915"/>
                </a:lnTo>
                <a:lnTo>
                  <a:pt x="1289" y="1914"/>
                </a:lnTo>
                <a:lnTo>
                  <a:pt x="1290" y="1914"/>
                </a:lnTo>
                <a:lnTo>
                  <a:pt x="1292" y="1915"/>
                </a:lnTo>
                <a:close/>
                <a:moveTo>
                  <a:pt x="1110" y="1796"/>
                </a:moveTo>
                <a:lnTo>
                  <a:pt x="1108" y="1797"/>
                </a:lnTo>
                <a:lnTo>
                  <a:pt x="1107" y="1796"/>
                </a:lnTo>
                <a:lnTo>
                  <a:pt x="1108" y="1794"/>
                </a:lnTo>
                <a:lnTo>
                  <a:pt x="1108" y="1793"/>
                </a:lnTo>
                <a:lnTo>
                  <a:pt x="1110" y="1794"/>
                </a:lnTo>
                <a:lnTo>
                  <a:pt x="1109" y="1794"/>
                </a:lnTo>
                <a:lnTo>
                  <a:pt x="1110" y="1796"/>
                </a:lnTo>
                <a:close/>
                <a:moveTo>
                  <a:pt x="1066" y="1776"/>
                </a:moveTo>
                <a:lnTo>
                  <a:pt x="1070" y="1779"/>
                </a:lnTo>
                <a:lnTo>
                  <a:pt x="1069" y="1780"/>
                </a:lnTo>
                <a:lnTo>
                  <a:pt x="1065" y="1777"/>
                </a:lnTo>
                <a:lnTo>
                  <a:pt x="1064" y="1777"/>
                </a:lnTo>
                <a:lnTo>
                  <a:pt x="1064" y="1779"/>
                </a:lnTo>
                <a:lnTo>
                  <a:pt x="1058" y="1776"/>
                </a:lnTo>
                <a:lnTo>
                  <a:pt x="1059" y="1775"/>
                </a:lnTo>
                <a:lnTo>
                  <a:pt x="1060" y="1773"/>
                </a:lnTo>
                <a:lnTo>
                  <a:pt x="1065" y="1775"/>
                </a:lnTo>
                <a:lnTo>
                  <a:pt x="1066" y="1776"/>
                </a:lnTo>
                <a:close/>
                <a:moveTo>
                  <a:pt x="1072" y="1775"/>
                </a:moveTo>
                <a:lnTo>
                  <a:pt x="1068" y="1773"/>
                </a:lnTo>
                <a:lnTo>
                  <a:pt x="1068" y="1772"/>
                </a:lnTo>
                <a:lnTo>
                  <a:pt x="1072" y="1774"/>
                </a:lnTo>
                <a:lnTo>
                  <a:pt x="1072" y="1775"/>
                </a:lnTo>
                <a:close/>
                <a:moveTo>
                  <a:pt x="1059" y="1756"/>
                </a:moveTo>
                <a:lnTo>
                  <a:pt x="1049" y="1746"/>
                </a:lnTo>
                <a:lnTo>
                  <a:pt x="1052" y="1742"/>
                </a:lnTo>
                <a:lnTo>
                  <a:pt x="1052" y="1741"/>
                </a:lnTo>
                <a:lnTo>
                  <a:pt x="1055" y="1740"/>
                </a:lnTo>
                <a:lnTo>
                  <a:pt x="1056" y="1738"/>
                </a:lnTo>
                <a:lnTo>
                  <a:pt x="1058" y="1737"/>
                </a:lnTo>
                <a:lnTo>
                  <a:pt x="1059" y="1735"/>
                </a:lnTo>
                <a:lnTo>
                  <a:pt x="1061" y="1732"/>
                </a:lnTo>
                <a:lnTo>
                  <a:pt x="1062" y="1731"/>
                </a:lnTo>
                <a:lnTo>
                  <a:pt x="1064" y="1730"/>
                </a:lnTo>
                <a:lnTo>
                  <a:pt x="1065" y="1729"/>
                </a:lnTo>
                <a:lnTo>
                  <a:pt x="1066" y="1728"/>
                </a:lnTo>
                <a:lnTo>
                  <a:pt x="1067" y="1725"/>
                </a:lnTo>
                <a:lnTo>
                  <a:pt x="1067" y="1726"/>
                </a:lnTo>
                <a:lnTo>
                  <a:pt x="1068" y="1728"/>
                </a:lnTo>
                <a:lnTo>
                  <a:pt x="1069" y="1730"/>
                </a:lnTo>
                <a:lnTo>
                  <a:pt x="1070" y="1731"/>
                </a:lnTo>
                <a:lnTo>
                  <a:pt x="1072" y="1733"/>
                </a:lnTo>
                <a:lnTo>
                  <a:pt x="1073" y="1735"/>
                </a:lnTo>
                <a:lnTo>
                  <a:pt x="1074" y="1738"/>
                </a:lnTo>
                <a:lnTo>
                  <a:pt x="1075" y="1740"/>
                </a:lnTo>
                <a:lnTo>
                  <a:pt x="1076" y="1742"/>
                </a:lnTo>
                <a:lnTo>
                  <a:pt x="1075" y="1743"/>
                </a:lnTo>
                <a:lnTo>
                  <a:pt x="1074" y="1745"/>
                </a:lnTo>
                <a:lnTo>
                  <a:pt x="1073" y="1745"/>
                </a:lnTo>
                <a:lnTo>
                  <a:pt x="1070" y="1746"/>
                </a:lnTo>
                <a:lnTo>
                  <a:pt x="1070" y="1747"/>
                </a:lnTo>
                <a:lnTo>
                  <a:pt x="1069" y="1747"/>
                </a:lnTo>
                <a:lnTo>
                  <a:pt x="1069" y="1748"/>
                </a:lnTo>
                <a:lnTo>
                  <a:pt x="1068" y="1748"/>
                </a:lnTo>
                <a:lnTo>
                  <a:pt x="1067" y="1749"/>
                </a:lnTo>
                <a:lnTo>
                  <a:pt x="1066" y="1749"/>
                </a:lnTo>
                <a:lnTo>
                  <a:pt x="1066" y="1750"/>
                </a:lnTo>
                <a:lnTo>
                  <a:pt x="1065" y="1750"/>
                </a:lnTo>
                <a:lnTo>
                  <a:pt x="1065" y="1751"/>
                </a:lnTo>
                <a:lnTo>
                  <a:pt x="1064" y="1751"/>
                </a:lnTo>
                <a:lnTo>
                  <a:pt x="1064" y="1753"/>
                </a:lnTo>
                <a:lnTo>
                  <a:pt x="1062" y="1753"/>
                </a:lnTo>
                <a:lnTo>
                  <a:pt x="1062" y="1754"/>
                </a:lnTo>
                <a:lnTo>
                  <a:pt x="1061" y="1754"/>
                </a:lnTo>
                <a:lnTo>
                  <a:pt x="1061" y="1755"/>
                </a:lnTo>
                <a:lnTo>
                  <a:pt x="1060" y="1755"/>
                </a:lnTo>
                <a:lnTo>
                  <a:pt x="1060" y="1756"/>
                </a:lnTo>
                <a:lnTo>
                  <a:pt x="1059" y="1756"/>
                </a:lnTo>
                <a:close/>
                <a:moveTo>
                  <a:pt x="757" y="1722"/>
                </a:moveTo>
                <a:lnTo>
                  <a:pt x="755" y="1722"/>
                </a:lnTo>
                <a:lnTo>
                  <a:pt x="754" y="1722"/>
                </a:lnTo>
                <a:lnTo>
                  <a:pt x="744" y="1722"/>
                </a:lnTo>
                <a:lnTo>
                  <a:pt x="730" y="1721"/>
                </a:lnTo>
                <a:lnTo>
                  <a:pt x="715" y="1721"/>
                </a:lnTo>
                <a:lnTo>
                  <a:pt x="714" y="1721"/>
                </a:lnTo>
                <a:lnTo>
                  <a:pt x="711" y="1720"/>
                </a:lnTo>
                <a:lnTo>
                  <a:pt x="710" y="1720"/>
                </a:lnTo>
                <a:lnTo>
                  <a:pt x="710" y="1717"/>
                </a:lnTo>
                <a:lnTo>
                  <a:pt x="710" y="1715"/>
                </a:lnTo>
                <a:lnTo>
                  <a:pt x="711" y="1715"/>
                </a:lnTo>
                <a:lnTo>
                  <a:pt x="713" y="1715"/>
                </a:lnTo>
                <a:lnTo>
                  <a:pt x="714" y="1715"/>
                </a:lnTo>
                <a:lnTo>
                  <a:pt x="715" y="1715"/>
                </a:lnTo>
                <a:lnTo>
                  <a:pt x="718" y="1715"/>
                </a:lnTo>
                <a:lnTo>
                  <a:pt x="724" y="1715"/>
                </a:lnTo>
                <a:lnTo>
                  <a:pt x="726" y="1716"/>
                </a:lnTo>
                <a:lnTo>
                  <a:pt x="727" y="1716"/>
                </a:lnTo>
                <a:lnTo>
                  <a:pt x="735" y="1716"/>
                </a:lnTo>
                <a:lnTo>
                  <a:pt x="743" y="1716"/>
                </a:lnTo>
                <a:lnTo>
                  <a:pt x="747" y="1716"/>
                </a:lnTo>
                <a:lnTo>
                  <a:pt x="753" y="1717"/>
                </a:lnTo>
                <a:lnTo>
                  <a:pt x="754" y="1717"/>
                </a:lnTo>
                <a:lnTo>
                  <a:pt x="755" y="1717"/>
                </a:lnTo>
                <a:lnTo>
                  <a:pt x="759" y="1717"/>
                </a:lnTo>
                <a:lnTo>
                  <a:pt x="759" y="1718"/>
                </a:lnTo>
                <a:lnTo>
                  <a:pt x="757" y="1722"/>
                </a:lnTo>
                <a:close/>
                <a:moveTo>
                  <a:pt x="760" y="1701"/>
                </a:moveTo>
                <a:lnTo>
                  <a:pt x="759" y="1707"/>
                </a:lnTo>
                <a:lnTo>
                  <a:pt x="756" y="1707"/>
                </a:lnTo>
                <a:lnTo>
                  <a:pt x="754" y="1707"/>
                </a:lnTo>
                <a:lnTo>
                  <a:pt x="749" y="1706"/>
                </a:lnTo>
                <a:lnTo>
                  <a:pt x="748" y="1706"/>
                </a:lnTo>
                <a:lnTo>
                  <a:pt x="745" y="1706"/>
                </a:lnTo>
                <a:lnTo>
                  <a:pt x="743" y="1706"/>
                </a:lnTo>
                <a:lnTo>
                  <a:pt x="740" y="1706"/>
                </a:lnTo>
                <a:lnTo>
                  <a:pt x="739" y="1706"/>
                </a:lnTo>
                <a:lnTo>
                  <a:pt x="737" y="1706"/>
                </a:lnTo>
                <a:lnTo>
                  <a:pt x="736" y="1706"/>
                </a:lnTo>
                <a:lnTo>
                  <a:pt x="734" y="1706"/>
                </a:lnTo>
                <a:lnTo>
                  <a:pt x="731" y="1706"/>
                </a:lnTo>
                <a:lnTo>
                  <a:pt x="730" y="1706"/>
                </a:lnTo>
                <a:lnTo>
                  <a:pt x="729" y="1706"/>
                </a:lnTo>
                <a:lnTo>
                  <a:pt x="727" y="1706"/>
                </a:lnTo>
                <a:lnTo>
                  <a:pt x="724" y="1706"/>
                </a:lnTo>
                <a:lnTo>
                  <a:pt x="723" y="1705"/>
                </a:lnTo>
                <a:lnTo>
                  <a:pt x="722" y="1705"/>
                </a:lnTo>
                <a:lnTo>
                  <a:pt x="720" y="1705"/>
                </a:lnTo>
                <a:lnTo>
                  <a:pt x="717" y="1705"/>
                </a:lnTo>
                <a:lnTo>
                  <a:pt x="713" y="1705"/>
                </a:lnTo>
                <a:lnTo>
                  <a:pt x="712" y="1705"/>
                </a:lnTo>
                <a:lnTo>
                  <a:pt x="714" y="1695"/>
                </a:lnTo>
                <a:lnTo>
                  <a:pt x="714" y="1690"/>
                </a:lnTo>
                <a:lnTo>
                  <a:pt x="715" y="1690"/>
                </a:lnTo>
                <a:lnTo>
                  <a:pt x="718" y="1690"/>
                </a:lnTo>
                <a:lnTo>
                  <a:pt x="721" y="1690"/>
                </a:lnTo>
                <a:lnTo>
                  <a:pt x="722" y="1690"/>
                </a:lnTo>
                <a:lnTo>
                  <a:pt x="723" y="1690"/>
                </a:lnTo>
                <a:lnTo>
                  <a:pt x="724" y="1690"/>
                </a:lnTo>
                <a:lnTo>
                  <a:pt x="726" y="1690"/>
                </a:lnTo>
                <a:lnTo>
                  <a:pt x="729" y="1690"/>
                </a:lnTo>
                <a:lnTo>
                  <a:pt x="731" y="1690"/>
                </a:lnTo>
                <a:lnTo>
                  <a:pt x="732" y="1690"/>
                </a:lnTo>
                <a:lnTo>
                  <a:pt x="736" y="1691"/>
                </a:lnTo>
                <a:lnTo>
                  <a:pt x="738" y="1691"/>
                </a:lnTo>
                <a:lnTo>
                  <a:pt x="741" y="1691"/>
                </a:lnTo>
                <a:lnTo>
                  <a:pt x="743" y="1691"/>
                </a:lnTo>
                <a:lnTo>
                  <a:pt x="744" y="1691"/>
                </a:lnTo>
                <a:lnTo>
                  <a:pt x="746" y="1691"/>
                </a:lnTo>
                <a:lnTo>
                  <a:pt x="747" y="1691"/>
                </a:lnTo>
                <a:lnTo>
                  <a:pt x="748" y="1691"/>
                </a:lnTo>
                <a:lnTo>
                  <a:pt x="749" y="1691"/>
                </a:lnTo>
                <a:lnTo>
                  <a:pt x="752" y="1691"/>
                </a:lnTo>
                <a:lnTo>
                  <a:pt x="755" y="1691"/>
                </a:lnTo>
                <a:lnTo>
                  <a:pt x="760" y="1691"/>
                </a:lnTo>
                <a:lnTo>
                  <a:pt x="760" y="1692"/>
                </a:lnTo>
                <a:lnTo>
                  <a:pt x="760" y="1696"/>
                </a:lnTo>
                <a:lnTo>
                  <a:pt x="760" y="1697"/>
                </a:lnTo>
                <a:lnTo>
                  <a:pt x="760" y="1698"/>
                </a:lnTo>
                <a:lnTo>
                  <a:pt x="760" y="1700"/>
                </a:lnTo>
                <a:lnTo>
                  <a:pt x="760" y="1701"/>
                </a:lnTo>
                <a:close/>
                <a:moveTo>
                  <a:pt x="731" y="1682"/>
                </a:moveTo>
                <a:lnTo>
                  <a:pt x="731" y="1686"/>
                </a:lnTo>
                <a:lnTo>
                  <a:pt x="717" y="1686"/>
                </a:lnTo>
                <a:lnTo>
                  <a:pt x="715" y="1686"/>
                </a:lnTo>
                <a:lnTo>
                  <a:pt x="717" y="1682"/>
                </a:lnTo>
                <a:lnTo>
                  <a:pt x="718" y="1679"/>
                </a:lnTo>
                <a:lnTo>
                  <a:pt x="719" y="1674"/>
                </a:lnTo>
                <a:lnTo>
                  <a:pt x="720" y="1673"/>
                </a:lnTo>
                <a:lnTo>
                  <a:pt x="727" y="1673"/>
                </a:lnTo>
                <a:lnTo>
                  <a:pt x="728" y="1676"/>
                </a:lnTo>
                <a:lnTo>
                  <a:pt x="731" y="1678"/>
                </a:lnTo>
                <a:lnTo>
                  <a:pt x="731" y="1682"/>
                </a:lnTo>
                <a:close/>
                <a:moveTo>
                  <a:pt x="2349" y="1666"/>
                </a:moveTo>
                <a:lnTo>
                  <a:pt x="2339" y="1669"/>
                </a:lnTo>
                <a:lnTo>
                  <a:pt x="2336" y="1658"/>
                </a:lnTo>
                <a:lnTo>
                  <a:pt x="2336" y="1657"/>
                </a:lnTo>
                <a:lnTo>
                  <a:pt x="2342" y="1654"/>
                </a:lnTo>
                <a:lnTo>
                  <a:pt x="2343" y="1654"/>
                </a:lnTo>
                <a:lnTo>
                  <a:pt x="2345" y="1653"/>
                </a:lnTo>
                <a:lnTo>
                  <a:pt x="2347" y="1653"/>
                </a:lnTo>
                <a:lnTo>
                  <a:pt x="2350" y="1652"/>
                </a:lnTo>
                <a:lnTo>
                  <a:pt x="2351" y="1650"/>
                </a:lnTo>
                <a:lnTo>
                  <a:pt x="2353" y="1650"/>
                </a:lnTo>
                <a:lnTo>
                  <a:pt x="2354" y="1652"/>
                </a:lnTo>
                <a:lnTo>
                  <a:pt x="2354" y="1654"/>
                </a:lnTo>
                <a:lnTo>
                  <a:pt x="2355" y="1656"/>
                </a:lnTo>
                <a:lnTo>
                  <a:pt x="2356" y="1657"/>
                </a:lnTo>
                <a:lnTo>
                  <a:pt x="2356" y="1659"/>
                </a:lnTo>
                <a:lnTo>
                  <a:pt x="2358" y="1661"/>
                </a:lnTo>
                <a:lnTo>
                  <a:pt x="2358" y="1663"/>
                </a:lnTo>
                <a:lnTo>
                  <a:pt x="2359" y="1663"/>
                </a:lnTo>
                <a:lnTo>
                  <a:pt x="2349" y="1666"/>
                </a:lnTo>
                <a:close/>
                <a:moveTo>
                  <a:pt x="756" y="1633"/>
                </a:moveTo>
                <a:lnTo>
                  <a:pt x="756" y="1635"/>
                </a:lnTo>
                <a:lnTo>
                  <a:pt x="755" y="1635"/>
                </a:lnTo>
                <a:lnTo>
                  <a:pt x="747" y="1633"/>
                </a:lnTo>
                <a:lnTo>
                  <a:pt x="746" y="1633"/>
                </a:lnTo>
                <a:lnTo>
                  <a:pt x="746" y="1635"/>
                </a:lnTo>
                <a:lnTo>
                  <a:pt x="746" y="1637"/>
                </a:lnTo>
                <a:lnTo>
                  <a:pt x="746" y="1638"/>
                </a:lnTo>
                <a:lnTo>
                  <a:pt x="745" y="1640"/>
                </a:lnTo>
                <a:lnTo>
                  <a:pt x="745" y="1641"/>
                </a:lnTo>
                <a:lnTo>
                  <a:pt x="745" y="1642"/>
                </a:lnTo>
                <a:lnTo>
                  <a:pt x="744" y="1642"/>
                </a:lnTo>
                <a:lnTo>
                  <a:pt x="743" y="1641"/>
                </a:lnTo>
                <a:lnTo>
                  <a:pt x="741" y="1641"/>
                </a:lnTo>
                <a:lnTo>
                  <a:pt x="740" y="1641"/>
                </a:lnTo>
                <a:lnTo>
                  <a:pt x="739" y="1641"/>
                </a:lnTo>
                <a:lnTo>
                  <a:pt x="738" y="1641"/>
                </a:lnTo>
                <a:lnTo>
                  <a:pt x="737" y="1641"/>
                </a:lnTo>
                <a:lnTo>
                  <a:pt x="731" y="1641"/>
                </a:lnTo>
                <a:lnTo>
                  <a:pt x="730" y="1641"/>
                </a:lnTo>
                <a:lnTo>
                  <a:pt x="730" y="1640"/>
                </a:lnTo>
                <a:lnTo>
                  <a:pt x="730" y="1638"/>
                </a:lnTo>
                <a:lnTo>
                  <a:pt x="730" y="1637"/>
                </a:lnTo>
                <a:lnTo>
                  <a:pt x="731" y="1636"/>
                </a:lnTo>
                <a:lnTo>
                  <a:pt x="731" y="1635"/>
                </a:lnTo>
                <a:lnTo>
                  <a:pt x="731" y="1632"/>
                </a:lnTo>
                <a:lnTo>
                  <a:pt x="732" y="1627"/>
                </a:lnTo>
                <a:lnTo>
                  <a:pt x="734" y="1625"/>
                </a:lnTo>
                <a:lnTo>
                  <a:pt x="735" y="1625"/>
                </a:lnTo>
                <a:lnTo>
                  <a:pt x="738" y="1625"/>
                </a:lnTo>
                <a:lnTo>
                  <a:pt x="746" y="1627"/>
                </a:lnTo>
                <a:lnTo>
                  <a:pt x="754" y="1628"/>
                </a:lnTo>
                <a:lnTo>
                  <a:pt x="756" y="1633"/>
                </a:lnTo>
                <a:close/>
                <a:moveTo>
                  <a:pt x="2250" y="1636"/>
                </a:moveTo>
                <a:lnTo>
                  <a:pt x="2242" y="1636"/>
                </a:lnTo>
                <a:lnTo>
                  <a:pt x="2224" y="1636"/>
                </a:lnTo>
                <a:lnTo>
                  <a:pt x="2225" y="1636"/>
                </a:lnTo>
                <a:lnTo>
                  <a:pt x="2225" y="1623"/>
                </a:lnTo>
                <a:lnTo>
                  <a:pt x="2226" y="1612"/>
                </a:lnTo>
                <a:lnTo>
                  <a:pt x="2226" y="1610"/>
                </a:lnTo>
                <a:lnTo>
                  <a:pt x="2227" y="1608"/>
                </a:lnTo>
                <a:lnTo>
                  <a:pt x="2226" y="1608"/>
                </a:lnTo>
                <a:lnTo>
                  <a:pt x="2225" y="1608"/>
                </a:lnTo>
                <a:lnTo>
                  <a:pt x="2226" y="1607"/>
                </a:lnTo>
                <a:lnTo>
                  <a:pt x="2226" y="1606"/>
                </a:lnTo>
                <a:lnTo>
                  <a:pt x="2225" y="1606"/>
                </a:lnTo>
                <a:lnTo>
                  <a:pt x="2226" y="1600"/>
                </a:lnTo>
                <a:lnTo>
                  <a:pt x="2227" y="1600"/>
                </a:lnTo>
                <a:lnTo>
                  <a:pt x="2231" y="1602"/>
                </a:lnTo>
                <a:lnTo>
                  <a:pt x="2232" y="1602"/>
                </a:lnTo>
                <a:lnTo>
                  <a:pt x="2236" y="1602"/>
                </a:lnTo>
                <a:lnTo>
                  <a:pt x="2237" y="1602"/>
                </a:lnTo>
                <a:lnTo>
                  <a:pt x="2240" y="1602"/>
                </a:lnTo>
                <a:lnTo>
                  <a:pt x="2242" y="1602"/>
                </a:lnTo>
                <a:lnTo>
                  <a:pt x="2242" y="1606"/>
                </a:lnTo>
                <a:lnTo>
                  <a:pt x="2242" y="1607"/>
                </a:lnTo>
                <a:lnTo>
                  <a:pt x="2244" y="1607"/>
                </a:lnTo>
                <a:lnTo>
                  <a:pt x="2246" y="1607"/>
                </a:lnTo>
                <a:lnTo>
                  <a:pt x="2250" y="1607"/>
                </a:lnTo>
                <a:lnTo>
                  <a:pt x="2250" y="1608"/>
                </a:lnTo>
                <a:lnTo>
                  <a:pt x="2250" y="1610"/>
                </a:lnTo>
                <a:lnTo>
                  <a:pt x="2250" y="1612"/>
                </a:lnTo>
                <a:lnTo>
                  <a:pt x="2250" y="1613"/>
                </a:lnTo>
                <a:lnTo>
                  <a:pt x="2250" y="1615"/>
                </a:lnTo>
                <a:lnTo>
                  <a:pt x="2250" y="1616"/>
                </a:lnTo>
                <a:lnTo>
                  <a:pt x="2250" y="1620"/>
                </a:lnTo>
                <a:lnTo>
                  <a:pt x="2250" y="1621"/>
                </a:lnTo>
                <a:lnTo>
                  <a:pt x="2250" y="1623"/>
                </a:lnTo>
                <a:lnTo>
                  <a:pt x="2250" y="1624"/>
                </a:lnTo>
                <a:lnTo>
                  <a:pt x="2250" y="1625"/>
                </a:lnTo>
                <a:lnTo>
                  <a:pt x="2250" y="1629"/>
                </a:lnTo>
                <a:lnTo>
                  <a:pt x="2250" y="1632"/>
                </a:lnTo>
                <a:lnTo>
                  <a:pt x="2250" y="1635"/>
                </a:lnTo>
                <a:lnTo>
                  <a:pt x="2250" y="1636"/>
                </a:lnTo>
                <a:close/>
                <a:moveTo>
                  <a:pt x="2383" y="1597"/>
                </a:moveTo>
                <a:lnTo>
                  <a:pt x="2379" y="1600"/>
                </a:lnTo>
                <a:lnTo>
                  <a:pt x="2377" y="1598"/>
                </a:lnTo>
                <a:lnTo>
                  <a:pt x="2380" y="1595"/>
                </a:lnTo>
                <a:lnTo>
                  <a:pt x="2383" y="1597"/>
                </a:lnTo>
                <a:close/>
                <a:moveTo>
                  <a:pt x="2702" y="1589"/>
                </a:moveTo>
                <a:lnTo>
                  <a:pt x="2706" y="1635"/>
                </a:lnTo>
                <a:lnTo>
                  <a:pt x="2706" y="1641"/>
                </a:lnTo>
                <a:lnTo>
                  <a:pt x="2707" y="1648"/>
                </a:lnTo>
                <a:lnTo>
                  <a:pt x="2707" y="1649"/>
                </a:lnTo>
                <a:lnTo>
                  <a:pt x="2707" y="1652"/>
                </a:lnTo>
                <a:lnTo>
                  <a:pt x="2707" y="1653"/>
                </a:lnTo>
                <a:lnTo>
                  <a:pt x="2707" y="1654"/>
                </a:lnTo>
                <a:lnTo>
                  <a:pt x="2707" y="1655"/>
                </a:lnTo>
                <a:lnTo>
                  <a:pt x="2707" y="1656"/>
                </a:lnTo>
                <a:lnTo>
                  <a:pt x="2707" y="1657"/>
                </a:lnTo>
                <a:lnTo>
                  <a:pt x="2707" y="1658"/>
                </a:lnTo>
                <a:lnTo>
                  <a:pt x="2708" y="1664"/>
                </a:lnTo>
                <a:lnTo>
                  <a:pt x="2707" y="1664"/>
                </a:lnTo>
                <a:lnTo>
                  <a:pt x="2706" y="1665"/>
                </a:lnTo>
                <a:lnTo>
                  <a:pt x="2705" y="1665"/>
                </a:lnTo>
                <a:lnTo>
                  <a:pt x="2704" y="1665"/>
                </a:lnTo>
                <a:lnTo>
                  <a:pt x="2702" y="1666"/>
                </a:lnTo>
                <a:lnTo>
                  <a:pt x="2701" y="1666"/>
                </a:lnTo>
                <a:lnTo>
                  <a:pt x="2701" y="1667"/>
                </a:lnTo>
                <a:lnTo>
                  <a:pt x="2700" y="1667"/>
                </a:lnTo>
                <a:lnTo>
                  <a:pt x="2697" y="1670"/>
                </a:lnTo>
                <a:lnTo>
                  <a:pt x="2697" y="1669"/>
                </a:lnTo>
                <a:lnTo>
                  <a:pt x="2691" y="1667"/>
                </a:lnTo>
                <a:lnTo>
                  <a:pt x="2689" y="1667"/>
                </a:lnTo>
                <a:lnTo>
                  <a:pt x="2688" y="1666"/>
                </a:lnTo>
                <a:lnTo>
                  <a:pt x="2685" y="1666"/>
                </a:lnTo>
                <a:lnTo>
                  <a:pt x="2683" y="1666"/>
                </a:lnTo>
                <a:lnTo>
                  <a:pt x="2682" y="1665"/>
                </a:lnTo>
                <a:lnTo>
                  <a:pt x="2680" y="1665"/>
                </a:lnTo>
                <a:lnTo>
                  <a:pt x="2677" y="1665"/>
                </a:lnTo>
                <a:lnTo>
                  <a:pt x="2675" y="1664"/>
                </a:lnTo>
                <a:lnTo>
                  <a:pt x="2673" y="1664"/>
                </a:lnTo>
                <a:lnTo>
                  <a:pt x="2672" y="1664"/>
                </a:lnTo>
                <a:lnTo>
                  <a:pt x="2669" y="1663"/>
                </a:lnTo>
                <a:lnTo>
                  <a:pt x="2668" y="1663"/>
                </a:lnTo>
                <a:lnTo>
                  <a:pt x="2665" y="1663"/>
                </a:lnTo>
                <a:lnTo>
                  <a:pt x="2663" y="1674"/>
                </a:lnTo>
                <a:lnTo>
                  <a:pt x="2662" y="1674"/>
                </a:lnTo>
                <a:lnTo>
                  <a:pt x="2658" y="1673"/>
                </a:lnTo>
                <a:lnTo>
                  <a:pt x="2657" y="1673"/>
                </a:lnTo>
                <a:lnTo>
                  <a:pt x="2659" y="1662"/>
                </a:lnTo>
                <a:lnTo>
                  <a:pt x="2651" y="1664"/>
                </a:lnTo>
                <a:lnTo>
                  <a:pt x="2649" y="1657"/>
                </a:lnTo>
                <a:lnTo>
                  <a:pt x="2648" y="1656"/>
                </a:lnTo>
                <a:lnTo>
                  <a:pt x="2648" y="1655"/>
                </a:lnTo>
                <a:lnTo>
                  <a:pt x="2647" y="1654"/>
                </a:lnTo>
                <a:lnTo>
                  <a:pt x="2647" y="1653"/>
                </a:lnTo>
                <a:lnTo>
                  <a:pt x="2647" y="1652"/>
                </a:lnTo>
                <a:lnTo>
                  <a:pt x="2647" y="1650"/>
                </a:lnTo>
                <a:lnTo>
                  <a:pt x="2646" y="1649"/>
                </a:lnTo>
                <a:lnTo>
                  <a:pt x="2646" y="1648"/>
                </a:lnTo>
                <a:lnTo>
                  <a:pt x="2645" y="1647"/>
                </a:lnTo>
                <a:lnTo>
                  <a:pt x="2645" y="1646"/>
                </a:lnTo>
                <a:lnTo>
                  <a:pt x="2643" y="1645"/>
                </a:lnTo>
                <a:lnTo>
                  <a:pt x="2642" y="1644"/>
                </a:lnTo>
                <a:lnTo>
                  <a:pt x="2641" y="1642"/>
                </a:lnTo>
                <a:lnTo>
                  <a:pt x="2640" y="1641"/>
                </a:lnTo>
                <a:lnTo>
                  <a:pt x="2639" y="1640"/>
                </a:lnTo>
                <a:lnTo>
                  <a:pt x="2634" y="1638"/>
                </a:lnTo>
                <a:lnTo>
                  <a:pt x="2633" y="1637"/>
                </a:lnTo>
                <a:lnTo>
                  <a:pt x="2632" y="1636"/>
                </a:lnTo>
                <a:lnTo>
                  <a:pt x="2631" y="1636"/>
                </a:lnTo>
                <a:lnTo>
                  <a:pt x="2630" y="1635"/>
                </a:lnTo>
                <a:lnTo>
                  <a:pt x="2629" y="1633"/>
                </a:lnTo>
                <a:lnTo>
                  <a:pt x="2629" y="1632"/>
                </a:lnTo>
                <a:lnTo>
                  <a:pt x="2628" y="1631"/>
                </a:lnTo>
                <a:lnTo>
                  <a:pt x="2629" y="1631"/>
                </a:lnTo>
                <a:lnTo>
                  <a:pt x="2628" y="1630"/>
                </a:lnTo>
                <a:lnTo>
                  <a:pt x="2626" y="1628"/>
                </a:lnTo>
                <a:lnTo>
                  <a:pt x="2626" y="1625"/>
                </a:lnTo>
                <a:lnTo>
                  <a:pt x="2625" y="1624"/>
                </a:lnTo>
                <a:lnTo>
                  <a:pt x="2625" y="1623"/>
                </a:lnTo>
                <a:lnTo>
                  <a:pt x="2625" y="1622"/>
                </a:lnTo>
                <a:lnTo>
                  <a:pt x="2625" y="1621"/>
                </a:lnTo>
                <a:lnTo>
                  <a:pt x="2625" y="1620"/>
                </a:lnTo>
                <a:lnTo>
                  <a:pt x="2624" y="1619"/>
                </a:lnTo>
                <a:lnTo>
                  <a:pt x="2624" y="1617"/>
                </a:lnTo>
                <a:lnTo>
                  <a:pt x="2637" y="1615"/>
                </a:lnTo>
                <a:lnTo>
                  <a:pt x="2637" y="1600"/>
                </a:lnTo>
                <a:lnTo>
                  <a:pt x="2637" y="1599"/>
                </a:lnTo>
                <a:lnTo>
                  <a:pt x="2639" y="1599"/>
                </a:lnTo>
                <a:lnTo>
                  <a:pt x="2639" y="1598"/>
                </a:lnTo>
                <a:lnTo>
                  <a:pt x="2639" y="1597"/>
                </a:lnTo>
                <a:lnTo>
                  <a:pt x="2639" y="1596"/>
                </a:lnTo>
                <a:lnTo>
                  <a:pt x="2641" y="1595"/>
                </a:lnTo>
                <a:lnTo>
                  <a:pt x="2642" y="1595"/>
                </a:lnTo>
                <a:lnTo>
                  <a:pt x="2645" y="1594"/>
                </a:lnTo>
                <a:lnTo>
                  <a:pt x="2648" y="1595"/>
                </a:lnTo>
                <a:lnTo>
                  <a:pt x="2651" y="1596"/>
                </a:lnTo>
                <a:lnTo>
                  <a:pt x="2652" y="1597"/>
                </a:lnTo>
                <a:lnTo>
                  <a:pt x="2654" y="1598"/>
                </a:lnTo>
                <a:lnTo>
                  <a:pt x="2655" y="1599"/>
                </a:lnTo>
                <a:lnTo>
                  <a:pt x="2657" y="1600"/>
                </a:lnTo>
                <a:lnTo>
                  <a:pt x="2659" y="1603"/>
                </a:lnTo>
                <a:lnTo>
                  <a:pt x="2662" y="1604"/>
                </a:lnTo>
                <a:lnTo>
                  <a:pt x="2663" y="1605"/>
                </a:lnTo>
                <a:lnTo>
                  <a:pt x="2664" y="1605"/>
                </a:lnTo>
                <a:lnTo>
                  <a:pt x="2664" y="1604"/>
                </a:lnTo>
                <a:lnTo>
                  <a:pt x="2665" y="1603"/>
                </a:lnTo>
                <a:lnTo>
                  <a:pt x="2666" y="1603"/>
                </a:lnTo>
                <a:lnTo>
                  <a:pt x="2666" y="1602"/>
                </a:lnTo>
                <a:lnTo>
                  <a:pt x="2668" y="1600"/>
                </a:lnTo>
                <a:lnTo>
                  <a:pt x="2669" y="1599"/>
                </a:lnTo>
                <a:lnTo>
                  <a:pt x="2672" y="1599"/>
                </a:lnTo>
                <a:lnTo>
                  <a:pt x="2673" y="1599"/>
                </a:lnTo>
                <a:lnTo>
                  <a:pt x="2679" y="1598"/>
                </a:lnTo>
                <a:lnTo>
                  <a:pt x="2682" y="1597"/>
                </a:lnTo>
                <a:lnTo>
                  <a:pt x="2684" y="1597"/>
                </a:lnTo>
                <a:lnTo>
                  <a:pt x="2685" y="1597"/>
                </a:lnTo>
                <a:lnTo>
                  <a:pt x="2687" y="1596"/>
                </a:lnTo>
                <a:lnTo>
                  <a:pt x="2688" y="1597"/>
                </a:lnTo>
                <a:lnTo>
                  <a:pt x="2690" y="1596"/>
                </a:lnTo>
                <a:lnTo>
                  <a:pt x="2691" y="1595"/>
                </a:lnTo>
                <a:lnTo>
                  <a:pt x="2692" y="1595"/>
                </a:lnTo>
                <a:lnTo>
                  <a:pt x="2694" y="1591"/>
                </a:lnTo>
                <a:lnTo>
                  <a:pt x="2697" y="1589"/>
                </a:lnTo>
                <a:lnTo>
                  <a:pt x="2698" y="1588"/>
                </a:lnTo>
                <a:lnTo>
                  <a:pt x="2699" y="1588"/>
                </a:lnTo>
                <a:lnTo>
                  <a:pt x="2701" y="1587"/>
                </a:lnTo>
                <a:lnTo>
                  <a:pt x="2701" y="1588"/>
                </a:lnTo>
                <a:lnTo>
                  <a:pt x="2702" y="1589"/>
                </a:lnTo>
                <a:close/>
                <a:moveTo>
                  <a:pt x="2380" y="1579"/>
                </a:moveTo>
                <a:lnTo>
                  <a:pt x="2380" y="1583"/>
                </a:lnTo>
                <a:lnTo>
                  <a:pt x="2378" y="1583"/>
                </a:lnTo>
                <a:lnTo>
                  <a:pt x="2377" y="1583"/>
                </a:lnTo>
                <a:lnTo>
                  <a:pt x="2377" y="1579"/>
                </a:lnTo>
                <a:lnTo>
                  <a:pt x="2380" y="1579"/>
                </a:lnTo>
                <a:close/>
                <a:moveTo>
                  <a:pt x="2339" y="1578"/>
                </a:moveTo>
                <a:lnTo>
                  <a:pt x="2337" y="1578"/>
                </a:lnTo>
                <a:lnTo>
                  <a:pt x="2337" y="1577"/>
                </a:lnTo>
                <a:lnTo>
                  <a:pt x="2338" y="1577"/>
                </a:lnTo>
                <a:lnTo>
                  <a:pt x="2341" y="1571"/>
                </a:lnTo>
                <a:lnTo>
                  <a:pt x="2343" y="1572"/>
                </a:lnTo>
                <a:lnTo>
                  <a:pt x="2339" y="1578"/>
                </a:lnTo>
                <a:close/>
                <a:moveTo>
                  <a:pt x="2338" y="1570"/>
                </a:moveTo>
                <a:lnTo>
                  <a:pt x="2336" y="1573"/>
                </a:lnTo>
                <a:lnTo>
                  <a:pt x="2334" y="1571"/>
                </a:lnTo>
                <a:lnTo>
                  <a:pt x="2335" y="1568"/>
                </a:lnTo>
                <a:lnTo>
                  <a:pt x="2338" y="1570"/>
                </a:lnTo>
                <a:close/>
                <a:moveTo>
                  <a:pt x="2195" y="1557"/>
                </a:moveTo>
                <a:lnTo>
                  <a:pt x="2194" y="1578"/>
                </a:lnTo>
                <a:lnTo>
                  <a:pt x="2193" y="1578"/>
                </a:lnTo>
                <a:lnTo>
                  <a:pt x="2189" y="1578"/>
                </a:lnTo>
                <a:lnTo>
                  <a:pt x="2184" y="1578"/>
                </a:lnTo>
                <a:lnTo>
                  <a:pt x="2184" y="1583"/>
                </a:lnTo>
                <a:lnTo>
                  <a:pt x="2184" y="1587"/>
                </a:lnTo>
                <a:lnTo>
                  <a:pt x="2184" y="1597"/>
                </a:lnTo>
                <a:lnTo>
                  <a:pt x="2184" y="1600"/>
                </a:lnTo>
                <a:lnTo>
                  <a:pt x="2181" y="1600"/>
                </a:lnTo>
                <a:lnTo>
                  <a:pt x="2180" y="1599"/>
                </a:lnTo>
                <a:lnTo>
                  <a:pt x="2176" y="1595"/>
                </a:lnTo>
                <a:lnTo>
                  <a:pt x="2173" y="1593"/>
                </a:lnTo>
                <a:lnTo>
                  <a:pt x="2172" y="1589"/>
                </a:lnTo>
                <a:lnTo>
                  <a:pt x="2170" y="1588"/>
                </a:lnTo>
                <a:lnTo>
                  <a:pt x="2170" y="1587"/>
                </a:lnTo>
                <a:lnTo>
                  <a:pt x="2169" y="1586"/>
                </a:lnTo>
                <a:lnTo>
                  <a:pt x="2169" y="1585"/>
                </a:lnTo>
                <a:lnTo>
                  <a:pt x="2168" y="1583"/>
                </a:lnTo>
                <a:lnTo>
                  <a:pt x="2168" y="1582"/>
                </a:lnTo>
                <a:lnTo>
                  <a:pt x="2168" y="1580"/>
                </a:lnTo>
                <a:lnTo>
                  <a:pt x="2168" y="1579"/>
                </a:lnTo>
                <a:lnTo>
                  <a:pt x="2168" y="1577"/>
                </a:lnTo>
                <a:lnTo>
                  <a:pt x="2168" y="1576"/>
                </a:lnTo>
                <a:lnTo>
                  <a:pt x="2168" y="1573"/>
                </a:lnTo>
                <a:lnTo>
                  <a:pt x="2168" y="1572"/>
                </a:lnTo>
                <a:lnTo>
                  <a:pt x="2168" y="1571"/>
                </a:lnTo>
                <a:lnTo>
                  <a:pt x="2168" y="1570"/>
                </a:lnTo>
                <a:lnTo>
                  <a:pt x="2168" y="1569"/>
                </a:lnTo>
                <a:lnTo>
                  <a:pt x="2168" y="1568"/>
                </a:lnTo>
                <a:lnTo>
                  <a:pt x="2168" y="1566"/>
                </a:lnTo>
                <a:lnTo>
                  <a:pt x="2168" y="1565"/>
                </a:lnTo>
                <a:lnTo>
                  <a:pt x="2168" y="1563"/>
                </a:lnTo>
                <a:lnTo>
                  <a:pt x="2168" y="1557"/>
                </a:lnTo>
                <a:lnTo>
                  <a:pt x="2175" y="1557"/>
                </a:lnTo>
                <a:lnTo>
                  <a:pt x="2180" y="1557"/>
                </a:lnTo>
                <a:lnTo>
                  <a:pt x="2185" y="1557"/>
                </a:lnTo>
                <a:lnTo>
                  <a:pt x="2195" y="1557"/>
                </a:lnTo>
                <a:close/>
                <a:moveTo>
                  <a:pt x="2334" y="1561"/>
                </a:moveTo>
                <a:lnTo>
                  <a:pt x="2332" y="1564"/>
                </a:lnTo>
                <a:lnTo>
                  <a:pt x="2329" y="1563"/>
                </a:lnTo>
                <a:lnTo>
                  <a:pt x="2327" y="1562"/>
                </a:lnTo>
                <a:lnTo>
                  <a:pt x="2326" y="1561"/>
                </a:lnTo>
                <a:lnTo>
                  <a:pt x="2326" y="1554"/>
                </a:lnTo>
                <a:lnTo>
                  <a:pt x="2328" y="1555"/>
                </a:lnTo>
                <a:lnTo>
                  <a:pt x="2330" y="1556"/>
                </a:lnTo>
                <a:lnTo>
                  <a:pt x="2332" y="1557"/>
                </a:lnTo>
                <a:lnTo>
                  <a:pt x="2333" y="1557"/>
                </a:lnTo>
                <a:lnTo>
                  <a:pt x="2333" y="1559"/>
                </a:lnTo>
                <a:lnTo>
                  <a:pt x="2334" y="1561"/>
                </a:lnTo>
                <a:close/>
                <a:moveTo>
                  <a:pt x="787" y="1557"/>
                </a:moveTo>
                <a:lnTo>
                  <a:pt x="789" y="1560"/>
                </a:lnTo>
                <a:lnTo>
                  <a:pt x="791" y="1560"/>
                </a:lnTo>
                <a:lnTo>
                  <a:pt x="795" y="1561"/>
                </a:lnTo>
                <a:lnTo>
                  <a:pt x="798" y="1563"/>
                </a:lnTo>
                <a:lnTo>
                  <a:pt x="799" y="1569"/>
                </a:lnTo>
                <a:lnTo>
                  <a:pt x="799" y="1574"/>
                </a:lnTo>
                <a:lnTo>
                  <a:pt x="800" y="1577"/>
                </a:lnTo>
                <a:lnTo>
                  <a:pt x="802" y="1582"/>
                </a:lnTo>
                <a:lnTo>
                  <a:pt x="802" y="1585"/>
                </a:lnTo>
                <a:lnTo>
                  <a:pt x="798" y="1585"/>
                </a:lnTo>
                <a:lnTo>
                  <a:pt x="797" y="1585"/>
                </a:lnTo>
                <a:lnTo>
                  <a:pt x="796" y="1585"/>
                </a:lnTo>
                <a:lnTo>
                  <a:pt x="795" y="1585"/>
                </a:lnTo>
                <a:lnTo>
                  <a:pt x="794" y="1585"/>
                </a:lnTo>
                <a:lnTo>
                  <a:pt x="790" y="1585"/>
                </a:lnTo>
                <a:lnTo>
                  <a:pt x="789" y="1585"/>
                </a:lnTo>
                <a:lnTo>
                  <a:pt x="788" y="1585"/>
                </a:lnTo>
                <a:lnTo>
                  <a:pt x="788" y="1588"/>
                </a:lnTo>
                <a:lnTo>
                  <a:pt x="788" y="1590"/>
                </a:lnTo>
                <a:lnTo>
                  <a:pt x="787" y="1595"/>
                </a:lnTo>
                <a:lnTo>
                  <a:pt x="787" y="1598"/>
                </a:lnTo>
                <a:lnTo>
                  <a:pt x="787" y="1602"/>
                </a:lnTo>
                <a:lnTo>
                  <a:pt x="787" y="1605"/>
                </a:lnTo>
                <a:lnTo>
                  <a:pt x="787" y="1606"/>
                </a:lnTo>
                <a:lnTo>
                  <a:pt x="783" y="1606"/>
                </a:lnTo>
                <a:lnTo>
                  <a:pt x="780" y="1605"/>
                </a:lnTo>
                <a:lnTo>
                  <a:pt x="778" y="1605"/>
                </a:lnTo>
                <a:lnTo>
                  <a:pt x="776" y="1605"/>
                </a:lnTo>
                <a:lnTo>
                  <a:pt x="770" y="1605"/>
                </a:lnTo>
                <a:lnTo>
                  <a:pt x="768" y="1605"/>
                </a:lnTo>
                <a:lnTo>
                  <a:pt x="764" y="1596"/>
                </a:lnTo>
                <a:lnTo>
                  <a:pt x="761" y="1596"/>
                </a:lnTo>
                <a:lnTo>
                  <a:pt x="756" y="1596"/>
                </a:lnTo>
                <a:lnTo>
                  <a:pt x="754" y="1597"/>
                </a:lnTo>
                <a:lnTo>
                  <a:pt x="752" y="1597"/>
                </a:lnTo>
                <a:lnTo>
                  <a:pt x="747" y="1596"/>
                </a:lnTo>
                <a:lnTo>
                  <a:pt x="740" y="1596"/>
                </a:lnTo>
                <a:lnTo>
                  <a:pt x="740" y="1591"/>
                </a:lnTo>
                <a:lnTo>
                  <a:pt x="743" y="1586"/>
                </a:lnTo>
                <a:lnTo>
                  <a:pt x="749" y="1587"/>
                </a:lnTo>
                <a:lnTo>
                  <a:pt x="752" y="1580"/>
                </a:lnTo>
                <a:lnTo>
                  <a:pt x="752" y="1578"/>
                </a:lnTo>
                <a:lnTo>
                  <a:pt x="753" y="1576"/>
                </a:lnTo>
                <a:lnTo>
                  <a:pt x="753" y="1574"/>
                </a:lnTo>
                <a:lnTo>
                  <a:pt x="753" y="1573"/>
                </a:lnTo>
                <a:lnTo>
                  <a:pt x="754" y="1566"/>
                </a:lnTo>
                <a:lnTo>
                  <a:pt x="754" y="1563"/>
                </a:lnTo>
                <a:lnTo>
                  <a:pt x="754" y="1561"/>
                </a:lnTo>
                <a:lnTo>
                  <a:pt x="755" y="1556"/>
                </a:lnTo>
                <a:lnTo>
                  <a:pt x="755" y="1554"/>
                </a:lnTo>
                <a:lnTo>
                  <a:pt x="745" y="1553"/>
                </a:lnTo>
                <a:lnTo>
                  <a:pt x="745" y="1552"/>
                </a:lnTo>
                <a:lnTo>
                  <a:pt x="745" y="1549"/>
                </a:lnTo>
                <a:lnTo>
                  <a:pt x="746" y="1546"/>
                </a:lnTo>
                <a:lnTo>
                  <a:pt x="757" y="1547"/>
                </a:lnTo>
                <a:lnTo>
                  <a:pt x="763" y="1548"/>
                </a:lnTo>
                <a:lnTo>
                  <a:pt x="768" y="1548"/>
                </a:lnTo>
                <a:lnTo>
                  <a:pt x="771" y="1548"/>
                </a:lnTo>
                <a:lnTo>
                  <a:pt x="773" y="1551"/>
                </a:lnTo>
                <a:lnTo>
                  <a:pt x="778" y="1553"/>
                </a:lnTo>
                <a:lnTo>
                  <a:pt x="787" y="1557"/>
                </a:lnTo>
                <a:close/>
                <a:moveTo>
                  <a:pt x="2626" y="1549"/>
                </a:moveTo>
                <a:lnTo>
                  <a:pt x="2626" y="1554"/>
                </a:lnTo>
                <a:lnTo>
                  <a:pt x="2624" y="1554"/>
                </a:lnTo>
                <a:lnTo>
                  <a:pt x="2623" y="1545"/>
                </a:lnTo>
                <a:lnTo>
                  <a:pt x="2624" y="1545"/>
                </a:lnTo>
                <a:lnTo>
                  <a:pt x="2625" y="1545"/>
                </a:lnTo>
                <a:lnTo>
                  <a:pt x="2626" y="1545"/>
                </a:lnTo>
                <a:lnTo>
                  <a:pt x="2626" y="1549"/>
                </a:lnTo>
                <a:close/>
                <a:moveTo>
                  <a:pt x="2215" y="1543"/>
                </a:moveTo>
                <a:lnTo>
                  <a:pt x="2214" y="1579"/>
                </a:lnTo>
                <a:lnTo>
                  <a:pt x="2210" y="1579"/>
                </a:lnTo>
                <a:lnTo>
                  <a:pt x="2206" y="1578"/>
                </a:lnTo>
                <a:lnTo>
                  <a:pt x="2207" y="1543"/>
                </a:lnTo>
                <a:lnTo>
                  <a:pt x="2215" y="1543"/>
                </a:lnTo>
                <a:close/>
                <a:moveTo>
                  <a:pt x="2301" y="1513"/>
                </a:moveTo>
                <a:lnTo>
                  <a:pt x="2292" y="1518"/>
                </a:lnTo>
                <a:lnTo>
                  <a:pt x="2288" y="1513"/>
                </a:lnTo>
                <a:lnTo>
                  <a:pt x="2292" y="1512"/>
                </a:lnTo>
                <a:lnTo>
                  <a:pt x="2299" y="1511"/>
                </a:lnTo>
                <a:lnTo>
                  <a:pt x="2300" y="1512"/>
                </a:lnTo>
                <a:lnTo>
                  <a:pt x="2301" y="1513"/>
                </a:lnTo>
                <a:close/>
                <a:moveTo>
                  <a:pt x="2267" y="1512"/>
                </a:moveTo>
                <a:lnTo>
                  <a:pt x="2267" y="1517"/>
                </a:lnTo>
                <a:lnTo>
                  <a:pt x="2263" y="1517"/>
                </a:lnTo>
                <a:lnTo>
                  <a:pt x="2262" y="1517"/>
                </a:lnTo>
                <a:lnTo>
                  <a:pt x="2262" y="1514"/>
                </a:lnTo>
                <a:lnTo>
                  <a:pt x="2262" y="1512"/>
                </a:lnTo>
                <a:lnTo>
                  <a:pt x="2262" y="1510"/>
                </a:lnTo>
                <a:lnTo>
                  <a:pt x="2262" y="1509"/>
                </a:lnTo>
                <a:lnTo>
                  <a:pt x="2262" y="1507"/>
                </a:lnTo>
                <a:lnTo>
                  <a:pt x="2267" y="1507"/>
                </a:lnTo>
                <a:lnTo>
                  <a:pt x="2267" y="1510"/>
                </a:lnTo>
                <a:lnTo>
                  <a:pt x="2266" y="1510"/>
                </a:lnTo>
                <a:lnTo>
                  <a:pt x="2266" y="1511"/>
                </a:lnTo>
                <a:lnTo>
                  <a:pt x="2266" y="1512"/>
                </a:lnTo>
                <a:lnTo>
                  <a:pt x="2267" y="1512"/>
                </a:lnTo>
                <a:close/>
                <a:moveTo>
                  <a:pt x="2279" y="1497"/>
                </a:moveTo>
                <a:lnTo>
                  <a:pt x="2279" y="1500"/>
                </a:lnTo>
                <a:lnTo>
                  <a:pt x="2279" y="1501"/>
                </a:lnTo>
                <a:lnTo>
                  <a:pt x="2275" y="1502"/>
                </a:lnTo>
                <a:lnTo>
                  <a:pt x="2275" y="1501"/>
                </a:lnTo>
                <a:lnTo>
                  <a:pt x="2269" y="1501"/>
                </a:lnTo>
                <a:lnTo>
                  <a:pt x="2269" y="1498"/>
                </a:lnTo>
                <a:lnTo>
                  <a:pt x="2274" y="1498"/>
                </a:lnTo>
                <a:lnTo>
                  <a:pt x="2275" y="1498"/>
                </a:lnTo>
                <a:lnTo>
                  <a:pt x="2275" y="1497"/>
                </a:lnTo>
                <a:lnTo>
                  <a:pt x="2279" y="1497"/>
                </a:lnTo>
                <a:close/>
                <a:moveTo>
                  <a:pt x="2274" y="1489"/>
                </a:moveTo>
                <a:lnTo>
                  <a:pt x="2274" y="1492"/>
                </a:lnTo>
                <a:lnTo>
                  <a:pt x="2269" y="1492"/>
                </a:lnTo>
                <a:lnTo>
                  <a:pt x="2269" y="1489"/>
                </a:lnTo>
                <a:lnTo>
                  <a:pt x="2274" y="1489"/>
                </a:lnTo>
                <a:close/>
                <a:moveTo>
                  <a:pt x="2826" y="1479"/>
                </a:moveTo>
                <a:lnTo>
                  <a:pt x="2826" y="1496"/>
                </a:lnTo>
                <a:lnTo>
                  <a:pt x="2834" y="1498"/>
                </a:lnTo>
                <a:lnTo>
                  <a:pt x="2833" y="1502"/>
                </a:lnTo>
                <a:lnTo>
                  <a:pt x="2832" y="1503"/>
                </a:lnTo>
                <a:lnTo>
                  <a:pt x="2832" y="1504"/>
                </a:lnTo>
                <a:lnTo>
                  <a:pt x="2831" y="1504"/>
                </a:lnTo>
                <a:lnTo>
                  <a:pt x="2831" y="1505"/>
                </a:lnTo>
                <a:lnTo>
                  <a:pt x="2829" y="1505"/>
                </a:lnTo>
                <a:lnTo>
                  <a:pt x="2828" y="1505"/>
                </a:lnTo>
                <a:lnTo>
                  <a:pt x="2826" y="1506"/>
                </a:lnTo>
                <a:lnTo>
                  <a:pt x="2824" y="1506"/>
                </a:lnTo>
                <a:lnTo>
                  <a:pt x="2820" y="1506"/>
                </a:lnTo>
                <a:lnTo>
                  <a:pt x="2818" y="1506"/>
                </a:lnTo>
                <a:lnTo>
                  <a:pt x="2817" y="1506"/>
                </a:lnTo>
                <a:lnTo>
                  <a:pt x="2815" y="1507"/>
                </a:lnTo>
                <a:lnTo>
                  <a:pt x="2812" y="1507"/>
                </a:lnTo>
                <a:lnTo>
                  <a:pt x="2811" y="1507"/>
                </a:lnTo>
                <a:lnTo>
                  <a:pt x="2810" y="1507"/>
                </a:lnTo>
                <a:lnTo>
                  <a:pt x="2809" y="1507"/>
                </a:lnTo>
                <a:lnTo>
                  <a:pt x="2809" y="1505"/>
                </a:lnTo>
                <a:lnTo>
                  <a:pt x="2809" y="1504"/>
                </a:lnTo>
                <a:lnTo>
                  <a:pt x="2808" y="1502"/>
                </a:lnTo>
                <a:lnTo>
                  <a:pt x="2808" y="1501"/>
                </a:lnTo>
                <a:lnTo>
                  <a:pt x="2808" y="1498"/>
                </a:lnTo>
                <a:lnTo>
                  <a:pt x="2807" y="1497"/>
                </a:lnTo>
                <a:lnTo>
                  <a:pt x="2806" y="1496"/>
                </a:lnTo>
                <a:lnTo>
                  <a:pt x="2806" y="1495"/>
                </a:lnTo>
                <a:lnTo>
                  <a:pt x="2798" y="1496"/>
                </a:lnTo>
                <a:lnTo>
                  <a:pt x="2797" y="1496"/>
                </a:lnTo>
                <a:lnTo>
                  <a:pt x="2797" y="1494"/>
                </a:lnTo>
                <a:lnTo>
                  <a:pt x="2798" y="1493"/>
                </a:lnTo>
                <a:lnTo>
                  <a:pt x="2798" y="1492"/>
                </a:lnTo>
                <a:lnTo>
                  <a:pt x="2799" y="1490"/>
                </a:lnTo>
                <a:lnTo>
                  <a:pt x="2799" y="1489"/>
                </a:lnTo>
                <a:lnTo>
                  <a:pt x="2799" y="1488"/>
                </a:lnTo>
                <a:lnTo>
                  <a:pt x="2798" y="1487"/>
                </a:lnTo>
                <a:lnTo>
                  <a:pt x="2797" y="1487"/>
                </a:lnTo>
                <a:lnTo>
                  <a:pt x="2797" y="1485"/>
                </a:lnTo>
                <a:lnTo>
                  <a:pt x="2793" y="1482"/>
                </a:lnTo>
                <a:lnTo>
                  <a:pt x="2793" y="1481"/>
                </a:lnTo>
                <a:lnTo>
                  <a:pt x="2792" y="1480"/>
                </a:lnTo>
                <a:lnTo>
                  <a:pt x="2791" y="1479"/>
                </a:lnTo>
                <a:lnTo>
                  <a:pt x="2791" y="1478"/>
                </a:lnTo>
                <a:lnTo>
                  <a:pt x="2791" y="1477"/>
                </a:lnTo>
                <a:lnTo>
                  <a:pt x="2792" y="1477"/>
                </a:lnTo>
                <a:lnTo>
                  <a:pt x="2792" y="1476"/>
                </a:lnTo>
                <a:lnTo>
                  <a:pt x="2793" y="1475"/>
                </a:lnTo>
                <a:lnTo>
                  <a:pt x="2795" y="1475"/>
                </a:lnTo>
                <a:lnTo>
                  <a:pt x="2797" y="1475"/>
                </a:lnTo>
                <a:lnTo>
                  <a:pt x="2797" y="1473"/>
                </a:lnTo>
                <a:lnTo>
                  <a:pt x="2798" y="1473"/>
                </a:lnTo>
                <a:lnTo>
                  <a:pt x="2800" y="1471"/>
                </a:lnTo>
                <a:lnTo>
                  <a:pt x="2801" y="1470"/>
                </a:lnTo>
                <a:lnTo>
                  <a:pt x="2802" y="1469"/>
                </a:lnTo>
                <a:lnTo>
                  <a:pt x="2802" y="1468"/>
                </a:lnTo>
                <a:lnTo>
                  <a:pt x="2803" y="1467"/>
                </a:lnTo>
                <a:lnTo>
                  <a:pt x="2804" y="1464"/>
                </a:lnTo>
                <a:lnTo>
                  <a:pt x="2806" y="1463"/>
                </a:lnTo>
                <a:lnTo>
                  <a:pt x="2808" y="1463"/>
                </a:lnTo>
                <a:lnTo>
                  <a:pt x="2810" y="1462"/>
                </a:lnTo>
                <a:lnTo>
                  <a:pt x="2812" y="1461"/>
                </a:lnTo>
                <a:lnTo>
                  <a:pt x="2815" y="1460"/>
                </a:lnTo>
                <a:lnTo>
                  <a:pt x="2816" y="1459"/>
                </a:lnTo>
                <a:lnTo>
                  <a:pt x="2818" y="1458"/>
                </a:lnTo>
                <a:lnTo>
                  <a:pt x="2819" y="1458"/>
                </a:lnTo>
                <a:lnTo>
                  <a:pt x="2820" y="1459"/>
                </a:lnTo>
                <a:lnTo>
                  <a:pt x="2820" y="1460"/>
                </a:lnTo>
                <a:lnTo>
                  <a:pt x="2821" y="1467"/>
                </a:lnTo>
                <a:lnTo>
                  <a:pt x="2821" y="1468"/>
                </a:lnTo>
                <a:lnTo>
                  <a:pt x="2823" y="1475"/>
                </a:lnTo>
                <a:lnTo>
                  <a:pt x="2823" y="1477"/>
                </a:lnTo>
                <a:lnTo>
                  <a:pt x="2825" y="1479"/>
                </a:lnTo>
                <a:lnTo>
                  <a:pt x="2826" y="1479"/>
                </a:lnTo>
                <a:close/>
                <a:moveTo>
                  <a:pt x="2952" y="1448"/>
                </a:moveTo>
                <a:lnTo>
                  <a:pt x="2950" y="1454"/>
                </a:lnTo>
                <a:lnTo>
                  <a:pt x="2951" y="1454"/>
                </a:lnTo>
                <a:lnTo>
                  <a:pt x="2958" y="1454"/>
                </a:lnTo>
                <a:lnTo>
                  <a:pt x="2953" y="1467"/>
                </a:lnTo>
                <a:lnTo>
                  <a:pt x="2952" y="1469"/>
                </a:lnTo>
                <a:lnTo>
                  <a:pt x="2951" y="1469"/>
                </a:lnTo>
                <a:lnTo>
                  <a:pt x="2947" y="1471"/>
                </a:lnTo>
                <a:lnTo>
                  <a:pt x="2941" y="1478"/>
                </a:lnTo>
                <a:lnTo>
                  <a:pt x="2939" y="1479"/>
                </a:lnTo>
                <a:lnTo>
                  <a:pt x="2939" y="1486"/>
                </a:lnTo>
                <a:lnTo>
                  <a:pt x="2939" y="1488"/>
                </a:lnTo>
                <a:lnTo>
                  <a:pt x="2941" y="1490"/>
                </a:lnTo>
                <a:lnTo>
                  <a:pt x="2941" y="1493"/>
                </a:lnTo>
                <a:lnTo>
                  <a:pt x="2943" y="1496"/>
                </a:lnTo>
                <a:lnTo>
                  <a:pt x="2942" y="1498"/>
                </a:lnTo>
                <a:lnTo>
                  <a:pt x="2946" y="1524"/>
                </a:lnTo>
                <a:lnTo>
                  <a:pt x="2964" y="1526"/>
                </a:lnTo>
                <a:lnTo>
                  <a:pt x="2970" y="1526"/>
                </a:lnTo>
                <a:lnTo>
                  <a:pt x="2976" y="1524"/>
                </a:lnTo>
                <a:lnTo>
                  <a:pt x="2976" y="1531"/>
                </a:lnTo>
                <a:lnTo>
                  <a:pt x="2975" y="1544"/>
                </a:lnTo>
                <a:lnTo>
                  <a:pt x="2971" y="1552"/>
                </a:lnTo>
                <a:lnTo>
                  <a:pt x="2983" y="1549"/>
                </a:lnTo>
                <a:lnTo>
                  <a:pt x="2979" y="1563"/>
                </a:lnTo>
                <a:lnTo>
                  <a:pt x="2978" y="1574"/>
                </a:lnTo>
                <a:lnTo>
                  <a:pt x="2977" y="1577"/>
                </a:lnTo>
                <a:lnTo>
                  <a:pt x="2978" y="1578"/>
                </a:lnTo>
                <a:lnTo>
                  <a:pt x="2978" y="1579"/>
                </a:lnTo>
                <a:lnTo>
                  <a:pt x="2978" y="1580"/>
                </a:lnTo>
                <a:lnTo>
                  <a:pt x="2983" y="1582"/>
                </a:lnTo>
                <a:lnTo>
                  <a:pt x="2984" y="1585"/>
                </a:lnTo>
                <a:lnTo>
                  <a:pt x="2985" y="1586"/>
                </a:lnTo>
                <a:lnTo>
                  <a:pt x="2988" y="1583"/>
                </a:lnTo>
                <a:lnTo>
                  <a:pt x="2990" y="1582"/>
                </a:lnTo>
                <a:lnTo>
                  <a:pt x="2992" y="1581"/>
                </a:lnTo>
                <a:lnTo>
                  <a:pt x="2995" y="1579"/>
                </a:lnTo>
                <a:lnTo>
                  <a:pt x="2997" y="1578"/>
                </a:lnTo>
                <a:lnTo>
                  <a:pt x="3002" y="1576"/>
                </a:lnTo>
                <a:lnTo>
                  <a:pt x="3005" y="1574"/>
                </a:lnTo>
                <a:lnTo>
                  <a:pt x="3009" y="1573"/>
                </a:lnTo>
                <a:lnTo>
                  <a:pt x="3012" y="1572"/>
                </a:lnTo>
                <a:lnTo>
                  <a:pt x="3014" y="1571"/>
                </a:lnTo>
                <a:lnTo>
                  <a:pt x="3015" y="1571"/>
                </a:lnTo>
                <a:lnTo>
                  <a:pt x="3020" y="1571"/>
                </a:lnTo>
                <a:lnTo>
                  <a:pt x="3022" y="1570"/>
                </a:lnTo>
                <a:lnTo>
                  <a:pt x="3029" y="1569"/>
                </a:lnTo>
                <a:lnTo>
                  <a:pt x="3036" y="1569"/>
                </a:lnTo>
                <a:lnTo>
                  <a:pt x="3036" y="1568"/>
                </a:lnTo>
                <a:lnTo>
                  <a:pt x="3036" y="1569"/>
                </a:lnTo>
                <a:lnTo>
                  <a:pt x="3036" y="1600"/>
                </a:lnTo>
                <a:lnTo>
                  <a:pt x="3035" y="1629"/>
                </a:lnTo>
                <a:lnTo>
                  <a:pt x="3026" y="1628"/>
                </a:lnTo>
                <a:lnTo>
                  <a:pt x="3015" y="1628"/>
                </a:lnTo>
                <a:lnTo>
                  <a:pt x="3003" y="1627"/>
                </a:lnTo>
                <a:lnTo>
                  <a:pt x="2992" y="1648"/>
                </a:lnTo>
                <a:lnTo>
                  <a:pt x="2979" y="1667"/>
                </a:lnTo>
                <a:lnTo>
                  <a:pt x="2965" y="1665"/>
                </a:lnTo>
                <a:lnTo>
                  <a:pt x="2963" y="1674"/>
                </a:lnTo>
                <a:lnTo>
                  <a:pt x="2961" y="1674"/>
                </a:lnTo>
                <a:lnTo>
                  <a:pt x="2946" y="1673"/>
                </a:lnTo>
                <a:lnTo>
                  <a:pt x="2942" y="1673"/>
                </a:lnTo>
                <a:lnTo>
                  <a:pt x="2942" y="1666"/>
                </a:lnTo>
                <a:lnTo>
                  <a:pt x="2937" y="1665"/>
                </a:lnTo>
                <a:lnTo>
                  <a:pt x="2938" y="1656"/>
                </a:lnTo>
                <a:lnTo>
                  <a:pt x="2954" y="1656"/>
                </a:lnTo>
                <a:lnTo>
                  <a:pt x="2954" y="1631"/>
                </a:lnTo>
                <a:lnTo>
                  <a:pt x="2959" y="1621"/>
                </a:lnTo>
                <a:lnTo>
                  <a:pt x="2961" y="1608"/>
                </a:lnTo>
                <a:lnTo>
                  <a:pt x="2962" y="1606"/>
                </a:lnTo>
                <a:lnTo>
                  <a:pt x="2963" y="1599"/>
                </a:lnTo>
                <a:lnTo>
                  <a:pt x="2956" y="1597"/>
                </a:lnTo>
                <a:lnTo>
                  <a:pt x="2939" y="1597"/>
                </a:lnTo>
                <a:lnTo>
                  <a:pt x="2936" y="1628"/>
                </a:lnTo>
                <a:lnTo>
                  <a:pt x="2938" y="1628"/>
                </a:lnTo>
                <a:lnTo>
                  <a:pt x="2938" y="1630"/>
                </a:lnTo>
                <a:lnTo>
                  <a:pt x="2938" y="1635"/>
                </a:lnTo>
                <a:lnTo>
                  <a:pt x="2936" y="1635"/>
                </a:lnTo>
                <a:lnTo>
                  <a:pt x="2935" y="1635"/>
                </a:lnTo>
                <a:lnTo>
                  <a:pt x="2934" y="1635"/>
                </a:lnTo>
                <a:lnTo>
                  <a:pt x="2931" y="1635"/>
                </a:lnTo>
                <a:lnTo>
                  <a:pt x="2928" y="1635"/>
                </a:lnTo>
                <a:lnTo>
                  <a:pt x="2925" y="1635"/>
                </a:lnTo>
                <a:lnTo>
                  <a:pt x="2921" y="1635"/>
                </a:lnTo>
                <a:lnTo>
                  <a:pt x="2917" y="1635"/>
                </a:lnTo>
                <a:lnTo>
                  <a:pt x="2917" y="1630"/>
                </a:lnTo>
                <a:lnTo>
                  <a:pt x="2917" y="1629"/>
                </a:lnTo>
                <a:lnTo>
                  <a:pt x="2917" y="1624"/>
                </a:lnTo>
                <a:lnTo>
                  <a:pt x="2918" y="1604"/>
                </a:lnTo>
                <a:lnTo>
                  <a:pt x="2918" y="1602"/>
                </a:lnTo>
                <a:lnTo>
                  <a:pt x="2918" y="1595"/>
                </a:lnTo>
                <a:lnTo>
                  <a:pt x="2918" y="1589"/>
                </a:lnTo>
                <a:lnTo>
                  <a:pt x="2918" y="1582"/>
                </a:lnTo>
                <a:lnTo>
                  <a:pt x="2918" y="1581"/>
                </a:lnTo>
                <a:lnTo>
                  <a:pt x="2942" y="1582"/>
                </a:lnTo>
                <a:lnTo>
                  <a:pt x="2942" y="1579"/>
                </a:lnTo>
                <a:lnTo>
                  <a:pt x="2943" y="1576"/>
                </a:lnTo>
                <a:lnTo>
                  <a:pt x="2941" y="1565"/>
                </a:lnTo>
                <a:lnTo>
                  <a:pt x="2937" y="1562"/>
                </a:lnTo>
                <a:lnTo>
                  <a:pt x="2925" y="1546"/>
                </a:lnTo>
                <a:lnTo>
                  <a:pt x="2920" y="1545"/>
                </a:lnTo>
                <a:lnTo>
                  <a:pt x="2917" y="1535"/>
                </a:lnTo>
                <a:lnTo>
                  <a:pt x="2917" y="1534"/>
                </a:lnTo>
                <a:lnTo>
                  <a:pt x="2918" y="1529"/>
                </a:lnTo>
                <a:lnTo>
                  <a:pt x="2925" y="1523"/>
                </a:lnTo>
                <a:lnTo>
                  <a:pt x="2928" y="1518"/>
                </a:lnTo>
                <a:lnTo>
                  <a:pt x="2930" y="1513"/>
                </a:lnTo>
                <a:lnTo>
                  <a:pt x="2935" y="1498"/>
                </a:lnTo>
                <a:lnTo>
                  <a:pt x="2921" y="1492"/>
                </a:lnTo>
                <a:lnTo>
                  <a:pt x="2919" y="1492"/>
                </a:lnTo>
                <a:lnTo>
                  <a:pt x="2918" y="1492"/>
                </a:lnTo>
                <a:lnTo>
                  <a:pt x="2912" y="1496"/>
                </a:lnTo>
                <a:lnTo>
                  <a:pt x="2912" y="1495"/>
                </a:lnTo>
                <a:lnTo>
                  <a:pt x="2910" y="1489"/>
                </a:lnTo>
                <a:lnTo>
                  <a:pt x="2909" y="1487"/>
                </a:lnTo>
                <a:lnTo>
                  <a:pt x="2908" y="1487"/>
                </a:lnTo>
                <a:lnTo>
                  <a:pt x="2904" y="1488"/>
                </a:lnTo>
                <a:lnTo>
                  <a:pt x="2901" y="1492"/>
                </a:lnTo>
                <a:lnTo>
                  <a:pt x="2896" y="1497"/>
                </a:lnTo>
                <a:lnTo>
                  <a:pt x="2895" y="1497"/>
                </a:lnTo>
                <a:lnTo>
                  <a:pt x="2894" y="1496"/>
                </a:lnTo>
                <a:lnTo>
                  <a:pt x="2894" y="1494"/>
                </a:lnTo>
                <a:lnTo>
                  <a:pt x="2890" y="1488"/>
                </a:lnTo>
                <a:lnTo>
                  <a:pt x="2885" y="1484"/>
                </a:lnTo>
                <a:lnTo>
                  <a:pt x="2883" y="1482"/>
                </a:lnTo>
                <a:lnTo>
                  <a:pt x="2887" y="1467"/>
                </a:lnTo>
                <a:lnTo>
                  <a:pt x="2890" y="1458"/>
                </a:lnTo>
                <a:lnTo>
                  <a:pt x="2890" y="1455"/>
                </a:lnTo>
                <a:lnTo>
                  <a:pt x="2910" y="1453"/>
                </a:lnTo>
                <a:lnTo>
                  <a:pt x="2913" y="1455"/>
                </a:lnTo>
                <a:lnTo>
                  <a:pt x="2913" y="1459"/>
                </a:lnTo>
                <a:lnTo>
                  <a:pt x="2911" y="1462"/>
                </a:lnTo>
                <a:lnTo>
                  <a:pt x="2910" y="1468"/>
                </a:lnTo>
                <a:lnTo>
                  <a:pt x="2912" y="1468"/>
                </a:lnTo>
                <a:lnTo>
                  <a:pt x="2919" y="1468"/>
                </a:lnTo>
                <a:lnTo>
                  <a:pt x="2919" y="1467"/>
                </a:lnTo>
                <a:lnTo>
                  <a:pt x="2919" y="1465"/>
                </a:lnTo>
                <a:lnTo>
                  <a:pt x="2919" y="1464"/>
                </a:lnTo>
                <a:lnTo>
                  <a:pt x="2919" y="1463"/>
                </a:lnTo>
                <a:lnTo>
                  <a:pt x="2919" y="1462"/>
                </a:lnTo>
                <a:lnTo>
                  <a:pt x="2920" y="1461"/>
                </a:lnTo>
                <a:lnTo>
                  <a:pt x="2920" y="1460"/>
                </a:lnTo>
                <a:lnTo>
                  <a:pt x="2920" y="1459"/>
                </a:lnTo>
                <a:lnTo>
                  <a:pt x="2920" y="1458"/>
                </a:lnTo>
                <a:lnTo>
                  <a:pt x="2920" y="1456"/>
                </a:lnTo>
                <a:lnTo>
                  <a:pt x="2920" y="1455"/>
                </a:lnTo>
                <a:lnTo>
                  <a:pt x="2920" y="1454"/>
                </a:lnTo>
                <a:lnTo>
                  <a:pt x="2920" y="1453"/>
                </a:lnTo>
                <a:lnTo>
                  <a:pt x="2920" y="1452"/>
                </a:lnTo>
                <a:lnTo>
                  <a:pt x="2919" y="1452"/>
                </a:lnTo>
                <a:lnTo>
                  <a:pt x="2922" y="1452"/>
                </a:lnTo>
                <a:lnTo>
                  <a:pt x="2921" y="1452"/>
                </a:lnTo>
                <a:lnTo>
                  <a:pt x="2921" y="1453"/>
                </a:lnTo>
                <a:lnTo>
                  <a:pt x="2921" y="1454"/>
                </a:lnTo>
                <a:lnTo>
                  <a:pt x="2921" y="1455"/>
                </a:lnTo>
                <a:lnTo>
                  <a:pt x="2922" y="1455"/>
                </a:lnTo>
                <a:lnTo>
                  <a:pt x="2922" y="1456"/>
                </a:lnTo>
                <a:lnTo>
                  <a:pt x="2922" y="1458"/>
                </a:lnTo>
                <a:lnTo>
                  <a:pt x="2922" y="1459"/>
                </a:lnTo>
                <a:lnTo>
                  <a:pt x="2921" y="1459"/>
                </a:lnTo>
                <a:lnTo>
                  <a:pt x="2921" y="1460"/>
                </a:lnTo>
                <a:lnTo>
                  <a:pt x="2921" y="1461"/>
                </a:lnTo>
                <a:lnTo>
                  <a:pt x="2921" y="1462"/>
                </a:lnTo>
                <a:lnTo>
                  <a:pt x="2921" y="1463"/>
                </a:lnTo>
                <a:lnTo>
                  <a:pt x="2920" y="1463"/>
                </a:lnTo>
                <a:lnTo>
                  <a:pt x="2920" y="1464"/>
                </a:lnTo>
                <a:lnTo>
                  <a:pt x="2920" y="1465"/>
                </a:lnTo>
                <a:lnTo>
                  <a:pt x="2920" y="1467"/>
                </a:lnTo>
                <a:lnTo>
                  <a:pt x="2920" y="1468"/>
                </a:lnTo>
                <a:lnTo>
                  <a:pt x="2925" y="1468"/>
                </a:lnTo>
                <a:lnTo>
                  <a:pt x="2928" y="1469"/>
                </a:lnTo>
                <a:lnTo>
                  <a:pt x="2935" y="1469"/>
                </a:lnTo>
                <a:lnTo>
                  <a:pt x="2935" y="1467"/>
                </a:lnTo>
                <a:lnTo>
                  <a:pt x="2937" y="1464"/>
                </a:lnTo>
                <a:lnTo>
                  <a:pt x="2936" y="1461"/>
                </a:lnTo>
                <a:lnTo>
                  <a:pt x="2934" y="1456"/>
                </a:lnTo>
                <a:lnTo>
                  <a:pt x="2931" y="1451"/>
                </a:lnTo>
                <a:lnTo>
                  <a:pt x="2950" y="1448"/>
                </a:lnTo>
                <a:lnTo>
                  <a:pt x="2952" y="1448"/>
                </a:lnTo>
                <a:close/>
                <a:moveTo>
                  <a:pt x="2183" y="1433"/>
                </a:moveTo>
                <a:lnTo>
                  <a:pt x="2185" y="1433"/>
                </a:lnTo>
                <a:lnTo>
                  <a:pt x="2187" y="1433"/>
                </a:lnTo>
                <a:lnTo>
                  <a:pt x="2186" y="1436"/>
                </a:lnTo>
                <a:lnTo>
                  <a:pt x="2181" y="1435"/>
                </a:lnTo>
                <a:lnTo>
                  <a:pt x="2182" y="1434"/>
                </a:lnTo>
                <a:lnTo>
                  <a:pt x="2182" y="1433"/>
                </a:lnTo>
                <a:lnTo>
                  <a:pt x="2183" y="1433"/>
                </a:lnTo>
                <a:close/>
                <a:moveTo>
                  <a:pt x="2743" y="1427"/>
                </a:moveTo>
                <a:lnTo>
                  <a:pt x="2741" y="1428"/>
                </a:lnTo>
                <a:lnTo>
                  <a:pt x="2740" y="1422"/>
                </a:lnTo>
                <a:lnTo>
                  <a:pt x="2743" y="1422"/>
                </a:lnTo>
                <a:lnTo>
                  <a:pt x="2743" y="1427"/>
                </a:lnTo>
                <a:close/>
                <a:moveTo>
                  <a:pt x="2282" y="1435"/>
                </a:moveTo>
                <a:lnTo>
                  <a:pt x="2275" y="1436"/>
                </a:lnTo>
                <a:lnTo>
                  <a:pt x="2275" y="1435"/>
                </a:lnTo>
                <a:lnTo>
                  <a:pt x="2274" y="1427"/>
                </a:lnTo>
                <a:lnTo>
                  <a:pt x="2275" y="1427"/>
                </a:lnTo>
                <a:lnTo>
                  <a:pt x="2276" y="1427"/>
                </a:lnTo>
                <a:lnTo>
                  <a:pt x="2276" y="1426"/>
                </a:lnTo>
                <a:lnTo>
                  <a:pt x="2277" y="1426"/>
                </a:lnTo>
                <a:lnTo>
                  <a:pt x="2279" y="1425"/>
                </a:lnTo>
                <a:lnTo>
                  <a:pt x="2280" y="1425"/>
                </a:lnTo>
                <a:lnTo>
                  <a:pt x="2283" y="1422"/>
                </a:lnTo>
                <a:lnTo>
                  <a:pt x="2285" y="1421"/>
                </a:lnTo>
                <a:lnTo>
                  <a:pt x="2286" y="1421"/>
                </a:lnTo>
                <a:lnTo>
                  <a:pt x="2286" y="1422"/>
                </a:lnTo>
                <a:lnTo>
                  <a:pt x="2287" y="1422"/>
                </a:lnTo>
                <a:lnTo>
                  <a:pt x="2287" y="1423"/>
                </a:lnTo>
                <a:lnTo>
                  <a:pt x="2290" y="1426"/>
                </a:lnTo>
                <a:lnTo>
                  <a:pt x="2291" y="1428"/>
                </a:lnTo>
                <a:lnTo>
                  <a:pt x="2292" y="1428"/>
                </a:lnTo>
                <a:lnTo>
                  <a:pt x="2292" y="1429"/>
                </a:lnTo>
                <a:lnTo>
                  <a:pt x="2291" y="1430"/>
                </a:lnTo>
                <a:lnTo>
                  <a:pt x="2290" y="1430"/>
                </a:lnTo>
                <a:lnTo>
                  <a:pt x="2287" y="1433"/>
                </a:lnTo>
                <a:lnTo>
                  <a:pt x="2285" y="1434"/>
                </a:lnTo>
                <a:lnTo>
                  <a:pt x="2284" y="1434"/>
                </a:lnTo>
                <a:lnTo>
                  <a:pt x="2282" y="1435"/>
                </a:lnTo>
                <a:close/>
                <a:moveTo>
                  <a:pt x="2265" y="1394"/>
                </a:moveTo>
                <a:lnTo>
                  <a:pt x="2262" y="1394"/>
                </a:lnTo>
                <a:lnTo>
                  <a:pt x="2261" y="1394"/>
                </a:lnTo>
                <a:lnTo>
                  <a:pt x="2257" y="1394"/>
                </a:lnTo>
                <a:lnTo>
                  <a:pt x="2250" y="1391"/>
                </a:lnTo>
                <a:lnTo>
                  <a:pt x="2250" y="1388"/>
                </a:lnTo>
                <a:lnTo>
                  <a:pt x="2251" y="1384"/>
                </a:lnTo>
                <a:lnTo>
                  <a:pt x="2259" y="1383"/>
                </a:lnTo>
                <a:lnTo>
                  <a:pt x="2260" y="1382"/>
                </a:lnTo>
                <a:lnTo>
                  <a:pt x="2262" y="1380"/>
                </a:lnTo>
                <a:lnTo>
                  <a:pt x="2266" y="1376"/>
                </a:lnTo>
                <a:lnTo>
                  <a:pt x="2267" y="1371"/>
                </a:lnTo>
                <a:lnTo>
                  <a:pt x="2267" y="1365"/>
                </a:lnTo>
                <a:lnTo>
                  <a:pt x="2270" y="1359"/>
                </a:lnTo>
                <a:lnTo>
                  <a:pt x="2269" y="1361"/>
                </a:lnTo>
                <a:lnTo>
                  <a:pt x="2270" y="1362"/>
                </a:lnTo>
                <a:lnTo>
                  <a:pt x="2274" y="1365"/>
                </a:lnTo>
                <a:lnTo>
                  <a:pt x="2275" y="1370"/>
                </a:lnTo>
                <a:lnTo>
                  <a:pt x="2275" y="1372"/>
                </a:lnTo>
                <a:lnTo>
                  <a:pt x="2277" y="1378"/>
                </a:lnTo>
                <a:lnTo>
                  <a:pt x="2280" y="1385"/>
                </a:lnTo>
                <a:lnTo>
                  <a:pt x="2280" y="1386"/>
                </a:lnTo>
                <a:lnTo>
                  <a:pt x="2277" y="1387"/>
                </a:lnTo>
                <a:lnTo>
                  <a:pt x="2275" y="1387"/>
                </a:lnTo>
                <a:lnTo>
                  <a:pt x="2274" y="1388"/>
                </a:lnTo>
                <a:lnTo>
                  <a:pt x="2273" y="1388"/>
                </a:lnTo>
                <a:lnTo>
                  <a:pt x="2270" y="1389"/>
                </a:lnTo>
                <a:lnTo>
                  <a:pt x="2270" y="1391"/>
                </a:lnTo>
                <a:lnTo>
                  <a:pt x="2269" y="1392"/>
                </a:lnTo>
                <a:lnTo>
                  <a:pt x="2269" y="1393"/>
                </a:lnTo>
                <a:lnTo>
                  <a:pt x="2266" y="1394"/>
                </a:lnTo>
                <a:lnTo>
                  <a:pt x="2265" y="1394"/>
                </a:lnTo>
                <a:close/>
                <a:moveTo>
                  <a:pt x="2170" y="1337"/>
                </a:moveTo>
                <a:lnTo>
                  <a:pt x="2168" y="1337"/>
                </a:lnTo>
                <a:lnTo>
                  <a:pt x="2168" y="1324"/>
                </a:lnTo>
                <a:lnTo>
                  <a:pt x="2170" y="1323"/>
                </a:lnTo>
                <a:lnTo>
                  <a:pt x="2173" y="1323"/>
                </a:lnTo>
                <a:lnTo>
                  <a:pt x="2173" y="1337"/>
                </a:lnTo>
                <a:lnTo>
                  <a:pt x="2172" y="1337"/>
                </a:lnTo>
                <a:lnTo>
                  <a:pt x="2170" y="1337"/>
                </a:lnTo>
                <a:close/>
                <a:moveTo>
                  <a:pt x="2791" y="1330"/>
                </a:moveTo>
                <a:lnTo>
                  <a:pt x="2791" y="1332"/>
                </a:lnTo>
                <a:lnTo>
                  <a:pt x="2790" y="1332"/>
                </a:lnTo>
                <a:lnTo>
                  <a:pt x="2784" y="1332"/>
                </a:lnTo>
                <a:lnTo>
                  <a:pt x="2782" y="1332"/>
                </a:lnTo>
                <a:lnTo>
                  <a:pt x="2779" y="1332"/>
                </a:lnTo>
                <a:lnTo>
                  <a:pt x="2779" y="1334"/>
                </a:lnTo>
                <a:lnTo>
                  <a:pt x="2779" y="1336"/>
                </a:lnTo>
                <a:lnTo>
                  <a:pt x="2779" y="1337"/>
                </a:lnTo>
                <a:lnTo>
                  <a:pt x="2779" y="1338"/>
                </a:lnTo>
                <a:lnTo>
                  <a:pt x="2779" y="1340"/>
                </a:lnTo>
                <a:lnTo>
                  <a:pt x="2779" y="1341"/>
                </a:lnTo>
                <a:lnTo>
                  <a:pt x="2778" y="1343"/>
                </a:lnTo>
                <a:lnTo>
                  <a:pt x="2778" y="1344"/>
                </a:lnTo>
                <a:lnTo>
                  <a:pt x="2778" y="1346"/>
                </a:lnTo>
                <a:lnTo>
                  <a:pt x="2778" y="1347"/>
                </a:lnTo>
                <a:lnTo>
                  <a:pt x="2778" y="1349"/>
                </a:lnTo>
                <a:lnTo>
                  <a:pt x="2778" y="1351"/>
                </a:lnTo>
                <a:lnTo>
                  <a:pt x="2778" y="1354"/>
                </a:lnTo>
                <a:lnTo>
                  <a:pt x="2778" y="1357"/>
                </a:lnTo>
                <a:lnTo>
                  <a:pt x="2777" y="1359"/>
                </a:lnTo>
                <a:lnTo>
                  <a:pt x="2778" y="1359"/>
                </a:lnTo>
                <a:lnTo>
                  <a:pt x="2777" y="1360"/>
                </a:lnTo>
                <a:lnTo>
                  <a:pt x="2776" y="1361"/>
                </a:lnTo>
                <a:lnTo>
                  <a:pt x="2775" y="1362"/>
                </a:lnTo>
                <a:lnTo>
                  <a:pt x="2773" y="1366"/>
                </a:lnTo>
                <a:lnTo>
                  <a:pt x="2772" y="1366"/>
                </a:lnTo>
                <a:lnTo>
                  <a:pt x="2766" y="1366"/>
                </a:lnTo>
                <a:lnTo>
                  <a:pt x="2764" y="1365"/>
                </a:lnTo>
                <a:lnTo>
                  <a:pt x="2762" y="1363"/>
                </a:lnTo>
                <a:lnTo>
                  <a:pt x="2761" y="1362"/>
                </a:lnTo>
                <a:lnTo>
                  <a:pt x="2761" y="1361"/>
                </a:lnTo>
                <a:lnTo>
                  <a:pt x="2760" y="1360"/>
                </a:lnTo>
                <a:lnTo>
                  <a:pt x="2759" y="1359"/>
                </a:lnTo>
                <a:lnTo>
                  <a:pt x="2757" y="1357"/>
                </a:lnTo>
                <a:lnTo>
                  <a:pt x="2755" y="1357"/>
                </a:lnTo>
                <a:lnTo>
                  <a:pt x="2753" y="1355"/>
                </a:lnTo>
                <a:lnTo>
                  <a:pt x="2752" y="1353"/>
                </a:lnTo>
                <a:lnTo>
                  <a:pt x="2750" y="1353"/>
                </a:lnTo>
                <a:lnTo>
                  <a:pt x="2749" y="1352"/>
                </a:lnTo>
                <a:lnTo>
                  <a:pt x="2748" y="1352"/>
                </a:lnTo>
                <a:lnTo>
                  <a:pt x="2747" y="1352"/>
                </a:lnTo>
                <a:lnTo>
                  <a:pt x="2744" y="1351"/>
                </a:lnTo>
                <a:lnTo>
                  <a:pt x="2743" y="1351"/>
                </a:lnTo>
                <a:lnTo>
                  <a:pt x="2743" y="1350"/>
                </a:lnTo>
                <a:lnTo>
                  <a:pt x="2742" y="1350"/>
                </a:lnTo>
                <a:lnTo>
                  <a:pt x="2742" y="1349"/>
                </a:lnTo>
                <a:lnTo>
                  <a:pt x="2741" y="1347"/>
                </a:lnTo>
                <a:lnTo>
                  <a:pt x="2740" y="1347"/>
                </a:lnTo>
                <a:lnTo>
                  <a:pt x="2739" y="1346"/>
                </a:lnTo>
                <a:lnTo>
                  <a:pt x="2738" y="1344"/>
                </a:lnTo>
                <a:lnTo>
                  <a:pt x="2736" y="1344"/>
                </a:lnTo>
                <a:lnTo>
                  <a:pt x="2735" y="1343"/>
                </a:lnTo>
                <a:lnTo>
                  <a:pt x="2733" y="1343"/>
                </a:lnTo>
                <a:lnTo>
                  <a:pt x="2731" y="1342"/>
                </a:lnTo>
                <a:lnTo>
                  <a:pt x="2730" y="1342"/>
                </a:lnTo>
                <a:lnTo>
                  <a:pt x="2726" y="1341"/>
                </a:lnTo>
                <a:lnTo>
                  <a:pt x="2724" y="1340"/>
                </a:lnTo>
                <a:lnTo>
                  <a:pt x="2719" y="1342"/>
                </a:lnTo>
                <a:lnTo>
                  <a:pt x="2714" y="1344"/>
                </a:lnTo>
                <a:lnTo>
                  <a:pt x="2710" y="1345"/>
                </a:lnTo>
                <a:lnTo>
                  <a:pt x="2708" y="1345"/>
                </a:lnTo>
                <a:lnTo>
                  <a:pt x="2707" y="1345"/>
                </a:lnTo>
                <a:lnTo>
                  <a:pt x="2706" y="1345"/>
                </a:lnTo>
                <a:lnTo>
                  <a:pt x="2704" y="1343"/>
                </a:lnTo>
                <a:lnTo>
                  <a:pt x="2700" y="1341"/>
                </a:lnTo>
                <a:lnTo>
                  <a:pt x="2696" y="1336"/>
                </a:lnTo>
                <a:lnTo>
                  <a:pt x="2684" y="1328"/>
                </a:lnTo>
                <a:lnTo>
                  <a:pt x="2684" y="1323"/>
                </a:lnTo>
                <a:lnTo>
                  <a:pt x="2683" y="1315"/>
                </a:lnTo>
                <a:lnTo>
                  <a:pt x="2677" y="1313"/>
                </a:lnTo>
                <a:lnTo>
                  <a:pt x="2666" y="1312"/>
                </a:lnTo>
                <a:lnTo>
                  <a:pt x="2663" y="1311"/>
                </a:lnTo>
                <a:lnTo>
                  <a:pt x="2662" y="1311"/>
                </a:lnTo>
                <a:lnTo>
                  <a:pt x="2662" y="1310"/>
                </a:lnTo>
                <a:lnTo>
                  <a:pt x="2662" y="1308"/>
                </a:lnTo>
                <a:lnTo>
                  <a:pt x="2662" y="1306"/>
                </a:lnTo>
                <a:lnTo>
                  <a:pt x="2662" y="1304"/>
                </a:lnTo>
                <a:lnTo>
                  <a:pt x="2663" y="1304"/>
                </a:lnTo>
                <a:lnTo>
                  <a:pt x="2671" y="1304"/>
                </a:lnTo>
                <a:lnTo>
                  <a:pt x="2675" y="1304"/>
                </a:lnTo>
                <a:lnTo>
                  <a:pt x="2680" y="1306"/>
                </a:lnTo>
                <a:lnTo>
                  <a:pt x="2683" y="1306"/>
                </a:lnTo>
                <a:lnTo>
                  <a:pt x="2685" y="1306"/>
                </a:lnTo>
                <a:lnTo>
                  <a:pt x="2688" y="1306"/>
                </a:lnTo>
                <a:lnTo>
                  <a:pt x="2690" y="1306"/>
                </a:lnTo>
                <a:lnTo>
                  <a:pt x="2696" y="1306"/>
                </a:lnTo>
                <a:lnTo>
                  <a:pt x="2698" y="1307"/>
                </a:lnTo>
                <a:lnTo>
                  <a:pt x="2699" y="1307"/>
                </a:lnTo>
                <a:lnTo>
                  <a:pt x="2706" y="1307"/>
                </a:lnTo>
                <a:lnTo>
                  <a:pt x="2710" y="1307"/>
                </a:lnTo>
                <a:lnTo>
                  <a:pt x="2714" y="1307"/>
                </a:lnTo>
                <a:lnTo>
                  <a:pt x="2721" y="1307"/>
                </a:lnTo>
                <a:lnTo>
                  <a:pt x="2724" y="1307"/>
                </a:lnTo>
                <a:lnTo>
                  <a:pt x="2726" y="1308"/>
                </a:lnTo>
                <a:lnTo>
                  <a:pt x="2728" y="1308"/>
                </a:lnTo>
                <a:lnTo>
                  <a:pt x="2730" y="1308"/>
                </a:lnTo>
                <a:lnTo>
                  <a:pt x="2733" y="1308"/>
                </a:lnTo>
                <a:lnTo>
                  <a:pt x="2734" y="1308"/>
                </a:lnTo>
                <a:lnTo>
                  <a:pt x="2738" y="1308"/>
                </a:lnTo>
                <a:lnTo>
                  <a:pt x="2740" y="1308"/>
                </a:lnTo>
                <a:lnTo>
                  <a:pt x="2745" y="1308"/>
                </a:lnTo>
                <a:lnTo>
                  <a:pt x="2750" y="1308"/>
                </a:lnTo>
                <a:lnTo>
                  <a:pt x="2755" y="1308"/>
                </a:lnTo>
                <a:lnTo>
                  <a:pt x="2756" y="1308"/>
                </a:lnTo>
                <a:lnTo>
                  <a:pt x="2756" y="1311"/>
                </a:lnTo>
                <a:lnTo>
                  <a:pt x="2756" y="1315"/>
                </a:lnTo>
                <a:lnTo>
                  <a:pt x="2756" y="1317"/>
                </a:lnTo>
                <a:lnTo>
                  <a:pt x="2759" y="1317"/>
                </a:lnTo>
                <a:lnTo>
                  <a:pt x="2765" y="1317"/>
                </a:lnTo>
                <a:lnTo>
                  <a:pt x="2769" y="1317"/>
                </a:lnTo>
                <a:lnTo>
                  <a:pt x="2773" y="1317"/>
                </a:lnTo>
                <a:lnTo>
                  <a:pt x="2778" y="1317"/>
                </a:lnTo>
                <a:lnTo>
                  <a:pt x="2781" y="1317"/>
                </a:lnTo>
                <a:lnTo>
                  <a:pt x="2782" y="1317"/>
                </a:lnTo>
                <a:lnTo>
                  <a:pt x="2782" y="1320"/>
                </a:lnTo>
                <a:lnTo>
                  <a:pt x="2783" y="1320"/>
                </a:lnTo>
                <a:lnTo>
                  <a:pt x="2784" y="1320"/>
                </a:lnTo>
                <a:lnTo>
                  <a:pt x="2787" y="1320"/>
                </a:lnTo>
                <a:lnTo>
                  <a:pt x="2791" y="1320"/>
                </a:lnTo>
                <a:lnTo>
                  <a:pt x="2792" y="1320"/>
                </a:lnTo>
                <a:lnTo>
                  <a:pt x="2792" y="1321"/>
                </a:lnTo>
                <a:lnTo>
                  <a:pt x="2792" y="1323"/>
                </a:lnTo>
                <a:lnTo>
                  <a:pt x="2792" y="1324"/>
                </a:lnTo>
                <a:lnTo>
                  <a:pt x="2792" y="1325"/>
                </a:lnTo>
                <a:lnTo>
                  <a:pt x="2792" y="1326"/>
                </a:lnTo>
                <a:lnTo>
                  <a:pt x="2792" y="1327"/>
                </a:lnTo>
                <a:lnTo>
                  <a:pt x="2792" y="1328"/>
                </a:lnTo>
                <a:lnTo>
                  <a:pt x="2791" y="1328"/>
                </a:lnTo>
                <a:lnTo>
                  <a:pt x="2791" y="1330"/>
                </a:lnTo>
                <a:close/>
                <a:moveTo>
                  <a:pt x="2199" y="1273"/>
                </a:moveTo>
                <a:lnTo>
                  <a:pt x="2199" y="1279"/>
                </a:lnTo>
                <a:lnTo>
                  <a:pt x="2186" y="1279"/>
                </a:lnTo>
                <a:lnTo>
                  <a:pt x="2186" y="1269"/>
                </a:lnTo>
                <a:lnTo>
                  <a:pt x="2186" y="1268"/>
                </a:lnTo>
                <a:lnTo>
                  <a:pt x="2199" y="1268"/>
                </a:lnTo>
                <a:lnTo>
                  <a:pt x="2199" y="1273"/>
                </a:lnTo>
                <a:close/>
                <a:moveTo>
                  <a:pt x="2554" y="1198"/>
                </a:moveTo>
                <a:lnTo>
                  <a:pt x="2554" y="1203"/>
                </a:lnTo>
                <a:lnTo>
                  <a:pt x="2552" y="1203"/>
                </a:lnTo>
                <a:lnTo>
                  <a:pt x="2553" y="1198"/>
                </a:lnTo>
                <a:lnTo>
                  <a:pt x="2554" y="1198"/>
                </a:lnTo>
                <a:close/>
                <a:moveTo>
                  <a:pt x="2531" y="1184"/>
                </a:moveTo>
                <a:lnTo>
                  <a:pt x="2531" y="1191"/>
                </a:lnTo>
                <a:lnTo>
                  <a:pt x="2528" y="1191"/>
                </a:lnTo>
                <a:lnTo>
                  <a:pt x="2528" y="1190"/>
                </a:lnTo>
                <a:lnTo>
                  <a:pt x="2527" y="1190"/>
                </a:lnTo>
                <a:lnTo>
                  <a:pt x="2525" y="1190"/>
                </a:lnTo>
                <a:lnTo>
                  <a:pt x="2524" y="1190"/>
                </a:lnTo>
                <a:lnTo>
                  <a:pt x="2523" y="1189"/>
                </a:lnTo>
                <a:lnTo>
                  <a:pt x="2525" y="1182"/>
                </a:lnTo>
                <a:lnTo>
                  <a:pt x="2527" y="1182"/>
                </a:lnTo>
                <a:lnTo>
                  <a:pt x="2529" y="1183"/>
                </a:lnTo>
                <a:lnTo>
                  <a:pt x="2531" y="1184"/>
                </a:lnTo>
                <a:close/>
                <a:moveTo>
                  <a:pt x="2318" y="1192"/>
                </a:moveTo>
                <a:lnTo>
                  <a:pt x="2315" y="1192"/>
                </a:lnTo>
                <a:lnTo>
                  <a:pt x="2315" y="1182"/>
                </a:lnTo>
                <a:lnTo>
                  <a:pt x="2318" y="1181"/>
                </a:lnTo>
                <a:lnTo>
                  <a:pt x="2318" y="1192"/>
                </a:lnTo>
                <a:close/>
                <a:moveTo>
                  <a:pt x="2328" y="1173"/>
                </a:moveTo>
                <a:lnTo>
                  <a:pt x="2324" y="1176"/>
                </a:lnTo>
                <a:lnTo>
                  <a:pt x="2325" y="1171"/>
                </a:lnTo>
                <a:lnTo>
                  <a:pt x="2328" y="1168"/>
                </a:lnTo>
                <a:lnTo>
                  <a:pt x="2328" y="1173"/>
                </a:lnTo>
                <a:close/>
                <a:moveTo>
                  <a:pt x="2445" y="1185"/>
                </a:moveTo>
                <a:lnTo>
                  <a:pt x="2445" y="1191"/>
                </a:lnTo>
                <a:lnTo>
                  <a:pt x="2445" y="1190"/>
                </a:lnTo>
                <a:lnTo>
                  <a:pt x="2444" y="1190"/>
                </a:lnTo>
                <a:lnTo>
                  <a:pt x="2440" y="1182"/>
                </a:lnTo>
                <a:lnTo>
                  <a:pt x="2436" y="1172"/>
                </a:lnTo>
                <a:lnTo>
                  <a:pt x="2434" y="1167"/>
                </a:lnTo>
                <a:lnTo>
                  <a:pt x="2436" y="1166"/>
                </a:lnTo>
                <a:lnTo>
                  <a:pt x="2442" y="1180"/>
                </a:lnTo>
                <a:lnTo>
                  <a:pt x="2443" y="1182"/>
                </a:lnTo>
                <a:lnTo>
                  <a:pt x="2445" y="1185"/>
                </a:lnTo>
                <a:close/>
                <a:moveTo>
                  <a:pt x="2491" y="1167"/>
                </a:moveTo>
                <a:lnTo>
                  <a:pt x="2490" y="1171"/>
                </a:lnTo>
                <a:lnTo>
                  <a:pt x="2489" y="1171"/>
                </a:lnTo>
                <a:lnTo>
                  <a:pt x="2489" y="1172"/>
                </a:lnTo>
                <a:lnTo>
                  <a:pt x="2488" y="1174"/>
                </a:lnTo>
                <a:lnTo>
                  <a:pt x="2489" y="1174"/>
                </a:lnTo>
                <a:lnTo>
                  <a:pt x="2489" y="1175"/>
                </a:lnTo>
                <a:lnTo>
                  <a:pt x="2490" y="1175"/>
                </a:lnTo>
                <a:lnTo>
                  <a:pt x="2491" y="1175"/>
                </a:lnTo>
                <a:lnTo>
                  <a:pt x="2493" y="1176"/>
                </a:lnTo>
                <a:lnTo>
                  <a:pt x="2494" y="1176"/>
                </a:lnTo>
                <a:lnTo>
                  <a:pt x="2495" y="1177"/>
                </a:lnTo>
                <a:lnTo>
                  <a:pt x="2496" y="1177"/>
                </a:lnTo>
                <a:lnTo>
                  <a:pt x="2497" y="1178"/>
                </a:lnTo>
                <a:lnTo>
                  <a:pt x="2498" y="1178"/>
                </a:lnTo>
                <a:lnTo>
                  <a:pt x="2499" y="1180"/>
                </a:lnTo>
                <a:lnTo>
                  <a:pt x="2501" y="1181"/>
                </a:lnTo>
                <a:lnTo>
                  <a:pt x="2502" y="1181"/>
                </a:lnTo>
                <a:lnTo>
                  <a:pt x="2503" y="1181"/>
                </a:lnTo>
                <a:lnTo>
                  <a:pt x="2504" y="1182"/>
                </a:lnTo>
                <a:lnTo>
                  <a:pt x="2505" y="1182"/>
                </a:lnTo>
                <a:lnTo>
                  <a:pt x="2506" y="1183"/>
                </a:lnTo>
                <a:lnTo>
                  <a:pt x="2508" y="1184"/>
                </a:lnTo>
                <a:lnTo>
                  <a:pt x="2508" y="1183"/>
                </a:lnTo>
                <a:lnTo>
                  <a:pt x="2510" y="1184"/>
                </a:lnTo>
                <a:lnTo>
                  <a:pt x="2512" y="1185"/>
                </a:lnTo>
                <a:lnTo>
                  <a:pt x="2515" y="1186"/>
                </a:lnTo>
                <a:lnTo>
                  <a:pt x="2518" y="1185"/>
                </a:lnTo>
                <a:lnTo>
                  <a:pt x="2518" y="1189"/>
                </a:lnTo>
                <a:lnTo>
                  <a:pt x="2516" y="1191"/>
                </a:lnTo>
                <a:lnTo>
                  <a:pt x="2516" y="1192"/>
                </a:lnTo>
                <a:lnTo>
                  <a:pt x="2516" y="1193"/>
                </a:lnTo>
                <a:lnTo>
                  <a:pt x="2515" y="1195"/>
                </a:lnTo>
                <a:lnTo>
                  <a:pt x="2515" y="1198"/>
                </a:lnTo>
                <a:lnTo>
                  <a:pt x="2515" y="1199"/>
                </a:lnTo>
                <a:lnTo>
                  <a:pt x="2515" y="1200"/>
                </a:lnTo>
                <a:lnTo>
                  <a:pt x="2515" y="1201"/>
                </a:lnTo>
                <a:lnTo>
                  <a:pt x="2515" y="1202"/>
                </a:lnTo>
                <a:lnTo>
                  <a:pt x="2515" y="1203"/>
                </a:lnTo>
                <a:lnTo>
                  <a:pt x="2510" y="1205"/>
                </a:lnTo>
                <a:lnTo>
                  <a:pt x="2508" y="1205"/>
                </a:lnTo>
                <a:lnTo>
                  <a:pt x="2508" y="1199"/>
                </a:lnTo>
                <a:lnTo>
                  <a:pt x="2507" y="1199"/>
                </a:lnTo>
                <a:lnTo>
                  <a:pt x="2506" y="1199"/>
                </a:lnTo>
                <a:lnTo>
                  <a:pt x="2505" y="1198"/>
                </a:lnTo>
                <a:lnTo>
                  <a:pt x="2502" y="1197"/>
                </a:lnTo>
                <a:lnTo>
                  <a:pt x="2501" y="1197"/>
                </a:lnTo>
                <a:lnTo>
                  <a:pt x="2503" y="1183"/>
                </a:lnTo>
                <a:lnTo>
                  <a:pt x="2490" y="1177"/>
                </a:lnTo>
                <a:lnTo>
                  <a:pt x="2485" y="1190"/>
                </a:lnTo>
                <a:lnTo>
                  <a:pt x="2482" y="1194"/>
                </a:lnTo>
                <a:lnTo>
                  <a:pt x="2480" y="1194"/>
                </a:lnTo>
                <a:lnTo>
                  <a:pt x="2474" y="1192"/>
                </a:lnTo>
                <a:lnTo>
                  <a:pt x="2483" y="1174"/>
                </a:lnTo>
                <a:lnTo>
                  <a:pt x="2483" y="1173"/>
                </a:lnTo>
                <a:lnTo>
                  <a:pt x="2482" y="1173"/>
                </a:lnTo>
                <a:lnTo>
                  <a:pt x="2480" y="1172"/>
                </a:lnTo>
                <a:lnTo>
                  <a:pt x="2479" y="1172"/>
                </a:lnTo>
                <a:lnTo>
                  <a:pt x="2477" y="1171"/>
                </a:lnTo>
                <a:lnTo>
                  <a:pt x="2473" y="1171"/>
                </a:lnTo>
                <a:lnTo>
                  <a:pt x="2472" y="1171"/>
                </a:lnTo>
                <a:lnTo>
                  <a:pt x="2472" y="1169"/>
                </a:lnTo>
                <a:lnTo>
                  <a:pt x="2473" y="1169"/>
                </a:lnTo>
                <a:lnTo>
                  <a:pt x="2474" y="1167"/>
                </a:lnTo>
                <a:lnTo>
                  <a:pt x="2476" y="1167"/>
                </a:lnTo>
                <a:lnTo>
                  <a:pt x="2478" y="1168"/>
                </a:lnTo>
                <a:lnTo>
                  <a:pt x="2479" y="1167"/>
                </a:lnTo>
                <a:lnTo>
                  <a:pt x="2480" y="1167"/>
                </a:lnTo>
                <a:lnTo>
                  <a:pt x="2483" y="1167"/>
                </a:lnTo>
                <a:lnTo>
                  <a:pt x="2490" y="1166"/>
                </a:lnTo>
                <a:lnTo>
                  <a:pt x="2491" y="1166"/>
                </a:lnTo>
                <a:lnTo>
                  <a:pt x="2491" y="1167"/>
                </a:lnTo>
                <a:close/>
                <a:moveTo>
                  <a:pt x="2505" y="1189"/>
                </a:moveTo>
                <a:lnTo>
                  <a:pt x="2506" y="1189"/>
                </a:lnTo>
                <a:lnTo>
                  <a:pt x="2506" y="1186"/>
                </a:lnTo>
                <a:lnTo>
                  <a:pt x="2506" y="1185"/>
                </a:lnTo>
                <a:lnTo>
                  <a:pt x="2506" y="1186"/>
                </a:lnTo>
                <a:lnTo>
                  <a:pt x="2505" y="1189"/>
                </a:lnTo>
                <a:close/>
                <a:moveTo>
                  <a:pt x="2420" y="1155"/>
                </a:moveTo>
                <a:lnTo>
                  <a:pt x="2418" y="1155"/>
                </a:lnTo>
                <a:lnTo>
                  <a:pt x="2419" y="1153"/>
                </a:lnTo>
                <a:lnTo>
                  <a:pt x="2419" y="1151"/>
                </a:lnTo>
                <a:lnTo>
                  <a:pt x="2420" y="1151"/>
                </a:lnTo>
                <a:lnTo>
                  <a:pt x="2420" y="1153"/>
                </a:lnTo>
                <a:lnTo>
                  <a:pt x="2420" y="1155"/>
                </a:lnTo>
                <a:close/>
                <a:moveTo>
                  <a:pt x="2465" y="1141"/>
                </a:moveTo>
                <a:lnTo>
                  <a:pt x="2469" y="1141"/>
                </a:lnTo>
                <a:lnTo>
                  <a:pt x="2473" y="1140"/>
                </a:lnTo>
                <a:lnTo>
                  <a:pt x="2473" y="1143"/>
                </a:lnTo>
                <a:lnTo>
                  <a:pt x="2476" y="1146"/>
                </a:lnTo>
                <a:lnTo>
                  <a:pt x="2476" y="1149"/>
                </a:lnTo>
                <a:lnTo>
                  <a:pt x="2473" y="1151"/>
                </a:lnTo>
                <a:lnTo>
                  <a:pt x="2472" y="1152"/>
                </a:lnTo>
                <a:lnTo>
                  <a:pt x="2469" y="1155"/>
                </a:lnTo>
                <a:lnTo>
                  <a:pt x="2462" y="1157"/>
                </a:lnTo>
                <a:lnTo>
                  <a:pt x="2461" y="1159"/>
                </a:lnTo>
                <a:lnTo>
                  <a:pt x="2460" y="1160"/>
                </a:lnTo>
                <a:lnTo>
                  <a:pt x="2455" y="1163"/>
                </a:lnTo>
                <a:lnTo>
                  <a:pt x="2454" y="1163"/>
                </a:lnTo>
                <a:lnTo>
                  <a:pt x="2448" y="1160"/>
                </a:lnTo>
                <a:lnTo>
                  <a:pt x="2446" y="1159"/>
                </a:lnTo>
                <a:lnTo>
                  <a:pt x="2442" y="1158"/>
                </a:lnTo>
                <a:lnTo>
                  <a:pt x="2442" y="1157"/>
                </a:lnTo>
                <a:lnTo>
                  <a:pt x="2444" y="1155"/>
                </a:lnTo>
                <a:lnTo>
                  <a:pt x="2446" y="1152"/>
                </a:lnTo>
                <a:lnTo>
                  <a:pt x="2449" y="1147"/>
                </a:lnTo>
                <a:lnTo>
                  <a:pt x="2451" y="1147"/>
                </a:lnTo>
                <a:lnTo>
                  <a:pt x="2451" y="1146"/>
                </a:lnTo>
                <a:lnTo>
                  <a:pt x="2455" y="1142"/>
                </a:lnTo>
                <a:lnTo>
                  <a:pt x="2459" y="1140"/>
                </a:lnTo>
                <a:lnTo>
                  <a:pt x="2461" y="1136"/>
                </a:lnTo>
                <a:lnTo>
                  <a:pt x="2463" y="1135"/>
                </a:lnTo>
                <a:lnTo>
                  <a:pt x="2464" y="1134"/>
                </a:lnTo>
                <a:lnTo>
                  <a:pt x="2465" y="1133"/>
                </a:lnTo>
                <a:lnTo>
                  <a:pt x="2466" y="1132"/>
                </a:lnTo>
                <a:lnTo>
                  <a:pt x="2468" y="1132"/>
                </a:lnTo>
                <a:lnTo>
                  <a:pt x="2468" y="1133"/>
                </a:lnTo>
                <a:lnTo>
                  <a:pt x="2466" y="1136"/>
                </a:lnTo>
                <a:lnTo>
                  <a:pt x="2465" y="1141"/>
                </a:lnTo>
                <a:close/>
                <a:moveTo>
                  <a:pt x="2663" y="1051"/>
                </a:moveTo>
                <a:lnTo>
                  <a:pt x="2663" y="1053"/>
                </a:lnTo>
                <a:lnTo>
                  <a:pt x="2663" y="1054"/>
                </a:lnTo>
                <a:lnTo>
                  <a:pt x="2663" y="1055"/>
                </a:lnTo>
                <a:lnTo>
                  <a:pt x="2663" y="1056"/>
                </a:lnTo>
                <a:lnTo>
                  <a:pt x="2662" y="1056"/>
                </a:lnTo>
                <a:lnTo>
                  <a:pt x="2662" y="1057"/>
                </a:lnTo>
                <a:lnTo>
                  <a:pt x="2663" y="1058"/>
                </a:lnTo>
                <a:lnTo>
                  <a:pt x="2663" y="1059"/>
                </a:lnTo>
                <a:lnTo>
                  <a:pt x="2663" y="1060"/>
                </a:lnTo>
                <a:lnTo>
                  <a:pt x="2663" y="1062"/>
                </a:lnTo>
                <a:lnTo>
                  <a:pt x="2665" y="1070"/>
                </a:lnTo>
                <a:lnTo>
                  <a:pt x="2668" y="1081"/>
                </a:lnTo>
                <a:lnTo>
                  <a:pt x="2669" y="1085"/>
                </a:lnTo>
                <a:lnTo>
                  <a:pt x="2660" y="1088"/>
                </a:lnTo>
                <a:lnTo>
                  <a:pt x="2660" y="1092"/>
                </a:lnTo>
                <a:lnTo>
                  <a:pt x="2660" y="1094"/>
                </a:lnTo>
                <a:lnTo>
                  <a:pt x="2665" y="1094"/>
                </a:lnTo>
                <a:lnTo>
                  <a:pt x="2667" y="1094"/>
                </a:lnTo>
                <a:lnTo>
                  <a:pt x="2669" y="1094"/>
                </a:lnTo>
                <a:lnTo>
                  <a:pt x="2672" y="1094"/>
                </a:lnTo>
                <a:lnTo>
                  <a:pt x="2673" y="1096"/>
                </a:lnTo>
                <a:lnTo>
                  <a:pt x="2673" y="1097"/>
                </a:lnTo>
                <a:lnTo>
                  <a:pt x="2673" y="1098"/>
                </a:lnTo>
                <a:lnTo>
                  <a:pt x="2673" y="1099"/>
                </a:lnTo>
                <a:lnTo>
                  <a:pt x="2673" y="1100"/>
                </a:lnTo>
                <a:lnTo>
                  <a:pt x="2667" y="1100"/>
                </a:lnTo>
                <a:lnTo>
                  <a:pt x="2668" y="1100"/>
                </a:lnTo>
                <a:lnTo>
                  <a:pt x="2668" y="1102"/>
                </a:lnTo>
                <a:lnTo>
                  <a:pt x="2668" y="1105"/>
                </a:lnTo>
                <a:lnTo>
                  <a:pt x="2668" y="1106"/>
                </a:lnTo>
                <a:lnTo>
                  <a:pt x="2668" y="1107"/>
                </a:lnTo>
                <a:lnTo>
                  <a:pt x="2668" y="1108"/>
                </a:lnTo>
                <a:lnTo>
                  <a:pt x="2667" y="1110"/>
                </a:lnTo>
                <a:lnTo>
                  <a:pt x="2667" y="1113"/>
                </a:lnTo>
                <a:lnTo>
                  <a:pt x="2668" y="1113"/>
                </a:lnTo>
                <a:lnTo>
                  <a:pt x="2671" y="1113"/>
                </a:lnTo>
                <a:lnTo>
                  <a:pt x="2672" y="1113"/>
                </a:lnTo>
                <a:lnTo>
                  <a:pt x="2673" y="1113"/>
                </a:lnTo>
                <a:lnTo>
                  <a:pt x="2672" y="1115"/>
                </a:lnTo>
                <a:lnTo>
                  <a:pt x="2672" y="1116"/>
                </a:lnTo>
                <a:lnTo>
                  <a:pt x="2672" y="1118"/>
                </a:lnTo>
                <a:lnTo>
                  <a:pt x="2667" y="1117"/>
                </a:lnTo>
                <a:lnTo>
                  <a:pt x="2667" y="1118"/>
                </a:lnTo>
                <a:lnTo>
                  <a:pt x="2667" y="1121"/>
                </a:lnTo>
                <a:lnTo>
                  <a:pt x="2667" y="1123"/>
                </a:lnTo>
                <a:lnTo>
                  <a:pt x="2667" y="1125"/>
                </a:lnTo>
                <a:lnTo>
                  <a:pt x="2666" y="1129"/>
                </a:lnTo>
                <a:lnTo>
                  <a:pt x="2666" y="1130"/>
                </a:lnTo>
                <a:lnTo>
                  <a:pt x="2666" y="1131"/>
                </a:lnTo>
                <a:lnTo>
                  <a:pt x="2671" y="1132"/>
                </a:lnTo>
                <a:lnTo>
                  <a:pt x="2671" y="1134"/>
                </a:lnTo>
                <a:lnTo>
                  <a:pt x="2666" y="1134"/>
                </a:lnTo>
                <a:lnTo>
                  <a:pt x="2666" y="1136"/>
                </a:lnTo>
                <a:lnTo>
                  <a:pt x="2671" y="1138"/>
                </a:lnTo>
                <a:lnTo>
                  <a:pt x="2671" y="1139"/>
                </a:lnTo>
                <a:lnTo>
                  <a:pt x="2671" y="1140"/>
                </a:lnTo>
                <a:lnTo>
                  <a:pt x="2669" y="1148"/>
                </a:lnTo>
                <a:lnTo>
                  <a:pt x="2669" y="1150"/>
                </a:lnTo>
                <a:lnTo>
                  <a:pt x="2669" y="1151"/>
                </a:lnTo>
                <a:lnTo>
                  <a:pt x="2669" y="1152"/>
                </a:lnTo>
                <a:lnTo>
                  <a:pt x="2669" y="1155"/>
                </a:lnTo>
                <a:lnTo>
                  <a:pt x="2669" y="1158"/>
                </a:lnTo>
                <a:lnTo>
                  <a:pt x="2669" y="1161"/>
                </a:lnTo>
                <a:lnTo>
                  <a:pt x="2669" y="1163"/>
                </a:lnTo>
                <a:lnTo>
                  <a:pt x="2669" y="1165"/>
                </a:lnTo>
                <a:lnTo>
                  <a:pt x="2669" y="1166"/>
                </a:lnTo>
                <a:lnTo>
                  <a:pt x="2669" y="1168"/>
                </a:lnTo>
                <a:lnTo>
                  <a:pt x="2669" y="1171"/>
                </a:lnTo>
                <a:lnTo>
                  <a:pt x="2667" y="1171"/>
                </a:lnTo>
                <a:lnTo>
                  <a:pt x="2666" y="1171"/>
                </a:lnTo>
                <a:lnTo>
                  <a:pt x="2665" y="1171"/>
                </a:lnTo>
                <a:lnTo>
                  <a:pt x="2664" y="1171"/>
                </a:lnTo>
                <a:lnTo>
                  <a:pt x="2663" y="1171"/>
                </a:lnTo>
                <a:lnTo>
                  <a:pt x="2662" y="1171"/>
                </a:lnTo>
                <a:lnTo>
                  <a:pt x="2660" y="1171"/>
                </a:lnTo>
                <a:lnTo>
                  <a:pt x="2659" y="1171"/>
                </a:lnTo>
                <a:lnTo>
                  <a:pt x="2658" y="1171"/>
                </a:lnTo>
                <a:lnTo>
                  <a:pt x="2657" y="1169"/>
                </a:lnTo>
                <a:lnTo>
                  <a:pt x="2656" y="1169"/>
                </a:lnTo>
                <a:lnTo>
                  <a:pt x="2655" y="1169"/>
                </a:lnTo>
                <a:lnTo>
                  <a:pt x="2654" y="1169"/>
                </a:lnTo>
                <a:lnTo>
                  <a:pt x="2652" y="1169"/>
                </a:lnTo>
                <a:lnTo>
                  <a:pt x="2651" y="1169"/>
                </a:lnTo>
                <a:lnTo>
                  <a:pt x="2645" y="1169"/>
                </a:lnTo>
                <a:lnTo>
                  <a:pt x="2643" y="1169"/>
                </a:lnTo>
                <a:lnTo>
                  <a:pt x="2641" y="1169"/>
                </a:lnTo>
                <a:lnTo>
                  <a:pt x="2640" y="1169"/>
                </a:lnTo>
                <a:lnTo>
                  <a:pt x="2638" y="1169"/>
                </a:lnTo>
                <a:lnTo>
                  <a:pt x="2635" y="1169"/>
                </a:lnTo>
                <a:lnTo>
                  <a:pt x="2633" y="1169"/>
                </a:lnTo>
                <a:lnTo>
                  <a:pt x="2631" y="1168"/>
                </a:lnTo>
                <a:lnTo>
                  <a:pt x="2623" y="1168"/>
                </a:lnTo>
                <a:lnTo>
                  <a:pt x="2623" y="1164"/>
                </a:lnTo>
                <a:lnTo>
                  <a:pt x="2623" y="1157"/>
                </a:lnTo>
                <a:lnTo>
                  <a:pt x="2623" y="1155"/>
                </a:lnTo>
                <a:lnTo>
                  <a:pt x="2614" y="1153"/>
                </a:lnTo>
                <a:lnTo>
                  <a:pt x="2614" y="1146"/>
                </a:lnTo>
                <a:lnTo>
                  <a:pt x="2615" y="1141"/>
                </a:lnTo>
                <a:lnTo>
                  <a:pt x="2615" y="1139"/>
                </a:lnTo>
                <a:lnTo>
                  <a:pt x="2615" y="1129"/>
                </a:lnTo>
                <a:lnTo>
                  <a:pt x="2616" y="1121"/>
                </a:lnTo>
                <a:lnTo>
                  <a:pt x="2616" y="1108"/>
                </a:lnTo>
                <a:lnTo>
                  <a:pt x="2616" y="1107"/>
                </a:lnTo>
                <a:lnTo>
                  <a:pt x="2616" y="1102"/>
                </a:lnTo>
                <a:lnTo>
                  <a:pt x="2617" y="1099"/>
                </a:lnTo>
                <a:lnTo>
                  <a:pt x="2617" y="1097"/>
                </a:lnTo>
                <a:lnTo>
                  <a:pt x="2617" y="1096"/>
                </a:lnTo>
                <a:lnTo>
                  <a:pt x="2617" y="1094"/>
                </a:lnTo>
                <a:lnTo>
                  <a:pt x="2617" y="1092"/>
                </a:lnTo>
                <a:lnTo>
                  <a:pt x="2601" y="1092"/>
                </a:lnTo>
                <a:lnTo>
                  <a:pt x="2600" y="1087"/>
                </a:lnTo>
                <a:lnTo>
                  <a:pt x="2600" y="1085"/>
                </a:lnTo>
                <a:lnTo>
                  <a:pt x="2608" y="1081"/>
                </a:lnTo>
                <a:lnTo>
                  <a:pt x="2617" y="1074"/>
                </a:lnTo>
                <a:lnTo>
                  <a:pt x="2622" y="1072"/>
                </a:lnTo>
                <a:lnTo>
                  <a:pt x="2623" y="1072"/>
                </a:lnTo>
                <a:lnTo>
                  <a:pt x="2623" y="1074"/>
                </a:lnTo>
                <a:lnTo>
                  <a:pt x="2624" y="1077"/>
                </a:lnTo>
                <a:lnTo>
                  <a:pt x="2626" y="1075"/>
                </a:lnTo>
                <a:lnTo>
                  <a:pt x="2630" y="1073"/>
                </a:lnTo>
                <a:lnTo>
                  <a:pt x="2634" y="1070"/>
                </a:lnTo>
                <a:lnTo>
                  <a:pt x="2635" y="1075"/>
                </a:lnTo>
                <a:lnTo>
                  <a:pt x="2635" y="1076"/>
                </a:lnTo>
                <a:lnTo>
                  <a:pt x="2635" y="1077"/>
                </a:lnTo>
                <a:lnTo>
                  <a:pt x="2637" y="1079"/>
                </a:lnTo>
                <a:lnTo>
                  <a:pt x="2639" y="1079"/>
                </a:lnTo>
                <a:lnTo>
                  <a:pt x="2641" y="1079"/>
                </a:lnTo>
                <a:lnTo>
                  <a:pt x="2642" y="1079"/>
                </a:lnTo>
                <a:lnTo>
                  <a:pt x="2645" y="1079"/>
                </a:lnTo>
                <a:lnTo>
                  <a:pt x="2646" y="1079"/>
                </a:lnTo>
                <a:lnTo>
                  <a:pt x="2648" y="1079"/>
                </a:lnTo>
                <a:lnTo>
                  <a:pt x="2649" y="1079"/>
                </a:lnTo>
                <a:lnTo>
                  <a:pt x="2650" y="1072"/>
                </a:lnTo>
                <a:lnTo>
                  <a:pt x="2650" y="1068"/>
                </a:lnTo>
                <a:lnTo>
                  <a:pt x="2650" y="1064"/>
                </a:lnTo>
                <a:lnTo>
                  <a:pt x="2651" y="1056"/>
                </a:lnTo>
                <a:lnTo>
                  <a:pt x="2651" y="1051"/>
                </a:lnTo>
                <a:lnTo>
                  <a:pt x="2650" y="1051"/>
                </a:lnTo>
                <a:lnTo>
                  <a:pt x="2651" y="1050"/>
                </a:lnTo>
                <a:lnTo>
                  <a:pt x="2652" y="1050"/>
                </a:lnTo>
                <a:lnTo>
                  <a:pt x="2652" y="1051"/>
                </a:lnTo>
                <a:lnTo>
                  <a:pt x="2659" y="1051"/>
                </a:lnTo>
                <a:lnTo>
                  <a:pt x="2659" y="1049"/>
                </a:lnTo>
                <a:lnTo>
                  <a:pt x="2660" y="1048"/>
                </a:lnTo>
                <a:lnTo>
                  <a:pt x="2660" y="1045"/>
                </a:lnTo>
                <a:lnTo>
                  <a:pt x="2667" y="1039"/>
                </a:lnTo>
                <a:lnTo>
                  <a:pt x="2666" y="1040"/>
                </a:lnTo>
                <a:lnTo>
                  <a:pt x="2666" y="1042"/>
                </a:lnTo>
                <a:lnTo>
                  <a:pt x="2665" y="1045"/>
                </a:lnTo>
                <a:lnTo>
                  <a:pt x="2665" y="1046"/>
                </a:lnTo>
                <a:lnTo>
                  <a:pt x="2664" y="1048"/>
                </a:lnTo>
                <a:lnTo>
                  <a:pt x="2663" y="1051"/>
                </a:lnTo>
                <a:close/>
                <a:moveTo>
                  <a:pt x="2632" y="1017"/>
                </a:moveTo>
                <a:lnTo>
                  <a:pt x="2626" y="1020"/>
                </a:lnTo>
                <a:lnTo>
                  <a:pt x="2625" y="1018"/>
                </a:lnTo>
                <a:lnTo>
                  <a:pt x="2625" y="1017"/>
                </a:lnTo>
                <a:lnTo>
                  <a:pt x="2624" y="1016"/>
                </a:lnTo>
                <a:lnTo>
                  <a:pt x="2625" y="1015"/>
                </a:lnTo>
                <a:lnTo>
                  <a:pt x="2625" y="1014"/>
                </a:lnTo>
                <a:lnTo>
                  <a:pt x="2626" y="1014"/>
                </a:lnTo>
                <a:lnTo>
                  <a:pt x="2630" y="1012"/>
                </a:lnTo>
                <a:lnTo>
                  <a:pt x="2632" y="1013"/>
                </a:lnTo>
                <a:lnTo>
                  <a:pt x="2635" y="1015"/>
                </a:lnTo>
                <a:lnTo>
                  <a:pt x="2634" y="1015"/>
                </a:lnTo>
                <a:lnTo>
                  <a:pt x="2631" y="1015"/>
                </a:lnTo>
                <a:lnTo>
                  <a:pt x="2631" y="1016"/>
                </a:lnTo>
                <a:lnTo>
                  <a:pt x="2632" y="1016"/>
                </a:lnTo>
                <a:lnTo>
                  <a:pt x="2632" y="1017"/>
                </a:lnTo>
                <a:close/>
                <a:moveTo>
                  <a:pt x="2182" y="782"/>
                </a:moveTo>
                <a:lnTo>
                  <a:pt x="2178" y="811"/>
                </a:lnTo>
                <a:lnTo>
                  <a:pt x="2178" y="812"/>
                </a:lnTo>
                <a:lnTo>
                  <a:pt x="2177" y="820"/>
                </a:lnTo>
                <a:lnTo>
                  <a:pt x="2172" y="820"/>
                </a:lnTo>
                <a:lnTo>
                  <a:pt x="2170" y="827"/>
                </a:lnTo>
                <a:lnTo>
                  <a:pt x="2168" y="827"/>
                </a:lnTo>
                <a:lnTo>
                  <a:pt x="2167" y="827"/>
                </a:lnTo>
                <a:lnTo>
                  <a:pt x="2165" y="827"/>
                </a:lnTo>
                <a:lnTo>
                  <a:pt x="2163" y="827"/>
                </a:lnTo>
                <a:lnTo>
                  <a:pt x="2161" y="826"/>
                </a:lnTo>
                <a:lnTo>
                  <a:pt x="2163" y="819"/>
                </a:lnTo>
                <a:lnTo>
                  <a:pt x="2156" y="818"/>
                </a:lnTo>
                <a:lnTo>
                  <a:pt x="2153" y="818"/>
                </a:lnTo>
                <a:lnTo>
                  <a:pt x="2153" y="819"/>
                </a:lnTo>
                <a:lnTo>
                  <a:pt x="2149" y="818"/>
                </a:lnTo>
                <a:lnTo>
                  <a:pt x="2148" y="818"/>
                </a:lnTo>
                <a:lnTo>
                  <a:pt x="2143" y="818"/>
                </a:lnTo>
                <a:lnTo>
                  <a:pt x="2141" y="818"/>
                </a:lnTo>
                <a:lnTo>
                  <a:pt x="2139" y="818"/>
                </a:lnTo>
                <a:lnTo>
                  <a:pt x="2135" y="818"/>
                </a:lnTo>
                <a:lnTo>
                  <a:pt x="2135" y="817"/>
                </a:lnTo>
                <a:lnTo>
                  <a:pt x="2135" y="814"/>
                </a:lnTo>
                <a:lnTo>
                  <a:pt x="2135" y="813"/>
                </a:lnTo>
                <a:lnTo>
                  <a:pt x="2136" y="812"/>
                </a:lnTo>
                <a:lnTo>
                  <a:pt x="2136" y="811"/>
                </a:lnTo>
                <a:lnTo>
                  <a:pt x="2136" y="809"/>
                </a:lnTo>
                <a:lnTo>
                  <a:pt x="2136" y="807"/>
                </a:lnTo>
                <a:lnTo>
                  <a:pt x="2136" y="805"/>
                </a:lnTo>
                <a:lnTo>
                  <a:pt x="2136" y="804"/>
                </a:lnTo>
                <a:lnTo>
                  <a:pt x="2136" y="803"/>
                </a:lnTo>
                <a:lnTo>
                  <a:pt x="2134" y="802"/>
                </a:lnTo>
                <a:lnTo>
                  <a:pt x="2136" y="797"/>
                </a:lnTo>
                <a:lnTo>
                  <a:pt x="2138" y="796"/>
                </a:lnTo>
                <a:lnTo>
                  <a:pt x="2139" y="796"/>
                </a:lnTo>
                <a:lnTo>
                  <a:pt x="2140" y="796"/>
                </a:lnTo>
                <a:lnTo>
                  <a:pt x="2141" y="797"/>
                </a:lnTo>
                <a:lnTo>
                  <a:pt x="2142" y="798"/>
                </a:lnTo>
                <a:lnTo>
                  <a:pt x="2142" y="797"/>
                </a:lnTo>
                <a:lnTo>
                  <a:pt x="2143" y="796"/>
                </a:lnTo>
                <a:lnTo>
                  <a:pt x="2144" y="795"/>
                </a:lnTo>
                <a:lnTo>
                  <a:pt x="2144" y="794"/>
                </a:lnTo>
                <a:lnTo>
                  <a:pt x="2146" y="792"/>
                </a:lnTo>
                <a:lnTo>
                  <a:pt x="2147" y="792"/>
                </a:lnTo>
                <a:lnTo>
                  <a:pt x="2148" y="792"/>
                </a:lnTo>
                <a:lnTo>
                  <a:pt x="2150" y="792"/>
                </a:lnTo>
                <a:lnTo>
                  <a:pt x="2151" y="792"/>
                </a:lnTo>
                <a:lnTo>
                  <a:pt x="2153" y="792"/>
                </a:lnTo>
                <a:lnTo>
                  <a:pt x="2155" y="792"/>
                </a:lnTo>
                <a:lnTo>
                  <a:pt x="2156" y="792"/>
                </a:lnTo>
                <a:lnTo>
                  <a:pt x="2157" y="793"/>
                </a:lnTo>
                <a:lnTo>
                  <a:pt x="2158" y="793"/>
                </a:lnTo>
                <a:lnTo>
                  <a:pt x="2165" y="781"/>
                </a:lnTo>
                <a:lnTo>
                  <a:pt x="2169" y="781"/>
                </a:lnTo>
                <a:lnTo>
                  <a:pt x="2170" y="781"/>
                </a:lnTo>
                <a:lnTo>
                  <a:pt x="2172" y="781"/>
                </a:lnTo>
                <a:lnTo>
                  <a:pt x="2176" y="782"/>
                </a:lnTo>
                <a:lnTo>
                  <a:pt x="2182" y="782"/>
                </a:lnTo>
                <a:close/>
                <a:moveTo>
                  <a:pt x="2051" y="758"/>
                </a:moveTo>
                <a:lnTo>
                  <a:pt x="2048" y="762"/>
                </a:lnTo>
                <a:lnTo>
                  <a:pt x="2048" y="761"/>
                </a:lnTo>
                <a:lnTo>
                  <a:pt x="2047" y="761"/>
                </a:lnTo>
                <a:lnTo>
                  <a:pt x="2047" y="760"/>
                </a:lnTo>
                <a:lnTo>
                  <a:pt x="2046" y="759"/>
                </a:lnTo>
                <a:lnTo>
                  <a:pt x="2046" y="758"/>
                </a:lnTo>
                <a:lnTo>
                  <a:pt x="2051" y="758"/>
                </a:lnTo>
                <a:close/>
                <a:moveTo>
                  <a:pt x="2141" y="762"/>
                </a:moveTo>
                <a:lnTo>
                  <a:pt x="2141" y="764"/>
                </a:lnTo>
                <a:lnTo>
                  <a:pt x="2147" y="764"/>
                </a:lnTo>
                <a:lnTo>
                  <a:pt x="2146" y="769"/>
                </a:lnTo>
                <a:lnTo>
                  <a:pt x="2141" y="767"/>
                </a:lnTo>
                <a:lnTo>
                  <a:pt x="2140" y="771"/>
                </a:lnTo>
                <a:lnTo>
                  <a:pt x="2140" y="775"/>
                </a:lnTo>
                <a:lnTo>
                  <a:pt x="2140" y="777"/>
                </a:lnTo>
                <a:lnTo>
                  <a:pt x="2139" y="779"/>
                </a:lnTo>
                <a:lnTo>
                  <a:pt x="2139" y="781"/>
                </a:lnTo>
                <a:lnTo>
                  <a:pt x="2139" y="784"/>
                </a:lnTo>
                <a:lnTo>
                  <a:pt x="2139" y="787"/>
                </a:lnTo>
                <a:lnTo>
                  <a:pt x="2139" y="788"/>
                </a:lnTo>
                <a:lnTo>
                  <a:pt x="2138" y="790"/>
                </a:lnTo>
                <a:lnTo>
                  <a:pt x="2138" y="793"/>
                </a:lnTo>
                <a:lnTo>
                  <a:pt x="2136" y="794"/>
                </a:lnTo>
                <a:lnTo>
                  <a:pt x="2136" y="795"/>
                </a:lnTo>
                <a:lnTo>
                  <a:pt x="2133" y="792"/>
                </a:lnTo>
                <a:lnTo>
                  <a:pt x="2130" y="788"/>
                </a:lnTo>
                <a:lnTo>
                  <a:pt x="2127" y="787"/>
                </a:lnTo>
                <a:lnTo>
                  <a:pt x="2126" y="786"/>
                </a:lnTo>
                <a:lnTo>
                  <a:pt x="2125" y="786"/>
                </a:lnTo>
                <a:lnTo>
                  <a:pt x="2125" y="785"/>
                </a:lnTo>
                <a:lnTo>
                  <a:pt x="2124" y="785"/>
                </a:lnTo>
                <a:lnTo>
                  <a:pt x="2124" y="784"/>
                </a:lnTo>
                <a:lnTo>
                  <a:pt x="2123" y="782"/>
                </a:lnTo>
                <a:lnTo>
                  <a:pt x="2122" y="782"/>
                </a:lnTo>
                <a:lnTo>
                  <a:pt x="2122" y="781"/>
                </a:lnTo>
                <a:lnTo>
                  <a:pt x="2121" y="780"/>
                </a:lnTo>
                <a:lnTo>
                  <a:pt x="2119" y="780"/>
                </a:lnTo>
                <a:lnTo>
                  <a:pt x="2119" y="779"/>
                </a:lnTo>
                <a:lnTo>
                  <a:pt x="2118" y="779"/>
                </a:lnTo>
                <a:lnTo>
                  <a:pt x="2117" y="778"/>
                </a:lnTo>
                <a:lnTo>
                  <a:pt x="2116" y="777"/>
                </a:lnTo>
                <a:lnTo>
                  <a:pt x="2115" y="776"/>
                </a:lnTo>
                <a:lnTo>
                  <a:pt x="2114" y="776"/>
                </a:lnTo>
                <a:lnTo>
                  <a:pt x="2114" y="775"/>
                </a:lnTo>
                <a:lnTo>
                  <a:pt x="2113" y="775"/>
                </a:lnTo>
                <a:lnTo>
                  <a:pt x="2112" y="773"/>
                </a:lnTo>
                <a:lnTo>
                  <a:pt x="2110" y="772"/>
                </a:lnTo>
                <a:lnTo>
                  <a:pt x="2106" y="768"/>
                </a:lnTo>
                <a:lnTo>
                  <a:pt x="2105" y="767"/>
                </a:lnTo>
                <a:lnTo>
                  <a:pt x="2100" y="762"/>
                </a:lnTo>
                <a:lnTo>
                  <a:pt x="2101" y="746"/>
                </a:lnTo>
                <a:lnTo>
                  <a:pt x="2122" y="746"/>
                </a:lnTo>
                <a:lnTo>
                  <a:pt x="2141" y="747"/>
                </a:lnTo>
                <a:lnTo>
                  <a:pt x="2142" y="747"/>
                </a:lnTo>
                <a:lnTo>
                  <a:pt x="2142" y="750"/>
                </a:lnTo>
                <a:lnTo>
                  <a:pt x="2142" y="752"/>
                </a:lnTo>
                <a:lnTo>
                  <a:pt x="2142" y="756"/>
                </a:lnTo>
                <a:lnTo>
                  <a:pt x="2141" y="756"/>
                </a:lnTo>
                <a:lnTo>
                  <a:pt x="2141" y="762"/>
                </a:lnTo>
                <a:close/>
                <a:moveTo>
                  <a:pt x="311" y="779"/>
                </a:moveTo>
                <a:lnTo>
                  <a:pt x="311" y="781"/>
                </a:lnTo>
                <a:lnTo>
                  <a:pt x="311" y="785"/>
                </a:lnTo>
                <a:lnTo>
                  <a:pt x="311" y="797"/>
                </a:lnTo>
                <a:lnTo>
                  <a:pt x="291" y="797"/>
                </a:lnTo>
                <a:lnTo>
                  <a:pt x="291" y="794"/>
                </a:lnTo>
                <a:lnTo>
                  <a:pt x="290" y="794"/>
                </a:lnTo>
                <a:lnTo>
                  <a:pt x="288" y="788"/>
                </a:lnTo>
                <a:lnTo>
                  <a:pt x="292" y="786"/>
                </a:lnTo>
                <a:lnTo>
                  <a:pt x="291" y="781"/>
                </a:lnTo>
                <a:lnTo>
                  <a:pt x="287" y="782"/>
                </a:lnTo>
                <a:lnTo>
                  <a:pt x="286" y="780"/>
                </a:lnTo>
                <a:lnTo>
                  <a:pt x="286" y="779"/>
                </a:lnTo>
                <a:lnTo>
                  <a:pt x="284" y="777"/>
                </a:lnTo>
                <a:lnTo>
                  <a:pt x="284" y="775"/>
                </a:lnTo>
                <a:lnTo>
                  <a:pt x="284" y="773"/>
                </a:lnTo>
                <a:lnTo>
                  <a:pt x="284" y="771"/>
                </a:lnTo>
                <a:lnTo>
                  <a:pt x="283" y="769"/>
                </a:lnTo>
                <a:lnTo>
                  <a:pt x="283" y="768"/>
                </a:lnTo>
                <a:lnTo>
                  <a:pt x="283" y="761"/>
                </a:lnTo>
                <a:lnTo>
                  <a:pt x="283" y="760"/>
                </a:lnTo>
                <a:lnTo>
                  <a:pt x="283" y="759"/>
                </a:lnTo>
                <a:lnTo>
                  <a:pt x="283" y="758"/>
                </a:lnTo>
                <a:lnTo>
                  <a:pt x="284" y="756"/>
                </a:lnTo>
                <a:lnTo>
                  <a:pt x="284" y="755"/>
                </a:lnTo>
                <a:lnTo>
                  <a:pt x="284" y="754"/>
                </a:lnTo>
                <a:lnTo>
                  <a:pt x="286" y="754"/>
                </a:lnTo>
                <a:lnTo>
                  <a:pt x="286" y="753"/>
                </a:lnTo>
                <a:lnTo>
                  <a:pt x="287" y="752"/>
                </a:lnTo>
                <a:lnTo>
                  <a:pt x="288" y="751"/>
                </a:lnTo>
                <a:lnTo>
                  <a:pt x="289" y="750"/>
                </a:lnTo>
                <a:lnTo>
                  <a:pt x="290" y="750"/>
                </a:lnTo>
                <a:lnTo>
                  <a:pt x="294" y="747"/>
                </a:lnTo>
                <a:lnTo>
                  <a:pt x="295" y="747"/>
                </a:lnTo>
                <a:lnTo>
                  <a:pt x="298" y="745"/>
                </a:lnTo>
                <a:lnTo>
                  <a:pt x="300" y="744"/>
                </a:lnTo>
                <a:lnTo>
                  <a:pt x="301" y="743"/>
                </a:lnTo>
                <a:lnTo>
                  <a:pt x="304" y="743"/>
                </a:lnTo>
                <a:lnTo>
                  <a:pt x="305" y="748"/>
                </a:lnTo>
                <a:lnTo>
                  <a:pt x="311" y="748"/>
                </a:lnTo>
                <a:lnTo>
                  <a:pt x="311" y="758"/>
                </a:lnTo>
                <a:lnTo>
                  <a:pt x="311" y="761"/>
                </a:lnTo>
                <a:lnTo>
                  <a:pt x="311" y="770"/>
                </a:lnTo>
                <a:lnTo>
                  <a:pt x="311" y="779"/>
                </a:lnTo>
                <a:close/>
                <a:moveTo>
                  <a:pt x="546" y="742"/>
                </a:moveTo>
                <a:lnTo>
                  <a:pt x="544" y="743"/>
                </a:lnTo>
                <a:lnTo>
                  <a:pt x="544" y="736"/>
                </a:lnTo>
                <a:lnTo>
                  <a:pt x="546" y="735"/>
                </a:lnTo>
                <a:lnTo>
                  <a:pt x="546" y="742"/>
                </a:lnTo>
                <a:close/>
                <a:moveTo>
                  <a:pt x="528" y="747"/>
                </a:moveTo>
                <a:lnTo>
                  <a:pt x="528" y="748"/>
                </a:lnTo>
                <a:lnTo>
                  <a:pt x="519" y="737"/>
                </a:lnTo>
                <a:lnTo>
                  <a:pt x="517" y="733"/>
                </a:lnTo>
                <a:lnTo>
                  <a:pt x="519" y="726"/>
                </a:lnTo>
                <a:lnTo>
                  <a:pt x="519" y="725"/>
                </a:lnTo>
                <a:lnTo>
                  <a:pt x="523" y="716"/>
                </a:lnTo>
                <a:lnTo>
                  <a:pt x="523" y="713"/>
                </a:lnTo>
                <a:lnTo>
                  <a:pt x="523" y="706"/>
                </a:lnTo>
                <a:lnTo>
                  <a:pt x="525" y="705"/>
                </a:lnTo>
                <a:lnTo>
                  <a:pt x="527" y="705"/>
                </a:lnTo>
                <a:lnTo>
                  <a:pt x="536" y="704"/>
                </a:lnTo>
                <a:lnTo>
                  <a:pt x="537" y="710"/>
                </a:lnTo>
                <a:lnTo>
                  <a:pt x="538" y="713"/>
                </a:lnTo>
                <a:lnTo>
                  <a:pt x="538" y="716"/>
                </a:lnTo>
                <a:lnTo>
                  <a:pt x="540" y="718"/>
                </a:lnTo>
                <a:lnTo>
                  <a:pt x="540" y="720"/>
                </a:lnTo>
                <a:lnTo>
                  <a:pt x="541" y="724"/>
                </a:lnTo>
                <a:lnTo>
                  <a:pt x="541" y="726"/>
                </a:lnTo>
                <a:lnTo>
                  <a:pt x="542" y="729"/>
                </a:lnTo>
                <a:lnTo>
                  <a:pt x="543" y="735"/>
                </a:lnTo>
                <a:lnTo>
                  <a:pt x="542" y="736"/>
                </a:lnTo>
                <a:lnTo>
                  <a:pt x="538" y="739"/>
                </a:lnTo>
                <a:lnTo>
                  <a:pt x="534" y="743"/>
                </a:lnTo>
                <a:lnTo>
                  <a:pt x="533" y="744"/>
                </a:lnTo>
                <a:lnTo>
                  <a:pt x="531" y="746"/>
                </a:lnTo>
                <a:lnTo>
                  <a:pt x="528" y="747"/>
                </a:lnTo>
                <a:close/>
                <a:moveTo>
                  <a:pt x="352" y="652"/>
                </a:moveTo>
                <a:lnTo>
                  <a:pt x="354" y="657"/>
                </a:lnTo>
                <a:lnTo>
                  <a:pt x="355" y="657"/>
                </a:lnTo>
                <a:lnTo>
                  <a:pt x="360" y="672"/>
                </a:lnTo>
                <a:lnTo>
                  <a:pt x="364" y="683"/>
                </a:lnTo>
                <a:lnTo>
                  <a:pt x="365" y="685"/>
                </a:lnTo>
                <a:lnTo>
                  <a:pt x="366" y="686"/>
                </a:lnTo>
                <a:lnTo>
                  <a:pt x="373" y="686"/>
                </a:lnTo>
                <a:lnTo>
                  <a:pt x="380" y="686"/>
                </a:lnTo>
                <a:lnTo>
                  <a:pt x="388" y="687"/>
                </a:lnTo>
                <a:lnTo>
                  <a:pt x="393" y="687"/>
                </a:lnTo>
                <a:lnTo>
                  <a:pt x="399" y="688"/>
                </a:lnTo>
                <a:lnTo>
                  <a:pt x="401" y="688"/>
                </a:lnTo>
                <a:lnTo>
                  <a:pt x="408" y="688"/>
                </a:lnTo>
                <a:lnTo>
                  <a:pt x="415" y="689"/>
                </a:lnTo>
                <a:lnTo>
                  <a:pt x="416" y="689"/>
                </a:lnTo>
                <a:lnTo>
                  <a:pt x="422" y="689"/>
                </a:lnTo>
                <a:lnTo>
                  <a:pt x="425" y="689"/>
                </a:lnTo>
                <a:lnTo>
                  <a:pt x="424" y="692"/>
                </a:lnTo>
                <a:lnTo>
                  <a:pt x="423" y="694"/>
                </a:lnTo>
                <a:lnTo>
                  <a:pt x="419" y="699"/>
                </a:lnTo>
                <a:lnTo>
                  <a:pt x="418" y="701"/>
                </a:lnTo>
                <a:lnTo>
                  <a:pt x="411" y="709"/>
                </a:lnTo>
                <a:lnTo>
                  <a:pt x="408" y="712"/>
                </a:lnTo>
                <a:lnTo>
                  <a:pt x="407" y="714"/>
                </a:lnTo>
                <a:lnTo>
                  <a:pt x="406" y="716"/>
                </a:lnTo>
                <a:lnTo>
                  <a:pt x="405" y="717"/>
                </a:lnTo>
                <a:lnTo>
                  <a:pt x="404" y="718"/>
                </a:lnTo>
                <a:lnTo>
                  <a:pt x="401" y="719"/>
                </a:lnTo>
                <a:lnTo>
                  <a:pt x="400" y="720"/>
                </a:lnTo>
                <a:lnTo>
                  <a:pt x="399" y="721"/>
                </a:lnTo>
                <a:lnTo>
                  <a:pt x="397" y="722"/>
                </a:lnTo>
                <a:lnTo>
                  <a:pt x="396" y="724"/>
                </a:lnTo>
                <a:lnTo>
                  <a:pt x="394" y="725"/>
                </a:lnTo>
                <a:lnTo>
                  <a:pt x="392" y="726"/>
                </a:lnTo>
                <a:lnTo>
                  <a:pt x="391" y="726"/>
                </a:lnTo>
                <a:lnTo>
                  <a:pt x="389" y="727"/>
                </a:lnTo>
                <a:lnTo>
                  <a:pt x="388" y="728"/>
                </a:lnTo>
                <a:lnTo>
                  <a:pt x="387" y="728"/>
                </a:lnTo>
                <a:lnTo>
                  <a:pt x="380" y="733"/>
                </a:lnTo>
                <a:lnTo>
                  <a:pt x="381" y="737"/>
                </a:lnTo>
                <a:lnTo>
                  <a:pt x="382" y="738"/>
                </a:lnTo>
                <a:lnTo>
                  <a:pt x="382" y="739"/>
                </a:lnTo>
                <a:lnTo>
                  <a:pt x="383" y="744"/>
                </a:lnTo>
                <a:lnTo>
                  <a:pt x="384" y="746"/>
                </a:lnTo>
                <a:lnTo>
                  <a:pt x="385" y="750"/>
                </a:lnTo>
                <a:lnTo>
                  <a:pt x="385" y="751"/>
                </a:lnTo>
                <a:lnTo>
                  <a:pt x="385" y="752"/>
                </a:lnTo>
                <a:lnTo>
                  <a:pt x="384" y="752"/>
                </a:lnTo>
                <a:lnTo>
                  <a:pt x="384" y="753"/>
                </a:lnTo>
                <a:lnTo>
                  <a:pt x="384" y="754"/>
                </a:lnTo>
                <a:lnTo>
                  <a:pt x="384" y="755"/>
                </a:lnTo>
                <a:lnTo>
                  <a:pt x="383" y="756"/>
                </a:lnTo>
                <a:lnTo>
                  <a:pt x="383" y="758"/>
                </a:lnTo>
                <a:lnTo>
                  <a:pt x="383" y="759"/>
                </a:lnTo>
                <a:lnTo>
                  <a:pt x="383" y="760"/>
                </a:lnTo>
                <a:lnTo>
                  <a:pt x="382" y="761"/>
                </a:lnTo>
                <a:lnTo>
                  <a:pt x="382" y="762"/>
                </a:lnTo>
                <a:lnTo>
                  <a:pt x="382" y="763"/>
                </a:lnTo>
                <a:lnTo>
                  <a:pt x="382" y="764"/>
                </a:lnTo>
                <a:lnTo>
                  <a:pt x="382" y="765"/>
                </a:lnTo>
                <a:lnTo>
                  <a:pt x="382" y="767"/>
                </a:lnTo>
                <a:lnTo>
                  <a:pt x="381" y="768"/>
                </a:lnTo>
                <a:lnTo>
                  <a:pt x="381" y="769"/>
                </a:lnTo>
                <a:lnTo>
                  <a:pt x="381" y="770"/>
                </a:lnTo>
                <a:lnTo>
                  <a:pt x="381" y="771"/>
                </a:lnTo>
                <a:lnTo>
                  <a:pt x="380" y="771"/>
                </a:lnTo>
                <a:lnTo>
                  <a:pt x="379" y="771"/>
                </a:lnTo>
                <a:lnTo>
                  <a:pt x="377" y="771"/>
                </a:lnTo>
                <a:lnTo>
                  <a:pt x="376" y="771"/>
                </a:lnTo>
                <a:lnTo>
                  <a:pt x="375" y="771"/>
                </a:lnTo>
                <a:lnTo>
                  <a:pt x="373" y="771"/>
                </a:lnTo>
                <a:lnTo>
                  <a:pt x="373" y="770"/>
                </a:lnTo>
                <a:lnTo>
                  <a:pt x="372" y="771"/>
                </a:lnTo>
                <a:lnTo>
                  <a:pt x="371" y="771"/>
                </a:lnTo>
                <a:lnTo>
                  <a:pt x="370" y="771"/>
                </a:lnTo>
                <a:lnTo>
                  <a:pt x="368" y="771"/>
                </a:lnTo>
                <a:lnTo>
                  <a:pt x="367" y="771"/>
                </a:lnTo>
                <a:lnTo>
                  <a:pt x="366" y="772"/>
                </a:lnTo>
                <a:lnTo>
                  <a:pt x="365" y="772"/>
                </a:lnTo>
                <a:lnTo>
                  <a:pt x="364" y="773"/>
                </a:lnTo>
                <a:lnTo>
                  <a:pt x="363" y="775"/>
                </a:lnTo>
                <a:lnTo>
                  <a:pt x="362" y="776"/>
                </a:lnTo>
                <a:lnTo>
                  <a:pt x="360" y="776"/>
                </a:lnTo>
                <a:lnTo>
                  <a:pt x="359" y="776"/>
                </a:lnTo>
                <a:lnTo>
                  <a:pt x="358" y="776"/>
                </a:lnTo>
                <a:lnTo>
                  <a:pt x="357" y="776"/>
                </a:lnTo>
                <a:lnTo>
                  <a:pt x="356" y="776"/>
                </a:lnTo>
                <a:lnTo>
                  <a:pt x="355" y="776"/>
                </a:lnTo>
                <a:lnTo>
                  <a:pt x="354" y="777"/>
                </a:lnTo>
                <a:lnTo>
                  <a:pt x="352" y="777"/>
                </a:lnTo>
                <a:lnTo>
                  <a:pt x="351" y="777"/>
                </a:lnTo>
                <a:lnTo>
                  <a:pt x="350" y="778"/>
                </a:lnTo>
                <a:lnTo>
                  <a:pt x="349" y="778"/>
                </a:lnTo>
                <a:lnTo>
                  <a:pt x="348" y="778"/>
                </a:lnTo>
                <a:lnTo>
                  <a:pt x="347" y="778"/>
                </a:lnTo>
                <a:lnTo>
                  <a:pt x="346" y="778"/>
                </a:lnTo>
                <a:lnTo>
                  <a:pt x="345" y="778"/>
                </a:lnTo>
                <a:lnTo>
                  <a:pt x="345" y="779"/>
                </a:lnTo>
                <a:lnTo>
                  <a:pt x="332" y="760"/>
                </a:lnTo>
                <a:lnTo>
                  <a:pt x="330" y="756"/>
                </a:lnTo>
                <a:lnTo>
                  <a:pt x="330" y="755"/>
                </a:lnTo>
                <a:lnTo>
                  <a:pt x="329" y="755"/>
                </a:lnTo>
                <a:lnTo>
                  <a:pt x="328" y="755"/>
                </a:lnTo>
                <a:lnTo>
                  <a:pt x="326" y="755"/>
                </a:lnTo>
                <a:lnTo>
                  <a:pt x="326" y="754"/>
                </a:lnTo>
                <a:lnTo>
                  <a:pt x="328" y="754"/>
                </a:lnTo>
                <a:lnTo>
                  <a:pt x="328" y="753"/>
                </a:lnTo>
                <a:lnTo>
                  <a:pt x="326" y="753"/>
                </a:lnTo>
                <a:lnTo>
                  <a:pt x="326" y="752"/>
                </a:lnTo>
                <a:lnTo>
                  <a:pt x="326" y="751"/>
                </a:lnTo>
                <a:lnTo>
                  <a:pt x="326" y="750"/>
                </a:lnTo>
                <a:lnTo>
                  <a:pt x="326" y="748"/>
                </a:lnTo>
                <a:lnTo>
                  <a:pt x="328" y="748"/>
                </a:lnTo>
                <a:lnTo>
                  <a:pt x="328" y="747"/>
                </a:lnTo>
                <a:lnTo>
                  <a:pt x="326" y="747"/>
                </a:lnTo>
                <a:lnTo>
                  <a:pt x="326" y="746"/>
                </a:lnTo>
                <a:lnTo>
                  <a:pt x="325" y="746"/>
                </a:lnTo>
                <a:lnTo>
                  <a:pt x="325" y="745"/>
                </a:lnTo>
                <a:lnTo>
                  <a:pt x="325" y="744"/>
                </a:lnTo>
                <a:lnTo>
                  <a:pt x="325" y="743"/>
                </a:lnTo>
                <a:lnTo>
                  <a:pt x="325" y="742"/>
                </a:lnTo>
                <a:lnTo>
                  <a:pt x="325" y="741"/>
                </a:lnTo>
                <a:lnTo>
                  <a:pt x="325" y="739"/>
                </a:lnTo>
                <a:lnTo>
                  <a:pt x="324" y="739"/>
                </a:lnTo>
                <a:lnTo>
                  <a:pt x="324" y="738"/>
                </a:lnTo>
                <a:lnTo>
                  <a:pt x="324" y="737"/>
                </a:lnTo>
                <a:lnTo>
                  <a:pt x="325" y="737"/>
                </a:lnTo>
                <a:lnTo>
                  <a:pt x="326" y="736"/>
                </a:lnTo>
                <a:lnTo>
                  <a:pt x="328" y="736"/>
                </a:lnTo>
                <a:lnTo>
                  <a:pt x="329" y="735"/>
                </a:lnTo>
                <a:lnTo>
                  <a:pt x="330" y="735"/>
                </a:lnTo>
                <a:lnTo>
                  <a:pt x="331" y="735"/>
                </a:lnTo>
                <a:lnTo>
                  <a:pt x="332" y="734"/>
                </a:lnTo>
                <a:lnTo>
                  <a:pt x="333" y="734"/>
                </a:lnTo>
                <a:lnTo>
                  <a:pt x="334" y="734"/>
                </a:lnTo>
                <a:lnTo>
                  <a:pt x="335" y="734"/>
                </a:lnTo>
                <a:lnTo>
                  <a:pt x="337" y="734"/>
                </a:lnTo>
                <a:lnTo>
                  <a:pt x="338" y="734"/>
                </a:lnTo>
                <a:lnTo>
                  <a:pt x="339" y="733"/>
                </a:lnTo>
                <a:lnTo>
                  <a:pt x="340" y="733"/>
                </a:lnTo>
                <a:lnTo>
                  <a:pt x="341" y="733"/>
                </a:lnTo>
                <a:lnTo>
                  <a:pt x="342" y="733"/>
                </a:lnTo>
                <a:lnTo>
                  <a:pt x="343" y="733"/>
                </a:lnTo>
                <a:lnTo>
                  <a:pt x="345" y="733"/>
                </a:lnTo>
                <a:lnTo>
                  <a:pt x="346" y="733"/>
                </a:lnTo>
                <a:lnTo>
                  <a:pt x="347" y="733"/>
                </a:lnTo>
                <a:lnTo>
                  <a:pt x="348" y="733"/>
                </a:lnTo>
                <a:lnTo>
                  <a:pt x="349" y="733"/>
                </a:lnTo>
                <a:lnTo>
                  <a:pt x="350" y="733"/>
                </a:lnTo>
                <a:lnTo>
                  <a:pt x="350" y="734"/>
                </a:lnTo>
                <a:lnTo>
                  <a:pt x="351" y="734"/>
                </a:lnTo>
                <a:lnTo>
                  <a:pt x="351" y="735"/>
                </a:lnTo>
                <a:lnTo>
                  <a:pt x="352" y="735"/>
                </a:lnTo>
                <a:lnTo>
                  <a:pt x="354" y="735"/>
                </a:lnTo>
                <a:lnTo>
                  <a:pt x="355" y="735"/>
                </a:lnTo>
                <a:lnTo>
                  <a:pt x="356" y="735"/>
                </a:lnTo>
                <a:lnTo>
                  <a:pt x="357" y="736"/>
                </a:lnTo>
                <a:lnTo>
                  <a:pt x="358" y="736"/>
                </a:lnTo>
                <a:lnTo>
                  <a:pt x="359" y="736"/>
                </a:lnTo>
                <a:lnTo>
                  <a:pt x="360" y="736"/>
                </a:lnTo>
                <a:lnTo>
                  <a:pt x="362" y="736"/>
                </a:lnTo>
                <a:lnTo>
                  <a:pt x="363" y="737"/>
                </a:lnTo>
                <a:lnTo>
                  <a:pt x="364" y="737"/>
                </a:lnTo>
                <a:lnTo>
                  <a:pt x="365" y="737"/>
                </a:lnTo>
                <a:lnTo>
                  <a:pt x="366" y="737"/>
                </a:lnTo>
                <a:lnTo>
                  <a:pt x="366" y="738"/>
                </a:lnTo>
                <a:lnTo>
                  <a:pt x="367" y="738"/>
                </a:lnTo>
                <a:lnTo>
                  <a:pt x="368" y="739"/>
                </a:lnTo>
                <a:lnTo>
                  <a:pt x="374" y="739"/>
                </a:lnTo>
                <a:lnTo>
                  <a:pt x="374" y="738"/>
                </a:lnTo>
                <a:lnTo>
                  <a:pt x="375" y="738"/>
                </a:lnTo>
                <a:lnTo>
                  <a:pt x="375" y="737"/>
                </a:lnTo>
                <a:lnTo>
                  <a:pt x="373" y="737"/>
                </a:lnTo>
                <a:lnTo>
                  <a:pt x="373" y="736"/>
                </a:lnTo>
                <a:lnTo>
                  <a:pt x="371" y="735"/>
                </a:lnTo>
                <a:lnTo>
                  <a:pt x="370" y="734"/>
                </a:lnTo>
                <a:lnTo>
                  <a:pt x="370" y="733"/>
                </a:lnTo>
                <a:lnTo>
                  <a:pt x="368" y="731"/>
                </a:lnTo>
                <a:lnTo>
                  <a:pt x="367" y="728"/>
                </a:lnTo>
                <a:lnTo>
                  <a:pt x="368" y="727"/>
                </a:lnTo>
                <a:lnTo>
                  <a:pt x="370" y="729"/>
                </a:lnTo>
                <a:lnTo>
                  <a:pt x="375" y="727"/>
                </a:lnTo>
                <a:lnTo>
                  <a:pt x="373" y="721"/>
                </a:lnTo>
                <a:lnTo>
                  <a:pt x="375" y="721"/>
                </a:lnTo>
                <a:lnTo>
                  <a:pt x="379" y="714"/>
                </a:lnTo>
                <a:lnTo>
                  <a:pt x="377" y="711"/>
                </a:lnTo>
                <a:lnTo>
                  <a:pt x="375" y="709"/>
                </a:lnTo>
                <a:lnTo>
                  <a:pt x="374" y="705"/>
                </a:lnTo>
                <a:lnTo>
                  <a:pt x="373" y="703"/>
                </a:lnTo>
                <a:lnTo>
                  <a:pt x="366" y="704"/>
                </a:lnTo>
                <a:lnTo>
                  <a:pt x="357" y="704"/>
                </a:lnTo>
                <a:lnTo>
                  <a:pt x="355" y="705"/>
                </a:lnTo>
                <a:lnTo>
                  <a:pt x="352" y="701"/>
                </a:lnTo>
                <a:lnTo>
                  <a:pt x="350" y="701"/>
                </a:lnTo>
                <a:lnTo>
                  <a:pt x="347" y="702"/>
                </a:lnTo>
                <a:lnTo>
                  <a:pt x="349" y="708"/>
                </a:lnTo>
                <a:lnTo>
                  <a:pt x="348" y="708"/>
                </a:lnTo>
                <a:lnTo>
                  <a:pt x="347" y="708"/>
                </a:lnTo>
                <a:lnTo>
                  <a:pt x="346" y="709"/>
                </a:lnTo>
                <a:lnTo>
                  <a:pt x="346" y="710"/>
                </a:lnTo>
                <a:lnTo>
                  <a:pt x="345" y="710"/>
                </a:lnTo>
                <a:lnTo>
                  <a:pt x="343" y="711"/>
                </a:lnTo>
                <a:lnTo>
                  <a:pt x="343" y="712"/>
                </a:lnTo>
                <a:lnTo>
                  <a:pt x="342" y="712"/>
                </a:lnTo>
                <a:lnTo>
                  <a:pt x="342" y="713"/>
                </a:lnTo>
                <a:lnTo>
                  <a:pt x="339" y="718"/>
                </a:lnTo>
                <a:lnTo>
                  <a:pt x="330" y="718"/>
                </a:lnTo>
                <a:lnTo>
                  <a:pt x="328" y="714"/>
                </a:lnTo>
                <a:lnTo>
                  <a:pt x="317" y="716"/>
                </a:lnTo>
                <a:lnTo>
                  <a:pt x="314" y="716"/>
                </a:lnTo>
                <a:lnTo>
                  <a:pt x="314" y="717"/>
                </a:lnTo>
                <a:lnTo>
                  <a:pt x="314" y="716"/>
                </a:lnTo>
                <a:lnTo>
                  <a:pt x="314" y="714"/>
                </a:lnTo>
                <a:lnTo>
                  <a:pt x="314" y="712"/>
                </a:lnTo>
                <a:lnTo>
                  <a:pt x="313" y="712"/>
                </a:lnTo>
                <a:lnTo>
                  <a:pt x="313" y="711"/>
                </a:lnTo>
                <a:lnTo>
                  <a:pt x="313" y="710"/>
                </a:lnTo>
                <a:lnTo>
                  <a:pt x="313" y="709"/>
                </a:lnTo>
                <a:lnTo>
                  <a:pt x="313" y="708"/>
                </a:lnTo>
                <a:lnTo>
                  <a:pt x="313" y="706"/>
                </a:lnTo>
                <a:lnTo>
                  <a:pt x="312" y="704"/>
                </a:lnTo>
                <a:lnTo>
                  <a:pt x="312" y="703"/>
                </a:lnTo>
                <a:lnTo>
                  <a:pt x="312" y="702"/>
                </a:lnTo>
                <a:lnTo>
                  <a:pt x="312" y="700"/>
                </a:lnTo>
                <a:lnTo>
                  <a:pt x="312" y="699"/>
                </a:lnTo>
                <a:lnTo>
                  <a:pt x="311" y="699"/>
                </a:lnTo>
                <a:lnTo>
                  <a:pt x="311" y="696"/>
                </a:lnTo>
                <a:lnTo>
                  <a:pt x="311" y="695"/>
                </a:lnTo>
                <a:lnTo>
                  <a:pt x="311" y="693"/>
                </a:lnTo>
                <a:lnTo>
                  <a:pt x="309" y="689"/>
                </a:lnTo>
                <a:lnTo>
                  <a:pt x="309" y="687"/>
                </a:lnTo>
                <a:lnTo>
                  <a:pt x="311" y="687"/>
                </a:lnTo>
                <a:lnTo>
                  <a:pt x="305" y="662"/>
                </a:lnTo>
                <a:lnTo>
                  <a:pt x="307" y="661"/>
                </a:lnTo>
                <a:lnTo>
                  <a:pt x="330" y="657"/>
                </a:lnTo>
                <a:lnTo>
                  <a:pt x="350" y="652"/>
                </a:lnTo>
                <a:lnTo>
                  <a:pt x="352" y="652"/>
                </a:lnTo>
                <a:close/>
                <a:moveTo>
                  <a:pt x="2176" y="592"/>
                </a:moveTo>
                <a:lnTo>
                  <a:pt x="2180" y="592"/>
                </a:lnTo>
                <a:lnTo>
                  <a:pt x="2181" y="592"/>
                </a:lnTo>
                <a:lnTo>
                  <a:pt x="2181" y="598"/>
                </a:lnTo>
                <a:lnTo>
                  <a:pt x="2181" y="600"/>
                </a:lnTo>
                <a:lnTo>
                  <a:pt x="2181" y="602"/>
                </a:lnTo>
                <a:lnTo>
                  <a:pt x="2184" y="602"/>
                </a:lnTo>
                <a:lnTo>
                  <a:pt x="2187" y="602"/>
                </a:lnTo>
                <a:lnTo>
                  <a:pt x="2190" y="602"/>
                </a:lnTo>
                <a:lnTo>
                  <a:pt x="2190" y="608"/>
                </a:lnTo>
                <a:lnTo>
                  <a:pt x="2190" y="610"/>
                </a:lnTo>
                <a:lnTo>
                  <a:pt x="2190" y="612"/>
                </a:lnTo>
                <a:lnTo>
                  <a:pt x="2190" y="618"/>
                </a:lnTo>
                <a:lnTo>
                  <a:pt x="2193" y="618"/>
                </a:lnTo>
                <a:lnTo>
                  <a:pt x="2195" y="618"/>
                </a:lnTo>
                <a:lnTo>
                  <a:pt x="2197" y="618"/>
                </a:lnTo>
                <a:lnTo>
                  <a:pt x="2201" y="618"/>
                </a:lnTo>
                <a:lnTo>
                  <a:pt x="2203" y="618"/>
                </a:lnTo>
                <a:lnTo>
                  <a:pt x="2203" y="624"/>
                </a:lnTo>
                <a:lnTo>
                  <a:pt x="2206" y="624"/>
                </a:lnTo>
                <a:lnTo>
                  <a:pt x="2208" y="624"/>
                </a:lnTo>
                <a:lnTo>
                  <a:pt x="2208" y="626"/>
                </a:lnTo>
                <a:lnTo>
                  <a:pt x="2208" y="628"/>
                </a:lnTo>
                <a:lnTo>
                  <a:pt x="2208" y="630"/>
                </a:lnTo>
                <a:lnTo>
                  <a:pt x="2208" y="632"/>
                </a:lnTo>
                <a:lnTo>
                  <a:pt x="2201" y="630"/>
                </a:lnTo>
                <a:lnTo>
                  <a:pt x="2201" y="633"/>
                </a:lnTo>
                <a:lnTo>
                  <a:pt x="2201" y="635"/>
                </a:lnTo>
                <a:lnTo>
                  <a:pt x="2208" y="635"/>
                </a:lnTo>
                <a:lnTo>
                  <a:pt x="2207" y="637"/>
                </a:lnTo>
                <a:lnTo>
                  <a:pt x="2207" y="641"/>
                </a:lnTo>
                <a:lnTo>
                  <a:pt x="2205" y="641"/>
                </a:lnTo>
                <a:lnTo>
                  <a:pt x="2202" y="641"/>
                </a:lnTo>
                <a:lnTo>
                  <a:pt x="2202" y="643"/>
                </a:lnTo>
                <a:lnTo>
                  <a:pt x="2199" y="643"/>
                </a:lnTo>
                <a:lnTo>
                  <a:pt x="2198" y="647"/>
                </a:lnTo>
                <a:lnTo>
                  <a:pt x="2197" y="647"/>
                </a:lnTo>
                <a:lnTo>
                  <a:pt x="2195" y="655"/>
                </a:lnTo>
                <a:lnTo>
                  <a:pt x="2195" y="658"/>
                </a:lnTo>
                <a:lnTo>
                  <a:pt x="2193" y="658"/>
                </a:lnTo>
                <a:lnTo>
                  <a:pt x="2192" y="658"/>
                </a:lnTo>
                <a:lnTo>
                  <a:pt x="2191" y="658"/>
                </a:lnTo>
                <a:lnTo>
                  <a:pt x="2190" y="658"/>
                </a:lnTo>
                <a:lnTo>
                  <a:pt x="2187" y="658"/>
                </a:lnTo>
                <a:lnTo>
                  <a:pt x="2186" y="658"/>
                </a:lnTo>
                <a:lnTo>
                  <a:pt x="2184" y="658"/>
                </a:lnTo>
                <a:lnTo>
                  <a:pt x="2181" y="658"/>
                </a:lnTo>
                <a:lnTo>
                  <a:pt x="2177" y="658"/>
                </a:lnTo>
                <a:lnTo>
                  <a:pt x="2176" y="660"/>
                </a:lnTo>
                <a:lnTo>
                  <a:pt x="2176" y="661"/>
                </a:lnTo>
                <a:lnTo>
                  <a:pt x="2172" y="661"/>
                </a:lnTo>
                <a:lnTo>
                  <a:pt x="2170" y="661"/>
                </a:lnTo>
                <a:lnTo>
                  <a:pt x="2170" y="660"/>
                </a:lnTo>
                <a:lnTo>
                  <a:pt x="2169" y="659"/>
                </a:lnTo>
                <a:lnTo>
                  <a:pt x="2167" y="659"/>
                </a:lnTo>
                <a:lnTo>
                  <a:pt x="2165" y="658"/>
                </a:lnTo>
                <a:lnTo>
                  <a:pt x="2158" y="657"/>
                </a:lnTo>
                <a:lnTo>
                  <a:pt x="2156" y="655"/>
                </a:lnTo>
                <a:lnTo>
                  <a:pt x="2155" y="655"/>
                </a:lnTo>
                <a:lnTo>
                  <a:pt x="2153" y="657"/>
                </a:lnTo>
                <a:lnTo>
                  <a:pt x="2151" y="652"/>
                </a:lnTo>
                <a:lnTo>
                  <a:pt x="2151" y="651"/>
                </a:lnTo>
                <a:lnTo>
                  <a:pt x="2152" y="651"/>
                </a:lnTo>
                <a:lnTo>
                  <a:pt x="2153" y="651"/>
                </a:lnTo>
                <a:lnTo>
                  <a:pt x="2155" y="650"/>
                </a:lnTo>
                <a:lnTo>
                  <a:pt x="2153" y="647"/>
                </a:lnTo>
                <a:lnTo>
                  <a:pt x="2151" y="644"/>
                </a:lnTo>
                <a:lnTo>
                  <a:pt x="2151" y="640"/>
                </a:lnTo>
                <a:lnTo>
                  <a:pt x="2151" y="633"/>
                </a:lnTo>
                <a:lnTo>
                  <a:pt x="2150" y="625"/>
                </a:lnTo>
                <a:lnTo>
                  <a:pt x="2150" y="619"/>
                </a:lnTo>
                <a:lnTo>
                  <a:pt x="2150" y="616"/>
                </a:lnTo>
                <a:lnTo>
                  <a:pt x="2150" y="613"/>
                </a:lnTo>
                <a:lnTo>
                  <a:pt x="2150" y="611"/>
                </a:lnTo>
                <a:lnTo>
                  <a:pt x="2149" y="609"/>
                </a:lnTo>
                <a:lnTo>
                  <a:pt x="2149" y="608"/>
                </a:lnTo>
                <a:lnTo>
                  <a:pt x="2153" y="604"/>
                </a:lnTo>
                <a:lnTo>
                  <a:pt x="2160" y="600"/>
                </a:lnTo>
                <a:lnTo>
                  <a:pt x="2160" y="596"/>
                </a:lnTo>
                <a:lnTo>
                  <a:pt x="2163" y="592"/>
                </a:lnTo>
                <a:lnTo>
                  <a:pt x="2169" y="592"/>
                </a:lnTo>
                <a:lnTo>
                  <a:pt x="2169" y="591"/>
                </a:lnTo>
                <a:lnTo>
                  <a:pt x="2170" y="586"/>
                </a:lnTo>
                <a:lnTo>
                  <a:pt x="2175" y="586"/>
                </a:lnTo>
                <a:lnTo>
                  <a:pt x="2176" y="586"/>
                </a:lnTo>
                <a:lnTo>
                  <a:pt x="2176" y="590"/>
                </a:lnTo>
                <a:lnTo>
                  <a:pt x="2176" y="591"/>
                </a:lnTo>
                <a:lnTo>
                  <a:pt x="2176" y="592"/>
                </a:lnTo>
                <a:close/>
                <a:moveTo>
                  <a:pt x="2254" y="577"/>
                </a:moveTo>
                <a:lnTo>
                  <a:pt x="2256" y="577"/>
                </a:lnTo>
                <a:lnTo>
                  <a:pt x="2260" y="578"/>
                </a:lnTo>
                <a:lnTo>
                  <a:pt x="2260" y="577"/>
                </a:lnTo>
                <a:lnTo>
                  <a:pt x="2268" y="578"/>
                </a:lnTo>
                <a:lnTo>
                  <a:pt x="2273" y="578"/>
                </a:lnTo>
                <a:lnTo>
                  <a:pt x="2277" y="579"/>
                </a:lnTo>
                <a:lnTo>
                  <a:pt x="2279" y="579"/>
                </a:lnTo>
                <a:lnTo>
                  <a:pt x="2282" y="579"/>
                </a:lnTo>
                <a:lnTo>
                  <a:pt x="2283" y="579"/>
                </a:lnTo>
                <a:lnTo>
                  <a:pt x="2284" y="579"/>
                </a:lnTo>
                <a:lnTo>
                  <a:pt x="2285" y="579"/>
                </a:lnTo>
                <a:lnTo>
                  <a:pt x="2286" y="579"/>
                </a:lnTo>
                <a:lnTo>
                  <a:pt x="2287" y="579"/>
                </a:lnTo>
                <a:lnTo>
                  <a:pt x="2288" y="579"/>
                </a:lnTo>
                <a:lnTo>
                  <a:pt x="2290" y="579"/>
                </a:lnTo>
                <a:lnTo>
                  <a:pt x="2291" y="579"/>
                </a:lnTo>
                <a:lnTo>
                  <a:pt x="2293" y="579"/>
                </a:lnTo>
                <a:lnTo>
                  <a:pt x="2295" y="579"/>
                </a:lnTo>
                <a:lnTo>
                  <a:pt x="2297" y="578"/>
                </a:lnTo>
                <a:lnTo>
                  <a:pt x="2299" y="578"/>
                </a:lnTo>
                <a:lnTo>
                  <a:pt x="2302" y="583"/>
                </a:lnTo>
                <a:lnTo>
                  <a:pt x="2304" y="586"/>
                </a:lnTo>
                <a:lnTo>
                  <a:pt x="2305" y="587"/>
                </a:lnTo>
                <a:lnTo>
                  <a:pt x="2307" y="587"/>
                </a:lnTo>
                <a:lnTo>
                  <a:pt x="2308" y="590"/>
                </a:lnTo>
                <a:lnTo>
                  <a:pt x="2309" y="591"/>
                </a:lnTo>
                <a:lnTo>
                  <a:pt x="2310" y="592"/>
                </a:lnTo>
                <a:lnTo>
                  <a:pt x="2308" y="593"/>
                </a:lnTo>
                <a:lnTo>
                  <a:pt x="2305" y="593"/>
                </a:lnTo>
                <a:lnTo>
                  <a:pt x="2303" y="593"/>
                </a:lnTo>
                <a:lnTo>
                  <a:pt x="2301" y="594"/>
                </a:lnTo>
                <a:lnTo>
                  <a:pt x="2299" y="594"/>
                </a:lnTo>
                <a:lnTo>
                  <a:pt x="2297" y="594"/>
                </a:lnTo>
                <a:lnTo>
                  <a:pt x="2294" y="595"/>
                </a:lnTo>
                <a:lnTo>
                  <a:pt x="2292" y="595"/>
                </a:lnTo>
                <a:lnTo>
                  <a:pt x="2292" y="596"/>
                </a:lnTo>
                <a:lnTo>
                  <a:pt x="2292" y="598"/>
                </a:lnTo>
                <a:lnTo>
                  <a:pt x="2292" y="600"/>
                </a:lnTo>
                <a:lnTo>
                  <a:pt x="2292" y="601"/>
                </a:lnTo>
                <a:lnTo>
                  <a:pt x="2292" y="602"/>
                </a:lnTo>
                <a:lnTo>
                  <a:pt x="2291" y="602"/>
                </a:lnTo>
                <a:lnTo>
                  <a:pt x="2286" y="602"/>
                </a:lnTo>
                <a:lnTo>
                  <a:pt x="2276" y="602"/>
                </a:lnTo>
                <a:lnTo>
                  <a:pt x="2276" y="603"/>
                </a:lnTo>
                <a:lnTo>
                  <a:pt x="2276" y="615"/>
                </a:lnTo>
                <a:lnTo>
                  <a:pt x="2276" y="617"/>
                </a:lnTo>
                <a:lnTo>
                  <a:pt x="2276" y="619"/>
                </a:lnTo>
                <a:lnTo>
                  <a:pt x="2275" y="621"/>
                </a:lnTo>
                <a:lnTo>
                  <a:pt x="2275" y="623"/>
                </a:lnTo>
                <a:lnTo>
                  <a:pt x="2275" y="625"/>
                </a:lnTo>
                <a:lnTo>
                  <a:pt x="2275" y="626"/>
                </a:lnTo>
                <a:lnTo>
                  <a:pt x="2275" y="627"/>
                </a:lnTo>
                <a:lnTo>
                  <a:pt x="2275" y="629"/>
                </a:lnTo>
                <a:lnTo>
                  <a:pt x="2275" y="632"/>
                </a:lnTo>
                <a:lnTo>
                  <a:pt x="2275" y="633"/>
                </a:lnTo>
                <a:lnTo>
                  <a:pt x="2275" y="642"/>
                </a:lnTo>
                <a:lnTo>
                  <a:pt x="2276" y="642"/>
                </a:lnTo>
                <a:lnTo>
                  <a:pt x="2279" y="642"/>
                </a:lnTo>
                <a:lnTo>
                  <a:pt x="2282" y="642"/>
                </a:lnTo>
                <a:lnTo>
                  <a:pt x="2283" y="642"/>
                </a:lnTo>
                <a:lnTo>
                  <a:pt x="2284" y="642"/>
                </a:lnTo>
                <a:lnTo>
                  <a:pt x="2285" y="642"/>
                </a:lnTo>
                <a:lnTo>
                  <a:pt x="2286" y="642"/>
                </a:lnTo>
                <a:lnTo>
                  <a:pt x="2287" y="642"/>
                </a:lnTo>
                <a:lnTo>
                  <a:pt x="2287" y="643"/>
                </a:lnTo>
                <a:lnTo>
                  <a:pt x="2286" y="643"/>
                </a:lnTo>
                <a:lnTo>
                  <a:pt x="2285" y="644"/>
                </a:lnTo>
                <a:lnTo>
                  <a:pt x="2284" y="644"/>
                </a:lnTo>
                <a:lnTo>
                  <a:pt x="2283" y="644"/>
                </a:lnTo>
                <a:lnTo>
                  <a:pt x="2282" y="645"/>
                </a:lnTo>
                <a:lnTo>
                  <a:pt x="2279" y="645"/>
                </a:lnTo>
                <a:lnTo>
                  <a:pt x="2278" y="646"/>
                </a:lnTo>
                <a:lnTo>
                  <a:pt x="2277" y="646"/>
                </a:lnTo>
                <a:lnTo>
                  <a:pt x="2276" y="646"/>
                </a:lnTo>
                <a:lnTo>
                  <a:pt x="2274" y="647"/>
                </a:lnTo>
                <a:lnTo>
                  <a:pt x="2273" y="649"/>
                </a:lnTo>
                <a:lnTo>
                  <a:pt x="2271" y="649"/>
                </a:lnTo>
                <a:lnTo>
                  <a:pt x="2268" y="650"/>
                </a:lnTo>
                <a:lnTo>
                  <a:pt x="2267" y="650"/>
                </a:lnTo>
                <a:lnTo>
                  <a:pt x="2266" y="651"/>
                </a:lnTo>
                <a:lnTo>
                  <a:pt x="2263" y="651"/>
                </a:lnTo>
                <a:lnTo>
                  <a:pt x="2262" y="652"/>
                </a:lnTo>
                <a:lnTo>
                  <a:pt x="2261" y="653"/>
                </a:lnTo>
                <a:lnTo>
                  <a:pt x="2260" y="653"/>
                </a:lnTo>
                <a:lnTo>
                  <a:pt x="2258" y="654"/>
                </a:lnTo>
                <a:lnTo>
                  <a:pt x="2257" y="655"/>
                </a:lnTo>
                <a:lnTo>
                  <a:pt x="2256" y="657"/>
                </a:lnTo>
                <a:lnTo>
                  <a:pt x="2253" y="657"/>
                </a:lnTo>
                <a:lnTo>
                  <a:pt x="2252" y="658"/>
                </a:lnTo>
                <a:lnTo>
                  <a:pt x="2251" y="659"/>
                </a:lnTo>
                <a:lnTo>
                  <a:pt x="2250" y="659"/>
                </a:lnTo>
                <a:lnTo>
                  <a:pt x="2248" y="660"/>
                </a:lnTo>
                <a:lnTo>
                  <a:pt x="2246" y="660"/>
                </a:lnTo>
                <a:lnTo>
                  <a:pt x="2245" y="661"/>
                </a:lnTo>
                <a:lnTo>
                  <a:pt x="2244" y="661"/>
                </a:lnTo>
                <a:lnTo>
                  <a:pt x="2242" y="662"/>
                </a:lnTo>
                <a:lnTo>
                  <a:pt x="2243" y="662"/>
                </a:lnTo>
                <a:lnTo>
                  <a:pt x="2244" y="662"/>
                </a:lnTo>
                <a:lnTo>
                  <a:pt x="2246" y="662"/>
                </a:lnTo>
                <a:lnTo>
                  <a:pt x="2246" y="663"/>
                </a:lnTo>
                <a:lnTo>
                  <a:pt x="2251" y="663"/>
                </a:lnTo>
                <a:lnTo>
                  <a:pt x="2253" y="663"/>
                </a:lnTo>
                <a:lnTo>
                  <a:pt x="2257" y="663"/>
                </a:lnTo>
                <a:lnTo>
                  <a:pt x="2262" y="663"/>
                </a:lnTo>
                <a:lnTo>
                  <a:pt x="2262" y="669"/>
                </a:lnTo>
                <a:lnTo>
                  <a:pt x="2261" y="675"/>
                </a:lnTo>
                <a:lnTo>
                  <a:pt x="2261" y="676"/>
                </a:lnTo>
                <a:lnTo>
                  <a:pt x="2261" y="677"/>
                </a:lnTo>
                <a:lnTo>
                  <a:pt x="2261" y="679"/>
                </a:lnTo>
                <a:lnTo>
                  <a:pt x="2261" y="682"/>
                </a:lnTo>
                <a:lnTo>
                  <a:pt x="2261" y="683"/>
                </a:lnTo>
                <a:lnTo>
                  <a:pt x="2261" y="685"/>
                </a:lnTo>
                <a:lnTo>
                  <a:pt x="2261" y="686"/>
                </a:lnTo>
                <a:lnTo>
                  <a:pt x="2261" y="687"/>
                </a:lnTo>
                <a:lnTo>
                  <a:pt x="2262" y="687"/>
                </a:lnTo>
                <a:lnTo>
                  <a:pt x="2263" y="687"/>
                </a:lnTo>
                <a:lnTo>
                  <a:pt x="2265" y="687"/>
                </a:lnTo>
                <a:lnTo>
                  <a:pt x="2267" y="687"/>
                </a:lnTo>
                <a:lnTo>
                  <a:pt x="2267" y="689"/>
                </a:lnTo>
                <a:lnTo>
                  <a:pt x="2267" y="691"/>
                </a:lnTo>
                <a:lnTo>
                  <a:pt x="2267" y="693"/>
                </a:lnTo>
                <a:lnTo>
                  <a:pt x="2267" y="694"/>
                </a:lnTo>
                <a:lnTo>
                  <a:pt x="2267" y="696"/>
                </a:lnTo>
                <a:lnTo>
                  <a:pt x="2267" y="697"/>
                </a:lnTo>
                <a:lnTo>
                  <a:pt x="2267" y="699"/>
                </a:lnTo>
                <a:lnTo>
                  <a:pt x="2267" y="700"/>
                </a:lnTo>
                <a:lnTo>
                  <a:pt x="2267" y="701"/>
                </a:lnTo>
                <a:lnTo>
                  <a:pt x="2267" y="703"/>
                </a:lnTo>
                <a:lnTo>
                  <a:pt x="2267" y="704"/>
                </a:lnTo>
                <a:lnTo>
                  <a:pt x="2267" y="706"/>
                </a:lnTo>
                <a:lnTo>
                  <a:pt x="2267" y="708"/>
                </a:lnTo>
                <a:lnTo>
                  <a:pt x="2267" y="709"/>
                </a:lnTo>
                <a:lnTo>
                  <a:pt x="2265" y="711"/>
                </a:lnTo>
                <a:lnTo>
                  <a:pt x="2263" y="712"/>
                </a:lnTo>
                <a:lnTo>
                  <a:pt x="2266" y="717"/>
                </a:lnTo>
                <a:lnTo>
                  <a:pt x="2266" y="718"/>
                </a:lnTo>
                <a:lnTo>
                  <a:pt x="2265" y="718"/>
                </a:lnTo>
                <a:lnTo>
                  <a:pt x="2265" y="719"/>
                </a:lnTo>
                <a:lnTo>
                  <a:pt x="2263" y="719"/>
                </a:lnTo>
                <a:lnTo>
                  <a:pt x="2263" y="720"/>
                </a:lnTo>
                <a:lnTo>
                  <a:pt x="2262" y="720"/>
                </a:lnTo>
                <a:lnTo>
                  <a:pt x="2262" y="721"/>
                </a:lnTo>
                <a:lnTo>
                  <a:pt x="2261" y="722"/>
                </a:lnTo>
                <a:lnTo>
                  <a:pt x="2260" y="724"/>
                </a:lnTo>
                <a:lnTo>
                  <a:pt x="2256" y="721"/>
                </a:lnTo>
                <a:lnTo>
                  <a:pt x="2254" y="722"/>
                </a:lnTo>
                <a:lnTo>
                  <a:pt x="2253" y="724"/>
                </a:lnTo>
                <a:lnTo>
                  <a:pt x="2250" y="724"/>
                </a:lnTo>
                <a:lnTo>
                  <a:pt x="2250" y="722"/>
                </a:lnTo>
                <a:lnTo>
                  <a:pt x="2249" y="722"/>
                </a:lnTo>
                <a:lnTo>
                  <a:pt x="2248" y="722"/>
                </a:lnTo>
                <a:lnTo>
                  <a:pt x="2246" y="722"/>
                </a:lnTo>
                <a:lnTo>
                  <a:pt x="2246" y="721"/>
                </a:lnTo>
                <a:lnTo>
                  <a:pt x="2245" y="721"/>
                </a:lnTo>
                <a:lnTo>
                  <a:pt x="2244" y="721"/>
                </a:lnTo>
                <a:lnTo>
                  <a:pt x="2243" y="720"/>
                </a:lnTo>
                <a:lnTo>
                  <a:pt x="2242" y="720"/>
                </a:lnTo>
                <a:lnTo>
                  <a:pt x="2241" y="720"/>
                </a:lnTo>
                <a:lnTo>
                  <a:pt x="2240" y="720"/>
                </a:lnTo>
                <a:lnTo>
                  <a:pt x="2240" y="719"/>
                </a:lnTo>
                <a:lnTo>
                  <a:pt x="2239" y="719"/>
                </a:lnTo>
                <a:lnTo>
                  <a:pt x="2237" y="719"/>
                </a:lnTo>
                <a:lnTo>
                  <a:pt x="2234" y="718"/>
                </a:lnTo>
                <a:lnTo>
                  <a:pt x="2234" y="716"/>
                </a:lnTo>
                <a:lnTo>
                  <a:pt x="2234" y="714"/>
                </a:lnTo>
                <a:lnTo>
                  <a:pt x="2232" y="714"/>
                </a:lnTo>
                <a:lnTo>
                  <a:pt x="2231" y="714"/>
                </a:lnTo>
                <a:lnTo>
                  <a:pt x="2229" y="714"/>
                </a:lnTo>
                <a:lnTo>
                  <a:pt x="2228" y="714"/>
                </a:lnTo>
                <a:lnTo>
                  <a:pt x="2227" y="714"/>
                </a:lnTo>
                <a:lnTo>
                  <a:pt x="2226" y="714"/>
                </a:lnTo>
                <a:lnTo>
                  <a:pt x="2225" y="714"/>
                </a:lnTo>
                <a:lnTo>
                  <a:pt x="2224" y="714"/>
                </a:lnTo>
                <a:lnTo>
                  <a:pt x="2223" y="714"/>
                </a:lnTo>
                <a:lnTo>
                  <a:pt x="2222" y="714"/>
                </a:lnTo>
                <a:lnTo>
                  <a:pt x="2222" y="713"/>
                </a:lnTo>
                <a:lnTo>
                  <a:pt x="2222" y="712"/>
                </a:lnTo>
                <a:lnTo>
                  <a:pt x="2222" y="710"/>
                </a:lnTo>
                <a:lnTo>
                  <a:pt x="2222" y="709"/>
                </a:lnTo>
                <a:lnTo>
                  <a:pt x="2222" y="708"/>
                </a:lnTo>
                <a:lnTo>
                  <a:pt x="2222" y="706"/>
                </a:lnTo>
                <a:lnTo>
                  <a:pt x="2222" y="705"/>
                </a:lnTo>
                <a:lnTo>
                  <a:pt x="2223" y="703"/>
                </a:lnTo>
                <a:lnTo>
                  <a:pt x="2223" y="702"/>
                </a:lnTo>
                <a:lnTo>
                  <a:pt x="2224" y="701"/>
                </a:lnTo>
                <a:lnTo>
                  <a:pt x="2225" y="701"/>
                </a:lnTo>
                <a:lnTo>
                  <a:pt x="2225" y="700"/>
                </a:lnTo>
                <a:lnTo>
                  <a:pt x="2225" y="699"/>
                </a:lnTo>
                <a:lnTo>
                  <a:pt x="2224" y="699"/>
                </a:lnTo>
                <a:lnTo>
                  <a:pt x="2223" y="699"/>
                </a:lnTo>
                <a:lnTo>
                  <a:pt x="2222" y="699"/>
                </a:lnTo>
                <a:lnTo>
                  <a:pt x="2220" y="699"/>
                </a:lnTo>
                <a:lnTo>
                  <a:pt x="2220" y="697"/>
                </a:lnTo>
                <a:lnTo>
                  <a:pt x="2219" y="697"/>
                </a:lnTo>
                <a:lnTo>
                  <a:pt x="2218" y="697"/>
                </a:lnTo>
                <a:lnTo>
                  <a:pt x="2217" y="697"/>
                </a:lnTo>
                <a:lnTo>
                  <a:pt x="2216" y="697"/>
                </a:lnTo>
                <a:lnTo>
                  <a:pt x="2215" y="697"/>
                </a:lnTo>
                <a:lnTo>
                  <a:pt x="2215" y="696"/>
                </a:lnTo>
                <a:lnTo>
                  <a:pt x="2214" y="696"/>
                </a:lnTo>
                <a:lnTo>
                  <a:pt x="2212" y="696"/>
                </a:lnTo>
                <a:lnTo>
                  <a:pt x="2211" y="696"/>
                </a:lnTo>
                <a:lnTo>
                  <a:pt x="2210" y="696"/>
                </a:lnTo>
                <a:lnTo>
                  <a:pt x="2210" y="695"/>
                </a:lnTo>
                <a:lnTo>
                  <a:pt x="2211" y="695"/>
                </a:lnTo>
                <a:lnTo>
                  <a:pt x="2211" y="694"/>
                </a:lnTo>
                <a:lnTo>
                  <a:pt x="2212" y="694"/>
                </a:lnTo>
                <a:lnTo>
                  <a:pt x="2215" y="692"/>
                </a:lnTo>
                <a:lnTo>
                  <a:pt x="2216" y="692"/>
                </a:lnTo>
                <a:lnTo>
                  <a:pt x="2216" y="689"/>
                </a:lnTo>
                <a:lnTo>
                  <a:pt x="2216" y="688"/>
                </a:lnTo>
                <a:lnTo>
                  <a:pt x="2216" y="686"/>
                </a:lnTo>
                <a:lnTo>
                  <a:pt x="2216" y="685"/>
                </a:lnTo>
                <a:lnTo>
                  <a:pt x="2216" y="684"/>
                </a:lnTo>
                <a:lnTo>
                  <a:pt x="2216" y="683"/>
                </a:lnTo>
                <a:lnTo>
                  <a:pt x="2216" y="680"/>
                </a:lnTo>
                <a:lnTo>
                  <a:pt x="2215" y="679"/>
                </a:lnTo>
                <a:lnTo>
                  <a:pt x="2215" y="678"/>
                </a:lnTo>
                <a:lnTo>
                  <a:pt x="2215" y="677"/>
                </a:lnTo>
                <a:lnTo>
                  <a:pt x="2215" y="675"/>
                </a:lnTo>
                <a:lnTo>
                  <a:pt x="2215" y="672"/>
                </a:lnTo>
                <a:lnTo>
                  <a:pt x="2214" y="672"/>
                </a:lnTo>
                <a:lnTo>
                  <a:pt x="2215" y="672"/>
                </a:lnTo>
                <a:lnTo>
                  <a:pt x="2216" y="671"/>
                </a:lnTo>
                <a:lnTo>
                  <a:pt x="2217" y="671"/>
                </a:lnTo>
                <a:lnTo>
                  <a:pt x="2218" y="671"/>
                </a:lnTo>
                <a:lnTo>
                  <a:pt x="2219" y="670"/>
                </a:lnTo>
                <a:lnTo>
                  <a:pt x="2220" y="670"/>
                </a:lnTo>
                <a:lnTo>
                  <a:pt x="2222" y="670"/>
                </a:lnTo>
                <a:lnTo>
                  <a:pt x="2223" y="669"/>
                </a:lnTo>
                <a:lnTo>
                  <a:pt x="2224" y="669"/>
                </a:lnTo>
                <a:lnTo>
                  <a:pt x="2225" y="669"/>
                </a:lnTo>
                <a:lnTo>
                  <a:pt x="2226" y="668"/>
                </a:lnTo>
                <a:lnTo>
                  <a:pt x="2227" y="668"/>
                </a:lnTo>
                <a:lnTo>
                  <a:pt x="2227" y="667"/>
                </a:lnTo>
                <a:lnTo>
                  <a:pt x="2225" y="658"/>
                </a:lnTo>
                <a:lnTo>
                  <a:pt x="2239" y="654"/>
                </a:lnTo>
                <a:lnTo>
                  <a:pt x="2240" y="641"/>
                </a:lnTo>
                <a:lnTo>
                  <a:pt x="2240" y="627"/>
                </a:lnTo>
                <a:lnTo>
                  <a:pt x="2240" y="621"/>
                </a:lnTo>
                <a:lnTo>
                  <a:pt x="2217" y="620"/>
                </a:lnTo>
                <a:lnTo>
                  <a:pt x="2218" y="616"/>
                </a:lnTo>
                <a:lnTo>
                  <a:pt x="2218" y="612"/>
                </a:lnTo>
                <a:lnTo>
                  <a:pt x="2210" y="612"/>
                </a:lnTo>
                <a:lnTo>
                  <a:pt x="2210" y="611"/>
                </a:lnTo>
                <a:lnTo>
                  <a:pt x="2210" y="610"/>
                </a:lnTo>
                <a:lnTo>
                  <a:pt x="2211" y="607"/>
                </a:lnTo>
                <a:lnTo>
                  <a:pt x="2211" y="604"/>
                </a:lnTo>
                <a:lnTo>
                  <a:pt x="2211" y="603"/>
                </a:lnTo>
                <a:lnTo>
                  <a:pt x="2211" y="600"/>
                </a:lnTo>
                <a:lnTo>
                  <a:pt x="2211" y="596"/>
                </a:lnTo>
                <a:lnTo>
                  <a:pt x="2249" y="596"/>
                </a:lnTo>
                <a:lnTo>
                  <a:pt x="2249" y="594"/>
                </a:lnTo>
                <a:lnTo>
                  <a:pt x="2249" y="592"/>
                </a:lnTo>
                <a:lnTo>
                  <a:pt x="2249" y="591"/>
                </a:lnTo>
                <a:lnTo>
                  <a:pt x="2248" y="587"/>
                </a:lnTo>
                <a:lnTo>
                  <a:pt x="2248" y="585"/>
                </a:lnTo>
                <a:lnTo>
                  <a:pt x="2245" y="584"/>
                </a:lnTo>
                <a:lnTo>
                  <a:pt x="2244" y="583"/>
                </a:lnTo>
                <a:lnTo>
                  <a:pt x="2244" y="582"/>
                </a:lnTo>
                <a:lnTo>
                  <a:pt x="2244" y="578"/>
                </a:lnTo>
                <a:lnTo>
                  <a:pt x="2244" y="576"/>
                </a:lnTo>
                <a:lnTo>
                  <a:pt x="2245" y="576"/>
                </a:lnTo>
                <a:lnTo>
                  <a:pt x="2245" y="577"/>
                </a:lnTo>
                <a:lnTo>
                  <a:pt x="2246" y="577"/>
                </a:lnTo>
                <a:lnTo>
                  <a:pt x="2248" y="577"/>
                </a:lnTo>
                <a:lnTo>
                  <a:pt x="2249" y="577"/>
                </a:lnTo>
                <a:lnTo>
                  <a:pt x="2250" y="577"/>
                </a:lnTo>
                <a:lnTo>
                  <a:pt x="2251" y="577"/>
                </a:lnTo>
                <a:lnTo>
                  <a:pt x="2252" y="577"/>
                </a:lnTo>
                <a:lnTo>
                  <a:pt x="2253" y="577"/>
                </a:lnTo>
                <a:lnTo>
                  <a:pt x="2254" y="577"/>
                </a:lnTo>
                <a:close/>
                <a:moveTo>
                  <a:pt x="2318" y="581"/>
                </a:moveTo>
                <a:lnTo>
                  <a:pt x="2315" y="582"/>
                </a:lnTo>
                <a:lnTo>
                  <a:pt x="2312" y="576"/>
                </a:lnTo>
                <a:lnTo>
                  <a:pt x="2317" y="575"/>
                </a:lnTo>
                <a:lnTo>
                  <a:pt x="2318" y="581"/>
                </a:lnTo>
                <a:close/>
                <a:moveTo>
                  <a:pt x="2233" y="576"/>
                </a:moveTo>
                <a:lnTo>
                  <a:pt x="2233" y="575"/>
                </a:lnTo>
                <a:lnTo>
                  <a:pt x="2233" y="573"/>
                </a:lnTo>
                <a:lnTo>
                  <a:pt x="2233" y="571"/>
                </a:lnTo>
                <a:lnTo>
                  <a:pt x="2233" y="570"/>
                </a:lnTo>
                <a:lnTo>
                  <a:pt x="2237" y="570"/>
                </a:lnTo>
                <a:lnTo>
                  <a:pt x="2237" y="571"/>
                </a:lnTo>
                <a:lnTo>
                  <a:pt x="2239" y="575"/>
                </a:lnTo>
                <a:lnTo>
                  <a:pt x="2237" y="575"/>
                </a:lnTo>
                <a:lnTo>
                  <a:pt x="2233" y="576"/>
                </a:lnTo>
                <a:close/>
                <a:moveTo>
                  <a:pt x="2328" y="489"/>
                </a:moveTo>
                <a:lnTo>
                  <a:pt x="2328" y="493"/>
                </a:lnTo>
                <a:lnTo>
                  <a:pt x="2328" y="498"/>
                </a:lnTo>
                <a:lnTo>
                  <a:pt x="2327" y="498"/>
                </a:lnTo>
                <a:lnTo>
                  <a:pt x="2326" y="499"/>
                </a:lnTo>
                <a:lnTo>
                  <a:pt x="2311" y="499"/>
                </a:lnTo>
                <a:lnTo>
                  <a:pt x="2308" y="499"/>
                </a:lnTo>
                <a:lnTo>
                  <a:pt x="2307" y="499"/>
                </a:lnTo>
                <a:lnTo>
                  <a:pt x="2305" y="498"/>
                </a:lnTo>
                <a:lnTo>
                  <a:pt x="2302" y="498"/>
                </a:lnTo>
                <a:lnTo>
                  <a:pt x="2303" y="505"/>
                </a:lnTo>
                <a:lnTo>
                  <a:pt x="2301" y="505"/>
                </a:lnTo>
                <a:lnTo>
                  <a:pt x="2300" y="505"/>
                </a:lnTo>
                <a:lnTo>
                  <a:pt x="2297" y="505"/>
                </a:lnTo>
                <a:lnTo>
                  <a:pt x="2295" y="505"/>
                </a:lnTo>
                <a:lnTo>
                  <a:pt x="2293" y="505"/>
                </a:lnTo>
                <a:lnTo>
                  <a:pt x="2292" y="505"/>
                </a:lnTo>
                <a:lnTo>
                  <a:pt x="2291" y="505"/>
                </a:lnTo>
                <a:lnTo>
                  <a:pt x="2290" y="505"/>
                </a:lnTo>
                <a:lnTo>
                  <a:pt x="2288" y="505"/>
                </a:lnTo>
                <a:lnTo>
                  <a:pt x="2287" y="505"/>
                </a:lnTo>
                <a:lnTo>
                  <a:pt x="2286" y="505"/>
                </a:lnTo>
                <a:lnTo>
                  <a:pt x="2285" y="505"/>
                </a:lnTo>
                <a:lnTo>
                  <a:pt x="2284" y="505"/>
                </a:lnTo>
                <a:lnTo>
                  <a:pt x="2282" y="505"/>
                </a:lnTo>
                <a:lnTo>
                  <a:pt x="2280" y="505"/>
                </a:lnTo>
                <a:lnTo>
                  <a:pt x="2277" y="505"/>
                </a:lnTo>
                <a:lnTo>
                  <a:pt x="2276" y="505"/>
                </a:lnTo>
                <a:lnTo>
                  <a:pt x="2274" y="505"/>
                </a:lnTo>
                <a:lnTo>
                  <a:pt x="2271" y="505"/>
                </a:lnTo>
                <a:lnTo>
                  <a:pt x="2270" y="499"/>
                </a:lnTo>
                <a:lnTo>
                  <a:pt x="2270" y="494"/>
                </a:lnTo>
                <a:lnTo>
                  <a:pt x="2270" y="489"/>
                </a:lnTo>
                <a:lnTo>
                  <a:pt x="2271" y="489"/>
                </a:lnTo>
                <a:lnTo>
                  <a:pt x="2274" y="488"/>
                </a:lnTo>
                <a:lnTo>
                  <a:pt x="2276" y="488"/>
                </a:lnTo>
                <a:lnTo>
                  <a:pt x="2279" y="486"/>
                </a:lnTo>
                <a:lnTo>
                  <a:pt x="2282" y="486"/>
                </a:lnTo>
                <a:lnTo>
                  <a:pt x="2285" y="485"/>
                </a:lnTo>
                <a:lnTo>
                  <a:pt x="2290" y="484"/>
                </a:lnTo>
                <a:lnTo>
                  <a:pt x="2291" y="484"/>
                </a:lnTo>
                <a:lnTo>
                  <a:pt x="2294" y="484"/>
                </a:lnTo>
                <a:lnTo>
                  <a:pt x="2295" y="483"/>
                </a:lnTo>
                <a:lnTo>
                  <a:pt x="2297" y="483"/>
                </a:lnTo>
                <a:lnTo>
                  <a:pt x="2299" y="483"/>
                </a:lnTo>
                <a:lnTo>
                  <a:pt x="2300" y="485"/>
                </a:lnTo>
                <a:lnTo>
                  <a:pt x="2301" y="486"/>
                </a:lnTo>
                <a:lnTo>
                  <a:pt x="2302" y="488"/>
                </a:lnTo>
                <a:lnTo>
                  <a:pt x="2302" y="489"/>
                </a:lnTo>
                <a:lnTo>
                  <a:pt x="2303" y="489"/>
                </a:lnTo>
                <a:lnTo>
                  <a:pt x="2303" y="490"/>
                </a:lnTo>
                <a:lnTo>
                  <a:pt x="2304" y="489"/>
                </a:lnTo>
                <a:lnTo>
                  <a:pt x="2315" y="485"/>
                </a:lnTo>
                <a:lnTo>
                  <a:pt x="2328" y="483"/>
                </a:lnTo>
                <a:lnTo>
                  <a:pt x="2328" y="489"/>
                </a:lnTo>
                <a:close/>
                <a:moveTo>
                  <a:pt x="768" y="1671"/>
                </a:moveTo>
                <a:lnTo>
                  <a:pt x="768" y="1670"/>
                </a:lnTo>
                <a:lnTo>
                  <a:pt x="766" y="1669"/>
                </a:lnTo>
                <a:lnTo>
                  <a:pt x="766" y="1667"/>
                </a:lnTo>
                <a:lnTo>
                  <a:pt x="766" y="1666"/>
                </a:lnTo>
                <a:lnTo>
                  <a:pt x="766" y="1665"/>
                </a:lnTo>
                <a:lnTo>
                  <a:pt x="768" y="1665"/>
                </a:lnTo>
                <a:lnTo>
                  <a:pt x="769" y="1665"/>
                </a:lnTo>
                <a:lnTo>
                  <a:pt x="770" y="1665"/>
                </a:lnTo>
                <a:lnTo>
                  <a:pt x="771" y="1665"/>
                </a:lnTo>
                <a:lnTo>
                  <a:pt x="772" y="1665"/>
                </a:lnTo>
                <a:lnTo>
                  <a:pt x="773" y="1665"/>
                </a:lnTo>
                <a:lnTo>
                  <a:pt x="774" y="1665"/>
                </a:lnTo>
                <a:lnTo>
                  <a:pt x="776" y="1665"/>
                </a:lnTo>
                <a:lnTo>
                  <a:pt x="777" y="1665"/>
                </a:lnTo>
                <a:lnTo>
                  <a:pt x="778" y="1665"/>
                </a:lnTo>
                <a:lnTo>
                  <a:pt x="778" y="1664"/>
                </a:lnTo>
                <a:lnTo>
                  <a:pt x="778" y="1663"/>
                </a:lnTo>
                <a:lnTo>
                  <a:pt x="778" y="1656"/>
                </a:lnTo>
                <a:lnTo>
                  <a:pt x="777" y="1655"/>
                </a:lnTo>
                <a:lnTo>
                  <a:pt x="776" y="1655"/>
                </a:lnTo>
                <a:lnTo>
                  <a:pt x="774" y="1655"/>
                </a:lnTo>
                <a:lnTo>
                  <a:pt x="773" y="1654"/>
                </a:lnTo>
                <a:lnTo>
                  <a:pt x="772" y="1654"/>
                </a:lnTo>
                <a:lnTo>
                  <a:pt x="771" y="1654"/>
                </a:lnTo>
                <a:lnTo>
                  <a:pt x="770" y="1653"/>
                </a:lnTo>
                <a:lnTo>
                  <a:pt x="769" y="1653"/>
                </a:lnTo>
                <a:lnTo>
                  <a:pt x="768" y="1653"/>
                </a:lnTo>
                <a:lnTo>
                  <a:pt x="768" y="1652"/>
                </a:lnTo>
                <a:lnTo>
                  <a:pt x="766" y="1652"/>
                </a:lnTo>
                <a:lnTo>
                  <a:pt x="765" y="1653"/>
                </a:lnTo>
                <a:lnTo>
                  <a:pt x="764" y="1653"/>
                </a:lnTo>
                <a:lnTo>
                  <a:pt x="763" y="1653"/>
                </a:lnTo>
                <a:lnTo>
                  <a:pt x="762" y="1653"/>
                </a:lnTo>
                <a:lnTo>
                  <a:pt x="762" y="1650"/>
                </a:lnTo>
                <a:lnTo>
                  <a:pt x="761" y="1650"/>
                </a:lnTo>
                <a:lnTo>
                  <a:pt x="763" y="1649"/>
                </a:lnTo>
                <a:lnTo>
                  <a:pt x="765" y="1649"/>
                </a:lnTo>
                <a:lnTo>
                  <a:pt x="766" y="1649"/>
                </a:lnTo>
                <a:lnTo>
                  <a:pt x="766" y="1648"/>
                </a:lnTo>
                <a:lnTo>
                  <a:pt x="766" y="1646"/>
                </a:lnTo>
                <a:lnTo>
                  <a:pt x="765" y="1644"/>
                </a:lnTo>
                <a:lnTo>
                  <a:pt x="765" y="1641"/>
                </a:lnTo>
                <a:lnTo>
                  <a:pt x="765" y="1640"/>
                </a:lnTo>
                <a:lnTo>
                  <a:pt x="765" y="1638"/>
                </a:lnTo>
                <a:lnTo>
                  <a:pt x="765" y="1636"/>
                </a:lnTo>
                <a:lnTo>
                  <a:pt x="765" y="1633"/>
                </a:lnTo>
                <a:lnTo>
                  <a:pt x="765" y="1632"/>
                </a:lnTo>
                <a:lnTo>
                  <a:pt x="764" y="1631"/>
                </a:lnTo>
                <a:lnTo>
                  <a:pt x="764" y="1630"/>
                </a:lnTo>
                <a:lnTo>
                  <a:pt x="764" y="1629"/>
                </a:lnTo>
                <a:lnTo>
                  <a:pt x="764" y="1628"/>
                </a:lnTo>
                <a:lnTo>
                  <a:pt x="765" y="1628"/>
                </a:lnTo>
                <a:lnTo>
                  <a:pt x="766" y="1628"/>
                </a:lnTo>
                <a:lnTo>
                  <a:pt x="768" y="1628"/>
                </a:lnTo>
                <a:lnTo>
                  <a:pt x="769" y="1628"/>
                </a:lnTo>
                <a:lnTo>
                  <a:pt x="770" y="1628"/>
                </a:lnTo>
                <a:lnTo>
                  <a:pt x="779" y="1629"/>
                </a:lnTo>
                <a:lnTo>
                  <a:pt x="779" y="1630"/>
                </a:lnTo>
                <a:lnTo>
                  <a:pt x="779" y="1633"/>
                </a:lnTo>
                <a:lnTo>
                  <a:pt x="779" y="1635"/>
                </a:lnTo>
                <a:lnTo>
                  <a:pt x="779" y="1637"/>
                </a:lnTo>
                <a:lnTo>
                  <a:pt x="779" y="1638"/>
                </a:lnTo>
                <a:lnTo>
                  <a:pt x="779" y="1639"/>
                </a:lnTo>
                <a:lnTo>
                  <a:pt x="779" y="1640"/>
                </a:lnTo>
                <a:lnTo>
                  <a:pt x="781" y="1640"/>
                </a:lnTo>
                <a:lnTo>
                  <a:pt x="782" y="1640"/>
                </a:lnTo>
                <a:lnTo>
                  <a:pt x="783" y="1639"/>
                </a:lnTo>
                <a:lnTo>
                  <a:pt x="785" y="1639"/>
                </a:lnTo>
                <a:lnTo>
                  <a:pt x="786" y="1639"/>
                </a:lnTo>
                <a:lnTo>
                  <a:pt x="787" y="1639"/>
                </a:lnTo>
                <a:lnTo>
                  <a:pt x="788" y="1639"/>
                </a:lnTo>
                <a:lnTo>
                  <a:pt x="788" y="1638"/>
                </a:lnTo>
                <a:lnTo>
                  <a:pt x="788" y="1636"/>
                </a:lnTo>
                <a:lnTo>
                  <a:pt x="788" y="1633"/>
                </a:lnTo>
                <a:lnTo>
                  <a:pt x="788" y="1631"/>
                </a:lnTo>
                <a:lnTo>
                  <a:pt x="788" y="1630"/>
                </a:lnTo>
                <a:lnTo>
                  <a:pt x="788" y="1629"/>
                </a:lnTo>
                <a:lnTo>
                  <a:pt x="788" y="1628"/>
                </a:lnTo>
                <a:lnTo>
                  <a:pt x="790" y="1628"/>
                </a:lnTo>
                <a:lnTo>
                  <a:pt x="791" y="1628"/>
                </a:lnTo>
                <a:lnTo>
                  <a:pt x="793" y="1628"/>
                </a:lnTo>
                <a:lnTo>
                  <a:pt x="794" y="1628"/>
                </a:lnTo>
                <a:lnTo>
                  <a:pt x="796" y="1628"/>
                </a:lnTo>
                <a:lnTo>
                  <a:pt x="797" y="1628"/>
                </a:lnTo>
                <a:lnTo>
                  <a:pt x="799" y="1628"/>
                </a:lnTo>
                <a:lnTo>
                  <a:pt x="800" y="1628"/>
                </a:lnTo>
                <a:lnTo>
                  <a:pt x="803" y="1629"/>
                </a:lnTo>
                <a:lnTo>
                  <a:pt x="806" y="1630"/>
                </a:lnTo>
                <a:lnTo>
                  <a:pt x="806" y="1631"/>
                </a:lnTo>
                <a:lnTo>
                  <a:pt x="806" y="1635"/>
                </a:lnTo>
                <a:lnTo>
                  <a:pt x="806" y="1636"/>
                </a:lnTo>
                <a:lnTo>
                  <a:pt x="808" y="1636"/>
                </a:lnTo>
                <a:lnTo>
                  <a:pt x="811" y="1636"/>
                </a:lnTo>
                <a:lnTo>
                  <a:pt x="812" y="1637"/>
                </a:lnTo>
                <a:lnTo>
                  <a:pt x="813" y="1637"/>
                </a:lnTo>
                <a:lnTo>
                  <a:pt x="814" y="1637"/>
                </a:lnTo>
                <a:lnTo>
                  <a:pt x="815" y="1638"/>
                </a:lnTo>
                <a:lnTo>
                  <a:pt x="816" y="1635"/>
                </a:lnTo>
                <a:lnTo>
                  <a:pt x="816" y="1632"/>
                </a:lnTo>
                <a:lnTo>
                  <a:pt x="816" y="1631"/>
                </a:lnTo>
                <a:lnTo>
                  <a:pt x="813" y="1631"/>
                </a:lnTo>
                <a:lnTo>
                  <a:pt x="813" y="1630"/>
                </a:lnTo>
                <a:lnTo>
                  <a:pt x="813" y="1627"/>
                </a:lnTo>
                <a:lnTo>
                  <a:pt x="813" y="1625"/>
                </a:lnTo>
                <a:lnTo>
                  <a:pt x="813" y="1624"/>
                </a:lnTo>
                <a:lnTo>
                  <a:pt x="813" y="1621"/>
                </a:lnTo>
                <a:lnTo>
                  <a:pt x="813" y="1619"/>
                </a:lnTo>
                <a:lnTo>
                  <a:pt x="813" y="1617"/>
                </a:lnTo>
                <a:lnTo>
                  <a:pt x="813" y="1616"/>
                </a:lnTo>
                <a:lnTo>
                  <a:pt x="813" y="1615"/>
                </a:lnTo>
                <a:lnTo>
                  <a:pt x="813" y="1614"/>
                </a:lnTo>
                <a:lnTo>
                  <a:pt x="813" y="1613"/>
                </a:lnTo>
                <a:lnTo>
                  <a:pt x="813" y="1612"/>
                </a:lnTo>
                <a:lnTo>
                  <a:pt x="814" y="1612"/>
                </a:lnTo>
                <a:lnTo>
                  <a:pt x="815" y="1612"/>
                </a:lnTo>
                <a:lnTo>
                  <a:pt x="815" y="1611"/>
                </a:lnTo>
                <a:lnTo>
                  <a:pt x="815" y="1610"/>
                </a:lnTo>
                <a:lnTo>
                  <a:pt x="816" y="1608"/>
                </a:lnTo>
                <a:lnTo>
                  <a:pt x="817" y="1608"/>
                </a:lnTo>
                <a:lnTo>
                  <a:pt x="819" y="1608"/>
                </a:lnTo>
                <a:lnTo>
                  <a:pt x="820" y="1608"/>
                </a:lnTo>
                <a:lnTo>
                  <a:pt x="821" y="1608"/>
                </a:lnTo>
                <a:lnTo>
                  <a:pt x="822" y="1608"/>
                </a:lnTo>
                <a:lnTo>
                  <a:pt x="827" y="1608"/>
                </a:lnTo>
                <a:lnTo>
                  <a:pt x="827" y="1606"/>
                </a:lnTo>
                <a:lnTo>
                  <a:pt x="827" y="1603"/>
                </a:lnTo>
                <a:lnTo>
                  <a:pt x="827" y="1602"/>
                </a:lnTo>
                <a:lnTo>
                  <a:pt x="827" y="1600"/>
                </a:lnTo>
                <a:lnTo>
                  <a:pt x="827" y="1599"/>
                </a:lnTo>
                <a:lnTo>
                  <a:pt x="827" y="1598"/>
                </a:lnTo>
                <a:lnTo>
                  <a:pt x="827" y="1597"/>
                </a:lnTo>
                <a:lnTo>
                  <a:pt x="827" y="1593"/>
                </a:lnTo>
                <a:lnTo>
                  <a:pt x="827" y="1590"/>
                </a:lnTo>
                <a:lnTo>
                  <a:pt x="827" y="1588"/>
                </a:lnTo>
                <a:lnTo>
                  <a:pt x="827" y="1585"/>
                </a:lnTo>
                <a:lnTo>
                  <a:pt x="827" y="1580"/>
                </a:lnTo>
                <a:lnTo>
                  <a:pt x="827" y="1579"/>
                </a:lnTo>
                <a:lnTo>
                  <a:pt x="825" y="1579"/>
                </a:lnTo>
                <a:lnTo>
                  <a:pt x="825" y="1578"/>
                </a:lnTo>
                <a:lnTo>
                  <a:pt x="824" y="1578"/>
                </a:lnTo>
                <a:lnTo>
                  <a:pt x="823" y="1578"/>
                </a:lnTo>
                <a:lnTo>
                  <a:pt x="822" y="1578"/>
                </a:lnTo>
                <a:lnTo>
                  <a:pt x="822" y="1579"/>
                </a:lnTo>
                <a:lnTo>
                  <a:pt x="821" y="1579"/>
                </a:lnTo>
                <a:lnTo>
                  <a:pt x="821" y="1578"/>
                </a:lnTo>
                <a:lnTo>
                  <a:pt x="821" y="1579"/>
                </a:lnTo>
                <a:lnTo>
                  <a:pt x="821" y="1580"/>
                </a:lnTo>
                <a:lnTo>
                  <a:pt x="821" y="1583"/>
                </a:lnTo>
                <a:lnTo>
                  <a:pt x="819" y="1583"/>
                </a:lnTo>
                <a:lnTo>
                  <a:pt x="815" y="1583"/>
                </a:lnTo>
                <a:lnTo>
                  <a:pt x="815" y="1582"/>
                </a:lnTo>
                <a:lnTo>
                  <a:pt x="811" y="1582"/>
                </a:lnTo>
                <a:lnTo>
                  <a:pt x="811" y="1577"/>
                </a:lnTo>
                <a:lnTo>
                  <a:pt x="815" y="1577"/>
                </a:lnTo>
                <a:lnTo>
                  <a:pt x="816" y="1577"/>
                </a:lnTo>
                <a:lnTo>
                  <a:pt x="817" y="1578"/>
                </a:lnTo>
                <a:lnTo>
                  <a:pt x="817" y="1577"/>
                </a:lnTo>
                <a:lnTo>
                  <a:pt x="817" y="1576"/>
                </a:lnTo>
                <a:lnTo>
                  <a:pt x="819" y="1577"/>
                </a:lnTo>
                <a:lnTo>
                  <a:pt x="820" y="1577"/>
                </a:lnTo>
                <a:lnTo>
                  <a:pt x="821" y="1577"/>
                </a:lnTo>
                <a:lnTo>
                  <a:pt x="822" y="1577"/>
                </a:lnTo>
                <a:lnTo>
                  <a:pt x="823" y="1577"/>
                </a:lnTo>
                <a:lnTo>
                  <a:pt x="824" y="1577"/>
                </a:lnTo>
                <a:lnTo>
                  <a:pt x="824" y="1576"/>
                </a:lnTo>
                <a:lnTo>
                  <a:pt x="825" y="1576"/>
                </a:lnTo>
                <a:lnTo>
                  <a:pt x="827" y="1576"/>
                </a:lnTo>
                <a:lnTo>
                  <a:pt x="828" y="1576"/>
                </a:lnTo>
                <a:lnTo>
                  <a:pt x="828" y="1574"/>
                </a:lnTo>
                <a:lnTo>
                  <a:pt x="829" y="1574"/>
                </a:lnTo>
                <a:lnTo>
                  <a:pt x="830" y="1574"/>
                </a:lnTo>
                <a:lnTo>
                  <a:pt x="830" y="1573"/>
                </a:lnTo>
                <a:lnTo>
                  <a:pt x="831" y="1573"/>
                </a:lnTo>
                <a:lnTo>
                  <a:pt x="831" y="1572"/>
                </a:lnTo>
                <a:lnTo>
                  <a:pt x="832" y="1572"/>
                </a:lnTo>
                <a:lnTo>
                  <a:pt x="833" y="1572"/>
                </a:lnTo>
                <a:lnTo>
                  <a:pt x="833" y="1571"/>
                </a:lnTo>
                <a:lnTo>
                  <a:pt x="834" y="1571"/>
                </a:lnTo>
                <a:lnTo>
                  <a:pt x="836" y="1571"/>
                </a:lnTo>
                <a:lnTo>
                  <a:pt x="837" y="1571"/>
                </a:lnTo>
                <a:lnTo>
                  <a:pt x="838" y="1571"/>
                </a:lnTo>
                <a:lnTo>
                  <a:pt x="839" y="1571"/>
                </a:lnTo>
                <a:lnTo>
                  <a:pt x="840" y="1571"/>
                </a:lnTo>
                <a:lnTo>
                  <a:pt x="841" y="1571"/>
                </a:lnTo>
                <a:lnTo>
                  <a:pt x="842" y="1571"/>
                </a:lnTo>
                <a:lnTo>
                  <a:pt x="842" y="1569"/>
                </a:lnTo>
                <a:lnTo>
                  <a:pt x="840" y="1568"/>
                </a:lnTo>
                <a:lnTo>
                  <a:pt x="837" y="1568"/>
                </a:lnTo>
                <a:lnTo>
                  <a:pt x="837" y="1561"/>
                </a:lnTo>
                <a:lnTo>
                  <a:pt x="837" y="1557"/>
                </a:lnTo>
                <a:lnTo>
                  <a:pt x="837" y="1555"/>
                </a:lnTo>
                <a:lnTo>
                  <a:pt x="837" y="1553"/>
                </a:lnTo>
                <a:lnTo>
                  <a:pt x="838" y="1551"/>
                </a:lnTo>
                <a:lnTo>
                  <a:pt x="838" y="1548"/>
                </a:lnTo>
                <a:lnTo>
                  <a:pt x="838" y="1547"/>
                </a:lnTo>
                <a:lnTo>
                  <a:pt x="838" y="1545"/>
                </a:lnTo>
                <a:lnTo>
                  <a:pt x="838" y="1543"/>
                </a:lnTo>
                <a:lnTo>
                  <a:pt x="838" y="1540"/>
                </a:lnTo>
                <a:lnTo>
                  <a:pt x="838" y="1539"/>
                </a:lnTo>
                <a:lnTo>
                  <a:pt x="838" y="1537"/>
                </a:lnTo>
                <a:lnTo>
                  <a:pt x="838" y="1536"/>
                </a:lnTo>
                <a:lnTo>
                  <a:pt x="838" y="1532"/>
                </a:lnTo>
                <a:lnTo>
                  <a:pt x="838" y="1531"/>
                </a:lnTo>
                <a:lnTo>
                  <a:pt x="838" y="1530"/>
                </a:lnTo>
                <a:lnTo>
                  <a:pt x="838" y="1529"/>
                </a:lnTo>
                <a:lnTo>
                  <a:pt x="838" y="1528"/>
                </a:lnTo>
                <a:lnTo>
                  <a:pt x="838" y="1527"/>
                </a:lnTo>
                <a:lnTo>
                  <a:pt x="838" y="1522"/>
                </a:lnTo>
                <a:lnTo>
                  <a:pt x="839" y="1515"/>
                </a:lnTo>
                <a:lnTo>
                  <a:pt x="839" y="1507"/>
                </a:lnTo>
                <a:lnTo>
                  <a:pt x="840" y="1487"/>
                </a:lnTo>
                <a:lnTo>
                  <a:pt x="839" y="1487"/>
                </a:lnTo>
                <a:lnTo>
                  <a:pt x="838" y="1487"/>
                </a:lnTo>
                <a:lnTo>
                  <a:pt x="838" y="1488"/>
                </a:lnTo>
                <a:lnTo>
                  <a:pt x="837" y="1488"/>
                </a:lnTo>
                <a:lnTo>
                  <a:pt x="836" y="1488"/>
                </a:lnTo>
                <a:lnTo>
                  <a:pt x="836" y="1489"/>
                </a:lnTo>
                <a:lnTo>
                  <a:pt x="834" y="1489"/>
                </a:lnTo>
                <a:lnTo>
                  <a:pt x="833" y="1489"/>
                </a:lnTo>
                <a:lnTo>
                  <a:pt x="833" y="1490"/>
                </a:lnTo>
                <a:lnTo>
                  <a:pt x="832" y="1490"/>
                </a:lnTo>
                <a:lnTo>
                  <a:pt x="831" y="1492"/>
                </a:lnTo>
                <a:lnTo>
                  <a:pt x="830" y="1492"/>
                </a:lnTo>
                <a:lnTo>
                  <a:pt x="829" y="1493"/>
                </a:lnTo>
                <a:lnTo>
                  <a:pt x="829" y="1494"/>
                </a:lnTo>
                <a:lnTo>
                  <a:pt x="829" y="1496"/>
                </a:lnTo>
                <a:lnTo>
                  <a:pt x="829" y="1497"/>
                </a:lnTo>
                <a:lnTo>
                  <a:pt x="829" y="1498"/>
                </a:lnTo>
                <a:lnTo>
                  <a:pt x="829" y="1500"/>
                </a:lnTo>
                <a:lnTo>
                  <a:pt x="829" y="1501"/>
                </a:lnTo>
                <a:lnTo>
                  <a:pt x="828" y="1502"/>
                </a:lnTo>
                <a:lnTo>
                  <a:pt x="827" y="1503"/>
                </a:lnTo>
                <a:lnTo>
                  <a:pt x="824" y="1505"/>
                </a:lnTo>
                <a:lnTo>
                  <a:pt x="822" y="1506"/>
                </a:lnTo>
                <a:lnTo>
                  <a:pt x="822" y="1503"/>
                </a:lnTo>
                <a:lnTo>
                  <a:pt x="822" y="1495"/>
                </a:lnTo>
                <a:lnTo>
                  <a:pt x="819" y="1497"/>
                </a:lnTo>
                <a:lnTo>
                  <a:pt x="817" y="1498"/>
                </a:lnTo>
                <a:lnTo>
                  <a:pt x="816" y="1498"/>
                </a:lnTo>
                <a:lnTo>
                  <a:pt x="813" y="1500"/>
                </a:lnTo>
                <a:lnTo>
                  <a:pt x="813" y="1502"/>
                </a:lnTo>
                <a:lnTo>
                  <a:pt x="813" y="1522"/>
                </a:lnTo>
                <a:lnTo>
                  <a:pt x="812" y="1522"/>
                </a:lnTo>
                <a:lnTo>
                  <a:pt x="807" y="1522"/>
                </a:lnTo>
                <a:lnTo>
                  <a:pt x="806" y="1522"/>
                </a:lnTo>
                <a:lnTo>
                  <a:pt x="803" y="1523"/>
                </a:lnTo>
                <a:lnTo>
                  <a:pt x="803" y="1522"/>
                </a:lnTo>
                <a:lnTo>
                  <a:pt x="803" y="1521"/>
                </a:lnTo>
                <a:lnTo>
                  <a:pt x="803" y="1520"/>
                </a:lnTo>
                <a:lnTo>
                  <a:pt x="803" y="1519"/>
                </a:lnTo>
                <a:lnTo>
                  <a:pt x="803" y="1518"/>
                </a:lnTo>
                <a:lnTo>
                  <a:pt x="804" y="1517"/>
                </a:lnTo>
                <a:lnTo>
                  <a:pt x="804" y="1515"/>
                </a:lnTo>
                <a:lnTo>
                  <a:pt x="804" y="1514"/>
                </a:lnTo>
                <a:lnTo>
                  <a:pt x="804" y="1513"/>
                </a:lnTo>
                <a:lnTo>
                  <a:pt x="804" y="1510"/>
                </a:lnTo>
                <a:lnTo>
                  <a:pt x="804" y="1507"/>
                </a:lnTo>
                <a:lnTo>
                  <a:pt x="804" y="1506"/>
                </a:lnTo>
                <a:lnTo>
                  <a:pt x="804" y="1505"/>
                </a:lnTo>
                <a:lnTo>
                  <a:pt x="804" y="1504"/>
                </a:lnTo>
                <a:lnTo>
                  <a:pt x="804" y="1503"/>
                </a:lnTo>
                <a:lnTo>
                  <a:pt x="803" y="1502"/>
                </a:lnTo>
                <a:lnTo>
                  <a:pt x="799" y="1503"/>
                </a:lnTo>
                <a:lnTo>
                  <a:pt x="799" y="1502"/>
                </a:lnTo>
                <a:lnTo>
                  <a:pt x="799" y="1501"/>
                </a:lnTo>
                <a:lnTo>
                  <a:pt x="799" y="1498"/>
                </a:lnTo>
                <a:lnTo>
                  <a:pt x="797" y="1498"/>
                </a:lnTo>
                <a:lnTo>
                  <a:pt x="794" y="1498"/>
                </a:lnTo>
                <a:lnTo>
                  <a:pt x="795" y="1496"/>
                </a:lnTo>
                <a:lnTo>
                  <a:pt x="795" y="1494"/>
                </a:lnTo>
                <a:lnTo>
                  <a:pt x="795" y="1492"/>
                </a:lnTo>
                <a:lnTo>
                  <a:pt x="795" y="1487"/>
                </a:lnTo>
                <a:lnTo>
                  <a:pt x="794" y="1487"/>
                </a:lnTo>
                <a:lnTo>
                  <a:pt x="794" y="1479"/>
                </a:lnTo>
                <a:lnTo>
                  <a:pt x="797" y="1479"/>
                </a:lnTo>
                <a:lnTo>
                  <a:pt x="800" y="1479"/>
                </a:lnTo>
                <a:lnTo>
                  <a:pt x="804" y="1479"/>
                </a:lnTo>
                <a:lnTo>
                  <a:pt x="805" y="1479"/>
                </a:lnTo>
                <a:lnTo>
                  <a:pt x="806" y="1479"/>
                </a:lnTo>
                <a:lnTo>
                  <a:pt x="807" y="1479"/>
                </a:lnTo>
                <a:lnTo>
                  <a:pt x="808" y="1479"/>
                </a:lnTo>
                <a:lnTo>
                  <a:pt x="811" y="1479"/>
                </a:lnTo>
                <a:lnTo>
                  <a:pt x="812" y="1479"/>
                </a:lnTo>
                <a:lnTo>
                  <a:pt x="812" y="1478"/>
                </a:lnTo>
                <a:lnTo>
                  <a:pt x="812" y="1473"/>
                </a:lnTo>
                <a:lnTo>
                  <a:pt x="812" y="1465"/>
                </a:lnTo>
                <a:lnTo>
                  <a:pt x="806" y="1461"/>
                </a:lnTo>
                <a:lnTo>
                  <a:pt x="804" y="1458"/>
                </a:lnTo>
                <a:lnTo>
                  <a:pt x="802" y="1455"/>
                </a:lnTo>
                <a:lnTo>
                  <a:pt x="800" y="1456"/>
                </a:lnTo>
                <a:lnTo>
                  <a:pt x="800" y="1455"/>
                </a:lnTo>
                <a:lnTo>
                  <a:pt x="799" y="1455"/>
                </a:lnTo>
                <a:lnTo>
                  <a:pt x="798" y="1458"/>
                </a:lnTo>
                <a:lnTo>
                  <a:pt x="798" y="1459"/>
                </a:lnTo>
                <a:lnTo>
                  <a:pt x="796" y="1460"/>
                </a:lnTo>
                <a:lnTo>
                  <a:pt x="796" y="1461"/>
                </a:lnTo>
                <a:lnTo>
                  <a:pt x="794" y="1463"/>
                </a:lnTo>
                <a:lnTo>
                  <a:pt x="794" y="1464"/>
                </a:lnTo>
                <a:lnTo>
                  <a:pt x="793" y="1465"/>
                </a:lnTo>
                <a:lnTo>
                  <a:pt x="790" y="1468"/>
                </a:lnTo>
                <a:lnTo>
                  <a:pt x="789" y="1470"/>
                </a:lnTo>
                <a:lnTo>
                  <a:pt x="793" y="1472"/>
                </a:lnTo>
                <a:lnTo>
                  <a:pt x="791" y="1473"/>
                </a:lnTo>
                <a:lnTo>
                  <a:pt x="791" y="1476"/>
                </a:lnTo>
                <a:lnTo>
                  <a:pt x="790" y="1477"/>
                </a:lnTo>
                <a:lnTo>
                  <a:pt x="789" y="1477"/>
                </a:lnTo>
                <a:lnTo>
                  <a:pt x="788" y="1477"/>
                </a:lnTo>
                <a:lnTo>
                  <a:pt x="786" y="1476"/>
                </a:lnTo>
                <a:lnTo>
                  <a:pt x="783" y="1476"/>
                </a:lnTo>
                <a:lnTo>
                  <a:pt x="782" y="1475"/>
                </a:lnTo>
                <a:lnTo>
                  <a:pt x="780" y="1478"/>
                </a:lnTo>
                <a:lnTo>
                  <a:pt x="780" y="1480"/>
                </a:lnTo>
                <a:lnTo>
                  <a:pt x="779" y="1481"/>
                </a:lnTo>
                <a:lnTo>
                  <a:pt x="778" y="1486"/>
                </a:lnTo>
                <a:lnTo>
                  <a:pt x="778" y="1487"/>
                </a:lnTo>
                <a:lnTo>
                  <a:pt x="777" y="1487"/>
                </a:lnTo>
                <a:lnTo>
                  <a:pt x="764" y="1485"/>
                </a:lnTo>
                <a:lnTo>
                  <a:pt x="764" y="1482"/>
                </a:lnTo>
                <a:lnTo>
                  <a:pt x="763" y="1482"/>
                </a:lnTo>
                <a:lnTo>
                  <a:pt x="762" y="1482"/>
                </a:lnTo>
                <a:lnTo>
                  <a:pt x="761" y="1481"/>
                </a:lnTo>
                <a:lnTo>
                  <a:pt x="761" y="1480"/>
                </a:lnTo>
                <a:lnTo>
                  <a:pt x="760" y="1480"/>
                </a:lnTo>
                <a:lnTo>
                  <a:pt x="759" y="1480"/>
                </a:lnTo>
                <a:lnTo>
                  <a:pt x="757" y="1480"/>
                </a:lnTo>
                <a:lnTo>
                  <a:pt x="756" y="1480"/>
                </a:lnTo>
                <a:lnTo>
                  <a:pt x="755" y="1480"/>
                </a:lnTo>
                <a:lnTo>
                  <a:pt x="754" y="1479"/>
                </a:lnTo>
                <a:lnTo>
                  <a:pt x="754" y="1477"/>
                </a:lnTo>
                <a:lnTo>
                  <a:pt x="754" y="1475"/>
                </a:lnTo>
                <a:lnTo>
                  <a:pt x="754" y="1472"/>
                </a:lnTo>
                <a:lnTo>
                  <a:pt x="752" y="1471"/>
                </a:lnTo>
                <a:lnTo>
                  <a:pt x="749" y="1471"/>
                </a:lnTo>
                <a:lnTo>
                  <a:pt x="747" y="1471"/>
                </a:lnTo>
                <a:lnTo>
                  <a:pt x="745" y="1471"/>
                </a:lnTo>
                <a:lnTo>
                  <a:pt x="744" y="1471"/>
                </a:lnTo>
                <a:lnTo>
                  <a:pt x="744" y="1470"/>
                </a:lnTo>
                <a:lnTo>
                  <a:pt x="743" y="1468"/>
                </a:lnTo>
                <a:lnTo>
                  <a:pt x="741" y="1467"/>
                </a:lnTo>
                <a:lnTo>
                  <a:pt x="741" y="1465"/>
                </a:lnTo>
                <a:lnTo>
                  <a:pt x="741" y="1464"/>
                </a:lnTo>
                <a:lnTo>
                  <a:pt x="740" y="1461"/>
                </a:lnTo>
                <a:lnTo>
                  <a:pt x="740" y="1459"/>
                </a:lnTo>
                <a:lnTo>
                  <a:pt x="739" y="1456"/>
                </a:lnTo>
                <a:lnTo>
                  <a:pt x="738" y="1454"/>
                </a:lnTo>
                <a:lnTo>
                  <a:pt x="735" y="1453"/>
                </a:lnTo>
                <a:lnTo>
                  <a:pt x="734" y="1445"/>
                </a:lnTo>
                <a:lnTo>
                  <a:pt x="727" y="1445"/>
                </a:lnTo>
                <a:lnTo>
                  <a:pt x="720" y="1445"/>
                </a:lnTo>
                <a:lnTo>
                  <a:pt x="720" y="1443"/>
                </a:lnTo>
                <a:lnTo>
                  <a:pt x="720" y="1441"/>
                </a:lnTo>
                <a:lnTo>
                  <a:pt x="720" y="1434"/>
                </a:lnTo>
                <a:lnTo>
                  <a:pt x="719" y="1435"/>
                </a:lnTo>
                <a:lnTo>
                  <a:pt x="718" y="1435"/>
                </a:lnTo>
                <a:lnTo>
                  <a:pt x="715" y="1436"/>
                </a:lnTo>
                <a:lnTo>
                  <a:pt x="714" y="1436"/>
                </a:lnTo>
                <a:lnTo>
                  <a:pt x="713" y="1436"/>
                </a:lnTo>
                <a:lnTo>
                  <a:pt x="713" y="1437"/>
                </a:lnTo>
                <a:lnTo>
                  <a:pt x="712" y="1437"/>
                </a:lnTo>
                <a:lnTo>
                  <a:pt x="711" y="1437"/>
                </a:lnTo>
                <a:lnTo>
                  <a:pt x="710" y="1437"/>
                </a:lnTo>
                <a:lnTo>
                  <a:pt x="709" y="1437"/>
                </a:lnTo>
                <a:lnTo>
                  <a:pt x="707" y="1436"/>
                </a:lnTo>
                <a:lnTo>
                  <a:pt x="706" y="1436"/>
                </a:lnTo>
                <a:lnTo>
                  <a:pt x="705" y="1436"/>
                </a:lnTo>
                <a:lnTo>
                  <a:pt x="705" y="1435"/>
                </a:lnTo>
                <a:lnTo>
                  <a:pt x="704" y="1435"/>
                </a:lnTo>
                <a:lnTo>
                  <a:pt x="703" y="1434"/>
                </a:lnTo>
                <a:lnTo>
                  <a:pt x="702" y="1433"/>
                </a:lnTo>
                <a:lnTo>
                  <a:pt x="701" y="1433"/>
                </a:lnTo>
                <a:lnTo>
                  <a:pt x="701" y="1431"/>
                </a:lnTo>
                <a:lnTo>
                  <a:pt x="701" y="1430"/>
                </a:lnTo>
                <a:lnTo>
                  <a:pt x="701" y="1429"/>
                </a:lnTo>
                <a:lnTo>
                  <a:pt x="701" y="1428"/>
                </a:lnTo>
                <a:lnTo>
                  <a:pt x="701" y="1427"/>
                </a:lnTo>
                <a:lnTo>
                  <a:pt x="700" y="1426"/>
                </a:lnTo>
                <a:lnTo>
                  <a:pt x="700" y="1425"/>
                </a:lnTo>
                <a:lnTo>
                  <a:pt x="701" y="1414"/>
                </a:lnTo>
                <a:lnTo>
                  <a:pt x="701" y="1412"/>
                </a:lnTo>
                <a:lnTo>
                  <a:pt x="701" y="1411"/>
                </a:lnTo>
                <a:lnTo>
                  <a:pt x="701" y="1410"/>
                </a:lnTo>
                <a:lnTo>
                  <a:pt x="700" y="1410"/>
                </a:lnTo>
                <a:lnTo>
                  <a:pt x="700" y="1409"/>
                </a:lnTo>
                <a:lnTo>
                  <a:pt x="700" y="1408"/>
                </a:lnTo>
                <a:lnTo>
                  <a:pt x="698" y="1406"/>
                </a:lnTo>
                <a:lnTo>
                  <a:pt x="698" y="1405"/>
                </a:lnTo>
                <a:lnTo>
                  <a:pt x="697" y="1404"/>
                </a:lnTo>
                <a:lnTo>
                  <a:pt x="696" y="1403"/>
                </a:lnTo>
                <a:lnTo>
                  <a:pt x="695" y="1403"/>
                </a:lnTo>
                <a:lnTo>
                  <a:pt x="695" y="1402"/>
                </a:lnTo>
                <a:lnTo>
                  <a:pt x="694" y="1402"/>
                </a:lnTo>
                <a:lnTo>
                  <a:pt x="693" y="1402"/>
                </a:lnTo>
                <a:lnTo>
                  <a:pt x="693" y="1401"/>
                </a:lnTo>
                <a:lnTo>
                  <a:pt x="692" y="1401"/>
                </a:lnTo>
                <a:lnTo>
                  <a:pt x="689" y="1401"/>
                </a:lnTo>
                <a:lnTo>
                  <a:pt x="688" y="1401"/>
                </a:lnTo>
                <a:lnTo>
                  <a:pt x="687" y="1401"/>
                </a:lnTo>
                <a:lnTo>
                  <a:pt x="686" y="1401"/>
                </a:lnTo>
                <a:lnTo>
                  <a:pt x="685" y="1401"/>
                </a:lnTo>
                <a:lnTo>
                  <a:pt x="684" y="1401"/>
                </a:lnTo>
                <a:lnTo>
                  <a:pt x="683" y="1401"/>
                </a:lnTo>
                <a:lnTo>
                  <a:pt x="681" y="1401"/>
                </a:lnTo>
                <a:lnTo>
                  <a:pt x="680" y="1401"/>
                </a:lnTo>
                <a:lnTo>
                  <a:pt x="680" y="1402"/>
                </a:lnTo>
                <a:lnTo>
                  <a:pt x="679" y="1403"/>
                </a:lnTo>
                <a:lnTo>
                  <a:pt x="679" y="1404"/>
                </a:lnTo>
                <a:lnTo>
                  <a:pt x="679" y="1405"/>
                </a:lnTo>
                <a:lnTo>
                  <a:pt x="679" y="1406"/>
                </a:lnTo>
                <a:lnTo>
                  <a:pt x="679" y="1408"/>
                </a:lnTo>
                <a:lnTo>
                  <a:pt x="678" y="1409"/>
                </a:lnTo>
                <a:lnTo>
                  <a:pt x="678" y="1410"/>
                </a:lnTo>
                <a:lnTo>
                  <a:pt x="678" y="1411"/>
                </a:lnTo>
                <a:lnTo>
                  <a:pt x="678" y="1412"/>
                </a:lnTo>
                <a:lnTo>
                  <a:pt x="677" y="1412"/>
                </a:lnTo>
                <a:lnTo>
                  <a:pt x="677" y="1413"/>
                </a:lnTo>
                <a:lnTo>
                  <a:pt x="677" y="1414"/>
                </a:lnTo>
                <a:lnTo>
                  <a:pt x="677" y="1416"/>
                </a:lnTo>
                <a:lnTo>
                  <a:pt x="677" y="1417"/>
                </a:lnTo>
                <a:lnTo>
                  <a:pt x="676" y="1418"/>
                </a:lnTo>
                <a:lnTo>
                  <a:pt x="676" y="1419"/>
                </a:lnTo>
                <a:lnTo>
                  <a:pt x="676" y="1420"/>
                </a:lnTo>
                <a:lnTo>
                  <a:pt x="676" y="1421"/>
                </a:lnTo>
                <a:lnTo>
                  <a:pt x="675" y="1422"/>
                </a:lnTo>
                <a:lnTo>
                  <a:pt x="675" y="1423"/>
                </a:lnTo>
                <a:lnTo>
                  <a:pt x="673" y="1423"/>
                </a:lnTo>
                <a:lnTo>
                  <a:pt x="673" y="1422"/>
                </a:lnTo>
                <a:lnTo>
                  <a:pt x="672" y="1421"/>
                </a:lnTo>
                <a:lnTo>
                  <a:pt x="672" y="1420"/>
                </a:lnTo>
                <a:lnTo>
                  <a:pt x="672" y="1419"/>
                </a:lnTo>
                <a:lnTo>
                  <a:pt x="671" y="1418"/>
                </a:lnTo>
                <a:lnTo>
                  <a:pt x="671" y="1417"/>
                </a:lnTo>
                <a:lnTo>
                  <a:pt x="671" y="1416"/>
                </a:lnTo>
                <a:lnTo>
                  <a:pt x="670" y="1416"/>
                </a:lnTo>
                <a:lnTo>
                  <a:pt x="669" y="1416"/>
                </a:lnTo>
                <a:lnTo>
                  <a:pt x="668" y="1416"/>
                </a:lnTo>
                <a:lnTo>
                  <a:pt x="668" y="1417"/>
                </a:lnTo>
                <a:lnTo>
                  <a:pt x="667" y="1417"/>
                </a:lnTo>
                <a:lnTo>
                  <a:pt x="666" y="1417"/>
                </a:lnTo>
                <a:lnTo>
                  <a:pt x="664" y="1417"/>
                </a:lnTo>
                <a:lnTo>
                  <a:pt x="663" y="1417"/>
                </a:lnTo>
                <a:lnTo>
                  <a:pt x="663" y="1418"/>
                </a:lnTo>
                <a:lnTo>
                  <a:pt x="662" y="1418"/>
                </a:lnTo>
                <a:lnTo>
                  <a:pt x="662" y="1417"/>
                </a:lnTo>
                <a:lnTo>
                  <a:pt x="662" y="1416"/>
                </a:lnTo>
                <a:lnTo>
                  <a:pt x="662" y="1414"/>
                </a:lnTo>
                <a:lnTo>
                  <a:pt x="662" y="1413"/>
                </a:lnTo>
                <a:lnTo>
                  <a:pt x="662" y="1412"/>
                </a:lnTo>
                <a:lnTo>
                  <a:pt x="662" y="1411"/>
                </a:lnTo>
                <a:lnTo>
                  <a:pt x="662" y="1410"/>
                </a:lnTo>
                <a:lnTo>
                  <a:pt x="662" y="1409"/>
                </a:lnTo>
                <a:lnTo>
                  <a:pt x="662" y="1408"/>
                </a:lnTo>
                <a:lnTo>
                  <a:pt x="662" y="1406"/>
                </a:lnTo>
                <a:lnTo>
                  <a:pt x="662" y="1405"/>
                </a:lnTo>
                <a:lnTo>
                  <a:pt x="662" y="1404"/>
                </a:lnTo>
                <a:lnTo>
                  <a:pt x="662" y="1403"/>
                </a:lnTo>
                <a:lnTo>
                  <a:pt x="662" y="1402"/>
                </a:lnTo>
                <a:lnTo>
                  <a:pt x="662" y="1401"/>
                </a:lnTo>
                <a:lnTo>
                  <a:pt x="661" y="1401"/>
                </a:lnTo>
                <a:lnTo>
                  <a:pt x="660" y="1401"/>
                </a:lnTo>
                <a:lnTo>
                  <a:pt x="659" y="1401"/>
                </a:lnTo>
                <a:lnTo>
                  <a:pt x="659" y="1400"/>
                </a:lnTo>
                <a:lnTo>
                  <a:pt x="658" y="1400"/>
                </a:lnTo>
                <a:lnTo>
                  <a:pt x="656" y="1400"/>
                </a:lnTo>
                <a:lnTo>
                  <a:pt x="655" y="1400"/>
                </a:lnTo>
                <a:lnTo>
                  <a:pt x="655" y="1401"/>
                </a:lnTo>
                <a:lnTo>
                  <a:pt x="654" y="1401"/>
                </a:lnTo>
                <a:lnTo>
                  <a:pt x="654" y="1402"/>
                </a:lnTo>
                <a:lnTo>
                  <a:pt x="653" y="1403"/>
                </a:lnTo>
                <a:lnTo>
                  <a:pt x="653" y="1404"/>
                </a:lnTo>
                <a:lnTo>
                  <a:pt x="653" y="1405"/>
                </a:lnTo>
                <a:lnTo>
                  <a:pt x="653" y="1406"/>
                </a:lnTo>
                <a:lnTo>
                  <a:pt x="652" y="1406"/>
                </a:lnTo>
                <a:lnTo>
                  <a:pt x="652" y="1408"/>
                </a:lnTo>
                <a:lnTo>
                  <a:pt x="652" y="1409"/>
                </a:lnTo>
                <a:lnTo>
                  <a:pt x="652" y="1410"/>
                </a:lnTo>
                <a:lnTo>
                  <a:pt x="651" y="1409"/>
                </a:lnTo>
                <a:lnTo>
                  <a:pt x="651" y="1410"/>
                </a:lnTo>
                <a:lnTo>
                  <a:pt x="651" y="1411"/>
                </a:lnTo>
                <a:lnTo>
                  <a:pt x="651" y="1412"/>
                </a:lnTo>
                <a:lnTo>
                  <a:pt x="650" y="1413"/>
                </a:lnTo>
                <a:lnTo>
                  <a:pt x="650" y="1414"/>
                </a:lnTo>
                <a:lnTo>
                  <a:pt x="650" y="1416"/>
                </a:lnTo>
                <a:lnTo>
                  <a:pt x="648" y="1416"/>
                </a:lnTo>
                <a:lnTo>
                  <a:pt x="648" y="1417"/>
                </a:lnTo>
                <a:lnTo>
                  <a:pt x="647" y="1417"/>
                </a:lnTo>
                <a:lnTo>
                  <a:pt x="647" y="1418"/>
                </a:lnTo>
                <a:lnTo>
                  <a:pt x="647" y="1419"/>
                </a:lnTo>
                <a:lnTo>
                  <a:pt x="647" y="1420"/>
                </a:lnTo>
                <a:lnTo>
                  <a:pt x="647" y="1421"/>
                </a:lnTo>
                <a:lnTo>
                  <a:pt x="647" y="1422"/>
                </a:lnTo>
                <a:lnTo>
                  <a:pt x="647" y="1423"/>
                </a:lnTo>
                <a:lnTo>
                  <a:pt x="647" y="1425"/>
                </a:lnTo>
                <a:lnTo>
                  <a:pt x="647" y="1426"/>
                </a:lnTo>
                <a:lnTo>
                  <a:pt x="647" y="1427"/>
                </a:lnTo>
                <a:lnTo>
                  <a:pt x="646" y="1428"/>
                </a:lnTo>
                <a:lnTo>
                  <a:pt x="646" y="1429"/>
                </a:lnTo>
                <a:lnTo>
                  <a:pt x="646" y="1430"/>
                </a:lnTo>
                <a:lnTo>
                  <a:pt x="646" y="1431"/>
                </a:lnTo>
                <a:lnTo>
                  <a:pt x="646" y="1433"/>
                </a:lnTo>
                <a:lnTo>
                  <a:pt x="646" y="1434"/>
                </a:lnTo>
                <a:lnTo>
                  <a:pt x="646" y="1435"/>
                </a:lnTo>
                <a:lnTo>
                  <a:pt x="646" y="1436"/>
                </a:lnTo>
                <a:lnTo>
                  <a:pt x="646" y="1437"/>
                </a:lnTo>
                <a:lnTo>
                  <a:pt x="646" y="1438"/>
                </a:lnTo>
                <a:lnTo>
                  <a:pt x="645" y="1438"/>
                </a:lnTo>
                <a:lnTo>
                  <a:pt x="645" y="1439"/>
                </a:lnTo>
                <a:lnTo>
                  <a:pt x="645" y="1441"/>
                </a:lnTo>
                <a:lnTo>
                  <a:pt x="641" y="1448"/>
                </a:lnTo>
                <a:lnTo>
                  <a:pt x="630" y="1465"/>
                </a:lnTo>
                <a:lnTo>
                  <a:pt x="628" y="1468"/>
                </a:lnTo>
                <a:lnTo>
                  <a:pt x="625" y="1475"/>
                </a:lnTo>
                <a:lnTo>
                  <a:pt x="611" y="1475"/>
                </a:lnTo>
                <a:lnTo>
                  <a:pt x="610" y="1475"/>
                </a:lnTo>
                <a:lnTo>
                  <a:pt x="610" y="1473"/>
                </a:lnTo>
                <a:lnTo>
                  <a:pt x="610" y="1471"/>
                </a:lnTo>
                <a:lnTo>
                  <a:pt x="610" y="1469"/>
                </a:lnTo>
                <a:lnTo>
                  <a:pt x="610" y="1468"/>
                </a:lnTo>
                <a:lnTo>
                  <a:pt x="610" y="1467"/>
                </a:lnTo>
                <a:lnTo>
                  <a:pt x="610" y="1465"/>
                </a:lnTo>
                <a:lnTo>
                  <a:pt x="610" y="1464"/>
                </a:lnTo>
                <a:lnTo>
                  <a:pt x="610" y="1462"/>
                </a:lnTo>
                <a:lnTo>
                  <a:pt x="609" y="1462"/>
                </a:lnTo>
                <a:lnTo>
                  <a:pt x="608" y="1462"/>
                </a:lnTo>
                <a:lnTo>
                  <a:pt x="608" y="1461"/>
                </a:lnTo>
                <a:lnTo>
                  <a:pt x="607" y="1461"/>
                </a:lnTo>
                <a:lnTo>
                  <a:pt x="602" y="1461"/>
                </a:lnTo>
                <a:lnTo>
                  <a:pt x="600" y="1460"/>
                </a:lnTo>
                <a:lnTo>
                  <a:pt x="597" y="1456"/>
                </a:lnTo>
                <a:lnTo>
                  <a:pt x="595" y="1458"/>
                </a:lnTo>
                <a:lnTo>
                  <a:pt x="593" y="1459"/>
                </a:lnTo>
                <a:lnTo>
                  <a:pt x="592" y="1460"/>
                </a:lnTo>
                <a:lnTo>
                  <a:pt x="588" y="1462"/>
                </a:lnTo>
                <a:lnTo>
                  <a:pt x="590" y="1458"/>
                </a:lnTo>
                <a:lnTo>
                  <a:pt x="591" y="1458"/>
                </a:lnTo>
                <a:lnTo>
                  <a:pt x="588" y="1456"/>
                </a:lnTo>
                <a:lnTo>
                  <a:pt x="590" y="1454"/>
                </a:lnTo>
                <a:lnTo>
                  <a:pt x="590" y="1453"/>
                </a:lnTo>
                <a:lnTo>
                  <a:pt x="590" y="1452"/>
                </a:lnTo>
                <a:lnTo>
                  <a:pt x="591" y="1452"/>
                </a:lnTo>
                <a:lnTo>
                  <a:pt x="591" y="1451"/>
                </a:lnTo>
                <a:lnTo>
                  <a:pt x="591" y="1450"/>
                </a:lnTo>
                <a:lnTo>
                  <a:pt x="592" y="1448"/>
                </a:lnTo>
                <a:lnTo>
                  <a:pt x="592" y="1447"/>
                </a:lnTo>
                <a:lnTo>
                  <a:pt x="592" y="1446"/>
                </a:lnTo>
                <a:lnTo>
                  <a:pt x="593" y="1443"/>
                </a:lnTo>
                <a:lnTo>
                  <a:pt x="594" y="1443"/>
                </a:lnTo>
                <a:lnTo>
                  <a:pt x="594" y="1442"/>
                </a:lnTo>
                <a:lnTo>
                  <a:pt x="594" y="1441"/>
                </a:lnTo>
                <a:lnTo>
                  <a:pt x="594" y="1439"/>
                </a:lnTo>
                <a:lnTo>
                  <a:pt x="594" y="1438"/>
                </a:lnTo>
                <a:lnTo>
                  <a:pt x="595" y="1438"/>
                </a:lnTo>
                <a:lnTo>
                  <a:pt x="595" y="1437"/>
                </a:lnTo>
                <a:lnTo>
                  <a:pt x="595" y="1436"/>
                </a:lnTo>
                <a:lnTo>
                  <a:pt x="596" y="1435"/>
                </a:lnTo>
                <a:lnTo>
                  <a:pt x="596" y="1434"/>
                </a:lnTo>
                <a:lnTo>
                  <a:pt x="597" y="1433"/>
                </a:lnTo>
                <a:lnTo>
                  <a:pt x="597" y="1431"/>
                </a:lnTo>
                <a:lnTo>
                  <a:pt x="597" y="1430"/>
                </a:lnTo>
                <a:lnTo>
                  <a:pt x="596" y="1430"/>
                </a:lnTo>
                <a:lnTo>
                  <a:pt x="595" y="1430"/>
                </a:lnTo>
                <a:lnTo>
                  <a:pt x="594" y="1430"/>
                </a:lnTo>
                <a:lnTo>
                  <a:pt x="593" y="1430"/>
                </a:lnTo>
                <a:lnTo>
                  <a:pt x="592" y="1430"/>
                </a:lnTo>
                <a:lnTo>
                  <a:pt x="592" y="1429"/>
                </a:lnTo>
                <a:lnTo>
                  <a:pt x="592" y="1428"/>
                </a:lnTo>
                <a:lnTo>
                  <a:pt x="592" y="1427"/>
                </a:lnTo>
                <a:lnTo>
                  <a:pt x="591" y="1427"/>
                </a:lnTo>
                <a:lnTo>
                  <a:pt x="590" y="1427"/>
                </a:lnTo>
                <a:lnTo>
                  <a:pt x="588" y="1427"/>
                </a:lnTo>
                <a:lnTo>
                  <a:pt x="587" y="1427"/>
                </a:lnTo>
                <a:lnTo>
                  <a:pt x="586" y="1427"/>
                </a:lnTo>
                <a:lnTo>
                  <a:pt x="585" y="1427"/>
                </a:lnTo>
                <a:lnTo>
                  <a:pt x="584" y="1427"/>
                </a:lnTo>
                <a:lnTo>
                  <a:pt x="583" y="1427"/>
                </a:lnTo>
                <a:lnTo>
                  <a:pt x="582" y="1427"/>
                </a:lnTo>
                <a:lnTo>
                  <a:pt x="578" y="1427"/>
                </a:lnTo>
                <a:lnTo>
                  <a:pt x="577" y="1427"/>
                </a:lnTo>
                <a:lnTo>
                  <a:pt x="576" y="1427"/>
                </a:lnTo>
                <a:lnTo>
                  <a:pt x="573" y="1427"/>
                </a:lnTo>
                <a:lnTo>
                  <a:pt x="570" y="1427"/>
                </a:lnTo>
                <a:lnTo>
                  <a:pt x="565" y="1427"/>
                </a:lnTo>
                <a:lnTo>
                  <a:pt x="563" y="1427"/>
                </a:lnTo>
                <a:lnTo>
                  <a:pt x="562" y="1427"/>
                </a:lnTo>
                <a:lnTo>
                  <a:pt x="561" y="1427"/>
                </a:lnTo>
                <a:lnTo>
                  <a:pt x="560" y="1427"/>
                </a:lnTo>
                <a:lnTo>
                  <a:pt x="559" y="1427"/>
                </a:lnTo>
                <a:lnTo>
                  <a:pt x="558" y="1427"/>
                </a:lnTo>
                <a:lnTo>
                  <a:pt x="557" y="1427"/>
                </a:lnTo>
                <a:lnTo>
                  <a:pt x="555" y="1427"/>
                </a:lnTo>
                <a:lnTo>
                  <a:pt x="551" y="1426"/>
                </a:lnTo>
                <a:lnTo>
                  <a:pt x="548" y="1426"/>
                </a:lnTo>
                <a:lnTo>
                  <a:pt x="551" y="1422"/>
                </a:lnTo>
                <a:lnTo>
                  <a:pt x="555" y="1417"/>
                </a:lnTo>
                <a:lnTo>
                  <a:pt x="565" y="1405"/>
                </a:lnTo>
                <a:lnTo>
                  <a:pt x="566" y="1405"/>
                </a:lnTo>
                <a:lnTo>
                  <a:pt x="567" y="1405"/>
                </a:lnTo>
                <a:lnTo>
                  <a:pt x="567" y="1404"/>
                </a:lnTo>
                <a:lnTo>
                  <a:pt x="568" y="1404"/>
                </a:lnTo>
                <a:lnTo>
                  <a:pt x="569" y="1404"/>
                </a:lnTo>
                <a:lnTo>
                  <a:pt x="569" y="1403"/>
                </a:lnTo>
                <a:lnTo>
                  <a:pt x="568" y="1403"/>
                </a:lnTo>
                <a:lnTo>
                  <a:pt x="567" y="1403"/>
                </a:lnTo>
                <a:lnTo>
                  <a:pt x="566" y="1403"/>
                </a:lnTo>
                <a:lnTo>
                  <a:pt x="566" y="1402"/>
                </a:lnTo>
                <a:lnTo>
                  <a:pt x="565" y="1402"/>
                </a:lnTo>
                <a:lnTo>
                  <a:pt x="563" y="1402"/>
                </a:lnTo>
                <a:lnTo>
                  <a:pt x="562" y="1401"/>
                </a:lnTo>
                <a:lnTo>
                  <a:pt x="561" y="1401"/>
                </a:lnTo>
                <a:lnTo>
                  <a:pt x="560" y="1401"/>
                </a:lnTo>
                <a:lnTo>
                  <a:pt x="559" y="1400"/>
                </a:lnTo>
                <a:lnTo>
                  <a:pt x="558" y="1400"/>
                </a:lnTo>
                <a:lnTo>
                  <a:pt x="557" y="1399"/>
                </a:lnTo>
                <a:lnTo>
                  <a:pt x="555" y="1399"/>
                </a:lnTo>
                <a:lnTo>
                  <a:pt x="554" y="1399"/>
                </a:lnTo>
                <a:lnTo>
                  <a:pt x="553" y="1397"/>
                </a:lnTo>
                <a:lnTo>
                  <a:pt x="552" y="1397"/>
                </a:lnTo>
                <a:lnTo>
                  <a:pt x="551" y="1397"/>
                </a:lnTo>
                <a:lnTo>
                  <a:pt x="551" y="1396"/>
                </a:lnTo>
                <a:lnTo>
                  <a:pt x="550" y="1396"/>
                </a:lnTo>
                <a:lnTo>
                  <a:pt x="549" y="1396"/>
                </a:lnTo>
                <a:lnTo>
                  <a:pt x="548" y="1396"/>
                </a:lnTo>
                <a:lnTo>
                  <a:pt x="548" y="1395"/>
                </a:lnTo>
                <a:lnTo>
                  <a:pt x="546" y="1395"/>
                </a:lnTo>
                <a:lnTo>
                  <a:pt x="545" y="1395"/>
                </a:lnTo>
                <a:lnTo>
                  <a:pt x="544" y="1394"/>
                </a:lnTo>
                <a:lnTo>
                  <a:pt x="543" y="1394"/>
                </a:lnTo>
                <a:lnTo>
                  <a:pt x="542" y="1394"/>
                </a:lnTo>
                <a:lnTo>
                  <a:pt x="542" y="1393"/>
                </a:lnTo>
                <a:lnTo>
                  <a:pt x="541" y="1393"/>
                </a:lnTo>
                <a:lnTo>
                  <a:pt x="540" y="1393"/>
                </a:lnTo>
                <a:lnTo>
                  <a:pt x="540" y="1392"/>
                </a:lnTo>
                <a:lnTo>
                  <a:pt x="538" y="1392"/>
                </a:lnTo>
                <a:lnTo>
                  <a:pt x="537" y="1391"/>
                </a:lnTo>
                <a:lnTo>
                  <a:pt x="536" y="1391"/>
                </a:lnTo>
                <a:lnTo>
                  <a:pt x="536" y="1389"/>
                </a:lnTo>
                <a:lnTo>
                  <a:pt x="535" y="1389"/>
                </a:lnTo>
                <a:lnTo>
                  <a:pt x="535" y="1388"/>
                </a:lnTo>
                <a:lnTo>
                  <a:pt x="534" y="1388"/>
                </a:lnTo>
                <a:lnTo>
                  <a:pt x="533" y="1387"/>
                </a:lnTo>
                <a:lnTo>
                  <a:pt x="532" y="1386"/>
                </a:lnTo>
                <a:lnTo>
                  <a:pt x="529" y="1385"/>
                </a:lnTo>
                <a:lnTo>
                  <a:pt x="528" y="1384"/>
                </a:lnTo>
                <a:lnTo>
                  <a:pt x="527" y="1384"/>
                </a:lnTo>
                <a:lnTo>
                  <a:pt x="527" y="1383"/>
                </a:lnTo>
                <a:lnTo>
                  <a:pt x="526" y="1383"/>
                </a:lnTo>
                <a:lnTo>
                  <a:pt x="524" y="1382"/>
                </a:lnTo>
                <a:lnTo>
                  <a:pt x="523" y="1382"/>
                </a:lnTo>
                <a:lnTo>
                  <a:pt x="523" y="1380"/>
                </a:lnTo>
                <a:lnTo>
                  <a:pt x="521" y="1380"/>
                </a:lnTo>
                <a:lnTo>
                  <a:pt x="520" y="1380"/>
                </a:lnTo>
                <a:lnTo>
                  <a:pt x="518" y="1379"/>
                </a:lnTo>
                <a:lnTo>
                  <a:pt x="517" y="1378"/>
                </a:lnTo>
                <a:lnTo>
                  <a:pt x="516" y="1378"/>
                </a:lnTo>
                <a:lnTo>
                  <a:pt x="515" y="1378"/>
                </a:lnTo>
                <a:lnTo>
                  <a:pt x="515" y="1377"/>
                </a:lnTo>
                <a:lnTo>
                  <a:pt x="514" y="1377"/>
                </a:lnTo>
                <a:lnTo>
                  <a:pt x="512" y="1377"/>
                </a:lnTo>
                <a:lnTo>
                  <a:pt x="511" y="1376"/>
                </a:lnTo>
                <a:lnTo>
                  <a:pt x="510" y="1376"/>
                </a:lnTo>
                <a:lnTo>
                  <a:pt x="509" y="1376"/>
                </a:lnTo>
                <a:lnTo>
                  <a:pt x="509" y="1375"/>
                </a:lnTo>
                <a:lnTo>
                  <a:pt x="508" y="1375"/>
                </a:lnTo>
                <a:lnTo>
                  <a:pt x="507" y="1375"/>
                </a:lnTo>
                <a:lnTo>
                  <a:pt x="506" y="1375"/>
                </a:lnTo>
                <a:lnTo>
                  <a:pt x="506" y="1374"/>
                </a:lnTo>
                <a:lnTo>
                  <a:pt x="504" y="1374"/>
                </a:lnTo>
                <a:lnTo>
                  <a:pt x="502" y="1372"/>
                </a:lnTo>
                <a:lnTo>
                  <a:pt x="501" y="1372"/>
                </a:lnTo>
                <a:lnTo>
                  <a:pt x="500" y="1372"/>
                </a:lnTo>
                <a:lnTo>
                  <a:pt x="497" y="1371"/>
                </a:lnTo>
                <a:lnTo>
                  <a:pt x="497" y="1370"/>
                </a:lnTo>
                <a:lnTo>
                  <a:pt x="495" y="1370"/>
                </a:lnTo>
                <a:lnTo>
                  <a:pt x="492" y="1369"/>
                </a:lnTo>
                <a:lnTo>
                  <a:pt x="491" y="1368"/>
                </a:lnTo>
                <a:lnTo>
                  <a:pt x="490" y="1368"/>
                </a:lnTo>
                <a:lnTo>
                  <a:pt x="489" y="1368"/>
                </a:lnTo>
                <a:lnTo>
                  <a:pt x="489" y="1367"/>
                </a:lnTo>
                <a:lnTo>
                  <a:pt x="487" y="1367"/>
                </a:lnTo>
                <a:lnTo>
                  <a:pt x="486" y="1368"/>
                </a:lnTo>
                <a:lnTo>
                  <a:pt x="486" y="1369"/>
                </a:lnTo>
                <a:lnTo>
                  <a:pt x="483" y="1371"/>
                </a:lnTo>
                <a:lnTo>
                  <a:pt x="482" y="1372"/>
                </a:lnTo>
                <a:lnTo>
                  <a:pt x="481" y="1374"/>
                </a:lnTo>
                <a:lnTo>
                  <a:pt x="480" y="1375"/>
                </a:lnTo>
                <a:lnTo>
                  <a:pt x="478" y="1376"/>
                </a:lnTo>
                <a:lnTo>
                  <a:pt x="477" y="1376"/>
                </a:lnTo>
                <a:lnTo>
                  <a:pt x="476" y="1377"/>
                </a:lnTo>
                <a:lnTo>
                  <a:pt x="475" y="1377"/>
                </a:lnTo>
                <a:lnTo>
                  <a:pt x="474" y="1378"/>
                </a:lnTo>
                <a:lnTo>
                  <a:pt x="472" y="1378"/>
                </a:lnTo>
                <a:lnTo>
                  <a:pt x="465" y="1380"/>
                </a:lnTo>
                <a:lnTo>
                  <a:pt x="462" y="1382"/>
                </a:lnTo>
                <a:lnTo>
                  <a:pt x="445" y="1386"/>
                </a:lnTo>
                <a:lnTo>
                  <a:pt x="444" y="1386"/>
                </a:lnTo>
                <a:lnTo>
                  <a:pt x="442" y="1386"/>
                </a:lnTo>
                <a:lnTo>
                  <a:pt x="436" y="1388"/>
                </a:lnTo>
                <a:lnTo>
                  <a:pt x="434" y="1388"/>
                </a:lnTo>
                <a:lnTo>
                  <a:pt x="423" y="1393"/>
                </a:lnTo>
                <a:lnTo>
                  <a:pt x="422" y="1393"/>
                </a:lnTo>
                <a:lnTo>
                  <a:pt x="421" y="1393"/>
                </a:lnTo>
                <a:lnTo>
                  <a:pt x="421" y="1394"/>
                </a:lnTo>
                <a:lnTo>
                  <a:pt x="419" y="1394"/>
                </a:lnTo>
                <a:lnTo>
                  <a:pt x="418" y="1394"/>
                </a:lnTo>
                <a:lnTo>
                  <a:pt x="417" y="1395"/>
                </a:lnTo>
                <a:lnTo>
                  <a:pt x="416" y="1395"/>
                </a:lnTo>
                <a:lnTo>
                  <a:pt x="415" y="1395"/>
                </a:lnTo>
                <a:lnTo>
                  <a:pt x="414" y="1395"/>
                </a:lnTo>
                <a:lnTo>
                  <a:pt x="413" y="1395"/>
                </a:lnTo>
                <a:lnTo>
                  <a:pt x="411" y="1395"/>
                </a:lnTo>
                <a:lnTo>
                  <a:pt x="410" y="1395"/>
                </a:lnTo>
                <a:lnTo>
                  <a:pt x="409" y="1395"/>
                </a:lnTo>
                <a:lnTo>
                  <a:pt x="408" y="1395"/>
                </a:lnTo>
                <a:lnTo>
                  <a:pt x="407" y="1395"/>
                </a:lnTo>
                <a:lnTo>
                  <a:pt x="406" y="1395"/>
                </a:lnTo>
                <a:lnTo>
                  <a:pt x="405" y="1395"/>
                </a:lnTo>
                <a:lnTo>
                  <a:pt x="404" y="1395"/>
                </a:lnTo>
                <a:lnTo>
                  <a:pt x="404" y="1378"/>
                </a:lnTo>
                <a:lnTo>
                  <a:pt x="404" y="1376"/>
                </a:lnTo>
                <a:lnTo>
                  <a:pt x="404" y="1374"/>
                </a:lnTo>
                <a:lnTo>
                  <a:pt x="394" y="1372"/>
                </a:lnTo>
                <a:lnTo>
                  <a:pt x="389" y="1371"/>
                </a:lnTo>
                <a:lnTo>
                  <a:pt x="364" y="1368"/>
                </a:lnTo>
                <a:lnTo>
                  <a:pt x="362" y="1368"/>
                </a:lnTo>
                <a:lnTo>
                  <a:pt x="359" y="1368"/>
                </a:lnTo>
                <a:lnTo>
                  <a:pt x="358" y="1368"/>
                </a:lnTo>
                <a:lnTo>
                  <a:pt x="358" y="1367"/>
                </a:lnTo>
                <a:lnTo>
                  <a:pt x="358" y="1366"/>
                </a:lnTo>
                <a:lnTo>
                  <a:pt x="358" y="1365"/>
                </a:lnTo>
                <a:lnTo>
                  <a:pt x="358" y="1363"/>
                </a:lnTo>
                <a:lnTo>
                  <a:pt x="358" y="1362"/>
                </a:lnTo>
                <a:lnTo>
                  <a:pt x="358" y="1359"/>
                </a:lnTo>
                <a:lnTo>
                  <a:pt x="358" y="1357"/>
                </a:lnTo>
                <a:lnTo>
                  <a:pt x="358" y="1354"/>
                </a:lnTo>
                <a:lnTo>
                  <a:pt x="358" y="1350"/>
                </a:lnTo>
                <a:lnTo>
                  <a:pt x="359" y="1346"/>
                </a:lnTo>
                <a:lnTo>
                  <a:pt x="359" y="1345"/>
                </a:lnTo>
                <a:lnTo>
                  <a:pt x="359" y="1344"/>
                </a:lnTo>
                <a:lnTo>
                  <a:pt x="359" y="1343"/>
                </a:lnTo>
                <a:lnTo>
                  <a:pt x="358" y="1342"/>
                </a:lnTo>
                <a:lnTo>
                  <a:pt x="358" y="1341"/>
                </a:lnTo>
                <a:lnTo>
                  <a:pt x="358" y="1340"/>
                </a:lnTo>
                <a:lnTo>
                  <a:pt x="358" y="1338"/>
                </a:lnTo>
                <a:lnTo>
                  <a:pt x="358" y="1337"/>
                </a:lnTo>
                <a:lnTo>
                  <a:pt x="358" y="1336"/>
                </a:lnTo>
                <a:lnTo>
                  <a:pt x="358" y="1335"/>
                </a:lnTo>
                <a:lnTo>
                  <a:pt x="358" y="1334"/>
                </a:lnTo>
                <a:lnTo>
                  <a:pt x="357" y="1334"/>
                </a:lnTo>
                <a:lnTo>
                  <a:pt x="357" y="1333"/>
                </a:lnTo>
                <a:lnTo>
                  <a:pt x="357" y="1332"/>
                </a:lnTo>
                <a:lnTo>
                  <a:pt x="357" y="1330"/>
                </a:lnTo>
                <a:lnTo>
                  <a:pt x="356" y="1330"/>
                </a:lnTo>
                <a:lnTo>
                  <a:pt x="356" y="1329"/>
                </a:lnTo>
                <a:lnTo>
                  <a:pt x="355" y="1328"/>
                </a:lnTo>
                <a:lnTo>
                  <a:pt x="355" y="1327"/>
                </a:lnTo>
                <a:lnTo>
                  <a:pt x="354" y="1327"/>
                </a:lnTo>
                <a:lnTo>
                  <a:pt x="354" y="1326"/>
                </a:lnTo>
                <a:lnTo>
                  <a:pt x="352" y="1326"/>
                </a:lnTo>
                <a:lnTo>
                  <a:pt x="352" y="1325"/>
                </a:lnTo>
                <a:lnTo>
                  <a:pt x="351" y="1325"/>
                </a:lnTo>
                <a:lnTo>
                  <a:pt x="351" y="1324"/>
                </a:lnTo>
                <a:lnTo>
                  <a:pt x="350" y="1324"/>
                </a:lnTo>
                <a:lnTo>
                  <a:pt x="350" y="1323"/>
                </a:lnTo>
                <a:lnTo>
                  <a:pt x="349" y="1323"/>
                </a:lnTo>
                <a:lnTo>
                  <a:pt x="349" y="1321"/>
                </a:lnTo>
                <a:lnTo>
                  <a:pt x="348" y="1320"/>
                </a:lnTo>
                <a:lnTo>
                  <a:pt x="348" y="1319"/>
                </a:lnTo>
                <a:lnTo>
                  <a:pt x="347" y="1318"/>
                </a:lnTo>
                <a:lnTo>
                  <a:pt x="347" y="1317"/>
                </a:lnTo>
                <a:lnTo>
                  <a:pt x="347" y="1316"/>
                </a:lnTo>
                <a:lnTo>
                  <a:pt x="347" y="1315"/>
                </a:lnTo>
                <a:lnTo>
                  <a:pt x="347" y="1313"/>
                </a:lnTo>
                <a:lnTo>
                  <a:pt x="347" y="1312"/>
                </a:lnTo>
                <a:lnTo>
                  <a:pt x="347" y="1311"/>
                </a:lnTo>
                <a:lnTo>
                  <a:pt x="347" y="1310"/>
                </a:lnTo>
                <a:lnTo>
                  <a:pt x="347" y="1309"/>
                </a:lnTo>
                <a:lnTo>
                  <a:pt x="347" y="1307"/>
                </a:lnTo>
                <a:lnTo>
                  <a:pt x="347" y="1306"/>
                </a:lnTo>
                <a:lnTo>
                  <a:pt x="347" y="1304"/>
                </a:lnTo>
                <a:lnTo>
                  <a:pt x="348" y="1304"/>
                </a:lnTo>
                <a:lnTo>
                  <a:pt x="348" y="1302"/>
                </a:lnTo>
                <a:lnTo>
                  <a:pt x="348" y="1301"/>
                </a:lnTo>
                <a:lnTo>
                  <a:pt x="348" y="1300"/>
                </a:lnTo>
                <a:lnTo>
                  <a:pt x="349" y="1300"/>
                </a:lnTo>
                <a:lnTo>
                  <a:pt x="349" y="1299"/>
                </a:lnTo>
                <a:lnTo>
                  <a:pt x="349" y="1298"/>
                </a:lnTo>
                <a:lnTo>
                  <a:pt x="349" y="1296"/>
                </a:lnTo>
                <a:lnTo>
                  <a:pt x="349" y="1295"/>
                </a:lnTo>
                <a:lnTo>
                  <a:pt x="349" y="1294"/>
                </a:lnTo>
                <a:lnTo>
                  <a:pt x="349" y="1293"/>
                </a:lnTo>
                <a:lnTo>
                  <a:pt x="349" y="1285"/>
                </a:lnTo>
                <a:lnTo>
                  <a:pt x="349" y="1276"/>
                </a:lnTo>
                <a:lnTo>
                  <a:pt x="349" y="1275"/>
                </a:lnTo>
                <a:lnTo>
                  <a:pt x="350" y="1271"/>
                </a:lnTo>
                <a:lnTo>
                  <a:pt x="350" y="1270"/>
                </a:lnTo>
                <a:lnTo>
                  <a:pt x="350" y="1268"/>
                </a:lnTo>
                <a:lnTo>
                  <a:pt x="350" y="1267"/>
                </a:lnTo>
                <a:lnTo>
                  <a:pt x="350" y="1266"/>
                </a:lnTo>
                <a:lnTo>
                  <a:pt x="350" y="1260"/>
                </a:lnTo>
                <a:lnTo>
                  <a:pt x="350" y="1259"/>
                </a:lnTo>
                <a:lnTo>
                  <a:pt x="350" y="1258"/>
                </a:lnTo>
                <a:lnTo>
                  <a:pt x="351" y="1257"/>
                </a:lnTo>
                <a:lnTo>
                  <a:pt x="351" y="1256"/>
                </a:lnTo>
                <a:lnTo>
                  <a:pt x="351" y="1254"/>
                </a:lnTo>
                <a:lnTo>
                  <a:pt x="351" y="1253"/>
                </a:lnTo>
                <a:lnTo>
                  <a:pt x="352" y="1253"/>
                </a:lnTo>
                <a:lnTo>
                  <a:pt x="352" y="1252"/>
                </a:lnTo>
                <a:lnTo>
                  <a:pt x="352" y="1251"/>
                </a:lnTo>
                <a:lnTo>
                  <a:pt x="352" y="1250"/>
                </a:lnTo>
                <a:lnTo>
                  <a:pt x="354" y="1247"/>
                </a:lnTo>
                <a:lnTo>
                  <a:pt x="354" y="1245"/>
                </a:lnTo>
                <a:lnTo>
                  <a:pt x="354" y="1244"/>
                </a:lnTo>
                <a:lnTo>
                  <a:pt x="354" y="1243"/>
                </a:lnTo>
                <a:lnTo>
                  <a:pt x="352" y="1243"/>
                </a:lnTo>
                <a:lnTo>
                  <a:pt x="352" y="1242"/>
                </a:lnTo>
                <a:lnTo>
                  <a:pt x="352" y="1241"/>
                </a:lnTo>
                <a:lnTo>
                  <a:pt x="352" y="1240"/>
                </a:lnTo>
                <a:lnTo>
                  <a:pt x="352" y="1239"/>
                </a:lnTo>
                <a:lnTo>
                  <a:pt x="352" y="1237"/>
                </a:lnTo>
                <a:lnTo>
                  <a:pt x="352" y="1236"/>
                </a:lnTo>
                <a:lnTo>
                  <a:pt x="352" y="1235"/>
                </a:lnTo>
                <a:lnTo>
                  <a:pt x="352" y="1233"/>
                </a:lnTo>
                <a:lnTo>
                  <a:pt x="352" y="1232"/>
                </a:lnTo>
                <a:lnTo>
                  <a:pt x="352" y="1231"/>
                </a:lnTo>
                <a:lnTo>
                  <a:pt x="352" y="1229"/>
                </a:lnTo>
                <a:lnTo>
                  <a:pt x="352" y="1228"/>
                </a:lnTo>
                <a:lnTo>
                  <a:pt x="352" y="1227"/>
                </a:lnTo>
                <a:lnTo>
                  <a:pt x="352" y="1226"/>
                </a:lnTo>
                <a:lnTo>
                  <a:pt x="352" y="1225"/>
                </a:lnTo>
                <a:lnTo>
                  <a:pt x="352" y="1224"/>
                </a:lnTo>
                <a:lnTo>
                  <a:pt x="352" y="1223"/>
                </a:lnTo>
                <a:lnTo>
                  <a:pt x="352" y="1222"/>
                </a:lnTo>
                <a:lnTo>
                  <a:pt x="352" y="1220"/>
                </a:lnTo>
                <a:lnTo>
                  <a:pt x="352" y="1219"/>
                </a:lnTo>
                <a:lnTo>
                  <a:pt x="352" y="1218"/>
                </a:lnTo>
                <a:lnTo>
                  <a:pt x="352" y="1217"/>
                </a:lnTo>
                <a:lnTo>
                  <a:pt x="351" y="1216"/>
                </a:lnTo>
                <a:lnTo>
                  <a:pt x="351" y="1215"/>
                </a:lnTo>
                <a:lnTo>
                  <a:pt x="351" y="1214"/>
                </a:lnTo>
                <a:lnTo>
                  <a:pt x="349" y="1214"/>
                </a:lnTo>
                <a:lnTo>
                  <a:pt x="347" y="1212"/>
                </a:lnTo>
                <a:lnTo>
                  <a:pt x="346" y="1211"/>
                </a:lnTo>
                <a:lnTo>
                  <a:pt x="343" y="1211"/>
                </a:lnTo>
                <a:lnTo>
                  <a:pt x="342" y="1210"/>
                </a:lnTo>
                <a:lnTo>
                  <a:pt x="341" y="1210"/>
                </a:lnTo>
                <a:lnTo>
                  <a:pt x="340" y="1209"/>
                </a:lnTo>
                <a:lnTo>
                  <a:pt x="339" y="1209"/>
                </a:lnTo>
                <a:lnTo>
                  <a:pt x="338" y="1209"/>
                </a:lnTo>
                <a:lnTo>
                  <a:pt x="337" y="1209"/>
                </a:lnTo>
                <a:lnTo>
                  <a:pt x="335" y="1209"/>
                </a:lnTo>
                <a:lnTo>
                  <a:pt x="335" y="1208"/>
                </a:lnTo>
                <a:lnTo>
                  <a:pt x="334" y="1208"/>
                </a:lnTo>
                <a:lnTo>
                  <a:pt x="333" y="1208"/>
                </a:lnTo>
                <a:lnTo>
                  <a:pt x="332" y="1208"/>
                </a:lnTo>
                <a:lnTo>
                  <a:pt x="332" y="1207"/>
                </a:lnTo>
                <a:lnTo>
                  <a:pt x="331" y="1207"/>
                </a:lnTo>
                <a:lnTo>
                  <a:pt x="330" y="1207"/>
                </a:lnTo>
                <a:lnTo>
                  <a:pt x="330" y="1206"/>
                </a:lnTo>
                <a:lnTo>
                  <a:pt x="329" y="1205"/>
                </a:lnTo>
                <a:lnTo>
                  <a:pt x="328" y="1205"/>
                </a:lnTo>
                <a:lnTo>
                  <a:pt x="326" y="1205"/>
                </a:lnTo>
                <a:lnTo>
                  <a:pt x="325" y="1203"/>
                </a:lnTo>
                <a:lnTo>
                  <a:pt x="324" y="1203"/>
                </a:lnTo>
                <a:lnTo>
                  <a:pt x="323" y="1203"/>
                </a:lnTo>
                <a:lnTo>
                  <a:pt x="323" y="1202"/>
                </a:lnTo>
                <a:lnTo>
                  <a:pt x="322" y="1202"/>
                </a:lnTo>
                <a:lnTo>
                  <a:pt x="321" y="1202"/>
                </a:lnTo>
                <a:lnTo>
                  <a:pt x="320" y="1202"/>
                </a:lnTo>
                <a:lnTo>
                  <a:pt x="320" y="1201"/>
                </a:lnTo>
                <a:lnTo>
                  <a:pt x="318" y="1201"/>
                </a:lnTo>
                <a:lnTo>
                  <a:pt x="317" y="1201"/>
                </a:lnTo>
                <a:lnTo>
                  <a:pt x="316" y="1201"/>
                </a:lnTo>
                <a:lnTo>
                  <a:pt x="316" y="1200"/>
                </a:lnTo>
                <a:lnTo>
                  <a:pt x="315" y="1200"/>
                </a:lnTo>
                <a:lnTo>
                  <a:pt x="314" y="1200"/>
                </a:lnTo>
                <a:lnTo>
                  <a:pt x="313" y="1200"/>
                </a:lnTo>
                <a:lnTo>
                  <a:pt x="313" y="1199"/>
                </a:lnTo>
                <a:lnTo>
                  <a:pt x="312" y="1199"/>
                </a:lnTo>
                <a:lnTo>
                  <a:pt x="311" y="1199"/>
                </a:lnTo>
                <a:lnTo>
                  <a:pt x="309" y="1199"/>
                </a:lnTo>
                <a:lnTo>
                  <a:pt x="308" y="1199"/>
                </a:lnTo>
                <a:lnTo>
                  <a:pt x="308" y="1198"/>
                </a:lnTo>
                <a:lnTo>
                  <a:pt x="307" y="1198"/>
                </a:lnTo>
                <a:lnTo>
                  <a:pt x="306" y="1198"/>
                </a:lnTo>
                <a:lnTo>
                  <a:pt x="305" y="1197"/>
                </a:lnTo>
                <a:lnTo>
                  <a:pt x="304" y="1197"/>
                </a:lnTo>
                <a:lnTo>
                  <a:pt x="303" y="1195"/>
                </a:lnTo>
                <a:lnTo>
                  <a:pt x="301" y="1195"/>
                </a:lnTo>
                <a:lnTo>
                  <a:pt x="300" y="1195"/>
                </a:lnTo>
                <a:lnTo>
                  <a:pt x="300" y="1194"/>
                </a:lnTo>
                <a:lnTo>
                  <a:pt x="299" y="1194"/>
                </a:lnTo>
                <a:lnTo>
                  <a:pt x="298" y="1194"/>
                </a:lnTo>
                <a:lnTo>
                  <a:pt x="298" y="1193"/>
                </a:lnTo>
                <a:lnTo>
                  <a:pt x="297" y="1193"/>
                </a:lnTo>
                <a:lnTo>
                  <a:pt x="296" y="1193"/>
                </a:lnTo>
                <a:lnTo>
                  <a:pt x="295" y="1193"/>
                </a:lnTo>
                <a:lnTo>
                  <a:pt x="295" y="1192"/>
                </a:lnTo>
                <a:lnTo>
                  <a:pt x="294" y="1192"/>
                </a:lnTo>
                <a:lnTo>
                  <a:pt x="292" y="1192"/>
                </a:lnTo>
                <a:lnTo>
                  <a:pt x="291" y="1191"/>
                </a:lnTo>
                <a:lnTo>
                  <a:pt x="290" y="1191"/>
                </a:lnTo>
                <a:lnTo>
                  <a:pt x="289" y="1190"/>
                </a:lnTo>
                <a:lnTo>
                  <a:pt x="288" y="1190"/>
                </a:lnTo>
                <a:lnTo>
                  <a:pt x="287" y="1190"/>
                </a:lnTo>
                <a:lnTo>
                  <a:pt x="286" y="1189"/>
                </a:lnTo>
                <a:lnTo>
                  <a:pt x="284" y="1189"/>
                </a:lnTo>
                <a:lnTo>
                  <a:pt x="283" y="1189"/>
                </a:lnTo>
                <a:lnTo>
                  <a:pt x="283" y="1188"/>
                </a:lnTo>
                <a:lnTo>
                  <a:pt x="282" y="1188"/>
                </a:lnTo>
                <a:lnTo>
                  <a:pt x="281" y="1188"/>
                </a:lnTo>
                <a:lnTo>
                  <a:pt x="280" y="1188"/>
                </a:lnTo>
                <a:lnTo>
                  <a:pt x="279" y="1186"/>
                </a:lnTo>
                <a:lnTo>
                  <a:pt x="275" y="1185"/>
                </a:lnTo>
                <a:lnTo>
                  <a:pt x="273" y="1184"/>
                </a:lnTo>
                <a:lnTo>
                  <a:pt x="272" y="1184"/>
                </a:lnTo>
                <a:lnTo>
                  <a:pt x="271" y="1184"/>
                </a:lnTo>
                <a:lnTo>
                  <a:pt x="265" y="1181"/>
                </a:lnTo>
                <a:lnTo>
                  <a:pt x="262" y="1180"/>
                </a:lnTo>
                <a:lnTo>
                  <a:pt x="261" y="1180"/>
                </a:lnTo>
                <a:lnTo>
                  <a:pt x="257" y="1178"/>
                </a:lnTo>
                <a:lnTo>
                  <a:pt x="256" y="1177"/>
                </a:lnTo>
                <a:lnTo>
                  <a:pt x="252" y="1176"/>
                </a:lnTo>
                <a:lnTo>
                  <a:pt x="249" y="1176"/>
                </a:lnTo>
                <a:lnTo>
                  <a:pt x="249" y="1175"/>
                </a:lnTo>
                <a:lnTo>
                  <a:pt x="248" y="1175"/>
                </a:lnTo>
                <a:lnTo>
                  <a:pt x="247" y="1175"/>
                </a:lnTo>
                <a:lnTo>
                  <a:pt x="248" y="1174"/>
                </a:lnTo>
                <a:lnTo>
                  <a:pt x="247" y="1174"/>
                </a:lnTo>
                <a:lnTo>
                  <a:pt x="246" y="1173"/>
                </a:lnTo>
                <a:lnTo>
                  <a:pt x="245" y="1173"/>
                </a:lnTo>
                <a:lnTo>
                  <a:pt x="244" y="1173"/>
                </a:lnTo>
                <a:lnTo>
                  <a:pt x="242" y="1172"/>
                </a:lnTo>
                <a:lnTo>
                  <a:pt x="241" y="1172"/>
                </a:lnTo>
                <a:lnTo>
                  <a:pt x="240" y="1171"/>
                </a:lnTo>
                <a:lnTo>
                  <a:pt x="239" y="1171"/>
                </a:lnTo>
                <a:lnTo>
                  <a:pt x="238" y="1171"/>
                </a:lnTo>
                <a:lnTo>
                  <a:pt x="237" y="1171"/>
                </a:lnTo>
                <a:lnTo>
                  <a:pt x="237" y="1169"/>
                </a:lnTo>
                <a:lnTo>
                  <a:pt x="236" y="1169"/>
                </a:lnTo>
                <a:lnTo>
                  <a:pt x="235" y="1169"/>
                </a:lnTo>
                <a:lnTo>
                  <a:pt x="233" y="1168"/>
                </a:lnTo>
                <a:lnTo>
                  <a:pt x="232" y="1168"/>
                </a:lnTo>
                <a:lnTo>
                  <a:pt x="231" y="1168"/>
                </a:lnTo>
                <a:lnTo>
                  <a:pt x="231" y="1167"/>
                </a:lnTo>
                <a:lnTo>
                  <a:pt x="230" y="1167"/>
                </a:lnTo>
                <a:lnTo>
                  <a:pt x="229" y="1167"/>
                </a:lnTo>
                <a:lnTo>
                  <a:pt x="228" y="1166"/>
                </a:lnTo>
                <a:lnTo>
                  <a:pt x="227" y="1166"/>
                </a:lnTo>
                <a:lnTo>
                  <a:pt x="225" y="1166"/>
                </a:lnTo>
                <a:lnTo>
                  <a:pt x="224" y="1165"/>
                </a:lnTo>
                <a:lnTo>
                  <a:pt x="223" y="1165"/>
                </a:lnTo>
                <a:lnTo>
                  <a:pt x="222" y="1164"/>
                </a:lnTo>
                <a:lnTo>
                  <a:pt x="221" y="1164"/>
                </a:lnTo>
                <a:lnTo>
                  <a:pt x="220" y="1164"/>
                </a:lnTo>
                <a:lnTo>
                  <a:pt x="219" y="1163"/>
                </a:lnTo>
                <a:lnTo>
                  <a:pt x="218" y="1163"/>
                </a:lnTo>
                <a:lnTo>
                  <a:pt x="216" y="1163"/>
                </a:lnTo>
                <a:lnTo>
                  <a:pt x="215" y="1161"/>
                </a:lnTo>
                <a:lnTo>
                  <a:pt x="213" y="1161"/>
                </a:lnTo>
                <a:lnTo>
                  <a:pt x="212" y="1160"/>
                </a:lnTo>
                <a:lnTo>
                  <a:pt x="211" y="1160"/>
                </a:lnTo>
                <a:lnTo>
                  <a:pt x="210" y="1160"/>
                </a:lnTo>
                <a:lnTo>
                  <a:pt x="210" y="1159"/>
                </a:lnTo>
                <a:lnTo>
                  <a:pt x="208" y="1159"/>
                </a:lnTo>
                <a:lnTo>
                  <a:pt x="207" y="1159"/>
                </a:lnTo>
                <a:lnTo>
                  <a:pt x="206" y="1159"/>
                </a:lnTo>
                <a:lnTo>
                  <a:pt x="206" y="1158"/>
                </a:lnTo>
                <a:lnTo>
                  <a:pt x="205" y="1158"/>
                </a:lnTo>
                <a:lnTo>
                  <a:pt x="204" y="1158"/>
                </a:lnTo>
                <a:lnTo>
                  <a:pt x="203" y="1158"/>
                </a:lnTo>
                <a:lnTo>
                  <a:pt x="203" y="1157"/>
                </a:lnTo>
                <a:lnTo>
                  <a:pt x="202" y="1157"/>
                </a:lnTo>
                <a:lnTo>
                  <a:pt x="201" y="1157"/>
                </a:lnTo>
                <a:lnTo>
                  <a:pt x="201" y="1156"/>
                </a:lnTo>
                <a:lnTo>
                  <a:pt x="199" y="1156"/>
                </a:lnTo>
                <a:lnTo>
                  <a:pt x="198" y="1156"/>
                </a:lnTo>
                <a:lnTo>
                  <a:pt x="197" y="1156"/>
                </a:lnTo>
                <a:lnTo>
                  <a:pt x="197" y="1155"/>
                </a:lnTo>
                <a:lnTo>
                  <a:pt x="196" y="1155"/>
                </a:lnTo>
                <a:lnTo>
                  <a:pt x="195" y="1155"/>
                </a:lnTo>
                <a:lnTo>
                  <a:pt x="194" y="1153"/>
                </a:lnTo>
                <a:lnTo>
                  <a:pt x="193" y="1153"/>
                </a:lnTo>
                <a:lnTo>
                  <a:pt x="191" y="1153"/>
                </a:lnTo>
                <a:lnTo>
                  <a:pt x="190" y="1152"/>
                </a:lnTo>
                <a:lnTo>
                  <a:pt x="189" y="1152"/>
                </a:lnTo>
                <a:lnTo>
                  <a:pt x="188" y="1152"/>
                </a:lnTo>
                <a:lnTo>
                  <a:pt x="188" y="1151"/>
                </a:lnTo>
                <a:lnTo>
                  <a:pt x="187" y="1151"/>
                </a:lnTo>
                <a:lnTo>
                  <a:pt x="186" y="1151"/>
                </a:lnTo>
                <a:lnTo>
                  <a:pt x="185" y="1151"/>
                </a:lnTo>
                <a:lnTo>
                  <a:pt x="184" y="1151"/>
                </a:lnTo>
                <a:lnTo>
                  <a:pt x="182" y="1150"/>
                </a:lnTo>
                <a:lnTo>
                  <a:pt x="181" y="1150"/>
                </a:lnTo>
                <a:lnTo>
                  <a:pt x="180" y="1149"/>
                </a:lnTo>
                <a:lnTo>
                  <a:pt x="179" y="1149"/>
                </a:lnTo>
                <a:lnTo>
                  <a:pt x="178" y="1148"/>
                </a:lnTo>
                <a:lnTo>
                  <a:pt x="177" y="1148"/>
                </a:lnTo>
                <a:lnTo>
                  <a:pt x="176" y="1148"/>
                </a:lnTo>
                <a:lnTo>
                  <a:pt x="174" y="1148"/>
                </a:lnTo>
                <a:lnTo>
                  <a:pt x="173" y="1148"/>
                </a:lnTo>
                <a:lnTo>
                  <a:pt x="172" y="1148"/>
                </a:lnTo>
                <a:lnTo>
                  <a:pt x="170" y="1148"/>
                </a:lnTo>
                <a:lnTo>
                  <a:pt x="169" y="1148"/>
                </a:lnTo>
                <a:lnTo>
                  <a:pt x="168" y="1148"/>
                </a:lnTo>
                <a:lnTo>
                  <a:pt x="166" y="1148"/>
                </a:lnTo>
                <a:lnTo>
                  <a:pt x="165" y="1148"/>
                </a:lnTo>
                <a:lnTo>
                  <a:pt x="161" y="1149"/>
                </a:lnTo>
                <a:lnTo>
                  <a:pt x="160" y="1149"/>
                </a:lnTo>
                <a:lnTo>
                  <a:pt x="157" y="1148"/>
                </a:lnTo>
                <a:lnTo>
                  <a:pt x="156" y="1148"/>
                </a:lnTo>
                <a:lnTo>
                  <a:pt x="155" y="1148"/>
                </a:lnTo>
                <a:lnTo>
                  <a:pt x="154" y="1148"/>
                </a:lnTo>
                <a:lnTo>
                  <a:pt x="154" y="1147"/>
                </a:lnTo>
                <a:lnTo>
                  <a:pt x="153" y="1147"/>
                </a:lnTo>
                <a:lnTo>
                  <a:pt x="152" y="1147"/>
                </a:lnTo>
                <a:lnTo>
                  <a:pt x="151" y="1146"/>
                </a:lnTo>
                <a:lnTo>
                  <a:pt x="149" y="1144"/>
                </a:lnTo>
                <a:lnTo>
                  <a:pt x="148" y="1144"/>
                </a:lnTo>
                <a:lnTo>
                  <a:pt x="148" y="1143"/>
                </a:lnTo>
                <a:lnTo>
                  <a:pt x="147" y="1143"/>
                </a:lnTo>
                <a:lnTo>
                  <a:pt x="147" y="1142"/>
                </a:lnTo>
                <a:lnTo>
                  <a:pt x="146" y="1142"/>
                </a:lnTo>
                <a:lnTo>
                  <a:pt x="146" y="1141"/>
                </a:lnTo>
                <a:lnTo>
                  <a:pt x="145" y="1141"/>
                </a:lnTo>
                <a:lnTo>
                  <a:pt x="145" y="1140"/>
                </a:lnTo>
                <a:lnTo>
                  <a:pt x="144" y="1140"/>
                </a:lnTo>
                <a:lnTo>
                  <a:pt x="143" y="1139"/>
                </a:lnTo>
                <a:lnTo>
                  <a:pt x="142" y="1138"/>
                </a:lnTo>
                <a:lnTo>
                  <a:pt x="140" y="1138"/>
                </a:lnTo>
                <a:lnTo>
                  <a:pt x="140" y="1136"/>
                </a:lnTo>
                <a:lnTo>
                  <a:pt x="139" y="1135"/>
                </a:lnTo>
                <a:lnTo>
                  <a:pt x="138" y="1135"/>
                </a:lnTo>
                <a:lnTo>
                  <a:pt x="138" y="1134"/>
                </a:lnTo>
                <a:lnTo>
                  <a:pt x="137" y="1134"/>
                </a:lnTo>
                <a:lnTo>
                  <a:pt x="137" y="1133"/>
                </a:lnTo>
                <a:lnTo>
                  <a:pt x="136" y="1133"/>
                </a:lnTo>
                <a:lnTo>
                  <a:pt x="135" y="1133"/>
                </a:lnTo>
                <a:lnTo>
                  <a:pt x="135" y="1132"/>
                </a:lnTo>
                <a:lnTo>
                  <a:pt x="134" y="1132"/>
                </a:lnTo>
                <a:lnTo>
                  <a:pt x="134" y="1131"/>
                </a:lnTo>
                <a:lnTo>
                  <a:pt x="132" y="1131"/>
                </a:lnTo>
                <a:lnTo>
                  <a:pt x="131" y="1130"/>
                </a:lnTo>
                <a:lnTo>
                  <a:pt x="130" y="1130"/>
                </a:lnTo>
                <a:lnTo>
                  <a:pt x="129" y="1129"/>
                </a:lnTo>
                <a:lnTo>
                  <a:pt x="128" y="1127"/>
                </a:lnTo>
                <a:lnTo>
                  <a:pt x="127" y="1127"/>
                </a:lnTo>
                <a:lnTo>
                  <a:pt x="126" y="1127"/>
                </a:lnTo>
                <a:lnTo>
                  <a:pt x="126" y="1126"/>
                </a:lnTo>
                <a:lnTo>
                  <a:pt x="125" y="1126"/>
                </a:lnTo>
                <a:lnTo>
                  <a:pt x="123" y="1126"/>
                </a:lnTo>
                <a:lnTo>
                  <a:pt x="122" y="1125"/>
                </a:lnTo>
                <a:lnTo>
                  <a:pt x="121" y="1125"/>
                </a:lnTo>
                <a:lnTo>
                  <a:pt x="120" y="1125"/>
                </a:lnTo>
                <a:lnTo>
                  <a:pt x="120" y="1124"/>
                </a:lnTo>
                <a:lnTo>
                  <a:pt x="119" y="1124"/>
                </a:lnTo>
                <a:lnTo>
                  <a:pt x="118" y="1124"/>
                </a:lnTo>
                <a:lnTo>
                  <a:pt x="117" y="1123"/>
                </a:lnTo>
                <a:lnTo>
                  <a:pt x="115" y="1123"/>
                </a:lnTo>
                <a:lnTo>
                  <a:pt x="114" y="1123"/>
                </a:lnTo>
                <a:lnTo>
                  <a:pt x="113" y="1123"/>
                </a:lnTo>
                <a:lnTo>
                  <a:pt x="112" y="1123"/>
                </a:lnTo>
                <a:lnTo>
                  <a:pt x="111" y="1122"/>
                </a:lnTo>
                <a:lnTo>
                  <a:pt x="110" y="1122"/>
                </a:lnTo>
                <a:lnTo>
                  <a:pt x="109" y="1122"/>
                </a:lnTo>
                <a:lnTo>
                  <a:pt x="109" y="1121"/>
                </a:lnTo>
                <a:lnTo>
                  <a:pt x="108" y="1121"/>
                </a:lnTo>
                <a:lnTo>
                  <a:pt x="106" y="1121"/>
                </a:lnTo>
                <a:lnTo>
                  <a:pt x="105" y="1121"/>
                </a:lnTo>
                <a:lnTo>
                  <a:pt x="105" y="1119"/>
                </a:lnTo>
                <a:lnTo>
                  <a:pt x="104" y="1119"/>
                </a:lnTo>
                <a:lnTo>
                  <a:pt x="103" y="1119"/>
                </a:lnTo>
                <a:lnTo>
                  <a:pt x="103" y="1118"/>
                </a:lnTo>
                <a:lnTo>
                  <a:pt x="102" y="1118"/>
                </a:lnTo>
                <a:lnTo>
                  <a:pt x="101" y="1118"/>
                </a:lnTo>
                <a:lnTo>
                  <a:pt x="101" y="1117"/>
                </a:lnTo>
                <a:lnTo>
                  <a:pt x="100" y="1117"/>
                </a:lnTo>
                <a:lnTo>
                  <a:pt x="98" y="1117"/>
                </a:lnTo>
                <a:lnTo>
                  <a:pt x="97" y="1116"/>
                </a:lnTo>
                <a:lnTo>
                  <a:pt x="96" y="1116"/>
                </a:lnTo>
                <a:lnTo>
                  <a:pt x="95" y="1116"/>
                </a:lnTo>
                <a:lnTo>
                  <a:pt x="94" y="1115"/>
                </a:lnTo>
                <a:lnTo>
                  <a:pt x="93" y="1115"/>
                </a:lnTo>
                <a:lnTo>
                  <a:pt x="92" y="1115"/>
                </a:lnTo>
                <a:lnTo>
                  <a:pt x="92" y="1114"/>
                </a:lnTo>
                <a:lnTo>
                  <a:pt x="91" y="1113"/>
                </a:lnTo>
                <a:lnTo>
                  <a:pt x="88" y="1112"/>
                </a:lnTo>
                <a:lnTo>
                  <a:pt x="84" y="1110"/>
                </a:lnTo>
                <a:lnTo>
                  <a:pt x="80" y="1109"/>
                </a:lnTo>
                <a:lnTo>
                  <a:pt x="79" y="1109"/>
                </a:lnTo>
                <a:lnTo>
                  <a:pt x="73" y="1107"/>
                </a:lnTo>
                <a:lnTo>
                  <a:pt x="71" y="1106"/>
                </a:lnTo>
                <a:lnTo>
                  <a:pt x="66" y="1104"/>
                </a:lnTo>
                <a:lnTo>
                  <a:pt x="63" y="1102"/>
                </a:lnTo>
                <a:lnTo>
                  <a:pt x="0" y="1077"/>
                </a:lnTo>
                <a:lnTo>
                  <a:pt x="1" y="1073"/>
                </a:lnTo>
                <a:lnTo>
                  <a:pt x="2" y="1068"/>
                </a:lnTo>
                <a:lnTo>
                  <a:pt x="2" y="1067"/>
                </a:lnTo>
                <a:lnTo>
                  <a:pt x="1" y="1066"/>
                </a:lnTo>
                <a:lnTo>
                  <a:pt x="2" y="1064"/>
                </a:lnTo>
                <a:lnTo>
                  <a:pt x="2" y="1063"/>
                </a:lnTo>
                <a:lnTo>
                  <a:pt x="2" y="1060"/>
                </a:lnTo>
                <a:lnTo>
                  <a:pt x="2" y="1059"/>
                </a:lnTo>
                <a:lnTo>
                  <a:pt x="1" y="1059"/>
                </a:lnTo>
                <a:lnTo>
                  <a:pt x="2" y="1057"/>
                </a:lnTo>
                <a:lnTo>
                  <a:pt x="2" y="1056"/>
                </a:lnTo>
                <a:lnTo>
                  <a:pt x="2" y="1055"/>
                </a:lnTo>
                <a:lnTo>
                  <a:pt x="2" y="1054"/>
                </a:lnTo>
                <a:lnTo>
                  <a:pt x="2" y="1049"/>
                </a:lnTo>
                <a:lnTo>
                  <a:pt x="2" y="1048"/>
                </a:lnTo>
                <a:lnTo>
                  <a:pt x="2" y="1046"/>
                </a:lnTo>
                <a:lnTo>
                  <a:pt x="2" y="1042"/>
                </a:lnTo>
                <a:lnTo>
                  <a:pt x="2" y="1038"/>
                </a:lnTo>
                <a:lnTo>
                  <a:pt x="3" y="1029"/>
                </a:lnTo>
                <a:lnTo>
                  <a:pt x="3" y="1028"/>
                </a:lnTo>
                <a:lnTo>
                  <a:pt x="3" y="1026"/>
                </a:lnTo>
                <a:lnTo>
                  <a:pt x="3" y="1025"/>
                </a:lnTo>
                <a:lnTo>
                  <a:pt x="3" y="1024"/>
                </a:lnTo>
                <a:lnTo>
                  <a:pt x="3" y="1023"/>
                </a:lnTo>
                <a:lnTo>
                  <a:pt x="3" y="1022"/>
                </a:lnTo>
                <a:lnTo>
                  <a:pt x="3" y="1020"/>
                </a:lnTo>
                <a:lnTo>
                  <a:pt x="3" y="1018"/>
                </a:lnTo>
                <a:lnTo>
                  <a:pt x="3" y="1017"/>
                </a:lnTo>
                <a:lnTo>
                  <a:pt x="3" y="1016"/>
                </a:lnTo>
                <a:lnTo>
                  <a:pt x="3" y="1015"/>
                </a:lnTo>
                <a:lnTo>
                  <a:pt x="4" y="1012"/>
                </a:lnTo>
                <a:lnTo>
                  <a:pt x="4" y="1011"/>
                </a:lnTo>
                <a:lnTo>
                  <a:pt x="4" y="1009"/>
                </a:lnTo>
                <a:lnTo>
                  <a:pt x="5" y="1009"/>
                </a:lnTo>
                <a:lnTo>
                  <a:pt x="5" y="1008"/>
                </a:lnTo>
                <a:lnTo>
                  <a:pt x="7" y="1007"/>
                </a:lnTo>
                <a:lnTo>
                  <a:pt x="8" y="1006"/>
                </a:lnTo>
                <a:lnTo>
                  <a:pt x="10" y="1004"/>
                </a:lnTo>
                <a:lnTo>
                  <a:pt x="11" y="1003"/>
                </a:lnTo>
                <a:lnTo>
                  <a:pt x="13" y="1001"/>
                </a:lnTo>
                <a:lnTo>
                  <a:pt x="15" y="1000"/>
                </a:lnTo>
                <a:lnTo>
                  <a:pt x="16" y="999"/>
                </a:lnTo>
                <a:lnTo>
                  <a:pt x="18" y="998"/>
                </a:lnTo>
                <a:lnTo>
                  <a:pt x="18" y="997"/>
                </a:lnTo>
                <a:lnTo>
                  <a:pt x="20" y="996"/>
                </a:lnTo>
                <a:lnTo>
                  <a:pt x="21" y="994"/>
                </a:lnTo>
                <a:lnTo>
                  <a:pt x="25" y="990"/>
                </a:lnTo>
                <a:lnTo>
                  <a:pt x="27" y="984"/>
                </a:lnTo>
                <a:lnTo>
                  <a:pt x="28" y="982"/>
                </a:lnTo>
                <a:lnTo>
                  <a:pt x="29" y="981"/>
                </a:lnTo>
                <a:lnTo>
                  <a:pt x="29" y="980"/>
                </a:lnTo>
                <a:lnTo>
                  <a:pt x="30" y="979"/>
                </a:lnTo>
                <a:lnTo>
                  <a:pt x="30" y="978"/>
                </a:lnTo>
                <a:lnTo>
                  <a:pt x="32" y="978"/>
                </a:lnTo>
                <a:lnTo>
                  <a:pt x="32" y="976"/>
                </a:lnTo>
                <a:lnTo>
                  <a:pt x="32" y="975"/>
                </a:lnTo>
                <a:lnTo>
                  <a:pt x="33" y="974"/>
                </a:lnTo>
                <a:lnTo>
                  <a:pt x="33" y="973"/>
                </a:lnTo>
                <a:lnTo>
                  <a:pt x="33" y="972"/>
                </a:lnTo>
                <a:lnTo>
                  <a:pt x="33" y="971"/>
                </a:lnTo>
                <a:lnTo>
                  <a:pt x="33" y="970"/>
                </a:lnTo>
                <a:lnTo>
                  <a:pt x="34" y="969"/>
                </a:lnTo>
                <a:lnTo>
                  <a:pt x="34" y="967"/>
                </a:lnTo>
                <a:lnTo>
                  <a:pt x="34" y="966"/>
                </a:lnTo>
                <a:lnTo>
                  <a:pt x="33" y="966"/>
                </a:lnTo>
                <a:lnTo>
                  <a:pt x="33" y="965"/>
                </a:lnTo>
                <a:lnTo>
                  <a:pt x="33" y="964"/>
                </a:lnTo>
                <a:lnTo>
                  <a:pt x="33" y="962"/>
                </a:lnTo>
                <a:lnTo>
                  <a:pt x="33" y="961"/>
                </a:lnTo>
                <a:lnTo>
                  <a:pt x="32" y="961"/>
                </a:lnTo>
                <a:lnTo>
                  <a:pt x="33" y="962"/>
                </a:lnTo>
                <a:lnTo>
                  <a:pt x="34" y="962"/>
                </a:lnTo>
                <a:lnTo>
                  <a:pt x="34" y="961"/>
                </a:lnTo>
                <a:lnTo>
                  <a:pt x="35" y="956"/>
                </a:lnTo>
                <a:lnTo>
                  <a:pt x="34" y="955"/>
                </a:lnTo>
                <a:lnTo>
                  <a:pt x="35" y="955"/>
                </a:lnTo>
                <a:lnTo>
                  <a:pt x="35" y="956"/>
                </a:lnTo>
                <a:lnTo>
                  <a:pt x="36" y="956"/>
                </a:lnTo>
                <a:lnTo>
                  <a:pt x="37" y="957"/>
                </a:lnTo>
                <a:lnTo>
                  <a:pt x="38" y="958"/>
                </a:lnTo>
                <a:lnTo>
                  <a:pt x="41" y="956"/>
                </a:lnTo>
                <a:lnTo>
                  <a:pt x="42" y="956"/>
                </a:lnTo>
                <a:lnTo>
                  <a:pt x="42" y="955"/>
                </a:lnTo>
                <a:lnTo>
                  <a:pt x="43" y="955"/>
                </a:lnTo>
                <a:lnTo>
                  <a:pt x="44" y="955"/>
                </a:lnTo>
                <a:lnTo>
                  <a:pt x="45" y="955"/>
                </a:lnTo>
                <a:lnTo>
                  <a:pt x="45" y="954"/>
                </a:lnTo>
                <a:lnTo>
                  <a:pt x="45" y="955"/>
                </a:lnTo>
                <a:lnTo>
                  <a:pt x="45" y="957"/>
                </a:lnTo>
                <a:lnTo>
                  <a:pt x="45" y="958"/>
                </a:lnTo>
                <a:lnTo>
                  <a:pt x="45" y="961"/>
                </a:lnTo>
                <a:lnTo>
                  <a:pt x="46" y="961"/>
                </a:lnTo>
                <a:lnTo>
                  <a:pt x="47" y="961"/>
                </a:lnTo>
                <a:lnTo>
                  <a:pt x="49" y="961"/>
                </a:lnTo>
                <a:lnTo>
                  <a:pt x="49" y="963"/>
                </a:lnTo>
                <a:lnTo>
                  <a:pt x="49" y="965"/>
                </a:lnTo>
                <a:lnTo>
                  <a:pt x="49" y="966"/>
                </a:lnTo>
                <a:lnTo>
                  <a:pt x="49" y="967"/>
                </a:lnTo>
                <a:lnTo>
                  <a:pt x="50" y="967"/>
                </a:lnTo>
                <a:lnTo>
                  <a:pt x="52" y="967"/>
                </a:lnTo>
                <a:lnTo>
                  <a:pt x="53" y="969"/>
                </a:lnTo>
                <a:lnTo>
                  <a:pt x="54" y="969"/>
                </a:lnTo>
                <a:lnTo>
                  <a:pt x="55" y="969"/>
                </a:lnTo>
                <a:lnTo>
                  <a:pt x="54" y="970"/>
                </a:lnTo>
                <a:lnTo>
                  <a:pt x="53" y="973"/>
                </a:lnTo>
                <a:lnTo>
                  <a:pt x="54" y="973"/>
                </a:lnTo>
                <a:lnTo>
                  <a:pt x="56" y="974"/>
                </a:lnTo>
                <a:lnTo>
                  <a:pt x="58" y="975"/>
                </a:lnTo>
                <a:lnTo>
                  <a:pt x="59" y="976"/>
                </a:lnTo>
                <a:lnTo>
                  <a:pt x="60" y="975"/>
                </a:lnTo>
                <a:lnTo>
                  <a:pt x="60" y="974"/>
                </a:lnTo>
                <a:lnTo>
                  <a:pt x="60" y="973"/>
                </a:lnTo>
                <a:lnTo>
                  <a:pt x="61" y="972"/>
                </a:lnTo>
                <a:lnTo>
                  <a:pt x="62" y="972"/>
                </a:lnTo>
                <a:lnTo>
                  <a:pt x="63" y="971"/>
                </a:lnTo>
                <a:lnTo>
                  <a:pt x="63" y="970"/>
                </a:lnTo>
                <a:lnTo>
                  <a:pt x="64" y="969"/>
                </a:lnTo>
                <a:lnTo>
                  <a:pt x="64" y="967"/>
                </a:lnTo>
                <a:lnTo>
                  <a:pt x="66" y="967"/>
                </a:lnTo>
                <a:lnTo>
                  <a:pt x="68" y="967"/>
                </a:lnTo>
                <a:lnTo>
                  <a:pt x="68" y="969"/>
                </a:lnTo>
                <a:lnTo>
                  <a:pt x="69" y="969"/>
                </a:lnTo>
                <a:lnTo>
                  <a:pt x="71" y="969"/>
                </a:lnTo>
                <a:lnTo>
                  <a:pt x="72" y="970"/>
                </a:lnTo>
                <a:lnTo>
                  <a:pt x="73" y="970"/>
                </a:lnTo>
                <a:lnTo>
                  <a:pt x="76" y="970"/>
                </a:lnTo>
                <a:lnTo>
                  <a:pt x="77" y="971"/>
                </a:lnTo>
                <a:lnTo>
                  <a:pt x="78" y="971"/>
                </a:lnTo>
                <a:lnTo>
                  <a:pt x="78" y="972"/>
                </a:lnTo>
                <a:lnTo>
                  <a:pt x="78" y="973"/>
                </a:lnTo>
                <a:lnTo>
                  <a:pt x="78" y="975"/>
                </a:lnTo>
                <a:lnTo>
                  <a:pt x="78" y="979"/>
                </a:lnTo>
                <a:lnTo>
                  <a:pt x="79" y="979"/>
                </a:lnTo>
                <a:lnTo>
                  <a:pt x="81" y="980"/>
                </a:lnTo>
                <a:lnTo>
                  <a:pt x="84" y="981"/>
                </a:lnTo>
                <a:lnTo>
                  <a:pt x="86" y="981"/>
                </a:lnTo>
                <a:lnTo>
                  <a:pt x="87" y="981"/>
                </a:lnTo>
                <a:lnTo>
                  <a:pt x="88" y="982"/>
                </a:lnTo>
                <a:lnTo>
                  <a:pt x="89" y="982"/>
                </a:lnTo>
                <a:lnTo>
                  <a:pt x="91" y="982"/>
                </a:lnTo>
                <a:lnTo>
                  <a:pt x="92" y="983"/>
                </a:lnTo>
                <a:lnTo>
                  <a:pt x="93" y="983"/>
                </a:lnTo>
                <a:lnTo>
                  <a:pt x="92" y="984"/>
                </a:lnTo>
                <a:lnTo>
                  <a:pt x="92" y="986"/>
                </a:lnTo>
                <a:lnTo>
                  <a:pt x="91" y="988"/>
                </a:lnTo>
                <a:lnTo>
                  <a:pt x="91" y="989"/>
                </a:lnTo>
                <a:lnTo>
                  <a:pt x="93" y="991"/>
                </a:lnTo>
                <a:lnTo>
                  <a:pt x="94" y="991"/>
                </a:lnTo>
                <a:lnTo>
                  <a:pt x="95" y="992"/>
                </a:lnTo>
                <a:lnTo>
                  <a:pt x="96" y="994"/>
                </a:lnTo>
                <a:lnTo>
                  <a:pt x="97" y="994"/>
                </a:lnTo>
                <a:lnTo>
                  <a:pt x="98" y="995"/>
                </a:lnTo>
                <a:lnTo>
                  <a:pt x="98" y="996"/>
                </a:lnTo>
                <a:lnTo>
                  <a:pt x="98" y="997"/>
                </a:lnTo>
                <a:lnTo>
                  <a:pt x="100" y="997"/>
                </a:lnTo>
                <a:lnTo>
                  <a:pt x="100" y="999"/>
                </a:lnTo>
                <a:lnTo>
                  <a:pt x="100" y="1000"/>
                </a:lnTo>
                <a:lnTo>
                  <a:pt x="102" y="1000"/>
                </a:lnTo>
                <a:lnTo>
                  <a:pt x="104" y="1000"/>
                </a:lnTo>
                <a:lnTo>
                  <a:pt x="103" y="1001"/>
                </a:lnTo>
                <a:lnTo>
                  <a:pt x="102" y="1003"/>
                </a:lnTo>
                <a:lnTo>
                  <a:pt x="100" y="1005"/>
                </a:lnTo>
                <a:lnTo>
                  <a:pt x="100" y="1006"/>
                </a:lnTo>
                <a:lnTo>
                  <a:pt x="101" y="1007"/>
                </a:lnTo>
                <a:lnTo>
                  <a:pt x="102" y="1008"/>
                </a:lnTo>
                <a:lnTo>
                  <a:pt x="103" y="1008"/>
                </a:lnTo>
                <a:lnTo>
                  <a:pt x="104" y="1007"/>
                </a:lnTo>
                <a:lnTo>
                  <a:pt x="105" y="1007"/>
                </a:lnTo>
                <a:lnTo>
                  <a:pt x="106" y="1007"/>
                </a:lnTo>
                <a:lnTo>
                  <a:pt x="108" y="1007"/>
                </a:lnTo>
                <a:lnTo>
                  <a:pt x="109" y="1007"/>
                </a:lnTo>
                <a:lnTo>
                  <a:pt x="110" y="1007"/>
                </a:lnTo>
                <a:lnTo>
                  <a:pt x="112" y="1007"/>
                </a:lnTo>
                <a:lnTo>
                  <a:pt x="113" y="1007"/>
                </a:lnTo>
                <a:lnTo>
                  <a:pt x="114" y="1007"/>
                </a:lnTo>
                <a:lnTo>
                  <a:pt x="115" y="1007"/>
                </a:lnTo>
                <a:lnTo>
                  <a:pt x="117" y="1007"/>
                </a:lnTo>
                <a:lnTo>
                  <a:pt x="118" y="1007"/>
                </a:lnTo>
                <a:lnTo>
                  <a:pt x="119" y="1007"/>
                </a:lnTo>
                <a:lnTo>
                  <a:pt x="120" y="1007"/>
                </a:lnTo>
                <a:lnTo>
                  <a:pt x="122" y="1007"/>
                </a:lnTo>
                <a:lnTo>
                  <a:pt x="123" y="1008"/>
                </a:lnTo>
                <a:lnTo>
                  <a:pt x="125" y="1008"/>
                </a:lnTo>
                <a:lnTo>
                  <a:pt x="131" y="1008"/>
                </a:lnTo>
                <a:lnTo>
                  <a:pt x="130" y="1009"/>
                </a:lnTo>
                <a:lnTo>
                  <a:pt x="129" y="1012"/>
                </a:lnTo>
                <a:lnTo>
                  <a:pt x="138" y="1020"/>
                </a:lnTo>
                <a:lnTo>
                  <a:pt x="137" y="1022"/>
                </a:lnTo>
                <a:lnTo>
                  <a:pt x="136" y="1026"/>
                </a:lnTo>
                <a:lnTo>
                  <a:pt x="140" y="1028"/>
                </a:lnTo>
                <a:lnTo>
                  <a:pt x="140" y="1031"/>
                </a:lnTo>
                <a:lnTo>
                  <a:pt x="144" y="1031"/>
                </a:lnTo>
                <a:lnTo>
                  <a:pt x="147" y="1031"/>
                </a:lnTo>
                <a:lnTo>
                  <a:pt x="147" y="1040"/>
                </a:lnTo>
                <a:lnTo>
                  <a:pt x="149" y="1041"/>
                </a:lnTo>
                <a:lnTo>
                  <a:pt x="149" y="1030"/>
                </a:lnTo>
                <a:lnTo>
                  <a:pt x="152" y="1030"/>
                </a:lnTo>
                <a:lnTo>
                  <a:pt x="152" y="1032"/>
                </a:lnTo>
                <a:lnTo>
                  <a:pt x="152" y="1033"/>
                </a:lnTo>
                <a:lnTo>
                  <a:pt x="152" y="1035"/>
                </a:lnTo>
                <a:lnTo>
                  <a:pt x="152" y="1037"/>
                </a:lnTo>
                <a:lnTo>
                  <a:pt x="152" y="1039"/>
                </a:lnTo>
                <a:lnTo>
                  <a:pt x="152" y="1041"/>
                </a:lnTo>
                <a:lnTo>
                  <a:pt x="152" y="1042"/>
                </a:lnTo>
                <a:lnTo>
                  <a:pt x="153" y="1042"/>
                </a:lnTo>
                <a:lnTo>
                  <a:pt x="154" y="1042"/>
                </a:lnTo>
                <a:lnTo>
                  <a:pt x="155" y="1042"/>
                </a:lnTo>
                <a:lnTo>
                  <a:pt x="155" y="1043"/>
                </a:lnTo>
                <a:lnTo>
                  <a:pt x="156" y="1043"/>
                </a:lnTo>
                <a:lnTo>
                  <a:pt x="157" y="1043"/>
                </a:lnTo>
                <a:lnTo>
                  <a:pt x="159" y="1043"/>
                </a:lnTo>
                <a:lnTo>
                  <a:pt x="160" y="1043"/>
                </a:lnTo>
                <a:lnTo>
                  <a:pt x="163" y="1043"/>
                </a:lnTo>
                <a:lnTo>
                  <a:pt x="163" y="1042"/>
                </a:lnTo>
                <a:lnTo>
                  <a:pt x="163" y="1041"/>
                </a:lnTo>
                <a:lnTo>
                  <a:pt x="163" y="1037"/>
                </a:lnTo>
                <a:lnTo>
                  <a:pt x="166" y="1034"/>
                </a:lnTo>
                <a:lnTo>
                  <a:pt x="174" y="1034"/>
                </a:lnTo>
                <a:lnTo>
                  <a:pt x="177" y="1037"/>
                </a:lnTo>
                <a:lnTo>
                  <a:pt x="179" y="1039"/>
                </a:lnTo>
                <a:lnTo>
                  <a:pt x="179" y="1040"/>
                </a:lnTo>
                <a:lnTo>
                  <a:pt x="191" y="1038"/>
                </a:lnTo>
                <a:lnTo>
                  <a:pt x="193" y="1038"/>
                </a:lnTo>
                <a:lnTo>
                  <a:pt x="194" y="1038"/>
                </a:lnTo>
                <a:lnTo>
                  <a:pt x="194" y="1037"/>
                </a:lnTo>
                <a:lnTo>
                  <a:pt x="195" y="1037"/>
                </a:lnTo>
                <a:lnTo>
                  <a:pt x="196" y="1037"/>
                </a:lnTo>
                <a:lnTo>
                  <a:pt x="197" y="1037"/>
                </a:lnTo>
                <a:lnTo>
                  <a:pt x="197" y="1035"/>
                </a:lnTo>
                <a:lnTo>
                  <a:pt x="198" y="1035"/>
                </a:lnTo>
                <a:lnTo>
                  <a:pt x="199" y="1035"/>
                </a:lnTo>
                <a:lnTo>
                  <a:pt x="199" y="1034"/>
                </a:lnTo>
                <a:lnTo>
                  <a:pt x="201" y="1034"/>
                </a:lnTo>
                <a:lnTo>
                  <a:pt x="202" y="1033"/>
                </a:lnTo>
                <a:lnTo>
                  <a:pt x="202" y="1032"/>
                </a:lnTo>
                <a:lnTo>
                  <a:pt x="199" y="1022"/>
                </a:lnTo>
                <a:lnTo>
                  <a:pt x="204" y="1022"/>
                </a:lnTo>
                <a:lnTo>
                  <a:pt x="205" y="1022"/>
                </a:lnTo>
                <a:lnTo>
                  <a:pt x="205" y="1023"/>
                </a:lnTo>
                <a:lnTo>
                  <a:pt x="206" y="1022"/>
                </a:lnTo>
                <a:lnTo>
                  <a:pt x="208" y="1021"/>
                </a:lnTo>
                <a:lnTo>
                  <a:pt x="213" y="1018"/>
                </a:lnTo>
                <a:lnTo>
                  <a:pt x="213" y="1017"/>
                </a:lnTo>
                <a:lnTo>
                  <a:pt x="215" y="1017"/>
                </a:lnTo>
                <a:lnTo>
                  <a:pt x="218" y="1017"/>
                </a:lnTo>
                <a:lnTo>
                  <a:pt x="218" y="1015"/>
                </a:lnTo>
                <a:lnTo>
                  <a:pt x="214" y="1014"/>
                </a:lnTo>
                <a:lnTo>
                  <a:pt x="207" y="1012"/>
                </a:lnTo>
                <a:lnTo>
                  <a:pt x="205" y="1013"/>
                </a:lnTo>
                <a:lnTo>
                  <a:pt x="203" y="1004"/>
                </a:lnTo>
                <a:lnTo>
                  <a:pt x="202" y="995"/>
                </a:lnTo>
                <a:lnTo>
                  <a:pt x="201" y="989"/>
                </a:lnTo>
                <a:lnTo>
                  <a:pt x="199" y="988"/>
                </a:lnTo>
                <a:lnTo>
                  <a:pt x="199" y="987"/>
                </a:lnTo>
                <a:lnTo>
                  <a:pt x="199" y="986"/>
                </a:lnTo>
                <a:lnTo>
                  <a:pt x="199" y="984"/>
                </a:lnTo>
                <a:lnTo>
                  <a:pt x="199" y="983"/>
                </a:lnTo>
                <a:lnTo>
                  <a:pt x="213" y="983"/>
                </a:lnTo>
                <a:lnTo>
                  <a:pt x="213" y="986"/>
                </a:lnTo>
                <a:lnTo>
                  <a:pt x="219" y="986"/>
                </a:lnTo>
                <a:lnTo>
                  <a:pt x="219" y="980"/>
                </a:lnTo>
                <a:lnTo>
                  <a:pt x="213" y="980"/>
                </a:lnTo>
                <a:lnTo>
                  <a:pt x="213" y="981"/>
                </a:lnTo>
                <a:lnTo>
                  <a:pt x="210" y="981"/>
                </a:lnTo>
                <a:lnTo>
                  <a:pt x="208" y="978"/>
                </a:lnTo>
                <a:lnTo>
                  <a:pt x="199" y="978"/>
                </a:lnTo>
                <a:lnTo>
                  <a:pt x="199" y="976"/>
                </a:lnTo>
                <a:lnTo>
                  <a:pt x="199" y="974"/>
                </a:lnTo>
                <a:lnTo>
                  <a:pt x="208" y="975"/>
                </a:lnTo>
                <a:lnTo>
                  <a:pt x="210" y="971"/>
                </a:lnTo>
                <a:lnTo>
                  <a:pt x="210" y="966"/>
                </a:lnTo>
                <a:lnTo>
                  <a:pt x="222" y="967"/>
                </a:lnTo>
                <a:lnTo>
                  <a:pt x="221" y="961"/>
                </a:lnTo>
                <a:lnTo>
                  <a:pt x="221" y="959"/>
                </a:lnTo>
                <a:lnTo>
                  <a:pt x="231" y="959"/>
                </a:lnTo>
                <a:lnTo>
                  <a:pt x="236" y="967"/>
                </a:lnTo>
                <a:lnTo>
                  <a:pt x="236" y="969"/>
                </a:lnTo>
                <a:lnTo>
                  <a:pt x="248" y="969"/>
                </a:lnTo>
                <a:lnTo>
                  <a:pt x="247" y="975"/>
                </a:lnTo>
                <a:lnTo>
                  <a:pt x="269" y="976"/>
                </a:lnTo>
                <a:lnTo>
                  <a:pt x="271" y="971"/>
                </a:lnTo>
                <a:lnTo>
                  <a:pt x="271" y="970"/>
                </a:lnTo>
                <a:lnTo>
                  <a:pt x="270" y="970"/>
                </a:lnTo>
                <a:lnTo>
                  <a:pt x="264" y="969"/>
                </a:lnTo>
                <a:lnTo>
                  <a:pt x="258" y="948"/>
                </a:lnTo>
                <a:lnTo>
                  <a:pt x="270" y="952"/>
                </a:lnTo>
                <a:lnTo>
                  <a:pt x="277" y="954"/>
                </a:lnTo>
                <a:lnTo>
                  <a:pt x="279" y="954"/>
                </a:lnTo>
                <a:lnTo>
                  <a:pt x="280" y="954"/>
                </a:lnTo>
                <a:lnTo>
                  <a:pt x="281" y="952"/>
                </a:lnTo>
                <a:lnTo>
                  <a:pt x="284" y="947"/>
                </a:lnTo>
                <a:lnTo>
                  <a:pt x="287" y="944"/>
                </a:lnTo>
                <a:lnTo>
                  <a:pt x="290" y="939"/>
                </a:lnTo>
                <a:lnTo>
                  <a:pt x="295" y="935"/>
                </a:lnTo>
                <a:lnTo>
                  <a:pt x="297" y="931"/>
                </a:lnTo>
                <a:lnTo>
                  <a:pt x="301" y="925"/>
                </a:lnTo>
                <a:lnTo>
                  <a:pt x="305" y="923"/>
                </a:lnTo>
                <a:lnTo>
                  <a:pt x="308" y="919"/>
                </a:lnTo>
                <a:lnTo>
                  <a:pt x="314" y="913"/>
                </a:lnTo>
                <a:lnTo>
                  <a:pt x="317" y="910"/>
                </a:lnTo>
                <a:lnTo>
                  <a:pt x="320" y="907"/>
                </a:lnTo>
                <a:lnTo>
                  <a:pt x="321" y="904"/>
                </a:lnTo>
                <a:lnTo>
                  <a:pt x="321" y="903"/>
                </a:lnTo>
                <a:lnTo>
                  <a:pt x="321" y="900"/>
                </a:lnTo>
                <a:lnTo>
                  <a:pt x="325" y="900"/>
                </a:lnTo>
                <a:lnTo>
                  <a:pt x="330" y="900"/>
                </a:lnTo>
                <a:lnTo>
                  <a:pt x="329" y="899"/>
                </a:lnTo>
                <a:lnTo>
                  <a:pt x="331" y="898"/>
                </a:lnTo>
                <a:lnTo>
                  <a:pt x="340" y="895"/>
                </a:lnTo>
                <a:lnTo>
                  <a:pt x="342" y="894"/>
                </a:lnTo>
                <a:lnTo>
                  <a:pt x="357" y="889"/>
                </a:lnTo>
                <a:lnTo>
                  <a:pt x="363" y="887"/>
                </a:lnTo>
                <a:lnTo>
                  <a:pt x="365" y="886"/>
                </a:lnTo>
                <a:lnTo>
                  <a:pt x="368" y="885"/>
                </a:lnTo>
                <a:lnTo>
                  <a:pt x="377" y="881"/>
                </a:lnTo>
                <a:lnTo>
                  <a:pt x="382" y="879"/>
                </a:lnTo>
                <a:lnTo>
                  <a:pt x="384" y="879"/>
                </a:lnTo>
                <a:lnTo>
                  <a:pt x="388" y="877"/>
                </a:lnTo>
                <a:lnTo>
                  <a:pt x="391" y="874"/>
                </a:lnTo>
                <a:lnTo>
                  <a:pt x="393" y="873"/>
                </a:lnTo>
                <a:lnTo>
                  <a:pt x="393" y="872"/>
                </a:lnTo>
                <a:lnTo>
                  <a:pt x="394" y="871"/>
                </a:lnTo>
                <a:lnTo>
                  <a:pt x="396" y="870"/>
                </a:lnTo>
                <a:lnTo>
                  <a:pt x="397" y="868"/>
                </a:lnTo>
                <a:lnTo>
                  <a:pt x="398" y="864"/>
                </a:lnTo>
                <a:lnTo>
                  <a:pt x="399" y="862"/>
                </a:lnTo>
                <a:lnTo>
                  <a:pt x="399" y="860"/>
                </a:lnTo>
                <a:lnTo>
                  <a:pt x="400" y="857"/>
                </a:lnTo>
                <a:lnTo>
                  <a:pt x="401" y="856"/>
                </a:lnTo>
                <a:lnTo>
                  <a:pt x="401" y="854"/>
                </a:lnTo>
                <a:lnTo>
                  <a:pt x="402" y="853"/>
                </a:lnTo>
                <a:lnTo>
                  <a:pt x="404" y="852"/>
                </a:lnTo>
                <a:lnTo>
                  <a:pt x="405" y="849"/>
                </a:lnTo>
                <a:lnTo>
                  <a:pt x="406" y="848"/>
                </a:lnTo>
                <a:lnTo>
                  <a:pt x="407" y="847"/>
                </a:lnTo>
                <a:lnTo>
                  <a:pt x="408" y="846"/>
                </a:lnTo>
                <a:lnTo>
                  <a:pt x="409" y="845"/>
                </a:lnTo>
                <a:lnTo>
                  <a:pt x="411" y="844"/>
                </a:lnTo>
                <a:lnTo>
                  <a:pt x="413" y="843"/>
                </a:lnTo>
                <a:lnTo>
                  <a:pt x="414" y="841"/>
                </a:lnTo>
                <a:lnTo>
                  <a:pt x="415" y="841"/>
                </a:lnTo>
                <a:lnTo>
                  <a:pt x="417" y="840"/>
                </a:lnTo>
                <a:lnTo>
                  <a:pt x="430" y="837"/>
                </a:lnTo>
                <a:lnTo>
                  <a:pt x="431" y="837"/>
                </a:lnTo>
                <a:lnTo>
                  <a:pt x="432" y="837"/>
                </a:lnTo>
                <a:lnTo>
                  <a:pt x="434" y="836"/>
                </a:lnTo>
                <a:lnTo>
                  <a:pt x="436" y="835"/>
                </a:lnTo>
                <a:lnTo>
                  <a:pt x="436" y="834"/>
                </a:lnTo>
                <a:lnTo>
                  <a:pt x="423" y="810"/>
                </a:lnTo>
                <a:lnTo>
                  <a:pt x="423" y="811"/>
                </a:lnTo>
                <a:lnTo>
                  <a:pt x="443" y="811"/>
                </a:lnTo>
                <a:lnTo>
                  <a:pt x="444" y="811"/>
                </a:lnTo>
                <a:lnTo>
                  <a:pt x="445" y="811"/>
                </a:lnTo>
                <a:lnTo>
                  <a:pt x="451" y="812"/>
                </a:lnTo>
                <a:lnTo>
                  <a:pt x="461" y="812"/>
                </a:lnTo>
                <a:lnTo>
                  <a:pt x="457" y="818"/>
                </a:lnTo>
                <a:lnTo>
                  <a:pt x="456" y="820"/>
                </a:lnTo>
                <a:lnTo>
                  <a:pt x="455" y="820"/>
                </a:lnTo>
                <a:lnTo>
                  <a:pt x="453" y="822"/>
                </a:lnTo>
                <a:lnTo>
                  <a:pt x="453" y="823"/>
                </a:lnTo>
                <a:lnTo>
                  <a:pt x="453" y="824"/>
                </a:lnTo>
                <a:lnTo>
                  <a:pt x="464" y="857"/>
                </a:lnTo>
                <a:lnTo>
                  <a:pt x="468" y="859"/>
                </a:lnTo>
                <a:lnTo>
                  <a:pt x="475" y="859"/>
                </a:lnTo>
                <a:lnTo>
                  <a:pt x="483" y="859"/>
                </a:lnTo>
                <a:lnTo>
                  <a:pt x="492" y="860"/>
                </a:lnTo>
                <a:lnTo>
                  <a:pt x="497" y="860"/>
                </a:lnTo>
                <a:lnTo>
                  <a:pt x="502" y="860"/>
                </a:lnTo>
                <a:lnTo>
                  <a:pt x="507" y="860"/>
                </a:lnTo>
                <a:lnTo>
                  <a:pt x="511" y="861"/>
                </a:lnTo>
                <a:lnTo>
                  <a:pt x="512" y="861"/>
                </a:lnTo>
                <a:lnTo>
                  <a:pt x="514" y="861"/>
                </a:lnTo>
                <a:lnTo>
                  <a:pt x="515" y="861"/>
                </a:lnTo>
                <a:lnTo>
                  <a:pt x="516" y="861"/>
                </a:lnTo>
                <a:lnTo>
                  <a:pt x="517" y="861"/>
                </a:lnTo>
                <a:lnTo>
                  <a:pt x="518" y="861"/>
                </a:lnTo>
                <a:lnTo>
                  <a:pt x="519" y="861"/>
                </a:lnTo>
                <a:lnTo>
                  <a:pt x="520" y="861"/>
                </a:lnTo>
                <a:lnTo>
                  <a:pt x="521" y="862"/>
                </a:lnTo>
                <a:lnTo>
                  <a:pt x="523" y="862"/>
                </a:lnTo>
                <a:lnTo>
                  <a:pt x="524" y="862"/>
                </a:lnTo>
                <a:lnTo>
                  <a:pt x="527" y="863"/>
                </a:lnTo>
                <a:lnTo>
                  <a:pt x="528" y="864"/>
                </a:lnTo>
                <a:lnTo>
                  <a:pt x="531" y="864"/>
                </a:lnTo>
                <a:lnTo>
                  <a:pt x="532" y="864"/>
                </a:lnTo>
                <a:lnTo>
                  <a:pt x="533" y="864"/>
                </a:lnTo>
                <a:lnTo>
                  <a:pt x="534" y="865"/>
                </a:lnTo>
                <a:lnTo>
                  <a:pt x="535" y="865"/>
                </a:lnTo>
                <a:lnTo>
                  <a:pt x="536" y="865"/>
                </a:lnTo>
                <a:lnTo>
                  <a:pt x="537" y="865"/>
                </a:lnTo>
                <a:lnTo>
                  <a:pt x="538" y="865"/>
                </a:lnTo>
                <a:lnTo>
                  <a:pt x="540" y="865"/>
                </a:lnTo>
                <a:lnTo>
                  <a:pt x="541" y="866"/>
                </a:lnTo>
                <a:lnTo>
                  <a:pt x="542" y="866"/>
                </a:lnTo>
                <a:lnTo>
                  <a:pt x="543" y="866"/>
                </a:lnTo>
                <a:lnTo>
                  <a:pt x="544" y="866"/>
                </a:lnTo>
                <a:lnTo>
                  <a:pt x="546" y="866"/>
                </a:lnTo>
                <a:lnTo>
                  <a:pt x="548" y="866"/>
                </a:lnTo>
                <a:lnTo>
                  <a:pt x="548" y="868"/>
                </a:lnTo>
                <a:lnTo>
                  <a:pt x="549" y="868"/>
                </a:lnTo>
                <a:lnTo>
                  <a:pt x="550" y="868"/>
                </a:lnTo>
                <a:lnTo>
                  <a:pt x="551" y="868"/>
                </a:lnTo>
                <a:lnTo>
                  <a:pt x="551" y="869"/>
                </a:lnTo>
                <a:lnTo>
                  <a:pt x="552" y="869"/>
                </a:lnTo>
                <a:lnTo>
                  <a:pt x="553" y="870"/>
                </a:lnTo>
                <a:lnTo>
                  <a:pt x="554" y="871"/>
                </a:lnTo>
                <a:lnTo>
                  <a:pt x="555" y="872"/>
                </a:lnTo>
                <a:lnTo>
                  <a:pt x="555" y="873"/>
                </a:lnTo>
                <a:lnTo>
                  <a:pt x="557" y="873"/>
                </a:lnTo>
                <a:lnTo>
                  <a:pt x="557" y="874"/>
                </a:lnTo>
                <a:lnTo>
                  <a:pt x="557" y="876"/>
                </a:lnTo>
                <a:lnTo>
                  <a:pt x="558" y="877"/>
                </a:lnTo>
                <a:lnTo>
                  <a:pt x="558" y="879"/>
                </a:lnTo>
                <a:lnTo>
                  <a:pt x="558" y="880"/>
                </a:lnTo>
                <a:lnTo>
                  <a:pt x="560" y="883"/>
                </a:lnTo>
                <a:lnTo>
                  <a:pt x="559" y="886"/>
                </a:lnTo>
                <a:lnTo>
                  <a:pt x="557" y="889"/>
                </a:lnTo>
                <a:lnTo>
                  <a:pt x="545" y="888"/>
                </a:lnTo>
                <a:lnTo>
                  <a:pt x="542" y="888"/>
                </a:lnTo>
                <a:lnTo>
                  <a:pt x="540" y="888"/>
                </a:lnTo>
                <a:lnTo>
                  <a:pt x="534" y="888"/>
                </a:lnTo>
                <a:lnTo>
                  <a:pt x="529" y="888"/>
                </a:lnTo>
                <a:lnTo>
                  <a:pt x="529" y="890"/>
                </a:lnTo>
                <a:lnTo>
                  <a:pt x="532" y="907"/>
                </a:lnTo>
                <a:lnTo>
                  <a:pt x="523" y="921"/>
                </a:lnTo>
                <a:lnTo>
                  <a:pt x="516" y="932"/>
                </a:lnTo>
                <a:lnTo>
                  <a:pt x="515" y="933"/>
                </a:lnTo>
                <a:lnTo>
                  <a:pt x="512" y="937"/>
                </a:lnTo>
                <a:lnTo>
                  <a:pt x="511" y="939"/>
                </a:lnTo>
                <a:lnTo>
                  <a:pt x="510" y="940"/>
                </a:lnTo>
                <a:lnTo>
                  <a:pt x="510" y="941"/>
                </a:lnTo>
                <a:lnTo>
                  <a:pt x="509" y="942"/>
                </a:lnTo>
                <a:lnTo>
                  <a:pt x="508" y="944"/>
                </a:lnTo>
                <a:lnTo>
                  <a:pt x="507" y="945"/>
                </a:lnTo>
                <a:lnTo>
                  <a:pt x="499" y="953"/>
                </a:lnTo>
                <a:lnTo>
                  <a:pt x="494" y="956"/>
                </a:lnTo>
                <a:lnTo>
                  <a:pt x="493" y="957"/>
                </a:lnTo>
                <a:lnTo>
                  <a:pt x="490" y="961"/>
                </a:lnTo>
                <a:lnTo>
                  <a:pt x="489" y="962"/>
                </a:lnTo>
                <a:lnTo>
                  <a:pt x="486" y="964"/>
                </a:lnTo>
                <a:lnTo>
                  <a:pt x="485" y="965"/>
                </a:lnTo>
                <a:lnTo>
                  <a:pt x="484" y="966"/>
                </a:lnTo>
                <a:lnTo>
                  <a:pt x="484" y="969"/>
                </a:lnTo>
                <a:lnTo>
                  <a:pt x="484" y="971"/>
                </a:lnTo>
                <a:lnTo>
                  <a:pt x="484" y="974"/>
                </a:lnTo>
                <a:lnTo>
                  <a:pt x="485" y="974"/>
                </a:lnTo>
                <a:lnTo>
                  <a:pt x="485" y="975"/>
                </a:lnTo>
                <a:lnTo>
                  <a:pt x="485" y="976"/>
                </a:lnTo>
                <a:lnTo>
                  <a:pt x="485" y="978"/>
                </a:lnTo>
                <a:lnTo>
                  <a:pt x="485" y="979"/>
                </a:lnTo>
                <a:lnTo>
                  <a:pt x="485" y="980"/>
                </a:lnTo>
                <a:lnTo>
                  <a:pt x="484" y="980"/>
                </a:lnTo>
                <a:lnTo>
                  <a:pt x="484" y="981"/>
                </a:lnTo>
                <a:lnTo>
                  <a:pt x="484" y="982"/>
                </a:lnTo>
                <a:lnTo>
                  <a:pt x="481" y="986"/>
                </a:lnTo>
                <a:lnTo>
                  <a:pt x="481" y="987"/>
                </a:lnTo>
                <a:lnTo>
                  <a:pt x="480" y="987"/>
                </a:lnTo>
                <a:lnTo>
                  <a:pt x="480" y="988"/>
                </a:lnTo>
                <a:lnTo>
                  <a:pt x="478" y="989"/>
                </a:lnTo>
                <a:lnTo>
                  <a:pt x="478" y="990"/>
                </a:lnTo>
                <a:lnTo>
                  <a:pt x="477" y="990"/>
                </a:lnTo>
                <a:lnTo>
                  <a:pt x="477" y="991"/>
                </a:lnTo>
                <a:lnTo>
                  <a:pt x="476" y="991"/>
                </a:lnTo>
                <a:lnTo>
                  <a:pt x="476" y="992"/>
                </a:lnTo>
                <a:lnTo>
                  <a:pt x="475" y="992"/>
                </a:lnTo>
                <a:lnTo>
                  <a:pt x="475" y="994"/>
                </a:lnTo>
                <a:lnTo>
                  <a:pt x="474" y="994"/>
                </a:lnTo>
                <a:lnTo>
                  <a:pt x="473" y="994"/>
                </a:lnTo>
                <a:lnTo>
                  <a:pt x="473" y="995"/>
                </a:lnTo>
                <a:lnTo>
                  <a:pt x="470" y="996"/>
                </a:lnTo>
                <a:lnTo>
                  <a:pt x="468" y="998"/>
                </a:lnTo>
                <a:lnTo>
                  <a:pt x="482" y="1004"/>
                </a:lnTo>
                <a:lnTo>
                  <a:pt x="482" y="1011"/>
                </a:lnTo>
                <a:lnTo>
                  <a:pt x="482" y="1012"/>
                </a:lnTo>
                <a:lnTo>
                  <a:pt x="481" y="1012"/>
                </a:lnTo>
                <a:lnTo>
                  <a:pt x="478" y="1011"/>
                </a:lnTo>
                <a:lnTo>
                  <a:pt x="477" y="1011"/>
                </a:lnTo>
                <a:lnTo>
                  <a:pt x="476" y="1009"/>
                </a:lnTo>
                <a:lnTo>
                  <a:pt x="475" y="1009"/>
                </a:lnTo>
                <a:lnTo>
                  <a:pt x="474" y="1009"/>
                </a:lnTo>
                <a:lnTo>
                  <a:pt x="473" y="1008"/>
                </a:lnTo>
                <a:lnTo>
                  <a:pt x="470" y="1007"/>
                </a:lnTo>
                <a:lnTo>
                  <a:pt x="469" y="1007"/>
                </a:lnTo>
                <a:lnTo>
                  <a:pt x="460" y="1003"/>
                </a:lnTo>
                <a:lnTo>
                  <a:pt x="459" y="1003"/>
                </a:lnTo>
                <a:lnTo>
                  <a:pt x="458" y="1003"/>
                </a:lnTo>
                <a:lnTo>
                  <a:pt x="457" y="1001"/>
                </a:lnTo>
                <a:lnTo>
                  <a:pt x="456" y="1001"/>
                </a:lnTo>
                <a:lnTo>
                  <a:pt x="453" y="1000"/>
                </a:lnTo>
                <a:lnTo>
                  <a:pt x="452" y="1000"/>
                </a:lnTo>
                <a:lnTo>
                  <a:pt x="451" y="1000"/>
                </a:lnTo>
                <a:lnTo>
                  <a:pt x="450" y="999"/>
                </a:lnTo>
                <a:lnTo>
                  <a:pt x="449" y="999"/>
                </a:lnTo>
                <a:lnTo>
                  <a:pt x="448" y="998"/>
                </a:lnTo>
                <a:lnTo>
                  <a:pt x="447" y="998"/>
                </a:lnTo>
                <a:lnTo>
                  <a:pt x="445" y="998"/>
                </a:lnTo>
                <a:lnTo>
                  <a:pt x="445" y="997"/>
                </a:lnTo>
                <a:lnTo>
                  <a:pt x="444" y="997"/>
                </a:lnTo>
                <a:lnTo>
                  <a:pt x="443" y="997"/>
                </a:lnTo>
                <a:lnTo>
                  <a:pt x="443" y="996"/>
                </a:lnTo>
                <a:lnTo>
                  <a:pt x="442" y="996"/>
                </a:lnTo>
                <a:lnTo>
                  <a:pt x="441" y="996"/>
                </a:lnTo>
                <a:lnTo>
                  <a:pt x="440" y="995"/>
                </a:lnTo>
                <a:lnTo>
                  <a:pt x="439" y="995"/>
                </a:lnTo>
                <a:lnTo>
                  <a:pt x="438" y="994"/>
                </a:lnTo>
                <a:lnTo>
                  <a:pt x="436" y="994"/>
                </a:lnTo>
                <a:lnTo>
                  <a:pt x="435" y="994"/>
                </a:lnTo>
                <a:lnTo>
                  <a:pt x="434" y="992"/>
                </a:lnTo>
                <a:lnTo>
                  <a:pt x="433" y="992"/>
                </a:lnTo>
                <a:lnTo>
                  <a:pt x="432" y="992"/>
                </a:lnTo>
                <a:lnTo>
                  <a:pt x="431" y="991"/>
                </a:lnTo>
                <a:lnTo>
                  <a:pt x="430" y="991"/>
                </a:lnTo>
                <a:lnTo>
                  <a:pt x="428" y="991"/>
                </a:lnTo>
                <a:lnTo>
                  <a:pt x="427" y="990"/>
                </a:lnTo>
                <a:lnTo>
                  <a:pt x="426" y="990"/>
                </a:lnTo>
                <a:lnTo>
                  <a:pt x="425" y="990"/>
                </a:lnTo>
                <a:lnTo>
                  <a:pt x="424" y="990"/>
                </a:lnTo>
                <a:lnTo>
                  <a:pt x="423" y="990"/>
                </a:lnTo>
                <a:lnTo>
                  <a:pt x="422" y="990"/>
                </a:lnTo>
                <a:lnTo>
                  <a:pt x="421" y="990"/>
                </a:lnTo>
                <a:lnTo>
                  <a:pt x="419" y="990"/>
                </a:lnTo>
                <a:lnTo>
                  <a:pt x="418" y="991"/>
                </a:lnTo>
                <a:lnTo>
                  <a:pt x="417" y="991"/>
                </a:lnTo>
                <a:lnTo>
                  <a:pt x="416" y="991"/>
                </a:lnTo>
                <a:lnTo>
                  <a:pt x="416" y="992"/>
                </a:lnTo>
                <a:lnTo>
                  <a:pt x="415" y="992"/>
                </a:lnTo>
                <a:lnTo>
                  <a:pt x="414" y="992"/>
                </a:lnTo>
                <a:lnTo>
                  <a:pt x="413" y="992"/>
                </a:lnTo>
                <a:lnTo>
                  <a:pt x="413" y="994"/>
                </a:lnTo>
                <a:lnTo>
                  <a:pt x="411" y="994"/>
                </a:lnTo>
                <a:lnTo>
                  <a:pt x="410" y="995"/>
                </a:lnTo>
                <a:lnTo>
                  <a:pt x="409" y="995"/>
                </a:lnTo>
                <a:lnTo>
                  <a:pt x="409" y="996"/>
                </a:lnTo>
                <a:lnTo>
                  <a:pt x="408" y="996"/>
                </a:lnTo>
                <a:lnTo>
                  <a:pt x="407" y="996"/>
                </a:lnTo>
                <a:lnTo>
                  <a:pt x="406" y="997"/>
                </a:lnTo>
                <a:lnTo>
                  <a:pt x="405" y="997"/>
                </a:lnTo>
                <a:lnTo>
                  <a:pt x="404" y="1000"/>
                </a:lnTo>
                <a:lnTo>
                  <a:pt x="402" y="1000"/>
                </a:lnTo>
                <a:lnTo>
                  <a:pt x="401" y="1003"/>
                </a:lnTo>
                <a:lnTo>
                  <a:pt x="401" y="1004"/>
                </a:lnTo>
                <a:lnTo>
                  <a:pt x="400" y="1005"/>
                </a:lnTo>
                <a:lnTo>
                  <a:pt x="400" y="1007"/>
                </a:lnTo>
                <a:lnTo>
                  <a:pt x="399" y="1009"/>
                </a:lnTo>
                <a:lnTo>
                  <a:pt x="398" y="1012"/>
                </a:lnTo>
                <a:lnTo>
                  <a:pt x="398" y="1016"/>
                </a:lnTo>
                <a:lnTo>
                  <a:pt x="397" y="1023"/>
                </a:lnTo>
                <a:lnTo>
                  <a:pt x="397" y="1024"/>
                </a:lnTo>
                <a:lnTo>
                  <a:pt x="397" y="1025"/>
                </a:lnTo>
                <a:lnTo>
                  <a:pt x="397" y="1026"/>
                </a:lnTo>
                <a:lnTo>
                  <a:pt x="419" y="1042"/>
                </a:lnTo>
                <a:lnTo>
                  <a:pt x="421" y="1043"/>
                </a:lnTo>
                <a:lnTo>
                  <a:pt x="421" y="1046"/>
                </a:lnTo>
                <a:lnTo>
                  <a:pt x="421" y="1049"/>
                </a:lnTo>
                <a:lnTo>
                  <a:pt x="421" y="1050"/>
                </a:lnTo>
                <a:lnTo>
                  <a:pt x="419" y="1053"/>
                </a:lnTo>
                <a:lnTo>
                  <a:pt x="419" y="1055"/>
                </a:lnTo>
                <a:lnTo>
                  <a:pt x="419" y="1057"/>
                </a:lnTo>
                <a:lnTo>
                  <a:pt x="418" y="1059"/>
                </a:lnTo>
                <a:lnTo>
                  <a:pt x="418" y="1060"/>
                </a:lnTo>
                <a:lnTo>
                  <a:pt x="418" y="1063"/>
                </a:lnTo>
                <a:lnTo>
                  <a:pt x="418" y="1065"/>
                </a:lnTo>
                <a:lnTo>
                  <a:pt x="417" y="1066"/>
                </a:lnTo>
                <a:lnTo>
                  <a:pt x="417" y="1068"/>
                </a:lnTo>
                <a:lnTo>
                  <a:pt x="417" y="1070"/>
                </a:lnTo>
                <a:lnTo>
                  <a:pt x="417" y="1071"/>
                </a:lnTo>
                <a:lnTo>
                  <a:pt x="417" y="1073"/>
                </a:lnTo>
                <a:lnTo>
                  <a:pt x="416" y="1075"/>
                </a:lnTo>
                <a:lnTo>
                  <a:pt x="416" y="1079"/>
                </a:lnTo>
                <a:lnTo>
                  <a:pt x="415" y="1082"/>
                </a:lnTo>
                <a:lnTo>
                  <a:pt x="415" y="1083"/>
                </a:lnTo>
                <a:lnTo>
                  <a:pt x="415" y="1084"/>
                </a:lnTo>
                <a:lnTo>
                  <a:pt x="415" y="1087"/>
                </a:lnTo>
                <a:lnTo>
                  <a:pt x="414" y="1088"/>
                </a:lnTo>
                <a:lnTo>
                  <a:pt x="414" y="1089"/>
                </a:lnTo>
                <a:lnTo>
                  <a:pt x="414" y="1090"/>
                </a:lnTo>
                <a:lnTo>
                  <a:pt x="414" y="1091"/>
                </a:lnTo>
                <a:lnTo>
                  <a:pt x="413" y="1093"/>
                </a:lnTo>
                <a:lnTo>
                  <a:pt x="413" y="1094"/>
                </a:lnTo>
                <a:lnTo>
                  <a:pt x="414" y="1096"/>
                </a:lnTo>
                <a:lnTo>
                  <a:pt x="423" y="1098"/>
                </a:lnTo>
                <a:lnTo>
                  <a:pt x="425" y="1098"/>
                </a:lnTo>
                <a:lnTo>
                  <a:pt x="435" y="1100"/>
                </a:lnTo>
                <a:lnTo>
                  <a:pt x="436" y="1100"/>
                </a:lnTo>
                <a:lnTo>
                  <a:pt x="440" y="1100"/>
                </a:lnTo>
                <a:lnTo>
                  <a:pt x="442" y="1101"/>
                </a:lnTo>
                <a:lnTo>
                  <a:pt x="442" y="1098"/>
                </a:lnTo>
                <a:lnTo>
                  <a:pt x="442" y="1097"/>
                </a:lnTo>
                <a:lnTo>
                  <a:pt x="442" y="1096"/>
                </a:lnTo>
                <a:lnTo>
                  <a:pt x="442" y="1094"/>
                </a:lnTo>
                <a:lnTo>
                  <a:pt x="442" y="1093"/>
                </a:lnTo>
                <a:lnTo>
                  <a:pt x="443" y="1093"/>
                </a:lnTo>
                <a:lnTo>
                  <a:pt x="444" y="1093"/>
                </a:lnTo>
                <a:lnTo>
                  <a:pt x="445" y="1093"/>
                </a:lnTo>
                <a:lnTo>
                  <a:pt x="447" y="1093"/>
                </a:lnTo>
                <a:lnTo>
                  <a:pt x="447" y="1092"/>
                </a:lnTo>
                <a:lnTo>
                  <a:pt x="447" y="1091"/>
                </a:lnTo>
                <a:lnTo>
                  <a:pt x="445" y="1090"/>
                </a:lnTo>
                <a:lnTo>
                  <a:pt x="444" y="1090"/>
                </a:lnTo>
                <a:lnTo>
                  <a:pt x="443" y="1090"/>
                </a:lnTo>
                <a:lnTo>
                  <a:pt x="443" y="1089"/>
                </a:lnTo>
                <a:lnTo>
                  <a:pt x="443" y="1088"/>
                </a:lnTo>
                <a:lnTo>
                  <a:pt x="444" y="1088"/>
                </a:lnTo>
                <a:lnTo>
                  <a:pt x="445" y="1088"/>
                </a:lnTo>
                <a:lnTo>
                  <a:pt x="445" y="1089"/>
                </a:lnTo>
                <a:lnTo>
                  <a:pt x="447" y="1089"/>
                </a:lnTo>
                <a:lnTo>
                  <a:pt x="448" y="1089"/>
                </a:lnTo>
                <a:lnTo>
                  <a:pt x="449" y="1090"/>
                </a:lnTo>
                <a:lnTo>
                  <a:pt x="449" y="1091"/>
                </a:lnTo>
                <a:lnTo>
                  <a:pt x="448" y="1092"/>
                </a:lnTo>
                <a:lnTo>
                  <a:pt x="448" y="1093"/>
                </a:lnTo>
                <a:lnTo>
                  <a:pt x="448" y="1094"/>
                </a:lnTo>
                <a:lnTo>
                  <a:pt x="448" y="1096"/>
                </a:lnTo>
                <a:lnTo>
                  <a:pt x="448" y="1097"/>
                </a:lnTo>
                <a:lnTo>
                  <a:pt x="448" y="1098"/>
                </a:lnTo>
                <a:lnTo>
                  <a:pt x="447" y="1098"/>
                </a:lnTo>
                <a:lnTo>
                  <a:pt x="447" y="1099"/>
                </a:lnTo>
                <a:lnTo>
                  <a:pt x="447" y="1100"/>
                </a:lnTo>
                <a:lnTo>
                  <a:pt x="447" y="1101"/>
                </a:lnTo>
                <a:lnTo>
                  <a:pt x="448" y="1102"/>
                </a:lnTo>
                <a:lnTo>
                  <a:pt x="449" y="1102"/>
                </a:lnTo>
                <a:lnTo>
                  <a:pt x="450" y="1102"/>
                </a:lnTo>
                <a:lnTo>
                  <a:pt x="451" y="1102"/>
                </a:lnTo>
                <a:lnTo>
                  <a:pt x="453" y="1102"/>
                </a:lnTo>
                <a:lnTo>
                  <a:pt x="455" y="1104"/>
                </a:lnTo>
                <a:lnTo>
                  <a:pt x="456" y="1104"/>
                </a:lnTo>
                <a:lnTo>
                  <a:pt x="457" y="1102"/>
                </a:lnTo>
                <a:lnTo>
                  <a:pt x="457" y="1101"/>
                </a:lnTo>
                <a:lnTo>
                  <a:pt x="457" y="1100"/>
                </a:lnTo>
                <a:lnTo>
                  <a:pt x="457" y="1098"/>
                </a:lnTo>
                <a:lnTo>
                  <a:pt x="457" y="1096"/>
                </a:lnTo>
                <a:lnTo>
                  <a:pt x="458" y="1094"/>
                </a:lnTo>
                <a:lnTo>
                  <a:pt x="459" y="1092"/>
                </a:lnTo>
                <a:lnTo>
                  <a:pt x="460" y="1092"/>
                </a:lnTo>
                <a:lnTo>
                  <a:pt x="462" y="1093"/>
                </a:lnTo>
                <a:lnTo>
                  <a:pt x="465" y="1093"/>
                </a:lnTo>
                <a:lnTo>
                  <a:pt x="466" y="1093"/>
                </a:lnTo>
                <a:lnTo>
                  <a:pt x="467" y="1093"/>
                </a:lnTo>
                <a:lnTo>
                  <a:pt x="468" y="1094"/>
                </a:lnTo>
                <a:lnTo>
                  <a:pt x="469" y="1096"/>
                </a:lnTo>
                <a:lnTo>
                  <a:pt x="470" y="1096"/>
                </a:lnTo>
                <a:lnTo>
                  <a:pt x="472" y="1097"/>
                </a:lnTo>
                <a:lnTo>
                  <a:pt x="473" y="1097"/>
                </a:lnTo>
                <a:lnTo>
                  <a:pt x="474" y="1098"/>
                </a:lnTo>
                <a:lnTo>
                  <a:pt x="474" y="1100"/>
                </a:lnTo>
                <a:lnTo>
                  <a:pt x="474" y="1101"/>
                </a:lnTo>
                <a:lnTo>
                  <a:pt x="474" y="1102"/>
                </a:lnTo>
                <a:lnTo>
                  <a:pt x="474" y="1104"/>
                </a:lnTo>
                <a:lnTo>
                  <a:pt x="474" y="1106"/>
                </a:lnTo>
                <a:lnTo>
                  <a:pt x="474" y="1107"/>
                </a:lnTo>
                <a:lnTo>
                  <a:pt x="475" y="1107"/>
                </a:lnTo>
                <a:lnTo>
                  <a:pt x="477" y="1107"/>
                </a:lnTo>
                <a:lnTo>
                  <a:pt x="478" y="1108"/>
                </a:lnTo>
                <a:lnTo>
                  <a:pt x="480" y="1108"/>
                </a:lnTo>
                <a:lnTo>
                  <a:pt x="478" y="1108"/>
                </a:lnTo>
                <a:lnTo>
                  <a:pt x="478" y="1122"/>
                </a:lnTo>
                <a:lnTo>
                  <a:pt x="480" y="1122"/>
                </a:lnTo>
                <a:lnTo>
                  <a:pt x="481" y="1122"/>
                </a:lnTo>
                <a:lnTo>
                  <a:pt x="482" y="1122"/>
                </a:lnTo>
                <a:lnTo>
                  <a:pt x="483" y="1122"/>
                </a:lnTo>
                <a:lnTo>
                  <a:pt x="484" y="1122"/>
                </a:lnTo>
                <a:lnTo>
                  <a:pt x="485" y="1123"/>
                </a:lnTo>
                <a:lnTo>
                  <a:pt x="486" y="1123"/>
                </a:lnTo>
                <a:lnTo>
                  <a:pt x="486" y="1124"/>
                </a:lnTo>
                <a:lnTo>
                  <a:pt x="487" y="1125"/>
                </a:lnTo>
                <a:lnTo>
                  <a:pt x="487" y="1126"/>
                </a:lnTo>
                <a:lnTo>
                  <a:pt x="487" y="1127"/>
                </a:lnTo>
                <a:lnTo>
                  <a:pt x="487" y="1129"/>
                </a:lnTo>
                <a:lnTo>
                  <a:pt x="487" y="1132"/>
                </a:lnTo>
                <a:lnTo>
                  <a:pt x="487" y="1133"/>
                </a:lnTo>
                <a:lnTo>
                  <a:pt x="487" y="1134"/>
                </a:lnTo>
                <a:lnTo>
                  <a:pt x="489" y="1134"/>
                </a:lnTo>
                <a:lnTo>
                  <a:pt x="489" y="1135"/>
                </a:lnTo>
                <a:lnTo>
                  <a:pt x="489" y="1136"/>
                </a:lnTo>
                <a:lnTo>
                  <a:pt x="490" y="1136"/>
                </a:lnTo>
                <a:lnTo>
                  <a:pt x="491" y="1136"/>
                </a:lnTo>
                <a:lnTo>
                  <a:pt x="492" y="1136"/>
                </a:lnTo>
                <a:lnTo>
                  <a:pt x="492" y="1138"/>
                </a:lnTo>
                <a:lnTo>
                  <a:pt x="493" y="1138"/>
                </a:lnTo>
                <a:lnTo>
                  <a:pt x="494" y="1138"/>
                </a:lnTo>
                <a:lnTo>
                  <a:pt x="495" y="1138"/>
                </a:lnTo>
                <a:lnTo>
                  <a:pt x="497" y="1139"/>
                </a:lnTo>
                <a:lnTo>
                  <a:pt x="498" y="1139"/>
                </a:lnTo>
                <a:lnTo>
                  <a:pt x="499" y="1139"/>
                </a:lnTo>
                <a:lnTo>
                  <a:pt x="499" y="1140"/>
                </a:lnTo>
                <a:lnTo>
                  <a:pt x="500" y="1140"/>
                </a:lnTo>
                <a:lnTo>
                  <a:pt x="501" y="1140"/>
                </a:lnTo>
                <a:lnTo>
                  <a:pt x="501" y="1141"/>
                </a:lnTo>
                <a:lnTo>
                  <a:pt x="502" y="1141"/>
                </a:lnTo>
                <a:lnTo>
                  <a:pt x="503" y="1141"/>
                </a:lnTo>
                <a:lnTo>
                  <a:pt x="504" y="1142"/>
                </a:lnTo>
                <a:lnTo>
                  <a:pt x="506" y="1142"/>
                </a:lnTo>
                <a:lnTo>
                  <a:pt x="506" y="1143"/>
                </a:lnTo>
                <a:lnTo>
                  <a:pt x="507" y="1143"/>
                </a:lnTo>
                <a:lnTo>
                  <a:pt x="508" y="1143"/>
                </a:lnTo>
                <a:lnTo>
                  <a:pt x="509" y="1144"/>
                </a:lnTo>
                <a:lnTo>
                  <a:pt x="510" y="1144"/>
                </a:lnTo>
                <a:lnTo>
                  <a:pt x="511" y="1146"/>
                </a:lnTo>
                <a:lnTo>
                  <a:pt x="512" y="1146"/>
                </a:lnTo>
                <a:lnTo>
                  <a:pt x="514" y="1147"/>
                </a:lnTo>
                <a:lnTo>
                  <a:pt x="515" y="1147"/>
                </a:lnTo>
                <a:lnTo>
                  <a:pt x="515" y="1148"/>
                </a:lnTo>
                <a:lnTo>
                  <a:pt x="516" y="1148"/>
                </a:lnTo>
                <a:lnTo>
                  <a:pt x="517" y="1149"/>
                </a:lnTo>
                <a:lnTo>
                  <a:pt x="518" y="1149"/>
                </a:lnTo>
                <a:lnTo>
                  <a:pt x="519" y="1150"/>
                </a:lnTo>
                <a:lnTo>
                  <a:pt x="520" y="1151"/>
                </a:lnTo>
                <a:lnTo>
                  <a:pt x="521" y="1151"/>
                </a:lnTo>
                <a:lnTo>
                  <a:pt x="523" y="1152"/>
                </a:lnTo>
                <a:lnTo>
                  <a:pt x="524" y="1152"/>
                </a:lnTo>
                <a:lnTo>
                  <a:pt x="524" y="1153"/>
                </a:lnTo>
                <a:lnTo>
                  <a:pt x="525" y="1153"/>
                </a:lnTo>
                <a:lnTo>
                  <a:pt x="526" y="1155"/>
                </a:lnTo>
                <a:lnTo>
                  <a:pt x="527" y="1156"/>
                </a:lnTo>
                <a:lnTo>
                  <a:pt x="528" y="1156"/>
                </a:lnTo>
                <a:lnTo>
                  <a:pt x="529" y="1157"/>
                </a:lnTo>
                <a:lnTo>
                  <a:pt x="531" y="1157"/>
                </a:lnTo>
                <a:lnTo>
                  <a:pt x="532" y="1158"/>
                </a:lnTo>
                <a:lnTo>
                  <a:pt x="533" y="1159"/>
                </a:lnTo>
                <a:lnTo>
                  <a:pt x="534" y="1159"/>
                </a:lnTo>
                <a:lnTo>
                  <a:pt x="535" y="1160"/>
                </a:lnTo>
                <a:lnTo>
                  <a:pt x="535" y="1161"/>
                </a:lnTo>
                <a:lnTo>
                  <a:pt x="536" y="1161"/>
                </a:lnTo>
                <a:lnTo>
                  <a:pt x="537" y="1161"/>
                </a:lnTo>
                <a:lnTo>
                  <a:pt x="538" y="1163"/>
                </a:lnTo>
                <a:lnTo>
                  <a:pt x="540" y="1164"/>
                </a:lnTo>
                <a:lnTo>
                  <a:pt x="543" y="1166"/>
                </a:lnTo>
                <a:lnTo>
                  <a:pt x="544" y="1167"/>
                </a:lnTo>
                <a:lnTo>
                  <a:pt x="546" y="1168"/>
                </a:lnTo>
                <a:lnTo>
                  <a:pt x="549" y="1171"/>
                </a:lnTo>
                <a:lnTo>
                  <a:pt x="551" y="1172"/>
                </a:lnTo>
                <a:lnTo>
                  <a:pt x="553" y="1173"/>
                </a:lnTo>
                <a:lnTo>
                  <a:pt x="555" y="1175"/>
                </a:lnTo>
                <a:lnTo>
                  <a:pt x="558" y="1176"/>
                </a:lnTo>
                <a:lnTo>
                  <a:pt x="560" y="1178"/>
                </a:lnTo>
                <a:lnTo>
                  <a:pt x="563" y="1181"/>
                </a:lnTo>
                <a:lnTo>
                  <a:pt x="566" y="1182"/>
                </a:lnTo>
                <a:lnTo>
                  <a:pt x="568" y="1183"/>
                </a:lnTo>
                <a:lnTo>
                  <a:pt x="570" y="1185"/>
                </a:lnTo>
                <a:lnTo>
                  <a:pt x="573" y="1186"/>
                </a:lnTo>
                <a:lnTo>
                  <a:pt x="575" y="1189"/>
                </a:lnTo>
                <a:lnTo>
                  <a:pt x="578" y="1191"/>
                </a:lnTo>
                <a:lnTo>
                  <a:pt x="580" y="1192"/>
                </a:lnTo>
                <a:lnTo>
                  <a:pt x="583" y="1194"/>
                </a:lnTo>
                <a:lnTo>
                  <a:pt x="584" y="1195"/>
                </a:lnTo>
                <a:lnTo>
                  <a:pt x="586" y="1197"/>
                </a:lnTo>
                <a:lnTo>
                  <a:pt x="590" y="1199"/>
                </a:lnTo>
                <a:lnTo>
                  <a:pt x="593" y="1201"/>
                </a:lnTo>
                <a:lnTo>
                  <a:pt x="594" y="1202"/>
                </a:lnTo>
                <a:lnTo>
                  <a:pt x="596" y="1203"/>
                </a:lnTo>
                <a:lnTo>
                  <a:pt x="602" y="1208"/>
                </a:lnTo>
                <a:lnTo>
                  <a:pt x="607" y="1210"/>
                </a:lnTo>
                <a:lnTo>
                  <a:pt x="608" y="1212"/>
                </a:lnTo>
                <a:lnTo>
                  <a:pt x="609" y="1212"/>
                </a:lnTo>
                <a:lnTo>
                  <a:pt x="612" y="1215"/>
                </a:lnTo>
                <a:lnTo>
                  <a:pt x="613" y="1216"/>
                </a:lnTo>
                <a:lnTo>
                  <a:pt x="614" y="1216"/>
                </a:lnTo>
                <a:lnTo>
                  <a:pt x="618" y="1219"/>
                </a:lnTo>
                <a:lnTo>
                  <a:pt x="619" y="1220"/>
                </a:lnTo>
                <a:lnTo>
                  <a:pt x="622" y="1222"/>
                </a:lnTo>
                <a:lnTo>
                  <a:pt x="624" y="1224"/>
                </a:lnTo>
                <a:lnTo>
                  <a:pt x="626" y="1225"/>
                </a:lnTo>
                <a:lnTo>
                  <a:pt x="628" y="1226"/>
                </a:lnTo>
                <a:lnTo>
                  <a:pt x="630" y="1227"/>
                </a:lnTo>
                <a:lnTo>
                  <a:pt x="631" y="1229"/>
                </a:lnTo>
                <a:lnTo>
                  <a:pt x="633" y="1229"/>
                </a:lnTo>
                <a:lnTo>
                  <a:pt x="636" y="1232"/>
                </a:lnTo>
                <a:lnTo>
                  <a:pt x="638" y="1234"/>
                </a:lnTo>
                <a:lnTo>
                  <a:pt x="642" y="1236"/>
                </a:lnTo>
                <a:lnTo>
                  <a:pt x="644" y="1237"/>
                </a:lnTo>
                <a:lnTo>
                  <a:pt x="645" y="1237"/>
                </a:lnTo>
                <a:lnTo>
                  <a:pt x="645" y="1239"/>
                </a:lnTo>
                <a:lnTo>
                  <a:pt x="645" y="1237"/>
                </a:lnTo>
                <a:lnTo>
                  <a:pt x="646" y="1237"/>
                </a:lnTo>
                <a:lnTo>
                  <a:pt x="646" y="1236"/>
                </a:lnTo>
                <a:lnTo>
                  <a:pt x="647" y="1236"/>
                </a:lnTo>
                <a:lnTo>
                  <a:pt x="647" y="1235"/>
                </a:lnTo>
                <a:lnTo>
                  <a:pt x="647" y="1234"/>
                </a:lnTo>
                <a:lnTo>
                  <a:pt x="648" y="1234"/>
                </a:lnTo>
                <a:lnTo>
                  <a:pt x="648" y="1233"/>
                </a:lnTo>
                <a:lnTo>
                  <a:pt x="650" y="1232"/>
                </a:lnTo>
                <a:lnTo>
                  <a:pt x="650" y="1231"/>
                </a:lnTo>
                <a:lnTo>
                  <a:pt x="650" y="1229"/>
                </a:lnTo>
                <a:lnTo>
                  <a:pt x="651" y="1229"/>
                </a:lnTo>
                <a:lnTo>
                  <a:pt x="651" y="1228"/>
                </a:lnTo>
                <a:lnTo>
                  <a:pt x="651" y="1227"/>
                </a:lnTo>
                <a:lnTo>
                  <a:pt x="651" y="1226"/>
                </a:lnTo>
                <a:lnTo>
                  <a:pt x="652" y="1226"/>
                </a:lnTo>
                <a:lnTo>
                  <a:pt x="652" y="1225"/>
                </a:lnTo>
                <a:lnTo>
                  <a:pt x="652" y="1224"/>
                </a:lnTo>
                <a:lnTo>
                  <a:pt x="652" y="1223"/>
                </a:lnTo>
                <a:lnTo>
                  <a:pt x="653" y="1222"/>
                </a:lnTo>
                <a:lnTo>
                  <a:pt x="653" y="1220"/>
                </a:lnTo>
                <a:lnTo>
                  <a:pt x="653" y="1219"/>
                </a:lnTo>
                <a:lnTo>
                  <a:pt x="653" y="1218"/>
                </a:lnTo>
                <a:lnTo>
                  <a:pt x="654" y="1218"/>
                </a:lnTo>
                <a:lnTo>
                  <a:pt x="654" y="1217"/>
                </a:lnTo>
                <a:lnTo>
                  <a:pt x="654" y="1215"/>
                </a:lnTo>
                <a:lnTo>
                  <a:pt x="655" y="1214"/>
                </a:lnTo>
                <a:lnTo>
                  <a:pt x="655" y="1212"/>
                </a:lnTo>
                <a:lnTo>
                  <a:pt x="655" y="1211"/>
                </a:lnTo>
                <a:lnTo>
                  <a:pt x="656" y="1209"/>
                </a:lnTo>
                <a:lnTo>
                  <a:pt x="654" y="1209"/>
                </a:lnTo>
                <a:lnTo>
                  <a:pt x="653" y="1208"/>
                </a:lnTo>
                <a:lnTo>
                  <a:pt x="650" y="1212"/>
                </a:lnTo>
                <a:lnTo>
                  <a:pt x="650" y="1214"/>
                </a:lnTo>
                <a:lnTo>
                  <a:pt x="648" y="1214"/>
                </a:lnTo>
                <a:lnTo>
                  <a:pt x="647" y="1214"/>
                </a:lnTo>
                <a:lnTo>
                  <a:pt x="646" y="1211"/>
                </a:lnTo>
                <a:lnTo>
                  <a:pt x="644" y="1209"/>
                </a:lnTo>
                <a:lnTo>
                  <a:pt x="642" y="1207"/>
                </a:lnTo>
                <a:lnTo>
                  <a:pt x="641" y="1206"/>
                </a:lnTo>
                <a:lnTo>
                  <a:pt x="641" y="1205"/>
                </a:lnTo>
                <a:lnTo>
                  <a:pt x="638" y="1203"/>
                </a:lnTo>
                <a:lnTo>
                  <a:pt x="637" y="1202"/>
                </a:lnTo>
                <a:lnTo>
                  <a:pt x="634" y="1199"/>
                </a:lnTo>
                <a:lnTo>
                  <a:pt x="633" y="1197"/>
                </a:lnTo>
                <a:lnTo>
                  <a:pt x="631" y="1195"/>
                </a:lnTo>
                <a:lnTo>
                  <a:pt x="630" y="1195"/>
                </a:lnTo>
                <a:lnTo>
                  <a:pt x="629" y="1194"/>
                </a:lnTo>
                <a:lnTo>
                  <a:pt x="628" y="1193"/>
                </a:lnTo>
                <a:lnTo>
                  <a:pt x="631" y="1190"/>
                </a:lnTo>
                <a:lnTo>
                  <a:pt x="633" y="1188"/>
                </a:lnTo>
                <a:lnTo>
                  <a:pt x="631" y="1186"/>
                </a:lnTo>
                <a:lnTo>
                  <a:pt x="630" y="1185"/>
                </a:lnTo>
                <a:lnTo>
                  <a:pt x="629" y="1183"/>
                </a:lnTo>
                <a:lnTo>
                  <a:pt x="629" y="1182"/>
                </a:lnTo>
                <a:lnTo>
                  <a:pt x="628" y="1181"/>
                </a:lnTo>
                <a:lnTo>
                  <a:pt x="628" y="1180"/>
                </a:lnTo>
                <a:lnTo>
                  <a:pt x="627" y="1180"/>
                </a:lnTo>
                <a:lnTo>
                  <a:pt x="627" y="1178"/>
                </a:lnTo>
                <a:lnTo>
                  <a:pt x="627" y="1177"/>
                </a:lnTo>
                <a:lnTo>
                  <a:pt x="626" y="1176"/>
                </a:lnTo>
                <a:lnTo>
                  <a:pt x="625" y="1175"/>
                </a:lnTo>
                <a:lnTo>
                  <a:pt x="625" y="1173"/>
                </a:lnTo>
                <a:lnTo>
                  <a:pt x="624" y="1172"/>
                </a:lnTo>
                <a:lnTo>
                  <a:pt x="624" y="1171"/>
                </a:lnTo>
                <a:lnTo>
                  <a:pt x="622" y="1171"/>
                </a:lnTo>
                <a:lnTo>
                  <a:pt x="622" y="1169"/>
                </a:lnTo>
                <a:lnTo>
                  <a:pt x="622" y="1168"/>
                </a:lnTo>
                <a:lnTo>
                  <a:pt x="621" y="1168"/>
                </a:lnTo>
                <a:lnTo>
                  <a:pt x="621" y="1167"/>
                </a:lnTo>
                <a:lnTo>
                  <a:pt x="621" y="1166"/>
                </a:lnTo>
                <a:lnTo>
                  <a:pt x="620" y="1165"/>
                </a:lnTo>
                <a:lnTo>
                  <a:pt x="620" y="1164"/>
                </a:lnTo>
                <a:lnTo>
                  <a:pt x="620" y="1163"/>
                </a:lnTo>
                <a:lnTo>
                  <a:pt x="620" y="1161"/>
                </a:lnTo>
                <a:lnTo>
                  <a:pt x="620" y="1160"/>
                </a:lnTo>
                <a:lnTo>
                  <a:pt x="620" y="1159"/>
                </a:lnTo>
                <a:lnTo>
                  <a:pt x="620" y="1158"/>
                </a:lnTo>
                <a:lnTo>
                  <a:pt x="624" y="1146"/>
                </a:lnTo>
                <a:lnTo>
                  <a:pt x="624" y="1144"/>
                </a:lnTo>
                <a:lnTo>
                  <a:pt x="624" y="1143"/>
                </a:lnTo>
                <a:lnTo>
                  <a:pt x="624" y="1142"/>
                </a:lnTo>
                <a:lnTo>
                  <a:pt x="625" y="1141"/>
                </a:lnTo>
                <a:lnTo>
                  <a:pt x="625" y="1140"/>
                </a:lnTo>
                <a:lnTo>
                  <a:pt x="625" y="1138"/>
                </a:lnTo>
                <a:lnTo>
                  <a:pt x="626" y="1135"/>
                </a:lnTo>
                <a:lnTo>
                  <a:pt x="626" y="1134"/>
                </a:lnTo>
                <a:lnTo>
                  <a:pt x="626" y="1133"/>
                </a:lnTo>
                <a:lnTo>
                  <a:pt x="627" y="1130"/>
                </a:lnTo>
                <a:lnTo>
                  <a:pt x="628" y="1130"/>
                </a:lnTo>
                <a:lnTo>
                  <a:pt x="628" y="1129"/>
                </a:lnTo>
                <a:lnTo>
                  <a:pt x="629" y="1129"/>
                </a:lnTo>
                <a:lnTo>
                  <a:pt x="629" y="1127"/>
                </a:lnTo>
                <a:lnTo>
                  <a:pt x="630" y="1127"/>
                </a:lnTo>
                <a:lnTo>
                  <a:pt x="630" y="1126"/>
                </a:lnTo>
                <a:lnTo>
                  <a:pt x="631" y="1126"/>
                </a:lnTo>
                <a:lnTo>
                  <a:pt x="631" y="1125"/>
                </a:lnTo>
                <a:lnTo>
                  <a:pt x="633" y="1125"/>
                </a:lnTo>
                <a:lnTo>
                  <a:pt x="633" y="1124"/>
                </a:lnTo>
                <a:lnTo>
                  <a:pt x="634" y="1124"/>
                </a:lnTo>
                <a:lnTo>
                  <a:pt x="634" y="1123"/>
                </a:lnTo>
                <a:lnTo>
                  <a:pt x="635" y="1123"/>
                </a:lnTo>
                <a:lnTo>
                  <a:pt x="635" y="1122"/>
                </a:lnTo>
                <a:lnTo>
                  <a:pt x="636" y="1122"/>
                </a:lnTo>
                <a:lnTo>
                  <a:pt x="639" y="1117"/>
                </a:lnTo>
                <a:lnTo>
                  <a:pt x="641" y="1117"/>
                </a:lnTo>
                <a:lnTo>
                  <a:pt x="641" y="1116"/>
                </a:lnTo>
                <a:lnTo>
                  <a:pt x="642" y="1116"/>
                </a:lnTo>
                <a:lnTo>
                  <a:pt x="642" y="1115"/>
                </a:lnTo>
                <a:lnTo>
                  <a:pt x="643" y="1115"/>
                </a:lnTo>
                <a:lnTo>
                  <a:pt x="643" y="1114"/>
                </a:lnTo>
                <a:lnTo>
                  <a:pt x="644" y="1113"/>
                </a:lnTo>
                <a:lnTo>
                  <a:pt x="645" y="1113"/>
                </a:lnTo>
                <a:lnTo>
                  <a:pt x="645" y="1112"/>
                </a:lnTo>
                <a:lnTo>
                  <a:pt x="646" y="1112"/>
                </a:lnTo>
                <a:lnTo>
                  <a:pt x="646" y="1110"/>
                </a:lnTo>
                <a:lnTo>
                  <a:pt x="647" y="1110"/>
                </a:lnTo>
                <a:lnTo>
                  <a:pt x="647" y="1109"/>
                </a:lnTo>
                <a:lnTo>
                  <a:pt x="648" y="1109"/>
                </a:lnTo>
                <a:lnTo>
                  <a:pt x="648" y="1108"/>
                </a:lnTo>
                <a:lnTo>
                  <a:pt x="650" y="1108"/>
                </a:lnTo>
                <a:lnTo>
                  <a:pt x="650" y="1107"/>
                </a:lnTo>
                <a:lnTo>
                  <a:pt x="651" y="1107"/>
                </a:lnTo>
                <a:lnTo>
                  <a:pt x="651" y="1106"/>
                </a:lnTo>
                <a:lnTo>
                  <a:pt x="652" y="1106"/>
                </a:lnTo>
                <a:lnTo>
                  <a:pt x="653" y="1106"/>
                </a:lnTo>
                <a:lnTo>
                  <a:pt x="653" y="1105"/>
                </a:lnTo>
                <a:lnTo>
                  <a:pt x="654" y="1105"/>
                </a:lnTo>
                <a:lnTo>
                  <a:pt x="654" y="1104"/>
                </a:lnTo>
                <a:lnTo>
                  <a:pt x="655" y="1104"/>
                </a:lnTo>
                <a:lnTo>
                  <a:pt x="655" y="1102"/>
                </a:lnTo>
                <a:lnTo>
                  <a:pt x="656" y="1102"/>
                </a:lnTo>
                <a:lnTo>
                  <a:pt x="656" y="1101"/>
                </a:lnTo>
                <a:lnTo>
                  <a:pt x="658" y="1101"/>
                </a:lnTo>
                <a:lnTo>
                  <a:pt x="658" y="1100"/>
                </a:lnTo>
                <a:lnTo>
                  <a:pt x="660" y="1099"/>
                </a:lnTo>
                <a:lnTo>
                  <a:pt x="660" y="1098"/>
                </a:lnTo>
                <a:lnTo>
                  <a:pt x="661" y="1098"/>
                </a:lnTo>
                <a:lnTo>
                  <a:pt x="661" y="1097"/>
                </a:lnTo>
                <a:lnTo>
                  <a:pt x="662" y="1097"/>
                </a:lnTo>
                <a:lnTo>
                  <a:pt x="663" y="1096"/>
                </a:lnTo>
                <a:lnTo>
                  <a:pt x="663" y="1094"/>
                </a:lnTo>
                <a:lnTo>
                  <a:pt x="664" y="1094"/>
                </a:lnTo>
                <a:lnTo>
                  <a:pt x="664" y="1093"/>
                </a:lnTo>
                <a:lnTo>
                  <a:pt x="666" y="1093"/>
                </a:lnTo>
                <a:lnTo>
                  <a:pt x="666" y="1092"/>
                </a:lnTo>
                <a:lnTo>
                  <a:pt x="667" y="1091"/>
                </a:lnTo>
                <a:lnTo>
                  <a:pt x="669" y="1089"/>
                </a:lnTo>
                <a:lnTo>
                  <a:pt x="670" y="1089"/>
                </a:lnTo>
                <a:lnTo>
                  <a:pt x="670" y="1088"/>
                </a:lnTo>
                <a:lnTo>
                  <a:pt x="671" y="1087"/>
                </a:lnTo>
                <a:lnTo>
                  <a:pt x="672" y="1087"/>
                </a:lnTo>
                <a:lnTo>
                  <a:pt x="672" y="1085"/>
                </a:lnTo>
                <a:lnTo>
                  <a:pt x="673" y="1085"/>
                </a:lnTo>
                <a:lnTo>
                  <a:pt x="673" y="1084"/>
                </a:lnTo>
                <a:lnTo>
                  <a:pt x="675" y="1084"/>
                </a:lnTo>
                <a:lnTo>
                  <a:pt x="675" y="1083"/>
                </a:lnTo>
                <a:lnTo>
                  <a:pt x="676" y="1083"/>
                </a:lnTo>
                <a:lnTo>
                  <a:pt x="676" y="1082"/>
                </a:lnTo>
                <a:lnTo>
                  <a:pt x="677" y="1081"/>
                </a:lnTo>
                <a:lnTo>
                  <a:pt x="678" y="1081"/>
                </a:lnTo>
                <a:lnTo>
                  <a:pt x="678" y="1080"/>
                </a:lnTo>
                <a:lnTo>
                  <a:pt x="679" y="1080"/>
                </a:lnTo>
                <a:lnTo>
                  <a:pt x="679" y="1079"/>
                </a:lnTo>
                <a:lnTo>
                  <a:pt x="680" y="1079"/>
                </a:lnTo>
                <a:lnTo>
                  <a:pt x="680" y="1077"/>
                </a:lnTo>
                <a:lnTo>
                  <a:pt x="681" y="1077"/>
                </a:lnTo>
                <a:lnTo>
                  <a:pt x="681" y="1076"/>
                </a:lnTo>
                <a:lnTo>
                  <a:pt x="683" y="1076"/>
                </a:lnTo>
                <a:lnTo>
                  <a:pt x="683" y="1075"/>
                </a:lnTo>
                <a:lnTo>
                  <a:pt x="684" y="1075"/>
                </a:lnTo>
                <a:lnTo>
                  <a:pt x="685" y="1074"/>
                </a:lnTo>
                <a:lnTo>
                  <a:pt x="686" y="1074"/>
                </a:lnTo>
                <a:lnTo>
                  <a:pt x="686" y="1073"/>
                </a:lnTo>
                <a:lnTo>
                  <a:pt x="687" y="1073"/>
                </a:lnTo>
                <a:lnTo>
                  <a:pt x="688" y="1072"/>
                </a:lnTo>
                <a:lnTo>
                  <a:pt x="689" y="1072"/>
                </a:lnTo>
                <a:lnTo>
                  <a:pt x="690" y="1072"/>
                </a:lnTo>
                <a:lnTo>
                  <a:pt x="690" y="1071"/>
                </a:lnTo>
                <a:lnTo>
                  <a:pt x="692" y="1071"/>
                </a:lnTo>
                <a:lnTo>
                  <a:pt x="693" y="1071"/>
                </a:lnTo>
                <a:lnTo>
                  <a:pt x="694" y="1070"/>
                </a:lnTo>
                <a:lnTo>
                  <a:pt x="697" y="1068"/>
                </a:lnTo>
                <a:lnTo>
                  <a:pt x="698" y="1068"/>
                </a:lnTo>
                <a:lnTo>
                  <a:pt x="700" y="1068"/>
                </a:lnTo>
                <a:lnTo>
                  <a:pt x="700" y="1067"/>
                </a:lnTo>
                <a:lnTo>
                  <a:pt x="702" y="1067"/>
                </a:lnTo>
                <a:lnTo>
                  <a:pt x="704" y="1066"/>
                </a:lnTo>
                <a:lnTo>
                  <a:pt x="706" y="1065"/>
                </a:lnTo>
                <a:lnTo>
                  <a:pt x="707" y="1065"/>
                </a:lnTo>
                <a:lnTo>
                  <a:pt x="709" y="1064"/>
                </a:lnTo>
                <a:lnTo>
                  <a:pt x="711" y="1064"/>
                </a:lnTo>
                <a:lnTo>
                  <a:pt x="712" y="1063"/>
                </a:lnTo>
                <a:lnTo>
                  <a:pt x="714" y="1063"/>
                </a:lnTo>
                <a:lnTo>
                  <a:pt x="717" y="1062"/>
                </a:lnTo>
                <a:lnTo>
                  <a:pt x="718" y="1062"/>
                </a:lnTo>
                <a:lnTo>
                  <a:pt x="719" y="1062"/>
                </a:lnTo>
                <a:lnTo>
                  <a:pt x="720" y="1060"/>
                </a:lnTo>
                <a:lnTo>
                  <a:pt x="721" y="1060"/>
                </a:lnTo>
                <a:lnTo>
                  <a:pt x="722" y="1060"/>
                </a:lnTo>
                <a:lnTo>
                  <a:pt x="723" y="1059"/>
                </a:lnTo>
                <a:lnTo>
                  <a:pt x="724" y="1059"/>
                </a:lnTo>
                <a:lnTo>
                  <a:pt x="726" y="1058"/>
                </a:lnTo>
                <a:lnTo>
                  <a:pt x="727" y="1058"/>
                </a:lnTo>
                <a:lnTo>
                  <a:pt x="728" y="1058"/>
                </a:lnTo>
                <a:lnTo>
                  <a:pt x="729" y="1057"/>
                </a:lnTo>
                <a:lnTo>
                  <a:pt x="731" y="1057"/>
                </a:lnTo>
                <a:lnTo>
                  <a:pt x="734" y="1056"/>
                </a:lnTo>
                <a:lnTo>
                  <a:pt x="736" y="1055"/>
                </a:lnTo>
                <a:lnTo>
                  <a:pt x="737" y="1055"/>
                </a:lnTo>
                <a:lnTo>
                  <a:pt x="738" y="1055"/>
                </a:lnTo>
                <a:lnTo>
                  <a:pt x="739" y="1054"/>
                </a:lnTo>
                <a:lnTo>
                  <a:pt x="740" y="1054"/>
                </a:lnTo>
                <a:lnTo>
                  <a:pt x="741" y="1054"/>
                </a:lnTo>
                <a:lnTo>
                  <a:pt x="743" y="1054"/>
                </a:lnTo>
                <a:lnTo>
                  <a:pt x="744" y="1054"/>
                </a:lnTo>
                <a:lnTo>
                  <a:pt x="745" y="1054"/>
                </a:lnTo>
                <a:lnTo>
                  <a:pt x="745" y="1053"/>
                </a:lnTo>
                <a:lnTo>
                  <a:pt x="746" y="1053"/>
                </a:lnTo>
                <a:lnTo>
                  <a:pt x="747" y="1053"/>
                </a:lnTo>
                <a:lnTo>
                  <a:pt x="748" y="1053"/>
                </a:lnTo>
                <a:lnTo>
                  <a:pt x="749" y="1053"/>
                </a:lnTo>
                <a:lnTo>
                  <a:pt x="751" y="1053"/>
                </a:lnTo>
                <a:lnTo>
                  <a:pt x="753" y="1053"/>
                </a:lnTo>
                <a:lnTo>
                  <a:pt x="754" y="1053"/>
                </a:lnTo>
                <a:lnTo>
                  <a:pt x="755" y="1053"/>
                </a:lnTo>
                <a:lnTo>
                  <a:pt x="756" y="1053"/>
                </a:lnTo>
                <a:lnTo>
                  <a:pt x="757" y="1051"/>
                </a:lnTo>
                <a:lnTo>
                  <a:pt x="760" y="1051"/>
                </a:lnTo>
                <a:lnTo>
                  <a:pt x="761" y="1051"/>
                </a:lnTo>
                <a:lnTo>
                  <a:pt x="762" y="1051"/>
                </a:lnTo>
                <a:lnTo>
                  <a:pt x="762" y="1053"/>
                </a:lnTo>
                <a:lnTo>
                  <a:pt x="762" y="1051"/>
                </a:lnTo>
                <a:lnTo>
                  <a:pt x="763" y="1051"/>
                </a:lnTo>
                <a:lnTo>
                  <a:pt x="764" y="1051"/>
                </a:lnTo>
                <a:lnTo>
                  <a:pt x="765" y="1051"/>
                </a:lnTo>
                <a:lnTo>
                  <a:pt x="766" y="1051"/>
                </a:lnTo>
                <a:lnTo>
                  <a:pt x="769" y="1051"/>
                </a:lnTo>
                <a:lnTo>
                  <a:pt x="770" y="1051"/>
                </a:lnTo>
                <a:lnTo>
                  <a:pt x="771" y="1051"/>
                </a:lnTo>
                <a:lnTo>
                  <a:pt x="773" y="1050"/>
                </a:lnTo>
                <a:lnTo>
                  <a:pt x="774" y="1050"/>
                </a:lnTo>
                <a:lnTo>
                  <a:pt x="776" y="1050"/>
                </a:lnTo>
                <a:lnTo>
                  <a:pt x="777" y="1050"/>
                </a:lnTo>
                <a:lnTo>
                  <a:pt x="778" y="1050"/>
                </a:lnTo>
                <a:lnTo>
                  <a:pt x="778" y="1049"/>
                </a:lnTo>
                <a:lnTo>
                  <a:pt x="780" y="1049"/>
                </a:lnTo>
                <a:lnTo>
                  <a:pt x="781" y="1049"/>
                </a:lnTo>
                <a:lnTo>
                  <a:pt x="782" y="1048"/>
                </a:lnTo>
                <a:lnTo>
                  <a:pt x="783" y="1048"/>
                </a:lnTo>
                <a:lnTo>
                  <a:pt x="785" y="1048"/>
                </a:lnTo>
                <a:lnTo>
                  <a:pt x="786" y="1047"/>
                </a:lnTo>
                <a:lnTo>
                  <a:pt x="787" y="1047"/>
                </a:lnTo>
                <a:lnTo>
                  <a:pt x="788" y="1047"/>
                </a:lnTo>
                <a:lnTo>
                  <a:pt x="789" y="1047"/>
                </a:lnTo>
                <a:lnTo>
                  <a:pt x="789" y="1046"/>
                </a:lnTo>
                <a:lnTo>
                  <a:pt x="790" y="1046"/>
                </a:lnTo>
                <a:lnTo>
                  <a:pt x="791" y="1046"/>
                </a:lnTo>
                <a:lnTo>
                  <a:pt x="793" y="1046"/>
                </a:lnTo>
                <a:lnTo>
                  <a:pt x="794" y="1046"/>
                </a:lnTo>
                <a:lnTo>
                  <a:pt x="795" y="1046"/>
                </a:lnTo>
                <a:lnTo>
                  <a:pt x="796" y="1046"/>
                </a:lnTo>
                <a:lnTo>
                  <a:pt x="797" y="1046"/>
                </a:lnTo>
                <a:lnTo>
                  <a:pt x="799" y="1045"/>
                </a:lnTo>
                <a:lnTo>
                  <a:pt x="802" y="1042"/>
                </a:lnTo>
                <a:lnTo>
                  <a:pt x="804" y="1040"/>
                </a:lnTo>
                <a:lnTo>
                  <a:pt x="804" y="1037"/>
                </a:lnTo>
                <a:lnTo>
                  <a:pt x="806" y="1022"/>
                </a:lnTo>
                <a:lnTo>
                  <a:pt x="805" y="1022"/>
                </a:lnTo>
                <a:lnTo>
                  <a:pt x="804" y="1020"/>
                </a:lnTo>
                <a:lnTo>
                  <a:pt x="804" y="1018"/>
                </a:lnTo>
                <a:lnTo>
                  <a:pt x="802" y="1016"/>
                </a:lnTo>
                <a:lnTo>
                  <a:pt x="802" y="1013"/>
                </a:lnTo>
                <a:lnTo>
                  <a:pt x="802" y="1011"/>
                </a:lnTo>
                <a:lnTo>
                  <a:pt x="802" y="1007"/>
                </a:lnTo>
                <a:lnTo>
                  <a:pt x="802" y="1004"/>
                </a:lnTo>
                <a:lnTo>
                  <a:pt x="802" y="1001"/>
                </a:lnTo>
                <a:lnTo>
                  <a:pt x="802" y="999"/>
                </a:lnTo>
                <a:lnTo>
                  <a:pt x="802" y="996"/>
                </a:lnTo>
                <a:lnTo>
                  <a:pt x="803" y="995"/>
                </a:lnTo>
                <a:lnTo>
                  <a:pt x="805" y="995"/>
                </a:lnTo>
                <a:lnTo>
                  <a:pt x="805" y="994"/>
                </a:lnTo>
                <a:lnTo>
                  <a:pt x="804" y="991"/>
                </a:lnTo>
                <a:lnTo>
                  <a:pt x="803" y="989"/>
                </a:lnTo>
                <a:lnTo>
                  <a:pt x="803" y="988"/>
                </a:lnTo>
                <a:lnTo>
                  <a:pt x="808" y="983"/>
                </a:lnTo>
                <a:lnTo>
                  <a:pt x="810" y="983"/>
                </a:lnTo>
                <a:lnTo>
                  <a:pt x="810" y="982"/>
                </a:lnTo>
                <a:lnTo>
                  <a:pt x="811" y="982"/>
                </a:lnTo>
                <a:lnTo>
                  <a:pt x="811" y="981"/>
                </a:lnTo>
                <a:lnTo>
                  <a:pt x="812" y="981"/>
                </a:lnTo>
                <a:lnTo>
                  <a:pt x="812" y="980"/>
                </a:lnTo>
                <a:lnTo>
                  <a:pt x="813" y="980"/>
                </a:lnTo>
                <a:lnTo>
                  <a:pt x="813" y="979"/>
                </a:lnTo>
                <a:lnTo>
                  <a:pt x="814" y="979"/>
                </a:lnTo>
                <a:lnTo>
                  <a:pt x="814" y="978"/>
                </a:lnTo>
                <a:lnTo>
                  <a:pt x="815" y="978"/>
                </a:lnTo>
                <a:lnTo>
                  <a:pt x="815" y="976"/>
                </a:lnTo>
                <a:lnTo>
                  <a:pt x="816" y="976"/>
                </a:lnTo>
                <a:lnTo>
                  <a:pt x="816" y="975"/>
                </a:lnTo>
                <a:lnTo>
                  <a:pt x="817" y="975"/>
                </a:lnTo>
                <a:lnTo>
                  <a:pt x="817" y="974"/>
                </a:lnTo>
                <a:lnTo>
                  <a:pt x="816" y="973"/>
                </a:lnTo>
                <a:lnTo>
                  <a:pt x="816" y="972"/>
                </a:lnTo>
                <a:lnTo>
                  <a:pt x="815" y="972"/>
                </a:lnTo>
                <a:lnTo>
                  <a:pt x="815" y="971"/>
                </a:lnTo>
                <a:lnTo>
                  <a:pt x="814" y="971"/>
                </a:lnTo>
                <a:lnTo>
                  <a:pt x="814" y="970"/>
                </a:lnTo>
                <a:lnTo>
                  <a:pt x="813" y="970"/>
                </a:lnTo>
                <a:lnTo>
                  <a:pt x="813" y="969"/>
                </a:lnTo>
                <a:lnTo>
                  <a:pt x="812" y="967"/>
                </a:lnTo>
                <a:lnTo>
                  <a:pt x="812" y="966"/>
                </a:lnTo>
                <a:lnTo>
                  <a:pt x="811" y="966"/>
                </a:lnTo>
                <a:lnTo>
                  <a:pt x="811" y="965"/>
                </a:lnTo>
                <a:lnTo>
                  <a:pt x="813" y="963"/>
                </a:lnTo>
                <a:lnTo>
                  <a:pt x="812" y="962"/>
                </a:lnTo>
                <a:lnTo>
                  <a:pt x="811" y="961"/>
                </a:lnTo>
                <a:lnTo>
                  <a:pt x="811" y="958"/>
                </a:lnTo>
                <a:lnTo>
                  <a:pt x="811" y="957"/>
                </a:lnTo>
                <a:lnTo>
                  <a:pt x="812" y="957"/>
                </a:lnTo>
                <a:lnTo>
                  <a:pt x="813" y="954"/>
                </a:lnTo>
                <a:lnTo>
                  <a:pt x="813" y="952"/>
                </a:lnTo>
                <a:lnTo>
                  <a:pt x="814" y="952"/>
                </a:lnTo>
                <a:lnTo>
                  <a:pt x="814" y="950"/>
                </a:lnTo>
                <a:lnTo>
                  <a:pt x="814" y="948"/>
                </a:lnTo>
                <a:lnTo>
                  <a:pt x="815" y="948"/>
                </a:lnTo>
                <a:lnTo>
                  <a:pt x="817" y="944"/>
                </a:lnTo>
                <a:lnTo>
                  <a:pt x="820" y="946"/>
                </a:lnTo>
                <a:lnTo>
                  <a:pt x="822" y="947"/>
                </a:lnTo>
                <a:lnTo>
                  <a:pt x="822" y="948"/>
                </a:lnTo>
                <a:lnTo>
                  <a:pt x="823" y="949"/>
                </a:lnTo>
                <a:lnTo>
                  <a:pt x="823" y="950"/>
                </a:lnTo>
                <a:lnTo>
                  <a:pt x="824" y="952"/>
                </a:lnTo>
                <a:lnTo>
                  <a:pt x="825" y="953"/>
                </a:lnTo>
                <a:lnTo>
                  <a:pt x="827" y="954"/>
                </a:lnTo>
                <a:lnTo>
                  <a:pt x="828" y="955"/>
                </a:lnTo>
                <a:lnTo>
                  <a:pt x="829" y="954"/>
                </a:lnTo>
                <a:lnTo>
                  <a:pt x="830" y="954"/>
                </a:lnTo>
                <a:lnTo>
                  <a:pt x="830" y="953"/>
                </a:lnTo>
                <a:lnTo>
                  <a:pt x="831" y="953"/>
                </a:lnTo>
                <a:lnTo>
                  <a:pt x="831" y="952"/>
                </a:lnTo>
                <a:lnTo>
                  <a:pt x="832" y="952"/>
                </a:lnTo>
                <a:lnTo>
                  <a:pt x="833" y="952"/>
                </a:lnTo>
                <a:lnTo>
                  <a:pt x="833" y="950"/>
                </a:lnTo>
                <a:lnTo>
                  <a:pt x="833" y="952"/>
                </a:lnTo>
                <a:lnTo>
                  <a:pt x="834" y="953"/>
                </a:lnTo>
                <a:lnTo>
                  <a:pt x="834" y="954"/>
                </a:lnTo>
                <a:lnTo>
                  <a:pt x="836" y="954"/>
                </a:lnTo>
                <a:lnTo>
                  <a:pt x="836" y="955"/>
                </a:lnTo>
                <a:lnTo>
                  <a:pt x="837" y="956"/>
                </a:lnTo>
                <a:lnTo>
                  <a:pt x="838" y="957"/>
                </a:lnTo>
                <a:lnTo>
                  <a:pt x="839" y="958"/>
                </a:lnTo>
                <a:lnTo>
                  <a:pt x="840" y="958"/>
                </a:lnTo>
                <a:lnTo>
                  <a:pt x="840" y="957"/>
                </a:lnTo>
                <a:lnTo>
                  <a:pt x="841" y="957"/>
                </a:lnTo>
                <a:lnTo>
                  <a:pt x="841" y="956"/>
                </a:lnTo>
                <a:lnTo>
                  <a:pt x="842" y="956"/>
                </a:lnTo>
                <a:lnTo>
                  <a:pt x="844" y="955"/>
                </a:lnTo>
                <a:lnTo>
                  <a:pt x="845" y="954"/>
                </a:lnTo>
                <a:lnTo>
                  <a:pt x="846" y="954"/>
                </a:lnTo>
                <a:lnTo>
                  <a:pt x="846" y="953"/>
                </a:lnTo>
                <a:lnTo>
                  <a:pt x="847" y="953"/>
                </a:lnTo>
                <a:lnTo>
                  <a:pt x="848" y="952"/>
                </a:lnTo>
                <a:lnTo>
                  <a:pt x="849" y="950"/>
                </a:lnTo>
                <a:lnTo>
                  <a:pt x="850" y="950"/>
                </a:lnTo>
                <a:lnTo>
                  <a:pt x="852" y="949"/>
                </a:lnTo>
                <a:lnTo>
                  <a:pt x="853" y="948"/>
                </a:lnTo>
                <a:lnTo>
                  <a:pt x="854" y="948"/>
                </a:lnTo>
                <a:lnTo>
                  <a:pt x="854" y="947"/>
                </a:lnTo>
                <a:lnTo>
                  <a:pt x="849" y="940"/>
                </a:lnTo>
                <a:lnTo>
                  <a:pt x="847" y="938"/>
                </a:lnTo>
                <a:lnTo>
                  <a:pt x="846" y="938"/>
                </a:lnTo>
                <a:lnTo>
                  <a:pt x="846" y="937"/>
                </a:lnTo>
                <a:lnTo>
                  <a:pt x="845" y="937"/>
                </a:lnTo>
                <a:lnTo>
                  <a:pt x="845" y="936"/>
                </a:lnTo>
                <a:lnTo>
                  <a:pt x="844" y="935"/>
                </a:lnTo>
                <a:lnTo>
                  <a:pt x="842" y="935"/>
                </a:lnTo>
                <a:lnTo>
                  <a:pt x="842" y="933"/>
                </a:lnTo>
                <a:lnTo>
                  <a:pt x="841" y="932"/>
                </a:lnTo>
                <a:lnTo>
                  <a:pt x="840" y="931"/>
                </a:lnTo>
                <a:lnTo>
                  <a:pt x="840" y="930"/>
                </a:lnTo>
                <a:lnTo>
                  <a:pt x="840" y="929"/>
                </a:lnTo>
                <a:lnTo>
                  <a:pt x="840" y="928"/>
                </a:lnTo>
                <a:lnTo>
                  <a:pt x="839" y="927"/>
                </a:lnTo>
                <a:lnTo>
                  <a:pt x="838" y="924"/>
                </a:lnTo>
                <a:lnTo>
                  <a:pt x="838" y="923"/>
                </a:lnTo>
                <a:lnTo>
                  <a:pt x="846" y="916"/>
                </a:lnTo>
                <a:lnTo>
                  <a:pt x="845" y="912"/>
                </a:lnTo>
                <a:lnTo>
                  <a:pt x="841" y="906"/>
                </a:lnTo>
                <a:lnTo>
                  <a:pt x="850" y="900"/>
                </a:lnTo>
                <a:lnTo>
                  <a:pt x="854" y="899"/>
                </a:lnTo>
                <a:lnTo>
                  <a:pt x="854" y="898"/>
                </a:lnTo>
                <a:lnTo>
                  <a:pt x="859" y="894"/>
                </a:lnTo>
                <a:lnTo>
                  <a:pt x="861" y="893"/>
                </a:lnTo>
                <a:lnTo>
                  <a:pt x="862" y="891"/>
                </a:lnTo>
                <a:lnTo>
                  <a:pt x="862" y="890"/>
                </a:lnTo>
                <a:lnTo>
                  <a:pt x="863" y="890"/>
                </a:lnTo>
                <a:lnTo>
                  <a:pt x="863" y="889"/>
                </a:lnTo>
                <a:lnTo>
                  <a:pt x="864" y="889"/>
                </a:lnTo>
                <a:lnTo>
                  <a:pt x="864" y="888"/>
                </a:lnTo>
                <a:lnTo>
                  <a:pt x="865" y="888"/>
                </a:lnTo>
                <a:lnTo>
                  <a:pt x="866" y="886"/>
                </a:lnTo>
                <a:lnTo>
                  <a:pt x="867" y="886"/>
                </a:lnTo>
                <a:lnTo>
                  <a:pt x="871" y="882"/>
                </a:lnTo>
                <a:lnTo>
                  <a:pt x="871" y="881"/>
                </a:lnTo>
                <a:lnTo>
                  <a:pt x="870" y="881"/>
                </a:lnTo>
                <a:lnTo>
                  <a:pt x="869" y="880"/>
                </a:lnTo>
                <a:lnTo>
                  <a:pt x="867" y="879"/>
                </a:lnTo>
                <a:lnTo>
                  <a:pt x="867" y="878"/>
                </a:lnTo>
                <a:lnTo>
                  <a:pt x="866" y="878"/>
                </a:lnTo>
                <a:lnTo>
                  <a:pt x="866" y="877"/>
                </a:lnTo>
                <a:lnTo>
                  <a:pt x="866" y="876"/>
                </a:lnTo>
                <a:lnTo>
                  <a:pt x="865" y="876"/>
                </a:lnTo>
                <a:lnTo>
                  <a:pt x="864" y="874"/>
                </a:lnTo>
                <a:lnTo>
                  <a:pt x="863" y="873"/>
                </a:lnTo>
                <a:lnTo>
                  <a:pt x="862" y="873"/>
                </a:lnTo>
                <a:lnTo>
                  <a:pt x="862" y="872"/>
                </a:lnTo>
                <a:lnTo>
                  <a:pt x="862" y="870"/>
                </a:lnTo>
                <a:lnTo>
                  <a:pt x="861" y="869"/>
                </a:lnTo>
                <a:lnTo>
                  <a:pt x="861" y="866"/>
                </a:lnTo>
                <a:lnTo>
                  <a:pt x="861" y="865"/>
                </a:lnTo>
                <a:lnTo>
                  <a:pt x="862" y="864"/>
                </a:lnTo>
                <a:lnTo>
                  <a:pt x="862" y="863"/>
                </a:lnTo>
                <a:lnTo>
                  <a:pt x="862" y="862"/>
                </a:lnTo>
                <a:lnTo>
                  <a:pt x="863" y="861"/>
                </a:lnTo>
                <a:lnTo>
                  <a:pt x="864" y="861"/>
                </a:lnTo>
                <a:lnTo>
                  <a:pt x="865" y="861"/>
                </a:lnTo>
                <a:lnTo>
                  <a:pt x="865" y="860"/>
                </a:lnTo>
                <a:lnTo>
                  <a:pt x="866" y="859"/>
                </a:lnTo>
                <a:lnTo>
                  <a:pt x="866" y="857"/>
                </a:lnTo>
                <a:lnTo>
                  <a:pt x="867" y="857"/>
                </a:lnTo>
                <a:lnTo>
                  <a:pt x="867" y="856"/>
                </a:lnTo>
                <a:lnTo>
                  <a:pt x="869" y="856"/>
                </a:lnTo>
                <a:lnTo>
                  <a:pt x="869" y="855"/>
                </a:lnTo>
                <a:lnTo>
                  <a:pt x="870" y="855"/>
                </a:lnTo>
                <a:lnTo>
                  <a:pt x="870" y="854"/>
                </a:lnTo>
                <a:lnTo>
                  <a:pt x="871" y="853"/>
                </a:lnTo>
                <a:lnTo>
                  <a:pt x="871" y="852"/>
                </a:lnTo>
                <a:lnTo>
                  <a:pt x="872" y="852"/>
                </a:lnTo>
                <a:lnTo>
                  <a:pt x="872" y="851"/>
                </a:lnTo>
                <a:lnTo>
                  <a:pt x="873" y="851"/>
                </a:lnTo>
                <a:lnTo>
                  <a:pt x="873" y="849"/>
                </a:lnTo>
                <a:lnTo>
                  <a:pt x="874" y="849"/>
                </a:lnTo>
                <a:lnTo>
                  <a:pt x="874" y="848"/>
                </a:lnTo>
                <a:lnTo>
                  <a:pt x="875" y="848"/>
                </a:lnTo>
                <a:lnTo>
                  <a:pt x="875" y="847"/>
                </a:lnTo>
                <a:lnTo>
                  <a:pt x="876" y="846"/>
                </a:lnTo>
                <a:lnTo>
                  <a:pt x="878" y="845"/>
                </a:lnTo>
                <a:lnTo>
                  <a:pt x="879" y="844"/>
                </a:lnTo>
                <a:lnTo>
                  <a:pt x="879" y="843"/>
                </a:lnTo>
                <a:lnTo>
                  <a:pt x="879" y="841"/>
                </a:lnTo>
                <a:lnTo>
                  <a:pt x="878" y="841"/>
                </a:lnTo>
                <a:lnTo>
                  <a:pt x="876" y="841"/>
                </a:lnTo>
                <a:lnTo>
                  <a:pt x="875" y="840"/>
                </a:lnTo>
                <a:lnTo>
                  <a:pt x="874" y="840"/>
                </a:lnTo>
                <a:lnTo>
                  <a:pt x="874" y="839"/>
                </a:lnTo>
                <a:lnTo>
                  <a:pt x="873" y="839"/>
                </a:lnTo>
                <a:lnTo>
                  <a:pt x="872" y="839"/>
                </a:lnTo>
                <a:lnTo>
                  <a:pt x="871" y="839"/>
                </a:lnTo>
                <a:lnTo>
                  <a:pt x="871" y="838"/>
                </a:lnTo>
                <a:lnTo>
                  <a:pt x="870" y="838"/>
                </a:lnTo>
                <a:lnTo>
                  <a:pt x="869" y="838"/>
                </a:lnTo>
                <a:lnTo>
                  <a:pt x="869" y="837"/>
                </a:lnTo>
                <a:lnTo>
                  <a:pt x="867" y="837"/>
                </a:lnTo>
                <a:lnTo>
                  <a:pt x="866" y="837"/>
                </a:lnTo>
                <a:lnTo>
                  <a:pt x="866" y="836"/>
                </a:lnTo>
                <a:lnTo>
                  <a:pt x="865" y="836"/>
                </a:lnTo>
                <a:lnTo>
                  <a:pt x="864" y="836"/>
                </a:lnTo>
                <a:lnTo>
                  <a:pt x="864" y="835"/>
                </a:lnTo>
                <a:lnTo>
                  <a:pt x="863" y="835"/>
                </a:lnTo>
                <a:lnTo>
                  <a:pt x="862" y="835"/>
                </a:lnTo>
                <a:lnTo>
                  <a:pt x="861" y="834"/>
                </a:lnTo>
                <a:lnTo>
                  <a:pt x="859" y="834"/>
                </a:lnTo>
                <a:lnTo>
                  <a:pt x="857" y="832"/>
                </a:lnTo>
                <a:lnTo>
                  <a:pt x="856" y="831"/>
                </a:lnTo>
                <a:lnTo>
                  <a:pt x="855" y="831"/>
                </a:lnTo>
                <a:lnTo>
                  <a:pt x="854" y="830"/>
                </a:lnTo>
                <a:lnTo>
                  <a:pt x="853" y="830"/>
                </a:lnTo>
                <a:lnTo>
                  <a:pt x="852" y="830"/>
                </a:lnTo>
                <a:lnTo>
                  <a:pt x="852" y="829"/>
                </a:lnTo>
                <a:lnTo>
                  <a:pt x="850" y="829"/>
                </a:lnTo>
                <a:lnTo>
                  <a:pt x="849" y="829"/>
                </a:lnTo>
                <a:lnTo>
                  <a:pt x="849" y="828"/>
                </a:lnTo>
                <a:lnTo>
                  <a:pt x="848" y="830"/>
                </a:lnTo>
                <a:lnTo>
                  <a:pt x="848" y="831"/>
                </a:lnTo>
                <a:lnTo>
                  <a:pt x="847" y="831"/>
                </a:lnTo>
                <a:lnTo>
                  <a:pt x="847" y="832"/>
                </a:lnTo>
                <a:lnTo>
                  <a:pt x="847" y="834"/>
                </a:lnTo>
                <a:lnTo>
                  <a:pt x="847" y="835"/>
                </a:lnTo>
                <a:lnTo>
                  <a:pt x="846" y="836"/>
                </a:lnTo>
                <a:lnTo>
                  <a:pt x="846" y="837"/>
                </a:lnTo>
                <a:lnTo>
                  <a:pt x="846" y="838"/>
                </a:lnTo>
                <a:lnTo>
                  <a:pt x="846" y="839"/>
                </a:lnTo>
                <a:lnTo>
                  <a:pt x="845" y="839"/>
                </a:lnTo>
                <a:lnTo>
                  <a:pt x="845" y="840"/>
                </a:lnTo>
                <a:lnTo>
                  <a:pt x="844" y="840"/>
                </a:lnTo>
                <a:lnTo>
                  <a:pt x="844" y="841"/>
                </a:lnTo>
                <a:lnTo>
                  <a:pt x="842" y="841"/>
                </a:lnTo>
                <a:lnTo>
                  <a:pt x="842" y="843"/>
                </a:lnTo>
                <a:lnTo>
                  <a:pt x="841" y="843"/>
                </a:lnTo>
                <a:lnTo>
                  <a:pt x="841" y="844"/>
                </a:lnTo>
                <a:lnTo>
                  <a:pt x="841" y="845"/>
                </a:lnTo>
                <a:lnTo>
                  <a:pt x="840" y="845"/>
                </a:lnTo>
                <a:lnTo>
                  <a:pt x="839" y="845"/>
                </a:lnTo>
                <a:lnTo>
                  <a:pt x="838" y="844"/>
                </a:lnTo>
                <a:lnTo>
                  <a:pt x="838" y="843"/>
                </a:lnTo>
                <a:lnTo>
                  <a:pt x="837" y="841"/>
                </a:lnTo>
                <a:lnTo>
                  <a:pt x="836" y="840"/>
                </a:lnTo>
                <a:lnTo>
                  <a:pt x="834" y="839"/>
                </a:lnTo>
                <a:lnTo>
                  <a:pt x="833" y="838"/>
                </a:lnTo>
                <a:lnTo>
                  <a:pt x="833" y="837"/>
                </a:lnTo>
                <a:lnTo>
                  <a:pt x="832" y="837"/>
                </a:lnTo>
                <a:lnTo>
                  <a:pt x="832" y="836"/>
                </a:lnTo>
                <a:lnTo>
                  <a:pt x="831" y="836"/>
                </a:lnTo>
                <a:lnTo>
                  <a:pt x="831" y="835"/>
                </a:lnTo>
                <a:lnTo>
                  <a:pt x="830" y="834"/>
                </a:lnTo>
                <a:lnTo>
                  <a:pt x="829" y="832"/>
                </a:lnTo>
                <a:lnTo>
                  <a:pt x="828" y="831"/>
                </a:lnTo>
                <a:lnTo>
                  <a:pt x="828" y="830"/>
                </a:lnTo>
                <a:lnTo>
                  <a:pt x="827" y="831"/>
                </a:lnTo>
                <a:lnTo>
                  <a:pt x="827" y="832"/>
                </a:lnTo>
                <a:lnTo>
                  <a:pt x="825" y="832"/>
                </a:lnTo>
                <a:lnTo>
                  <a:pt x="824" y="834"/>
                </a:lnTo>
                <a:lnTo>
                  <a:pt x="823" y="834"/>
                </a:lnTo>
                <a:lnTo>
                  <a:pt x="822" y="835"/>
                </a:lnTo>
                <a:lnTo>
                  <a:pt x="815" y="839"/>
                </a:lnTo>
                <a:lnTo>
                  <a:pt x="808" y="843"/>
                </a:lnTo>
                <a:lnTo>
                  <a:pt x="805" y="845"/>
                </a:lnTo>
                <a:lnTo>
                  <a:pt x="804" y="845"/>
                </a:lnTo>
                <a:lnTo>
                  <a:pt x="803" y="845"/>
                </a:lnTo>
                <a:lnTo>
                  <a:pt x="803" y="844"/>
                </a:lnTo>
                <a:lnTo>
                  <a:pt x="799" y="846"/>
                </a:lnTo>
                <a:lnTo>
                  <a:pt x="797" y="846"/>
                </a:lnTo>
                <a:lnTo>
                  <a:pt x="793" y="848"/>
                </a:lnTo>
                <a:lnTo>
                  <a:pt x="790" y="849"/>
                </a:lnTo>
                <a:lnTo>
                  <a:pt x="785" y="852"/>
                </a:lnTo>
                <a:lnTo>
                  <a:pt x="783" y="852"/>
                </a:lnTo>
                <a:lnTo>
                  <a:pt x="783" y="853"/>
                </a:lnTo>
                <a:lnTo>
                  <a:pt x="782" y="853"/>
                </a:lnTo>
                <a:lnTo>
                  <a:pt x="781" y="853"/>
                </a:lnTo>
                <a:lnTo>
                  <a:pt x="781" y="854"/>
                </a:lnTo>
                <a:lnTo>
                  <a:pt x="780" y="854"/>
                </a:lnTo>
                <a:lnTo>
                  <a:pt x="779" y="854"/>
                </a:lnTo>
                <a:lnTo>
                  <a:pt x="779" y="855"/>
                </a:lnTo>
                <a:lnTo>
                  <a:pt x="778" y="855"/>
                </a:lnTo>
                <a:lnTo>
                  <a:pt x="777" y="855"/>
                </a:lnTo>
                <a:lnTo>
                  <a:pt x="777" y="856"/>
                </a:lnTo>
                <a:lnTo>
                  <a:pt x="776" y="856"/>
                </a:lnTo>
                <a:lnTo>
                  <a:pt x="774" y="856"/>
                </a:lnTo>
                <a:lnTo>
                  <a:pt x="773" y="857"/>
                </a:lnTo>
                <a:lnTo>
                  <a:pt x="772" y="857"/>
                </a:lnTo>
                <a:lnTo>
                  <a:pt x="771" y="857"/>
                </a:lnTo>
                <a:lnTo>
                  <a:pt x="771" y="859"/>
                </a:lnTo>
                <a:lnTo>
                  <a:pt x="770" y="859"/>
                </a:lnTo>
                <a:lnTo>
                  <a:pt x="769" y="859"/>
                </a:lnTo>
                <a:lnTo>
                  <a:pt x="769" y="860"/>
                </a:lnTo>
                <a:lnTo>
                  <a:pt x="768" y="861"/>
                </a:lnTo>
                <a:lnTo>
                  <a:pt x="768" y="862"/>
                </a:lnTo>
                <a:lnTo>
                  <a:pt x="766" y="862"/>
                </a:lnTo>
                <a:lnTo>
                  <a:pt x="766" y="863"/>
                </a:lnTo>
                <a:lnTo>
                  <a:pt x="766" y="864"/>
                </a:lnTo>
                <a:lnTo>
                  <a:pt x="766" y="865"/>
                </a:lnTo>
                <a:lnTo>
                  <a:pt x="766" y="866"/>
                </a:lnTo>
                <a:lnTo>
                  <a:pt x="766" y="868"/>
                </a:lnTo>
                <a:lnTo>
                  <a:pt x="765" y="869"/>
                </a:lnTo>
                <a:lnTo>
                  <a:pt x="765" y="870"/>
                </a:lnTo>
                <a:lnTo>
                  <a:pt x="765" y="871"/>
                </a:lnTo>
                <a:lnTo>
                  <a:pt x="764" y="871"/>
                </a:lnTo>
                <a:lnTo>
                  <a:pt x="764" y="872"/>
                </a:lnTo>
                <a:lnTo>
                  <a:pt x="763" y="872"/>
                </a:lnTo>
                <a:lnTo>
                  <a:pt x="762" y="873"/>
                </a:lnTo>
                <a:lnTo>
                  <a:pt x="761" y="873"/>
                </a:lnTo>
                <a:lnTo>
                  <a:pt x="760" y="873"/>
                </a:lnTo>
                <a:lnTo>
                  <a:pt x="759" y="873"/>
                </a:lnTo>
                <a:lnTo>
                  <a:pt x="757" y="873"/>
                </a:lnTo>
                <a:lnTo>
                  <a:pt x="756" y="872"/>
                </a:lnTo>
                <a:lnTo>
                  <a:pt x="755" y="872"/>
                </a:lnTo>
                <a:lnTo>
                  <a:pt x="754" y="872"/>
                </a:lnTo>
                <a:lnTo>
                  <a:pt x="753" y="872"/>
                </a:lnTo>
                <a:lnTo>
                  <a:pt x="752" y="872"/>
                </a:lnTo>
                <a:lnTo>
                  <a:pt x="751" y="872"/>
                </a:lnTo>
                <a:lnTo>
                  <a:pt x="749" y="872"/>
                </a:lnTo>
                <a:lnTo>
                  <a:pt x="749" y="871"/>
                </a:lnTo>
                <a:lnTo>
                  <a:pt x="748" y="871"/>
                </a:lnTo>
                <a:lnTo>
                  <a:pt x="747" y="871"/>
                </a:lnTo>
                <a:lnTo>
                  <a:pt x="746" y="871"/>
                </a:lnTo>
                <a:lnTo>
                  <a:pt x="745" y="871"/>
                </a:lnTo>
                <a:lnTo>
                  <a:pt x="744" y="871"/>
                </a:lnTo>
                <a:lnTo>
                  <a:pt x="743" y="871"/>
                </a:lnTo>
                <a:lnTo>
                  <a:pt x="741" y="871"/>
                </a:lnTo>
                <a:lnTo>
                  <a:pt x="740" y="871"/>
                </a:lnTo>
                <a:lnTo>
                  <a:pt x="739" y="871"/>
                </a:lnTo>
                <a:lnTo>
                  <a:pt x="738" y="871"/>
                </a:lnTo>
                <a:lnTo>
                  <a:pt x="737" y="871"/>
                </a:lnTo>
                <a:lnTo>
                  <a:pt x="736" y="871"/>
                </a:lnTo>
                <a:lnTo>
                  <a:pt x="735" y="871"/>
                </a:lnTo>
                <a:lnTo>
                  <a:pt x="734" y="871"/>
                </a:lnTo>
                <a:lnTo>
                  <a:pt x="732" y="871"/>
                </a:lnTo>
                <a:lnTo>
                  <a:pt x="731" y="871"/>
                </a:lnTo>
                <a:lnTo>
                  <a:pt x="730" y="871"/>
                </a:lnTo>
                <a:lnTo>
                  <a:pt x="729" y="870"/>
                </a:lnTo>
                <a:lnTo>
                  <a:pt x="728" y="870"/>
                </a:lnTo>
                <a:lnTo>
                  <a:pt x="727" y="870"/>
                </a:lnTo>
                <a:lnTo>
                  <a:pt x="726" y="870"/>
                </a:lnTo>
                <a:lnTo>
                  <a:pt x="726" y="869"/>
                </a:lnTo>
                <a:lnTo>
                  <a:pt x="724" y="869"/>
                </a:lnTo>
                <a:lnTo>
                  <a:pt x="723" y="869"/>
                </a:lnTo>
                <a:lnTo>
                  <a:pt x="722" y="869"/>
                </a:lnTo>
                <a:lnTo>
                  <a:pt x="722" y="868"/>
                </a:lnTo>
                <a:lnTo>
                  <a:pt x="721" y="868"/>
                </a:lnTo>
                <a:lnTo>
                  <a:pt x="720" y="868"/>
                </a:lnTo>
                <a:lnTo>
                  <a:pt x="719" y="866"/>
                </a:lnTo>
                <a:lnTo>
                  <a:pt x="718" y="866"/>
                </a:lnTo>
                <a:lnTo>
                  <a:pt x="717" y="866"/>
                </a:lnTo>
                <a:lnTo>
                  <a:pt x="717" y="865"/>
                </a:lnTo>
                <a:lnTo>
                  <a:pt x="715" y="865"/>
                </a:lnTo>
                <a:lnTo>
                  <a:pt x="714" y="865"/>
                </a:lnTo>
                <a:lnTo>
                  <a:pt x="713" y="864"/>
                </a:lnTo>
                <a:lnTo>
                  <a:pt x="712" y="864"/>
                </a:lnTo>
                <a:lnTo>
                  <a:pt x="711" y="864"/>
                </a:lnTo>
                <a:lnTo>
                  <a:pt x="711" y="863"/>
                </a:lnTo>
                <a:lnTo>
                  <a:pt x="711" y="862"/>
                </a:lnTo>
                <a:lnTo>
                  <a:pt x="712" y="862"/>
                </a:lnTo>
                <a:lnTo>
                  <a:pt x="712" y="861"/>
                </a:lnTo>
                <a:lnTo>
                  <a:pt x="711" y="861"/>
                </a:lnTo>
                <a:lnTo>
                  <a:pt x="710" y="861"/>
                </a:lnTo>
                <a:lnTo>
                  <a:pt x="709" y="860"/>
                </a:lnTo>
                <a:lnTo>
                  <a:pt x="707" y="860"/>
                </a:lnTo>
                <a:lnTo>
                  <a:pt x="706" y="860"/>
                </a:lnTo>
                <a:lnTo>
                  <a:pt x="705" y="860"/>
                </a:lnTo>
                <a:lnTo>
                  <a:pt x="704" y="860"/>
                </a:lnTo>
                <a:lnTo>
                  <a:pt x="703" y="860"/>
                </a:lnTo>
                <a:lnTo>
                  <a:pt x="702" y="860"/>
                </a:lnTo>
                <a:lnTo>
                  <a:pt x="701" y="860"/>
                </a:lnTo>
                <a:lnTo>
                  <a:pt x="700" y="860"/>
                </a:lnTo>
                <a:lnTo>
                  <a:pt x="698" y="860"/>
                </a:lnTo>
                <a:lnTo>
                  <a:pt x="697" y="859"/>
                </a:lnTo>
                <a:lnTo>
                  <a:pt x="696" y="859"/>
                </a:lnTo>
                <a:lnTo>
                  <a:pt x="695" y="859"/>
                </a:lnTo>
                <a:lnTo>
                  <a:pt x="694" y="859"/>
                </a:lnTo>
                <a:lnTo>
                  <a:pt x="693" y="859"/>
                </a:lnTo>
                <a:lnTo>
                  <a:pt x="692" y="859"/>
                </a:lnTo>
                <a:lnTo>
                  <a:pt x="690" y="859"/>
                </a:lnTo>
                <a:lnTo>
                  <a:pt x="690" y="856"/>
                </a:lnTo>
                <a:lnTo>
                  <a:pt x="690" y="855"/>
                </a:lnTo>
                <a:lnTo>
                  <a:pt x="690" y="854"/>
                </a:lnTo>
                <a:lnTo>
                  <a:pt x="692" y="853"/>
                </a:lnTo>
                <a:lnTo>
                  <a:pt x="692" y="852"/>
                </a:lnTo>
                <a:lnTo>
                  <a:pt x="692" y="851"/>
                </a:lnTo>
                <a:lnTo>
                  <a:pt x="690" y="851"/>
                </a:lnTo>
                <a:lnTo>
                  <a:pt x="689" y="851"/>
                </a:lnTo>
                <a:lnTo>
                  <a:pt x="689" y="849"/>
                </a:lnTo>
                <a:lnTo>
                  <a:pt x="688" y="849"/>
                </a:lnTo>
                <a:lnTo>
                  <a:pt x="687" y="849"/>
                </a:lnTo>
                <a:lnTo>
                  <a:pt x="686" y="849"/>
                </a:lnTo>
                <a:lnTo>
                  <a:pt x="685" y="849"/>
                </a:lnTo>
                <a:lnTo>
                  <a:pt x="684" y="849"/>
                </a:lnTo>
                <a:lnTo>
                  <a:pt x="684" y="848"/>
                </a:lnTo>
                <a:lnTo>
                  <a:pt x="683" y="848"/>
                </a:lnTo>
                <a:lnTo>
                  <a:pt x="681" y="848"/>
                </a:lnTo>
                <a:lnTo>
                  <a:pt x="680" y="848"/>
                </a:lnTo>
                <a:lnTo>
                  <a:pt x="680" y="847"/>
                </a:lnTo>
                <a:lnTo>
                  <a:pt x="680" y="846"/>
                </a:lnTo>
                <a:lnTo>
                  <a:pt x="680" y="845"/>
                </a:lnTo>
                <a:lnTo>
                  <a:pt x="681" y="844"/>
                </a:lnTo>
                <a:lnTo>
                  <a:pt x="681" y="843"/>
                </a:lnTo>
                <a:lnTo>
                  <a:pt x="681" y="841"/>
                </a:lnTo>
                <a:lnTo>
                  <a:pt x="683" y="841"/>
                </a:lnTo>
                <a:lnTo>
                  <a:pt x="683" y="840"/>
                </a:lnTo>
                <a:lnTo>
                  <a:pt x="683" y="839"/>
                </a:lnTo>
                <a:lnTo>
                  <a:pt x="683" y="838"/>
                </a:lnTo>
                <a:lnTo>
                  <a:pt x="683" y="837"/>
                </a:lnTo>
                <a:lnTo>
                  <a:pt x="683" y="836"/>
                </a:lnTo>
                <a:lnTo>
                  <a:pt x="684" y="835"/>
                </a:lnTo>
                <a:lnTo>
                  <a:pt x="684" y="834"/>
                </a:lnTo>
                <a:lnTo>
                  <a:pt x="684" y="832"/>
                </a:lnTo>
                <a:lnTo>
                  <a:pt x="684" y="831"/>
                </a:lnTo>
                <a:lnTo>
                  <a:pt x="684" y="830"/>
                </a:lnTo>
                <a:lnTo>
                  <a:pt x="684" y="829"/>
                </a:lnTo>
                <a:lnTo>
                  <a:pt x="684" y="828"/>
                </a:lnTo>
                <a:lnTo>
                  <a:pt x="685" y="827"/>
                </a:lnTo>
                <a:lnTo>
                  <a:pt x="685" y="826"/>
                </a:lnTo>
                <a:lnTo>
                  <a:pt x="685" y="824"/>
                </a:lnTo>
                <a:lnTo>
                  <a:pt x="685" y="823"/>
                </a:lnTo>
                <a:lnTo>
                  <a:pt x="685" y="822"/>
                </a:lnTo>
                <a:lnTo>
                  <a:pt x="685" y="821"/>
                </a:lnTo>
                <a:lnTo>
                  <a:pt x="685" y="820"/>
                </a:lnTo>
                <a:lnTo>
                  <a:pt x="686" y="819"/>
                </a:lnTo>
                <a:lnTo>
                  <a:pt x="686" y="818"/>
                </a:lnTo>
                <a:lnTo>
                  <a:pt x="686" y="817"/>
                </a:lnTo>
                <a:lnTo>
                  <a:pt x="686" y="818"/>
                </a:lnTo>
                <a:lnTo>
                  <a:pt x="685" y="818"/>
                </a:lnTo>
                <a:lnTo>
                  <a:pt x="685" y="819"/>
                </a:lnTo>
                <a:lnTo>
                  <a:pt x="685" y="820"/>
                </a:lnTo>
                <a:lnTo>
                  <a:pt x="684" y="820"/>
                </a:lnTo>
                <a:lnTo>
                  <a:pt x="684" y="821"/>
                </a:lnTo>
                <a:lnTo>
                  <a:pt x="683" y="821"/>
                </a:lnTo>
                <a:lnTo>
                  <a:pt x="683" y="822"/>
                </a:lnTo>
                <a:lnTo>
                  <a:pt x="681" y="822"/>
                </a:lnTo>
                <a:lnTo>
                  <a:pt x="680" y="822"/>
                </a:lnTo>
                <a:lnTo>
                  <a:pt x="679" y="822"/>
                </a:lnTo>
                <a:lnTo>
                  <a:pt x="678" y="822"/>
                </a:lnTo>
                <a:lnTo>
                  <a:pt x="677" y="821"/>
                </a:lnTo>
                <a:lnTo>
                  <a:pt x="676" y="821"/>
                </a:lnTo>
                <a:lnTo>
                  <a:pt x="675" y="821"/>
                </a:lnTo>
                <a:lnTo>
                  <a:pt x="675" y="820"/>
                </a:lnTo>
                <a:lnTo>
                  <a:pt x="673" y="820"/>
                </a:lnTo>
                <a:lnTo>
                  <a:pt x="672" y="819"/>
                </a:lnTo>
                <a:lnTo>
                  <a:pt x="671" y="819"/>
                </a:lnTo>
                <a:lnTo>
                  <a:pt x="670" y="818"/>
                </a:lnTo>
                <a:lnTo>
                  <a:pt x="669" y="817"/>
                </a:lnTo>
                <a:lnTo>
                  <a:pt x="669" y="818"/>
                </a:lnTo>
                <a:lnTo>
                  <a:pt x="668" y="820"/>
                </a:lnTo>
                <a:lnTo>
                  <a:pt x="667" y="820"/>
                </a:lnTo>
                <a:lnTo>
                  <a:pt x="667" y="819"/>
                </a:lnTo>
                <a:lnTo>
                  <a:pt x="666" y="818"/>
                </a:lnTo>
                <a:lnTo>
                  <a:pt x="664" y="817"/>
                </a:lnTo>
                <a:lnTo>
                  <a:pt x="664" y="815"/>
                </a:lnTo>
                <a:lnTo>
                  <a:pt x="663" y="815"/>
                </a:lnTo>
                <a:lnTo>
                  <a:pt x="662" y="814"/>
                </a:lnTo>
                <a:lnTo>
                  <a:pt x="661" y="813"/>
                </a:lnTo>
                <a:lnTo>
                  <a:pt x="660" y="813"/>
                </a:lnTo>
                <a:lnTo>
                  <a:pt x="659" y="812"/>
                </a:lnTo>
                <a:lnTo>
                  <a:pt x="659" y="811"/>
                </a:lnTo>
                <a:lnTo>
                  <a:pt x="659" y="812"/>
                </a:lnTo>
                <a:lnTo>
                  <a:pt x="655" y="814"/>
                </a:lnTo>
                <a:lnTo>
                  <a:pt x="653" y="817"/>
                </a:lnTo>
                <a:lnTo>
                  <a:pt x="652" y="817"/>
                </a:lnTo>
                <a:lnTo>
                  <a:pt x="651" y="818"/>
                </a:lnTo>
                <a:lnTo>
                  <a:pt x="650" y="819"/>
                </a:lnTo>
                <a:lnTo>
                  <a:pt x="648" y="820"/>
                </a:lnTo>
                <a:lnTo>
                  <a:pt x="647" y="821"/>
                </a:lnTo>
                <a:lnTo>
                  <a:pt x="645" y="822"/>
                </a:lnTo>
                <a:lnTo>
                  <a:pt x="642" y="824"/>
                </a:lnTo>
                <a:lnTo>
                  <a:pt x="636" y="829"/>
                </a:lnTo>
                <a:lnTo>
                  <a:pt x="635" y="831"/>
                </a:lnTo>
                <a:lnTo>
                  <a:pt x="634" y="830"/>
                </a:lnTo>
                <a:lnTo>
                  <a:pt x="634" y="829"/>
                </a:lnTo>
                <a:lnTo>
                  <a:pt x="634" y="828"/>
                </a:lnTo>
                <a:lnTo>
                  <a:pt x="633" y="828"/>
                </a:lnTo>
                <a:lnTo>
                  <a:pt x="633" y="827"/>
                </a:lnTo>
                <a:lnTo>
                  <a:pt x="633" y="826"/>
                </a:lnTo>
                <a:lnTo>
                  <a:pt x="631" y="824"/>
                </a:lnTo>
                <a:lnTo>
                  <a:pt x="631" y="823"/>
                </a:lnTo>
                <a:lnTo>
                  <a:pt x="630" y="822"/>
                </a:lnTo>
                <a:lnTo>
                  <a:pt x="630" y="821"/>
                </a:lnTo>
                <a:lnTo>
                  <a:pt x="630" y="820"/>
                </a:lnTo>
                <a:lnTo>
                  <a:pt x="629" y="819"/>
                </a:lnTo>
                <a:lnTo>
                  <a:pt x="629" y="818"/>
                </a:lnTo>
                <a:lnTo>
                  <a:pt x="628" y="818"/>
                </a:lnTo>
                <a:lnTo>
                  <a:pt x="628" y="817"/>
                </a:lnTo>
                <a:lnTo>
                  <a:pt x="628" y="815"/>
                </a:lnTo>
                <a:lnTo>
                  <a:pt x="627" y="814"/>
                </a:lnTo>
                <a:lnTo>
                  <a:pt x="627" y="813"/>
                </a:lnTo>
                <a:lnTo>
                  <a:pt x="626" y="813"/>
                </a:lnTo>
                <a:lnTo>
                  <a:pt x="624" y="814"/>
                </a:lnTo>
                <a:lnTo>
                  <a:pt x="622" y="814"/>
                </a:lnTo>
                <a:lnTo>
                  <a:pt x="620" y="815"/>
                </a:lnTo>
                <a:lnTo>
                  <a:pt x="619" y="815"/>
                </a:lnTo>
                <a:lnTo>
                  <a:pt x="618" y="815"/>
                </a:lnTo>
                <a:lnTo>
                  <a:pt x="618" y="814"/>
                </a:lnTo>
                <a:lnTo>
                  <a:pt x="618" y="813"/>
                </a:lnTo>
                <a:lnTo>
                  <a:pt x="617" y="812"/>
                </a:lnTo>
                <a:lnTo>
                  <a:pt x="617" y="811"/>
                </a:lnTo>
                <a:lnTo>
                  <a:pt x="612" y="807"/>
                </a:lnTo>
                <a:lnTo>
                  <a:pt x="612" y="805"/>
                </a:lnTo>
                <a:lnTo>
                  <a:pt x="610" y="805"/>
                </a:lnTo>
                <a:lnTo>
                  <a:pt x="610" y="801"/>
                </a:lnTo>
                <a:lnTo>
                  <a:pt x="605" y="797"/>
                </a:lnTo>
                <a:lnTo>
                  <a:pt x="602" y="795"/>
                </a:lnTo>
                <a:lnTo>
                  <a:pt x="601" y="794"/>
                </a:lnTo>
                <a:lnTo>
                  <a:pt x="597" y="792"/>
                </a:lnTo>
                <a:lnTo>
                  <a:pt x="603" y="786"/>
                </a:lnTo>
                <a:lnTo>
                  <a:pt x="603" y="785"/>
                </a:lnTo>
                <a:lnTo>
                  <a:pt x="603" y="784"/>
                </a:lnTo>
                <a:lnTo>
                  <a:pt x="602" y="784"/>
                </a:lnTo>
                <a:lnTo>
                  <a:pt x="602" y="782"/>
                </a:lnTo>
                <a:lnTo>
                  <a:pt x="601" y="782"/>
                </a:lnTo>
                <a:lnTo>
                  <a:pt x="601" y="781"/>
                </a:lnTo>
                <a:lnTo>
                  <a:pt x="600" y="781"/>
                </a:lnTo>
                <a:lnTo>
                  <a:pt x="599" y="782"/>
                </a:lnTo>
                <a:lnTo>
                  <a:pt x="597" y="782"/>
                </a:lnTo>
                <a:lnTo>
                  <a:pt x="596" y="784"/>
                </a:lnTo>
                <a:lnTo>
                  <a:pt x="595" y="785"/>
                </a:lnTo>
                <a:lnTo>
                  <a:pt x="594" y="785"/>
                </a:lnTo>
                <a:lnTo>
                  <a:pt x="593" y="785"/>
                </a:lnTo>
                <a:lnTo>
                  <a:pt x="593" y="784"/>
                </a:lnTo>
                <a:lnTo>
                  <a:pt x="593" y="782"/>
                </a:lnTo>
                <a:lnTo>
                  <a:pt x="592" y="781"/>
                </a:lnTo>
                <a:lnTo>
                  <a:pt x="591" y="779"/>
                </a:lnTo>
                <a:lnTo>
                  <a:pt x="591" y="780"/>
                </a:lnTo>
                <a:lnTo>
                  <a:pt x="590" y="779"/>
                </a:lnTo>
                <a:lnTo>
                  <a:pt x="590" y="778"/>
                </a:lnTo>
                <a:lnTo>
                  <a:pt x="588" y="776"/>
                </a:lnTo>
                <a:lnTo>
                  <a:pt x="588" y="775"/>
                </a:lnTo>
                <a:lnTo>
                  <a:pt x="587" y="775"/>
                </a:lnTo>
                <a:lnTo>
                  <a:pt x="587" y="773"/>
                </a:lnTo>
                <a:lnTo>
                  <a:pt x="588" y="772"/>
                </a:lnTo>
                <a:lnTo>
                  <a:pt x="590" y="771"/>
                </a:lnTo>
                <a:lnTo>
                  <a:pt x="591" y="770"/>
                </a:lnTo>
                <a:lnTo>
                  <a:pt x="592" y="770"/>
                </a:lnTo>
                <a:lnTo>
                  <a:pt x="594" y="768"/>
                </a:lnTo>
                <a:lnTo>
                  <a:pt x="593" y="768"/>
                </a:lnTo>
                <a:lnTo>
                  <a:pt x="593" y="767"/>
                </a:lnTo>
                <a:lnTo>
                  <a:pt x="592" y="765"/>
                </a:lnTo>
                <a:lnTo>
                  <a:pt x="592" y="764"/>
                </a:lnTo>
                <a:lnTo>
                  <a:pt x="591" y="763"/>
                </a:lnTo>
                <a:lnTo>
                  <a:pt x="585" y="768"/>
                </a:lnTo>
                <a:lnTo>
                  <a:pt x="583" y="763"/>
                </a:lnTo>
                <a:lnTo>
                  <a:pt x="585" y="762"/>
                </a:lnTo>
                <a:lnTo>
                  <a:pt x="585" y="761"/>
                </a:lnTo>
                <a:lnTo>
                  <a:pt x="584" y="758"/>
                </a:lnTo>
                <a:lnTo>
                  <a:pt x="583" y="758"/>
                </a:lnTo>
                <a:lnTo>
                  <a:pt x="582" y="758"/>
                </a:lnTo>
                <a:lnTo>
                  <a:pt x="579" y="758"/>
                </a:lnTo>
                <a:lnTo>
                  <a:pt x="577" y="758"/>
                </a:lnTo>
                <a:lnTo>
                  <a:pt x="576" y="758"/>
                </a:lnTo>
                <a:lnTo>
                  <a:pt x="575" y="758"/>
                </a:lnTo>
                <a:lnTo>
                  <a:pt x="574" y="758"/>
                </a:lnTo>
                <a:lnTo>
                  <a:pt x="573" y="758"/>
                </a:lnTo>
                <a:lnTo>
                  <a:pt x="570" y="758"/>
                </a:lnTo>
                <a:lnTo>
                  <a:pt x="569" y="758"/>
                </a:lnTo>
                <a:lnTo>
                  <a:pt x="568" y="758"/>
                </a:lnTo>
                <a:lnTo>
                  <a:pt x="567" y="758"/>
                </a:lnTo>
                <a:lnTo>
                  <a:pt x="566" y="758"/>
                </a:lnTo>
                <a:lnTo>
                  <a:pt x="565" y="758"/>
                </a:lnTo>
                <a:lnTo>
                  <a:pt x="563" y="758"/>
                </a:lnTo>
                <a:lnTo>
                  <a:pt x="562" y="758"/>
                </a:lnTo>
                <a:lnTo>
                  <a:pt x="561" y="758"/>
                </a:lnTo>
                <a:lnTo>
                  <a:pt x="560" y="758"/>
                </a:lnTo>
                <a:lnTo>
                  <a:pt x="559" y="758"/>
                </a:lnTo>
                <a:lnTo>
                  <a:pt x="558" y="758"/>
                </a:lnTo>
                <a:lnTo>
                  <a:pt x="557" y="759"/>
                </a:lnTo>
                <a:lnTo>
                  <a:pt x="555" y="759"/>
                </a:lnTo>
                <a:lnTo>
                  <a:pt x="553" y="759"/>
                </a:lnTo>
                <a:lnTo>
                  <a:pt x="552" y="759"/>
                </a:lnTo>
                <a:lnTo>
                  <a:pt x="553" y="754"/>
                </a:lnTo>
                <a:lnTo>
                  <a:pt x="554" y="753"/>
                </a:lnTo>
                <a:lnTo>
                  <a:pt x="555" y="748"/>
                </a:lnTo>
                <a:lnTo>
                  <a:pt x="557" y="745"/>
                </a:lnTo>
                <a:lnTo>
                  <a:pt x="558" y="741"/>
                </a:lnTo>
                <a:lnTo>
                  <a:pt x="558" y="739"/>
                </a:lnTo>
                <a:lnTo>
                  <a:pt x="557" y="737"/>
                </a:lnTo>
                <a:lnTo>
                  <a:pt x="557" y="736"/>
                </a:lnTo>
                <a:lnTo>
                  <a:pt x="557" y="735"/>
                </a:lnTo>
                <a:lnTo>
                  <a:pt x="557" y="734"/>
                </a:lnTo>
                <a:lnTo>
                  <a:pt x="557" y="733"/>
                </a:lnTo>
                <a:lnTo>
                  <a:pt x="557" y="730"/>
                </a:lnTo>
                <a:lnTo>
                  <a:pt x="555" y="730"/>
                </a:lnTo>
                <a:lnTo>
                  <a:pt x="555" y="729"/>
                </a:lnTo>
                <a:lnTo>
                  <a:pt x="554" y="729"/>
                </a:lnTo>
                <a:lnTo>
                  <a:pt x="553" y="729"/>
                </a:lnTo>
                <a:lnTo>
                  <a:pt x="552" y="729"/>
                </a:lnTo>
                <a:lnTo>
                  <a:pt x="552" y="728"/>
                </a:lnTo>
                <a:lnTo>
                  <a:pt x="550" y="727"/>
                </a:lnTo>
                <a:lnTo>
                  <a:pt x="549" y="727"/>
                </a:lnTo>
                <a:lnTo>
                  <a:pt x="548" y="727"/>
                </a:lnTo>
                <a:lnTo>
                  <a:pt x="548" y="726"/>
                </a:lnTo>
                <a:lnTo>
                  <a:pt x="546" y="726"/>
                </a:lnTo>
                <a:lnTo>
                  <a:pt x="546" y="725"/>
                </a:lnTo>
                <a:lnTo>
                  <a:pt x="545" y="725"/>
                </a:lnTo>
                <a:lnTo>
                  <a:pt x="545" y="724"/>
                </a:lnTo>
                <a:lnTo>
                  <a:pt x="545" y="722"/>
                </a:lnTo>
                <a:lnTo>
                  <a:pt x="545" y="721"/>
                </a:lnTo>
                <a:lnTo>
                  <a:pt x="544" y="721"/>
                </a:lnTo>
                <a:lnTo>
                  <a:pt x="544" y="720"/>
                </a:lnTo>
                <a:lnTo>
                  <a:pt x="544" y="719"/>
                </a:lnTo>
                <a:lnTo>
                  <a:pt x="544" y="718"/>
                </a:lnTo>
                <a:lnTo>
                  <a:pt x="544" y="717"/>
                </a:lnTo>
                <a:lnTo>
                  <a:pt x="543" y="714"/>
                </a:lnTo>
                <a:lnTo>
                  <a:pt x="543" y="713"/>
                </a:lnTo>
                <a:lnTo>
                  <a:pt x="543" y="712"/>
                </a:lnTo>
                <a:lnTo>
                  <a:pt x="543" y="711"/>
                </a:lnTo>
                <a:lnTo>
                  <a:pt x="542" y="711"/>
                </a:lnTo>
                <a:lnTo>
                  <a:pt x="542" y="710"/>
                </a:lnTo>
                <a:lnTo>
                  <a:pt x="542" y="709"/>
                </a:lnTo>
                <a:lnTo>
                  <a:pt x="543" y="708"/>
                </a:lnTo>
                <a:lnTo>
                  <a:pt x="543" y="706"/>
                </a:lnTo>
                <a:lnTo>
                  <a:pt x="544" y="704"/>
                </a:lnTo>
                <a:lnTo>
                  <a:pt x="545" y="700"/>
                </a:lnTo>
                <a:lnTo>
                  <a:pt x="542" y="699"/>
                </a:lnTo>
                <a:lnTo>
                  <a:pt x="538" y="697"/>
                </a:lnTo>
                <a:lnTo>
                  <a:pt x="534" y="697"/>
                </a:lnTo>
                <a:lnTo>
                  <a:pt x="529" y="696"/>
                </a:lnTo>
                <a:lnTo>
                  <a:pt x="525" y="695"/>
                </a:lnTo>
                <a:lnTo>
                  <a:pt x="520" y="694"/>
                </a:lnTo>
                <a:lnTo>
                  <a:pt x="519" y="693"/>
                </a:lnTo>
                <a:lnTo>
                  <a:pt x="517" y="686"/>
                </a:lnTo>
                <a:lnTo>
                  <a:pt x="517" y="685"/>
                </a:lnTo>
                <a:lnTo>
                  <a:pt x="517" y="683"/>
                </a:lnTo>
                <a:lnTo>
                  <a:pt x="518" y="682"/>
                </a:lnTo>
                <a:lnTo>
                  <a:pt x="518" y="679"/>
                </a:lnTo>
                <a:lnTo>
                  <a:pt x="518" y="677"/>
                </a:lnTo>
                <a:lnTo>
                  <a:pt x="519" y="674"/>
                </a:lnTo>
                <a:lnTo>
                  <a:pt x="519" y="671"/>
                </a:lnTo>
                <a:lnTo>
                  <a:pt x="520" y="670"/>
                </a:lnTo>
                <a:lnTo>
                  <a:pt x="519" y="668"/>
                </a:lnTo>
                <a:lnTo>
                  <a:pt x="518" y="662"/>
                </a:lnTo>
                <a:lnTo>
                  <a:pt x="520" y="661"/>
                </a:lnTo>
                <a:lnTo>
                  <a:pt x="523" y="661"/>
                </a:lnTo>
                <a:lnTo>
                  <a:pt x="532" y="663"/>
                </a:lnTo>
                <a:lnTo>
                  <a:pt x="533" y="665"/>
                </a:lnTo>
                <a:lnTo>
                  <a:pt x="534" y="665"/>
                </a:lnTo>
                <a:lnTo>
                  <a:pt x="535" y="665"/>
                </a:lnTo>
                <a:lnTo>
                  <a:pt x="538" y="666"/>
                </a:lnTo>
                <a:lnTo>
                  <a:pt x="544" y="668"/>
                </a:lnTo>
                <a:lnTo>
                  <a:pt x="548" y="668"/>
                </a:lnTo>
                <a:lnTo>
                  <a:pt x="546" y="666"/>
                </a:lnTo>
                <a:lnTo>
                  <a:pt x="558" y="668"/>
                </a:lnTo>
                <a:lnTo>
                  <a:pt x="563" y="670"/>
                </a:lnTo>
                <a:lnTo>
                  <a:pt x="562" y="668"/>
                </a:lnTo>
                <a:lnTo>
                  <a:pt x="561" y="667"/>
                </a:lnTo>
                <a:lnTo>
                  <a:pt x="560" y="666"/>
                </a:lnTo>
                <a:lnTo>
                  <a:pt x="559" y="665"/>
                </a:lnTo>
                <a:lnTo>
                  <a:pt x="560" y="665"/>
                </a:lnTo>
                <a:lnTo>
                  <a:pt x="561" y="665"/>
                </a:lnTo>
                <a:lnTo>
                  <a:pt x="566" y="663"/>
                </a:lnTo>
                <a:lnTo>
                  <a:pt x="560" y="658"/>
                </a:lnTo>
                <a:lnTo>
                  <a:pt x="558" y="661"/>
                </a:lnTo>
                <a:lnTo>
                  <a:pt x="557" y="661"/>
                </a:lnTo>
                <a:lnTo>
                  <a:pt x="554" y="660"/>
                </a:lnTo>
                <a:lnTo>
                  <a:pt x="552" y="659"/>
                </a:lnTo>
                <a:lnTo>
                  <a:pt x="550" y="658"/>
                </a:lnTo>
                <a:lnTo>
                  <a:pt x="550" y="652"/>
                </a:lnTo>
                <a:lnTo>
                  <a:pt x="544" y="652"/>
                </a:lnTo>
                <a:lnTo>
                  <a:pt x="544" y="649"/>
                </a:lnTo>
                <a:lnTo>
                  <a:pt x="544" y="645"/>
                </a:lnTo>
                <a:lnTo>
                  <a:pt x="545" y="645"/>
                </a:lnTo>
                <a:lnTo>
                  <a:pt x="546" y="645"/>
                </a:lnTo>
                <a:lnTo>
                  <a:pt x="575" y="644"/>
                </a:lnTo>
                <a:lnTo>
                  <a:pt x="575" y="641"/>
                </a:lnTo>
                <a:lnTo>
                  <a:pt x="575" y="636"/>
                </a:lnTo>
                <a:lnTo>
                  <a:pt x="575" y="635"/>
                </a:lnTo>
                <a:lnTo>
                  <a:pt x="574" y="635"/>
                </a:lnTo>
                <a:lnTo>
                  <a:pt x="573" y="635"/>
                </a:lnTo>
                <a:lnTo>
                  <a:pt x="573" y="634"/>
                </a:lnTo>
                <a:lnTo>
                  <a:pt x="571" y="633"/>
                </a:lnTo>
                <a:lnTo>
                  <a:pt x="570" y="633"/>
                </a:lnTo>
                <a:lnTo>
                  <a:pt x="569" y="633"/>
                </a:lnTo>
                <a:lnTo>
                  <a:pt x="569" y="632"/>
                </a:lnTo>
                <a:lnTo>
                  <a:pt x="568" y="632"/>
                </a:lnTo>
                <a:lnTo>
                  <a:pt x="567" y="632"/>
                </a:lnTo>
                <a:lnTo>
                  <a:pt x="568" y="630"/>
                </a:lnTo>
                <a:lnTo>
                  <a:pt x="569" y="627"/>
                </a:lnTo>
                <a:lnTo>
                  <a:pt x="571" y="624"/>
                </a:lnTo>
                <a:lnTo>
                  <a:pt x="578" y="625"/>
                </a:lnTo>
                <a:lnTo>
                  <a:pt x="579" y="623"/>
                </a:lnTo>
                <a:lnTo>
                  <a:pt x="583" y="617"/>
                </a:lnTo>
                <a:lnTo>
                  <a:pt x="583" y="616"/>
                </a:lnTo>
                <a:lnTo>
                  <a:pt x="582" y="615"/>
                </a:lnTo>
                <a:lnTo>
                  <a:pt x="580" y="613"/>
                </a:lnTo>
                <a:lnTo>
                  <a:pt x="580" y="611"/>
                </a:lnTo>
                <a:lnTo>
                  <a:pt x="580" y="609"/>
                </a:lnTo>
                <a:lnTo>
                  <a:pt x="580" y="602"/>
                </a:lnTo>
                <a:lnTo>
                  <a:pt x="584" y="606"/>
                </a:lnTo>
                <a:lnTo>
                  <a:pt x="586" y="607"/>
                </a:lnTo>
                <a:lnTo>
                  <a:pt x="586" y="608"/>
                </a:lnTo>
                <a:lnTo>
                  <a:pt x="587" y="610"/>
                </a:lnTo>
                <a:lnTo>
                  <a:pt x="587" y="611"/>
                </a:lnTo>
                <a:lnTo>
                  <a:pt x="588" y="611"/>
                </a:lnTo>
                <a:lnTo>
                  <a:pt x="588" y="610"/>
                </a:lnTo>
                <a:lnTo>
                  <a:pt x="590" y="610"/>
                </a:lnTo>
                <a:lnTo>
                  <a:pt x="590" y="609"/>
                </a:lnTo>
                <a:lnTo>
                  <a:pt x="591" y="609"/>
                </a:lnTo>
                <a:lnTo>
                  <a:pt x="592" y="609"/>
                </a:lnTo>
                <a:lnTo>
                  <a:pt x="592" y="608"/>
                </a:lnTo>
                <a:lnTo>
                  <a:pt x="593" y="608"/>
                </a:lnTo>
                <a:lnTo>
                  <a:pt x="594" y="607"/>
                </a:lnTo>
                <a:lnTo>
                  <a:pt x="596" y="607"/>
                </a:lnTo>
                <a:lnTo>
                  <a:pt x="597" y="606"/>
                </a:lnTo>
                <a:lnTo>
                  <a:pt x="599" y="606"/>
                </a:lnTo>
                <a:lnTo>
                  <a:pt x="601" y="603"/>
                </a:lnTo>
                <a:lnTo>
                  <a:pt x="604" y="602"/>
                </a:lnTo>
                <a:lnTo>
                  <a:pt x="611" y="600"/>
                </a:lnTo>
                <a:lnTo>
                  <a:pt x="619" y="596"/>
                </a:lnTo>
                <a:lnTo>
                  <a:pt x="622" y="595"/>
                </a:lnTo>
                <a:lnTo>
                  <a:pt x="626" y="594"/>
                </a:lnTo>
                <a:lnTo>
                  <a:pt x="633" y="591"/>
                </a:lnTo>
                <a:lnTo>
                  <a:pt x="634" y="591"/>
                </a:lnTo>
                <a:lnTo>
                  <a:pt x="637" y="590"/>
                </a:lnTo>
                <a:lnTo>
                  <a:pt x="639" y="588"/>
                </a:lnTo>
                <a:lnTo>
                  <a:pt x="643" y="588"/>
                </a:lnTo>
                <a:lnTo>
                  <a:pt x="644" y="587"/>
                </a:lnTo>
                <a:lnTo>
                  <a:pt x="646" y="587"/>
                </a:lnTo>
                <a:lnTo>
                  <a:pt x="647" y="587"/>
                </a:lnTo>
                <a:lnTo>
                  <a:pt x="651" y="587"/>
                </a:lnTo>
                <a:lnTo>
                  <a:pt x="654" y="587"/>
                </a:lnTo>
                <a:lnTo>
                  <a:pt x="656" y="588"/>
                </a:lnTo>
                <a:lnTo>
                  <a:pt x="658" y="588"/>
                </a:lnTo>
                <a:lnTo>
                  <a:pt x="662" y="588"/>
                </a:lnTo>
                <a:lnTo>
                  <a:pt x="663" y="588"/>
                </a:lnTo>
                <a:lnTo>
                  <a:pt x="667" y="588"/>
                </a:lnTo>
                <a:lnTo>
                  <a:pt x="668" y="591"/>
                </a:lnTo>
                <a:lnTo>
                  <a:pt x="670" y="594"/>
                </a:lnTo>
                <a:lnTo>
                  <a:pt x="671" y="595"/>
                </a:lnTo>
                <a:lnTo>
                  <a:pt x="670" y="596"/>
                </a:lnTo>
                <a:lnTo>
                  <a:pt x="669" y="596"/>
                </a:lnTo>
                <a:lnTo>
                  <a:pt x="663" y="598"/>
                </a:lnTo>
                <a:lnTo>
                  <a:pt x="664" y="601"/>
                </a:lnTo>
                <a:lnTo>
                  <a:pt x="664" y="603"/>
                </a:lnTo>
                <a:lnTo>
                  <a:pt x="666" y="606"/>
                </a:lnTo>
                <a:lnTo>
                  <a:pt x="666" y="607"/>
                </a:lnTo>
                <a:lnTo>
                  <a:pt x="666" y="609"/>
                </a:lnTo>
                <a:lnTo>
                  <a:pt x="669" y="608"/>
                </a:lnTo>
                <a:lnTo>
                  <a:pt x="672" y="607"/>
                </a:lnTo>
                <a:lnTo>
                  <a:pt x="675" y="607"/>
                </a:lnTo>
                <a:lnTo>
                  <a:pt x="677" y="606"/>
                </a:lnTo>
                <a:lnTo>
                  <a:pt x="679" y="604"/>
                </a:lnTo>
                <a:lnTo>
                  <a:pt x="681" y="609"/>
                </a:lnTo>
                <a:lnTo>
                  <a:pt x="684" y="610"/>
                </a:lnTo>
                <a:lnTo>
                  <a:pt x="681" y="611"/>
                </a:lnTo>
                <a:lnTo>
                  <a:pt x="679" y="612"/>
                </a:lnTo>
                <a:lnTo>
                  <a:pt x="678" y="613"/>
                </a:lnTo>
                <a:lnTo>
                  <a:pt x="677" y="615"/>
                </a:lnTo>
                <a:lnTo>
                  <a:pt x="679" y="617"/>
                </a:lnTo>
                <a:lnTo>
                  <a:pt x="678" y="618"/>
                </a:lnTo>
                <a:lnTo>
                  <a:pt x="680" y="621"/>
                </a:lnTo>
                <a:lnTo>
                  <a:pt x="687" y="618"/>
                </a:lnTo>
                <a:lnTo>
                  <a:pt x="688" y="617"/>
                </a:lnTo>
                <a:lnTo>
                  <a:pt x="689" y="618"/>
                </a:lnTo>
                <a:lnTo>
                  <a:pt x="690" y="619"/>
                </a:lnTo>
                <a:lnTo>
                  <a:pt x="692" y="620"/>
                </a:lnTo>
                <a:lnTo>
                  <a:pt x="693" y="623"/>
                </a:lnTo>
                <a:lnTo>
                  <a:pt x="696" y="626"/>
                </a:lnTo>
                <a:lnTo>
                  <a:pt x="698" y="629"/>
                </a:lnTo>
                <a:lnTo>
                  <a:pt x="701" y="632"/>
                </a:lnTo>
                <a:lnTo>
                  <a:pt x="703" y="634"/>
                </a:lnTo>
                <a:lnTo>
                  <a:pt x="704" y="635"/>
                </a:lnTo>
                <a:lnTo>
                  <a:pt x="705" y="636"/>
                </a:lnTo>
                <a:lnTo>
                  <a:pt x="706" y="637"/>
                </a:lnTo>
                <a:lnTo>
                  <a:pt x="709" y="638"/>
                </a:lnTo>
                <a:lnTo>
                  <a:pt x="710" y="638"/>
                </a:lnTo>
                <a:lnTo>
                  <a:pt x="715" y="642"/>
                </a:lnTo>
                <a:lnTo>
                  <a:pt x="719" y="643"/>
                </a:lnTo>
                <a:lnTo>
                  <a:pt x="721" y="644"/>
                </a:lnTo>
                <a:lnTo>
                  <a:pt x="726" y="646"/>
                </a:lnTo>
                <a:lnTo>
                  <a:pt x="727" y="647"/>
                </a:lnTo>
                <a:lnTo>
                  <a:pt x="729" y="649"/>
                </a:lnTo>
                <a:lnTo>
                  <a:pt x="730" y="650"/>
                </a:lnTo>
                <a:lnTo>
                  <a:pt x="732" y="650"/>
                </a:lnTo>
                <a:lnTo>
                  <a:pt x="734" y="651"/>
                </a:lnTo>
                <a:lnTo>
                  <a:pt x="759" y="629"/>
                </a:lnTo>
                <a:lnTo>
                  <a:pt x="764" y="630"/>
                </a:lnTo>
                <a:lnTo>
                  <a:pt x="766" y="630"/>
                </a:lnTo>
                <a:lnTo>
                  <a:pt x="766" y="629"/>
                </a:lnTo>
                <a:lnTo>
                  <a:pt x="765" y="626"/>
                </a:lnTo>
                <a:lnTo>
                  <a:pt x="764" y="623"/>
                </a:lnTo>
                <a:lnTo>
                  <a:pt x="763" y="619"/>
                </a:lnTo>
                <a:lnTo>
                  <a:pt x="761" y="613"/>
                </a:lnTo>
                <a:lnTo>
                  <a:pt x="761" y="611"/>
                </a:lnTo>
                <a:lnTo>
                  <a:pt x="759" y="607"/>
                </a:lnTo>
                <a:lnTo>
                  <a:pt x="759" y="603"/>
                </a:lnTo>
                <a:lnTo>
                  <a:pt x="757" y="601"/>
                </a:lnTo>
                <a:lnTo>
                  <a:pt x="754" y="590"/>
                </a:lnTo>
                <a:lnTo>
                  <a:pt x="753" y="590"/>
                </a:lnTo>
                <a:lnTo>
                  <a:pt x="753" y="588"/>
                </a:lnTo>
                <a:lnTo>
                  <a:pt x="753" y="587"/>
                </a:lnTo>
                <a:lnTo>
                  <a:pt x="751" y="582"/>
                </a:lnTo>
                <a:lnTo>
                  <a:pt x="749" y="578"/>
                </a:lnTo>
                <a:lnTo>
                  <a:pt x="749" y="577"/>
                </a:lnTo>
                <a:lnTo>
                  <a:pt x="749" y="576"/>
                </a:lnTo>
                <a:lnTo>
                  <a:pt x="751" y="576"/>
                </a:lnTo>
                <a:lnTo>
                  <a:pt x="751" y="575"/>
                </a:lnTo>
                <a:lnTo>
                  <a:pt x="753" y="573"/>
                </a:lnTo>
                <a:lnTo>
                  <a:pt x="754" y="570"/>
                </a:lnTo>
                <a:lnTo>
                  <a:pt x="757" y="567"/>
                </a:lnTo>
                <a:lnTo>
                  <a:pt x="759" y="565"/>
                </a:lnTo>
                <a:lnTo>
                  <a:pt x="760" y="564"/>
                </a:lnTo>
                <a:lnTo>
                  <a:pt x="760" y="562"/>
                </a:lnTo>
                <a:lnTo>
                  <a:pt x="762" y="560"/>
                </a:lnTo>
                <a:lnTo>
                  <a:pt x="762" y="559"/>
                </a:lnTo>
                <a:lnTo>
                  <a:pt x="763" y="559"/>
                </a:lnTo>
                <a:lnTo>
                  <a:pt x="763" y="558"/>
                </a:lnTo>
                <a:lnTo>
                  <a:pt x="765" y="559"/>
                </a:lnTo>
                <a:lnTo>
                  <a:pt x="766" y="559"/>
                </a:lnTo>
                <a:lnTo>
                  <a:pt x="768" y="560"/>
                </a:lnTo>
                <a:lnTo>
                  <a:pt x="769" y="561"/>
                </a:lnTo>
                <a:lnTo>
                  <a:pt x="770" y="561"/>
                </a:lnTo>
                <a:lnTo>
                  <a:pt x="772" y="562"/>
                </a:lnTo>
                <a:lnTo>
                  <a:pt x="773" y="562"/>
                </a:lnTo>
                <a:lnTo>
                  <a:pt x="773" y="564"/>
                </a:lnTo>
                <a:lnTo>
                  <a:pt x="776" y="565"/>
                </a:lnTo>
                <a:lnTo>
                  <a:pt x="777" y="565"/>
                </a:lnTo>
                <a:lnTo>
                  <a:pt x="778" y="566"/>
                </a:lnTo>
                <a:lnTo>
                  <a:pt x="779" y="566"/>
                </a:lnTo>
                <a:lnTo>
                  <a:pt x="781" y="567"/>
                </a:lnTo>
                <a:lnTo>
                  <a:pt x="782" y="568"/>
                </a:lnTo>
                <a:lnTo>
                  <a:pt x="783" y="568"/>
                </a:lnTo>
                <a:lnTo>
                  <a:pt x="783" y="569"/>
                </a:lnTo>
                <a:lnTo>
                  <a:pt x="785" y="569"/>
                </a:lnTo>
                <a:lnTo>
                  <a:pt x="786" y="569"/>
                </a:lnTo>
                <a:lnTo>
                  <a:pt x="787" y="570"/>
                </a:lnTo>
                <a:lnTo>
                  <a:pt x="788" y="571"/>
                </a:lnTo>
                <a:lnTo>
                  <a:pt x="790" y="571"/>
                </a:lnTo>
                <a:lnTo>
                  <a:pt x="796" y="575"/>
                </a:lnTo>
                <a:lnTo>
                  <a:pt x="798" y="576"/>
                </a:lnTo>
                <a:lnTo>
                  <a:pt x="799" y="577"/>
                </a:lnTo>
                <a:lnTo>
                  <a:pt x="802" y="577"/>
                </a:lnTo>
                <a:lnTo>
                  <a:pt x="803" y="578"/>
                </a:lnTo>
                <a:lnTo>
                  <a:pt x="803" y="575"/>
                </a:lnTo>
                <a:lnTo>
                  <a:pt x="803" y="570"/>
                </a:lnTo>
                <a:lnTo>
                  <a:pt x="805" y="570"/>
                </a:lnTo>
                <a:lnTo>
                  <a:pt x="808" y="570"/>
                </a:lnTo>
                <a:lnTo>
                  <a:pt x="815" y="575"/>
                </a:lnTo>
                <a:lnTo>
                  <a:pt x="817" y="576"/>
                </a:lnTo>
                <a:lnTo>
                  <a:pt x="820" y="577"/>
                </a:lnTo>
                <a:lnTo>
                  <a:pt x="824" y="577"/>
                </a:lnTo>
                <a:lnTo>
                  <a:pt x="824" y="569"/>
                </a:lnTo>
                <a:lnTo>
                  <a:pt x="824" y="568"/>
                </a:lnTo>
                <a:lnTo>
                  <a:pt x="825" y="542"/>
                </a:lnTo>
                <a:lnTo>
                  <a:pt x="836" y="542"/>
                </a:lnTo>
                <a:lnTo>
                  <a:pt x="836" y="547"/>
                </a:lnTo>
                <a:lnTo>
                  <a:pt x="836" y="548"/>
                </a:lnTo>
                <a:lnTo>
                  <a:pt x="836" y="550"/>
                </a:lnTo>
                <a:lnTo>
                  <a:pt x="836" y="553"/>
                </a:lnTo>
                <a:lnTo>
                  <a:pt x="836" y="556"/>
                </a:lnTo>
                <a:lnTo>
                  <a:pt x="836" y="559"/>
                </a:lnTo>
                <a:lnTo>
                  <a:pt x="836" y="560"/>
                </a:lnTo>
                <a:lnTo>
                  <a:pt x="836" y="561"/>
                </a:lnTo>
                <a:lnTo>
                  <a:pt x="836" y="567"/>
                </a:lnTo>
                <a:lnTo>
                  <a:pt x="836" y="570"/>
                </a:lnTo>
                <a:lnTo>
                  <a:pt x="836" y="571"/>
                </a:lnTo>
                <a:lnTo>
                  <a:pt x="836" y="575"/>
                </a:lnTo>
                <a:lnTo>
                  <a:pt x="836" y="577"/>
                </a:lnTo>
                <a:lnTo>
                  <a:pt x="836" y="578"/>
                </a:lnTo>
                <a:lnTo>
                  <a:pt x="837" y="578"/>
                </a:lnTo>
                <a:lnTo>
                  <a:pt x="838" y="579"/>
                </a:lnTo>
                <a:lnTo>
                  <a:pt x="839" y="581"/>
                </a:lnTo>
                <a:lnTo>
                  <a:pt x="841" y="581"/>
                </a:lnTo>
                <a:lnTo>
                  <a:pt x="842" y="582"/>
                </a:lnTo>
                <a:lnTo>
                  <a:pt x="846" y="584"/>
                </a:lnTo>
                <a:lnTo>
                  <a:pt x="847" y="585"/>
                </a:lnTo>
                <a:lnTo>
                  <a:pt x="850" y="587"/>
                </a:lnTo>
                <a:lnTo>
                  <a:pt x="857" y="591"/>
                </a:lnTo>
                <a:lnTo>
                  <a:pt x="858" y="590"/>
                </a:lnTo>
                <a:lnTo>
                  <a:pt x="859" y="588"/>
                </a:lnTo>
                <a:lnTo>
                  <a:pt x="864" y="585"/>
                </a:lnTo>
                <a:lnTo>
                  <a:pt x="865" y="584"/>
                </a:lnTo>
                <a:lnTo>
                  <a:pt x="867" y="583"/>
                </a:lnTo>
                <a:lnTo>
                  <a:pt x="870" y="582"/>
                </a:lnTo>
                <a:lnTo>
                  <a:pt x="871" y="581"/>
                </a:lnTo>
                <a:lnTo>
                  <a:pt x="870" y="578"/>
                </a:lnTo>
                <a:lnTo>
                  <a:pt x="871" y="575"/>
                </a:lnTo>
                <a:lnTo>
                  <a:pt x="872" y="574"/>
                </a:lnTo>
                <a:lnTo>
                  <a:pt x="874" y="570"/>
                </a:lnTo>
                <a:lnTo>
                  <a:pt x="881" y="567"/>
                </a:lnTo>
                <a:lnTo>
                  <a:pt x="881" y="564"/>
                </a:lnTo>
                <a:lnTo>
                  <a:pt x="882" y="562"/>
                </a:lnTo>
                <a:lnTo>
                  <a:pt x="881" y="561"/>
                </a:lnTo>
                <a:lnTo>
                  <a:pt x="881" y="560"/>
                </a:lnTo>
                <a:lnTo>
                  <a:pt x="880" y="559"/>
                </a:lnTo>
                <a:lnTo>
                  <a:pt x="880" y="558"/>
                </a:lnTo>
                <a:lnTo>
                  <a:pt x="878" y="556"/>
                </a:lnTo>
                <a:lnTo>
                  <a:pt x="878" y="554"/>
                </a:lnTo>
                <a:lnTo>
                  <a:pt x="875" y="552"/>
                </a:lnTo>
                <a:lnTo>
                  <a:pt x="874" y="552"/>
                </a:lnTo>
                <a:lnTo>
                  <a:pt x="872" y="551"/>
                </a:lnTo>
                <a:lnTo>
                  <a:pt x="872" y="548"/>
                </a:lnTo>
                <a:lnTo>
                  <a:pt x="875" y="544"/>
                </a:lnTo>
                <a:lnTo>
                  <a:pt x="875" y="545"/>
                </a:lnTo>
                <a:lnTo>
                  <a:pt x="876" y="547"/>
                </a:lnTo>
                <a:lnTo>
                  <a:pt x="881" y="550"/>
                </a:lnTo>
                <a:lnTo>
                  <a:pt x="883" y="552"/>
                </a:lnTo>
                <a:lnTo>
                  <a:pt x="890" y="552"/>
                </a:lnTo>
                <a:lnTo>
                  <a:pt x="891" y="552"/>
                </a:lnTo>
                <a:lnTo>
                  <a:pt x="892" y="552"/>
                </a:lnTo>
                <a:lnTo>
                  <a:pt x="891" y="547"/>
                </a:lnTo>
                <a:lnTo>
                  <a:pt x="892" y="547"/>
                </a:lnTo>
                <a:lnTo>
                  <a:pt x="893" y="547"/>
                </a:lnTo>
                <a:lnTo>
                  <a:pt x="895" y="547"/>
                </a:lnTo>
                <a:lnTo>
                  <a:pt x="898" y="542"/>
                </a:lnTo>
                <a:lnTo>
                  <a:pt x="897" y="542"/>
                </a:lnTo>
                <a:lnTo>
                  <a:pt x="895" y="542"/>
                </a:lnTo>
                <a:lnTo>
                  <a:pt x="892" y="542"/>
                </a:lnTo>
                <a:lnTo>
                  <a:pt x="891" y="542"/>
                </a:lnTo>
                <a:lnTo>
                  <a:pt x="889" y="542"/>
                </a:lnTo>
                <a:lnTo>
                  <a:pt x="888" y="542"/>
                </a:lnTo>
                <a:lnTo>
                  <a:pt x="888" y="537"/>
                </a:lnTo>
                <a:lnTo>
                  <a:pt x="889" y="532"/>
                </a:lnTo>
                <a:lnTo>
                  <a:pt x="891" y="518"/>
                </a:lnTo>
                <a:lnTo>
                  <a:pt x="892" y="519"/>
                </a:lnTo>
                <a:lnTo>
                  <a:pt x="900" y="527"/>
                </a:lnTo>
                <a:lnTo>
                  <a:pt x="907" y="534"/>
                </a:lnTo>
                <a:lnTo>
                  <a:pt x="909" y="534"/>
                </a:lnTo>
                <a:lnTo>
                  <a:pt x="916" y="533"/>
                </a:lnTo>
                <a:lnTo>
                  <a:pt x="918" y="532"/>
                </a:lnTo>
                <a:lnTo>
                  <a:pt x="922" y="528"/>
                </a:lnTo>
                <a:lnTo>
                  <a:pt x="926" y="525"/>
                </a:lnTo>
                <a:lnTo>
                  <a:pt x="932" y="519"/>
                </a:lnTo>
                <a:lnTo>
                  <a:pt x="932" y="518"/>
                </a:lnTo>
                <a:lnTo>
                  <a:pt x="933" y="517"/>
                </a:lnTo>
                <a:lnTo>
                  <a:pt x="938" y="507"/>
                </a:lnTo>
                <a:lnTo>
                  <a:pt x="940" y="506"/>
                </a:lnTo>
                <a:lnTo>
                  <a:pt x="950" y="502"/>
                </a:lnTo>
                <a:lnTo>
                  <a:pt x="946" y="493"/>
                </a:lnTo>
                <a:lnTo>
                  <a:pt x="938" y="489"/>
                </a:lnTo>
                <a:lnTo>
                  <a:pt x="929" y="491"/>
                </a:lnTo>
                <a:lnTo>
                  <a:pt x="929" y="486"/>
                </a:lnTo>
                <a:lnTo>
                  <a:pt x="932" y="486"/>
                </a:lnTo>
                <a:lnTo>
                  <a:pt x="934" y="484"/>
                </a:lnTo>
                <a:lnTo>
                  <a:pt x="935" y="480"/>
                </a:lnTo>
                <a:lnTo>
                  <a:pt x="934" y="475"/>
                </a:lnTo>
                <a:lnTo>
                  <a:pt x="932" y="472"/>
                </a:lnTo>
                <a:lnTo>
                  <a:pt x="934" y="471"/>
                </a:lnTo>
                <a:lnTo>
                  <a:pt x="938" y="475"/>
                </a:lnTo>
                <a:lnTo>
                  <a:pt x="942" y="481"/>
                </a:lnTo>
                <a:lnTo>
                  <a:pt x="962" y="490"/>
                </a:lnTo>
                <a:lnTo>
                  <a:pt x="966" y="482"/>
                </a:lnTo>
                <a:lnTo>
                  <a:pt x="960" y="467"/>
                </a:lnTo>
                <a:lnTo>
                  <a:pt x="969" y="464"/>
                </a:lnTo>
                <a:lnTo>
                  <a:pt x="966" y="453"/>
                </a:lnTo>
                <a:lnTo>
                  <a:pt x="963" y="448"/>
                </a:lnTo>
                <a:lnTo>
                  <a:pt x="960" y="440"/>
                </a:lnTo>
                <a:lnTo>
                  <a:pt x="958" y="435"/>
                </a:lnTo>
                <a:lnTo>
                  <a:pt x="957" y="432"/>
                </a:lnTo>
                <a:lnTo>
                  <a:pt x="955" y="429"/>
                </a:lnTo>
                <a:lnTo>
                  <a:pt x="963" y="427"/>
                </a:lnTo>
                <a:lnTo>
                  <a:pt x="969" y="435"/>
                </a:lnTo>
                <a:lnTo>
                  <a:pt x="973" y="434"/>
                </a:lnTo>
                <a:lnTo>
                  <a:pt x="972" y="429"/>
                </a:lnTo>
                <a:lnTo>
                  <a:pt x="969" y="422"/>
                </a:lnTo>
                <a:lnTo>
                  <a:pt x="966" y="409"/>
                </a:lnTo>
                <a:lnTo>
                  <a:pt x="969" y="409"/>
                </a:lnTo>
                <a:lnTo>
                  <a:pt x="979" y="409"/>
                </a:lnTo>
                <a:lnTo>
                  <a:pt x="986" y="410"/>
                </a:lnTo>
                <a:lnTo>
                  <a:pt x="988" y="410"/>
                </a:lnTo>
                <a:lnTo>
                  <a:pt x="989" y="410"/>
                </a:lnTo>
                <a:lnTo>
                  <a:pt x="990" y="410"/>
                </a:lnTo>
                <a:lnTo>
                  <a:pt x="991" y="410"/>
                </a:lnTo>
                <a:lnTo>
                  <a:pt x="992" y="410"/>
                </a:lnTo>
                <a:lnTo>
                  <a:pt x="993" y="409"/>
                </a:lnTo>
                <a:lnTo>
                  <a:pt x="992" y="408"/>
                </a:lnTo>
                <a:lnTo>
                  <a:pt x="985" y="399"/>
                </a:lnTo>
                <a:lnTo>
                  <a:pt x="982" y="400"/>
                </a:lnTo>
                <a:lnTo>
                  <a:pt x="979" y="394"/>
                </a:lnTo>
                <a:lnTo>
                  <a:pt x="974" y="387"/>
                </a:lnTo>
                <a:lnTo>
                  <a:pt x="971" y="380"/>
                </a:lnTo>
                <a:lnTo>
                  <a:pt x="957" y="380"/>
                </a:lnTo>
                <a:lnTo>
                  <a:pt x="954" y="380"/>
                </a:lnTo>
                <a:lnTo>
                  <a:pt x="947" y="380"/>
                </a:lnTo>
                <a:lnTo>
                  <a:pt x="942" y="380"/>
                </a:lnTo>
                <a:lnTo>
                  <a:pt x="938" y="380"/>
                </a:lnTo>
                <a:lnTo>
                  <a:pt x="934" y="381"/>
                </a:lnTo>
                <a:lnTo>
                  <a:pt x="930" y="381"/>
                </a:lnTo>
                <a:lnTo>
                  <a:pt x="926" y="382"/>
                </a:lnTo>
                <a:lnTo>
                  <a:pt x="923" y="382"/>
                </a:lnTo>
                <a:lnTo>
                  <a:pt x="915" y="379"/>
                </a:lnTo>
                <a:lnTo>
                  <a:pt x="901" y="374"/>
                </a:lnTo>
                <a:lnTo>
                  <a:pt x="881" y="366"/>
                </a:lnTo>
                <a:lnTo>
                  <a:pt x="879" y="355"/>
                </a:lnTo>
                <a:lnTo>
                  <a:pt x="866" y="353"/>
                </a:lnTo>
                <a:lnTo>
                  <a:pt x="858" y="351"/>
                </a:lnTo>
                <a:lnTo>
                  <a:pt x="858" y="343"/>
                </a:lnTo>
                <a:lnTo>
                  <a:pt x="856" y="342"/>
                </a:lnTo>
                <a:lnTo>
                  <a:pt x="855" y="342"/>
                </a:lnTo>
                <a:lnTo>
                  <a:pt x="841" y="336"/>
                </a:lnTo>
                <a:lnTo>
                  <a:pt x="840" y="339"/>
                </a:lnTo>
                <a:lnTo>
                  <a:pt x="822" y="333"/>
                </a:lnTo>
                <a:lnTo>
                  <a:pt x="820" y="333"/>
                </a:lnTo>
                <a:lnTo>
                  <a:pt x="819" y="333"/>
                </a:lnTo>
                <a:lnTo>
                  <a:pt x="796" y="331"/>
                </a:lnTo>
                <a:lnTo>
                  <a:pt x="782" y="330"/>
                </a:lnTo>
                <a:lnTo>
                  <a:pt x="778" y="330"/>
                </a:lnTo>
                <a:lnTo>
                  <a:pt x="773" y="330"/>
                </a:lnTo>
                <a:lnTo>
                  <a:pt x="772" y="330"/>
                </a:lnTo>
                <a:lnTo>
                  <a:pt x="770" y="332"/>
                </a:lnTo>
                <a:lnTo>
                  <a:pt x="768" y="333"/>
                </a:lnTo>
                <a:lnTo>
                  <a:pt x="759" y="341"/>
                </a:lnTo>
                <a:lnTo>
                  <a:pt x="756" y="343"/>
                </a:lnTo>
                <a:lnTo>
                  <a:pt x="755" y="343"/>
                </a:lnTo>
                <a:lnTo>
                  <a:pt x="753" y="346"/>
                </a:lnTo>
                <a:lnTo>
                  <a:pt x="745" y="351"/>
                </a:lnTo>
                <a:lnTo>
                  <a:pt x="736" y="358"/>
                </a:lnTo>
                <a:lnTo>
                  <a:pt x="732" y="360"/>
                </a:lnTo>
                <a:lnTo>
                  <a:pt x="731" y="362"/>
                </a:lnTo>
                <a:lnTo>
                  <a:pt x="730" y="362"/>
                </a:lnTo>
                <a:lnTo>
                  <a:pt x="729" y="363"/>
                </a:lnTo>
                <a:lnTo>
                  <a:pt x="729" y="364"/>
                </a:lnTo>
                <a:lnTo>
                  <a:pt x="727" y="365"/>
                </a:lnTo>
                <a:lnTo>
                  <a:pt x="719" y="371"/>
                </a:lnTo>
                <a:lnTo>
                  <a:pt x="718" y="372"/>
                </a:lnTo>
                <a:lnTo>
                  <a:pt x="713" y="372"/>
                </a:lnTo>
                <a:lnTo>
                  <a:pt x="702" y="372"/>
                </a:lnTo>
                <a:lnTo>
                  <a:pt x="701" y="379"/>
                </a:lnTo>
                <a:lnTo>
                  <a:pt x="694" y="379"/>
                </a:lnTo>
                <a:lnTo>
                  <a:pt x="689" y="379"/>
                </a:lnTo>
                <a:lnTo>
                  <a:pt x="688" y="363"/>
                </a:lnTo>
                <a:lnTo>
                  <a:pt x="680" y="359"/>
                </a:lnTo>
                <a:lnTo>
                  <a:pt x="679" y="359"/>
                </a:lnTo>
                <a:lnTo>
                  <a:pt x="677" y="359"/>
                </a:lnTo>
                <a:lnTo>
                  <a:pt x="677" y="358"/>
                </a:lnTo>
                <a:lnTo>
                  <a:pt x="677" y="355"/>
                </a:lnTo>
                <a:lnTo>
                  <a:pt x="677" y="354"/>
                </a:lnTo>
                <a:lnTo>
                  <a:pt x="676" y="354"/>
                </a:lnTo>
                <a:lnTo>
                  <a:pt x="672" y="354"/>
                </a:lnTo>
                <a:lnTo>
                  <a:pt x="668" y="355"/>
                </a:lnTo>
                <a:lnTo>
                  <a:pt x="664" y="353"/>
                </a:lnTo>
                <a:lnTo>
                  <a:pt x="659" y="354"/>
                </a:lnTo>
                <a:lnTo>
                  <a:pt x="655" y="353"/>
                </a:lnTo>
                <a:lnTo>
                  <a:pt x="652" y="353"/>
                </a:lnTo>
                <a:lnTo>
                  <a:pt x="648" y="354"/>
                </a:lnTo>
                <a:lnTo>
                  <a:pt x="647" y="354"/>
                </a:lnTo>
                <a:lnTo>
                  <a:pt x="645" y="356"/>
                </a:lnTo>
                <a:lnTo>
                  <a:pt x="644" y="356"/>
                </a:lnTo>
                <a:lnTo>
                  <a:pt x="643" y="356"/>
                </a:lnTo>
                <a:lnTo>
                  <a:pt x="638" y="359"/>
                </a:lnTo>
                <a:lnTo>
                  <a:pt x="635" y="360"/>
                </a:lnTo>
                <a:lnTo>
                  <a:pt x="636" y="350"/>
                </a:lnTo>
                <a:lnTo>
                  <a:pt x="636" y="348"/>
                </a:lnTo>
                <a:lnTo>
                  <a:pt x="636" y="341"/>
                </a:lnTo>
                <a:lnTo>
                  <a:pt x="644" y="338"/>
                </a:lnTo>
                <a:lnTo>
                  <a:pt x="671" y="323"/>
                </a:lnTo>
                <a:lnTo>
                  <a:pt x="664" y="292"/>
                </a:lnTo>
                <a:lnTo>
                  <a:pt x="667" y="292"/>
                </a:lnTo>
                <a:lnTo>
                  <a:pt x="686" y="295"/>
                </a:lnTo>
                <a:lnTo>
                  <a:pt x="686" y="309"/>
                </a:lnTo>
                <a:lnTo>
                  <a:pt x="685" y="315"/>
                </a:lnTo>
                <a:lnTo>
                  <a:pt x="697" y="325"/>
                </a:lnTo>
                <a:lnTo>
                  <a:pt x="706" y="329"/>
                </a:lnTo>
                <a:lnTo>
                  <a:pt x="719" y="322"/>
                </a:lnTo>
                <a:lnTo>
                  <a:pt x="720" y="315"/>
                </a:lnTo>
                <a:lnTo>
                  <a:pt x="720" y="309"/>
                </a:lnTo>
                <a:lnTo>
                  <a:pt x="720" y="308"/>
                </a:lnTo>
                <a:lnTo>
                  <a:pt x="744" y="307"/>
                </a:lnTo>
                <a:lnTo>
                  <a:pt x="749" y="307"/>
                </a:lnTo>
                <a:lnTo>
                  <a:pt x="759" y="306"/>
                </a:lnTo>
                <a:lnTo>
                  <a:pt x="766" y="307"/>
                </a:lnTo>
                <a:lnTo>
                  <a:pt x="772" y="306"/>
                </a:lnTo>
                <a:lnTo>
                  <a:pt x="772" y="287"/>
                </a:lnTo>
                <a:lnTo>
                  <a:pt x="789" y="287"/>
                </a:lnTo>
                <a:lnTo>
                  <a:pt x="796" y="281"/>
                </a:lnTo>
                <a:lnTo>
                  <a:pt x="802" y="287"/>
                </a:lnTo>
                <a:lnTo>
                  <a:pt x="813" y="287"/>
                </a:lnTo>
                <a:lnTo>
                  <a:pt x="823" y="287"/>
                </a:lnTo>
                <a:lnTo>
                  <a:pt x="836" y="287"/>
                </a:lnTo>
                <a:lnTo>
                  <a:pt x="839" y="287"/>
                </a:lnTo>
                <a:lnTo>
                  <a:pt x="842" y="287"/>
                </a:lnTo>
                <a:lnTo>
                  <a:pt x="853" y="287"/>
                </a:lnTo>
                <a:lnTo>
                  <a:pt x="855" y="287"/>
                </a:lnTo>
                <a:lnTo>
                  <a:pt x="856" y="287"/>
                </a:lnTo>
                <a:lnTo>
                  <a:pt x="856" y="288"/>
                </a:lnTo>
                <a:lnTo>
                  <a:pt x="856" y="289"/>
                </a:lnTo>
                <a:lnTo>
                  <a:pt x="850" y="296"/>
                </a:lnTo>
                <a:lnTo>
                  <a:pt x="842" y="305"/>
                </a:lnTo>
                <a:lnTo>
                  <a:pt x="841" y="307"/>
                </a:lnTo>
                <a:lnTo>
                  <a:pt x="840" y="308"/>
                </a:lnTo>
                <a:lnTo>
                  <a:pt x="839" y="309"/>
                </a:lnTo>
                <a:lnTo>
                  <a:pt x="838" y="311"/>
                </a:lnTo>
                <a:lnTo>
                  <a:pt x="850" y="317"/>
                </a:lnTo>
                <a:lnTo>
                  <a:pt x="855" y="317"/>
                </a:lnTo>
                <a:lnTo>
                  <a:pt x="856" y="317"/>
                </a:lnTo>
                <a:lnTo>
                  <a:pt x="856" y="336"/>
                </a:lnTo>
                <a:lnTo>
                  <a:pt x="858" y="334"/>
                </a:lnTo>
                <a:lnTo>
                  <a:pt x="866" y="330"/>
                </a:lnTo>
                <a:lnTo>
                  <a:pt x="872" y="330"/>
                </a:lnTo>
                <a:lnTo>
                  <a:pt x="879" y="331"/>
                </a:lnTo>
                <a:lnTo>
                  <a:pt x="881" y="316"/>
                </a:lnTo>
                <a:lnTo>
                  <a:pt x="875" y="317"/>
                </a:lnTo>
                <a:lnTo>
                  <a:pt x="872" y="278"/>
                </a:lnTo>
                <a:lnTo>
                  <a:pt x="897" y="278"/>
                </a:lnTo>
                <a:lnTo>
                  <a:pt x="909" y="278"/>
                </a:lnTo>
                <a:lnTo>
                  <a:pt x="908" y="282"/>
                </a:lnTo>
                <a:lnTo>
                  <a:pt x="908" y="291"/>
                </a:lnTo>
                <a:lnTo>
                  <a:pt x="908" y="314"/>
                </a:lnTo>
                <a:lnTo>
                  <a:pt x="915" y="315"/>
                </a:lnTo>
                <a:lnTo>
                  <a:pt x="937" y="315"/>
                </a:lnTo>
                <a:lnTo>
                  <a:pt x="944" y="313"/>
                </a:lnTo>
                <a:lnTo>
                  <a:pt x="947" y="320"/>
                </a:lnTo>
                <a:lnTo>
                  <a:pt x="950" y="326"/>
                </a:lnTo>
                <a:lnTo>
                  <a:pt x="956" y="337"/>
                </a:lnTo>
                <a:lnTo>
                  <a:pt x="958" y="338"/>
                </a:lnTo>
                <a:lnTo>
                  <a:pt x="993" y="350"/>
                </a:lnTo>
                <a:lnTo>
                  <a:pt x="994" y="353"/>
                </a:lnTo>
                <a:lnTo>
                  <a:pt x="996" y="358"/>
                </a:lnTo>
                <a:lnTo>
                  <a:pt x="998" y="364"/>
                </a:lnTo>
                <a:lnTo>
                  <a:pt x="1002" y="365"/>
                </a:lnTo>
                <a:lnTo>
                  <a:pt x="1002" y="366"/>
                </a:lnTo>
                <a:lnTo>
                  <a:pt x="1008" y="365"/>
                </a:lnTo>
                <a:lnTo>
                  <a:pt x="1009" y="365"/>
                </a:lnTo>
                <a:lnTo>
                  <a:pt x="1015" y="365"/>
                </a:lnTo>
                <a:lnTo>
                  <a:pt x="1018" y="365"/>
                </a:lnTo>
                <a:lnTo>
                  <a:pt x="1022" y="364"/>
                </a:lnTo>
                <a:lnTo>
                  <a:pt x="1023" y="364"/>
                </a:lnTo>
                <a:lnTo>
                  <a:pt x="1024" y="358"/>
                </a:lnTo>
                <a:lnTo>
                  <a:pt x="1027" y="357"/>
                </a:lnTo>
                <a:lnTo>
                  <a:pt x="1024" y="353"/>
                </a:lnTo>
                <a:lnTo>
                  <a:pt x="1034" y="346"/>
                </a:lnTo>
                <a:lnTo>
                  <a:pt x="1033" y="364"/>
                </a:lnTo>
                <a:lnTo>
                  <a:pt x="1032" y="365"/>
                </a:lnTo>
                <a:lnTo>
                  <a:pt x="1033" y="365"/>
                </a:lnTo>
                <a:lnTo>
                  <a:pt x="1037" y="371"/>
                </a:lnTo>
                <a:lnTo>
                  <a:pt x="1040" y="370"/>
                </a:lnTo>
                <a:lnTo>
                  <a:pt x="1041" y="371"/>
                </a:lnTo>
                <a:lnTo>
                  <a:pt x="1041" y="372"/>
                </a:lnTo>
                <a:lnTo>
                  <a:pt x="1042" y="372"/>
                </a:lnTo>
                <a:lnTo>
                  <a:pt x="1043" y="373"/>
                </a:lnTo>
                <a:lnTo>
                  <a:pt x="1044" y="374"/>
                </a:lnTo>
                <a:lnTo>
                  <a:pt x="1045" y="375"/>
                </a:lnTo>
                <a:lnTo>
                  <a:pt x="1047" y="375"/>
                </a:lnTo>
                <a:lnTo>
                  <a:pt x="1048" y="376"/>
                </a:lnTo>
                <a:lnTo>
                  <a:pt x="1049" y="377"/>
                </a:lnTo>
                <a:lnTo>
                  <a:pt x="1050" y="377"/>
                </a:lnTo>
                <a:lnTo>
                  <a:pt x="1056" y="374"/>
                </a:lnTo>
                <a:lnTo>
                  <a:pt x="1058" y="372"/>
                </a:lnTo>
                <a:lnTo>
                  <a:pt x="1060" y="371"/>
                </a:lnTo>
                <a:lnTo>
                  <a:pt x="1064" y="368"/>
                </a:lnTo>
                <a:lnTo>
                  <a:pt x="1069" y="364"/>
                </a:lnTo>
                <a:lnTo>
                  <a:pt x="1074" y="365"/>
                </a:lnTo>
                <a:lnTo>
                  <a:pt x="1075" y="366"/>
                </a:lnTo>
                <a:lnTo>
                  <a:pt x="1077" y="367"/>
                </a:lnTo>
                <a:lnTo>
                  <a:pt x="1086" y="372"/>
                </a:lnTo>
                <a:lnTo>
                  <a:pt x="1089" y="373"/>
                </a:lnTo>
                <a:lnTo>
                  <a:pt x="1091" y="373"/>
                </a:lnTo>
                <a:lnTo>
                  <a:pt x="1096" y="372"/>
                </a:lnTo>
                <a:lnTo>
                  <a:pt x="1100" y="372"/>
                </a:lnTo>
                <a:lnTo>
                  <a:pt x="1108" y="372"/>
                </a:lnTo>
                <a:lnTo>
                  <a:pt x="1117" y="371"/>
                </a:lnTo>
                <a:lnTo>
                  <a:pt x="1124" y="381"/>
                </a:lnTo>
                <a:lnTo>
                  <a:pt x="1126" y="384"/>
                </a:lnTo>
                <a:lnTo>
                  <a:pt x="1134" y="381"/>
                </a:lnTo>
                <a:lnTo>
                  <a:pt x="1140" y="380"/>
                </a:lnTo>
                <a:lnTo>
                  <a:pt x="1144" y="377"/>
                </a:lnTo>
                <a:lnTo>
                  <a:pt x="1151" y="375"/>
                </a:lnTo>
                <a:lnTo>
                  <a:pt x="1155" y="374"/>
                </a:lnTo>
                <a:lnTo>
                  <a:pt x="1159" y="372"/>
                </a:lnTo>
                <a:lnTo>
                  <a:pt x="1163" y="370"/>
                </a:lnTo>
                <a:lnTo>
                  <a:pt x="1169" y="366"/>
                </a:lnTo>
                <a:lnTo>
                  <a:pt x="1170" y="359"/>
                </a:lnTo>
                <a:lnTo>
                  <a:pt x="1179" y="359"/>
                </a:lnTo>
                <a:lnTo>
                  <a:pt x="1180" y="359"/>
                </a:lnTo>
                <a:lnTo>
                  <a:pt x="1192" y="362"/>
                </a:lnTo>
                <a:lnTo>
                  <a:pt x="1203" y="360"/>
                </a:lnTo>
                <a:lnTo>
                  <a:pt x="1221" y="358"/>
                </a:lnTo>
                <a:lnTo>
                  <a:pt x="1223" y="358"/>
                </a:lnTo>
                <a:lnTo>
                  <a:pt x="1229" y="347"/>
                </a:lnTo>
                <a:lnTo>
                  <a:pt x="1236" y="349"/>
                </a:lnTo>
                <a:lnTo>
                  <a:pt x="1235" y="360"/>
                </a:lnTo>
                <a:lnTo>
                  <a:pt x="1254" y="360"/>
                </a:lnTo>
                <a:lnTo>
                  <a:pt x="1255" y="360"/>
                </a:lnTo>
                <a:lnTo>
                  <a:pt x="1260" y="360"/>
                </a:lnTo>
                <a:lnTo>
                  <a:pt x="1261" y="360"/>
                </a:lnTo>
                <a:lnTo>
                  <a:pt x="1262" y="360"/>
                </a:lnTo>
                <a:lnTo>
                  <a:pt x="1275" y="360"/>
                </a:lnTo>
                <a:lnTo>
                  <a:pt x="1280" y="360"/>
                </a:lnTo>
                <a:lnTo>
                  <a:pt x="1284" y="360"/>
                </a:lnTo>
                <a:lnTo>
                  <a:pt x="1296" y="360"/>
                </a:lnTo>
                <a:lnTo>
                  <a:pt x="1301" y="360"/>
                </a:lnTo>
                <a:lnTo>
                  <a:pt x="1305" y="360"/>
                </a:lnTo>
                <a:lnTo>
                  <a:pt x="1309" y="360"/>
                </a:lnTo>
                <a:lnTo>
                  <a:pt x="1321" y="360"/>
                </a:lnTo>
                <a:lnTo>
                  <a:pt x="1338" y="360"/>
                </a:lnTo>
                <a:lnTo>
                  <a:pt x="1338" y="362"/>
                </a:lnTo>
                <a:lnTo>
                  <a:pt x="1338" y="363"/>
                </a:lnTo>
                <a:lnTo>
                  <a:pt x="1339" y="366"/>
                </a:lnTo>
                <a:lnTo>
                  <a:pt x="1339" y="367"/>
                </a:lnTo>
                <a:lnTo>
                  <a:pt x="1339" y="371"/>
                </a:lnTo>
                <a:lnTo>
                  <a:pt x="1340" y="372"/>
                </a:lnTo>
                <a:lnTo>
                  <a:pt x="1340" y="375"/>
                </a:lnTo>
                <a:lnTo>
                  <a:pt x="1341" y="382"/>
                </a:lnTo>
                <a:lnTo>
                  <a:pt x="1368" y="365"/>
                </a:lnTo>
                <a:lnTo>
                  <a:pt x="1383" y="365"/>
                </a:lnTo>
                <a:lnTo>
                  <a:pt x="1386" y="365"/>
                </a:lnTo>
                <a:lnTo>
                  <a:pt x="1398" y="358"/>
                </a:lnTo>
                <a:lnTo>
                  <a:pt x="1417" y="355"/>
                </a:lnTo>
                <a:lnTo>
                  <a:pt x="1420" y="359"/>
                </a:lnTo>
                <a:lnTo>
                  <a:pt x="1421" y="363"/>
                </a:lnTo>
                <a:lnTo>
                  <a:pt x="1421" y="366"/>
                </a:lnTo>
                <a:lnTo>
                  <a:pt x="1420" y="377"/>
                </a:lnTo>
                <a:lnTo>
                  <a:pt x="1430" y="381"/>
                </a:lnTo>
                <a:lnTo>
                  <a:pt x="1464" y="372"/>
                </a:lnTo>
                <a:lnTo>
                  <a:pt x="1476" y="373"/>
                </a:lnTo>
                <a:lnTo>
                  <a:pt x="1482" y="374"/>
                </a:lnTo>
                <a:lnTo>
                  <a:pt x="1485" y="381"/>
                </a:lnTo>
                <a:lnTo>
                  <a:pt x="1502" y="377"/>
                </a:lnTo>
                <a:lnTo>
                  <a:pt x="1506" y="366"/>
                </a:lnTo>
                <a:lnTo>
                  <a:pt x="1526" y="366"/>
                </a:lnTo>
                <a:lnTo>
                  <a:pt x="1533" y="366"/>
                </a:lnTo>
                <a:lnTo>
                  <a:pt x="1538" y="358"/>
                </a:lnTo>
                <a:lnTo>
                  <a:pt x="1548" y="355"/>
                </a:lnTo>
                <a:lnTo>
                  <a:pt x="1557" y="353"/>
                </a:lnTo>
                <a:lnTo>
                  <a:pt x="1560" y="350"/>
                </a:lnTo>
                <a:lnTo>
                  <a:pt x="1571" y="351"/>
                </a:lnTo>
                <a:lnTo>
                  <a:pt x="1574" y="351"/>
                </a:lnTo>
                <a:lnTo>
                  <a:pt x="1578" y="353"/>
                </a:lnTo>
                <a:lnTo>
                  <a:pt x="1589" y="355"/>
                </a:lnTo>
                <a:lnTo>
                  <a:pt x="1597" y="358"/>
                </a:lnTo>
                <a:lnTo>
                  <a:pt x="1605" y="360"/>
                </a:lnTo>
                <a:lnTo>
                  <a:pt x="1614" y="366"/>
                </a:lnTo>
                <a:lnTo>
                  <a:pt x="1616" y="359"/>
                </a:lnTo>
                <a:lnTo>
                  <a:pt x="1616" y="358"/>
                </a:lnTo>
                <a:lnTo>
                  <a:pt x="1616" y="353"/>
                </a:lnTo>
                <a:lnTo>
                  <a:pt x="1612" y="348"/>
                </a:lnTo>
                <a:lnTo>
                  <a:pt x="1612" y="346"/>
                </a:lnTo>
                <a:lnTo>
                  <a:pt x="1611" y="346"/>
                </a:lnTo>
                <a:lnTo>
                  <a:pt x="1610" y="346"/>
                </a:lnTo>
                <a:lnTo>
                  <a:pt x="1610" y="345"/>
                </a:lnTo>
                <a:lnTo>
                  <a:pt x="1609" y="339"/>
                </a:lnTo>
                <a:lnTo>
                  <a:pt x="1606" y="329"/>
                </a:lnTo>
                <a:lnTo>
                  <a:pt x="1606" y="326"/>
                </a:lnTo>
                <a:lnTo>
                  <a:pt x="1588" y="316"/>
                </a:lnTo>
                <a:lnTo>
                  <a:pt x="1578" y="301"/>
                </a:lnTo>
                <a:lnTo>
                  <a:pt x="1581" y="295"/>
                </a:lnTo>
                <a:lnTo>
                  <a:pt x="1584" y="288"/>
                </a:lnTo>
                <a:lnTo>
                  <a:pt x="1597" y="297"/>
                </a:lnTo>
                <a:lnTo>
                  <a:pt x="1605" y="303"/>
                </a:lnTo>
                <a:lnTo>
                  <a:pt x="1623" y="316"/>
                </a:lnTo>
                <a:lnTo>
                  <a:pt x="1624" y="316"/>
                </a:lnTo>
                <a:lnTo>
                  <a:pt x="1625" y="328"/>
                </a:lnTo>
                <a:lnTo>
                  <a:pt x="1639" y="328"/>
                </a:lnTo>
                <a:lnTo>
                  <a:pt x="1643" y="329"/>
                </a:lnTo>
                <a:lnTo>
                  <a:pt x="1649" y="326"/>
                </a:lnTo>
                <a:lnTo>
                  <a:pt x="1651" y="325"/>
                </a:lnTo>
                <a:lnTo>
                  <a:pt x="1653" y="326"/>
                </a:lnTo>
                <a:lnTo>
                  <a:pt x="1654" y="330"/>
                </a:lnTo>
                <a:lnTo>
                  <a:pt x="1657" y="339"/>
                </a:lnTo>
                <a:lnTo>
                  <a:pt x="1657" y="340"/>
                </a:lnTo>
                <a:lnTo>
                  <a:pt x="1658" y="340"/>
                </a:lnTo>
                <a:lnTo>
                  <a:pt x="1659" y="340"/>
                </a:lnTo>
                <a:lnTo>
                  <a:pt x="1661" y="340"/>
                </a:lnTo>
                <a:lnTo>
                  <a:pt x="1662" y="341"/>
                </a:lnTo>
                <a:lnTo>
                  <a:pt x="1666" y="342"/>
                </a:lnTo>
                <a:lnTo>
                  <a:pt x="1667" y="342"/>
                </a:lnTo>
                <a:lnTo>
                  <a:pt x="1669" y="342"/>
                </a:lnTo>
                <a:lnTo>
                  <a:pt x="1670" y="343"/>
                </a:lnTo>
                <a:lnTo>
                  <a:pt x="1673" y="345"/>
                </a:lnTo>
                <a:lnTo>
                  <a:pt x="1674" y="345"/>
                </a:lnTo>
                <a:lnTo>
                  <a:pt x="1675" y="345"/>
                </a:lnTo>
                <a:lnTo>
                  <a:pt x="1675" y="346"/>
                </a:lnTo>
                <a:lnTo>
                  <a:pt x="1676" y="346"/>
                </a:lnTo>
                <a:lnTo>
                  <a:pt x="1677" y="346"/>
                </a:lnTo>
                <a:lnTo>
                  <a:pt x="1678" y="346"/>
                </a:lnTo>
                <a:lnTo>
                  <a:pt x="1679" y="346"/>
                </a:lnTo>
                <a:lnTo>
                  <a:pt x="1681" y="346"/>
                </a:lnTo>
                <a:lnTo>
                  <a:pt x="1682" y="346"/>
                </a:lnTo>
                <a:lnTo>
                  <a:pt x="1683" y="345"/>
                </a:lnTo>
                <a:lnTo>
                  <a:pt x="1684" y="345"/>
                </a:lnTo>
                <a:lnTo>
                  <a:pt x="1687" y="343"/>
                </a:lnTo>
                <a:lnTo>
                  <a:pt x="1688" y="343"/>
                </a:lnTo>
                <a:lnTo>
                  <a:pt x="1690" y="342"/>
                </a:lnTo>
                <a:lnTo>
                  <a:pt x="1691" y="342"/>
                </a:lnTo>
                <a:lnTo>
                  <a:pt x="1692" y="342"/>
                </a:lnTo>
                <a:lnTo>
                  <a:pt x="1693" y="342"/>
                </a:lnTo>
                <a:lnTo>
                  <a:pt x="1694" y="342"/>
                </a:lnTo>
                <a:lnTo>
                  <a:pt x="1695" y="342"/>
                </a:lnTo>
                <a:lnTo>
                  <a:pt x="1696" y="342"/>
                </a:lnTo>
                <a:lnTo>
                  <a:pt x="1695" y="343"/>
                </a:lnTo>
                <a:lnTo>
                  <a:pt x="1696" y="345"/>
                </a:lnTo>
                <a:lnTo>
                  <a:pt x="1696" y="346"/>
                </a:lnTo>
                <a:lnTo>
                  <a:pt x="1695" y="346"/>
                </a:lnTo>
                <a:lnTo>
                  <a:pt x="1699" y="347"/>
                </a:lnTo>
                <a:lnTo>
                  <a:pt x="1708" y="345"/>
                </a:lnTo>
                <a:lnTo>
                  <a:pt x="1708" y="346"/>
                </a:lnTo>
                <a:lnTo>
                  <a:pt x="1709" y="346"/>
                </a:lnTo>
                <a:lnTo>
                  <a:pt x="1713" y="347"/>
                </a:lnTo>
                <a:lnTo>
                  <a:pt x="1715" y="347"/>
                </a:lnTo>
                <a:lnTo>
                  <a:pt x="1721" y="347"/>
                </a:lnTo>
                <a:lnTo>
                  <a:pt x="1729" y="346"/>
                </a:lnTo>
                <a:lnTo>
                  <a:pt x="1732" y="350"/>
                </a:lnTo>
                <a:lnTo>
                  <a:pt x="1735" y="353"/>
                </a:lnTo>
                <a:lnTo>
                  <a:pt x="1735" y="354"/>
                </a:lnTo>
                <a:lnTo>
                  <a:pt x="1732" y="357"/>
                </a:lnTo>
                <a:lnTo>
                  <a:pt x="1730" y="358"/>
                </a:lnTo>
                <a:lnTo>
                  <a:pt x="1730" y="359"/>
                </a:lnTo>
                <a:lnTo>
                  <a:pt x="1732" y="362"/>
                </a:lnTo>
                <a:lnTo>
                  <a:pt x="1730" y="366"/>
                </a:lnTo>
                <a:lnTo>
                  <a:pt x="1730" y="367"/>
                </a:lnTo>
                <a:lnTo>
                  <a:pt x="1729" y="370"/>
                </a:lnTo>
                <a:lnTo>
                  <a:pt x="1727" y="375"/>
                </a:lnTo>
                <a:lnTo>
                  <a:pt x="1726" y="377"/>
                </a:lnTo>
                <a:lnTo>
                  <a:pt x="1746" y="385"/>
                </a:lnTo>
                <a:lnTo>
                  <a:pt x="1746" y="387"/>
                </a:lnTo>
                <a:lnTo>
                  <a:pt x="1750" y="388"/>
                </a:lnTo>
                <a:lnTo>
                  <a:pt x="1751" y="388"/>
                </a:lnTo>
                <a:lnTo>
                  <a:pt x="1755" y="385"/>
                </a:lnTo>
                <a:lnTo>
                  <a:pt x="1760" y="390"/>
                </a:lnTo>
                <a:lnTo>
                  <a:pt x="1761" y="391"/>
                </a:lnTo>
                <a:lnTo>
                  <a:pt x="1758" y="394"/>
                </a:lnTo>
                <a:lnTo>
                  <a:pt x="1758" y="396"/>
                </a:lnTo>
                <a:lnTo>
                  <a:pt x="1755" y="430"/>
                </a:lnTo>
                <a:lnTo>
                  <a:pt x="1766" y="433"/>
                </a:lnTo>
                <a:lnTo>
                  <a:pt x="1779" y="440"/>
                </a:lnTo>
                <a:lnTo>
                  <a:pt x="1786" y="438"/>
                </a:lnTo>
                <a:lnTo>
                  <a:pt x="1787" y="438"/>
                </a:lnTo>
                <a:lnTo>
                  <a:pt x="1786" y="432"/>
                </a:lnTo>
                <a:lnTo>
                  <a:pt x="1795" y="429"/>
                </a:lnTo>
                <a:lnTo>
                  <a:pt x="1796" y="429"/>
                </a:lnTo>
                <a:lnTo>
                  <a:pt x="1796" y="423"/>
                </a:lnTo>
                <a:lnTo>
                  <a:pt x="1795" y="423"/>
                </a:lnTo>
                <a:lnTo>
                  <a:pt x="1788" y="422"/>
                </a:lnTo>
                <a:lnTo>
                  <a:pt x="1785" y="413"/>
                </a:lnTo>
                <a:lnTo>
                  <a:pt x="1786" y="412"/>
                </a:lnTo>
                <a:lnTo>
                  <a:pt x="1787" y="410"/>
                </a:lnTo>
                <a:lnTo>
                  <a:pt x="1795" y="413"/>
                </a:lnTo>
                <a:lnTo>
                  <a:pt x="1795" y="408"/>
                </a:lnTo>
                <a:lnTo>
                  <a:pt x="1795" y="402"/>
                </a:lnTo>
                <a:lnTo>
                  <a:pt x="1795" y="400"/>
                </a:lnTo>
                <a:lnTo>
                  <a:pt x="1795" y="398"/>
                </a:lnTo>
                <a:lnTo>
                  <a:pt x="1795" y="394"/>
                </a:lnTo>
                <a:lnTo>
                  <a:pt x="1795" y="387"/>
                </a:lnTo>
                <a:lnTo>
                  <a:pt x="1795" y="381"/>
                </a:lnTo>
                <a:lnTo>
                  <a:pt x="1795" y="379"/>
                </a:lnTo>
                <a:lnTo>
                  <a:pt x="1801" y="377"/>
                </a:lnTo>
                <a:lnTo>
                  <a:pt x="1800" y="374"/>
                </a:lnTo>
                <a:lnTo>
                  <a:pt x="1796" y="374"/>
                </a:lnTo>
                <a:lnTo>
                  <a:pt x="1795" y="374"/>
                </a:lnTo>
                <a:lnTo>
                  <a:pt x="1795" y="373"/>
                </a:lnTo>
                <a:lnTo>
                  <a:pt x="1794" y="367"/>
                </a:lnTo>
                <a:lnTo>
                  <a:pt x="1795" y="367"/>
                </a:lnTo>
                <a:lnTo>
                  <a:pt x="1795" y="366"/>
                </a:lnTo>
                <a:lnTo>
                  <a:pt x="1796" y="366"/>
                </a:lnTo>
                <a:lnTo>
                  <a:pt x="1810" y="360"/>
                </a:lnTo>
                <a:lnTo>
                  <a:pt x="1809" y="355"/>
                </a:lnTo>
                <a:lnTo>
                  <a:pt x="1819" y="350"/>
                </a:lnTo>
                <a:lnTo>
                  <a:pt x="1828" y="347"/>
                </a:lnTo>
                <a:lnTo>
                  <a:pt x="1829" y="350"/>
                </a:lnTo>
                <a:lnTo>
                  <a:pt x="1830" y="354"/>
                </a:lnTo>
                <a:lnTo>
                  <a:pt x="1830" y="355"/>
                </a:lnTo>
                <a:lnTo>
                  <a:pt x="1834" y="363"/>
                </a:lnTo>
                <a:lnTo>
                  <a:pt x="1835" y="365"/>
                </a:lnTo>
                <a:lnTo>
                  <a:pt x="1836" y="366"/>
                </a:lnTo>
                <a:lnTo>
                  <a:pt x="1842" y="377"/>
                </a:lnTo>
                <a:lnTo>
                  <a:pt x="1843" y="380"/>
                </a:lnTo>
                <a:lnTo>
                  <a:pt x="1843" y="381"/>
                </a:lnTo>
                <a:lnTo>
                  <a:pt x="1844" y="383"/>
                </a:lnTo>
                <a:lnTo>
                  <a:pt x="1848" y="382"/>
                </a:lnTo>
                <a:lnTo>
                  <a:pt x="1848" y="380"/>
                </a:lnTo>
                <a:lnTo>
                  <a:pt x="1850" y="380"/>
                </a:lnTo>
                <a:lnTo>
                  <a:pt x="1854" y="380"/>
                </a:lnTo>
                <a:lnTo>
                  <a:pt x="1855" y="376"/>
                </a:lnTo>
                <a:lnTo>
                  <a:pt x="1853" y="368"/>
                </a:lnTo>
                <a:lnTo>
                  <a:pt x="1854" y="366"/>
                </a:lnTo>
                <a:lnTo>
                  <a:pt x="1854" y="365"/>
                </a:lnTo>
                <a:lnTo>
                  <a:pt x="1854" y="363"/>
                </a:lnTo>
                <a:lnTo>
                  <a:pt x="1860" y="358"/>
                </a:lnTo>
                <a:lnTo>
                  <a:pt x="1861" y="357"/>
                </a:lnTo>
                <a:lnTo>
                  <a:pt x="1865" y="356"/>
                </a:lnTo>
                <a:lnTo>
                  <a:pt x="1868" y="356"/>
                </a:lnTo>
                <a:lnTo>
                  <a:pt x="1869" y="356"/>
                </a:lnTo>
                <a:lnTo>
                  <a:pt x="1870" y="356"/>
                </a:lnTo>
                <a:lnTo>
                  <a:pt x="1870" y="355"/>
                </a:lnTo>
                <a:lnTo>
                  <a:pt x="1870" y="357"/>
                </a:lnTo>
                <a:lnTo>
                  <a:pt x="1871" y="356"/>
                </a:lnTo>
                <a:lnTo>
                  <a:pt x="1872" y="355"/>
                </a:lnTo>
                <a:lnTo>
                  <a:pt x="1876" y="351"/>
                </a:lnTo>
                <a:lnTo>
                  <a:pt x="1879" y="347"/>
                </a:lnTo>
                <a:lnTo>
                  <a:pt x="1878" y="346"/>
                </a:lnTo>
                <a:lnTo>
                  <a:pt x="1876" y="341"/>
                </a:lnTo>
                <a:lnTo>
                  <a:pt x="1873" y="336"/>
                </a:lnTo>
                <a:lnTo>
                  <a:pt x="1870" y="316"/>
                </a:lnTo>
                <a:lnTo>
                  <a:pt x="1870" y="314"/>
                </a:lnTo>
                <a:lnTo>
                  <a:pt x="1884" y="325"/>
                </a:lnTo>
                <a:lnTo>
                  <a:pt x="1890" y="332"/>
                </a:lnTo>
                <a:lnTo>
                  <a:pt x="1891" y="333"/>
                </a:lnTo>
                <a:lnTo>
                  <a:pt x="1891" y="334"/>
                </a:lnTo>
                <a:lnTo>
                  <a:pt x="1894" y="338"/>
                </a:lnTo>
                <a:lnTo>
                  <a:pt x="1897" y="345"/>
                </a:lnTo>
                <a:lnTo>
                  <a:pt x="1899" y="345"/>
                </a:lnTo>
                <a:lnTo>
                  <a:pt x="1899" y="340"/>
                </a:lnTo>
                <a:lnTo>
                  <a:pt x="1901" y="337"/>
                </a:lnTo>
                <a:lnTo>
                  <a:pt x="1901" y="332"/>
                </a:lnTo>
                <a:lnTo>
                  <a:pt x="1901" y="329"/>
                </a:lnTo>
                <a:lnTo>
                  <a:pt x="1901" y="328"/>
                </a:lnTo>
                <a:lnTo>
                  <a:pt x="1901" y="326"/>
                </a:lnTo>
                <a:lnTo>
                  <a:pt x="1902" y="325"/>
                </a:lnTo>
                <a:lnTo>
                  <a:pt x="1905" y="322"/>
                </a:lnTo>
                <a:lnTo>
                  <a:pt x="1908" y="318"/>
                </a:lnTo>
                <a:lnTo>
                  <a:pt x="1908" y="317"/>
                </a:lnTo>
                <a:lnTo>
                  <a:pt x="1906" y="313"/>
                </a:lnTo>
                <a:lnTo>
                  <a:pt x="1905" y="307"/>
                </a:lnTo>
                <a:lnTo>
                  <a:pt x="1905" y="303"/>
                </a:lnTo>
                <a:lnTo>
                  <a:pt x="1905" y="300"/>
                </a:lnTo>
                <a:lnTo>
                  <a:pt x="1912" y="304"/>
                </a:lnTo>
                <a:lnTo>
                  <a:pt x="1915" y="309"/>
                </a:lnTo>
                <a:lnTo>
                  <a:pt x="1918" y="309"/>
                </a:lnTo>
                <a:lnTo>
                  <a:pt x="1920" y="309"/>
                </a:lnTo>
                <a:lnTo>
                  <a:pt x="1923" y="303"/>
                </a:lnTo>
                <a:lnTo>
                  <a:pt x="1924" y="301"/>
                </a:lnTo>
                <a:lnTo>
                  <a:pt x="1926" y="300"/>
                </a:lnTo>
                <a:lnTo>
                  <a:pt x="1929" y="299"/>
                </a:lnTo>
                <a:lnTo>
                  <a:pt x="1932" y="297"/>
                </a:lnTo>
                <a:lnTo>
                  <a:pt x="1935" y="297"/>
                </a:lnTo>
                <a:lnTo>
                  <a:pt x="1938" y="295"/>
                </a:lnTo>
                <a:lnTo>
                  <a:pt x="1940" y="290"/>
                </a:lnTo>
                <a:lnTo>
                  <a:pt x="1940" y="287"/>
                </a:lnTo>
                <a:lnTo>
                  <a:pt x="1936" y="282"/>
                </a:lnTo>
                <a:lnTo>
                  <a:pt x="1933" y="280"/>
                </a:lnTo>
                <a:lnTo>
                  <a:pt x="1930" y="277"/>
                </a:lnTo>
                <a:lnTo>
                  <a:pt x="1928" y="274"/>
                </a:lnTo>
                <a:lnTo>
                  <a:pt x="1930" y="271"/>
                </a:lnTo>
                <a:lnTo>
                  <a:pt x="1933" y="267"/>
                </a:lnTo>
                <a:lnTo>
                  <a:pt x="1948" y="277"/>
                </a:lnTo>
                <a:lnTo>
                  <a:pt x="1957" y="272"/>
                </a:lnTo>
                <a:lnTo>
                  <a:pt x="1957" y="271"/>
                </a:lnTo>
                <a:lnTo>
                  <a:pt x="1962" y="269"/>
                </a:lnTo>
                <a:lnTo>
                  <a:pt x="1967" y="254"/>
                </a:lnTo>
                <a:lnTo>
                  <a:pt x="1970" y="233"/>
                </a:lnTo>
                <a:lnTo>
                  <a:pt x="1973" y="216"/>
                </a:lnTo>
                <a:lnTo>
                  <a:pt x="1971" y="206"/>
                </a:lnTo>
                <a:lnTo>
                  <a:pt x="1969" y="199"/>
                </a:lnTo>
                <a:lnTo>
                  <a:pt x="1967" y="199"/>
                </a:lnTo>
                <a:lnTo>
                  <a:pt x="1960" y="203"/>
                </a:lnTo>
                <a:lnTo>
                  <a:pt x="1958" y="204"/>
                </a:lnTo>
                <a:lnTo>
                  <a:pt x="1955" y="204"/>
                </a:lnTo>
                <a:lnTo>
                  <a:pt x="1948" y="194"/>
                </a:lnTo>
                <a:lnTo>
                  <a:pt x="1944" y="198"/>
                </a:lnTo>
                <a:lnTo>
                  <a:pt x="1935" y="198"/>
                </a:lnTo>
                <a:lnTo>
                  <a:pt x="1932" y="206"/>
                </a:lnTo>
                <a:lnTo>
                  <a:pt x="1929" y="215"/>
                </a:lnTo>
                <a:lnTo>
                  <a:pt x="1927" y="213"/>
                </a:lnTo>
                <a:lnTo>
                  <a:pt x="1924" y="212"/>
                </a:lnTo>
                <a:lnTo>
                  <a:pt x="1919" y="207"/>
                </a:lnTo>
                <a:lnTo>
                  <a:pt x="1919" y="206"/>
                </a:lnTo>
                <a:lnTo>
                  <a:pt x="1916" y="205"/>
                </a:lnTo>
                <a:lnTo>
                  <a:pt x="1915" y="204"/>
                </a:lnTo>
                <a:lnTo>
                  <a:pt x="1908" y="200"/>
                </a:lnTo>
                <a:lnTo>
                  <a:pt x="1904" y="203"/>
                </a:lnTo>
                <a:lnTo>
                  <a:pt x="1903" y="203"/>
                </a:lnTo>
                <a:lnTo>
                  <a:pt x="1896" y="202"/>
                </a:lnTo>
                <a:lnTo>
                  <a:pt x="1894" y="206"/>
                </a:lnTo>
                <a:lnTo>
                  <a:pt x="1893" y="211"/>
                </a:lnTo>
                <a:lnTo>
                  <a:pt x="1891" y="219"/>
                </a:lnTo>
                <a:lnTo>
                  <a:pt x="1891" y="221"/>
                </a:lnTo>
                <a:lnTo>
                  <a:pt x="1888" y="221"/>
                </a:lnTo>
                <a:lnTo>
                  <a:pt x="1882" y="219"/>
                </a:lnTo>
                <a:lnTo>
                  <a:pt x="1874" y="220"/>
                </a:lnTo>
                <a:lnTo>
                  <a:pt x="1869" y="220"/>
                </a:lnTo>
                <a:lnTo>
                  <a:pt x="1868" y="220"/>
                </a:lnTo>
                <a:lnTo>
                  <a:pt x="1856" y="220"/>
                </a:lnTo>
                <a:lnTo>
                  <a:pt x="1856" y="232"/>
                </a:lnTo>
                <a:lnTo>
                  <a:pt x="1856" y="235"/>
                </a:lnTo>
                <a:lnTo>
                  <a:pt x="1853" y="235"/>
                </a:lnTo>
                <a:lnTo>
                  <a:pt x="1850" y="232"/>
                </a:lnTo>
                <a:lnTo>
                  <a:pt x="1846" y="230"/>
                </a:lnTo>
                <a:lnTo>
                  <a:pt x="1846" y="229"/>
                </a:lnTo>
                <a:lnTo>
                  <a:pt x="1845" y="229"/>
                </a:lnTo>
                <a:lnTo>
                  <a:pt x="1844" y="228"/>
                </a:lnTo>
                <a:lnTo>
                  <a:pt x="1840" y="228"/>
                </a:lnTo>
                <a:lnTo>
                  <a:pt x="1839" y="228"/>
                </a:lnTo>
                <a:lnTo>
                  <a:pt x="1831" y="228"/>
                </a:lnTo>
                <a:lnTo>
                  <a:pt x="1831" y="230"/>
                </a:lnTo>
                <a:lnTo>
                  <a:pt x="1833" y="232"/>
                </a:lnTo>
                <a:lnTo>
                  <a:pt x="1833" y="235"/>
                </a:lnTo>
                <a:lnTo>
                  <a:pt x="1833" y="238"/>
                </a:lnTo>
                <a:lnTo>
                  <a:pt x="1833" y="239"/>
                </a:lnTo>
                <a:lnTo>
                  <a:pt x="1831" y="240"/>
                </a:lnTo>
                <a:lnTo>
                  <a:pt x="1827" y="249"/>
                </a:lnTo>
                <a:lnTo>
                  <a:pt x="1827" y="247"/>
                </a:lnTo>
                <a:lnTo>
                  <a:pt x="1826" y="247"/>
                </a:lnTo>
                <a:lnTo>
                  <a:pt x="1823" y="242"/>
                </a:lnTo>
                <a:lnTo>
                  <a:pt x="1822" y="240"/>
                </a:lnTo>
                <a:lnTo>
                  <a:pt x="1823" y="238"/>
                </a:lnTo>
                <a:lnTo>
                  <a:pt x="1822" y="233"/>
                </a:lnTo>
                <a:lnTo>
                  <a:pt x="1823" y="231"/>
                </a:lnTo>
                <a:lnTo>
                  <a:pt x="1823" y="227"/>
                </a:lnTo>
                <a:lnTo>
                  <a:pt x="1825" y="227"/>
                </a:lnTo>
                <a:lnTo>
                  <a:pt x="1823" y="225"/>
                </a:lnTo>
                <a:lnTo>
                  <a:pt x="1819" y="213"/>
                </a:lnTo>
                <a:lnTo>
                  <a:pt x="1818" y="212"/>
                </a:lnTo>
                <a:lnTo>
                  <a:pt x="1836" y="214"/>
                </a:lnTo>
                <a:lnTo>
                  <a:pt x="1838" y="214"/>
                </a:lnTo>
                <a:lnTo>
                  <a:pt x="1844" y="211"/>
                </a:lnTo>
                <a:lnTo>
                  <a:pt x="1845" y="211"/>
                </a:lnTo>
                <a:lnTo>
                  <a:pt x="1843" y="185"/>
                </a:lnTo>
                <a:lnTo>
                  <a:pt x="1843" y="182"/>
                </a:lnTo>
                <a:lnTo>
                  <a:pt x="1844" y="171"/>
                </a:lnTo>
                <a:lnTo>
                  <a:pt x="1843" y="170"/>
                </a:lnTo>
                <a:lnTo>
                  <a:pt x="1837" y="161"/>
                </a:lnTo>
                <a:lnTo>
                  <a:pt x="1820" y="149"/>
                </a:lnTo>
                <a:lnTo>
                  <a:pt x="1829" y="132"/>
                </a:lnTo>
                <a:lnTo>
                  <a:pt x="1844" y="149"/>
                </a:lnTo>
                <a:lnTo>
                  <a:pt x="1845" y="151"/>
                </a:lnTo>
                <a:lnTo>
                  <a:pt x="1845" y="152"/>
                </a:lnTo>
                <a:lnTo>
                  <a:pt x="1847" y="155"/>
                </a:lnTo>
                <a:lnTo>
                  <a:pt x="1868" y="171"/>
                </a:lnTo>
                <a:lnTo>
                  <a:pt x="1869" y="171"/>
                </a:lnTo>
                <a:lnTo>
                  <a:pt x="1878" y="174"/>
                </a:lnTo>
                <a:lnTo>
                  <a:pt x="1879" y="171"/>
                </a:lnTo>
                <a:lnTo>
                  <a:pt x="1886" y="173"/>
                </a:lnTo>
                <a:lnTo>
                  <a:pt x="1884" y="182"/>
                </a:lnTo>
                <a:lnTo>
                  <a:pt x="1888" y="181"/>
                </a:lnTo>
                <a:lnTo>
                  <a:pt x="1895" y="179"/>
                </a:lnTo>
                <a:lnTo>
                  <a:pt x="1896" y="178"/>
                </a:lnTo>
                <a:lnTo>
                  <a:pt x="1897" y="178"/>
                </a:lnTo>
                <a:lnTo>
                  <a:pt x="1903" y="166"/>
                </a:lnTo>
                <a:lnTo>
                  <a:pt x="1905" y="173"/>
                </a:lnTo>
                <a:lnTo>
                  <a:pt x="1907" y="174"/>
                </a:lnTo>
                <a:lnTo>
                  <a:pt x="1912" y="176"/>
                </a:lnTo>
                <a:lnTo>
                  <a:pt x="1914" y="168"/>
                </a:lnTo>
                <a:lnTo>
                  <a:pt x="1921" y="169"/>
                </a:lnTo>
                <a:lnTo>
                  <a:pt x="1927" y="164"/>
                </a:lnTo>
                <a:lnTo>
                  <a:pt x="1928" y="164"/>
                </a:lnTo>
                <a:lnTo>
                  <a:pt x="1929" y="163"/>
                </a:lnTo>
                <a:lnTo>
                  <a:pt x="1930" y="163"/>
                </a:lnTo>
                <a:lnTo>
                  <a:pt x="1936" y="165"/>
                </a:lnTo>
                <a:lnTo>
                  <a:pt x="1938" y="166"/>
                </a:lnTo>
                <a:lnTo>
                  <a:pt x="1939" y="166"/>
                </a:lnTo>
                <a:lnTo>
                  <a:pt x="1940" y="165"/>
                </a:lnTo>
                <a:lnTo>
                  <a:pt x="1943" y="166"/>
                </a:lnTo>
                <a:lnTo>
                  <a:pt x="1943" y="168"/>
                </a:lnTo>
                <a:lnTo>
                  <a:pt x="1945" y="165"/>
                </a:lnTo>
                <a:lnTo>
                  <a:pt x="1949" y="160"/>
                </a:lnTo>
                <a:lnTo>
                  <a:pt x="1950" y="159"/>
                </a:lnTo>
                <a:lnTo>
                  <a:pt x="1953" y="161"/>
                </a:lnTo>
                <a:lnTo>
                  <a:pt x="1956" y="170"/>
                </a:lnTo>
                <a:lnTo>
                  <a:pt x="1956" y="171"/>
                </a:lnTo>
                <a:lnTo>
                  <a:pt x="1960" y="166"/>
                </a:lnTo>
                <a:lnTo>
                  <a:pt x="1960" y="161"/>
                </a:lnTo>
                <a:lnTo>
                  <a:pt x="1958" y="160"/>
                </a:lnTo>
                <a:lnTo>
                  <a:pt x="1955" y="156"/>
                </a:lnTo>
                <a:lnTo>
                  <a:pt x="1955" y="153"/>
                </a:lnTo>
                <a:lnTo>
                  <a:pt x="1955" y="147"/>
                </a:lnTo>
                <a:lnTo>
                  <a:pt x="1955" y="146"/>
                </a:lnTo>
                <a:lnTo>
                  <a:pt x="1954" y="144"/>
                </a:lnTo>
                <a:lnTo>
                  <a:pt x="1954" y="143"/>
                </a:lnTo>
                <a:lnTo>
                  <a:pt x="1954" y="142"/>
                </a:lnTo>
                <a:lnTo>
                  <a:pt x="1953" y="140"/>
                </a:lnTo>
                <a:lnTo>
                  <a:pt x="1950" y="132"/>
                </a:lnTo>
                <a:lnTo>
                  <a:pt x="1952" y="132"/>
                </a:lnTo>
                <a:lnTo>
                  <a:pt x="1957" y="142"/>
                </a:lnTo>
                <a:lnTo>
                  <a:pt x="1961" y="145"/>
                </a:lnTo>
                <a:lnTo>
                  <a:pt x="1973" y="154"/>
                </a:lnTo>
                <a:lnTo>
                  <a:pt x="1981" y="152"/>
                </a:lnTo>
                <a:lnTo>
                  <a:pt x="1982" y="162"/>
                </a:lnTo>
                <a:lnTo>
                  <a:pt x="1986" y="166"/>
                </a:lnTo>
                <a:lnTo>
                  <a:pt x="1986" y="168"/>
                </a:lnTo>
                <a:lnTo>
                  <a:pt x="1986" y="169"/>
                </a:lnTo>
                <a:lnTo>
                  <a:pt x="1988" y="171"/>
                </a:lnTo>
                <a:lnTo>
                  <a:pt x="1989" y="173"/>
                </a:lnTo>
                <a:lnTo>
                  <a:pt x="1990" y="174"/>
                </a:lnTo>
                <a:lnTo>
                  <a:pt x="1990" y="176"/>
                </a:lnTo>
                <a:lnTo>
                  <a:pt x="1991" y="177"/>
                </a:lnTo>
                <a:lnTo>
                  <a:pt x="1991" y="178"/>
                </a:lnTo>
                <a:lnTo>
                  <a:pt x="1992" y="179"/>
                </a:lnTo>
                <a:lnTo>
                  <a:pt x="1995" y="182"/>
                </a:lnTo>
                <a:lnTo>
                  <a:pt x="1996" y="185"/>
                </a:lnTo>
                <a:lnTo>
                  <a:pt x="1997" y="185"/>
                </a:lnTo>
                <a:lnTo>
                  <a:pt x="1998" y="188"/>
                </a:lnTo>
                <a:lnTo>
                  <a:pt x="2000" y="190"/>
                </a:lnTo>
                <a:lnTo>
                  <a:pt x="2001" y="193"/>
                </a:lnTo>
                <a:lnTo>
                  <a:pt x="2004" y="196"/>
                </a:lnTo>
                <a:lnTo>
                  <a:pt x="2006" y="199"/>
                </a:lnTo>
                <a:lnTo>
                  <a:pt x="2009" y="199"/>
                </a:lnTo>
                <a:lnTo>
                  <a:pt x="2014" y="199"/>
                </a:lnTo>
                <a:lnTo>
                  <a:pt x="2015" y="199"/>
                </a:lnTo>
                <a:lnTo>
                  <a:pt x="2015" y="198"/>
                </a:lnTo>
                <a:lnTo>
                  <a:pt x="2022" y="198"/>
                </a:lnTo>
                <a:lnTo>
                  <a:pt x="2028" y="194"/>
                </a:lnTo>
                <a:lnTo>
                  <a:pt x="2025" y="180"/>
                </a:lnTo>
                <a:lnTo>
                  <a:pt x="2026" y="180"/>
                </a:lnTo>
                <a:lnTo>
                  <a:pt x="2029" y="177"/>
                </a:lnTo>
                <a:lnTo>
                  <a:pt x="2023" y="153"/>
                </a:lnTo>
                <a:lnTo>
                  <a:pt x="2025" y="149"/>
                </a:lnTo>
                <a:lnTo>
                  <a:pt x="2025" y="148"/>
                </a:lnTo>
                <a:lnTo>
                  <a:pt x="2025" y="146"/>
                </a:lnTo>
                <a:lnTo>
                  <a:pt x="2014" y="146"/>
                </a:lnTo>
                <a:lnTo>
                  <a:pt x="2014" y="139"/>
                </a:lnTo>
                <a:lnTo>
                  <a:pt x="2014" y="136"/>
                </a:lnTo>
                <a:lnTo>
                  <a:pt x="2012" y="131"/>
                </a:lnTo>
                <a:lnTo>
                  <a:pt x="2012" y="121"/>
                </a:lnTo>
                <a:lnTo>
                  <a:pt x="2008" y="120"/>
                </a:lnTo>
                <a:lnTo>
                  <a:pt x="2004" y="119"/>
                </a:lnTo>
                <a:lnTo>
                  <a:pt x="2004" y="109"/>
                </a:lnTo>
                <a:lnTo>
                  <a:pt x="2006" y="106"/>
                </a:lnTo>
                <a:lnTo>
                  <a:pt x="1989" y="106"/>
                </a:lnTo>
                <a:lnTo>
                  <a:pt x="1987" y="106"/>
                </a:lnTo>
                <a:lnTo>
                  <a:pt x="1987" y="104"/>
                </a:lnTo>
                <a:lnTo>
                  <a:pt x="1988" y="97"/>
                </a:lnTo>
                <a:lnTo>
                  <a:pt x="1988" y="96"/>
                </a:lnTo>
                <a:lnTo>
                  <a:pt x="1988" y="93"/>
                </a:lnTo>
                <a:lnTo>
                  <a:pt x="1988" y="87"/>
                </a:lnTo>
                <a:lnTo>
                  <a:pt x="1988" y="81"/>
                </a:lnTo>
                <a:lnTo>
                  <a:pt x="1988" y="77"/>
                </a:lnTo>
                <a:lnTo>
                  <a:pt x="1989" y="64"/>
                </a:lnTo>
                <a:lnTo>
                  <a:pt x="1989" y="51"/>
                </a:lnTo>
                <a:lnTo>
                  <a:pt x="1989" y="48"/>
                </a:lnTo>
                <a:lnTo>
                  <a:pt x="1990" y="41"/>
                </a:lnTo>
                <a:lnTo>
                  <a:pt x="1990" y="34"/>
                </a:lnTo>
                <a:lnTo>
                  <a:pt x="1990" y="26"/>
                </a:lnTo>
                <a:lnTo>
                  <a:pt x="1990" y="20"/>
                </a:lnTo>
                <a:lnTo>
                  <a:pt x="1982" y="19"/>
                </a:lnTo>
                <a:lnTo>
                  <a:pt x="1977" y="19"/>
                </a:lnTo>
                <a:lnTo>
                  <a:pt x="1978" y="6"/>
                </a:lnTo>
                <a:lnTo>
                  <a:pt x="1992" y="9"/>
                </a:lnTo>
                <a:lnTo>
                  <a:pt x="2001" y="16"/>
                </a:lnTo>
                <a:lnTo>
                  <a:pt x="2006" y="19"/>
                </a:lnTo>
                <a:lnTo>
                  <a:pt x="2012" y="19"/>
                </a:lnTo>
                <a:lnTo>
                  <a:pt x="2013" y="19"/>
                </a:lnTo>
                <a:lnTo>
                  <a:pt x="2014" y="12"/>
                </a:lnTo>
                <a:lnTo>
                  <a:pt x="2008" y="5"/>
                </a:lnTo>
                <a:lnTo>
                  <a:pt x="2014" y="0"/>
                </a:lnTo>
                <a:lnTo>
                  <a:pt x="2014" y="2"/>
                </a:lnTo>
                <a:lnTo>
                  <a:pt x="2023" y="20"/>
                </a:lnTo>
                <a:lnTo>
                  <a:pt x="2028" y="20"/>
                </a:lnTo>
                <a:lnTo>
                  <a:pt x="2030" y="19"/>
                </a:lnTo>
                <a:lnTo>
                  <a:pt x="2034" y="16"/>
                </a:lnTo>
                <a:lnTo>
                  <a:pt x="2038" y="14"/>
                </a:lnTo>
                <a:lnTo>
                  <a:pt x="2037" y="16"/>
                </a:lnTo>
                <a:lnTo>
                  <a:pt x="2034" y="19"/>
                </a:lnTo>
                <a:lnTo>
                  <a:pt x="2029" y="22"/>
                </a:lnTo>
                <a:lnTo>
                  <a:pt x="2022" y="28"/>
                </a:lnTo>
                <a:lnTo>
                  <a:pt x="2026" y="36"/>
                </a:lnTo>
                <a:lnTo>
                  <a:pt x="2031" y="45"/>
                </a:lnTo>
                <a:lnTo>
                  <a:pt x="2033" y="54"/>
                </a:lnTo>
                <a:lnTo>
                  <a:pt x="2033" y="70"/>
                </a:lnTo>
                <a:lnTo>
                  <a:pt x="2043" y="72"/>
                </a:lnTo>
                <a:lnTo>
                  <a:pt x="2042" y="80"/>
                </a:lnTo>
                <a:lnTo>
                  <a:pt x="2054" y="76"/>
                </a:lnTo>
                <a:lnTo>
                  <a:pt x="2054" y="77"/>
                </a:lnTo>
                <a:lnTo>
                  <a:pt x="2056" y="80"/>
                </a:lnTo>
                <a:lnTo>
                  <a:pt x="2055" y="85"/>
                </a:lnTo>
                <a:lnTo>
                  <a:pt x="2050" y="100"/>
                </a:lnTo>
                <a:lnTo>
                  <a:pt x="2049" y="102"/>
                </a:lnTo>
                <a:lnTo>
                  <a:pt x="2049" y="111"/>
                </a:lnTo>
                <a:lnTo>
                  <a:pt x="2058" y="113"/>
                </a:lnTo>
                <a:lnTo>
                  <a:pt x="2059" y="114"/>
                </a:lnTo>
                <a:lnTo>
                  <a:pt x="2058" y="115"/>
                </a:lnTo>
                <a:lnTo>
                  <a:pt x="2050" y="121"/>
                </a:lnTo>
                <a:lnTo>
                  <a:pt x="2053" y="126"/>
                </a:lnTo>
                <a:lnTo>
                  <a:pt x="2051" y="135"/>
                </a:lnTo>
                <a:lnTo>
                  <a:pt x="2051" y="136"/>
                </a:lnTo>
                <a:lnTo>
                  <a:pt x="2050" y="142"/>
                </a:lnTo>
                <a:lnTo>
                  <a:pt x="2056" y="140"/>
                </a:lnTo>
                <a:lnTo>
                  <a:pt x="2059" y="138"/>
                </a:lnTo>
                <a:lnTo>
                  <a:pt x="2063" y="135"/>
                </a:lnTo>
                <a:lnTo>
                  <a:pt x="2066" y="134"/>
                </a:lnTo>
                <a:lnTo>
                  <a:pt x="2074" y="131"/>
                </a:lnTo>
                <a:lnTo>
                  <a:pt x="2070" y="137"/>
                </a:lnTo>
                <a:lnTo>
                  <a:pt x="2073" y="142"/>
                </a:lnTo>
                <a:lnTo>
                  <a:pt x="2071" y="143"/>
                </a:lnTo>
                <a:lnTo>
                  <a:pt x="2067" y="147"/>
                </a:lnTo>
                <a:lnTo>
                  <a:pt x="2062" y="153"/>
                </a:lnTo>
                <a:lnTo>
                  <a:pt x="2068" y="153"/>
                </a:lnTo>
                <a:lnTo>
                  <a:pt x="2057" y="166"/>
                </a:lnTo>
                <a:lnTo>
                  <a:pt x="2066" y="166"/>
                </a:lnTo>
                <a:lnTo>
                  <a:pt x="2072" y="180"/>
                </a:lnTo>
                <a:lnTo>
                  <a:pt x="2080" y="180"/>
                </a:lnTo>
                <a:lnTo>
                  <a:pt x="2096" y="168"/>
                </a:lnTo>
                <a:lnTo>
                  <a:pt x="2097" y="169"/>
                </a:lnTo>
                <a:lnTo>
                  <a:pt x="2105" y="172"/>
                </a:lnTo>
                <a:lnTo>
                  <a:pt x="2129" y="182"/>
                </a:lnTo>
                <a:lnTo>
                  <a:pt x="2131" y="176"/>
                </a:lnTo>
                <a:lnTo>
                  <a:pt x="2132" y="176"/>
                </a:lnTo>
                <a:lnTo>
                  <a:pt x="2136" y="163"/>
                </a:lnTo>
                <a:lnTo>
                  <a:pt x="2142" y="149"/>
                </a:lnTo>
                <a:lnTo>
                  <a:pt x="2144" y="149"/>
                </a:lnTo>
                <a:lnTo>
                  <a:pt x="2146" y="149"/>
                </a:lnTo>
                <a:lnTo>
                  <a:pt x="2150" y="149"/>
                </a:lnTo>
                <a:lnTo>
                  <a:pt x="2183" y="152"/>
                </a:lnTo>
                <a:lnTo>
                  <a:pt x="2189" y="153"/>
                </a:lnTo>
                <a:lnTo>
                  <a:pt x="2191" y="153"/>
                </a:lnTo>
                <a:lnTo>
                  <a:pt x="2190" y="159"/>
                </a:lnTo>
                <a:lnTo>
                  <a:pt x="2190" y="165"/>
                </a:lnTo>
                <a:lnTo>
                  <a:pt x="2189" y="174"/>
                </a:lnTo>
                <a:lnTo>
                  <a:pt x="2237" y="177"/>
                </a:lnTo>
                <a:lnTo>
                  <a:pt x="2266" y="177"/>
                </a:lnTo>
                <a:lnTo>
                  <a:pt x="2266" y="186"/>
                </a:lnTo>
                <a:lnTo>
                  <a:pt x="2265" y="186"/>
                </a:lnTo>
                <a:lnTo>
                  <a:pt x="2265" y="187"/>
                </a:lnTo>
                <a:lnTo>
                  <a:pt x="2263" y="187"/>
                </a:lnTo>
                <a:lnTo>
                  <a:pt x="2263" y="188"/>
                </a:lnTo>
                <a:lnTo>
                  <a:pt x="2263" y="189"/>
                </a:lnTo>
                <a:lnTo>
                  <a:pt x="2265" y="189"/>
                </a:lnTo>
                <a:lnTo>
                  <a:pt x="2263" y="190"/>
                </a:lnTo>
                <a:lnTo>
                  <a:pt x="2263" y="191"/>
                </a:lnTo>
                <a:lnTo>
                  <a:pt x="2262" y="194"/>
                </a:lnTo>
                <a:lnTo>
                  <a:pt x="2262" y="195"/>
                </a:lnTo>
                <a:lnTo>
                  <a:pt x="2262" y="196"/>
                </a:lnTo>
                <a:lnTo>
                  <a:pt x="2262" y="197"/>
                </a:lnTo>
                <a:lnTo>
                  <a:pt x="2262" y="199"/>
                </a:lnTo>
                <a:lnTo>
                  <a:pt x="2262" y="200"/>
                </a:lnTo>
                <a:lnTo>
                  <a:pt x="2262" y="204"/>
                </a:lnTo>
                <a:lnTo>
                  <a:pt x="2262" y="206"/>
                </a:lnTo>
                <a:lnTo>
                  <a:pt x="2262" y="208"/>
                </a:lnTo>
                <a:lnTo>
                  <a:pt x="2263" y="208"/>
                </a:lnTo>
                <a:lnTo>
                  <a:pt x="2270" y="207"/>
                </a:lnTo>
                <a:lnTo>
                  <a:pt x="2274" y="208"/>
                </a:lnTo>
                <a:lnTo>
                  <a:pt x="2276" y="208"/>
                </a:lnTo>
                <a:lnTo>
                  <a:pt x="2279" y="207"/>
                </a:lnTo>
                <a:lnTo>
                  <a:pt x="2282" y="207"/>
                </a:lnTo>
                <a:lnTo>
                  <a:pt x="2284" y="207"/>
                </a:lnTo>
                <a:lnTo>
                  <a:pt x="2285" y="207"/>
                </a:lnTo>
                <a:lnTo>
                  <a:pt x="2285" y="222"/>
                </a:lnTo>
                <a:lnTo>
                  <a:pt x="2274" y="222"/>
                </a:lnTo>
                <a:lnTo>
                  <a:pt x="2274" y="224"/>
                </a:lnTo>
                <a:lnTo>
                  <a:pt x="2274" y="225"/>
                </a:lnTo>
                <a:lnTo>
                  <a:pt x="2284" y="225"/>
                </a:lnTo>
                <a:lnTo>
                  <a:pt x="2296" y="225"/>
                </a:lnTo>
                <a:lnTo>
                  <a:pt x="2300" y="225"/>
                </a:lnTo>
                <a:lnTo>
                  <a:pt x="2307" y="225"/>
                </a:lnTo>
                <a:lnTo>
                  <a:pt x="2316" y="225"/>
                </a:lnTo>
                <a:lnTo>
                  <a:pt x="2325" y="225"/>
                </a:lnTo>
                <a:lnTo>
                  <a:pt x="2325" y="227"/>
                </a:lnTo>
                <a:lnTo>
                  <a:pt x="2325" y="228"/>
                </a:lnTo>
                <a:lnTo>
                  <a:pt x="2325" y="230"/>
                </a:lnTo>
                <a:lnTo>
                  <a:pt x="2327" y="236"/>
                </a:lnTo>
                <a:lnTo>
                  <a:pt x="2329" y="248"/>
                </a:lnTo>
                <a:lnTo>
                  <a:pt x="2330" y="247"/>
                </a:lnTo>
                <a:lnTo>
                  <a:pt x="2335" y="247"/>
                </a:lnTo>
                <a:lnTo>
                  <a:pt x="2335" y="244"/>
                </a:lnTo>
                <a:lnTo>
                  <a:pt x="2336" y="241"/>
                </a:lnTo>
                <a:lnTo>
                  <a:pt x="2336" y="239"/>
                </a:lnTo>
                <a:lnTo>
                  <a:pt x="2335" y="236"/>
                </a:lnTo>
                <a:lnTo>
                  <a:pt x="2335" y="235"/>
                </a:lnTo>
                <a:lnTo>
                  <a:pt x="2334" y="225"/>
                </a:lnTo>
                <a:lnTo>
                  <a:pt x="2347" y="225"/>
                </a:lnTo>
                <a:lnTo>
                  <a:pt x="2354" y="225"/>
                </a:lnTo>
                <a:lnTo>
                  <a:pt x="2395" y="225"/>
                </a:lnTo>
                <a:lnTo>
                  <a:pt x="2412" y="227"/>
                </a:lnTo>
                <a:lnTo>
                  <a:pt x="2420" y="227"/>
                </a:lnTo>
                <a:lnTo>
                  <a:pt x="2420" y="219"/>
                </a:lnTo>
                <a:lnTo>
                  <a:pt x="2420" y="218"/>
                </a:lnTo>
                <a:lnTo>
                  <a:pt x="2420" y="214"/>
                </a:lnTo>
                <a:lnTo>
                  <a:pt x="2420" y="207"/>
                </a:lnTo>
                <a:lnTo>
                  <a:pt x="2362" y="210"/>
                </a:lnTo>
                <a:lnTo>
                  <a:pt x="2383" y="170"/>
                </a:lnTo>
                <a:lnTo>
                  <a:pt x="2396" y="142"/>
                </a:lnTo>
                <a:lnTo>
                  <a:pt x="2421" y="143"/>
                </a:lnTo>
                <a:lnTo>
                  <a:pt x="2422" y="169"/>
                </a:lnTo>
                <a:lnTo>
                  <a:pt x="2435" y="165"/>
                </a:lnTo>
                <a:lnTo>
                  <a:pt x="2435" y="153"/>
                </a:lnTo>
                <a:lnTo>
                  <a:pt x="2447" y="149"/>
                </a:lnTo>
                <a:lnTo>
                  <a:pt x="2448" y="153"/>
                </a:lnTo>
                <a:lnTo>
                  <a:pt x="2448" y="169"/>
                </a:lnTo>
                <a:lnTo>
                  <a:pt x="2444" y="169"/>
                </a:lnTo>
                <a:lnTo>
                  <a:pt x="2452" y="195"/>
                </a:lnTo>
                <a:lnTo>
                  <a:pt x="2456" y="207"/>
                </a:lnTo>
                <a:lnTo>
                  <a:pt x="2460" y="219"/>
                </a:lnTo>
                <a:lnTo>
                  <a:pt x="2464" y="221"/>
                </a:lnTo>
                <a:lnTo>
                  <a:pt x="2473" y="229"/>
                </a:lnTo>
                <a:lnTo>
                  <a:pt x="2476" y="227"/>
                </a:lnTo>
                <a:lnTo>
                  <a:pt x="2486" y="215"/>
                </a:lnTo>
                <a:lnTo>
                  <a:pt x="2486" y="221"/>
                </a:lnTo>
                <a:lnTo>
                  <a:pt x="2486" y="231"/>
                </a:lnTo>
                <a:lnTo>
                  <a:pt x="2486" y="236"/>
                </a:lnTo>
                <a:lnTo>
                  <a:pt x="2486" y="239"/>
                </a:lnTo>
                <a:lnTo>
                  <a:pt x="2483" y="261"/>
                </a:lnTo>
                <a:lnTo>
                  <a:pt x="2493" y="261"/>
                </a:lnTo>
                <a:lnTo>
                  <a:pt x="2514" y="262"/>
                </a:lnTo>
                <a:lnTo>
                  <a:pt x="2516" y="266"/>
                </a:lnTo>
                <a:lnTo>
                  <a:pt x="2524" y="277"/>
                </a:lnTo>
                <a:lnTo>
                  <a:pt x="2524" y="278"/>
                </a:lnTo>
                <a:lnTo>
                  <a:pt x="2524" y="281"/>
                </a:lnTo>
                <a:lnTo>
                  <a:pt x="2524" y="282"/>
                </a:lnTo>
                <a:lnTo>
                  <a:pt x="2528" y="303"/>
                </a:lnTo>
                <a:lnTo>
                  <a:pt x="2507" y="306"/>
                </a:lnTo>
                <a:lnTo>
                  <a:pt x="2504" y="306"/>
                </a:lnTo>
                <a:lnTo>
                  <a:pt x="2503" y="307"/>
                </a:lnTo>
                <a:lnTo>
                  <a:pt x="2502" y="308"/>
                </a:lnTo>
                <a:lnTo>
                  <a:pt x="2499" y="307"/>
                </a:lnTo>
                <a:lnTo>
                  <a:pt x="2491" y="307"/>
                </a:lnTo>
                <a:lnTo>
                  <a:pt x="2487" y="308"/>
                </a:lnTo>
                <a:lnTo>
                  <a:pt x="2485" y="309"/>
                </a:lnTo>
                <a:lnTo>
                  <a:pt x="2481" y="317"/>
                </a:lnTo>
                <a:lnTo>
                  <a:pt x="2474" y="326"/>
                </a:lnTo>
                <a:lnTo>
                  <a:pt x="2471" y="328"/>
                </a:lnTo>
                <a:lnTo>
                  <a:pt x="2460" y="328"/>
                </a:lnTo>
                <a:lnTo>
                  <a:pt x="2459" y="334"/>
                </a:lnTo>
                <a:lnTo>
                  <a:pt x="2459" y="336"/>
                </a:lnTo>
                <a:lnTo>
                  <a:pt x="2459" y="342"/>
                </a:lnTo>
                <a:lnTo>
                  <a:pt x="2459" y="343"/>
                </a:lnTo>
                <a:lnTo>
                  <a:pt x="2459" y="347"/>
                </a:lnTo>
                <a:lnTo>
                  <a:pt x="2459" y="350"/>
                </a:lnTo>
                <a:lnTo>
                  <a:pt x="2459" y="351"/>
                </a:lnTo>
                <a:lnTo>
                  <a:pt x="2459" y="354"/>
                </a:lnTo>
                <a:lnTo>
                  <a:pt x="2457" y="355"/>
                </a:lnTo>
                <a:lnTo>
                  <a:pt x="2457" y="359"/>
                </a:lnTo>
                <a:lnTo>
                  <a:pt x="2457" y="363"/>
                </a:lnTo>
                <a:lnTo>
                  <a:pt x="2457" y="364"/>
                </a:lnTo>
                <a:lnTo>
                  <a:pt x="2446" y="364"/>
                </a:lnTo>
                <a:lnTo>
                  <a:pt x="2445" y="371"/>
                </a:lnTo>
                <a:lnTo>
                  <a:pt x="2445" y="373"/>
                </a:lnTo>
                <a:lnTo>
                  <a:pt x="2445" y="375"/>
                </a:lnTo>
                <a:lnTo>
                  <a:pt x="2425" y="374"/>
                </a:lnTo>
                <a:lnTo>
                  <a:pt x="2423" y="374"/>
                </a:lnTo>
                <a:lnTo>
                  <a:pt x="2421" y="374"/>
                </a:lnTo>
                <a:lnTo>
                  <a:pt x="2418" y="374"/>
                </a:lnTo>
                <a:lnTo>
                  <a:pt x="2411" y="382"/>
                </a:lnTo>
                <a:lnTo>
                  <a:pt x="2403" y="390"/>
                </a:lnTo>
                <a:lnTo>
                  <a:pt x="2396" y="394"/>
                </a:lnTo>
                <a:lnTo>
                  <a:pt x="2396" y="396"/>
                </a:lnTo>
                <a:lnTo>
                  <a:pt x="2395" y="397"/>
                </a:lnTo>
                <a:lnTo>
                  <a:pt x="2387" y="404"/>
                </a:lnTo>
                <a:lnTo>
                  <a:pt x="2375" y="417"/>
                </a:lnTo>
                <a:lnTo>
                  <a:pt x="2368" y="417"/>
                </a:lnTo>
                <a:lnTo>
                  <a:pt x="2359" y="417"/>
                </a:lnTo>
                <a:lnTo>
                  <a:pt x="2356" y="417"/>
                </a:lnTo>
                <a:lnTo>
                  <a:pt x="2354" y="417"/>
                </a:lnTo>
                <a:lnTo>
                  <a:pt x="2353" y="418"/>
                </a:lnTo>
                <a:lnTo>
                  <a:pt x="2352" y="418"/>
                </a:lnTo>
                <a:lnTo>
                  <a:pt x="2351" y="418"/>
                </a:lnTo>
                <a:lnTo>
                  <a:pt x="2350" y="418"/>
                </a:lnTo>
                <a:lnTo>
                  <a:pt x="2349" y="418"/>
                </a:lnTo>
                <a:lnTo>
                  <a:pt x="2347" y="418"/>
                </a:lnTo>
                <a:lnTo>
                  <a:pt x="2346" y="418"/>
                </a:lnTo>
                <a:lnTo>
                  <a:pt x="2344" y="418"/>
                </a:lnTo>
                <a:lnTo>
                  <a:pt x="2343" y="418"/>
                </a:lnTo>
                <a:lnTo>
                  <a:pt x="2342" y="418"/>
                </a:lnTo>
                <a:lnTo>
                  <a:pt x="2339" y="418"/>
                </a:lnTo>
                <a:lnTo>
                  <a:pt x="2338" y="418"/>
                </a:lnTo>
                <a:lnTo>
                  <a:pt x="2337" y="418"/>
                </a:lnTo>
                <a:lnTo>
                  <a:pt x="2336" y="419"/>
                </a:lnTo>
                <a:lnTo>
                  <a:pt x="2335" y="419"/>
                </a:lnTo>
                <a:lnTo>
                  <a:pt x="2334" y="419"/>
                </a:lnTo>
                <a:lnTo>
                  <a:pt x="2333" y="419"/>
                </a:lnTo>
                <a:lnTo>
                  <a:pt x="2330" y="419"/>
                </a:lnTo>
                <a:lnTo>
                  <a:pt x="2325" y="421"/>
                </a:lnTo>
                <a:lnTo>
                  <a:pt x="2312" y="424"/>
                </a:lnTo>
                <a:lnTo>
                  <a:pt x="2292" y="430"/>
                </a:lnTo>
                <a:lnTo>
                  <a:pt x="2288" y="431"/>
                </a:lnTo>
                <a:lnTo>
                  <a:pt x="2282" y="433"/>
                </a:lnTo>
                <a:lnTo>
                  <a:pt x="2279" y="433"/>
                </a:lnTo>
                <a:lnTo>
                  <a:pt x="2280" y="424"/>
                </a:lnTo>
                <a:lnTo>
                  <a:pt x="2282" y="424"/>
                </a:lnTo>
                <a:lnTo>
                  <a:pt x="2285" y="409"/>
                </a:lnTo>
                <a:lnTo>
                  <a:pt x="2286" y="402"/>
                </a:lnTo>
                <a:lnTo>
                  <a:pt x="2287" y="393"/>
                </a:lnTo>
                <a:lnTo>
                  <a:pt x="2288" y="389"/>
                </a:lnTo>
                <a:lnTo>
                  <a:pt x="2287" y="389"/>
                </a:lnTo>
                <a:lnTo>
                  <a:pt x="2290" y="380"/>
                </a:lnTo>
                <a:lnTo>
                  <a:pt x="2288" y="379"/>
                </a:lnTo>
                <a:lnTo>
                  <a:pt x="2284" y="381"/>
                </a:lnTo>
                <a:lnTo>
                  <a:pt x="2283" y="381"/>
                </a:lnTo>
                <a:lnTo>
                  <a:pt x="2282" y="381"/>
                </a:lnTo>
                <a:lnTo>
                  <a:pt x="2280" y="381"/>
                </a:lnTo>
                <a:lnTo>
                  <a:pt x="2279" y="382"/>
                </a:lnTo>
                <a:lnTo>
                  <a:pt x="2279" y="383"/>
                </a:lnTo>
                <a:lnTo>
                  <a:pt x="2278" y="383"/>
                </a:lnTo>
                <a:lnTo>
                  <a:pt x="2277" y="384"/>
                </a:lnTo>
                <a:lnTo>
                  <a:pt x="2276" y="385"/>
                </a:lnTo>
                <a:lnTo>
                  <a:pt x="2275" y="385"/>
                </a:lnTo>
                <a:lnTo>
                  <a:pt x="2275" y="387"/>
                </a:lnTo>
                <a:lnTo>
                  <a:pt x="2274" y="388"/>
                </a:lnTo>
                <a:lnTo>
                  <a:pt x="2273" y="389"/>
                </a:lnTo>
                <a:lnTo>
                  <a:pt x="2273" y="390"/>
                </a:lnTo>
                <a:lnTo>
                  <a:pt x="2271" y="391"/>
                </a:lnTo>
                <a:lnTo>
                  <a:pt x="2270" y="392"/>
                </a:lnTo>
                <a:lnTo>
                  <a:pt x="2270" y="393"/>
                </a:lnTo>
                <a:lnTo>
                  <a:pt x="2269" y="394"/>
                </a:lnTo>
                <a:lnTo>
                  <a:pt x="2268" y="397"/>
                </a:lnTo>
                <a:lnTo>
                  <a:pt x="2267" y="400"/>
                </a:lnTo>
                <a:lnTo>
                  <a:pt x="2263" y="406"/>
                </a:lnTo>
                <a:lnTo>
                  <a:pt x="2262" y="409"/>
                </a:lnTo>
                <a:lnTo>
                  <a:pt x="2260" y="413"/>
                </a:lnTo>
                <a:lnTo>
                  <a:pt x="2258" y="416"/>
                </a:lnTo>
                <a:lnTo>
                  <a:pt x="2256" y="421"/>
                </a:lnTo>
                <a:lnTo>
                  <a:pt x="2253" y="424"/>
                </a:lnTo>
                <a:lnTo>
                  <a:pt x="2252" y="427"/>
                </a:lnTo>
                <a:lnTo>
                  <a:pt x="2249" y="433"/>
                </a:lnTo>
                <a:lnTo>
                  <a:pt x="2244" y="440"/>
                </a:lnTo>
                <a:lnTo>
                  <a:pt x="2243" y="442"/>
                </a:lnTo>
                <a:lnTo>
                  <a:pt x="2242" y="443"/>
                </a:lnTo>
                <a:lnTo>
                  <a:pt x="2242" y="444"/>
                </a:lnTo>
                <a:lnTo>
                  <a:pt x="2240" y="448"/>
                </a:lnTo>
                <a:lnTo>
                  <a:pt x="2237" y="451"/>
                </a:lnTo>
                <a:lnTo>
                  <a:pt x="2237" y="452"/>
                </a:lnTo>
                <a:lnTo>
                  <a:pt x="2235" y="455"/>
                </a:lnTo>
                <a:lnTo>
                  <a:pt x="2241" y="453"/>
                </a:lnTo>
                <a:lnTo>
                  <a:pt x="2241" y="458"/>
                </a:lnTo>
                <a:lnTo>
                  <a:pt x="2241" y="459"/>
                </a:lnTo>
                <a:lnTo>
                  <a:pt x="2241" y="461"/>
                </a:lnTo>
                <a:lnTo>
                  <a:pt x="2240" y="465"/>
                </a:lnTo>
                <a:lnTo>
                  <a:pt x="2240" y="466"/>
                </a:lnTo>
                <a:lnTo>
                  <a:pt x="2240" y="468"/>
                </a:lnTo>
                <a:lnTo>
                  <a:pt x="2240" y="471"/>
                </a:lnTo>
                <a:lnTo>
                  <a:pt x="2240" y="472"/>
                </a:lnTo>
                <a:lnTo>
                  <a:pt x="2240" y="473"/>
                </a:lnTo>
                <a:lnTo>
                  <a:pt x="2237" y="473"/>
                </a:lnTo>
                <a:lnTo>
                  <a:pt x="2235" y="472"/>
                </a:lnTo>
                <a:lnTo>
                  <a:pt x="2234" y="474"/>
                </a:lnTo>
                <a:lnTo>
                  <a:pt x="2233" y="474"/>
                </a:lnTo>
                <a:lnTo>
                  <a:pt x="2229" y="474"/>
                </a:lnTo>
                <a:lnTo>
                  <a:pt x="2225" y="473"/>
                </a:lnTo>
                <a:lnTo>
                  <a:pt x="2224" y="476"/>
                </a:lnTo>
                <a:lnTo>
                  <a:pt x="2215" y="491"/>
                </a:lnTo>
                <a:lnTo>
                  <a:pt x="2214" y="492"/>
                </a:lnTo>
                <a:lnTo>
                  <a:pt x="2207" y="503"/>
                </a:lnTo>
                <a:lnTo>
                  <a:pt x="2207" y="505"/>
                </a:lnTo>
                <a:lnTo>
                  <a:pt x="2205" y="509"/>
                </a:lnTo>
                <a:lnTo>
                  <a:pt x="2198" y="519"/>
                </a:lnTo>
                <a:lnTo>
                  <a:pt x="2194" y="525"/>
                </a:lnTo>
                <a:lnTo>
                  <a:pt x="2193" y="526"/>
                </a:lnTo>
                <a:lnTo>
                  <a:pt x="2189" y="523"/>
                </a:lnTo>
                <a:lnTo>
                  <a:pt x="2183" y="518"/>
                </a:lnTo>
                <a:lnTo>
                  <a:pt x="2181" y="517"/>
                </a:lnTo>
                <a:lnTo>
                  <a:pt x="2180" y="517"/>
                </a:lnTo>
                <a:lnTo>
                  <a:pt x="2176" y="517"/>
                </a:lnTo>
                <a:lnTo>
                  <a:pt x="2175" y="517"/>
                </a:lnTo>
                <a:lnTo>
                  <a:pt x="2169" y="517"/>
                </a:lnTo>
                <a:lnTo>
                  <a:pt x="2168" y="517"/>
                </a:lnTo>
                <a:lnTo>
                  <a:pt x="2163" y="517"/>
                </a:lnTo>
                <a:lnTo>
                  <a:pt x="2160" y="517"/>
                </a:lnTo>
                <a:lnTo>
                  <a:pt x="2158" y="517"/>
                </a:lnTo>
                <a:lnTo>
                  <a:pt x="2157" y="517"/>
                </a:lnTo>
                <a:lnTo>
                  <a:pt x="2156" y="519"/>
                </a:lnTo>
                <a:lnTo>
                  <a:pt x="2156" y="520"/>
                </a:lnTo>
                <a:lnTo>
                  <a:pt x="2155" y="520"/>
                </a:lnTo>
                <a:lnTo>
                  <a:pt x="2153" y="522"/>
                </a:lnTo>
                <a:lnTo>
                  <a:pt x="2153" y="524"/>
                </a:lnTo>
                <a:lnTo>
                  <a:pt x="2152" y="528"/>
                </a:lnTo>
                <a:lnTo>
                  <a:pt x="2147" y="533"/>
                </a:lnTo>
                <a:lnTo>
                  <a:pt x="2144" y="527"/>
                </a:lnTo>
                <a:lnTo>
                  <a:pt x="2126" y="527"/>
                </a:lnTo>
                <a:lnTo>
                  <a:pt x="2125" y="527"/>
                </a:lnTo>
                <a:lnTo>
                  <a:pt x="2125" y="530"/>
                </a:lnTo>
                <a:lnTo>
                  <a:pt x="2113" y="530"/>
                </a:lnTo>
                <a:lnTo>
                  <a:pt x="2112" y="530"/>
                </a:lnTo>
                <a:lnTo>
                  <a:pt x="2112" y="531"/>
                </a:lnTo>
                <a:lnTo>
                  <a:pt x="2112" y="534"/>
                </a:lnTo>
                <a:lnTo>
                  <a:pt x="2112" y="548"/>
                </a:lnTo>
                <a:lnTo>
                  <a:pt x="2090" y="552"/>
                </a:lnTo>
                <a:lnTo>
                  <a:pt x="2088" y="552"/>
                </a:lnTo>
                <a:lnTo>
                  <a:pt x="2089" y="552"/>
                </a:lnTo>
                <a:lnTo>
                  <a:pt x="2090" y="549"/>
                </a:lnTo>
                <a:lnTo>
                  <a:pt x="2092" y="545"/>
                </a:lnTo>
                <a:lnTo>
                  <a:pt x="2093" y="542"/>
                </a:lnTo>
                <a:lnTo>
                  <a:pt x="2094" y="541"/>
                </a:lnTo>
                <a:lnTo>
                  <a:pt x="2096" y="539"/>
                </a:lnTo>
                <a:lnTo>
                  <a:pt x="2097" y="536"/>
                </a:lnTo>
                <a:lnTo>
                  <a:pt x="2098" y="535"/>
                </a:lnTo>
                <a:lnTo>
                  <a:pt x="2098" y="534"/>
                </a:lnTo>
                <a:lnTo>
                  <a:pt x="2099" y="533"/>
                </a:lnTo>
                <a:lnTo>
                  <a:pt x="2099" y="532"/>
                </a:lnTo>
                <a:lnTo>
                  <a:pt x="2099" y="531"/>
                </a:lnTo>
                <a:lnTo>
                  <a:pt x="2099" y="530"/>
                </a:lnTo>
                <a:lnTo>
                  <a:pt x="2099" y="528"/>
                </a:lnTo>
                <a:lnTo>
                  <a:pt x="2099" y="525"/>
                </a:lnTo>
                <a:lnTo>
                  <a:pt x="2099" y="523"/>
                </a:lnTo>
                <a:lnTo>
                  <a:pt x="2099" y="519"/>
                </a:lnTo>
                <a:lnTo>
                  <a:pt x="2094" y="520"/>
                </a:lnTo>
                <a:lnTo>
                  <a:pt x="2088" y="523"/>
                </a:lnTo>
                <a:lnTo>
                  <a:pt x="2084" y="524"/>
                </a:lnTo>
                <a:lnTo>
                  <a:pt x="2081" y="525"/>
                </a:lnTo>
                <a:lnTo>
                  <a:pt x="2079" y="525"/>
                </a:lnTo>
                <a:lnTo>
                  <a:pt x="2076" y="526"/>
                </a:lnTo>
                <a:lnTo>
                  <a:pt x="2076" y="524"/>
                </a:lnTo>
                <a:lnTo>
                  <a:pt x="2071" y="512"/>
                </a:lnTo>
                <a:lnTo>
                  <a:pt x="2068" y="512"/>
                </a:lnTo>
                <a:lnTo>
                  <a:pt x="2070" y="501"/>
                </a:lnTo>
                <a:lnTo>
                  <a:pt x="2071" y="500"/>
                </a:lnTo>
                <a:lnTo>
                  <a:pt x="2070" y="499"/>
                </a:lnTo>
                <a:lnTo>
                  <a:pt x="2064" y="502"/>
                </a:lnTo>
                <a:lnTo>
                  <a:pt x="2062" y="498"/>
                </a:lnTo>
                <a:lnTo>
                  <a:pt x="2067" y="494"/>
                </a:lnTo>
                <a:lnTo>
                  <a:pt x="2066" y="493"/>
                </a:lnTo>
                <a:lnTo>
                  <a:pt x="2066" y="492"/>
                </a:lnTo>
                <a:lnTo>
                  <a:pt x="2060" y="494"/>
                </a:lnTo>
                <a:lnTo>
                  <a:pt x="2058" y="490"/>
                </a:lnTo>
                <a:lnTo>
                  <a:pt x="2064" y="488"/>
                </a:lnTo>
                <a:lnTo>
                  <a:pt x="2062" y="484"/>
                </a:lnTo>
                <a:lnTo>
                  <a:pt x="2055" y="486"/>
                </a:lnTo>
                <a:lnTo>
                  <a:pt x="2054" y="483"/>
                </a:lnTo>
                <a:lnTo>
                  <a:pt x="2051" y="480"/>
                </a:lnTo>
                <a:lnTo>
                  <a:pt x="2051" y="478"/>
                </a:lnTo>
                <a:lnTo>
                  <a:pt x="2058" y="476"/>
                </a:lnTo>
                <a:lnTo>
                  <a:pt x="2059" y="476"/>
                </a:lnTo>
                <a:lnTo>
                  <a:pt x="2056" y="468"/>
                </a:lnTo>
                <a:lnTo>
                  <a:pt x="2054" y="465"/>
                </a:lnTo>
                <a:lnTo>
                  <a:pt x="2039" y="473"/>
                </a:lnTo>
                <a:lnTo>
                  <a:pt x="2037" y="469"/>
                </a:lnTo>
                <a:lnTo>
                  <a:pt x="2033" y="473"/>
                </a:lnTo>
                <a:lnTo>
                  <a:pt x="2032" y="473"/>
                </a:lnTo>
                <a:lnTo>
                  <a:pt x="2026" y="478"/>
                </a:lnTo>
                <a:lnTo>
                  <a:pt x="2025" y="481"/>
                </a:lnTo>
                <a:lnTo>
                  <a:pt x="2024" y="480"/>
                </a:lnTo>
                <a:lnTo>
                  <a:pt x="2023" y="478"/>
                </a:lnTo>
                <a:lnTo>
                  <a:pt x="2021" y="476"/>
                </a:lnTo>
                <a:lnTo>
                  <a:pt x="2020" y="475"/>
                </a:lnTo>
                <a:lnTo>
                  <a:pt x="2007" y="463"/>
                </a:lnTo>
                <a:lnTo>
                  <a:pt x="2004" y="464"/>
                </a:lnTo>
                <a:lnTo>
                  <a:pt x="2000" y="465"/>
                </a:lnTo>
                <a:lnTo>
                  <a:pt x="1999" y="466"/>
                </a:lnTo>
                <a:lnTo>
                  <a:pt x="1998" y="465"/>
                </a:lnTo>
                <a:lnTo>
                  <a:pt x="1998" y="464"/>
                </a:lnTo>
                <a:lnTo>
                  <a:pt x="1998" y="461"/>
                </a:lnTo>
                <a:lnTo>
                  <a:pt x="1997" y="460"/>
                </a:lnTo>
                <a:lnTo>
                  <a:pt x="1997" y="459"/>
                </a:lnTo>
                <a:lnTo>
                  <a:pt x="1997" y="458"/>
                </a:lnTo>
                <a:lnTo>
                  <a:pt x="1997" y="457"/>
                </a:lnTo>
                <a:lnTo>
                  <a:pt x="1997" y="456"/>
                </a:lnTo>
                <a:lnTo>
                  <a:pt x="1996" y="453"/>
                </a:lnTo>
                <a:lnTo>
                  <a:pt x="1996" y="452"/>
                </a:lnTo>
                <a:lnTo>
                  <a:pt x="1996" y="451"/>
                </a:lnTo>
                <a:lnTo>
                  <a:pt x="1995" y="450"/>
                </a:lnTo>
                <a:lnTo>
                  <a:pt x="1995" y="449"/>
                </a:lnTo>
                <a:lnTo>
                  <a:pt x="1995" y="447"/>
                </a:lnTo>
                <a:lnTo>
                  <a:pt x="1994" y="447"/>
                </a:lnTo>
                <a:lnTo>
                  <a:pt x="1994" y="444"/>
                </a:lnTo>
                <a:lnTo>
                  <a:pt x="1992" y="443"/>
                </a:lnTo>
                <a:lnTo>
                  <a:pt x="1994" y="443"/>
                </a:lnTo>
                <a:lnTo>
                  <a:pt x="1992" y="440"/>
                </a:lnTo>
                <a:lnTo>
                  <a:pt x="1983" y="429"/>
                </a:lnTo>
                <a:lnTo>
                  <a:pt x="1981" y="426"/>
                </a:lnTo>
                <a:lnTo>
                  <a:pt x="1980" y="423"/>
                </a:lnTo>
                <a:lnTo>
                  <a:pt x="1979" y="419"/>
                </a:lnTo>
                <a:lnTo>
                  <a:pt x="1979" y="418"/>
                </a:lnTo>
                <a:lnTo>
                  <a:pt x="1977" y="415"/>
                </a:lnTo>
                <a:lnTo>
                  <a:pt x="1975" y="414"/>
                </a:lnTo>
                <a:lnTo>
                  <a:pt x="1975" y="412"/>
                </a:lnTo>
                <a:lnTo>
                  <a:pt x="1978" y="410"/>
                </a:lnTo>
                <a:lnTo>
                  <a:pt x="1988" y="407"/>
                </a:lnTo>
                <a:lnTo>
                  <a:pt x="1994" y="405"/>
                </a:lnTo>
                <a:lnTo>
                  <a:pt x="1995" y="405"/>
                </a:lnTo>
                <a:lnTo>
                  <a:pt x="1996" y="404"/>
                </a:lnTo>
                <a:lnTo>
                  <a:pt x="1998" y="402"/>
                </a:lnTo>
                <a:lnTo>
                  <a:pt x="2007" y="399"/>
                </a:lnTo>
                <a:lnTo>
                  <a:pt x="2013" y="397"/>
                </a:lnTo>
                <a:lnTo>
                  <a:pt x="2016" y="397"/>
                </a:lnTo>
                <a:lnTo>
                  <a:pt x="2019" y="396"/>
                </a:lnTo>
                <a:lnTo>
                  <a:pt x="2021" y="394"/>
                </a:lnTo>
                <a:lnTo>
                  <a:pt x="2025" y="393"/>
                </a:lnTo>
                <a:lnTo>
                  <a:pt x="2030" y="391"/>
                </a:lnTo>
                <a:lnTo>
                  <a:pt x="2032" y="391"/>
                </a:lnTo>
                <a:lnTo>
                  <a:pt x="2036" y="391"/>
                </a:lnTo>
                <a:lnTo>
                  <a:pt x="2037" y="391"/>
                </a:lnTo>
                <a:lnTo>
                  <a:pt x="2036" y="391"/>
                </a:lnTo>
                <a:lnTo>
                  <a:pt x="2034" y="388"/>
                </a:lnTo>
                <a:lnTo>
                  <a:pt x="2031" y="383"/>
                </a:lnTo>
                <a:lnTo>
                  <a:pt x="2030" y="382"/>
                </a:lnTo>
                <a:lnTo>
                  <a:pt x="2026" y="374"/>
                </a:lnTo>
                <a:lnTo>
                  <a:pt x="2025" y="373"/>
                </a:lnTo>
                <a:lnTo>
                  <a:pt x="2024" y="370"/>
                </a:lnTo>
                <a:lnTo>
                  <a:pt x="2022" y="366"/>
                </a:lnTo>
                <a:lnTo>
                  <a:pt x="2015" y="366"/>
                </a:lnTo>
                <a:lnTo>
                  <a:pt x="2007" y="365"/>
                </a:lnTo>
                <a:lnTo>
                  <a:pt x="1998" y="365"/>
                </a:lnTo>
                <a:lnTo>
                  <a:pt x="1998" y="367"/>
                </a:lnTo>
                <a:lnTo>
                  <a:pt x="1988" y="367"/>
                </a:lnTo>
                <a:lnTo>
                  <a:pt x="1987" y="367"/>
                </a:lnTo>
                <a:lnTo>
                  <a:pt x="1984" y="366"/>
                </a:lnTo>
                <a:lnTo>
                  <a:pt x="1982" y="372"/>
                </a:lnTo>
                <a:lnTo>
                  <a:pt x="1977" y="372"/>
                </a:lnTo>
                <a:lnTo>
                  <a:pt x="1977" y="379"/>
                </a:lnTo>
                <a:lnTo>
                  <a:pt x="1977" y="381"/>
                </a:lnTo>
                <a:lnTo>
                  <a:pt x="1977" y="384"/>
                </a:lnTo>
                <a:lnTo>
                  <a:pt x="1977" y="389"/>
                </a:lnTo>
                <a:lnTo>
                  <a:pt x="1975" y="391"/>
                </a:lnTo>
                <a:lnTo>
                  <a:pt x="1975" y="393"/>
                </a:lnTo>
                <a:lnTo>
                  <a:pt x="1975" y="399"/>
                </a:lnTo>
                <a:lnTo>
                  <a:pt x="1975" y="410"/>
                </a:lnTo>
                <a:lnTo>
                  <a:pt x="1974" y="410"/>
                </a:lnTo>
                <a:lnTo>
                  <a:pt x="1973" y="412"/>
                </a:lnTo>
                <a:lnTo>
                  <a:pt x="1970" y="409"/>
                </a:lnTo>
                <a:lnTo>
                  <a:pt x="1967" y="407"/>
                </a:lnTo>
                <a:lnTo>
                  <a:pt x="1966" y="407"/>
                </a:lnTo>
                <a:lnTo>
                  <a:pt x="1963" y="399"/>
                </a:lnTo>
                <a:lnTo>
                  <a:pt x="1963" y="397"/>
                </a:lnTo>
                <a:lnTo>
                  <a:pt x="1962" y="396"/>
                </a:lnTo>
                <a:lnTo>
                  <a:pt x="1962" y="392"/>
                </a:lnTo>
                <a:lnTo>
                  <a:pt x="1961" y="385"/>
                </a:lnTo>
                <a:lnTo>
                  <a:pt x="1960" y="385"/>
                </a:lnTo>
                <a:lnTo>
                  <a:pt x="1953" y="381"/>
                </a:lnTo>
                <a:lnTo>
                  <a:pt x="1950" y="380"/>
                </a:lnTo>
                <a:lnTo>
                  <a:pt x="1949" y="382"/>
                </a:lnTo>
                <a:lnTo>
                  <a:pt x="1945" y="380"/>
                </a:lnTo>
                <a:lnTo>
                  <a:pt x="1943" y="380"/>
                </a:lnTo>
                <a:lnTo>
                  <a:pt x="1941" y="380"/>
                </a:lnTo>
                <a:lnTo>
                  <a:pt x="1939" y="381"/>
                </a:lnTo>
                <a:lnTo>
                  <a:pt x="1935" y="382"/>
                </a:lnTo>
                <a:lnTo>
                  <a:pt x="1932" y="383"/>
                </a:lnTo>
                <a:lnTo>
                  <a:pt x="1930" y="385"/>
                </a:lnTo>
                <a:lnTo>
                  <a:pt x="1928" y="388"/>
                </a:lnTo>
                <a:lnTo>
                  <a:pt x="1929" y="392"/>
                </a:lnTo>
                <a:lnTo>
                  <a:pt x="1931" y="398"/>
                </a:lnTo>
                <a:lnTo>
                  <a:pt x="1935" y="407"/>
                </a:lnTo>
                <a:lnTo>
                  <a:pt x="1938" y="416"/>
                </a:lnTo>
                <a:lnTo>
                  <a:pt x="1939" y="417"/>
                </a:lnTo>
                <a:lnTo>
                  <a:pt x="1936" y="416"/>
                </a:lnTo>
                <a:lnTo>
                  <a:pt x="1935" y="416"/>
                </a:lnTo>
                <a:lnTo>
                  <a:pt x="1933" y="415"/>
                </a:lnTo>
                <a:lnTo>
                  <a:pt x="1929" y="414"/>
                </a:lnTo>
                <a:lnTo>
                  <a:pt x="1928" y="412"/>
                </a:lnTo>
                <a:lnTo>
                  <a:pt x="1915" y="394"/>
                </a:lnTo>
                <a:lnTo>
                  <a:pt x="1911" y="394"/>
                </a:lnTo>
                <a:lnTo>
                  <a:pt x="1908" y="396"/>
                </a:lnTo>
                <a:lnTo>
                  <a:pt x="1898" y="401"/>
                </a:lnTo>
                <a:lnTo>
                  <a:pt x="1896" y="399"/>
                </a:lnTo>
                <a:lnTo>
                  <a:pt x="1891" y="398"/>
                </a:lnTo>
                <a:lnTo>
                  <a:pt x="1885" y="400"/>
                </a:lnTo>
                <a:lnTo>
                  <a:pt x="1887" y="404"/>
                </a:lnTo>
                <a:lnTo>
                  <a:pt x="1890" y="407"/>
                </a:lnTo>
                <a:lnTo>
                  <a:pt x="1905" y="419"/>
                </a:lnTo>
                <a:lnTo>
                  <a:pt x="1906" y="422"/>
                </a:lnTo>
                <a:lnTo>
                  <a:pt x="1907" y="431"/>
                </a:lnTo>
                <a:lnTo>
                  <a:pt x="1912" y="436"/>
                </a:lnTo>
                <a:lnTo>
                  <a:pt x="1916" y="441"/>
                </a:lnTo>
                <a:lnTo>
                  <a:pt x="1913" y="443"/>
                </a:lnTo>
                <a:lnTo>
                  <a:pt x="1905" y="449"/>
                </a:lnTo>
                <a:lnTo>
                  <a:pt x="1907" y="453"/>
                </a:lnTo>
                <a:lnTo>
                  <a:pt x="1911" y="460"/>
                </a:lnTo>
                <a:lnTo>
                  <a:pt x="1911" y="461"/>
                </a:lnTo>
                <a:lnTo>
                  <a:pt x="1908" y="471"/>
                </a:lnTo>
                <a:lnTo>
                  <a:pt x="1916" y="471"/>
                </a:lnTo>
                <a:lnTo>
                  <a:pt x="1916" y="474"/>
                </a:lnTo>
                <a:lnTo>
                  <a:pt x="1910" y="476"/>
                </a:lnTo>
                <a:lnTo>
                  <a:pt x="1901" y="483"/>
                </a:lnTo>
                <a:lnTo>
                  <a:pt x="1898" y="484"/>
                </a:lnTo>
                <a:lnTo>
                  <a:pt x="1906" y="484"/>
                </a:lnTo>
                <a:lnTo>
                  <a:pt x="1907" y="485"/>
                </a:lnTo>
                <a:lnTo>
                  <a:pt x="1906" y="497"/>
                </a:lnTo>
                <a:lnTo>
                  <a:pt x="1904" y="497"/>
                </a:lnTo>
                <a:lnTo>
                  <a:pt x="1903" y="497"/>
                </a:lnTo>
                <a:lnTo>
                  <a:pt x="1898" y="497"/>
                </a:lnTo>
                <a:lnTo>
                  <a:pt x="1896" y="497"/>
                </a:lnTo>
                <a:lnTo>
                  <a:pt x="1890" y="497"/>
                </a:lnTo>
                <a:lnTo>
                  <a:pt x="1886" y="497"/>
                </a:lnTo>
                <a:lnTo>
                  <a:pt x="1886" y="501"/>
                </a:lnTo>
                <a:lnTo>
                  <a:pt x="1885" y="516"/>
                </a:lnTo>
                <a:lnTo>
                  <a:pt x="1884" y="516"/>
                </a:lnTo>
                <a:lnTo>
                  <a:pt x="1882" y="516"/>
                </a:lnTo>
                <a:lnTo>
                  <a:pt x="1879" y="516"/>
                </a:lnTo>
                <a:lnTo>
                  <a:pt x="1872" y="515"/>
                </a:lnTo>
                <a:lnTo>
                  <a:pt x="1871" y="515"/>
                </a:lnTo>
                <a:lnTo>
                  <a:pt x="1867" y="510"/>
                </a:lnTo>
                <a:lnTo>
                  <a:pt x="1870" y="505"/>
                </a:lnTo>
                <a:lnTo>
                  <a:pt x="1876" y="497"/>
                </a:lnTo>
                <a:lnTo>
                  <a:pt x="1876" y="494"/>
                </a:lnTo>
                <a:lnTo>
                  <a:pt x="1876" y="483"/>
                </a:lnTo>
                <a:lnTo>
                  <a:pt x="1876" y="478"/>
                </a:lnTo>
                <a:lnTo>
                  <a:pt x="1876" y="475"/>
                </a:lnTo>
                <a:lnTo>
                  <a:pt x="1880" y="475"/>
                </a:lnTo>
                <a:lnTo>
                  <a:pt x="1880" y="472"/>
                </a:lnTo>
                <a:lnTo>
                  <a:pt x="1882" y="468"/>
                </a:lnTo>
                <a:lnTo>
                  <a:pt x="1876" y="468"/>
                </a:lnTo>
                <a:lnTo>
                  <a:pt x="1876" y="466"/>
                </a:lnTo>
                <a:lnTo>
                  <a:pt x="1876" y="465"/>
                </a:lnTo>
                <a:lnTo>
                  <a:pt x="1876" y="460"/>
                </a:lnTo>
                <a:lnTo>
                  <a:pt x="1876" y="459"/>
                </a:lnTo>
                <a:lnTo>
                  <a:pt x="1876" y="457"/>
                </a:lnTo>
                <a:lnTo>
                  <a:pt x="1876" y="455"/>
                </a:lnTo>
                <a:lnTo>
                  <a:pt x="1876" y="451"/>
                </a:lnTo>
                <a:lnTo>
                  <a:pt x="1877" y="451"/>
                </a:lnTo>
                <a:lnTo>
                  <a:pt x="1886" y="452"/>
                </a:lnTo>
                <a:lnTo>
                  <a:pt x="1885" y="449"/>
                </a:lnTo>
                <a:lnTo>
                  <a:pt x="1885" y="447"/>
                </a:lnTo>
                <a:lnTo>
                  <a:pt x="1884" y="444"/>
                </a:lnTo>
                <a:lnTo>
                  <a:pt x="1885" y="440"/>
                </a:lnTo>
                <a:lnTo>
                  <a:pt x="1884" y="439"/>
                </a:lnTo>
                <a:lnTo>
                  <a:pt x="1880" y="436"/>
                </a:lnTo>
                <a:lnTo>
                  <a:pt x="1878" y="430"/>
                </a:lnTo>
                <a:lnTo>
                  <a:pt x="1877" y="427"/>
                </a:lnTo>
                <a:lnTo>
                  <a:pt x="1869" y="418"/>
                </a:lnTo>
                <a:lnTo>
                  <a:pt x="1862" y="423"/>
                </a:lnTo>
                <a:lnTo>
                  <a:pt x="1861" y="427"/>
                </a:lnTo>
                <a:lnTo>
                  <a:pt x="1861" y="429"/>
                </a:lnTo>
                <a:lnTo>
                  <a:pt x="1862" y="429"/>
                </a:lnTo>
                <a:lnTo>
                  <a:pt x="1862" y="430"/>
                </a:lnTo>
                <a:lnTo>
                  <a:pt x="1862" y="431"/>
                </a:lnTo>
                <a:lnTo>
                  <a:pt x="1861" y="432"/>
                </a:lnTo>
                <a:lnTo>
                  <a:pt x="1857" y="432"/>
                </a:lnTo>
                <a:lnTo>
                  <a:pt x="1854" y="432"/>
                </a:lnTo>
                <a:lnTo>
                  <a:pt x="1851" y="435"/>
                </a:lnTo>
                <a:lnTo>
                  <a:pt x="1848" y="436"/>
                </a:lnTo>
                <a:lnTo>
                  <a:pt x="1848" y="438"/>
                </a:lnTo>
                <a:lnTo>
                  <a:pt x="1850" y="442"/>
                </a:lnTo>
                <a:lnTo>
                  <a:pt x="1850" y="444"/>
                </a:lnTo>
                <a:lnTo>
                  <a:pt x="1850" y="447"/>
                </a:lnTo>
                <a:lnTo>
                  <a:pt x="1850" y="449"/>
                </a:lnTo>
                <a:lnTo>
                  <a:pt x="1851" y="451"/>
                </a:lnTo>
                <a:lnTo>
                  <a:pt x="1851" y="452"/>
                </a:lnTo>
                <a:lnTo>
                  <a:pt x="1837" y="452"/>
                </a:lnTo>
                <a:lnTo>
                  <a:pt x="1836" y="452"/>
                </a:lnTo>
                <a:lnTo>
                  <a:pt x="1835" y="452"/>
                </a:lnTo>
                <a:lnTo>
                  <a:pt x="1829" y="451"/>
                </a:lnTo>
                <a:lnTo>
                  <a:pt x="1828" y="459"/>
                </a:lnTo>
                <a:lnTo>
                  <a:pt x="1828" y="460"/>
                </a:lnTo>
                <a:lnTo>
                  <a:pt x="1828" y="465"/>
                </a:lnTo>
                <a:lnTo>
                  <a:pt x="1828" y="467"/>
                </a:lnTo>
                <a:lnTo>
                  <a:pt x="1823" y="467"/>
                </a:lnTo>
                <a:lnTo>
                  <a:pt x="1822" y="467"/>
                </a:lnTo>
                <a:lnTo>
                  <a:pt x="1828" y="473"/>
                </a:lnTo>
                <a:lnTo>
                  <a:pt x="1827" y="477"/>
                </a:lnTo>
                <a:lnTo>
                  <a:pt x="1825" y="483"/>
                </a:lnTo>
                <a:lnTo>
                  <a:pt x="1821" y="477"/>
                </a:lnTo>
                <a:lnTo>
                  <a:pt x="1802" y="476"/>
                </a:lnTo>
                <a:lnTo>
                  <a:pt x="1802" y="482"/>
                </a:lnTo>
                <a:lnTo>
                  <a:pt x="1812" y="484"/>
                </a:lnTo>
                <a:lnTo>
                  <a:pt x="1814" y="485"/>
                </a:lnTo>
                <a:lnTo>
                  <a:pt x="1846" y="493"/>
                </a:lnTo>
                <a:lnTo>
                  <a:pt x="1840" y="503"/>
                </a:lnTo>
                <a:lnTo>
                  <a:pt x="1840" y="505"/>
                </a:lnTo>
                <a:lnTo>
                  <a:pt x="1838" y="509"/>
                </a:lnTo>
                <a:lnTo>
                  <a:pt x="1837" y="511"/>
                </a:lnTo>
                <a:lnTo>
                  <a:pt x="1836" y="511"/>
                </a:lnTo>
                <a:lnTo>
                  <a:pt x="1835" y="515"/>
                </a:lnTo>
                <a:lnTo>
                  <a:pt x="1833" y="518"/>
                </a:lnTo>
                <a:lnTo>
                  <a:pt x="1833" y="519"/>
                </a:lnTo>
                <a:lnTo>
                  <a:pt x="1833" y="520"/>
                </a:lnTo>
                <a:lnTo>
                  <a:pt x="1831" y="522"/>
                </a:lnTo>
                <a:lnTo>
                  <a:pt x="1831" y="523"/>
                </a:lnTo>
                <a:lnTo>
                  <a:pt x="1830" y="523"/>
                </a:lnTo>
                <a:lnTo>
                  <a:pt x="1828" y="527"/>
                </a:lnTo>
                <a:lnTo>
                  <a:pt x="1827" y="528"/>
                </a:lnTo>
                <a:lnTo>
                  <a:pt x="1827" y="530"/>
                </a:lnTo>
                <a:lnTo>
                  <a:pt x="1826" y="532"/>
                </a:lnTo>
                <a:lnTo>
                  <a:pt x="1826" y="533"/>
                </a:lnTo>
                <a:lnTo>
                  <a:pt x="1825" y="535"/>
                </a:lnTo>
                <a:lnTo>
                  <a:pt x="1825" y="537"/>
                </a:lnTo>
                <a:lnTo>
                  <a:pt x="1823" y="540"/>
                </a:lnTo>
                <a:lnTo>
                  <a:pt x="1823" y="541"/>
                </a:lnTo>
                <a:lnTo>
                  <a:pt x="1822" y="542"/>
                </a:lnTo>
                <a:lnTo>
                  <a:pt x="1822" y="543"/>
                </a:lnTo>
                <a:lnTo>
                  <a:pt x="1822" y="544"/>
                </a:lnTo>
                <a:lnTo>
                  <a:pt x="1821" y="545"/>
                </a:lnTo>
                <a:lnTo>
                  <a:pt x="1820" y="550"/>
                </a:lnTo>
                <a:lnTo>
                  <a:pt x="1819" y="552"/>
                </a:lnTo>
                <a:lnTo>
                  <a:pt x="1819" y="556"/>
                </a:lnTo>
                <a:lnTo>
                  <a:pt x="1818" y="557"/>
                </a:lnTo>
                <a:lnTo>
                  <a:pt x="1818" y="558"/>
                </a:lnTo>
                <a:lnTo>
                  <a:pt x="1818" y="559"/>
                </a:lnTo>
                <a:lnTo>
                  <a:pt x="1817" y="560"/>
                </a:lnTo>
                <a:lnTo>
                  <a:pt x="1817" y="561"/>
                </a:lnTo>
                <a:lnTo>
                  <a:pt x="1817" y="562"/>
                </a:lnTo>
                <a:lnTo>
                  <a:pt x="1813" y="562"/>
                </a:lnTo>
                <a:lnTo>
                  <a:pt x="1812" y="562"/>
                </a:lnTo>
                <a:lnTo>
                  <a:pt x="1810" y="562"/>
                </a:lnTo>
                <a:lnTo>
                  <a:pt x="1809" y="562"/>
                </a:lnTo>
                <a:lnTo>
                  <a:pt x="1805" y="562"/>
                </a:lnTo>
                <a:lnTo>
                  <a:pt x="1794" y="562"/>
                </a:lnTo>
                <a:lnTo>
                  <a:pt x="1794" y="565"/>
                </a:lnTo>
                <a:lnTo>
                  <a:pt x="1794" y="567"/>
                </a:lnTo>
                <a:lnTo>
                  <a:pt x="1794" y="569"/>
                </a:lnTo>
                <a:lnTo>
                  <a:pt x="1794" y="570"/>
                </a:lnTo>
                <a:lnTo>
                  <a:pt x="1794" y="574"/>
                </a:lnTo>
                <a:lnTo>
                  <a:pt x="1794" y="577"/>
                </a:lnTo>
                <a:lnTo>
                  <a:pt x="1795" y="577"/>
                </a:lnTo>
                <a:lnTo>
                  <a:pt x="1796" y="577"/>
                </a:lnTo>
                <a:lnTo>
                  <a:pt x="1798" y="577"/>
                </a:lnTo>
                <a:lnTo>
                  <a:pt x="1800" y="578"/>
                </a:lnTo>
                <a:lnTo>
                  <a:pt x="1802" y="578"/>
                </a:lnTo>
                <a:lnTo>
                  <a:pt x="1802" y="581"/>
                </a:lnTo>
                <a:lnTo>
                  <a:pt x="1802" y="583"/>
                </a:lnTo>
                <a:lnTo>
                  <a:pt x="1802" y="584"/>
                </a:lnTo>
                <a:lnTo>
                  <a:pt x="1802" y="586"/>
                </a:lnTo>
                <a:lnTo>
                  <a:pt x="1802" y="590"/>
                </a:lnTo>
                <a:lnTo>
                  <a:pt x="1802" y="595"/>
                </a:lnTo>
                <a:lnTo>
                  <a:pt x="1802" y="596"/>
                </a:lnTo>
                <a:lnTo>
                  <a:pt x="1802" y="599"/>
                </a:lnTo>
                <a:lnTo>
                  <a:pt x="1802" y="600"/>
                </a:lnTo>
                <a:lnTo>
                  <a:pt x="1802" y="602"/>
                </a:lnTo>
                <a:lnTo>
                  <a:pt x="1802" y="603"/>
                </a:lnTo>
                <a:lnTo>
                  <a:pt x="1802" y="606"/>
                </a:lnTo>
                <a:lnTo>
                  <a:pt x="1801" y="609"/>
                </a:lnTo>
                <a:lnTo>
                  <a:pt x="1801" y="611"/>
                </a:lnTo>
                <a:lnTo>
                  <a:pt x="1802" y="611"/>
                </a:lnTo>
                <a:lnTo>
                  <a:pt x="1803" y="612"/>
                </a:lnTo>
                <a:lnTo>
                  <a:pt x="1803" y="613"/>
                </a:lnTo>
                <a:lnTo>
                  <a:pt x="1802" y="616"/>
                </a:lnTo>
                <a:lnTo>
                  <a:pt x="1802" y="618"/>
                </a:lnTo>
                <a:lnTo>
                  <a:pt x="1802" y="620"/>
                </a:lnTo>
                <a:lnTo>
                  <a:pt x="1802" y="621"/>
                </a:lnTo>
                <a:lnTo>
                  <a:pt x="1802" y="624"/>
                </a:lnTo>
                <a:lnTo>
                  <a:pt x="1802" y="625"/>
                </a:lnTo>
                <a:lnTo>
                  <a:pt x="1802" y="626"/>
                </a:lnTo>
                <a:lnTo>
                  <a:pt x="1802" y="627"/>
                </a:lnTo>
                <a:lnTo>
                  <a:pt x="1802" y="628"/>
                </a:lnTo>
                <a:lnTo>
                  <a:pt x="1802" y="630"/>
                </a:lnTo>
                <a:lnTo>
                  <a:pt x="1802" y="632"/>
                </a:lnTo>
                <a:lnTo>
                  <a:pt x="1802" y="634"/>
                </a:lnTo>
                <a:lnTo>
                  <a:pt x="1802" y="635"/>
                </a:lnTo>
                <a:lnTo>
                  <a:pt x="1802" y="636"/>
                </a:lnTo>
                <a:lnTo>
                  <a:pt x="1803" y="637"/>
                </a:lnTo>
                <a:lnTo>
                  <a:pt x="1803" y="638"/>
                </a:lnTo>
                <a:lnTo>
                  <a:pt x="1810" y="637"/>
                </a:lnTo>
                <a:lnTo>
                  <a:pt x="1810" y="636"/>
                </a:lnTo>
                <a:lnTo>
                  <a:pt x="1810" y="635"/>
                </a:lnTo>
                <a:lnTo>
                  <a:pt x="1819" y="634"/>
                </a:lnTo>
                <a:lnTo>
                  <a:pt x="1829" y="633"/>
                </a:lnTo>
                <a:lnTo>
                  <a:pt x="1830" y="633"/>
                </a:lnTo>
                <a:lnTo>
                  <a:pt x="1833" y="633"/>
                </a:lnTo>
                <a:lnTo>
                  <a:pt x="1837" y="633"/>
                </a:lnTo>
                <a:lnTo>
                  <a:pt x="1839" y="633"/>
                </a:lnTo>
                <a:lnTo>
                  <a:pt x="1846" y="632"/>
                </a:lnTo>
                <a:lnTo>
                  <a:pt x="1851" y="632"/>
                </a:lnTo>
                <a:lnTo>
                  <a:pt x="1854" y="632"/>
                </a:lnTo>
                <a:lnTo>
                  <a:pt x="1854" y="633"/>
                </a:lnTo>
                <a:lnTo>
                  <a:pt x="1854" y="635"/>
                </a:lnTo>
                <a:lnTo>
                  <a:pt x="1854" y="638"/>
                </a:lnTo>
                <a:lnTo>
                  <a:pt x="1854" y="641"/>
                </a:lnTo>
                <a:lnTo>
                  <a:pt x="1854" y="643"/>
                </a:lnTo>
                <a:lnTo>
                  <a:pt x="1854" y="644"/>
                </a:lnTo>
                <a:lnTo>
                  <a:pt x="1854" y="647"/>
                </a:lnTo>
                <a:lnTo>
                  <a:pt x="1854" y="649"/>
                </a:lnTo>
                <a:lnTo>
                  <a:pt x="1854" y="650"/>
                </a:lnTo>
                <a:lnTo>
                  <a:pt x="1854" y="652"/>
                </a:lnTo>
                <a:lnTo>
                  <a:pt x="1854" y="655"/>
                </a:lnTo>
                <a:lnTo>
                  <a:pt x="1854" y="658"/>
                </a:lnTo>
                <a:lnTo>
                  <a:pt x="1854" y="662"/>
                </a:lnTo>
                <a:lnTo>
                  <a:pt x="1857" y="660"/>
                </a:lnTo>
                <a:lnTo>
                  <a:pt x="1862" y="658"/>
                </a:lnTo>
                <a:lnTo>
                  <a:pt x="1864" y="657"/>
                </a:lnTo>
                <a:lnTo>
                  <a:pt x="1868" y="655"/>
                </a:lnTo>
                <a:lnTo>
                  <a:pt x="1870" y="654"/>
                </a:lnTo>
                <a:lnTo>
                  <a:pt x="1872" y="654"/>
                </a:lnTo>
                <a:lnTo>
                  <a:pt x="1872" y="652"/>
                </a:lnTo>
                <a:lnTo>
                  <a:pt x="1872" y="651"/>
                </a:lnTo>
                <a:lnTo>
                  <a:pt x="1872" y="650"/>
                </a:lnTo>
                <a:lnTo>
                  <a:pt x="1872" y="649"/>
                </a:lnTo>
                <a:lnTo>
                  <a:pt x="1872" y="647"/>
                </a:lnTo>
                <a:lnTo>
                  <a:pt x="1872" y="646"/>
                </a:lnTo>
                <a:lnTo>
                  <a:pt x="1872" y="645"/>
                </a:lnTo>
                <a:lnTo>
                  <a:pt x="1872" y="644"/>
                </a:lnTo>
                <a:lnTo>
                  <a:pt x="1872" y="643"/>
                </a:lnTo>
                <a:lnTo>
                  <a:pt x="1872" y="642"/>
                </a:lnTo>
                <a:lnTo>
                  <a:pt x="1876" y="642"/>
                </a:lnTo>
                <a:lnTo>
                  <a:pt x="1884" y="642"/>
                </a:lnTo>
                <a:lnTo>
                  <a:pt x="1884" y="643"/>
                </a:lnTo>
                <a:lnTo>
                  <a:pt x="1884" y="646"/>
                </a:lnTo>
                <a:lnTo>
                  <a:pt x="1884" y="651"/>
                </a:lnTo>
                <a:lnTo>
                  <a:pt x="1885" y="651"/>
                </a:lnTo>
                <a:lnTo>
                  <a:pt x="1886" y="651"/>
                </a:lnTo>
                <a:lnTo>
                  <a:pt x="1889" y="651"/>
                </a:lnTo>
                <a:lnTo>
                  <a:pt x="1890" y="650"/>
                </a:lnTo>
                <a:lnTo>
                  <a:pt x="1891" y="650"/>
                </a:lnTo>
                <a:lnTo>
                  <a:pt x="1893" y="650"/>
                </a:lnTo>
                <a:lnTo>
                  <a:pt x="1894" y="650"/>
                </a:lnTo>
                <a:lnTo>
                  <a:pt x="1895" y="651"/>
                </a:lnTo>
                <a:lnTo>
                  <a:pt x="1897" y="651"/>
                </a:lnTo>
                <a:lnTo>
                  <a:pt x="1899" y="651"/>
                </a:lnTo>
                <a:lnTo>
                  <a:pt x="1902" y="651"/>
                </a:lnTo>
                <a:lnTo>
                  <a:pt x="1904" y="651"/>
                </a:lnTo>
                <a:lnTo>
                  <a:pt x="1906" y="651"/>
                </a:lnTo>
                <a:lnTo>
                  <a:pt x="1907" y="651"/>
                </a:lnTo>
                <a:lnTo>
                  <a:pt x="1907" y="647"/>
                </a:lnTo>
                <a:lnTo>
                  <a:pt x="1905" y="647"/>
                </a:lnTo>
                <a:lnTo>
                  <a:pt x="1905" y="643"/>
                </a:lnTo>
                <a:lnTo>
                  <a:pt x="1906" y="635"/>
                </a:lnTo>
                <a:lnTo>
                  <a:pt x="1913" y="635"/>
                </a:lnTo>
                <a:lnTo>
                  <a:pt x="1913" y="637"/>
                </a:lnTo>
                <a:lnTo>
                  <a:pt x="1913" y="643"/>
                </a:lnTo>
                <a:lnTo>
                  <a:pt x="1913" y="647"/>
                </a:lnTo>
                <a:lnTo>
                  <a:pt x="1912" y="647"/>
                </a:lnTo>
                <a:lnTo>
                  <a:pt x="1911" y="647"/>
                </a:lnTo>
                <a:lnTo>
                  <a:pt x="1911" y="651"/>
                </a:lnTo>
                <a:lnTo>
                  <a:pt x="1914" y="651"/>
                </a:lnTo>
                <a:lnTo>
                  <a:pt x="1915" y="651"/>
                </a:lnTo>
                <a:lnTo>
                  <a:pt x="1920" y="649"/>
                </a:lnTo>
                <a:lnTo>
                  <a:pt x="1926" y="645"/>
                </a:lnTo>
                <a:lnTo>
                  <a:pt x="1933" y="642"/>
                </a:lnTo>
                <a:lnTo>
                  <a:pt x="1935" y="642"/>
                </a:lnTo>
                <a:lnTo>
                  <a:pt x="1936" y="641"/>
                </a:lnTo>
                <a:lnTo>
                  <a:pt x="1938" y="640"/>
                </a:lnTo>
                <a:lnTo>
                  <a:pt x="1939" y="640"/>
                </a:lnTo>
                <a:lnTo>
                  <a:pt x="1940" y="640"/>
                </a:lnTo>
                <a:lnTo>
                  <a:pt x="1946" y="637"/>
                </a:lnTo>
                <a:lnTo>
                  <a:pt x="1948" y="636"/>
                </a:lnTo>
                <a:lnTo>
                  <a:pt x="1949" y="636"/>
                </a:lnTo>
                <a:lnTo>
                  <a:pt x="1954" y="633"/>
                </a:lnTo>
                <a:lnTo>
                  <a:pt x="1956" y="629"/>
                </a:lnTo>
                <a:lnTo>
                  <a:pt x="1957" y="628"/>
                </a:lnTo>
                <a:lnTo>
                  <a:pt x="1958" y="627"/>
                </a:lnTo>
                <a:lnTo>
                  <a:pt x="1960" y="625"/>
                </a:lnTo>
                <a:lnTo>
                  <a:pt x="1961" y="623"/>
                </a:lnTo>
                <a:lnTo>
                  <a:pt x="1962" y="623"/>
                </a:lnTo>
                <a:lnTo>
                  <a:pt x="1962" y="621"/>
                </a:lnTo>
                <a:lnTo>
                  <a:pt x="1963" y="619"/>
                </a:lnTo>
                <a:lnTo>
                  <a:pt x="1966" y="619"/>
                </a:lnTo>
                <a:lnTo>
                  <a:pt x="1967" y="617"/>
                </a:lnTo>
                <a:lnTo>
                  <a:pt x="1967" y="615"/>
                </a:lnTo>
                <a:lnTo>
                  <a:pt x="1967" y="610"/>
                </a:lnTo>
                <a:lnTo>
                  <a:pt x="1969" y="608"/>
                </a:lnTo>
                <a:lnTo>
                  <a:pt x="1970" y="608"/>
                </a:lnTo>
                <a:lnTo>
                  <a:pt x="1971" y="608"/>
                </a:lnTo>
                <a:lnTo>
                  <a:pt x="1971" y="607"/>
                </a:lnTo>
                <a:lnTo>
                  <a:pt x="1974" y="606"/>
                </a:lnTo>
                <a:lnTo>
                  <a:pt x="1980" y="601"/>
                </a:lnTo>
                <a:lnTo>
                  <a:pt x="1981" y="601"/>
                </a:lnTo>
                <a:lnTo>
                  <a:pt x="1995" y="602"/>
                </a:lnTo>
                <a:lnTo>
                  <a:pt x="1996" y="598"/>
                </a:lnTo>
                <a:lnTo>
                  <a:pt x="1996" y="587"/>
                </a:lnTo>
                <a:lnTo>
                  <a:pt x="1996" y="586"/>
                </a:lnTo>
                <a:lnTo>
                  <a:pt x="1999" y="586"/>
                </a:lnTo>
                <a:lnTo>
                  <a:pt x="1999" y="598"/>
                </a:lnTo>
                <a:lnTo>
                  <a:pt x="1998" y="607"/>
                </a:lnTo>
                <a:lnTo>
                  <a:pt x="1999" y="608"/>
                </a:lnTo>
                <a:lnTo>
                  <a:pt x="2009" y="615"/>
                </a:lnTo>
                <a:lnTo>
                  <a:pt x="2012" y="617"/>
                </a:lnTo>
                <a:lnTo>
                  <a:pt x="2014" y="618"/>
                </a:lnTo>
                <a:lnTo>
                  <a:pt x="2014" y="630"/>
                </a:lnTo>
                <a:lnTo>
                  <a:pt x="2016" y="630"/>
                </a:lnTo>
                <a:lnTo>
                  <a:pt x="2016" y="627"/>
                </a:lnTo>
                <a:lnTo>
                  <a:pt x="2016" y="626"/>
                </a:lnTo>
                <a:lnTo>
                  <a:pt x="2016" y="625"/>
                </a:lnTo>
                <a:lnTo>
                  <a:pt x="2016" y="623"/>
                </a:lnTo>
                <a:lnTo>
                  <a:pt x="2016" y="619"/>
                </a:lnTo>
                <a:lnTo>
                  <a:pt x="2016" y="618"/>
                </a:lnTo>
                <a:lnTo>
                  <a:pt x="2016" y="608"/>
                </a:lnTo>
                <a:lnTo>
                  <a:pt x="2016" y="606"/>
                </a:lnTo>
                <a:lnTo>
                  <a:pt x="2016" y="602"/>
                </a:lnTo>
                <a:lnTo>
                  <a:pt x="2016" y="598"/>
                </a:lnTo>
                <a:lnTo>
                  <a:pt x="2016" y="587"/>
                </a:lnTo>
                <a:lnTo>
                  <a:pt x="2024" y="588"/>
                </a:lnTo>
                <a:lnTo>
                  <a:pt x="2034" y="588"/>
                </a:lnTo>
                <a:lnTo>
                  <a:pt x="2025" y="554"/>
                </a:lnTo>
                <a:lnTo>
                  <a:pt x="2028" y="553"/>
                </a:lnTo>
                <a:lnTo>
                  <a:pt x="2033" y="552"/>
                </a:lnTo>
                <a:lnTo>
                  <a:pt x="2034" y="552"/>
                </a:lnTo>
                <a:lnTo>
                  <a:pt x="2036" y="552"/>
                </a:lnTo>
                <a:lnTo>
                  <a:pt x="2037" y="551"/>
                </a:lnTo>
                <a:lnTo>
                  <a:pt x="2038" y="551"/>
                </a:lnTo>
                <a:lnTo>
                  <a:pt x="2039" y="551"/>
                </a:lnTo>
                <a:lnTo>
                  <a:pt x="2041" y="556"/>
                </a:lnTo>
                <a:lnTo>
                  <a:pt x="2046" y="552"/>
                </a:lnTo>
                <a:lnTo>
                  <a:pt x="2050" y="549"/>
                </a:lnTo>
                <a:lnTo>
                  <a:pt x="2053" y="547"/>
                </a:lnTo>
                <a:lnTo>
                  <a:pt x="2055" y="545"/>
                </a:lnTo>
                <a:lnTo>
                  <a:pt x="2051" y="541"/>
                </a:lnTo>
                <a:lnTo>
                  <a:pt x="2053" y="541"/>
                </a:lnTo>
                <a:lnTo>
                  <a:pt x="2056" y="544"/>
                </a:lnTo>
                <a:lnTo>
                  <a:pt x="2060" y="547"/>
                </a:lnTo>
                <a:lnTo>
                  <a:pt x="2062" y="539"/>
                </a:lnTo>
                <a:lnTo>
                  <a:pt x="2068" y="539"/>
                </a:lnTo>
                <a:lnTo>
                  <a:pt x="2067" y="549"/>
                </a:lnTo>
                <a:lnTo>
                  <a:pt x="2074" y="549"/>
                </a:lnTo>
                <a:lnTo>
                  <a:pt x="2074" y="553"/>
                </a:lnTo>
                <a:lnTo>
                  <a:pt x="2074" y="562"/>
                </a:lnTo>
                <a:lnTo>
                  <a:pt x="2076" y="561"/>
                </a:lnTo>
                <a:lnTo>
                  <a:pt x="2077" y="561"/>
                </a:lnTo>
                <a:lnTo>
                  <a:pt x="2079" y="561"/>
                </a:lnTo>
                <a:lnTo>
                  <a:pt x="2080" y="560"/>
                </a:lnTo>
                <a:lnTo>
                  <a:pt x="2081" y="560"/>
                </a:lnTo>
                <a:lnTo>
                  <a:pt x="2082" y="560"/>
                </a:lnTo>
                <a:lnTo>
                  <a:pt x="2083" y="560"/>
                </a:lnTo>
                <a:lnTo>
                  <a:pt x="2082" y="562"/>
                </a:lnTo>
                <a:lnTo>
                  <a:pt x="2081" y="565"/>
                </a:lnTo>
                <a:lnTo>
                  <a:pt x="2081" y="566"/>
                </a:lnTo>
                <a:lnTo>
                  <a:pt x="2080" y="566"/>
                </a:lnTo>
                <a:lnTo>
                  <a:pt x="2080" y="567"/>
                </a:lnTo>
                <a:lnTo>
                  <a:pt x="2080" y="568"/>
                </a:lnTo>
                <a:lnTo>
                  <a:pt x="2076" y="568"/>
                </a:lnTo>
                <a:lnTo>
                  <a:pt x="2074" y="568"/>
                </a:lnTo>
                <a:lnTo>
                  <a:pt x="2071" y="567"/>
                </a:lnTo>
                <a:lnTo>
                  <a:pt x="2071" y="568"/>
                </a:lnTo>
                <a:lnTo>
                  <a:pt x="2070" y="569"/>
                </a:lnTo>
                <a:lnTo>
                  <a:pt x="2070" y="570"/>
                </a:lnTo>
                <a:lnTo>
                  <a:pt x="2070" y="573"/>
                </a:lnTo>
                <a:lnTo>
                  <a:pt x="2070" y="574"/>
                </a:lnTo>
                <a:lnTo>
                  <a:pt x="2068" y="576"/>
                </a:lnTo>
                <a:lnTo>
                  <a:pt x="2068" y="578"/>
                </a:lnTo>
                <a:lnTo>
                  <a:pt x="2067" y="581"/>
                </a:lnTo>
                <a:lnTo>
                  <a:pt x="2071" y="582"/>
                </a:lnTo>
                <a:lnTo>
                  <a:pt x="2076" y="583"/>
                </a:lnTo>
                <a:lnTo>
                  <a:pt x="2076" y="584"/>
                </a:lnTo>
                <a:lnTo>
                  <a:pt x="2075" y="588"/>
                </a:lnTo>
                <a:lnTo>
                  <a:pt x="2075" y="590"/>
                </a:lnTo>
                <a:lnTo>
                  <a:pt x="2074" y="591"/>
                </a:lnTo>
                <a:lnTo>
                  <a:pt x="2062" y="591"/>
                </a:lnTo>
                <a:lnTo>
                  <a:pt x="2053" y="590"/>
                </a:lnTo>
                <a:lnTo>
                  <a:pt x="2051" y="594"/>
                </a:lnTo>
                <a:lnTo>
                  <a:pt x="2054" y="594"/>
                </a:lnTo>
                <a:lnTo>
                  <a:pt x="2054" y="600"/>
                </a:lnTo>
                <a:lnTo>
                  <a:pt x="2056" y="600"/>
                </a:lnTo>
                <a:lnTo>
                  <a:pt x="2057" y="600"/>
                </a:lnTo>
                <a:lnTo>
                  <a:pt x="2057" y="601"/>
                </a:lnTo>
                <a:lnTo>
                  <a:pt x="2056" y="601"/>
                </a:lnTo>
                <a:lnTo>
                  <a:pt x="2056" y="602"/>
                </a:lnTo>
                <a:lnTo>
                  <a:pt x="2055" y="602"/>
                </a:lnTo>
                <a:lnTo>
                  <a:pt x="2055" y="604"/>
                </a:lnTo>
                <a:lnTo>
                  <a:pt x="2054" y="606"/>
                </a:lnTo>
                <a:lnTo>
                  <a:pt x="2053" y="608"/>
                </a:lnTo>
                <a:lnTo>
                  <a:pt x="2051" y="609"/>
                </a:lnTo>
                <a:lnTo>
                  <a:pt x="2051" y="610"/>
                </a:lnTo>
                <a:lnTo>
                  <a:pt x="2051" y="611"/>
                </a:lnTo>
                <a:lnTo>
                  <a:pt x="2050" y="613"/>
                </a:lnTo>
                <a:lnTo>
                  <a:pt x="2049" y="616"/>
                </a:lnTo>
                <a:lnTo>
                  <a:pt x="2048" y="618"/>
                </a:lnTo>
                <a:lnTo>
                  <a:pt x="2047" y="619"/>
                </a:lnTo>
                <a:lnTo>
                  <a:pt x="2046" y="621"/>
                </a:lnTo>
                <a:lnTo>
                  <a:pt x="2046" y="623"/>
                </a:lnTo>
                <a:lnTo>
                  <a:pt x="2045" y="624"/>
                </a:lnTo>
                <a:lnTo>
                  <a:pt x="2043" y="627"/>
                </a:lnTo>
                <a:lnTo>
                  <a:pt x="2042" y="627"/>
                </a:lnTo>
                <a:lnTo>
                  <a:pt x="2042" y="628"/>
                </a:lnTo>
                <a:lnTo>
                  <a:pt x="2041" y="630"/>
                </a:lnTo>
                <a:lnTo>
                  <a:pt x="2040" y="632"/>
                </a:lnTo>
                <a:lnTo>
                  <a:pt x="2039" y="635"/>
                </a:lnTo>
                <a:lnTo>
                  <a:pt x="2039" y="636"/>
                </a:lnTo>
                <a:lnTo>
                  <a:pt x="2038" y="638"/>
                </a:lnTo>
                <a:lnTo>
                  <a:pt x="2037" y="641"/>
                </a:lnTo>
                <a:lnTo>
                  <a:pt x="2036" y="642"/>
                </a:lnTo>
                <a:lnTo>
                  <a:pt x="2033" y="642"/>
                </a:lnTo>
                <a:lnTo>
                  <a:pt x="2034" y="642"/>
                </a:lnTo>
                <a:lnTo>
                  <a:pt x="2036" y="643"/>
                </a:lnTo>
                <a:lnTo>
                  <a:pt x="2037" y="646"/>
                </a:lnTo>
                <a:lnTo>
                  <a:pt x="2037" y="647"/>
                </a:lnTo>
                <a:lnTo>
                  <a:pt x="2038" y="650"/>
                </a:lnTo>
                <a:lnTo>
                  <a:pt x="2038" y="652"/>
                </a:lnTo>
                <a:lnTo>
                  <a:pt x="2042" y="649"/>
                </a:lnTo>
                <a:lnTo>
                  <a:pt x="2046" y="652"/>
                </a:lnTo>
                <a:lnTo>
                  <a:pt x="2043" y="653"/>
                </a:lnTo>
                <a:lnTo>
                  <a:pt x="2040" y="657"/>
                </a:lnTo>
                <a:lnTo>
                  <a:pt x="2039" y="658"/>
                </a:lnTo>
                <a:lnTo>
                  <a:pt x="2040" y="659"/>
                </a:lnTo>
                <a:lnTo>
                  <a:pt x="2040" y="661"/>
                </a:lnTo>
                <a:lnTo>
                  <a:pt x="2040" y="662"/>
                </a:lnTo>
                <a:lnTo>
                  <a:pt x="2040" y="663"/>
                </a:lnTo>
                <a:lnTo>
                  <a:pt x="2041" y="667"/>
                </a:lnTo>
                <a:lnTo>
                  <a:pt x="2041" y="668"/>
                </a:lnTo>
                <a:lnTo>
                  <a:pt x="2041" y="669"/>
                </a:lnTo>
                <a:lnTo>
                  <a:pt x="2039" y="668"/>
                </a:lnTo>
                <a:lnTo>
                  <a:pt x="2038" y="674"/>
                </a:lnTo>
                <a:lnTo>
                  <a:pt x="2038" y="676"/>
                </a:lnTo>
                <a:lnTo>
                  <a:pt x="2037" y="682"/>
                </a:lnTo>
                <a:lnTo>
                  <a:pt x="2041" y="682"/>
                </a:lnTo>
                <a:lnTo>
                  <a:pt x="2042" y="682"/>
                </a:lnTo>
                <a:lnTo>
                  <a:pt x="2042" y="683"/>
                </a:lnTo>
                <a:lnTo>
                  <a:pt x="2045" y="683"/>
                </a:lnTo>
                <a:lnTo>
                  <a:pt x="2047" y="683"/>
                </a:lnTo>
                <a:lnTo>
                  <a:pt x="2048" y="683"/>
                </a:lnTo>
                <a:lnTo>
                  <a:pt x="2049" y="683"/>
                </a:lnTo>
                <a:lnTo>
                  <a:pt x="2051" y="683"/>
                </a:lnTo>
                <a:lnTo>
                  <a:pt x="2053" y="683"/>
                </a:lnTo>
                <a:lnTo>
                  <a:pt x="2054" y="683"/>
                </a:lnTo>
                <a:lnTo>
                  <a:pt x="2055" y="683"/>
                </a:lnTo>
                <a:lnTo>
                  <a:pt x="2057" y="683"/>
                </a:lnTo>
                <a:lnTo>
                  <a:pt x="2058" y="683"/>
                </a:lnTo>
                <a:lnTo>
                  <a:pt x="2059" y="683"/>
                </a:lnTo>
                <a:lnTo>
                  <a:pt x="2060" y="683"/>
                </a:lnTo>
                <a:lnTo>
                  <a:pt x="2063" y="683"/>
                </a:lnTo>
                <a:lnTo>
                  <a:pt x="2064" y="683"/>
                </a:lnTo>
                <a:lnTo>
                  <a:pt x="2065" y="683"/>
                </a:lnTo>
                <a:lnTo>
                  <a:pt x="2066" y="683"/>
                </a:lnTo>
                <a:lnTo>
                  <a:pt x="2068" y="683"/>
                </a:lnTo>
                <a:lnTo>
                  <a:pt x="2070" y="683"/>
                </a:lnTo>
                <a:lnTo>
                  <a:pt x="2071" y="683"/>
                </a:lnTo>
                <a:lnTo>
                  <a:pt x="2072" y="683"/>
                </a:lnTo>
                <a:lnTo>
                  <a:pt x="2073" y="683"/>
                </a:lnTo>
                <a:lnTo>
                  <a:pt x="2073" y="678"/>
                </a:lnTo>
                <a:lnTo>
                  <a:pt x="2074" y="678"/>
                </a:lnTo>
                <a:lnTo>
                  <a:pt x="2075" y="678"/>
                </a:lnTo>
                <a:lnTo>
                  <a:pt x="2076" y="678"/>
                </a:lnTo>
                <a:lnTo>
                  <a:pt x="2077" y="678"/>
                </a:lnTo>
                <a:lnTo>
                  <a:pt x="2079" y="678"/>
                </a:lnTo>
                <a:lnTo>
                  <a:pt x="2080" y="677"/>
                </a:lnTo>
                <a:lnTo>
                  <a:pt x="2082" y="677"/>
                </a:lnTo>
                <a:lnTo>
                  <a:pt x="2083" y="677"/>
                </a:lnTo>
                <a:lnTo>
                  <a:pt x="2084" y="677"/>
                </a:lnTo>
                <a:lnTo>
                  <a:pt x="2089" y="676"/>
                </a:lnTo>
                <a:lnTo>
                  <a:pt x="2092" y="675"/>
                </a:lnTo>
                <a:lnTo>
                  <a:pt x="2094" y="675"/>
                </a:lnTo>
                <a:lnTo>
                  <a:pt x="2096" y="675"/>
                </a:lnTo>
                <a:lnTo>
                  <a:pt x="2097" y="674"/>
                </a:lnTo>
                <a:lnTo>
                  <a:pt x="2098" y="674"/>
                </a:lnTo>
                <a:lnTo>
                  <a:pt x="2099" y="674"/>
                </a:lnTo>
                <a:lnTo>
                  <a:pt x="2099" y="675"/>
                </a:lnTo>
                <a:lnTo>
                  <a:pt x="2100" y="676"/>
                </a:lnTo>
                <a:lnTo>
                  <a:pt x="2102" y="676"/>
                </a:lnTo>
                <a:lnTo>
                  <a:pt x="2105" y="678"/>
                </a:lnTo>
                <a:lnTo>
                  <a:pt x="2108" y="679"/>
                </a:lnTo>
                <a:lnTo>
                  <a:pt x="2113" y="682"/>
                </a:lnTo>
                <a:lnTo>
                  <a:pt x="2116" y="683"/>
                </a:lnTo>
                <a:lnTo>
                  <a:pt x="2116" y="684"/>
                </a:lnTo>
                <a:lnTo>
                  <a:pt x="2116" y="686"/>
                </a:lnTo>
                <a:lnTo>
                  <a:pt x="2121" y="686"/>
                </a:lnTo>
                <a:lnTo>
                  <a:pt x="2126" y="691"/>
                </a:lnTo>
                <a:lnTo>
                  <a:pt x="2127" y="691"/>
                </a:lnTo>
                <a:lnTo>
                  <a:pt x="2130" y="691"/>
                </a:lnTo>
                <a:lnTo>
                  <a:pt x="2133" y="689"/>
                </a:lnTo>
                <a:lnTo>
                  <a:pt x="2134" y="685"/>
                </a:lnTo>
                <a:lnTo>
                  <a:pt x="2142" y="688"/>
                </a:lnTo>
                <a:lnTo>
                  <a:pt x="2153" y="693"/>
                </a:lnTo>
                <a:lnTo>
                  <a:pt x="2168" y="701"/>
                </a:lnTo>
                <a:lnTo>
                  <a:pt x="2167" y="702"/>
                </a:lnTo>
                <a:lnTo>
                  <a:pt x="2168" y="702"/>
                </a:lnTo>
                <a:lnTo>
                  <a:pt x="2166" y="704"/>
                </a:lnTo>
                <a:lnTo>
                  <a:pt x="2167" y="706"/>
                </a:lnTo>
                <a:lnTo>
                  <a:pt x="2166" y="709"/>
                </a:lnTo>
                <a:lnTo>
                  <a:pt x="2167" y="710"/>
                </a:lnTo>
                <a:lnTo>
                  <a:pt x="2169" y="711"/>
                </a:lnTo>
                <a:lnTo>
                  <a:pt x="2170" y="711"/>
                </a:lnTo>
                <a:lnTo>
                  <a:pt x="2170" y="712"/>
                </a:lnTo>
                <a:lnTo>
                  <a:pt x="2170" y="713"/>
                </a:lnTo>
                <a:lnTo>
                  <a:pt x="2169" y="714"/>
                </a:lnTo>
                <a:lnTo>
                  <a:pt x="2168" y="714"/>
                </a:lnTo>
                <a:lnTo>
                  <a:pt x="2168" y="716"/>
                </a:lnTo>
                <a:lnTo>
                  <a:pt x="2170" y="716"/>
                </a:lnTo>
                <a:lnTo>
                  <a:pt x="2175" y="716"/>
                </a:lnTo>
                <a:lnTo>
                  <a:pt x="2177" y="716"/>
                </a:lnTo>
                <a:lnTo>
                  <a:pt x="2181" y="716"/>
                </a:lnTo>
                <a:lnTo>
                  <a:pt x="2184" y="716"/>
                </a:lnTo>
                <a:lnTo>
                  <a:pt x="2186" y="716"/>
                </a:lnTo>
                <a:lnTo>
                  <a:pt x="2187" y="716"/>
                </a:lnTo>
                <a:lnTo>
                  <a:pt x="2190" y="716"/>
                </a:lnTo>
                <a:lnTo>
                  <a:pt x="2190" y="717"/>
                </a:lnTo>
                <a:lnTo>
                  <a:pt x="2189" y="718"/>
                </a:lnTo>
                <a:lnTo>
                  <a:pt x="2189" y="719"/>
                </a:lnTo>
                <a:lnTo>
                  <a:pt x="2189" y="720"/>
                </a:lnTo>
                <a:lnTo>
                  <a:pt x="2190" y="720"/>
                </a:lnTo>
                <a:lnTo>
                  <a:pt x="2191" y="720"/>
                </a:lnTo>
                <a:lnTo>
                  <a:pt x="2194" y="720"/>
                </a:lnTo>
                <a:lnTo>
                  <a:pt x="2193" y="724"/>
                </a:lnTo>
                <a:lnTo>
                  <a:pt x="2193" y="726"/>
                </a:lnTo>
                <a:lnTo>
                  <a:pt x="2193" y="729"/>
                </a:lnTo>
                <a:lnTo>
                  <a:pt x="2193" y="733"/>
                </a:lnTo>
                <a:lnTo>
                  <a:pt x="2193" y="734"/>
                </a:lnTo>
                <a:lnTo>
                  <a:pt x="2193" y="735"/>
                </a:lnTo>
                <a:lnTo>
                  <a:pt x="2193" y="737"/>
                </a:lnTo>
                <a:lnTo>
                  <a:pt x="2193" y="738"/>
                </a:lnTo>
                <a:lnTo>
                  <a:pt x="2193" y="741"/>
                </a:lnTo>
                <a:lnTo>
                  <a:pt x="2192" y="743"/>
                </a:lnTo>
                <a:lnTo>
                  <a:pt x="2192" y="744"/>
                </a:lnTo>
                <a:lnTo>
                  <a:pt x="2192" y="745"/>
                </a:lnTo>
                <a:lnTo>
                  <a:pt x="2194" y="746"/>
                </a:lnTo>
                <a:lnTo>
                  <a:pt x="2197" y="746"/>
                </a:lnTo>
                <a:lnTo>
                  <a:pt x="2198" y="747"/>
                </a:lnTo>
                <a:lnTo>
                  <a:pt x="2199" y="747"/>
                </a:lnTo>
                <a:lnTo>
                  <a:pt x="2200" y="747"/>
                </a:lnTo>
                <a:lnTo>
                  <a:pt x="2201" y="747"/>
                </a:lnTo>
                <a:lnTo>
                  <a:pt x="2201" y="746"/>
                </a:lnTo>
                <a:lnTo>
                  <a:pt x="2201" y="745"/>
                </a:lnTo>
                <a:lnTo>
                  <a:pt x="2201" y="744"/>
                </a:lnTo>
                <a:lnTo>
                  <a:pt x="2203" y="744"/>
                </a:lnTo>
                <a:lnTo>
                  <a:pt x="2205" y="744"/>
                </a:lnTo>
                <a:lnTo>
                  <a:pt x="2206" y="745"/>
                </a:lnTo>
                <a:lnTo>
                  <a:pt x="2207" y="745"/>
                </a:lnTo>
                <a:lnTo>
                  <a:pt x="2208" y="745"/>
                </a:lnTo>
                <a:lnTo>
                  <a:pt x="2210" y="745"/>
                </a:lnTo>
                <a:lnTo>
                  <a:pt x="2211" y="745"/>
                </a:lnTo>
                <a:lnTo>
                  <a:pt x="2212" y="747"/>
                </a:lnTo>
                <a:lnTo>
                  <a:pt x="2214" y="750"/>
                </a:lnTo>
                <a:lnTo>
                  <a:pt x="2214" y="751"/>
                </a:lnTo>
                <a:lnTo>
                  <a:pt x="2215" y="752"/>
                </a:lnTo>
                <a:lnTo>
                  <a:pt x="2215" y="754"/>
                </a:lnTo>
                <a:lnTo>
                  <a:pt x="2216" y="755"/>
                </a:lnTo>
                <a:lnTo>
                  <a:pt x="2217" y="759"/>
                </a:lnTo>
                <a:lnTo>
                  <a:pt x="2218" y="760"/>
                </a:lnTo>
                <a:lnTo>
                  <a:pt x="2218" y="762"/>
                </a:lnTo>
                <a:lnTo>
                  <a:pt x="2219" y="763"/>
                </a:lnTo>
                <a:lnTo>
                  <a:pt x="2219" y="764"/>
                </a:lnTo>
                <a:lnTo>
                  <a:pt x="2220" y="765"/>
                </a:lnTo>
                <a:lnTo>
                  <a:pt x="2222" y="769"/>
                </a:lnTo>
                <a:lnTo>
                  <a:pt x="2225" y="778"/>
                </a:lnTo>
                <a:lnTo>
                  <a:pt x="2223" y="777"/>
                </a:lnTo>
                <a:lnTo>
                  <a:pt x="2214" y="777"/>
                </a:lnTo>
                <a:lnTo>
                  <a:pt x="2214" y="778"/>
                </a:lnTo>
                <a:lnTo>
                  <a:pt x="2214" y="779"/>
                </a:lnTo>
                <a:lnTo>
                  <a:pt x="2214" y="780"/>
                </a:lnTo>
                <a:lnTo>
                  <a:pt x="2214" y="782"/>
                </a:lnTo>
                <a:lnTo>
                  <a:pt x="2214" y="785"/>
                </a:lnTo>
                <a:lnTo>
                  <a:pt x="2214" y="786"/>
                </a:lnTo>
                <a:lnTo>
                  <a:pt x="2214" y="787"/>
                </a:lnTo>
                <a:lnTo>
                  <a:pt x="2214" y="788"/>
                </a:lnTo>
                <a:lnTo>
                  <a:pt x="2214" y="789"/>
                </a:lnTo>
                <a:lnTo>
                  <a:pt x="2214" y="790"/>
                </a:lnTo>
                <a:lnTo>
                  <a:pt x="2214" y="792"/>
                </a:lnTo>
                <a:lnTo>
                  <a:pt x="2215" y="793"/>
                </a:lnTo>
                <a:lnTo>
                  <a:pt x="2215" y="794"/>
                </a:lnTo>
                <a:lnTo>
                  <a:pt x="2215" y="795"/>
                </a:lnTo>
                <a:lnTo>
                  <a:pt x="2215" y="796"/>
                </a:lnTo>
                <a:lnTo>
                  <a:pt x="2215" y="798"/>
                </a:lnTo>
                <a:lnTo>
                  <a:pt x="2215" y="800"/>
                </a:lnTo>
                <a:lnTo>
                  <a:pt x="2215" y="801"/>
                </a:lnTo>
                <a:lnTo>
                  <a:pt x="2215" y="802"/>
                </a:lnTo>
                <a:lnTo>
                  <a:pt x="2215" y="803"/>
                </a:lnTo>
                <a:lnTo>
                  <a:pt x="2215" y="804"/>
                </a:lnTo>
                <a:lnTo>
                  <a:pt x="2215" y="805"/>
                </a:lnTo>
                <a:lnTo>
                  <a:pt x="2216" y="807"/>
                </a:lnTo>
                <a:lnTo>
                  <a:pt x="2215" y="807"/>
                </a:lnTo>
                <a:lnTo>
                  <a:pt x="2214" y="807"/>
                </a:lnTo>
                <a:lnTo>
                  <a:pt x="2212" y="807"/>
                </a:lnTo>
                <a:lnTo>
                  <a:pt x="2211" y="807"/>
                </a:lnTo>
                <a:lnTo>
                  <a:pt x="2210" y="807"/>
                </a:lnTo>
                <a:lnTo>
                  <a:pt x="2209" y="807"/>
                </a:lnTo>
                <a:lnTo>
                  <a:pt x="2208" y="807"/>
                </a:lnTo>
                <a:lnTo>
                  <a:pt x="2207" y="807"/>
                </a:lnTo>
                <a:lnTo>
                  <a:pt x="2206" y="809"/>
                </a:lnTo>
                <a:lnTo>
                  <a:pt x="2205" y="809"/>
                </a:lnTo>
                <a:lnTo>
                  <a:pt x="2203" y="809"/>
                </a:lnTo>
                <a:lnTo>
                  <a:pt x="2202" y="809"/>
                </a:lnTo>
                <a:lnTo>
                  <a:pt x="2201" y="810"/>
                </a:lnTo>
                <a:lnTo>
                  <a:pt x="2200" y="811"/>
                </a:lnTo>
                <a:lnTo>
                  <a:pt x="2199" y="811"/>
                </a:lnTo>
                <a:lnTo>
                  <a:pt x="2198" y="811"/>
                </a:lnTo>
                <a:lnTo>
                  <a:pt x="2197" y="811"/>
                </a:lnTo>
                <a:lnTo>
                  <a:pt x="2195" y="810"/>
                </a:lnTo>
                <a:lnTo>
                  <a:pt x="2193" y="809"/>
                </a:lnTo>
                <a:lnTo>
                  <a:pt x="2194" y="807"/>
                </a:lnTo>
                <a:lnTo>
                  <a:pt x="2194" y="806"/>
                </a:lnTo>
                <a:lnTo>
                  <a:pt x="2194" y="804"/>
                </a:lnTo>
                <a:lnTo>
                  <a:pt x="2194" y="803"/>
                </a:lnTo>
                <a:lnTo>
                  <a:pt x="2195" y="797"/>
                </a:lnTo>
                <a:lnTo>
                  <a:pt x="2195" y="789"/>
                </a:lnTo>
                <a:lnTo>
                  <a:pt x="2197" y="785"/>
                </a:lnTo>
                <a:lnTo>
                  <a:pt x="2197" y="784"/>
                </a:lnTo>
                <a:lnTo>
                  <a:pt x="2195" y="784"/>
                </a:lnTo>
                <a:lnTo>
                  <a:pt x="2193" y="782"/>
                </a:lnTo>
                <a:lnTo>
                  <a:pt x="2191" y="782"/>
                </a:lnTo>
                <a:lnTo>
                  <a:pt x="2191" y="781"/>
                </a:lnTo>
                <a:lnTo>
                  <a:pt x="2190" y="779"/>
                </a:lnTo>
                <a:lnTo>
                  <a:pt x="2190" y="778"/>
                </a:lnTo>
                <a:lnTo>
                  <a:pt x="2190" y="777"/>
                </a:lnTo>
                <a:lnTo>
                  <a:pt x="2189" y="773"/>
                </a:lnTo>
                <a:lnTo>
                  <a:pt x="2189" y="772"/>
                </a:lnTo>
                <a:lnTo>
                  <a:pt x="2189" y="771"/>
                </a:lnTo>
                <a:lnTo>
                  <a:pt x="2187" y="770"/>
                </a:lnTo>
                <a:lnTo>
                  <a:pt x="2187" y="769"/>
                </a:lnTo>
                <a:lnTo>
                  <a:pt x="2186" y="768"/>
                </a:lnTo>
                <a:lnTo>
                  <a:pt x="2186" y="767"/>
                </a:lnTo>
                <a:lnTo>
                  <a:pt x="2185" y="764"/>
                </a:lnTo>
                <a:lnTo>
                  <a:pt x="2184" y="765"/>
                </a:lnTo>
                <a:lnTo>
                  <a:pt x="2183" y="763"/>
                </a:lnTo>
                <a:lnTo>
                  <a:pt x="2184" y="763"/>
                </a:lnTo>
                <a:lnTo>
                  <a:pt x="2184" y="762"/>
                </a:lnTo>
                <a:lnTo>
                  <a:pt x="2184" y="761"/>
                </a:lnTo>
                <a:lnTo>
                  <a:pt x="2184" y="760"/>
                </a:lnTo>
                <a:lnTo>
                  <a:pt x="2183" y="759"/>
                </a:lnTo>
                <a:lnTo>
                  <a:pt x="2184" y="758"/>
                </a:lnTo>
                <a:lnTo>
                  <a:pt x="2185" y="758"/>
                </a:lnTo>
                <a:lnTo>
                  <a:pt x="2186" y="756"/>
                </a:lnTo>
                <a:lnTo>
                  <a:pt x="2187" y="756"/>
                </a:lnTo>
                <a:lnTo>
                  <a:pt x="2189" y="755"/>
                </a:lnTo>
                <a:lnTo>
                  <a:pt x="2190" y="753"/>
                </a:lnTo>
                <a:lnTo>
                  <a:pt x="2189" y="752"/>
                </a:lnTo>
                <a:lnTo>
                  <a:pt x="2189" y="748"/>
                </a:lnTo>
                <a:lnTo>
                  <a:pt x="2187" y="747"/>
                </a:lnTo>
                <a:lnTo>
                  <a:pt x="2187" y="746"/>
                </a:lnTo>
                <a:lnTo>
                  <a:pt x="2187" y="745"/>
                </a:lnTo>
                <a:lnTo>
                  <a:pt x="2189" y="744"/>
                </a:lnTo>
                <a:lnTo>
                  <a:pt x="2187" y="744"/>
                </a:lnTo>
                <a:lnTo>
                  <a:pt x="2178" y="743"/>
                </a:lnTo>
                <a:lnTo>
                  <a:pt x="2176" y="743"/>
                </a:lnTo>
                <a:lnTo>
                  <a:pt x="2169" y="743"/>
                </a:lnTo>
                <a:lnTo>
                  <a:pt x="2167" y="743"/>
                </a:lnTo>
                <a:lnTo>
                  <a:pt x="2166" y="742"/>
                </a:lnTo>
                <a:lnTo>
                  <a:pt x="2163" y="742"/>
                </a:lnTo>
                <a:lnTo>
                  <a:pt x="2158" y="742"/>
                </a:lnTo>
                <a:lnTo>
                  <a:pt x="2157" y="742"/>
                </a:lnTo>
                <a:lnTo>
                  <a:pt x="2153" y="742"/>
                </a:lnTo>
                <a:lnTo>
                  <a:pt x="2153" y="746"/>
                </a:lnTo>
                <a:lnTo>
                  <a:pt x="2150" y="746"/>
                </a:lnTo>
                <a:lnTo>
                  <a:pt x="2147" y="746"/>
                </a:lnTo>
                <a:lnTo>
                  <a:pt x="2147" y="744"/>
                </a:lnTo>
                <a:lnTo>
                  <a:pt x="2142" y="744"/>
                </a:lnTo>
                <a:lnTo>
                  <a:pt x="2142" y="742"/>
                </a:lnTo>
                <a:lnTo>
                  <a:pt x="2142" y="741"/>
                </a:lnTo>
                <a:lnTo>
                  <a:pt x="2142" y="739"/>
                </a:lnTo>
                <a:lnTo>
                  <a:pt x="2142" y="735"/>
                </a:lnTo>
                <a:lnTo>
                  <a:pt x="2142" y="727"/>
                </a:lnTo>
                <a:lnTo>
                  <a:pt x="2124" y="726"/>
                </a:lnTo>
                <a:lnTo>
                  <a:pt x="2125" y="721"/>
                </a:lnTo>
                <a:lnTo>
                  <a:pt x="2126" y="719"/>
                </a:lnTo>
                <a:lnTo>
                  <a:pt x="2133" y="716"/>
                </a:lnTo>
                <a:lnTo>
                  <a:pt x="2132" y="712"/>
                </a:lnTo>
                <a:lnTo>
                  <a:pt x="2130" y="712"/>
                </a:lnTo>
                <a:lnTo>
                  <a:pt x="2126" y="711"/>
                </a:lnTo>
                <a:lnTo>
                  <a:pt x="2125" y="710"/>
                </a:lnTo>
                <a:lnTo>
                  <a:pt x="2123" y="708"/>
                </a:lnTo>
                <a:lnTo>
                  <a:pt x="2122" y="708"/>
                </a:lnTo>
                <a:lnTo>
                  <a:pt x="2121" y="705"/>
                </a:lnTo>
                <a:lnTo>
                  <a:pt x="2117" y="704"/>
                </a:lnTo>
                <a:lnTo>
                  <a:pt x="2116" y="702"/>
                </a:lnTo>
                <a:lnTo>
                  <a:pt x="2115" y="701"/>
                </a:lnTo>
                <a:lnTo>
                  <a:pt x="2115" y="700"/>
                </a:lnTo>
                <a:lnTo>
                  <a:pt x="2109" y="700"/>
                </a:lnTo>
                <a:lnTo>
                  <a:pt x="2107" y="694"/>
                </a:lnTo>
                <a:lnTo>
                  <a:pt x="2106" y="694"/>
                </a:lnTo>
                <a:lnTo>
                  <a:pt x="2102" y="694"/>
                </a:lnTo>
                <a:lnTo>
                  <a:pt x="2098" y="694"/>
                </a:lnTo>
                <a:lnTo>
                  <a:pt x="2094" y="695"/>
                </a:lnTo>
                <a:lnTo>
                  <a:pt x="2091" y="696"/>
                </a:lnTo>
                <a:lnTo>
                  <a:pt x="2089" y="697"/>
                </a:lnTo>
                <a:lnTo>
                  <a:pt x="2087" y="697"/>
                </a:lnTo>
                <a:lnTo>
                  <a:pt x="2085" y="699"/>
                </a:lnTo>
                <a:lnTo>
                  <a:pt x="2084" y="699"/>
                </a:lnTo>
                <a:lnTo>
                  <a:pt x="2082" y="699"/>
                </a:lnTo>
                <a:lnTo>
                  <a:pt x="2073" y="697"/>
                </a:lnTo>
                <a:lnTo>
                  <a:pt x="2073" y="700"/>
                </a:lnTo>
                <a:lnTo>
                  <a:pt x="2073" y="702"/>
                </a:lnTo>
                <a:lnTo>
                  <a:pt x="2072" y="703"/>
                </a:lnTo>
                <a:lnTo>
                  <a:pt x="2072" y="705"/>
                </a:lnTo>
                <a:lnTo>
                  <a:pt x="2072" y="706"/>
                </a:lnTo>
                <a:lnTo>
                  <a:pt x="2072" y="709"/>
                </a:lnTo>
                <a:lnTo>
                  <a:pt x="2070" y="709"/>
                </a:lnTo>
                <a:lnTo>
                  <a:pt x="2068" y="709"/>
                </a:lnTo>
                <a:lnTo>
                  <a:pt x="2067" y="709"/>
                </a:lnTo>
                <a:lnTo>
                  <a:pt x="2064" y="709"/>
                </a:lnTo>
                <a:lnTo>
                  <a:pt x="2063" y="709"/>
                </a:lnTo>
                <a:lnTo>
                  <a:pt x="2062" y="709"/>
                </a:lnTo>
                <a:lnTo>
                  <a:pt x="2060" y="709"/>
                </a:lnTo>
                <a:lnTo>
                  <a:pt x="2057" y="709"/>
                </a:lnTo>
                <a:lnTo>
                  <a:pt x="2055" y="709"/>
                </a:lnTo>
                <a:lnTo>
                  <a:pt x="2054" y="709"/>
                </a:lnTo>
                <a:lnTo>
                  <a:pt x="2053" y="709"/>
                </a:lnTo>
                <a:lnTo>
                  <a:pt x="2051" y="709"/>
                </a:lnTo>
                <a:lnTo>
                  <a:pt x="2046" y="709"/>
                </a:lnTo>
                <a:lnTo>
                  <a:pt x="2043" y="709"/>
                </a:lnTo>
                <a:lnTo>
                  <a:pt x="2042" y="709"/>
                </a:lnTo>
                <a:lnTo>
                  <a:pt x="2040" y="709"/>
                </a:lnTo>
                <a:lnTo>
                  <a:pt x="2036" y="709"/>
                </a:lnTo>
                <a:lnTo>
                  <a:pt x="2034" y="709"/>
                </a:lnTo>
                <a:lnTo>
                  <a:pt x="2029" y="709"/>
                </a:lnTo>
                <a:lnTo>
                  <a:pt x="2026" y="709"/>
                </a:lnTo>
                <a:lnTo>
                  <a:pt x="2026" y="710"/>
                </a:lnTo>
                <a:lnTo>
                  <a:pt x="2028" y="712"/>
                </a:lnTo>
                <a:lnTo>
                  <a:pt x="2028" y="714"/>
                </a:lnTo>
                <a:lnTo>
                  <a:pt x="2026" y="716"/>
                </a:lnTo>
                <a:lnTo>
                  <a:pt x="2025" y="716"/>
                </a:lnTo>
                <a:lnTo>
                  <a:pt x="2024" y="716"/>
                </a:lnTo>
                <a:lnTo>
                  <a:pt x="2022" y="716"/>
                </a:lnTo>
                <a:lnTo>
                  <a:pt x="2023" y="717"/>
                </a:lnTo>
                <a:lnTo>
                  <a:pt x="2023" y="719"/>
                </a:lnTo>
                <a:lnTo>
                  <a:pt x="2023" y="720"/>
                </a:lnTo>
                <a:lnTo>
                  <a:pt x="2023" y="721"/>
                </a:lnTo>
                <a:lnTo>
                  <a:pt x="2024" y="724"/>
                </a:lnTo>
                <a:lnTo>
                  <a:pt x="2024" y="725"/>
                </a:lnTo>
                <a:lnTo>
                  <a:pt x="2030" y="724"/>
                </a:lnTo>
                <a:lnTo>
                  <a:pt x="2030" y="726"/>
                </a:lnTo>
                <a:lnTo>
                  <a:pt x="2030" y="727"/>
                </a:lnTo>
                <a:lnTo>
                  <a:pt x="2030" y="728"/>
                </a:lnTo>
                <a:lnTo>
                  <a:pt x="2030" y="729"/>
                </a:lnTo>
                <a:lnTo>
                  <a:pt x="2031" y="731"/>
                </a:lnTo>
                <a:lnTo>
                  <a:pt x="2030" y="731"/>
                </a:lnTo>
                <a:lnTo>
                  <a:pt x="2025" y="736"/>
                </a:lnTo>
                <a:lnTo>
                  <a:pt x="2026" y="737"/>
                </a:lnTo>
                <a:lnTo>
                  <a:pt x="2026" y="739"/>
                </a:lnTo>
                <a:lnTo>
                  <a:pt x="2026" y="741"/>
                </a:lnTo>
                <a:lnTo>
                  <a:pt x="2026" y="743"/>
                </a:lnTo>
                <a:lnTo>
                  <a:pt x="2028" y="743"/>
                </a:lnTo>
                <a:lnTo>
                  <a:pt x="2028" y="744"/>
                </a:lnTo>
                <a:lnTo>
                  <a:pt x="2028" y="745"/>
                </a:lnTo>
                <a:lnTo>
                  <a:pt x="2026" y="745"/>
                </a:lnTo>
                <a:lnTo>
                  <a:pt x="2026" y="747"/>
                </a:lnTo>
                <a:lnTo>
                  <a:pt x="2026" y="750"/>
                </a:lnTo>
                <a:lnTo>
                  <a:pt x="2026" y="751"/>
                </a:lnTo>
                <a:lnTo>
                  <a:pt x="2028" y="751"/>
                </a:lnTo>
                <a:lnTo>
                  <a:pt x="2032" y="750"/>
                </a:lnTo>
                <a:lnTo>
                  <a:pt x="2032" y="751"/>
                </a:lnTo>
                <a:lnTo>
                  <a:pt x="2032" y="753"/>
                </a:lnTo>
                <a:lnTo>
                  <a:pt x="2028" y="753"/>
                </a:lnTo>
                <a:lnTo>
                  <a:pt x="2026" y="754"/>
                </a:lnTo>
                <a:lnTo>
                  <a:pt x="2026" y="755"/>
                </a:lnTo>
                <a:lnTo>
                  <a:pt x="2026" y="756"/>
                </a:lnTo>
                <a:lnTo>
                  <a:pt x="2026" y="758"/>
                </a:lnTo>
                <a:lnTo>
                  <a:pt x="2028" y="759"/>
                </a:lnTo>
                <a:lnTo>
                  <a:pt x="2028" y="760"/>
                </a:lnTo>
                <a:lnTo>
                  <a:pt x="2028" y="762"/>
                </a:lnTo>
                <a:lnTo>
                  <a:pt x="2028" y="764"/>
                </a:lnTo>
                <a:lnTo>
                  <a:pt x="2028" y="767"/>
                </a:lnTo>
                <a:lnTo>
                  <a:pt x="2028" y="768"/>
                </a:lnTo>
                <a:lnTo>
                  <a:pt x="2028" y="769"/>
                </a:lnTo>
                <a:lnTo>
                  <a:pt x="2029" y="772"/>
                </a:lnTo>
                <a:lnTo>
                  <a:pt x="2029" y="775"/>
                </a:lnTo>
                <a:lnTo>
                  <a:pt x="2029" y="776"/>
                </a:lnTo>
                <a:lnTo>
                  <a:pt x="2029" y="777"/>
                </a:lnTo>
                <a:lnTo>
                  <a:pt x="2029" y="779"/>
                </a:lnTo>
                <a:lnTo>
                  <a:pt x="2030" y="779"/>
                </a:lnTo>
                <a:lnTo>
                  <a:pt x="2032" y="779"/>
                </a:lnTo>
                <a:lnTo>
                  <a:pt x="2036" y="779"/>
                </a:lnTo>
                <a:lnTo>
                  <a:pt x="2036" y="781"/>
                </a:lnTo>
                <a:lnTo>
                  <a:pt x="2037" y="782"/>
                </a:lnTo>
                <a:lnTo>
                  <a:pt x="2039" y="785"/>
                </a:lnTo>
                <a:lnTo>
                  <a:pt x="2042" y="785"/>
                </a:lnTo>
                <a:lnTo>
                  <a:pt x="2043" y="785"/>
                </a:lnTo>
                <a:lnTo>
                  <a:pt x="2046" y="785"/>
                </a:lnTo>
                <a:lnTo>
                  <a:pt x="2047" y="785"/>
                </a:lnTo>
                <a:lnTo>
                  <a:pt x="2048" y="785"/>
                </a:lnTo>
                <a:lnTo>
                  <a:pt x="2050" y="785"/>
                </a:lnTo>
                <a:lnTo>
                  <a:pt x="2054" y="786"/>
                </a:lnTo>
                <a:lnTo>
                  <a:pt x="2059" y="786"/>
                </a:lnTo>
                <a:lnTo>
                  <a:pt x="2062" y="786"/>
                </a:lnTo>
                <a:lnTo>
                  <a:pt x="2062" y="795"/>
                </a:lnTo>
                <a:lnTo>
                  <a:pt x="2062" y="804"/>
                </a:lnTo>
                <a:lnTo>
                  <a:pt x="2060" y="817"/>
                </a:lnTo>
                <a:lnTo>
                  <a:pt x="2060" y="828"/>
                </a:lnTo>
                <a:lnTo>
                  <a:pt x="2059" y="828"/>
                </a:lnTo>
                <a:lnTo>
                  <a:pt x="2058" y="828"/>
                </a:lnTo>
                <a:lnTo>
                  <a:pt x="2057" y="837"/>
                </a:lnTo>
                <a:lnTo>
                  <a:pt x="2058" y="838"/>
                </a:lnTo>
                <a:lnTo>
                  <a:pt x="2057" y="839"/>
                </a:lnTo>
                <a:lnTo>
                  <a:pt x="2057" y="841"/>
                </a:lnTo>
                <a:lnTo>
                  <a:pt x="2057" y="843"/>
                </a:lnTo>
                <a:lnTo>
                  <a:pt x="2057" y="845"/>
                </a:lnTo>
                <a:lnTo>
                  <a:pt x="2057" y="846"/>
                </a:lnTo>
                <a:lnTo>
                  <a:pt x="2056" y="846"/>
                </a:lnTo>
                <a:lnTo>
                  <a:pt x="2051" y="847"/>
                </a:lnTo>
                <a:lnTo>
                  <a:pt x="2051" y="851"/>
                </a:lnTo>
                <a:lnTo>
                  <a:pt x="2051" y="852"/>
                </a:lnTo>
                <a:lnTo>
                  <a:pt x="2051" y="853"/>
                </a:lnTo>
                <a:lnTo>
                  <a:pt x="2051" y="868"/>
                </a:lnTo>
                <a:lnTo>
                  <a:pt x="2046" y="870"/>
                </a:lnTo>
                <a:lnTo>
                  <a:pt x="2046" y="880"/>
                </a:lnTo>
                <a:lnTo>
                  <a:pt x="2045" y="880"/>
                </a:lnTo>
                <a:lnTo>
                  <a:pt x="2042" y="880"/>
                </a:lnTo>
                <a:lnTo>
                  <a:pt x="2042" y="882"/>
                </a:lnTo>
                <a:lnTo>
                  <a:pt x="2042" y="887"/>
                </a:lnTo>
                <a:lnTo>
                  <a:pt x="2039" y="888"/>
                </a:lnTo>
                <a:lnTo>
                  <a:pt x="2039" y="883"/>
                </a:lnTo>
                <a:lnTo>
                  <a:pt x="2037" y="883"/>
                </a:lnTo>
                <a:lnTo>
                  <a:pt x="2036" y="890"/>
                </a:lnTo>
                <a:lnTo>
                  <a:pt x="2037" y="890"/>
                </a:lnTo>
                <a:lnTo>
                  <a:pt x="2037" y="891"/>
                </a:lnTo>
                <a:lnTo>
                  <a:pt x="2037" y="895"/>
                </a:lnTo>
                <a:lnTo>
                  <a:pt x="2039" y="893"/>
                </a:lnTo>
                <a:lnTo>
                  <a:pt x="2039" y="894"/>
                </a:lnTo>
                <a:lnTo>
                  <a:pt x="2040" y="895"/>
                </a:lnTo>
                <a:lnTo>
                  <a:pt x="2040" y="896"/>
                </a:lnTo>
                <a:lnTo>
                  <a:pt x="2040" y="897"/>
                </a:lnTo>
                <a:lnTo>
                  <a:pt x="2040" y="898"/>
                </a:lnTo>
                <a:lnTo>
                  <a:pt x="2040" y="900"/>
                </a:lnTo>
                <a:lnTo>
                  <a:pt x="2040" y="902"/>
                </a:lnTo>
                <a:lnTo>
                  <a:pt x="2040" y="905"/>
                </a:lnTo>
                <a:lnTo>
                  <a:pt x="2040" y="907"/>
                </a:lnTo>
                <a:lnTo>
                  <a:pt x="2040" y="908"/>
                </a:lnTo>
                <a:lnTo>
                  <a:pt x="2040" y="910"/>
                </a:lnTo>
                <a:lnTo>
                  <a:pt x="2041" y="911"/>
                </a:lnTo>
                <a:lnTo>
                  <a:pt x="2041" y="912"/>
                </a:lnTo>
                <a:lnTo>
                  <a:pt x="2041" y="913"/>
                </a:lnTo>
                <a:lnTo>
                  <a:pt x="2041" y="914"/>
                </a:lnTo>
                <a:lnTo>
                  <a:pt x="2041" y="919"/>
                </a:lnTo>
                <a:lnTo>
                  <a:pt x="2041" y="921"/>
                </a:lnTo>
                <a:lnTo>
                  <a:pt x="2041" y="922"/>
                </a:lnTo>
                <a:lnTo>
                  <a:pt x="2041" y="924"/>
                </a:lnTo>
                <a:lnTo>
                  <a:pt x="2040" y="927"/>
                </a:lnTo>
                <a:lnTo>
                  <a:pt x="2041" y="930"/>
                </a:lnTo>
                <a:lnTo>
                  <a:pt x="2040" y="932"/>
                </a:lnTo>
                <a:lnTo>
                  <a:pt x="2041" y="935"/>
                </a:lnTo>
                <a:lnTo>
                  <a:pt x="2034" y="937"/>
                </a:lnTo>
                <a:lnTo>
                  <a:pt x="2034" y="938"/>
                </a:lnTo>
                <a:lnTo>
                  <a:pt x="2036" y="942"/>
                </a:lnTo>
                <a:lnTo>
                  <a:pt x="2036" y="944"/>
                </a:lnTo>
                <a:lnTo>
                  <a:pt x="2037" y="944"/>
                </a:lnTo>
                <a:lnTo>
                  <a:pt x="2038" y="944"/>
                </a:lnTo>
                <a:lnTo>
                  <a:pt x="2039" y="944"/>
                </a:lnTo>
                <a:lnTo>
                  <a:pt x="2040" y="944"/>
                </a:lnTo>
                <a:lnTo>
                  <a:pt x="2041" y="944"/>
                </a:lnTo>
                <a:lnTo>
                  <a:pt x="2042" y="944"/>
                </a:lnTo>
                <a:lnTo>
                  <a:pt x="2043" y="944"/>
                </a:lnTo>
                <a:lnTo>
                  <a:pt x="2045" y="944"/>
                </a:lnTo>
                <a:lnTo>
                  <a:pt x="2046" y="944"/>
                </a:lnTo>
                <a:lnTo>
                  <a:pt x="2046" y="942"/>
                </a:lnTo>
                <a:lnTo>
                  <a:pt x="2047" y="942"/>
                </a:lnTo>
                <a:lnTo>
                  <a:pt x="2047" y="944"/>
                </a:lnTo>
                <a:lnTo>
                  <a:pt x="2048" y="944"/>
                </a:lnTo>
                <a:lnTo>
                  <a:pt x="2048" y="942"/>
                </a:lnTo>
                <a:lnTo>
                  <a:pt x="2049" y="942"/>
                </a:lnTo>
                <a:lnTo>
                  <a:pt x="2049" y="945"/>
                </a:lnTo>
                <a:lnTo>
                  <a:pt x="2050" y="945"/>
                </a:lnTo>
                <a:lnTo>
                  <a:pt x="2051" y="945"/>
                </a:lnTo>
                <a:lnTo>
                  <a:pt x="2053" y="945"/>
                </a:lnTo>
                <a:lnTo>
                  <a:pt x="2054" y="945"/>
                </a:lnTo>
                <a:lnTo>
                  <a:pt x="2056" y="945"/>
                </a:lnTo>
                <a:lnTo>
                  <a:pt x="2056" y="944"/>
                </a:lnTo>
                <a:lnTo>
                  <a:pt x="2057" y="944"/>
                </a:lnTo>
                <a:lnTo>
                  <a:pt x="2057" y="945"/>
                </a:lnTo>
                <a:lnTo>
                  <a:pt x="2058" y="945"/>
                </a:lnTo>
                <a:lnTo>
                  <a:pt x="2060" y="945"/>
                </a:lnTo>
                <a:lnTo>
                  <a:pt x="2060" y="946"/>
                </a:lnTo>
                <a:lnTo>
                  <a:pt x="2060" y="945"/>
                </a:lnTo>
                <a:lnTo>
                  <a:pt x="2062" y="945"/>
                </a:lnTo>
                <a:lnTo>
                  <a:pt x="2062" y="946"/>
                </a:lnTo>
                <a:lnTo>
                  <a:pt x="2063" y="946"/>
                </a:lnTo>
                <a:lnTo>
                  <a:pt x="2064" y="946"/>
                </a:lnTo>
                <a:lnTo>
                  <a:pt x="2065" y="946"/>
                </a:lnTo>
                <a:lnTo>
                  <a:pt x="2066" y="946"/>
                </a:lnTo>
                <a:lnTo>
                  <a:pt x="2068" y="947"/>
                </a:lnTo>
                <a:lnTo>
                  <a:pt x="2071" y="947"/>
                </a:lnTo>
                <a:lnTo>
                  <a:pt x="2074" y="948"/>
                </a:lnTo>
                <a:lnTo>
                  <a:pt x="2076" y="948"/>
                </a:lnTo>
                <a:lnTo>
                  <a:pt x="2077" y="948"/>
                </a:lnTo>
                <a:lnTo>
                  <a:pt x="2077" y="946"/>
                </a:lnTo>
                <a:lnTo>
                  <a:pt x="2079" y="946"/>
                </a:lnTo>
                <a:lnTo>
                  <a:pt x="2079" y="948"/>
                </a:lnTo>
                <a:lnTo>
                  <a:pt x="2081" y="949"/>
                </a:lnTo>
                <a:lnTo>
                  <a:pt x="2081" y="947"/>
                </a:lnTo>
                <a:lnTo>
                  <a:pt x="2082" y="947"/>
                </a:lnTo>
                <a:lnTo>
                  <a:pt x="2082" y="949"/>
                </a:lnTo>
                <a:lnTo>
                  <a:pt x="2083" y="949"/>
                </a:lnTo>
                <a:lnTo>
                  <a:pt x="2084" y="949"/>
                </a:lnTo>
                <a:lnTo>
                  <a:pt x="2085" y="949"/>
                </a:lnTo>
                <a:lnTo>
                  <a:pt x="2087" y="949"/>
                </a:lnTo>
                <a:lnTo>
                  <a:pt x="2088" y="949"/>
                </a:lnTo>
                <a:lnTo>
                  <a:pt x="2089" y="949"/>
                </a:lnTo>
                <a:lnTo>
                  <a:pt x="2090" y="949"/>
                </a:lnTo>
                <a:lnTo>
                  <a:pt x="2091" y="949"/>
                </a:lnTo>
                <a:lnTo>
                  <a:pt x="2092" y="949"/>
                </a:lnTo>
                <a:lnTo>
                  <a:pt x="2092" y="948"/>
                </a:lnTo>
                <a:lnTo>
                  <a:pt x="2092" y="947"/>
                </a:lnTo>
                <a:lnTo>
                  <a:pt x="2093" y="947"/>
                </a:lnTo>
                <a:lnTo>
                  <a:pt x="2093" y="945"/>
                </a:lnTo>
                <a:lnTo>
                  <a:pt x="2094" y="945"/>
                </a:lnTo>
                <a:lnTo>
                  <a:pt x="2096" y="945"/>
                </a:lnTo>
                <a:lnTo>
                  <a:pt x="2096" y="947"/>
                </a:lnTo>
                <a:lnTo>
                  <a:pt x="2096" y="948"/>
                </a:lnTo>
                <a:lnTo>
                  <a:pt x="2096" y="949"/>
                </a:lnTo>
                <a:lnTo>
                  <a:pt x="2097" y="948"/>
                </a:lnTo>
                <a:lnTo>
                  <a:pt x="2099" y="948"/>
                </a:lnTo>
                <a:lnTo>
                  <a:pt x="2099" y="952"/>
                </a:lnTo>
                <a:lnTo>
                  <a:pt x="2097" y="952"/>
                </a:lnTo>
                <a:lnTo>
                  <a:pt x="2096" y="952"/>
                </a:lnTo>
                <a:lnTo>
                  <a:pt x="2096" y="953"/>
                </a:lnTo>
                <a:lnTo>
                  <a:pt x="2096" y="954"/>
                </a:lnTo>
                <a:lnTo>
                  <a:pt x="2094" y="954"/>
                </a:lnTo>
                <a:lnTo>
                  <a:pt x="2094" y="955"/>
                </a:lnTo>
                <a:lnTo>
                  <a:pt x="2094" y="956"/>
                </a:lnTo>
                <a:lnTo>
                  <a:pt x="2094" y="961"/>
                </a:lnTo>
                <a:lnTo>
                  <a:pt x="2098" y="961"/>
                </a:lnTo>
                <a:lnTo>
                  <a:pt x="2098" y="963"/>
                </a:lnTo>
                <a:lnTo>
                  <a:pt x="2098" y="964"/>
                </a:lnTo>
                <a:lnTo>
                  <a:pt x="2098" y="965"/>
                </a:lnTo>
                <a:lnTo>
                  <a:pt x="2096" y="965"/>
                </a:lnTo>
                <a:lnTo>
                  <a:pt x="2096" y="966"/>
                </a:lnTo>
                <a:lnTo>
                  <a:pt x="2097" y="966"/>
                </a:lnTo>
                <a:lnTo>
                  <a:pt x="2097" y="965"/>
                </a:lnTo>
                <a:lnTo>
                  <a:pt x="2098" y="965"/>
                </a:lnTo>
                <a:lnTo>
                  <a:pt x="2098" y="964"/>
                </a:lnTo>
                <a:lnTo>
                  <a:pt x="2099" y="964"/>
                </a:lnTo>
                <a:lnTo>
                  <a:pt x="2100" y="964"/>
                </a:lnTo>
                <a:lnTo>
                  <a:pt x="2100" y="965"/>
                </a:lnTo>
                <a:lnTo>
                  <a:pt x="2101" y="965"/>
                </a:lnTo>
                <a:lnTo>
                  <a:pt x="2101" y="966"/>
                </a:lnTo>
                <a:lnTo>
                  <a:pt x="2102" y="969"/>
                </a:lnTo>
                <a:lnTo>
                  <a:pt x="2104" y="969"/>
                </a:lnTo>
                <a:lnTo>
                  <a:pt x="2104" y="970"/>
                </a:lnTo>
                <a:lnTo>
                  <a:pt x="2104" y="971"/>
                </a:lnTo>
                <a:lnTo>
                  <a:pt x="2104" y="972"/>
                </a:lnTo>
                <a:lnTo>
                  <a:pt x="2105" y="973"/>
                </a:lnTo>
                <a:lnTo>
                  <a:pt x="2106" y="973"/>
                </a:lnTo>
                <a:lnTo>
                  <a:pt x="2106" y="974"/>
                </a:lnTo>
                <a:lnTo>
                  <a:pt x="2107" y="974"/>
                </a:lnTo>
                <a:lnTo>
                  <a:pt x="2108" y="973"/>
                </a:lnTo>
                <a:lnTo>
                  <a:pt x="2109" y="973"/>
                </a:lnTo>
                <a:lnTo>
                  <a:pt x="2109" y="972"/>
                </a:lnTo>
                <a:lnTo>
                  <a:pt x="2112" y="971"/>
                </a:lnTo>
                <a:lnTo>
                  <a:pt x="2112" y="970"/>
                </a:lnTo>
                <a:lnTo>
                  <a:pt x="2113" y="969"/>
                </a:lnTo>
                <a:lnTo>
                  <a:pt x="2114" y="969"/>
                </a:lnTo>
                <a:lnTo>
                  <a:pt x="2114" y="967"/>
                </a:lnTo>
                <a:lnTo>
                  <a:pt x="2116" y="966"/>
                </a:lnTo>
                <a:lnTo>
                  <a:pt x="2118" y="966"/>
                </a:lnTo>
                <a:lnTo>
                  <a:pt x="2119" y="966"/>
                </a:lnTo>
                <a:lnTo>
                  <a:pt x="2119" y="965"/>
                </a:lnTo>
                <a:lnTo>
                  <a:pt x="2123" y="964"/>
                </a:lnTo>
                <a:lnTo>
                  <a:pt x="2125" y="962"/>
                </a:lnTo>
                <a:lnTo>
                  <a:pt x="2126" y="961"/>
                </a:lnTo>
                <a:lnTo>
                  <a:pt x="2127" y="953"/>
                </a:lnTo>
                <a:lnTo>
                  <a:pt x="2130" y="948"/>
                </a:lnTo>
                <a:lnTo>
                  <a:pt x="2130" y="946"/>
                </a:lnTo>
                <a:lnTo>
                  <a:pt x="2130" y="944"/>
                </a:lnTo>
                <a:lnTo>
                  <a:pt x="2131" y="944"/>
                </a:lnTo>
                <a:lnTo>
                  <a:pt x="2132" y="944"/>
                </a:lnTo>
                <a:lnTo>
                  <a:pt x="2133" y="942"/>
                </a:lnTo>
                <a:lnTo>
                  <a:pt x="2134" y="942"/>
                </a:lnTo>
                <a:lnTo>
                  <a:pt x="2135" y="941"/>
                </a:lnTo>
                <a:lnTo>
                  <a:pt x="2136" y="941"/>
                </a:lnTo>
                <a:lnTo>
                  <a:pt x="2140" y="939"/>
                </a:lnTo>
                <a:lnTo>
                  <a:pt x="2141" y="939"/>
                </a:lnTo>
                <a:lnTo>
                  <a:pt x="2144" y="938"/>
                </a:lnTo>
                <a:lnTo>
                  <a:pt x="2148" y="937"/>
                </a:lnTo>
                <a:lnTo>
                  <a:pt x="2150" y="937"/>
                </a:lnTo>
                <a:lnTo>
                  <a:pt x="2152" y="938"/>
                </a:lnTo>
                <a:lnTo>
                  <a:pt x="2153" y="938"/>
                </a:lnTo>
                <a:lnTo>
                  <a:pt x="2155" y="937"/>
                </a:lnTo>
                <a:lnTo>
                  <a:pt x="2156" y="936"/>
                </a:lnTo>
                <a:lnTo>
                  <a:pt x="2157" y="935"/>
                </a:lnTo>
                <a:lnTo>
                  <a:pt x="2158" y="935"/>
                </a:lnTo>
                <a:lnTo>
                  <a:pt x="2158" y="932"/>
                </a:lnTo>
                <a:lnTo>
                  <a:pt x="2163" y="932"/>
                </a:lnTo>
                <a:lnTo>
                  <a:pt x="2167" y="933"/>
                </a:lnTo>
                <a:lnTo>
                  <a:pt x="2166" y="924"/>
                </a:lnTo>
                <a:lnTo>
                  <a:pt x="2169" y="920"/>
                </a:lnTo>
                <a:lnTo>
                  <a:pt x="2176" y="913"/>
                </a:lnTo>
                <a:lnTo>
                  <a:pt x="2178" y="908"/>
                </a:lnTo>
                <a:lnTo>
                  <a:pt x="2180" y="907"/>
                </a:lnTo>
                <a:lnTo>
                  <a:pt x="2183" y="908"/>
                </a:lnTo>
                <a:lnTo>
                  <a:pt x="2186" y="908"/>
                </a:lnTo>
                <a:lnTo>
                  <a:pt x="2190" y="910"/>
                </a:lnTo>
                <a:lnTo>
                  <a:pt x="2193" y="910"/>
                </a:lnTo>
                <a:lnTo>
                  <a:pt x="2203" y="910"/>
                </a:lnTo>
                <a:lnTo>
                  <a:pt x="2207" y="907"/>
                </a:lnTo>
                <a:lnTo>
                  <a:pt x="2206" y="905"/>
                </a:lnTo>
                <a:lnTo>
                  <a:pt x="2202" y="898"/>
                </a:lnTo>
                <a:lnTo>
                  <a:pt x="2203" y="895"/>
                </a:lnTo>
                <a:lnTo>
                  <a:pt x="2202" y="891"/>
                </a:lnTo>
                <a:lnTo>
                  <a:pt x="2202" y="889"/>
                </a:lnTo>
                <a:lnTo>
                  <a:pt x="2205" y="888"/>
                </a:lnTo>
                <a:lnTo>
                  <a:pt x="2206" y="888"/>
                </a:lnTo>
                <a:lnTo>
                  <a:pt x="2207" y="880"/>
                </a:lnTo>
                <a:lnTo>
                  <a:pt x="2207" y="857"/>
                </a:lnTo>
                <a:lnTo>
                  <a:pt x="2207" y="844"/>
                </a:lnTo>
                <a:lnTo>
                  <a:pt x="2215" y="843"/>
                </a:lnTo>
                <a:lnTo>
                  <a:pt x="2214" y="832"/>
                </a:lnTo>
                <a:lnTo>
                  <a:pt x="2217" y="832"/>
                </a:lnTo>
                <a:lnTo>
                  <a:pt x="2220" y="831"/>
                </a:lnTo>
                <a:lnTo>
                  <a:pt x="2223" y="831"/>
                </a:lnTo>
                <a:lnTo>
                  <a:pt x="2225" y="830"/>
                </a:lnTo>
                <a:lnTo>
                  <a:pt x="2227" y="830"/>
                </a:lnTo>
                <a:lnTo>
                  <a:pt x="2232" y="855"/>
                </a:lnTo>
                <a:lnTo>
                  <a:pt x="2234" y="854"/>
                </a:lnTo>
                <a:lnTo>
                  <a:pt x="2237" y="854"/>
                </a:lnTo>
                <a:lnTo>
                  <a:pt x="2237" y="856"/>
                </a:lnTo>
                <a:lnTo>
                  <a:pt x="2241" y="854"/>
                </a:lnTo>
                <a:lnTo>
                  <a:pt x="2242" y="853"/>
                </a:lnTo>
                <a:lnTo>
                  <a:pt x="2244" y="853"/>
                </a:lnTo>
                <a:lnTo>
                  <a:pt x="2248" y="853"/>
                </a:lnTo>
                <a:lnTo>
                  <a:pt x="2250" y="853"/>
                </a:lnTo>
                <a:lnTo>
                  <a:pt x="2252" y="851"/>
                </a:lnTo>
                <a:lnTo>
                  <a:pt x="2254" y="852"/>
                </a:lnTo>
                <a:lnTo>
                  <a:pt x="2256" y="852"/>
                </a:lnTo>
                <a:lnTo>
                  <a:pt x="2257" y="854"/>
                </a:lnTo>
                <a:lnTo>
                  <a:pt x="2254" y="856"/>
                </a:lnTo>
                <a:lnTo>
                  <a:pt x="2253" y="859"/>
                </a:lnTo>
                <a:lnTo>
                  <a:pt x="2252" y="862"/>
                </a:lnTo>
                <a:lnTo>
                  <a:pt x="2251" y="866"/>
                </a:lnTo>
                <a:lnTo>
                  <a:pt x="2251" y="870"/>
                </a:lnTo>
                <a:lnTo>
                  <a:pt x="2252" y="871"/>
                </a:lnTo>
                <a:lnTo>
                  <a:pt x="2254" y="872"/>
                </a:lnTo>
                <a:lnTo>
                  <a:pt x="2258" y="868"/>
                </a:lnTo>
                <a:lnTo>
                  <a:pt x="2260" y="866"/>
                </a:lnTo>
                <a:lnTo>
                  <a:pt x="2261" y="865"/>
                </a:lnTo>
                <a:lnTo>
                  <a:pt x="2262" y="864"/>
                </a:lnTo>
                <a:lnTo>
                  <a:pt x="2263" y="864"/>
                </a:lnTo>
                <a:lnTo>
                  <a:pt x="2268" y="856"/>
                </a:lnTo>
                <a:lnTo>
                  <a:pt x="2270" y="854"/>
                </a:lnTo>
                <a:lnTo>
                  <a:pt x="2273" y="852"/>
                </a:lnTo>
                <a:lnTo>
                  <a:pt x="2275" y="851"/>
                </a:lnTo>
                <a:lnTo>
                  <a:pt x="2276" y="851"/>
                </a:lnTo>
                <a:lnTo>
                  <a:pt x="2277" y="849"/>
                </a:lnTo>
                <a:lnTo>
                  <a:pt x="2277" y="851"/>
                </a:lnTo>
                <a:lnTo>
                  <a:pt x="2277" y="852"/>
                </a:lnTo>
                <a:lnTo>
                  <a:pt x="2276" y="902"/>
                </a:lnTo>
                <a:lnTo>
                  <a:pt x="2276" y="912"/>
                </a:lnTo>
                <a:lnTo>
                  <a:pt x="2275" y="913"/>
                </a:lnTo>
                <a:lnTo>
                  <a:pt x="2273" y="915"/>
                </a:lnTo>
                <a:lnTo>
                  <a:pt x="2271" y="916"/>
                </a:lnTo>
                <a:lnTo>
                  <a:pt x="2270" y="919"/>
                </a:lnTo>
                <a:lnTo>
                  <a:pt x="2269" y="921"/>
                </a:lnTo>
                <a:lnTo>
                  <a:pt x="2268" y="923"/>
                </a:lnTo>
                <a:lnTo>
                  <a:pt x="2267" y="925"/>
                </a:lnTo>
                <a:lnTo>
                  <a:pt x="2263" y="939"/>
                </a:lnTo>
                <a:lnTo>
                  <a:pt x="2260" y="938"/>
                </a:lnTo>
                <a:lnTo>
                  <a:pt x="2259" y="945"/>
                </a:lnTo>
                <a:lnTo>
                  <a:pt x="2259" y="949"/>
                </a:lnTo>
                <a:lnTo>
                  <a:pt x="2259" y="950"/>
                </a:lnTo>
                <a:lnTo>
                  <a:pt x="2251" y="950"/>
                </a:lnTo>
                <a:lnTo>
                  <a:pt x="2251" y="956"/>
                </a:lnTo>
                <a:lnTo>
                  <a:pt x="2260" y="956"/>
                </a:lnTo>
                <a:lnTo>
                  <a:pt x="2260" y="955"/>
                </a:lnTo>
                <a:lnTo>
                  <a:pt x="2262" y="955"/>
                </a:lnTo>
                <a:lnTo>
                  <a:pt x="2267" y="955"/>
                </a:lnTo>
                <a:lnTo>
                  <a:pt x="2268" y="955"/>
                </a:lnTo>
                <a:lnTo>
                  <a:pt x="2286" y="954"/>
                </a:lnTo>
                <a:lnTo>
                  <a:pt x="2299" y="953"/>
                </a:lnTo>
                <a:lnTo>
                  <a:pt x="2300" y="952"/>
                </a:lnTo>
                <a:lnTo>
                  <a:pt x="2301" y="952"/>
                </a:lnTo>
                <a:lnTo>
                  <a:pt x="2302" y="952"/>
                </a:lnTo>
                <a:lnTo>
                  <a:pt x="2303" y="952"/>
                </a:lnTo>
                <a:lnTo>
                  <a:pt x="2304" y="952"/>
                </a:lnTo>
                <a:lnTo>
                  <a:pt x="2312" y="949"/>
                </a:lnTo>
                <a:lnTo>
                  <a:pt x="2315" y="948"/>
                </a:lnTo>
                <a:lnTo>
                  <a:pt x="2317" y="947"/>
                </a:lnTo>
                <a:lnTo>
                  <a:pt x="2318" y="947"/>
                </a:lnTo>
                <a:lnTo>
                  <a:pt x="2329" y="942"/>
                </a:lnTo>
                <a:lnTo>
                  <a:pt x="2330" y="942"/>
                </a:lnTo>
                <a:lnTo>
                  <a:pt x="2332" y="942"/>
                </a:lnTo>
                <a:lnTo>
                  <a:pt x="2333" y="942"/>
                </a:lnTo>
                <a:lnTo>
                  <a:pt x="2333" y="941"/>
                </a:lnTo>
                <a:lnTo>
                  <a:pt x="2334" y="941"/>
                </a:lnTo>
                <a:lnTo>
                  <a:pt x="2333" y="941"/>
                </a:lnTo>
                <a:lnTo>
                  <a:pt x="2334" y="941"/>
                </a:lnTo>
                <a:lnTo>
                  <a:pt x="2335" y="924"/>
                </a:lnTo>
                <a:lnTo>
                  <a:pt x="2329" y="924"/>
                </a:lnTo>
                <a:lnTo>
                  <a:pt x="2327" y="924"/>
                </a:lnTo>
                <a:lnTo>
                  <a:pt x="2326" y="925"/>
                </a:lnTo>
                <a:lnTo>
                  <a:pt x="2319" y="929"/>
                </a:lnTo>
                <a:lnTo>
                  <a:pt x="2315" y="929"/>
                </a:lnTo>
                <a:lnTo>
                  <a:pt x="2313" y="929"/>
                </a:lnTo>
                <a:lnTo>
                  <a:pt x="2312" y="929"/>
                </a:lnTo>
                <a:lnTo>
                  <a:pt x="2317" y="919"/>
                </a:lnTo>
                <a:lnTo>
                  <a:pt x="2318" y="919"/>
                </a:lnTo>
                <a:lnTo>
                  <a:pt x="2319" y="919"/>
                </a:lnTo>
                <a:lnTo>
                  <a:pt x="2320" y="919"/>
                </a:lnTo>
                <a:lnTo>
                  <a:pt x="2321" y="919"/>
                </a:lnTo>
                <a:lnTo>
                  <a:pt x="2322" y="919"/>
                </a:lnTo>
                <a:lnTo>
                  <a:pt x="2324" y="919"/>
                </a:lnTo>
                <a:lnTo>
                  <a:pt x="2326" y="919"/>
                </a:lnTo>
                <a:lnTo>
                  <a:pt x="2326" y="918"/>
                </a:lnTo>
                <a:lnTo>
                  <a:pt x="2328" y="918"/>
                </a:lnTo>
                <a:lnTo>
                  <a:pt x="2333" y="916"/>
                </a:lnTo>
                <a:lnTo>
                  <a:pt x="2336" y="915"/>
                </a:lnTo>
                <a:lnTo>
                  <a:pt x="2342" y="924"/>
                </a:lnTo>
                <a:lnTo>
                  <a:pt x="2343" y="924"/>
                </a:lnTo>
                <a:lnTo>
                  <a:pt x="2344" y="924"/>
                </a:lnTo>
                <a:lnTo>
                  <a:pt x="2345" y="924"/>
                </a:lnTo>
                <a:lnTo>
                  <a:pt x="2346" y="924"/>
                </a:lnTo>
                <a:lnTo>
                  <a:pt x="2351" y="924"/>
                </a:lnTo>
                <a:lnTo>
                  <a:pt x="2366" y="924"/>
                </a:lnTo>
                <a:lnTo>
                  <a:pt x="2367" y="924"/>
                </a:lnTo>
                <a:lnTo>
                  <a:pt x="2366" y="942"/>
                </a:lnTo>
                <a:lnTo>
                  <a:pt x="2366" y="945"/>
                </a:lnTo>
                <a:lnTo>
                  <a:pt x="2364" y="946"/>
                </a:lnTo>
                <a:lnTo>
                  <a:pt x="2364" y="947"/>
                </a:lnTo>
                <a:lnTo>
                  <a:pt x="2364" y="948"/>
                </a:lnTo>
                <a:lnTo>
                  <a:pt x="2364" y="949"/>
                </a:lnTo>
                <a:lnTo>
                  <a:pt x="2364" y="953"/>
                </a:lnTo>
                <a:lnTo>
                  <a:pt x="2364" y="958"/>
                </a:lnTo>
                <a:lnTo>
                  <a:pt x="2364" y="963"/>
                </a:lnTo>
                <a:lnTo>
                  <a:pt x="2364" y="964"/>
                </a:lnTo>
                <a:lnTo>
                  <a:pt x="2364" y="965"/>
                </a:lnTo>
                <a:lnTo>
                  <a:pt x="2364" y="966"/>
                </a:lnTo>
                <a:lnTo>
                  <a:pt x="2363" y="967"/>
                </a:lnTo>
                <a:lnTo>
                  <a:pt x="2363" y="972"/>
                </a:lnTo>
                <a:lnTo>
                  <a:pt x="2363" y="978"/>
                </a:lnTo>
                <a:lnTo>
                  <a:pt x="2363" y="986"/>
                </a:lnTo>
                <a:lnTo>
                  <a:pt x="2354" y="984"/>
                </a:lnTo>
                <a:lnTo>
                  <a:pt x="2351" y="984"/>
                </a:lnTo>
                <a:lnTo>
                  <a:pt x="2351" y="996"/>
                </a:lnTo>
                <a:lnTo>
                  <a:pt x="2347" y="995"/>
                </a:lnTo>
                <a:lnTo>
                  <a:pt x="2346" y="995"/>
                </a:lnTo>
                <a:lnTo>
                  <a:pt x="2345" y="994"/>
                </a:lnTo>
                <a:lnTo>
                  <a:pt x="2344" y="994"/>
                </a:lnTo>
                <a:lnTo>
                  <a:pt x="2343" y="994"/>
                </a:lnTo>
                <a:lnTo>
                  <a:pt x="2342" y="992"/>
                </a:lnTo>
                <a:lnTo>
                  <a:pt x="2341" y="992"/>
                </a:lnTo>
                <a:lnTo>
                  <a:pt x="2339" y="992"/>
                </a:lnTo>
                <a:lnTo>
                  <a:pt x="2335" y="991"/>
                </a:lnTo>
                <a:lnTo>
                  <a:pt x="2335" y="983"/>
                </a:lnTo>
                <a:lnTo>
                  <a:pt x="2317" y="983"/>
                </a:lnTo>
                <a:lnTo>
                  <a:pt x="2316" y="983"/>
                </a:lnTo>
                <a:lnTo>
                  <a:pt x="2312" y="983"/>
                </a:lnTo>
                <a:lnTo>
                  <a:pt x="2303" y="982"/>
                </a:lnTo>
                <a:lnTo>
                  <a:pt x="2296" y="982"/>
                </a:lnTo>
                <a:lnTo>
                  <a:pt x="2296" y="987"/>
                </a:lnTo>
                <a:lnTo>
                  <a:pt x="2286" y="986"/>
                </a:lnTo>
                <a:lnTo>
                  <a:pt x="2286" y="982"/>
                </a:lnTo>
                <a:lnTo>
                  <a:pt x="2287" y="969"/>
                </a:lnTo>
                <a:lnTo>
                  <a:pt x="2283" y="967"/>
                </a:lnTo>
                <a:lnTo>
                  <a:pt x="2267" y="966"/>
                </a:lnTo>
                <a:lnTo>
                  <a:pt x="2263" y="966"/>
                </a:lnTo>
                <a:lnTo>
                  <a:pt x="2262" y="966"/>
                </a:lnTo>
                <a:lnTo>
                  <a:pt x="2261" y="966"/>
                </a:lnTo>
                <a:lnTo>
                  <a:pt x="2259" y="966"/>
                </a:lnTo>
                <a:lnTo>
                  <a:pt x="2259" y="971"/>
                </a:lnTo>
                <a:lnTo>
                  <a:pt x="2259" y="974"/>
                </a:lnTo>
                <a:lnTo>
                  <a:pt x="2259" y="979"/>
                </a:lnTo>
                <a:lnTo>
                  <a:pt x="2258" y="981"/>
                </a:lnTo>
                <a:lnTo>
                  <a:pt x="2250" y="981"/>
                </a:lnTo>
                <a:lnTo>
                  <a:pt x="2245" y="982"/>
                </a:lnTo>
                <a:lnTo>
                  <a:pt x="2240" y="981"/>
                </a:lnTo>
                <a:lnTo>
                  <a:pt x="2239" y="981"/>
                </a:lnTo>
                <a:lnTo>
                  <a:pt x="2207" y="983"/>
                </a:lnTo>
                <a:lnTo>
                  <a:pt x="2199" y="983"/>
                </a:lnTo>
                <a:lnTo>
                  <a:pt x="2200" y="997"/>
                </a:lnTo>
                <a:lnTo>
                  <a:pt x="2241" y="1000"/>
                </a:lnTo>
                <a:lnTo>
                  <a:pt x="2243" y="996"/>
                </a:lnTo>
                <a:lnTo>
                  <a:pt x="2249" y="996"/>
                </a:lnTo>
                <a:lnTo>
                  <a:pt x="2254" y="996"/>
                </a:lnTo>
                <a:lnTo>
                  <a:pt x="2253" y="1001"/>
                </a:lnTo>
                <a:lnTo>
                  <a:pt x="2252" y="1004"/>
                </a:lnTo>
                <a:lnTo>
                  <a:pt x="2251" y="1009"/>
                </a:lnTo>
                <a:lnTo>
                  <a:pt x="2250" y="1013"/>
                </a:lnTo>
                <a:lnTo>
                  <a:pt x="2249" y="1018"/>
                </a:lnTo>
                <a:lnTo>
                  <a:pt x="2246" y="1024"/>
                </a:lnTo>
                <a:lnTo>
                  <a:pt x="2245" y="1028"/>
                </a:lnTo>
                <a:lnTo>
                  <a:pt x="2243" y="1037"/>
                </a:lnTo>
                <a:lnTo>
                  <a:pt x="2242" y="1039"/>
                </a:lnTo>
                <a:lnTo>
                  <a:pt x="2242" y="1040"/>
                </a:lnTo>
                <a:lnTo>
                  <a:pt x="2241" y="1041"/>
                </a:lnTo>
                <a:lnTo>
                  <a:pt x="2241" y="1042"/>
                </a:lnTo>
                <a:lnTo>
                  <a:pt x="2242" y="1043"/>
                </a:lnTo>
                <a:lnTo>
                  <a:pt x="2243" y="1041"/>
                </a:lnTo>
                <a:lnTo>
                  <a:pt x="2248" y="1042"/>
                </a:lnTo>
                <a:lnTo>
                  <a:pt x="2251" y="1041"/>
                </a:lnTo>
                <a:lnTo>
                  <a:pt x="2254" y="1039"/>
                </a:lnTo>
                <a:lnTo>
                  <a:pt x="2254" y="1042"/>
                </a:lnTo>
                <a:lnTo>
                  <a:pt x="2256" y="1045"/>
                </a:lnTo>
                <a:lnTo>
                  <a:pt x="2257" y="1046"/>
                </a:lnTo>
                <a:lnTo>
                  <a:pt x="2257" y="1053"/>
                </a:lnTo>
                <a:lnTo>
                  <a:pt x="2257" y="1055"/>
                </a:lnTo>
                <a:lnTo>
                  <a:pt x="2257" y="1062"/>
                </a:lnTo>
                <a:lnTo>
                  <a:pt x="2253" y="1062"/>
                </a:lnTo>
                <a:lnTo>
                  <a:pt x="2253" y="1063"/>
                </a:lnTo>
                <a:lnTo>
                  <a:pt x="2252" y="1066"/>
                </a:lnTo>
                <a:lnTo>
                  <a:pt x="2252" y="1075"/>
                </a:lnTo>
                <a:lnTo>
                  <a:pt x="2251" y="1083"/>
                </a:lnTo>
                <a:lnTo>
                  <a:pt x="2251" y="1087"/>
                </a:lnTo>
                <a:lnTo>
                  <a:pt x="2251" y="1088"/>
                </a:lnTo>
                <a:lnTo>
                  <a:pt x="2251" y="1089"/>
                </a:lnTo>
                <a:lnTo>
                  <a:pt x="2251" y="1090"/>
                </a:lnTo>
                <a:lnTo>
                  <a:pt x="2251" y="1091"/>
                </a:lnTo>
                <a:lnTo>
                  <a:pt x="2251" y="1093"/>
                </a:lnTo>
                <a:lnTo>
                  <a:pt x="2251" y="1094"/>
                </a:lnTo>
                <a:lnTo>
                  <a:pt x="2251" y="1099"/>
                </a:lnTo>
                <a:lnTo>
                  <a:pt x="2251" y="1100"/>
                </a:lnTo>
                <a:lnTo>
                  <a:pt x="2251" y="1101"/>
                </a:lnTo>
                <a:lnTo>
                  <a:pt x="2251" y="1102"/>
                </a:lnTo>
                <a:lnTo>
                  <a:pt x="2251" y="1106"/>
                </a:lnTo>
                <a:lnTo>
                  <a:pt x="2251" y="1108"/>
                </a:lnTo>
                <a:lnTo>
                  <a:pt x="2253" y="1108"/>
                </a:lnTo>
                <a:lnTo>
                  <a:pt x="2254" y="1108"/>
                </a:lnTo>
                <a:lnTo>
                  <a:pt x="2256" y="1108"/>
                </a:lnTo>
                <a:lnTo>
                  <a:pt x="2257" y="1108"/>
                </a:lnTo>
                <a:lnTo>
                  <a:pt x="2258" y="1108"/>
                </a:lnTo>
                <a:lnTo>
                  <a:pt x="2259" y="1108"/>
                </a:lnTo>
                <a:lnTo>
                  <a:pt x="2260" y="1108"/>
                </a:lnTo>
                <a:lnTo>
                  <a:pt x="2261" y="1108"/>
                </a:lnTo>
                <a:lnTo>
                  <a:pt x="2263" y="1108"/>
                </a:lnTo>
                <a:lnTo>
                  <a:pt x="2265" y="1108"/>
                </a:lnTo>
                <a:lnTo>
                  <a:pt x="2266" y="1108"/>
                </a:lnTo>
                <a:lnTo>
                  <a:pt x="2267" y="1109"/>
                </a:lnTo>
                <a:lnTo>
                  <a:pt x="2268" y="1109"/>
                </a:lnTo>
                <a:lnTo>
                  <a:pt x="2269" y="1109"/>
                </a:lnTo>
                <a:lnTo>
                  <a:pt x="2270" y="1109"/>
                </a:lnTo>
                <a:lnTo>
                  <a:pt x="2271" y="1109"/>
                </a:lnTo>
                <a:lnTo>
                  <a:pt x="2273" y="1109"/>
                </a:lnTo>
                <a:lnTo>
                  <a:pt x="2274" y="1109"/>
                </a:lnTo>
                <a:lnTo>
                  <a:pt x="2276" y="1109"/>
                </a:lnTo>
                <a:lnTo>
                  <a:pt x="2277" y="1109"/>
                </a:lnTo>
                <a:lnTo>
                  <a:pt x="2278" y="1109"/>
                </a:lnTo>
                <a:lnTo>
                  <a:pt x="2279" y="1109"/>
                </a:lnTo>
                <a:lnTo>
                  <a:pt x="2280" y="1109"/>
                </a:lnTo>
                <a:lnTo>
                  <a:pt x="2282" y="1109"/>
                </a:lnTo>
                <a:lnTo>
                  <a:pt x="2283" y="1109"/>
                </a:lnTo>
                <a:lnTo>
                  <a:pt x="2284" y="1109"/>
                </a:lnTo>
                <a:lnTo>
                  <a:pt x="2285" y="1109"/>
                </a:lnTo>
                <a:lnTo>
                  <a:pt x="2286" y="1109"/>
                </a:lnTo>
                <a:lnTo>
                  <a:pt x="2287" y="1109"/>
                </a:lnTo>
                <a:lnTo>
                  <a:pt x="2291" y="1110"/>
                </a:lnTo>
                <a:lnTo>
                  <a:pt x="2291" y="1112"/>
                </a:lnTo>
                <a:lnTo>
                  <a:pt x="2291" y="1113"/>
                </a:lnTo>
                <a:lnTo>
                  <a:pt x="2292" y="1113"/>
                </a:lnTo>
                <a:lnTo>
                  <a:pt x="2292" y="1114"/>
                </a:lnTo>
                <a:lnTo>
                  <a:pt x="2293" y="1116"/>
                </a:lnTo>
                <a:lnTo>
                  <a:pt x="2293" y="1117"/>
                </a:lnTo>
                <a:lnTo>
                  <a:pt x="2293" y="1118"/>
                </a:lnTo>
                <a:lnTo>
                  <a:pt x="2294" y="1121"/>
                </a:lnTo>
                <a:lnTo>
                  <a:pt x="2295" y="1122"/>
                </a:lnTo>
                <a:lnTo>
                  <a:pt x="2295" y="1123"/>
                </a:lnTo>
                <a:lnTo>
                  <a:pt x="2296" y="1125"/>
                </a:lnTo>
                <a:lnTo>
                  <a:pt x="2291" y="1127"/>
                </a:lnTo>
                <a:lnTo>
                  <a:pt x="2292" y="1132"/>
                </a:lnTo>
                <a:lnTo>
                  <a:pt x="2293" y="1139"/>
                </a:lnTo>
                <a:lnTo>
                  <a:pt x="2293" y="1140"/>
                </a:lnTo>
                <a:lnTo>
                  <a:pt x="2295" y="1141"/>
                </a:lnTo>
                <a:lnTo>
                  <a:pt x="2295" y="1142"/>
                </a:lnTo>
                <a:lnTo>
                  <a:pt x="2299" y="1147"/>
                </a:lnTo>
                <a:lnTo>
                  <a:pt x="2300" y="1147"/>
                </a:lnTo>
                <a:lnTo>
                  <a:pt x="2301" y="1138"/>
                </a:lnTo>
                <a:lnTo>
                  <a:pt x="2301" y="1136"/>
                </a:lnTo>
                <a:lnTo>
                  <a:pt x="2301" y="1135"/>
                </a:lnTo>
                <a:lnTo>
                  <a:pt x="2301" y="1134"/>
                </a:lnTo>
                <a:lnTo>
                  <a:pt x="2300" y="1133"/>
                </a:lnTo>
                <a:lnTo>
                  <a:pt x="2300" y="1132"/>
                </a:lnTo>
                <a:lnTo>
                  <a:pt x="2299" y="1130"/>
                </a:lnTo>
                <a:lnTo>
                  <a:pt x="2299" y="1129"/>
                </a:lnTo>
                <a:lnTo>
                  <a:pt x="2299" y="1127"/>
                </a:lnTo>
                <a:lnTo>
                  <a:pt x="2297" y="1125"/>
                </a:lnTo>
                <a:lnTo>
                  <a:pt x="2296" y="1122"/>
                </a:lnTo>
                <a:lnTo>
                  <a:pt x="2293" y="1113"/>
                </a:lnTo>
                <a:lnTo>
                  <a:pt x="2292" y="1112"/>
                </a:lnTo>
                <a:lnTo>
                  <a:pt x="2292" y="1110"/>
                </a:lnTo>
                <a:lnTo>
                  <a:pt x="2292" y="1109"/>
                </a:lnTo>
                <a:lnTo>
                  <a:pt x="2292" y="1108"/>
                </a:lnTo>
                <a:lnTo>
                  <a:pt x="2292" y="1107"/>
                </a:lnTo>
                <a:lnTo>
                  <a:pt x="2292" y="1106"/>
                </a:lnTo>
                <a:lnTo>
                  <a:pt x="2291" y="1105"/>
                </a:lnTo>
                <a:lnTo>
                  <a:pt x="2291" y="1104"/>
                </a:lnTo>
                <a:lnTo>
                  <a:pt x="2291" y="1101"/>
                </a:lnTo>
                <a:lnTo>
                  <a:pt x="2291" y="1097"/>
                </a:lnTo>
                <a:lnTo>
                  <a:pt x="2307" y="1098"/>
                </a:lnTo>
                <a:lnTo>
                  <a:pt x="2307" y="1091"/>
                </a:lnTo>
                <a:lnTo>
                  <a:pt x="2307" y="1079"/>
                </a:lnTo>
                <a:lnTo>
                  <a:pt x="2327" y="1081"/>
                </a:lnTo>
                <a:lnTo>
                  <a:pt x="2328" y="1077"/>
                </a:lnTo>
                <a:lnTo>
                  <a:pt x="2335" y="1077"/>
                </a:lnTo>
                <a:lnTo>
                  <a:pt x="2347" y="1077"/>
                </a:lnTo>
                <a:lnTo>
                  <a:pt x="2355" y="1079"/>
                </a:lnTo>
                <a:lnTo>
                  <a:pt x="2355" y="1080"/>
                </a:lnTo>
                <a:lnTo>
                  <a:pt x="2355" y="1082"/>
                </a:lnTo>
                <a:lnTo>
                  <a:pt x="2355" y="1083"/>
                </a:lnTo>
                <a:lnTo>
                  <a:pt x="2355" y="1084"/>
                </a:lnTo>
                <a:lnTo>
                  <a:pt x="2355" y="1085"/>
                </a:lnTo>
                <a:lnTo>
                  <a:pt x="2355" y="1089"/>
                </a:lnTo>
                <a:lnTo>
                  <a:pt x="2355" y="1092"/>
                </a:lnTo>
                <a:lnTo>
                  <a:pt x="2354" y="1096"/>
                </a:lnTo>
                <a:lnTo>
                  <a:pt x="2353" y="1096"/>
                </a:lnTo>
                <a:lnTo>
                  <a:pt x="2347" y="1096"/>
                </a:lnTo>
                <a:lnTo>
                  <a:pt x="2343" y="1096"/>
                </a:lnTo>
                <a:lnTo>
                  <a:pt x="2343" y="1101"/>
                </a:lnTo>
                <a:lnTo>
                  <a:pt x="2327" y="1102"/>
                </a:lnTo>
                <a:lnTo>
                  <a:pt x="2327" y="1106"/>
                </a:lnTo>
                <a:lnTo>
                  <a:pt x="2326" y="1110"/>
                </a:lnTo>
                <a:lnTo>
                  <a:pt x="2326" y="1114"/>
                </a:lnTo>
                <a:lnTo>
                  <a:pt x="2325" y="1119"/>
                </a:lnTo>
                <a:lnTo>
                  <a:pt x="2325" y="1127"/>
                </a:lnTo>
                <a:lnTo>
                  <a:pt x="2322" y="1127"/>
                </a:lnTo>
                <a:lnTo>
                  <a:pt x="2322" y="1142"/>
                </a:lnTo>
                <a:lnTo>
                  <a:pt x="2321" y="1159"/>
                </a:lnTo>
                <a:lnTo>
                  <a:pt x="2299" y="1159"/>
                </a:lnTo>
                <a:lnTo>
                  <a:pt x="2297" y="1159"/>
                </a:lnTo>
                <a:lnTo>
                  <a:pt x="2292" y="1159"/>
                </a:lnTo>
                <a:lnTo>
                  <a:pt x="2292" y="1160"/>
                </a:lnTo>
                <a:lnTo>
                  <a:pt x="2292" y="1161"/>
                </a:lnTo>
                <a:lnTo>
                  <a:pt x="2292" y="1163"/>
                </a:lnTo>
                <a:lnTo>
                  <a:pt x="2291" y="1163"/>
                </a:lnTo>
                <a:lnTo>
                  <a:pt x="2291" y="1165"/>
                </a:lnTo>
                <a:lnTo>
                  <a:pt x="2291" y="1168"/>
                </a:lnTo>
                <a:lnTo>
                  <a:pt x="2297" y="1168"/>
                </a:lnTo>
                <a:lnTo>
                  <a:pt x="2296" y="1173"/>
                </a:lnTo>
                <a:lnTo>
                  <a:pt x="2296" y="1175"/>
                </a:lnTo>
                <a:lnTo>
                  <a:pt x="2296" y="1180"/>
                </a:lnTo>
                <a:lnTo>
                  <a:pt x="2296" y="1182"/>
                </a:lnTo>
                <a:lnTo>
                  <a:pt x="2297" y="1182"/>
                </a:lnTo>
                <a:lnTo>
                  <a:pt x="2297" y="1183"/>
                </a:lnTo>
                <a:lnTo>
                  <a:pt x="2297" y="1184"/>
                </a:lnTo>
                <a:lnTo>
                  <a:pt x="2296" y="1184"/>
                </a:lnTo>
                <a:lnTo>
                  <a:pt x="2297" y="1184"/>
                </a:lnTo>
                <a:lnTo>
                  <a:pt x="2309" y="1182"/>
                </a:lnTo>
                <a:lnTo>
                  <a:pt x="2309" y="1183"/>
                </a:lnTo>
                <a:lnTo>
                  <a:pt x="2309" y="1192"/>
                </a:lnTo>
                <a:lnTo>
                  <a:pt x="2309" y="1203"/>
                </a:lnTo>
                <a:lnTo>
                  <a:pt x="2309" y="1206"/>
                </a:lnTo>
                <a:lnTo>
                  <a:pt x="2309" y="1208"/>
                </a:lnTo>
                <a:lnTo>
                  <a:pt x="2309" y="1209"/>
                </a:lnTo>
                <a:lnTo>
                  <a:pt x="2309" y="1215"/>
                </a:lnTo>
                <a:lnTo>
                  <a:pt x="2308" y="1216"/>
                </a:lnTo>
                <a:lnTo>
                  <a:pt x="2304" y="1215"/>
                </a:lnTo>
                <a:lnTo>
                  <a:pt x="2299" y="1215"/>
                </a:lnTo>
                <a:lnTo>
                  <a:pt x="2295" y="1215"/>
                </a:lnTo>
                <a:lnTo>
                  <a:pt x="2295" y="1216"/>
                </a:lnTo>
                <a:lnTo>
                  <a:pt x="2292" y="1218"/>
                </a:lnTo>
                <a:lnTo>
                  <a:pt x="2291" y="1219"/>
                </a:lnTo>
                <a:lnTo>
                  <a:pt x="2290" y="1219"/>
                </a:lnTo>
                <a:lnTo>
                  <a:pt x="2290" y="1218"/>
                </a:lnTo>
                <a:lnTo>
                  <a:pt x="2287" y="1216"/>
                </a:lnTo>
                <a:lnTo>
                  <a:pt x="2286" y="1215"/>
                </a:lnTo>
                <a:lnTo>
                  <a:pt x="2286" y="1214"/>
                </a:lnTo>
                <a:lnTo>
                  <a:pt x="2283" y="1210"/>
                </a:lnTo>
                <a:lnTo>
                  <a:pt x="2278" y="1214"/>
                </a:lnTo>
                <a:lnTo>
                  <a:pt x="2277" y="1211"/>
                </a:lnTo>
                <a:lnTo>
                  <a:pt x="2276" y="1210"/>
                </a:lnTo>
                <a:lnTo>
                  <a:pt x="2275" y="1209"/>
                </a:lnTo>
                <a:lnTo>
                  <a:pt x="2279" y="1206"/>
                </a:lnTo>
                <a:lnTo>
                  <a:pt x="2278" y="1205"/>
                </a:lnTo>
                <a:lnTo>
                  <a:pt x="2277" y="1203"/>
                </a:lnTo>
                <a:lnTo>
                  <a:pt x="2276" y="1203"/>
                </a:lnTo>
                <a:lnTo>
                  <a:pt x="2276" y="1202"/>
                </a:lnTo>
                <a:lnTo>
                  <a:pt x="2275" y="1202"/>
                </a:lnTo>
                <a:lnTo>
                  <a:pt x="2273" y="1205"/>
                </a:lnTo>
                <a:lnTo>
                  <a:pt x="2271" y="1210"/>
                </a:lnTo>
                <a:lnTo>
                  <a:pt x="2270" y="1209"/>
                </a:lnTo>
                <a:lnTo>
                  <a:pt x="2270" y="1210"/>
                </a:lnTo>
                <a:lnTo>
                  <a:pt x="2268" y="1211"/>
                </a:lnTo>
                <a:lnTo>
                  <a:pt x="2265" y="1215"/>
                </a:lnTo>
                <a:lnTo>
                  <a:pt x="2262" y="1216"/>
                </a:lnTo>
                <a:lnTo>
                  <a:pt x="2259" y="1216"/>
                </a:lnTo>
                <a:lnTo>
                  <a:pt x="2260" y="1208"/>
                </a:lnTo>
                <a:lnTo>
                  <a:pt x="2263" y="1199"/>
                </a:lnTo>
                <a:lnTo>
                  <a:pt x="2263" y="1198"/>
                </a:lnTo>
                <a:lnTo>
                  <a:pt x="2265" y="1198"/>
                </a:lnTo>
                <a:lnTo>
                  <a:pt x="2270" y="1198"/>
                </a:lnTo>
                <a:lnTo>
                  <a:pt x="2270" y="1197"/>
                </a:lnTo>
                <a:lnTo>
                  <a:pt x="2270" y="1194"/>
                </a:lnTo>
                <a:lnTo>
                  <a:pt x="2270" y="1190"/>
                </a:lnTo>
                <a:lnTo>
                  <a:pt x="2265" y="1191"/>
                </a:lnTo>
                <a:lnTo>
                  <a:pt x="2263" y="1191"/>
                </a:lnTo>
                <a:lnTo>
                  <a:pt x="2263" y="1197"/>
                </a:lnTo>
                <a:lnTo>
                  <a:pt x="2263" y="1198"/>
                </a:lnTo>
                <a:lnTo>
                  <a:pt x="2261" y="1198"/>
                </a:lnTo>
                <a:lnTo>
                  <a:pt x="2261" y="1197"/>
                </a:lnTo>
                <a:lnTo>
                  <a:pt x="2261" y="1192"/>
                </a:lnTo>
                <a:lnTo>
                  <a:pt x="2261" y="1191"/>
                </a:lnTo>
                <a:lnTo>
                  <a:pt x="2260" y="1191"/>
                </a:lnTo>
                <a:lnTo>
                  <a:pt x="2259" y="1191"/>
                </a:lnTo>
                <a:lnTo>
                  <a:pt x="2259" y="1192"/>
                </a:lnTo>
                <a:lnTo>
                  <a:pt x="2259" y="1197"/>
                </a:lnTo>
                <a:lnTo>
                  <a:pt x="2259" y="1198"/>
                </a:lnTo>
                <a:lnTo>
                  <a:pt x="2258" y="1198"/>
                </a:lnTo>
                <a:lnTo>
                  <a:pt x="2257" y="1198"/>
                </a:lnTo>
                <a:lnTo>
                  <a:pt x="2257" y="1195"/>
                </a:lnTo>
                <a:lnTo>
                  <a:pt x="2257" y="1192"/>
                </a:lnTo>
                <a:lnTo>
                  <a:pt x="2257" y="1191"/>
                </a:lnTo>
                <a:lnTo>
                  <a:pt x="2253" y="1191"/>
                </a:lnTo>
                <a:lnTo>
                  <a:pt x="2253" y="1195"/>
                </a:lnTo>
                <a:lnTo>
                  <a:pt x="2253" y="1198"/>
                </a:lnTo>
                <a:lnTo>
                  <a:pt x="2249" y="1198"/>
                </a:lnTo>
                <a:lnTo>
                  <a:pt x="2249" y="1199"/>
                </a:lnTo>
                <a:lnTo>
                  <a:pt x="2249" y="1202"/>
                </a:lnTo>
                <a:lnTo>
                  <a:pt x="2249" y="1205"/>
                </a:lnTo>
                <a:lnTo>
                  <a:pt x="2249" y="1208"/>
                </a:lnTo>
                <a:lnTo>
                  <a:pt x="2249" y="1214"/>
                </a:lnTo>
                <a:lnTo>
                  <a:pt x="2249" y="1216"/>
                </a:lnTo>
                <a:lnTo>
                  <a:pt x="2248" y="1216"/>
                </a:lnTo>
                <a:lnTo>
                  <a:pt x="2244" y="1216"/>
                </a:lnTo>
                <a:lnTo>
                  <a:pt x="2243" y="1216"/>
                </a:lnTo>
                <a:lnTo>
                  <a:pt x="2237" y="1216"/>
                </a:lnTo>
                <a:lnTo>
                  <a:pt x="2233" y="1216"/>
                </a:lnTo>
                <a:lnTo>
                  <a:pt x="2231" y="1216"/>
                </a:lnTo>
                <a:lnTo>
                  <a:pt x="2228" y="1216"/>
                </a:lnTo>
                <a:lnTo>
                  <a:pt x="2224" y="1216"/>
                </a:lnTo>
                <a:lnTo>
                  <a:pt x="2224" y="1222"/>
                </a:lnTo>
                <a:lnTo>
                  <a:pt x="2224" y="1225"/>
                </a:lnTo>
                <a:lnTo>
                  <a:pt x="2224" y="1231"/>
                </a:lnTo>
                <a:lnTo>
                  <a:pt x="2224" y="1234"/>
                </a:lnTo>
                <a:lnTo>
                  <a:pt x="2223" y="1234"/>
                </a:lnTo>
                <a:lnTo>
                  <a:pt x="2214" y="1233"/>
                </a:lnTo>
                <a:lnTo>
                  <a:pt x="2200" y="1233"/>
                </a:lnTo>
                <a:lnTo>
                  <a:pt x="2199" y="1233"/>
                </a:lnTo>
                <a:lnTo>
                  <a:pt x="2198" y="1233"/>
                </a:lnTo>
                <a:lnTo>
                  <a:pt x="2193" y="1233"/>
                </a:lnTo>
                <a:lnTo>
                  <a:pt x="2189" y="1233"/>
                </a:lnTo>
                <a:lnTo>
                  <a:pt x="2186" y="1233"/>
                </a:lnTo>
                <a:lnTo>
                  <a:pt x="2185" y="1233"/>
                </a:lnTo>
                <a:lnTo>
                  <a:pt x="2184" y="1229"/>
                </a:lnTo>
                <a:lnTo>
                  <a:pt x="2183" y="1226"/>
                </a:lnTo>
                <a:lnTo>
                  <a:pt x="2182" y="1224"/>
                </a:lnTo>
                <a:lnTo>
                  <a:pt x="2181" y="1220"/>
                </a:lnTo>
                <a:lnTo>
                  <a:pt x="2175" y="1222"/>
                </a:lnTo>
                <a:lnTo>
                  <a:pt x="2176" y="1227"/>
                </a:lnTo>
                <a:lnTo>
                  <a:pt x="2177" y="1229"/>
                </a:lnTo>
                <a:lnTo>
                  <a:pt x="2178" y="1233"/>
                </a:lnTo>
                <a:lnTo>
                  <a:pt x="2177" y="1235"/>
                </a:lnTo>
                <a:lnTo>
                  <a:pt x="2176" y="1241"/>
                </a:lnTo>
                <a:lnTo>
                  <a:pt x="2176" y="1243"/>
                </a:lnTo>
                <a:lnTo>
                  <a:pt x="2175" y="1245"/>
                </a:lnTo>
                <a:lnTo>
                  <a:pt x="2175" y="1247"/>
                </a:lnTo>
                <a:lnTo>
                  <a:pt x="2174" y="1253"/>
                </a:lnTo>
                <a:lnTo>
                  <a:pt x="2174" y="1258"/>
                </a:lnTo>
                <a:lnTo>
                  <a:pt x="2174" y="1262"/>
                </a:lnTo>
                <a:lnTo>
                  <a:pt x="2161" y="1262"/>
                </a:lnTo>
                <a:lnTo>
                  <a:pt x="2159" y="1262"/>
                </a:lnTo>
                <a:lnTo>
                  <a:pt x="2149" y="1262"/>
                </a:lnTo>
                <a:lnTo>
                  <a:pt x="2147" y="1262"/>
                </a:lnTo>
                <a:lnTo>
                  <a:pt x="2147" y="1264"/>
                </a:lnTo>
                <a:lnTo>
                  <a:pt x="2147" y="1265"/>
                </a:lnTo>
                <a:lnTo>
                  <a:pt x="2146" y="1267"/>
                </a:lnTo>
                <a:lnTo>
                  <a:pt x="2144" y="1267"/>
                </a:lnTo>
                <a:lnTo>
                  <a:pt x="2146" y="1268"/>
                </a:lnTo>
                <a:lnTo>
                  <a:pt x="2144" y="1268"/>
                </a:lnTo>
                <a:lnTo>
                  <a:pt x="2143" y="1268"/>
                </a:lnTo>
                <a:lnTo>
                  <a:pt x="2142" y="1268"/>
                </a:lnTo>
                <a:lnTo>
                  <a:pt x="2142" y="1269"/>
                </a:lnTo>
                <a:lnTo>
                  <a:pt x="2141" y="1269"/>
                </a:lnTo>
                <a:lnTo>
                  <a:pt x="2141" y="1270"/>
                </a:lnTo>
                <a:lnTo>
                  <a:pt x="2140" y="1270"/>
                </a:lnTo>
                <a:lnTo>
                  <a:pt x="2140" y="1271"/>
                </a:lnTo>
                <a:lnTo>
                  <a:pt x="2140" y="1274"/>
                </a:lnTo>
                <a:lnTo>
                  <a:pt x="2140" y="1276"/>
                </a:lnTo>
                <a:lnTo>
                  <a:pt x="2140" y="1277"/>
                </a:lnTo>
                <a:lnTo>
                  <a:pt x="2139" y="1278"/>
                </a:lnTo>
                <a:lnTo>
                  <a:pt x="2139" y="1279"/>
                </a:lnTo>
                <a:lnTo>
                  <a:pt x="2139" y="1281"/>
                </a:lnTo>
                <a:lnTo>
                  <a:pt x="2138" y="1283"/>
                </a:lnTo>
                <a:lnTo>
                  <a:pt x="2138" y="1284"/>
                </a:lnTo>
                <a:lnTo>
                  <a:pt x="2138" y="1285"/>
                </a:lnTo>
                <a:lnTo>
                  <a:pt x="2138" y="1286"/>
                </a:lnTo>
                <a:lnTo>
                  <a:pt x="2138" y="1287"/>
                </a:lnTo>
                <a:lnTo>
                  <a:pt x="2136" y="1287"/>
                </a:lnTo>
                <a:lnTo>
                  <a:pt x="2136" y="1288"/>
                </a:lnTo>
                <a:lnTo>
                  <a:pt x="2136" y="1290"/>
                </a:lnTo>
                <a:lnTo>
                  <a:pt x="2136" y="1291"/>
                </a:lnTo>
                <a:lnTo>
                  <a:pt x="2136" y="1292"/>
                </a:lnTo>
                <a:lnTo>
                  <a:pt x="2136" y="1293"/>
                </a:lnTo>
                <a:lnTo>
                  <a:pt x="2136" y="1294"/>
                </a:lnTo>
                <a:lnTo>
                  <a:pt x="2136" y="1295"/>
                </a:lnTo>
                <a:lnTo>
                  <a:pt x="2135" y="1296"/>
                </a:lnTo>
                <a:lnTo>
                  <a:pt x="2135" y="1298"/>
                </a:lnTo>
                <a:lnTo>
                  <a:pt x="2136" y="1298"/>
                </a:lnTo>
                <a:lnTo>
                  <a:pt x="2136" y="1299"/>
                </a:lnTo>
                <a:lnTo>
                  <a:pt x="2138" y="1300"/>
                </a:lnTo>
                <a:lnTo>
                  <a:pt x="2138" y="1301"/>
                </a:lnTo>
                <a:lnTo>
                  <a:pt x="2139" y="1301"/>
                </a:lnTo>
                <a:lnTo>
                  <a:pt x="2140" y="1301"/>
                </a:lnTo>
                <a:lnTo>
                  <a:pt x="2140" y="1302"/>
                </a:lnTo>
                <a:lnTo>
                  <a:pt x="2141" y="1303"/>
                </a:lnTo>
                <a:lnTo>
                  <a:pt x="2141" y="1304"/>
                </a:lnTo>
                <a:lnTo>
                  <a:pt x="2141" y="1306"/>
                </a:lnTo>
                <a:lnTo>
                  <a:pt x="2141" y="1307"/>
                </a:lnTo>
                <a:lnTo>
                  <a:pt x="2142" y="1307"/>
                </a:lnTo>
                <a:lnTo>
                  <a:pt x="2142" y="1308"/>
                </a:lnTo>
                <a:lnTo>
                  <a:pt x="2142" y="1309"/>
                </a:lnTo>
                <a:lnTo>
                  <a:pt x="2142" y="1310"/>
                </a:lnTo>
                <a:lnTo>
                  <a:pt x="2143" y="1310"/>
                </a:lnTo>
                <a:lnTo>
                  <a:pt x="2143" y="1311"/>
                </a:lnTo>
                <a:lnTo>
                  <a:pt x="2143" y="1312"/>
                </a:lnTo>
                <a:lnTo>
                  <a:pt x="2144" y="1313"/>
                </a:lnTo>
                <a:lnTo>
                  <a:pt x="2144" y="1315"/>
                </a:lnTo>
                <a:lnTo>
                  <a:pt x="2146" y="1315"/>
                </a:lnTo>
                <a:lnTo>
                  <a:pt x="2146" y="1316"/>
                </a:lnTo>
                <a:lnTo>
                  <a:pt x="2147" y="1317"/>
                </a:lnTo>
                <a:lnTo>
                  <a:pt x="2148" y="1317"/>
                </a:lnTo>
                <a:lnTo>
                  <a:pt x="2148" y="1318"/>
                </a:lnTo>
                <a:lnTo>
                  <a:pt x="2149" y="1319"/>
                </a:lnTo>
                <a:lnTo>
                  <a:pt x="2149" y="1320"/>
                </a:lnTo>
                <a:lnTo>
                  <a:pt x="2150" y="1320"/>
                </a:lnTo>
                <a:lnTo>
                  <a:pt x="2150" y="1321"/>
                </a:lnTo>
                <a:lnTo>
                  <a:pt x="2151" y="1321"/>
                </a:lnTo>
                <a:lnTo>
                  <a:pt x="2151" y="1320"/>
                </a:lnTo>
                <a:lnTo>
                  <a:pt x="2152" y="1320"/>
                </a:lnTo>
                <a:lnTo>
                  <a:pt x="2153" y="1320"/>
                </a:lnTo>
                <a:lnTo>
                  <a:pt x="2155" y="1320"/>
                </a:lnTo>
                <a:lnTo>
                  <a:pt x="2155" y="1321"/>
                </a:lnTo>
                <a:lnTo>
                  <a:pt x="2155" y="1323"/>
                </a:lnTo>
                <a:lnTo>
                  <a:pt x="2155" y="1324"/>
                </a:lnTo>
                <a:lnTo>
                  <a:pt x="2155" y="1325"/>
                </a:lnTo>
                <a:lnTo>
                  <a:pt x="2155" y="1326"/>
                </a:lnTo>
                <a:lnTo>
                  <a:pt x="2156" y="1327"/>
                </a:lnTo>
                <a:lnTo>
                  <a:pt x="2156" y="1328"/>
                </a:lnTo>
                <a:lnTo>
                  <a:pt x="2156" y="1329"/>
                </a:lnTo>
                <a:lnTo>
                  <a:pt x="2156" y="1330"/>
                </a:lnTo>
                <a:lnTo>
                  <a:pt x="2157" y="1332"/>
                </a:lnTo>
                <a:lnTo>
                  <a:pt x="2157" y="1333"/>
                </a:lnTo>
                <a:lnTo>
                  <a:pt x="2157" y="1334"/>
                </a:lnTo>
                <a:lnTo>
                  <a:pt x="2157" y="1335"/>
                </a:lnTo>
                <a:lnTo>
                  <a:pt x="2158" y="1336"/>
                </a:lnTo>
                <a:lnTo>
                  <a:pt x="2159" y="1336"/>
                </a:lnTo>
                <a:lnTo>
                  <a:pt x="2160" y="1336"/>
                </a:lnTo>
                <a:lnTo>
                  <a:pt x="2161" y="1336"/>
                </a:lnTo>
                <a:lnTo>
                  <a:pt x="2161" y="1337"/>
                </a:lnTo>
                <a:lnTo>
                  <a:pt x="2163" y="1337"/>
                </a:lnTo>
                <a:lnTo>
                  <a:pt x="2163" y="1338"/>
                </a:lnTo>
                <a:lnTo>
                  <a:pt x="2164" y="1340"/>
                </a:lnTo>
                <a:lnTo>
                  <a:pt x="2165" y="1341"/>
                </a:lnTo>
                <a:lnTo>
                  <a:pt x="2166" y="1342"/>
                </a:lnTo>
                <a:lnTo>
                  <a:pt x="2167" y="1344"/>
                </a:lnTo>
                <a:lnTo>
                  <a:pt x="2165" y="1343"/>
                </a:lnTo>
                <a:lnTo>
                  <a:pt x="2161" y="1344"/>
                </a:lnTo>
                <a:lnTo>
                  <a:pt x="2160" y="1344"/>
                </a:lnTo>
                <a:lnTo>
                  <a:pt x="2158" y="1345"/>
                </a:lnTo>
                <a:lnTo>
                  <a:pt x="2157" y="1345"/>
                </a:lnTo>
                <a:lnTo>
                  <a:pt x="2156" y="1345"/>
                </a:lnTo>
                <a:lnTo>
                  <a:pt x="2155" y="1346"/>
                </a:lnTo>
                <a:lnTo>
                  <a:pt x="2153" y="1346"/>
                </a:lnTo>
                <a:lnTo>
                  <a:pt x="2152" y="1346"/>
                </a:lnTo>
                <a:lnTo>
                  <a:pt x="2151" y="1346"/>
                </a:lnTo>
                <a:lnTo>
                  <a:pt x="2149" y="1346"/>
                </a:lnTo>
                <a:lnTo>
                  <a:pt x="2147" y="1346"/>
                </a:lnTo>
                <a:lnTo>
                  <a:pt x="2146" y="1346"/>
                </a:lnTo>
                <a:lnTo>
                  <a:pt x="2144" y="1346"/>
                </a:lnTo>
                <a:lnTo>
                  <a:pt x="2142" y="1346"/>
                </a:lnTo>
                <a:lnTo>
                  <a:pt x="2141" y="1346"/>
                </a:lnTo>
                <a:lnTo>
                  <a:pt x="2141" y="1342"/>
                </a:lnTo>
                <a:lnTo>
                  <a:pt x="2138" y="1342"/>
                </a:lnTo>
                <a:lnTo>
                  <a:pt x="2135" y="1342"/>
                </a:lnTo>
                <a:lnTo>
                  <a:pt x="2132" y="1342"/>
                </a:lnTo>
                <a:lnTo>
                  <a:pt x="2129" y="1342"/>
                </a:lnTo>
                <a:lnTo>
                  <a:pt x="2127" y="1342"/>
                </a:lnTo>
                <a:lnTo>
                  <a:pt x="2125" y="1342"/>
                </a:lnTo>
                <a:lnTo>
                  <a:pt x="2124" y="1342"/>
                </a:lnTo>
                <a:lnTo>
                  <a:pt x="2123" y="1341"/>
                </a:lnTo>
                <a:lnTo>
                  <a:pt x="2123" y="1344"/>
                </a:lnTo>
                <a:lnTo>
                  <a:pt x="2123" y="1347"/>
                </a:lnTo>
                <a:lnTo>
                  <a:pt x="2121" y="1346"/>
                </a:lnTo>
                <a:lnTo>
                  <a:pt x="2119" y="1345"/>
                </a:lnTo>
                <a:lnTo>
                  <a:pt x="2118" y="1344"/>
                </a:lnTo>
                <a:lnTo>
                  <a:pt x="2117" y="1344"/>
                </a:lnTo>
                <a:lnTo>
                  <a:pt x="2115" y="1345"/>
                </a:lnTo>
                <a:lnTo>
                  <a:pt x="2114" y="1345"/>
                </a:lnTo>
                <a:lnTo>
                  <a:pt x="2113" y="1345"/>
                </a:lnTo>
                <a:lnTo>
                  <a:pt x="2112" y="1344"/>
                </a:lnTo>
                <a:lnTo>
                  <a:pt x="2110" y="1344"/>
                </a:lnTo>
                <a:lnTo>
                  <a:pt x="2108" y="1342"/>
                </a:lnTo>
                <a:lnTo>
                  <a:pt x="2107" y="1341"/>
                </a:lnTo>
                <a:lnTo>
                  <a:pt x="2106" y="1341"/>
                </a:lnTo>
                <a:lnTo>
                  <a:pt x="2105" y="1341"/>
                </a:lnTo>
                <a:lnTo>
                  <a:pt x="2105" y="1342"/>
                </a:lnTo>
                <a:lnTo>
                  <a:pt x="2105" y="1343"/>
                </a:lnTo>
                <a:lnTo>
                  <a:pt x="2105" y="1345"/>
                </a:lnTo>
                <a:lnTo>
                  <a:pt x="2106" y="1345"/>
                </a:lnTo>
                <a:lnTo>
                  <a:pt x="2108" y="1345"/>
                </a:lnTo>
                <a:lnTo>
                  <a:pt x="2110" y="1345"/>
                </a:lnTo>
                <a:lnTo>
                  <a:pt x="2110" y="1347"/>
                </a:lnTo>
                <a:lnTo>
                  <a:pt x="2110" y="1349"/>
                </a:lnTo>
                <a:lnTo>
                  <a:pt x="2110" y="1352"/>
                </a:lnTo>
                <a:lnTo>
                  <a:pt x="2109" y="1351"/>
                </a:lnTo>
                <a:lnTo>
                  <a:pt x="2108" y="1351"/>
                </a:lnTo>
                <a:lnTo>
                  <a:pt x="2106" y="1351"/>
                </a:lnTo>
                <a:lnTo>
                  <a:pt x="2105" y="1351"/>
                </a:lnTo>
                <a:lnTo>
                  <a:pt x="2102" y="1351"/>
                </a:lnTo>
                <a:lnTo>
                  <a:pt x="2101" y="1351"/>
                </a:lnTo>
                <a:lnTo>
                  <a:pt x="2100" y="1351"/>
                </a:lnTo>
                <a:lnTo>
                  <a:pt x="2099" y="1351"/>
                </a:lnTo>
                <a:lnTo>
                  <a:pt x="2098" y="1351"/>
                </a:lnTo>
                <a:lnTo>
                  <a:pt x="2097" y="1351"/>
                </a:lnTo>
                <a:lnTo>
                  <a:pt x="2096" y="1351"/>
                </a:lnTo>
                <a:lnTo>
                  <a:pt x="2094" y="1351"/>
                </a:lnTo>
                <a:lnTo>
                  <a:pt x="2094" y="1355"/>
                </a:lnTo>
                <a:lnTo>
                  <a:pt x="2093" y="1367"/>
                </a:lnTo>
                <a:lnTo>
                  <a:pt x="2094" y="1367"/>
                </a:lnTo>
                <a:lnTo>
                  <a:pt x="2094" y="1369"/>
                </a:lnTo>
                <a:lnTo>
                  <a:pt x="2094" y="1371"/>
                </a:lnTo>
                <a:lnTo>
                  <a:pt x="2093" y="1371"/>
                </a:lnTo>
                <a:lnTo>
                  <a:pt x="2093" y="1374"/>
                </a:lnTo>
                <a:lnTo>
                  <a:pt x="2089" y="1374"/>
                </a:lnTo>
                <a:lnTo>
                  <a:pt x="2088" y="1376"/>
                </a:lnTo>
                <a:lnTo>
                  <a:pt x="2088" y="1377"/>
                </a:lnTo>
                <a:lnTo>
                  <a:pt x="2087" y="1379"/>
                </a:lnTo>
                <a:lnTo>
                  <a:pt x="2087" y="1382"/>
                </a:lnTo>
                <a:lnTo>
                  <a:pt x="2087" y="1384"/>
                </a:lnTo>
                <a:lnTo>
                  <a:pt x="2087" y="1386"/>
                </a:lnTo>
                <a:lnTo>
                  <a:pt x="2088" y="1388"/>
                </a:lnTo>
                <a:lnTo>
                  <a:pt x="2089" y="1389"/>
                </a:lnTo>
                <a:lnTo>
                  <a:pt x="2090" y="1389"/>
                </a:lnTo>
                <a:lnTo>
                  <a:pt x="2090" y="1391"/>
                </a:lnTo>
                <a:lnTo>
                  <a:pt x="2090" y="1394"/>
                </a:lnTo>
                <a:lnTo>
                  <a:pt x="2090" y="1397"/>
                </a:lnTo>
                <a:lnTo>
                  <a:pt x="2093" y="1400"/>
                </a:lnTo>
                <a:lnTo>
                  <a:pt x="2094" y="1400"/>
                </a:lnTo>
                <a:lnTo>
                  <a:pt x="2096" y="1402"/>
                </a:lnTo>
                <a:lnTo>
                  <a:pt x="2097" y="1402"/>
                </a:lnTo>
                <a:lnTo>
                  <a:pt x="2098" y="1403"/>
                </a:lnTo>
                <a:lnTo>
                  <a:pt x="2097" y="1403"/>
                </a:lnTo>
                <a:lnTo>
                  <a:pt x="2097" y="1404"/>
                </a:lnTo>
                <a:lnTo>
                  <a:pt x="2096" y="1408"/>
                </a:lnTo>
                <a:lnTo>
                  <a:pt x="2096" y="1409"/>
                </a:lnTo>
                <a:lnTo>
                  <a:pt x="2094" y="1412"/>
                </a:lnTo>
                <a:lnTo>
                  <a:pt x="2093" y="1413"/>
                </a:lnTo>
                <a:lnTo>
                  <a:pt x="2101" y="1417"/>
                </a:lnTo>
                <a:lnTo>
                  <a:pt x="2107" y="1420"/>
                </a:lnTo>
                <a:lnTo>
                  <a:pt x="2116" y="1425"/>
                </a:lnTo>
                <a:lnTo>
                  <a:pt x="2117" y="1473"/>
                </a:lnTo>
                <a:lnTo>
                  <a:pt x="2117" y="1475"/>
                </a:lnTo>
                <a:lnTo>
                  <a:pt x="2122" y="1471"/>
                </a:lnTo>
                <a:lnTo>
                  <a:pt x="2124" y="1471"/>
                </a:lnTo>
                <a:lnTo>
                  <a:pt x="2127" y="1472"/>
                </a:lnTo>
                <a:lnTo>
                  <a:pt x="2129" y="1472"/>
                </a:lnTo>
                <a:lnTo>
                  <a:pt x="2130" y="1472"/>
                </a:lnTo>
                <a:lnTo>
                  <a:pt x="2130" y="1470"/>
                </a:lnTo>
                <a:lnTo>
                  <a:pt x="2129" y="1467"/>
                </a:lnTo>
                <a:lnTo>
                  <a:pt x="2131" y="1468"/>
                </a:lnTo>
                <a:lnTo>
                  <a:pt x="2143" y="1460"/>
                </a:lnTo>
                <a:lnTo>
                  <a:pt x="2153" y="1465"/>
                </a:lnTo>
                <a:lnTo>
                  <a:pt x="2156" y="1467"/>
                </a:lnTo>
                <a:lnTo>
                  <a:pt x="2157" y="1467"/>
                </a:lnTo>
                <a:lnTo>
                  <a:pt x="2159" y="1468"/>
                </a:lnTo>
                <a:lnTo>
                  <a:pt x="2160" y="1469"/>
                </a:lnTo>
                <a:lnTo>
                  <a:pt x="2161" y="1469"/>
                </a:lnTo>
                <a:lnTo>
                  <a:pt x="2165" y="1469"/>
                </a:lnTo>
                <a:lnTo>
                  <a:pt x="2167" y="1469"/>
                </a:lnTo>
                <a:lnTo>
                  <a:pt x="2168" y="1469"/>
                </a:lnTo>
                <a:lnTo>
                  <a:pt x="2169" y="1469"/>
                </a:lnTo>
                <a:lnTo>
                  <a:pt x="2170" y="1469"/>
                </a:lnTo>
                <a:lnTo>
                  <a:pt x="2172" y="1469"/>
                </a:lnTo>
                <a:lnTo>
                  <a:pt x="2177" y="1469"/>
                </a:lnTo>
                <a:lnTo>
                  <a:pt x="2180" y="1469"/>
                </a:lnTo>
                <a:lnTo>
                  <a:pt x="2180" y="1473"/>
                </a:lnTo>
                <a:lnTo>
                  <a:pt x="2180" y="1477"/>
                </a:lnTo>
                <a:lnTo>
                  <a:pt x="2182" y="1477"/>
                </a:lnTo>
                <a:lnTo>
                  <a:pt x="2183" y="1477"/>
                </a:lnTo>
                <a:lnTo>
                  <a:pt x="2191" y="1478"/>
                </a:lnTo>
                <a:lnTo>
                  <a:pt x="2192" y="1478"/>
                </a:lnTo>
                <a:lnTo>
                  <a:pt x="2192" y="1479"/>
                </a:lnTo>
                <a:lnTo>
                  <a:pt x="2192" y="1480"/>
                </a:lnTo>
                <a:lnTo>
                  <a:pt x="2192" y="1481"/>
                </a:lnTo>
                <a:lnTo>
                  <a:pt x="2192" y="1484"/>
                </a:lnTo>
                <a:lnTo>
                  <a:pt x="2194" y="1484"/>
                </a:lnTo>
                <a:lnTo>
                  <a:pt x="2195" y="1482"/>
                </a:lnTo>
                <a:lnTo>
                  <a:pt x="2197" y="1482"/>
                </a:lnTo>
                <a:lnTo>
                  <a:pt x="2202" y="1481"/>
                </a:lnTo>
                <a:lnTo>
                  <a:pt x="2205" y="1480"/>
                </a:lnTo>
                <a:lnTo>
                  <a:pt x="2207" y="1480"/>
                </a:lnTo>
                <a:lnTo>
                  <a:pt x="2207" y="1470"/>
                </a:lnTo>
                <a:lnTo>
                  <a:pt x="2206" y="1470"/>
                </a:lnTo>
                <a:lnTo>
                  <a:pt x="2205" y="1470"/>
                </a:lnTo>
                <a:lnTo>
                  <a:pt x="2200" y="1470"/>
                </a:lnTo>
                <a:lnTo>
                  <a:pt x="2200" y="1468"/>
                </a:lnTo>
                <a:lnTo>
                  <a:pt x="2200" y="1465"/>
                </a:lnTo>
                <a:lnTo>
                  <a:pt x="2200" y="1463"/>
                </a:lnTo>
                <a:lnTo>
                  <a:pt x="2200" y="1462"/>
                </a:lnTo>
                <a:lnTo>
                  <a:pt x="2200" y="1459"/>
                </a:lnTo>
                <a:lnTo>
                  <a:pt x="2200" y="1455"/>
                </a:lnTo>
                <a:lnTo>
                  <a:pt x="2200" y="1451"/>
                </a:lnTo>
                <a:lnTo>
                  <a:pt x="2200" y="1447"/>
                </a:lnTo>
                <a:lnTo>
                  <a:pt x="2200" y="1446"/>
                </a:lnTo>
                <a:lnTo>
                  <a:pt x="2200" y="1445"/>
                </a:lnTo>
                <a:lnTo>
                  <a:pt x="2199" y="1445"/>
                </a:lnTo>
                <a:lnTo>
                  <a:pt x="2199" y="1444"/>
                </a:lnTo>
                <a:lnTo>
                  <a:pt x="2197" y="1444"/>
                </a:lnTo>
                <a:lnTo>
                  <a:pt x="2191" y="1444"/>
                </a:lnTo>
                <a:lnTo>
                  <a:pt x="2186" y="1444"/>
                </a:lnTo>
                <a:lnTo>
                  <a:pt x="2185" y="1441"/>
                </a:lnTo>
                <a:lnTo>
                  <a:pt x="2186" y="1438"/>
                </a:lnTo>
                <a:lnTo>
                  <a:pt x="2187" y="1439"/>
                </a:lnTo>
                <a:lnTo>
                  <a:pt x="2189" y="1439"/>
                </a:lnTo>
                <a:lnTo>
                  <a:pt x="2191" y="1439"/>
                </a:lnTo>
                <a:lnTo>
                  <a:pt x="2194" y="1439"/>
                </a:lnTo>
                <a:lnTo>
                  <a:pt x="2195" y="1439"/>
                </a:lnTo>
                <a:lnTo>
                  <a:pt x="2197" y="1439"/>
                </a:lnTo>
                <a:lnTo>
                  <a:pt x="2199" y="1439"/>
                </a:lnTo>
                <a:lnTo>
                  <a:pt x="2201" y="1439"/>
                </a:lnTo>
                <a:lnTo>
                  <a:pt x="2216" y="1439"/>
                </a:lnTo>
                <a:lnTo>
                  <a:pt x="2227" y="1441"/>
                </a:lnTo>
                <a:lnTo>
                  <a:pt x="2228" y="1441"/>
                </a:lnTo>
                <a:lnTo>
                  <a:pt x="2229" y="1441"/>
                </a:lnTo>
                <a:lnTo>
                  <a:pt x="2231" y="1441"/>
                </a:lnTo>
                <a:lnTo>
                  <a:pt x="2231" y="1453"/>
                </a:lnTo>
                <a:lnTo>
                  <a:pt x="2231" y="1454"/>
                </a:lnTo>
                <a:lnTo>
                  <a:pt x="2243" y="1461"/>
                </a:lnTo>
                <a:lnTo>
                  <a:pt x="2244" y="1460"/>
                </a:lnTo>
                <a:lnTo>
                  <a:pt x="2249" y="1459"/>
                </a:lnTo>
                <a:lnTo>
                  <a:pt x="2259" y="1456"/>
                </a:lnTo>
                <a:lnTo>
                  <a:pt x="2262" y="1455"/>
                </a:lnTo>
                <a:lnTo>
                  <a:pt x="2273" y="1459"/>
                </a:lnTo>
                <a:lnTo>
                  <a:pt x="2280" y="1456"/>
                </a:lnTo>
                <a:lnTo>
                  <a:pt x="2284" y="1456"/>
                </a:lnTo>
                <a:lnTo>
                  <a:pt x="2285" y="1456"/>
                </a:lnTo>
                <a:lnTo>
                  <a:pt x="2285" y="1458"/>
                </a:lnTo>
                <a:lnTo>
                  <a:pt x="2286" y="1460"/>
                </a:lnTo>
                <a:lnTo>
                  <a:pt x="2292" y="1459"/>
                </a:lnTo>
                <a:lnTo>
                  <a:pt x="2301" y="1456"/>
                </a:lnTo>
                <a:lnTo>
                  <a:pt x="2317" y="1453"/>
                </a:lnTo>
                <a:lnTo>
                  <a:pt x="2321" y="1453"/>
                </a:lnTo>
                <a:lnTo>
                  <a:pt x="2326" y="1452"/>
                </a:lnTo>
                <a:lnTo>
                  <a:pt x="2327" y="1452"/>
                </a:lnTo>
                <a:lnTo>
                  <a:pt x="2334" y="1451"/>
                </a:lnTo>
                <a:lnTo>
                  <a:pt x="2335" y="1451"/>
                </a:lnTo>
                <a:lnTo>
                  <a:pt x="2342" y="1451"/>
                </a:lnTo>
                <a:lnTo>
                  <a:pt x="2339" y="1444"/>
                </a:lnTo>
                <a:lnTo>
                  <a:pt x="2338" y="1442"/>
                </a:lnTo>
                <a:lnTo>
                  <a:pt x="2334" y="1433"/>
                </a:lnTo>
                <a:lnTo>
                  <a:pt x="2334" y="1431"/>
                </a:lnTo>
                <a:lnTo>
                  <a:pt x="2335" y="1427"/>
                </a:lnTo>
                <a:lnTo>
                  <a:pt x="2335" y="1423"/>
                </a:lnTo>
                <a:lnTo>
                  <a:pt x="2336" y="1418"/>
                </a:lnTo>
                <a:lnTo>
                  <a:pt x="2338" y="1418"/>
                </a:lnTo>
                <a:lnTo>
                  <a:pt x="2344" y="1418"/>
                </a:lnTo>
                <a:lnTo>
                  <a:pt x="2344" y="1417"/>
                </a:lnTo>
                <a:lnTo>
                  <a:pt x="2344" y="1411"/>
                </a:lnTo>
                <a:lnTo>
                  <a:pt x="2344" y="1399"/>
                </a:lnTo>
                <a:lnTo>
                  <a:pt x="2345" y="1396"/>
                </a:lnTo>
                <a:lnTo>
                  <a:pt x="2350" y="1394"/>
                </a:lnTo>
                <a:lnTo>
                  <a:pt x="2342" y="1394"/>
                </a:lnTo>
                <a:lnTo>
                  <a:pt x="2343" y="1393"/>
                </a:lnTo>
                <a:lnTo>
                  <a:pt x="2346" y="1392"/>
                </a:lnTo>
                <a:lnTo>
                  <a:pt x="2356" y="1386"/>
                </a:lnTo>
                <a:lnTo>
                  <a:pt x="2367" y="1382"/>
                </a:lnTo>
                <a:lnTo>
                  <a:pt x="2370" y="1379"/>
                </a:lnTo>
                <a:lnTo>
                  <a:pt x="2376" y="1376"/>
                </a:lnTo>
                <a:lnTo>
                  <a:pt x="2375" y="1383"/>
                </a:lnTo>
                <a:lnTo>
                  <a:pt x="2375" y="1385"/>
                </a:lnTo>
                <a:lnTo>
                  <a:pt x="2375" y="1387"/>
                </a:lnTo>
                <a:lnTo>
                  <a:pt x="2373" y="1388"/>
                </a:lnTo>
                <a:lnTo>
                  <a:pt x="2373" y="1389"/>
                </a:lnTo>
                <a:lnTo>
                  <a:pt x="2373" y="1391"/>
                </a:lnTo>
                <a:lnTo>
                  <a:pt x="2373" y="1392"/>
                </a:lnTo>
                <a:lnTo>
                  <a:pt x="2373" y="1393"/>
                </a:lnTo>
                <a:lnTo>
                  <a:pt x="2373" y="1395"/>
                </a:lnTo>
                <a:lnTo>
                  <a:pt x="2373" y="1416"/>
                </a:lnTo>
                <a:lnTo>
                  <a:pt x="2373" y="1419"/>
                </a:lnTo>
                <a:lnTo>
                  <a:pt x="2376" y="1419"/>
                </a:lnTo>
                <a:lnTo>
                  <a:pt x="2377" y="1419"/>
                </a:lnTo>
                <a:lnTo>
                  <a:pt x="2383" y="1419"/>
                </a:lnTo>
                <a:lnTo>
                  <a:pt x="2385" y="1419"/>
                </a:lnTo>
                <a:lnTo>
                  <a:pt x="2385" y="1420"/>
                </a:lnTo>
                <a:lnTo>
                  <a:pt x="2396" y="1420"/>
                </a:lnTo>
                <a:lnTo>
                  <a:pt x="2401" y="1420"/>
                </a:lnTo>
                <a:lnTo>
                  <a:pt x="2402" y="1420"/>
                </a:lnTo>
                <a:lnTo>
                  <a:pt x="2403" y="1421"/>
                </a:lnTo>
                <a:lnTo>
                  <a:pt x="2410" y="1425"/>
                </a:lnTo>
                <a:lnTo>
                  <a:pt x="2410" y="1426"/>
                </a:lnTo>
                <a:lnTo>
                  <a:pt x="2411" y="1426"/>
                </a:lnTo>
                <a:lnTo>
                  <a:pt x="2422" y="1435"/>
                </a:lnTo>
                <a:lnTo>
                  <a:pt x="2423" y="1436"/>
                </a:lnTo>
                <a:lnTo>
                  <a:pt x="2425" y="1435"/>
                </a:lnTo>
                <a:lnTo>
                  <a:pt x="2426" y="1435"/>
                </a:lnTo>
                <a:lnTo>
                  <a:pt x="2427" y="1435"/>
                </a:lnTo>
                <a:lnTo>
                  <a:pt x="2428" y="1435"/>
                </a:lnTo>
                <a:lnTo>
                  <a:pt x="2429" y="1435"/>
                </a:lnTo>
                <a:lnTo>
                  <a:pt x="2430" y="1435"/>
                </a:lnTo>
                <a:lnTo>
                  <a:pt x="2431" y="1435"/>
                </a:lnTo>
                <a:lnTo>
                  <a:pt x="2432" y="1435"/>
                </a:lnTo>
                <a:lnTo>
                  <a:pt x="2435" y="1435"/>
                </a:lnTo>
                <a:lnTo>
                  <a:pt x="2436" y="1435"/>
                </a:lnTo>
                <a:lnTo>
                  <a:pt x="2437" y="1436"/>
                </a:lnTo>
                <a:lnTo>
                  <a:pt x="2438" y="1436"/>
                </a:lnTo>
                <a:lnTo>
                  <a:pt x="2439" y="1436"/>
                </a:lnTo>
                <a:lnTo>
                  <a:pt x="2440" y="1436"/>
                </a:lnTo>
                <a:lnTo>
                  <a:pt x="2442" y="1437"/>
                </a:lnTo>
                <a:lnTo>
                  <a:pt x="2443" y="1437"/>
                </a:lnTo>
                <a:lnTo>
                  <a:pt x="2446" y="1435"/>
                </a:lnTo>
                <a:lnTo>
                  <a:pt x="2449" y="1433"/>
                </a:lnTo>
                <a:lnTo>
                  <a:pt x="2452" y="1428"/>
                </a:lnTo>
                <a:lnTo>
                  <a:pt x="2452" y="1422"/>
                </a:lnTo>
                <a:lnTo>
                  <a:pt x="2453" y="1412"/>
                </a:lnTo>
                <a:lnTo>
                  <a:pt x="2453" y="1405"/>
                </a:lnTo>
                <a:lnTo>
                  <a:pt x="2452" y="1400"/>
                </a:lnTo>
                <a:lnTo>
                  <a:pt x="2449" y="1396"/>
                </a:lnTo>
                <a:lnTo>
                  <a:pt x="2444" y="1387"/>
                </a:lnTo>
                <a:lnTo>
                  <a:pt x="2443" y="1384"/>
                </a:lnTo>
                <a:lnTo>
                  <a:pt x="2442" y="1382"/>
                </a:lnTo>
                <a:lnTo>
                  <a:pt x="2436" y="1370"/>
                </a:lnTo>
                <a:lnTo>
                  <a:pt x="2434" y="1363"/>
                </a:lnTo>
                <a:lnTo>
                  <a:pt x="2432" y="1361"/>
                </a:lnTo>
                <a:lnTo>
                  <a:pt x="2429" y="1342"/>
                </a:lnTo>
                <a:lnTo>
                  <a:pt x="2429" y="1341"/>
                </a:lnTo>
                <a:lnTo>
                  <a:pt x="2428" y="1330"/>
                </a:lnTo>
                <a:lnTo>
                  <a:pt x="2427" y="1327"/>
                </a:lnTo>
                <a:lnTo>
                  <a:pt x="2427" y="1325"/>
                </a:lnTo>
                <a:lnTo>
                  <a:pt x="2423" y="1303"/>
                </a:lnTo>
                <a:lnTo>
                  <a:pt x="2423" y="1299"/>
                </a:lnTo>
                <a:lnTo>
                  <a:pt x="2423" y="1298"/>
                </a:lnTo>
                <a:lnTo>
                  <a:pt x="2423" y="1296"/>
                </a:lnTo>
                <a:lnTo>
                  <a:pt x="2422" y="1295"/>
                </a:lnTo>
                <a:lnTo>
                  <a:pt x="2419" y="1266"/>
                </a:lnTo>
                <a:lnTo>
                  <a:pt x="2414" y="1253"/>
                </a:lnTo>
                <a:lnTo>
                  <a:pt x="2412" y="1248"/>
                </a:lnTo>
                <a:lnTo>
                  <a:pt x="2408" y="1234"/>
                </a:lnTo>
                <a:lnTo>
                  <a:pt x="2404" y="1226"/>
                </a:lnTo>
                <a:lnTo>
                  <a:pt x="2403" y="1220"/>
                </a:lnTo>
                <a:lnTo>
                  <a:pt x="2402" y="1217"/>
                </a:lnTo>
                <a:lnTo>
                  <a:pt x="2401" y="1217"/>
                </a:lnTo>
                <a:lnTo>
                  <a:pt x="2400" y="1214"/>
                </a:lnTo>
                <a:lnTo>
                  <a:pt x="2397" y="1203"/>
                </a:lnTo>
                <a:lnTo>
                  <a:pt x="2394" y="1198"/>
                </a:lnTo>
                <a:lnTo>
                  <a:pt x="2394" y="1197"/>
                </a:lnTo>
                <a:lnTo>
                  <a:pt x="2392" y="1191"/>
                </a:lnTo>
                <a:lnTo>
                  <a:pt x="2389" y="1189"/>
                </a:lnTo>
                <a:lnTo>
                  <a:pt x="2388" y="1188"/>
                </a:lnTo>
                <a:lnTo>
                  <a:pt x="2386" y="1185"/>
                </a:lnTo>
                <a:lnTo>
                  <a:pt x="2384" y="1182"/>
                </a:lnTo>
                <a:lnTo>
                  <a:pt x="2381" y="1180"/>
                </a:lnTo>
                <a:lnTo>
                  <a:pt x="2378" y="1174"/>
                </a:lnTo>
                <a:lnTo>
                  <a:pt x="2377" y="1167"/>
                </a:lnTo>
                <a:lnTo>
                  <a:pt x="2376" y="1161"/>
                </a:lnTo>
                <a:lnTo>
                  <a:pt x="2376" y="1160"/>
                </a:lnTo>
                <a:lnTo>
                  <a:pt x="2376" y="1157"/>
                </a:lnTo>
                <a:lnTo>
                  <a:pt x="2377" y="1157"/>
                </a:lnTo>
                <a:lnTo>
                  <a:pt x="2376" y="1157"/>
                </a:lnTo>
                <a:lnTo>
                  <a:pt x="2367" y="1157"/>
                </a:lnTo>
                <a:lnTo>
                  <a:pt x="2367" y="1160"/>
                </a:lnTo>
                <a:lnTo>
                  <a:pt x="2369" y="1173"/>
                </a:lnTo>
                <a:lnTo>
                  <a:pt x="2364" y="1177"/>
                </a:lnTo>
                <a:lnTo>
                  <a:pt x="2364" y="1178"/>
                </a:lnTo>
                <a:lnTo>
                  <a:pt x="2362" y="1176"/>
                </a:lnTo>
                <a:lnTo>
                  <a:pt x="2361" y="1166"/>
                </a:lnTo>
                <a:lnTo>
                  <a:pt x="2361" y="1164"/>
                </a:lnTo>
                <a:lnTo>
                  <a:pt x="2361" y="1161"/>
                </a:lnTo>
                <a:lnTo>
                  <a:pt x="2361" y="1160"/>
                </a:lnTo>
                <a:lnTo>
                  <a:pt x="2359" y="1157"/>
                </a:lnTo>
                <a:lnTo>
                  <a:pt x="2355" y="1123"/>
                </a:lnTo>
                <a:lnTo>
                  <a:pt x="2356" y="1123"/>
                </a:lnTo>
                <a:lnTo>
                  <a:pt x="2369" y="1124"/>
                </a:lnTo>
                <a:lnTo>
                  <a:pt x="2379" y="1125"/>
                </a:lnTo>
                <a:lnTo>
                  <a:pt x="2379" y="1119"/>
                </a:lnTo>
                <a:lnTo>
                  <a:pt x="2379" y="1117"/>
                </a:lnTo>
                <a:lnTo>
                  <a:pt x="2379" y="1115"/>
                </a:lnTo>
                <a:lnTo>
                  <a:pt x="2383" y="1115"/>
                </a:lnTo>
                <a:lnTo>
                  <a:pt x="2385" y="1115"/>
                </a:lnTo>
                <a:lnTo>
                  <a:pt x="2385" y="1113"/>
                </a:lnTo>
                <a:lnTo>
                  <a:pt x="2386" y="1110"/>
                </a:lnTo>
                <a:lnTo>
                  <a:pt x="2386" y="1107"/>
                </a:lnTo>
                <a:lnTo>
                  <a:pt x="2388" y="1084"/>
                </a:lnTo>
                <a:lnTo>
                  <a:pt x="2373" y="1083"/>
                </a:lnTo>
                <a:lnTo>
                  <a:pt x="2375" y="1072"/>
                </a:lnTo>
                <a:lnTo>
                  <a:pt x="2375" y="1063"/>
                </a:lnTo>
                <a:lnTo>
                  <a:pt x="2375" y="1058"/>
                </a:lnTo>
                <a:lnTo>
                  <a:pt x="2375" y="1053"/>
                </a:lnTo>
                <a:lnTo>
                  <a:pt x="2387" y="1053"/>
                </a:lnTo>
                <a:lnTo>
                  <a:pt x="2397" y="1054"/>
                </a:lnTo>
                <a:lnTo>
                  <a:pt x="2401" y="1054"/>
                </a:lnTo>
                <a:lnTo>
                  <a:pt x="2410" y="1054"/>
                </a:lnTo>
                <a:lnTo>
                  <a:pt x="2411" y="1038"/>
                </a:lnTo>
                <a:lnTo>
                  <a:pt x="2420" y="1038"/>
                </a:lnTo>
                <a:lnTo>
                  <a:pt x="2420" y="1023"/>
                </a:lnTo>
                <a:lnTo>
                  <a:pt x="2421" y="1015"/>
                </a:lnTo>
                <a:lnTo>
                  <a:pt x="2420" y="1014"/>
                </a:lnTo>
                <a:lnTo>
                  <a:pt x="2421" y="1011"/>
                </a:lnTo>
                <a:lnTo>
                  <a:pt x="2421" y="1009"/>
                </a:lnTo>
                <a:lnTo>
                  <a:pt x="2421" y="999"/>
                </a:lnTo>
                <a:lnTo>
                  <a:pt x="2421" y="992"/>
                </a:lnTo>
                <a:lnTo>
                  <a:pt x="2422" y="992"/>
                </a:lnTo>
                <a:lnTo>
                  <a:pt x="2422" y="1004"/>
                </a:lnTo>
                <a:lnTo>
                  <a:pt x="2422" y="1007"/>
                </a:lnTo>
                <a:lnTo>
                  <a:pt x="2437" y="1013"/>
                </a:lnTo>
                <a:lnTo>
                  <a:pt x="2439" y="1009"/>
                </a:lnTo>
                <a:lnTo>
                  <a:pt x="2443" y="1001"/>
                </a:lnTo>
                <a:lnTo>
                  <a:pt x="2443" y="998"/>
                </a:lnTo>
                <a:lnTo>
                  <a:pt x="2443" y="997"/>
                </a:lnTo>
                <a:lnTo>
                  <a:pt x="2443" y="996"/>
                </a:lnTo>
                <a:lnTo>
                  <a:pt x="2443" y="995"/>
                </a:lnTo>
                <a:lnTo>
                  <a:pt x="2440" y="986"/>
                </a:lnTo>
                <a:lnTo>
                  <a:pt x="2439" y="984"/>
                </a:lnTo>
                <a:lnTo>
                  <a:pt x="2442" y="983"/>
                </a:lnTo>
                <a:lnTo>
                  <a:pt x="2442" y="984"/>
                </a:lnTo>
                <a:lnTo>
                  <a:pt x="2442" y="986"/>
                </a:lnTo>
                <a:lnTo>
                  <a:pt x="2442" y="987"/>
                </a:lnTo>
                <a:lnTo>
                  <a:pt x="2444" y="995"/>
                </a:lnTo>
                <a:lnTo>
                  <a:pt x="2445" y="996"/>
                </a:lnTo>
                <a:lnTo>
                  <a:pt x="2445" y="997"/>
                </a:lnTo>
                <a:lnTo>
                  <a:pt x="2445" y="998"/>
                </a:lnTo>
                <a:lnTo>
                  <a:pt x="2447" y="998"/>
                </a:lnTo>
                <a:lnTo>
                  <a:pt x="2451" y="998"/>
                </a:lnTo>
                <a:lnTo>
                  <a:pt x="2451" y="1005"/>
                </a:lnTo>
                <a:lnTo>
                  <a:pt x="2449" y="1006"/>
                </a:lnTo>
                <a:lnTo>
                  <a:pt x="2451" y="1006"/>
                </a:lnTo>
                <a:lnTo>
                  <a:pt x="2465" y="1007"/>
                </a:lnTo>
                <a:lnTo>
                  <a:pt x="2483" y="1007"/>
                </a:lnTo>
                <a:lnTo>
                  <a:pt x="2485" y="1007"/>
                </a:lnTo>
                <a:lnTo>
                  <a:pt x="2486" y="1013"/>
                </a:lnTo>
                <a:lnTo>
                  <a:pt x="2504" y="1013"/>
                </a:lnTo>
                <a:lnTo>
                  <a:pt x="2505" y="1045"/>
                </a:lnTo>
                <a:lnTo>
                  <a:pt x="2504" y="1046"/>
                </a:lnTo>
                <a:lnTo>
                  <a:pt x="2503" y="1049"/>
                </a:lnTo>
                <a:lnTo>
                  <a:pt x="2503" y="1050"/>
                </a:lnTo>
                <a:lnTo>
                  <a:pt x="2504" y="1054"/>
                </a:lnTo>
                <a:lnTo>
                  <a:pt x="2506" y="1055"/>
                </a:lnTo>
                <a:lnTo>
                  <a:pt x="2508" y="1054"/>
                </a:lnTo>
                <a:lnTo>
                  <a:pt x="2510" y="1054"/>
                </a:lnTo>
                <a:lnTo>
                  <a:pt x="2515" y="1056"/>
                </a:lnTo>
                <a:lnTo>
                  <a:pt x="2515" y="1058"/>
                </a:lnTo>
                <a:lnTo>
                  <a:pt x="2513" y="1060"/>
                </a:lnTo>
                <a:lnTo>
                  <a:pt x="2511" y="1063"/>
                </a:lnTo>
                <a:lnTo>
                  <a:pt x="2510" y="1064"/>
                </a:lnTo>
                <a:lnTo>
                  <a:pt x="2507" y="1065"/>
                </a:lnTo>
                <a:lnTo>
                  <a:pt x="2505" y="1066"/>
                </a:lnTo>
                <a:lnTo>
                  <a:pt x="2499" y="1067"/>
                </a:lnTo>
                <a:lnTo>
                  <a:pt x="2496" y="1067"/>
                </a:lnTo>
                <a:lnTo>
                  <a:pt x="2495" y="1070"/>
                </a:lnTo>
                <a:lnTo>
                  <a:pt x="2495" y="1074"/>
                </a:lnTo>
                <a:lnTo>
                  <a:pt x="2494" y="1076"/>
                </a:lnTo>
                <a:lnTo>
                  <a:pt x="2493" y="1081"/>
                </a:lnTo>
                <a:lnTo>
                  <a:pt x="2494" y="1083"/>
                </a:lnTo>
                <a:lnTo>
                  <a:pt x="2499" y="1088"/>
                </a:lnTo>
                <a:lnTo>
                  <a:pt x="2502" y="1090"/>
                </a:lnTo>
                <a:lnTo>
                  <a:pt x="2502" y="1092"/>
                </a:lnTo>
                <a:lnTo>
                  <a:pt x="2499" y="1097"/>
                </a:lnTo>
                <a:lnTo>
                  <a:pt x="2498" y="1097"/>
                </a:lnTo>
                <a:lnTo>
                  <a:pt x="2497" y="1099"/>
                </a:lnTo>
                <a:lnTo>
                  <a:pt x="2495" y="1101"/>
                </a:lnTo>
                <a:lnTo>
                  <a:pt x="2494" y="1106"/>
                </a:lnTo>
                <a:lnTo>
                  <a:pt x="2491" y="1110"/>
                </a:lnTo>
                <a:lnTo>
                  <a:pt x="2489" y="1112"/>
                </a:lnTo>
                <a:lnTo>
                  <a:pt x="2486" y="1109"/>
                </a:lnTo>
                <a:lnTo>
                  <a:pt x="2481" y="1105"/>
                </a:lnTo>
                <a:lnTo>
                  <a:pt x="2476" y="1099"/>
                </a:lnTo>
                <a:lnTo>
                  <a:pt x="2471" y="1099"/>
                </a:lnTo>
                <a:lnTo>
                  <a:pt x="2469" y="1101"/>
                </a:lnTo>
                <a:lnTo>
                  <a:pt x="2466" y="1105"/>
                </a:lnTo>
                <a:lnTo>
                  <a:pt x="2465" y="1112"/>
                </a:lnTo>
                <a:lnTo>
                  <a:pt x="2463" y="1117"/>
                </a:lnTo>
                <a:lnTo>
                  <a:pt x="2462" y="1122"/>
                </a:lnTo>
                <a:lnTo>
                  <a:pt x="2462" y="1127"/>
                </a:lnTo>
                <a:lnTo>
                  <a:pt x="2463" y="1131"/>
                </a:lnTo>
                <a:lnTo>
                  <a:pt x="2466" y="1131"/>
                </a:lnTo>
                <a:lnTo>
                  <a:pt x="2463" y="1133"/>
                </a:lnTo>
                <a:lnTo>
                  <a:pt x="2426" y="1132"/>
                </a:lnTo>
                <a:lnTo>
                  <a:pt x="2420" y="1132"/>
                </a:lnTo>
                <a:lnTo>
                  <a:pt x="2402" y="1132"/>
                </a:lnTo>
                <a:lnTo>
                  <a:pt x="2401" y="1132"/>
                </a:lnTo>
                <a:lnTo>
                  <a:pt x="2400" y="1132"/>
                </a:lnTo>
                <a:lnTo>
                  <a:pt x="2396" y="1132"/>
                </a:lnTo>
                <a:lnTo>
                  <a:pt x="2395" y="1132"/>
                </a:lnTo>
                <a:lnTo>
                  <a:pt x="2394" y="1132"/>
                </a:lnTo>
                <a:lnTo>
                  <a:pt x="2398" y="1141"/>
                </a:lnTo>
                <a:lnTo>
                  <a:pt x="2400" y="1146"/>
                </a:lnTo>
                <a:lnTo>
                  <a:pt x="2401" y="1147"/>
                </a:lnTo>
                <a:lnTo>
                  <a:pt x="2401" y="1150"/>
                </a:lnTo>
                <a:lnTo>
                  <a:pt x="2402" y="1155"/>
                </a:lnTo>
                <a:lnTo>
                  <a:pt x="2402" y="1156"/>
                </a:lnTo>
                <a:lnTo>
                  <a:pt x="2402" y="1159"/>
                </a:lnTo>
                <a:lnTo>
                  <a:pt x="2401" y="1159"/>
                </a:lnTo>
                <a:lnTo>
                  <a:pt x="2397" y="1159"/>
                </a:lnTo>
                <a:lnTo>
                  <a:pt x="2396" y="1159"/>
                </a:lnTo>
                <a:lnTo>
                  <a:pt x="2393" y="1160"/>
                </a:lnTo>
                <a:lnTo>
                  <a:pt x="2393" y="1164"/>
                </a:lnTo>
                <a:lnTo>
                  <a:pt x="2393" y="1165"/>
                </a:lnTo>
                <a:lnTo>
                  <a:pt x="2394" y="1166"/>
                </a:lnTo>
                <a:lnTo>
                  <a:pt x="2394" y="1168"/>
                </a:lnTo>
                <a:lnTo>
                  <a:pt x="2395" y="1169"/>
                </a:lnTo>
                <a:lnTo>
                  <a:pt x="2395" y="1172"/>
                </a:lnTo>
                <a:lnTo>
                  <a:pt x="2398" y="1181"/>
                </a:lnTo>
                <a:lnTo>
                  <a:pt x="2398" y="1182"/>
                </a:lnTo>
                <a:lnTo>
                  <a:pt x="2400" y="1183"/>
                </a:lnTo>
                <a:lnTo>
                  <a:pt x="2401" y="1183"/>
                </a:lnTo>
                <a:lnTo>
                  <a:pt x="2401" y="1188"/>
                </a:lnTo>
                <a:lnTo>
                  <a:pt x="2401" y="1189"/>
                </a:lnTo>
                <a:lnTo>
                  <a:pt x="2402" y="1192"/>
                </a:lnTo>
                <a:lnTo>
                  <a:pt x="2403" y="1195"/>
                </a:lnTo>
                <a:lnTo>
                  <a:pt x="2404" y="1199"/>
                </a:lnTo>
                <a:lnTo>
                  <a:pt x="2405" y="1202"/>
                </a:lnTo>
                <a:lnTo>
                  <a:pt x="2406" y="1205"/>
                </a:lnTo>
                <a:lnTo>
                  <a:pt x="2406" y="1207"/>
                </a:lnTo>
                <a:lnTo>
                  <a:pt x="2408" y="1209"/>
                </a:lnTo>
                <a:lnTo>
                  <a:pt x="2409" y="1211"/>
                </a:lnTo>
                <a:lnTo>
                  <a:pt x="2409" y="1212"/>
                </a:lnTo>
                <a:lnTo>
                  <a:pt x="2410" y="1214"/>
                </a:lnTo>
                <a:lnTo>
                  <a:pt x="2410" y="1215"/>
                </a:lnTo>
                <a:lnTo>
                  <a:pt x="2410" y="1217"/>
                </a:lnTo>
                <a:lnTo>
                  <a:pt x="2411" y="1217"/>
                </a:lnTo>
                <a:lnTo>
                  <a:pt x="2411" y="1219"/>
                </a:lnTo>
                <a:lnTo>
                  <a:pt x="2412" y="1220"/>
                </a:lnTo>
                <a:lnTo>
                  <a:pt x="2412" y="1223"/>
                </a:lnTo>
                <a:lnTo>
                  <a:pt x="2413" y="1225"/>
                </a:lnTo>
                <a:lnTo>
                  <a:pt x="2413" y="1226"/>
                </a:lnTo>
                <a:lnTo>
                  <a:pt x="2414" y="1228"/>
                </a:lnTo>
                <a:lnTo>
                  <a:pt x="2415" y="1231"/>
                </a:lnTo>
                <a:lnTo>
                  <a:pt x="2415" y="1233"/>
                </a:lnTo>
                <a:lnTo>
                  <a:pt x="2417" y="1235"/>
                </a:lnTo>
                <a:lnTo>
                  <a:pt x="2418" y="1239"/>
                </a:lnTo>
                <a:lnTo>
                  <a:pt x="2419" y="1241"/>
                </a:lnTo>
                <a:lnTo>
                  <a:pt x="2419" y="1243"/>
                </a:lnTo>
                <a:lnTo>
                  <a:pt x="2420" y="1244"/>
                </a:lnTo>
                <a:lnTo>
                  <a:pt x="2420" y="1245"/>
                </a:lnTo>
                <a:lnTo>
                  <a:pt x="2421" y="1248"/>
                </a:lnTo>
                <a:lnTo>
                  <a:pt x="2421" y="1249"/>
                </a:lnTo>
                <a:lnTo>
                  <a:pt x="2421" y="1250"/>
                </a:lnTo>
                <a:lnTo>
                  <a:pt x="2422" y="1250"/>
                </a:lnTo>
                <a:lnTo>
                  <a:pt x="2422" y="1251"/>
                </a:lnTo>
                <a:lnTo>
                  <a:pt x="2423" y="1253"/>
                </a:lnTo>
                <a:lnTo>
                  <a:pt x="2423" y="1254"/>
                </a:lnTo>
                <a:lnTo>
                  <a:pt x="2423" y="1256"/>
                </a:lnTo>
                <a:lnTo>
                  <a:pt x="2425" y="1257"/>
                </a:lnTo>
                <a:lnTo>
                  <a:pt x="2425" y="1258"/>
                </a:lnTo>
                <a:lnTo>
                  <a:pt x="2425" y="1259"/>
                </a:lnTo>
                <a:lnTo>
                  <a:pt x="2426" y="1259"/>
                </a:lnTo>
                <a:lnTo>
                  <a:pt x="2426" y="1260"/>
                </a:lnTo>
                <a:lnTo>
                  <a:pt x="2426" y="1261"/>
                </a:lnTo>
                <a:lnTo>
                  <a:pt x="2426" y="1262"/>
                </a:lnTo>
                <a:lnTo>
                  <a:pt x="2427" y="1264"/>
                </a:lnTo>
                <a:lnTo>
                  <a:pt x="2427" y="1265"/>
                </a:lnTo>
                <a:lnTo>
                  <a:pt x="2427" y="1266"/>
                </a:lnTo>
                <a:lnTo>
                  <a:pt x="2427" y="1267"/>
                </a:lnTo>
                <a:lnTo>
                  <a:pt x="2428" y="1267"/>
                </a:lnTo>
                <a:lnTo>
                  <a:pt x="2428" y="1268"/>
                </a:lnTo>
                <a:lnTo>
                  <a:pt x="2428" y="1269"/>
                </a:lnTo>
                <a:lnTo>
                  <a:pt x="2428" y="1270"/>
                </a:lnTo>
                <a:lnTo>
                  <a:pt x="2428" y="1271"/>
                </a:lnTo>
                <a:lnTo>
                  <a:pt x="2429" y="1271"/>
                </a:lnTo>
                <a:lnTo>
                  <a:pt x="2429" y="1273"/>
                </a:lnTo>
                <a:lnTo>
                  <a:pt x="2429" y="1274"/>
                </a:lnTo>
                <a:lnTo>
                  <a:pt x="2429" y="1275"/>
                </a:lnTo>
                <a:lnTo>
                  <a:pt x="2429" y="1276"/>
                </a:lnTo>
                <a:lnTo>
                  <a:pt x="2429" y="1277"/>
                </a:lnTo>
                <a:lnTo>
                  <a:pt x="2429" y="1278"/>
                </a:lnTo>
                <a:lnTo>
                  <a:pt x="2430" y="1278"/>
                </a:lnTo>
                <a:lnTo>
                  <a:pt x="2430" y="1279"/>
                </a:lnTo>
                <a:lnTo>
                  <a:pt x="2430" y="1281"/>
                </a:lnTo>
                <a:lnTo>
                  <a:pt x="2430" y="1282"/>
                </a:lnTo>
                <a:lnTo>
                  <a:pt x="2430" y="1283"/>
                </a:lnTo>
                <a:lnTo>
                  <a:pt x="2430" y="1285"/>
                </a:lnTo>
                <a:lnTo>
                  <a:pt x="2430" y="1286"/>
                </a:lnTo>
                <a:lnTo>
                  <a:pt x="2431" y="1287"/>
                </a:lnTo>
                <a:lnTo>
                  <a:pt x="2431" y="1290"/>
                </a:lnTo>
                <a:lnTo>
                  <a:pt x="2431" y="1291"/>
                </a:lnTo>
                <a:lnTo>
                  <a:pt x="2430" y="1293"/>
                </a:lnTo>
                <a:lnTo>
                  <a:pt x="2436" y="1330"/>
                </a:lnTo>
                <a:lnTo>
                  <a:pt x="2444" y="1332"/>
                </a:lnTo>
                <a:lnTo>
                  <a:pt x="2463" y="1333"/>
                </a:lnTo>
                <a:lnTo>
                  <a:pt x="2464" y="1307"/>
                </a:lnTo>
                <a:lnTo>
                  <a:pt x="2470" y="1307"/>
                </a:lnTo>
                <a:lnTo>
                  <a:pt x="2471" y="1307"/>
                </a:lnTo>
                <a:lnTo>
                  <a:pt x="2472" y="1307"/>
                </a:lnTo>
                <a:lnTo>
                  <a:pt x="2476" y="1307"/>
                </a:lnTo>
                <a:lnTo>
                  <a:pt x="2478" y="1307"/>
                </a:lnTo>
                <a:lnTo>
                  <a:pt x="2481" y="1307"/>
                </a:lnTo>
                <a:lnTo>
                  <a:pt x="2483" y="1307"/>
                </a:lnTo>
                <a:lnTo>
                  <a:pt x="2486" y="1307"/>
                </a:lnTo>
                <a:lnTo>
                  <a:pt x="2488" y="1308"/>
                </a:lnTo>
                <a:lnTo>
                  <a:pt x="2489" y="1308"/>
                </a:lnTo>
                <a:lnTo>
                  <a:pt x="2489" y="1311"/>
                </a:lnTo>
                <a:lnTo>
                  <a:pt x="2488" y="1327"/>
                </a:lnTo>
                <a:lnTo>
                  <a:pt x="2497" y="1327"/>
                </a:lnTo>
                <a:lnTo>
                  <a:pt x="2503" y="1328"/>
                </a:lnTo>
                <a:lnTo>
                  <a:pt x="2508" y="1328"/>
                </a:lnTo>
                <a:lnTo>
                  <a:pt x="2510" y="1328"/>
                </a:lnTo>
                <a:lnTo>
                  <a:pt x="2511" y="1328"/>
                </a:lnTo>
                <a:lnTo>
                  <a:pt x="2512" y="1328"/>
                </a:lnTo>
                <a:lnTo>
                  <a:pt x="2513" y="1328"/>
                </a:lnTo>
                <a:lnTo>
                  <a:pt x="2514" y="1328"/>
                </a:lnTo>
                <a:lnTo>
                  <a:pt x="2516" y="1328"/>
                </a:lnTo>
                <a:lnTo>
                  <a:pt x="2518" y="1329"/>
                </a:lnTo>
                <a:lnTo>
                  <a:pt x="2519" y="1330"/>
                </a:lnTo>
                <a:lnTo>
                  <a:pt x="2520" y="1332"/>
                </a:lnTo>
                <a:lnTo>
                  <a:pt x="2521" y="1333"/>
                </a:lnTo>
                <a:lnTo>
                  <a:pt x="2522" y="1334"/>
                </a:lnTo>
                <a:lnTo>
                  <a:pt x="2524" y="1335"/>
                </a:lnTo>
                <a:lnTo>
                  <a:pt x="2525" y="1334"/>
                </a:lnTo>
                <a:lnTo>
                  <a:pt x="2527" y="1334"/>
                </a:lnTo>
                <a:lnTo>
                  <a:pt x="2529" y="1329"/>
                </a:lnTo>
                <a:lnTo>
                  <a:pt x="2535" y="1329"/>
                </a:lnTo>
                <a:lnTo>
                  <a:pt x="2535" y="1334"/>
                </a:lnTo>
                <a:lnTo>
                  <a:pt x="2535" y="1336"/>
                </a:lnTo>
                <a:lnTo>
                  <a:pt x="2533" y="1340"/>
                </a:lnTo>
                <a:lnTo>
                  <a:pt x="2533" y="1342"/>
                </a:lnTo>
                <a:lnTo>
                  <a:pt x="2535" y="1343"/>
                </a:lnTo>
                <a:lnTo>
                  <a:pt x="2536" y="1343"/>
                </a:lnTo>
                <a:lnTo>
                  <a:pt x="2536" y="1344"/>
                </a:lnTo>
                <a:lnTo>
                  <a:pt x="2537" y="1344"/>
                </a:lnTo>
                <a:lnTo>
                  <a:pt x="2537" y="1345"/>
                </a:lnTo>
                <a:lnTo>
                  <a:pt x="2538" y="1345"/>
                </a:lnTo>
                <a:lnTo>
                  <a:pt x="2539" y="1346"/>
                </a:lnTo>
                <a:lnTo>
                  <a:pt x="2539" y="1345"/>
                </a:lnTo>
                <a:lnTo>
                  <a:pt x="2539" y="1346"/>
                </a:lnTo>
                <a:lnTo>
                  <a:pt x="2540" y="1346"/>
                </a:lnTo>
                <a:lnTo>
                  <a:pt x="2539" y="1346"/>
                </a:lnTo>
                <a:lnTo>
                  <a:pt x="2540" y="1346"/>
                </a:lnTo>
                <a:lnTo>
                  <a:pt x="2540" y="1347"/>
                </a:lnTo>
                <a:lnTo>
                  <a:pt x="2539" y="1350"/>
                </a:lnTo>
                <a:lnTo>
                  <a:pt x="2539" y="1351"/>
                </a:lnTo>
                <a:lnTo>
                  <a:pt x="2539" y="1353"/>
                </a:lnTo>
                <a:lnTo>
                  <a:pt x="2539" y="1354"/>
                </a:lnTo>
                <a:lnTo>
                  <a:pt x="2539" y="1355"/>
                </a:lnTo>
                <a:lnTo>
                  <a:pt x="2539" y="1357"/>
                </a:lnTo>
                <a:lnTo>
                  <a:pt x="2539" y="1359"/>
                </a:lnTo>
                <a:lnTo>
                  <a:pt x="2539" y="1360"/>
                </a:lnTo>
                <a:lnTo>
                  <a:pt x="2539" y="1361"/>
                </a:lnTo>
                <a:lnTo>
                  <a:pt x="2539" y="1362"/>
                </a:lnTo>
                <a:lnTo>
                  <a:pt x="2538" y="1366"/>
                </a:lnTo>
                <a:lnTo>
                  <a:pt x="2538" y="1369"/>
                </a:lnTo>
                <a:lnTo>
                  <a:pt x="2531" y="1386"/>
                </a:lnTo>
                <a:lnTo>
                  <a:pt x="2531" y="1387"/>
                </a:lnTo>
                <a:lnTo>
                  <a:pt x="2530" y="1392"/>
                </a:lnTo>
                <a:lnTo>
                  <a:pt x="2520" y="1399"/>
                </a:lnTo>
                <a:lnTo>
                  <a:pt x="2520" y="1400"/>
                </a:lnTo>
                <a:lnTo>
                  <a:pt x="2521" y="1400"/>
                </a:lnTo>
                <a:lnTo>
                  <a:pt x="2522" y="1403"/>
                </a:lnTo>
                <a:lnTo>
                  <a:pt x="2523" y="1404"/>
                </a:lnTo>
                <a:lnTo>
                  <a:pt x="2523" y="1405"/>
                </a:lnTo>
                <a:lnTo>
                  <a:pt x="2523" y="1406"/>
                </a:lnTo>
                <a:lnTo>
                  <a:pt x="2524" y="1406"/>
                </a:lnTo>
                <a:lnTo>
                  <a:pt x="2524" y="1408"/>
                </a:lnTo>
                <a:lnTo>
                  <a:pt x="2525" y="1409"/>
                </a:lnTo>
                <a:lnTo>
                  <a:pt x="2527" y="1410"/>
                </a:lnTo>
                <a:lnTo>
                  <a:pt x="2528" y="1411"/>
                </a:lnTo>
                <a:lnTo>
                  <a:pt x="2529" y="1411"/>
                </a:lnTo>
                <a:lnTo>
                  <a:pt x="2530" y="1413"/>
                </a:lnTo>
                <a:lnTo>
                  <a:pt x="2531" y="1413"/>
                </a:lnTo>
                <a:lnTo>
                  <a:pt x="2536" y="1409"/>
                </a:lnTo>
                <a:lnTo>
                  <a:pt x="2556" y="1409"/>
                </a:lnTo>
                <a:lnTo>
                  <a:pt x="2558" y="1409"/>
                </a:lnTo>
                <a:lnTo>
                  <a:pt x="2566" y="1410"/>
                </a:lnTo>
                <a:lnTo>
                  <a:pt x="2567" y="1419"/>
                </a:lnTo>
                <a:lnTo>
                  <a:pt x="2567" y="1421"/>
                </a:lnTo>
                <a:lnTo>
                  <a:pt x="2556" y="1421"/>
                </a:lnTo>
                <a:lnTo>
                  <a:pt x="2556" y="1429"/>
                </a:lnTo>
                <a:lnTo>
                  <a:pt x="2556" y="1433"/>
                </a:lnTo>
                <a:lnTo>
                  <a:pt x="2557" y="1434"/>
                </a:lnTo>
                <a:lnTo>
                  <a:pt x="2561" y="1435"/>
                </a:lnTo>
                <a:lnTo>
                  <a:pt x="2563" y="1435"/>
                </a:lnTo>
                <a:lnTo>
                  <a:pt x="2564" y="1435"/>
                </a:lnTo>
                <a:lnTo>
                  <a:pt x="2565" y="1435"/>
                </a:lnTo>
                <a:lnTo>
                  <a:pt x="2566" y="1435"/>
                </a:lnTo>
                <a:lnTo>
                  <a:pt x="2571" y="1435"/>
                </a:lnTo>
                <a:lnTo>
                  <a:pt x="2575" y="1435"/>
                </a:lnTo>
                <a:lnTo>
                  <a:pt x="2579" y="1435"/>
                </a:lnTo>
                <a:lnTo>
                  <a:pt x="2581" y="1435"/>
                </a:lnTo>
                <a:lnTo>
                  <a:pt x="2584" y="1435"/>
                </a:lnTo>
                <a:lnTo>
                  <a:pt x="2589" y="1435"/>
                </a:lnTo>
                <a:lnTo>
                  <a:pt x="2595" y="1436"/>
                </a:lnTo>
                <a:lnTo>
                  <a:pt x="2609" y="1435"/>
                </a:lnTo>
                <a:lnTo>
                  <a:pt x="2633" y="1436"/>
                </a:lnTo>
                <a:lnTo>
                  <a:pt x="2633" y="1433"/>
                </a:lnTo>
                <a:lnTo>
                  <a:pt x="2634" y="1427"/>
                </a:lnTo>
                <a:lnTo>
                  <a:pt x="2634" y="1425"/>
                </a:lnTo>
                <a:lnTo>
                  <a:pt x="2633" y="1425"/>
                </a:lnTo>
                <a:lnTo>
                  <a:pt x="2633" y="1423"/>
                </a:lnTo>
                <a:lnTo>
                  <a:pt x="2632" y="1423"/>
                </a:lnTo>
                <a:lnTo>
                  <a:pt x="2631" y="1422"/>
                </a:lnTo>
                <a:lnTo>
                  <a:pt x="2630" y="1421"/>
                </a:lnTo>
                <a:lnTo>
                  <a:pt x="2629" y="1420"/>
                </a:lnTo>
                <a:lnTo>
                  <a:pt x="2628" y="1419"/>
                </a:lnTo>
                <a:lnTo>
                  <a:pt x="2628" y="1418"/>
                </a:lnTo>
                <a:lnTo>
                  <a:pt x="2626" y="1417"/>
                </a:lnTo>
                <a:lnTo>
                  <a:pt x="2625" y="1414"/>
                </a:lnTo>
                <a:lnTo>
                  <a:pt x="2625" y="1412"/>
                </a:lnTo>
                <a:lnTo>
                  <a:pt x="2624" y="1412"/>
                </a:lnTo>
                <a:lnTo>
                  <a:pt x="2624" y="1411"/>
                </a:lnTo>
                <a:lnTo>
                  <a:pt x="2623" y="1409"/>
                </a:lnTo>
                <a:lnTo>
                  <a:pt x="2622" y="1408"/>
                </a:lnTo>
                <a:lnTo>
                  <a:pt x="2621" y="1406"/>
                </a:lnTo>
                <a:lnTo>
                  <a:pt x="2620" y="1405"/>
                </a:lnTo>
                <a:lnTo>
                  <a:pt x="2620" y="1404"/>
                </a:lnTo>
                <a:lnTo>
                  <a:pt x="2618" y="1404"/>
                </a:lnTo>
                <a:lnTo>
                  <a:pt x="2621" y="1400"/>
                </a:lnTo>
                <a:lnTo>
                  <a:pt x="2623" y="1393"/>
                </a:lnTo>
                <a:lnTo>
                  <a:pt x="2624" y="1389"/>
                </a:lnTo>
                <a:lnTo>
                  <a:pt x="2633" y="1389"/>
                </a:lnTo>
                <a:lnTo>
                  <a:pt x="2639" y="1391"/>
                </a:lnTo>
                <a:lnTo>
                  <a:pt x="2662" y="1392"/>
                </a:lnTo>
                <a:lnTo>
                  <a:pt x="2663" y="1389"/>
                </a:lnTo>
                <a:lnTo>
                  <a:pt x="2664" y="1391"/>
                </a:lnTo>
                <a:lnTo>
                  <a:pt x="2668" y="1391"/>
                </a:lnTo>
                <a:lnTo>
                  <a:pt x="2672" y="1391"/>
                </a:lnTo>
                <a:lnTo>
                  <a:pt x="2677" y="1392"/>
                </a:lnTo>
                <a:lnTo>
                  <a:pt x="2679" y="1392"/>
                </a:lnTo>
                <a:lnTo>
                  <a:pt x="2681" y="1392"/>
                </a:lnTo>
                <a:lnTo>
                  <a:pt x="2683" y="1393"/>
                </a:lnTo>
                <a:lnTo>
                  <a:pt x="2685" y="1393"/>
                </a:lnTo>
                <a:lnTo>
                  <a:pt x="2690" y="1394"/>
                </a:lnTo>
                <a:lnTo>
                  <a:pt x="2690" y="1400"/>
                </a:lnTo>
                <a:lnTo>
                  <a:pt x="2690" y="1403"/>
                </a:lnTo>
                <a:lnTo>
                  <a:pt x="2691" y="1404"/>
                </a:lnTo>
                <a:lnTo>
                  <a:pt x="2692" y="1404"/>
                </a:lnTo>
                <a:lnTo>
                  <a:pt x="2699" y="1404"/>
                </a:lnTo>
                <a:lnTo>
                  <a:pt x="2702" y="1405"/>
                </a:lnTo>
                <a:lnTo>
                  <a:pt x="2704" y="1405"/>
                </a:lnTo>
                <a:lnTo>
                  <a:pt x="2705" y="1396"/>
                </a:lnTo>
                <a:lnTo>
                  <a:pt x="2705" y="1394"/>
                </a:lnTo>
                <a:lnTo>
                  <a:pt x="2710" y="1397"/>
                </a:lnTo>
                <a:lnTo>
                  <a:pt x="2713" y="1400"/>
                </a:lnTo>
                <a:lnTo>
                  <a:pt x="2716" y="1402"/>
                </a:lnTo>
                <a:lnTo>
                  <a:pt x="2717" y="1402"/>
                </a:lnTo>
                <a:lnTo>
                  <a:pt x="2718" y="1399"/>
                </a:lnTo>
                <a:lnTo>
                  <a:pt x="2721" y="1392"/>
                </a:lnTo>
                <a:lnTo>
                  <a:pt x="2723" y="1391"/>
                </a:lnTo>
                <a:lnTo>
                  <a:pt x="2724" y="1391"/>
                </a:lnTo>
                <a:lnTo>
                  <a:pt x="2725" y="1391"/>
                </a:lnTo>
                <a:lnTo>
                  <a:pt x="2726" y="1391"/>
                </a:lnTo>
                <a:lnTo>
                  <a:pt x="2725" y="1395"/>
                </a:lnTo>
                <a:lnTo>
                  <a:pt x="2725" y="1397"/>
                </a:lnTo>
                <a:lnTo>
                  <a:pt x="2725" y="1400"/>
                </a:lnTo>
                <a:lnTo>
                  <a:pt x="2725" y="1402"/>
                </a:lnTo>
                <a:lnTo>
                  <a:pt x="2724" y="1403"/>
                </a:lnTo>
                <a:lnTo>
                  <a:pt x="2723" y="1403"/>
                </a:lnTo>
                <a:lnTo>
                  <a:pt x="2721" y="1403"/>
                </a:lnTo>
                <a:lnTo>
                  <a:pt x="2719" y="1403"/>
                </a:lnTo>
                <a:lnTo>
                  <a:pt x="2719" y="1404"/>
                </a:lnTo>
                <a:lnTo>
                  <a:pt x="2718" y="1404"/>
                </a:lnTo>
                <a:lnTo>
                  <a:pt x="2717" y="1406"/>
                </a:lnTo>
                <a:lnTo>
                  <a:pt x="2715" y="1410"/>
                </a:lnTo>
                <a:lnTo>
                  <a:pt x="2713" y="1413"/>
                </a:lnTo>
                <a:lnTo>
                  <a:pt x="2711" y="1414"/>
                </a:lnTo>
                <a:lnTo>
                  <a:pt x="2711" y="1416"/>
                </a:lnTo>
                <a:lnTo>
                  <a:pt x="2710" y="1416"/>
                </a:lnTo>
                <a:lnTo>
                  <a:pt x="2709" y="1418"/>
                </a:lnTo>
                <a:lnTo>
                  <a:pt x="2708" y="1419"/>
                </a:lnTo>
                <a:lnTo>
                  <a:pt x="2707" y="1420"/>
                </a:lnTo>
                <a:lnTo>
                  <a:pt x="2706" y="1422"/>
                </a:lnTo>
                <a:lnTo>
                  <a:pt x="2710" y="1422"/>
                </a:lnTo>
                <a:lnTo>
                  <a:pt x="2708" y="1439"/>
                </a:lnTo>
                <a:lnTo>
                  <a:pt x="2711" y="1447"/>
                </a:lnTo>
                <a:lnTo>
                  <a:pt x="2716" y="1447"/>
                </a:lnTo>
                <a:lnTo>
                  <a:pt x="2725" y="1447"/>
                </a:lnTo>
                <a:lnTo>
                  <a:pt x="2728" y="1447"/>
                </a:lnTo>
                <a:lnTo>
                  <a:pt x="2728" y="1448"/>
                </a:lnTo>
                <a:lnTo>
                  <a:pt x="2731" y="1448"/>
                </a:lnTo>
                <a:lnTo>
                  <a:pt x="2732" y="1448"/>
                </a:lnTo>
                <a:lnTo>
                  <a:pt x="2733" y="1448"/>
                </a:lnTo>
                <a:lnTo>
                  <a:pt x="2734" y="1448"/>
                </a:lnTo>
                <a:lnTo>
                  <a:pt x="2735" y="1448"/>
                </a:lnTo>
                <a:lnTo>
                  <a:pt x="2736" y="1448"/>
                </a:lnTo>
                <a:lnTo>
                  <a:pt x="2738" y="1448"/>
                </a:lnTo>
                <a:lnTo>
                  <a:pt x="2740" y="1448"/>
                </a:lnTo>
                <a:lnTo>
                  <a:pt x="2741" y="1448"/>
                </a:lnTo>
                <a:lnTo>
                  <a:pt x="2742" y="1448"/>
                </a:lnTo>
                <a:lnTo>
                  <a:pt x="2743" y="1448"/>
                </a:lnTo>
                <a:lnTo>
                  <a:pt x="2745" y="1448"/>
                </a:lnTo>
                <a:lnTo>
                  <a:pt x="2747" y="1448"/>
                </a:lnTo>
                <a:lnTo>
                  <a:pt x="2748" y="1448"/>
                </a:lnTo>
                <a:lnTo>
                  <a:pt x="2750" y="1448"/>
                </a:lnTo>
                <a:lnTo>
                  <a:pt x="2751" y="1448"/>
                </a:lnTo>
                <a:lnTo>
                  <a:pt x="2755" y="1448"/>
                </a:lnTo>
                <a:lnTo>
                  <a:pt x="2756" y="1448"/>
                </a:lnTo>
                <a:lnTo>
                  <a:pt x="2761" y="1450"/>
                </a:lnTo>
                <a:lnTo>
                  <a:pt x="2762" y="1450"/>
                </a:lnTo>
                <a:lnTo>
                  <a:pt x="2764" y="1450"/>
                </a:lnTo>
                <a:lnTo>
                  <a:pt x="2765" y="1450"/>
                </a:lnTo>
                <a:lnTo>
                  <a:pt x="2766" y="1450"/>
                </a:lnTo>
                <a:lnTo>
                  <a:pt x="2767" y="1450"/>
                </a:lnTo>
                <a:lnTo>
                  <a:pt x="2768" y="1450"/>
                </a:lnTo>
                <a:lnTo>
                  <a:pt x="2769" y="1450"/>
                </a:lnTo>
                <a:lnTo>
                  <a:pt x="2770" y="1450"/>
                </a:lnTo>
                <a:lnTo>
                  <a:pt x="2772" y="1450"/>
                </a:lnTo>
                <a:lnTo>
                  <a:pt x="2773" y="1450"/>
                </a:lnTo>
                <a:lnTo>
                  <a:pt x="2774" y="1450"/>
                </a:lnTo>
                <a:lnTo>
                  <a:pt x="2775" y="1450"/>
                </a:lnTo>
                <a:lnTo>
                  <a:pt x="2776" y="1450"/>
                </a:lnTo>
                <a:lnTo>
                  <a:pt x="2777" y="1450"/>
                </a:lnTo>
                <a:lnTo>
                  <a:pt x="2778" y="1451"/>
                </a:lnTo>
                <a:lnTo>
                  <a:pt x="2779" y="1451"/>
                </a:lnTo>
                <a:lnTo>
                  <a:pt x="2781" y="1451"/>
                </a:lnTo>
                <a:lnTo>
                  <a:pt x="2782" y="1451"/>
                </a:lnTo>
                <a:lnTo>
                  <a:pt x="2783" y="1451"/>
                </a:lnTo>
                <a:lnTo>
                  <a:pt x="2784" y="1451"/>
                </a:lnTo>
                <a:lnTo>
                  <a:pt x="2785" y="1451"/>
                </a:lnTo>
                <a:lnTo>
                  <a:pt x="2786" y="1451"/>
                </a:lnTo>
                <a:lnTo>
                  <a:pt x="2787" y="1451"/>
                </a:lnTo>
                <a:lnTo>
                  <a:pt x="2787" y="1452"/>
                </a:lnTo>
                <a:lnTo>
                  <a:pt x="2789" y="1452"/>
                </a:lnTo>
                <a:lnTo>
                  <a:pt x="2790" y="1452"/>
                </a:lnTo>
                <a:lnTo>
                  <a:pt x="2791" y="1452"/>
                </a:lnTo>
                <a:lnTo>
                  <a:pt x="2792" y="1452"/>
                </a:lnTo>
                <a:lnTo>
                  <a:pt x="2794" y="1452"/>
                </a:lnTo>
                <a:lnTo>
                  <a:pt x="2795" y="1454"/>
                </a:lnTo>
                <a:lnTo>
                  <a:pt x="2797" y="1455"/>
                </a:lnTo>
                <a:lnTo>
                  <a:pt x="2797" y="1456"/>
                </a:lnTo>
                <a:lnTo>
                  <a:pt x="2797" y="1458"/>
                </a:lnTo>
                <a:lnTo>
                  <a:pt x="2797" y="1459"/>
                </a:lnTo>
                <a:lnTo>
                  <a:pt x="2797" y="1460"/>
                </a:lnTo>
                <a:lnTo>
                  <a:pt x="2797" y="1461"/>
                </a:lnTo>
                <a:lnTo>
                  <a:pt x="2797" y="1462"/>
                </a:lnTo>
                <a:lnTo>
                  <a:pt x="2797" y="1463"/>
                </a:lnTo>
                <a:lnTo>
                  <a:pt x="2795" y="1464"/>
                </a:lnTo>
                <a:lnTo>
                  <a:pt x="2795" y="1465"/>
                </a:lnTo>
                <a:lnTo>
                  <a:pt x="2794" y="1467"/>
                </a:lnTo>
                <a:lnTo>
                  <a:pt x="2794" y="1468"/>
                </a:lnTo>
                <a:lnTo>
                  <a:pt x="2793" y="1468"/>
                </a:lnTo>
                <a:lnTo>
                  <a:pt x="2793" y="1469"/>
                </a:lnTo>
                <a:lnTo>
                  <a:pt x="2792" y="1470"/>
                </a:lnTo>
                <a:lnTo>
                  <a:pt x="2791" y="1470"/>
                </a:lnTo>
                <a:lnTo>
                  <a:pt x="2791" y="1471"/>
                </a:lnTo>
                <a:lnTo>
                  <a:pt x="2790" y="1472"/>
                </a:lnTo>
                <a:lnTo>
                  <a:pt x="2790" y="1473"/>
                </a:lnTo>
                <a:lnTo>
                  <a:pt x="2789" y="1473"/>
                </a:lnTo>
                <a:lnTo>
                  <a:pt x="2789" y="1475"/>
                </a:lnTo>
                <a:lnTo>
                  <a:pt x="2787" y="1475"/>
                </a:lnTo>
                <a:lnTo>
                  <a:pt x="2787" y="1476"/>
                </a:lnTo>
                <a:lnTo>
                  <a:pt x="2787" y="1477"/>
                </a:lnTo>
                <a:lnTo>
                  <a:pt x="2787" y="1478"/>
                </a:lnTo>
                <a:lnTo>
                  <a:pt x="2786" y="1479"/>
                </a:lnTo>
                <a:lnTo>
                  <a:pt x="2786" y="1480"/>
                </a:lnTo>
                <a:lnTo>
                  <a:pt x="2786" y="1481"/>
                </a:lnTo>
                <a:lnTo>
                  <a:pt x="2786" y="1482"/>
                </a:lnTo>
                <a:lnTo>
                  <a:pt x="2787" y="1485"/>
                </a:lnTo>
                <a:lnTo>
                  <a:pt x="2787" y="1486"/>
                </a:lnTo>
                <a:lnTo>
                  <a:pt x="2787" y="1487"/>
                </a:lnTo>
                <a:lnTo>
                  <a:pt x="2787" y="1488"/>
                </a:lnTo>
                <a:lnTo>
                  <a:pt x="2787" y="1489"/>
                </a:lnTo>
                <a:lnTo>
                  <a:pt x="2787" y="1490"/>
                </a:lnTo>
                <a:lnTo>
                  <a:pt x="2787" y="1492"/>
                </a:lnTo>
                <a:lnTo>
                  <a:pt x="2786" y="1492"/>
                </a:lnTo>
                <a:lnTo>
                  <a:pt x="2786" y="1493"/>
                </a:lnTo>
                <a:lnTo>
                  <a:pt x="2786" y="1494"/>
                </a:lnTo>
                <a:lnTo>
                  <a:pt x="2786" y="1495"/>
                </a:lnTo>
                <a:lnTo>
                  <a:pt x="2785" y="1495"/>
                </a:lnTo>
                <a:lnTo>
                  <a:pt x="2785" y="1496"/>
                </a:lnTo>
                <a:lnTo>
                  <a:pt x="2784" y="1497"/>
                </a:lnTo>
                <a:lnTo>
                  <a:pt x="2783" y="1498"/>
                </a:lnTo>
                <a:lnTo>
                  <a:pt x="2782" y="1498"/>
                </a:lnTo>
                <a:lnTo>
                  <a:pt x="2782" y="1500"/>
                </a:lnTo>
                <a:lnTo>
                  <a:pt x="2781" y="1500"/>
                </a:lnTo>
                <a:lnTo>
                  <a:pt x="2779" y="1500"/>
                </a:lnTo>
                <a:lnTo>
                  <a:pt x="2779" y="1501"/>
                </a:lnTo>
                <a:lnTo>
                  <a:pt x="2778" y="1501"/>
                </a:lnTo>
                <a:lnTo>
                  <a:pt x="2777" y="1501"/>
                </a:lnTo>
                <a:lnTo>
                  <a:pt x="2777" y="1502"/>
                </a:lnTo>
                <a:lnTo>
                  <a:pt x="2776" y="1502"/>
                </a:lnTo>
                <a:lnTo>
                  <a:pt x="2775" y="1502"/>
                </a:lnTo>
                <a:lnTo>
                  <a:pt x="2774" y="1503"/>
                </a:lnTo>
                <a:lnTo>
                  <a:pt x="2773" y="1503"/>
                </a:lnTo>
                <a:lnTo>
                  <a:pt x="2772" y="1503"/>
                </a:lnTo>
                <a:lnTo>
                  <a:pt x="2770" y="1504"/>
                </a:lnTo>
                <a:lnTo>
                  <a:pt x="2769" y="1504"/>
                </a:lnTo>
                <a:lnTo>
                  <a:pt x="2768" y="1504"/>
                </a:lnTo>
                <a:lnTo>
                  <a:pt x="2768" y="1505"/>
                </a:lnTo>
                <a:lnTo>
                  <a:pt x="2767" y="1505"/>
                </a:lnTo>
                <a:lnTo>
                  <a:pt x="2766" y="1506"/>
                </a:lnTo>
                <a:lnTo>
                  <a:pt x="2765" y="1506"/>
                </a:lnTo>
                <a:lnTo>
                  <a:pt x="2764" y="1506"/>
                </a:lnTo>
                <a:lnTo>
                  <a:pt x="2764" y="1507"/>
                </a:lnTo>
                <a:lnTo>
                  <a:pt x="2762" y="1507"/>
                </a:lnTo>
                <a:lnTo>
                  <a:pt x="2761" y="1509"/>
                </a:lnTo>
                <a:lnTo>
                  <a:pt x="2761" y="1510"/>
                </a:lnTo>
                <a:lnTo>
                  <a:pt x="2760" y="1510"/>
                </a:lnTo>
                <a:lnTo>
                  <a:pt x="2759" y="1509"/>
                </a:lnTo>
                <a:lnTo>
                  <a:pt x="2758" y="1509"/>
                </a:lnTo>
                <a:lnTo>
                  <a:pt x="2757" y="1507"/>
                </a:lnTo>
                <a:lnTo>
                  <a:pt x="2756" y="1507"/>
                </a:lnTo>
                <a:lnTo>
                  <a:pt x="2756" y="1506"/>
                </a:lnTo>
                <a:lnTo>
                  <a:pt x="2755" y="1506"/>
                </a:lnTo>
                <a:lnTo>
                  <a:pt x="2753" y="1505"/>
                </a:lnTo>
                <a:lnTo>
                  <a:pt x="2752" y="1505"/>
                </a:lnTo>
                <a:lnTo>
                  <a:pt x="2752" y="1504"/>
                </a:lnTo>
                <a:lnTo>
                  <a:pt x="2751" y="1504"/>
                </a:lnTo>
                <a:lnTo>
                  <a:pt x="2750" y="1503"/>
                </a:lnTo>
                <a:lnTo>
                  <a:pt x="2749" y="1502"/>
                </a:lnTo>
                <a:lnTo>
                  <a:pt x="2748" y="1502"/>
                </a:lnTo>
                <a:lnTo>
                  <a:pt x="2747" y="1501"/>
                </a:lnTo>
                <a:lnTo>
                  <a:pt x="2745" y="1500"/>
                </a:lnTo>
                <a:lnTo>
                  <a:pt x="2744" y="1498"/>
                </a:lnTo>
                <a:lnTo>
                  <a:pt x="2743" y="1498"/>
                </a:lnTo>
                <a:lnTo>
                  <a:pt x="2743" y="1497"/>
                </a:lnTo>
                <a:lnTo>
                  <a:pt x="2742" y="1497"/>
                </a:lnTo>
                <a:lnTo>
                  <a:pt x="2741" y="1496"/>
                </a:lnTo>
                <a:lnTo>
                  <a:pt x="2740" y="1496"/>
                </a:lnTo>
                <a:lnTo>
                  <a:pt x="2740" y="1495"/>
                </a:lnTo>
                <a:lnTo>
                  <a:pt x="2739" y="1495"/>
                </a:lnTo>
                <a:lnTo>
                  <a:pt x="2739" y="1494"/>
                </a:lnTo>
                <a:lnTo>
                  <a:pt x="2738" y="1494"/>
                </a:lnTo>
                <a:lnTo>
                  <a:pt x="2736" y="1494"/>
                </a:lnTo>
                <a:lnTo>
                  <a:pt x="2736" y="1493"/>
                </a:lnTo>
                <a:lnTo>
                  <a:pt x="2735" y="1493"/>
                </a:lnTo>
                <a:lnTo>
                  <a:pt x="2735" y="1492"/>
                </a:lnTo>
                <a:lnTo>
                  <a:pt x="2734" y="1492"/>
                </a:lnTo>
                <a:lnTo>
                  <a:pt x="2733" y="1492"/>
                </a:lnTo>
                <a:lnTo>
                  <a:pt x="2733" y="1490"/>
                </a:lnTo>
                <a:lnTo>
                  <a:pt x="2732" y="1490"/>
                </a:lnTo>
                <a:lnTo>
                  <a:pt x="2731" y="1489"/>
                </a:lnTo>
                <a:lnTo>
                  <a:pt x="2730" y="1489"/>
                </a:lnTo>
                <a:lnTo>
                  <a:pt x="2728" y="1489"/>
                </a:lnTo>
                <a:lnTo>
                  <a:pt x="2727" y="1488"/>
                </a:lnTo>
                <a:lnTo>
                  <a:pt x="2726" y="1488"/>
                </a:lnTo>
                <a:lnTo>
                  <a:pt x="2725" y="1488"/>
                </a:lnTo>
                <a:lnTo>
                  <a:pt x="2724" y="1487"/>
                </a:lnTo>
                <a:lnTo>
                  <a:pt x="2723" y="1487"/>
                </a:lnTo>
                <a:lnTo>
                  <a:pt x="2722" y="1487"/>
                </a:lnTo>
                <a:lnTo>
                  <a:pt x="2721" y="1487"/>
                </a:lnTo>
                <a:lnTo>
                  <a:pt x="2719" y="1486"/>
                </a:lnTo>
                <a:lnTo>
                  <a:pt x="2718" y="1486"/>
                </a:lnTo>
                <a:lnTo>
                  <a:pt x="2717" y="1486"/>
                </a:lnTo>
                <a:lnTo>
                  <a:pt x="2716" y="1486"/>
                </a:lnTo>
                <a:lnTo>
                  <a:pt x="2715" y="1485"/>
                </a:lnTo>
                <a:lnTo>
                  <a:pt x="2714" y="1485"/>
                </a:lnTo>
                <a:lnTo>
                  <a:pt x="2713" y="1485"/>
                </a:lnTo>
                <a:lnTo>
                  <a:pt x="2711" y="1485"/>
                </a:lnTo>
                <a:lnTo>
                  <a:pt x="2711" y="1484"/>
                </a:lnTo>
                <a:lnTo>
                  <a:pt x="2710" y="1484"/>
                </a:lnTo>
                <a:lnTo>
                  <a:pt x="2709" y="1484"/>
                </a:lnTo>
                <a:lnTo>
                  <a:pt x="2708" y="1484"/>
                </a:lnTo>
                <a:lnTo>
                  <a:pt x="2707" y="1484"/>
                </a:lnTo>
                <a:lnTo>
                  <a:pt x="2706" y="1482"/>
                </a:lnTo>
                <a:lnTo>
                  <a:pt x="2705" y="1482"/>
                </a:lnTo>
                <a:lnTo>
                  <a:pt x="2704" y="1482"/>
                </a:lnTo>
                <a:lnTo>
                  <a:pt x="2702" y="1482"/>
                </a:lnTo>
                <a:lnTo>
                  <a:pt x="2702" y="1485"/>
                </a:lnTo>
                <a:lnTo>
                  <a:pt x="2701" y="1484"/>
                </a:lnTo>
                <a:lnTo>
                  <a:pt x="2700" y="1484"/>
                </a:lnTo>
                <a:lnTo>
                  <a:pt x="2699" y="1484"/>
                </a:lnTo>
                <a:lnTo>
                  <a:pt x="2698" y="1484"/>
                </a:lnTo>
                <a:lnTo>
                  <a:pt x="2697" y="1484"/>
                </a:lnTo>
                <a:lnTo>
                  <a:pt x="2696" y="1484"/>
                </a:lnTo>
                <a:lnTo>
                  <a:pt x="2694" y="1484"/>
                </a:lnTo>
                <a:lnTo>
                  <a:pt x="2693" y="1484"/>
                </a:lnTo>
                <a:lnTo>
                  <a:pt x="2693" y="1482"/>
                </a:lnTo>
                <a:lnTo>
                  <a:pt x="2692" y="1482"/>
                </a:lnTo>
                <a:lnTo>
                  <a:pt x="2691" y="1482"/>
                </a:lnTo>
                <a:lnTo>
                  <a:pt x="2690" y="1482"/>
                </a:lnTo>
                <a:lnTo>
                  <a:pt x="2689" y="1481"/>
                </a:lnTo>
                <a:lnTo>
                  <a:pt x="2688" y="1481"/>
                </a:lnTo>
                <a:lnTo>
                  <a:pt x="2687" y="1481"/>
                </a:lnTo>
                <a:lnTo>
                  <a:pt x="2687" y="1480"/>
                </a:lnTo>
                <a:lnTo>
                  <a:pt x="2685" y="1480"/>
                </a:lnTo>
                <a:lnTo>
                  <a:pt x="2684" y="1479"/>
                </a:lnTo>
                <a:lnTo>
                  <a:pt x="2683" y="1479"/>
                </a:lnTo>
                <a:lnTo>
                  <a:pt x="2683" y="1478"/>
                </a:lnTo>
                <a:lnTo>
                  <a:pt x="2682" y="1478"/>
                </a:lnTo>
                <a:lnTo>
                  <a:pt x="2681" y="1479"/>
                </a:lnTo>
                <a:lnTo>
                  <a:pt x="2680" y="1480"/>
                </a:lnTo>
                <a:lnTo>
                  <a:pt x="2680" y="1481"/>
                </a:lnTo>
                <a:lnTo>
                  <a:pt x="2679" y="1482"/>
                </a:lnTo>
                <a:lnTo>
                  <a:pt x="2677" y="1484"/>
                </a:lnTo>
                <a:lnTo>
                  <a:pt x="2677" y="1485"/>
                </a:lnTo>
                <a:lnTo>
                  <a:pt x="2676" y="1485"/>
                </a:lnTo>
                <a:lnTo>
                  <a:pt x="2676" y="1486"/>
                </a:lnTo>
                <a:lnTo>
                  <a:pt x="2676" y="1485"/>
                </a:lnTo>
                <a:lnTo>
                  <a:pt x="2675" y="1485"/>
                </a:lnTo>
                <a:lnTo>
                  <a:pt x="2674" y="1484"/>
                </a:lnTo>
                <a:lnTo>
                  <a:pt x="2674" y="1482"/>
                </a:lnTo>
                <a:lnTo>
                  <a:pt x="2673" y="1482"/>
                </a:lnTo>
                <a:lnTo>
                  <a:pt x="2673" y="1481"/>
                </a:lnTo>
                <a:lnTo>
                  <a:pt x="2672" y="1480"/>
                </a:lnTo>
                <a:lnTo>
                  <a:pt x="2671" y="1479"/>
                </a:lnTo>
                <a:lnTo>
                  <a:pt x="2671" y="1478"/>
                </a:lnTo>
                <a:lnTo>
                  <a:pt x="2669" y="1478"/>
                </a:lnTo>
                <a:lnTo>
                  <a:pt x="2669" y="1477"/>
                </a:lnTo>
                <a:lnTo>
                  <a:pt x="2669" y="1478"/>
                </a:lnTo>
                <a:lnTo>
                  <a:pt x="2668" y="1479"/>
                </a:lnTo>
                <a:lnTo>
                  <a:pt x="2667" y="1480"/>
                </a:lnTo>
                <a:lnTo>
                  <a:pt x="2667" y="1481"/>
                </a:lnTo>
                <a:lnTo>
                  <a:pt x="2666" y="1481"/>
                </a:lnTo>
                <a:lnTo>
                  <a:pt x="2665" y="1482"/>
                </a:lnTo>
                <a:lnTo>
                  <a:pt x="2665" y="1484"/>
                </a:lnTo>
                <a:lnTo>
                  <a:pt x="2664" y="1485"/>
                </a:lnTo>
                <a:lnTo>
                  <a:pt x="2663" y="1486"/>
                </a:lnTo>
                <a:lnTo>
                  <a:pt x="2662" y="1487"/>
                </a:lnTo>
                <a:lnTo>
                  <a:pt x="2662" y="1488"/>
                </a:lnTo>
                <a:lnTo>
                  <a:pt x="2660" y="1488"/>
                </a:lnTo>
                <a:lnTo>
                  <a:pt x="2660" y="1489"/>
                </a:lnTo>
                <a:lnTo>
                  <a:pt x="2659" y="1489"/>
                </a:lnTo>
                <a:lnTo>
                  <a:pt x="2659" y="1490"/>
                </a:lnTo>
                <a:lnTo>
                  <a:pt x="2658" y="1492"/>
                </a:lnTo>
                <a:lnTo>
                  <a:pt x="2657" y="1494"/>
                </a:lnTo>
                <a:lnTo>
                  <a:pt x="2656" y="1494"/>
                </a:lnTo>
                <a:lnTo>
                  <a:pt x="2656" y="1495"/>
                </a:lnTo>
                <a:lnTo>
                  <a:pt x="2655" y="1496"/>
                </a:lnTo>
                <a:lnTo>
                  <a:pt x="2655" y="1497"/>
                </a:lnTo>
                <a:lnTo>
                  <a:pt x="2654" y="1497"/>
                </a:lnTo>
                <a:lnTo>
                  <a:pt x="2654" y="1498"/>
                </a:lnTo>
                <a:lnTo>
                  <a:pt x="2652" y="1498"/>
                </a:lnTo>
                <a:lnTo>
                  <a:pt x="2652" y="1500"/>
                </a:lnTo>
                <a:lnTo>
                  <a:pt x="2651" y="1501"/>
                </a:lnTo>
                <a:lnTo>
                  <a:pt x="2650" y="1502"/>
                </a:lnTo>
                <a:lnTo>
                  <a:pt x="2647" y="1503"/>
                </a:lnTo>
                <a:lnTo>
                  <a:pt x="2646" y="1503"/>
                </a:lnTo>
                <a:lnTo>
                  <a:pt x="2645" y="1503"/>
                </a:lnTo>
                <a:lnTo>
                  <a:pt x="2643" y="1504"/>
                </a:lnTo>
                <a:lnTo>
                  <a:pt x="2642" y="1504"/>
                </a:lnTo>
                <a:lnTo>
                  <a:pt x="2641" y="1504"/>
                </a:lnTo>
                <a:lnTo>
                  <a:pt x="2640" y="1504"/>
                </a:lnTo>
                <a:lnTo>
                  <a:pt x="2639" y="1504"/>
                </a:lnTo>
                <a:lnTo>
                  <a:pt x="2638" y="1503"/>
                </a:lnTo>
                <a:lnTo>
                  <a:pt x="2638" y="1502"/>
                </a:lnTo>
                <a:lnTo>
                  <a:pt x="2638" y="1501"/>
                </a:lnTo>
                <a:lnTo>
                  <a:pt x="2637" y="1500"/>
                </a:lnTo>
                <a:lnTo>
                  <a:pt x="2637" y="1498"/>
                </a:lnTo>
                <a:lnTo>
                  <a:pt x="2637" y="1497"/>
                </a:lnTo>
                <a:lnTo>
                  <a:pt x="2635" y="1496"/>
                </a:lnTo>
                <a:lnTo>
                  <a:pt x="2635" y="1495"/>
                </a:lnTo>
                <a:lnTo>
                  <a:pt x="2634" y="1494"/>
                </a:lnTo>
                <a:lnTo>
                  <a:pt x="2634" y="1493"/>
                </a:lnTo>
                <a:lnTo>
                  <a:pt x="2634" y="1492"/>
                </a:lnTo>
                <a:lnTo>
                  <a:pt x="2634" y="1490"/>
                </a:lnTo>
                <a:lnTo>
                  <a:pt x="2633" y="1490"/>
                </a:lnTo>
                <a:lnTo>
                  <a:pt x="2633" y="1489"/>
                </a:lnTo>
                <a:lnTo>
                  <a:pt x="2633" y="1488"/>
                </a:lnTo>
                <a:lnTo>
                  <a:pt x="2633" y="1487"/>
                </a:lnTo>
                <a:lnTo>
                  <a:pt x="2633" y="1486"/>
                </a:lnTo>
                <a:lnTo>
                  <a:pt x="2633" y="1485"/>
                </a:lnTo>
                <a:lnTo>
                  <a:pt x="2633" y="1480"/>
                </a:lnTo>
                <a:lnTo>
                  <a:pt x="2633" y="1479"/>
                </a:lnTo>
                <a:lnTo>
                  <a:pt x="2632" y="1478"/>
                </a:lnTo>
                <a:lnTo>
                  <a:pt x="2631" y="1477"/>
                </a:lnTo>
                <a:lnTo>
                  <a:pt x="2630" y="1476"/>
                </a:lnTo>
                <a:lnTo>
                  <a:pt x="2630" y="1473"/>
                </a:lnTo>
                <a:lnTo>
                  <a:pt x="2629" y="1473"/>
                </a:lnTo>
                <a:lnTo>
                  <a:pt x="2628" y="1473"/>
                </a:lnTo>
                <a:lnTo>
                  <a:pt x="2626" y="1473"/>
                </a:lnTo>
                <a:lnTo>
                  <a:pt x="2625" y="1473"/>
                </a:lnTo>
                <a:lnTo>
                  <a:pt x="2624" y="1473"/>
                </a:lnTo>
                <a:lnTo>
                  <a:pt x="2623" y="1473"/>
                </a:lnTo>
                <a:lnTo>
                  <a:pt x="2622" y="1473"/>
                </a:lnTo>
                <a:lnTo>
                  <a:pt x="2620" y="1473"/>
                </a:lnTo>
                <a:lnTo>
                  <a:pt x="2617" y="1473"/>
                </a:lnTo>
                <a:lnTo>
                  <a:pt x="2616" y="1473"/>
                </a:lnTo>
                <a:lnTo>
                  <a:pt x="2615" y="1473"/>
                </a:lnTo>
                <a:lnTo>
                  <a:pt x="2614" y="1473"/>
                </a:lnTo>
                <a:lnTo>
                  <a:pt x="2613" y="1473"/>
                </a:lnTo>
                <a:lnTo>
                  <a:pt x="2612" y="1473"/>
                </a:lnTo>
                <a:lnTo>
                  <a:pt x="2612" y="1476"/>
                </a:lnTo>
                <a:lnTo>
                  <a:pt x="2613" y="1478"/>
                </a:lnTo>
                <a:lnTo>
                  <a:pt x="2613" y="1479"/>
                </a:lnTo>
                <a:lnTo>
                  <a:pt x="2612" y="1480"/>
                </a:lnTo>
                <a:lnTo>
                  <a:pt x="2612" y="1481"/>
                </a:lnTo>
                <a:lnTo>
                  <a:pt x="2612" y="1482"/>
                </a:lnTo>
                <a:lnTo>
                  <a:pt x="2612" y="1484"/>
                </a:lnTo>
                <a:lnTo>
                  <a:pt x="2611" y="1485"/>
                </a:lnTo>
                <a:lnTo>
                  <a:pt x="2611" y="1486"/>
                </a:lnTo>
                <a:lnTo>
                  <a:pt x="2611" y="1487"/>
                </a:lnTo>
                <a:lnTo>
                  <a:pt x="2611" y="1488"/>
                </a:lnTo>
                <a:lnTo>
                  <a:pt x="2609" y="1489"/>
                </a:lnTo>
                <a:lnTo>
                  <a:pt x="2609" y="1490"/>
                </a:lnTo>
                <a:lnTo>
                  <a:pt x="2609" y="1492"/>
                </a:lnTo>
                <a:lnTo>
                  <a:pt x="2609" y="1493"/>
                </a:lnTo>
                <a:lnTo>
                  <a:pt x="2608" y="1494"/>
                </a:lnTo>
                <a:lnTo>
                  <a:pt x="2608" y="1495"/>
                </a:lnTo>
                <a:lnTo>
                  <a:pt x="2608" y="1496"/>
                </a:lnTo>
                <a:lnTo>
                  <a:pt x="2608" y="1497"/>
                </a:lnTo>
                <a:lnTo>
                  <a:pt x="2608" y="1498"/>
                </a:lnTo>
                <a:lnTo>
                  <a:pt x="2607" y="1501"/>
                </a:lnTo>
                <a:lnTo>
                  <a:pt x="2607" y="1502"/>
                </a:lnTo>
                <a:lnTo>
                  <a:pt x="2607" y="1503"/>
                </a:lnTo>
                <a:lnTo>
                  <a:pt x="2606" y="1504"/>
                </a:lnTo>
                <a:lnTo>
                  <a:pt x="2606" y="1505"/>
                </a:lnTo>
                <a:lnTo>
                  <a:pt x="2605" y="1506"/>
                </a:lnTo>
                <a:lnTo>
                  <a:pt x="2605" y="1507"/>
                </a:lnTo>
                <a:lnTo>
                  <a:pt x="2604" y="1509"/>
                </a:lnTo>
                <a:lnTo>
                  <a:pt x="2604" y="1510"/>
                </a:lnTo>
                <a:lnTo>
                  <a:pt x="2604" y="1511"/>
                </a:lnTo>
                <a:lnTo>
                  <a:pt x="2603" y="1512"/>
                </a:lnTo>
                <a:lnTo>
                  <a:pt x="2603" y="1513"/>
                </a:lnTo>
                <a:lnTo>
                  <a:pt x="2601" y="1514"/>
                </a:lnTo>
                <a:lnTo>
                  <a:pt x="2601" y="1515"/>
                </a:lnTo>
                <a:lnTo>
                  <a:pt x="2600" y="1517"/>
                </a:lnTo>
                <a:lnTo>
                  <a:pt x="2600" y="1518"/>
                </a:lnTo>
                <a:lnTo>
                  <a:pt x="2600" y="1519"/>
                </a:lnTo>
                <a:lnTo>
                  <a:pt x="2599" y="1520"/>
                </a:lnTo>
                <a:lnTo>
                  <a:pt x="2599" y="1521"/>
                </a:lnTo>
                <a:lnTo>
                  <a:pt x="2599" y="1523"/>
                </a:lnTo>
                <a:lnTo>
                  <a:pt x="2599" y="1524"/>
                </a:lnTo>
                <a:lnTo>
                  <a:pt x="2598" y="1526"/>
                </a:lnTo>
                <a:lnTo>
                  <a:pt x="2598" y="1527"/>
                </a:lnTo>
                <a:lnTo>
                  <a:pt x="2598" y="1528"/>
                </a:lnTo>
                <a:lnTo>
                  <a:pt x="2598" y="1529"/>
                </a:lnTo>
                <a:lnTo>
                  <a:pt x="2597" y="1530"/>
                </a:lnTo>
                <a:lnTo>
                  <a:pt x="2597" y="1532"/>
                </a:lnTo>
                <a:lnTo>
                  <a:pt x="2597" y="1534"/>
                </a:lnTo>
                <a:lnTo>
                  <a:pt x="2597" y="1536"/>
                </a:lnTo>
                <a:lnTo>
                  <a:pt x="2596" y="1537"/>
                </a:lnTo>
                <a:lnTo>
                  <a:pt x="2596" y="1538"/>
                </a:lnTo>
                <a:lnTo>
                  <a:pt x="2596" y="1539"/>
                </a:lnTo>
                <a:lnTo>
                  <a:pt x="2596" y="1538"/>
                </a:lnTo>
                <a:lnTo>
                  <a:pt x="2595" y="1537"/>
                </a:lnTo>
                <a:lnTo>
                  <a:pt x="2595" y="1536"/>
                </a:lnTo>
                <a:lnTo>
                  <a:pt x="2595" y="1535"/>
                </a:lnTo>
                <a:lnTo>
                  <a:pt x="2595" y="1534"/>
                </a:lnTo>
                <a:lnTo>
                  <a:pt x="2595" y="1532"/>
                </a:lnTo>
                <a:lnTo>
                  <a:pt x="2594" y="1531"/>
                </a:lnTo>
                <a:lnTo>
                  <a:pt x="2594" y="1530"/>
                </a:lnTo>
                <a:lnTo>
                  <a:pt x="2594" y="1528"/>
                </a:lnTo>
                <a:lnTo>
                  <a:pt x="2592" y="1528"/>
                </a:lnTo>
                <a:lnTo>
                  <a:pt x="2592" y="1527"/>
                </a:lnTo>
                <a:lnTo>
                  <a:pt x="2591" y="1526"/>
                </a:lnTo>
                <a:lnTo>
                  <a:pt x="2590" y="1524"/>
                </a:lnTo>
                <a:lnTo>
                  <a:pt x="2589" y="1523"/>
                </a:lnTo>
                <a:lnTo>
                  <a:pt x="2590" y="1522"/>
                </a:lnTo>
                <a:lnTo>
                  <a:pt x="2590" y="1521"/>
                </a:lnTo>
                <a:lnTo>
                  <a:pt x="2591" y="1520"/>
                </a:lnTo>
                <a:lnTo>
                  <a:pt x="2591" y="1519"/>
                </a:lnTo>
                <a:lnTo>
                  <a:pt x="2592" y="1518"/>
                </a:lnTo>
                <a:lnTo>
                  <a:pt x="2592" y="1517"/>
                </a:lnTo>
                <a:lnTo>
                  <a:pt x="2594" y="1517"/>
                </a:lnTo>
                <a:lnTo>
                  <a:pt x="2595" y="1515"/>
                </a:lnTo>
                <a:lnTo>
                  <a:pt x="2595" y="1514"/>
                </a:lnTo>
                <a:lnTo>
                  <a:pt x="2596" y="1513"/>
                </a:lnTo>
                <a:lnTo>
                  <a:pt x="2596" y="1512"/>
                </a:lnTo>
                <a:lnTo>
                  <a:pt x="2597" y="1512"/>
                </a:lnTo>
                <a:lnTo>
                  <a:pt x="2597" y="1510"/>
                </a:lnTo>
                <a:lnTo>
                  <a:pt x="2598" y="1510"/>
                </a:lnTo>
                <a:lnTo>
                  <a:pt x="2598" y="1509"/>
                </a:lnTo>
                <a:lnTo>
                  <a:pt x="2598" y="1506"/>
                </a:lnTo>
                <a:lnTo>
                  <a:pt x="2598" y="1505"/>
                </a:lnTo>
                <a:lnTo>
                  <a:pt x="2598" y="1503"/>
                </a:lnTo>
                <a:lnTo>
                  <a:pt x="2597" y="1502"/>
                </a:lnTo>
                <a:lnTo>
                  <a:pt x="2597" y="1501"/>
                </a:lnTo>
                <a:lnTo>
                  <a:pt x="2597" y="1500"/>
                </a:lnTo>
                <a:lnTo>
                  <a:pt x="2597" y="1498"/>
                </a:lnTo>
                <a:lnTo>
                  <a:pt x="2597" y="1497"/>
                </a:lnTo>
                <a:lnTo>
                  <a:pt x="2597" y="1496"/>
                </a:lnTo>
                <a:lnTo>
                  <a:pt x="2597" y="1494"/>
                </a:lnTo>
                <a:lnTo>
                  <a:pt x="2597" y="1493"/>
                </a:lnTo>
                <a:lnTo>
                  <a:pt x="2597" y="1490"/>
                </a:lnTo>
                <a:lnTo>
                  <a:pt x="2597" y="1489"/>
                </a:lnTo>
                <a:lnTo>
                  <a:pt x="2597" y="1488"/>
                </a:lnTo>
                <a:lnTo>
                  <a:pt x="2597" y="1487"/>
                </a:lnTo>
                <a:lnTo>
                  <a:pt x="2596" y="1486"/>
                </a:lnTo>
                <a:lnTo>
                  <a:pt x="2595" y="1486"/>
                </a:lnTo>
                <a:lnTo>
                  <a:pt x="2594" y="1485"/>
                </a:lnTo>
                <a:lnTo>
                  <a:pt x="2592" y="1485"/>
                </a:lnTo>
                <a:lnTo>
                  <a:pt x="2592" y="1484"/>
                </a:lnTo>
                <a:lnTo>
                  <a:pt x="2590" y="1482"/>
                </a:lnTo>
                <a:lnTo>
                  <a:pt x="2589" y="1482"/>
                </a:lnTo>
                <a:lnTo>
                  <a:pt x="2582" y="1480"/>
                </a:lnTo>
                <a:lnTo>
                  <a:pt x="2581" y="1477"/>
                </a:lnTo>
                <a:lnTo>
                  <a:pt x="2583" y="1475"/>
                </a:lnTo>
                <a:lnTo>
                  <a:pt x="2583" y="1469"/>
                </a:lnTo>
                <a:lnTo>
                  <a:pt x="2580" y="1467"/>
                </a:lnTo>
                <a:lnTo>
                  <a:pt x="2580" y="1468"/>
                </a:lnTo>
                <a:lnTo>
                  <a:pt x="2578" y="1468"/>
                </a:lnTo>
                <a:lnTo>
                  <a:pt x="2578" y="1467"/>
                </a:lnTo>
                <a:lnTo>
                  <a:pt x="2576" y="1464"/>
                </a:lnTo>
                <a:lnTo>
                  <a:pt x="2576" y="1463"/>
                </a:lnTo>
                <a:lnTo>
                  <a:pt x="2575" y="1462"/>
                </a:lnTo>
                <a:lnTo>
                  <a:pt x="2574" y="1460"/>
                </a:lnTo>
                <a:lnTo>
                  <a:pt x="2574" y="1459"/>
                </a:lnTo>
                <a:lnTo>
                  <a:pt x="2574" y="1458"/>
                </a:lnTo>
                <a:lnTo>
                  <a:pt x="2576" y="1455"/>
                </a:lnTo>
                <a:lnTo>
                  <a:pt x="2578" y="1453"/>
                </a:lnTo>
                <a:lnTo>
                  <a:pt x="2579" y="1453"/>
                </a:lnTo>
                <a:lnTo>
                  <a:pt x="2579" y="1452"/>
                </a:lnTo>
                <a:lnTo>
                  <a:pt x="2580" y="1452"/>
                </a:lnTo>
                <a:lnTo>
                  <a:pt x="2581" y="1450"/>
                </a:lnTo>
                <a:lnTo>
                  <a:pt x="2580" y="1450"/>
                </a:lnTo>
                <a:lnTo>
                  <a:pt x="2578" y="1450"/>
                </a:lnTo>
                <a:lnTo>
                  <a:pt x="2574" y="1450"/>
                </a:lnTo>
                <a:lnTo>
                  <a:pt x="2572" y="1450"/>
                </a:lnTo>
                <a:lnTo>
                  <a:pt x="2571" y="1450"/>
                </a:lnTo>
                <a:lnTo>
                  <a:pt x="2570" y="1450"/>
                </a:lnTo>
                <a:lnTo>
                  <a:pt x="2569" y="1450"/>
                </a:lnTo>
                <a:lnTo>
                  <a:pt x="2567" y="1450"/>
                </a:lnTo>
                <a:lnTo>
                  <a:pt x="2566" y="1450"/>
                </a:lnTo>
                <a:lnTo>
                  <a:pt x="2565" y="1450"/>
                </a:lnTo>
                <a:lnTo>
                  <a:pt x="2565" y="1451"/>
                </a:lnTo>
                <a:lnTo>
                  <a:pt x="2564" y="1451"/>
                </a:lnTo>
                <a:lnTo>
                  <a:pt x="2562" y="1451"/>
                </a:lnTo>
                <a:lnTo>
                  <a:pt x="2559" y="1451"/>
                </a:lnTo>
                <a:lnTo>
                  <a:pt x="2558" y="1451"/>
                </a:lnTo>
                <a:lnTo>
                  <a:pt x="2557" y="1451"/>
                </a:lnTo>
                <a:lnTo>
                  <a:pt x="2556" y="1451"/>
                </a:lnTo>
                <a:lnTo>
                  <a:pt x="2555" y="1451"/>
                </a:lnTo>
                <a:lnTo>
                  <a:pt x="2554" y="1451"/>
                </a:lnTo>
                <a:lnTo>
                  <a:pt x="2553" y="1451"/>
                </a:lnTo>
                <a:lnTo>
                  <a:pt x="2552" y="1452"/>
                </a:lnTo>
                <a:lnTo>
                  <a:pt x="2550" y="1452"/>
                </a:lnTo>
                <a:lnTo>
                  <a:pt x="2549" y="1452"/>
                </a:lnTo>
                <a:lnTo>
                  <a:pt x="2548" y="1452"/>
                </a:lnTo>
                <a:lnTo>
                  <a:pt x="2547" y="1452"/>
                </a:lnTo>
                <a:lnTo>
                  <a:pt x="2546" y="1452"/>
                </a:lnTo>
                <a:lnTo>
                  <a:pt x="2545" y="1452"/>
                </a:lnTo>
                <a:lnTo>
                  <a:pt x="2544" y="1453"/>
                </a:lnTo>
                <a:lnTo>
                  <a:pt x="2542" y="1453"/>
                </a:lnTo>
                <a:lnTo>
                  <a:pt x="2541" y="1453"/>
                </a:lnTo>
                <a:lnTo>
                  <a:pt x="2540" y="1453"/>
                </a:lnTo>
                <a:lnTo>
                  <a:pt x="2539" y="1453"/>
                </a:lnTo>
                <a:lnTo>
                  <a:pt x="2538" y="1453"/>
                </a:lnTo>
                <a:lnTo>
                  <a:pt x="2537" y="1453"/>
                </a:lnTo>
                <a:lnTo>
                  <a:pt x="2536" y="1453"/>
                </a:lnTo>
                <a:lnTo>
                  <a:pt x="2535" y="1453"/>
                </a:lnTo>
                <a:lnTo>
                  <a:pt x="2532" y="1453"/>
                </a:lnTo>
                <a:lnTo>
                  <a:pt x="2530" y="1454"/>
                </a:lnTo>
                <a:lnTo>
                  <a:pt x="2521" y="1456"/>
                </a:lnTo>
                <a:lnTo>
                  <a:pt x="2511" y="1462"/>
                </a:lnTo>
                <a:lnTo>
                  <a:pt x="2507" y="1465"/>
                </a:lnTo>
                <a:lnTo>
                  <a:pt x="2498" y="1475"/>
                </a:lnTo>
                <a:lnTo>
                  <a:pt x="2497" y="1476"/>
                </a:lnTo>
                <a:lnTo>
                  <a:pt x="2496" y="1477"/>
                </a:lnTo>
                <a:lnTo>
                  <a:pt x="2495" y="1478"/>
                </a:lnTo>
                <a:lnTo>
                  <a:pt x="2495" y="1479"/>
                </a:lnTo>
                <a:lnTo>
                  <a:pt x="2494" y="1479"/>
                </a:lnTo>
                <a:lnTo>
                  <a:pt x="2493" y="1480"/>
                </a:lnTo>
                <a:lnTo>
                  <a:pt x="2491" y="1481"/>
                </a:lnTo>
                <a:lnTo>
                  <a:pt x="2489" y="1484"/>
                </a:lnTo>
                <a:lnTo>
                  <a:pt x="2489" y="1485"/>
                </a:lnTo>
                <a:lnTo>
                  <a:pt x="2489" y="1492"/>
                </a:lnTo>
                <a:lnTo>
                  <a:pt x="2488" y="1495"/>
                </a:lnTo>
                <a:lnTo>
                  <a:pt x="2489" y="1497"/>
                </a:lnTo>
                <a:lnTo>
                  <a:pt x="2488" y="1500"/>
                </a:lnTo>
                <a:lnTo>
                  <a:pt x="2487" y="1501"/>
                </a:lnTo>
                <a:lnTo>
                  <a:pt x="2487" y="1502"/>
                </a:lnTo>
                <a:lnTo>
                  <a:pt x="2486" y="1504"/>
                </a:lnTo>
                <a:lnTo>
                  <a:pt x="2485" y="1506"/>
                </a:lnTo>
                <a:lnTo>
                  <a:pt x="2483" y="1507"/>
                </a:lnTo>
                <a:lnTo>
                  <a:pt x="2483" y="1510"/>
                </a:lnTo>
                <a:lnTo>
                  <a:pt x="2482" y="1512"/>
                </a:lnTo>
                <a:lnTo>
                  <a:pt x="2488" y="1512"/>
                </a:lnTo>
                <a:lnTo>
                  <a:pt x="2489" y="1512"/>
                </a:lnTo>
                <a:lnTo>
                  <a:pt x="2489" y="1504"/>
                </a:lnTo>
                <a:lnTo>
                  <a:pt x="2489" y="1502"/>
                </a:lnTo>
                <a:lnTo>
                  <a:pt x="2491" y="1503"/>
                </a:lnTo>
                <a:lnTo>
                  <a:pt x="2494" y="1504"/>
                </a:lnTo>
                <a:lnTo>
                  <a:pt x="2498" y="1505"/>
                </a:lnTo>
                <a:lnTo>
                  <a:pt x="2503" y="1506"/>
                </a:lnTo>
                <a:lnTo>
                  <a:pt x="2506" y="1507"/>
                </a:lnTo>
                <a:lnTo>
                  <a:pt x="2505" y="1513"/>
                </a:lnTo>
                <a:lnTo>
                  <a:pt x="2506" y="1513"/>
                </a:lnTo>
                <a:lnTo>
                  <a:pt x="2506" y="1522"/>
                </a:lnTo>
                <a:lnTo>
                  <a:pt x="2506" y="1526"/>
                </a:lnTo>
                <a:lnTo>
                  <a:pt x="2513" y="1527"/>
                </a:lnTo>
                <a:lnTo>
                  <a:pt x="2513" y="1530"/>
                </a:lnTo>
                <a:lnTo>
                  <a:pt x="2512" y="1534"/>
                </a:lnTo>
                <a:lnTo>
                  <a:pt x="2520" y="1534"/>
                </a:lnTo>
                <a:lnTo>
                  <a:pt x="2520" y="1535"/>
                </a:lnTo>
                <a:lnTo>
                  <a:pt x="2520" y="1536"/>
                </a:lnTo>
                <a:lnTo>
                  <a:pt x="2520" y="1537"/>
                </a:lnTo>
                <a:lnTo>
                  <a:pt x="2520" y="1538"/>
                </a:lnTo>
                <a:lnTo>
                  <a:pt x="2519" y="1539"/>
                </a:lnTo>
                <a:lnTo>
                  <a:pt x="2519" y="1540"/>
                </a:lnTo>
                <a:lnTo>
                  <a:pt x="2519" y="1541"/>
                </a:lnTo>
                <a:lnTo>
                  <a:pt x="2519" y="1543"/>
                </a:lnTo>
                <a:lnTo>
                  <a:pt x="2516" y="1547"/>
                </a:lnTo>
                <a:lnTo>
                  <a:pt x="2516" y="1551"/>
                </a:lnTo>
                <a:lnTo>
                  <a:pt x="2514" y="1556"/>
                </a:lnTo>
                <a:lnTo>
                  <a:pt x="2514" y="1557"/>
                </a:lnTo>
                <a:lnTo>
                  <a:pt x="2513" y="1561"/>
                </a:lnTo>
                <a:lnTo>
                  <a:pt x="2513" y="1566"/>
                </a:lnTo>
                <a:lnTo>
                  <a:pt x="2512" y="1572"/>
                </a:lnTo>
                <a:lnTo>
                  <a:pt x="2512" y="1577"/>
                </a:lnTo>
                <a:lnTo>
                  <a:pt x="2503" y="1576"/>
                </a:lnTo>
                <a:lnTo>
                  <a:pt x="2486" y="1574"/>
                </a:lnTo>
                <a:lnTo>
                  <a:pt x="2486" y="1591"/>
                </a:lnTo>
                <a:lnTo>
                  <a:pt x="2491" y="1599"/>
                </a:lnTo>
                <a:lnTo>
                  <a:pt x="2480" y="1617"/>
                </a:lnTo>
                <a:lnTo>
                  <a:pt x="2479" y="1622"/>
                </a:lnTo>
                <a:lnTo>
                  <a:pt x="2471" y="1627"/>
                </a:lnTo>
                <a:lnTo>
                  <a:pt x="2469" y="1627"/>
                </a:lnTo>
                <a:lnTo>
                  <a:pt x="2472" y="1620"/>
                </a:lnTo>
                <a:lnTo>
                  <a:pt x="2472" y="1617"/>
                </a:lnTo>
                <a:lnTo>
                  <a:pt x="2472" y="1616"/>
                </a:lnTo>
                <a:lnTo>
                  <a:pt x="2471" y="1614"/>
                </a:lnTo>
                <a:lnTo>
                  <a:pt x="2468" y="1614"/>
                </a:lnTo>
                <a:lnTo>
                  <a:pt x="2464" y="1614"/>
                </a:lnTo>
                <a:lnTo>
                  <a:pt x="2461" y="1617"/>
                </a:lnTo>
                <a:lnTo>
                  <a:pt x="2456" y="1619"/>
                </a:lnTo>
                <a:lnTo>
                  <a:pt x="2453" y="1622"/>
                </a:lnTo>
                <a:lnTo>
                  <a:pt x="2452" y="1622"/>
                </a:lnTo>
                <a:lnTo>
                  <a:pt x="2451" y="1622"/>
                </a:lnTo>
                <a:lnTo>
                  <a:pt x="2451" y="1623"/>
                </a:lnTo>
                <a:lnTo>
                  <a:pt x="2449" y="1625"/>
                </a:lnTo>
                <a:lnTo>
                  <a:pt x="2449" y="1628"/>
                </a:lnTo>
                <a:lnTo>
                  <a:pt x="2448" y="1630"/>
                </a:lnTo>
                <a:lnTo>
                  <a:pt x="2447" y="1632"/>
                </a:lnTo>
                <a:lnTo>
                  <a:pt x="2446" y="1635"/>
                </a:lnTo>
                <a:lnTo>
                  <a:pt x="2446" y="1637"/>
                </a:lnTo>
                <a:lnTo>
                  <a:pt x="2445" y="1639"/>
                </a:lnTo>
                <a:lnTo>
                  <a:pt x="2444" y="1640"/>
                </a:lnTo>
                <a:lnTo>
                  <a:pt x="2443" y="1642"/>
                </a:lnTo>
                <a:lnTo>
                  <a:pt x="2442" y="1644"/>
                </a:lnTo>
                <a:lnTo>
                  <a:pt x="2442" y="1645"/>
                </a:lnTo>
                <a:lnTo>
                  <a:pt x="2440" y="1647"/>
                </a:lnTo>
                <a:lnTo>
                  <a:pt x="2439" y="1648"/>
                </a:lnTo>
                <a:lnTo>
                  <a:pt x="2438" y="1649"/>
                </a:lnTo>
                <a:lnTo>
                  <a:pt x="2437" y="1652"/>
                </a:lnTo>
                <a:lnTo>
                  <a:pt x="2436" y="1653"/>
                </a:lnTo>
                <a:lnTo>
                  <a:pt x="2435" y="1655"/>
                </a:lnTo>
                <a:lnTo>
                  <a:pt x="2434" y="1657"/>
                </a:lnTo>
                <a:lnTo>
                  <a:pt x="2431" y="1658"/>
                </a:lnTo>
                <a:lnTo>
                  <a:pt x="2430" y="1661"/>
                </a:lnTo>
                <a:lnTo>
                  <a:pt x="2429" y="1662"/>
                </a:lnTo>
                <a:lnTo>
                  <a:pt x="2427" y="1665"/>
                </a:lnTo>
                <a:lnTo>
                  <a:pt x="2426" y="1666"/>
                </a:lnTo>
                <a:lnTo>
                  <a:pt x="2420" y="1675"/>
                </a:lnTo>
                <a:lnTo>
                  <a:pt x="2419" y="1678"/>
                </a:lnTo>
                <a:lnTo>
                  <a:pt x="2418" y="1680"/>
                </a:lnTo>
                <a:lnTo>
                  <a:pt x="2417" y="1682"/>
                </a:lnTo>
                <a:lnTo>
                  <a:pt x="2415" y="1682"/>
                </a:lnTo>
                <a:lnTo>
                  <a:pt x="2415" y="1684"/>
                </a:lnTo>
                <a:lnTo>
                  <a:pt x="2414" y="1684"/>
                </a:lnTo>
                <a:lnTo>
                  <a:pt x="2414" y="1686"/>
                </a:lnTo>
                <a:lnTo>
                  <a:pt x="2414" y="1687"/>
                </a:lnTo>
                <a:lnTo>
                  <a:pt x="2413" y="1687"/>
                </a:lnTo>
                <a:lnTo>
                  <a:pt x="2413" y="1688"/>
                </a:lnTo>
                <a:lnTo>
                  <a:pt x="2412" y="1688"/>
                </a:lnTo>
                <a:lnTo>
                  <a:pt x="2412" y="1689"/>
                </a:lnTo>
                <a:lnTo>
                  <a:pt x="2411" y="1689"/>
                </a:lnTo>
                <a:lnTo>
                  <a:pt x="2411" y="1690"/>
                </a:lnTo>
                <a:lnTo>
                  <a:pt x="2410" y="1690"/>
                </a:lnTo>
                <a:lnTo>
                  <a:pt x="2410" y="1691"/>
                </a:lnTo>
                <a:lnTo>
                  <a:pt x="2409" y="1691"/>
                </a:lnTo>
                <a:lnTo>
                  <a:pt x="2408" y="1691"/>
                </a:lnTo>
                <a:lnTo>
                  <a:pt x="2408" y="1692"/>
                </a:lnTo>
                <a:lnTo>
                  <a:pt x="2406" y="1692"/>
                </a:lnTo>
                <a:lnTo>
                  <a:pt x="2405" y="1692"/>
                </a:lnTo>
                <a:lnTo>
                  <a:pt x="2405" y="1694"/>
                </a:lnTo>
                <a:lnTo>
                  <a:pt x="2404" y="1694"/>
                </a:lnTo>
                <a:lnTo>
                  <a:pt x="2404" y="1695"/>
                </a:lnTo>
                <a:lnTo>
                  <a:pt x="2404" y="1697"/>
                </a:lnTo>
                <a:lnTo>
                  <a:pt x="2404" y="1699"/>
                </a:lnTo>
                <a:lnTo>
                  <a:pt x="2404" y="1704"/>
                </a:lnTo>
                <a:lnTo>
                  <a:pt x="2404" y="1705"/>
                </a:lnTo>
                <a:lnTo>
                  <a:pt x="2403" y="1707"/>
                </a:lnTo>
                <a:lnTo>
                  <a:pt x="2403" y="1708"/>
                </a:lnTo>
                <a:lnTo>
                  <a:pt x="2401" y="1708"/>
                </a:lnTo>
                <a:lnTo>
                  <a:pt x="2401" y="1712"/>
                </a:lnTo>
                <a:lnTo>
                  <a:pt x="2401" y="1715"/>
                </a:lnTo>
                <a:lnTo>
                  <a:pt x="2400" y="1728"/>
                </a:lnTo>
                <a:lnTo>
                  <a:pt x="2398" y="1741"/>
                </a:lnTo>
                <a:lnTo>
                  <a:pt x="2377" y="1740"/>
                </a:lnTo>
                <a:lnTo>
                  <a:pt x="2377" y="1728"/>
                </a:lnTo>
                <a:lnTo>
                  <a:pt x="2377" y="1714"/>
                </a:lnTo>
                <a:lnTo>
                  <a:pt x="2361" y="1714"/>
                </a:lnTo>
                <a:lnTo>
                  <a:pt x="2352" y="1713"/>
                </a:lnTo>
                <a:lnTo>
                  <a:pt x="2353" y="1718"/>
                </a:lnTo>
                <a:lnTo>
                  <a:pt x="2352" y="1721"/>
                </a:lnTo>
                <a:lnTo>
                  <a:pt x="2352" y="1723"/>
                </a:lnTo>
                <a:lnTo>
                  <a:pt x="2350" y="1728"/>
                </a:lnTo>
                <a:lnTo>
                  <a:pt x="2350" y="1733"/>
                </a:lnTo>
                <a:lnTo>
                  <a:pt x="2350" y="1735"/>
                </a:lnTo>
                <a:lnTo>
                  <a:pt x="2346" y="1740"/>
                </a:lnTo>
                <a:lnTo>
                  <a:pt x="2344" y="1742"/>
                </a:lnTo>
                <a:lnTo>
                  <a:pt x="2341" y="1743"/>
                </a:lnTo>
                <a:lnTo>
                  <a:pt x="2339" y="1745"/>
                </a:lnTo>
                <a:lnTo>
                  <a:pt x="2335" y="1746"/>
                </a:lnTo>
                <a:lnTo>
                  <a:pt x="2334" y="1746"/>
                </a:lnTo>
                <a:lnTo>
                  <a:pt x="2332" y="1747"/>
                </a:lnTo>
                <a:lnTo>
                  <a:pt x="2329" y="1747"/>
                </a:lnTo>
                <a:lnTo>
                  <a:pt x="2328" y="1747"/>
                </a:lnTo>
                <a:lnTo>
                  <a:pt x="2327" y="1748"/>
                </a:lnTo>
                <a:lnTo>
                  <a:pt x="2326" y="1748"/>
                </a:lnTo>
                <a:lnTo>
                  <a:pt x="2324" y="1749"/>
                </a:lnTo>
                <a:lnTo>
                  <a:pt x="2321" y="1750"/>
                </a:lnTo>
                <a:lnTo>
                  <a:pt x="2317" y="1751"/>
                </a:lnTo>
                <a:lnTo>
                  <a:pt x="2310" y="1753"/>
                </a:lnTo>
                <a:lnTo>
                  <a:pt x="2310" y="1755"/>
                </a:lnTo>
                <a:lnTo>
                  <a:pt x="2310" y="1756"/>
                </a:lnTo>
                <a:lnTo>
                  <a:pt x="2309" y="1756"/>
                </a:lnTo>
                <a:lnTo>
                  <a:pt x="2303" y="1755"/>
                </a:lnTo>
                <a:lnTo>
                  <a:pt x="2301" y="1755"/>
                </a:lnTo>
                <a:lnTo>
                  <a:pt x="2300" y="1755"/>
                </a:lnTo>
                <a:lnTo>
                  <a:pt x="2300" y="1751"/>
                </a:lnTo>
                <a:lnTo>
                  <a:pt x="2299" y="1749"/>
                </a:lnTo>
                <a:lnTo>
                  <a:pt x="2294" y="1749"/>
                </a:lnTo>
                <a:lnTo>
                  <a:pt x="2292" y="1750"/>
                </a:lnTo>
                <a:lnTo>
                  <a:pt x="2292" y="1755"/>
                </a:lnTo>
                <a:lnTo>
                  <a:pt x="2279" y="1757"/>
                </a:lnTo>
                <a:lnTo>
                  <a:pt x="2278" y="1758"/>
                </a:lnTo>
                <a:lnTo>
                  <a:pt x="2277" y="1758"/>
                </a:lnTo>
                <a:lnTo>
                  <a:pt x="2276" y="1758"/>
                </a:lnTo>
                <a:lnTo>
                  <a:pt x="2274" y="1747"/>
                </a:lnTo>
                <a:lnTo>
                  <a:pt x="2274" y="1745"/>
                </a:lnTo>
                <a:lnTo>
                  <a:pt x="2273" y="1745"/>
                </a:lnTo>
                <a:lnTo>
                  <a:pt x="2271" y="1735"/>
                </a:lnTo>
                <a:lnTo>
                  <a:pt x="2275" y="1733"/>
                </a:lnTo>
                <a:lnTo>
                  <a:pt x="2275" y="1729"/>
                </a:lnTo>
                <a:lnTo>
                  <a:pt x="2273" y="1728"/>
                </a:lnTo>
                <a:lnTo>
                  <a:pt x="2267" y="1729"/>
                </a:lnTo>
                <a:lnTo>
                  <a:pt x="2267" y="1726"/>
                </a:lnTo>
                <a:lnTo>
                  <a:pt x="2267" y="1720"/>
                </a:lnTo>
                <a:lnTo>
                  <a:pt x="2267" y="1709"/>
                </a:lnTo>
                <a:lnTo>
                  <a:pt x="2280" y="1711"/>
                </a:lnTo>
                <a:lnTo>
                  <a:pt x="2280" y="1705"/>
                </a:lnTo>
                <a:lnTo>
                  <a:pt x="2294" y="1705"/>
                </a:lnTo>
                <a:lnTo>
                  <a:pt x="2294" y="1700"/>
                </a:lnTo>
                <a:lnTo>
                  <a:pt x="2290" y="1701"/>
                </a:lnTo>
                <a:lnTo>
                  <a:pt x="2280" y="1701"/>
                </a:lnTo>
                <a:lnTo>
                  <a:pt x="2278" y="1703"/>
                </a:lnTo>
                <a:lnTo>
                  <a:pt x="2276" y="1703"/>
                </a:lnTo>
                <a:lnTo>
                  <a:pt x="2275" y="1703"/>
                </a:lnTo>
                <a:lnTo>
                  <a:pt x="2273" y="1703"/>
                </a:lnTo>
                <a:lnTo>
                  <a:pt x="2271" y="1703"/>
                </a:lnTo>
                <a:lnTo>
                  <a:pt x="2270" y="1704"/>
                </a:lnTo>
                <a:lnTo>
                  <a:pt x="2269" y="1704"/>
                </a:lnTo>
                <a:lnTo>
                  <a:pt x="2267" y="1704"/>
                </a:lnTo>
                <a:lnTo>
                  <a:pt x="2266" y="1704"/>
                </a:lnTo>
                <a:lnTo>
                  <a:pt x="2265" y="1705"/>
                </a:lnTo>
                <a:lnTo>
                  <a:pt x="2263" y="1705"/>
                </a:lnTo>
                <a:lnTo>
                  <a:pt x="2262" y="1705"/>
                </a:lnTo>
                <a:lnTo>
                  <a:pt x="2261" y="1705"/>
                </a:lnTo>
                <a:lnTo>
                  <a:pt x="2259" y="1705"/>
                </a:lnTo>
                <a:lnTo>
                  <a:pt x="2258" y="1706"/>
                </a:lnTo>
                <a:lnTo>
                  <a:pt x="2257" y="1706"/>
                </a:lnTo>
                <a:lnTo>
                  <a:pt x="2256" y="1706"/>
                </a:lnTo>
                <a:lnTo>
                  <a:pt x="2254" y="1706"/>
                </a:lnTo>
                <a:lnTo>
                  <a:pt x="2253" y="1706"/>
                </a:lnTo>
                <a:lnTo>
                  <a:pt x="2252" y="1707"/>
                </a:lnTo>
                <a:lnTo>
                  <a:pt x="2251" y="1707"/>
                </a:lnTo>
                <a:lnTo>
                  <a:pt x="2250" y="1707"/>
                </a:lnTo>
                <a:lnTo>
                  <a:pt x="2249" y="1707"/>
                </a:lnTo>
                <a:lnTo>
                  <a:pt x="2248" y="1708"/>
                </a:lnTo>
                <a:lnTo>
                  <a:pt x="2246" y="1708"/>
                </a:lnTo>
                <a:lnTo>
                  <a:pt x="2245" y="1708"/>
                </a:lnTo>
                <a:lnTo>
                  <a:pt x="2244" y="1708"/>
                </a:lnTo>
                <a:lnTo>
                  <a:pt x="2244" y="1709"/>
                </a:lnTo>
                <a:lnTo>
                  <a:pt x="2243" y="1709"/>
                </a:lnTo>
                <a:lnTo>
                  <a:pt x="2242" y="1709"/>
                </a:lnTo>
                <a:lnTo>
                  <a:pt x="2241" y="1709"/>
                </a:lnTo>
                <a:lnTo>
                  <a:pt x="2241" y="1711"/>
                </a:lnTo>
                <a:lnTo>
                  <a:pt x="2240" y="1711"/>
                </a:lnTo>
                <a:lnTo>
                  <a:pt x="2239" y="1711"/>
                </a:lnTo>
                <a:lnTo>
                  <a:pt x="2237" y="1711"/>
                </a:lnTo>
                <a:lnTo>
                  <a:pt x="2236" y="1712"/>
                </a:lnTo>
                <a:lnTo>
                  <a:pt x="2235" y="1712"/>
                </a:lnTo>
                <a:lnTo>
                  <a:pt x="2234" y="1712"/>
                </a:lnTo>
                <a:lnTo>
                  <a:pt x="2233" y="1713"/>
                </a:lnTo>
                <a:lnTo>
                  <a:pt x="2232" y="1713"/>
                </a:lnTo>
                <a:lnTo>
                  <a:pt x="2228" y="1714"/>
                </a:lnTo>
                <a:lnTo>
                  <a:pt x="2227" y="1715"/>
                </a:lnTo>
                <a:lnTo>
                  <a:pt x="2226" y="1716"/>
                </a:lnTo>
                <a:lnTo>
                  <a:pt x="2218" y="1720"/>
                </a:lnTo>
                <a:lnTo>
                  <a:pt x="2215" y="1721"/>
                </a:lnTo>
                <a:lnTo>
                  <a:pt x="2212" y="1722"/>
                </a:lnTo>
                <a:lnTo>
                  <a:pt x="2209" y="1724"/>
                </a:lnTo>
                <a:lnTo>
                  <a:pt x="2207" y="1725"/>
                </a:lnTo>
                <a:lnTo>
                  <a:pt x="2206" y="1726"/>
                </a:lnTo>
                <a:lnTo>
                  <a:pt x="2203" y="1726"/>
                </a:lnTo>
                <a:lnTo>
                  <a:pt x="2203" y="1728"/>
                </a:lnTo>
                <a:lnTo>
                  <a:pt x="2202" y="1728"/>
                </a:lnTo>
                <a:lnTo>
                  <a:pt x="2201" y="1729"/>
                </a:lnTo>
                <a:lnTo>
                  <a:pt x="2200" y="1730"/>
                </a:lnTo>
                <a:lnTo>
                  <a:pt x="2198" y="1731"/>
                </a:lnTo>
                <a:lnTo>
                  <a:pt x="2197" y="1731"/>
                </a:lnTo>
                <a:lnTo>
                  <a:pt x="2197" y="1732"/>
                </a:lnTo>
                <a:lnTo>
                  <a:pt x="2194" y="1733"/>
                </a:lnTo>
                <a:lnTo>
                  <a:pt x="2193" y="1733"/>
                </a:lnTo>
                <a:lnTo>
                  <a:pt x="2192" y="1734"/>
                </a:lnTo>
                <a:lnTo>
                  <a:pt x="2192" y="1735"/>
                </a:lnTo>
                <a:lnTo>
                  <a:pt x="2191" y="1735"/>
                </a:lnTo>
                <a:lnTo>
                  <a:pt x="2190" y="1737"/>
                </a:lnTo>
                <a:lnTo>
                  <a:pt x="2189" y="1737"/>
                </a:lnTo>
                <a:lnTo>
                  <a:pt x="2189" y="1738"/>
                </a:lnTo>
                <a:lnTo>
                  <a:pt x="2187" y="1738"/>
                </a:lnTo>
                <a:lnTo>
                  <a:pt x="2186" y="1739"/>
                </a:lnTo>
                <a:lnTo>
                  <a:pt x="2185" y="1740"/>
                </a:lnTo>
                <a:lnTo>
                  <a:pt x="2184" y="1740"/>
                </a:lnTo>
                <a:lnTo>
                  <a:pt x="2183" y="1741"/>
                </a:lnTo>
                <a:lnTo>
                  <a:pt x="2182" y="1742"/>
                </a:lnTo>
                <a:lnTo>
                  <a:pt x="2181" y="1743"/>
                </a:lnTo>
                <a:lnTo>
                  <a:pt x="2180" y="1745"/>
                </a:lnTo>
                <a:lnTo>
                  <a:pt x="2178" y="1746"/>
                </a:lnTo>
                <a:lnTo>
                  <a:pt x="2177" y="1747"/>
                </a:lnTo>
                <a:lnTo>
                  <a:pt x="2176" y="1748"/>
                </a:lnTo>
                <a:lnTo>
                  <a:pt x="2175" y="1748"/>
                </a:lnTo>
                <a:lnTo>
                  <a:pt x="2175" y="1749"/>
                </a:lnTo>
                <a:lnTo>
                  <a:pt x="2173" y="1751"/>
                </a:lnTo>
                <a:lnTo>
                  <a:pt x="2172" y="1754"/>
                </a:lnTo>
                <a:lnTo>
                  <a:pt x="2170" y="1755"/>
                </a:lnTo>
                <a:lnTo>
                  <a:pt x="2168" y="1759"/>
                </a:lnTo>
                <a:lnTo>
                  <a:pt x="2167" y="1762"/>
                </a:lnTo>
                <a:lnTo>
                  <a:pt x="2166" y="1763"/>
                </a:lnTo>
                <a:lnTo>
                  <a:pt x="2166" y="1764"/>
                </a:lnTo>
                <a:lnTo>
                  <a:pt x="2165" y="1764"/>
                </a:lnTo>
                <a:lnTo>
                  <a:pt x="2165" y="1765"/>
                </a:lnTo>
                <a:lnTo>
                  <a:pt x="2165" y="1766"/>
                </a:lnTo>
                <a:lnTo>
                  <a:pt x="2164" y="1767"/>
                </a:lnTo>
                <a:lnTo>
                  <a:pt x="2164" y="1768"/>
                </a:lnTo>
                <a:lnTo>
                  <a:pt x="2163" y="1771"/>
                </a:lnTo>
                <a:lnTo>
                  <a:pt x="2164" y="1771"/>
                </a:lnTo>
                <a:lnTo>
                  <a:pt x="2164" y="1772"/>
                </a:lnTo>
                <a:lnTo>
                  <a:pt x="2165" y="1773"/>
                </a:lnTo>
                <a:lnTo>
                  <a:pt x="2160" y="1776"/>
                </a:lnTo>
                <a:lnTo>
                  <a:pt x="2157" y="1780"/>
                </a:lnTo>
                <a:lnTo>
                  <a:pt x="2156" y="1780"/>
                </a:lnTo>
                <a:lnTo>
                  <a:pt x="2156" y="1781"/>
                </a:lnTo>
                <a:lnTo>
                  <a:pt x="2155" y="1781"/>
                </a:lnTo>
                <a:lnTo>
                  <a:pt x="2153" y="1781"/>
                </a:lnTo>
                <a:lnTo>
                  <a:pt x="2153" y="1782"/>
                </a:lnTo>
                <a:lnTo>
                  <a:pt x="2152" y="1782"/>
                </a:lnTo>
                <a:lnTo>
                  <a:pt x="2151" y="1783"/>
                </a:lnTo>
                <a:lnTo>
                  <a:pt x="2150" y="1783"/>
                </a:lnTo>
                <a:lnTo>
                  <a:pt x="2150" y="1784"/>
                </a:lnTo>
                <a:lnTo>
                  <a:pt x="2149" y="1784"/>
                </a:lnTo>
                <a:lnTo>
                  <a:pt x="2148" y="1784"/>
                </a:lnTo>
                <a:lnTo>
                  <a:pt x="2147" y="1785"/>
                </a:lnTo>
                <a:lnTo>
                  <a:pt x="2146" y="1785"/>
                </a:lnTo>
                <a:lnTo>
                  <a:pt x="2144" y="1787"/>
                </a:lnTo>
                <a:lnTo>
                  <a:pt x="2143" y="1788"/>
                </a:lnTo>
                <a:lnTo>
                  <a:pt x="2142" y="1788"/>
                </a:lnTo>
                <a:lnTo>
                  <a:pt x="2142" y="1789"/>
                </a:lnTo>
                <a:lnTo>
                  <a:pt x="2141" y="1789"/>
                </a:lnTo>
                <a:lnTo>
                  <a:pt x="2141" y="1790"/>
                </a:lnTo>
                <a:lnTo>
                  <a:pt x="2140" y="1790"/>
                </a:lnTo>
                <a:lnTo>
                  <a:pt x="2140" y="1791"/>
                </a:lnTo>
                <a:lnTo>
                  <a:pt x="2139" y="1791"/>
                </a:lnTo>
                <a:lnTo>
                  <a:pt x="2139" y="1792"/>
                </a:lnTo>
                <a:lnTo>
                  <a:pt x="2138" y="1792"/>
                </a:lnTo>
                <a:lnTo>
                  <a:pt x="2138" y="1793"/>
                </a:lnTo>
                <a:lnTo>
                  <a:pt x="2136" y="1794"/>
                </a:lnTo>
                <a:lnTo>
                  <a:pt x="2136" y="1796"/>
                </a:lnTo>
                <a:lnTo>
                  <a:pt x="2135" y="1796"/>
                </a:lnTo>
                <a:lnTo>
                  <a:pt x="2135" y="1797"/>
                </a:lnTo>
                <a:lnTo>
                  <a:pt x="2134" y="1797"/>
                </a:lnTo>
                <a:lnTo>
                  <a:pt x="2134" y="1798"/>
                </a:lnTo>
                <a:lnTo>
                  <a:pt x="2134" y="1799"/>
                </a:lnTo>
                <a:lnTo>
                  <a:pt x="2133" y="1799"/>
                </a:lnTo>
                <a:lnTo>
                  <a:pt x="2133" y="1800"/>
                </a:lnTo>
                <a:lnTo>
                  <a:pt x="2132" y="1801"/>
                </a:lnTo>
                <a:lnTo>
                  <a:pt x="2131" y="1802"/>
                </a:lnTo>
                <a:lnTo>
                  <a:pt x="2131" y="1804"/>
                </a:lnTo>
                <a:lnTo>
                  <a:pt x="2131" y="1805"/>
                </a:lnTo>
                <a:lnTo>
                  <a:pt x="2131" y="1806"/>
                </a:lnTo>
                <a:lnTo>
                  <a:pt x="2131" y="1807"/>
                </a:lnTo>
                <a:lnTo>
                  <a:pt x="2131" y="1808"/>
                </a:lnTo>
                <a:lnTo>
                  <a:pt x="2131" y="1813"/>
                </a:lnTo>
                <a:lnTo>
                  <a:pt x="2131" y="1816"/>
                </a:lnTo>
                <a:lnTo>
                  <a:pt x="2131" y="1819"/>
                </a:lnTo>
                <a:lnTo>
                  <a:pt x="2130" y="1819"/>
                </a:lnTo>
                <a:lnTo>
                  <a:pt x="2126" y="1818"/>
                </a:lnTo>
                <a:lnTo>
                  <a:pt x="2125" y="1818"/>
                </a:lnTo>
                <a:lnTo>
                  <a:pt x="2123" y="1818"/>
                </a:lnTo>
                <a:lnTo>
                  <a:pt x="2123" y="1821"/>
                </a:lnTo>
                <a:lnTo>
                  <a:pt x="2124" y="1821"/>
                </a:lnTo>
                <a:lnTo>
                  <a:pt x="2126" y="1821"/>
                </a:lnTo>
                <a:lnTo>
                  <a:pt x="2126" y="1824"/>
                </a:lnTo>
                <a:lnTo>
                  <a:pt x="2126" y="1826"/>
                </a:lnTo>
                <a:lnTo>
                  <a:pt x="2125" y="1826"/>
                </a:lnTo>
                <a:lnTo>
                  <a:pt x="2121" y="1826"/>
                </a:lnTo>
                <a:lnTo>
                  <a:pt x="2121" y="1827"/>
                </a:lnTo>
                <a:lnTo>
                  <a:pt x="2121" y="1834"/>
                </a:lnTo>
                <a:lnTo>
                  <a:pt x="2117" y="1834"/>
                </a:lnTo>
                <a:lnTo>
                  <a:pt x="2116" y="1834"/>
                </a:lnTo>
                <a:lnTo>
                  <a:pt x="2113" y="1840"/>
                </a:lnTo>
                <a:lnTo>
                  <a:pt x="2110" y="1844"/>
                </a:lnTo>
                <a:lnTo>
                  <a:pt x="2109" y="1847"/>
                </a:lnTo>
                <a:lnTo>
                  <a:pt x="2108" y="1848"/>
                </a:lnTo>
                <a:lnTo>
                  <a:pt x="2108" y="1850"/>
                </a:lnTo>
                <a:lnTo>
                  <a:pt x="2107" y="1851"/>
                </a:lnTo>
                <a:lnTo>
                  <a:pt x="2105" y="1857"/>
                </a:lnTo>
                <a:lnTo>
                  <a:pt x="2104" y="1858"/>
                </a:lnTo>
                <a:lnTo>
                  <a:pt x="2102" y="1860"/>
                </a:lnTo>
                <a:lnTo>
                  <a:pt x="2100" y="1865"/>
                </a:lnTo>
                <a:lnTo>
                  <a:pt x="2100" y="1866"/>
                </a:lnTo>
                <a:lnTo>
                  <a:pt x="2099" y="1867"/>
                </a:lnTo>
                <a:lnTo>
                  <a:pt x="2099" y="1868"/>
                </a:lnTo>
                <a:lnTo>
                  <a:pt x="2098" y="1869"/>
                </a:lnTo>
                <a:lnTo>
                  <a:pt x="2098" y="1870"/>
                </a:lnTo>
                <a:lnTo>
                  <a:pt x="2098" y="1874"/>
                </a:lnTo>
                <a:lnTo>
                  <a:pt x="2093" y="1882"/>
                </a:lnTo>
                <a:lnTo>
                  <a:pt x="2092" y="1883"/>
                </a:lnTo>
                <a:lnTo>
                  <a:pt x="2091" y="1885"/>
                </a:lnTo>
                <a:lnTo>
                  <a:pt x="2090" y="1886"/>
                </a:lnTo>
                <a:lnTo>
                  <a:pt x="2088" y="1890"/>
                </a:lnTo>
                <a:lnTo>
                  <a:pt x="2087" y="1893"/>
                </a:lnTo>
                <a:lnTo>
                  <a:pt x="2085" y="1895"/>
                </a:lnTo>
                <a:lnTo>
                  <a:pt x="2084" y="1897"/>
                </a:lnTo>
                <a:lnTo>
                  <a:pt x="2084" y="1898"/>
                </a:lnTo>
                <a:lnTo>
                  <a:pt x="2083" y="1899"/>
                </a:lnTo>
                <a:lnTo>
                  <a:pt x="2082" y="1901"/>
                </a:lnTo>
                <a:lnTo>
                  <a:pt x="2081" y="1903"/>
                </a:lnTo>
                <a:lnTo>
                  <a:pt x="2079" y="1907"/>
                </a:lnTo>
                <a:lnTo>
                  <a:pt x="2076" y="1910"/>
                </a:lnTo>
                <a:lnTo>
                  <a:pt x="2076" y="1912"/>
                </a:lnTo>
                <a:lnTo>
                  <a:pt x="2075" y="1912"/>
                </a:lnTo>
                <a:lnTo>
                  <a:pt x="2075" y="1914"/>
                </a:lnTo>
                <a:lnTo>
                  <a:pt x="2075" y="1915"/>
                </a:lnTo>
                <a:lnTo>
                  <a:pt x="2073" y="1917"/>
                </a:lnTo>
                <a:lnTo>
                  <a:pt x="2072" y="1918"/>
                </a:lnTo>
                <a:lnTo>
                  <a:pt x="2072" y="1920"/>
                </a:lnTo>
                <a:lnTo>
                  <a:pt x="2071" y="1922"/>
                </a:lnTo>
                <a:lnTo>
                  <a:pt x="2070" y="1924"/>
                </a:lnTo>
                <a:lnTo>
                  <a:pt x="2068" y="1925"/>
                </a:lnTo>
                <a:lnTo>
                  <a:pt x="2067" y="1927"/>
                </a:lnTo>
                <a:lnTo>
                  <a:pt x="2066" y="1928"/>
                </a:lnTo>
                <a:lnTo>
                  <a:pt x="2065" y="1931"/>
                </a:lnTo>
                <a:lnTo>
                  <a:pt x="2063" y="1935"/>
                </a:lnTo>
                <a:lnTo>
                  <a:pt x="2062" y="1936"/>
                </a:lnTo>
                <a:lnTo>
                  <a:pt x="2059" y="1940"/>
                </a:lnTo>
                <a:lnTo>
                  <a:pt x="2051" y="1951"/>
                </a:lnTo>
                <a:lnTo>
                  <a:pt x="2049" y="1953"/>
                </a:lnTo>
                <a:lnTo>
                  <a:pt x="2048" y="1956"/>
                </a:lnTo>
                <a:lnTo>
                  <a:pt x="2047" y="1956"/>
                </a:lnTo>
                <a:lnTo>
                  <a:pt x="2047" y="1957"/>
                </a:lnTo>
                <a:lnTo>
                  <a:pt x="2046" y="1958"/>
                </a:lnTo>
                <a:lnTo>
                  <a:pt x="2045" y="1959"/>
                </a:lnTo>
                <a:lnTo>
                  <a:pt x="2043" y="1960"/>
                </a:lnTo>
                <a:lnTo>
                  <a:pt x="2042" y="1961"/>
                </a:lnTo>
                <a:lnTo>
                  <a:pt x="2041" y="1962"/>
                </a:lnTo>
                <a:lnTo>
                  <a:pt x="2040" y="1964"/>
                </a:lnTo>
                <a:lnTo>
                  <a:pt x="2039" y="1965"/>
                </a:lnTo>
                <a:lnTo>
                  <a:pt x="2038" y="1966"/>
                </a:lnTo>
                <a:lnTo>
                  <a:pt x="2036" y="1967"/>
                </a:lnTo>
                <a:lnTo>
                  <a:pt x="2034" y="1969"/>
                </a:lnTo>
                <a:lnTo>
                  <a:pt x="2032" y="1970"/>
                </a:lnTo>
                <a:lnTo>
                  <a:pt x="2032" y="1971"/>
                </a:lnTo>
                <a:lnTo>
                  <a:pt x="2031" y="1971"/>
                </a:lnTo>
                <a:lnTo>
                  <a:pt x="2030" y="1973"/>
                </a:lnTo>
                <a:lnTo>
                  <a:pt x="2029" y="1974"/>
                </a:lnTo>
                <a:lnTo>
                  <a:pt x="2026" y="1975"/>
                </a:lnTo>
                <a:lnTo>
                  <a:pt x="2026" y="1976"/>
                </a:lnTo>
                <a:lnTo>
                  <a:pt x="2023" y="1981"/>
                </a:lnTo>
                <a:lnTo>
                  <a:pt x="2022" y="1981"/>
                </a:lnTo>
                <a:lnTo>
                  <a:pt x="2022" y="1982"/>
                </a:lnTo>
                <a:lnTo>
                  <a:pt x="2021" y="1982"/>
                </a:lnTo>
                <a:lnTo>
                  <a:pt x="2020" y="1983"/>
                </a:lnTo>
                <a:lnTo>
                  <a:pt x="2019" y="1984"/>
                </a:lnTo>
                <a:lnTo>
                  <a:pt x="2017" y="1985"/>
                </a:lnTo>
                <a:lnTo>
                  <a:pt x="2016" y="1986"/>
                </a:lnTo>
                <a:lnTo>
                  <a:pt x="2016" y="1987"/>
                </a:lnTo>
                <a:lnTo>
                  <a:pt x="2015" y="1988"/>
                </a:lnTo>
                <a:lnTo>
                  <a:pt x="2014" y="1990"/>
                </a:lnTo>
                <a:lnTo>
                  <a:pt x="2014" y="1991"/>
                </a:lnTo>
                <a:lnTo>
                  <a:pt x="2013" y="1992"/>
                </a:lnTo>
                <a:lnTo>
                  <a:pt x="2013" y="1994"/>
                </a:lnTo>
                <a:lnTo>
                  <a:pt x="2013" y="1995"/>
                </a:lnTo>
                <a:lnTo>
                  <a:pt x="2012" y="1995"/>
                </a:lnTo>
                <a:lnTo>
                  <a:pt x="2012" y="1996"/>
                </a:lnTo>
                <a:lnTo>
                  <a:pt x="2012" y="1998"/>
                </a:lnTo>
                <a:lnTo>
                  <a:pt x="2012" y="2000"/>
                </a:lnTo>
                <a:lnTo>
                  <a:pt x="2012" y="2001"/>
                </a:lnTo>
                <a:lnTo>
                  <a:pt x="2011" y="2002"/>
                </a:lnTo>
                <a:lnTo>
                  <a:pt x="2011" y="2003"/>
                </a:lnTo>
                <a:lnTo>
                  <a:pt x="2011" y="2004"/>
                </a:lnTo>
                <a:lnTo>
                  <a:pt x="2012" y="2007"/>
                </a:lnTo>
                <a:lnTo>
                  <a:pt x="2012" y="2008"/>
                </a:lnTo>
                <a:lnTo>
                  <a:pt x="2012" y="2010"/>
                </a:lnTo>
                <a:lnTo>
                  <a:pt x="2012" y="2011"/>
                </a:lnTo>
                <a:lnTo>
                  <a:pt x="2012" y="2012"/>
                </a:lnTo>
                <a:lnTo>
                  <a:pt x="2012" y="2015"/>
                </a:lnTo>
                <a:lnTo>
                  <a:pt x="2012" y="2016"/>
                </a:lnTo>
                <a:lnTo>
                  <a:pt x="2013" y="2017"/>
                </a:lnTo>
                <a:lnTo>
                  <a:pt x="2013" y="2018"/>
                </a:lnTo>
                <a:lnTo>
                  <a:pt x="2013" y="2019"/>
                </a:lnTo>
                <a:lnTo>
                  <a:pt x="2013" y="2020"/>
                </a:lnTo>
                <a:lnTo>
                  <a:pt x="2013" y="2023"/>
                </a:lnTo>
                <a:lnTo>
                  <a:pt x="2014" y="2023"/>
                </a:lnTo>
                <a:lnTo>
                  <a:pt x="2014" y="2025"/>
                </a:lnTo>
                <a:lnTo>
                  <a:pt x="2015" y="2026"/>
                </a:lnTo>
                <a:lnTo>
                  <a:pt x="2015" y="2027"/>
                </a:lnTo>
                <a:lnTo>
                  <a:pt x="2015" y="2029"/>
                </a:lnTo>
                <a:lnTo>
                  <a:pt x="2016" y="2030"/>
                </a:lnTo>
                <a:lnTo>
                  <a:pt x="2017" y="2032"/>
                </a:lnTo>
                <a:lnTo>
                  <a:pt x="2019" y="2032"/>
                </a:lnTo>
                <a:lnTo>
                  <a:pt x="2013" y="2041"/>
                </a:lnTo>
                <a:lnTo>
                  <a:pt x="2008" y="2035"/>
                </a:lnTo>
                <a:lnTo>
                  <a:pt x="2006" y="2033"/>
                </a:lnTo>
                <a:lnTo>
                  <a:pt x="2003" y="2029"/>
                </a:lnTo>
                <a:lnTo>
                  <a:pt x="2000" y="2028"/>
                </a:lnTo>
                <a:lnTo>
                  <a:pt x="1998" y="2026"/>
                </a:lnTo>
                <a:lnTo>
                  <a:pt x="1992" y="2024"/>
                </a:lnTo>
                <a:lnTo>
                  <a:pt x="1979" y="2021"/>
                </a:lnTo>
                <a:lnTo>
                  <a:pt x="1973" y="2021"/>
                </a:lnTo>
                <a:lnTo>
                  <a:pt x="1971" y="2020"/>
                </a:lnTo>
                <a:lnTo>
                  <a:pt x="1967" y="2020"/>
                </a:lnTo>
                <a:lnTo>
                  <a:pt x="1962" y="2019"/>
                </a:lnTo>
                <a:lnTo>
                  <a:pt x="1962" y="2036"/>
                </a:lnTo>
                <a:lnTo>
                  <a:pt x="1961" y="2036"/>
                </a:lnTo>
                <a:lnTo>
                  <a:pt x="1961" y="2026"/>
                </a:lnTo>
                <a:lnTo>
                  <a:pt x="1958" y="2027"/>
                </a:lnTo>
                <a:lnTo>
                  <a:pt x="1957" y="2028"/>
                </a:lnTo>
                <a:lnTo>
                  <a:pt x="1956" y="2028"/>
                </a:lnTo>
                <a:lnTo>
                  <a:pt x="1954" y="2028"/>
                </a:lnTo>
                <a:lnTo>
                  <a:pt x="1952" y="2028"/>
                </a:lnTo>
                <a:lnTo>
                  <a:pt x="1952" y="2027"/>
                </a:lnTo>
                <a:lnTo>
                  <a:pt x="1953" y="2026"/>
                </a:lnTo>
                <a:lnTo>
                  <a:pt x="1953" y="2025"/>
                </a:lnTo>
                <a:lnTo>
                  <a:pt x="1954" y="2020"/>
                </a:lnTo>
                <a:lnTo>
                  <a:pt x="1954" y="2018"/>
                </a:lnTo>
                <a:lnTo>
                  <a:pt x="1953" y="2018"/>
                </a:lnTo>
                <a:lnTo>
                  <a:pt x="1952" y="2018"/>
                </a:lnTo>
                <a:lnTo>
                  <a:pt x="1950" y="2018"/>
                </a:lnTo>
                <a:lnTo>
                  <a:pt x="1949" y="2018"/>
                </a:lnTo>
                <a:lnTo>
                  <a:pt x="1947" y="2018"/>
                </a:lnTo>
                <a:lnTo>
                  <a:pt x="1945" y="2018"/>
                </a:lnTo>
                <a:lnTo>
                  <a:pt x="1944" y="2019"/>
                </a:lnTo>
                <a:lnTo>
                  <a:pt x="1939" y="2019"/>
                </a:lnTo>
                <a:lnTo>
                  <a:pt x="1938" y="2019"/>
                </a:lnTo>
                <a:lnTo>
                  <a:pt x="1937" y="2020"/>
                </a:lnTo>
                <a:lnTo>
                  <a:pt x="1936" y="2020"/>
                </a:lnTo>
                <a:lnTo>
                  <a:pt x="1935" y="2021"/>
                </a:lnTo>
                <a:lnTo>
                  <a:pt x="1933" y="2021"/>
                </a:lnTo>
                <a:lnTo>
                  <a:pt x="1932" y="2021"/>
                </a:lnTo>
                <a:lnTo>
                  <a:pt x="1931" y="2021"/>
                </a:lnTo>
                <a:lnTo>
                  <a:pt x="1929" y="2021"/>
                </a:lnTo>
                <a:lnTo>
                  <a:pt x="1928" y="2021"/>
                </a:lnTo>
                <a:lnTo>
                  <a:pt x="1926" y="2021"/>
                </a:lnTo>
                <a:lnTo>
                  <a:pt x="1924" y="2023"/>
                </a:lnTo>
                <a:lnTo>
                  <a:pt x="1923" y="2023"/>
                </a:lnTo>
                <a:lnTo>
                  <a:pt x="1922" y="2023"/>
                </a:lnTo>
                <a:lnTo>
                  <a:pt x="1921" y="2023"/>
                </a:lnTo>
                <a:lnTo>
                  <a:pt x="1920" y="2023"/>
                </a:lnTo>
                <a:lnTo>
                  <a:pt x="1919" y="2021"/>
                </a:lnTo>
                <a:lnTo>
                  <a:pt x="1918" y="2023"/>
                </a:lnTo>
                <a:lnTo>
                  <a:pt x="1916" y="2023"/>
                </a:lnTo>
                <a:lnTo>
                  <a:pt x="1915" y="2023"/>
                </a:lnTo>
                <a:lnTo>
                  <a:pt x="1912" y="2023"/>
                </a:lnTo>
                <a:lnTo>
                  <a:pt x="1911" y="2023"/>
                </a:lnTo>
                <a:lnTo>
                  <a:pt x="1910" y="2023"/>
                </a:lnTo>
                <a:lnTo>
                  <a:pt x="1908" y="2021"/>
                </a:lnTo>
                <a:lnTo>
                  <a:pt x="1907" y="2021"/>
                </a:lnTo>
                <a:lnTo>
                  <a:pt x="1897" y="2021"/>
                </a:lnTo>
                <a:lnTo>
                  <a:pt x="1891" y="2021"/>
                </a:lnTo>
                <a:lnTo>
                  <a:pt x="1887" y="2021"/>
                </a:lnTo>
                <a:lnTo>
                  <a:pt x="1881" y="2020"/>
                </a:lnTo>
                <a:lnTo>
                  <a:pt x="1874" y="2020"/>
                </a:lnTo>
                <a:lnTo>
                  <a:pt x="1869" y="2019"/>
                </a:lnTo>
                <a:lnTo>
                  <a:pt x="1867" y="2019"/>
                </a:lnTo>
                <a:lnTo>
                  <a:pt x="1862" y="2018"/>
                </a:lnTo>
                <a:lnTo>
                  <a:pt x="1857" y="2017"/>
                </a:lnTo>
                <a:lnTo>
                  <a:pt x="1853" y="2016"/>
                </a:lnTo>
                <a:lnTo>
                  <a:pt x="1847" y="2015"/>
                </a:lnTo>
                <a:lnTo>
                  <a:pt x="1842" y="2012"/>
                </a:lnTo>
                <a:lnTo>
                  <a:pt x="1842" y="2016"/>
                </a:lnTo>
                <a:lnTo>
                  <a:pt x="1842" y="2017"/>
                </a:lnTo>
                <a:lnTo>
                  <a:pt x="1842" y="2018"/>
                </a:lnTo>
                <a:lnTo>
                  <a:pt x="1842" y="2019"/>
                </a:lnTo>
                <a:lnTo>
                  <a:pt x="1842" y="2020"/>
                </a:lnTo>
                <a:lnTo>
                  <a:pt x="1842" y="2021"/>
                </a:lnTo>
                <a:lnTo>
                  <a:pt x="1842" y="2024"/>
                </a:lnTo>
                <a:lnTo>
                  <a:pt x="1842" y="2025"/>
                </a:lnTo>
                <a:lnTo>
                  <a:pt x="1842" y="2026"/>
                </a:lnTo>
                <a:lnTo>
                  <a:pt x="1842" y="2027"/>
                </a:lnTo>
                <a:lnTo>
                  <a:pt x="1842" y="2028"/>
                </a:lnTo>
                <a:lnTo>
                  <a:pt x="1842" y="2029"/>
                </a:lnTo>
                <a:lnTo>
                  <a:pt x="1842" y="2030"/>
                </a:lnTo>
                <a:lnTo>
                  <a:pt x="1840" y="2032"/>
                </a:lnTo>
                <a:lnTo>
                  <a:pt x="1840" y="2033"/>
                </a:lnTo>
                <a:lnTo>
                  <a:pt x="1840" y="2034"/>
                </a:lnTo>
                <a:lnTo>
                  <a:pt x="1840" y="2036"/>
                </a:lnTo>
                <a:lnTo>
                  <a:pt x="1840" y="2038"/>
                </a:lnTo>
                <a:lnTo>
                  <a:pt x="1840" y="2041"/>
                </a:lnTo>
                <a:lnTo>
                  <a:pt x="1840" y="2042"/>
                </a:lnTo>
                <a:lnTo>
                  <a:pt x="1838" y="2042"/>
                </a:lnTo>
                <a:lnTo>
                  <a:pt x="1838" y="2041"/>
                </a:lnTo>
                <a:lnTo>
                  <a:pt x="1837" y="2041"/>
                </a:lnTo>
                <a:lnTo>
                  <a:pt x="1836" y="2041"/>
                </a:lnTo>
                <a:lnTo>
                  <a:pt x="1835" y="2041"/>
                </a:lnTo>
                <a:lnTo>
                  <a:pt x="1834" y="2041"/>
                </a:lnTo>
                <a:lnTo>
                  <a:pt x="1833" y="2041"/>
                </a:lnTo>
                <a:lnTo>
                  <a:pt x="1831" y="2041"/>
                </a:lnTo>
                <a:lnTo>
                  <a:pt x="1830" y="2041"/>
                </a:lnTo>
                <a:lnTo>
                  <a:pt x="1829" y="2041"/>
                </a:lnTo>
                <a:lnTo>
                  <a:pt x="1828" y="2041"/>
                </a:lnTo>
                <a:lnTo>
                  <a:pt x="1827" y="2041"/>
                </a:lnTo>
                <a:lnTo>
                  <a:pt x="1825" y="2041"/>
                </a:lnTo>
                <a:lnTo>
                  <a:pt x="1823" y="2041"/>
                </a:lnTo>
                <a:lnTo>
                  <a:pt x="1821" y="2040"/>
                </a:lnTo>
                <a:lnTo>
                  <a:pt x="1820" y="2040"/>
                </a:lnTo>
                <a:lnTo>
                  <a:pt x="1819" y="2040"/>
                </a:lnTo>
                <a:lnTo>
                  <a:pt x="1818" y="2040"/>
                </a:lnTo>
                <a:lnTo>
                  <a:pt x="1817" y="2040"/>
                </a:lnTo>
                <a:lnTo>
                  <a:pt x="1815" y="2040"/>
                </a:lnTo>
                <a:lnTo>
                  <a:pt x="1814" y="2040"/>
                </a:lnTo>
                <a:lnTo>
                  <a:pt x="1812" y="2040"/>
                </a:lnTo>
                <a:lnTo>
                  <a:pt x="1811" y="2040"/>
                </a:lnTo>
                <a:lnTo>
                  <a:pt x="1810" y="2040"/>
                </a:lnTo>
                <a:lnTo>
                  <a:pt x="1809" y="2040"/>
                </a:lnTo>
                <a:lnTo>
                  <a:pt x="1805" y="2040"/>
                </a:lnTo>
                <a:lnTo>
                  <a:pt x="1806" y="2032"/>
                </a:lnTo>
                <a:lnTo>
                  <a:pt x="1806" y="2027"/>
                </a:lnTo>
                <a:lnTo>
                  <a:pt x="1806" y="2023"/>
                </a:lnTo>
                <a:lnTo>
                  <a:pt x="1802" y="2021"/>
                </a:lnTo>
                <a:lnTo>
                  <a:pt x="1801" y="2021"/>
                </a:lnTo>
                <a:lnTo>
                  <a:pt x="1798" y="2021"/>
                </a:lnTo>
                <a:lnTo>
                  <a:pt x="1798" y="2020"/>
                </a:lnTo>
                <a:lnTo>
                  <a:pt x="1798" y="2019"/>
                </a:lnTo>
                <a:lnTo>
                  <a:pt x="1798" y="2018"/>
                </a:lnTo>
                <a:lnTo>
                  <a:pt x="1797" y="2018"/>
                </a:lnTo>
                <a:lnTo>
                  <a:pt x="1797" y="2017"/>
                </a:lnTo>
                <a:lnTo>
                  <a:pt x="1797" y="2016"/>
                </a:lnTo>
                <a:lnTo>
                  <a:pt x="1797" y="2015"/>
                </a:lnTo>
                <a:lnTo>
                  <a:pt x="1797" y="2013"/>
                </a:lnTo>
                <a:lnTo>
                  <a:pt x="1796" y="2012"/>
                </a:lnTo>
                <a:lnTo>
                  <a:pt x="1795" y="2012"/>
                </a:lnTo>
                <a:lnTo>
                  <a:pt x="1795" y="2013"/>
                </a:lnTo>
                <a:lnTo>
                  <a:pt x="1793" y="2013"/>
                </a:lnTo>
                <a:lnTo>
                  <a:pt x="1792" y="2015"/>
                </a:lnTo>
                <a:lnTo>
                  <a:pt x="1791" y="2015"/>
                </a:lnTo>
                <a:lnTo>
                  <a:pt x="1789" y="2016"/>
                </a:lnTo>
                <a:lnTo>
                  <a:pt x="1788" y="2016"/>
                </a:lnTo>
                <a:lnTo>
                  <a:pt x="1787" y="2017"/>
                </a:lnTo>
                <a:lnTo>
                  <a:pt x="1786" y="2017"/>
                </a:lnTo>
                <a:lnTo>
                  <a:pt x="1785" y="2018"/>
                </a:lnTo>
                <a:lnTo>
                  <a:pt x="1783" y="2018"/>
                </a:lnTo>
                <a:lnTo>
                  <a:pt x="1780" y="2019"/>
                </a:lnTo>
                <a:lnTo>
                  <a:pt x="1779" y="2020"/>
                </a:lnTo>
                <a:lnTo>
                  <a:pt x="1778" y="2021"/>
                </a:lnTo>
                <a:lnTo>
                  <a:pt x="1776" y="2021"/>
                </a:lnTo>
                <a:lnTo>
                  <a:pt x="1774" y="2023"/>
                </a:lnTo>
                <a:lnTo>
                  <a:pt x="1772" y="2023"/>
                </a:lnTo>
                <a:lnTo>
                  <a:pt x="1772" y="2024"/>
                </a:lnTo>
                <a:lnTo>
                  <a:pt x="1771" y="2023"/>
                </a:lnTo>
                <a:lnTo>
                  <a:pt x="1771" y="2021"/>
                </a:lnTo>
                <a:lnTo>
                  <a:pt x="1771" y="2020"/>
                </a:lnTo>
                <a:lnTo>
                  <a:pt x="1770" y="2013"/>
                </a:lnTo>
                <a:lnTo>
                  <a:pt x="1769" y="2010"/>
                </a:lnTo>
                <a:lnTo>
                  <a:pt x="1768" y="2005"/>
                </a:lnTo>
                <a:lnTo>
                  <a:pt x="1768" y="2004"/>
                </a:lnTo>
                <a:lnTo>
                  <a:pt x="1767" y="2003"/>
                </a:lnTo>
                <a:lnTo>
                  <a:pt x="1767" y="2002"/>
                </a:lnTo>
                <a:lnTo>
                  <a:pt x="1767" y="2001"/>
                </a:lnTo>
                <a:lnTo>
                  <a:pt x="1770" y="2001"/>
                </a:lnTo>
                <a:lnTo>
                  <a:pt x="1776" y="2000"/>
                </a:lnTo>
                <a:lnTo>
                  <a:pt x="1785" y="2000"/>
                </a:lnTo>
                <a:lnTo>
                  <a:pt x="1789" y="2000"/>
                </a:lnTo>
                <a:lnTo>
                  <a:pt x="1787" y="1999"/>
                </a:lnTo>
                <a:lnTo>
                  <a:pt x="1785" y="1998"/>
                </a:lnTo>
                <a:lnTo>
                  <a:pt x="1783" y="1996"/>
                </a:lnTo>
                <a:lnTo>
                  <a:pt x="1781" y="1996"/>
                </a:lnTo>
                <a:lnTo>
                  <a:pt x="1779" y="1995"/>
                </a:lnTo>
                <a:lnTo>
                  <a:pt x="1777" y="1994"/>
                </a:lnTo>
                <a:lnTo>
                  <a:pt x="1776" y="1994"/>
                </a:lnTo>
                <a:lnTo>
                  <a:pt x="1775" y="1994"/>
                </a:lnTo>
                <a:lnTo>
                  <a:pt x="1774" y="1993"/>
                </a:lnTo>
                <a:lnTo>
                  <a:pt x="1771" y="1992"/>
                </a:lnTo>
                <a:lnTo>
                  <a:pt x="1770" y="1992"/>
                </a:lnTo>
                <a:lnTo>
                  <a:pt x="1769" y="1992"/>
                </a:lnTo>
                <a:lnTo>
                  <a:pt x="1767" y="1991"/>
                </a:lnTo>
                <a:lnTo>
                  <a:pt x="1764" y="1991"/>
                </a:lnTo>
                <a:lnTo>
                  <a:pt x="1763" y="1990"/>
                </a:lnTo>
                <a:lnTo>
                  <a:pt x="1762" y="1990"/>
                </a:lnTo>
                <a:lnTo>
                  <a:pt x="1761" y="1990"/>
                </a:lnTo>
                <a:lnTo>
                  <a:pt x="1760" y="1990"/>
                </a:lnTo>
                <a:lnTo>
                  <a:pt x="1759" y="1988"/>
                </a:lnTo>
                <a:lnTo>
                  <a:pt x="1758" y="1988"/>
                </a:lnTo>
                <a:lnTo>
                  <a:pt x="1757" y="1988"/>
                </a:lnTo>
                <a:lnTo>
                  <a:pt x="1755" y="1988"/>
                </a:lnTo>
                <a:lnTo>
                  <a:pt x="1755" y="1987"/>
                </a:lnTo>
                <a:lnTo>
                  <a:pt x="1754" y="1987"/>
                </a:lnTo>
                <a:lnTo>
                  <a:pt x="1753" y="1987"/>
                </a:lnTo>
                <a:lnTo>
                  <a:pt x="1752" y="1987"/>
                </a:lnTo>
                <a:lnTo>
                  <a:pt x="1751" y="1987"/>
                </a:lnTo>
                <a:lnTo>
                  <a:pt x="1750" y="1986"/>
                </a:lnTo>
                <a:lnTo>
                  <a:pt x="1749" y="1986"/>
                </a:lnTo>
                <a:lnTo>
                  <a:pt x="1747" y="1986"/>
                </a:lnTo>
                <a:lnTo>
                  <a:pt x="1746" y="1986"/>
                </a:lnTo>
                <a:lnTo>
                  <a:pt x="1746" y="1985"/>
                </a:lnTo>
                <a:lnTo>
                  <a:pt x="1745" y="1985"/>
                </a:lnTo>
                <a:lnTo>
                  <a:pt x="1744" y="1985"/>
                </a:lnTo>
                <a:lnTo>
                  <a:pt x="1743" y="1985"/>
                </a:lnTo>
                <a:lnTo>
                  <a:pt x="1742" y="1985"/>
                </a:lnTo>
                <a:lnTo>
                  <a:pt x="1741" y="1984"/>
                </a:lnTo>
                <a:lnTo>
                  <a:pt x="1740" y="1984"/>
                </a:lnTo>
                <a:lnTo>
                  <a:pt x="1738" y="1984"/>
                </a:lnTo>
                <a:lnTo>
                  <a:pt x="1737" y="1984"/>
                </a:lnTo>
                <a:lnTo>
                  <a:pt x="1736" y="1984"/>
                </a:lnTo>
                <a:lnTo>
                  <a:pt x="1735" y="1984"/>
                </a:lnTo>
                <a:lnTo>
                  <a:pt x="1734" y="1984"/>
                </a:lnTo>
                <a:lnTo>
                  <a:pt x="1733" y="1984"/>
                </a:lnTo>
                <a:lnTo>
                  <a:pt x="1733" y="1983"/>
                </a:lnTo>
                <a:lnTo>
                  <a:pt x="1732" y="1983"/>
                </a:lnTo>
                <a:lnTo>
                  <a:pt x="1730" y="1983"/>
                </a:lnTo>
                <a:lnTo>
                  <a:pt x="1729" y="1983"/>
                </a:lnTo>
                <a:lnTo>
                  <a:pt x="1728" y="1983"/>
                </a:lnTo>
                <a:lnTo>
                  <a:pt x="1727" y="1983"/>
                </a:lnTo>
                <a:lnTo>
                  <a:pt x="1726" y="1983"/>
                </a:lnTo>
                <a:lnTo>
                  <a:pt x="1725" y="1983"/>
                </a:lnTo>
                <a:lnTo>
                  <a:pt x="1724" y="1983"/>
                </a:lnTo>
                <a:lnTo>
                  <a:pt x="1723" y="1983"/>
                </a:lnTo>
                <a:lnTo>
                  <a:pt x="1721" y="1983"/>
                </a:lnTo>
                <a:lnTo>
                  <a:pt x="1720" y="1983"/>
                </a:lnTo>
                <a:lnTo>
                  <a:pt x="1719" y="1983"/>
                </a:lnTo>
                <a:lnTo>
                  <a:pt x="1718" y="1983"/>
                </a:lnTo>
                <a:lnTo>
                  <a:pt x="1717" y="1983"/>
                </a:lnTo>
                <a:lnTo>
                  <a:pt x="1716" y="1983"/>
                </a:lnTo>
                <a:lnTo>
                  <a:pt x="1715" y="1984"/>
                </a:lnTo>
                <a:lnTo>
                  <a:pt x="1713" y="1984"/>
                </a:lnTo>
                <a:lnTo>
                  <a:pt x="1712" y="1984"/>
                </a:lnTo>
                <a:lnTo>
                  <a:pt x="1711" y="1984"/>
                </a:lnTo>
                <a:lnTo>
                  <a:pt x="1710" y="1984"/>
                </a:lnTo>
                <a:lnTo>
                  <a:pt x="1709" y="1984"/>
                </a:lnTo>
                <a:lnTo>
                  <a:pt x="1709" y="1985"/>
                </a:lnTo>
                <a:lnTo>
                  <a:pt x="1708" y="1985"/>
                </a:lnTo>
                <a:lnTo>
                  <a:pt x="1707" y="1985"/>
                </a:lnTo>
                <a:lnTo>
                  <a:pt x="1705" y="1985"/>
                </a:lnTo>
                <a:lnTo>
                  <a:pt x="1705" y="1986"/>
                </a:lnTo>
                <a:lnTo>
                  <a:pt x="1704" y="1986"/>
                </a:lnTo>
                <a:lnTo>
                  <a:pt x="1703" y="1986"/>
                </a:lnTo>
                <a:lnTo>
                  <a:pt x="1703" y="1987"/>
                </a:lnTo>
                <a:lnTo>
                  <a:pt x="1702" y="1987"/>
                </a:lnTo>
                <a:lnTo>
                  <a:pt x="1701" y="1987"/>
                </a:lnTo>
                <a:lnTo>
                  <a:pt x="1700" y="1988"/>
                </a:lnTo>
                <a:lnTo>
                  <a:pt x="1699" y="1988"/>
                </a:lnTo>
                <a:lnTo>
                  <a:pt x="1699" y="1990"/>
                </a:lnTo>
                <a:lnTo>
                  <a:pt x="1698" y="1990"/>
                </a:lnTo>
                <a:lnTo>
                  <a:pt x="1696" y="1991"/>
                </a:lnTo>
                <a:lnTo>
                  <a:pt x="1695" y="1991"/>
                </a:lnTo>
                <a:lnTo>
                  <a:pt x="1694" y="1991"/>
                </a:lnTo>
                <a:lnTo>
                  <a:pt x="1694" y="1992"/>
                </a:lnTo>
                <a:lnTo>
                  <a:pt x="1693" y="1992"/>
                </a:lnTo>
                <a:lnTo>
                  <a:pt x="1692" y="1992"/>
                </a:lnTo>
                <a:lnTo>
                  <a:pt x="1691" y="1992"/>
                </a:lnTo>
                <a:lnTo>
                  <a:pt x="1691" y="1993"/>
                </a:lnTo>
                <a:lnTo>
                  <a:pt x="1690" y="1993"/>
                </a:lnTo>
                <a:lnTo>
                  <a:pt x="1688" y="1994"/>
                </a:lnTo>
                <a:lnTo>
                  <a:pt x="1687" y="1993"/>
                </a:lnTo>
                <a:lnTo>
                  <a:pt x="1686" y="1993"/>
                </a:lnTo>
                <a:lnTo>
                  <a:pt x="1685" y="1993"/>
                </a:lnTo>
                <a:lnTo>
                  <a:pt x="1684" y="1993"/>
                </a:lnTo>
                <a:lnTo>
                  <a:pt x="1683" y="1993"/>
                </a:lnTo>
                <a:lnTo>
                  <a:pt x="1683" y="1994"/>
                </a:lnTo>
                <a:lnTo>
                  <a:pt x="1683" y="1995"/>
                </a:lnTo>
                <a:lnTo>
                  <a:pt x="1683" y="1996"/>
                </a:lnTo>
                <a:lnTo>
                  <a:pt x="1683" y="1998"/>
                </a:lnTo>
                <a:lnTo>
                  <a:pt x="1682" y="2000"/>
                </a:lnTo>
                <a:lnTo>
                  <a:pt x="1682" y="2001"/>
                </a:lnTo>
                <a:lnTo>
                  <a:pt x="1682" y="2002"/>
                </a:lnTo>
                <a:lnTo>
                  <a:pt x="1682" y="2003"/>
                </a:lnTo>
                <a:lnTo>
                  <a:pt x="1682" y="2004"/>
                </a:lnTo>
                <a:lnTo>
                  <a:pt x="1682" y="2005"/>
                </a:lnTo>
                <a:lnTo>
                  <a:pt x="1682" y="2007"/>
                </a:lnTo>
                <a:lnTo>
                  <a:pt x="1682" y="2008"/>
                </a:lnTo>
                <a:lnTo>
                  <a:pt x="1681" y="2008"/>
                </a:lnTo>
                <a:lnTo>
                  <a:pt x="1679" y="2016"/>
                </a:lnTo>
                <a:lnTo>
                  <a:pt x="1678" y="2023"/>
                </a:lnTo>
                <a:lnTo>
                  <a:pt x="1678" y="2024"/>
                </a:lnTo>
                <a:lnTo>
                  <a:pt x="1677" y="2028"/>
                </a:lnTo>
                <a:lnTo>
                  <a:pt x="1677" y="2036"/>
                </a:lnTo>
                <a:lnTo>
                  <a:pt x="1676" y="2036"/>
                </a:lnTo>
                <a:lnTo>
                  <a:pt x="1661" y="2036"/>
                </a:lnTo>
                <a:lnTo>
                  <a:pt x="1661" y="2024"/>
                </a:lnTo>
                <a:lnTo>
                  <a:pt x="1661" y="2016"/>
                </a:lnTo>
                <a:lnTo>
                  <a:pt x="1662" y="2016"/>
                </a:lnTo>
                <a:lnTo>
                  <a:pt x="1662" y="2013"/>
                </a:lnTo>
                <a:lnTo>
                  <a:pt x="1661" y="2013"/>
                </a:lnTo>
                <a:lnTo>
                  <a:pt x="1662" y="2012"/>
                </a:lnTo>
                <a:lnTo>
                  <a:pt x="1662" y="2011"/>
                </a:lnTo>
                <a:lnTo>
                  <a:pt x="1662" y="2010"/>
                </a:lnTo>
                <a:lnTo>
                  <a:pt x="1662" y="2009"/>
                </a:lnTo>
                <a:lnTo>
                  <a:pt x="1662" y="2008"/>
                </a:lnTo>
                <a:lnTo>
                  <a:pt x="1662" y="2005"/>
                </a:lnTo>
                <a:lnTo>
                  <a:pt x="1662" y="2004"/>
                </a:lnTo>
                <a:lnTo>
                  <a:pt x="1661" y="2004"/>
                </a:lnTo>
                <a:lnTo>
                  <a:pt x="1661" y="2003"/>
                </a:lnTo>
                <a:lnTo>
                  <a:pt x="1660" y="2003"/>
                </a:lnTo>
                <a:lnTo>
                  <a:pt x="1660" y="2002"/>
                </a:lnTo>
                <a:lnTo>
                  <a:pt x="1659" y="2002"/>
                </a:lnTo>
                <a:lnTo>
                  <a:pt x="1658" y="2003"/>
                </a:lnTo>
                <a:lnTo>
                  <a:pt x="1657" y="2003"/>
                </a:lnTo>
                <a:lnTo>
                  <a:pt x="1656" y="2003"/>
                </a:lnTo>
                <a:lnTo>
                  <a:pt x="1654" y="2003"/>
                </a:lnTo>
                <a:lnTo>
                  <a:pt x="1653" y="2003"/>
                </a:lnTo>
                <a:lnTo>
                  <a:pt x="1650" y="2004"/>
                </a:lnTo>
                <a:lnTo>
                  <a:pt x="1648" y="2004"/>
                </a:lnTo>
                <a:lnTo>
                  <a:pt x="1647" y="2004"/>
                </a:lnTo>
                <a:lnTo>
                  <a:pt x="1645" y="2004"/>
                </a:lnTo>
                <a:lnTo>
                  <a:pt x="1645" y="2005"/>
                </a:lnTo>
                <a:lnTo>
                  <a:pt x="1644" y="2005"/>
                </a:lnTo>
                <a:lnTo>
                  <a:pt x="1643" y="2005"/>
                </a:lnTo>
                <a:lnTo>
                  <a:pt x="1642" y="2007"/>
                </a:lnTo>
                <a:lnTo>
                  <a:pt x="1640" y="2008"/>
                </a:lnTo>
                <a:lnTo>
                  <a:pt x="1639" y="2009"/>
                </a:lnTo>
                <a:lnTo>
                  <a:pt x="1637" y="2010"/>
                </a:lnTo>
                <a:lnTo>
                  <a:pt x="1635" y="2010"/>
                </a:lnTo>
                <a:lnTo>
                  <a:pt x="1634" y="2011"/>
                </a:lnTo>
                <a:lnTo>
                  <a:pt x="1632" y="2012"/>
                </a:lnTo>
                <a:lnTo>
                  <a:pt x="1628" y="2015"/>
                </a:lnTo>
                <a:lnTo>
                  <a:pt x="1616" y="2013"/>
                </a:lnTo>
                <a:lnTo>
                  <a:pt x="1616" y="2007"/>
                </a:lnTo>
                <a:lnTo>
                  <a:pt x="1616" y="1994"/>
                </a:lnTo>
                <a:lnTo>
                  <a:pt x="1617" y="1990"/>
                </a:lnTo>
                <a:lnTo>
                  <a:pt x="1619" y="1983"/>
                </a:lnTo>
                <a:lnTo>
                  <a:pt x="1620" y="1981"/>
                </a:lnTo>
                <a:lnTo>
                  <a:pt x="1620" y="1979"/>
                </a:lnTo>
                <a:lnTo>
                  <a:pt x="1617" y="1981"/>
                </a:lnTo>
                <a:lnTo>
                  <a:pt x="1616" y="1981"/>
                </a:lnTo>
                <a:lnTo>
                  <a:pt x="1615" y="1968"/>
                </a:lnTo>
                <a:lnTo>
                  <a:pt x="1615" y="1966"/>
                </a:lnTo>
                <a:lnTo>
                  <a:pt x="1610" y="1967"/>
                </a:lnTo>
                <a:lnTo>
                  <a:pt x="1608" y="1967"/>
                </a:lnTo>
                <a:lnTo>
                  <a:pt x="1602" y="1967"/>
                </a:lnTo>
                <a:lnTo>
                  <a:pt x="1597" y="1968"/>
                </a:lnTo>
                <a:lnTo>
                  <a:pt x="1594" y="1968"/>
                </a:lnTo>
                <a:lnTo>
                  <a:pt x="1593" y="1968"/>
                </a:lnTo>
                <a:lnTo>
                  <a:pt x="1592" y="1968"/>
                </a:lnTo>
                <a:lnTo>
                  <a:pt x="1591" y="1969"/>
                </a:lnTo>
                <a:lnTo>
                  <a:pt x="1591" y="1961"/>
                </a:lnTo>
                <a:lnTo>
                  <a:pt x="1590" y="1962"/>
                </a:lnTo>
                <a:lnTo>
                  <a:pt x="1588" y="1962"/>
                </a:lnTo>
                <a:lnTo>
                  <a:pt x="1588" y="1966"/>
                </a:lnTo>
                <a:lnTo>
                  <a:pt x="1588" y="1970"/>
                </a:lnTo>
                <a:lnTo>
                  <a:pt x="1588" y="1971"/>
                </a:lnTo>
                <a:lnTo>
                  <a:pt x="1586" y="1971"/>
                </a:lnTo>
                <a:lnTo>
                  <a:pt x="1586" y="1973"/>
                </a:lnTo>
                <a:lnTo>
                  <a:pt x="1585" y="1973"/>
                </a:lnTo>
                <a:lnTo>
                  <a:pt x="1583" y="1974"/>
                </a:lnTo>
                <a:lnTo>
                  <a:pt x="1581" y="1974"/>
                </a:lnTo>
                <a:lnTo>
                  <a:pt x="1582" y="1978"/>
                </a:lnTo>
                <a:lnTo>
                  <a:pt x="1575" y="1977"/>
                </a:lnTo>
                <a:lnTo>
                  <a:pt x="1574" y="1977"/>
                </a:lnTo>
                <a:lnTo>
                  <a:pt x="1573" y="1977"/>
                </a:lnTo>
                <a:lnTo>
                  <a:pt x="1572" y="1977"/>
                </a:lnTo>
                <a:lnTo>
                  <a:pt x="1571" y="1977"/>
                </a:lnTo>
                <a:lnTo>
                  <a:pt x="1571" y="1981"/>
                </a:lnTo>
                <a:lnTo>
                  <a:pt x="1569" y="1983"/>
                </a:lnTo>
                <a:lnTo>
                  <a:pt x="1569" y="1984"/>
                </a:lnTo>
                <a:lnTo>
                  <a:pt x="1569" y="1986"/>
                </a:lnTo>
                <a:lnTo>
                  <a:pt x="1566" y="1991"/>
                </a:lnTo>
                <a:lnTo>
                  <a:pt x="1565" y="1991"/>
                </a:lnTo>
                <a:lnTo>
                  <a:pt x="1564" y="1991"/>
                </a:lnTo>
                <a:lnTo>
                  <a:pt x="1563" y="1991"/>
                </a:lnTo>
                <a:lnTo>
                  <a:pt x="1561" y="1991"/>
                </a:lnTo>
                <a:lnTo>
                  <a:pt x="1554" y="1991"/>
                </a:lnTo>
                <a:lnTo>
                  <a:pt x="1554" y="1996"/>
                </a:lnTo>
                <a:lnTo>
                  <a:pt x="1539" y="1996"/>
                </a:lnTo>
                <a:lnTo>
                  <a:pt x="1527" y="1993"/>
                </a:lnTo>
                <a:lnTo>
                  <a:pt x="1525" y="1993"/>
                </a:lnTo>
                <a:lnTo>
                  <a:pt x="1524" y="1992"/>
                </a:lnTo>
                <a:lnTo>
                  <a:pt x="1523" y="1992"/>
                </a:lnTo>
                <a:lnTo>
                  <a:pt x="1523" y="1993"/>
                </a:lnTo>
                <a:lnTo>
                  <a:pt x="1524" y="1994"/>
                </a:lnTo>
                <a:lnTo>
                  <a:pt x="1524" y="1996"/>
                </a:lnTo>
                <a:lnTo>
                  <a:pt x="1524" y="2000"/>
                </a:lnTo>
                <a:lnTo>
                  <a:pt x="1524" y="2002"/>
                </a:lnTo>
                <a:lnTo>
                  <a:pt x="1524" y="2005"/>
                </a:lnTo>
                <a:lnTo>
                  <a:pt x="1525" y="2008"/>
                </a:lnTo>
                <a:lnTo>
                  <a:pt x="1525" y="2010"/>
                </a:lnTo>
                <a:lnTo>
                  <a:pt x="1526" y="2012"/>
                </a:lnTo>
                <a:lnTo>
                  <a:pt x="1526" y="2013"/>
                </a:lnTo>
                <a:lnTo>
                  <a:pt x="1527" y="2015"/>
                </a:lnTo>
                <a:lnTo>
                  <a:pt x="1529" y="2015"/>
                </a:lnTo>
                <a:lnTo>
                  <a:pt x="1529" y="2017"/>
                </a:lnTo>
                <a:lnTo>
                  <a:pt x="1530" y="2017"/>
                </a:lnTo>
                <a:lnTo>
                  <a:pt x="1531" y="2017"/>
                </a:lnTo>
                <a:lnTo>
                  <a:pt x="1533" y="2018"/>
                </a:lnTo>
                <a:lnTo>
                  <a:pt x="1539" y="2018"/>
                </a:lnTo>
                <a:lnTo>
                  <a:pt x="1542" y="2019"/>
                </a:lnTo>
                <a:lnTo>
                  <a:pt x="1543" y="2019"/>
                </a:lnTo>
                <a:lnTo>
                  <a:pt x="1544" y="2019"/>
                </a:lnTo>
                <a:lnTo>
                  <a:pt x="1544" y="2020"/>
                </a:lnTo>
                <a:lnTo>
                  <a:pt x="1544" y="2024"/>
                </a:lnTo>
                <a:lnTo>
                  <a:pt x="1544" y="2026"/>
                </a:lnTo>
                <a:lnTo>
                  <a:pt x="1543" y="2030"/>
                </a:lnTo>
                <a:lnTo>
                  <a:pt x="1549" y="2032"/>
                </a:lnTo>
                <a:lnTo>
                  <a:pt x="1552" y="2032"/>
                </a:lnTo>
                <a:lnTo>
                  <a:pt x="1552" y="2033"/>
                </a:lnTo>
                <a:lnTo>
                  <a:pt x="1552" y="2034"/>
                </a:lnTo>
                <a:lnTo>
                  <a:pt x="1552" y="2035"/>
                </a:lnTo>
                <a:lnTo>
                  <a:pt x="1552" y="2037"/>
                </a:lnTo>
                <a:lnTo>
                  <a:pt x="1552" y="2038"/>
                </a:lnTo>
                <a:lnTo>
                  <a:pt x="1552" y="2041"/>
                </a:lnTo>
                <a:lnTo>
                  <a:pt x="1552" y="2042"/>
                </a:lnTo>
                <a:lnTo>
                  <a:pt x="1552" y="2044"/>
                </a:lnTo>
                <a:lnTo>
                  <a:pt x="1552" y="2045"/>
                </a:lnTo>
                <a:lnTo>
                  <a:pt x="1552" y="2046"/>
                </a:lnTo>
                <a:lnTo>
                  <a:pt x="1552" y="2047"/>
                </a:lnTo>
                <a:lnTo>
                  <a:pt x="1552" y="2049"/>
                </a:lnTo>
                <a:lnTo>
                  <a:pt x="1552" y="2050"/>
                </a:lnTo>
                <a:lnTo>
                  <a:pt x="1551" y="2050"/>
                </a:lnTo>
                <a:lnTo>
                  <a:pt x="1549" y="2050"/>
                </a:lnTo>
                <a:lnTo>
                  <a:pt x="1548" y="2050"/>
                </a:lnTo>
                <a:lnTo>
                  <a:pt x="1547" y="2050"/>
                </a:lnTo>
                <a:lnTo>
                  <a:pt x="1546" y="2050"/>
                </a:lnTo>
                <a:lnTo>
                  <a:pt x="1544" y="2050"/>
                </a:lnTo>
                <a:lnTo>
                  <a:pt x="1543" y="2050"/>
                </a:lnTo>
                <a:lnTo>
                  <a:pt x="1543" y="2052"/>
                </a:lnTo>
                <a:lnTo>
                  <a:pt x="1543" y="2053"/>
                </a:lnTo>
                <a:lnTo>
                  <a:pt x="1543" y="2054"/>
                </a:lnTo>
                <a:lnTo>
                  <a:pt x="1542" y="2055"/>
                </a:lnTo>
                <a:lnTo>
                  <a:pt x="1542" y="2057"/>
                </a:lnTo>
                <a:lnTo>
                  <a:pt x="1542" y="2058"/>
                </a:lnTo>
                <a:lnTo>
                  <a:pt x="1542" y="2059"/>
                </a:lnTo>
                <a:lnTo>
                  <a:pt x="1542" y="2061"/>
                </a:lnTo>
                <a:lnTo>
                  <a:pt x="1542" y="2062"/>
                </a:lnTo>
                <a:lnTo>
                  <a:pt x="1542" y="2063"/>
                </a:lnTo>
                <a:lnTo>
                  <a:pt x="1542" y="2064"/>
                </a:lnTo>
                <a:lnTo>
                  <a:pt x="1542" y="2066"/>
                </a:lnTo>
                <a:lnTo>
                  <a:pt x="1542" y="2067"/>
                </a:lnTo>
                <a:lnTo>
                  <a:pt x="1542" y="2069"/>
                </a:lnTo>
                <a:lnTo>
                  <a:pt x="1542" y="2071"/>
                </a:lnTo>
                <a:lnTo>
                  <a:pt x="1542" y="2072"/>
                </a:lnTo>
                <a:lnTo>
                  <a:pt x="1542" y="2075"/>
                </a:lnTo>
                <a:lnTo>
                  <a:pt x="1543" y="2075"/>
                </a:lnTo>
                <a:lnTo>
                  <a:pt x="1547" y="2075"/>
                </a:lnTo>
                <a:lnTo>
                  <a:pt x="1548" y="2075"/>
                </a:lnTo>
                <a:lnTo>
                  <a:pt x="1550" y="2075"/>
                </a:lnTo>
                <a:lnTo>
                  <a:pt x="1552" y="2075"/>
                </a:lnTo>
                <a:lnTo>
                  <a:pt x="1555" y="2075"/>
                </a:lnTo>
                <a:lnTo>
                  <a:pt x="1555" y="2074"/>
                </a:lnTo>
                <a:lnTo>
                  <a:pt x="1555" y="2072"/>
                </a:lnTo>
                <a:lnTo>
                  <a:pt x="1555" y="2071"/>
                </a:lnTo>
                <a:lnTo>
                  <a:pt x="1555" y="2070"/>
                </a:lnTo>
                <a:lnTo>
                  <a:pt x="1555" y="2069"/>
                </a:lnTo>
                <a:lnTo>
                  <a:pt x="1555" y="2068"/>
                </a:lnTo>
                <a:lnTo>
                  <a:pt x="1555" y="2067"/>
                </a:lnTo>
                <a:lnTo>
                  <a:pt x="1556" y="2066"/>
                </a:lnTo>
                <a:lnTo>
                  <a:pt x="1556" y="2063"/>
                </a:lnTo>
                <a:lnTo>
                  <a:pt x="1557" y="2063"/>
                </a:lnTo>
                <a:lnTo>
                  <a:pt x="1558" y="2063"/>
                </a:lnTo>
                <a:lnTo>
                  <a:pt x="1558" y="2062"/>
                </a:lnTo>
                <a:lnTo>
                  <a:pt x="1558" y="2061"/>
                </a:lnTo>
                <a:lnTo>
                  <a:pt x="1558" y="2060"/>
                </a:lnTo>
                <a:lnTo>
                  <a:pt x="1558" y="2059"/>
                </a:lnTo>
                <a:lnTo>
                  <a:pt x="1558" y="2058"/>
                </a:lnTo>
                <a:lnTo>
                  <a:pt x="1557" y="2058"/>
                </a:lnTo>
                <a:lnTo>
                  <a:pt x="1557" y="2057"/>
                </a:lnTo>
                <a:lnTo>
                  <a:pt x="1558" y="2055"/>
                </a:lnTo>
                <a:lnTo>
                  <a:pt x="1559" y="2054"/>
                </a:lnTo>
                <a:lnTo>
                  <a:pt x="1560" y="2054"/>
                </a:lnTo>
                <a:lnTo>
                  <a:pt x="1561" y="2054"/>
                </a:lnTo>
                <a:lnTo>
                  <a:pt x="1563" y="2055"/>
                </a:lnTo>
                <a:lnTo>
                  <a:pt x="1563" y="2057"/>
                </a:lnTo>
                <a:lnTo>
                  <a:pt x="1563" y="2058"/>
                </a:lnTo>
                <a:lnTo>
                  <a:pt x="1563" y="2059"/>
                </a:lnTo>
                <a:lnTo>
                  <a:pt x="1563" y="2060"/>
                </a:lnTo>
                <a:lnTo>
                  <a:pt x="1563" y="2061"/>
                </a:lnTo>
                <a:lnTo>
                  <a:pt x="1563" y="2062"/>
                </a:lnTo>
                <a:lnTo>
                  <a:pt x="1563" y="2063"/>
                </a:lnTo>
                <a:lnTo>
                  <a:pt x="1563" y="2064"/>
                </a:lnTo>
                <a:lnTo>
                  <a:pt x="1564" y="2064"/>
                </a:lnTo>
                <a:lnTo>
                  <a:pt x="1566" y="2064"/>
                </a:lnTo>
                <a:lnTo>
                  <a:pt x="1567" y="2064"/>
                </a:lnTo>
                <a:lnTo>
                  <a:pt x="1568" y="2064"/>
                </a:lnTo>
                <a:lnTo>
                  <a:pt x="1569" y="2066"/>
                </a:lnTo>
                <a:lnTo>
                  <a:pt x="1571" y="2066"/>
                </a:lnTo>
                <a:lnTo>
                  <a:pt x="1572" y="2066"/>
                </a:lnTo>
                <a:lnTo>
                  <a:pt x="1573" y="2066"/>
                </a:lnTo>
                <a:lnTo>
                  <a:pt x="1574" y="2066"/>
                </a:lnTo>
                <a:lnTo>
                  <a:pt x="1575" y="2066"/>
                </a:lnTo>
                <a:lnTo>
                  <a:pt x="1576" y="2066"/>
                </a:lnTo>
                <a:lnTo>
                  <a:pt x="1577" y="2066"/>
                </a:lnTo>
                <a:lnTo>
                  <a:pt x="1578" y="2066"/>
                </a:lnTo>
                <a:lnTo>
                  <a:pt x="1578" y="2067"/>
                </a:lnTo>
                <a:lnTo>
                  <a:pt x="1580" y="2067"/>
                </a:lnTo>
                <a:lnTo>
                  <a:pt x="1581" y="2067"/>
                </a:lnTo>
                <a:lnTo>
                  <a:pt x="1582" y="2067"/>
                </a:lnTo>
                <a:lnTo>
                  <a:pt x="1583" y="2067"/>
                </a:lnTo>
                <a:lnTo>
                  <a:pt x="1583" y="2066"/>
                </a:lnTo>
                <a:lnTo>
                  <a:pt x="1583" y="2064"/>
                </a:lnTo>
                <a:lnTo>
                  <a:pt x="1583" y="2063"/>
                </a:lnTo>
                <a:lnTo>
                  <a:pt x="1583" y="2062"/>
                </a:lnTo>
                <a:lnTo>
                  <a:pt x="1583" y="2061"/>
                </a:lnTo>
                <a:lnTo>
                  <a:pt x="1583" y="2060"/>
                </a:lnTo>
                <a:lnTo>
                  <a:pt x="1583" y="2059"/>
                </a:lnTo>
                <a:lnTo>
                  <a:pt x="1583" y="2058"/>
                </a:lnTo>
                <a:lnTo>
                  <a:pt x="1583" y="2057"/>
                </a:lnTo>
                <a:lnTo>
                  <a:pt x="1583" y="2055"/>
                </a:lnTo>
                <a:lnTo>
                  <a:pt x="1583" y="2054"/>
                </a:lnTo>
                <a:lnTo>
                  <a:pt x="1583" y="2053"/>
                </a:lnTo>
                <a:lnTo>
                  <a:pt x="1583" y="2052"/>
                </a:lnTo>
                <a:lnTo>
                  <a:pt x="1583" y="2051"/>
                </a:lnTo>
                <a:lnTo>
                  <a:pt x="1583" y="2050"/>
                </a:lnTo>
                <a:lnTo>
                  <a:pt x="1582" y="2050"/>
                </a:lnTo>
                <a:lnTo>
                  <a:pt x="1581" y="2050"/>
                </a:lnTo>
                <a:lnTo>
                  <a:pt x="1580" y="2047"/>
                </a:lnTo>
                <a:lnTo>
                  <a:pt x="1578" y="2046"/>
                </a:lnTo>
                <a:lnTo>
                  <a:pt x="1580" y="2046"/>
                </a:lnTo>
                <a:lnTo>
                  <a:pt x="1582" y="2045"/>
                </a:lnTo>
                <a:lnTo>
                  <a:pt x="1583" y="2044"/>
                </a:lnTo>
                <a:lnTo>
                  <a:pt x="1582" y="2044"/>
                </a:lnTo>
                <a:lnTo>
                  <a:pt x="1582" y="2043"/>
                </a:lnTo>
                <a:lnTo>
                  <a:pt x="1582" y="2042"/>
                </a:lnTo>
                <a:lnTo>
                  <a:pt x="1585" y="2041"/>
                </a:lnTo>
                <a:lnTo>
                  <a:pt x="1585" y="2042"/>
                </a:lnTo>
                <a:lnTo>
                  <a:pt x="1585" y="2043"/>
                </a:lnTo>
                <a:lnTo>
                  <a:pt x="1586" y="2044"/>
                </a:lnTo>
                <a:lnTo>
                  <a:pt x="1593" y="2044"/>
                </a:lnTo>
                <a:lnTo>
                  <a:pt x="1593" y="2045"/>
                </a:lnTo>
                <a:lnTo>
                  <a:pt x="1593" y="2051"/>
                </a:lnTo>
                <a:lnTo>
                  <a:pt x="1593" y="2053"/>
                </a:lnTo>
                <a:lnTo>
                  <a:pt x="1593" y="2054"/>
                </a:lnTo>
                <a:lnTo>
                  <a:pt x="1593" y="2055"/>
                </a:lnTo>
                <a:lnTo>
                  <a:pt x="1593" y="2057"/>
                </a:lnTo>
                <a:lnTo>
                  <a:pt x="1593" y="2059"/>
                </a:lnTo>
                <a:lnTo>
                  <a:pt x="1593" y="2060"/>
                </a:lnTo>
                <a:lnTo>
                  <a:pt x="1593" y="2061"/>
                </a:lnTo>
                <a:lnTo>
                  <a:pt x="1593" y="2063"/>
                </a:lnTo>
                <a:lnTo>
                  <a:pt x="1593" y="2064"/>
                </a:lnTo>
                <a:lnTo>
                  <a:pt x="1593" y="2066"/>
                </a:lnTo>
                <a:lnTo>
                  <a:pt x="1593" y="2067"/>
                </a:lnTo>
                <a:lnTo>
                  <a:pt x="1595" y="2067"/>
                </a:lnTo>
                <a:lnTo>
                  <a:pt x="1598" y="2068"/>
                </a:lnTo>
                <a:lnTo>
                  <a:pt x="1599" y="2068"/>
                </a:lnTo>
                <a:lnTo>
                  <a:pt x="1599" y="2069"/>
                </a:lnTo>
                <a:lnTo>
                  <a:pt x="1599" y="2072"/>
                </a:lnTo>
                <a:lnTo>
                  <a:pt x="1597" y="2072"/>
                </a:lnTo>
                <a:lnTo>
                  <a:pt x="1595" y="2072"/>
                </a:lnTo>
                <a:lnTo>
                  <a:pt x="1594" y="2072"/>
                </a:lnTo>
                <a:lnTo>
                  <a:pt x="1593" y="2072"/>
                </a:lnTo>
                <a:lnTo>
                  <a:pt x="1593" y="2075"/>
                </a:lnTo>
                <a:lnTo>
                  <a:pt x="1592" y="2075"/>
                </a:lnTo>
                <a:lnTo>
                  <a:pt x="1592" y="2076"/>
                </a:lnTo>
                <a:lnTo>
                  <a:pt x="1591" y="2076"/>
                </a:lnTo>
                <a:lnTo>
                  <a:pt x="1590" y="2076"/>
                </a:lnTo>
                <a:lnTo>
                  <a:pt x="1589" y="2076"/>
                </a:lnTo>
                <a:lnTo>
                  <a:pt x="1588" y="2076"/>
                </a:lnTo>
                <a:lnTo>
                  <a:pt x="1585" y="2076"/>
                </a:lnTo>
                <a:lnTo>
                  <a:pt x="1583" y="2076"/>
                </a:lnTo>
                <a:lnTo>
                  <a:pt x="1581" y="2076"/>
                </a:lnTo>
                <a:lnTo>
                  <a:pt x="1578" y="2076"/>
                </a:lnTo>
                <a:lnTo>
                  <a:pt x="1577" y="2076"/>
                </a:lnTo>
                <a:lnTo>
                  <a:pt x="1576" y="2076"/>
                </a:lnTo>
                <a:lnTo>
                  <a:pt x="1575" y="2076"/>
                </a:lnTo>
                <a:lnTo>
                  <a:pt x="1574" y="2076"/>
                </a:lnTo>
                <a:lnTo>
                  <a:pt x="1573" y="2076"/>
                </a:lnTo>
                <a:lnTo>
                  <a:pt x="1572" y="2076"/>
                </a:lnTo>
                <a:lnTo>
                  <a:pt x="1571" y="2076"/>
                </a:lnTo>
                <a:lnTo>
                  <a:pt x="1569" y="2076"/>
                </a:lnTo>
                <a:lnTo>
                  <a:pt x="1566" y="2076"/>
                </a:lnTo>
                <a:lnTo>
                  <a:pt x="1565" y="2076"/>
                </a:lnTo>
                <a:lnTo>
                  <a:pt x="1564" y="2076"/>
                </a:lnTo>
                <a:lnTo>
                  <a:pt x="1559" y="2076"/>
                </a:lnTo>
                <a:lnTo>
                  <a:pt x="1558" y="2075"/>
                </a:lnTo>
                <a:lnTo>
                  <a:pt x="1557" y="2075"/>
                </a:lnTo>
                <a:lnTo>
                  <a:pt x="1557" y="2076"/>
                </a:lnTo>
                <a:lnTo>
                  <a:pt x="1557" y="2078"/>
                </a:lnTo>
                <a:lnTo>
                  <a:pt x="1557" y="2080"/>
                </a:lnTo>
                <a:lnTo>
                  <a:pt x="1557" y="2083"/>
                </a:lnTo>
                <a:lnTo>
                  <a:pt x="1557" y="2084"/>
                </a:lnTo>
                <a:lnTo>
                  <a:pt x="1556" y="2085"/>
                </a:lnTo>
                <a:lnTo>
                  <a:pt x="1559" y="2085"/>
                </a:lnTo>
                <a:lnTo>
                  <a:pt x="1564" y="2086"/>
                </a:lnTo>
                <a:lnTo>
                  <a:pt x="1566" y="2086"/>
                </a:lnTo>
                <a:lnTo>
                  <a:pt x="1568" y="2086"/>
                </a:lnTo>
                <a:lnTo>
                  <a:pt x="1569" y="2086"/>
                </a:lnTo>
                <a:lnTo>
                  <a:pt x="1571" y="2086"/>
                </a:lnTo>
                <a:lnTo>
                  <a:pt x="1572" y="2086"/>
                </a:lnTo>
                <a:lnTo>
                  <a:pt x="1573" y="2086"/>
                </a:lnTo>
                <a:lnTo>
                  <a:pt x="1573" y="2087"/>
                </a:lnTo>
                <a:lnTo>
                  <a:pt x="1573" y="2088"/>
                </a:lnTo>
                <a:lnTo>
                  <a:pt x="1573" y="2089"/>
                </a:lnTo>
                <a:lnTo>
                  <a:pt x="1573" y="2091"/>
                </a:lnTo>
                <a:lnTo>
                  <a:pt x="1573" y="2092"/>
                </a:lnTo>
                <a:lnTo>
                  <a:pt x="1573" y="2093"/>
                </a:lnTo>
                <a:lnTo>
                  <a:pt x="1571" y="2093"/>
                </a:lnTo>
                <a:lnTo>
                  <a:pt x="1569" y="2093"/>
                </a:lnTo>
                <a:lnTo>
                  <a:pt x="1568" y="2093"/>
                </a:lnTo>
                <a:lnTo>
                  <a:pt x="1567" y="2093"/>
                </a:lnTo>
                <a:lnTo>
                  <a:pt x="1566" y="2094"/>
                </a:lnTo>
                <a:lnTo>
                  <a:pt x="1566" y="2095"/>
                </a:lnTo>
                <a:lnTo>
                  <a:pt x="1566" y="2096"/>
                </a:lnTo>
                <a:lnTo>
                  <a:pt x="1568" y="2096"/>
                </a:lnTo>
                <a:lnTo>
                  <a:pt x="1568" y="2097"/>
                </a:lnTo>
                <a:lnTo>
                  <a:pt x="1568" y="2099"/>
                </a:lnTo>
                <a:lnTo>
                  <a:pt x="1567" y="2101"/>
                </a:lnTo>
                <a:lnTo>
                  <a:pt x="1567" y="2102"/>
                </a:lnTo>
                <a:lnTo>
                  <a:pt x="1567" y="2103"/>
                </a:lnTo>
                <a:lnTo>
                  <a:pt x="1567" y="2104"/>
                </a:lnTo>
                <a:lnTo>
                  <a:pt x="1566" y="2105"/>
                </a:lnTo>
                <a:lnTo>
                  <a:pt x="1566" y="2106"/>
                </a:lnTo>
                <a:lnTo>
                  <a:pt x="1566" y="2108"/>
                </a:lnTo>
                <a:lnTo>
                  <a:pt x="1566" y="2109"/>
                </a:lnTo>
                <a:lnTo>
                  <a:pt x="1565" y="2109"/>
                </a:lnTo>
                <a:lnTo>
                  <a:pt x="1565" y="2110"/>
                </a:lnTo>
                <a:lnTo>
                  <a:pt x="1565" y="2111"/>
                </a:lnTo>
                <a:lnTo>
                  <a:pt x="1565" y="2112"/>
                </a:lnTo>
                <a:lnTo>
                  <a:pt x="1564" y="2114"/>
                </a:lnTo>
                <a:lnTo>
                  <a:pt x="1564" y="2116"/>
                </a:lnTo>
                <a:lnTo>
                  <a:pt x="1564" y="2117"/>
                </a:lnTo>
                <a:lnTo>
                  <a:pt x="1564" y="2118"/>
                </a:lnTo>
                <a:lnTo>
                  <a:pt x="1572" y="2118"/>
                </a:lnTo>
                <a:lnTo>
                  <a:pt x="1573" y="2118"/>
                </a:lnTo>
                <a:lnTo>
                  <a:pt x="1580" y="2119"/>
                </a:lnTo>
                <a:lnTo>
                  <a:pt x="1590" y="2119"/>
                </a:lnTo>
                <a:lnTo>
                  <a:pt x="1590" y="2114"/>
                </a:lnTo>
                <a:lnTo>
                  <a:pt x="1590" y="2111"/>
                </a:lnTo>
                <a:lnTo>
                  <a:pt x="1590" y="2109"/>
                </a:lnTo>
                <a:lnTo>
                  <a:pt x="1590" y="2106"/>
                </a:lnTo>
                <a:lnTo>
                  <a:pt x="1591" y="2103"/>
                </a:lnTo>
                <a:lnTo>
                  <a:pt x="1591" y="2096"/>
                </a:lnTo>
                <a:lnTo>
                  <a:pt x="1594" y="2096"/>
                </a:lnTo>
                <a:lnTo>
                  <a:pt x="1593" y="2103"/>
                </a:lnTo>
                <a:lnTo>
                  <a:pt x="1593" y="2104"/>
                </a:lnTo>
                <a:lnTo>
                  <a:pt x="1593" y="2106"/>
                </a:lnTo>
                <a:lnTo>
                  <a:pt x="1593" y="2109"/>
                </a:lnTo>
                <a:lnTo>
                  <a:pt x="1593" y="2111"/>
                </a:lnTo>
                <a:lnTo>
                  <a:pt x="1593" y="2116"/>
                </a:lnTo>
                <a:lnTo>
                  <a:pt x="1593" y="2119"/>
                </a:lnTo>
                <a:lnTo>
                  <a:pt x="1594" y="2119"/>
                </a:lnTo>
                <a:lnTo>
                  <a:pt x="1595" y="2111"/>
                </a:lnTo>
                <a:lnTo>
                  <a:pt x="1595" y="2108"/>
                </a:lnTo>
                <a:lnTo>
                  <a:pt x="1595" y="2101"/>
                </a:lnTo>
                <a:lnTo>
                  <a:pt x="1599" y="2101"/>
                </a:lnTo>
                <a:lnTo>
                  <a:pt x="1599" y="2097"/>
                </a:lnTo>
                <a:lnTo>
                  <a:pt x="1605" y="2097"/>
                </a:lnTo>
                <a:lnTo>
                  <a:pt x="1606" y="2104"/>
                </a:lnTo>
                <a:lnTo>
                  <a:pt x="1601" y="2104"/>
                </a:lnTo>
                <a:lnTo>
                  <a:pt x="1601" y="2108"/>
                </a:lnTo>
                <a:lnTo>
                  <a:pt x="1606" y="2108"/>
                </a:lnTo>
                <a:lnTo>
                  <a:pt x="1607" y="2112"/>
                </a:lnTo>
                <a:lnTo>
                  <a:pt x="1608" y="2119"/>
                </a:lnTo>
                <a:lnTo>
                  <a:pt x="1612" y="2142"/>
                </a:lnTo>
                <a:lnTo>
                  <a:pt x="1608" y="2142"/>
                </a:lnTo>
                <a:lnTo>
                  <a:pt x="1608" y="2145"/>
                </a:lnTo>
                <a:lnTo>
                  <a:pt x="1612" y="2145"/>
                </a:lnTo>
                <a:lnTo>
                  <a:pt x="1614" y="2146"/>
                </a:lnTo>
                <a:lnTo>
                  <a:pt x="1614" y="2147"/>
                </a:lnTo>
                <a:lnTo>
                  <a:pt x="1614" y="2150"/>
                </a:lnTo>
                <a:lnTo>
                  <a:pt x="1612" y="2151"/>
                </a:lnTo>
                <a:lnTo>
                  <a:pt x="1612" y="2152"/>
                </a:lnTo>
                <a:lnTo>
                  <a:pt x="1612" y="2154"/>
                </a:lnTo>
                <a:lnTo>
                  <a:pt x="1601" y="2155"/>
                </a:lnTo>
                <a:lnTo>
                  <a:pt x="1600" y="2155"/>
                </a:lnTo>
                <a:lnTo>
                  <a:pt x="1582" y="2154"/>
                </a:lnTo>
                <a:lnTo>
                  <a:pt x="1580" y="2161"/>
                </a:lnTo>
                <a:lnTo>
                  <a:pt x="1578" y="2162"/>
                </a:lnTo>
                <a:lnTo>
                  <a:pt x="1542" y="2161"/>
                </a:lnTo>
                <a:lnTo>
                  <a:pt x="1543" y="2125"/>
                </a:lnTo>
                <a:lnTo>
                  <a:pt x="1543" y="2118"/>
                </a:lnTo>
                <a:lnTo>
                  <a:pt x="1542" y="2118"/>
                </a:lnTo>
                <a:lnTo>
                  <a:pt x="1541" y="2118"/>
                </a:lnTo>
                <a:lnTo>
                  <a:pt x="1542" y="2116"/>
                </a:lnTo>
                <a:lnTo>
                  <a:pt x="1542" y="2114"/>
                </a:lnTo>
                <a:lnTo>
                  <a:pt x="1542" y="2113"/>
                </a:lnTo>
                <a:lnTo>
                  <a:pt x="1543" y="2112"/>
                </a:lnTo>
                <a:lnTo>
                  <a:pt x="1543" y="2111"/>
                </a:lnTo>
                <a:lnTo>
                  <a:pt x="1543" y="2110"/>
                </a:lnTo>
                <a:lnTo>
                  <a:pt x="1543" y="2109"/>
                </a:lnTo>
                <a:lnTo>
                  <a:pt x="1544" y="2106"/>
                </a:lnTo>
                <a:lnTo>
                  <a:pt x="1544" y="2103"/>
                </a:lnTo>
                <a:lnTo>
                  <a:pt x="1544" y="2102"/>
                </a:lnTo>
                <a:lnTo>
                  <a:pt x="1544" y="2103"/>
                </a:lnTo>
                <a:lnTo>
                  <a:pt x="1532" y="2103"/>
                </a:lnTo>
                <a:lnTo>
                  <a:pt x="1512" y="2104"/>
                </a:lnTo>
                <a:lnTo>
                  <a:pt x="1501" y="2104"/>
                </a:lnTo>
                <a:lnTo>
                  <a:pt x="1500" y="2104"/>
                </a:lnTo>
                <a:lnTo>
                  <a:pt x="1500" y="2103"/>
                </a:lnTo>
                <a:lnTo>
                  <a:pt x="1500" y="2101"/>
                </a:lnTo>
                <a:lnTo>
                  <a:pt x="1500" y="2099"/>
                </a:lnTo>
                <a:lnTo>
                  <a:pt x="1500" y="2097"/>
                </a:lnTo>
                <a:lnTo>
                  <a:pt x="1500" y="2095"/>
                </a:lnTo>
                <a:lnTo>
                  <a:pt x="1500" y="2094"/>
                </a:lnTo>
                <a:lnTo>
                  <a:pt x="1500" y="2092"/>
                </a:lnTo>
                <a:lnTo>
                  <a:pt x="1500" y="2088"/>
                </a:lnTo>
                <a:lnTo>
                  <a:pt x="1500" y="2087"/>
                </a:lnTo>
                <a:lnTo>
                  <a:pt x="1500" y="2086"/>
                </a:lnTo>
                <a:lnTo>
                  <a:pt x="1500" y="2084"/>
                </a:lnTo>
                <a:lnTo>
                  <a:pt x="1500" y="2080"/>
                </a:lnTo>
                <a:lnTo>
                  <a:pt x="1500" y="2079"/>
                </a:lnTo>
                <a:lnTo>
                  <a:pt x="1500" y="2077"/>
                </a:lnTo>
                <a:lnTo>
                  <a:pt x="1500" y="2075"/>
                </a:lnTo>
                <a:lnTo>
                  <a:pt x="1500" y="2074"/>
                </a:lnTo>
                <a:lnTo>
                  <a:pt x="1501" y="2074"/>
                </a:lnTo>
                <a:lnTo>
                  <a:pt x="1504" y="2074"/>
                </a:lnTo>
                <a:lnTo>
                  <a:pt x="1506" y="2074"/>
                </a:lnTo>
                <a:lnTo>
                  <a:pt x="1510" y="2074"/>
                </a:lnTo>
                <a:lnTo>
                  <a:pt x="1512" y="2074"/>
                </a:lnTo>
                <a:lnTo>
                  <a:pt x="1513" y="2074"/>
                </a:lnTo>
                <a:lnTo>
                  <a:pt x="1517" y="2075"/>
                </a:lnTo>
                <a:lnTo>
                  <a:pt x="1518" y="2075"/>
                </a:lnTo>
                <a:lnTo>
                  <a:pt x="1521" y="2075"/>
                </a:lnTo>
                <a:lnTo>
                  <a:pt x="1521" y="2074"/>
                </a:lnTo>
                <a:lnTo>
                  <a:pt x="1519" y="2072"/>
                </a:lnTo>
                <a:lnTo>
                  <a:pt x="1519" y="2070"/>
                </a:lnTo>
                <a:lnTo>
                  <a:pt x="1519" y="2069"/>
                </a:lnTo>
                <a:lnTo>
                  <a:pt x="1519" y="2067"/>
                </a:lnTo>
                <a:lnTo>
                  <a:pt x="1519" y="2064"/>
                </a:lnTo>
                <a:lnTo>
                  <a:pt x="1519" y="2063"/>
                </a:lnTo>
                <a:lnTo>
                  <a:pt x="1519" y="2062"/>
                </a:lnTo>
                <a:lnTo>
                  <a:pt x="1519" y="2061"/>
                </a:lnTo>
                <a:lnTo>
                  <a:pt x="1519" y="2059"/>
                </a:lnTo>
                <a:lnTo>
                  <a:pt x="1519" y="2058"/>
                </a:lnTo>
                <a:lnTo>
                  <a:pt x="1519" y="2057"/>
                </a:lnTo>
                <a:lnTo>
                  <a:pt x="1519" y="2054"/>
                </a:lnTo>
                <a:lnTo>
                  <a:pt x="1521" y="2052"/>
                </a:lnTo>
                <a:lnTo>
                  <a:pt x="1521" y="2047"/>
                </a:lnTo>
                <a:lnTo>
                  <a:pt x="1521" y="2044"/>
                </a:lnTo>
                <a:lnTo>
                  <a:pt x="1521" y="2043"/>
                </a:lnTo>
                <a:lnTo>
                  <a:pt x="1521" y="2037"/>
                </a:lnTo>
                <a:lnTo>
                  <a:pt x="1521" y="2026"/>
                </a:lnTo>
                <a:lnTo>
                  <a:pt x="1521" y="2023"/>
                </a:lnTo>
                <a:lnTo>
                  <a:pt x="1525" y="2023"/>
                </a:lnTo>
                <a:lnTo>
                  <a:pt x="1525" y="2020"/>
                </a:lnTo>
                <a:lnTo>
                  <a:pt x="1521" y="2020"/>
                </a:lnTo>
                <a:lnTo>
                  <a:pt x="1521" y="2019"/>
                </a:lnTo>
                <a:lnTo>
                  <a:pt x="1519" y="2017"/>
                </a:lnTo>
                <a:lnTo>
                  <a:pt x="1521" y="2017"/>
                </a:lnTo>
                <a:lnTo>
                  <a:pt x="1522" y="2017"/>
                </a:lnTo>
                <a:lnTo>
                  <a:pt x="1523" y="2017"/>
                </a:lnTo>
                <a:lnTo>
                  <a:pt x="1524" y="2017"/>
                </a:lnTo>
                <a:lnTo>
                  <a:pt x="1525" y="2017"/>
                </a:lnTo>
                <a:lnTo>
                  <a:pt x="1525" y="2015"/>
                </a:lnTo>
                <a:lnTo>
                  <a:pt x="1525" y="2012"/>
                </a:lnTo>
                <a:lnTo>
                  <a:pt x="1524" y="2010"/>
                </a:lnTo>
                <a:lnTo>
                  <a:pt x="1524" y="2009"/>
                </a:lnTo>
                <a:lnTo>
                  <a:pt x="1523" y="2008"/>
                </a:lnTo>
                <a:lnTo>
                  <a:pt x="1519" y="2008"/>
                </a:lnTo>
                <a:lnTo>
                  <a:pt x="1516" y="2008"/>
                </a:lnTo>
                <a:lnTo>
                  <a:pt x="1516" y="2009"/>
                </a:lnTo>
                <a:lnTo>
                  <a:pt x="1515" y="2010"/>
                </a:lnTo>
                <a:lnTo>
                  <a:pt x="1514" y="2010"/>
                </a:lnTo>
                <a:lnTo>
                  <a:pt x="1514" y="2013"/>
                </a:lnTo>
                <a:lnTo>
                  <a:pt x="1516" y="2018"/>
                </a:lnTo>
                <a:lnTo>
                  <a:pt x="1515" y="2018"/>
                </a:lnTo>
                <a:lnTo>
                  <a:pt x="1514" y="2018"/>
                </a:lnTo>
                <a:lnTo>
                  <a:pt x="1514" y="2019"/>
                </a:lnTo>
                <a:lnTo>
                  <a:pt x="1513" y="2019"/>
                </a:lnTo>
                <a:lnTo>
                  <a:pt x="1510" y="2020"/>
                </a:lnTo>
                <a:lnTo>
                  <a:pt x="1509" y="2020"/>
                </a:lnTo>
                <a:lnTo>
                  <a:pt x="1508" y="2021"/>
                </a:lnTo>
                <a:lnTo>
                  <a:pt x="1507" y="2023"/>
                </a:lnTo>
                <a:lnTo>
                  <a:pt x="1506" y="2023"/>
                </a:lnTo>
                <a:lnTo>
                  <a:pt x="1506" y="2021"/>
                </a:lnTo>
                <a:lnTo>
                  <a:pt x="1505" y="2021"/>
                </a:lnTo>
                <a:lnTo>
                  <a:pt x="1499" y="2019"/>
                </a:lnTo>
                <a:lnTo>
                  <a:pt x="1498" y="2018"/>
                </a:lnTo>
                <a:lnTo>
                  <a:pt x="1501" y="2011"/>
                </a:lnTo>
                <a:lnTo>
                  <a:pt x="1497" y="2008"/>
                </a:lnTo>
                <a:lnTo>
                  <a:pt x="1492" y="2009"/>
                </a:lnTo>
                <a:lnTo>
                  <a:pt x="1489" y="2008"/>
                </a:lnTo>
                <a:lnTo>
                  <a:pt x="1488" y="2010"/>
                </a:lnTo>
                <a:lnTo>
                  <a:pt x="1487" y="2013"/>
                </a:lnTo>
                <a:lnTo>
                  <a:pt x="1487" y="2012"/>
                </a:lnTo>
                <a:lnTo>
                  <a:pt x="1485" y="2012"/>
                </a:lnTo>
                <a:lnTo>
                  <a:pt x="1484" y="2012"/>
                </a:lnTo>
                <a:lnTo>
                  <a:pt x="1483" y="2011"/>
                </a:lnTo>
                <a:lnTo>
                  <a:pt x="1482" y="2011"/>
                </a:lnTo>
                <a:lnTo>
                  <a:pt x="1481" y="2010"/>
                </a:lnTo>
                <a:lnTo>
                  <a:pt x="1480" y="2010"/>
                </a:lnTo>
                <a:lnTo>
                  <a:pt x="1479" y="2009"/>
                </a:lnTo>
                <a:lnTo>
                  <a:pt x="1481" y="2002"/>
                </a:lnTo>
                <a:lnTo>
                  <a:pt x="1482" y="2001"/>
                </a:lnTo>
                <a:lnTo>
                  <a:pt x="1484" y="1994"/>
                </a:lnTo>
                <a:lnTo>
                  <a:pt x="1487" y="1987"/>
                </a:lnTo>
                <a:lnTo>
                  <a:pt x="1488" y="1985"/>
                </a:lnTo>
                <a:lnTo>
                  <a:pt x="1489" y="1984"/>
                </a:lnTo>
                <a:lnTo>
                  <a:pt x="1491" y="1977"/>
                </a:lnTo>
                <a:lnTo>
                  <a:pt x="1498" y="1967"/>
                </a:lnTo>
                <a:lnTo>
                  <a:pt x="1497" y="1966"/>
                </a:lnTo>
                <a:lnTo>
                  <a:pt x="1496" y="1966"/>
                </a:lnTo>
                <a:lnTo>
                  <a:pt x="1493" y="1966"/>
                </a:lnTo>
                <a:lnTo>
                  <a:pt x="1492" y="1966"/>
                </a:lnTo>
                <a:lnTo>
                  <a:pt x="1491" y="1965"/>
                </a:lnTo>
                <a:lnTo>
                  <a:pt x="1490" y="1965"/>
                </a:lnTo>
                <a:lnTo>
                  <a:pt x="1488" y="1965"/>
                </a:lnTo>
                <a:lnTo>
                  <a:pt x="1487" y="1964"/>
                </a:lnTo>
                <a:lnTo>
                  <a:pt x="1485" y="1964"/>
                </a:lnTo>
                <a:lnTo>
                  <a:pt x="1483" y="1964"/>
                </a:lnTo>
                <a:lnTo>
                  <a:pt x="1481" y="1962"/>
                </a:lnTo>
                <a:lnTo>
                  <a:pt x="1480" y="1962"/>
                </a:lnTo>
                <a:lnTo>
                  <a:pt x="1480" y="1961"/>
                </a:lnTo>
                <a:lnTo>
                  <a:pt x="1479" y="1961"/>
                </a:lnTo>
                <a:lnTo>
                  <a:pt x="1475" y="1961"/>
                </a:lnTo>
                <a:lnTo>
                  <a:pt x="1474" y="1961"/>
                </a:lnTo>
                <a:lnTo>
                  <a:pt x="1473" y="1960"/>
                </a:lnTo>
                <a:lnTo>
                  <a:pt x="1472" y="1960"/>
                </a:lnTo>
                <a:lnTo>
                  <a:pt x="1471" y="1960"/>
                </a:lnTo>
                <a:lnTo>
                  <a:pt x="1471" y="1961"/>
                </a:lnTo>
                <a:lnTo>
                  <a:pt x="1470" y="1961"/>
                </a:lnTo>
                <a:lnTo>
                  <a:pt x="1468" y="1961"/>
                </a:lnTo>
                <a:lnTo>
                  <a:pt x="1467" y="1961"/>
                </a:lnTo>
                <a:lnTo>
                  <a:pt x="1465" y="1960"/>
                </a:lnTo>
                <a:lnTo>
                  <a:pt x="1464" y="1960"/>
                </a:lnTo>
                <a:lnTo>
                  <a:pt x="1463" y="1960"/>
                </a:lnTo>
                <a:lnTo>
                  <a:pt x="1462" y="1960"/>
                </a:lnTo>
                <a:lnTo>
                  <a:pt x="1461" y="1960"/>
                </a:lnTo>
                <a:lnTo>
                  <a:pt x="1459" y="1959"/>
                </a:lnTo>
                <a:lnTo>
                  <a:pt x="1458" y="1959"/>
                </a:lnTo>
                <a:lnTo>
                  <a:pt x="1457" y="1959"/>
                </a:lnTo>
                <a:lnTo>
                  <a:pt x="1456" y="1958"/>
                </a:lnTo>
                <a:lnTo>
                  <a:pt x="1455" y="1958"/>
                </a:lnTo>
                <a:lnTo>
                  <a:pt x="1454" y="1958"/>
                </a:lnTo>
                <a:lnTo>
                  <a:pt x="1453" y="1957"/>
                </a:lnTo>
                <a:lnTo>
                  <a:pt x="1451" y="1957"/>
                </a:lnTo>
                <a:lnTo>
                  <a:pt x="1450" y="1956"/>
                </a:lnTo>
                <a:lnTo>
                  <a:pt x="1449" y="1954"/>
                </a:lnTo>
                <a:lnTo>
                  <a:pt x="1448" y="1954"/>
                </a:lnTo>
                <a:lnTo>
                  <a:pt x="1448" y="1953"/>
                </a:lnTo>
                <a:lnTo>
                  <a:pt x="1447" y="1953"/>
                </a:lnTo>
                <a:lnTo>
                  <a:pt x="1446" y="1952"/>
                </a:lnTo>
                <a:lnTo>
                  <a:pt x="1445" y="1952"/>
                </a:lnTo>
                <a:lnTo>
                  <a:pt x="1445" y="1951"/>
                </a:lnTo>
                <a:lnTo>
                  <a:pt x="1444" y="1951"/>
                </a:lnTo>
                <a:lnTo>
                  <a:pt x="1444" y="1950"/>
                </a:lnTo>
                <a:lnTo>
                  <a:pt x="1442" y="1950"/>
                </a:lnTo>
                <a:lnTo>
                  <a:pt x="1442" y="1949"/>
                </a:lnTo>
                <a:lnTo>
                  <a:pt x="1441" y="1949"/>
                </a:lnTo>
                <a:lnTo>
                  <a:pt x="1441" y="1948"/>
                </a:lnTo>
                <a:lnTo>
                  <a:pt x="1440" y="1948"/>
                </a:lnTo>
                <a:lnTo>
                  <a:pt x="1440" y="1947"/>
                </a:lnTo>
                <a:lnTo>
                  <a:pt x="1439" y="1947"/>
                </a:lnTo>
                <a:lnTo>
                  <a:pt x="1439" y="1945"/>
                </a:lnTo>
                <a:lnTo>
                  <a:pt x="1438" y="1945"/>
                </a:lnTo>
                <a:lnTo>
                  <a:pt x="1437" y="1944"/>
                </a:lnTo>
                <a:lnTo>
                  <a:pt x="1437" y="1943"/>
                </a:lnTo>
                <a:lnTo>
                  <a:pt x="1436" y="1943"/>
                </a:lnTo>
                <a:lnTo>
                  <a:pt x="1436" y="1942"/>
                </a:lnTo>
                <a:lnTo>
                  <a:pt x="1434" y="1942"/>
                </a:lnTo>
                <a:lnTo>
                  <a:pt x="1434" y="1941"/>
                </a:lnTo>
                <a:lnTo>
                  <a:pt x="1433" y="1941"/>
                </a:lnTo>
                <a:lnTo>
                  <a:pt x="1433" y="1940"/>
                </a:lnTo>
                <a:lnTo>
                  <a:pt x="1432" y="1939"/>
                </a:lnTo>
                <a:lnTo>
                  <a:pt x="1432" y="1937"/>
                </a:lnTo>
                <a:lnTo>
                  <a:pt x="1431" y="1936"/>
                </a:lnTo>
                <a:lnTo>
                  <a:pt x="1431" y="1935"/>
                </a:lnTo>
                <a:lnTo>
                  <a:pt x="1431" y="1934"/>
                </a:lnTo>
                <a:lnTo>
                  <a:pt x="1431" y="1933"/>
                </a:lnTo>
                <a:lnTo>
                  <a:pt x="1431" y="1931"/>
                </a:lnTo>
                <a:lnTo>
                  <a:pt x="1431" y="1929"/>
                </a:lnTo>
                <a:lnTo>
                  <a:pt x="1422" y="1928"/>
                </a:lnTo>
                <a:lnTo>
                  <a:pt x="1421" y="1929"/>
                </a:lnTo>
                <a:lnTo>
                  <a:pt x="1421" y="1931"/>
                </a:lnTo>
                <a:lnTo>
                  <a:pt x="1421" y="1932"/>
                </a:lnTo>
                <a:lnTo>
                  <a:pt x="1421" y="1933"/>
                </a:lnTo>
                <a:lnTo>
                  <a:pt x="1421" y="1934"/>
                </a:lnTo>
                <a:lnTo>
                  <a:pt x="1420" y="1934"/>
                </a:lnTo>
                <a:lnTo>
                  <a:pt x="1419" y="1939"/>
                </a:lnTo>
                <a:lnTo>
                  <a:pt x="1419" y="1941"/>
                </a:lnTo>
                <a:lnTo>
                  <a:pt x="1416" y="1942"/>
                </a:lnTo>
                <a:lnTo>
                  <a:pt x="1415" y="1941"/>
                </a:lnTo>
                <a:lnTo>
                  <a:pt x="1414" y="1941"/>
                </a:lnTo>
                <a:lnTo>
                  <a:pt x="1413" y="1941"/>
                </a:lnTo>
                <a:lnTo>
                  <a:pt x="1412" y="1941"/>
                </a:lnTo>
                <a:lnTo>
                  <a:pt x="1411" y="1941"/>
                </a:lnTo>
                <a:lnTo>
                  <a:pt x="1409" y="1941"/>
                </a:lnTo>
                <a:lnTo>
                  <a:pt x="1408" y="1941"/>
                </a:lnTo>
                <a:lnTo>
                  <a:pt x="1408" y="1942"/>
                </a:lnTo>
                <a:lnTo>
                  <a:pt x="1407" y="1942"/>
                </a:lnTo>
                <a:lnTo>
                  <a:pt x="1407" y="1943"/>
                </a:lnTo>
                <a:lnTo>
                  <a:pt x="1406" y="1943"/>
                </a:lnTo>
                <a:lnTo>
                  <a:pt x="1406" y="1944"/>
                </a:lnTo>
                <a:lnTo>
                  <a:pt x="1405" y="1944"/>
                </a:lnTo>
                <a:lnTo>
                  <a:pt x="1405" y="1945"/>
                </a:lnTo>
                <a:lnTo>
                  <a:pt x="1404" y="1945"/>
                </a:lnTo>
                <a:lnTo>
                  <a:pt x="1404" y="1947"/>
                </a:lnTo>
                <a:lnTo>
                  <a:pt x="1404" y="1948"/>
                </a:lnTo>
                <a:lnTo>
                  <a:pt x="1404" y="1949"/>
                </a:lnTo>
                <a:lnTo>
                  <a:pt x="1404" y="1950"/>
                </a:lnTo>
                <a:lnTo>
                  <a:pt x="1404" y="1951"/>
                </a:lnTo>
                <a:lnTo>
                  <a:pt x="1404" y="1952"/>
                </a:lnTo>
                <a:lnTo>
                  <a:pt x="1404" y="1953"/>
                </a:lnTo>
                <a:lnTo>
                  <a:pt x="1405" y="1953"/>
                </a:lnTo>
                <a:lnTo>
                  <a:pt x="1404" y="1953"/>
                </a:lnTo>
                <a:lnTo>
                  <a:pt x="1403" y="1953"/>
                </a:lnTo>
                <a:lnTo>
                  <a:pt x="1400" y="1952"/>
                </a:lnTo>
                <a:lnTo>
                  <a:pt x="1399" y="1952"/>
                </a:lnTo>
                <a:lnTo>
                  <a:pt x="1397" y="1952"/>
                </a:lnTo>
                <a:lnTo>
                  <a:pt x="1396" y="1952"/>
                </a:lnTo>
                <a:lnTo>
                  <a:pt x="1396" y="1951"/>
                </a:lnTo>
                <a:lnTo>
                  <a:pt x="1395" y="1951"/>
                </a:lnTo>
                <a:lnTo>
                  <a:pt x="1394" y="1950"/>
                </a:lnTo>
                <a:lnTo>
                  <a:pt x="1392" y="1949"/>
                </a:lnTo>
                <a:lnTo>
                  <a:pt x="1391" y="1949"/>
                </a:lnTo>
                <a:lnTo>
                  <a:pt x="1390" y="1948"/>
                </a:lnTo>
                <a:lnTo>
                  <a:pt x="1389" y="1948"/>
                </a:lnTo>
                <a:lnTo>
                  <a:pt x="1389" y="1947"/>
                </a:lnTo>
                <a:lnTo>
                  <a:pt x="1387" y="1945"/>
                </a:lnTo>
                <a:lnTo>
                  <a:pt x="1386" y="1944"/>
                </a:lnTo>
                <a:lnTo>
                  <a:pt x="1386" y="1945"/>
                </a:lnTo>
                <a:lnTo>
                  <a:pt x="1385" y="1945"/>
                </a:lnTo>
                <a:lnTo>
                  <a:pt x="1385" y="1944"/>
                </a:lnTo>
                <a:lnTo>
                  <a:pt x="1383" y="1944"/>
                </a:lnTo>
                <a:lnTo>
                  <a:pt x="1381" y="1943"/>
                </a:lnTo>
                <a:lnTo>
                  <a:pt x="1380" y="1942"/>
                </a:lnTo>
                <a:lnTo>
                  <a:pt x="1379" y="1941"/>
                </a:lnTo>
                <a:lnTo>
                  <a:pt x="1378" y="1941"/>
                </a:lnTo>
                <a:lnTo>
                  <a:pt x="1377" y="1940"/>
                </a:lnTo>
                <a:lnTo>
                  <a:pt x="1375" y="1940"/>
                </a:lnTo>
                <a:lnTo>
                  <a:pt x="1375" y="1939"/>
                </a:lnTo>
                <a:lnTo>
                  <a:pt x="1374" y="1939"/>
                </a:lnTo>
                <a:lnTo>
                  <a:pt x="1374" y="1937"/>
                </a:lnTo>
                <a:lnTo>
                  <a:pt x="1374" y="1939"/>
                </a:lnTo>
                <a:lnTo>
                  <a:pt x="1373" y="1939"/>
                </a:lnTo>
                <a:lnTo>
                  <a:pt x="1372" y="1939"/>
                </a:lnTo>
                <a:lnTo>
                  <a:pt x="1373" y="1940"/>
                </a:lnTo>
                <a:lnTo>
                  <a:pt x="1372" y="1940"/>
                </a:lnTo>
                <a:lnTo>
                  <a:pt x="1369" y="1941"/>
                </a:lnTo>
                <a:lnTo>
                  <a:pt x="1366" y="1941"/>
                </a:lnTo>
                <a:lnTo>
                  <a:pt x="1364" y="1942"/>
                </a:lnTo>
                <a:lnTo>
                  <a:pt x="1361" y="1943"/>
                </a:lnTo>
                <a:lnTo>
                  <a:pt x="1358" y="1944"/>
                </a:lnTo>
                <a:lnTo>
                  <a:pt x="1356" y="1944"/>
                </a:lnTo>
                <a:lnTo>
                  <a:pt x="1351" y="1944"/>
                </a:lnTo>
                <a:lnTo>
                  <a:pt x="1340" y="1944"/>
                </a:lnTo>
                <a:lnTo>
                  <a:pt x="1330" y="1944"/>
                </a:lnTo>
                <a:lnTo>
                  <a:pt x="1329" y="1944"/>
                </a:lnTo>
                <a:lnTo>
                  <a:pt x="1328" y="1944"/>
                </a:lnTo>
                <a:lnTo>
                  <a:pt x="1328" y="1945"/>
                </a:lnTo>
                <a:lnTo>
                  <a:pt x="1312" y="1947"/>
                </a:lnTo>
                <a:lnTo>
                  <a:pt x="1312" y="1944"/>
                </a:lnTo>
                <a:lnTo>
                  <a:pt x="1316" y="1944"/>
                </a:lnTo>
                <a:lnTo>
                  <a:pt x="1316" y="1939"/>
                </a:lnTo>
                <a:lnTo>
                  <a:pt x="1316" y="1935"/>
                </a:lnTo>
                <a:lnTo>
                  <a:pt x="1318" y="1933"/>
                </a:lnTo>
                <a:lnTo>
                  <a:pt x="1318" y="1932"/>
                </a:lnTo>
                <a:lnTo>
                  <a:pt x="1318" y="1923"/>
                </a:lnTo>
                <a:lnTo>
                  <a:pt x="1319" y="1920"/>
                </a:lnTo>
                <a:lnTo>
                  <a:pt x="1319" y="1918"/>
                </a:lnTo>
                <a:lnTo>
                  <a:pt x="1319" y="1917"/>
                </a:lnTo>
                <a:lnTo>
                  <a:pt x="1319" y="1912"/>
                </a:lnTo>
                <a:lnTo>
                  <a:pt x="1316" y="1914"/>
                </a:lnTo>
                <a:lnTo>
                  <a:pt x="1316" y="1910"/>
                </a:lnTo>
                <a:lnTo>
                  <a:pt x="1316" y="1909"/>
                </a:lnTo>
                <a:lnTo>
                  <a:pt x="1316" y="1907"/>
                </a:lnTo>
                <a:lnTo>
                  <a:pt x="1316" y="1905"/>
                </a:lnTo>
                <a:lnTo>
                  <a:pt x="1316" y="1903"/>
                </a:lnTo>
                <a:lnTo>
                  <a:pt x="1316" y="1902"/>
                </a:lnTo>
                <a:lnTo>
                  <a:pt x="1316" y="1899"/>
                </a:lnTo>
                <a:lnTo>
                  <a:pt x="1318" y="1897"/>
                </a:lnTo>
                <a:lnTo>
                  <a:pt x="1318" y="1895"/>
                </a:lnTo>
                <a:lnTo>
                  <a:pt x="1304" y="1894"/>
                </a:lnTo>
                <a:lnTo>
                  <a:pt x="1303" y="1895"/>
                </a:lnTo>
                <a:lnTo>
                  <a:pt x="1302" y="1895"/>
                </a:lnTo>
                <a:lnTo>
                  <a:pt x="1302" y="1897"/>
                </a:lnTo>
                <a:lnTo>
                  <a:pt x="1301" y="1897"/>
                </a:lnTo>
                <a:lnTo>
                  <a:pt x="1299" y="1898"/>
                </a:lnTo>
                <a:lnTo>
                  <a:pt x="1298" y="1898"/>
                </a:lnTo>
                <a:lnTo>
                  <a:pt x="1297" y="1899"/>
                </a:lnTo>
                <a:lnTo>
                  <a:pt x="1296" y="1900"/>
                </a:lnTo>
                <a:lnTo>
                  <a:pt x="1294" y="1901"/>
                </a:lnTo>
                <a:lnTo>
                  <a:pt x="1292" y="1902"/>
                </a:lnTo>
                <a:lnTo>
                  <a:pt x="1290" y="1903"/>
                </a:lnTo>
                <a:lnTo>
                  <a:pt x="1289" y="1903"/>
                </a:lnTo>
                <a:lnTo>
                  <a:pt x="1289" y="1900"/>
                </a:lnTo>
                <a:lnTo>
                  <a:pt x="1290" y="1894"/>
                </a:lnTo>
                <a:lnTo>
                  <a:pt x="1289" y="1894"/>
                </a:lnTo>
                <a:lnTo>
                  <a:pt x="1287" y="1893"/>
                </a:lnTo>
                <a:lnTo>
                  <a:pt x="1286" y="1893"/>
                </a:lnTo>
                <a:lnTo>
                  <a:pt x="1285" y="1893"/>
                </a:lnTo>
                <a:lnTo>
                  <a:pt x="1282" y="1893"/>
                </a:lnTo>
                <a:lnTo>
                  <a:pt x="1281" y="1893"/>
                </a:lnTo>
                <a:lnTo>
                  <a:pt x="1280" y="1893"/>
                </a:lnTo>
                <a:lnTo>
                  <a:pt x="1280" y="1892"/>
                </a:lnTo>
                <a:lnTo>
                  <a:pt x="1280" y="1891"/>
                </a:lnTo>
                <a:lnTo>
                  <a:pt x="1280" y="1889"/>
                </a:lnTo>
                <a:lnTo>
                  <a:pt x="1280" y="1888"/>
                </a:lnTo>
                <a:lnTo>
                  <a:pt x="1280" y="1886"/>
                </a:lnTo>
                <a:lnTo>
                  <a:pt x="1280" y="1885"/>
                </a:lnTo>
                <a:lnTo>
                  <a:pt x="1280" y="1884"/>
                </a:lnTo>
                <a:lnTo>
                  <a:pt x="1280" y="1883"/>
                </a:lnTo>
                <a:lnTo>
                  <a:pt x="1280" y="1882"/>
                </a:lnTo>
                <a:lnTo>
                  <a:pt x="1280" y="1881"/>
                </a:lnTo>
                <a:lnTo>
                  <a:pt x="1279" y="1881"/>
                </a:lnTo>
                <a:lnTo>
                  <a:pt x="1277" y="1881"/>
                </a:lnTo>
                <a:lnTo>
                  <a:pt x="1273" y="1881"/>
                </a:lnTo>
                <a:lnTo>
                  <a:pt x="1271" y="1880"/>
                </a:lnTo>
                <a:lnTo>
                  <a:pt x="1270" y="1880"/>
                </a:lnTo>
                <a:lnTo>
                  <a:pt x="1268" y="1880"/>
                </a:lnTo>
                <a:lnTo>
                  <a:pt x="1267" y="1880"/>
                </a:lnTo>
                <a:lnTo>
                  <a:pt x="1264" y="1880"/>
                </a:lnTo>
                <a:lnTo>
                  <a:pt x="1262" y="1880"/>
                </a:lnTo>
                <a:lnTo>
                  <a:pt x="1260" y="1880"/>
                </a:lnTo>
                <a:lnTo>
                  <a:pt x="1259" y="1880"/>
                </a:lnTo>
                <a:lnTo>
                  <a:pt x="1258" y="1880"/>
                </a:lnTo>
                <a:lnTo>
                  <a:pt x="1256" y="1880"/>
                </a:lnTo>
                <a:lnTo>
                  <a:pt x="1255" y="1880"/>
                </a:lnTo>
                <a:lnTo>
                  <a:pt x="1254" y="1880"/>
                </a:lnTo>
                <a:lnTo>
                  <a:pt x="1253" y="1880"/>
                </a:lnTo>
                <a:lnTo>
                  <a:pt x="1252" y="1880"/>
                </a:lnTo>
                <a:lnTo>
                  <a:pt x="1251" y="1880"/>
                </a:lnTo>
                <a:lnTo>
                  <a:pt x="1250" y="1880"/>
                </a:lnTo>
                <a:lnTo>
                  <a:pt x="1248" y="1880"/>
                </a:lnTo>
                <a:lnTo>
                  <a:pt x="1247" y="1880"/>
                </a:lnTo>
                <a:lnTo>
                  <a:pt x="1246" y="1880"/>
                </a:lnTo>
                <a:lnTo>
                  <a:pt x="1245" y="1880"/>
                </a:lnTo>
                <a:lnTo>
                  <a:pt x="1244" y="1880"/>
                </a:lnTo>
                <a:lnTo>
                  <a:pt x="1243" y="1880"/>
                </a:lnTo>
                <a:lnTo>
                  <a:pt x="1242" y="1880"/>
                </a:lnTo>
                <a:lnTo>
                  <a:pt x="1237" y="1880"/>
                </a:lnTo>
                <a:lnTo>
                  <a:pt x="1236" y="1880"/>
                </a:lnTo>
                <a:lnTo>
                  <a:pt x="1235" y="1880"/>
                </a:lnTo>
                <a:lnTo>
                  <a:pt x="1233" y="1878"/>
                </a:lnTo>
                <a:lnTo>
                  <a:pt x="1234" y="1864"/>
                </a:lnTo>
                <a:lnTo>
                  <a:pt x="1231" y="1864"/>
                </a:lnTo>
                <a:lnTo>
                  <a:pt x="1230" y="1864"/>
                </a:lnTo>
                <a:lnTo>
                  <a:pt x="1227" y="1864"/>
                </a:lnTo>
                <a:lnTo>
                  <a:pt x="1223" y="1863"/>
                </a:lnTo>
                <a:lnTo>
                  <a:pt x="1221" y="1863"/>
                </a:lnTo>
                <a:lnTo>
                  <a:pt x="1219" y="1863"/>
                </a:lnTo>
                <a:lnTo>
                  <a:pt x="1217" y="1861"/>
                </a:lnTo>
                <a:lnTo>
                  <a:pt x="1216" y="1860"/>
                </a:lnTo>
                <a:lnTo>
                  <a:pt x="1211" y="1858"/>
                </a:lnTo>
                <a:lnTo>
                  <a:pt x="1209" y="1857"/>
                </a:lnTo>
                <a:lnTo>
                  <a:pt x="1204" y="1853"/>
                </a:lnTo>
                <a:lnTo>
                  <a:pt x="1202" y="1852"/>
                </a:lnTo>
                <a:lnTo>
                  <a:pt x="1201" y="1852"/>
                </a:lnTo>
                <a:lnTo>
                  <a:pt x="1200" y="1852"/>
                </a:lnTo>
                <a:lnTo>
                  <a:pt x="1196" y="1852"/>
                </a:lnTo>
                <a:lnTo>
                  <a:pt x="1195" y="1852"/>
                </a:lnTo>
                <a:lnTo>
                  <a:pt x="1193" y="1852"/>
                </a:lnTo>
                <a:lnTo>
                  <a:pt x="1191" y="1851"/>
                </a:lnTo>
                <a:lnTo>
                  <a:pt x="1189" y="1851"/>
                </a:lnTo>
                <a:lnTo>
                  <a:pt x="1187" y="1851"/>
                </a:lnTo>
                <a:lnTo>
                  <a:pt x="1186" y="1851"/>
                </a:lnTo>
                <a:lnTo>
                  <a:pt x="1185" y="1850"/>
                </a:lnTo>
                <a:lnTo>
                  <a:pt x="1184" y="1850"/>
                </a:lnTo>
                <a:lnTo>
                  <a:pt x="1182" y="1849"/>
                </a:lnTo>
                <a:lnTo>
                  <a:pt x="1180" y="1848"/>
                </a:lnTo>
                <a:lnTo>
                  <a:pt x="1179" y="1848"/>
                </a:lnTo>
                <a:lnTo>
                  <a:pt x="1178" y="1848"/>
                </a:lnTo>
                <a:lnTo>
                  <a:pt x="1176" y="1847"/>
                </a:lnTo>
                <a:lnTo>
                  <a:pt x="1175" y="1846"/>
                </a:lnTo>
                <a:lnTo>
                  <a:pt x="1174" y="1846"/>
                </a:lnTo>
                <a:lnTo>
                  <a:pt x="1172" y="1846"/>
                </a:lnTo>
                <a:lnTo>
                  <a:pt x="1169" y="1846"/>
                </a:lnTo>
                <a:lnTo>
                  <a:pt x="1168" y="1846"/>
                </a:lnTo>
                <a:lnTo>
                  <a:pt x="1168" y="1852"/>
                </a:lnTo>
                <a:lnTo>
                  <a:pt x="1167" y="1852"/>
                </a:lnTo>
                <a:lnTo>
                  <a:pt x="1166" y="1852"/>
                </a:lnTo>
                <a:lnTo>
                  <a:pt x="1163" y="1852"/>
                </a:lnTo>
                <a:lnTo>
                  <a:pt x="1162" y="1852"/>
                </a:lnTo>
                <a:lnTo>
                  <a:pt x="1162" y="1859"/>
                </a:lnTo>
                <a:lnTo>
                  <a:pt x="1162" y="1860"/>
                </a:lnTo>
                <a:lnTo>
                  <a:pt x="1161" y="1866"/>
                </a:lnTo>
                <a:lnTo>
                  <a:pt x="1160" y="1866"/>
                </a:lnTo>
                <a:lnTo>
                  <a:pt x="1158" y="1866"/>
                </a:lnTo>
                <a:lnTo>
                  <a:pt x="1155" y="1866"/>
                </a:lnTo>
                <a:lnTo>
                  <a:pt x="1152" y="1865"/>
                </a:lnTo>
                <a:lnTo>
                  <a:pt x="1149" y="1865"/>
                </a:lnTo>
                <a:lnTo>
                  <a:pt x="1148" y="1865"/>
                </a:lnTo>
                <a:lnTo>
                  <a:pt x="1145" y="1865"/>
                </a:lnTo>
                <a:lnTo>
                  <a:pt x="1146" y="1863"/>
                </a:lnTo>
                <a:lnTo>
                  <a:pt x="1143" y="1859"/>
                </a:lnTo>
                <a:lnTo>
                  <a:pt x="1142" y="1859"/>
                </a:lnTo>
                <a:lnTo>
                  <a:pt x="1142" y="1857"/>
                </a:lnTo>
                <a:lnTo>
                  <a:pt x="1137" y="1856"/>
                </a:lnTo>
                <a:lnTo>
                  <a:pt x="1137" y="1853"/>
                </a:lnTo>
                <a:lnTo>
                  <a:pt x="1137" y="1851"/>
                </a:lnTo>
                <a:lnTo>
                  <a:pt x="1137" y="1849"/>
                </a:lnTo>
                <a:lnTo>
                  <a:pt x="1135" y="1850"/>
                </a:lnTo>
                <a:lnTo>
                  <a:pt x="1134" y="1850"/>
                </a:lnTo>
                <a:lnTo>
                  <a:pt x="1132" y="1850"/>
                </a:lnTo>
                <a:lnTo>
                  <a:pt x="1132" y="1847"/>
                </a:lnTo>
                <a:lnTo>
                  <a:pt x="1132" y="1846"/>
                </a:lnTo>
                <a:lnTo>
                  <a:pt x="1130" y="1846"/>
                </a:lnTo>
                <a:lnTo>
                  <a:pt x="1130" y="1844"/>
                </a:lnTo>
                <a:lnTo>
                  <a:pt x="1129" y="1839"/>
                </a:lnTo>
                <a:lnTo>
                  <a:pt x="1129" y="1836"/>
                </a:lnTo>
                <a:lnTo>
                  <a:pt x="1129" y="1833"/>
                </a:lnTo>
                <a:lnTo>
                  <a:pt x="1129" y="1831"/>
                </a:lnTo>
                <a:lnTo>
                  <a:pt x="1129" y="1826"/>
                </a:lnTo>
                <a:lnTo>
                  <a:pt x="1129" y="1824"/>
                </a:lnTo>
                <a:lnTo>
                  <a:pt x="1129" y="1821"/>
                </a:lnTo>
                <a:lnTo>
                  <a:pt x="1129" y="1818"/>
                </a:lnTo>
                <a:lnTo>
                  <a:pt x="1129" y="1816"/>
                </a:lnTo>
                <a:lnTo>
                  <a:pt x="1129" y="1813"/>
                </a:lnTo>
                <a:lnTo>
                  <a:pt x="1129" y="1807"/>
                </a:lnTo>
                <a:lnTo>
                  <a:pt x="1128" y="1794"/>
                </a:lnTo>
                <a:lnTo>
                  <a:pt x="1128" y="1791"/>
                </a:lnTo>
                <a:lnTo>
                  <a:pt x="1128" y="1784"/>
                </a:lnTo>
                <a:lnTo>
                  <a:pt x="1128" y="1781"/>
                </a:lnTo>
                <a:lnTo>
                  <a:pt x="1128" y="1780"/>
                </a:lnTo>
                <a:lnTo>
                  <a:pt x="1127" y="1780"/>
                </a:lnTo>
                <a:lnTo>
                  <a:pt x="1127" y="1779"/>
                </a:lnTo>
                <a:lnTo>
                  <a:pt x="1127" y="1775"/>
                </a:lnTo>
                <a:lnTo>
                  <a:pt x="1127" y="1774"/>
                </a:lnTo>
                <a:lnTo>
                  <a:pt x="1125" y="1775"/>
                </a:lnTo>
                <a:lnTo>
                  <a:pt x="1123" y="1775"/>
                </a:lnTo>
                <a:lnTo>
                  <a:pt x="1123" y="1772"/>
                </a:lnTo>
                <a:lnTo>
                  <a:pt x="1127" y="1772"/>
                </a:lnTo>
                <a:lnTo>
                  <a:pt x="1127" y="1770"/>
                </a:lnTo>
                <a:lnTo>
                  <a:pt x="1127" y="1767"/>
                </a:lnTo>
                <a:lnTo>
                  <a:pt x="1127" y="1764"/>
                </a:lnTo>
                <a:lnTo>
                  <a:pt x="1127" y="1762"/>
                </a:lnTo>
                <a:lnTo>
                  <a:pt x="1126" y="1757"/>
                </a:lnTo>
                <a:lnTo>
                  <a:pt x="1125" y="1757"/>
                </a:lnTo>
                <a:lnTo>
                  <a:pt x="1126" y="1759"/>
                </a:lnTo>
                <a:lnTo>
                  <a:pt x="1126" y="1763"/>
                </a:lnTo>
                <a:lnTo>
                  <a:pt x="1125" y="1763"/>
                </a:lnTo>
                <a:lnTo>
                  <a:pt x="1123" y="1763"/>
                </a:lnTo>
                <a:lnTo>
                  <a:pt x="1121" y="1763"/>
                </a:lnTo>
                <a:lnTo>
                  <a:pt x="1119" y="1763"/>
                </a:lnTo>
                <a:lnTo>
                  <a:pt x="1118" y="1763"/>
                </a:lnTo>
                <a:lnTo>
                  <a:pt x="1117" y="1763"/>
                </a:lnTo>
                <a:lnTo>
                  <a:pt x="1116" y="1763"/>
                </a:lnTo>
                <a:lnTo>
                  <a:pt x="1115" y="1763"/>
                </a:lnTo>
                <a:lnTo>
                  <a:pt x="1115" y="1759"/>
                </a:lnTo>
                <a:lnTo>
                  <a:pt x="1113" y="1757"/>
                </a:lnTo>
                <a:lnTo>
                  <a:pt x="1115" y="1757"/>
                </a:lnTo>
                <a:lnTo>
                  <a:pt x="1116" y="1757"/>
                </a:lnTo>
                <a:lnTo>
                  <a:pt x="1117" y="1757"/>
                </a:lnTo>
                <a:lnTo>
                  <a:pt x="1118" y="1757"/>
                </a:lnTo>
                <a:lnTo>
                  <a:pt x="1120" y="1757"/>
                </a:lnTo>
                <a:lnTo>
                  <a:pt x="1123" y="1757"/>
                </a:lnTo>
                <a:lnTo>
                  <a:pt x="1124" y="1757"/>
                </a:lnTo>
                <a:lnTo>
                  <a:pt x="1125" y="1756"/>
                </a:lnTo>
                <a:lnTo>
                  <a:pt x="1125" y="1755"/>
                </a:lnTo>
                <a:lnTo>
                  <a:pt x="1126" y="1755"/>
                </a:lnTo>
                <a:lnTo>
                  <a:pt x="1126" y="1754"/>
                </a:lnTo>
                <a:lnTo>
                  <a:pt x="1127" y="1751"/>
                </a:lnTo>
                <a:lnTo>
                  <a:pt x="1126" y="1750"/>
                </a:lnTo>
                <a:lnTo>
                  <a:pt x="1125" y="1750"/>
                </a:lnTo>
                <a:lnTo>
                  <a:pt x="1124" y="1749"/>
                </a:lnTo>
                <a:lnTo>
                  <a:pt x="1123" y="1748"/>
                </a:lnTo>
                <a:lnTo>
                  <a:pt x="1121" y="1748"/>
                </a:lnTo>
                <a:lnTo>
                  <a:pt x="1120" y="1747"/>
                </a:lnTo>
                <a:lnTo>
                  <a:pt x="1121" y="1747"/>
                </a:lnTo>
                <a:lnTo>
                  <a:pt x="1121" y="1746"/>
                </a:lnTo>
                <a:lnTo>
                  <a:pt x="1123" y="1743"/>
                </a:lnTo>
                <a:lnTo>
                  <a:pt x="1124" y="1742"/>
                </a:lnTo>
                <a:lnTo>
                  <a:pt x="1125" y="1741"/>
                </a:lnTo>
                <a:lnTo>
                  <a:pt x="1125" y="1740"/>
                </a:lnTo>
                <a:lnTo>
                  <a:pt x="1126" y="1738"/>
                </a:lnTo>
                <a:lnTo>
                  <a:pt x="1125" y="1737"/>
                </a:lnTo>
                <a:lnTo>
                  <a:pt x="1124" y="1737"/>
                </a:lnTo>
                <a:lnTo>
                  <a:pt x="1123" y="1735"/>
                </a:lnTo>
                <a:lnTo>
                  <a:pt x="1120" y="1734"/>
                </a:lnTo>
                <a:lnTo>
                  <a:pt x="1119" y="1733"/>
                </a:lnTo>
                <a:lnTo>
                  <a:pt x="1120" y="1733"/>
                </a:lnTo>
                <a:lnTo>
                  <a:pt x="1121" y="1731"/>
                </a:lnTo>
                <a:lnTo>
                  <a:pt x="1121" y="1730"/>
                </a:lnTo>
                <a:lnTo>
                  <a:pt x="1123" y="1729"/>
                </a:lnTo>
                <a:lnTo>
                  <a:pt x="1123" y="1728"/>
                </a:lnTo>
                <a:lnTo>
                  <a:pt x="1124" y="1729"/>
                </a:lnTo>
                <a:lnTo>
                  <a:pt x="1125" y="1729"/>
                </a:lnTo>
                <a:lnTo>
                  <a:pt x="1125" y="1728"/>
                </a:lnTo>
                <a:lnTo>
                  <a:pt x="1125" y="1720"/>
                </a:lnTo>
                <a:lnTo>
                  <a:pt x="1124" y="1720"/>
                </a:lnTo>
                <a:lnTo>
                  <a:pt x="1123" y="1720"/>
                </a:lnTo>
                <a:lnTo>
                  <a:pt x="1121" y="1720"/>
                </a:lnTo>
                <a:lnTo>
                  <a:pt x="1119" y="1724"/>
                </a:lnTo>
                <a:lnTo>
                  <a:pt x="1118" y="1725"/>
                </a:lnTo>
                <a:lnTo>
                  <a:pt x="1118" y="1726"/>
                </a:lnTo>
                <a:lnTo>
                  <a:pt x="1117" y="1726"/>
                </a:lnTo>
                <a:lnTo>
                  <a:pt x="1116" y="1725"/>
                </a:lnTo>
                <a:lnTo>
                  <a:pt x="1115" y="1726"/>
                </a:lnTo>
                <a:lnTo>
                  <a:pt x="1113" y="1729"/>
                </a:lnTo>
                <a:lnTo>
                  <a:pt x="1116" y="1730"/>
                </a:lnTo>
                <a:lnTo>
                  <a:pt x="1115" y="1732"/>
                </a:lnTo>
                <a:lnTo>
                  <a:pt x="1115" y="1731"/>
                </a:lnTo>
                <a:lnTo>
                  <a:pt x="1113" y="1731"/>
                </a:lnTo>
                <a:lnTo>
                  <a:pt x="1112" y="1731"/>
                </a:lnTo>
                <a:lnTo>
                  <a:pt x="1111" y="1730"/>
                </a:lnTo>
                <a:lnTo>
                  <a:pt x="1110" y="1729"/>
                </a:lnTo>
                <a:lnTo>
                  <a:pt x="1109" y="1729"/>
                </a:lnTo>
                <a:lnTo>
                  <a:pt x="1109" y="1728"/>
                </a:lnTo>
                <a:lnTo>
                  <a:pt x="1108" y="1726"/>
                </a:lnTo>
                <a:lnTo>
                  <a:pt x="1108" y="1725"/>
                </a:lnTo>
                <a:lnTo>
                  <a:pt x="1107" y="1725"/>
                </a:lnTo>
                <a:lnTo>
                  <a:pt x="1107" y="1724"/>
                </a:lnTo>
                <a:lnTo>
                  <a:pt x="1108" y="1724"/>
                </a:lnTo>
                <a:lnTo>
                  <a:pt x="1108" y="1723"/>
                </a:lnTo>
                <a:lnTo>
                  <a:pt x="1109" y="1723"/>
                </a:lnTo>
                <a:lnTo>
                  <a:pt x="1109" y="1722"/>
                </a:lnTo>
                <a:lnTo>
                  <a:pt x="1110" y="1722"/>
                </a:lnTo>
                <a:lnTo>
                  <a:pt x="1110" y="1721"/>
                </a:lnTo>
                <a:lnTo>
                  <a:pt x="1111" y="1721"/>
                </a:lnTo>
                <a:lnTo>
                  <a:pt x="1111" y="1720"/>
                </a:lnTo>
                <a:lnTo>
                  <a:pt x="1112" y="1718"/>
                </a:lnTo>
                <a:lnTo>
                  <a:pt x="1112" y="1717"/>
                </a:lnTo>
                <a:lnTo>
                  <a:pt x="1113" y="1717"/>
                </a:lnTo>
                <a:lnTo>
                  <a:pt x="1113" y="1716"/>
                </a:lnTo>
                <a:lnTo>
                  <a:pt x="1115" y="1715"/>
                </a:lnTo>
                <a:lnTo>
                  <a:pt x="1115" y="1714"/>
                </a:lnTo>
                <a:lnTo>
                  <a:pt x="1111" y="1712"/>
                </a:lnTo>
                <a:lnTo>
                  <a:pt x="1109" y="1711"/>
                </a:lnTo>
                <a:lnTo>
                  <a:pt x="1108" y="1711"/>
                </a:lnTo>
                <a:lnTo>
                  <a:pt x="1103" y="1708"/>
                </a:lnTo>
                <a:lnTo>
                  <a:pt x="1100" y="1707"/>
                </a:lnTo>
                <a:lnTo>
                  <a:pt x="1098" y="1706"/>
                </a:lnTo>
                <a:lnTo>
                  <a:pt x="1095" y="1705"/>
                </a:lnTo>
                <a:lnTo>
                  <a:pt x="1093" y="1704"/>
                </a:lnTo>
                <a:lnTo>
                  <a:pt x="1091" y="1704"/>
                </a:lnTo>
                <a:lnTo>
                  <a:pt x="1089" y="1703"/>
                </a:lnTo>
                <a:lnTo>
                  <a:pt x="1086" y="1701"/>
                </a:lnTo>
                <a:lnTo>
                  <a:pt x="1084" y="1700"/>
                </a:lnTo>
                <a:lnTo>
                  <a:pt x="1082" y="1699"/>
                </a:lnTo>
                <a:lnTo>
                  <a:pt x="1079" y="1698"/>
                </a:lnTo>
                <a:lnTo>
                  <a:pt x="1078" y="1698"/>
                </a:lnTo>
                <a:lnTo>
                  <a:pt x="1078" y="1697"/>
                </a:lnTo>
                <a:lnTo>
                  <a:pt x="1077" y="1697"/>
                </a:lnTo>
                <a:lnTo>
                  <a:pt x="1076" y="1696"/>
                </a:lnTo>
                <a:lnTo>
                  <a:pt x="1075" y="1696"/>
                </a:lnTo>
                <a:lnTo>
                  <a:pt x="1073" y="1695"/>
                </a:lnTo>
                <a:lnTo>
                  <a:pt x="1070" y="1694"/>
                </a:lnTo>
                <a:lnTo>
                  <a:pt x="1067" y="1692"/>
                </a:lnTo>
                <a:lnTo>
                  <a:pt x="1066" y="1692"/>
                </a:lnTo>
                <a:lnTo>
                  <a:pt x="1059" y="1692"/>
                </a:lnTo>
                <a:lnTo>
                  <a:pt x="1059" y="1690"/>
                </a:lnTo>
                <a:lnTo>
                  <a:pt x="1059" y="1688"/>
                </a:lnTo>
                <a:lnTo>
                  <a:pt x="1059" y="1687"/>
                </a:lnTo>
                <a:lnTo>
                  <a:pt x="1058" y="1687"/>
                </a:lnTo>
                <a:lnTo>
                  <a:pt x="1053" y="1686"/>
                </a:lnTo>
                <a:lnTo>
                  <a:pt x="1051" y="1686"/>
                </a:lnTo>
                <a:lnTo>
                  <a:pt x="1049" y="1686"/>
                </a:lnTo>
                <a:lnTo>
                  <a:pt x="1047" y="1686"/>
                </a:lnTo>
                <a:lnTo>
                  <a:pt x="1047" y="1683"/>
                </a:lnTo>
                <a:lnTo>
                  <a:pt x="1045" y="1683"/>
                </a:lnTo>
                <a:lnTo>
                  <a:pt x="1043" y="1683"/>
                </a:lnTo>
                <a:lnTo>
                  <a:pt x="1041" y="1683"/>
                </a:lnTo>
                <a:lnTo>
                  <a:pt x="1040" y="1683"/>
                </a:lnTo>
                <a:lnTo>
                  <a:pt x="1040" y="1686"/>
                </a:lnTo>
                <a:lnTo>
                  <a:pt x="1040" y="1687"/>
                </a:lnTo>
                <a:lnTo>
                  <a:pt x="1039" y="1687"/>
                </a:lnTo>
                <a:lnTo>
                  <a:pt x="1036" y="1687"/>
                </a:lnTo>
                <a:lnTo>
                  <a:pt x="1035" y="1687"/>
                </a:lnTo>
                <a:lnTo>
                  <a:pt x="1035" y="1684"/>
                </a:lnTo>
                <a:lnTo>
                  <a:pt x="1035" y="1683"/>
                </a:lnTo>
                <a:lnTo>
                  <a:pt x="1034" y="1683"/>
                </a:lnTo>
                <a:lnTo>
                  <a:pt x="1033" y="1683"/>
                </a:lnTo>
                <a:lnTo>
                  <a:pt x="1032" y="1683"/>
                </a:lnTo>
                <a:lnTo>
                  <a:pt x="1032" y="1686"/>
                </a:lnTo>
                <a:lnTo>
                  <a:pt x="1032" y="1687"/>
                </a:lnTo>
                <a:lnTo>
                  <a:pt x="1032" y="1688"/>
                </a:lnTo>
                <a:lnTo>
                  <a:pt x="1032" y="1689"/>
                </a:lnTo>
                <a:lnTo>
                  <a:pt x="1032" y="1690"/>
                </a:lnTo>
                <a:lnTo>
                  <a:pt x="1032" y="1691"/>
                </a:lnTo>
                <a:lnTo>
                  <a:pt x="1032" y="1692"/>
                </a:lnTo>
                <a:lnTo>
                  <a:pt x="1032" y="1694"/>
                </a:lnTo>
                <a:lnTo>
                  <a:pt x="1032" y="1695"/>
                </a:lnTo>
                <a:lnTo>
                  <a:pt x="1032" y="1696"/>
                </a:lnTo>
                <a:lnTo>
                  <a:pt x="1031" y="1697"/>
                </a:lnTo>
                <a:lnTo>
                  <a:pt x="1031" y="1698"/>
                </a:lnTo>
                <a:lnTo>
                  <a:pt x="1031" y="1699"/>
                </a:lnTo>
                <a:lnTo>
                  <a:pt x="1031" y="1700"/>
                </a:lnTo>
                <a:lnTo>
                  <a:pt x="1031" y="1703"/>
                </a:lnTo>
                <a:lnTo>
                  <a:pt x="1031" y="1704"/>
                </a:lnTo>
                <a:lnTo>
                  <a:pt x="1031" y="1705"/>
                </a:lnTo>
                <a:lnTo>
                  <a:pt x="1031" y="1706"/>
                </a:lnTo>
                <a:lnTo>
                  <a:pt x="1031" y="1708"/>
                </a:lnTo>
                <a:lnTo>
                  <a:pt x="1032" y="1708"/>
                </a:lnTo>
                <a:lnTo>
                  <a:pt x="1032" y="1709"/>
                </a:lnTo>
                <a:lnTo>
                  <a:pt x="1033" y="1711"/>
                </a:lnTo>
                <a:lnTo>
                  <a:pt x="1033" y="1712"/>
                </a:lnTo>
                <a:lnTo>
                  <a:pt x="1032" y="1712"/>
                </a:lnTo>
                <a:lnTo>
                  <a:pt x="1031" y="1712"/>
                </a:lnTo>
                <a:lnTo>
                  <a:pt x="1030" y="1713"/>
                </a:lnTo>
                <a:lnTo>
                  <a:pt x="1028" y="1713"/>
                </a:lnTo>
                <a:lnTo>
                  <a:pt x="1027" y="1713"/>
                </a:lnTo>
                <a:lnTo>
                  <a:pt x="1026" y="1714"/>
                </a:lnTo>
                <a:lnTo>
                  <a:pt x="1026" y="1713"/>
                </a:lnTo>
                <a:lnTo>
                  <a:pt x="1025" y="1712"/>
                </a:lnTo>
                <a:lnTo>
                  <a:pt x="1025" y="1711"/>
                </a:lnTo>
                <a:lnTo>
                  <a:pt x="1025" y="1709"/>
                </a:lnTo>
                <a:lnTo>
                  <a:pt x="1025" y="1708"/>
                </a:lnTo>
                <a:lnTo>
                  <a:pt x="1025" y="1707"/>
                </a:lnTo>
                <a:lnTo>
                  <a:pt x="1024" y="1707"/>
                </a:lnTo>
                <a:lnTo>
                  <a:pt x="1023" y="1707"/>
                </a:lnTo>
                <a:lnTo>
                  <a:pt x="1022" y="1707"/>
                </a:lnTo>
                <a:lnTo>
                  <a:pt x="1020" y="1707"/>
                </a:lnTo>
                <a:lnTo>
                  <a:pt x="1019" y="1707"/>
                </a:lnTo>
                <a:lnTo>
                  <a:pt x="1018" y="1707"/>
                </a:lnTo>
                <a:lnTo>
                  <a:pt x="1017" y="1707"/>
                </a:lnTo>
                <a:lnTo>
                  <a:pt x="1016" y="1707"/>
                </a:lnTo>
                <a:lnTo>
                  <a:pt x="1015" y="1707"/>
                </a:lnTo>
                <a:lnTo>
                  <a:pt x="1014" y="1707"/>
                </a:lnTo>
                <a:lnTo>
                  <a:pt x="1013" y="1707"/>
                </a:lnTo>
                <a:lnTo>
                  <a:pt x="1011" y="1707"/>
                </a:lnTo>
                <a:lnTo>
                  <a:pt x="1010" y="1707"/>
                </a:lnTo>
                <a:lnTo>
                  <a:pt x="1009" y="1707"/>
                </a:lnTo>
                <a:lnTo>
                  <a:pt x="1008" y="1707"/>
                </a:lnTo>
                <a:lnTo>
                  <a:pt x="1007" y="1707"/>
                </a:lnTo>
                <a:lnTo>
                  <a:pt x="1006" y="1707"/>
                </a:lnTo>
                <a:lnTo>
                  <a:pt x="1006" y="1706"/>
                </a:lnTo>
                <a:lnTo>
                  <a:pt x="1005" y="1706"/>
                </a:lnTo>
                <a:lnTo>
                  <a:pt x="1003" y="1706"/>
                </a:lnTo>
                <a:lnTo>
                  <a:pt x="1003" y="1705"/>
                </a:lnTo>
                <a:lnTo>
                  <a:pt x="1002" y="1705"/>
                </a:lnTo>
                <a:lnTo>
                  <a:pt x="1001" y="1704"/>
                </a:lnTo>
                <a:lnTo>
                  <a:pt x="1000" y="1705"/>
                </a:lnTo>
                <a:lnTo>
                  <a:pt x="999" y="1706"/>
                </a:lnTo>
                <a:lnTo>
                  <a:pt x="999" y="1707"/>
                </a:lnTo>
                <a:lnTo>
                  <a:pt x="998" y="1707"/>
                </a:lnTo>
                <a:lnTo>
                  <a:pt x="993" y="1707"/>
                </a:lnTo>
                <a:lnTo>
                  <a:pt x="991" y="1706"/>
                </a:lnTo>
                <a:lnTo>
                  <a:pt x="991" y="1707"/>
                </a:lnTo>
                <a:lnTo>
                  <a:pt x="990" y="1707"/>
                </a:lnTo>
                <a:lnTo>
                  <a:pt x="989" y="1708"/>
                </a:lnTo>
                <a:lnTo>
                  <a:pt x="989" y="1709"/>
                </a:lnTo>
                <a:lnTo>
                  <a:pt x="988" y="1709"/>
                </a:lnTo>
                <a:lnTo>
                  <a:pt x="988" y="1711"/>
                </a:lnTo>
                <a:lnTo>
                  <a:pt x="986" y="1712"/>
                </a:lnTo>
                <a:lnTo>
                  <a:pt x="979" y="1722"/>
                </a:lnTo>
                <a:lnTo>
                  <a:pt x="974" y="1728"/>
                </a:lnTo>
                <a:lnTo>
                  <a:pt x="976" y="1730"/>
                </a:lnTo>
                <a:lnTo>
                  <a:pt x="981" y="1732"/>
                </a:lnTo>
                <a:lnTo>
                  <a:pt x="975" y="1740"/>
                </a:lnTo>
                <a:lnTo>
                  <a:pt x="981" y="1747"/>
                </a:lnTo>
                <a:lnTo>
                  <a:pt x="985" y="1751"/>
                </a:lnTo>
                <a:lnTo>
                  <a:pt x="986" y="1753"/>
                </a:lnTo>
                <a:lnTo>
                  <a:pt x="986" y="1754"/>
                </a:lnTo>
                <a:lnTo>
                  <a:pt x="989" y="1755"/>
                </a:lnTo>
                <a:lnTo>
                  <a:pt x="989" y="1756"/>
                </a:lnTo>
                <a:lnTo>
                  <a:pt x="997" y="1764"/>
                </a:lnTo>
                <a:lnTo>
                  <a:pt x="997" y="1765"/>
                </a:lnTo>
                <a:lnTo>
                  <a:pt x="998" y="1765"/>
                </a:lnTo>
                <a:lnTo>
                  <a:pt x="998" y="1766"/>
                </a:lnTo>
                <a:lnTo>
                  <a:pt x="999" y="1766"/>
                </a:lnTo>
                <a:lnTo>
                  <a:pt x="999" y="1767"/>
                </a:lnTo>
                <a:lnTo>
                  <a:pt x="1001" y="1772"/>
                </a:lnTo>
                <a:lnTo>
                  <a:pt x="1002" y="1772"/>
                </a:lnTo>
                <a:lnTo>
                  <a:pt x="1002" y="1773"/>
                </a:lnTo>
                <a:lnTo>
                  <a:pt x="1002" y="1774"/>
                </a:lnTo>
                <a:lnTo>
                  <a:pt x="1003" y="1774"/>
                </a:lnTo>
                <a:lnTo>
                  <a:pt x="1003" y="1775"/>
                </a:lnTo>
                <a:lnTo>
                  <a:pt x="1005" y="1775"/>
                </a:lnTo>
                <a:lnTo>
                  <a:pt x="1005" y="1776"/>
                </a:lnTo>
                <a:lnTo>
                  <a:pt x="1006" y="1777"/>
                </a:lnTo>
                <a:lnTo>
                  <a:pt x="1007" y="1779"/>
                </a:lnTo>
                <a:lnTo>
                  <a:pt x="1007" y="1780"/>
                </a:lnTo>
                <a:lnTo>
                  <a:pt x="1008" y="1780"/>
                </a:lnTo>
                <a:lnTo>
                  <a:pt x="1008" y="1781"/>
                </a:lnTo>
                <a:lnTo>
                  <a:pt x="1008" y="1782"/>
                </a:lnTo>
                <a:lnTo>
                  <a:pt x="1008" y="1783"/>
                </a:lnTo>
                <a:lnTo>
                  <a:pt x="1009" y="1783"/>
                </a:lnTo>
                <a:lnTo>
                  <a:pt x="1009" y="1784"/>
                </a:lnTo>
                <a:lnTo>
                  <a:pt x="1009" y="1785"/>
                </a:lnTo>
                <a:lnTo>
                  <a:pt x="1010" y="1785"/>
                </a:lnTo>
                <a:lnTo>
                  <a:pt x="1010" y="1787"/>
                </a:lnTo>
                <a:lnTo>
                  <a:pt x="1011" y="1787"/>
                </a:lnTo>
                <a:lnTo>
                  <a:pt x="1011" y="1788"/>
                </a:lnTo>
                <a:lnTo>
                  <a:pt x="1013" y="1788"/>
                </a:lnTo>
                <a:lnTo>
                  <a:pt x="1014" y="1789"/>
                </a:lnTo>
                <a:lnTo>
                  <a:pt x="1015" y="1789"/>
                </a:lnTo>
                <a:lnTo>
                  <a:pt x="1016" y="1790"/>
                </a:lnTo>
                <a:lnTo>
                  <a:pt x="1018" y="1791"/>
                </a:lnTo>
                <a:lnTo>
                  <a:pt x="1018" y="1792"/>
                </a:lnTo>
                <a:lnTo>
                  <a:pt x="1019" y="1792"/>
                </a:lnTo>
                <a:lnTo>
                  <a:pt x="1019" y="1793"/>
                </a:lnTo>
                <a:lnTo>
                  <a:pt x="1019" y="1794"/>
                </a:lnTo>
                <a:lnTo>
                  <a:pt x="1019" y="1798"/>
                </a:lnTo>
                <a:lnTo>
                  <a:pt x="1019" y="1799"/>
                </a:lnTo>
                <a:lnTo>
                  <a:pt x="1020" y="1799"/>
                </a:lnTo>
                <a:lnTo>
                  <a:pt x="1020" y="1800"/>
                </a:lnTo>
                <a:lnTo>
                  <a:pt x="1020" y="1801"/>
                </a:lnTo>
                <a:lnTo>
                  <a:pt x="1022" y="1802"/>
                </a:lnTo>
                <a:lnTo>
                  <a:pt x="1019" y="1804"/>
                </a:lnTo>
                <a:lnTo>
                  <a:pt x="1017" y="1805"/>
                </a:lnTo>
                <a:lnTo>
                  <a:pt x="1015" y="1805"/>
                </a:lnTo>
                <a:lnTo>
                  <a:pt x="1011" y="1806"/>
                </a:lnTo>
                <a:lnTo>
                  <a:pt x="996" y="1808"/>
                </a:lnTo>
                <a:lnTo>
                  <a:pt x="986" y="1809"/>
                </a:lnTo>
                <a:lnTo>
                  <a:pt x="984" y="1809"/>
                </a:lnTo>
                <a:lnTo>
                  <a:pt x="983" y="1810"/>
                </a:lnTo>
                <a:lnTo>
                  <a:pt x="981" y="1810"/>
                </a:lnTo>
                <a:lnTo>
                  <a:pt x="979" y="1811"/>
                </a:lnTo>
                <a:lnTo>
                  <a:pt x="966" y="1816"/>
                </a:lnTo>
                <a:lnTo>
                  <a:pt x="964" y="1816"/>
                </a:lnTo>
                <a:lnTo>
                  <a:pt x="963" y="1816"/>
                </a:lnTo>
                <a:lnTo>
                  <a:pt x="963" y="1814"/>
                </a:lnTo>
                <a:lnTo>
                  <a:pt x="958" y="1802"/>
                </a:lnTo>
                <a:lnTo>
                  <a:pt x="954" y="1805"/>
                </a:lnTo>
                <a:lnTo>
                  <a:pt x="949" y="1806"/>
                </a:lnTo>
                <a:lnTo>
                  <a:pt x="949" y="1804"/>
                </a:lnTo>
                <a:lnTo>
                  <a:pt x="947" y="1801"/>
                </a:lnTo>
                <a:lnTo>
                  <a:pt x="946" y="1801"/>
                </a:lnTo>
                <a:lnTo>
                  <a:pt x="943" y="1798"/>
                </a:lnTo>
                <a:lnTo>
                  <a:pt x="940" y="1794"/>
                </a:lnTo>
                <a:lnTo>
                  <a:pt x="938" y="1792"/>
                </a:lnTo>
                <a:lnTo>
                  <a:pt x="937" y="1792"/>
                </a:lnTo>
                <a:lnTo>
                  <a:pt x="935" y="1791"/>
                </a:lnTo>
                <a:lnTo>
                  <a:pt x="935" y="1790"/>
                </a:lnTo>
                <a:lnTo>
                  <a:pt x="934" y="1791"/>
                </a:lnTo>
                <a:lnTo>
                  <a:pt x="934" y="1792"/>
                </a:lnTo>
                <a:lnTo>
                  <a:pt x="929" y="1799"/>
                </a:lnTo>
                <a:lnTo>
                  <a:pt x="926" y="1801"/>
                </a:lnTo>
                <a:lnTo>
                  <a:pt x="926" y="1802"/>
                </a:lnTo>
                <a:lnTo>
                  <a:pt x="926" y="1804"/>
                </a:lnTo>
                <a:lnTo>
                  <a:pt x="925" y="1804"/>
                </a:lnTo>
                <a:lnTo>
                  <a:pt x="925" y="1805"/>
                </a:lnTo>
                <a:lnTo>
                  <a:pt x="925" y="1806"/>
                </a:lnTo>
                <a:lnTo>
                  <a:pt x="924" y="1807"/>
                </a:lnTo>
                <a:lnTo>
                  <a:pt x="924" y="1808"/>
                </a:lnTo>
                <a:lnTo>
                  <a:pt x="924" y="1809"/>
                </a:lnTo>
                <a:lnTo>
                  <a:pt x="924" y="1810"/>
                </a:lnTo>
                <a:lnTo>
                  <a:pt x="924" y="1811"/>
                </a:lnTo>
                <a:lnTo>
                  <a:pt x="924" y="1813"/>
                </a:lnTo>
                <a:lnTo>
                  <a:pt x="924" y="1816"/>
                </a:lnTo>
                <a:lnTo>
                  <a:pt x="924" y="1817"/>
                </a:lnTo>
                <a:lnTo>
                  <a:pt x="924" y="1818"/>
                </a:lnTo>
                <a:lnTo>
                  <a:pt x="924" y="1821"/>
                </a:lnTo>
                <a:lnTo>
                  <a:pt x="924" y="1823"/>
                </a:lnTo>
                <a:lnTo>
                  <a:pt x="924" y="1824"/>
                </a:lnTo>
                <a:lnTo>
                  <a:pt x="925" y="1829"/>
                </a:lnTo>
                <a:lnTo>
                  <a:pt x="926" y="1829"/>
                </a:lnTo>
                <a:lnTo>
                  <a:pt x="926" y="1830"/>
                </a:lnTo>
                <a:lnTo>
                  <a:pt x="925" y="1830"/>
                </a:lnTo>
                <a:lnTo>
                  <a:pt x="924" y="1831"/>
                </a:lnTo>
                <a:lnTo>
                  <a:pt x="923" y="1831"/>
                </a:lnTo>
                <a:lnTo>
                  <a:pt x="921" y="1833"/>
                </a:lnTo>
                <a:lnTo>
                  <a:pt x="918" y="1835"/>
                </a:lnTo>
                <a:lnTo>
                  <a:pt x="917" y="1838"/>
                </a:lnTo>
                <a:lnTo>
                  <a:pt x="916" y="1839"/>
                </a:lnTo>
                <a:lnTo>
                  <a:pt x="916" y="1840"/>
                </a:lnTo>
                <a:lnTo>
                  <a:pt x="915" y="1840"/>
                </a:lnTo>
                <a:lnTo>
                  <a:pt x="914" y="1841"/>
                </a:lnTo>
                <a:lnTo>
                  <a:pt x="913" y="1842"/>
                </a:lnTo>
                <a:lnTo>
                  <a:pt x="914" y="1842"/>
                </a:lnTo>
                <a:lnTo>
                  <a:pt x="915" y="1843"/>
                </a:lnTo>
                <a:lnTo>
                  <a:pt x="916" y="1844"/>
                </a:lnTo>
                <a:lnTo>
                  <a:pt x="917" y="1846"/>
                </a:lnTo>
                <a:lnTo>
                  <a:pt x="918" y="1847"/>
                </a:lnTo>
                <a:lnTo>
                  <a:pt x="920" y="1848"/>
                </a:lnTo>
                <a:lnTo>
                  <a:pt x="921" y="1848"/>
                </a:lnTo>
                <a:lnTo>
                  <a:pt x="920" y="1849"/>
                </a:lnTo>
                <a:lnTo>
                  <a:pt x="917" y="1851"/>
                </a:lnTo>
                <a:lnTo>
                  <a:pt x="916" y="1852"/>
                </a:lnTo>
                <a:lnTo>
                  <a:pt x="916" y="1853"/>
                </a:lnTo>
                <a:lnTo>
                  <a:pt x="915" y="1853"/>
                </a:lnTo>
                <a:lnTo>
                  <a:pt x="914" y="1855"/>
                </a:lnTo>
                <a:lnTo>
                  <a:pt x="913" y="1856"/>
                </a:lnTo>
                <a:lnTo>
                  <a:pt x="913" y="1857"/>
                </a:lnTo>
                <a:lnTo>
                  <a:pt x="912" y="1858"/>
                </a:lnTo>
                <a:lnTo>
                  <a:pt x="910" y="1859"/>
                </a:lnTo>
                <a:lnTo>
                  <a:pt x="909" y="1860"/>
                </a:lnTo>
                <a:lnTo>
                  <a:pt x="909" y="1861"/>
                </a:lnTo>
                <a:lnTo>
                  <a:pt x="908" y="1860"/>
                </a:lnTo>
                <a:lnTo>
                  <a:pt x="907" y="1859"/>
                </a:lnTo>
                <a:lnTo>
                  <a:pt x="906" y="1860"/>
                </a:lnTo>
                <a:lnTo>
                  <a:pt x="903" y="1864"/>
                </a:lnTo>
                <a:lnTo>
                  <a:pt x="903" y="1865"/>
                </a:lnTo>
                <a:lnTo>
                  <a:pt x="905" y="1866"/>
                </a:lnTo>
                <a:lnTo>
                  <a:pt x="908" y="1863"/>
                </a:lnTo>
                <a:lnTo>
                  <a:pt x="908" y="1861"/>
                </a:lnTo>
                <a:lnTo>
                  <a:pt x="908" y="1863"/>
                </a:lnTo>
                <a:lnTo>
                  <a:pt x="909" y="1863"/>
                </a:lnTo>
                <a:lnTo>
                  <a:pt x="910" y="1864"/>
                </a:lnTo>
                <a:lnTo>
                  <a:pt x="912" y="1864"/>
                </a:lnTo>
                <a:lnTo>
                  <a:pt x="912" y="1865"/>
                </a:lnTo>
                <a:lnTo>
                  <a:pt x="913" y="1865"/>
                </a:lnTo>
                <a:lnTo>
                  <a:pt x="914" y="1865"/>
                </a:lnTo>
                <a:lnTo>
                  <a:pt x="914" y="1866"/>
                </a:lnTo>
                <a:lnTo>
                  <a:pt x="915" y="1866"/>
                </a:lnTo>
                <a:lnTo>
                  <a:pt x="916" y="1866"/>
                </a:lnTo>
                <a:lnTo>
                  <a:pt x="917" y="1866"/>
                </a:lnTo>
                <a:lnTo>
                  <a:pt x="920" y="1866"/>
                </a:lnTo>
                <a:lnTo>
                  <a:pt x="922" y="1866"/>
                </a:lnTo>
                <a:lnTo>
                  <a:pt x="924" y="1866"/>
                </a:lnTo>
                <a:lnTo>
                  <a:pt x="925" y="1866"/>
                </a:lnTo>
                <a:lnTo>
                  <a:pt x="926" y="1866"/>
                </a:lnTo>
                <a:lnTo>
                  <a:pt x="927" y="1866"/>
                </a:lnTo>
                <a:lnTo>
                  <a:pt x="929" y="1866"/>
                </a:lnTo>
                <a:lnTo>
                  <a:pt x="929" y="1867"/>
                </a:lnTo>
                <a:lnTo>
                  <a:pt x="929" y="1869"/>
                </a:lnTo>
                <a:lnTo>
                  <a:pt x="929" y="1872"/>
                </a:lnTo>
                <a:lnTo>
                  <a:pt x="929" y="1873"/>
                </a:lnTo>
                <a:lnTo>
                  <a:pt x="929" y="1875"/>
                </a:lnTo>
                <a:lnTo>
                  <a:pt x="929" y="1876"/>
                </a:lnTo>
                <a:lnTo>
                  <a:pt x="929" y="1877"/>
                </a:lnTo>
                <a:lnTo>
                  <a:pt x="929" y="1878"/>
                </a:lnTo>
                <a:lnTo>
                  <a:pt x="929" y="1880"/>
                </a:lnTo>
                <a:lnTo>
                  <a:pt x="929" y="1881"/>
                </a:lnTo>
                <a:lnTo>
                  <a:pt x="929" y="1882"/>
                </a:lnTo>
                <a:lnTo>
                  <a:pt x="929" y="1883"/>
                </a:lnTo>
                <a:lnTo>
                  <a:pt x="929" y="1884"/>
                </a:lnTo>
                <a:lnTo>
                  <a:pt x="929" y="1885"/>
                </a:lnTo>
                <a:lnTo>
                  <a:pt x="929" y="1886"/>
                </a:lnTo>
                <a:lnTo>
                  <a:pt x="929" y="1888"/>
                </a:lnTo>
                <a:lnTo>
                  <a:pt x="929" y="1889"/>
                </a:lnTo>
                <a:lnTo>
                  <a:pt x="929" y="1890"/>
                </a:lnTo>
                <a:lnTo>
                  <a:pt x="929" y="1891"/>
                </a:lnTo>
                <a:lnTo>
                  <a:pt x="929" y="1892"/>
                </a:lnTo>
                <a:lnTo>
                  <a:pt x="929" y="1893"/>
                </a:lnTo>
                <a:lnTo>
                  <a:pt x="929" y="1895"/>
                </a:lnTo>
                <a:lnTo>
                  <a:pt x="927" y="1895"/>
                </a:lnTo>
                <a:lnTo>
                  <a:pt x="925" y="1895"/>
                </a:lnTo>
                <a:lnTo>
                  <a:pt x="922" y="1895"/>
                </a:lnTo>
                <a:lnTo>
                  <a:pt x="921" y="1895"/>
                </a:lnTo>
                <a:lnTo>
                  <a:pt x="920" y="1895"/>
                </a:lnTo>
                <a:lnTo>
                  <a:pt x="918" y="1895"/>
                </a:lnTo>
                <a:lnTo>
                  <a:pt x="918" y="1897"/>
                </a:lnTo>
                <a:lnTo>
                  <a:pt x="918" y="1898"/>
                </a:lnTo>
                <a:lnTo>
                  <a:pt x="918" y="1899"/>
                </a:lnTo>
                <a:lnTo>
                  <a:pt x="920" y="1899"/>
                </a:lnTo>
                <a:lnTo>
                  <a:pt x="920" y="1900"/>
                </a:lnTo>
                <a:lnTo>
                  <a:pt x="920" y="1901"/>
                </a:lnTo>
                <a:lnTo>
                  <a:pt x="920" y="1902"/>
                </a:lnTo>
                <a:lnTo>
                  <a:pt x="917" y="1902"/>
                </a:lnTo>
                <a:lnTo>
                  <a:pt x="917" y="1903"/>
                </a:lnTo>
                <a:lnTo>
                  <a:pt x="916" y="1903"/>
                </a:lnTo>
                <a:lnTo>
                  <a:pt x="915" y="1903"/>
                </a:lnTo>
                <a:lnTo>
                  <a:pt x="915" y="1902"/>
                </a:lnTo>
                <a:lnTo>
                  <a:pt x="914" y="1902"/>
                </a:lnTo>
                <a:lnTo>
                  <a:pt x="913" y="1902"/>
                </a:lnTo>
                <a:lnTo>
                  <a:pt x="912" y="1903"/>
                </a:lnTo>
                <a:lnTo>
                  <a:pt x="910" y="1903"/>
                </a:lnTo>
                <a:lnTo>
                  <a:pt x="909" y="1903"/>
                </a:lnTo>
                <a:lnTo>
                  <a:pt x="908" y="1903"/>
                </a:lnTo>
                <a:lnTo>
                  <a:pt x="907" y="1903"/>
                </a:lnTo>
                <a:lnTo>
                  <a:pt x="906" y="1903"/>
                </a:lnTo>
                <a:lnTo>
                  <a:pt x="905" y="1903"/>
                </a:lnTo>
                <a:lnTo>
                  <a:pt x="905" y="1902"/>
                </a:lnTo>
                <a:lnTo>
                  <a:pt x="905" y="1901"/>
                </a:lnTo>
                <a:lnTo>
                  <a:pt x="906" y="1900"/>
                </a:lnTo>
                <a:lnTo>
                  <a:pt x="906" y="1899"/>
                </a:lnTo>
                <a:lnTo>
                  <a:pt x="906" y="1898"/>
                </a:lnTo>
                <a:lnTo>
                  <a:pt x="906" y="1897"/>
                </a:lnTo>
                <a:lnTo>
                  <a:pt x="906" y="1895"/>
                </a:lnTo>
                <a:lnTo>
                  <a:pt x="906" y="1894"/>
                </a:lnTo>
                <a:lnTo>
                  <a:pt x="905" y="1894"/>
                </a:lnTo>
                <a:lnTo>
                  <a:pt x="904" y="1894"/>
                </a:lnTo>
                <a:lnTo>
                  <a:pt x="903" y="1894"/>
                </a:lnTo>
                <a:lnTo>
                  <a:pt x="903" y="1892"/>
                </a:lnTo>
                <a:lnTo>
                  <a:pt x="903" y="1891"/>
                </a:lnTo>
                <a:lnTo>
                  <a:pt x="903" y="1890"/>
                </a:lnTo>
                <a:lnTo>
                  <a:pt x="903" y="1889"/>
                </a:lnTo>
                <a:lnTo>
                  <a:pt x="903" y="1888"/>
                </a:lnTo>
                <a:lnTo>
                  <a:pt x="901" y="1888"/>
                </a:lnTo>
                <a:lnTo>
                  <a:pt x="900" y="1888"/>
                </a:lnTo>
                <a:lnTo>
                  <a:pt x="899" y="1888"/>
                </a:lnTo>
                <a:lnTo>
                  <a:pt x="898" y="1888"/>
                </a:lnTo>
                <a:lnTo>
                  <a:pt x="898" y="1886"/>
                </a:lnTo>
                <a:lnTo>
                  <a:pt x="897" y="1886"/>
                </a:lnTo>
                <a:lnTo>
                  <a:pt x="896" y="1886"/>
                </a:lnTo>
                <a:lnTo>
                  <a:pt x="895" y="1886"/>
                </a:lnTo>
                <a:lnTo>
                  <a:pt x="893" y="1886"/>
                </a:lnTo>
                <a:lnTo>
                  <a:pt x="892" y="1886"/>
                </a:lnTo>
                <a:lnTo>
                  <a:pt x="892" y="1883"/>
                </a:lnTo>
                <a:lnTo>
                  <a:pt x="892" y="1882"/>
                </a:lnTo>
                <a:lnTo>
                  <a:pt x="892" y="1881"/>
                </a:lnTo>
                <a:lnTo>
                  <a:pt x="891" y="1880"/>
                </a:lnTo>
                <a:lnTo>
                  <a:pt x="891" y="1882"/>
                </a:lnTo>
                <a:lnTo>
                  <a:pt x="891" y="1883"/>
                </a:lnTo>
                <a:lnTo>
                  <a:pt x="890" y="1882"/>
                </a:lnTo>
                <a:lnTo>
                  <a:pt x="889" y="1882"/>
                </a:lnTo>
                <a:lnTo>
                  <a:pt x="888" y="1881"/>
                </a:lnTo>
                <a:lnTo>
                  <a:pt x="887" y="1880"/>
                </a:lnTo>
                <a:lnTo>
                  <a:pt x="886" y="1878"/>
                </a:lnTo>
                <a:lnTo>
                  <a:pt x="884" y="1877"/>
                </a:lnTo>
                <a:lnTo>
                  <a:pt x="883" y="1876"/>
                </a:lnTo>
                <a:lnTo>
                  <a:pt x="882" y="1876"/>
                </a:lnTo>
                <a:lnTo>
                  <a:pt x="883" y="1875"/>
                </a:lnTo>
                <a:lnTo>
                  <a:pt x="884" y="1873"/>
                </a:lnTo>
                <a:lnTo>
                  <a:pt x="887" y="1870"/>
                </a:lnTo>
                <a:lnTo>
                  <a:pt x="888" y="1869"/>
                </a:lnTo>
                <a:lnTo>
                  <a:pt x="888" y="1868"/>
                </a:lnTo>
                <a:lnTo>
                  <a:pt x="889" y="1867"/>
                </a:lnTo>
                <a:lnTo>
                  <a:pt x="890" y="1866"/>
                </a:lnTo>
                <a:lnTo>
                  <a:pt x="890" y="1865"/>
                </a:lnTo>
                <a:lnTo>
                  <a:pt x="891" y="1864"/>
                </a:lnTo>
                <a:lnTo>
                  <a:pt x="891" y="1863"/>
                </a:lnTo>
                <a:lnTo>
                  <a:pt x="892" y="1864"/>
                </a:lnTo>
                <a:lnTo>
                  <a:pt x="895" y="1861"/>
                </a:lnTo>
                <a:lnTo>
                  <a:pt x="893" y="1861"/>
                </a:lnTo>
                <a:lnTo>
                  <a:pt x="895" y="1859"/>
                </a:lnTo>
                <a:lnTo>
                  <a:pt x="893" y="1858"/>
                </a:lnTo>
                <a:lnTo>
                  <a:pt x="892" y="1857"/>
                </a:lnTo>
                <a:lnTo>
                  <a:pt x="891" y="1857"/>
                </a:lnTo>
                <a:lnTo>
                  <a:pt x="891" y="1856"/>
                </a:lnTo>
                <a:lnTo>
                  <a:pt x="890" y="1856"/>
                </a:lnTo>
                <a:lnTo>
                  <a:pt x="889" y="1855"/>
                </a:lnTo>
                <a:lnTo>
                  <a:pt x="888" y="1855"/>
                </a:lnTo>
                <a:lnTo>
                  <a:pt x="888" y="1853"/>
                </a:lnTo>
                <a:lnTo>
                  <a:pt x="887" y="1853"/>
                </a:lnTo>
                <a:lnTo>
                  <a:pt x="887" y="1852"/>
                </a:lnTo>
                <a:lnTo>
                  <a:pt x="886" y="1852"/>
                </a:lnTo>
                <a:lnTo>
                  <a:pt x="884" y="1851"/>
                </a:lnTo>
                <a:lnTo>
                  <a:pt x="883" y="1850"/>
                </a:lnTo>
                <a:lnTo>
                  <a:pt x="881" y="1849"/>
                </a:lnTo>
                <a:lnTo>
                  <a:pt x="880" y="1848"/>
                </a:lnTo>
                <a:lnTo>
                  <a:pt x="880" y="1847"/>
                </a:lnTo>
                <a:lnTo>
                  <a:pt x="881" y="1843"/>
                </a:lnTo>
                <a:lnTo>
                  <a:pt x="881" y="1842"/>
                </a:lnTo>
                <a:lnTo>
                  <a:pt x="881" y="1840"/>
                </a:lnTo>
                <a:lnTo>
                  <a:pt x="881" y="1838"/>
                </a:lnTo>
                <a:lnTo>
                  <a:pt x="882" y="1835"/>
                </a:lnTo>
                <a:lnTo>
                  <a:pt x="882" y="1834"/>
                </a:lnTo>
                <a:lnTo>
                  <a:pt x="881" y="1833"/>
                </a:lnTo>
                <a:lnTo>
                  <a:pt x="880" y="1834"/>
                </a:lnTo>
                <a:lnTo>
                  <a:pt x="872" y="1843"/>
                </a:lnTo>
                <a:lnTo>
                  <a:pt x="872" y="1842"/>
                </a:lnTo>
                <a:lnTo>
                  <a:pt x="871" y="1843"/>
                </a:lnTo>
                <a:lnTo>
                  <a:pt x="870" y="1843"/>
                </a:lnTo>
                <a:lnTo>
                  <a:pt x="869" y="1846"/>
                </a:lnTo>
                <a:lnTo>
                  <a:pt x="866" y="1848"/>
                </a:lnTo>
                <a:lnTo>
                  <a:pt x="866" y="1849"/>
                </a:lnTo>
                <a:lnTo>
                  <a:pt x="865" y="1850"/>
                </a:lnTo>
                <a:lnTo>
                  <a:pt x="864" y="1851"/>
                </a:lnTo>
                <a:lnTo>
                  <a:pt x="863" y="1852"/>
                </a:lnTo>
                <a:lnTo>
                  <a:pt x="863" y="1853"/>
                </a:lnTo>
                <a:lnTo>
                  <a:pt x="862" y="1853"/>
                </a:lnTo>
                <a:lnTo>
                  <a:pt x="858" y="1858"/>
                </a:lnTo>
                <a:lnTo>
                  <a:pt x="857" y="1859"/>
                </a:lnTo>
                <a:lnTo>
                  <a:pt x="856" y="1861"/>
                </a:lnTo>
                <a:lnTo>
                  <a:pt x="854" y="1861"/>
                </a:lnTo>
                <a:lnTo>
                  <a:pt x="853" y="1861"/>
                </a:lnTo>
                <a:lnTo>
                  <a:pt x="852" y="1861"/>
                </a:lnTo>
                <a:lnTo>
                  <a:pt x="850" y="1861"/>
                </a:lnTo>
                <a:lnTo>
                  <a:pt x="849" y="1861"/>
                </a:lnTo>
                <a:lnTo>
                  <a:pt x="848" y="1861"/>
                </a:lnTo>
                <a:lnTo>
                  <a:pt x="847" y="1861"/>
                </a:lnTo>
                <a:lnTo>
                  <a:pt x="846" y="1861"/>
                </a:lnTo>
                <a:lnTo>
                  <a:pt x="845" y="1861"/>
                </a:lnTo>
                <a:lnTo>
                  <a:pt x="845" y="1860"/>
                </a:lnTo>
                <a:lnTo>
                  <a:pt x="846" y="1860"/>
                </a:lnTo>
                <a:lnTo>
                  <a:pt x="847" y="1859"/>
                </a:lnTo>
                <a:lnTo>
                  <a:pt x="848" y="1857"/>
                </a:lnTo>
                <a:lnTo>
                  <a:pt x="850" y="1855"/>
                </a:lnTo>
                <a:lnTo>
                  <a:pt x="853" y="1852"/>
                </a:lnTo>
                <a:lnTo>
                  <a:pt x="854" y="1850"/>
                </a:lnTo>
                <a:lnTo>
                  <a:pt x="853" y="1849"/>
                </a:lnTo>
                <a:lnTo>
                  <a:pt x="852" y="1849"/>
                </a:lnTo>
                <a:lnTo>
                  <a:pt x="850" y="1849"/>
                </a:lnTo>
                <a:lnTo>
                  <a:pt x="849" y="1849"/>
                </a:lnTo>
                <a:lnTo>
                  <a:pt x="848" y="1849"/>
                </a:lnTo>
                <a:lnTo>
                  <a:pt x="847" y="1849"/>
                </a:lnTo>
                <a:lnTo>
                  <a:pt x="847" y="1848"/>
                </a:lnTo>
                <a:lnTo>
                  <a:pt x="846" y="1848"/>
                </a:lnTo>
                <a:lnTo>
                  <a:pt x="845" y="1848"/>
                </a:lnTo>
                <a:lnTo>
                  <a:pt x="844" y="1848"/>
                </a:lnTo>
                <a:lnTo>
                  <a:pt x="842" y="1848"/>
                </a:lnTo>
                <a:lnTo>
                  <a:pt x="841" y="1848"/>
                </a:lnTo>
                <a:lnTo>
                  <a:pt x="840" y="1848"/>
                </a:lnTo>
                <a:lnTo>
                  <a:pt x="840" y="1847"/>
                </a:lnTo>
                <a:lnTo>
                  <a:pt x="839" y="1847"/>
                </a:lnTo>
                <a:lnTo>
                  <a:pt x="838" y="1847"/>
                </a:lnTo>
                <a:lnTo>
                  <a:pt x="837" y="1847"/>
                </a:lnTo>
                <a:lnTo>
                  <a:pt x="836" y="1847"/>
                </a:lnTo>
                <a:lnTo>
                  <a:pt x="834" y="1847"/>
                </a:lnTo>
                <a:lnTo>
                  <a:pt x="834" y="1846"/>
                </a:lnTo>
                <a:lnTo>
                  <a:pt x="833" y="1846"/>
                </a:lnTo>
                <a:lnTo>
                  <a:pt x="832" y="1846"/>
                </a:lnTo>
                <a:lnTo>
                  <a:pt x="830" y="1846"/>
                </a:lnTo>
                <a:lnTo>
                  <a:pt x="829" y="1846"/>
                </a:lnTo>
                <a:lnTo>
                  <a:pt x="828" y="1846"/>
                </a:lnTo>
                <a:lnTo>
                  <a:pt x="827" y="1846"/>
                </a:lnTo>
                <a:lnTo>
                  <a:pt x="825" y="1846"/>
                </a:lnTo>
                <a:lnTo>
                  <a:pt x="824" y="1846"/>
                </a:lnTo>
                <a:lnTo>
                  <a:pt x="823" y="1846"/>
                </a:lnTo>
                <a:lnTo>
                  <a:pt x="822" y="1846"/>
                </a:lnTo>
                <a:lnTo>
                  <a:pt x="820" y="1846"/>
                </a:lnTo>
                <a:lnTo>
                  <a:pt x="819" y="1846"/>
                </a:lnTo>
                <a:lnTo>
                  <a:pt x="817" y="1846"/>
                </a:lnTo>
                <a:lnTo>
                  <a:pt x="816" y="1846"/>
                </a:lnTo>
                <a:lnTo>
                  <a:pt x="814" y="1846"/>
                </a:lnTo>
                <a:lnTo>
                  <a:pt x="813" y="1846"/>
                </a:lnTo>
                <a:lnTo>
                  <a:pt x="812" y="1847"/>
                </a:lnTo>
                <a:lnTo>
                  <a:pt x="810" y="1850"/>
                </a:lnTo>
                <a:lnTo>
                  <a:pt x="808" y="1849"/>
                </a:lnTo>
                <a:lnTo>
                  <a:pt x="807" y="1849"/>
                </a:lnTo>
                <a:lnTo>
                  <a:pt x="806" y="1849"/>
                </a:lnTo>
                <a:lnTo>
                  <a:pt x="806" y="1847"/>
                </a:lnTo>
                <a:lnTo>
                  <a:pt x="806" y="1844"/>
                </a:lnTo>
                <a:lnTo>
                  <a:pt x="806" y="1843"/>
                </a:lnTo>
                <a:lnTo>
                  <a:pt x="806" y="1842"/>
                </a:lnTo>
                <a:lnTo>
                  <a:pt x="806" y="1839"/>
                </a:lnTo>
                <a:lnTo>
                  <a:pt x="806" y="1838"/>
                </a:lnTo>
                <a:lnTo>
                  <a:pt x="807" y="1835"/>
                </a:lnTo>
                <a:lnTo>
                  <a:pt x="805" y="1835"/>
                </a:lnTo>
                <a:lnTo>
                  <a:pt x="804" y="1835"/>
                </a:lnTo>
                <a:lnTo>
                  <a:pt x="803" y="1835"/>
                </a:lnTo>
                <a:lnTo>
                  <a:pt x="800" y="1835"/>
                </a:lnTo>
                <a:lnTo>
                  <a:pt x="799" y="1835"/>
                </a:lnTo>
                <a:lnTo>
                  <a:pt x="797" y="1835"/>
                </a:lnTo>
                <a:lnTo>
                  <a:pt x="796" y="1835"/>
                </a:lnTo>
                <a:lnTo>
                  <a:pt x="795" y="1835"/>
                </a:lnTo>
                <a:lnTo>
                  <a:pt x="794" y="1835"/>
                </a:lnTo>
                <a:lnTo>
                  <a:pt x="791" y="1835"/>
                </a:lnTo>
                <a:lnTo>
                  <a:pt x="790" y="1835"/>
                </a:lnTo>
                <a:lnTo>
                  <a:pt x="789" y="1835"/>
                </a:lnTo>
                <a:lnTo>
                  <a:pt x="787" y="1835"/>
                </a:lnTo>
                <a:lnTo>
                  <a:pt x="786" y="1835"/>
                </a:lnTo>
                <a:lnTo>
                  <a:pt x="785" y="1835"/>
                </a:lnTo>
                <a:lnTo>
                  <a:pt x="785" y="1834"/>
                </a:lnTo>
                <a:lnTo>
                  <a:pt x="785" y="1833"/>
                </a:lnTo>
                <a:lnTo>
                  <a:pt x="785" y="1832"/>
                </a:lnTo>
                <a:lnTo>
                  <a:pt x="785" y="1830"/>
                </a:lnTo>
                <a:lnTo>
                  <a:pt x="786" y="1827"/>
                </a:lnTo>
                <a:lnTo>
                  <a:pt x="785" y="1826"/>
                </a:lnTo>
                <a:lnTo>
                  <a:pt x="783" y="1826"/>
                </a:lnTo>
                <a:lnTo>
                  <a:pt x="782" y="1825"/>
                </a:lnTo>
                <a:lnTo>
                  <a:pt x="782" y="1824"/>
                </a:lnTo>
                <a:lnTo>
                  <a:pt x="782" y="1823"/>
                </a:lnTo>
                <a:lnTo>
                  <a:pt x="782" y="1822"/>
                </a:lnTo>
                <a:lnTo>
                  <a:pt x="782" y="1821"/>
                </a:lnTo>
                <a:lnTo>
                  <a:pt x="769" y="1819"/>
                </a:lnTo>
                <a:lnTo>
                  <a:pt x="768" y="1819"/>
                </a:lnTo>
                <a:lnTo>
                  <a:pt x="766" y="1819"/>
                </a:lnTo>
                <a:lnTo>
                  <a:pt x="765" y="1819"/>
                </a:lnTo>
                <a:lnTo>
                  <a:pt x="764" y="1821"/>
                </a:lnTo>
                <a:lnTo>
                  <a:pt x="763" y="1821"/>
                </a:lnTo>
                <a:lnTo>
                  <a:pt x="762" y="1821"/>
                </a:lnTo>
                <a:lnTo>
                  <a:pt x="761" y="1821"/>
                </a:lnTo>
                <a:lnTo>
                  <a:pt x="760" y="1821"/>
                </a:lnTo>
                <a:lnTo>
                  <a:pt x="759" y="1821"/>
                </a:lnTo>
                <a:lnTo>
                  <a:pt x="757" y="1821"/>
                </a:lnTo>
                <a:lnTo>
                  <a:pt x="756" y="1821"/>
                </a:lnTo>
                <a:lnTo>
                  <a:pt x="755" y="1821"/>
                </a:lnTo>
                <a:lnTo>
                  <a:pt x="754" y="1821"/>
                </a:lnTo>
                <a:lnTo>
                  <a:pt x="753" y="1821"/>
                </a:lnTo>
                <a:lnTo>
                  <a:pt x="753" y="1819"/>
                </a:lnTo>
                <a:lnTo>
                  <a:pt x="752" y="1819"/>
                </a:lnTo>
                <a:lnTo>
                  <a:pt x="751" y="1819"/>
                </a:lnTo>
                <a:lnTo>
                  <a:pt x="749" y="1819"/>
                </a:lnTo>
                <a:lnTo>
                  <a:pt x="748" y="1819"/>
                </a:lnTo>
                <a:lnTo>
                  <a:pt x="747" y="1818"/>
                </a:lnTo>
                <a:lnTo>
                  <a:pt x="746" y="1818"/>
                </a:lnTo>
                <a:lnTo>
                  <a:pt x="745" y="1818"/>
                </a:lnTo>
                <a:lnTo>
                  <a:pt x="744" y="1818"/>
                </a:lnTo>
                <a:lnTo>
                  <a:pt x="743" y="1817"/>
                </a:lnTo>
                <a:lnTo>
                  <a:pt x="741" y="1817"/>
                </a:lnTo>
                <a:lnTo>
                  <a:pt x="740" y="1817"/>
                </a:lnTo>
                <a:lnTo>
                  <a:pt x="739" y="1817"/>
                </a:lnTo>
                <a:lnTo>
                  <a:pt x="739" y="1816"/>
                </a:lnTo>
                <a:lnTo>
                  <a:pt x="738" y="1816"/>
                </a:lnTo>
                <a:lnTo>
                  <a:pt x="737" y="1816"/>
                </a:lnTo>
                <a:lnTo>
                  <a:pt x="736" y="1816"/>
                </a:lnTo>
                <a:lnTo>
                  <a:pt x="735" y="1815"/>
                </a:lnTo>
                <a:lnTo>
                  <a:pt x="734" y="1815"/>
                </a:lnTo>
                <a:lnTo>
                  <a:pt x="732" y="1814"/>
                </a:lnTo>
                <a:lnTo>
                  <a:pt x="730" y="1814"/>
                </a:lnTo>
                <a:lnTo>
                  <a:pt x="729" y="1813"/>
                </a:lnTo>
                <a:lnTo>
                  <a:pt x="726" y="1811"/>
                </a:lnTo>
                <a:lnTo>
                  <a:pt x="724" y="1811"/>
                </a:lnTo>
                <a:lnTo>
                  <a:pt x="721" y="1810"/>
                </a:lnTo>
                <a:lnTo>
                  <a:pt x="721" y="1808"/>
                </a:lnTo>
                <a:lnTo>
                  <a:pt x="721" y="1807"/>
                </a:lnTo>
                <a:lnTo>
                  <a:pt x="721" y="1806"/>
                </a:lnTo>
                <a:lnTo>
                  <a:pt x="721" y="1804"/>
                </a:lnTo>
                <a:lnTo>
                  <a:pt x="721" y="1802"/>
                </a:lnTo>
                <a:lnTo>
                  <a:pt x="721" y="1800"/>
                </a:lnTo>
                <a:lnTo>
                  <a:pt x="722" y="1796"/>
                </a:lnTo>
                <a:lnTo>
                  <a:pt x="722" y="1792"/>
                </a:lnTo>
                <a:lnTo>
                  <a:pt x="722" y="1789"/>
                </a:lnTo>
                <a:lnTo>
                  <a:pt x="722" y="1788"/>
                </a:lnTo>
                <a:lnTo>
                  <a:pt x="722" y="1787"/>
                </a:lnTo>
                <a:lnTo>
                  <a:pt x="722" y="1783"/>
                </a:lnTo>
                <a:lnTo>
                  <a:pt x="728" y="1784"/>
                </a:lnTo>
                <a:lnTo>
                  <a:pt x="728" y="1779"/>
                </a:lnTo>
                <a:lnTo>
                  <a:pt x="729" y="1771"/>
                </a:lnTo>
                <a:lnTo>
                  <a:pt x="729" y="1765"/>
                </a:lnTo>
                <a:lnTo>
                  <a:pt x="730" y="1755"/>
                </a:lnTo>
                <a:lnTo>
                  <a:pt x="736" y="1757"/>
                </a:lnTo>
                <a:lnTo>
                  <a:pt x="736" y="1756"/>
                </a:lnTo>
                <a:lnTo>
                  <a:pt x="736" y="1755"/>
                </a:lnTo>
                <a:lnTo>
                  <a:pt x="736" y="1751"/>
                </a:lnTo>
                <a:lnTo>
                  <a:pt x="736" y="1749"/>
                </a:lnTo>
                <a:lnTo>
                  <a:pt x="736" y="1748"/>
                </a:lnTo>
                <a:lnTo>
                  <a:pt x="736" y="1747"/>
                </a:lnTo>
                <a:lnTo>
                  <a:pt x="736" y="1746"/>
                </a:lnTo>
                <a:lnTo>
                  <a:pt x="736" y="1745"/>
                </a:lnTo>
                <a:lnTo>
                  <a:pt x="736" y="1743"/>
                </a:lnTo>
                <a:lnTo>
                  <a:pt x="737" y="1742"/>
                </a:lnTo>
                <a:lnTo>
                  <a:pt x="737" y="1741"/>
                </a:lnTo>
                <a:lnTo>
                  <a:pt x="736" y="1741"/>
                </a:lnTo>
                <a:lnTo>
                  <a:pt x="735" y="1741"/>
                </a:lnTo>
                <a:lnTo>
                  <a:pt x="734" y="1741"/>
                </a:lnTo>
                <a:lnTo>
                  <a:pt x="734" y="1740"/>
                </a:lnTo>
                <a:lnTo>
                  <a:pt x="732" y="1740"/>
                </a:lnTo>
                <a:lnTo>
                  <a:pt x="731" y="1740"/>
                </a:lnTo>
                <a:lnTo>
                  <a:pt x="730" y="1740"/>
                </a:lnTo>
                <a:lnTo>
                  <a:pt x="729" y="1740"/>
                </a:lnTo>
                <a:lnTo>
                  <a:pt x="728" y="1740"/>
                </a:lnTo>
                <a:lnTo>
                  <a:pt x="727" y="1740"/>
                </a:lnTo>
                <a:lnTo>
                  <a:pt x="726" y="1740"/>
                </a:lnTo>
                <a:lnTo>
                  <a:pt x="724" y="1740"/>
                </a:lnTo>
                <a:lnTo>
                  <a:pt x="723" y="1740"/>
                </a:lnTo>
                <a:lnTo>
                  <a:pt x="722" y="1740"/>
                </a:lnTo>
                <a:lnTo>
                  <a:pt x="721" y="1740"/>
                </a:lnTo>
                <a:lnTo>
                  <a:pt x="719" y="1740"/>
                </a:lnTo>
                <a:lnTo>
                  <a:pt x="718" y="1740"/>
                </a:lnTo>
                <a:lnTo>
                  <a:pt x="717" y="1740"/>
                </a:lnTo>
                <a:lnTo>
                  <a:pt x="717" y="1738"/>
                </a:lnTo>
                <a:lnTo>
                  <a:pt x="717" y="1735"/>
                </a:lnTo>
                <a:lnTo>
                  <a:pt x="717" y="1734"/>
                </a:lnTo>
                <a:lnTo>
                  <a:pt x="717" y="1733"/>
                </a:lnTo>
                <a:lnTo>
                  <a:pt x="715" y="1733"/>
                </a:lnTo>
                <a:lnTo>
                  <a:pt x="714" y="1733"/>
                </a:lnTo>
                <a:lnTo>
                  <a:pt x="713" y="1733"/>
                </a:lnTo>
                <a:lnTo>
                  <a:pt x="712" y="1732"/>
                </a:lnTo>
                <a:lnTo>
                  <a:pt x="711" y="1732"/>
                </a:lnTo>
                <a:lnTo>
                  <a:pt x="710" y="1732"/>
                </a:lnTo>
                <a:lnTo>
                  <a:pt x="709" y="1732"/>
                </a:lnTo>
                <a:lnTo>
                  <a:pt x="707" y="1732"/>
                </a:lnTo>
                <a:lnTo>
                  <a:pt x="706" y="1732"/>
                </a:lnTo>
                <a:lnTo>
                  <a:pt x="707" y="1730"/>
                </a:lnTo>
                <a:lnTo>
                  <a:pt x="707" y="1728"/>
                </a:lnTo>
                <a:lnTo>
                  <a:pt x="707" y="1726"/>
                </a:lnTo>
                <a:lnTo>
                  <a:pt x="709" y="1728"/>
                </a:lnTo>
                <a:lnTo>
                  <a:pt x="710" y="1728"/>
                </a:lnTo>
                <a:lnTo>
                  <a:pt x="736" y="1728"/>
                </a:lnTo>
                <a:lnTo>
                  <a:pt x="757" y="1729"/>
                </a:lnTo>
                <a:lnTo>
                  <a:pt x="756" y="1733"/>
                </a:lnTo>
                <a:lnTo>
                  <a:pt x="756" y="1737"/>
                </a:lnTo>
                <a:lnTo>
                  <a:pt x="756" y="1738"/>
                </a:lnTo>
                <a:lnTo>
                  <a:pt x="756" y="1741"/>
                </a:lnTo>
                <a:lnTo>
                  <a:pt x="756" y="1742"/>
                </a:lnTo>
                <a:lnTo>
                  <a:pt x="757" y="1742"/>
                </a:lnTo>
                <a:lnTo>
                  <a:pt x="759" y="1742"/>
                </a:lnTo>
                <a:lnTo>
                  <a:pt x="760" y="1742"/>
                </a:lnTo>
                <a:lnTo>
                  <a:pt x="761" y="1742"/>
                </a:lnTo>
                <a:lnTo>
                  <a:pt x="762" y="1742"/>
                </a:lnTo>
                <a:lnTo>
                  <a:pt x="763" y="1742"/>
                </a:lnTo>
                <a:lnTo>
                  <a:pt x="764" y="1742"/>
                </a:lnTo>
                <a:lnTo>
                  <a:pt x="765" y="1742"/>
                </a:lnTo>
                <a:lnTo>
                  <a:pt x="768" y="1743"/>
                </a:lnTo>
                <a:lnTo>
                  <a:pt x="769" y="1743"/>
                </a:lnTo>
                <a:lnTo>
                  <a:pt x="770" y="1743"/>
                </a:lnTo>
                <a:lnTo>
                  <a:pt x="771" y="1743"/>
                </a:lnTo>
                <a:lnTo>
                  <a:pt x="772" y="1743"/>
                </a:lnTo>
                <a:lnTo>
                  <a:pt x="773" y="1743"/>
                </a:lnTo>
                <a:lnTo>
                  <a:pt x="774" y="1743"/>
                </a:lnTo>
                <a:lnTo>
                  <a:pt x="776" y="1743"/>
                </a:lnTo>
                <a:lnTo>
                  <a:pt x="777" y="1743"/>
                </a:lnTo>
                <a:lnTo>
                  <a:pt x="778" y="1743"/>
                </a:lnTo>
                <a:lnTo>
                  <a:pt x="780" y="1743"/>
                </a:lnTo>
                <a:lnTo>
                  <a:pt x="781" y="1743"/>
                </a:lnTo>
                <a:lnTo>
                  <a:pt x="782" y="1743"/>
                </a:lnTo>
                <a:lnTo>
                  <a:pt x="782" y="1745"/>
                </a:lnTo>
                <a:lnTo>
                  <a:pt x="782" y="1743"/>
                </a:lnTo>
                <a:lnTo>
                  <a:pt x="783" y="1742"/>
                </a:lnTo>
                <a:lnTo>
                  <a:pt x="783" y="1741"/>
                </a:lnTo>
                <a:lnTo>
                  <a:pt x="783" y="1740"/>
                </a:lnTo>
                <a:lnTo>
                  <a:pt x="783" y="1739"/>
                </a:lnTo>
                <a:lnTo>
                  <a:pt x="783" y="1738"/>
                </a:lnTo>
                <a:lnTo>
                  <a:pt x="783" y="1735"/>
                </a:lnTo>
                <a:lnTo>
                  <a:pt x="783" y="1734"/>
                </a:lnTo>
                <a:lnTo>
                  <a:pt x="783" y="1733"/>
                </a:lnTo>
                <a:lnTo>
                  <a:pt x="783" y="1732"/>
                </a:lnTo>
                <a:lnTo>
                  <a:pt x="783" y="1731"/>
                </a:lnTo>
                <a:lnTo>
                  <a:pt x="783" y="1730"/>
                </a:lnTo>
                <a:lnTo>
                  <a:pt x="783" y="1729"/>
                </a:lnTo>
                <a:lnTo>
                  <a:pt x="783" y="1728"/>
                </a:lnTo>
                <a:lnTo>
                  <a:pt x="783" y="1725"/>
                </a:lnTo>
                <a:lnTo>
                  <a:pt x="783" y="1724"/>
                </a:lnTo>
                <a:lnTo>
                  <a:pt x="783" y="1722"/>
                </a:lnTo>
                <a:lnTo>
                  <a:pt x="783" y="1721"/>
                </a:lnTo>
                <a:lnTo>
                  <a:pt x="783" y="1720"/>
                </a:lnTo>
                <a:lnTo>
                  <a:pt x="783" y="1718"/>
                </a:lnTo>
                <a:lnTo>
                  <a:pt x="783" y="1717"/>
                </a:lnTo>
                <a:lnTo>
                  <a:pt x="783" y="1716"/>
                </a:lnTo>
                <a:lnTo>
                  <a:pt x="783" y="1715"/>
                </a:lnTo>
                <a:lnTo>
                  <a:pt x="783" y="1712"/>
                </a:lnTo>
                <a:lnTo>
                  <a:pt x="783" y="1711"/>
                </a:lnTo>
                <a:lnTo>
                  <a:pt x="783" y="1708"/>
                </a:lnTo>
                <a:lnTo>
                  <a:pt x="785" y="1706"/>
                </a:lnTo>
                <a:lnTo>
                  <a:pt x="785" y="1705"/>
                </a:lnTo>
                <a:lnTo>
                  <a:pt x="785" y="1704"/>
                </a:lnTo>
                <a:lnTo>
                  <a:pt x="785" y="1703"/>
                </a:lnTo>
                <a:lnTo>
                  <a:pt x="785" y="1701"/>
                </a:lnTo>
                <a:lnTo>
                  <a:pt x="785" y="1700"/>
                </a:lnTo>
                <a:lnTo>
                  <a:pt x="785" y="1698"/>
                </a:lnTo>
                <a:lnTo>
                  <a:pt x="785" y="1697"/>
                </a:lnTo>
                <a:lnTo>
                  <a:pt x="785" y="1696"/>
                </a:lnTo>
                <a:lnTo>
                  <a:pt x="785" y="1694"/>
                </a:lnTo>
                <a:lnTo>
                  <a:pt x="785" y="1692"/>
                </a:lnTo>
                <a:lnTo>
                  <a:pt x="785" y="1691"/>
                </a:lnTo>
                <a:lnTo>
                  <a:pt x="785" y="1690"/>
                </a:lnTo>
                <a:lnTo>
                  <a:pt x="785" y="1688"/>
                </a:lnTo>
                <a:lnTo>
                  <a:pt x="785" y="1687"/>
                </a:lnTo>
                <a:lnTo>
                  <a:pt x="783" y="1687"/>
                </a:lnTo>
                <a:lnTo>
                  <a:pt x="782" y="1687"/>
                </a:lnTo>
                <a:lnTo>
                  <a:pt x="781" y="1687"/>
                </a:lnTo>
                <a:lnTo>
                  <a:pt x="780" y="1687"/>
                </a:lnTo>
                <a:lnTo>
                  <a:pt x="779" y="1687"/>
                </a:lnTo>
                <a:lnTo>
                  <a:pt x="778" y="1687"/>
                </a:lnTo>
                <a:lnTo>
                  <a:pt x="777" y="1687"/>
                </a:lnTo>
                <a:lnTo>
                  <a:pt x="776" y="1687"/>
                </a:lnTo>
                <a:lnTo>
                  <a:pt x="774" y="1687"/>
                </a:lnTo>
                <a:lnTo>
                  <a:pt x="773" y="1687"/>
                </a:lnTo>
                <a:lnTo>
                  <a:pt x="771" y="1687"/>
                </a:lnTo>
                <a:lnTo>
                  <a:pt x="770" y="1687"/>
                </a:lnTo>
                <a:lnTo>
                  <a:pt x="769" y="1687"/>
                </a:lnTo>
                <a:lnTo>
                  <a:pt x="768" y="1687"/>
                </a:lnTo>
                <a:lnTo>
                  <a:pt x="766" y="1687"/>
                </a:lnTo>
                <a:lnTo>
                  <a:pt x="766" y="1686"/>
                </a:lnTo>
                <a:lnTo>
                  <a:pt x="766" y="1684"/>
                </a:lnTo>
                <a:lnTo>
                  <a:pt x="766" y="1682"/>
                </a:lnTo>
                <a:lnTo>
                  <a:pt x="766" y="1680"/>
                </a:lnTo>
                <a:lnTo>
                  <a:pt x="766" y="1679"/>
                </a:lnTo>
                <a:lnTo>
                  <a:pt x="768" y="1673"/>
                </a:lnTo>
                <a:lnTo>
                  <a:pt x="768" y="1671"/>
                </a:lnTo>
                <a:close/>
                <a:moveTo>
                  <a:pt x="1997" y="1682"/>
                </a:moveTo>
                <a:lnTo>
                  <a:pt x="2003" y="1684"/>
                </a:lnTo>
                <a:lnTo>
                  <a:pt x="2000" y="1689"/>
                </a:lnTo>
                <a:lnTo>
                  <a:pt x="1999" y="1689"/>
                </a:lnTo>
                <a:lnTo>
                  <a:pt x="2000" y="1690"/>
                </a:lnTo>
                <a:lnTo>
                  <a:pt x="2001" y="1690"/>
                </a:lnTo>
                <a:lnTo>
                  <a:pt x="2003" y="1691"/>
                </a:lnTo>
                <a:lnTo>
                  <a:pt x="2004" y="1691"/>
                </a:lnTo>
                <a:lnTo>
                  <a:pt x="2005" y="1692"/>
                </a:lnTo>
                <a:lnTo>
                  <a:pt x="2008" y="1694"/>
                </a:lnTo>
                <a:lnTo>
                  <a:pt x="2009" y="1694"/>
                </a:lnTo>
                <a:lnTo>
                  <a:pt x="2009" y="1696"/>
                </a:lnTo>
                <a:lnTo>
                  <a:pt x="2009" y="1699"/>
                </a:lnTo>
                <a:lnTo>
                  <a:pt x="2008" y="1701"/>
                </a:lnTo>
                <a:lnTo>
                  <a:pt x="2008" y="1704"/>
                </a:lnTo>
                <a:lnTo>
                  <a:pt x="2008" y="1717"/>
                </a:lnTo>
                <a:lnTo>
                  <a:pt x="2008" y="1720"/>
                </a:lnTo>
                <a:lnTo>
                  <a:pt x="2008" y="1722"/>
                </a:lnTo>
                <a:lnTo>
                  <a:pt x="2008" y="1726"/>
                </a:lnTo>
                <a:lnTo>
                  <a:pt x="2008" y="1728"/>
                </a:lnTo>
                <a:lnTo>
                  <a:pt x="2008" y="1729"/>
                </a:lnTo>
                <a:lnTo>
                  <a:pt x="2007" y="1729"/>
                </a:lnTo>
                <a:lnTo>
                  <a:pt x="2006" y="1728"/>
                </a:lnTo>
                <a:lnTo>
                  <a:pt x="2003" y="1728"/>
                </a:lnTo>
                <a:lnTo>
                  <a:pt x="2003" y="1725"/>
                </a:lnTo>
                <a:lnTo>
                  <a:pt x="2001" y="1725"/>
                </a:lnTo>
                <a:lnTo>
                  <a:pt x="2000" y="1725"/>
                </a:lnTo>
                <a:lnTo>
                  <a:pt x="1998" y="1725"/>
                </a:lnTo>
                <a:lnTo>
                  <a:pt x="1994" y="1725"/>
                </a:lnTo>
                <a:lnTo>
                  <a:pt x="1992" y="1725"/>
                </a:lnTo>
                <a:lnTo>
                  <a:pt x="1991" y="1725"/>
                </a:lnTo>
                <a:lnTo>
                  <a:pt x="1987" y="1724"/>
                </a:lnTo>
                <a:lnTo>
                  <a:pt x="1986" y="1724"/>
                </a:lnTo>
                <a:lnTo>
                  <a:pt x="1983" y="1724"/>
                </a:lnTo>
                <a:lnTo>
                  <a:pt x="1983" y="1728"/>
                </a:lnTo>
                <a:lnTo>
                  <a:pt x="1982" y="1733"/>
                </a:lnTo>
                <a:lnTo>
                  <a:pt x="1982" y="1734"/>
                </a:lnTo>
                <a:lnTo>
                  <a:pt x="1982" y="1735"/>
                </a:lnTo>
                <a:lnTo>
                  <a:pt x="1982" y="1737"/>
                </a:lnTo>
                <a:lnTo>
                  <a:pt x="1981" y="1737"/>
                </a:lnTo>
                <a:lnTo>
                  <a:pt x="1981" y="1738"/>
                </a:lnTo>
                <a:lnTo>
                  <a:pt x="1980" y="1738"/>
                </a:lnTo>
                <a:lnTo>
                  <a:pt x="1979" y="1738"/>
                </a:lnTo>
                <a:lnTo>
                  <a:pt x="1978" y="1738"/>
                </a:lnTo>
                <a:lnTo>
                  <a:pt x="1977" y="1738"/>
                </a:lnTo>
                <a:lnTo>
                  <a:pt x="1975" y="1738"/>
                </a:lnTo>
                <a:lnTo>
                  <a:pt x="1974" y="1738"/>
                </a:lnTo>
                <a:lnTo>
                  <a:pt x="1973" y="1738"/>
                </a:lnTo>
                <a:lnTo>
                  <a:pt x="1973" y="1739"/>
                </a:lnTo>
                <a:lnTo>
                  <a:pt x="1971" y="1739"/>
                </a:lnTo>
                <a:lnTo>
                  <a:pt x="1970" y="1740"/>
                </a:lnTo>
                <a:lnTo>
                  <a:pt x="1969" y="1740"/>
                </a:lnTo>
                <a:lnTo>
                  <a:pt x="1966" y="1740"/>
                </a:lnTo>
                <a:lnTo>
                  <a:pt x="1965" y="1741"/>
                </a:lnTo>
                <a:lnTo>
                  <a:pt x="1964" y="1741"/>
                </a:lnTo>
                <a:lnTo>
                  <a:pt x="1963" y="1741"/>
                </a:lnTo>
                <a:lnTo>
                  <a:pt x="1962" y="1742"/>
                </a:lnTo>
                <a:lnTo>
                  <a:pt x="1961" y="1742"/>
                </a:lnTo>
                <a:lnTo>
                  <a:pt x="1958" y="1743"/>
                </a:lnTo>
                <a:lnTo>
                  <a:pt x="1956" y="1743"/>
                </a:lnTo>
                <a:lnTo>
                  <a:pt x="1955" y="1745"/>
                </a:lnTo>
                <a:lnTo>
                  <a:pt x="1954" y="1745"/>
                </a:lnTo>
                <a:lnTo>
                  <a:pt x="1953" y="1745"/>
                </a:lnTo>
                <a:lnTo>
                  <a:pt x="1952" y="1746"/>
                </a:lnTo>
                <a:lnTo>
                  <a:pt x="1950" y="1746"/>
                </a:lnTo>
                <a:lnTo>
                  <a:pt x="1949" y="1746"/>
                </a:lnTo>
                <a:lnTo>
                  <a:pt x="1948" y="1747"/>
                </a:lnTo>
                <a:lnTo>
                  <a:pt x="1947" y="1747"/>
                </a:lnTo>
                <a:lnTo>
                  <a:pt x="1946" y="1747"/>
                </a:lnTo>
                <a:lnTo>
                  <a:pt x="1945" y="1748"/>
                </a:lnTo>
                <a:lnTo>
                  <a:pt x="1944" y="1748"/>
                </a:lnTo>
                <a:lnTo>
                  <a:pt x="1943" y="1748"/>
                </a:lnTo>
                <a:lnTo>
                  <a:pt x="1943" y="1749"/>
                </a:lnTo>
                <a:lnTo>
                  <a:pt x="1940" y="1749"/>
                </a:lnTo>
                <a:lnTo>
                  <a:pt x="1938" y="1750"/>
                </a:lnTo>
                <a:lnTo>
                  <a:pt x="1938" y="1749"/>
                </a:lnTo>
                <a:lnTo>
                  <a:pt x="1937" y="1749"/>
                </a:lnTo>
                <a:lnTo>
                  <a:pt x="1937" y="1748"/>
                </a:lnTo>
                <a:lnTo>
                  <a:pt x="1936" y="1747"/>
                </a:lnTo>
                <a:lnTo>
                  <a:pt x="1936" y="1746"/>
                </a:lnTo>
                <a:lnTo>
                  <a:pt x="1935" y="1745"/>
                </a:lnTo>
                <a:lnTo>
                  <a:pt x="1935" y="1743"/>
                </a:lnTo>
                <a:lnTo>
                  <a:pt x="1933" y="1742"/>
                </a:lnTo>
                <a:lnTo>
                  <a:pt x="1933" y="1741"/>
                </a:lnTo>
                <a:lnTo>
                  <a:pt x="1932" y="1741"/>
                </a:lnTo>
                <a:lnTo>
                  <a:pt x="1932" y="1740"/>
                </a:lnTo>
                <a:lnTo>
                  <a:pt x="1931" y="1739"/>
                </a:lnTo>
                <a:lnTo>
                  <a:pt x="1931" y="1738"/>
                </a:lnTo>
                <a:lnTo>
                  <a:pt x="1930" y="1738"/>
                </a:lnTo>
                <a:lnTo>
                  <a:pt x="1930" y="1737"/>
                </a:lnTo>
                <a:lnTo>
                  <a:pt x="1929" y="1737"/>
                </a:lnTo>
                <a:lnTo>
                  <a:pt x="1928" y="1735"/>
                </a:lnTo>
                <a:lnTo>
                  <a:pt x="1928" y="1734"/>
                </a:lnTo>
                <a:lnTo>
                  <a:pt x="1927" y="1734"/>
                </a:lnTo>
                <a:lnTo>
                  <a:pt x="1926" y="1733"/>
                </a:lnTo>
                <a:lnTo>
                  <a:pt x="1926" y="1732"/>
                </a:lnTo>
                <a:lnTo>
                  <a:pt x="1924" y="1732"/>
                </a:lnTo>
                <a:lnTo>
                  <a:pt x="1924" y="1731"/>
                </a:lnTo>
                <a:lnTo>
                  <a:pt x="1923" y="1731"/>
                </a:lnTo>
                <a:lnTo>
                  <a:pt x="1923" y="1730"/>
                </a:lnTo>
                <a:lnTo>
                  <a:pt x="1922" y="1730"/>
                </a:lnTo>
                <a:lnTo>
                  <a:pt x="1921" y="1729"/>
                </a:lnTo>
                <a:lnTo>
                  <a:pt x="1920" y="1728"/>
                </a:lnTo>
                <a:lnTo>
                  <a:pt x="1920" y="1726"/>
                </a:lnTo>
                <a:lnTo>
                  <a:pt x="1920" y="1725"/>
                </a:lnTo>
                <a:lnTo>
                  <a:pt x="1920" y="1722"/>
                </a:lnTo>
                <a:lnTo>
                  <a:pt x="1919" y="1723"/>
                </a:lnTo>
                <a:lnTo>
                  <a:pt x="1916" y="1725"/>
                </a:lnTo>
                <a:lnTo>
                  <a:pt x="1915" y="1726"/>
                </a:lnTo>
                <a:lnTo>
                  <a:pt x="1914" y="1728"/>
                </a:lnTo>
                <a:lnTo>
                  <a:pt x="1914" y="1729"/>
                </a:lnTo>
                <a:lnTo>
                  <a:pt x="1913" y="1730"/>
                </a:lnTo>
                <a:lnTo>
                  <a:pt x="1912" y="1730"/>
                </a:lnTo>
                <a:lnTo>
                  <a:pt x="1911" y="1731"/>
                </a:lnTo>
                <a:lnTo>
                  <a:pt x="1911" y="1732"/>
                </a:lnTo>
                <a:lnTo>
                  <a:pt x="1910" y="1732"/>
                </a:lnTo>
                <a:lnTo>
                  <a:pt x="1908" y="1734"/>
                </a:lnTo>
                <a:lnTo>
                  <a:pt x="1907" y="1735"/>
                </a:lnTo>
                <a:lnTo>
                  <a:pt x="1906" y="1735"/>
                </a:lnTo>
                <a:lnTo>
                  <a:pt x="1906" y="1737"/>
                </a:lnTo>
                <a:lnTo>
                  <a:pt x="1905" y="1737"/>
                </a:lnTo>
                <a:lnTo>
                  <a:pt x="1905" y="1738"/>
                </a:lnTo>
                <a:lnTo>
                  <a:pt x="1904" y="1738"/>
                </a:lnTo>
                <a:lnTo>
                  <a:pt x="1904" y="1739"/>
                </a:lnTo>
                <a:lnTo>
                  <a:pt x="1903" y="1740"/>
                </a:lnTo>
                <a:lnTo>
                  <a:pt x="1902" y="1741"/>
                </a:lnTo>
                <a:lnTo>
                  <a:pt x="1890" y="1730"/>
                </a:lnTo>
                <a:lnTo>
                  <a:pt x="1891" y="1729"/>
                </a:lnTo>
                <a:lnTo>
                  <a:pt x="1891" y="1728"/>
                </a:lnTo>
                <a:lnTo>
                  <a:pt x="1893" y="1726"/>
                </a:lnTo>
                <a:lnTo>
                  <a:pt x="1894" y="1724"/>
                </a:lnTo>
                <a:lnTo>
                  <a:pt x="1895" y="1722"/>
                </a:lnTo>
                <a:lnTo>
                  <a:pt x="1896" y="1721"/>
                </a:lnTo>
                <a:lnTo>
                  <a:pt x="1895" y="1721"/>
                </a:lnTo>
                <a:lnTo>
                  <a:pt x="1894" y="1721"/>
                </a:lnTo>
                <a:lnTo>
                  <a:pt x="1893" y="1721"/>
                </a:lnTo>
                <a:lnTo>
                  <a:pt x="1891" y="1721"/>
                </a:lnTo>
                <a:lnTo>
                  <a:pt x="1889" y="1721"/>
                </a:lnTo>
                <a:lnTo>
                  <a:pt x="1888" y="1721"/>
                </a:lnTo>
                <a:lnTo>
                  <a:pt x="1886" y="1721"/>
                </a:lnTo>
                <a:lnTo>
                  <a:pt x="1885" y="1721"/>
                </a:lnTo>
                <a:lnTo>
                  <a:pt x="1884" y="1721"/>
                </a:lnTo>
                <a:lnTo>
                  <a:pt x="1882" y="1721"/>
                </a:lnTo>
                <a:lnTo>
                  <a:pt x="1881" y="1721"/>
                </a:lnTo>
                <a:lnTo>
                  <a:pt x="1880" y="1720"/>
                </a:lnTo>
                <a:lnTo>
                  <a:pt x="1878" y="1718"/>
                </a:lnTo>
                <a:lnTo>
                  <a:pt x="1878" y="1717"/>
                </a:lnTo>
                <a:lnTo>
                  <a:pt x="1877" y="1717"/>
                </a:lnTo>
                <a:lnTo>
                  <a:pt x="1876" y="1716"/>
                </a:lnTo>
                <a:lnTo>
                  <a:pt x="1874" y="1715"/>
                </a:lnTo>
                <a:lnTo>
                  <a:pt x="1873" y="1714"/>
                </a:lnTo>
                <a:lnTo>
                  <a:pt x="1872" y="1716"/>
                </a:lnTo>
                <a:lnTo>
                  <a:pt x="1871" y="1717"/>
                </a:lnTo>
                <a:lnTo>
                  <a:pt x="1870" y="1720"/>
                </a:lnTo>
                <a:lnTo>
                  <a:pt x="1867" y="1720"/>
                </a:lnTo>
                <a:lnTo>
                  <a:pt x="1867" y="1717"/>
                </a:lnTo>
                <a:lnTo>
                  <a:pt x="1867" y="1714"/>
                </a:lnTo>
                <a:lnTo>
                  <a:pt x="1860" y="1721"/>
                </a:lnTo>
                <a:lnTo>
                  <a:pt x="1861" y="1721"/>
                </a:lnTo>
                <a:lnTo>
                  <a:pt x="1862" y="1722"/>
                </a:lnTo>
                <a:lnTo>
                  <a:pt x="1862" y="1723"/>
                </a:lnTo>
                <a:lnTo>
                  <a:pt x="1863" y="1724"/>
                </a:lnTo>
                <a:lnTo>
                  <a:pt x="1864" y="1725"/>
                </a:lnTo>
                <a:lnTo>
                  <a:pt x="1865" y="1726"/>
                </a:lnTo>
                <a:lnTo>
                  <a:pt x="1867" y="1728"/>
                </a:lnTo>
                <a:lnTo>
                  <a:pt x="1867" y="1726"/>
                </a:lnTo>
                <a:lnTo>
                  <a:pt x="1867" y="1722"/>
                </a:lnTo>
                <a:lnTo>
                  <a:pt x="1868" y="1722"/>
                </a:lnTo>
                <a:lnTo>
                  <a:pt x="1868" y="1723"/>
                </a:lnTo>
                <a:lnTo>
                  <a:pt x="1869" y="1723"/>
                </a:lnTo>
                <a:lnTo>
                  <a:pt x="1869" y="1724"/>
                </a:lnTo>
                <a:lnTo>
                  <a:pt x="1869" y="1725"/>
                </a:lnTo>
                <a:lnTo>
                  <a:pt x="1869" y="1726"/>
                </a:lnTo>
                <a:lnTo>
                  <a:pt x="1870" y="1728"/>
                </a:lnTo>
                <a:lnTo>
                  <a:pt x="1870" y="1729"/>
                </a:lnTo>
                <a:lnTo>
                  <a:pt x="1871" y="1730"/>
                </a:lnTo>
                <a:lnTo>
                  <a:pt x="1872" y="1730"/>
                </a:lnTo>
                <a:lnTo>
                  <a:pt x="1873" y="1732"/>
                </a:lnTo>
                <a:lnTo>
                  <a:pt x="1874" y="1732"/>
                </a:lnTo>
                <a:lnTo>
                  <a:pt x="1876" y="1733"/>
                </a:lnTo>
                <a:lnTo>
                  <a:pt x="1877" y="1733"/>
                </a:lnTo>
                <a:lnTo>
                  <a:pt x="1877" y="1734"/>
                </a:lnTo>
                <a:lnTo>
                  <a:pt x="1867" y="1743"/>
                </a:lnTo>
                <a:lnTo>
                  <a:pt x="1867" y="1747"/>
                </a:lnTo>
                <a:lnTo>
                  <a:pt x="1867" y="1746"/>
                </a:lnTo>
                <a:lnTo>
                  <a:pt x="1864" y="1745"/>
                </a:lnTo>
                <a:lnTo>
                  <a:pt x="1862" y="1742"/>
                </a:lnTo>
                <a:lnTo>
                  <a:pt x="1861" y="1741"/>
                </a:lnTo>
                <a:lnTo>
                  <a:pt x="1861" y="1740"/>
                </a:lnTo>
                <a:lnTo>
                  <a:pt x="1860" y="1739"/>
                </a:lnTo>
                <a:lnTo>
                  <a:pt x="1856" y="1737"/>
                </a:lnTo>
                <a:lnTo>
                  <a:pt x="1855" y="1735"/>
                </a:lnTo>
                <a:lnTo>
                  <a:pt x="1855" y="1734"/>
                </a:lnTo>
                <a:lnTo>
                  <a:pt x="1854" y="1733"/>
                </a:lnTo>
                <a:lnTo>
                  <a:pt x="1853" y="1732"/>
                </a:lnTo>
                <a:lnTo>
                  <a:pt x="1852" y="1732"/>
                </a:lnTo>
                <a:lnTo>
                  <a:pt x="1847" y="1739"/>
                </a:lnTo>
                <a:lnTo>
                  <a:pt x="1848" y="1739"/>
                </a:lnTo>
                <a:lnTo>
                  <a:pt x="1848" y="1740"/>
                </a:lnTo>
                <a:lnTo>
                  <a:pt x="1850" y="1740"/>
                </a:lnTo>
                <a:lnTo>
                  <a:pt x="1851" y="1741"/>
                </a:lnTo>
                <a:lnTo>
                  <a:pt x="1852" y="1742"/>
                </a:lnTo>
                <a:lnTo>
                  <a:pt x="1852" y="1743"/>
                </a:lnTo>
                <a:lnTo>
                  <a:pt x="1854" y="1745"/>
                </a:lnTo>
                <a:lnTo>
                  <a:pt x="1855" y="1747"/>
                </a:lnTo>
                <a:lnTo>
                  <a:pt x="1856" y="1748"/>
                </a:lnTo>
                <a:lnTo>
                  <a:pt x="1857" y="1749"/>
                </a:lnTo>
                <a:lnTo>
                  <a:pt x="1859" y="1750"/>
                </a:lnTo>
                <a:lnTo>
                  <a:pt x="1860" y="1750"/>
                </a:lnTo>
                <a:lnTo>
                  <a:pt x="1860" y="1751"/>
                </a:lnTo>
                <a:lnTo>
                  <a:pt x="1861" y="1753"/>
                </a:lnTo>
                <a:lnTo>
                  <a:pt x="1862" y="1753"/>
                </a:lnTo>
                <a:lnTo>
                  <a:pt x="1862" y="1754"/>
                </a:lnTo>
                <a:lnTo>
                  <a:pt x="1863" y="1755"/>
                </a:lnTo>
                <a:lnTo>
                  <a:pt x="1864" y="1756"/>
                </a:lnTo>
                <a:lnTo>
                  <a:pt x="1865" y="1757"/>
                </a:lnTo>
                <a:lnTo>
                  <a:pt x="1863" y="1757"/>
                </a:lnTo>
                <a:lnTo>
                  <a:pt x="1862" y="1757"/>
                </a:lnTo>
                <a:lnTo>
                  <a:pt x="1860" y="1757"/>
                </a:lnTo>
                <a:lnTo>
                  <a:pt x="1857" y="1757"/>
                </a:lnTo>
                <a:lnTo>
                  <a:pt x="1856" y="1757"/>
                </a:lnTo>
                <a:lnTo>
                  <a:pt x="1856" y="1765"/>
                </a:lnTo>
                <a:lnTo>
                  <a:pt x="1855" y="1775"/>
                </a:lnTo>
                <a:lnTo>
                  <a:pt x="1854" y="1775"/>
                </a:lnTo>
                <a:lnTo>
                  <a:pt x="1852" y="1775"/>
                </a:lnTo>
                <a:lnTo>
                  <a:pt x="1848" y="1775"/>
                </a:lnTo>
                <a:lnTo>
                  <a:pt x="1837" y="1775"/>
                </a:lnTo>
                <a:lnTo>
                  <a:pt x="1834" y="1775"/>
                </a:lnTo>
                <a:lnTo>
                  <a:pt x="1829" y="1775"/>
                </a:lnTo>
                <a:lnTo>
                  <a:pt x="1825" y="1774"/>
                </a:lnTo>
                <a:lnTo>
                  <a:pt x="1823" y="1774"/>
                </a:lnTo>
                <a:lnTo>
                  <a:pt x="1822" y="1774"/>
                </a:lnTo>
                <a:lnTo>
                  <a:pt x="1821" y="1774"/>
                </a:lnTo>
                <a:lnTo>
                  <a:pt x="1820" y="1774"/>
                </a:lnTo>
                <a:lnTo>
                  <a:pt x="1819" y="1774"/>
                </a:lnTo>
                <a:lnTo>
                  <a:pt x="1821" y="1773"/>
                </a:lnTo>
                <a:lnTo>
                  <a:pt x="1818" y="1772"/>
                </a:lnTo>
                <a:lnTo>
                  <a:pt x="1817" y="1772"/>
                </a:lnTo>
                <a:lnTo>
                  <a:pt x="1815" y="1772"/>
                </a:lnTo>
                <a:lnTo>
                  <a:pt x="1814" y="1774"/>
                </a:lnTo>
                <a:lnTo>
                  <a:pt x="1813" y="1775"/>
                </a:lnTo>
                <a:lnTo>
                  <a:pt x="1812" y="1776"/>
                </a:lnTo>
                <a:lnTo>
                  <a:pt x="1812" y="1777"/>
                </a:lnTo>
                <a:lnTo>
                  <a:pt x="1811" y="1777"/>
                </a:lnTo>
                <a:lnTo>
                  <a:pt x="1811" y="1779"/>
                </a:lnTo>
                <a:lnTo>
                  <a:pt x="1810" y="1780"/>
                </a:lnTo>
                <a:lnTo>
                  <a:pt x="1809" y="1781"/>
                </a:lnTo>
                <a:lnTo>
                  <a:pt x="1809" y="1782"/>
                </a:lnTo>
                <a:lnTo>
                  <a:pt x="1808" y="1782"/>
                </a:lnTo>
                <a:lnTo>
                  <a:pt x="1808" y="1783"/>
                </a:lnTo>
                <a:lnTo>
                  <a:pt x="1806" y="1784"/>
                </a:lnTo>
                <a:lnTo>
                  <a:pt x="1806" y="1785"/>
                </a:lnTo>
                <a:lnTo>
                  <a:pt x="1805" y="1787"/>
                </a:lnTo>
                <a:lnTo>
                  <a:pt x="1805" y="1788"/>
                </a:lnTo>
                <a:lnTo>
                  <a:pt x="1804" y="1788"/>
                </a:lnTo>
                <a:lnTo>
                  <a:pt x="1804" y="1789"/>
                </a:lnTo>
                <a:lnTo>
                  <a:pt x="1803" y="1791"/>
                </a:lnTo>
                <a:lnTo>
                  <a:pt x="1802" y="1791"/>
                </a:lnTo>
                <a:lnTo>
                  <a:pt x="1802" y="1792"/>
                </a:lnTo>
                <a:lnTo>
                  <a:pt x="1801" y="1792"/>
                </a:lnTo>
                <a:lnTo>
                  <a:pt x="1801" y="1793"/>
                </a:lnTo>
                <a:lnTo>
                  <a:pt x="1801" y="1794"/>
                </a:lnTo>
                <a:lnTo>
                  <a:pt x="1800" y="1794"/>
                </a:lnTo>
                <a:lnTo>
                  <a:pt x="1800" y="1796"/>
                </a:lnTo>
                <a:lnTo>
                  <a:pt x="1800" y="1797"/>
                </a:lnTo>
                <a:lnTo>
                  <a:pt x="1798" y="1798"/>
                </a:lnTo>
                <a:lnTo>
                  <a:pt x="1798" y="1799"/>
                </a:lnTo>
                <a:lnTo>
                  <a:pt x="1798" y="1800"/>
                </a:lnTo>
                <a:lnTo>
                  <a:pt x="1797" y="1802"/>
                </a:lnTo>
                <a:lnTo>
                  <a:pt x="1797" y="1805"/>
                </a:lnTo>
                <a:lnTo>
                  <a:pt x="1797" y="1806"/>
                </a:lnTo>
                <a:lnTo>
                  <a:pt x="1796" y="1807"/>
                </a:lnTo>
                <a:lnTo>
                  <a:pt x="1795" y="1811"/>
                </a:lnTo>
                <a:lnTo>
                  <a:pt x="1795" y="1813"/>
                </a:lnTo>
                <a:lnTo>
                  <a:pt x="1795" y="1815"/>
                </a:lnTo>
                <a:lnTo>
                  <a:pt x="1794" y="1817"/>
                </a:lnTo>
                <a:lnTo>
                  <a:pt x="1794" y="1818"/>
                </a:lnTo>
                <a:lnTo>
                  <a:pt x="1793" y="1818"/>
                </a:lnTo>
                <a:lnTo>
                  <a:pt x="1783" y="1817"/>
                </a:lnTo>
                <a:lnTo>
                  <a:pt x="1784" y="1813"/>
                </a:lnTo>
                <a:lnTo>
                  <a:pt x="1784" y="1810"/>
                </a:lnTo>
                <a:lnTo>
                  <a:pt x="1784" y="1809"/>
                </a:lnTo>
                <a:lnTo>
                  <a:pt x="1784" y="1808"/>
                </a:lnTo>
                <a:lnTo>
                  <a:pt x="1785" y="1807"/>
                </a:lnTo>
                <a:lnTo>
                  <a:pt x="1784" y="1807"/>
                </a:lnTo>
                <a:lnTo>
                  <a:pt x="1783" y="1806"/>
                </a:lnTo>
                <a:lnTo>
                  <a:pt x="1780" y="1806"/>
                </a:lnTo>
                <a:lnTo>
                  <a:pt x="1780" y="1808"/>
                </a:lnTo>
                <a:lnTo>
                  <a:pt x="1780" y="1810"/>
                </a:lnTo>
                <a:lnTo>
                  <a:pt x="1780" y="1811"/>
                </a:lnTo>
                <a:lnTo>
                  <a:pt x="1780" y="1814"/>
                </a:lnTo>
                <a:lnTo>
                  <a:pt x="1780" y="1816"/>
                </a:lnTo>
                <a:lnTo>
                  <a:pt x="1780" y="1818"/>
                </a:lnTo>
                <a:lnTo>
                  <a:pt x="1779" y="1825"/>
                </a:lnTo>
                <a:lnTo>
                  <a:pt x="1779" y="1829"/>
                </a:lnTo>
                <a:lnTo>
                  <a:pt x="1779" y="1835"/>
                </a:lnTo>
                <a:lnTo>
                  <a:pt x="1779" y="1836"/>
                </a:lnTo>
                <a:lnTo>
                  <a:pt x="1777" y="1836"/>
                </a:lnTo>
                <a:lnTo>
                  <a:pt x="1777" y="1841"/>
                </a:lnTo>
                <a:lnTo>
                  <a:pt x="1774" y="1841"/>
                </a:lnTo>
                <a:lnTo>
                  <a:pt x="1774" y="1836"/>
                </a:lnTo>
                <a:lnTo>
                  <a:pt x="1772" y="1836"/>
                </a:lnTo>
                <a:lnTo>
                  <a:pt x="1770" y="1836"/>
                </a:lnTo>
                <a:lnTo>
                  <a:pt x="1770" y="1839"/>
                </a:lnTo>
                <a:lnTo>
                  <a:pt x="1770" y="1842"/>
                </a:lnTo>
                <a:lnTo>
                  <a:pt x="1770" y="1848"/>
                </a:lnTo>
                <a:lnTo>
                  <a:pt x="1768" y="1848"/>
                </a:lnTo>
                <a:lnTo>
                  <a:pt x="1768" y="1843"/>
                </a:lnTo>
                <a:lnTo>
                  <a:pt x="1763" y="1843"/>
                </a:lnTo>
                <a:lnTo>
                  <a:pt x="1763" y="1836"/>
                </a:lnTo>
                <a:lnTo>
                  <a:pt x="1761" y="1836"/>
                </a:lnTo>
                <a:lnTo>
                  <a:pt x="1760" y="1836"/>
                </a:lnTo>
                <a:lnTo>
                  <a:pt x="1759" y="1836"/>
                </a:lnTo>
                <a:lnTo>
                  <a:pt x="1757" y="1836"/>
                </a:lnTo>
                <a:lnTo>
                  <a:pt x="1755" y="1836"/>
                </a:lnTo>
                <a:lnTo>
                  <a:pt x="1754" y="1836"/>
                </a:lnTo>
                <a:lnTo>
                  <a:pt x="1753" y="1836"/>
                </a:lnTo>
                <a:lnTo>
                  <a:pt x="1752" y="1836"/>
                </a:lnTo>
                <a:lnTo>
                  <a:pt x="1751" y="1836"/>
                </a:lnTo>
                <a:lnTo>
                  <a:pt x="1750" y="1836"/>
                </a:lnTo>
                <a:lnTo>
                  <a:pt x="1750" y="1841"/>
                </a:lnTo>
                <a:lnTo>
                  <a:pt x="1753" y="1841"/>
                </a:lnTo>
                <a:lnTo>
                  <a:pt x="1753" y="1843"/>
                </a:lnTo>
                <a:lnTo>
                  <a:pt x="1752" y="1844"/>
                </a:lnTo>
                <a:lnTo>
                  <a:pt x="1752" y="1846"/>
                </a:lnTo>
                <a:lnTo>
                  <a:pt x="1754" y="1846"/>
                </a:lnTo>
                <a:lnTo>
                  <a:pt x="1757" y="1844"/>
                </a:lnTo>
                <a:lnTo>
                  <a:pt x="1757" y="1848"/>
                </a:lnTo>
                <a:lnTo>
                  <a:pt x="1757" y="1849"/>
                </a:lnTo>
                <a:lnTo>
                  <a:pt x="1757" y="1850"/>
                </a:lnTo>
                <a:lnTo>
                  <a:pt x="1757" y="1851"/>
                </a:lnTo>
                <a:lnTo>
                  <a:pt x="1757" y="1853"/>
                </a:lnTo>
                <a:lnTo>
                  <a:pt x="1757" y="1855"/>
                </a:lnTo>
                <a:lnTo>
                  <a:pt x="1757" y="1856"/>
                </a:lnTo>
                <a:lnTo>
                  <a:pt x="1757" y="1858"/>
                </a:lnTo>
                <a:lnTo>
                  <a:pt x="1761" y="1857"/>
                </a:lnTo>
                <a:lnTo>
                  <a:pt x="1762" y="1857"/>
                </a:lnTo>
                <a:lnTo>
                  <a:pt x="1766" y="1857"/>
                </a:lnTo>
                <a:lnTo>
                  <a:pt x="1767" y="1857"/>
                </a:lnTo>
                <a:lnTo>
                  <a:pt x="1768" y="1857"/>
                </a:lnTo>
                <a:lnTo>
                  <a:pt x="1768" y="1858"/>
                </a:lnTo>
                <a:lnTo>
                  <a:pt x="1768" y="1859"/>
                </a:lnTo>
                <a:lnTo>
                  <a:pt x="1768" y="1860"/>
                </a:lnTo>
                <a:lnTo>
                  <a:pt x="1768" y="1861"/>
                </a:lnTo>
                <a:lnTo>
                  <a:pt x="1769" y="1863"/>
                </a:lnTo>
                <a:lnTo>
                  <a:pt x="1770" y="1863"/>
                </a:lnTo>
                <a:lnTo>
                  <a:pt x="1771" y="1863"/>
                </a:lnTo>
                <a:lnTo>
                  <a:pt x="1772" y="1863"/>
                </a:lnTo>
                <a:lnTo>
                  <a:pt x="1774" y="1863"/>
                </a:lnTo>
                <a:lnTo>
                  <a:pt x="1776" y="1863"/>
                </a:lnTo>
                <a:lnTo>
                  <a:pt x="1777" y="1865"/>
                </a:lnTo>
                <a:lnTo>
                  <a:pt x="1778" y="1865"/>
                </a:lnTo>
                <a:lnTo>
                  <a:pt x="1779" y="1864"/>
                </a:lnTo>
                <a:lnTo>
                  <a:pt x="1779" y="1863"/>
                </a:lnTo>
                <a:lnTo>
                  <a:pt x="1779" y="1860"/>
                </a:lnTo>
                <a:lnTo>
                  <a:pt x="1779" y="1858"/>
                </a:lnTo>
                <a:lnTo>
                  <a:pt x="1779" y="1857"/>
                </a:lnTo>
                <a:lnTo>
                  <a:pt x="1779" y="1856"/>
                </a:lnTo>
                <a:lnTo>
                  <a:pt x="1781" y="1856"/>
                </a:lnTo>
                <a:lnTo>
                  <a:pt x="1781" y="1858"/>
                </a:lnTo>
                <a:lnTo>
                  <a:pt x="1783" y="1860"/>
                </a:lnTo>
                <a:lnTo>
                  <a:pt x="1783" y="1863"/>
                </a:lnTo>
                <a:lnTo>
                  <a:pt x="1784" y="1863"/>
                </a:lnTo>
                <a:lnTo>
                  <a:pt x="1785" y="1861"/>
                </a:lnTo>
                <a:lnTo>
                  <a:pt x="1785" y="1860"/>
                </a:lnTo>
                <a:lnTo>
                  <a:pt x="1785" y="1859"/>
                </a:lnTo>
                <a:lnTo>
                  <a:pt x="1785" y="1858"/>
                </a:lnTo>
                <a:lnTo>
                  <a:pt x="1785" y="1857"/>
                </a:lnTo>
                <a:lnTo>
                  <a:pt x="1785" y="1856"/>
                </a:lnTo>
                <a:lnTo>
                  <a:pt x="1788" y="1855"/>
                </a:lnTo>
                <a:lnTo>
                  <a:pt x="1788" y="1856"/>
                </a:lnTo>
                <a:lnTo>
                  <a:pt x="1788" y="1858"/>
                </a:lnTo>
                <a:lnTo>
                  <a:pt x="1788" y="1859"/>
                </a:lnTo>
                <a:lnTo>
                  <a:pt x="1788" y="1860"/>
                </a:lnTo>
                <a:lnTo>
                  <a:pt x="1788" y="1861"/>
                </a:lnTo>
                <a:lnTo>
                  <a:pt x="1788" y="1864"/>
                </a:lnTo>
                <a:lnTo>
                  <a:pt x="1789" y="1864"/>
                </a:lnTo>
                <a:lnTo>
                  <a:pt x="1792" y="1864"/>
                </a:lnTo>
                <a:lnTo>
                  <a:pt x="1794" y="1864"/>
                </a:lnTo>
                <a:lnTo>
                  <a:pt x="1795" y="1864"/>
                </a:lnTo>
                <a:lnTo>
                  <a:pt x="1802" y="1864"/>
                </a:lnTo>
                <a:lnTo>
                  <a:pt x="1802" y="1865"/>
                </a:lnTo>
                <a:lnTo>
                  <a:pt x="1802" y="1866"/>
                </a:lnTo>
                <a:lnTo>
                  <a:pt x="1801" y="1867"/>
                </a:lnTo>
                <a:lnTo>
                  <a:pt x="1801" y="1868"/>
                </a:lnTo>
                <a:lnTo>
                  <a:pt x="1801" y="1869"/>
                </a:lnTo>
                <a:lnTo>
                  <a:pt x="1801" y="1870"/>
                </a:lnTo>
                <a:lnTo>
                  <a:pt x="1801" y="1872"/>
                </a:lnTo>
                <a:lnTo>
                  <a:pt x="1800" y="1873"/>
                </a:lnTo>
                <a:lnTo>
                  <a:pt x="1800" y="1874"/>
                </a:lnTo>
                <a:lnTo>
                  <a:pt x="1800" y="1875"/>
                </a:lnTo>
                <a:lnTo>
                  <a:pt x="1800" y="1876"/>
                </a:lnTo>
                <a:lnTo>
                  <a:pt x="1798" y="1877"/>
                </a:lnTo>
                <a:lnTo>
                  <a:pt x="1798" y="1878"/>
                </a:lnTo>
                <a:lnTo>
                  <a:pt x="1798" y="1880"/>
                </a:lnTo>
                <a:lnTo>
                  <a:pt x="1797" y="1880"/>
                </a:lnTo>
                <a:lnTo>
                  <a:pt x="1795" y="1878"/>
                </a:lnTo>
                <a:lnTo>
                  <a:pt x="1794" y="1878"/>
                </a:lnTo>
                <a:lnTo>
                  <a:pt x="1792" y="1878"/>
                </a:lnTo>
                <a:lnTo>
                  <a:pt x="1792" y="1877"/>
                </a:lnTo>
                <a:lnTo>
                  <a:pt x="1791" y="1876"/>
                </a:lnTo>
                <a:lnTo>
                  <a:pt x="1791" y="1875"/>
                </a:lnTo>
                <a:lnTo>
                  <a:pt x="1791" y="1873"/>
                </a:lnTo>
                <a:lnTo>
                  <a:pt x="1789" y="1873"/>
                </a:lnTo>
                <a:lnTo>
                  <a:pt x="1788" y="1873"/>
                </a:lnTo>
                <a:lnTo>
                  <a:pt x="1787" y="1873"/>
                </a:lnTo>
                <a:lnTo>
                  <a:pt x="1786" y="1873"/>
                </a:lnTo>
                <a:lnTo>
                  <a:pt x="1785" y="1873"/>
                </a:lnTo>
                <a:lnTo>
                  <a:pt x="1784" y="1873"/>
                </a:lnTo>
                <a:lnTo>
                  <a:pt x="1783" y="1873"/>
                </a:lnTo>
                <a:lnTo>
                  <a:pt x="1781" y="1873"/>
                </a:lnTo>
                <a:lnTo>
                  <a:pt x="1780" y="1873"/>
                </a:lnTo>
                <a:lnTo>
                  <a:pt x="1779" y="1873"/>
                </a:lnTo>
                <a:lnTo>
                  <a:pt x="1778" y="1873"/>
                </a:lnTo>
                <a:lnTo>
                  <a:pt x="1777" y="1873"/>
                </a:lnTo>
                <a:lnTo>
                  <a:pt x="1776" y="1873"/>
                </a:lnTo>
                <a:lnTo>
                  <a:pt x="1775" y="1873"/>
                </a:lnTo>
                <a:lnTo>
                  <a:pt x="1775" y="1874"/>
                </a:lnTo>
                <a:lnTo>
                  <a:pt x="1774" y="1873"/>
                </a:lnTo>
                <a:lnTo>
                  <a:pt x="1772" y="1873"/>
                </a:lnTo>
                <a:lnTo>
                  <a:pt x="1771" y="1873"/>
                </a:lnTo>
                <a:lnTo>
                  <a:pt x="1770" y="1873"/>
                </a:lnTo>
                <a:lnTo>
                  <a:pt x="1769" y="1873"/>
                </a:lnTo>
                <a:lnTo>
                  <a:pt x="1768" y="1873"/>
                </a:lnTo>
                <a:lnTo>
                  <a:pt x="1767" y="1874"/>
                </a:lnTo>
                <a:lnTo>
                  <a:pt x="1766" y="1876"/>
                </a:lnTo>
                <a:lnTo>
                  <a:pt x="1764" y="1876"/>
                </a:lnTo>
                <a:lnTo>
                  <a:pt x="1764" y="1877"/>
                </a:lnTo>
                <a:lnTo>
                  <a:pt x="1763" y="1878"/>
                </a:lnTo>
                <a:lnTo>
                  <a:pt x="1762" y="1880"/>
                </a:lnTo>
                <a:lnTo>
                  <a:pt x="1762" y="1881"/>
                </a:lnTo>
                <a:lnTo>
                  <a:pt x="1762" y="1882"/>
                </a:lnTo>
                <a:lnTo>
                  <a:pt x="1761" y="1883"/>
                </a:lnTo>
                <a:lnTo>
                  <a:pt x="1761" y="1884"/>
                </a:lnTo>
                <a:lnTo>
                  <a:pt x="1761" y="1885"/>
                </a:lnTo>
                <a:lnTo>
                  <a:pt x="1760" y="1885"/>
                </a:lnTo>
                <a:lnTo>
                  <a:pt x="1759" y="1885"/>
                </a:lnTo>
                <a:lnTo>
                  <a:pt x="1758" y="1885"/>
                </a:lnTo>
                <a:lnTo>
                  <a:pt x="1758" y="1894"/>
                </a:lnTo>
                <a:lnTo>
                  <a:pt x="1758" y="1897"/>
                </a:lnTo>
                <a:lnTo>
                  <a:pt x="1749" y="1897"/>
                </a:lnTo>
                <a:lnTo>
                  <a:pt x="1749" y="1900"/>
                </a:lnTo>
                <a:lnTo>
                  <a:pt x="1749" y="1905"/>
                </a:lnTo>
                <a:lnTo>
                  <a:pt x="1743" y="1903"/>
                </a:lnTo>
                <a:lnTo>
                  <a:pt x="1735" y="1903"/>
                </a:lnTo>
                <a:lnTo>
                  <a:pt x="1733" y="1903"/>
                </a:lnTo>
                <a:lnTo>
                  <a:pt x="1720" y="1903"/>
                </a:lnTo>
                <a:lnTo>
                  <a:pt x="1711" y="1903"/>
                </a:lnTo>
                <a:lnTo>
                  <a:pt x="1710" y="1903"/>
                </a:lnTo>
                <a:lnTo>
                  <a:pt x="1704" y="1903"/>
                </a:lnTo>
                <a:lnTo>
                  <a:pt x="1702" y="1903"/>
                </a:lnTo>
                <a:lnTo>
                  <a:pt x="1701" y="1903"/>
                </a:lnTo>
                <a:lnTo>
                  <a:pt x="1694" y="1905"/>
                </a:lnTo>
                <a:lnTo>
                  <a:pt x="1694" y="1908"/>
                </a:lnTo>
                <a:lnTo>
                  <a:pt x="1693" y="1912"/>
                </a:lnTo>
                <a:lnTo>
                  <a:pt x="1693" y="1914"/>
                </a:lnTo>
                <a:lnTo>
                  <a:pt x="1693" y="1916"/>
                </a:lnTo>
                <a:lnTo>
                  <a:pt x="1693" y="1920"/>
                </a:lnTo>
                <a:lnTo>
                  <a:pt x="1693" y="1924"/>
                </a:lnTo>
                <a:lnTo>
                  <a:pt x="1692" y="1926"/>
                </a:lnTo>
                <a:lnTo>
                  <a:pt x="1693" y="1926"/>
                </a:lnTo>
                <a:lnTo>
                  <a:pt x="1694" y="1926"/>
                </a:lnTo>
                <a:lnTo>
                  <a:pt x="1694" y="1925"/>
                </a:lnTo>
                <a:lnTo>
                  <a:pt x="1695" y="1925"/>
                </a:lnTo>
                <a:lnTo>
                  <a:pt x="1696" y="1925"/>
                </a:lnTo>
                <a:lnTo>
                  <a:pt x="1698" y="1925"/>
                </a:lnTo>
                <a:lnTo>
                  <a:pt x="1699" y="1925"/>
                </a:lnTo>
                <a:lnTo>
                  <a:pt x="1699" y="1934"/>
                </a:lnTo>
                <a:lnTo>
                  <a:pt x="1699" y="1936"/>
                </a:lnTo>
                <a:lnTo>
                  <a:pt x="1699" y="1937"/>
                </a:lnTo>
                <a:lnTo>
                  <a:pt x="1699" y="1941"/>
                </a:lnTo>
                <a:lnTo>
                  <a:pt x="1699" y="1943"/>
                </a:lnTo>
                <a:lnTo>
                  <a:pt x="1700" y="1949"/>
                </a:lnTo>
                <a:lnTo>
                  <a:pt x="1700" y="1954"/>
                </a:lnTo>
                <a:lnTo>
                  <a:pt x="1700" y="1956"/>
                </a:lnTo>
                <a:lnTo>
                  <a:pt x="1702" y="1956"/>
                </a:lnTo>
                <a:lnTo>
                  <a:pt x="1703" y="1956"/>
                </a:lnTo>
                <a:lnTo>
                  <a:pt x="1704" y="1956"/>
                </a:lnTo>
                <a:lnTo>
                  <a:pt x="1704" y="1953"/>
                </a:lnTo>
                <a:lnTo>
                  <a:pt x="1704" y="1951"/>
                </a:lnTo>
                <a:lnTo>
                  <a:pt x="1704" y="1949"/>
                </a:lnTo>
                <a:lnTo>
                  <a:pt x="1704" y="1947"/>
                </a:lnTo>
                <a:lnTo>
                  <a:pt x="1704" y="1945"/>
                </a:lnTo>
                <a:lnTo>
                  <a:pt x="1704" y="1943"/>
                </a:lnTo>
                <a:lnTo>
                  <a:pt x="1707" y="1942"/>
                </a:lnTo>
                <a:lnTo>
                  <a:pt x="1708" y="1942"/>
                </a:lnTo>
                <a:lnTo>
                  <a:pt x="1710" y="1942"/>
                </a:lnTo>
                <a:lnTo>
                  <a:pt x="1710" y="1943"/>
                </a:lnTo>
                <a:lnTo>
                  <a:pt x="1710" y="1945"/>
                </a:lnTo>
                <a:lnTo>
                  <a:pt x="1710" y="1948"/>
                </a:lnTo>
                <a:lnTo>
                  <a:pt x="1710" y="1950"/>
                </a:lnTo>
                <a:lnTo>
                  <a:pt x="1712" y="1950"/>
                </a:lnTo>
                <a:lnTo>
                  <a:pt x="1713" y="1950"/>
                </a:lnTo>
                <a:lnTo>
                  <a:pt x="1715" y="1951"/>
                </a:lnTo>
                <a:lnTo>
                  <a:pt x="1716" y="1951"/>
                </a:lnTo>
                <a:lnTo>
                  <a:pt x="1717" y="1951"/>
                </a:lnTo>
                <a:lnTo>
                  <a:pt x="1718" y="1951"/>
                </a:lnTo>
                <a:lnTo>
                  <a:pt x="1718" y="1948"/>
                </a:lnTo>
                <a:lnTo>
                  <a:pt x="1718" y="1945"/>
                </a:lnTo>
                <a:lnTo>
                  <a:pt x="1718" y="1942"/>
                </a:lnTo>
                <a:lnTo>
                  <a:pt x="1718" y="1940"/>
                </a:lnTo>
                <a:lnTo>
                  <a:pt x="1718" y="1937"/>
                </a:lnTo>
                <a:lnTo>
                  <a:pt x="1718" y="1936"/>
                </a:lnTo>
                <a:lnTo>
                  <a:pt x="1757" y="1937"/>
                </a:lnTo>
                <a:lnTo>
                  <a:pt x="1785" y="1937"/>
                </a:lnTo>
                <a:lnTo>
                  <a:pt x="1788" y="1939"/>
                </a:lnTo>
                <a:lnTo>
                  <a:pt x="1787" y="1942"/>
                </a:lnTo>
                <a:lnTo>
                  <a:pt x="1787" y="1944"/>
                </a:lnTo>
                <a:lnTo>
                  <a:pt x="1787" y="1947"/>
                </a:lnTo>
                <a:lnTo>
                  <a:pt x="1787" y="1950"/>
                </a:lnTo>
                <a:lnTo>
                  <a:pt x="1787" y="1952"/>
                </a:lnTo>
                <a:lnTo>
                  <a:pt x="1787" y="1956"/>
                </a:lnTo>
                <a:lnTo>
                  <a:pt x="1792" y="1956"/>
                </a:lnTo>
                <a:lnTo>
                  <a:pt x="1792" y="1957"/>
                </a:lnTo>
                <a:lnTo>
                  <a:pt x="1792" y="1958"/>
                </a:lnTo>
                <a:lnTo>
                  <a:pt x="1792" y="1959"/>
                </a:lnTo>
                <a:lnTo>
                  <a:pt x="1792" y="1960"/>
                </a:lnTo>
                <a:lnTo>
                  <a:pt x="1792" y="1961"/>
                </a:lnTo>
                <a:lnTo>
                  <a:pt x="1792" y="1962"/>
                </a:lnTo>
                <a:lnTo>
                  <a:pt x="1792" y="1964"/>
                </a:lnTo>
                <a:lnTo>
                  <a:pt x="1792" y="1965"/>
                </a:lnTo>
                <a:lnTo>
                  <a:pt x="1789" y="1965"/>
                </a:lnTo>
                <a:lnTo>
                  <a:pt x="1788" y="1965"/>
                </a:lnTo>
                <a:lnTo>
                  <a:pt x="1788" y="1978"/>
                </a:lnTo>
                <a:lnTo>
                  <a:pt x="1791" y="1978"/>
                </a:lnTo>
                <a:lnTo>
                  <a:pt x="1791" y="1979"/>
                </a:lnTo>
                <a:lnTo>
                  <a:pt x="1791" y="1981"/>
                </a:lnTo>
                <a:lnTo>
                  <a:pt x="1791" y="1982"/>
                </a:lnTo>
                <a:lnTo>
                  <a:pt x="1791" y="1983"/>
                </a:lnTo>
                <a:lnTo>
                  <a:pt x="1791" y="1984"/>
                </a:lnTo>
                <a:lnTo>
                  <a:pt x="1791" y="1985"/>
                </a:lnTo>
                <a:lnTo>
                  <a:pt x="1791" y="1986"/>
                </a:lnTo>
                <a:lnTo>
                  <a:pt x="1791" y="1985"/>
                </a:lnTo>
                <a:lnTo>
                  <a:pt x="1788" y="1985"/>
                </a:lnTo>
                <a:lnTo>
                  <a:pt x="1787" y="1985"/>
                </a:lnTo>
                <a:lnTo>
                  <a:pt x="1787" y="1984"/>
                </a:lnTo>
                <a:lnTo>
                  <a:pt x="1786" y="1984"/>
                </a:lnTo>
                <a:lnTo>
                  <a:pt x="1785" y="1984"/>
                </a:lnTo>
                <a:lnTo>
                  <a:pt x="1784" y="1984"/>
                </a:lnTo>
                <a:lnTo>
                  <a:pt x="1784" y="1983"/>
                </a:lnTo>
                <a:lnTo>
                  <a:pt x="1783" y="1983"/>
                </a:lnTo>
                <a:lnTo>
                  <a:pt x="1781" y="1983"/>
                </a:lnTo>
                <a:lnTo>
                  <a:pt x="1780" y="1982"/>
                </a:lnTo>
                <a:lnTo>
                  <a:pt x="1779" y="1982"/>
                </a:lnTo>
                <a:lnTo>
                  <a:pt x="1778" y="1982"/>
                </a:lnTo>
                <a:lnTo>
                  <a:pt x="1777" y="1982"/>
                </a:lnTo>
                <a:lnTo>
                  <a:pt x="1776" y="1982"/>
                </a:lnTo>
                <a:lnTo>
                  <a:pt x="1775" y="1981"/>
                </a:lnTo>
                <a:lnTo>
                  <a:pt x="1774" y="1981"/>
                </a:lnTo>
                <a:lnTo>
                  <a:pt x="1772" y="1981"/>
                </a:lnTo>
                <a:lnTo>
                  <a:pt x="1771" y="1981"/>
                </a:lnTo>
                <a:lnTo>
                  <a:pt x="1770" y="1981"/>
                </a:lnTo>
                <a:lnTo>
                  <a:pt x="1769" y="1981"/>
                </a:lnTo>
                <a:lnTo>
                  <a:pt x="1769" y="1979"/>
                </a:lnTo>
                <a:lnTo>
                  <a:pt x="1768" y="1979"/>
                </a:lnTo>
                <a:lnTo>
                  <a:pt x="1767" y="1979"/>
                </a:lnTo>
                <a:lnTo>
                  <a:pt x="1766" y="1979"/>
                </a:lnTo>
                <a:lnTo>
                  <a:pt x="1764" y="1978"/>
                </a:lnTo>
                <a:lnTo>
                  <a:pt x="1763" y="1978"/>
                </a:lnTo>
                <a:lnTo>
                  <a:pt x="1762" y="1978"/>
                </a:lnTo>
                <a:lnTo>
                  <a:pt x="1761" y="1978"/>
                </a:lnTo>
                <a:lnTo>
                  <a:pt x="1761" y="1977"/>
                </a:lnTo>
                <a:lnTo>
                  <a:pt x="1760" y="1977"/>
                </a:lnTo>
                <a:lnTo>
                  <a:pt x="1759" y="1977"/>
                </a:lnTo>
                <a:lnTo>
                  <a:pt x="1758" y="1977"/>
                </a:lnTo>
                <a:lnTo>
                  <a:pt x="1757" y="1977"/>
                </a:lnTo>
                <a:lnTo>
                  <a:pt x="1757" y="1976"/>
                </a:lnTo>
                <a:lnTo>
                  <a:pt x="1755" y="1976"/>
                </a:lnTo>
                <a:lnTo>
                  <a:pt x="1754" y="1976"/>
                </a:lnTo>
                <a:lnTo>
                  <a:pt x="1753" y="1976"/>
                </a:lnTo>
                <a:lnTo>
                  <a:pt x="1752" y="1975"/>
                </a:lnTo>
                <a:lnTo>
                  <a:pt x="1751" y="1975"/>
                </a:lnTo>
                <a:lnTo>
                  <a:pt x="1750" y="1975"/>
                </a:lnTo>
                <a:lnTo>
                  <a:pt x="1749" y="1975"/>
                </a:lnTo>
                <a:lnTo>
                  <a:pt x="1749" y="1974"/>
                </a:lnTo>
                <a:lnTo>
                  <a:pt x="1747" y="1974"/>
                </a:lnTo>
                <a:lnTo>
                  <a:pt x="1746" y="1974"/>
                </a:lnTo>
                <a:lnTo>
                  <a:pt x="1745" y="1974"/>
                </a:lnTo>
                <a:lnTo>
                  <a:pt x="1744" y="1974"/>
                </a:lnTo>
                <a:lnTo>
                  <a:pt x="1743" y="1974"/>
                </a:lnTo>
                <a:lnTo>
                  <a:pt x="1743" y="1973"/>
                </a:lnTo>
                <a:lnTo>
                  <a:pt x="1742" y="1973"/>
                </a:lnTo>
                <a:lnTo>
                  <a:pt x="1742" y="1974"/>
                </a:lnTo>
                <a:lnTo>
                  <a:pt x="1742" y="1976"/>
                </a:lnTo>
                <a:lnTo>
                  <a:pt x="1743" y="1976"/>
                </a:lnTo>
                <a:lnTo>
                  <a:pt x="1744" y="1976"/>
                </a:lnTo>
                <a:lnTo>
                  <a:pt x="1745" y="1976"/>
                </a:lnTo>
                <a:lnTo>
                  <a:pt x="1746" y="1976"/>
                </a:lnTo>
                <a:lnTo>
                  <a:pt x="1747" y="1977"/>
                </a:lnTo>
                <a:lnTo>
                  <a:pt x="1749" y="1977"/>
                </a:lnTo>
                <a:lnTo>
                  <a:pt x="1750" y="1977"/>
                </a:lnTo>
                <a:lnTo>
                  <a:pt x="1751" y="1977"/>
                </a:lnTo>
                <a:lnTo>
                  <a:pt x="1751" y="1978"/>
                </a:lnTo>
                <a:lnTo>
                  <a:pt x="1752" y="1978"/>
                </a:lnTo>
                <a:lnTo>
                  <a:pt x="1753" y="1978"/>
                </a:lnTo>
                <a:lnTo>
                  <a:pt x="1754" y="1978"/>
                </a:lnTo>
                <a:lnTo>
                  <a:pt x="1755" y="1978"/>
                </a:lnTo>
                <a:lnTo>
                  <a:pt x="1757" y="1979"/>
                </a:lnTo>
                <a:lnTo>
                  <a:pt x="1758" y="1979"/>
                </a:lnTo>
                <a:lnTo>
                  <a:pt x="1759" y="1979"/>
                </a:lnTo>
                <a:lnTo>
                  <a:pt x="1760" y="1981"/>
                </a:lnTo>
                <a:lnTo>
                  <a:pt x="1761" y="1981"/>
                </a:lnTo>
                <a:lnTo>
                  <a:pt x="1762" y="1981"/>
                </a:lnTo>
                <a:lnTo>
                  <a:pt x="1763" y="1981"/>
                </a:lnTo>
                <a:lnTo>
                  <a:pt x="1764" y="1982"/>
                </a:lnTo>
                <a:lnTo>
                  <a:pt x="1766" y="1982"/>
                </a:lnTo>
                <a:lnTo>
                  <a:pt x="1767" y="1982"/>
                </a:lnTo>
                <a:lnTo>
                  <a:pt x="1768" y="1982"/>
                </a:lnTo>
                <a:lnTo>
                  <a:pt x="1768" y="1983"/>
                </a:lnTo>
                <a:lnTo>
                  <a:pt x="1769" y="1983"/>
                </a:lnTo>
                <a:lnTo>
                  <a:pt x="1770" y="1983"/>
                </a:lnTo>
                <a:lnTo>
                  <a:pt x="1771" y="1983"/>
                </a:lnTo>
                <a:lnTo>
                  <a:pt x="1772" y="1983"/>
                </a:lnTo>
                <a:lnTo>
                  <a:pt x="1774" y="1983"/>
                </a:lnTo>
                <a:lnTo>
                  <a:pt x="1775" y="1983"/>
                </a:lnTo>
                <a:lnTo>
                  <a:pt x="1776" y="1983"/>
                </a:lnTo>
                <a:lnTo>
                  <a:pt x="1777" y="1984"/>
                </a:lnTo>
                <a:lnTo>
                  <a:pt x="1778" y="1984"/>
                </a:lnTo>
                <a:lnTo>
                  <a:pt x="1779" y="1984"/>
                </a:lnTo>
                <a:lnTo>
                  <a:pt x="1780" y="1984"/>
                </a:lnTo>
                <a:lnTo>
                  <a:pt x="1781" y="1985"/>
                </a:lnTo>
                <a:lnTo>
                  <a:pt x="1783" y="1985"/>
                </a:lnTo>
                <a:lnTo>
                  <a:pt x="1784" y="1985"/>
                </a:lnTo>
                <a:lnTo>
                  <a:pt x="1785" y="1986"/>
                </a:lnTo>
                <a:lnTo>
                  <a:pt x="1786" y="1986"/>
                </a:lnTo>
                <a:lnTo>
                  <a:pt x="1787" y="1986"/>
                </a:lnTo>
                <a:lnTo>
                  <a:pt x="1787" y="1987"/>
                </a:lnTo>
                <a:lnTo>
                  <a:pt x="1788" y="1987"/>
                </a:lnTo>
                <a:lnTo>
                  <a:pt x="1789" y="1987"/>
                </a:lnTo>
                <a:lnTo>
                  <a:pt x="1791" y="1987"/>
                </a:lnTo>
                <a:lnTo>
                  <a:pt x="1791" y="1988"/>
                </a:lnTo>
                <a:lnTo>
                  <a:pt x="1792" y="1988"/>
                </a:lnTo>
                <a:lnTo>
                  <a:pt x="1793" y="1990"/>
                </a:lnTo>
                <a:lnTo>
                  <a:pt x="1794" y="1990"/>
                </a:lnTo>
                <a:lnTo>
                  <a:pt x="1796" y="1991"/>
                </a:lnTo>
                <a:lnTo>
                  <a:pt x="1797" y="1991"/>
                </a:lnTo>
                <a:lnTo>
                  <a:pt x="1798" y="1991"/>
                </a:lnTo>
                <a:lnTo>
                  <a:pt x="1800" y="1992"/>
                </a:lnTo>
                <a:lnTo>
                  <a:pt x="1804" y="1993"/>
                </a:lnTo>
                <a:lnTo>
                  <a:pt x="1810" y="1994"/>
                </a:lnTo>
                <a:lnTo>
                  <a:pt x="1818" y="1996"/>
                </a:lnTo>
                <a:lnTo>
                  <a:pt x="1825" y="1999"/>
                </a:lnTo>
                <a:lnTo>
                  <a:pt x="1830" y="2000"/>
                </a:lnTo>
                <a:lnTo>
                  <a:pt x="1838" y="2002"/>
                </a:lnTo>
                <a:lnTo>
                  <a:pt x="1840" y="2003"/>
                </a:lnTo>
                <a:lnTo>
                  <a:pt x="1846" y="2004"/>
                </a:lnTo>
                <a:lnTo>
                  <a:pt x="1851" y="2005"/>
                </a:lnTo>
                <a:lnTo>
                  <a:pt x="1854" y="2007"/>
                </a:lnTo>
                <a:lnTo>
                  <a:pt x="1857" y="2008"/>
                </a:lnTo>
                <a:lnTo>
                  <a:pt x="1862" y="2009"/>
                </a:lnTo>
                <a:lnTo>
                  <a:pt x="1865" y="2009"/>
                </a:lnTo>
                <a:lnTo>
                  <a:pt x="1869" y="2010"/>
                </a:lnTo>
                <a:lnTo>
                  <a:pt x="1872" y="2010"/>
                </a:lnTo>
                <a:lnTo>
                  <a:pt x="1876" y="2011"/>
                </a:lnTo>
                <a:lnTo>
                  <a:pt x="1881" y="2011"/>
                </a:lnTo>
                <a:lnTo>
                  <a:pt x="1885" y="2012"/>
                </a:lnTo>
                <a:lnTo>
                  <a:pt x="1887" y="2012"/>
                </a:lnTo>
                <a:lnTo>
                  <a:pt x="1888" y="2012"/>
                </a:lnTo>
                <a:lnTo>
                  <a:pt x="1891" y="2012"/>
                </a:lnTo>
                <a:lnTo>
                  <a:pt x="1895" y="2012"/>
                </a:lnTo>
                <a:lnTo>
                  <a:pt x="1899" y="2012"/>
                </a:lnTo>
                <a:lnTo>
                  <a:pt x="1903" y="2012"/>
                </a:lnTo>
                <a:lnTo>
                  <a:pt x="1907" y="2012"/>
                </a:lnTo>
                <a:lnTo>
                  <a:pt x="1910" y="2012"/>
                </a:lnTo>
                <a:lnTo>
                  <a:pt x="1911" y="2012"/>
                </a:lnTo>
                <a:lnTo>
                  <a:pt x="1912" y="2012"/>
                </a:lnTo>
                <a:lnTo>
                  <a:pt x="1918" y="2011"/>
                </a:lnTo>
                <a:lnTo>
                  <a:pt x="1928" y="2010"/>
                </a:lnTo>
                <a:lnTo>
                  <a:pt x="1936" y="2008"/>
                </a:lnTo>
                <a:lnTo>
                  <a:pt x="1937" y="2008"/>
                </a:lnTo>
                <a:lnTo>
                  <a:pt x="1937" y="2007"/>
                </a:lnTo>
                <a:lnTo>
                  <a:pt x="1938" y="2007"/>
                </a:lnTo>
                <a:lnTo>
                  <a:pt x="1939" y="2007"/>
                </a:lnTo>
                <a:lnTo>
                  <a:pt x="1939" y="2005"/>
                </a:lnTo>
                <a:lnTo>
                  <a:pt x="1940" y="2005"/>
                </a:lnTo>
                <a:lnTo>
                  <a:pt x="1941" y="2005"/>
                </a:lnTo>
                <a:lnTo>
                  <a:pt x="1941" y="2004"/>
                </a:lnTo>
                <a:lnTo>
                  <a:pt x="1943" y="2004"/>
                </a:lnTo>
                <a:lnTo>
                  <a:pt x="1943" y="2003"/>
                </a:lnTo>
                <a:lnTo>
                  <a:pt x="1947" y="2000"/>
                </a:lnTo>
                <a:lnTo>
                  <a:pt x="1948" y="1999"/>
                </a:lnTo>
                <a:lnTo>
                  <a:pt x="1948" y="1998"/>
                </a:lnTo>
                <a:lnTo>
                  <a:pt x="1949" y="1998"/>
                </a:lnTo>
                <a:lnTo>
                  <a:pt x="1949" y="1996"/>
                </a:lnTo>
                <a:lnTo>
                  <a:pt x="1950" y="1995"/>
                </a:lnTo>
                <a:lnTo>
                  <a:pt x="1952" y="1994"/>
                </a:lnTo>
                <a:lnTo>
                  <a:pt x="1952" y="1993"/>
                </a:lnTo>
                <a:lnTo>
                  <a:pt x="1953" y="1992"/>
                </a:lnTo>
                <a:lnTo>
                  <a:pt x="1954" y="1991"/>
                </a:lnTo>
                <a:lnTo>
                  <a:pt x="1954" y="1990"/>
                </a:lnTo>
                <a:lnTo>
                  <a:pt x="1954" y="1988"/>
                </a:lnTo>
                <a:lnTo>
                  <a:pt x="1955" y="1987"/>
                </a:lnTo>
                <a:lnTo>
                  <a:pt x="1955" y="1986"/>
                </a:lnTo>
                <a:lnTo>
                  <a:pt x="1955" y="1985"/>
                </a:lnTo>
                <a:lnTo>
                  <a:pt x="1955" y="1984"/>
                </a:lnTo>
                <a:lnTo>
                  <a:pt x="1956" y="1983"/>
                </a:lnTo>
                <a:lnTo>
                  <a:pt x="1956" y="1982"/>
                </a:lnTo>
                <a:lnTo>
                  <a:pt x="1956" y="1981"/>
                </a:lnTo>
                <a:lnTo>
                  <a:pt x="1955" y="1979"/>
                </a:lnTo>
                <a:lnTo>
                  <a:pt x="1955" y="1978"/>
                </a:lnTo>
                <a:lnTo>
                  <a:pt x="1955" y="1977"/>
                </a:lnTo>
                <a:lnTo>
                  <a:pt x="1955" y="1976"/>
                </a:lnTo>
                <a:lnTo>
                  <a:pt x="1955" y="1975"/>
                </a:lnTo>
                <a:lnTo>
                  <a:pt x="1954" y="1975"/>
                </a:lnTo>
                <a:lnTo>
                  <a:pt x="1954" y="1974"/>
                </a:lnTo>
                <a:lnTo>
                  <a:pt x="1954" y="1973"/>
                </a:lnTo>
                <a:lnTo>
                  <a:pt x="1950" y="1968"/>
                </a:lnTo>
                <a:lnTo>
                  <a:pt x="1949" y="1965"/>
                </a:lnTo>
                <a:lnTo>
                  <a:pt x="1948" y="1964"/>
                </a:lnTo>
                <a:lnTo>
                  <a:pt x="1946" y="1958"/>
                </a:lnTo>
                <a:lnTo>
                  <a:pt x="1944" y="1954"/>
                </a:lnTo>
                <a:lnTo>
                  <a:pt x="1943" y="1952"/>
                </a:lnTo>
                <a:lnTo>
                  <a:pt x="1943" y="1950"/>
                </a:lnTo>
                <a:lnTo>
                  <a:pt x="1941" y="1950"/>
                </a:lnTo>
                <a:lnTo>
                  <a:pt x="1941" y="1949"/>
                </a:lnTo>
                <a:lnTo>
                  <a:pt x="1941" y="1948"/>
                </a:lnTo>
                <a:lnTo>
                  <a:pt x="1940" y="1948"/>
                </a:lnTo>
                <a:lnTo>
                  <a:pt x="1940" y="1945"/>
                </a:lnTo>
                <a:lnTo>
                  <a:pt x="1939" y="1940"/>
                </a:lnTo>
                <a:lnTo>
                  <a:pt x="1945" y="1932"/>
                </a:lnTo>
                <a:lnTo>
                  <a:pt x="1945" y="1933"/>
                </a:lnTo>
                <a:lnTo>
                  <a:pt x="1945" y="1934"/>
                </a:lnTo>
                <a:lnTo>
                  <a:pt x="1946" y="1937"/>
                </a:lnTo>
                <a:lnTo>
                  <a:pt x="1947" y="1940"/>
                </a:lnTo>
                <a:lnTo>
                  <a:pt x="1949" y="1943"/>
                </a:lnTo>
                <a:lnTo>
                  <a:pt x="1949" y="1944"/>
                </a:lnTo>
                <a:lnTo>
                  <a:pt x="1950" y="1948"/>
                </a:lnTo>
                <a:lnTo>
                  <a:pt x="1952" y="1949"/>
                </a:lnTo>
                <a:lnTo>
                  <a:pt x="1952" y="1950"/>
                </a:lnTo>
                <a:lnTo>
                  <a:pt x="1953" y="1951"/>
                </a:lnTo>
                <a:lnTo>
                  <a:pt x="1953" y="1952"/>
                </a:lnTo>
                <a:lnTo>
                  <a:pt x="1953" y="1953"/>
                </a:lnTo>
                <a:lnTo>
                  <a:pt x="1954" y="1954"/>
                </a:lnTo>
                <a:lnTo>
                  <a:pt x="1954" y="1956"/>
                </a:lnTo>
                <a:lnTo>
                  <a:pt x="1954" y="1957"/>
                </a:lnTo>
                <a:lnTo>
                  <a:pt x="1955" y="1957"/>
                </a:lnTo>
                <a:lnTo>
                  <a:pt x="1955" y="1958"/>
                </a:lnTo>
                <a:lnTo>
                  <a:pt x="1956" y="1959"/>
                </a:lnTo>
                <a:lnTo>
                  <a:pt x="1956" y="1960"/>
                </a:lnTo>
                <a:lnTo>
                  <a:pt x="1957" y="1960"/>
                </a:lnTo>
                <a:lnTo>
                  <a:pt x="1957" y="1961"/>
                </a:lnTo>
                <a:lnTo>
                  <a:pt x="1958" y="1962"/>
                </a:lnTo>
                <a:lnTo>
                  <a:pt x="1960" y="1964"/>
                </a:lnTo>
                <a:lnTo>
                  <a:pt x="1961" y="1965"/>
                </a:lnTo>
                <a:lnTo>
                  <a:pt x="1961" y="1964"/>
                </a:lnTo>
                <a:lnTo>
                  <a:pt x="1962" y="1965"/>
                </a:lnTo>
                <a:lnTo>
                  <a:pt x="1963" y="1966"/>
                </a:lnTo>
                <a:lnTo>
                  <a:pt x="1964" y="1967"/>
                </a:lnTo>
                <a:lnTo>
                  <a:pt x="1965" y="1968"/>
                </a:lnTo>
                <a:lnTo>
                  <a:pt x="1966" y="1969"/>
                </a:lnTo>
                <a:lnTo>
                  <a:pt x="1967" y="1969"/>
                </a:lnTo>
                <a:lnTo>
                  <a:pt x="1969" y="1970"/>
                </a:lnTo>
                <a:lnTo>
                  <a:pt x="1971" y="1973"/>
                </a:lnTo>
                <a:lnTo>
                  <a:pt x="1973" y="1974"/>
                </a:lnTo>
                <a:lnTo>
                  <a:pt x="1974" y="1975"/>
                </a:lnTo>
                <a:lnTo>
                  <a:pt x="1975" y="1975"/>
                </a:lnTo>
                <a:lnTo>
                  <a:pt x="1975" y="1976"/>
                </a:lnTo>
                <a:lnTo>
                  <a:pt x="1977" y="1976"/>
                </a:lnTo>
                <a:lnTo>
                  <a:pt x="1978" y="1977"/>
                </a:lnTo>
                <a:lnTo>
                  <a:pt x="1979" y="1977"/>
                </a:lnTo>
                <a:lnTo>
                  <a:pt x="1980" y="1977"/>
                </a:lnTo>
                <a:lnTo>
                  <a:pt x="1982" y="1978"/>
                </a:lnTo>
                <a:lnTo>
                  <a:pt x="1983" y="1978"/>
                </a:lnTo>
                <a:lnTo>
                  <a:pt x="1984" y="1978"/>
                </a:lnTo>
                <a:lnTo>
                  <a:pt x="1986" y="1978"/>
                </a:lnTo>
                <a:lnTo>
                  <a:pt x="1987" y="1979"/>
                </a:lnTo>
                <a:lnTo>
                  <a:pt x="1988" y="1979"/>
                </a:lnTo>
                <a:lnTo>
                  <a:pt x="1989" y="1979"/>
                </a:lnTo>
                <a:lnTo>
                  <a:pt x="1990" y="1979"/>
                </a:lnTo>
                <a:lnTo>
                  <a:pt x="1991" y="1979"/>
                </a:lnTo>
                <a:lnTo>
                  <a:pt x="1992" y="1979"/>
                </a:lnTo>
                <a:lnTo>
                  <a:pt x="1995" y="1979"/>
                </a:lnTo>
                <a:lnTo>
                  <a:pt x="1996" y="1979"/>
                </a:lnTo>
                <a:lnTo>
                  <a:pt x="1997" y="1979"/>
                </a:lnTo>
                <a:lnTo>
                  <a:pt x="1998" y="1979"/>
                </a:lnTo>
                <a:lnTo>
                  <a:pt x="1998" y="1978"/>
                </a:lnTo>
                <a:lnTo>
                  <a:pt x="2000" y="1978"/>
                </a:lnTo>
                <a:lnTo>
                  <a:pt x="2001" y="1978"/>
                </a:lnTo>
                <a:lnTo>
                  <a:pt x="2004" y="1977"/>
                </a:lnTo>
                <a:lnTo>
                  <a:pt x="2005" y="1977"/>
                </a:lnTo>
                <a:lnTo>
                  <a:pt x="2006" y="1976"/>
                </a:lnTo>
                <a:lnTo>
                  <a:pt x="2007" y="1976"/>
                </a:lnTo>
                <a:lnTo>
                  <a:pt x="2008" y="1976"/>
                </a:lnTo>
                <a:lnTo>
                  <a:pt x="2009" y="1975"/>
                </a:lnTo>
                <a:lnTo>
                  <a:pt x="2011" y="1975"/>
                </a:lnTo>
                <a:lnTo>
                  <a:pt x="2011" y="1974"/>
                </a:lnTo>
                <a:lnTo>
                  <a:pt x="2012" y="1974"/>
                </a:lnTo>
                <a:lnTo>
                  <a:pt x="2014" y="1973"/>
                </a:lnTo>
                <a:lnTo>
                  <a:pt x="2015" y="1971"/>
                </a:lnTo>
                <a:lnTo>
                  <a:pt x="2016" y="1970"/>
                </a:lnTo>
                <a:lnTo>
                  <a:pt x="2017" y="1970"/>
                </a:lnTo>
                <a:lnTo>
                  <a:pt x="2019" y="1969"/>
                </a:lnTo>
                <a:lnTo>
                  <a:pt x="2026" y="1964"/>
                </a:lnTo>
                <a:lnTo>
                  <a:pt x="2028" y="1962"/>
                </a:lnTo>
                <a:lnTo>
                  <a:pt x="2029" y="1961"/>
                </a:lnTo>
                <a:lnTo>
                  <a:pt x="2030" y="1960"/>
                </a:lnTo>
                <a:lnTo>
                  <a:pt x="2031" y="1959"/>
                </a:lnTo>
                <a:lnTo>
                  <a:pt x="2037" y="1954"/>
                </a:lnTo>
                <a:lnTo>
                  <a:pt x="2038" y="1952"/>
                </a:lnTo>
                <a:lnTo>
                  <a:pt x="2039" y="1952"/>
                </a:lnTo>
                <a:lnTo>
                  <a:pt x="2040" y="1950"/>
                </a:lnTo>
                <a:lnTo>
                  <a:pt x="2041" y="1949"/>
                </a:lnTo>
                <a:lnTo>
                  <a:pt x="2042" y="1948"/>
                </a:lnTo>
                <a:lnTo>
                  <a:pt x="2042" y="1947"/>
                </a:lnTo>
                <a:lnTo>
                  <a:pt x="2043" y="1947"/>
                </a:lnTo>
                <a:lnTo>
                  <a:pt x="2043" y="1945"/>
                </a:lnTo>
                <a:lnTo>
                  <a:pt x="2045" y="1945"/>
                </a:lnTo>
                <a:lnTo>
                  <a:pt x="2045" y="1944"/>
                </a:lnTo>
                <a:lnTo>
                  <a:pt x="2046" y="1943"/>
                </a:lnTo>
                <a:lnTo>
                  <a:pt x="2048" y="1940"/>
                </a:lnTo>
                <a:lnTo>
                  <a:pt x="2049" y="1939"/>
                </a:lnTo>
                <a:lnTo>
                  <a:pt x="2053" y="1934"/>
                </a:lnTo>
                <a:lnTo>
                  <a:pt x="2053" y="1933"/>
                </a:lnTo>
                <a:lnTo>
                  <a:pt x="2058" y="1925"/>
                </a:lnTo>
                <a:lnTo>
                  <a:pt x="2063" y="1917"/>
                </a:lnTo>
                <a:lnTo>
                  <a:pt x="2066" y="1911"/>
                </a:lnTo>
                <a:lnTo>
                  <a:pt x="2067" y="1909"/>
                </a:lnTo>
                <a:lnTo>
                  <a:pt x="2068" y="1908"/>
                </a:lnTo>
                <a:lnTo>
                  <a:pt x="2068" y="1907"/>
                </a:lnTo>
                <a:lnTo>
                  <a:pt x="2070" y="1907"/>
                </a:lnTo>
                <a:lnTo>
                  <a:pt x="2070" y="1906"/>
                </a:lnTo>
                <a:lnTo>
                  <a:pt x="2070" y="1905"/>
                </a:lnTo>
                <a:lnTo>
                  <a:pt x="2071" y="1903"/>
                </a:lnTo>
                <a:lnTo>
                  <a:pt x="2071" y="1902"/>
                </a:lnTo>
                <a:lnTo>
                  <a:pt x="2076" y="1892"/>
                </a:lnTo>
                <a:lnTo>
                  <a:pt x="2080" y="1886"/>
                </a:lnTo>
                <a:lnTo>
                  <a:pt x="2082" y="1882"/>
                </a:lnTo>
                <a:lnTo>
                  <a:pt x="2082" y="1872"/>
                </a:lnTo>
                <a:lnTo>
                  <a:pt x="2083" y="1872"/>
                </a:lnTo>
                <a:lnTo>
                  <a:pt x="2084" y="1873"/>
                </a:lnTo>
                <a:lnTo>
                  <a:pt x="2085" y="1873"/>
                </a:lnTo>
                <a:lnTo>
                  <a:pt x="2088" y="1869"/>
                </a:lnTo>
                <a:lnTo>
                  <a:pt x="2089" y="1867"/>
                </a:lnTo>
                <a:lnTo>
                  <a:pt x="2091" y="1860"/>
                </a:lnTo>
                <a:lnTo>
                  <a:pt x="2094" y="1855"/>
                </a:lnTo>
                <a:lnTo>
                  <a:pt x="2096" y="1851"/>
                </a:lnTo>
                <a:lnTo>
                  <a:pt x="2098" y="1848"/>
                </a:lnTo>
                <a:lnTo>
                  <a:pt x="2101" y="1841"/>
                </a:lnTo>
                <a:lnTo>
                  <a:pt x="2106" y="1833"/>
                </a:lnTo>
                <a:lnTo>
                  <a:pt x="2108" y="1830"/>
                </a:lnTo>
                <a:lnTo>
                  <a:pt x="2114" y="1818"/>
                </a:lnTo>
                <a:lnTo>
                  <a:pt x="2118" y="1808"/>
                </a:lnTo>
                <a:lnTo>
                  <a:pt x="2121" y="1805"/>
                </a:lnTo>
                <a:lnTo>
                  <a:pt x="2121" y="1804"/>
                </a:lnTo>
                <a:lnTo>
                  <a:pt x="2121" y="1801"/>
                </a:lnTo>
                <a:lnTo>
                  <a:pt x="2121" y="1800"/>
                </a:lnTo>
                <a:lnTo>
                  <a:pt x="2121" y="1799"/>
                </a:lnTo>
                <a:lnTo>
                  <a:pt x="2123" y="1799"/>
                </a:lnTo>
                <a:lnTo>
                  <a:pt x="2125" y="1796"/>
                </a:lnTo>
                <a:lnTo>
                  <a:pt x="2127" y="1792"/>
                </a:lnTo>
                <a:lnTo>
                  <a:pt x="2127" y="1790"/>
                </a:lnTo>
                <a:lnTo>
                  <a:pt x="2129" y="1789"/>
                </a:lnTo>
                <a:lnTo>
                  <a:pt x="2130" y="1785"/>
                </a:lnTo>
                <a:lnTo>
                  <a:pt x="2131" y="1783"/>
                </a:lnTo>
                <a:lnTo>
                  <a:pt x="2131" y="1781"/>
                </a:lnTo>
                <a:lnTo>
                  <a:pt x="2131" y="1780"/>
                </a:lnTo>
                <a:lnTo>
                  <a:pt x="2132" y="1777"/>
                </a:lnTo>
                <a:lnTo>
                  <a:pt x="2132" y="1774"/>
                </a:lnTo>
                <a:lnTo>
                  <a:pt x="2133" y="1770"/>
                </a:lnTo>
                <a:lnTo>
                  <a:pt x="2133" y="1766"/>
                </a:lnTo>
                <a:lnTo>
                  <a:pt x="2134" y="1764"/>
                </a:lnTo>
                <a:lnTo>
                  <a:pt x="2134" y="1762"/>
                </a:lnTo>
                <a:lnTo>
                  <a:pt x="2134" y="1760"/>
                </a:lnTo>
                <a:lnTo>
                  <a:pt x="2136" y="1758"/>
                </a:lnTo>
                <a:lnTo>
                  <a:pt x="2138" y="1758"/>
                </a:lnTo>
                <a:lnTo>
                  <a:pt x="2139" y="1757"/>
                </a:lnTo>
                <a:lnTo>
                  <a:pt x="2141" y="1756"/>
                </a:lnTo>
                <a:lnTo>
                  <a:pt x="2142" y="1755"/>
                </a:lnTo>
                <a:lnTo>
                  <a:pt x="2147" y="1754"/>
                </a:lnTo>
                <a:lnTo>
                  <a:pt x="2149" y="1751"/>
                </a:lnTo>
                <a:lnTo>
                  <a:pt x="2152" y="1750"/>
                </a:lnTo>
                <a:lnTo>
                  <a:pt x="2153" y="1749"/>
                </a:lnTo>
                <a:lnTo>
                  <a:pt x="2155" y="1749"/>
                </a:lnTo>
                <a:lnTo>
                  <a:pt x="2156" y="1748"/>
                </a:lnTo>
                <a:lnTo>
                  <a:pt x="2157" y="1748"/>
                </a:lnTo>
                <a:lnTo>
                  <a:pt x="2158" y="1747"/>
                </a:lnTo>
                <a:lnTo>
                  <a:pt x="2159" y="1747"/>
                </a:lnTo>
                <a:lnTo>
                  <a:pt x="2159" y="1746"/>
                </a:lnTo>
                <a:lnTo>
                  <a:pt x="2160" y="1746"/>
                </a:lnTo>
                <a:lnTo>
                  <a:pt x="2161" y="1746"/>
                </a:lnTo>
                <a:lnTo>
                  <a:pt x="2161" y="1745"/>
                </a:lnTo>
                <a:lnTo>
                  <a:pt x="2163" y="1745"/>
                </a:lnTo>
                <a:lnTo>
                  <a:pt x="2163" y="1743"/>
                </a:lnTo>
                <a:lnTo>
                  <a:pt x="2164" y="1743"/>
                </a:lnTo>
                <a:lnTo>
                  <a:pt x="2165" y="1742"/>
                </a:lnTo>
                <a:lnTo>
                  <a:pt x="2166" y="1742"/>
                </a:lnTo>
                <a:lnTo>
                  <a:pt x="2166" y="1741"/>
                </a:lnTo>
                <a:lnTo>
                  <a:pt x="2169" y="1739"/>
                </a:lnTo>
                <a:lnTo>
                  <a:pt x="2172" y="1738"/>
                </a:lnTo>
                <a:lnTo>
                  <a:pt x="2174" y="1737"/>
                </a:lnTo>
                <a:lnTo>
                  <a:pt x="2176" y="1734"/>
                </a:lnTo>
                <a:lnTo>
                  <a:pt x="2177" y="1734"/>
                </a:lnTo>
                <a:lnTo>
                  <a:pt x="2178" y="1733"/>
                </a:lnTo>
                <a:lnTo>
                  <a:pt x="2180" y="1732"/>
                </a:lnTo>
                <a:lnTo>
                  <a:pt x="2181" y="1731"/>
                </a:lnTo>
                <a:lnTo>
                  <a:pt x="2183" y="1730"/>
                </a:lnTo>
                <a:lnTo>
                  <a:pt x="2184" y="1729"/>
                </a:lnTo>
                <a:lnTo>
                  <a:pt x="2187" y="1726"/>
                </a:lnTo>
                <a:lnTo>
                  <a:pt x="2189" y="1726"/>
                </a:lnTo>
                <a:lnTo>
                  <a:pt x="2189" y="1725"/>
                </a:lnTo>
                <a:lnTo>
                  <a:pt x="2190" y="1725"/>
                </a:lnTo>
                <a:lnTo>
                  <a:pt x="2191" y="1724"/>
                </a:lnTo>
                <a:lnTo>
                  <a:pt x="2192" y="1723"/>
                </a:lnTo>
                <a:lnTo>
                  <a:pt x="2193" y="1723"/>
                </a:lnTo>
                <a:lnTo>
                  <a:pt x="2194" y="1722"/>
                </a:lnTo>
                <a:lnTo>
                  <a:pt x="2195" y="1722"/>
                </a:lnTo>
                <a:lnTo>
                  <a:pt x="2197" y="1721"/>
                </a:lnTo>
                <a:lnTo>
                  <a:pt x="2198" y="1720"/>
                </a:lnTo>
                <a:lnTo>
                  <a:pt x="2199" y="1720"/>
                </a:lnTo>
                <a:lnTo>
                  <a:pt x="2200" y="1718"/>
                </a:lnTo>
                <a:lnTo>
                  <a:pt x="2201" y="1718"/>
                </a:lnTo>
                <a:lnTo>
                  <a:pt x="2201" y="1717"/>
                </a:lnTo>
                <a:lnTo>
                  <a:pt x="2202" y="1717"/>
                </a:lnTo>
                <a:lnTo>
                  <a:pt x="2203" y="1716"/>
                </a:lnTo>
                <a:lnTo>
                  <a:pt x="2205" y="1716"/>
                </a:lnTo>
                <a:lnTo>
                  <a:pt x="2205" y="1715"/>
                </a:lnTo>
                <a:lnTo>
                  <a:pt x="2206" y="1715"/>
                </a:lnTo>
                <a:lnTo>
                  <a:pt x="2207" y="1715"/>
                </a:lnTo>
                <a:lnTo>
                  <a:pt x="2208" y="1714"/>
                </a:lnTo>
                <a:lnTo>
                  <a:pt x="2209" y="1714"/>
                </a:lnTo>
                <a:lnTo>
                  <a:pt x="2209" y="1713"/>
                </a:lnTo>
                <a:lnTo>
                  <a:pt x="2210" y="1713"/>
                </a:lnTo>
                <a:lnTo>
                  <a:pt x="2211" y="1713"/>
                </a:lnTo>
                <a:lnTo>
                  <a:pt x="2212" y="1712"/>
                </a:lnTo>
                <a:lnTo>
                  <a:pt x="2214" y="1712"/>
                </a:lnTo>
                <a:lnTo>
                  <a:pt x="2215" y="1711"/>
                </a:lnTo>
                <a:lnTo>
                  <a:pt x="2216" y="1711"/>
                </a:lnTo>
                <a:lnTo>
                  <a:pt x="2217" y="1711"/>
                </a:lnTo>
                <a:lnTo>
                  <a:pt x="2218" y="1709"/>
                </a:lnTo>
                <a:lnTo>
                  <a:pt x="2219" y="1709"/>
                </a:lnTo>
                <a:lnTo>
                  <a:pt x="2219" y="1708"/>
                </a:lnTo>
                <a:lnTo>
                  <a:pt x="2220" y="1708"/>
                </a:lnTo>
                <a:lnTo>
                  <a:pt x="2222" y="1708"/>
                </a:lnTo>
                <a:lnTo>
                  <a:pt x="2223" y="1707"/>
                </a:lnTo>
                <a:lnTo>
                  <a:pt x="2224" y="1707"/>
                </a:lnTo>
                <a:lnTo>
                  <a:pt x="2225" y="1706"/>
                </a:lnTo>
                <a:lnTo>
                  <a:pt x="2226" y="1706"/>
                </a:lnTo>
                <a:lnTo>
                  <a:pt x="2227" y="1706"/>
                </a:lnTo>
                <a:lnTo>
                  <a:pt x="2228" y="1705"/>
                </a:lnTo>
                <a:lnTo>
                  <a:pt x="2229" y="1705"/>
                </a:lnTo>
                <a:lnTo>
                  <a:pt x="2231" y="1705"/>
                </a:lnTo>
                <a:lnTo>
                  <a:pt x="2231" y="1704"/>
                </a:lnTo>
                <a:lnTo>
                  <a:pt x="2232" y="1704"/>
                </a:lnTo>
                <a:lnTo>
                  <a:pt x="2233" y="1704"/>
                </a:lnTo>
                <a:lnTo>
                  <a:pt x="2234" y="1703"/>
                </a:lnTo>
                <a:lnTo>
                  <a:pt x="2235" y="1703"/>
                </a:lnTo>
                <a:lnTo>
                  <a:pt x="2236" y="1703"/>
                </a:lnTo>
                <a:lnTo>
                  <a:pt x="2237" y="1701"/>
                </a:lnTo>
                <a:lnTo>
                  <a:pt x="2239" y="1701"/>
                </a:lnTo>
                <a:lnTo>
                  <a:pt x="2240" y="1701"/>
                </a:lnTo>
                <a:lnTo>
                  <a:pt x="2241" y="1700"/>
                </a:lnTo>
                <a:lnTo>
                  <a:pt x="2242" y="1700"/>
                </a:lnTo>
                <a:lnTo>
                  <a:pt x="2243" y="1700"/>
                </a:lnTo>
                <a:lnTo>
                  <a:pt x="2244" y="1700"/>
                </a:lnTo>
                <a:lnTo>
                  <a:pt x="2244" y="1699"/>
                </a:lnTo>
                <a:lnTo>
                  <a:pt x="2245" y="1699"/>
                </a:lnTo>
                <a:lnTo>
                  <a:pt x="2246" y="1699"/>
                </a:lnTo>
                <a:lnTo>
                  <a:pt x="2248" y="1699"/>
                </a:lnTo>
                <a:lnTo>
                  <a:pt x="2249" y="1699"/>
                </a:lnTo>
                <a:lnTo>
                  <a:pt x="2249" y="1698"/>
                </a:lnTo>
                <a:lnTo>
                  <a:pt x="2250" y="1698"/>
                </a:lnTo>
                <a:lnTo>
                  <a:pt x="2251" y="1698"/>
                </a:lnTo>
                <a:lnTo>
                  <a:pt x="2252" y="1698"/>
                </a:lnTo>
                <a:lnTo>
                  <a:pt x="2253" y="1698"/>
                </a:lnTo>
                <a:lnTo>
                  <a:pt x="2253" y="1697"/>
                </a:lnTo>
                <a:lnTo>
                  <a:pt x="2254" y="1697"/>
                </a:lnTo>
                <a:lnTo>
                  <a:pt x="2256" y="1697"/>
                </a:lnTo>
                <a:lnTo>
                  <a:pt x="2257" y="1697"/>
                </a:lnTo>
                <a:lnTo>
                  <a:pt x="2258" y="1697"/>
                </a:lnTo>
                <a:lnTo>
                  <a:pt x="2259" y="1696"/>
                </a:lnTo>
                <a:lnTo>
                  <a:pt x="2260" y="1696"/>
                </a:lnTo>
                <a:lnTo>
                  <a:pt x="2261" y="1696"/>
                </a:lnTo>
                <a:lnTo>
                  <a:pt x="2262" y="1696"/>
                </a:lnTo>
                <a:lnTo>
                  <a:pt x="2263" y="1696"/>
                </a:lnTo>
                <a:lnTo>
                  <a:pt x="2265" y="1695"/>
                </a:lnTo>
                <a:lnTo>
                  <a:pt x="2266" y="1695"/>
                </a:lnTo>
                <a:lnTo>
                  <a:pt x="2267" y="1695"/>
                </a:lnTo>
                <a:lnTo>
                  <a:pt x="2268" y="1695"/>
                </a:lnTo>
                <a:lnTo>
                  <a:pt x="2269" y="1695"/>
                </a:lnTo>
                <a:lnTo>
                  <a:pt x="2270" y="1694"/>
                </a:lnTo>
                <a:lnTo>
                  <a:pt x="2271" y="1694"/>
                </a:lnTo>
                <a:lnTo>
                  <a:pt x="2273" y="1694"/>
                </a:lnTo>
                <a:lnTo>
                  <a:pt x="2274" y="1694"/>
                </a:lnTo>
                <a:lnTo>
                  <a:pt x="2275" y="1694"/>
                </a:lnTo>
                <a:lnTo>
                  <a:pt x="2277" y="1694"/>
                </a:lnTo>
                <a:lnTo>
                  <a:pt x="2279" y="1694"/>
                </a:lnTo>
                <a:lnTo>
                  <a:pt x="2280" y="1692"/>
                </a:lnTo>
                <a:lnTo>
                  <a:pt x="2280" y="1681"/>
                </a:lnTo>
                <a:lnTo>
                  <a:pt x="2288" y="1681"/>
                </a:lnTo>
                <a:lnTo>
                  <a:pt x="2291" y="1681"/>
                </a:lnTo>
                <a:lnTo>
                  <a:pt x="2293" y="1681"/>
                </a:lnTo>
                <a:lnTo>
                  <a:pt x="2292" y="1681"/>
                </a:lnTo>
                <a:lnTo>
                  <a:pt x="2294" y="1681"/>
                </a:lnTo>
                <a:lnTo>
                  <a:pt x="2295" y="1680"/>
                </a:lnTo>
                <a:lnTo>
                  <a:pt x="2295" y="1679"/>
                </a:lnTo>
                <a:lnTo>
                  <a:pt x="2295" y="1678"/>
                </a:lnTo>
                <a:lnTo>
                  <a:pt x="2295" y="1675"/>
                </a:lnTo>
                <a:lnTo>
                  <a:pt x="2295" y="1674"/>
                </a:lnTo>
                <a:lnTo>
                  <a:pt x="2295" y="1672"/>
                </a:lnTo>
                <a:lnTo>
                  <a:pt x="2295" y="1669"/>
                </a:lnTo>
                <a:lnTo>
                  <a:pt x="2295" y="1665"/>
                </a:lnTo>
                <a:lnTo>
                  <a:pt x="2294" y="1663"/>
                </a:lnTo>
                <a:lnTo>
                  <a:pt x="2299" y="1664"/>
                </a:lnTo>
                <a:lnTo>
                  <a:pt x="2301" y="1665"/>
                </a:lnTo>
                <a:lnTo>
                  <a:pt x="2301" y="1658"/>
                </a:lnTo>
                <a:lnTo>
                  <a:pt x="2305" y="1661"/>
                </a:lnTo>
                <a:lnTo>
                  <a:pt x="2307" y="1661"/>
                </a:lnTo>
                <a:lnTo>
                  <a:pt x="2307" y="1662"/>
                </a:lnTo>
                <a:lnTo>
                  <a:pt x="2308" y="1662"/>
                </a:lnTo>
                <a:lnTo>
                  <a:pt x="2309" y="1662"/>
                </a:lnTo>
                <a:lnTo>
                  <a:pt x="2309" y="1663"/>
                </a:lnTo>
                <a:lnTo>
                  <a:pt x="2310" y="1663"/>
                </a:lnTo>
                <a:lnTo>
                  <a:pt x="2311" y="1663"/>
                </a:lnTo>
                <a:lnTo>
                  <a:pt x="2312" y="1664"/>
                </a:lnTo>
                <a:lnTo>
                  <a:pt x="2313" y="1664"/>
                </a:lnTo>
                <a:lnTo>
                  <a:pt x="2315" y="1665"/>
                </a:lnTo>
                <a:lnTo>
                  <a:pt x="2316" y="1665"/>
                </a:lnTo>
                <a:lnTo>
                  <a:pt x="2318" y="1666"/>
                </a:lnTo>
                <a:lnTo>
                  <a:pt x="2319" y="1667"/>
                </a:lnTo>
                <a:lnTo>
                  <a:pt x="2320" y="1667"/>
                </a:lnTo>
                <a:lnTo>
                  <a:pt x="2321" y="1667"/>
                </a:lnTo>
                <a:lnTo>
                  <a:pt x="2322" y="1669"/>
                </a:lnTo>
                <a:lnTo>
                  <a:pt x="2324" y="1669"/>
                </a:lnTo>
                <a:lnTo>
                  <a:pt x="2325" y="1669"/>
                </a:lnTo>
                <a:lnTo>
                  <a:pt x="2326" y="1670"/>
                </a:lnTo>
                <a:lnTo>
                  <a:pt x="2327" y="1670"/>
                </a:lnTo>
                <a:lnTo>
                  <a:pt x="2328" y="1671"/>
                </a:lnTo>
                <a:lnTo>
                  <a:pt x="2329" y="1671"/>
                </a:lnTo>
                <a:lnTo>
                  <a:pt x="2330" y="1671"/>
                </a:lnTo>
                <a:lnTo>
                  <a:pt x="2332" y="1671"/>
                </a:lnTo>
                <a:lnTo>
                  <a:pt x="2333" y="1671"/>
                </a:lnTo>
                <a:lnTo>
                  <a:pt x="2334" y="1671"/>
                </a:lnTo>
                <a:lnTo>
                  <a:pt x="2335" y="1671"/>
                </a:lnTo>
                <a:lnTo>
                  <a:pt x="2336" y="1671"/>
                </a:lnTo>
                <a:lnTo>
                  <a:pt x="2337" y="1671"/>
                </a:lnTo>
                <a:lnTo>
                  <a:pt x="2338" y="1671"/>
                </a:lnTo>
                <a:lnTo>
                  <a:pt x="2338" y="1670"/>
                </a:lnTo>
                <a:lnTo>
                  <a:pt x="2339" y="1670"/>
                </a:lnTo>
                <a:lnTo>
                  <a:pt x="2341" y="1670"/>
                </a:lnTo>
                <a:lnTo>
                  <a:pt x="2342" y="1670"/>
                </a:lnTo>
                <a:lnTo>
                  <a:pt x="2342" y="1671"/>
                </a:lnTo>
                <a:lnTo>
                  <a:pt x="2343" y="1673"/>
                </a:lnTo>
                <a:lnTo>
                  <a:pt x="2343" y="1674"/>
                </a:lnTo>
                <a:lnTo>
                  <a:pt x="2344" y="1678"/>
                </a:lnTo>
                <a:lnTo>
                  <a:pt x="2345" y="1678"/>
                </a:lnTo>
                <a:lnTo>
                  <a:pt x="2345" y="1680"/>
                </a:lnTo>
                <a:lnTo>
                  <a:pt x="2346" y="1680"/>
                </a:lnTo>
                <a:lnTo>
                  <a:pt x="2347" y="1680"/>
                </a:lnTo>
                <a:lnTo>
                  <a:pt x="2349" y="1679"/>
                </a:lnTo>
                <a:lnTo>
                  <a:pt x="2350" y="1679"/>
                </a:lnTo>
                <a:lnTo>
                  <a:pt x="2351" y="1679"/>
                </a:lnTo>
                <a:lnTo>
                  <a:pt x="2351" y="1678"/>
                </a:lnTo>
                <a:lnTo>
                  <a:pt x="2352" y="1678"/>
                </a:lnTo>
                <a:lnTo>
                  <a:pt x="2353" y="1679"/>
                </a:lnTo>
                <a:lnTo>
                  <a:pt x="2353" y="1680"/>
                </a:lnTo>
                <a:lnTo>
                  <a:pt x="2353" y="1681"/>
                </a:lnTo>
                <a:lnTo>
                  <a:pt x="2353" y="1682"/>
                </a:lnTo>
                <a:lnTo>
                  <a:pt x="2354" y="1683"/>
                </a:lnTo>
                <a:lnTo>
                  <a:pt x="2354" y="1684"/>
                </a:lnTo>
                <a:lnTo>
                  <a:pt x="2354" y="1686"/>
                </a:lnTo>
                <a:lnTo>
                  <a:pt x="2353" y="1687"/>
                </a:lnTo>
                <a:lnTo>
                  <a:pt x="2352" y="1687"/>
                </a:lnTo>
                <a:lnTo>
                  <a:pt x="2353" y="1687"/>
                </a:lnTo>
                <a:lnTo>
                  <a:pt x="2354" y="1687"/>
                </a:lnTo>
                <a:lnTo>
                  <a:pt x="2355" y="1687"/>
                </a:lnTo>
                <a:lnTo>
                  <a:pt x="2356" y="1687"/>
                </a:lnTo>
                <a:lnTo>
                  <a:pt x="2358" y="1687"/>
                </a:lnTo>
                <a:lnTo>
                  <a:pt x="2359" y="1686"/>
                </a:lnTo>
                <a:lnTo>
                  <a:pt x="2360" y="1686"/>
                </a:lnTo>
                <a:lnTo>
                  <a:pt x="2360" y="1683"/>
                </a:lnTo>
                <a:lnTo>
                  <a:pt x="2360" y="1681"/>
                </a:lnTo>
                <a:lnTo>
                  <a:pt x="2360" y="1680"/>
                </a:lnTo>
                <a:lnTo>
                  <a:pt x="2360" y="1679"/>
                </a:lnTo>
                <a:lnTo>
                  <a:pt x="2361" y="1679"/>
                </a:lnTo>
                <a:lnTo>
                  <a:pt x="2361" y="1678"/>
                </a:lnTo>
                <a:lnTo>
                  <a:pt x="2362" y="1678"/>
                </a:lnTo>
                <a:lnTo>
                  <a:pt x="2363" y="1678"/>
                </a:lnTo>
                <a:lnTo>
                  <a:pt x="2363" y="1676"/>
                </a:lnTo>
                <a:lnTo>
                  <a:pt x="2364" y="1676"/>
                </a:lnTo>
                <a:lnTo>
                  <a:pt x="2366" y="1676"/>
                </a:lnTo>
                <a:lnTo>
                  <a:pt x="2366" y="1675"/>
                </a:lnTo>
                <a:lnTo>
                  <a:pt x="2367" y="1675"/>
                </a:lnTo>
                <a:lnTo>
                  <a:pt x="2368" y="1675"/>
                </a:lnTo>
                <a:lnTo>
                  <a:pt x="2368" y="1674"/>
                </a:lnTo>
                <a:lnTo>
                  <a:pt x="2369" y="1674"/>
                </a:lnTo>
                <a:lnTo>
                  <a:pt x="2370" y="1673"/>
                </a:lnTo>
                <a:lnTo>
                  <a:pt x="2371" y="1672"/>
                </a:lnTo>
                <a:lnTo>
                  <a:pt x="2372" y="1672"/>
                </a:lnTo>
                <a:lnTo>
                  <a:pt x="2372" y="1671"/>
                </a:lnTo>
                <a:lnTo>
                  <a:pt x="2373" y="1671"/>
                </a:lnTo>
                <a:lnTo>
                  <a:pt x="2373" y="1670"/>
                </a:lnTo>
                <a:lnTo>
                  <a:pt x="2375" y="1670"/>
                </a:lnTo>
                <a:lnTo>
                  <a:pt x="2376" y="1670"/>
                </a:lnTo>
                <a:lnTo>
                  <a:pt x="2377" y="1670"/>
                </a:lnTo>
                <a:lnTo>
                  <a:pt x="2378" y="1670"/>
                </a:lnTo>
                <a:lnTo>
                  <a:pt x="2379" y="1670"/>
                </a:lnTo>
                <a:lnTo>
                  <a:pt x="2379" y="1669"/>
                </a:lnTo>
                <a:lnTo>
                  <a:pt x="2380" y="1670"/>
                </a:lnTo>
                <a:lnTo>
                  <a:pt x="2381" y="1670"/>
                </a:lnTo>
                <a:lnTo>
                  <a:pt x="2383" y="1670"/>
                </a:lnTo>
                <a:lnTo>
                  <a:pt x="2384" y="1670"/>
                </a:lnTo>
                <a:lnTo>
                  <a:pt x="2384" y="1671"/>
                </a:lnTo>
                <a:lnTo>
                  <a:pt x="2385" y="1671"/>
                </a:lnTo>
                <a:lnTo>
                  <a:pt x="2386" y="1671"/>
                </a:lnTo>
                <a:lnTo>
                  <a:pt x="2387" y="1671"/>
                </a:lnTo>
                <a:lnTo>
                  <a:pt x="2387" y="1670"/>
                </a:lnTo>
                <a:lnTo>
                  <a:pt x="2388" y="1670"/>
                </a:lnTo>
                <a:lnTo>
                  <a:pt x="2389" y="1670"/>
                </a:lnTo>
                <a:lnTo>
                  <a:pt x="2390" y="1669"/>
                </a:lnTo>
                <a:lnTo>
                  <a:pt x="2392" y="1669"/>
                </a:lnTo>
                <a:lnTo>
                  <a:pt x="2393" y="1669"/>
                </a:lnTo>
                <a:lnTo>
                  <a:pt x="2393" y="1667"/>
                </a:lnTo>
                <a:lnTo>
                  <a:pt x="2394" y="1667"/>
                </a:lnTo>
                <a:lnTo>
                  <a:pt x="2394" y="1666"/>
                </a:lnTo>
                <a:lnTo>
                  <a:pt x="2395" y="1666"/>
                </a:lnTo>
                <a:lnTo>
                  <a:pt x="2395" y="1664"/>
                </a:lnTo>
                <a:lnTo>
                  <a:pt x="2394" y="1664"/>
                </a:lnTo>
                <a:lnTo>
                  <a:pt x="2392" y="1665"/>
                </a:lnTo>
                <a:lnTo>
                  <a:pt x="2389" y="1665"/>
                </a:lnTo>
                <a:lnTo>
                  <a:pt x="2388" y="1665"/>
                </a:lnTo>
                <a:lnTo>
                  <a:pt x="2388" y="1664"/>
                </a:lnTo>
                <a:lnTo>
                  <a:pt x="2389" y="1663"/>
                </a:lnTo>
                <a:lnTo>
                  <a:pt x="2389" y="1650"/>
                </a:lnTo>
                <a:lnTo>
                  <a:pt x="2390" y="1650"/>
                </a:lnTo>
                <a:lnTo>
                  <a:pt x="2394" y="1650"/>
                </a:lnTo>
                <a:lnTo>
                  <a:pt x="2395" y="1650"/>
                </a:lnTo>
                <a:lnTo>
                  <a:pt x="2395" y="1649"/>
                </a:lnTo>
                <a:lnTo>
                  <a:pt x="2395" y="1648"/>
                </a:lnTo>
                <a:lnTo>
                  <a:pt x="2395" y="1647"/>
                </a:lnTo>
                <a:lnTo>
                  <a:pt x="2395" y="1646"/>
                </a:lnTo>
                <a:lnTo>
                  <a:pt x="2395" y="1645"/>
                </a:lnTo>
                <a:lnTo>
                  <a:pt x="2397" y="1641"/>
                </a:lnTo>
                <a:lnTo>
                  <a:pt x="2397" y="1644"/>
                </a:lnTo>
                <a:lnTo>
                  <a:pt x="2397" y="1646"/>
                </a:lnTo>
                <a:lnTo>
                  <a:pt x="2398" y="1648"/>
                </a:lnTo>
                <a:lnTo>
                  <a:pt x="2398" y="1649"/>
                </a:lnTo>
                <a:lnTo>
                  <a:pt x="2398" y="1650"/>
                </a:lnTo>
                <a:lnTo>
                  <a:pt x="2398" y="1653"/>
                </a:lnTo>
                <a:lnTo>
                  <a:pt x="2398" y="1654"/>
                </a:lnTo>
                <a:lnTo>
                  <a:pt x="2398" y="1656"/>
                </a:lnTo>
                <a:lnTo>
                  <a:pt x="2398" y="1657"/>
                </a:lnTo>
                <a:lnTo>
                  <a:pt x="2398" y="1658"/>
                </a:lnTo>
                <a:lnTo>
                  <a:pt x="2398" y="1661"/>
                </a:lnTo>
                <a:lnTo>
                  <a:pt x="2398" y="1662"/>
                </a:lnTo>
                <a:lnTo>
                  <a:pt x="2400" y="1664"/>
                </a:lnTo>
                <a:lnTo>
                  <a:pt x="2400" y="1665"/>
                </a:lnTo>
                <a:lnTo>
                  <a:pt x="2401" y="1665"/>
                </a:lnTo>
                <a:lnTo>
                  <a:pt x="2402" y="1664"/>
                </a:lnTo>
                <a:lnTo>
                  <a:pt x="2403" y="1666"/>
                </a:lnTo>
                <a:lnTo>
                  <a:pt x="2405" y="1664"/>
                </a:lnTo>
                <a:lnTo>
                  <a:pt x="2411" y="1659"/>
                </a:lnTo>
                <a:lnTo>
                  <a:pt x="2413" y="1656"/>
                </a:lnTo>
                <a:lnTo>
                  <a:pt x="2418" y="1653"/>
                </a:lnTo>
                <a:lnTo>
                  <a:pt x="2418" y="1650"/>
                </a:lnTo>
                <a:lnTo>
                  <a:pt x="2419" y="1650"/>
                </a:lnTo>
                <a:lnTo>
                  <a:pt x="2421" y="1650"/>
                </a:lnTo>
                <a:lnTo>
                  <a:pt x="2422" y="1649"/>
                </a:lnTo>
                <a:lnTo>
                  <a:pt x="2422" y="1645"/>
                </a:lnTo>
                <a:lnTo>
                  <a:pt x="2425" y="1645"/>
                </a:lnTo>
                <a:lnTo>
                  <a:pt x="2428" y="1640"/>
                </a:lnTo>
                <a:lnTo>
                  <a:pt x="2429" y="1640"/>
                </a:lnTo>
                <a:lnTo>
                  <a:pt x="2429" y="1639"/>
                </a:lnTo>
                <a:lnTo>
                  <a:pt x="2432" y="1635"/>
                </a:lnTo>
                <a:lnTo>
                  <a:pt x="2432" y="1630"/>
                </a:lnTo>
                <a:lnTo>
                  <a:pt x="2436" y="1628"/>
                </a:lnTo>
                <a:lnTo>
                  <a:pt x="2436" y="1627"/>
                </a:lnTo>
                <a:lnTo>
                  <a:pt x="2435" y="1623"/>
                </a:lnTo>
                <a:lnTo>
                  <a:pt x="2438" y="1620"/>
                </a:lnTo>
                <a:lnTo>
                  <a:pt x="2442" y="1619"/>
                </a:lnTo>
                <a:lnTo>
                  <a:pt x="2442" y="1617"/>
                </a:lnTo>
                <a:lnTo>
                  <a:pt x="2444" y="1610"/>
                </a:lnTo>
                <a:lnTo>
                  <a:pt x="2445" y="1604"/>
                </a:lnTo>
                <a:lnTo>
                  <a:pt x="2446" y="1600"/>
                </a:lnTo>
                <a:lnTo>
                  <a:pt x="2446" y="1596"/>
                </a:lnTo>
                <a:lnTo>
                  <a:pt x="2449" y="1588"/>
                </a:lnTo>
                <a:lnTo>
                  <a:pt x="2449" y="1586"/>
                </a:lnTo>
                <a:lnTo>
                  <a:pt x="2451" y="1585"/>
                </a:lnTo>
                <a:lnTo>
                  <a:pt x="2451" y="1583"/>
                </a:lnTo>
                <a:lnTo>
                  <a:pt x="2451" y="1580"/>
                </a:lnTo>
                <a:lnTo>
                  <a:pt x="2452" y="1578"/>
                </a:lnTo>
                <a:lnTo>
                  <a:pt x="2452" y="1576"/>
                </a:lnTo>
                <a:lnTo>
                  <a:pt x="2453" y="1572"/>
                </a:lnTo>
                <a:lnTo>
                  <a:pt x="2453" y="1571"/>
                </a:lnTo>
                <a:lnTo>
                  <a:pt x="2454" y="1565"/>
                </a:lnTo>
                <a:lnTo>
                  <a:pt x="2455" y="1559"/>
                </a:lnTo>
                <a:lnTo>
                  <a:pt x="2456" y="1559"/>
                </a:lnTo>
                <a:lnTo>
                  <a:pt x="2457" y="1555"/>
                </a:lnTo>
                <a:lnTo>
                  <a:pt x="2459" y="1551"/>
                </a:lnTo>
                <a:lnTo>
                  <a:pt x="2460" y="1547"/>
                </a:lnTo>
                <a:lnTo>
                  <a:pt x="2461" y="1543"/>
                </a:lnTo>
                <a:lnTo>
                  <a:pt x="2461" y="1540"/>
                </a:lnTo>
                <a:lnTo>
                  <a:pt x="2462" y="1537"/>
                </a:lnTo>
                <a:lnTo>
                  <a:pt x="2462" y="1536"/>
                </a:lnTo>
                <a:lnTo>
                  <a:pt x="2463" y="1535"/>
                </a:lnTo>
                <a:lnTo>
                  <a:pt x="2463" y="1534"/>
                </a:lnTo>
                <a:lnTo>
                  <a:pt x="2464" y="1528"/>
                </a:lnTo>
                <a:lnTo>
                  <a:pt x="2465" y="1526"/>
                </a:lnTo>
                <a:lnTo>
                  <a:pt x="2465" y="1523"/>
                </a:lnTo>
                <a:lnTo>
                  <a:pt x="2466" y="1521"/>
                </a:lnTo>
                <a:lnTo>
                  <a:pt x="2466" y="1519"/>
                </a:lnTo>
                <a:lnTo>
                  <a:pt x="2468" y="1517"/>
                </a:lnTo>
                <a:lnTo>
                  <a:pt x="2468" y="1513"/>
                </a:lnTo>
                <a:lnTo>
                  <a:pt x="2469" y="1512"/>
                </a:lnTo>
                <a:lnTo>
                  <a:pt x="2469" y="1511"/>
                </a:lnTo>
                <a:lnTo>
                  <a:pt x="2469" y="1510"/>
                </a:lnTo>
                <a:lnTo>
                  <a:pt x="2469" y="1509"/>
                </a:lnTo>
                <a:lnTo>
                  <a:pt x="2469" y="1507"/>
                </a:lnTo>
                <a:lnTo>
                  <a:pt x="2470" y="1506"/>
                </a:lnTo>
                <a:lnTo>
                  <a:pt x="2470" y="1501"/>
                </a:lnTo>
                <a:lnTo>
                  <a:pt x="2470" y="1500"/>
                </a:lnTo>
                <a:lnTo>
                  <a:pt x="2470" y="1498"/>
                </a:lnTo>
                <a:lnTo>
                  <a:pt x="2471" y="1495"/>
                </a:lnTo>
                <a:lnTo>
                  <a:pt x="2471" y="1494"/>
                </a:lnTo>
                <a:lnTo>
                  <a:pt x="2469" y="1490"/>
                </a:lnTo>
                <a:lnTo>
                  <a:pt x="2469" y="1484"/>
                </a:lnTo>
                <a:lnTo>
                  <a:pt x="2470" y="1476"/>
                </a:lnTo>
                <a:lnTo>
                  <a:pt x="2470" y="1470"/>
                </a:lnTo>
                <a:lnTo>
                  <a:pt x="2470" y="1469"/>
                </a:lnTo>
                <a:lnTo>
                  <a:pt x="2473" y="1469"/>
                </a:lnTo>
                <a:lnTo>
                  <a:pt x="2474" y="1463"/>
                </a:lnTo>
                <a:lnTo>
                  <a:pt x="2474" y="1460"/>
                </a:lnTo>
                <a:lnTo>
                  <a:pt x="2474" y="1454"/>
                </a:lnTo>
                <a:lnTo>
                  <a:pt x="2470" y="1451"/>
                </a:lnTo>
                <a:lnTo>
                  <a:pt x="2465" y="1450"/>
                </a:lnTo>
                <a:lnTo>
                  <a:pt x="2464" y="1450"/>
                </a:lnTo>
                <a:lnTo>
                  <a:pt x="2464" y="1448"/>
                </a:lnTo>
                <a:lnTo>
                  <a:pt x="2464" y="1446"/>
                </a:lnTo>
                <a:lnTo>
                  <a:pt x="2464" y="1444"/>
                </a:lnTo>
                <a:lnTo>
                  <a:pt x="2464" y="1442"/>
                </a:lnTo>
                <a:lnTo>
                  <a:pt x="2463" y="1442"/>
                </a:lnTo>
                <a:lnTo>
                  <a:pt x="2463" y="1443"/>
                </a:lnTo>
                <a:lnTo>
                  <a:pt x="2462" y="1443"/>
                </a:lnTo>
                <a:lnTo>
                  <a:pt x="2461" y="1443"/>
                </a:lnTo>
                <a:lnTo>
                  <a:pt x="2460" y="1443"/>
                </a:lnTo>
                <a:lnTo>
                  <a:pt x="2459" y="1443"/>
                </a:lnTo>
                <a:lnTo>
                  <a:pt x="2457" y="1443"/>
                </a:lnTo>
                <a:lnTo>
                  <a:pt x="2456" y="1443"/>
                </a:lnTo>
                <a:lnTo>
                  <a:pt x="2456" y="1444"/>
                </a:lnTo>
                <a:lnTo>
                  <a:pt x="2455" y="1444"/>
                </a:lnTo>
                <a:lnTo>
                  <a:pt x="2449" y="1444"/>
                </a:lnTo>
                <a:lnTo>
                  <a:pt x="2448" y="1444"/>
                </a:lnTo>
                <a:lnTo>
                  <a:pt x="2448" y="1445"/>
                </a:lnTo>
                <a:lnTo>
                  <a:pt x="2447" y="1445"/>
                </a:lnTo>
                <a:lnTo>
                  <a:pt x="2446" y="1445"/>
                </a:lnTo>
                <a:lnTo>
                  <a:pt x="2445" y="1445"/>
                </a:lnTo>
                <a:lnTo>
                  <a:pt x="2445" y="1446"/>
                </a:lnTo>
                <a:lnTo>
                  <a:pt x="2444" y="1446"/>
                </a:lnTo>
                <a:lnTo>
                  <a:pt x="2443" y="1446"/>
                </a:lnTo>
                <a:lnTo>
                  <a:pt x="2443" y="1447"/>
                </a:lnTo>
                <a:lnTo>
                  <a:pt x="2442" y="1447"/>
                </a:lnTo>
                <a:lnTo>
                  <a:pt x="2440" y="1447"/>
                </a:lnTo>
                <a:lnTo>
                  <a:pt x="2439" y="1447"/>
                </a:lnTo>
                <a:lnTo>
                  <a:pt x="2439" y="1448"/>
                </a:lnTo>
                <a:lnTo>
                  <a:pt x="2438" y="1448"/>
                </a:lnTo>
                <a:lnTo>
                  <a:pt x="2437" y="1448"/>
                </a:lnTo>
                <a:lnTo>
                  <a:pt x="2436" y="1448"/>
                </a:lnTo>
                <a:lnTo>
                  <a:pt x="2435" y="1448"/>
                </a:lnTo>
                <a:lnTo>
                  <a:pt x="2434" y="1448"/>
                </a:lnTo>
                <a:lnTo>
                  <a:pt x="2434" y="1450"/>
                </a:lnTo>
                <a:lnTo>
                  <a:pt x="2432" y="1450"/>
                </a:lnTo>
                <a:lnTo>
                  <a:pt x="2431" y="1450"/>
                </a:lnTo>
                <a:lnTo>
                  <a:pt x="2430" y="1450"/>
                </a:lnTo>
                <a:lnTo>
                  <a:pt x="2430" y="1451"/>
                </a:lnTo>
                <a:lnTo>
                  <a:pt x="2429" y="1452"/>
                </a:lnTo>
                <a:lnTo>
                  <a:pt x="2430" y="1453"/>
                </a:lnTo>
                <a:lnTo>
                  <a:pt x="2430" y="1454"/>
                </a:lnTo>
                <a:lnTo>
                  <a:pt x="2431" y="1455"/>
                </a:lnTo>
                <a:lnTo>
                  <a:pt x="2431" y="1456"/>
                </a:lnTo>
                <a:lnTo>
                  <a:pt x="2438" y="1456"/>
                </a:lnTo>
                <a:lnTo>
                  <a:pt x="2439" y="1459"/>
                </a:lnTo>
                <a:lnTo>
                  <a:pt x="2440" y="1461"/>
                </a:lnTo>
                <a:lnTo>
                  <a:pt x="2443" y="1461"/>
                </a:lnTo>
                <a:lnTo>
                  <a:pt x="2446" y="1461"/>
                </a:lnTo>
                <a:lnTo>
                  <a:pt x="2446" y="1464"/>
                </a:lnTo>
                <a:lnTo>
                  <a:pt x="2446" y="1467"/>
                </a:lnTo>
                <a:lnTo>
                  <a:pt x="2446" y="1469"/>
                </a:lnTo>
                <a:lnTo>
                  <a:pt x="2446" y="1470"/>
                </a:lnTo>
                <a:lnTo>
                  <a:pt x="2438" y="1470"/>
                </a:lnTo>
                <a:lnTo>
                  <a:pt x="2436" y="1470"/>
                </a:lnTo>
                <a:lnTo>
                  <a:pt x="2436" y="1472"/>
                </a:lnTo>
                <a:lnTo>
                  <a:pt x="2437" y="1472"/>
                </a:lnTo>
                <a:lnTo>
                  <a:pt x="2437" y="1473"/>
                </a:lnTo>
                <a:lnTo>
                  <a:pt x="2437" y="1475"/>
                </a:lnTo>
                <a:lnTo>
                  <a:pt x="2438" y="1476"/>
                </a:lnTo>
                <a:lnTo>
                  <a:pt x="2438" y="1477"/>
                </a:lnTo>
                <a:lnTo>
                  <a:pt x="2439" y="1478"/>
                </a:lnTo>
                <a:lnTo>
                  <a:pt x="2439" y="1479"/>
                </a:lnTo>
                <a:lnTo>
                  <a:pt x="2439" y="1480"/>
                </a:lnTo>
                <a:lnTo>
                  <a:pt x="2440" y="1480"/>
                </a:lnTo>
                <a:lnTo>
                  <a:pt x="2440" y="1481"/>
                </a:lnTo>
                <a:lnTo>
                  <a:pt x="2440" y="1482"/>
                </a:lnTo>
                <a:lnTo>
                  <a:pt x="2442" y="1482"/>
                </a:lnTo>
                <a:lnTo>
                  <a:pt x="2442" y="1484"/>
                </a:lnTo>
                <a:lnTo>
                  <a:pt x="2443" y="1484"/>
                </a:lnTo>
                <a:lnTo>
                  <a:pt x="2443" y="1485"/>
                </a:lnTo>
                <a:lnTo>
                  <a:pt x="2444" y="1486"/>
                </a:lnTo>
                <a:lnTo>
                  <a:pt x="2445" y="1486"/>
                </a:lnTo>
                <a:lnTo>
                  <a:pt x="2445" y="1487"/>
                </a:lnTo>
                <a:lnTo>
                  <a:pt x="2444" y="1487"/>
                </a:lnTo>
                <a:lnTo>
                  <a:pt x="2444" y="1488"/>
                </a:lnTo>
                <a:lnTo>
                  <a:pt x="2444" y="1489"/>
                </a:lnTo>
                <a:lnTo>
                  <a:pt x="2443" y="1489"/>
                </a:lnTo>
                <a:lnTo>
                  <a:pt x="2443" y="1490"/>
                </a:lnTo>
                <a:lnTo>
                  <a:pt x="2442" y="1490"/>
                </a:lnTo>
                <a:lnTo>
                  <a:pt x="2442" y="1492"/>
                </a:lnTo>
                <a:lnTo>
                  <a:pt x="2443" y="1492"/>
                </a:lnTo>
                <a:lnTo>
                  <a:pt x="2446" y="1493"/>
                </a:lnTo>
                <a:lnTo>
                  <a:pt x="2446" y="1495"/>
                </a:lnTo>
                <a:lnTo>
                  <a:pt x="2446" y="1496"/>
                </a:lnTo>
                <a:lnTo>
                  <a:pt x="2446" y="1497"/>
                </a:lnTo>
                <a:lnTo>
                  <a:pt x="2446" y="1500"/>
                </a:lnTo>
                <a:lnTo>
                  <a:pt x="2445" y="1500"/>
                </a:lnTo>
                <a:lnTo>
                  <a:pt x="2444" y="1500"/>
                </a:lnTo>
                <a:lnTo>
                  <a:pt x="2443" y="1500"/>
                </a:lnTo>
                <a:lnTo>
                  <a:pt x="2442" y="1500"/>
                </a:lnTo>
                <a:lnTo>
                  <a:pt x="2440" y="1500"/>
                </a:lnTo>
                <a:lnTo>
                  <a:pt x="2439" y="1500"/>
                </a:lnTo>
                <a:lnTo>
                  <a:pt x="2438" y="1500"/>
                </a:lnTo>
                <a:lnTo>
                  <a:pt x="2437" y="1500"/>
                </a:lnTo>
                <a:lnTo>
                  <a:pt x="2436" y="1498"/>
                </a:lnTo>
                <a:lnTo>
                  <a:pt x="2435" y="1498"/>
                </a:lnTo>
                <a:lnTo>
                  <a:pt x="2434" y="1498"/>
                </a:lnTo>
                <a:lnTo>
                  <a:pt x="2432" y="1498"/>
                </a:lnTo>
                <a:lnTo>
                  <a:pt x="2431" y="1498"/>
                </a:lnTo>
                <a:lnTo>
                  <a:pt x="2430" y="1498"/>
                </a:lnTo>
                <a:lnTo>
                  <a:pt x="2429" y="1498"/>
                </a:lnTo>
                <a:lnTo>
                  <a:pt x="2428" y="1498"/>
                </a:lnTo>
                <a:lnTo>
                  <a:pt x="2427" y="1498"/>
                </a:lnTo>
                <a:lnTo>
                  <a:pt x="2426" y="1498"/>
                </a:lnTo>
                <a:lnTo>
                  <a:pt x="2425" y="1498"/>
                </a:lnTo>
                <a:lnTo>
                  <a:pt x="2423" y="1498"/>
                </a:lnTo>
                <a:lnTo>
                  <a:pt x="2422" y="1498"/>
                </a:lnTo>
                <a:lnTo>
                  <a:pt x="2421" y="1498"/>
                </a:lnTo>
                <a:lnTo>
                  <a:pt x="2419" y="1498"/>
                </a:lnTo>
                <a:lnTo>
                  <a:pt x="2419" y="1497"/>
                </a:lnTo>
                <a:lnTo>
                  <a:pt x="2418" y="1497"/>
                </a:lnTo>
                <a:lnTo>
                  <a:pt x="2417" y="1497"/>
                </a:lnTo>
                <a:lnTo>
                  <a:pt x="2415" y="1497"/>
                </a:lnTo>
                <a:lnTo>
                  <a:pt x="2414" y="1497"/>
                </a:lnTo>
                <a:lnTo>
                  <a:pt x="2413" y="1497"/>
                </a:lnTo>
                <a:lnTo>
                  <a:pt x="2412" y="1497"/>
                </a:lnTo>
                <a:lnTo>
                  <a:pt x="2411" y="1497"/>
                </a:lnTo>
                <a:lnTo>
                  <a:pt x="2410" y="1497"/>
                </a:lnTo>
                <a:lnTo>
                  <a:pt x="2409" y="1497"/>
                </a:lnTo>
                <a:lnTo>
                  <a:pt x="2408" y="1497"/>
                </a:lnTo>
                <a:lnTo>
                  <a:pt x="2406" y="1497"/>
                </a:lnTo>
                <a:lnTo>
                  <a:pt x="2405" y="1497"/>
                </a:lnTo>
                <a:lnTo>
                  <a:pt x="2404" y="1497"/>
                </a:lnTo>
                <a:lnTo>
                  <a:pt x="2403" y="1498"/>
                </a:lnTo>
                <a:lnTo>
                  <a:pt x="2402" y="1498"/>
                </a:lnTo>
                <a:lnTo>
                  <a:pt x="2401" y="1498"/>
                </a:lnTo>
                <a:lnTo>
                  <a:pt x="2400" y="1498"/>
                </a:lnTo>
                <a:lnTo>
                  <a:pt x="2398" y="1498"/>
                </a:lnTo>
                <a:lnTo>
                  <a:pt x="2397" y="1498"/>
                </a:lnTo>
                <a:lnTo>
                  <a:pt x="2393" y="1498"/>
                </a:lnTo>
                <a:lnTo>
                  <a:pt x="2392" y="1498"/>
                </a:lnTo>
                <a:lnTo>
                  <a:pt x="2390" y="1497"/>
                </a:lnTo>
                <a:lnTo>
                  <a:pt x="2388" y="1497"/>
                </a:lnTo>
                <a:lnTo>
                  <a:pt x="2387" y="1497"/>
                </a:lnTo>
                <a:lnTo>
                  <a:pt x="2385" y="1497"/>
                </a:lnTo>
                <a:lnTo>
                  <a:pt x="2384" y="1497"/>
                </a:lnTo>
                <a:lnTo>
                  <a:pt x="2384" y="1500"/>
                </a:lnTo>
                <a:lnTo>
                  <a:pt x="2383" y="1501"/>
                </a:lnTo>
                <a:lnTo>
                  <a:pt x="2381" y="1501"/>
                </a:lnTo>
                <a:lnTo>
                  <a:pt x="2378" y="1501"/>
                </a:lnTo>
                <a:lnTo>
                  <a:pt x="2377" y="1501"/>
                </a:lnTo>
                <a:lnTo>
                  <a:pt x="2375" y="1501"/>
                </a:lnTo>
                <a:lnTo>
                  <a:pt x="2373" y="1500"/>
                </a:lnTo>
                <a:lnTo>
                  <a:pt x="2372" y="1500"/>
                </a:lnTo>
                <a:lnTo>
                  <a:pt x="2371" y="1500"/>
                </a:lnTo>
                <a:lnTo>
                  <a:pt x="2370" y="1500"/>
                </a:lnTo>
                <a:lnTo>
                  <a:pt x="2369" y="1500"/>
                </a:lnTo>
                <a:lnTo>
                  <a:pt x="2367" y="1500"/>
                </a:lnTo>
                <a:lnTo>
                  <a:pt x="2366" y="1500"/>
                </a:lnTo>
                <a:lnTo>
                  <a:pt x="2364" y="1500"/>
                </a:lnTo>
                <a:lnTo>
                  <a:pt x="2362" y="1500"/>
                </a:lnTo>
                <a:lnTo>
                  <a:pt x="2361" y="1500"/>
                </a:lnTo>
                <a:lnTo>
                  <a:pt x="2360" y="1500"/>
                </a:lnTo>
                <a:lnTo>
                  <a:pt x="2361" y="1497"/>
                </a:lnTo>
                <a:lnTo>
                  <a:pt x="2361" y="1495"/>
                </a:lnTo>
                <a:lnTo>
                  <a:pt x="2361" y="1494"/>
                </a:lnTo>
                <a:lnTo>
                  <a:pt x="2362" y="1492"/>
                </a:lnTo>
                <a:lnTo>
                  <a:pt x="2362" y="1489"/>
                </a:lnTo>
                <a:lnTo>
                  <a:pt x="2362" y="1488"/>
                </a:lnTo>
                <a:lnTo>
                  <a:pt x="2362" y="1487"/>
                </a:lnTo>
                <a:lnTo>
                  <a:pt x="2363" y="1486"/>
                </a:lnTo>
                <a:lnTo>
                  <a:pt x="2363" y="1484"/>
                </a:lnTo>
                <a:lnTo>
                  <a:pt x="2363" y="1482"/>
                </a:lnTo>
                <a:lnTo>
                  <a:pt x="2363" y="1481"/>
                </a:lnTo>
                <a:lnTo>
                  <a:pt x="2364" y="1480"/>
                </a:lnTo>
                <a:lnTo>
                  <a:pt x="2364" y="1478"/>
                </a:lnTo>
                <a:lnTo>
                  <a:pt x="2364" y="1477"/>
                </a:lnTo>
                <a:lnTo>
                  <a:pt x="2360" y="1476"/>
                </a:lnTo>
                <a:lnTo>
                  <a:pt x="2347" y="1475"/>
                </a:lnTo>
                <a:lnTo>
                  <a:pt x="2342" y="1473"/>
                </a:lnTo>
                <a:lnTo>
                  <a:pt x="2339" y="1481"/>
                </a:lnTo>
                <a:lnTo>
                  <a:pt x="2337" y="1481"/>
                </a:lnTo>
                <a:lnTo>
                  <a:pt x="2336" y="1481"/>
                </a:lnTo>
                <a:lnTo>
                  <a:pt x="2330" y="1482"/>
                </a:lnTo>
                <a:lnTo>
                  <a:pt x="2327" y="1481"/>
                </a:lnTo>
                <a:lnTo>
                  <a:pt x="2322" y="1481"/>
                </a:lnTo>
                <a:lnTo>
                  <a:pt x="2321" y="1481"/>
                </a:lnTo>
                <a:lnTo>
                  <a:pt x="2318" y="1481"/>
                </a:lnTo>
                <a:lnTo>
                  <a:pt x="2316" y="1480"/>
                </a:lnTo>
                <a:lnTo>
                  <a:pt x="2315" y="1480"/>
                </a:lnTo>
                <a:lnTo>
                  <a:pt x="2312" y="1480"/>
                </a:lnTo>
                <a:lnTo>
                  <a:pt x="2300" y="1479"/>
                </a:lnTo>
                <a:lnTo>
                  <a:pt x="2300" y="1473"/>
                </a:lnTo>
                <a:lnTo>
                  <a:pt x="2290" y="1475"/>
                </a:lnTo>
                <a:lnTo>
                  <a:pt x="2287" y="1476"/>
                </a:lnTo>
                <a:lnTo>
                  <a:pt x="2287" y="1478"/>
                </a:lnTo>
                <a:lnTo>
                  <a:pt x="2288" y="1479"/>
                </a:lnTo>
                <a:lnTo>
                  <a:pt x="2288" y="1480"/>
                </a:lnTo>
                <a:lnTo>
                  <a:pt x="2287" y="1480"/>
                </a:lnTo>
                <a:lnTo>
                  <a:pt x="2283" y="1480"/>
                </a:lnTo>
                <a:lnTo>
                  <a:pt x="2282" y="1477"/>
                </a:lnTo>
                <a:lnTo>
                  <a:pt x="2282" y="1476"/>
                </a:lnTo>
                <a:lnTo>
                  <a:pt x="2283" y="1476"/>
                </a:lnTo>
                <a:lnTo>
                  <a:pt x="2287" y="1475"/>
                </a:lnTo>
                <a:lnTo>
                  <a:pt x="2288" y="1475"/>
                </a:lnTo>
                <a:lnTo>
                  <a:pt x="2288" y="1472"/>
                </a:lnTo>
                <a:lnTo>
                  <a:pt x="2288" y="1471"/>
                </a:lnTo>
                <a:lnTo>
                  <a:pt x="2287" y="1470"/>
                </a:lnTo>
                <a:lnTo>
                  <a:pt x="2287" y="1469"/>
                </a:lnTo>
                <a:lnTo>
                  <a:pt x="2275" y="1470"/>
                </a:lnTo>
                <a:lnTo>
                  <a:pt x="2273" y="1470"/>
                </a:lnTo>
                <a:lnTo>
                  <a:pt x="2271" y="1470"/>
                </a:lnTo>
                <a:lnTo>
                  <a:pt x="2269" y="1471"/>
                </a:lnTo>
                <a:lnTo>
                  <a:pt x="2268" y="1471"/>
                </a:lnTo>
                <a:lnTo>
                  <a:pt x="2266" y="1472"/>
                </a:lnTo>
                <a:lnTo>
                  <a:pt x="2265" y="1472"/>
                </a:lnTo>
                <a:lnTo>
                  <a:pt x="2263" y="1472"/>
                </a:lnTo>
                <a:lnTo>
                  <a:pt x="2263" y="1473"/>
                </a:lnTo>
                <a:lnTo>
                  <a:pt x="2263" y="1475"/>
                </a:lnTo>
                <a:lnTo>
                  <a:pt x="2263" y="1478"/>
                </a:lnTo>
                <a:lnTo>
                  <a:pt x="2263" y="1479"/>
                </a:lnTo>
                <a:lnTo>
                  <a:pt x="2263" y="1480"/>
                </a:lnTo>
                <a:lnTo>
                  <a:pt x="2262" y="1481"/>
                </a:lnTo>
                <a:lnTo>
                  <a:pt x="2262" y="1482"/>
                </a:lnTo>
                <a:lnTo>
                  <a:pt x="2262" y="1484"/>
                </a:lnTo>
                <a:lnTo>
                  <a:pt x="2262" y="1485"/>
                </a:lnTo>
                <a:lnTo>
                  <a:pt x="2262" y="1486"/>
                </a:lnTo>
                <a:lnTo>
                  <a:pt x="2262" y="1487"/>
                </a:lnTo>
                <a:lnTo>
                  <a:pt x="2262" y="1488"/>
                </a:lnTo>
                <a:lnTo>
                  <a:pt x="2262" y="1489"/>
                </a:lnTo>
                <a:lnTo>
                  <a:pt x="2262" y="1490"/>
                </a:lnTo>
                <a:lnTo>
                  <a:pt x="2262" y="1492"/>
                </a:lnTo>
                <a:lnTo>
                  <a:pt x="2262" y="1493"/>
                </a:lnTo>
                <a:lnTo>
                  <a:pt x="2262" y="1494"/>
                </a:lnTo>
                <a:lnTo>
                  <a:pt x="2262" y="1495"/>
                </a:lnTo>
                <a:lnTo>
                  <a:pt x="2260" y="1494"/>
                </a:lnTo>
                <a:lnTo>
                  <a:pt x="2258" y="1494"/>
                </a:lnTo>
                <a:lnTo>
                  <a:pt x="2257" y="1494"/>
                </a:lnTo>
                <a:lnTo>
                  <a:pt x="2256" y="1494"/>
                </a:lnTo>
                <a:lnTo>
                  <a:pt x="2253" y="1494"/>
                </a:lnTo>
                <a:lnTo>
                  <a:pt x="2252" y="1494"/>
                </a:lnTo>
                <a:lnTo>
                  <a:pt x="2252" y="1495"/>
                </a:lnTo>
                <a:lnTo>
                  <a:pt x="2252" y="1497"/>
                </a:lnTo>
                <a:lnTo>
                  <a:pt x="2252" y="1500"/>
                </a:lnTo>
                <a:lnTo>
                  <a:pt x="2252" y="1503"/>
                </a:lnTo>
                <a:lnTo>
                  <a:pt x="2257" y="1503"/>
                </a:lnTo>
                <a:lnTo>
                  <a:pt x="2257" y="1505"/>
                </a:lnTo>
                <a:lnTo>
                  <a:pt x="2252" y="1505"/>
                </a:lnTo>
                <a:lnTo>
                  <a:pt x="2252" y="1509"/>
                </a:lnTo>
                <a:lnTo>
                  <a:pt x="2252" y="1511"/>
                </a:lnTo>
                <a:lnTo>
                  <a:pt x="2252" y="1514"/>
                </a:lnTo>
                <a:lnTo>
                  <a:pt x="2252" y="1518"/>
                </a:lnTo>
                <a:lnTo>
                  <a:pt x="2252" y="1519"/>
                </a:lnTo>
                <a:lnTo>
                  <a:pt x="2250" y="1518"/>
                </a:lnTo>
                <a:lnTo>
                  <a:pt x="2248" y="1517"/>
                </a:lnTo>
                <a:lnTo>
                  <a:pt x="2245" y="1515"/>
                </a:lnTo>
                <a:lnTo>
                  <a:pt x="2241" y="1512"/>
                </a:lnTo>
                <a:lnTo>
                  <a:pt x="2239" y="1511"/>
                </a:lnTo>
                <a:lnTo>
                  <a:pt x="2234" y="1507"/>
                </a:lnTo>
                <a:lnTo>
                  <a:pt x="2231" y="1505"/>
                </a:lnTo>
                <a:lnTo>
                  <a:pt x="2226" y="1505"/>
                </a:lnTo>
                <a:lnTo>
                  <a:pt x="2223" y="1506"/>
                </a:lnTo>
                <a:lnTo>
                  <a:pt x="2222" y="1506"/>
                </a:lnTo>
                <a:lnTo>
                  <a:pt x="2218" y="1506"/>
                </a:lnTo>
                <a:lnTo>
                  <a:pt x="2212" y="1507"/>
                </a:lnTo>
                <a:lnTo>
                  <a:pt x="2206" y="1509"/>
                </a:lnTo>
                <a:lnTo>
                  <a:pt x="2207" y="1501"/>
                </a:lnTo>
                <a:lnTo>
                  <a:pt x="2207" y="1497"/>
                </a:lnTo>
                <a:lnTo>
                  <a:pt x="2205" y="1498"/>
                </a:lnTo>
                <a:lnTo>
                  <a:pt x="2202" y="1498"/>
                </a:lnTo>
                <a:lnTo>
                  <a:pt x="2197" y="1500"/>
                </a:lnTo>
                <a:lnTo>
                  <a:pt x="2193" y="1502"/>
                </a:lnTo>
                <a:lnTo>
                  <a:pt x="2192" y="1502"/>
                </a:lnTo>
                <a:lnTo>
                  <a:pt x="2191" y="1502"/>
                </a:lnTo>
                <a:lnTo>
                  <a:pt x="2187" y="1501"/>
                </a:lnTo>
                <a:lnTo>
                  <a:pt x="2185" y="1500"/>
                </a:lnTo>
                <a:lnTo>
                  <a:pt x="2184" y="1498"/>
                </a:lnTo>
                <a:lnTo>
                  <a:pt x="2183" y="1498"/>
                </a:lnTo>
                <a:lnTo>
                  <a:pt x="2181" y="1498"/>
                </a:lnTo>
                <a:lnTo>
                  <a:pt x="2180" y="1497"/>
                </a:lnTo>
                <a:lnTo>
                  <a:pt x="2178" y="1497"/>
                </a:lnTo>
                <a:lnTo>
                  <a:pt x="2178" y="1494"/>
                </a:lnTo>
                <a:lnTo>
                  <a:pt x="2177" y="1494"/>
                </a:lnTo>
                <a:lnTo>
                  <a:pt x="2175" y="1495"/>
                </a:lnTo>
                <a:lnTo>
                  <a:pt x="2173" y="1495"/>
                </a:lnTo>
                <a:lnTo>
                  <a:pt x="2172" y="1496"/>
                </a:lnTo>
                <a:lnTo>
                  <a:pt x="2169" y="1496"/>
                </a:lnTo>
                <a:lnTo>
                  <a:pt x="2169" y="1497"/>
                </a:lnTo>
                <a:lnTo>
                  <a:pt x="2168" y="1497"/>
                </a:lnTo>
                <a:lnTo>
                  <a:pt x="2167" y="1497"/>
                </a:lnTo>
                <a:lnTo>
                  <a:pt x="2166" y="1497"/>
                </a:lnTo>
                <a:lnTo>
                  <a:pt x="2165" y="1498"/>
                </a:lnTo>
                <a:lnTo>
                  <a:pt x="2161" y="1498"/>
                </a:lnTo>
                <a:lnTo>
                  <a:pt x="2160" y="1500"/>
                </a:lnTo>
                <a:lnTo>
                  <a:pt x="2159" y="1500"/>
                </a:lnTo>
                <a:lnTo>
                  <a:pt x="2157" y="1500"/>
                </a:lnTo>
                <a:lnTo>
                  <a:pt x="2155" y="1501"/>
                </a:lnTo>
                <a:lnTo>
                  <a:pt x="2153" y="1501"/>
                </a:lnTo>
                <a:lnTo>
                  <a:pt x="2153" y="1502"/>
                </a:lnTo>
                <a:lnTo>
                  <a:pt x="2152" y="1502"/>
                </a:lnTo>
                <a:lnTo>
                  <a:pt x="2151" y="1503"/>
                </a:lnTo>
                <a:lnTo>
                  <a:pt x="2150" y="1503"/>
                </a:lnTo>
                <a:lnTo>
                  <a:pt x="2149" y="1503"/>
                </a:lnTo>
                <a:lnTo>
                  <a:pt x="2148" y="1503"/>
                </a:lnTo>
                <a:lnTo>
                  <a:pt x="2147" y="1503"/>
                </a:lnTo>
                <a:lnTo>
                  <a:pt x="2146" y="1503"/>
                </a:lnTo>
                <a:lnTo>
                  <a:pt x="2146" y="1504"/>
                </a:lnTo>
                <a:lnTo>
                  <a:pt x="2144" y="1504"/>
                </a:lnTo>
                <a:lnTo>
                  <a:pt x="2143" y="1504"/>
                </a:lnTo>
                <a:lnTo>
                  <a:pt x="2142" y="1505"/>
                </a:lnTo>
                <a:lnTo>
                  <a:pt x="2142" y="1506"/>
                </a:lnTo>
                <a:lnTo>
                  <a:pt x="2141" y="1506"/>
                </a:lnTo>
                <a:lnTo>
                  <a:pt x="2140" y="1507"/>
                </a:lnTo>
                <a:lnTo>
                  <a:pt x="2139" y="1507"/>
                </a:lnTo>
                <a:lnTo>
                  <a:pt x="2139" y="1509"/>
                </a:lnTo>
                <a:lnTo>
                  <a:pt x="2138" y="1509"/>
                </a:lnTo>
                <a:lnTo>
                  <a:pt x="2136" y="1510"/>
                </a:lnTo>
                <a:lnTo>
                  <a:pt x="2135" y="1511"/>
                </a:lnTo>
                <a:lnTo>
                  <a:pt x="2134" y="1511"/>
                </a:lnTo>
                <a:lnTo>
                  <a:pt x="2134" y="1512"/>
                </a:lnTo>
                <a:lnTo>
                  <a:pt x="2133" y="1512"/>
                </a:lnTo>
                <a:lnTo>
                  <a:pt x="2132" y="1513"/>
                </a:lnTo>
                <a:lnTo>
                  <a:pt x="2131" y="1514"/>
                </a:lnTo>
                <a:lnTo>
                  <a:pt x="2130" y="1514"/>
                </a:lnTo>
                <a:lnTo>
                  <a:pt x="2129" y="1515"/>
                </a:lnTo>
                <a:lnTo>
                  <a:pt x="2127" y="1515"/>
                </a:lnTo>
                <a:lnTo>
                  <a:pt x="2127" y="1517"/>
                </a:lnTo>
                <a:lnTo>
                  <a:pt x="2124" y="1520"/>
                </a:lnTo>
                <a:lnTo>
                  <a:pt x="2123" y="1520"/>
                </a:lnTo>
                <a:lnTo>
                  <a:pt x="2122" y="1521"/>
                </a:lnTo>
                <a:lnTo>
                  <a:pt x="2121" y="1521"/>
                </a:lnTo>
                <a:lnTo>
                  <a:pt x="2119" y="1521"/>
                </a:lnTo>
                <a:lnTo>
                  <a:pt x="2118" y="1521"/>
                </a:lnTo>
                <a:lnTo>
                  <a:pt x="2117" y="1521"/>
                </a:lnTo>
                <a:lnTo>
                  <a:pt x="2116" y="1521"/>
                </a:lnTo>
                <a:lnTo>
                  <a:pt x="2115" y="1520"/>
                </a:lnTo>
                <a:lnTo>
                  <a:pt x="2114" y="1520"/>
                </a:lnTo>
                <a:lnTo>
                  <a:pt x="2113" y="1520"/>
                </a:lnTo>
                <a:lnTo>
                  <a:pt x="2112" y="1520"/>
                </a:lnTo>
                <a:lnTo>
                  <a:pt x="2110" y="1520"/>
                </a:lnTo>
                <a:lnTo>
                  <a:pt x="2109" y="1519"/>
                </a:lnTo>
                <a:lnTo>
                  <a:pt x="2108" y="1519"/>
                </a:lnTo>
                <a:lnTo>
                  <a:pt x="2107" y="1519"/>
                </a:lnTo>
                <a:lnTo>
                  <a:pt x="2106" y="1519"/>
                </a:lnTo>
                <a:lnTo>
                  <a:pt x="2105" y="1519"/>
                </a:lnTo>
                <a:lnTo>
                  <a:pt x="2104" y="1519"/>
                </a:lnTo>
                <a:lnTo>
                  <a:pt x="2102" y="1519"/>
                </a:lnTo>
                <a:lnTo>
                  <a:pt x="2101" y="1519"/>
                </a:lnTo>
                <a:lnTo>
                  <a:pt x="2100" y="1519"/>
                </a:lnTo>
                <a:lnTo>
                  <a:pt x="2099" y="1519"/>
                </a:lnTo>
                <a:lnTo>
                  <a:pt x="2098" y="1519"/>
                </a:lnTo>
                <a:lnTo>
                  <a:pt x="2097" y="1520"/>
                </a:lnTo>
                <a:lnTo>
                  <a:pt x="2096" y="1520"/>
                </a:lnTo>
                <a:lnTo>
                  <a:pt x="2094" y="1520"/>
                </a:lnTo>
                <a:lnTo>
                  <a:pt x="2092" y="1521"/>
                </a:lnTo>
                <a:lnTo>
                  <a:pt x="2091" y="1521"/>
                </a:lnTo>
                <a:lnTo>
                  <a:pt x="2082" y="1523"/>
                </a:lnTo>
                <a:lnTo>
                  <a:pt x="2079" y="1523"/>
                </a:lnTo>
                <a:lnTo>
                  <a:pt x="2075" y="1524"/>
                </a:lnTo>
                <a:lnTo>
                  <a:pt x="2073" y="1526"/>
                </a:lnTo>
                <a:lnTo>
                  <a:pt x="2066" y="1529"/>
                </a:lnTo>
                <a:lnTo>
                  <a:pt x="2064" y="1529"/>
                </a:lnTo>
                <a:lnTo>
                  <a:pt x="2045" y="1537"/>
                </a:lnTo>
                <a:lnTo>
                  <a:pt x="2037" y="1540"/>
                </a:lnTo>
                <a:lnTo>
                  <a:pt x="2034" y="1541"/>
                </a:lnTo>
                <a:lnTo>
                  <a:pt x="2032" y="1543"/>
                </a:lnTo>
                <a:lnTo>
                  <a:pt x="2021" y="1546"/>
                </a:lnTo>
                <a:lnTo>
                  <a:pt x="2001" y="1554"/>
                </a:lnTo>
                <a:lnTo>
                  <a:pt x="2000" y="1554"/>
                </a:lnTo>
                <a:lnTo>
                  <a:pt x="1999" y="1554"/>
                </a:lnTo>
                <a:lnTo>
                  <a:pt x="1998" y="1555"/>
                </a:lnTo>
                <a:lnTo>
                  <a:pt x="1997" y="1555"/>
                </a:lnTo>
                <a:lnTo>
                  <a:pt x="1996" y="1555"/>
                </a:lnTo>
                <a:lnTo>
                  <a:pt x="1995" y="1555"/>
                </a:lnTo>
                <a:lnTo>
                  <a:pt x="1994" y="1555"/>
                </a:lnTo>
                <a:lnTo>
                  <a:pt x="1992" y="1555"/>
                </a:lnTo>
                <a:lnTo>
                  <a:pt x="1990" y="1556"/>
                </a:lnTo>
                <a:lnTo>
                  <a:pt x="1987" y="1556"/>
                </a:lnTo>
                <a:lnTo>
                  <a:pt x="1984" y="1557"/>
                </a:lnTo>
                <a:lnTo>
                  <a:pt x="1981" y="1557"/>
                </a:lnTo>
                <a:lnTo>
                  <a:pt x="1979" y="1557"/>
                </a:lnTo>
                <a:lnTo>
                  <a:pt x="1978" y="1557"/>
                </a:lnTo>
                <a:lnTo>
                  <a:pt x="1974" y="1557"/>
                </a:lnTo>
                <a:lnTo>
                  <a:pt x="1973" y="1559"/>
                </a:lnTo>
                <a:lnTo>
                  <a:pt x="1971" y="1559"/>
                </a:lnTo>
                <a:lnTo>
                  <a:pt x="1966" y="1559"/>
                </a:lnTo>
                <a:lnTo>
                  <a:pt x="1962" y="1559"/>
                </a:lnTo>
                <a:lnTo>
                  <a:pt x="1957" y="1559"/>
                </a:lnTo>
                <a:lnTo>
                  <a:pt x="1955" y="1560"/>
                </a:lnTo>
                <a:lnTo>
                  <a:pt x="1954" y="1560"/>
                </a:lnTo>
                <a:lnTo>
                  <a:pt x="1953" y="1560"/>
                </a:lnTo>
                <a:lnTo>
                  <a:pt x="1952" y="1559"/>
                </a:lnTo>
                <a:lnTo>
                  <a:pt x="1949" y="1559"/>
                </a:lnTo>
                <a:lnTo>
                  <a:pt x="1945" y="1559"/>
                </a:lnTo>
                <a:lnTo>
                  <a:pt x="1941" y="1559"/>
                </a:lnTo>
                <a:lnTo>
                  <a:pt x="1940" y="1561"/>
                </a:lnTo>
                <a:lnTo>
                  <a:pt x="1939" y="1562"/>
                </a:lnTo>
                <a:lnTo>
                  <a:pt x="1938" y="1564"/>
                </a:lnTo>
                <a:lnTo>
                  <a:pt x="1937" y="1565"/>
                </a:lnTo>
                <a:lnTo>
                  <a:pt x="1937" y="1566"/>
                </a:lnTo>
                <a:lnTo>
                  <a:pt x="1933" y="1566"/>
                </a:lnTo>
                <a:lnTo>
                  <a:pt x="1931" y="1566"/>
                </a:lnTo>
                <a:lnTo>
                  <a:pt x="1920" y="1568"/>
                </a:lnTo>
                <a:lnTo>
                  <a:pt x="1916" y="1568"/>
                </a:lnTo>
                <a:lnTo>
                  <a:pt x="1915" y="1568"/>
                </a:lnTo>
                <a:lnTo>
                  <a:pt x="1914" y="1568"/>
                </a:lnTo>
                <a:lnTo>
                  <a:pt x="1912" y="1568"/>
                </a:lnTo>
                <a:lnTo>
                  <a:pt x="1911" y="1568"/>
                </a:lnTo>
                <a:lnTo>
                  <a:pt x="1911" y="1564"/>
                </a:lnTo>
                <a:lnTo>
                  <a:pt x="1911" y="1565"/>
                </a:lnTo>
                <a:lnTo>
                  <a:pt x="1910" y="1569"/>
                </a:lnTo>
                <a:lnTo>
                  <a:pt x="1910" y="1572"/>
                </a:lnTo>
                <a:lnTo>
                  <a:pt x="1910" y="1577"/>
                </a:lnTo>
                <a:lnTo>
                  <a:pt x="1910" y="1583"/>
                </a:lnTo>
                <a:lnTo>
                  <a:pt x="1910" y="1589"/>
                </a:lnTo>
                <a:lnTo>
                  <a:pt x="1908" y="1594"/>
                </a:lnTo>
                <a:lnTo>
                  <a:pt x="1908" y="1595"/>
                </a:lnTo>
                <a:lnTo>
                  <a:pt x="1915" y="1596"/>
                </a:lnTo>
                <a:lnTo>
                  <a:pt x="1919" y="1596"/>
                </a:lnTo>
                <a:lnTo>
                  <a:pt x="1919" y="1598"/>
                </a:lnTo>
                <a:lnTo>
                  <a:pt x="1919" y="1606"/>
                </a:lnTo>
                <a:lnTo>
                  <a:pt x="1920" y="1606"/>
                </a:lnTo>
                <a:lnTo>
                  <a:pt x="1926" y="1606"/>
                </a:lnTo>
                <a:lnTo>
                  <a:pt x="1932" y="1606"/>
                </a:lnTo>
                <a:lnTo>
                  <a:pt x="1939" y="1607"/>
                </a:lnTo>
                <a:lnTo>
                  <a:pt x="1945" y="1607"/>
                </a:lnTo>
                <a:lnTo>
                  <a:pt x="1944" y="1611"/>
                </a:lnTo>
                <a:lnTo>
                  <a:pt x="1941" y="1614"/>
                </a:lnTo>
                <a:lnTo>
                  <a:pt x="1940" y="1616"/>
                </a:lnTo>
                <a:lnTo>
                  <a:pt x="1933" y="1616"/>
                </a:lnTo>
                <a:lnTo>
                  <a:pt x="1928" y="1616"/>
                </a:lnTo>
                <a:lnTo>
                  <a:pt x="1922" y="1616"/>
                </a:lnTo>
                <a:lnTo>
                  <a:pt x="1920" y="1616"/>
                </a:lnTo>
                <a:lnTo>
                  <a:pt x="1916" y="1615"/>
                </a:lnTo>
                <a:lnTo>
                  <a:pt x="1912" y="1615"/>
                </a:lnTo>
                <a:lnTo>
                  <a:pt x="1908" y="1615"/>
                </a:lnTo>
                <a:lnTo>
                  <a:pt x="1907" y="1615"/>
                </a:lnTo>
                <a:lnTo>
                  <a:pt x="1907" y="1616"/>
                </a:lnTo>
                <a:lnTo>
                  <a:pt x="1907" y="1617"/>
                </a:lnTo>
                <a:lnTo>
                  <a:pt x="1906" y="1619"/>
                </a:lnTo>
                <a:lnTo>
                  <a:pt x="1906" y="1620"/>
                </a:lnTo>
                <a:lnTo>
                  <a:pt x="1906" y="1621"/>
                </a:lnTo>
                <a:lnTo>
                  <a:pt x="1905" y="1622"/>
                </a:lnTo>
                <a:lnTo>
                  <a:pt x="1905" y="1623"/>
                </a:lnTo>
                <a:lnTo>
                  <a:pt x="1905" y="1624"/>
                </a:lnTo>
                <a:lnTo>
                  <a:pt x="1916" y="1629"/>
                </a:lnTo>
                <a:lnTo>
                  <a:pt x="1930" y="1631"/>
                </a:lnTo>
                <a:lnTo>
                  <a:pt x="1938" y="1632"/>
                </a:lnTo>
                <a:lnTo>
                  <a:pt x="1935" y="1641"/>
                </a:lnTo>
                <a:lnTo>
                  <a:pt x="1933" y="1642"/>
                </a:lnTo>
                <a:lnTo>
                  <a:pt x="1938" y="1645"/>
                </a:lnTo>
                <a:lnTo>
                  <a:pt x="1940" y="1646"/>
                </a:lnTo>
                <a:lnTo>
                  <a:pt x="1941" y="1646"/>
                </a:lnTo>
                <a:lnTo>
                  <a:pt x="1940" y="1647"/>
                </a:lnTo>
                <a:lnTo>
                  <a:pt x="1940" y="1648"/>
                </a:lnTo>
                <a:lnTo>
                  <a:pt x="1940" y="1649"/>
                </a:lnTo>
                <a:lnTo>
                  <a:pt x="1939" y="1650"/>
                </a:lnTo>
                <a:lnTo>
                  <a:pt x="1945" y="1650"/>
                </a:lnTo>
                <a:lnTo>
                  <a:pt x="1946" y="1650"/>
                </a:lnTo>
                <a:lnTo>
                  <a:pt x="1955" y="1652"/>
                </a:lnTo>
                <a:lnTo>
                  <a:pt x="1960" y="1652"/>
                </a:lnTo>
                <a:lnTo>
                  <a:pt x="1961" y="1652"/>
                </a:lnTo>
                <a:lnTo>
                  <a:pt x="1964" y="1652"/>
                </a:lnTo>
                <a:lnTo>
                  <a:pt x="1967" y="1652"/>
                </a:lnTo>
                <a:lnTo>
                  <a:pt x="1969" y="1652"/>
                </a:lnTo>
                <a:lnTo>
                  <a:pt x="1970" y="1652"/>
                </a:lnTo>
                <a:lnTo>
                  <a:pt x="1971" y="1652"/>
                </a:lnTo>
                <a:lnTo>
                  <a:pt x="1972" y="1652"/>
                </a:lnTo>
                <a:lnTo>
                  <a:pt x="1974" y="1652"/>
                </a:lnTo>
                <a:lnTo>
                  <a:pt x="1975" y="1652"/>
                </a:lnTo>
                <a:lnTo>
                  <a:pt x="1977" y="1652"/>
                </a:lnTo>
                <a:lnTo>
                  <a:pt x="1979" y="1652"/>
                </a:lnTo>
                <a:lnTo>
                  <a:pt x="1981" y="1652"/>
                </a:lnTo>
                <a:lnTo>
                  <a:pt x="1982" y="1652"/>
                </a:lnTo>
                <a:lnTo>
                  <a:pt x="1986" y="1652"/>
                </a:lnTo>
                <a:lnTo>
                  <a:pt x="1987" y="1652"/>
                </a:lnTo>
                <a:lnTo>
                  <a:pt x="1991" y="1652"/>
                </a:lnTo>
                <a:lnTo>
                  <a:pt x="1997" y="1652"/>
                </a:lnTo>
                <a:lnTo>
                  <a:pt x="2000" y="1652"/>
                </a:lnTo>
                <a:lnTo>
                  <a:pt x="2004" y="1652"/>
                </a:lnTo>
                <a:lnTo>
                  <a:pt x="2004" y="1653"/>
                </a:lnTo>
                <a:lnTo>
                  <a:pt x="2004" y="1667"/>
                </a:lnTo>
                <a:lnTo>
                  <a:pt x="2004" y="1669"/>
                </a:lnTo>
                <a:lnTo>
                  <a:pt x="2001" y="1673"/>
                </a:lnTo>
                <a:lnTo>
                  <a:pt x="2000" y="1676"/>
                </a:lnTo>
                <a:lnTo>
                  <a:pt x="1998" y="1680"/>
                </a:lnTo>
                <a:lnTo>
                  <a:pt x="1997" y="1682"/>
                </a:lnTo>
                <a:close/>
                <a:moveTo>
                  <a:pt x="831" y="1485"/>
                </a:moveTo>
                <a:lnTo>
                  <a:pt x="830" y="1485"/>
                </a:lnTo>
                <a:lnTo>
                  <a:pt x="830" y="1487"/>
                </a:lnTo>
                <a:lnTo>
                  <a:pt x="831" y="1486"/>
                </a:lnTo>
                <a:lnTo>
                  <a:pt x="831" y="1485"/>
                </a:lnTo>
                <a:close/>
                <a:moveTo>
                  <a:pt x="829" y="1484"/>
                </a:moveTo>
                <a:lnTo>
                  <a:pt x="829" y="1482"/>
                </a:lnTo>
                <a:lnTo>
                  <a:pt x="830" y="1482"/>
                </a:lnTo>
                <a:lnTo>
                  <a:pt x="830" y="1481"/>
                </a:lnTo>
                <a:lnTo>
                  <a:pt x="829" y="1480"/>
                </a:lnTo>
                <a:lnTo>
                  <a:pt x="828" y="1480"/>
                </a:lnTo>
                <a:lnTo>
                  <a:pt x="827" y="1480"/>
                </a:lnTo>
                <a:lnTo>
                  <a:pt x="827" y="1482"/>
                </a:lnTo>
                <a:lnTo>
                  <a:pt x="827" y="1485"/>
                </a:lnTo>
                <a:lnTo>
                  <a:pt x="828" y="1485"/>
                </a:lnTo>
                <a:lnTo>
                  <a:pt x="829" y="1485"/>
                </a:lnTo>
                <a:lnTo>
                  <a:pt x="829" y="1484"/>
                </a:lnTo>
                <a:close/>
                <a:moveTo>
                  <a:pt x="2300" y="1700"/>
                </a:moveTo>
                <a:lnTo>
                  <a:pt x="2300" y="1705"/>
                </a:lnTo>
                <a:lnTo>
                  <a:pt x="2310" y="1704"/>
                </a:lnTo>
                <a:lnTo>
                  <a:pt x="2320" y="1704"/>
                </a:lnTo>
                <a:lnTo>
                  <a:pt x="2324" y="1703"/>
                </a:lnTo>
                <a:lnTo>
                  <a:pt x="2324" y="1704"/>
                </a:lnTo>
                <a:lnTo>
                  <a:pt x="2334" y="1704"/>
                </a:lnTo>
                <a:lnTo>
                  <a:pt x="2338" y="1703"/>
                </a:lnTo>
                <a:lnTo>
                  <a:pt x="2338" y="1701"/>
                </a:lnTo>
                <a:lnTo>
                  <a:pt x="2341" y="1700"/>
                </a:lnTo>
                <a:lnTo>
                  <a:pt x="2342" y="1700"/>
                </a:lnTo>
                <a:lnTo>
                  <a:pt x="2342" y="1701"/>
                </a:lnTo>
                <a:lnTo>
                  <a:pt x="2344" y="1699"/>
                </a:lnTo>
                <a:lnTo>
                  <a:pt x="2347" y="1697"/>
                </a:lnTo>
                <a:lnTo>
                  <a:pt x="2337" y="1697"/>
                </a:lnTo>
                <a:lnTo>
                  <a:pt x="2326" y="1698"/>
                </a:lnTo>
                <a:lnTo>
                  <a:pt x="2316" y="1699"/>
                </a:lnTo>
                <a:lnTo>
                  <a:pt x="2315" y="1699"/>
                </a:lnTo>
                <a:lnTo>
                  <a:pt x="2313" y="1699"/>
                </a:lnTo>
                <a:lnTo>
                  <a:pt x="2312" y="1699"/>
                </a:lnTo>
                <a:lnTo>
                  <a:pt x="2311" y="1699"/>
                </a:lnTo>
                <a:lnTo>
                  <a:pt x="2310" y="1699"/>
                </a:lnTo>
                <a:lnTo>
                  <a:pt x="2309" y="1699"/>
                </a:lnTo>
                <a:lnTo>
                  <a:pt x="2307" y="1700"/>
                </a:lnTo>
                <a:lnTo>
                  <a:pt x="2304" y="1700"/>
                </a:lnTo>
                <a:lnTo>
                  <a:pt x="2303" y="1700"/>
                </a:lnTo>
                <a:lnTo>
                  <a:pt x="2301" y="1700"/>
                </a:lnTo>
                <a:lnTo>
                  <a:pt x="2300" y="1700"/>
                </a:lnTo>
                <a:close/>
                <a:moveTo>
                  <a:pt x="1676" y="1929"/>
                </a:moveTo>
                <a:lnTo>
                  <a:pt x="1675" y="1925"/>
                </a:lnTo>
                <a:lnTo>
                  <a:pt x="1673" y="1925"/>
                </a:lnTo>
                <a:lnTo>
                  <a:pt x="1670" y="1925"/>
                </a:lnTo>
                <a:lnTo>
                  <a:pt x="1668" y="1925"/>
                </a:lnTo>
                <a:lnTo>
                  <a:pt x="1668" y="1926"/>
                </a:lnTo>
                <a:lnTo>
                  <a:pt x="1668" y="1927"/>
                </a:lnTo>
                <a:lnTo>
                  <a:pt x="1667" y="1928"/>
                </a:lnTo>
                <a:lnTo>
                  <a:pt x="1667" y="1931"/>
                </a:lnTo>
                <a:lnTo>
                  <a:pt x="1667" y="1932"/>
                </a:lnTo>
                <a:lnTo>
                  <a:pt x="1667" y="1933"/>
                </a:lnTo>
                <a:lnTo>
                  <a:pt x="1667" y="1934"/>
                </a:lnTo>
                <a:lnTo>
                  <a:pt x="1667" y="1936"/>
                </a:lnTo>
                <a:lnTo>
                  <a:pt x="1667" y="1941"/>
                </a:lnTo>
                <a:lnTo>
                  <a:pt x="1669" y="1941"/>
                </a:lnTo>
                <a:lnTo>
                  <a:pt x="1679" y="1942"/>
                </a:lnTo>
                <a:lnTo>
                  <a:pt x="1678" y="1939"/>
                </a:lnTo>
                <a:lnTo>
                  <a:pt x="1678" y="1937"/>
                </a:lnTo>
                <a:lnTo>
                  <a:pt x="1677" y="1936"/>
                </a:lnTo>
                <a:lnTo>
                  <a:pt x="1677" y="1933"/>
                </a:lnTo>
                <a:lnTo>
                  <a:pt x="1676" y="1932"/>
                </a:lnTo>
                <a:lnTo>
                  <a:pt x="1676" y="1931"/>
                </a:lnTo>
                <a:lnTo>
                  <a:pt x="1676" y="1929"/>
                </a:lnTo>
                <a:close/>
                <a:moveTo>
                  <a:pt x="1589" y="1929"/>
                </a:moveTo>
                <a:lnTo>
                  <a:pt x="1590" y="1924"/>
                </a:lnTo>
                <a:lnTo>
                  <a:pt x="1590" y="1920"/>
                </a:lnTo>
                <a:lnTo>
                  <a:pt x="1590" y="1918"/>
                </a:lnTo>
                <a:lnTo>
                  <a:pt x="1590" y="1917"/>
                </a:lnTo>
                <a:lnTo>
                  <a:pt x="1590" y="1916"/>
                </a:lnTo>
                <a:lnTo>
                  <a:pt x="1589" y="1916"/>
                </a:lnTo>
                <a:lnTo>
                  <a:pt x="1585" y="1916"/>
                </a:lnTo>
                <a:lnTo>
                  <a:pt x="1584" y="1916"/>
                </a:lnTo>
                <a:lnTo>
                  <a:pt x="1582" y="1925"/>
                </a:lnTo>
                <a:lnTo>
                  <a:pt x="1581" y="1931"/>
                </a:lnTo>
                <a:lnTo>
                  <a:pt x="1581" y="1935"/>
                </a:lnTo>
                <a:lnTo>
                  <a:pt x="1582" y="1935"/>
                </a:lnTo>
                <a:lnTo>
                  <a:pt x="1584" y="1935"/>
                </a:lnTo>
                <a:lnTo>
                  <a:pt x="1586" y="1935"/>
                </a:lnTo>
                <a:lnTo>
                  <a:pt x="1589" y="1935"/>
                </a:lnTo>
                <a:lnTo>
                  <a:pt x="1589" y="1933"/>
                </a:lnTo>
                <a:lnTo>
                  <a:pt x="1589" y="1929"/>
                </a:lnTo>
                <a:close/>
                <a:moveTo>
                  <a:pt x="1716" y="1874"/>
                </a:moveTo>
                <a:lnTo>
                  <a:pt x="1716" y="1872"/>
                </a:lnTo>
                <a:lnTo>
                  <a:pt x="1716" y="1869"/>
                </a:lnTo>
                <a:lnTo>
                  <a:pt x="1716" y="1868"/>
                </a:lnTo>
                <a:lnTo>
                  <a:pt x="1715" y="1866"/>
                </a:lnTo>
                <a:lnTo>
                  <a:pt x="1715" y="1865"/>
                </a:lnTo>
                <a:lnTo>
                  <a:pt x="1715" y="1864"/>
                </a:lnTo>
                <a:lnTo>
                  <a:pt x="1715" y="1861"/>
                </a:lnTo>
                <a:lnTo>
                  <a:pt x="1707" y="1855"/>
                </a:lnTo>
                <a:lnTo>
                  <a:pt x="1705" y="1853"/>
                </a:lnTo>
                <a:lnTo>
                  <a:pt x="1705" y="1852"/>
                </a:lnTo>
                <a:lnTo>
                  <a:pt x="1704" y="1852"/>
                </a:lnTo>
                <a:lnTo>
                  <a:pt x="1704" y="1851"/>
                </a:lnTo>
                <a:lnTo>
                  <a:pt x="1703" y="1851"/>
                </a:lnTo>
                <a:lnTo>
                  <a:pt x="1702" y="1850"/>
                </a:lnTo>
                <a:lnTo>
                  <a:pt x="1700" y="1851"/>
                </a:lnTo>
                <a:lnTo>
                  <a:pt x="1699" y="1852"/>
                </a:lnTo>
                <a:lnTo>
                  <a:pt x="1698" y="1853"/>
                </a:lnTo>
                <a:lnTo>
                  <a:pt x="1696" y="1853"/>
                </a:lnTo>
                <a:lnTo>
                  <a:pt x="1696" y="1855"/>
                </a:lnTo>
                <a:lnTo>
                  <a:pt x="1695" y="1855"/>
                </a:lnTo>
                <a:lnTo>
                  <a:pt x="1695" y="1856"/>
                </a:lnTo>
                <a:lnTo>
                  <a:pt x="1694" y="1856"/>
                </a:lnTo>
                <a:lnTo>
                  <a:pt x="1693" y="1857"/>
                </a:lnTo>
                <a:lnTo>
                  <a:pt x="1692" y="1857"/>
                </a:lnTo>
                <a:lnTo>
                  <a:pt x="1692" y="1858"/>
                </a:lnTo>
                <a:lnTo>
                  <a:pt x="1686" y="1863"/>
                </a:lnTo>
                <a:lnTo>
                  <a:pt x="1686" y="1864"/>
                </a:lnTo>
                <a:lnTo>
                  <a:pt x="1687" y="1864"/>
                </a:lnTo>
                <a:lnTo>
                  <a:pt x="1687" y="1865"/>
                </a:lnTo>
                <a:lnTo>
                  <a:pt x="1687" y="1866"/>
                </a:lnTo>
                <a:lnTo>
                  <a:pt x="1687" y="1867"/>
                </a:lnTo>
                <a:lnTo>
                  <a:pt x="1688" y="1867"/>
                </a:lnTo>
                <a:lnTo>
                  <a:pt x="1688" y="1868"/>
                </a:lnTo>
                <a:lnTo>
                  <a:pt x="1688" y="1869"/>
                </a:lnTo>
                <a:lnTo>
                  <a:pt x="1690" y="1870"/>
                </a:lnTo>
                <a:lnTo>
                  <a:pt x="1690" y="1872"/>
                </a:lnTo>
                <a:lnTo>
                  <a:pt x="1691" y="1872"/>
                </a:lnTo>
                <a:lnTo>
                  <a:pt x="1691" y="1873"/>
                </a:lnTo>
                <a:lnTo>
                  <a:pt x="1692" y="1873"/>
                </a:lnTo>
                <a:lnTo>
                  <a:pt x="1692" y="1874"/>
                </a:lnTo>
                <a:lnTo>
                  <a:pt x="1692" y="1875"/>
                </a:lnTo>
                <a:lnTo>
                  <a:pt x="1692" y="1876"/>
                </a:lnTo>
                <a:lnTo>
                  <a:pt x="1692" y="1877"/>
                </a:lnTo>
                <a:lnTo>
                  <a:pt x="1691" y="1877"/>
                </a:lnTo>
                <a:lnTo>
                  <a:pt x="1691" y="1878"/>
                </a:lnTo>
                <a:lnTo>
                  <a:pt x="1692" y="1878"/>
                </a:lnTo>
                <a:lnTo>
                  <a:pt x="1692" y="1880"/>
                </a:lnTo>
                <a:lnTo>
                  <a:pt x="1693" y="1880"/>
                </a:lnTo>
                <a:lnTo>
                  <a:pt x="1694" y="1880"/>
                </a:lnTo>
                <a:lnTo>
                  <a:pt x="1695" y="1880"/>
                </a:lnTo>
                <a:lnTo>
                  <a:pt x="1696" y="1880"/>
                </a:lnTo>
                <a:lnTo>
                  <a:pt x="1696" y="1882"/>
                </a:lnTo>
                <a:lnTo>
                  <a:pt x="1698" y="1883"/>
                </a:lnTo>
                <a:lnTo>
                  <a:pt x="1699" y="1883"/>
                </a:lnTo>
                <a:lnTo>
                  <a:pt x="1700" y="1883"/>
                </a:lnTo>
                <a:lnTo>
                  <a:pt x="1701" y="1883"/>
                </a:lnTo>
                <a:lnTo>
                  <a:pt x="1702" y="1883"/>
                </a:lnTo>
                <a:lnTo>
                  <a:pt x="1703" y="1883"/>
                </a:lnTo>
                <a:lnTo>
                  <a:pt x="1704" y="1883"/>
                </a:lnTo>
                <a:lnTo>
                  <a:pt x="1705" y="1883"/>
                </a:lnTo>
                <a:lnTo>
                  <a:pt x="1707" y="1883"/>
                </a:lnTo>
                <a:lnTo>
                  <a:pt x="1708" y="1883"/>
                </a:lnTo>
                <a:lnTo>
                  <a:pt x="1709" y="1883"/>
                </a:lnTo>
                <a:lnTo>
                  <a:pt x="1710" y="1883"/>
                </a:lnTo>
                <a:lnTo>
                  <a:pt x="1711" y="1883"/>
                </a:lnTo>
                <a:lnTo>
                  <a:pt x="1712" y="1884"/>
                </a:lnTo>
                <a:lnTo>
                  <a:pt x="1713" y="1884"/>
                </a:lnTo>
                <a:lnTo>
                  <a:pt x="1715" y="1884"/>
                </a:lnTo>
                <a:lnTo>
                  <a:pt x="1716" y="1884"/>
                </a:lnTo>
                <a:lnTo>
                  <a:pt x="1720" y="1884"/>
                </a:lnTo>
                <a:lnTo>
                  <a:pt x="1719" y="1882"/>
                </a:lnTo>
                <a:lnTo>
                  <a:pt x="1717" y="1878"/>
                </a:lnTo>
                <a:lnTo>
                  <a:pt x="1717" y="1877"/>
                </a:lnTo>
                <a:lnTo>
                  <a:pt x="1716" y="1876"/>
                </a:lnTo>
                <a:lnTo>
                  <a:pt x="1716" y="1874"/>
                </a:lnTo>
                <a:close/>
                <a:moveTo>
                  <a:pt x="1720" y="1852"/>
                </a:moveTo>
                <a:lnTo>
                  <a:pt x="1724" y="1852"/>
                </a:lnTo>
                <a:lnTo>
                  <a:pt x="1726" y="1851"/>
                </a:lnTo>
                <a:lnTo>
                  <a:pt x="1729" y="1851"/>
                </a:lnTo>
                <a:lnTo>
                  <a:pt x="1729" y="1849"/>
                </a:lnTo>
                <a:lnTo>
                  <a:pt x="1729" y="1844"/>
                </a:lnTo>
                <a:lnTo>
                  <a:pt x="1729" y="1842"/>
                </a:lnTo>
                <a:lnTo>
                  <a:pt x="1727" y="1842"/>
                </a:lnTo>
                <a:lnTo>
                  <a:pt x="1724" y="1842"/>
                </a:lnTo>
                <a:lnTo>
                  <a:pt x="1723" y="1842"/>
                </a:lnTo>
                <a:lnTo>
                  <a:pt x="1720" y="1842"/>
                </a:lnTo>
                <a:lnTo>
                  <a:pt x="1717" y="1842"/>
                </a:lnTo>
                <a:lnTo>
                  <a:pt x="1718" y="1844"/>
                </a:lnTo>
                <a:lnTo>
                  <a:pt x="1719" y="1843"/>
                </a:lnTo>
                <a:lnTo>
                  <a:pt x="1720" y="1843"/>
                </a:lnTo>
                <a:lnTo>
                  <a:pt x="1720" y="1852"/>
                </a:lnTo>
                <a:close/>
                <a:moveTo>
                  <a:pt x="1768" y="1835"/>
                </a:moveTo>
                <a:lnTo>
                  <a:pt x="1768" y="1831"/>
                </a:lnTo>
                <a:lnTo>
                  <a:pt x="1766" y="1831"/>
                </a:lnTo>
                <a:lnTo>
                  <a:pt x="1763" y="1831"/>
                </a:lnTo>
                <a:lnTo>
                  <a:pt x="1763" y="1832"/>
                </a:lnTo>
                <a:lnTo>
                  <a:pt x="1763" y="1833"/>
                </a:lnTo>
                <a:lnTo>
                  <a:pt x="1763" y="1834"/>
                </a:lnTo>
                <a:lnTo>
                  <a:pt x="1763" y="1835"/>
                </a:lnTo>
                <a:lnTo>
                  <a:pt x="1766" y="1835"/>
                </a:lnTo>
                <a:lnTo>
                  <a:pt x="1768" y="1835"/>
                </a:lnTo>
                <a:close/>
                <a:moveTo>
                  <a:pt x="1163" y="1848"/>
                </a:moveTo>
                <a:lnTo>
                  <a:pt x="1166" y="1848"/>
                </a:lnTo>
                <a:lnTo>
                  <a:pt x="1167" y="1846"/>
                </a:lnTo>
                <a:lnTo>
                  <a:pt x="1163" y="1846"/>
                </a:lnTo>
                <a:lnTo>
                  <a:pt x="1163" y="1848"/>
                </a:lnTo>
                <a:close/>
                <a:moveTo>
                  <a:pt x="2482" y="1414"/>
                </a:moveTo>
                <a:lnTo>
                  <a:pt x="2486" y="1412"/>
                </a:lnTo>
                <a:lnTo>
                  <a:pt x="2486" y="1409"/>
                </a:lnTo>
                <a:lnTo>
                  <a:pt x="2486" y="1406"/>
                </a:lnTo>
                <a:lnTo>
                  <a:pt x="2468" y="1405"/>
                </a:lnTo>
                <a:lnTo>
                  <a:pt x="2468" y="1406"/>
                </a:lnTo>
                <a:lnTo>
                  <a:pt x="2465" y="1406"/>
                </a:lnTo>
                <a:lnTo>
                  <a:pt x="2464" y="1405"/>
                </a:lnTo>
                <a:lnTo>
                  <a:pt x="2464" y="1406"/>
                </a:lnTo>
                <a:lnTo>
                  <a:pt x="2465" y="1408"/>
                </a:lnTo>
                <a:lnTo>
                  <a:pt x="2466" y="1409"/>
                </a:lnTo>
                <a:lnTo>
                  <a:pt x="2466" y="1410"/>
                </a:lnTo>
                <a:lnTo>
                  <a:pt x="2468" y="1410"/>
                </a:lnTo>
                <a:lnTo>
                  <a:pt x="2468" y="1411"/>
                </a:lnTo>
                <a:lnTo>
                  <a:pt x="2469" y="1411"/>
                </a:lnTo>
                <a:lnTo>
                  <a:pt x="2470" y="1412"/>
                </a:lnTo>
                <a:lnTo>
                  <a:pt x="2470" y="1413"/>
                </a:lnTo>
                <a:lnTo>
                  <a:pt x="2471" y="1413"/>
                </a:lnTo>
                <a:lnTo>
                  <a:pt x="2472" y="1414"/>
                </a:lnTo>
                <a:lnTo>
                  <a:pt x="2473" y="1416"/>
                </a:lnTo>
                <a:lnTo>
                  <a:pt x="2474" y="1416"/>
                </a:lnTo>
                <a:lnTo>
                  <a:pt x="2474" y="1417"/>
                </a:lnTo>
                <a:lnTo>
                  <a:pt x="2476" y="1417"/>
                </a:lnTo>
                <a:lnTo>
                  <a:pt x="2476" y="1418"/>
                </a:lnTo>
                <a:lnTo>
                  <a:pt x="2477" y="1418"/>
                </a:lnTo>
                <a:lnTo>
                  <a:pt x="2478" y="1419"/>
                </a:lnTo>
                <a:lnTo>
                  <a:pt x="2482" y="1414"/>
                </a:lnTo>
                <a:close/>
                <a:moveTo>
                  <a:pt x="2034" y="1410"/>
                </a:moveTo>
                <a:lnTo>
                  <a:pt x="2034" y="1405"/>
                </a:lnTo>
                <a:lnTo>
                  <a:pt x="2032" y="1405"/>
                </a:lnTo>
                <a:lnTo>
                  <a:pt x="2031" y="1406"/>
                </a:lnTo>
                <a:lnTo>
                  <a:pt x="2026" y="1408"/>
                </a:lnTo>
                <a:lnTo>
                  <a:pt x="2021" y="1409"/>
                </a:lnTo>
                <a:lnTo>
                  <a:pt x="2017" y="1409"/>
                </a:lnTo>
                <a:lnTo>
                  <a:pt x="2015" y="1410"/>
                </a:lnTo>
                <a:lnTo>
                  <a:pt x="2014" y="1410"/>
                </a:lnTo>
                <a:lnTo>
                  <a:pt x="2012" y="1410"/>
                </a:lnTo>
                <a:lnTo>
                  <a:pt x="2011" y="1410"/>
                </a:lnTo>
                <a:lnTo>
                  <a:pt x="2007" y="1411"/>
                </a:lnTo>
                <a:lnTo>
                  <a:pt x="2005" y="1411"/>
                </a:lnTo>
                <a:lnTo>
                  <a:pt x="2004" y="1411"/>
                </a:lnTo>
                <a:lnTo>
                  <a:pt x="2000" y="1412"/>
                </a:lnTo>
                <a:lnTo>
                  <a:pt x="1999" y="1412"/>
                </a:lnTo>
                <a:lnTo>
                  <a:pt x="1997" y="1412"/>
                </a:lnTo>
                <a:lnTo>
                  <a:pt x="1995" y="1412"/>
                </a:lnTo>
                <a:lnTo>
                  <a:pt x="1995" y="1413"/>
                </a:lnTo>
                <a:lnTo>
                  <a:pt x="1995" y="1414"/>
                </a:lnTo>
                <a:lnTo>
                  <a:pt x="1994" y="1414"/>
                </a:lnTo>
                <a:lnTo>
                  <a:pt x="1992" y="1414"/>
                </a:lnTo>
                <a:lnTo>
                  <a:pt x="1991" y="1414"/>
                </a:lnTo>
                <a:lnTo>
                  <a:pt x="1991" y="1416"/>
                </a:lnTo>
                <a:lnTo>
                  <a:pt x="1991" y="1417"/>
                </a:lnTo>
                <a:lnTo>
                  <a:pt x="1991" y="1419"/>
                </a:lnTo>
                <a:lnTo>
                  <a:pt x="1991" y="1421"/>
                </a:lnTo>
                <a:lnTo>
                  <a:pt x="1991" y="1422"/>
                </a:lnTo>
                <a:lnTo>
                  <a:pt x="1991" y="1425"/>
                </a:lnTo>
                <a:lnTo>
                  <a:pt x="1991" y="1426"/>
                </a:lnTo>
                <a:lnTo>
                  <a:pt x="1991" y="1427"/>
                </a:lnTo>
                <a:lnTo>
                  <a:pt x="1991" y="1429"/>
                </a:lnTo>
                <a:lnTo>
                  <a:pt x="1991" y="1430"/>
                </a:lnTo>
                <a:lnTo>
                  <a:pt x="1991" y="1431"/>
                </a:lnTo>
                <a:lnTo>
                  <a:pt x="1991" y="1433"/>
                </a:lnTo>
                <a:lnTo>
                  <a:pt x="1991" y="1435"/>
                </a:lnTo>
                <a:lnTo>
                  <a:pt x="1994" y="1435"/>
                </a:lnTo>
                <a:lnTo>
                  <a:pt x="1996" y="1435"/>
                </a:lnTo>
                <a:lnTo>
                  <a:pt x="1999" y="1435"/>
                </a:lnTo>
                <a:lnTo>
                  <a:pt x="2000" y="1435"/>
                </a:lnTo>
                <a:lnTo>
                  <a:pt x="2001" y="1435"/>
                </a:lnTo>
                <a:lnTo>
                  <a:pt x="2004" y="1435"/>
                </a:lnTo>
                <a:lnTo>
                  <a:pt x="2005" y="1435"/>
                </a:lnTo>
                <a:lnTo>
                  <a:pt x="2007" y="1435"/>
                </a:lnTo>
                <a:lnTo>
                  <a:pt x="2008" y="1435"/>
                </a:lnTo>
                <a:lnTo>
                  <a:pt x="2011" y="1436"/>
                </a:lnTo>
                <a:lnTo>
                  <a:pt x="2013" y="1436"/>
                </a:lnTo>
                <a:lnTo>
                  <a:pt x="2025" y="1436"/>
                </a:lnTo>
                <a:lnTo>
                  <a:pt x="2026" y="1412"/>
                </a:lnTo>
                <a:lnTo>
                  <a:pt x="2029" y="1411"/>
                </a:lnTo>
                <a:lnTo>
                  <a:pt x="2030" y="1411"/>
                </a:lnTo>
                <a:lnTo>
                  <a:pt x="2031" y="1411"/>
                </a:lnTo>
                <a:lnTo>
                  <a:pt x="2032" y="1411"/>
                </a:lnTo>
                <a:lnTo>
                  <a:pt x="2034" y="1410"/>
                </a:lnTo>
                <a:close/>
                <a:moveTo>
                  <a:pt x="721" y="1433"/>
                </a:moveTo>
                <a:lnTo>
                  <a:pt x="704" y="1433"/>
                </a:lnTo>
                <a:lnTo>
                  <a:pt x="705" y="1434"/>
                </a:lnTo>
                <a:lnTo>
                  <a:pt x="706" y="1434"/>
                </a:lnTo>
                <a:lnTo>
                  <a:pt x="706" y="1435"/>
                </a:lnTo>
                <a:lnTo>
                  <a:pt x="707" y="1435"/>
                </a:lnTo>
                <a:lnTo>
                  <a:pt x="709" y="1435"/>
                </a:lnTo>
                <a:lnTo>
                  <a:pt x="710" y="1435"/>
                </a:lnTo>
                <a:lnTo>
                  <a:pt x="711" y="1435"/>
                </a:lnTo>
                <a:lnTo>
                  <a:pt x="712" y="1435"/>
                </a:lnTo>
                <a:lnTo>
                  <a:pt x="713" y="1435"/>
                </a:lnTo>
                <a:lnTo>
                  <a:pt x="714" y="1435"/>
                </a:lnTo>
                <a:lnTo>
                  <a:pt x="715" y="1434"/>
                </a:lnTo>
                <a:lnTo>
                  <a:pt x="717" y="1434"/>
                </a:lnTo>
                <a:lnTo>
                  <a:pt x="718" y="1434"/>
                </a:lnTo>
                <a:lnTo>
                  <a:pt x="718" y="1433"/>
                </a:lnTo>
                <a:lnTo>
                  <a:pt x="720" y="1433"/>
                </a:lnTo>
                <a:lnTo>
                  <a:pt x="721" y="1433"/>
                </a:lnTo>
                <a:close/>
                <a:moveTo>
                  <a:pt x="702" y="1409"/>
                </a:moveTo>
                <a:lnTo>
                  <a:pt x="702" y="1404"/>
                </a:lnTo>
                <a:lnTo>
                  <a:pt x="701" y="1403"/>
                </a:lnTo>
                <a:lnTo>
                  <a:pt x="700" y="1402"/>
                </a:lnTo>
                <a:lnTo>
                  <a:pt x="698" y="1402"/>
                </a:lnTo>
                <a:lnTo>
                  <a:pt x="700" y="1403"/>
                </a:lnTo>
                <a:lnTo>
                  <a:pt x="701" y="1404"/>
                </a:lnTo>
                <a:lnTo>
                  <a:pt x="701" y="1406"/>
                </a:lnTo>
                <a:lnTo>
                  <a:pt x="701" y="1408"/>
                </a:lnTo>
                <a:lnTo>
                  <a:pt x="702" y="1409"/>
                </a:lnTo>
                <a:close/>
                <a:moveTo>
                  <a:pt x="701" y="1403"/>
                </a:moveTo>
                <a:lnTo>
                  <a:pt x="702" y="1403"/>
                </a:lnTo>
                <a:lnTo>
                  <a:pt x="702" y="1402"/>
                </a:lnTo>
                <a:lnTo>
                  <a:pt x="702" y="1401"/>
                </a:lnTo>
                <a:lnTo>
                  <a:pt x="700" y="1401"/>
                </a:lnTo>
                <a:lnTo>
                  <a:pt x="698" y="1401"/>
                </a:lnTo>
                <a:lnTo>
                  <a:pt x="698" y="1402"/>
                </a:lnTo>
                <a:lnTo>
                  <a:pt x="700" y="1402"/>
                </a:lnTo>
                <a:lnTo>
                  <a:pt x="701" y="1402"/>
                </a:lnTo>
                <a:lnTo>
                  <a:pt x="701" y="1403"/>
                </a:lnTo>
                <a:close/>
                <a:moveTo>
                  <a:pt x="2173" y="1217"/>
                </a:moveTo>
                <a:lnTo>
                  <a:pt x="2178" y="1216"/>
                </a:lnTo>
                <a:lnTo>
                  <a:pt x="2180" y="1216"/>
                </a:lnTo>
                <a:lnTo>
                  <a:pt x="2181" y="1215"/>
                </a:lnTo>
                <a:lnTo>
                  <a:pt x="2183" y="1215"/>
                </a:lnTo>
                <a:lnTo>
                  <a:pt x="2184" y="1214"/>
                </a:lnTo>
                <a:lnTo>
                  <a:pt x="2201" y="1215"/>
                </a:lnTo>
                <a:lnTo>
                  <a:pt x="2201" y="1207"/>
                </a:lnTo>
                <a:lnTo>
                  <a:pt x="2182" y="1206"/>
                </a:lnTo>
                <a:lnTo>
                  <a:pt x="2177" y="1208"/>
                </a:lnTo>
                <a:lnTo>
                  <a:pt x="2176" y="1208"/>
                </a:lnTo>
                <a:lnTo>
                  <a:pt x="2175" y="1206"/>
                </a:lnTo>
                <a:lnTo>
                  <a:pt x="2170" y="1207"/>
                </a:lnTo>
                <a:lnTo>
                  <a:pt x="2172" y="1210"/>
                </a:lnTo>
                <a:lnTo>
                  <a:pt x="2172" y="1214"/>
                </a:lnTo>
                <a:lnTo>
                  <a:pt x="2173" y="1215"/>
                </a:lnTo>
                <a:lnTo>
                  <a:pt x="2173" y="1217"/>
                </a:lnTo>
                <a:close/>
                <a:moveTo>
                  <a:pt x="2176" y="1199"/>
                </a:moveTo>
                <a:lnTo>
                  <a:pt x="2183" y="1198"/>
                </a:lnTo>
                <a:lnTo>
                  <a:pt x="2192" y="1199"/>
                </a:lnTo>
                <a:lnTo>
                  <a:pt x="2198" y="1199"/>
                </a:lnTo>
                <a:lnTo>
                  <a:pt x="2202" y="1198"/>
                </a:lnTo>
                <a:lnTo>
                  <a:pt x="2207" y="1198"/>
                </a:lnTo>
                <a:lnTo>
                  <a:pt x="2216" y="1198"/>
                </a:lnTo>
                <a:lnTo>
                  <a:pt x="2224" y="1198"/>
                </a:lnTo>
                <a:lnTo>
                  <a:pt x="2225" y="1195"/>
                </a:lnTo>
                <a:lnTo>
                  <a:pt x="2225" y="1194"/>
                </a:lnTo>
                <a:lnTo>
                  <a:pt x="2226" y="1192"/>
                </a:lnTo>
                <a:lnTo>
                  <a:pt x="2226" y="1190"/>
                </a:lnTo>
                <a:lnTo>
                  <a:pt x="2214" y="1188"/>
                </a:lnTo>
                <a:lnTo>
                  <a:pt x="2211" y="1188"/>
                </a:lnTo>
                <a:lnTo>
                  <a:pt x="2206" y="1186"/>
                </a:lnTo>
                <a:lnTo>
                  <a:pt x="2201" y="1186"/>
                </a:lnTo>
                <a:lnTo>
                  <a:pt x="2199" y="1186"/>
                </a:lnTo>
                <a:lnTo>
                  <a:pt x="2197" y="1186"/>
                </a:lnTo>
                <a:lnTo>
                  <a:pt x="2194" y="1186"/>
                </a:lnTo>
                <a:lnTo>
                  <a:pt x="2192" y="1186"/>
                </a:lnTo>
                <a:lnTo>
                  <a:pt x="2190" y="1188"/>
                </a:lnTo>
                <a:lnTo>
                  <a:pt x="2186" y="1189"/>
                </a:lnTo>
                <a:lnTo>
                  <a:pt x="2184" y="1190"/>
                </a:lnTo>
                <a:lnTo>
                  <a:pt x="2174" y="1194"/>
                </a:lnTo>
                <a:lnTo>
                  <a:pt x="2175" y="1199"/>
                </a:lnTo>
                <a:lnTo>
                  <a:pt x="2176" y="1199"/>
                </a:lnTo>
                <a:close/>
                <a:moveTo>
                  <a:pt x="2229" y="1186"/>
                </a:moveTo>
                <a:lnTo>
                  <a:pt x="2231" y="1186"/>
                </a:lnTo>
                <a:lnTo>
                  <a:pt x="2232" y="1186"/>
                </a:lnTo>
                <a:lnTo>
                  <a:pt x="2233" y="1186"/>
                </a:lnTo>
                <a:lnTo>
                  <a:pt x="2233" y="1185"/>
                </a:lnTo>
                <a:lnTo>
                  <a:pt x="2233" y="1184"/>
                </a:lnTo>
                <a:lnTo>
                  <a:pt x="2233" y="1183"/>
                </a:lnTo>
                <a:lnTo>
                  <a:pt x="2234" y="1183"/>
                </a:lnTo>
                <a:lnTo>
                  <a:pt x="2234" y="1181"/>
                </a:lnTo>
                <a:lnTo>
                  <a:pt x="2234" y="1178"/>
                </a:lnTo>
                <a:lnTo>
                  <a:pt x="2233" y="1178"/>
                </a:lnTo>
                <a:lnTo>
                  <a:pt x="2232" y="1178"/>
                </a:lnTo>
                <a:lnTo>
                  <a:pt x="2231" y="1178"/>
                </a:lnTo>
                <a:lnTo>
                  <a:pt x="2229" y="1178"/>
                </a:lnTo>
                <a:lnTo>
                  <a:pt x="2229" y="1180"/>
                </a:lnTo>
                <a:lnTo>
                  <a:pt x="2228" y="1182"/>
                </a:lnTo>
                <a:lnTo>
                  <a:pt x="2228" y="1184"/>
                </a:lnTo>
                <a:lnTo>
                  <a:pt x="2227" y="1186"/>
                </a:lnTo>
                <a:lnTo>
                  <a:pt x="2228" y="1186"/>
                </a:lnTo>
                <a:lnTo>
                  <a:pt x="2229" y="1186"/>
                </a:lnTo>
                <a:close/>
                <a:moveTo>
                  <a:pt x="2249" y="1165"/>
                </a:moveTo>
                <a:lnTo>
                  <a:pt x="2248" y="1180"/>
                </a:lnTo>
                <a:lnTo>
                  <a:pt x="2242" y="1180"/>
                </a:lnTo>
                <a:lnTo>
                  <a:pt x="2241" y="1178"/>
                </a:lnTo>
                <a:lnTo>
                  <a:pt x="2240" y="1188"/>
                </a:lnTo>
                <a:lnTo>
                  <a:pt x="2240" y="1189"/>
                </a:lnTo>
                <a:lnTo>
                  <a:pt x="2240" y="1190"/>
                </a:lnTo>
                <a:lnTo>
                  <a:pt x="2239" y="1190"/>
                </a:lnTo>
                <a:lnTo>
                  <a:pt x="2234" y="1190"/>
                </a:lnTo>
                <a:lnTo>
                  <a:pt x="2234" y="1198"/>
                </a:lnTo>
                <a:lnTo>
                  <a:pt x="2246" y="1198"/>
                </a:lnTo>
                <a:lnTo>
                  <a:pt x="2246" y="1197"/>
                </a:lnTo>
                <a:lnTo>
                  <a:pt x="2248" y="1194"/>
                </a:lnTo>
                <a:lnTo>
                  <a:pt x="2248" y="1192"/>
                </a:lnTo>
                <a:lnTo>
                  <a:pt x="2248" y="1190"/>
                </a:lnTo>
                <a:lnTo>
                  <a:pt x="2248" y="1189"/>
                </a:lnTo>
                <a:lnTo>
                  <a:pt x="2249" y="1189"/>
                </a:lnTo>
                <a:lnTo>
                  <a:pt x="2250" y="1189"/>
                </a:lnTo>
                <a:lnTo>
                  <a:pt x="2251" y="1189"/>
                </a:lnTo>
                <a:lnTo>
                  <a:pt x="2252" y="1189"/>
                </a:lnTo>
                <a:lnTo>
                  <a:pt x="2253" y="1189"/>
                </a:lnTo>
                <a:lnTo>
                  <a:pt x="2254" y="1189"/>
                </a:lnTo>
                <a:lnTo>
                  <a:pt x="2256" y="1189"/>
                </a:lnTo>
                <a:lnTo>
                  <a:pt x="2257" y="1189"/>
                </a:lnTo>
                <a:lnTo>
                  <a:pt x="2258" y="1189"/>
                </a:lnTo>
                <a:lnTo>
                  <a:pt x="2258" y="1182"/>
                </a:lnTo>
                <a:lnTo>
                  <a:pt x="2262" y="1182"/>
                </a:lnTo>
                <a:lnTo>
                  <a:pt x="2266" y="1183"/>
                </a:lnTo>
                <a:lnTo>
                  <a:pt x="2273" y="1183"/>
                </a:lnTo>
                <a:lnTo>
                  <a:pt x="2275" y="1183"/>
                </a:lnTo>
                <a:lnTo>
                  <a:pt x="2277" y="1183"/>
                </a:lnTo>
                <a:lnTo>
                  <a:pt x="2277" y="1180"/>
                </a:lnTo>
                <a:lnTo>
                  <a:pt x="2277" y="1177"/>
                </a:lnTo>
                <a:lnTo>
                  <a:pt x="2277" y="1176"/>
                </a:lnTo>
                <a:lnTo>
                  <a:pt x="2277" y="1174"/>
                </a:lnTo>
                <a:lnTo>
                  <a:pt x="2277" y="1173"/>
                </a:lnTo>
                <a:lnTo>
                  <a:pt x="2277" y="1167"/>
                </a:lnTo>
                <a:lnTo>
                  <a:pt x="2278" y="1167"/>
                </a:lnTo>
                <a:lnTo>
                  <a:pt x="2282" y="1168"/>
                </a:lnTo>
                <a:lnTo>
                  <a:pt x="2280" y="1172"/>
                </a:lnTo>
                <a:lnTo>
                  <a:pt x="2282" y="1172"/>
                </a:lnTo>
                <a:lnTo>
                  <a:pt x="2283" y="1172"/>
                </a:lnTo>
                <a:lnTo>
                  <a:pt x="2285" y="1173"/>
                </a:lnTo>
                <a:lnTo>
                  <a:pt x="2287" y="1173"/>
                </a:lnTo>
                <a:lnTo>
                  <a:pt x="2287" y="1177"/>
                </a:lnTo>
                <a:lnTo>
                  <a:pt x="2286" y="1184"/>
                </a:lnTo>
                <a:lnTo>
                  <a:pt x="2288" y="1184"/>
                </a:lnTo>
                <a:lnTo>
                  <a:pt x="2290" y="1183"/>
                </a:lnTo>
                <a:lnTo>
                  <a:pt x="2291" y="1175"/>
                </a:lnTo>
                <a:lnTo>
                  <a:pt x="2291" y="1168"/>
                </a:lnTo>
                <a:lnTo>
                  <a:pt x="2291" y="1167"/>
                </a:lnTo>
                <a:lnTo>
                  <a:pt x="2290" y="1167"/>
                </a:lnTo>
                <a:lnTo>
                  <a:pt x="2287" y="1167"/>
                </a:lnTo>
                <a:lnTo>
                  <a:pt x="2285" y="1167"/>
                </a:lnTo>
                <a:lnTo>
                  <a:pt x="2285" y="1160"/>
                </a:lnTo>
                <a:lnTo>
                  <a:pt x="2285" y="1159"/>
                </a:lnTo>
                <a:lnTo>
                  <a:pt x="2285" y="1157"/>
                </a:lnTo>
                <a:lnTo>
                  <a:pt x="2280" y="1157"/>
                </a:lnTo>
                <a:lnTo>
                  <a:pt x="2277" y="1156"/>
                </a:lnTo>
                <a:lnTo>
                  <a:pt x="2277" y="1157"/>
                </a:lnTo>
                <a:lnTo>
                  <a:pt x="2277" y="1161"/>
                </a:lnTo>
                <a:lnTo>
                  <a:pt x="2277" y="1163"/>
                </a:lnTo>
                <a:lnTo>
                  <a:pt x="2277" y="1166"/>
                </a:lnTo>
                <a:lnTo>
                  <a:pt x="2277" y="1167"/>
                </a:lnTo>
                <a:lnTo>
                  <a:pt x="2276" y="1166"/>
                </a:lnTo>
                <a:lnTo>
                  <a:pt x="2275" y="1166"/>
                </a:lnTo>
                <a:lnTo>
                  <a:pt x="2274" y="1166"/>
                </a:lnTo>
                <a:lnTo>
                  <a:pt x="2273" y="1166"/>
                </a:lnTo>
                <a:lnTo>
                  <a:pt x="2271" y="1166"/>
                </a:lnTo>
                <a:lnTo>
                  <a:pt x="2269" y="1166"/>
                </a:lnTo>
                <a:lnTo>
                  <a:pt x="2268" y="1166"/>
                </a:lnTo>
                <a:lnTo>
                  <a:pt x="2267" y="1166"/>
                </a:lnTo>
                <a:lnTo>
                  <a:pt x="2266" y="1166"/>
                </a:lnTo>
                <a:lnTo>
                  <a:pt x="2263" y="1166"/>
                </a:lnTo>
                <a:lnTo>
                  <a:pt x="2262" y="1165"/>
                </a:lnTo>
                <a:lnTo>
                  <a:pt x="2261" y="1165"/>
                </a:lnTo>
                <a:lnTo>
                  <a:pt x="2259" y="1165"/>
                </a:lnTo>
                <a:lnTo>
                  <a:pt x="2258" y="1165"/>
                </a:lnTo>
                <a:lnTo>
                  <a:pt x="2257" y="1165"/>
                </a:lnTo>
                <a:lnTo>
                  <a:pt x="2257" y="1156"/>
                </a:lnTo>
                <a:lnTo>
                  <a:pt x="2257" y="1138"/>
                </a:lnTo>
                <a:lnTo>
                  <a:pt x="2256" y="1138"/>
                </a:lnTo>
                <a:lnTo>
                  <a:pt x="2254" y="1136"/>
                </a:lnTo>
                <a:lnTo>
                  <a:pt x="2253" y="1136"/>
                </a:lnTo>
                <a:lnTo>
                  <a:pt x="2250" y="1136"/>
                </a:lnTo>
                <a:lnTo>
                  <a:pt x="2250" y="1153"/>
                </a:lnTo>
                <a:lnTo>
                  <a:pt x="2249" y="1165"/>
                </a:lnTo>
                <a:close/>
                <a:moveTo>
                  <a:pt x="2297" y="1153"/>
                </a:moveTo>
                <a:lnTo>
                  <a:pt x="2300" y="1153"/>
                </a:lnTo>
                <a:lnTo>
                  <a:pt x="2300" y="1148"/>
                </a:lnTo>
                <a:lnTo>
                  <a:pt x="2299" y="1148"/>
                </a:lnTo>
                <a:lnTo>
                  <a:pt x="2293" y="1148"/>
                </a:lnTo>
                <a:lnTo>
                  <a:pt x="2292" y="1153"/>
                </a:lnTo>
                <a:lnTo>
                  <a:pt x="2297" y="1153"/>
                </a:lnTo>
                <a:close/>
                <a:moveTo>
                  <a:pt x="2276" y="1189"/>
                </a:moveTo>
                <a:lnTo>
                  <a:pt x="2274" y="1189"/>
                </a:lnTo>
                <a:lnTo>
                  <a:pt x="2271" y="1190"/>
                </a:lnTo>
                <a:lnTo>
                  <a:pt x="2271" y="1191"/>
                </a:lnTo>
                <a:lnTo>
                  <a:pt x="2271" y="1192"/>
                </a:lnTo>
                <a:lnTo>
                  <a:pt x="2271" y="1193"/>
                </a:lnTo>
                <a:lnTo>
                  <a:pt x="2271" y="1195"/>
                </a:lnTo>
                <a:lnTo>
                  <a:pt x="2273" y="1197"/>
                </a:lnTo>
                <a:lnTo>
                  <a:pt x="2273" y="1198"/>
                </a:lnTo>
                <a:lnTo>
                  <a:pt x="2275" y="1198"/>
                </a:lnTo>
                <a:lnTo>
                  <a:pt x="2276" y="1198"/>
                </a:lnTo>
                <a:lnTo>
                  <a:pt x="2279" y="1198"/>
                </a:lnTo>
                <a:lnTo>
                  <a:pt x="2282" y="1198"/>
                </a:lnTo>
                <a:lnTo>
                  <a:pt x="2284" y="1198"/>
                </a:lnTo>
                <a:lnTo>
                  <a:pt x="2285" y="1198"/>
                </a:lnTo>
                <a:lnTo>
                  <a:pt x="2288" y="1198"/>
                </a:lnTo>
                <a:lnTo>
                  <a:pt x="2290" y="1192"/>
                </a:lnTo>
                <a:lnTo>
                  <a:pt x="2290" y="1186"/>
                </a:lnTo>
                <a:lnTo>
                  <a:pt x="2288" y="1186"/>
                </a:lnTo>
                <a:lnTo>
                  <a:pt x="2287" y="1186"/>
                </a:lnTo>
                <a:lnTo>
                  <a:pt x="2286" y="1186"/>
                </a:lnTo>
                <a:lnTo>
                  <a:pt x="2282" y="1188"/>
                </a:lnTo>
                <a:lnTo>
                  <a:pt x="2279" y="1188"/>
                </a:lnTo>
                <a:lnTo>
                  <a:pt x="2276" y="1189"/>
                </a:lnTo>
                <a:close/>
                <a:moveTo>
                  <a:pt x="2232" y="1198"/>
                </a:moveTo>
                <a:lnTo>
                  <a:pt x="2232" y="1190"/>
                </a:lnTo>
                <a:lnTo>
                  <a:pt x="2228" y="1190"/>
                </a:lnTo>
                <a:lnTo>
                  <a:pt x="2228" y="1198"/>
                </a:lnTo>
                <a:lnTo>
                  <a:pt x="2232" y="1198"/>
                </a:lnTo>
                <a:close/>
                <a:moveTo>
                  <a:pt x="2199" y="1076"/>
                </a:moveTo>
                <a:lnTo>
                  <a:pt x="2206" y="1073"/>
                </a:lnTo>
                <a:lnTo>
                  <a:pt x="2206" y="1072"/>
                </a:lnTo>
                <a:lnTo>
                  <a:pt x="2208" y="1071"/>
                </a:lnTo>
                <a:lnTo>
                  <a:pt x="2209" y="1071"/>
                </a:lnTo>
                <a:lnTo>
                  <a:pt x="2212" y="1068"/>
                </a:lnTo>
                <a:lnTo>
                  <a:pt x="2215" y="1067"/>
                </a:lnTo>
                <a:lnTo>
                  <a:pt x="2215" y="1066"/>
                </a:lnTo>
                <a:lnTo>
                  <a:pt x="2217" y="1066"/>
                </a:lnTo>
                <a:lnTo>
                  <a:pt x="2218" y="1064"/>
                </a:lnTo>
                <a:lnTo>
                  <a:pt x="2222" y="1062"/>
                </a:lnTo>
                <a:lnTo>
                  <a:pt x="2219" y="1060"/>
                </a:lnTo>
                <a:lnTo>
                  <a:pt x="2216" y="1064"/>
                </a:lnTo>
                <a:lnTo>
                  <a:pt x="2206" y="1064"/>
                </a:lnTo>
                <a:lnTo>
                  <a:pt x="2206" y="1065"/>
                </a:lnTo>
                <a:lnTo>
                  <a:pt x="2206" y="1066"/>
                </a:lnTo>
                <a:lnTo>
                  <a:pt x="2206" y="1067"/>
                </a:lnTo>
                <a:lnTo>
                  <a:pt x="2200" y="1071"/>
                </a:lnTo>
                <a:lnTo>
                  <a:pt x="2199" y="1071"/>
                </a:lnTo>
                <a:lnTo>
                  <a:pt x="2197" y="1072"/>
                </a:lnTo>
                <a:lnTo>
                  <a:pt x="2192" y="1074"/>
                </a:lnTo>
                <a:lnTo>
                  <a:pt x="2191" y="1075"/>
                </a:lnTo>
                <a:lnTo>
                  <a:pt x="2187" y="1077"/>
                </a:lnTo>
                <a:lnTo>
                  <a:pt x="2184" y="1079"/>
                </a:lnTo>
                <a:lnTo>
                  <a:pt x="2181" y="1081"/>
                </a:lnTo>
                <a:lnTo>
                  <a:pt x="2177" y="1081"/>
                </a:lnTo>
                <a:lnTo>
                  <a:pt x="2176" y="1082"/>
                </a:lnTo>
                <a:lnTo>
                  <a:pt x="2174" y="1082"/>
                </a:lnTo>
                <a:lnTo>
                  <a:pt x="2173" y="1082"/>
                </a:lnTo>
                <a:lnTo>
                  <a:pt x="2173" y="1085"/>
                </a:lnTo>
                <a:lnTo>
                  <a:pt x="2174" y="1085"/>
                </a:lnTo>
                <a:lnTo>
                  <a:pt x="2177" y="1085"/>
                </a:lnTo>
                <a:lnTo>
                  <a:pt x="2178" y="1084"/>
                </a:lnTo>
                <a:lnTo>
                  <a:pt x="2181" y="1084"/>
                </a:lnTo>
                <a:lnTo>
                  <a:pt x="2182" y="1084"/>
                </a:lnTo>
                <a:lnTo>
                  <a:pt x="2183" y="1084"/>
                </a:lnTo>
                <a:lnTo>
                  <a:pt x="2185" y="1083"/>
                </a:lnTo>
                <a:lnTo>
                  <a:pt x="2189" y="1081"/>
                </a:lnTo>
                <a:lnTo>
                  <a:pt x="2190" y="1081"/>
                </a:lnTo>
                <a:lnTo>
                  <a:pt x="2191" y="1080"/>
                </a:lnTo>
                <a:lnTo>
                  <a:pt x="2193" y="1080"/>
                </a:lnTo>
                <a:lnTo>
                  <a:pt x="2193" y="1079"/>
                </a:lnTo>
                <a:lnTo>
                  <a:pt x="2194" y="1079"/>
                </a:lnTo>
                <a:lnTo>
                  <a:pt x="2199" y="1076"/>
                </a:lnTo>
                <a:close/>
                <a:moveTo>
                  <a:pt x="2112" y="1001"/>
                </a:moveTo>
                <a:lnTo>
                  <a:pt x="2110" y="999"/>
                </a:lnTo>
                <a:lnTo>
                  <a:pt x="2110" y="998"/>
                </a:lnTo>
                <a:lnTo>
                  <a:pt x="2110" y="997"/>
                </a:lnTo>
                <a:lnTo>
                  <a:pt x="2110" y="996"/>
                </a:lnTo>
                <a:lnTo>
                  <a:pt x="2101" y="997"/>
                </a:lnTo>
                <a:lnTo>
                  <a:pt x="2100" y="998"/>
                </a:lnTo>
                <a:lnTo>
                  <a:pt x="2101" y="1001"/>
                </a:lnTo>
                <a:lnTo>
                  <a:pt x="2105" y="1007"/>
                </a:lnTo>
                <a:lnTo>
                  <a:pt x="2107" y="1011"/>
                </a:lnTo>
                <a:lnTo>
                  <a:pt x="2108" y="1012"/>
                </a:lnTo>
                <a:lnTo>
                  <a:pt x="2109" y="1013"/>
                </a:lnTo>
                <a:lnTo>
                  <a:pt x="2112" y="1015"/>
                </a:lnTo>
                <a:lnTo>
                  <a:pt x="2113" y="1016"/>
                </a:lnTo>
                <a:lnTo>
                  <a:pt x="2114" y="1018"/>
                </a:lnTo>
                <a:lnTo>
                  <a:pt x="2114" y="1015"/>
                </a:lnTo>
                <a:lnTo>
                  <a:pt x="2114" y="1013"/>
                </a:lnTo>
                <a:lnTo>
                  <a:pt x="2113" y="1012"/>
                </a:lnTo>
                <a:lnTo>
                  <a:pt x="2113" y="1011"/>
                </a:lnTo>
                <a:lnTo>
                  <a:pt x="2112" y="1003"/>
                </a:lnTo>
                <a:lnTo>
                  <a:pt x="2112" y="1001"/>
                </a:lnTo>
                <a:close/>
                <a:moveTo>
                  <a:pt x="2092" y="971"/>
                </a:moveTo>
                <a:lnTo>
                  <a:pt x="2092" y="962"/>
                </a:lnTo>
                <a:lnTo>
                  <a:pt x="2093" y="962"/>
                </a:lnTo>
                <a:lnTo>
                  <a:pt x="2093" y="958"/>
                </a:lnTo>
                <a:lnTo>
                  <a:pt x="2092" y="957"/>
                </a:lnTo>
                <a:lnTo>
                  <a:pt x="2089" y="959"/>
                </a:lnTo>
                <a:lnTo>
                  <a:pt x="2089" y="961"/>
                </a:lnTo>
                <a:lnTo>
                  <a:pt x="2088" y="972"/>
                </a:lnTo>
                <a:lnTo>
                  <a:pt x="2088" y="974"/>
                </a:lnTo>
                <a:lnTo>
                  <a:pt x="2089" y="973"/>
                </a:lnTo>
                <a:lnTo>
                  <a:pt x="2090" y="972"/>
                </a:lnTo>
                <a:lnTo>
                  <a:pt x="2092" y="971"/>
                </a:lnTo>
                <a:close/>
                <a:moveTo>
                  <a:pt x="2051" y="959"/>
                </a:moveTo>
                <a:lnTo>
                  <a:pt x="2053" y="956"/>
                </a:lnTo>
                <a:lnTo>
                  <a:pt x="2053" y="954"/>
                </a:lnTo>
                <a:lnTo>
                  <a:pt x="2054" y="949"/>
                </a:lnTo>
                <a:lnTo>
                  <a:pt x="2055" y="949"/>
                </a:lnTo>
                <a:lnTo>
                  <a:pt x="2055" y="948"/>
                </a:lnTo>
                <a:lnTo>
                  <a:pt x="2053" y="948"/>
                </a:lnTo>
                <a:lnTo>
                  <a:pt x="2049" y="947"/>
                </a:lnTo>
                <a:lnTo>
                  <a:pt x="2049" y="948"/>
                </a:lnTo>
                <a:lnTo>
                  <a:pt x="2048" y="948"/>
                </a:lnTo>
                <a:lnTo>
                  <a:pt x="2050" y="949"/>
                </a:lnTo>
                <a:lnTo>
                  <a:pt x="2050" y="950"/>
                </a:lnTo>
                <a:lnTo>
                  <a:pt x="2045" y="950"/>
                </a:lnTo>
                <a:lnTo>
                  <a:pt x="2045" y="947"/>
                </a:lnTo>
                <a:lnTo>
                  <a:pt x="2041" y="947"/>
                </a:lnTo>
                <a:lnTo>
                  <a:pt x="2037" y="947"/>
                </a:lnTo>
                <a:lnTo>
                  <a:pt x="2038" y="949"/>
                </a:lnTo>
                <a:lnTo>
                  <a:pt x="2038" y="952"/>
                </a:lnTo>
                <a:lnTo>
                  <a:pt x="2038" y="953"/>
                </a:lnTo>
                <a:lnTo>
                  <a:pt x="2039" y="957"/>
                </a:lnTo>
                <a:lnTo>
                  <a:pt x="2039" y="959"/>
                </a:lnTo>
                <a:lnTo>
                  <a:pt x="2039" y="961"/>
                </a:lnTo>
                <a:lnTo>
                  <a:pt x="2039" y="962"/>
                </a:lnTo>
                <a:lnTo>
                  <a:pt x="2040" y="962"/>
                </a:lnTo>
                <a:lnTo>
                  <a:pt x="2040" y="963"/>
                </a:lnTo>
                <a:lnTo>
                  <a:pt x="2040" y="964"/>
                </a:lnTo>
                <a:lnTo>
                  <a:pt x="2042" y="964"/>
                </a:lnTo>
                <a:lnTo>
                  <a:pt x="2043" y="964"/>
                </a:lnTo>
                <a:lnTo>
                  <a:pt x="2047" y="966"/>
                </a:lnTo>
                <a:lnTo>
                  <a:pt x="2047" y="965"/>
                </a:lnTo>
                <a:lnTo>
                  <a:pt x="2048" y="965"/>
                </a:lnTo>
                <a:lnTo>
                  <a:pt x="2048" y="964"/>
                </a:lnTo>
                <a:lnTo>
                  <a:pt x="2049" y="963"/>
                </a:lnTo>
                <a:lnTo>
                  <a:pt x="2050" y="963"/>
                </a:lnTo>
                <a:lnTo>
                  <a:pt x="2050" y="962"/>
                </a:lnTo>
                <a:lnTo>
                  <a:pt x="2051" y="961"/>
                </a:lnTo>
                <a:lnTo>
                  <a:pt x="2051" y="959"/>
                </a:lnTo>
                <a:close/>
                <a:moveTo>
                  <a:pt x="2089" y="954"/>
                </a:moveTo>
                <a:lnTo>
                  <a:pt x="2089" y="958"/>
                </a:lnTo>
                <a:lnTo>
                  <a:pt x="2091" y="957"/>
                </a:lnTo>
                <a:lnTo>
                  <a:pt x="2091" y="954"/>
                </a:lnTo>
                <a:lnTo>
                  <a:pt x="2090" y="954"/>
                </a:lnTo>
                <a:lnTo>
                  <a:pt x="2090" y="953"/>
                </a:lnTo>
                <a:lnTo>
                  <a:pt x="2089" y="953"/>
                </a:lnTo>
                <a:lnTo>
                  <a:pt x="2089" y="954"/>
                </a:lnTo>
                <a:close/>
                <a:moveTo>
                  <a:pt x="1660" y="762"/>
                </a:moveTo>
                <a:lnTo>
                  <a:pt x="1661" y="761"/>
                </a:lnTo>
                <a:lnTo>
                  <a:pt x="1661" y="759"/>
                </a:lnTo>
                <a:lnTo>
                  <a:pt x="1662" y="758"/>
                </a:lnTo>
                <a:lnTo>
                  <a:pt x="1662" y="759"/>
                </a:lnTo>
                <a:lnTo>
                  <a:pt x="1664" y="759"/>
                </a:lnTo>
                <a:lnTo>
                  <a:pt x="1665" y="759"/>
                </a:lnTo>
                <a:lnTo>
                  <a:pt x="1666" y="762"/>
                </a:lnTo>
                <a:lnTo>
                  <a:pt x="1667" y="762"/>
                </a:lnTo>
                <a:lnTo>
                  <a:pt x="1670" y="760"/>
                </a:lnTo>
                <a:lnTo>
                  <a:pt x="1673" y="759"/>
                </a:lnTo>
                <a:lnTo>
                  <a:pt x="1673" y="755"/>
                </a:lnTo>
                <a:lnTo>
                  <a:pt x="1674" y="755"/>
                </a:lnTo>
                <a:lnTo>
                  <a:pt x="1675" y="755"/>
                </a:lnTo>
                <a:lnTo>
                  <a:pt x="1675" y="759"/>
                </a:lnTo>
                <a:lnTo>
                  <a:pt x="1677" y="758"/>
                </a:lnTo>
                <a:lnTo>
                  <a:pt x="1679" y="756"/>
                </a:lnTo>
                <a:lnTo>
                  <a:pt x="1678" y="756"/>
                </a:lnTo>
                <a:lnTo>
                  <a:pt x="1677" y="756"/>
                </a:lnTo>
                <a:lnTo>
                  <a:pt x="1677" y="755"/>
                </a:lnTo>
                <a:lnTo>
                  <a:pt x="1678" y="755"/>
                </a:lnTo>
                <a:lnTo>
                  <a:pt x="1678" y="754"/>
                </a:lnTo>
                <a:lnTo>
                  <a:pt x="1677" y="754"/>
                </a:lnTo>
                <a:lnTo>
                  <a:pt x="1676" y="754"/>
                </a:lnTo>
                <a:lnTo>
                  <a:pt x="1675" y="754"/>
                </a:lnTo>
                <a:lnTo>
                  <a:pt x="1674" y="754"/>
                </a:lnTo>
                <a:lnTo>
                  <a:pt x="1673" y="754"/>
                </a:lnTo>
                <a:lnTo>
                  <a:pt x="1671" y="754"/>
                </a:lnTo>
                <a:lnTo>
                  <a:pt x="1671" y="753"/>
                </a:lnTo>
                <a:lnTo>
                  <a:pt x="1670" y="753"/>
                </a:lnTo>
                <a:lnTo>
                  <a:pt x="1669" y="753"/>
                </a:lnTo>
                <a:lnTo>
                  <a:pt x="1668" y="753"/>
                </a:lnTo>
                <a:lnTo>
                  <a:pt x="1668" y="752"/>
                </a:lnTo>
                <a:lnTo>
                  <a:pt x="1670" y="751"/>
                </a:lnTo>
                <a:lnTo>
                  <a:pt x="1673" y="748"/>
                </a:lnTo>
                <a:lnTo>
                  <a:pt x="1676" y="745"/>
                </a:lnTo>
                <a:lnTo>
                  <a:pt x="1677" y="744"/>
                </a:lnTo>
                <a:lnTo>
                  <a:pt x="1681" y="741"/>
                </a:lnTo>
                <a:lnTo>
                  <a:pt x="1685" y="737"/>
                </a:lnTo>
                <a:lnTo>
                  <a:pt x="1685" y="736"/>
                </a:lnTo>
                <a:lnTo>
                  <a:pt x="1685" y="735"/>
                </a:lnTo>
                <a:lnTo>
                  <a:pt x="1683" y="734"/>
                </a:lnTo>
                <a:lnTo>
                  <a:pt x="1682" y="733"/>
                </a:lnTo>
                <a:lnTo>
                  <a:pt x="1679" y="731"/>
                </a:lnTo>
                <a:lnTo>
                  <a:pt x="1678" y="730"/>
                </a:lnTo>
                <a:lnTo>
                  <a:pt x="1677" y="729"/>
                </a:lnTo>
                <a:lnTo>
                  <a:pt x="1677" y="728"/>
                </a:lnTo>
                <a:lnTo>
                  <a:pt x="1676" y="727"/>
                </a:lnTo>
                <a:lnTo>
                  <a:pt x="1674" y="725"/>
                </a:lnTo>
                <a:lnTo>
                  <a:pt x="1675" y="724"/>
                </a:lnTo>
                <a:lnTo>
                  <a:pt x="1676" y="724"/>
                </a:lnTo>
                <a:lnTo>
                  <a:pt x="1676" y="722"/>
                </a:lnTo>
                <a:lnTo>
                  <a:pt x="1678" y="722"/>
                </a:lnTo>
                <a:lnTo>
                  <a:pt x="1682" y="722"/>
                </a:lnTo>
                <a:lnTo>
                  <a:pt x="1686" y="721"/>
                </a:lnTo>
                <a:lnTo>
                  <a:pt x="1692" y="720"/>
                </a:lnTo>
                <a:lnTo>
                  <a:pt x="1692" y="719"/>
                </a:lnTo>
                <a:lnTo>
                  <a:pt x="1692" y="718"/>
                </a:lnTo>
                <a:lnTo>
                  <a:pt x="1692" y="717"/>
                </a:lnTo>
                <a:lnTo>
                  <a:pt x="1691" y="716"/>
                </a:lnTo>
                <a:lnTo>
                  <a:pt x="1691" y="713"/>
                </a:lnTo>
                <a:lnTo>
                  <a:pt x="1691" y="712"/>
                </a:lnTo>
                <a:lnTo>
                  <a:pt x="1691" y="710"/>
                </a:lnTo>
                <a:lnTo>
                  <a:pt x="1692" y="705"/>
                </a:lnTo>
                <a:lnTo>
                  <a:pt x="1693" y="699"/>
                </a:lnTo>
                <a:lnTo>
                  <a:pt x="1693" y="692"/>
                </a:lnTo>
                <a:lnTo>
                  <a:pt x="1693" y="688"/>
                </a:lnTo>
                <a:lnTo>
                  <a:pt x="1693" y="687"/>
                </a:lnTo>
                <a:lnTo>
                  <a:pt x="1693" y="684"/>
                </a:lnTo>
                <a:lnTo>
                  <a:pt x="1691" y="684"/>
                </a:lnTo>
                <a:lnTo>
                  <a:pt x="1692" y="687"/>
                </a:lnTo>
                <a:lnTo>
                  <a:pt x="1668" y="686"/>
                </a:lnTo>
                <a:lnTo>
                  <a:pt x="1665" y="686"/>
                </a:lnTo>
                <a:lnTo>
                  <a:pt x="1662" y="685"/>
                </a:lnTo>
                <a:lnTo>
                  <a:pt x="1657" y="684"/>
                </a:lnTo>
                <a:lnTo>
                  <a:pt x="1656" y="692"/>
                </a:lnTo>
                <a:lnTo>
                  <a:pt x="1654" y="694"/>
                </a:lnTo>
                <a:lnTo>
                  <a:pt x="1644" y="693"/>
                </a:lnTo>
                <a:lnTo>
                  <a:pt x="1642" y="693"/>
                </a:lnTo>
                <a:lnTo>
                  <a:pt x="1644" y="703"/>
                </a:lnTo>
                <a:lnTo>
                  <a:pt x="1652" y="712"/>
                </a:lnTo>
                <a:lnTo>
                  <a:pt x="1651" y="712"/>
                </a:lnTo>
                <a:lnTo>
                  <a:pt x="1651" y="717"/>
                </a:lnTo>
                <a:lnTo>
                  <a:pt x="1651" y="720"/>
                </a:lnTo>
                <a:lnTo>
                  <a:pt x="1651" y="725"/>
                </a:lnTo>
                <a:lnTo>
                  <a:pt x="1651" y="726"/>
                </a:lnTo>
                <a:lnTo>
                  <a:pt x="1650" y="734"/>
                </a:lnTo>
                <a:lnTo>
                  <a:pt x="1650" y="737"/>
                </a:lnTo>
                <a:lnTo>
                  <a:pt x="1650" y="739"/>
                </a:lnTo>
                <a:lnTo>
                  <a:pt x="1650" y="741"/>
                </a:lnTo>
                <a:lnTo>
                  <a:pt x="1649" y="747"/>
                </a:lnTo>
                <a:lnTo>
                  <a:pt x="1649" y="748"/>
                </a:lnTo>
                <a:lnTo>
                  <a:pt x="1649" y="752"/>
                </a:lnTo>
                <a:lnTo>
                  <a:pt x="1649" y="754"/>
                </a:lnTo>
                <a:lnTo>
                  <a:pt x="1649" y="755"/>
                </a:lnTo>
                <a:lnTo>
                  <a:pt x="1649" y="756"/>
                </a:lnTo>
                <a:lnTo>
                  <a:pt x="1649" y="758"/>
                </a:lnTo>
                <a:lnTo>
                  <a:pt x="1649" y="759"/>
                </a:lnTo>
                <a:lnTo>
                  <a:pt x="1649" y="761"/>
                </a:lnTo>
                <a:lnTo>
                  <a:pt x="1649" y="762"/>
                </a:lnTo>
                <a:lnTo>
                  <a:pt x="1649" y="763"/>
                </a:lnTo>
                <a:lnTo>
                  <a:pt x="1649" y="765"/>
                </a:lnTo>
                <a:lnTo>
                  <a:pt x="1649" y="767"/>
                </a:lnTo>
                <a:lnTo>
                  <a:pt x="1653" y="765"/>
                </a:lnTo>
                <a:lnTo>
                  <a:pt x="1654" y="764"/>
                </a:lnTo>
                <a:lnTo>
                  <a:pt x="1657" y="764"/>
                </a:lnTo>
                <a:lnTo>
                  <a:pt x="1660" y="763"/>
                </a:lnTo>
                <a:lnTo>
                  <a:pt x="1660" y="762"/>
                </a:lnTo>
                <a:close/>
                <a:moveTo>
                  <a:pt x="558" y="694"/>
                </a:moveTo>
                <a:lnTo>
                  <a:pt x="560" y="689"/>
                </a:lnTo>
                <a:lnTo>
                  <a:pt x="560" y="688"/>
                </a:lnTo>
                <a:lnTo>
                  <a:pt x="555" y="686"/>
                </a:lnTo>
                <a:lnTo>
                  <a:pt x="554" y="687"/>
                </a:lnTo>
                <a:lnTo>
                  <a:pt x="553" y="693"/>
                </a:lnTo>
                <a:lnTo>
                  <a:pt x="558" y="694"/>
                </a:lnTo>
                <a:close/>
                <a:moveTo>
                  <a:pt x="881" y="691"/>
                </a:moveTo>
                <a:lnTo>
                  <a:pt x="882" y="691"/>
                </a:lnTo>
                <a:lnTo>
                  <a:pt x="882" y="689"/>
                </a:lnTo>
                <a:lnTo>
                  <a:pt x="883" y="689"/>
                </a:lnTo>
                <a:lnTo>
                  <a:pt x="886" y="689"/>
                </a:lnTo>
                <a:lnTo>
                  <a:pt x="887" y="689"/>
                </a:lnTo>
                <a:lnTo>
                  <a:pt x="888" y="689"/>
                </a:lnTo>
                <a:lnTo>
                  <a:pt x="890" y="689"/>
                </a:lnTo>
                <a:lnTo>
                  <a:pt x="891" y="689"/>
                </a:lnTo>
                <a:lnTo>
                  <a:pt x="892" y="689"/>
                </a:lnTo>
                <a:lnTo>
                  <a:pt x="893" y="689"/>
                </a:lnTo>
                <a:lnTo>
                  <a:pt x="896" y="689"/>
                </a:lnTo>
                <a:lnTo>
                  <a:pt x="898" y="689"/>
                </a:lnTo>
                <a:lnTo>
                  <a:pt x="899" y="689"/>
                </a:lnTo>
                <a:lnTo>
                  <a:pt x="900" y="689"/>
                </a:lnTo>
                <a:lnTo>
                  <a:pt x="900" y="692"/>
                </a:lnTo>
                <a:lnTo>
                  <a:pt x="903" y="691"/>
                </a:lnTo>
                <a:lnTo>
                  <a:pt x="903" y="689"/>
                </a:lnTo>
                <a:lnTo>
                  <a:pt x="904" y="689"/>
                </a:lnTo>
                <a:lnTo>
                  <a:pt x="905" y="689"/>
                </a:lnTo>
                <a:lnTo>
                  <a:pt x="905" y="688"/>
                </a:lnTo>
                <a:lnTo>
                  <a:pt x="906" y="688"/>
                </a:lnTo>
                <a:lnTo>
                  <a:pt x="907" y="688"/>
                </a:lnTo>
                <a:lnTo>
                  <a:pt x="908" y="688"/>
                </a:lnTo>
                <a:lnTo>
                  <a:pt x="909" y="688"/>
                </a:lnTo>
                <a:lnTo>
                  <a:pt x="910" y="688"/>
                </a:lnTo>
                <a:lnTo>
                  <a:pt x="912" y="688"/>
                </a:lnTo>
                <a:lnTo>
                  <a:pt x="913" y="689"/>
                </a:lnTo>
                <a:lnTo>
                  <a:pt x="914" y="689"/>
                </a:lnTo>
                <a:lnTo>
                  <a:pt x="915" y="689"/>
                </a:lnTo>
                <a:lnTo>
                  <a:pt x="916" y="689"/>
                </a:lnTo>
                <a:lnTo>
                  <a:pt x="917" y="689"/>
                </a:lnTo>
                <a:lnTo>
                  <a:pt x="918" y="689"/>
                </a:lnTo>
                <a:lnTo>
                  <a:pt x="920" y="689"/>
                </a:lnTo>
                <a:lnTo>
                  <a:pt x="921" y="689"/>
                </a:lnTo>
                <a:lnTo>
                  <a:pt x="922" y="689"/>
                </a:lnTo>
                <a:lnTo>
                  <a:pt x="923" y="689"/>
                </a:lnTo>
                <a:lnTo>
                  <a:pt x="924" y="689"/>
                </a:lnTo>
                <a:lnTo>
                  <a:pt x="925" y="689"/>
                </a:lnTo>
                <a:lnTo>
                  <a:pt x="925" y="688"/>
                </a:lnTo>
                <a:lnTo>
                  <a:pt x="925" y="687"/>
                </a:lnTo>
                <a:lnTo>
                  <a:pt x="925" y="686"/>
                </a:lnTo>
                <a:lnTo>
                  <a:pt x="925" y="685"/>
                </a:lnTo>
                <a:lnTo>
                  <a:pt x="925" y="684"/>
                </a:lnTo>
                <a:lnTo>
                  <a:pt x="925" y="683"/>
                </a:lnTo>
                <a:lnTo>
                  <a:pt x="925" y="682"/>
                </a:lnTo>
                <a:lnTo>
                  <a:pt x="925" y="679"/>
                </a:lnTo>
                <a:lnTo>
                  <a:pt x="926" y="679"/>
                </a:lnTo>
                <a:lnTo>
                  <a:pt x="927" y="679"/>
                </a:lnTo>
                <a:lnTo>
                  <a:pt x="929" y="679"/>
                </a:lnTo>
                <a:lnTo>
                  <a:pt x="930" y="679"/>
                </a:lnTo>
                <a:lnTo>
                  <a:pt x="931" y="679"/>
                </a:lnTo>
                <a:lnTo>
                  <a:pt x="932" y="679"/>
                </a:lnTo>
                <a:lnTo>
                  <a:pt x="933" y="679"/>
                </a:lnTo>
                <a:lnTo>
                  <a:pt x="934" y="679"/>
                </a:lnTo>
                <a:lnTo>
                  <a:pt x="935" y="679"/>
                </a:lnTo>
                <a:lnTo>
                  <a:pt x="937" y="679"/>
                </a:lnTo>
                <a:lnTo>
                  <a:pt x="938" y="679"/>
                </a:lnTo>
                <a:lnTo>
                  <a:pt x="939" y="679"/>
                </a:lnTo>
                <a:lnTo>
                  <a:pt x="940" y="684"/>
                </a:lnTo>
                <a:lnTo>
                  <a:pt x="941" y="684"/>
                </a:lnTo>
                <a:lnTo>
                  <a:pt x="941" y="683"/>
                </a:lnTo>
                <a:lnTo>
                  <a:pt x="940" y="682"/>
                </a:lnTo>
                <a:lnTo>
                  <a:pt x="940" y="680"/>
                </a:lnTo>
                <a:lnTo>
                  <a:pt x="940" y="679"/>
                </a:lnTo>
                <a:lnTo>
                  <a:pt x="940" y="678"/>
                </a:lnTo>
                <a:lnTo>
                  <a:pt x="940" y="677"/>
                </a:lnTo>
                <a:lnTo>
                  <a:pt x="940" y="676"/>
                </a:lnTo>
                <a:lnTo>
                  <a:pt x="944" y="676"/>
                </a:lnTo>
                <a:lnTo>
                  <a:pt x="944" y="679"/>
                </a:lnTo>
                <a:lnTo>
                  <a:pt x="951" y="678"/>
                </a:lnTo>
                <a:lnTo>
                  <a:pt x="952" y="678"/>
                </a:lnTo>
                <a:lnTo>
                  <a:pt x="958" y="678"/>
                </a:lnTo>
                <a:lnTo>
                  <a:pt x="958" y="675"/>
                </a:lnTo>
                <a:lnTo>
                  <a:pt x="958" y="674"/>
                </a:lnTo>
                <a:lnTo>
                  <a:pt x="958" y="672"/>
                </a:lnTo>
                <a:lnTo>
                  <a:pt x="958" y="671"/>
                </a:lnTo>
                <a:lnTo>
                  <a:pt x="958" y="670"/>
                </a:lnTo>
                <a:lnTo>
                  <a:pt x="958" y="669"/>
                </a:lnTo>
                <a:lnTo>
                  <a:pt x="958" y="668"/>
                </a:lnTo>
                <a:lnTo>
                  <a:pt x="958" y="667"/>
                </a:lnTo>
                <a:lnTo>
                  <a:pt x="959" y="666"/>
                </a:lnTo>
                <a:lnTo>
                  <a:pt x="959" y="665"/>
                </a:lnTo>
                <a:lnTo>
                  <a:pt x="959" y="663"/>
                </a:lnTo>
                <a:lnTo>
                  <a:pt x="959" y="662"/>
                </a:lnTo>
                <a:lnTo>
                  <a:pt x="959" y="661"/>
                </a:lnTo>
                <a:lnTo>
                  <a:pt x="959" y="660"/>
                </a:lnTo>
                <a:lnTo>
                  <a:pt x="959" y="659"/>
                </a:lnTo>
                <a:lnTo>
                  <a:pt x="959" y="658"/>
                </a:lnTo>
                <a:lnTo>
                  <a:pt x="959" y="657"/>
                </a:lnTo>
                <a:lnTo>
                  <a:pt x="959" y="655"/>
                </a:lnTo>
                <a:lnTo>
                  <a:pt x="959" y="654"/>
                </a:lnTo>
                <a:lnTo>
                  <a:pt x="959" y="653"/>
                </a:lnTo>
                <a:lnTo>
                  <a:pt x="959" y="652"/>
                </a:lnTo>
                <a:lnTo>
                  <a:pt x="958" y="651"/>
                </a:lnTo>
                <a:lnTo>
                  <a:pt x="956" y="649"/>
                </a:lnTo>
                <a:lnTo>
                  <a:pt x="954" y="649"/>
                </a:lnTo>
                <a:lnTo>
                  <a:pt x="954" y="647"/>
                </a:lnTo>
                <a:lnTo>
                  <a:pt x="952" y="646"/>
                </a:lnTo>
                <a:lnTo>
                  <a:pt x="952" y="645"/>
                </a:lnTo>
                <a:lnTo>
                  <a:pt x="952" y="644"/>
                </a:lnTo>
                <a:lnTo>
                  <a:pt x="951" y="644"/>
                </a:lnTo>
                <a:lnTo>
                  <a:pt x="951" y="642"/>
                </a:lnTo>
                <a:lnTo>
                  <a:pt x="950" y="641"/>
                </a:lnTo>
                <a:lnTo>
                  <a:pt x="951" y="640"/>
                </a:lnTo>
                <a:lnTo>
                  <a:pt x="951" y="638"/>
                </a:lnTo>
                <a:lnTo>
                  <a:pt x="950" y="636"/>
                </a:lnTo>
                <a:lnTo>
                  <a:pt x="951" y="633"/>
                </a:lnTo>
                <a:lnTo>
                  <a:pt x="950" y="630"/>
                </a:lnTo>
                <a:lnTo>
                  <a:pt x="949" y="626"/>
                </a:lnTo>
                <a:lnTo>
                  <a:pt x="950" y="625"/>
                </a:lnTo>
                <a:lnTo>
                  <a:pt x="950" y="624"/>
                </a:lnTo>
                <a:lnTo>
                  <a:pt x="951" y="624"/>
                </a:lnTo>
                <a:lnTo>
                  <a:pt x="951" y="623"/>
                </a:lnTo>
                <a:lnTo>
                  <a:pt x="951" y="621"/>
                </a:lnTo>
                <a:lnTo>
                  <a:pt x="952" y="621"/>
                </a:lnTo>
                <a:lnTo>
                  <a:pt x="952" y="620"/>
                </a:lnTo>
                <a:lnTo>
                  <a:pt x="954" y="619"/>
                </a:lnTo>
                <a:lnTo>
                  <a:pt x="955" y="619"/>
                </a:lnTo>
                <a:lnTo>
                  <a:pt x="956" y="619"/>
                </a:lnTo>
                <a:lnTo>
                  <a:pt x="957" y="619"/>
                </a:lnTo>
                <a:lnTo>
                  <a:pt x="957" y="617"/>
                </a:lnTo>
                <a:lnTo>
                  <a:pt x="958" y="617"/>
                </a:lnTo>
                <a:lnTo>
                  <a:pt x="959" y="617"/>
                </a:lnTo>
                <a:lnTo>
                  <a:pt x="960" y="617"/>
                </a:lnTo>
                <a:lnTo>
                  <a:pt x="960" y="616"/>
                </a:lnTo>
                <a:lnTo>
                  <a:pt x="962" y="616"/>
                </a:lnTo>
                <a:lnTo>
                  <a:pt x="962" y="615"/>
                </a:lnTo>
                <a:lnTo>
                  <a:pt x="963" y="615"/>
                </a:lnTo>
                <a:lnTo>
                  <a:pt x="964" y="615"/>
                </a:lnTo>
                <a:lnTo>
                  <a:pt x="965" y="615"/>
                </a:lnTo>
                <a:lnTo>
                  <a:pt x="966" y="615"/>
                </a:lnTo>
                <a:lnTo>
                  <a:pt x="966" y="613"/>
                </a:lnTo>
                <a:lnTo>
                  <a:pt x="966" y="611"/>
                </a:lnTo>
                <a:lnTo>
                  <a:pt x="967" y="611"/>
                </a:lnTo>
                <a:lnTo>
                  <a:pt x="968" y="613"/>
                </a:lnTo>
                <a:lnTo>
                  <a:pt x="972" y="613"/>
                </a:lnTo>
                <a:lnTo>
                  <a:pt x="974" y="615"/>
                </a:lnTo>
                <a:lnTo>
                  <a:pt x="976" y="617"/>
                </a:lnTo>
                <a:lnTo>
                  <a:pt x="977" y="619"/>
                </a:lnTo>
                <a:lnTo>
                  <a:pt x="976" y="619"/>
                </a:lnTo>
                <a:lnTo>
                  <a:pt x="977" y="620"/>
                </a:lnTo>
                <a:lnTo>
                  <a:pt x="977" y="621"/>
                </a:lnTo>
                <a:lnTo>
                  <a:pt x="982" y="621"/>
                </a:lnTo>
                <a:lnTo>
                  <a:pt x="984" y="621"/>
                </a:lnTo>
                <a:lnTo>
                  <a:pt x="988" y="621"/>
                </a:lnTo>
                <a:lnTo>
                  <a:pt x="991" y="619"/>
                </a:lnTo>
                <a:lnTo>
                  <a:pt x="993" y="618"/>
                </a:lnTo>
                <a:lnTo>
                  <a:pt x="992" y="618"/>
                </a:lnTo>
                <a:lnTo>
                  <a:pt x="991" y="617"/>
                </a:lnTo>
                <a:lnTo>
                  <a:pt x="989" y="616"/>
                </a:lnTo>
                <a:lnTo>
                  <a:pt x="988" y="616"/>
                </a:lnTo>
                <a:lnTo>
                  <a:pt x="984" y="612"/>
                </a:lnTo>
                <a:lnTo>
                  <a:pt x="983" y="612"/>
                </a:lnTo>
                <a:lnTo>
                  <a:pt x="982" y="611"/>
                </a:lnTo>
                <a:lnTo>
                  <a:pt x="980" y="610"/>
                </a:lnTo>
                <a:lnTo>
                  <a:pt x="979" y="609"/>
                </a:lnTo>
                <a:lnTo>
                  <a:pt x="977" y="608"/>
                </a:lnTo>
                <a:lnTo>
                  <a:pt x="976" y="608"/>
                </a:lnTo>
                <a:lnTo>
                  <a:pt x="975" y="607"/>
                </a:lnTo>
                <a:lnTo>
                  <a:pt x="974" y="606"/>
                </a:lnTo>
                <a:lnTo>
                  <a:pt x="973" y="606"/>
                </a:lnTo>
                <a:lnTo>
                  <a:pt x="973" y="604"/>
                </a:lnTo>
                <a:lnTo>
                  <a:pt x="972" y="603"/>
                </a:lnTo>
                <a:lnTo>
                  <a:pt x="971" y="602"/>
                </a:lnTo>
                <a:lnTo>
                  <a:pt x="971" y="601"/>
                </a:lnTo>
                <a:lnTo>
                  <a:pt x="969" y="601"/>
                </a:lnTo>
                <a:lnTo>
                  <a:pt x="969" y="600"/>
                </a:lnTo>
                <a:lnTo>
                  <a:pt x="971" y="600"/>
                </a:lnTo>
                <a:lnTo>
                  <a:pt x="971" y="599"/>
                </a:lnTo>
                <a:lnTo>
                  <a:pt x="972" y="599"/>
                </a:lnTo>
                <a:lnTo>
                  <a:pt x="975" y="596"/>
                </a:lnTo>
                <a:lnTo>
                  <a:pt x="979" y="596"/>
                </a:lnTo>
                <a:lnTo>
                  <a:pt x="984" y="596"/>
                </a:lnTo>
                <a:lnTo>
                  <a:pt x="986" y="595"/>
                </a:lnTo>
                <a:lnTo>
                  <a:pt x="988" y="595"/>
                </a:lnTo>
                <a:lnTo>
                  <a:pt x="988" y="594"/>
                </a:lnTo>
                <a:lnTo>
                  <a:pt x="988" y="590"/>
                </a:lnTo>
                <a:lnTo>
                  <a:pt x="989" y="586"/>
                </a:lnTo>
                <a:lnTo>
                  <a:pt x="980" y="581"/>
                </a:lnTo>
                <a:lnTo>
                  <a:pt x="980" y="579"/>
                </a:lnTo>
                <a:lnTo>
                  <a:pt x="980" y="578"/>
                </a:lnTo>
                <a:lnTo>
                  <a:pt x="979" y="578"/>
                </a:lnTo>
                <a:lnTo>
                  <a:pt x="979" y="577"/>
                </a:lnTo>
                <a:lnTo>
                  <a:pt x="979" y="576"/>
                </a:lnTo>
                <a:lnTo>
                  <a:pt x="980" y="576"/>
                </a:lnTo>
                <a:lnTo>
                  <a:pt x="980" y="575"/>
                </a:lnTo>
                <a:lnTo>
                  <a:pt x="980" y="574"/>
                </a:lnTo>
                <a:lnTo>
                  <a:pt x="980" y="573"/>
                </a:lnTo>
                <a:lnTo>
                  <a:pt x="981" y="569"/>
                </a:lnTo>
                <a:lnTo>
                  <a:pt x="982" y="565"/>
                </a:lnTo>
                <a:lnTo>
                  <a:pt x="975" y="566"/>
                </a:lnTo>
                <a:lnTo>
                  <a:pt x="969" y="566"/>
                </a:lnTo>
                <a:lnTo>
                  <a:pt x="969" y="569"/>
                </a:lnTo>
                <a:lnTo>
                  <a:pt x="971" y="576"/>
                </a:lnTo>
                <a:lnTo>
                  <a:pt x="971" y="582"/>
                </a:lnTo>
                <a:lnTo>
                  <a:pt x="969" y="581"/>
                </a:lnTo>
                <a:lnTo>
                  <a:pt x="968" y="582"/>
                </a:lnTo>
                <a:lnTo>
                  <a:pt x="966" y="586"/>
                </a:lnTo>
                <a:lnTo>
                  <a:pt x="966" y="585"/>
                </a:lnTo>
                <a:lnTo>
                  <a:pt x="964" y="578"/>
                </a:lnTo>
                <a:lnTo>
                  <a:pt x="963" y="577"/>
                </a:lnTo>
                <a:lnTo>
                  <a:pt x="962" y="576"/>
                </a:lnTo>
                <a:lnTo>
                  <a:pt x="958" y="573"/>
                </a:lnTo>
                <a:lnTo>
                  <a:pt x="957" y="571"/>
                </a:lnTo>
                <a:lnTo>
                  <a:pt x="955" y="571"/>
                </a:lnTo>
                <a:lnTo>
                  <a:pt x="956" y="567"/>
                </a:lnTo>
                <a:lnTo>
                  <a:pt x="957" y="564"/>
                </a:lnTo>
                <a:lnTo>
                  <a:pt x="955" y="558"/>
                </a:lnTo>
                <a:lnTo>
                  <a:pt x="955" y="557"/>
                </a:lnTo>
                <a:lnTo>
                  <a:pt x="956" y="553"/>
                </a:lnTo>
                <a:lnTo>
                  <a:pt x="959" y="551"/>
                </a:lnTo>
                <a:lnTo>
                  <a:pt x="962" y="551"/>
                </a:lnTo>
                <a:lnTo>
                  <a:pt x="960" y="547"/>
                </a:lnTo>
                <a:lnTo>
                  <a:pt x="966" y="544"/>
                </a:lnTo>
                <a:lnTo>
                  <a:pt x="973" y="545"/>
                </a:lnTo>
                <a:lnTo>
                  <a:pt x="975" y="547"/>
                </a:lnTo>
                <a:lnTo>
                  <a:pt x="977" y="548"/>
                </a:lnTo>
                <a:lnTo>
                  <a:pt x="981" y="550"/>
                </a:lnTo>
                <a:lnTo>
                  <a:pt x="982" y="550"/>
                </a:lnTo>
                <a:lnTo>
                  <a:pt x="983" y="551"/>
                </a:lnTo>
                <a:lnTo>
                  <a:pt x="986" y="550"/>
                </a:lnTo>
                <a:lnTo>
                  <a:pt x="993" y="548"/>
                </a:lnTo>
                <a:lnTo>
                  <a:pt x="999" y="545"/>
                </a:lnTo>
                <a:lnTo>
                  <a:pt x="1002" y="545"/>
                </a:lnTo>
                <a:lnTo>
                  <a:pt x="998" y="540"/>
                </a:lnTo>
                <a:lnTo>
                  <a:pt x="996" y="533"/>
                </a:lnTo>
                <a:lnTo>
                  <a:pt x="997" y="532"/>
                </a:lnTo>
                <a:lnTo>
                  <a:pt x="997" y="531"/>
                </a:lnTo>
                <a:lnTo>
                  <a:pt x="992" y="526"/>
                </a:lnTo>
                <a:lnTo>
                  <a:pt x="985" y="525"/>
                </a:lnTo>
                <a:lnTo>
                  <a:pt x="982" y="524"/>
                </a:lnTo>
                <a:lnTo>
                  <a:pt x="976" y="523"/>
                </a:lnTo>
                <a:lnTo>
                  <a:pt x="967" y="522"/>
                </a:lnTo>
                <a:lnTo>
                  <a:pt x="966" y="523"/>
                </a:lnTo>
                <a:lnTo>
                  <a:pt x="960" y="525"/>
                </a:lnTo>
                <a:lnTo>
                  <a:pt x="959" y="527"/>
                </a:lnTo>
                <a:lnTo>
                  <a:pt x="959" y="528"/>
                </a:lnTo>
                <a:lnTo>
                  <a:pt x="958" y="531"/>
                </a:lnTo>
                <a:lnTo>
                  <a:pt x="957" y="533"/>
                </a:lnTo>
                <a:lnTo>
                  <a:pt x="955" y="535"/>
                </a:lnTo>
                <a:lnTo>
                  <a:pt x="952" y="537"/>
                </a:lnTo>
                <a:lnTo>
                  <a:pt x="951" y="540"/>
                </a:lnTo>
                <a:lnTo>
                  <a:pt x="947" y="543"/>
                </a:lnTo>
                <a:lnTo>
                  <a:pt x="948" y="543"/>
                </a:lnTo>
                <a:lnTo>
                  <a:pt x="948" y="544"/>
                </a:lnTo>
                <a:lnTo>
                  <a:pt x="949" y="547"/>
                </a:lnTo>
                <a:lnTo>
                  <a:pt x="949" y="548"/>
                </a:lnTo>
                <a:lnTo>
                  <a:pt x="957" y="550"/>
                </a:lnTo>
                <a:lnTo>
                  <a:pt x="956" y="551"/>
                </a:lnTo>
                <a:lnTo>
                  <a:pt x="950" y="551"/>
                </a:lnTo>
                <a:lnTo>
                  <a:pt x="947" y="553"/>
                </a:lnTo>
                <a:lnTo>
                  <a:pt x="947" y="554"/>
                </a:lnTo>
                <a:lnTo>
                  <a:pt x="947" y="556"/>
                </a:lnTo>
                <a:lnTo>
                  <a:pt x="948" y="558"/>
                </a:lnTo>
                <a:lnTo>
                  <a:pt x="948" y="559"/>
                </a:lnTo>
                <a:lnTo>
                  <a:pt x="948" y="560"/>
                </a:lnTo>
                <a:lnTo>
                  <a:pt x="949" y="562"/>
                </a:lnTo>
                <a:lnTo>
                  <a:pt x="949" y="564"/>
                </a:lnTo>
                <a:lnTo>
                  <a:pt x="950" y="564"/>
                </a:lnTo>
                <a:lnTo>
                  <a:pt x="955" y="567"/>
                </a:lnTo>
                <a:lnTo>
                  <a:pt x="951" y="569"/>
                </a:lnTo>
                <a:lnTo>
                  <a:pt x="950" y="570"/>
                </a:lnTo>
                <a:lnTo>
                  <a:pt x="947" y="571"/>
                </a:lnTo>
                <a:lnTo>
                  <a:pt x="932" y="551"/>
                </a:lnTo>
                <a:lnTo>
                  <a:pt x="926" y="552"/>
                </a:lnTo>
                <a:lnTo>
                  <a:pt x="922" y="557"/>
                </a:lnTo>
                <a:lnTo>
                  <a:pt x="917" y="568"/>
                </a:lnTo>
                <a:lnTo>
                  <a:pt x="920" y="576"/>
                </a:lnTo>
                <a:lnTo>
                  <a:pt x="915" y="576"/>
                </a:lnTo>
                <a:lnTo>
                  <a:pt x="914" y="579"/>
                </a:lnTo>
                <a:lnTo>
                  <a:pt x="914" y="583"/>
                </a:lnTo>
                <a:lnTo>
                  <a:pt x="918" y="588"/>
                </a:lnTo>
                <a:lnTo>
                  <a:pt x="923" y="588"/>
                </a:lnTo>
                <a:lnTo>
                  <a:pt x="931" y="602"/>
                </a:lnTo>
                <a:lnTo>
                  <a:pt x="915" y="606"/>
                </a:lnTo>
                <a:lnTo>
                  <a:pt x="910" y="607"/>
                </a:lnTo>
                <a:lnTo>
                  <a:pt x="906" y="607"/>
                </a:lnTo>
                <a:lnTo>
                  <a:pt x="903" y="607"/>
                </a:lnTo>
                <a:lnTo>
                  <a:pt x="891" y="608"/>
                </a:lnTo>
                <a:lnTo>
                  <a:pt x="891" y="609"/>
                </a:lnTo>
                <a:lnTo>
                  <a:pt x="889" y="610"/>
                </a:lnTo>
                <a:lnTo>
                  <a:pt x="888" y="610"/>
                </a:lnTo>
                <a:lnTo>
                  <a:pt x="887" y="610"/>
                </a:lnTo>
                <a:lnTo>
                  <a:pt x="886" y="610"/>
                </a:lnTo>
                <a:lnTo>
                  <a:pt x="884" y="610"/>
                </a:lnTo>
                <a:lnTo>
                  <a:pt x="866" y="635"/>
                </a:lnTo>
                <a:lnTo>
                  <a:pt x="866" y="651"/>
                </a:lnTo>
                <a:lnTo>
                  <a:pt x="867" y="665"/>
                </a:lnTo>
                <a:lnTo>
                  <a:pt x="865" y="665"/>
                </a:lnTo>
                <a:lnTo>
                  <a:pt x="858" y="666"/>
                </a:lnTo>
                <a:lnTo>
                  <a:pt x="853" y="669"/>
                </a:lnTo>
                <a:lnTo>
                  <a:pt x="846" y="674"/>
                </a:lnTo>
                <a:lnTo>
                  <a:pt x="850" y="691"/>
                </a:lnTo>
                <a:lnTo>
                  <a:pt x="858" y="691"/>
                </a:lnTo>
                <a:lnTo>
                  <a:pt x="859" y="691"/>
                </a:lnTo>
                <a:lnTo>
                  <a:pt x="861" y="691"/>
                </a:lnTo>
                <a:lnTo>
                  <a:pt x="862" y="691"/>
                </a:lnTo>
                <a:lnTo>
                  <a:pt x="863" y="691"/>
                </a:lnTo>
                <a:lnTo>
                  <a:pt x="864" y="691"/>
                </a:lnTo>
                <a:lnTo>
                  <a:pt x="865" y="691"/>
                </a:lnTo>
                <a:lnTo>
                  <a:pt x="866" y="691"/>
                </a:lnTo>
                <a:lnTo>
                  <a:pt x="867" y="691"/>
                </a:lnTo>
                <a:lnTo>
                  <a:pt x="869" y="691"/>
                </a:lnTo>
                <a:lnTo>
                  <a:pt x="870" y="691"/>
                </a:lnTo>
                <a:lnTo>
                  <a:pt x="871" y="691"/>
                </a:lnTo>
                <a:lnTo>
                  <a:pt x="872" y="691"/>
                </a:lnTo>
                <a:lnTo>
                  <a:pt x="873" y="691"/>
                </a:lnTo>
                <a:lnTo>
                  <a:pt x="874" y="691"/>
                </a:lnTo>
                <a:lnTo>
                  <a:pt x="875" y="691"/>
                </a:lnTo>
                <a:lnTo>
                  <a:pt x="876" y="691"/>
                </a:lnTo>
                <a:lnTo>
                  <a:pt x="878" y="691"/>
                </a:lnTo>
                <a:lnTo>
                  <a:pt x="879" y="691"/>
                </a:lnTo>
                <a:lnTo>
                  <a:pt x="880" y="691"/>
                </a:lnTo>
                <a:lnTo>
                  <a:pt x="881" y="691"/>
                </a:lnTo>
                <a:close/>
                <a:moveTo>
                  <a:pt x="565" y="675"/>
                </a:moveTo>
                <a:lnTo>
                  <a:pt x="557" y="672"/>
                </a:lnTo>
                <a:lnTo>
                  <a:pt x="557" y="679"/>
                </a:lnTo>
                <a:lnTo>
                  <a:pt x="563" y="680"/>
                </a:lnTo>
                <a:lnTo>
                  <a:pt x="565" y="675"/>
                </a:lnTo>
                <a:close/>
                <a:moveTo>
                  <a:pt x="1392" y="524"/>
                </a:moveTo>
                <a:lnTo>
                  <a:pt x="1394" y="524"/>
                </a:lnTo>
                <a:lnTo>
                  <a:pt x="1395" y="524"/>
                </a:lnTo>
                <a:lnTo>
                  <a:pt x="1396" y="524"/>
                </a:lnTo>
                <a:lnTo>
                  <a:pt x="1397" y="523"/>
                </a:lnTo>
                <a:lnTo>
                  <a:pt x="1398" y="523"/>
                </a:lnTo>
                <a:lnTo>
                  <a:pt x="1399" y="523"/>
                </a:lnTo>
                <a:lnTo>
                  <a:pt x="1402" y="523"/>
                </a:lnTo>
                <a:lnTo>
                  <a:pt x="1403" y="522"/>
                </a:lnTo>
                <a:lnTo>
                  <a:pt x="1405" y="522"/>
                </a:lnTo>
                <a:lnTo>
                  <a:pt x="1407" y="520"/>
                </a:lnTo>
                <a:lnTo>
                  <a:pt x="1409" y="520"/>
                </a:lnTo>
                <a:lnTo>
                  <a:pt x="1412" y="519"/>
                </a:lnTo>
                <a:lnTo>
                  <a:pt x="1414" y="519"/>
                </a:lnTo>
                <a:lnTo>
                  <a:pt x="1412" y="508"/>
                </a:lnTo>
                <a:lnTo>
                  <a:pt x="1412" y="507"/>
                </a:lnTo>
                <a:lnTo>
                  <a:pt x="1412" y="503"/>
                </a:lnTo>
                <a:lnTo>
                  <a:pt x="1413" y="502"/>
                </a:lnTo>
                <a:lnTo>
                  <a:pt x="1413" y="490"/>
                </a:lnTo>
                <a:lnTo>
                  <a:pt x="1411" y="485"/>
                </a:lnTo>
                <a:lnTo>
                  <a:pt x="1406" y="485"/>
                </a:lnTo>
                <a:lnTo>
                  <a:pt x="1400" y="478"/>
                </a:lnTo>
                <a:lnTo>
                  <a:pt x="1405" y="477"/>
                </a:lnTo>
                <a:lnTo>
                  <a:pt x="1408" y="477"/>
                </a:lnTo>
                <a:lnTo>
                  <a:pt x="1408" y="476"/>
                </a:lnTo>
                <a:lnTo>
                  <a:pt x="1409" y="475"/>
                </a:lnTo>
                <a:lnTo>
                  <a:pt x="1411" y="474"/>
                </a:lnTo>
                <a:lnTo>
                  <a:pt x="1411" y="473"/>
                </a:lnTo>
                <a:lnTo>
                  <a:pt x="1411" y="469"/>
                </a:lnTo>
                <a:lnTo>
                  <a:pt x="1412" y="468"/>
                </a:lnTo>
                <a:lnTo>
                  <a:pt x="1409" y="466"/>
                </a:lnTo>
                <a:lnTo>
                  <a:pt x="1407" y="464"/>
                </a:lnTo>
                <a:lnTo>
                  <a:pt x="1403" y="460"/>
                </a:lnTo>
                <a:lnTo>
                  <a:pt x="1402" y="459"/>
                </a:lnTo>
                <a:lnTo>
                  <a:pt x="1402" y="461"/>
                </a:lnTo>
                <a:lnTo>
                  <a:pt x="1402" y="463"/>
                </a:lnTo>
                <a:lnTo>
                  <a:pt x="1402" y="464"/>
                </a:lnTo>
                <a:lnTo>
                  <a:pt x="1402" y="465"/>
                </a:lnTo>
                <a:lnTo>
                  <a:pt x="1402" y="466"/>
                </a:lnTo>
                <a:lnTo>
                  <a:pt x="1402" y="467"/>
                </a:lnTo>
                <a:lnTo>
                  <a:pt x="1402" y="468"/>
                </a:lnTo>
                <a:lnTo>
                  <a:pt x="1400" y="468"/>
                </a:lnTo>
                <a:lnTo>
                  <a:pt x="1400" y="469"/>
                </a:lnTo>
                <a:lnTo>
                  <a:pt x="1400" y="471"/>
                </a:lnTo>
                <a:lnTo>
                  <a:pt x="1395" y="464"/>
                </a:lnTo>
                <a:lnTo>
                  <a:pt x="1394" y="465"/>
                </a:lnTo>
                <a:lnTo>
                  <a:pt x="1391" y="468"/>
                </a:lnTo>
                <a:lnTo>
                  <a:pt x="1390" y="471"/>
                </a:lnTo>
                <a:lnTo>
                  <a:pt x="1389" y="472"/>
                </a:lnTo>
                <a:lnTo>
                  <a:pt x="1389" y="474"/>
                </a:lnTo>
                <a:lnTo>
                  <a:pt x="1388" y="474"/>
                </a:lnTo>
                <a:lnTo>
                  <a:pt x="1383" y="475"/>
                </a:lnTo>
                <a:lnTo>
                  <a:pt x="1385" y="481"/>
                </a:lnTo>
                <a:lnTo>
                  <a:pt x="1386" y="482"/>
                </a:lnTo>
                <a:lnTo>
                  <a:pt x="1386" y="486"/>
                </a:lnTo>
                <a:lnTo>
                  <a:pt x="1385" y="492"/>
                </a:lnTo>
                <a:lnTo>
                  <a:pt x="1385" y="493"/>
                </a:lnTo>
                <a:lnTo>
                  <a:pt x="1378" y="494"/>
                </a:lnTo>
                <a:lnTo>
                  <a:pt x="1379" y="501"/>
                </a:lnTo>
                <a:lnTo>
                  <a:pt x="1379" y="503"/>
                </a:lnTo>
                <a:lnTo>
                  <a:pt x="1380" y="506"/>
                </a:lnTo>
                <a:lnTo>
                  <a:pt x="1380" y="509"/>
                </a:lnTo>
                <a:lnTo>
                  <a:pt x="1381" y="512"/>
                </a:lnTo>
                <a:lnTo>
                  <a:pt x="1381" y="514"/>
                </a:lnTo>
                <a:lnTo>
                  <a:pt x="1381" y="515"/>
                </a:lnTo>
                <a:lnTo>
                  <a:pt x="1381" y="516"/>
                </a:lnTo>
                <a:lnTo>
                  <a:pt x="1381" y="517"/>
                </a:lnTo>
                <a:lnTo>
                  <a:pt x="1381" y="518"/>
                </a:lnTo>
                <a:lnTo>
                  <a:pt x="1381" y="519"/>
                </a:lnTo>
                <a:lnTo>
                  <a:pt x="1381" y="520"/>
                </a:lnTo>
                <a:lnTo>
                  <a:pt x="1382" y="522"/>
                </a:lnTo>
                <a:lnTo>
                  <a:pt x="1383" y="522"/>
                </a:lnTo>
                <a:lnTo>
                  <a:pt x="1385" y="522"/>
                </a:lnTo>
                <a:lnTo>
                  <a:pt x="1386" y="522"/>
                </a:lnTo>
                <a:lnTo>
                  <a:pt x="1386" y="523"/>
                </a:lnTo>
                <a:lnTo>
                  <a:pt x="1388" y="523"/>
                </a:lnTo>
                <a:lnTo>
                  <a:pt x="1389" y="523"/>
                </a:lnTo>
                <a:lnTo>
                  <a:pt x="1391" y="524"/>
                </a:lnTo>
                <a:lnTo>
                  <a:pt x="1392" y="524"/>
                </a:lnTo>
                <a:close/>
                <a:moveTo>
                  <a:pt x="1006" y="505"/>
                </a:moveTo>
                <a:lnTo>
                  <a:pt x="1007" y="503"/>
                </a:lnTo>
                <a:lnTo>
                  <a:pt x="1008" y="502"/>
                </a:lnTo>
                <a:lnTo>
                  <a:pt x="1009" y="502"/>
                </a:lnTo>
                <a:lnTo>
                  <a:pt x="1013" y="501"/>
                </a:lnTo>
                <a:lnTo>
                  <a:pt x="1014" y="501"/>
                </a:lnTo>
                <a:lnTo>
                  <a:pt x="1015" y="501"/>
                </a:lnTo>
                <a:lnTo>
                  <a:pt x="1016" y="501"/>
                </a:lnTo>
                <a:lnTo>
                  <a:pt x="1017" y="500"/>
                </a:lnTo>
                <a:lnTo>
                  <a:pt x="1018" y="500"/>
                </a:lnTo>
                <a:lnTo>
                  <a:pt x="1019" y="499"/>
                </a:lnTo>
                <a:lnTo>
                  <a:pt x="1020" y="499"/>
                </a:lnTo>
                <a:lnTo>
                  <a:pt x="1020" y="498"/>
                </a:lnTo>
                <a:lnTo>
                  <a:pt x="1022" y="501"/>
                </a:lnTo>
                <a:lnTo>
                  <a:pt x="1023" y="501"/>
                </a:lnTo>
                <a:lnTo>
                  <a:pt x="1027" y="500"/>
                </a:lnTo>
                <a:lnTo>
                  <a:pt x="1033" y="499"/>
                </a:lnTo>
                <a:lnTo>
                  <a:pt x="1037" y="499"/>
                </a:lnTo>
                <a:lnTo>
                  <a:pt x="1041" y="498"/>
                </a:lnTo>
                <a:lnTo>
                  <a:pt x="1042" y="498"/>
                </a:lnTo>
                <a:lnTo>
                  <a:pt x="1043" y="498"/>
                </a:lnTo>
                <a:lnTo>
                  <a:pt x="1047" y="501"/>
                </a:lnTo>
                <a:lnTo>
                  <a:pt x="1047" y="503"/>
                </a:lnTo>
                <a:lnTo>
                  <a:pt x="1051" y="505"/>
                </a:lnTo>
                <a:lnTo>
                  <a:pt x="1055" y="505"/>
                </a:lnTo>
                <a:lnTo>
                  <a:pt x="1056" y="505"/>
                </a:lnTo>
                <a:lnTo>
                  <a:pt x="1055" y="502"/>
                </a:lnTo>
                <a:lnTo>
                  <a:pt x="1049" y="488"/>
                </a:lnTo>
                <a:lnTo>
                  <a:pt x="1048" y="486"/>
                </a:lnTo>
                <a:lnTo>
                  <a:pt x="1047" y="488"/>
                </a:lnTo>
                <a:lnTo>
                  <a:pt x="1043" y="489"/>
                </a:lnTo>
                <a:lnTo>
                  <a:pt x="1042" y="490"/>
                </a:lnTo>
                <a:lnTo>
                  <a:pt x="1041" y="490"/>
                </a:lnTo>
                <a:lnTo>
                  <a:pt x="1040" y="490"/>
                </a:lnTo>
                <a:lnTo>
                  <a:pt x="1039" y="490"/>
                </a:lnTo>
                <a:lnTo>
                  <a:pt x="1037" y="490"/>
                </a:lnTo>
                <a:lnTo>
                  <a:pt x="1037" y="491"/>
                </a:lnTo>
                <a:lnTo>
                  <a:pt x="1036" y="491"/>
                </a:lnTo>
                <a:lnTo>
                  <a:pt x="1034" y="491"/>
                </a:lnTo>
                <a:lnTo>
                  <a:pt x="1031" y="491"/>
                </a:lnTo>
                <a:lnTo>
                  <a:pt x="1028" y="491"/>
                </a:lnTo>
                <a:lnTo>
                  <a:pt x="1025" y="492"/>
                </a:lnTo>
                <a:lnTo>
                  <a:pt x="1023" y="494"/>
                </a:lnTo>
                <a:lnTo>
                  <a:pt x="1022" y="494"/>
                </a:lnTo>
                <a:lnTo>
                  <a:pt x="1020" y="493"/>
                </a:lnTo>
                <a:lnTo>
                  <a:pt x="1015" y="491"/>
                </a:lnTo>
                <a:lnTo>
                  <a:pt x="1007" y="486"/>
                </a:lnTo>
                <a:lnTo>
                  <a:pt x="1006" y="485"/>
                </a:lnTo>
                <a:lnTo>
                  <a:pt x="1001" y="493"/>
                </a:lnTo>
                <a:lnTo>
                  <a:pt x="999" y="497"/>
                </a:lnTo>
                <a:lnTo>
                  <a:pt x="998" y="499"/>
                </a:lnTo>
                <a:lnTo>
                  <a:pt x="996" y="502"/>
                </a:lnTo>
                <a:lnTo>
                  <a:pt x="993" y="506"/>
                </a:lnTo>
                <a:lnTo>
                  <a:pt x="991" y="511"/>
                </a:lnTo>
                <a:lnTo>
                  <a:pt x="996" y="520"/>
                </a:lnTo>
                <a:lnTo>
                  <a:pt x="1010" y="520"/>
                </a:lnTo>
                <a:lnTo>
                  <a:pt x="1010" y="519"/>
                </a:lnTo>
                <a:lnTo>
                  <a:pt x="1009" y="514"/>
                </a:lnTo>
                <a:lnTo>
                  <a:pt x="1009" y="508"/>
                </a:lnTo>
                <a:lnTo>
                  <a:pt x="1006" y="508"/>
                </a:lnTo>
                <a:lnTo>
                  <a:pt x="1006" y="507"/>
                </a:lnTo>
                <a:lnTo>
                  <a:pt x="1006" y="506"/>
                </a:lnTo>
                <a:lnTo>
                  <a:pt x="1006" y="505"/>
                </a:lnTo>
                <a:close/>
                <a:moveTo>
                  <a:pt x="1169" y="477"/>
                </a:moveTo>
                <a:lnTo>
                  <a:pt x="1171" y="476"/>
                </a:lnTo>
                <a:lnTo>
                  <a:pt x="1171" y="475"/>
                </a:lnTo>
                <a:lnTo>
                  <a:pt x="1174" y="476"/>
                </a:lnTo>
                <a:lnTo>
                  <a:pt x="1177" y="476"/>
                </a:lnTo>
                <a:lnTo>
                  <a:pt x="1182" y="476"/>
                </a:lnTo>
                <a:lnTo>
                  <a:pt x="1185" y="476"/>
                </a:lnTo>
                <a:lnTo>
                  <a:pt x="1187" y="475"/>
                </a:lnTo>
                <a:lnTo>
                  <a:pt x="1188" y="475"/>
                </a:lnTo>
                <a:lnTo>
                  <a:pt x="1189" y="475"/>
                </a:lnTo>
                <a:lnTo>
                  <a:pt x="1192" y="475"/>
                </a:lnTo>
                <a:lnTo>
                  <a:pt x="1193" y="475"/>
                </a:lnTo>
                <a:lnTo>
                  <a:pt x="1194" y="474"/>
                </a:lnTo>
                <a:lnTo>
                  <a:pt x="1196" y="474"/>
                </a:lnTo>
                <a:lnTo>
                  <a:pt x="1197" y="474"/>
                </a:lnTo>
                <a:lnTo>
                  <a:pt x="1202" y="473"/>
                </a:lnTo>
                <a:lnTo>
                  <a:pt x="1204" y="473"/>
                </a:lnTo>
                <a:lnTo>
                  <a:pt x="1206" y="473"/>
                </a:lnTo>
                <a:lnTo>
                  <a:pt x="1206" y="465"/>
                </a:lnTo>
                <a:lnTo>
                  <a:pt x="1206" y="461"/>
                </a:lnTo>
                <a:lnTo>
                  <a:pt x="1206" y="446"/>
                </a:lnTo>
                <a:lnTo>
                  <a:pt x="1206" y="435"/>
                </a:lnTo>
                <a:lnTo>
                  <a:pt x="1206" y="431"/>
                </a:lnTo>
                <a:lnTo>
                  <a:pt x="1206" y="416"/>
                </a:lnTo>
                <a:lnTo>
                  <a:pt x="1195" y="416"/>
                </a:lnTo>
                <a:lnTo>
                  <a:pt x="1191" y="416"/>
                </a:lnTo>
                <a:lnTo>
                  <a:pt x="1171" y="416"/>
                </a:lnTo>
                <a:lnTo>
                  <a:pt x="1168" y="416"/>
                </a:lnTo>
                <a:lnTo>
                  <a:pt x="1172" y="421"/>
                </a:lnTo>
                <a:lnTo>
                  <a:pt x="1170" y="425"/>
                </a:lnTo>
                <a:lnTo>
                  <a:pt x="1165" y="424"/>
                </a:lnTo>
                <a:lnTo>
                  <a:pt x="1162" y="424"/>
                </a:lnTo>
                <a:lnTo>
                  <a:pt x="1160" y="424"/>
                </a:lnTo>
                <a:lnTo>
                  <a:pt x="1159" y="424"/>
                </a:lnTo>
                <a:lnTo>
                  <a:pt x="1152" y="426"/>
                </a:lnTo>
                <a:lnTo>
                  <a:pt x="1145" y="429"/>
                </a:lnTo>
                <a:lnTo>
                  <a:pt x="1141" y="433"/>
                </a:lnTo>
                <a:lnTo>
                  <a:pt x="1138" y="435"/>
                </a:lnTo>
                <a:lnTo>
                  <a:pt x="1137" y="436"/>
                </a:lnTo>
                <a:lnTo>
                  <a:pt x="1135" y="433"/>
                </a:lnTo>
                <a:lnTo>
                  <a:pt x="1134" y="434"/>
                </a:lnTo>
                <a:lnTo>
                  <a:pt x="1130" y="436"/>
                </a:lnTo>
                <a:lnTo>
                  <a:pt x="1132" y="443"/>
                </a:lnTo>
                <a:lnTo>
                  <a:pt x="1132" y="444"/>
                </a:lnTo>
                <a:lnTo>
                  <a:pt x="1133" y="447"/>
                </a:lnTo>
                <a:lnTo>
                  <a:pt x="1133" y="448"/>
                </a:lnTo>
                <a:lnTo>
                  <a:pt x="1133" y="449"/>
                </a:lnTo>
                <a:lnTo>
                  <a:pt x="1133" y="450"/>
                </a:lnTo>
                <a:lnTo>
                  <a:pt x="1134" y="450"/>
                </a:lnTo>
                <a:lnTo>
                  <a:pt x="1134" y="451"/>
                </a:lnTo>
                <a:lnTo>
                  <a:pt x="1134" y="452"/>
                </a:lnTo>
                <a:lnTo>
                  <a:pt x="1135" y="452"/>
                </a:lnTo>
                <a:lnTo>
                  <a:pt x="1135" y="453"/>
                </a:lnTo>
                <a:lnTo>
                  <a:pt x="1136" y="455"/>
                </a:lnTo>
                <a:lnTo>
                  <a:pt x="1136" y="456"/>
                </a:lnTo>
                <a:lnTo>
                  <a:pt x="1137" y="456"/>
                </a:lnTo>
                <a:lnTo>
                  <a:pt x="1137" y="457"/>
                </a:lnTo>
                <a:lnTo>
                  <a:pt x="1138" y="457"/>
                </a:lnTo>
                <a:lnTo>
                  <a:pt x="1138" y="458"/>
                </a:lnTo>
                <a:lnTo>
                  <a:pt x="1140" y="458"/>
                </a:lnTo>
                <a:lnTo>
                  <a:pt x="1140" y="459"/>
                </a:lnTo>
                <a:lnTo>
                  <a:pt x="1141" y="459"/>
                </a:lnTo>
                <a:lnTo>
                  <a:pt x="1142" y="460"/>
                </a:lnTo>
                <a:lnTo>
                  <a:pt x="1143" y="460"/>
                </a:lnTo>
                <a:lnTo>
                  <a:pt x="1144" y="461"/>
                </a:lnTo>
                <a:lnTo>
                  <a:pt x="1146" y="463"/>
                </a:lnTo>
                <a:lnTo>
                  <a:pt x="1148" y="464"/>
                </a:lnTo>
                <a:lnTo>
                  <a:pt x="1150" y="465"/>
                </a:lnTo>
                <a:lnTo>
                  <a:pt x="1151" y="466"/>
                </a:lnTo>
                <a:lnTo>
                  <a:pt x="1152" y="466"/>
                </a:lnTo>
                <a:lnTo>
                  <a:pt x="1154" y="467"/>
                </a:lnTo>
                <a:lnTo>
                  <a:pt x="1157" y="469"/>
                </a:lnTo>
                <a:lnTo>
                  <a:pt x="1158" y="469"/>
                </a:lnTo>
                <a:lnTo>
                  <a:pt x="1158" y="471"/>
                </a:lnTo>
                <a:lnTo>
                  <a:pt x="1159" y="471"/>
                </a:lnTo>
                <a:lnTo>
                  <a:pt x="1160" y="472"/>
                </a:lnTo>
                <a:lnTo>
                  <a:pt x="1162" y="473"/>
                </a:lnTo>
                <a:lnTo>
                  <a:pt x="1162" y="474"/>
                </a:lnTo>
                <a:lnTo>
                  <a:pt x="1163" y="475"/>
                </a:lnTo>
                <a:lnTo>
                  <a:pt x="1166" y="477"/>
                </a:lnTo>
                <a:lnTo>
                  <a:pt x="1166" y="478"/>
                </a:lnTo>
                <a:lnTo>
                  <a:pt x="1167" y="480"/>
                </a:lnTo>
                <a:lnTo>
                  <a:pt x="1167" y="478"/>
                </a:lnTo>
                <a:lnTo>
                  <a:pt x="1169" y="478"/>
                </a:lnTo>
                <a:lnTo>
                  <a:pt x="1169" y="477"/>
                </a:lnTo>
                <a:close/>
                <a:moveTo>
                  <a:pt x="1412" y="421"/>
                </a:moveTo>
                <a:lnTo>
                  <a:pt x="1417" y="446"/>
                </a:lnTo>
                <a:lnTo>
                  <a:pt x="1416" y="446"/>
                </a:lnTo>
                <a:lnTo>
                  <a:pt x="1415" y="446"/>
                </a:lnTo>
                <a:lnTo>
                  <a:pt x="1414" y="446"/>
                </a:lnTo>
                <a:lnTo>
                  <a:pt x="1412" y="446"/>
                </a:lnTo>
                <a:lnTo>
                  <a:pt x="1411" y="446"/>
                </a:lnTo>
                <a:lnTo>
                  <a:pt x="1402" y="426"/>
                </a:lnTo>
                <a:lnTo>
                  <a:pt x="1398" y="426"/>
                </a:lnTo>
                <a:lnTo>
                  <a:pt x="1402" y="433"/>
                </a:lnTo>
                <a:lnTo>
                  <a:pt x="1406" y="443"/>
                </a:lnTo>
                <a:lnTo>
                  <a:pt x="1408" y="446"/>
                </a:lnTo>
                <a:lnTo>
                  <a:pt x="1408" y="447"/>
                </a:lnTo>
                <a:lnTo>
                  <a:pt x="1409" y="447"/>
                </a:lnTo>
                <a:lnTo>
                  <a:pt x="1411" y="447"/>
                </a:lnTo>
                <a:lnTo>
                  <a:pt x="1412" y="447"/>
                </a:lnTo>
                <a:lnTo>
                  <a:pt x="1413" y="448"/>
                </a:lnTo>
                <a:lnTo>
                  <a:pt x="1409" y="450"/>
                </a:lnTo>
                <a:lnTo>
                  <a:pt x="1408" y="448"/>
                </a:lnTo>
                <a:lnTo>
                  <a:pt x="1408" y="447"/>
                </a:lnTo>
                <a:lnTo>
                  <a:pt x="1407" y="448"/>
                </a:lnTo>
                <a:lnTo>
                  <a:pt x="1406" y="448"/>
                </a:lnTo>
                <a:lnTo>
                  <a:pt x="1406" y="449"/>
                </a:lnTo>
                <a:lnTo>
                  <a:pt x="1405" y="449"/>
                </a:lnTo>
                <a:lnTo>
                  <a:pt x="1405" y="450"/>
                </a:lnTo>
                <a:lnTo>
                  <a:pt x="1404" y="451"/>
                </a:lnTo>
                <a:lnTo>
                  <a:pt x="1404" y="452"/>
                </a:lnTo>
                <a:lnTo>
                  <a:pt x="1404" y="453"/>
                </a:lnTo>
                <a:lnTo>
                  <a:pt x="1403" y="453"/>
                </a:lnTo>
                <a:lnTo>
                  <a:pt x="1403" y="455"/>
                </a:lnTo>
                <a:lnTo>
                  <a:pt x="1403" y="456"/>
                </a:lnTo>
                <a:lnTo>
                  <a:pt x="1403" y="457"/>
                </a:lnTo>
                <a:lnTo>
                  <a:pt x="1403" y="458"/>
                </a:lnTo>
                <a:lnTo>
                  <a:pt x="1404" y="459"/>
                </a:lnTo>
                <a:lnTo>
                  <a:pt x="1407" y="461"/>
                </a:lnTo>
                <a:lnTo>
                  <a:pt x="1408" y="463"/>
                </a:lnTo>
                <a:lnTo>
                  <a:pt x="1408" y="464"/>
                </a:lnTo>
                <a:lnTo>
                  <a:pt x="1411" y="465"/>
                </a:lnTo>
                <a:lnTo>
                  <a:pt x="1414" y="467"/>
                </a:lnTo>
                <a:lnTo>
                  <a:pt x="1413" y="468"/>
                </a:lnTo>
                <a:lnTo>
                  <a:pt x="1414" y="469"/>
                </a:lnTo>
                <a:lnTo>
                  <a:pt x="1415" y="469"/>
                </a:lnTo>
                <a:lnTo>
                  <a:pt x="1415" y="468"/>
                </a:lnTo>
                <a:lnTo>
                  <a:pt x="1416" y="468"/>
                </a:lnTo>
                <a:lnTo>
                  <a:pt x="1417" y="468"/>
                </a:lnTo>
                <a:lnTo>
                  <a:pt x="1419" y="468"/>
                </a:lnTo>
                <a:lnTo>
                  <a:pt x="1420" y="467"/>
                </a:lnTo>
                <a:lnTo>
                  <a:pt x="1421" y="466"/>
                </a:lnTo>
                <a:lnTo>
                  <a:pt x="1420" y="465"/>
                </a:lnTo>
                <a:lnTo>
                  <a:pt x="1419" y="464"/>
                </a:lnTo>
                <a:lnTo>
                  <a:pt x="1420" y="464"/>
                </a:lnTo>
                <a:lnTo>
                  <a:pt x="1420" y="463"/>
                </a:lnTo>
                <a:lnTo>
                  <a:pt x="1421" y="463"/>
                </a:lnTo>
                <a:lnTo>
                  <a:pt x="1423" y="461"/>
                </a:lnTo>
                <a:lnTo>
                  <a:pt x="1425" y="464"/>
                </a:lnTo>
                <a:lnTo>
                  <a:pt x="1437" y="480"/>
                </a:lnTo>
                <a:lnTo>
                  <a:pt x="1439" y="482"/>
                </a:lnTo>
                <a:lnTo>
                  <a:pt x="1439" y="484"/>
                </a:lnTo>
                <a:lnTo>
                  <a:pt x="1439" y="486"/>
                </a:lnTo>
                <a:lnTo>
                  <a:pt x="1438" y="510"/>
                </a:lnTo>
                <a:lnTo>
                  <a:pt x="1439" y="512"/>
                </a:lnTo>
                <a:lnTo>
                  <a:pt x="1440" y="512"/>
                </a:lnTo>
                <a:lnTo>
                  <a:pt x="1440" y="511"/>
                </a:lnTo>
                <a:lnTo>
                  <a:pt x="1441" y="511"/>
                </a:lnTo>
                <a:lnTo>
                  <a:pt x="1442" y="511"/>
                </a:lnTo>
                <a:lnTo>
                  <a:pt x="1444" y="510"/>
                </a:lnTo>
                <a:lnTo>
                  <a:pt x="1445" y="510"/>
                </a:lnTo>
                <a:lnTo>
                  <a:pt x="1446" y="509"/>
                </a:lnTo>
                <a:lnTo>
                  <a:pt x="1446" y="508"/>
                </a:lnTo>
                <a:lnTo>
                  <a:pt x="1447" y="507"/>
                </a:lnTo>
                <a:lnTo>
                  <a:pt x="1448" y="506"/>
                </a:lnTo>
                <a:lnTo>
                  <a:pt x="1448" y="505"/>
                </a:lnTo>
                <a:lnTo>
                  <a:pt x="1449" y="503"/>
                </a:lnTo>
                <a:lnTo>
                  <a:pt x="1450" y="501"/>
                </a:lnTo>
                <a:lnTo>
                  <a:pt x="1451" y="501"/>
                </a:lnTo>
                <a:lnTo>
                  <a:pt x="1456" y="502"/>
                </a:lnTo>
                <a:lnTo>
                  <a:pt x="1456" y="499"/>
                </a:lnTo>
                <a:lnTo>
                  <a:pt x="1457" y="497"/>
                </a:lnTo>
                <a:lnTo>
                  <a:pt x="1457" y="495"/>
                </a:lnTo>
                <a:lnTo>
                  <a:pt x="1457" y="494"/>
                </a:lnTo>
                <a:lnTo>
                  <a:pt x="1458" y="493"/>
                </a:lnTo>
                <a:lnTo>
                  <a:pt x="1462" y="493"/>
                </a:lnTo>
                <a:lnTo>
                  <a:pt x="1464" y="493"/>
                </a:lnTo>
                <a:lnTo>
                  <a:pt x="1465" y="493"/>
                </a:lnTo>
                <a:lnTo>
                  <a:pt x="1467" y="493"/>
                </a:lnTo>
                <a:lnTo>
                  <a:pt x="1468" y="493"/>
                </a:lnTo>
                <a:lnTo>
                  <a:pt x="1470" y="493"/>
                </a:lnTo>
                <a:lnTo>
                  <a:pt x="1471" y="493"/>
                </a:lnTo>
                <a:lnTo>
                  <a:pt x="1472" y="493"/>
                </a:lnTo>
                <a:lnTo>
                  <a:pt x="1473" y="493"/>
                </a:lnTo>
                <a:lnTo>
                  <a:pt x="1474" y="493"/>
                </a:lnTo>
                <a:lnTo>
                  <a:pt x="1476" y="493"/>
                </a:lnTo>
                <a:lnTo>
                  <a:pt x="1479" y="493"/>
                </a:lnTo>
                <a:lnTo>
                  <a:pt x="1479" y="490"/>
                </a:lnTo>
                <a:lnTo>
                  <a:pt x="1479" y="485"/>
                </a:lnTo>
                <a:lnTo>
                  <a:pt x="1479" y="483"/>
                </a:lnTo>
                <a:lnTo>
                  <a:pt x="1479" y="478"/>
                </a:lnTo>
                <a:lnTo>
                  <a:pt x="1479" y="477"/>
                </a:lnTo>
                <a:lnTo>
                  <a:pt x="1479" y="476"/>
                </a:lnTo>
                <a:lnTo>
                  <a:pt x="1496" y="476"/>
                </a:lnTo>
                <a:lnTo>
                  <a:pt x="1496" y="471"/>
                </a:lnTo>
                <a:lnTo>
                  <a:pt x="1495" y="471"/>
                </a:lnTo>
                <a:lnTo>
                  <a:pt x="1495" y="466"/>
                </a:lnTo>
                <a:lnTo>
                  <a:pt x="1500" y="466"/>
                </a:lnTo>
                <a:lnTo>
                  <a:pt x="1510" y="465"/>
                </a:lnTo>
                <a:lnTo>
                  <a:pt x="1517" y="464"/>
                </a:lnTo>
                <a:lnTo>
                  <a:pt x="1517" y="467"/>
                </a:lnTo>
                <a:lnTo>
                  <a:pt x="1518" y="472"/>
                </a:lnTo>
                <a:lnTo>
                  <a:pt x="1521" y="472"/>
                </a:lnTo>
                <a:lnTo>
                  <a:pt x="1519" y="463"/>
                </a:lnTo>
                <a:lnTo>
                  <a:pt x="1527" y="461"/>
                </a:lnTo>
                <a:lnTo>
                  <a:pt x="1527" y="471"/>
                </a:lnTo>
                <a:lnTo>
                  <a:pt x="1527" y="472"/>
                </a:lnTo>
                <a:lnTo>
                  <a:pt x="1530" y="472"/>
                </a:lnTo>
                <a:lnTo>
                  <a:pt x="1533" y="472"/>
                </a:lnTo>
                <a:lnTo>
                  <a:pt x="1537" y="472"/>
                </a:lnTo>
                <a:lnTo>
                  <a:pt x="1539" y="472"/>
                </a:lnTo>
                <a:lnTo>
                  <a:pt x="1539" y="474"/>
                </a:lnTo>
                <a:lnTo>
                  <a:pt x="1539" y="475"/>
                </a:lnTo>
                <a:lnTo>
                  <a:pt x="1538" y="478"/>
                </a:lnTo>
                <a:lnTo>
                  <a:pt x="1538" y="481"/>
                </a:lnTo>
                <a:lnTo>
                  <a:pt x="1538" y="482"/>
                </a:lnTo>
                <a:lnTo>
                  <a:pt x="1541" y="482"/>
                </a:lnTo>
                <a:lnTo>
                  <a:pt x="1543" y="482"/>
                </a:lnTo>
                <a:lnTo>
                  <a:pt x="1547" y="482"/>
                </a:lnTo>
                <a:lnTo>
                  <a:pt x="1548" y="482"/>
                </a:lnTo>
                <a:lnTo>
                  <a:pt x="1550" y="482"/>
                </a:lnTo>
                <a:lnTo>
                  <a:pt x="1552" y="482"/>
                </a:lnTo>
                <a:lnTo>
                  <a:pt x="1555" y="482"/>
                </a:lnTo>
                <a:lnTo>
                  <a:pt x="1557" y="482"/>
                </a:lnTo>
                <a:lnTo>
                  <a:pt x="1558" y="482"/>
                </a:lnTo>
                <a:lnTo>
                  <a:pt x="1560" y="482"/>
                </a:lnTo>
                <a:lnTo>
                  <a:pt x="1563" y="482"/>
                </a:lnTo>
                <a:lnTo>
                  <a:pt x="1564" y="482"/>
                </a:lnTo>
                <a:lnTo>
                  <a:pt x="1565" y="482"/>
                </a:lnTo>
                <a:lnTo>
                  <a:pt x="1567" y="482"/>
                </a:lnTo>
                <a:lnTo>
                  <a:pt x="1569" y="482"/>
                </a:lnTo>
                <a:lnTo>
                  <a:pt x="1572" y="482"/>
                </a:lnTo>
                <a:lnTo>
                  <a:pt x="1575" y="482"/>
                </a:lnTo>
                <a:lnTo>
                  <a:pt x="1576" y="482"/>
                </a:lnTo>
                <a:lnTo>
                  <a:pt x="1582" y="482"/>
                </a:lnTo>
                <a:lnTo>
                  <a:pt x="1584" y="482"/>
                </a:lnTo>
                <a:lnTo>
                  <a:pt x="1589" y="482"/>
                </a:lnTo>
                <a:lnTo>
                  <a:pt x="1590" y="482"/>
                </a:lnTo>
                <a:lnTo>
                  <a:pt x="1594" y="482"/>
                </a:lnTo>
                <a:lnTo>
                  <a:pt x="1593" y="480"/>
                </a:lnTo>
                <a:lnTo>
                  <a:pt x="1595" y="480"/>
                </a:lnTo>
                <a:lnTo>
                  <a:pt x="1597" y="480"/>
                </a:lnTo>
                <a:lnTo>
                  <a:pt x="1597" y="482"/>
                </a:lnTo>
                <a:lnTo>
                  <a:pt x="1602" y="482"/>
                </a:lnTo>
                <a:lnTo>
                  <a:pt x="1606" y="482"/>
                </a:lnTo>
                <a:lnTo>
                  <a:pt x="1610" y="482"/>
                </a:lnTo>
                <a:lnTo>
                  <a:pt x="1614" y="482"/>
                </a:lnTo>
                <a:lnTo>
                  <a:pt x="1616" y="482"/>
                </a:lnTo>
                <a:lnTo>
                  <a:pt x="1618" y="482"/>
                </a:lnTo>
                <a:lnTo>
                  <a:pt x="1619" y="482"/>
                </a:lnTo>
                <a:lnTo>
                  <a:pt x="1624" y="482"/>
                </a:lnTo>
                <a:lnTo>
                  <a:pt x="1625" y="482"/>
                </a:lnTo>
                <a:lnTo>
                  <a:pt x="1626" y="483"/>
                </a:lnTo>
                <a:lnTo>
                  <a:pt x="1633" y="483"/>
                </a:lnTo>
                <a:lnTo>
                  <a:pt x="1639" y="483"/>
                </a:lnTo>
                <a:lnTo>
                  <a:pt x="1639" y="482"/>
                </a:lnTo>
                <a:lnTo>
                  <a:pt x="1639" y="472"/>
                </a:lnTo>
                <a:lnTo>
                  <a:pt x="1639" y="467"/>
                </a:lnTo>
                <a:lnTo>
                  <a:pt x="1639" y="466"/>
                </a:lnTo>
                <a:lnTo>
                  <a:pt x="1639" y="465"/>
                </a:lnTo>
                <a:lnTo>
                  <a:pt x="1639" y="460"/>
                </a:lnTo>
                <a:lnTo>
                  <a:pt x="1640" y="455"/>
                </a:lnTo>
                <a:lnTo>
                  <a:pt x="1640" y="450"/>
                </a:lnTo>
                <a:lnTo>
                  <a:pt x="1640" y="449"/>
                </a:lnTo>
                <a:lnTo>
                  <a:pt x="1640" y="446"/>
                </a:lnTo>
                <a:lnTo>
                  <a:pt x="1640" y="441"/>
                </a:lnTo>
                <a:lnTo>
                  <a:pt x="1640" y="439"/>
                </a:lnTo>
                <a:lnTo>
                  <a:pt x="1640" y="438"/>
                </a:lnTo>
                <a:lnTo>
                  <a:pt x="1640" y="436"/>
                </a:lnTo>
                <a:lnTo>
                  <a:pt x="1640" y="429"/>
                </a:lnTo>
                <a:lnTo>
                  <a:pt x="1641" y="429"/>
                </a:lnTo>
                <a:lnTo>
                  <a:pt x="1641" y="426"/>
                </a:lnTo>
                <a:lnTo>
                  <a:pt x="1641" y="425"/>
                </a:lnTo>
                <a:lnTo>
                  <a:pt x="1641" y="423"/>
                </a:lnTo>
                <a:lnTo>
                  <a:pt x="1641" y="417"/>
                </a:lnTo>
                <a:lnTo>
                  <a:pt x="1641" y="415"/>
                </a:lnTo>
                <a:lnTo>
                  <a:pt x="1641" y="414"/>
                </a:lnTo>
                <a:lnTo>
                  <a:pt x="1641" y="404"/>
                </a:lnTo>
                <a:lnTo>
                  <a:pt x="1641" y="401"/>
                </a:lnTo>
                <a:lnTo>
                  <a:pt x="1641" y="400"/>
                </a:lnTo>
                <a:lnTo>
                  <a:pt x="1641" y="393"/>
                </a:lnTo>
                <a:lnTo>
                  <a:pt x="1641" y="390"/>
                </a:lnTo>
                <a:lnTo>
                  <a:pt x="1641" y="387"/>
                </a:lnTo>
                <a:lnTo>
                  <a:pt x="1637" y="389"/>
                </a:lnTo>
                <a:lnTo>
                  <a:pt x="1636" y="391"/>
                </a:lnTo>
                <a:lnTo>
                  <a:pt x="1632" y="393"/>
                </a:lnTo>
                <a:lnTo>
                  <a:pt x="1631" y="393"/>
                </a:lnTo>
                <a:lnTo>
                  <a:pt x="1627" y="394"/>
                </a:lnTo>
                <a:lnTo>
                  <a:pt x="1625" y="396"/>
                </a:lnTo>
                <a:lnTo>
                  <a:pt x="1623" y="396"/>
                </a:lnTo>
                <a:lnTo>
                  <a:pt x="1622" y="396"/>
                </a:lnTo>
                <a:lnTo>
                  <a:pt x="1622" y="393"/>
                </a:lnTo>
                <a:lnTo>
                  <a:pt x="1623" y="381"/>
                </a:lnTo>
                <a:lnTo>
                  <a:pt x="1622" y="381"/>
                </a:lnTo>
                <a:lnTo>
                  <a:pt x="1610" y="381"/>
                </a:lnTo>
                <a:lnTo>
                  <a:pt x="1607" y="383"/>
                </a:lnTo>
                <a:lnTo>
                  <a:pt x="1606" y="385"/>
                </a:lnTo>
                <a:lnTo>
                  <a:pt x="1600" y="383"/>
                </a:lnTo>
                <a:lnTo>
                  <a:pt x="1599" y="382"/>
                </a:lnTo>
                <a:lnTo>
                  <a:pt x="1593" y="384"/>
                </a:lnTo>
                <a:lnTo>
                  <a:pt x="1589" y="385"/>
                </a:lnTo>
                <a:lnTo>
                  <a:pt x="1584" y="384"/>
                </a:lnTo>
                <a:lnTo>
                  <a:pt x="1575" y="383"/>
                </a:lnTo>
                <a:lnTo>
                  <a:pt x="1574" y="385"/>
                </a:lnTo>
                <a:lnTo>
                  <a:pt x="1572" y="389"/>
                </a:lnTo>
                <a:lnTo>
                  <a:pt x="1558" y="387"/>
                </a:lnTo>
                <a:lnTo>
                  <a:pt x="1555" y="389"/>
                </a:lnTo>
                <a:lnTo>
                  <a:pt x="1554" y="389"/>
                </a:lnTo>
                <a:lnTo>
                  <a:pt x="1554" y="390"/>
                </a:lnTo>
                <a:lnTo>
                  <a:pt x="1554" y="393"/>
                </a:lnTo>
                <a:lnTo>
                  <a:pt x="1552" y="398"/>
                </a:lnTo>
                <a:lnTo>
                  <a:pt x="1551" y="399"/>
                </a:lnTo>
                <a:lnTo>
                  <a:pt x="1554" y="402"/>
                </a:lnTo>
                <a:lnTo>
                  <a:pt x="1548" y="406"/>
                </a:lnTo>
                <a:lnTo>
                  <a:pt x="1544" y="405"/>
                </a:lnTo>
                <a:lnTo>
                  <a:pt x="1544" y="397"/>
                </a:lnTo>
                <a:lnTo>
                  <a:pt x="1544" y="396"/>
                </a:lnTo>
                <a:lnTo>
                  <a:pt x="1537" y="405"/>
                </a:lnTo>
                <a:lnTo>
                  <a:pt x="1532" y="407"/>
                </a:lnTo>
                <a:lnTo>
                  <a:pt x="1529" y="407"/>
                </a:lnTo>
                <a:lnTo>
                  <a:pt x="1527" y="408"/>
                </a:lnTo>
                <a:lnTo>
                  <a:pt x="1519" y="409"/>
                </a:lnTo>
                <a:lnTo>
                  <a:pt x="1514" y="415"/>
                </a:lnTo>
                <a:lnTo>
                  <a:pt x="1512" y="416"/>
                </a:lnTo>
                <a:lnTo>
                  <a:pt x="1499" y="416"/>
                </a:lnTo>
                <a:lnTo>
                  <a:pt x="1497" y="416"/>
                </a:lnTo>
                <a:lnTo>
                  <a:pt x="1496" y="416"/>
                </a:lnTo>
                <a:lnTo>
                  <a:pt x="1490" y="415"/>
                </a:lnTo>
                <a:lnTo>
                  <a:pt x="1488" y="416"/>
                </a:lnTo>
                <a:lnTo>
                  <a:pt x="1481" y="417"/>
                </a:lnTo>
                <a:lnTo>
                  <a:pt x="1479" y="416"/>
                </a:lnTo>
                <a:lnTo>
                  <a:pt x="1478" y="415"/>
                </a:lnTo>
                <a:lnTo>
                  <a:pt x="1468" y="409"/>
                </a:lnTo>
                <a:lnTo>
                  <a:pt x="1467" y="409"/>
                </a:lnTo>
                <a:lnTo>
                  <a:pt x="1457" y="404"/>
                </a:lnTo>
                <a:lnTo>
                  <a:pt x="1449" y="404"/>
                </a:lnTo>
                <a:lnTo>
                  <a:pt x="1440" y="412"/>
                </a:lnTo>
                <a:lnTo>
                  <a:pt x="1440" y="413"/>
                </a:lnTo>
                <a:lnTo>
                  <a:pt x="1438" y="415"/>
                </a:lnTo>
                <a:lnTo>
                  <a:pt x="1434" y="416"/>
                </a:lnTo>
                <a:lnTo>
                  <a:pt x="1433" y="416"/>
                </a:lnTo>
                <a:lnTo>
                  <a:pt x="1425" y="418"/>
                </a:lnTo>
                <a:lnTo>
                  <a:pt x="1423" y="418"/>
                </a:lnTo>
                <a:lnTo>
                  <a:pt x="1419" y="419"/>
                </a:lnTo>
                <a:lnTo>
                  <a:pt x="1414" y="416"/>
                </a:lnTo>
                <a:lnTo>
                  <a:pt x="1409" y="412"/>
                </a:lnTo>
                <a:lnTo>
                  <a:pt x="1412" y="421"/>
                </a:lnTo>
                <a:close/>
                <a:moveTo>
                  <a:pt x="1679" y="385"/>
                </a:moveTo>
                <a:lnTo>
                  <a:pt x="1682" y="385"/>
                </a:lnTo>
                <a:lnTo>
                  <a:pt x="1682" y="384"/>
                </a:lnTo>
                <a:lnTo>
                  <a:pt x="1682" y="383"/>
                </a:lnTo>
                <a:lnTo>
                  <a:pt x="1683" y="382"/>
                </a:lnTo>
                <a:lnTo>
                  <a:pt x="1683" y="381"/>
                </a:lnTo>
                <a:lnTo>
                  <a:pt x="1684" y="379"/>
                </a:lnTo>
                <a:lnTo>
                  <a:pt x="1684" y="377"/>
                </a:lnTo>
                <a:lnTo>
                  <a:pt x="1685" y="376"/>
                </a:lnTo>
                <a:lnTo>
                  <a:pt x="1685" y="375"/>
                </a:lnTo>
                <a:lnTo>
                  <a:pt x="1685" y="374"/>
                </a:lnTo>
                <a:lnTo>
                  <a:pt x="1685" y="372"/>
                </a:lnTo>
                <a:lnTo>
                  <a:pt x="1682" y="367"/>
                </a:lnTo>
                <a:lnTo>
                  <a:pt x="1676" y="371"/>
                </a:lnTo>
                <a:lnTo>
                  <a:pt x="1675" y="372"/>
                </a:lnTo>
                <a:lnTo>
                  <a:pt x="1674" y="373"/>
                </a:lnTo>
                <a:lnTo>
                  <a:pt x="1671" y="374"/>
                </a:lnTo>
                <a:lnTo>
                  <a:pt x="1669" y="373"/>
                </a:lnTo>
                <a:lnTo>
                  <a:pt x="1665" y="377"/>
                </a:lnTo>
                <a:lnTo>
                  <a:pt x="1662" y="379"/>
                </a:lnTo>
                <a:lnTo>
                  <a:pt x="1658" y="384"/>
                </a:lnTo>
                <a:lnTo>
                  <a:pt x="1671" y="384"/>
                </a:lnTo>
                <a:lnTo>
                  <a:pt x="1675" y="385"/>
                </a:lnTo>
                <a:lnTo>
                  <a:pt x="1679" y="385"/>
                </a:lnTo>
                <a:close/>
                <a:moveTo>
                  <a:pt x="1675" y="404"/>
                </a:moveTo>
                <a:lnTo>
                  <a:pt x="1679" y="404"/>
                </a:lnTo>
                <a:lnTo>
                  <a:pt x="1679" y="400"/>
                </a:lnTo>
                <a:lnTo>
                  <a:pt x="1675" y="400"/>
                </a:lnTo>
                <a:lnTo>
                  <a:pt x="1675" y="401"/>
                </a:lnTo>
                <a:lnTo>
                  <a:pt x="1675" y="404"/>
                </a:lnTo>
                <a:close/>
                <a:moveTo>
                  <a:pt x="1671" y="425"/>
                </a:moveTo>
                <a:lnTo>
                  <a:pt x="1673" y="430"/>
                </a:lnTo>
                <a:lnTo>
                  <a:pt x="1676" y="430"/>
                </a:lnTo>
                <a:lnTo>
                  <a:pt x="1684" y="430"/>
                </a:lnTo>
                <a:lnTo>
                  <a:pt x="1686" y="430"/>
                </a:lnTo>
                <a:lnTo>
                  <a:pt x="1690" y="430"/>
                </a:lnTo>
                <a:lnTo>
                  <a:pt x="1691" y="430"/>
                </a:lnTo>
                <a:lnTo>
                  <a:pt x="1694" y="429"/>
                </a:lnTo>
                <a:lnTo>
                  <a:pt x="1695" y="435"/>
                </a:lnTo>
                <a:lnTo>
                  <a:pt x="1699" y="440"/>
                </a:lnTo>
                <a:lnTo>
                  <a:pt x="1699" y="444"/>
                </a:lnTo>
                <a:lnTo>
                  <a:pt x="1699" y="446"/>
                </a:lnTo>
                <a:lnTo>
                  <a:pt x="1700" y="451"/>
                </a:lnTo>
                <a:lnTo>
                  <a:pt x="1698" y="453"/>
                </a:lnTo>
                <a:lnTo>
                  <a:pt x="1696" y="456"/>
                </a:lnTo>
                <a:lnTo>
                  <a:pt x="1693" y="449"/>
                </a:lnTo>
                <a:lnTo>
                  <a:pt x="1692" y="446"/>
                </a:lnTo>
                <a:lnTo>
                  <a:pt x="1692" y="444"/>
                </a:lnTo>
                <a:lnTo>
                  <a:pt x="1691" y="443"/>
                </a:lnTo>
                <a:lnTo>
                  <a:pt x="1690" y="444"/>
                </a:lnTo>
                <a:lnTo>
                  <a:pt x="1687" y="444"/>
                </a:lnTo>
                <a:lnTo>
                  <a:pt x="1685" y="446"/>
                </a:lnTo>
                <a:lnTo>
                  <a:pt x="1683" y="447"/>
                </a:lnTo>
                <a:lnTo>
                  <a:pt x="1682" y="447"/>
                </a:lnTo>
                <a:lnTo>
                  <a:pt x="1682" y="448"/>
                </a:lnTo>
                <a:lnTo>
                  <a:pt x="1681" y="450"/>
                </a:lnTo>
                <a:lnTo>
                  <a:pt x="1679" y="451"/>
                </a:lnTo>
                <a:lnTo>
                  <a:pt x="1679" y="456"/>
                </a:lnTo>
                <a:lnTo>
                  <a:pt x="1679" y="460"/>
                </a:lnTo>
                <a:lnTo>
                  <a:pt x="1675" y="461"/>
                </a:lnTo>
                <a:lnTo>
                  <a:pt x="1674" y="463"/>
                </a:lnTo>
                <a:lnTo>
                  <a:pt x="1665" y="466"/>
                </a:lnTo>
                <a:lnTo>
                  <a:pt x="1661" y="468"/>
                </a:lnTo>
                <a:lnTo>
                  <a:pt x="1659" y="471"/>
                </a:lnTo>
                <a:lnTo>
                  <a:pt x="1656" y="476"/>
                </a:lnTo>
                <a:lnTo>
                  <a:pt x="1654" y="480"/>
                </a:lnTo>
                <a:lnTo>
                  <a:pt x="1653" y="483"/>
                </a:lnTo>
                <a:lnTo>
                  <a:pt x="1668" y="483"/>
                </a:lnTo>
                <a:lnTo>
                  <a:pt x="1670" y="481"/>
                </a:lnTo>
                <a:lnTo>
                  <a:pt x="1671" y="480"/>
                </a:lnTo>
                <a:lnTo>
                  <a:pt x="1673" y="475"/>
                </a:lnTo>
                <a:lnTo>
                  <a:pt x="1673" y="467"/>
                </a:lnTo>
                <a:lnTo>
                  <a:pt x="1675" y="465"/>
                </a:lnTo>
                <a:lnTo>
                  <a:pt x="1688" y="471"/>
                </a:lnTo>
                <a:lnTo>
                  <a:pt x="1698" y="469"/>
                </a:lnTo>
                <a:lnTo>
                  <a:pt x="1700" y="468"/>
                </a:lnTo>
                <a:lnTo>
                  <a:pt x="1701" y="469"/>
                </a:lnTo>
                <a:lnTo>
                  <a:pt x="1702" y="471"/>
                </a:lnTo>
                <a:lnTo>
                  <a:pt x="1702" y="472"/>
                </a:lnTo>
                <a:lnTo>
                  <a:pt x="1703" y="471"/>
                </a:lnTo>
                <a:lnTo>
                  <a:pt x="1709" y="461"/>
                </a:lnTo>
                <a:lnTo>
                  <a:pt x="1711" y="459"/>
                </a:lnTo>
                <a:lnTo>
                  <a:pt x="1719" y="455"/>
                </a:lnTo>
                <a:lnTo>
                  <a:pt x="1708" y="450"/>
                </a:lnTo>
                <a:lnTo>
                  <a:pt x="1705" y="443"/>
                </a:lnTo>
                <a:lnTo>
                  <a:pt x="1708" y="433"/>
                </a:lnTo>
                <a:lnTo>
                  <a:pt x="1708" y="429"/>
                </a:lnTo>
                <a:lnTo>
                  <a:pt x="1707" y="423"/>
                </a:lnTo>
                <a:lnTo>
                  <a:pt x="1704" y="422"/>
                </a:lnTo>
                <a:lnTo>
                  <a:pt x="1703" y="422"/>
                </a:lnTo>
                <a:lnTo>
                  <a:pt x="1702" y="421"/>
                </a:lnTo>
                <a:lnTo>
                  <a:pt x="1698" y="416"/>
                </a:lnTo>
                <a:lnTo>
                  <a:pt x="1696" y="415"/>
                </a:lnTo>
                <a:lnTo>
                  <a:pt x="1695" y="412"/>
                </a:lnTo>
                <a:lnTo>
                  <a:pt x="1682" y="410"/>
                </a:lnTo>
                <a:lnTo>
                  <a:pt x="1679" y="410"/>
                </a:lnTo>
                <a:lnTo>
                  <a:pt x="1681" y="414"/>
                </a:lnTo>
                <a:lnTo>
                  <a:pt x="1681" y="416"/>
                </a:lnTo>
                <a:lnTo>
                  <a:pt x="1681" y="419"/>
                </a:lnTo>
                <a:lnTo>
                  <a:pt x="1681" y="421"/>
                </a:lnTo>
                <a:lnTo>
                  <a:pt x="1679" y="422"/>
                </a:lnTo>
                <a:lnTo>
                  <a:pt x="1678" y="422"/>
                </a:lnTo>
                <a:lnTo>
                  <a:pt x="1676" y="422"/>
                </a:lnTo>
                <a:lnTo>
                  <a:pt x="1674" y="423"/>
                </a:lnTo>
                <a:lnTo>
                  <a:pt x="1671" y="423"/>
                </a:lnTo>
                <a:lnTo>
                  <a:pt x="1671" y="425"/>
                </a:lnTo>
                <a:close/>
                <a:moveTo>
                  <a:pt x="1515" y="472"/>
                </a:moveTo>
                <a:lnTo>
                  <a:pt x="1512" y="472"/>
                </a:lnTo>
                <a:lnTo>
                  <a:pt x="1512" y="477"/>
                </a:lnTo>
                <a:lnTo>
                  <a:pt x="1514" y="477"/>
                </a:lnTo>
                <a:lnTo>
                  <a:pt x="1515" y="472"/>
                </a:lnTo>
                <a:close/>
                <a:moveTo>
                  <a:pt x="1490" y="492"/>
                </a:moveTo>
                <a:lnTo>
                  <a:pt x="1490" y="493"/>
                </a:lnTo>
                <a:lnTo>
                  <a:pt x="1489" y="493"/>
                </a:lnTo>
                <a:lnTo>
                  <a:pt x="1484" y="493"/>
                </a:lnTo>
                <a:lnTo>
                  <a:pt x="1484" y="497"/>
                </a:lnTo>
                <a:lnTo>
                  <a:pt x="1484" y="499"/>
                </a:lnTo>
                <a:lnTo>
                  <a:pt x="1484" y="500"/>
                </a:lnTo>
                <a:lnTo>
                  <a:pt x="1484" y="501"/>
                </a:lnTo>
                <a:lnTo>
                  <a:pt x="1484" y="505"/>
                </a:lnTo>
                <a:lnTo>
                  <a:pt x="1484" y="507"/>
                </a:lnTo>
                <a:lnTo>
                  <a:pt x="1484" y="508"/>
                </a:lnTo>
                <a:lnTo>
                  <a:pt x="1487" y="508"/>
                </a:lnTo>
                <a:lnTo>
                  <a:pt x="1489" y="508"/>
                </a:lnTo>
                <a:lnTo>
                  <a:pt x="1492" y="508"/>
                </a:lnTo>
                <a:lnTo>
                  <a:pt x="1495" y="509"/>
                </a:lnTo>
                <a:lnTo>
                  <a:pt x="1497" y="509"/>
                </a:lnTo>
                <a:lnTo>
                  <a:pt x="1499" y="509"/>
                </a:lnTo>
                <a:lnTo>
                  <a:pt x="1501" y="509"/>
                </a:lnTo>
                <a:lnTo>
                  <a:pt x="1502" y="509"/>
                </a:lnTo>
                <a:lnTo>
                  <a:pt x="1505" y="509"/>
                </a:lnTo>
                <a:lnTo>
                  <a:pt x="1507" y="509"/>
                </a:lnTo>
                <a:lnTo>
                  <a:pt x="1508" y="509"/>
                </a:lnTo>
                <a:lnTo>
                  <a:pt x="1508" y="508"/>
                </a:lnTo>
                <a:lnTo>
                  <a:pt x="1508" y="507"/>
                </a:lnTo>
                <a:lnTo>
                  <a:pt x="1508" y="506"/>
                </a:lnTo>
                <a:lnTo>
                  <a:pt x="1514" y="506"/>
                </a:lnTo>
                <a:lnTo>
                  <a:pt x="1514" y="502"/>
                </a:lnTo>
                <a:lnTo>
                  <a:pt x="1516" y="502"/>
                </a:lnTo>
                <a:lnTo>
                  <a:pt x="1516" y="501"/>
                </a:lnTo>
                <a:lnTo>
                  <a:pt x="1516" y="494"/>
                </a:lnTo>
                <a:lnTo>
                  <a:pt x="1506" y="494"/>
                </a:lnTo>
                <a:lnTo>
                  <a:pt x="1506" y="493"/>
                </a:lnTo>
                <a:lnTo>
                  <a:pt x="1499" y="492"/>
                </a:lnTo>
                <a:lnTo>
                  <a:pt x="1497" y="492"/>
                </a:lnTo>
                <a:lnTo>
                  <a:pt x="1491" y="492"/>
                </a:lnTo>
                <a:lnTo>
                  <a:pt x="1490" y="492"/>
                </a:lnTo>
                <a:close/>
                <a:moveTo>
                  <a:pt x="1709" y="506"/>
                </a:moveTo>
                <a:lnTo>
                  <a:pt x="1707" y="512"/>
                </a:lnTo>
                <a:lnTo>
                  <a:pt x="1703" y="506"/>
                </a:lnTo>
                <a:lnTo>
                  <a:pt x="1693" y="512"/>
                </a:lnTo>
                <a:lnTo>
                  <a:pt x="1691" y="515"/>
                </a:lnTo>
                <a:lnTo>
                  <a:pt x="1685" y="511"/>
                </a:lnTo>
                <a:lnTo>
                  <a:pt x="1678" y="516"/>
                </a:lnTo>
                <a:lnTo>
                  <a:pt x="1669" y="517"/>
                </a:lnTo>
                <a:lnTo>
                  <a:pt x="1669" y="527"/>
                </a:lnTo>
                <a:lnTo>
                  <a:pt x="1669" y="531"/>
                </a:lnTo>
                <a:lnTo>
                  <a:pt x="1668" y="537"/>
                </a:lnTo>
                <a:lnTo>
                  <a:pt x="1685" y="537"/>
                </a:lnTo>
                <a:lnTo>
                  <a:pt x="1709" y="548"/>
                </a:lnTo>
                <a:lnTo>
                  <a:pt x="1710" y="547"/>
                </a:lnTo>
                <a:lnTo>
                  <a:pt x="1711" y="544"/>
                </a:lnTo>
                <a:lnTo>
                  <a:pt x="1711" y="543"/>
                </a:lnTo>
                <a:lnTo>
                  <a:pt x="1712" y="541"/>
                </a:lnTo>
                <a:lnTo>
                  <a:pt x="1712" y="540"/>
                </a:lnTo>
                <a:lnTo>
                  <a:pt x="1713" y="539"/>
                </a:lnTo>
                <a:lnTo>
                  <a:pt x="1713" y="535"/>
                </a:lnTo>
                <a:lnTo>
                  <a:pt x="1715" y="533"/>
                </a:lnTo>
                <a:lnTo>
                  <a:pt x="1715" y="531"/>
                </a:lnTo>
                <a:lnTo>
                  <a:pt x="1715" y="530"/>
                </a:lnTo>
                <a:lnTo>
                  <a:pt x="1715" y="526"/>
                </a:lnTo>
                <a:lnTo>
                  <a:pt x="1715" y="524"/>
                </a:lnTo>
                <a:lnTo>
                  <a:pt x="1713" y="523"/>
                </a:lnTo>
                <a:lnTo>
                  <a:pt x="1713" y="519"/>
                </a:lnTo>
                <a:lnTo>
                  <a:pt x="1713" y="515"/>
                </a:lnTo>
                <a:lnTo>
                  <a:pt x="1713" y="512"/>
                </a:lnTo>
                <a:lnTo>
                  <a:pt x="1713" y="508"/>
                </a:lnTo>
                <a:lnTo>
                  <a:pt x="1712" y="506"/>
                </a:lnTo>
                <a:lnTo>
                  <a:pt x="1709" y="506"/>
                </a:lnTo>
                <a:close/>
                <a:moveTo>
                  <a:pt x="1011" y="542"/>
                </a:moveTo>
                <a:lnTo>
                  <a:pt x="1010" y="532"/>
                </a:lnTo>
                <a:lnTo>
                  <a:pt x="1003" y="531"/>
                </a:lnTo>
                <a:lnTo>
                  <a:pt x="1003" y="532"/>
                </a:lnTo>
                <a:lnTo>
                  <a:pt x="1005" y="534"/>
                </a:lnTo>
                <a:lnTo>
                  <a:pt x="1003" y="535"/>
                </a:lnTo>
                <a:lnTo>
                  <a:pt x="1005" y="542"/>
                </a:lnTo>
                <a:lnTo>
                  <a:pt x="1011" y="542"/>
                </a:lnTo>
                <a:close/>
                <a:moveTo>
                  <a:pt x="1500" y="528"/>
                </a:moveTo>
                <a:lnTo>
                  <a:pt x="1500" y="526"/>
                </a:lnTo>
                <a:lnTo>
                  <a:pt x="1506" y="526"/>
                </a:lnTo>
                <a:lnTo>
                  <a:pt x="1506" y="522"/>
                </a:lnTo>
                <a:lnTo>
                  <a:pt x="1501" y="522"/>
                </a:lnTo>
                <a:lnTo>
                  <a:pt x="1498" y="522"/>
                </a:lnTo>
                <a:lnTo>
                  <a:pt x="1495" y="522"/>
                </a:lnTo>
                <a:lnTo>
                  <a:pt x="1493" y="522"/>
                </a:lnTo>
                <a:lnTo>
                  <a:pt x="1500" y="528"/>
                </a:lnTo>
                <a:close/>
                <a:moveTo>
                  <a:pt x="1382" y="450"/>
                </a:moveTo>
                <a:lnTo>
                  <a:pt x="1380" y="447"/>
                </a:lnTo>
                <a:lnTo>
                  <a:pt x="1379" y="444"/>
                </a:lnTo>
                <a:lnTo>
                  <a:pt x="1378" y="443"/>
                </a:lnTo>
                <a:lnTo>
                  <a:pt x="1375" y="441"/>
                </a:lnTo>
                <a:lnTo>
                  <a:pt x="1373" y="439"/>
                </a:lnTo>
                <a:lnTo>
                  <a:pt x="1371" y="435"/>
                </a:lnTo>
                <a:lnTo>
                  <a:pt x="1368" y="431"/>
                </a:lnTo>
                <a:lnTo>
                  <a:pt x="1363" y="426"/>
                </a:lnTo>
                <a:lnTo>
                  <a:pt x="1356" y="430"/>
                </a:lnTo>
                <a:lnTo>
                  <a:pt x="1354" y="431"/>
                </a:lnTo>
                <a:lnTo>
                  <a:pt x="1352" y="431"/>
                </a:lnTo>
                <a:lnTo>
                  <a:pt x="1351" y="431"/>
                </a:lnTo>
                <a:lnTo>
                  <a:pt x="1351" y="436"/>
                </a:lnTo>
                <a:lnTo>
                  <a:pt x="1351" y="439"/>
                </a:lnTo>
                <a:lnTo>
                  <a:pt x="1351" y="440"/>
                </a:lnTo>
                <a:lnTo>
                  <a:pt x="1352" y="440"/>
                </a:lnTo>
                <a:lnTo>
                  <a:pt x="1352" y="441"/>
                </a:lnTo>
                <a:lnTo>
                  <a:pt x="1352" y="442"/>
                </a:lnTo>
                <a:lnTo>
                  <a:pt x="1353" y="442"/>
                </a:lnTo>
                <a:lnTo>
                  <a:pt x="1353" y="443"/>
                </a:lnTo>
                <a:lnTo>
                  <a:pt x="1354" y="443"/>
                </a:lnTo>
                <a:lnTo>
                  <a:pt x="1353" y="444"/>
                </a:lnTo>
                <a:lnTo>
                  <a:pt x="1354" y="444"/>
                </a:lnTo>
                <a:lnTo>
                  <a:pt x="1357" y="447"/>
                </a:lnTo>
                <a:lnTo>
                  <a:pt x="1358" y="448"/>
                </a:lnTo>
                <a:lnTo>
                  <a:pt x="1360" y="449"/>
                </a:lnTo>
                <a:lnTo>
                  <a:pt x="1361" y="450"/>
                </a:lnTo>
                <a:lnTo>
                  <a:pt x="1362" y="451"/>
                </a:lnTo>
                <a:lnTo>
                  <a:pt x="1363" y="452"/>
                </a:lnTo>
                <a:lnTo>
                  <a:pt x="1364" y="453"/>
                </a:lnTo>
                <a:lnTo>
                  <a:pt x="1365" y="456"/>
                </a:lnTo>
                <a:lnTo>
                  <a:pt x="1366" y="457"/>
                </a:lnTo>
                <a:lnTo>
                  <a:pt x="1369" y="460"/>
                </a:lnTo>
                <a:lnTo>
                  <a:pt x="1371" y="463"/>
                </a:lnTo>
                <a:lnTo>
                  <a:pt x="1371" y="464"/>
                </a:lnTo>
                <a:lnTo>
                  <a:pt x="1373" y="464"/>
                </a:lnTo>
                <a:lnTo>
                  <a:pt x="1386" y="458"/>
                </a:lnTo>
                <a:lnTo>
                  <a:pt x="1386" y="453"/>
                </a:lnTo>
                <a:lnTo>
                  <a:pt x="1385" y="452"/>
                </a:lnTo>
                <a:lnTo>
                  <a:pt x="1382" y="450"/>
                </a:lnTo>
                <a:close/>
                <a:moveTo>
                  <a:pt x="1113" y="592"/>
                </a:moveTo>
                <a:lnTo>
                  <a:pt x="1113" y="593"/>
                </a:lnTo>
                <a:lnTo>
                  <a:pt x="1115" y="593"/>
                </a:lnTo>
                <a:lnTo>
                  <a:pt x="1115" y="592"/>
                </a:lnTo>
                <a:lnTo>
                  <a:pt x="1116" y="592"/>
                </a:lnTo>
                <a:lnTo>
                  <a:pt x="1116" y="591"/>
                </a:lnTo>
                <a:lnTo>
                  <a:pt x="1116" y="590"/>
                </a:lnTo>
                <a:lnTo>
                  <a:pt x="1116" y="588"/>
                </a:lnTo>
                <a:lnTo>
                  <a:pt x="1116" y="587"/>
                </a:lnTo>
                <a:lnTo>
                  <a:pt x="1117" y="587"/>
                </a:lnTo>
                <a:lnTo>
                  <a:pt x="1117" y="586"/>
                </a:lnTo>
                <a:lnTo>
                  <a:pt x="1116" y="585"/>
                </a:lnTo>
                <a:lnTo>
                  <a:pt x="1116" y="584"/>
                </a:lnTo>
                <a:lnTo>
                  <a:pt x="1117" y="583"/>
                </a:lnTo>
                <a:lnTo>
                  <a:pt x="1117" y="582"/>
                </a:lnTo>
                <a:lnTo>
                  <a:pt x="1117" y="581"/>
                </a:lnTo>
                <a:lnTo>
                  <a:pt x="1117" y="579"/>
                </a:lnTo>
                <a:lnTo>
                  <a:pt x="1118" y="579"/>
                </a:lnTo>
                <a:lnTo>
                  <a:pt x="1118" y="578"/>
                </a:lnTo>
                <a:lnTo>
                  <a:pt x="1119" y="578"/>
                </a:lnTo>
                <a:lnTo>
                  <a:pt x="1119" y="577"/>
                </a:lnTo>
                <a:lnTo>
                  <a:pt x="1118" y="577"/>
                </a:lnTo>
                <a:lnTo>
                  <a:pt x="1118" y="578"/>
                </a:lnTo>
                <a:lnTo>
                  <a:pt x="1113" y="578"/>
                </a:lnTo>
                <a:lnTo>
                  <a:pt x="1115" y="582"/>
                </a:lnTo>
                <a:lnTo>
                  <a:pt x="1115" y="585"/>
                </a:lnTo>
                <a:lnTo>
                  <a:pt x="1113" y="592"/>
                </a:lnTo>
                <a:close/>
                <a:moveTo>
                  <a:pt x="1803" y="651"/>
                </a:moveTo>
                <a:lnTo>
                  <a:pt x="1803" y="654"/>
                </a:lnTo>
                <a:lnTo>
                  <a:pt x="1808" y="653"/>
                </a:lnTo>
                <a:lnTo>
                  <a:pt x="1808" y="651"/>
                </a:lnTo>
                <a:lnTo>
                  <a:pt x="1812" y="651"/>
                </a:lnTo>
                <a:lnTo>
                  <a:pt x="1821" y="650"/>
                </a:lnTo>
                <a:lnTo>
                  <a:pt x="1821" y="647"/>
                </a:lnTo>
                <a:lnTo>
                  <a:pt x="1820" y="642"/>
                </a:lnTo>
                <a:lnTo>
                  <a:pt x="1810" y="643"/>
                </a:lnTo>
                <a:lnTo>
                  <a:pt x="1810" y="642"/>
                </a:lnTo>
                <a:lnTo>
                  <a:pt x="1810" y="641"/>
                </a:lnTo>
                <a:lnTo>
                  <a:pt x="1803" y="641"/>
                </a:lnTo>
                <a:lnTo>
                  <a:pt x="1803" y="642"/>
                </a:lnTo>
                <a:lnTo>
                  <a:pt x="1803" y="644"/>
                </a:lnTo>
                <a:lnTo>
                  <a:pt x="1803" y="647"/>
                </a:lnTo>
                <a:lnTo>
                  <a:pt x="1803" y="649"/>
                </a:lnTo>
                <a:lnTo>
                  <a:pt x="1803" y="651"/>
                </a:lnTo>
                <a:close/>
                <a:moveTo>
                  <a:pt x="1831" y="654"/>
                </a:moveTo>
                <a:lnTo>
                  <a:pt x="1823" y="655"/>
                </a:lnTo>
                <a:lnTo>
                  <a:pt x="1823" y="668"/>
                </a:lnTo>
                <a:lnTo>
                  <a:pt x="1820" y="678"/>
                </a:lnTo>
                <a:lnTo>
                  <a:pt x="1828" y="676"/>
                </a:lnTo>
                <a:lnTo>
                  <a:pt x="1829" y="679"/>
                </a:lnTo>
                <a:lnTo>
                  <a:pt x="1830" y="679"/>
                </a:lnTo>
                <a:lnTo>
                  <a:pt x="1835" y="676"/>
                </a:lnTo>
                <a:lnTo>
                  <a:pt x="1838" y="674"/>
                </a:lnTo>
                <a:lnTo>
                  <a:pt x="1839" y="672"/>
                </a:lnTo>
                <a:lnTo>
                  <a:pt x="1838" y="670"/>
                </a:lnTo>
                <a:lnTo>
                  <a:pt x="1837" y="669"/>
                </a:lnTo>
                <a:lnTo>
                  <a:pt x="1837" y="667"/>
                </a:lnTo>
                <a:lnTo>
                  <a:pt x="1836" y="665"/>
                </a:lnTo>
                <a:lnTo>
                  <a:pt x="1836" y="663"/>
                </a:lnTo>
                <a:lnTo>
                  <a:pt x="1836" y="661"/>
                </a:lnTo>
                <a:lnTo>
                  <a:pt x="1834" y="654"/>
                </a:lnTo>
                <a:lnTo>
                  <a:pt x="1833" y="654"/>
                </a:lnTo>
                <a:lnTo>
                  <a:pt x="1831" y="654"/>
                </a:lnTo>
                <a:close/>
                <a:moveTo>
                  <a:pt x="1847" y="665"/>
                </a:moveTo>
                <a:lnTo>
                  <a:pt x="1847" y="667"/>
                </a:lnTo>
                <a:lnTo>
                  <a:pt x="1848" y="666"/>
                </a:lnTo>
                <a:lnTo>
                  <a:pt x="1850" y="665"/>
                </a:lnTo>
                <a:lnTo>
                  <a:pt x="1852" y="663"/>
                </a:lnTo>
                <a:lnTo>
                  <a:pt x="1850" y="663"/>
                </a:lnTo>
                <a:lnTo>
                  <a:pt x="1848" y="665"/>
                </a:lnTo>
                <a:lnTo>
                  <a:pt x="1847" y="665"/>
                </a:lnTo>
                <a:close/>
                <a:moveTo>
                  <a:pt x="1844" y="668"/>
                </a:moveTo>
                <a:lnTo>
                  <a:pt x="1844" y="669"/>
                </a:lnTo>
                <a:lnTo>
                  <a:pt x="1846" y="668"/>
                </a:lnTo>
                <a:lnTo>
                  <a:pt x="1844" y="668"/>
                </a:lnTo>
                <a:close/>
                <a:moveTo>
                  <a:pt x="1578" y="655"/>
                </a:moveTo>
                <a:lnTo>
                  <a:pt x="1571" y="655"/>
                </a:lnTo>
                <a:lnTo>
                  <a:pt x="1571" y="659"/>
                </a:lnTo>
                <a:lnTo>
                  <a:pt x="1569" y="661"/>
                </a:lnTo>
                <a:lnTo>
                  <a:pt x="1569" y="665"/>
                </a:lnTo>
                <a:lnTo>
                  <a:pt x="1569" y="668"/>
                </a:lnTo>
                <a:lnTo>
                  <a:pt x="1573" y="668"/>
                </a:lnTo>
                <a:lnTo>
                  <a:pt x="1576" y="668"/>
                </a:lnTo>
                <a:lnTo>
                  <a:pt x="1577" y="668"/>
                </a:lnTo>
                <a:lnTo>
                  <a:pt x="1582" y="668"/>
                </a:lnTo>
                <a:lnTo>
                  <a:pt x="1585" y="668"/>
                </a:lnTo>
                <a:lnTo>
                  <a:pt x="1591" y="669"/>
                </a:lnTo>
                <a:lnTo>
                  <a:pt x="1591" y="662"/>
                </a:lnTo>
                <a:lnTo>
                  <a:pt x="1591" y="655"/>
                </a:lnTo>
                <a:lnTo>
                  <a:pt x="1585" y="655"/>
                </a:lnTo>
                <a:lnTo>
                  <a:pt x="1582" y="655"/>
                </a:lnTo>
                <a:lnTo>
                  <a:pt x="1581" y="655"/>
                </a:lnTo>
                <a:lnTo>
                  <a:pt x="1578" y="655"/>
                </a:lnTo>
                <a:close/>
                <a:moveTo>
                  <a:pt x="1578" y="684"/>
                </a:moveTo>
                <a:lnTo>
                  <a:pt x="1578" y="687"/>
                </a:lnTo>
                <a:lnTo>
                  <a:pt x="1581" y="687"/>
                </a:lnTo>
                <a:lnTo>
                  <a:pt x="1590" y="687"/>
                </a:lnTo>
                <a:lnTo>
                  <a:pt x="1591" y="687"/>
                </a:lnTo>
                <a:lnTo>
                  <a:pt x="1591" y="682"/>
                </a:lnTo>
                <a:lnTo>
                  <a:pt x="1578" y="682"/>
                </a:lnTo>
                <a:lnTo>
                  <a:pt x="1578" y="684"/>
                </a:lnTo>
                <a:close/>
                <a:moveTo>
                  <a:pt x="2194" y="474"/>
                </a:moveTo>
                <a:lnTo>
                  <a:pt x="2197" y="475"/>
                </a:lnTo>
                <a:lnTo>
                  <a:pt x="2197" y="471"/>
                </a:lnTo>
                <a:lnTo>
                  <a:pt x="2191" y="468"/>
                </a:lnTo>
                <a:lnTo>
                  <a:pt x="2191" y="473"/>
                </a:lnTo>
                <a:lnTo>
                  <a:pt x="2194" y="474"/>
                </a:lnTo>
                <a:close/>
                <a:moveTo>
                  <a:pt x="514" y="1185"/>
                </a:moveTo>
                <a:lnTo>
                  <a:pt x="517" y="1183"/>
                </a:lnTo>
                <a:lnTo>
                  <a:pt x="520" y="1183"/>
                </a:lnTo>
                <a:lnTo>
                  <a:pt x="521" y="1183"/>
                </a:lnTo>
                <a:lnTo>
                  <a:pt x="523" y="1183"/>
                </a:lnTo>
                <a:lnTo>
                  <a:pt x="525" y="1183"/>
                </a:lnTo>
                <a:lnTo>
                  <a:pt x="526" y="1183"/>
                </a:lnTo>
                <a:lnTo>
                  <a:pt x="527" y="1183"/>
                </a:lnTo>
                <a:lnTo>
                  <a:pt x="529" y="1183"/>
                </a:lnTo>
                <a:lnTo>
                  <a:pt x="532" y="1183"/>
                </a:lnTo>
                <a:lnTo>
                  <a:pt x="534" y="1183"/>
                </a:lnTo>
                <a:lnTo>
                  <a:pt x="536" y="1183"/>
                </a:lnTo>
                <a:lnTo>
                  <a:pt x="537" y="1184"/>
                </a:lnTo>
                <a:lnTo>
                  <a:pt x="540" y="1184"/>
                </a:lnTo>
                <a:lnTo>
                  <a:pt x="543" y="1184"/>
                </a:lnTo>
                <a:lnTo>
                  <a:pt x="545" y="1184"/>
                </a:lnTo>
                <a:lnTo>
                  <a:pt x="548" y="1184"/>
                </a:lnTo>
                <a:lnTo>
                  <a:pt x="548" y="1181"/>
                </a:lnTo>
                <a:lnTo>
                  <a:pt x="548" y="1177"/>
                </a:lnTo>
                <a:lnTo>
                  <a:pt x="548" y="1176"/>
                </a:lnTo>
                <a:lnTo>
                  <a:pt x="548" y="1174"/>
                </a:lnTo>
                <a:lnTo>
                  <a:pt x="546" y="1173"/>
                </a:lnTo>
                <a:lnTo>
                  <a:pt x="543" y="1171"/>
                </a:lnTo>
                <a:lnTo>
                  <a:pt x="541" y="1169"/>
                </a:lnTo>
                <a:lnTo>
                  <a:pt x="535" y="1165"/>
                </a:lnTo>
                <a:lnTo>
                  <a:pt x="533" y="1164"/>
                </a:lnTo>
                <a:lnTo>
                  <a:pt x="531" y="1161"/>
                </a:lnTo>
                <a:lnTo>
                  <a:pt x="529" y="1161"/>
                </a:lnTo>
                <a:lnTo>
                  <a:pt x="526" y="1159"/>
                </a:lnTo>
                <a:lnTo>
                  <a:pt x="524" y="1159"/>
                </a:lnTo>
                <a:lnTo>
                  <a:pt x="521" y="1159"/>
                </a:lnTo>
                <a:lnTo>
                  <a:pt x="520" y="1158"/>
                </a:lnTo>
                <a:lnTo>
                  <a:pt x="518" y="1158"/>
                </a:lnTo>
                <a:lnTo>
                  <a:pt x="515" y="1158"/>
                </a:lnTo>
                <a:lnTo>
                  <a:pt x="511" y="1158"/>
                </a:lnTo>
                <a:lnTo>
                  <a:pt x="509" y="1158"/>
                </a:lnTo>
                <a:lnTo>
                  <a:pt x="508" y="1158"/>
                </a:lnTo>
                <a:lnTo>
                  <a:pt x="507" y="1158"/>
                </a:lnTo>
                <a:lnTo>
                  <a:pt x="506" y="1158"/>
                </a:lnTo>
                <a:lnTo>
                  <a:pt x="503" y="1158"/>
                </a:lnTo>
                <a:lnTo>
                  <a:pt x="501" y="1158"/>
                </a:lnTo>
                <a:lnTo>
                  <a:pt x="500" y="1158"/>
                </a:lnTo>
                <a:lnTo>
                  <a:pt x="500" y="1159"/>
                </a:lnTo>
                <a:lnTo>
                  <a:pt x="500" y="1161"/>
                </a:lnTo>
                <a:lnTo>
                  <a:pt x="500" y="1164"/>
                </a:lnTo>
                <a:lnTo>
                  <a:pt x="500" y="1165"/>
                </a:lnTo>
                <a:lnTo>
                  <a:pt x="500" y="1167"/>
                </a:lnTo>
                <a:lnTo>
                  <a:pt x="500" y="1171"/>
                </a:lnTo>
                <a:lnTo>
                  <a:pt x="500" y="1173"/>
                </a:lnTo>
                <a:lnTo>
                  <a:pt x="500" y="1174"/>
                </a:lnTo>
                <a:lnTo>
                  <a:pt x="500" y="1176"/>
                </a:lnTo>
                <a:lnTo>
                  <a:pt x="500" y="1178"/>
                </a:lnTo>
                <a:lnTo>
                  <a:pt x="500" y="1181"/>
                </a:lnTo>
                <a:lnTo>
                  <a:pt x="500" y="1182"/>
                </a:lnTo>
                <a:lnTo>
                  <a:pt x="500" y="1183"/>
                </a:lnTo>
                <a:lnTo>
                  <a:pt x="500" y="1185"/>
                </a:lnTo>
                <a:lnTo>
                  <a:pt x="500" y="1188"/>
                </a:lnTo>
                <a:lnTo>
                  <a:pt x="500" y="1189"/>
                </a:lnTo>
                <a:lnTo>
                  <a:pt x="500" y="1190"/>
                </a:lnTo>
                <a:lnTo>
                  <a:pt x="500" y="1193"/>
                </a:lnTo>
                <a:lnTo>
                  <a:pt x="500" y="1194"/>
                </a:lnTo>
                <a:lnTo>
                  <a:pt x="501" y="1198"/>
                </a:lnTo>
                <a:lnTo>
                  <a:pt x="501" y="1199"/>
                </a:lnTo>
                <a:lnTo>
                  <a:pt x="503" y="1197"/>
                </a:lnTo>
                <a:lnTo>
                  <a:pt x="503" y="1195"/>
                </a:lnTo>
                <a:lnTo>
                  <a:pt x="504" y="1194"/>
                </a:lnTo>
                <a:lnTo>
                  <a:pt x="507" y="1193"/>
                </a:lnTo>
                <a:lnTo>
                  <a:pt x="508" y="1191"/>
                </a:lnTo>
                <a:lnTo>
                  <a:pt x="509" y="1190"/>
                </a:lnTo>
                <a:lnTo>
                  <a:pt x="511" y="1189"/>
                </a:lnTo>
                <a:lnTo>
                  <a:pt x="514" y="1185"/>
                </a:lnTo>
                <a:close/>
                <a:moveTo>
                  <a:pt x="453" y="1117"/>
                </a:moveTo>
                <a:lnTo>
                  <a:pt x="450" y="1116"/>
                </a:lnTo>
                <a:lnTo>
                  <a:pt x="449" y="1118"/>
                </a:lnTo>
                <a:lnTo>
                  <a:pt x="449" y="1121"/>
                </a:lnTo>
                <a:lnTo>
                  <a:pt x="449" y="1123"/>
                </a:lnTo>
                <a:lnTo>
                  <a:pt x="448" y="1124"/>
                </a:lnTo>
                <a:lnTo>
                  <a:pt x="448" y="1126"/>
                </a:lnTo>
                <a:lnTo>
                  <a:pt x="451" y="1126"/>
                </a:lnTo>
                <a:lnTo>
                  <a:pt x="452" y="1126"/>
                </a:lnTo>
                <a:lnTo>
                  <a:pt x="452" y="1124"/>
                </a:lnTo>
                <a:lnTo>
                  <a:pt x="452" y="1123"/>
                </a:lnTo>
                <a:lnTo>
                  <a:pt x="453" y="1122"/>
                </a:lnTo>
                <a:lnTo>
                  <a:pt x="453" y="1119"/>
                </a:lnTo>
                <a:lnTo>
                  <a:pt x="453" y="1117"/>
                </a:lnTo>
                <a:close/>
                <a:moveTo>
                  <a:pt x="402" y="1122"/>
                </a:moveTo>
                <a:lnTo>
                  <a:pt x="405" y="1119"/>
                </a:lnTo>
                <a:lnTo>
                  <a:pt x="407" y="1113"/>
                </a:lnTo>
                <a:lnTo>
                  <a:pt x="407" y="1112"/>
                </a:lnTo>
                <a:lnTo>
                  <a:pt x="407" y="1109"/>
                </a:lnTo>
                <a:lnTo>
                  <a:pt x="408" y="1108"/>
                </a:lnTo>
                <a:lnTo>
                  <a:pt x="408" y="1106"/>
                </a:lnTo>
                <a:lnTo>
                  <a:pt x="408" y="1104"/>
                </a:lnTo>
                <a:lnTo>
                  <a:pt x="409" y="1104"/>
                </a:lnTo>
                <a:lnTo>
                  <a:pt x="409" y="1101"/>
                </a:lnTo>
                <a:lnTo>
                  <a:pt x="410" y="1097"/>
                </a:lnTo>
                <a:lnTo>
                  <a:pt x="410" y="1096"/>
                </a:lnTo>
                <a:lnTo>
                  <a:pt x="410" y="1094"/>
                </a:lnTo>
                <a:lnTo>
                  <a:pt x="411" y="1092"/>
                </a:lnTo>
                <a:lnTo>
                  <a:pt x="413" y="1087"/>
                </a:lnTo>
                <a:lnTo>
                  <a:pt x="414" y="1082"/>
                </a:lnTo>
                <a:lnTo>
                  <a:pt x="413" y="1082"/>
                </a:lnTo>
                <a:lnTo>
                  <a:pt x="411" y="1081"/>
                </a:lnTo>
                <a:lnTo>
                  <a:pt x="410" y="1081"/>
                </a:lnTo>
                <a:lnTo>
                  <a:pt x="408" y="1081"/>
                </a:lnTo>
                <a:lnTo>
                  <a:pt x="405" y="1080"/>
                </a:lnTo>
                <a:lnTo>
                  <a:pt x="404" y="1080"/>
                </a:lnTo>
                <a:lnTo>
                  <a:pt x="404" y="1079"/>
                </a:lnTo>
                <a:lnTo>
                  <a:pt x="402" y="1079"/>
                </a:lnTo>
                <a:lnTo>
                  <a:pt x="401" y="1079"/>
                </a:lnTo>
                <a:lnTo>
                  <a:pt x="400" y="1079"/>
                </a:lnTo>
                <a:lnTo>
                  <a:pt x="398" y="1081"/>
                </a:lnTo>
                <a:lnTo>
                  <a:pt x="397" y="1083"/>
                </a:lnTo>
                <a:lnTo>
                  <a:pt x="397" y="1085"/>
                </a:lnTo>
                <a:lnTo>
                  <a:pt x="394" y="1087"/>
                </a:lnTo>
                <a:lnTo>
                  <a:pt x="391" y="1087"/>
                </a:lnTo>
                <a:lnTo>
                  <a:pt x="393" y="1090"/>
                </a:lnTo>
                <a:lnTo>
                  <a:pt x="393" y="1091"/>
                </a:lnTo>
                <a:lnTo>
                  <a:pt x="394" y="1094"/>
                </a:lnTo>
                <a:lnTo>
                  <a:pt x="396" y="1096"/>
                </a:lnTo>
                <a:lnTo>
                  <a:pt x="396" y="1097"/>
                </a:lnTo>
                <a:lnTo>
                  <a:pt x="397" y="1098"/>
                </a:lnTo>
                <a:lnTo>
                  <a:pt x="397" y="1099"/>
                </a:lnTo>
                <a:lnTo>
                  <a:pt x="398" y="1102"/>
                </a:lnTo>
                <a:lnTo>
                  <a:pt x="398" y="1107"/>
                </a:lnTo>
                <a:lnTo>
                  <a:pt x="398" y="1113"/>
                </a:lnTo>
                <a:lnTo>
                  <a:pt x="398" y="1114"/>
                </a:lnTo>
                <a:lnTo>
                  <a:pt x="398" y="1116"/>
                </a:lnTo>
                <a:lnTo>
                  <a:pt x="398" y="1118"/>
                </a:lnTo>
                <a:lnTo>
                  <a:pt x="400" y="1121"/>
                </a:lnTo>
                <a:lnTo>
                  <a:pt x="401" y="1121"/>
                </a:lnTo>
                <a:lnTo>
                  <a:pt x="402" y="1122"/>
                </a:lnTo>
                <a:close/>
                <a:moveTo>
                  <a:pt x="432" y="1121"/>
                </a:moveTo>
                <a:lnTo>
                  <a:pt x="433" y="1117"/>
                </a:lnTo>
                <a:lnTo>
                  <a:pt x="434" y="1112"/>
                </a:lnTo>
                <a:lnTo>
                  <a:pt x="434" y="1109"/>
                </a:lnTo>
                <a:lnTo>
                  <a:pt x="435" y="1104"/>
                </a:lnTo>
                <a:lnTo>
                  <a:pt x="435" y="1101"/>
                </a:lnTo>
                <a:lnTo>
                  <a:pt x="426" y="1100"/>
                </a:lnTo>
                <a:lnTo>
                  <a:pt x="422" y="1099"/>
                </a:lnTo>
                <a:lnTo>
                  <a:pt x="419" y="1098"/>
                </a:lnTo>
                <a:lnTo>
                  <a:pt x="418" y="1098"/>
                </a:lnTo>
                <a:lnTo>
                  <a:pt x="413" y="1097"/>
                </a:lnTo>
                <a:lnTo>
                  <a:pt x="411" y="1098"/>
                </a:lnTo>
                <a:lnTo>
                  <a:pt x="411" y="1099"/>
                </a:lnTo>
                <a:lnTo>
                  <a:pt x="411" y="1101"/>
                </a:lnTo>
                <a:lnTo>
                  <a:pt x="414" y="1101"/>
                </a:lnTo>
                <a:lnTo>
                  <a:pt x="415" y="1102"/>
                </a:lnTo>
                <a:lnTo>
                  <a:pt x="416" y="1102"/>
                </a:lnTo>
                <a:lnTo>
                  <a:pt x="417" y="1102"/>
                </a:lnTo>
                <a:lnTo>
                  <a:pt x="418" y="1102"/>
                </a:lnTo>
                <a:lnTo>
                  <a:pt x="421" y="1102"/>
                </a:lnTo>
                <a:lnTo>
                  <a:pt x="421" y="1104"/>
                </a:lnTo>
                <a:lnTo>
                  <a:pt x="424" y="1105"/>
                </a:lnTo>
                <a:lnTo>
                  <a:pt x="425" y="1105"/>
                </a:lnTo>
                <a:lnTo>
                  <a:pt x="425" y="1107"/>
                </a:lnTo>
                <a:lnTo>
                  <a:pt x="425" y="1108"/>
                </a:lnTo>
                <a:lnTo>
                  <a:pt x="424" y="1109"/>
                </a:lnTo>
                <a:lnTo>
                  <a:pt x="424" y="1110"/>
                </a:lnTo>
                <a:lnTo>
                  <a:pt x="424" y="1115"/>
                </a:lnTo>
                <a:lnTo>
                  <a:pt x="423" y="1116"/>
                </a:lnTo>
                <a:lnTo>
                  <a:pt x="423" y="1119"/>
                </a:lnTo>
                <a:lnTo>
                  <a:pt x="427" y="1119"/>
                </a:lnTo>
                <a:lnTo>
                  <a:pt x="430" y="1121"/>
                </a:lnTo>
                <a:lnTo>
                  <a:pt x="432" y="1121"/>
                </a:lnTo>
                <a:close/>
                <a:moveTo>
                  <a:pt x="448" y="1114"/>
                </a:moveTo>
                <a:lnTo>
                  <a:pt x="449" y="1114"/>
                </a:lnTo>
                <a:lnTo>
                  <a:pt x="449" y="1113"/>
                </a:lnTo>
                <a:lnTo>
                  <a:pt x="449" y="1110"/>
                </a:lnTo>
                <a:lnTo>
                  <a:pt x="450" y="1108"/>
                </a:lnTo>
                <a:lnTo>
                  <a:pt x="450" y="1104"/>
                </a:lnTo>
                <a:lnTo>
                  <a:pt x="448" y="1104"/>
                </a:lnTo>
                <a:lnTo>
                  <a:pt x="447" y="1104"/>
                </a:lnTo>
                <a:lnTo>
                  <a:pt x="445" y="1104"/>
                </a:lnTo>
                <a:lnTo>
                  <a:pt x="445" y="1105"/>
                </a:lnTo>
                <a:lnTo>
                  <a:pt x="445" y="1107"/>
                </a:lnTo>
                <a:lnTo>
                  <a:pt x="445" y="1108"/>
                </a:lnTo>
                <a:lnTo>
                  <a:pt x="444" y="1109"/>
                </a:lnTo>
                <a:lnTo>
                  <a:pt x="444" y="1113"/>
                </a:lnTo>
                <a:lnTo>
                  <a:pt x="444" y="1114"/>
                </a:lnTo>
                <a:lnTo>
                  <a:pt x="448" y="1114"/>
                </a:lnTo>
                <a:close/>
                <a:moveTo>
                  <a:pt x="464" y="1100"/>
                </a:moveTo>
                <a:lnTo>
                  <a:pt x="464" y="1105"/>
                </a:lnTo>
                <a:lnTo>
                  <a:pt x="465" y="1105"/>
                </a:lnTo>
                <a:lnTo>
                  <a:pt x="470" y="1106"/>
                </a:lnTo>
                <a:lnTo>
                  <a:pt x="470" y="1102"/>
                </a:lnTo>
                <a:lnTo>
                  <a:pt x="470" y="1101"/>
                </a:lnTo>
                <a:lnTo>
                  <a:pt x="468" y="1101"/>
                </a:lnTo>
                <a:lnTo>
                  <a:pt x="464" y="1100"/>
                </a:lnTo>
                <a:close/>
                <a:moveTo>
                  <a:pt x="451" y="1105"/>
                </a:moveTo>
                <a:lnTo>
                  <a:pt x="451" y="1108"/>
                </a:lnTo>
                <a:lnTo>
                  <a:pt x="451" y="1110"/>
                </a:lnTo>
                <a:lnTo>
                  <a:pt x="450" y="1112"/>
                </a:lnTo>
                <a:lnTo>
                  <a:pt x="455" y="1112"/>
                </a:lnTo>
                <a:lnTo>
                  <a:pt x="457" y="1112"/>
                </a:lnTo>
                <a:lnTo>
                  <a:pt x="457" y="1109"/>
                </a:lnTo>
                <a:lnTo>
                  <a:pt x="458" y="1110"/>
                </a:lnTo>
                <a:lnTo>
                  <a:pt x="459" y="1110"/>
                </a:lnTo>
                <a:lnTo>
                  <a:pt x="460" y="1106"/>
                </a:lnTo>
                <a:lnTo>
                  <a:pt x="458" y="1106"/>
                </a:lnTo>
                <a:lnTo>
                  <a:pt x="455" y="1105"/>
                </a:lnTo>
                <a:lnTo>
                  <a:pt x="451" y="1105"/>
                </a:lnTo>
                <a:close/>
                <a:moveTo>
                  <a:pt x="63" y="1053"/>
                </a:moveTo>
                <a:lnTo>
                  <a:pt x="63" y="1039"/>
                </a:lnTo>
                <a:lnTo>
                  <a:pt x="68" y="1039"/>
                </a:lnTo>
                <a:lnTo>
                  <a:pt x="69" y="1039"/>
                </a:lnTo>
                <a:lnTo>
                  <a:pt x="70" y="1038"/>
                </a:lnTo>
                <a:lnTo>
                  <a:pt x="71" y="1037"/>
                </a:lnTo>
                <a:lnTo>
                  <a:pt x="73" y="1034"/>
                </a:lnTo>
                <a:lnTo>
                  <a:pt x="76" y="1032"/>
                </a:lnTo>
                <a:lnTo>
                  <a:pt x="78" y="1030"/>
                </a:lnTo>
                <a:lnTo>
                  <a:pt x="77" y="1030"/>
                </a:lnTo>
                <a:lnTo>
                  <a:pt x="77" y="1029"/>
                </a:lnTo>
                <a:lnTo>
                  <a:pt x="81" y="1025"/>
                </a:lnTo>
                <a:lnTo>
                  <a:pt x="92" y="1014"/>
                </a:lnTo>
                <a:lnTo>
                  <a:pt x="83" y="1006"/>
                </a:lnTo>
                <a:lnTo>
                  <a:pt x="67" y="991"/>
                </a:lnTo>
                <a:lnTo>
                  <a:pt x="62" y="988"/>
                </a:lnTo>
                <a:lnTo>
                  <a:pt x="62" y="989"/>
                </a:lnTo>
                <a:lnTo>
                  <a:pt x="68" y="994"/>
                </a:lnTo>
                <a:lnTo>
                  <a:pt x="75" y="999"/>
                </a:lnTo>
                <a:lnTo>
                  <a:pt x="73" y="999"/>
                </a:lnTo>
                <a:lnTo>
                  <a:pt x="69" y="1003"/>
                </a:lnTo>
                <a:lnTo>
                  <a:pt x="64" y="998"/>
                </a:lnTo>
                <a:lnTo>
                  <a:pt x="63" y="998"/>
                </a:lnTo>
                <a:lnTo>
                  <a:pt x="59" y="994"/>
                </a:lnTo>
                <a:lnTo>
                  <a:pt x="55" y="998"/>
                </a:lnTo>
                <a:lnTo>
                  <a:pt x="55" y="999"/>
                </a:lnTo>
                <a:lnTo>
                  <a:pt x="54" y="1000"/>
                </a:lnTo>
                <a:lnTo>
                  <a:pt x="53" y="1001"/>
                </a:lnTo>
                <a:lnTo>
                  <a:pt x="52" y="1003"/>
                </a:lnTo>
                <a:lnTo>
                  <a:pt x="52" y="1004"/>
                </a:lnTo>
                <a:lnTo>
                  <a:pt x="52" y="1005"/>
                </a:lnTo>
                <a:lnTo>
                  <a:pt x="47" y="1011"/>
                </a:lnTo>
                <a:lnTo>
                  <a:pt x="45" y="1014"/>
                </a:lnTo>
                <a:lnTo>
                  <a:pt x="39" y="1023"/>
                </a:lnTo>
                <a:lnTo>
                  <a:pt x="37" y="1025"/>
                </a:lnTo>
                <a:lnTo>
                  <a:pt x="37" y="1026"/>
                </a:lnTo>
                <a:lnTo>
                  <a:pt x="37" y="1029"/>
                </a:lnTo>
                <a:lnTo>
                  <a:pt x="39" y="1030"/>
                </a:lnTo>
                <a:lnTo>
                  <a:pt x="38" y="1032"/>
                </a:lnTo>
                <a:lnTo>
                  <a:pt x="39" y="1033"/>
                </a:lnTo>
                <a:lnTo>
                  <a:pt x="39" y="1032"/>
                </a:lnTo>
                <a:lnTo>
                  <a:pt x="41" y="1035"/>
                </a:lnTo>
                <a:lnTo>
                  <a:pt x="42" y="1037"/>
                </a:lnTo>
                <a:lnTo>
                  <a:pt x="43" y="1038"/>
                </a:lnTo>
                <a:lnTo>
                  <a:pt x="43" y="1039"/>
                </a:lnTo>
                <a:lnTo>
                  <a:pt x="44" y="1041"/>
                </a:lnTo>
                <a:lnTo>
                  <a:pt x="44" y="1042"/>
                </a:lnTo>
                <a:lnTo>
                  <a:pt x="46" y="1045"/>
                </a:lnTo>
                <a:lnTo>
                  <a:pt x="46" y="1046"/>
                </a:lnTo>
                <a:lnTo>
                  <a:pt x="46" y="1048"/>
                </a:lnTo>
                <a:lnTo>
                  <a:pt x="47" y="1049"/>
                </a:lnTo>
                <a:lnTo>
                  <a:pt x="47" y="1050"/>
                </a:lnTo>
                <a:lnTo>
                  <a:pt x="47" y="1051"/>
                </a:lnTo>
                <a:lnTo>
                  <a:pt x="50" y="1051"/>
                </a:lnTo>
                <a:lnTo>
                  <a:pt x="63" y="1053"/>
                </a:lnTo>
                <a:close/>
              </a:path>
            </a:pathLst>
          </a:custGeom>
          <a:solidFill>
            <a:srgbClr val="F5B90F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reeform 1515">
            <a:extLst>
              <a:ext uri="{FF2B5EF4-FFF2-40B4-BE49-F238E27FC236}">
                <a16:creationId xmlns:a16="http://schemas.microsoft.com/office/drawing/2014/main" id="{54B02B31-D1D6-E9F9-C66E-435ED465D989}"/>
              </a:ext>
            </a:extLst>
          </p:cNvPr>
          <p:cNvSpPr>
            <a:spLocks noEditPoints="1"/>
          </p:cNvSpPr>
          <p:nvPr/>
        </p:nvSpPr>
        <p:spPr bwMode="auto">
          <a:xfrm>
            <a:off x="4655830" y="1491630"/>
            <a:ext cx="4152819" cy="3024336"/>
          </a:xfrm>
          <a:custGeom>
            <a:avLst/>
            <a:gdLst>
              <a:gd name="T0" fmla="*/ 918 w 3036"/>
              <a:gd name="T1" fmla="*/ 2009 h 2211"/>
              <a:gd name="T2" fmla="*/ 1124 w 3036"/>
              <a:gd name="T3" fmla="*/ 1985 h 2211"/>
              <a:gd name="T4" fmla="*/ 891 w 3036"/>
              <a:gd name="T5" fmla="*/ 2059 h 2211"/>
              <a:gd name="T6" fmla="*/ 975 w 3036"/>
              <a:gd name="T7" fmla="*/ 2074 h 2211"/>
              <a:gd name="T8" fmla="*/ 731 w 3036"/>
              <a:gd name="T9" fmla="*/ 1678 h 2211"/>
              <a:gd name="T10" fmla="*/ 2169 w 3036"/>
              <a:gd name="T11" fmla="*/ 1585 h 2211"/>
              <a:gd name="T12" fmla="*/ 2997 w 3036"/>
              <a:gd name="T13" fmla="*/ 1578 h 2211"/>
              <a:gd name="T14" fmla="*/ 2752 w 3036"/>
              <a:gd name="T15" fmla="*/ 1353 h 2211"/>
              <a:gd name="T16" fmla="*/ 2663 w 3036"/>
              <a:gd name="T17" fmla="*/ 1053 h 2211"/>
              <a:gd name="T18" fmla="*/ 2124 w 3036"/>
              <a:gd name="T19" fmla="*/ 784 h 2211"/>
              <a:gd name="T20" fmla="*/ 354 w 3036"/>
              <a:gd name="T21" fmla="*/ 735 h 2211"/>
              <a:gd name="T22" fmla="*/ 2257 w 3036"/>
              <a:gd name="T23" fmla="*/ 655 h 2211"/>
              <a:gd name="T24" fmla="*/ 768 w 3036"/>
              <a:gd name="T25" fmla="*/ 1670 h 2211"/>
              <a:gd name="T26" fmla="*/ 804 w 3036"/>
              <a:gd name="T27" fmla="*/ 1505 h 2211"/>
              <a:gd name="T28" fmla="*/ 610 w 3036"/>
              <a:gd name="T29" fmla="*/ 1468 h 2211"/>
              <a:gd name="T30" fmla="*/ 347 w 3036"/>
              <a:gd name="T31" fmla="*/ 1309 h 2211"/>
              <a:gd name="T32" fmla="*/ 137 w 3036"/>
              <a:gd name="T33" fmla="*/ 1134 h 2211"/>
              <a:gd name="T34" fmla="*/ 152 w 3036"/>
              <a:gd name="T35" fmla="*/ 1032 h 2211"/>
              <a:gd name="T36" fmla="*/ 481 w 3036"/>
              <a:gd name="T37" fmla="*/ 987 h 2211"/>
              <a:gd name="T38" fmla="*/ 527 w 3036"/>
              <a:gd name="T39" fmla="*/ 1156 h 2211"/>
              <a:gd name="T40" fmla="*/ 722 w 3036"/>
              <a:gd name="T41" fmla="*/ 1060 h 2211"/>
              <a:gd name="T42" fmla="*/ 872 w 3036"/>
              <a:gd name="T43" fmla="*/ 839 h 2211"/>
              <a:gd name="T44" fmla="*/ 666 w 3036"/>
              <a:gd name="T45" fmla="*/ 818 h 2211"/>
              <a:gd name="T46" fmla="*/ 611 w 3036"/>
              <a:gd name="T47" fmla="*/ 600 h 2211"/>
              <a:gd name="T48" fmla="*/ 992 w 3036"/>
              <a:gd name="T49" fmla="*/ 408 h 2211"/>
              <a:gd name="T50" fmla="*/ 1616 w 3036"/>
              <a:gd name="T51" fmla="*/ 358 h 2211"/>
              <a:gd name="T52" fmla="*/ 1826 w 3036"/>
              <a:gd name="T53" fmla="*/ 247 h 2211"/>
              <a:gd name="T54" fmla="*/ 2354 w 3036"/>
              <a:gd name="T55" fmla="*/ 225 h 2211"/>
              <a:gd name="T56" fmla="*/ 2024 w 3036"/>
              <a:gd name="T57" fmla="*/ 480 h 2211"/>
              <a:gd name="T58" fmla="*/ 1794 w 3036"/>
              <a:gd name="T59" fmla="*/ 570 h 2211"/>
              <a:gd name="T60" fmla="*/ 2033 w 3036"/>
              <a:gd name="T61" fmla="*/ 642 h 2211"/>
              <a:gd name="T62" fmla="*/ 2124 w 3036"/>
              <a:gd name="T63" fmla="*/ 726 h 2211"/>
              <a:gd name="T64" fmla="*/ 2098 w 3036"/>
              <a:gd name="T65" fmla="*/ 963 h 2211"/>
              <a:gd name="T66" fmla="*/ 2242 w 3036"/>
              <a:gd name="T67" fmla="*/ 1039 h 2211"/>
              <a:gd name="T68" fmla="*/ 2176 w 3036"/>
              <a:gd name="T69" fmla="*/ 1243 h 2211"/>
              <a:gd name="T70" fmla="*/ 2186 w 3036"/>
              <a:gd name="T71" fmla="*/ 1438 h 2211"/>
              <a:gd name="T72" fmla="*/ 2463 w 3036"/>
              <a:gd name="T73" fmla="*/ 1117 h 2211"/>
              <a:gd name="T74" fmla="*/ 2705 w 3036"/>
              <a:gd name="T75" fmla="*/ 1394 h 2211"/>
              <a:gd name="T76" fmla="*/ 2669 w 3036"/>
              <a:gd name="T77" fmla="*/ 1478 h 2211"/>
              <a:gd name="T78" fmla="*/ 2488 w 3036"/>
              <a:gd name="T79" fmla="*/ 1512 h 2211"/>
              <a:gd name="T80" fmla="*/ 2164 w 3036"/>
              <a:gd name="T81" fmla="*/ 1767 h 2211"/>
              <a:gd name="T82" fmla="*/ 1842 w 3036"/>
              <a:gd name="T83" fmla="*/ 2029 h 2211"/>
              <a:gd name="T84" fmla="*/ 1588 w 3036"/>
              <a:gd name="T85" fmla="*/ 1971 h 2211"/>
              <a:gd name="T86" fmla="*/ 1566 w 3036"/>
              <a:gd name="T87" fmla="*/ 2106 h 2211"/>
              <a:gd name="T88" fmla="*/ 1419 w 3036"/>
              <a:gd name="T89" fmla="*/ 1941 h 2211"/>
              <a:gd name="T90" fmla="*/ 1115 w 3036"/>
              <a:gd name="T91" fmla="*/ 1763 h 2211"/>
              <a:gd name="T92" fmla="*/ 983 w 3036"/>
              <a:gd name="T93" fmla="*/ 1810 h 2211"/>
              <a:gd name="T94" fmla="*/ 852 w 3036"/>
              <a:gd name="T95" fmla="*/ 1849 h 2211"/>
              <a:gd name="T96" fmla="*/ 773 w 3036"/>
              <a:gd name="T97" fmla="*/ 1687 h 2211"/>
              <a:gd name="T98" fmla="*/ 1810 w 3036"/>
              <a:gd name="T99" fmla="*/ 1780 h 2211"/>
              <a:gd name="T100" fmla="*/ 1757 w 3036"/>
              <a:gd name="T101" fmla="*/ 1937 h 2211"/>
              <a:gd name="T102" fmla="*/ 1982 w 3036"/>
              <a:gd name="T103" fmla="*/ 1978 h 2211"/>
              <a:gd name="T104" fmla="*/ 2320 w 3036"/>
              <a:gd name="T105" fmla="*/ 1667 h 2211"/>
              <a:gd name="T106" fmla="*/ 2438 w 3036"/>
              <a:gd name="T107" fmla="*/ 1470 h 2211"/>
              <a:gd name="T108" fmla="*/ 2133 w 3036"/>
              <a:gd name="T109" fmla="*/ 1512 h 2211"/>
              <a:gd name="T110" fmla="*/ 1715 w 3036"/>
              <a:gd name="T111" fmla="*/ 1865 h 2211"/>
              <a:gd name="T112" fmla="*/ 2190 w 3036"/>
              <a:gd name="T113" fmla="*/ 1188 h 2211"/>
              <a:gd name="T114" fmla="*/ 2049 w 3036"/>
              <a:gd name="T115" fmla="*/ 963 h 2211"/>
              <a:gd name="T116" fmla="*/ 965 w 3036"/>
              <a:gd name="T117" fmla="*/ 615 h 2211"/>
              <a:gd name="T118" fmla="*/ 1381 w 3036"/>
              <a:gd name="T119" fmla="*/ 519 h 2211"/>
              <a:gd name="T120" fmla="*/ 1496 w 3036"/>
              <a:gd name="T121" fmla="*/ 476 h 2211"/>
              <a:gd name="T122" fmla="*/ 1671 w 3036"/>
              <a:gd name="T123" fmla="*/ 423 h 2211"/>
              <a:gd name="T124" fmla="*/ 548 w 3036"/>
              <a:gd name="T125" fmla="*/ 1177 h 2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36" h="2211">
                <a:moveTo>
                  <a:pt x="2286" y="2196"/>
                </a:moveTo>
                <a:lnTo>
                  <a:pt x="2286" y="2197"/>
                </a:lnTo>
                <a:lnTo>
                  <a:pt x="2285" y="2197"/>
                </a:lnTo>
                <a:lnTo>
                  <a:pt x="2279" y="2197"/>
                </a:lnTo>
                <a:lnTo>
                  <a:pt x="2275" y="2197"/>
                </a:lnTo>
                <a:lnTo>
                  <a:pt x="2271" y="2196"/>
                </a:lnTo>
                <a:lnTo>
                  <a:pt x="2271" y="2197"/>
                </a:lnTo>
                <a:lnTo>
                  <a:pt x="2270" y="2200"/>
                </a:lnTo>
                <a:lnTo>
                  <a:pt x="2270" y="2202"/>
                </a:lnTo>
                <a:lnTo>
                  <a:pt x="2270" y="2205"/>
                </a:lnTo>
                <a:lnTo>
                  <a:pt x="2270" y="2206"/>
                </a:lnTo>
                <a:lnTo>
                  <a:pt x="2253" y="2205"/>
                </a:lnTo>
                <a:lnTo>
                  <a:pt x="2250" y="2210"/>
                </a:lnTo>
                <a:lnTo>
                  <a:pt x="2250" y="2211"/>
                </a:lnTo>
                <a:lnTo>
                  <a:pt x="2248" y="2210"/>
                </a:lnTo>
                <a:lnTo>
                  <a:pt x="2248" y="2209"/>
                </a:lnTo>
                <a:lnTo>
                  <a:pt x="2246" y="2209"/>
                </a:lnTo>
                <a:lnTo>
                  <a:pt x="2249" y="2201"/>
                </a:lnTo>
                <a:lnTo>
                  <a:pt x="2252" y="2202"/>
                </a:lnTo>
                <a:lnTo>
                  <a:pt x="2254" y="2193"/>
                </a:lnTo>
                <a:lnTo>
                  <a:pt x="2258" y="2192"/>
                </a:lnTo>
                <a:lnTo>
                  <a:pt x="2257" y="2185"/>
                </a:lnTo>
                <a:lnTo>
                  <a:pt x="2258" y="2181"/>
                </a:lnTo>
                <a:lnTo>
                  <a:pt x="2259" y="2178"/>
                </a:lnTo>
                <a:lnTo>
                  <a:pt x="2261" y="2172"/>
                </a:lnTo>
                <a:lnTo>
                  <a:pt x="2253" y="2172"/>
                </a:lnTo>
                <a:lnTo>
                  <a:pt x="2253" y="2171"/>
                </a:lnTo>
                <a:lnTo>
                  <a:pt x="2261" y="2171"/>
                </a:lnTo>
                <a:lnTo>
                  <a:pt x="2267" y="2171"/>
                </a:lnTo>
                <a:lnTo>
                  <a:pt x="2273" y="2171"/>
                </a:lnTo>
                <a:lnTo>
                  <a:pt x="2274" y="2171"/>
                </a:lnTo>
                <a:lnTo>
                  <a:pt x="2277" y="2171"/>
                </a:lnTo>
                <a:lnTo>
                  <a:pt x="2283" y="2171"/>
                </a:lnTo>
                <a:lnTo>
                  <a:pt x="2287" y="2171"/>
                </a:lnTo>
                <a:lnTo>
                  <a:pt x="2287" y="2175"/>
                </a:lnTo>
                <a:lnTo>
                  <a:pt x="2287" y="2176"/>
                </a:lnTo>
                <a:lnTo>
                  <a:pt x="2287" y="2179"/>
                </a:lnTo>
                <a:lnTo>
                  <a:pt x="2287" y="2181"/>
                </a:lnTo>
                <a:lnTo>
                  <a:pt x="2286" y="2185"/>
                </a:lnTo>
                <a:lnTo>
                  <a:pt x="2286" y="2188"/>
                </a:lnTo>
                <a:lnTo>
                  <a:pt x="2286" y="2192"/>
                </a:lnTo>
                <a:lnTo>
                  <a:pt x="2286" y="2195"/>
                </a:lnTo>
                <a:lnTo>
                  <a:pt x="2286" y="2196"/>
                </a:lnTo>
                <a:close/>
                <a:moveTo>
                  <a:pt x="927" y="2104"/>
                </a:moveTo>
                <a:lnTo>
                  <a:pt x="921" y="2106"/>
                </a:lnTo>
                <a:lnTo>
                  <a:pt x="920" y="2105"/>
                </a:lnTo>
                <a:lnTo>
                  <a:pt x="920" y="2104"/>
                </a:lnTo>
                <a:lnTo>
                  <a:pt x="920" y="2103"/>
                </a:lnTo>
                <a:lnTo>
                  <a:pt x="924" y="2100"/>
                </a:lnTo>
                <a:lnTo>
                  <a:pt x="927" y="2104"/>
                </a:lnTo>
                <a:close/>
                <a:moveTo>
                  <a:pt x="1390" y="2100"/>
                </a:moveTo>
                <a:lnTo>
                  <a:pt x="1390" y="2101"/>
                </a:lnTo>
                <a:lnTo>
                  <a:pt x="1388" y="2101"/>
                </a:lnTo>
                <a:lnTo>
                  <a:pt x="1386" y="2103"/>
                </a:lnTo>
                <a:lnTo>
                  <a:pt x="1386" y="2096"/>
                </a:lnTo>
                <a:lnTo>
                  <a:pt x="1390" y="2095"/>
                </a:lnTo>
                <a:lnTo>
                  <a:pt x="1390" y="2096"/>
                </a:lnTo>
                <a:lnTo>
                  <a:pt x="1390" y="2097"/>
                </a:lnTo>
                <a:lnTo>
                  <a:pt x="1390" y="2099"/>
                </a:lnTo>
                <a:lnTo>
                  <a:pt x="1390" y="2100"/>
                </a:lnTo>
                <a:close/>
                <a:moveTo>
                  <a:pt x="1602" y="2087"/>
                </a:moveTo>
                <a:lnTo>
                  <a:pt x="1602" y="2089"/>
                </a:lnTo>
                <a:lnTo>
                  <a:pt x="1599" y="2089"/>
                </a:lnTo>
                <a:lnTo>
                  <a:pt x="1599" y="2091"/>
                </a:lnTo>
                <a:lnTo>
                  <a:pt x="1595" y="2089"/>
                </a:lnTo>
                <a:lnTo>
                  <a:pt x="1594" y="2085"/>
                </a:lnTo>
                <a:lnTo>
                  <a:pt x="1598" y="2086"/>
                </a:lnTo>
                <a:lnTo>
                  <a:pt x="1599" y="2087"/>
                </a:lnTo>
                <a:lnTo>
                  <a:pt x="1602" y="2087"/>
                </a:lnTo>
                <a:close/>
                <a:moveTo>
                  <a:pt x="924" y="2091"/>
                </a:moveTo>
                <a:lnTo>
                  <a:pt x="923" y="2095"/>
                </a:lnTo>
                <a:lnTo>
                  <a:pt x="922" y="2095"/>
                </a:lnTo>
                <a:lnTo>
                  <a:pt x="921" y="2096"/>
                </a:lnTo>
                <a:lnTo>
                  <a:pt x="921" y="2094"/>
                </a:lnTo>
                <a:lnTo>
                  <a:pt x="920" y="2093"/>
                </a:lnTo>
                <a:lnTo>
                  <a:pt x="921" y="2089"/>
                </a:lnTo>
                <a:lnTo>
                  <a:pt x="921" y="2088"/>
                </a:lnTo>
                <a:lnTo>
                  <a:pt x="921" y="2087"/>
                </a:lnTo>
                <a:lnTo>
                  <a:pt x="921" y="2084"/>
                </a:lnTo>
                <a:lnTo>
                  <a:pt x="922" y="2084"/>
                </a:lnTo>
                <a:lnTo>
                  <a:pt x="924" y="2086"/>
                </a:lnTo>
                <a:lnTo>
                  <a:pt x="925" y="2088"/>
                </a:lnTo>
                <a:lnTo>
                  <a:pt x="924" y="2091"/>
                </a:lnTo>
                <a:close/>
                <a:moveTo>
                  <a:pt x="924" y="2062"/>
                </a:moveTo>
                <a:lnTo>
                  <a:pt x="924" y="2067"/>
                </a:lnTo>
                <a:lnTo>
                  <a:pt x="918" y="2066"/>
                </a:lnTo>
                <a:lnTo>
                  <a:pt x="918" y="2064"/>
                </a:lnTo>
                <a:lnTo>
                  <a:pt x="918" y="2062"/>
                </a:lnTo>
                <a:lnTo>
                  <a:pt x="924" y="2062"/>
                </a:lnTo>
                <a:close/>
                <a:moveTo>
                  <a:pt x="1660" y="2102"/>
                </a:moveTo>
                <a:lnTo>
                  <a:pt x="1656" y="2105"/>
                </a:lnTo>
                <a:lnTo>
                  <a:pt x="1647" y="2104"/>
                </a:lnTo>
                <a:lnTo>
                  <a:pt x="1645" y="2104"/>
                </a:lnTo>
                <a:lnTo>
                  <a:pt x="1634" y="2104"/>
                </a:lnTo>
                <a:lnTo>
                  <a:pt x="1626" y="2104"/>
                </a:lnTo>
                <a:lnTo>
                  <a:pt x="1620" y="2104"/>
                </a:lnTo>
                <a:lnTo>
                  <a:pt x="1614" y="2103"/>
                </a:lnTo>
                <a:lnTo>
                  <a:pt x="1614" y="2099"/>
                </a:lnTo>
                <a:lnTo>
                  <a:pt x="1614" y="2076"/>
                </a:lnTo>
                <a:lnTo>
                  <a:pt x="1614" y="2062"/>
                </a:lnTo>
                <a:lnTo>
                  <a:pt x="1615" y="2059"/>
                </a:lnTo>
                <a:lnTo>
                  <a:pt x="1615" y="2055"/>
                </a:lnTo>
                <a:lnTo>
                  <a:pt x="1615" y="2052"/>
                </a:lnTo>
                <a:lnTo>
                  <a:pt x="1615" y="2045"/>
                </a:lnTo>
                <a:lnTo>
                  <a:pt x="1615" y="2044"/>
                </a:lnTo>
                <a:lnTo>
                  <a:pt x="1636" y="2049"/>
                </a:lnTo>
                <a:lnTo>
                  <a:pt x="1651" y="2051"/>
                </a:lnTo>
                <a:lnTo>
                  <a:pt x="1659" y="2053"/>
                </a:lnTo>
                <a:lnTo>
                  <a:pt x="1662" y="2053"/>
                </a:lnTo>
                <a:lnTo>
                  <a:pt x="1665" y="2054"/>
                </a:lnTo>
                <a:lnTo>
                  <a:pt x="1667" y="2054"/>
                </a:lnTo>
                <a:lnTo>
                  <a:pt x="1670" y="2055"/>
                </a:lnTo>
                <a:lnTo>
                  <a:pt x="1673" y="2060"/>
                </a:lnTo>
                <a:lnTo>
                  <a:pt x="1671" y="2071"/>
                </a:lnTo>
                <a:lnTo>
                  <a:pt x="1673" y="2071"/>
                </a:lnTo>
                <a:lnTo>
                  <a:pt x="1673" y="2075"/>
                </a:lnTo>
                <a:lnTo>
                  <a:pt x="1671" y="2082"/>
                </a:lnTo>
                <a:lnTo>
                  <a:pt x="1671" y="2083"/>
                </a:lnTo>
                <a:lnTo>
                  <a:pt x="1670" y="2085"/>
                </a:lnTo>
                <a:lnTo>
                  <a:pt x="1670" y="2086"/>
                </a:lnTo>
                <a:lnTo>
                  <a:pt x="1670" y="2087"/>
                </a:lnTo>
                <a:lnTo>
                  <a:pt x="1669" y="2087"/>
                </a:lnTo>
                <a:lnTo>
                  <a:pt x="1669" y="2088"/>
                </a:lnTo>
                <a:lnTo>
                  <a:pt x="1668" y="2091"/>
                </a:lnTo>
                <a:lnTo>
                  <a:pt x="1668" y="2092"/>
                </a:lnTo>
                <a:lnTo>
                  <a:pt x="1667" y="2093"/>
                </a:lnTo>
                <a:lnTo>
                  <a:pt x="1667" y="2094"/>
                </a:lnTo>
                <a:lnTo>
                  <a:pt x="1666" y="2095"/>
                </a:lnTo>
                <a:lnTo>
                  <a:pt x="1665" y="2096"/>
                </a:lnTo>
                <a:lnTo>
                  <a:pt x="1664" y="2099"/>
                </a:lnTo>
                <a:lnTo>
                  <a:pt x="1662" y="2100"/>
                </a:lnTo>
                <a:lnTo>
                  <a:pt x="1661" y="2100"/>
                </a:lnTo>
                <a:lnTo>
                  <a:pt x="1660" y="2102"/>
                </a:lnTo>
                <a:close/>
                <a:moveTo>
                  <a:pt x="1577" y="2038"/>
                </a:moveTo>
                <a:lnTo>
                  <a:pt x="1578" y="2042"/>
                </a:lnTo>
                <a:lnTo>
                  <a:pt x="1577" y="2042"/>
                </a:lnTo>
                <a:lnTo>
                  <a:pt x="1576" y="2042"/>
                </a:lnTo>
                <a:lnTo>
                  <a:pt x="1576" y="2038"/>
                </a:lnTo>
                <a:lnTo>
                  <a:pt x="1575" y="2038"/>
                </a:lnTo>
                <a:lnTo>
                  <a:pt x="1573" y="2040"/>
                </a:lnTo>
                <a:lnTo>
                  <a:pt x="1572" y="2040"/>
                </a:lnTo>
                <a:lnTo>
                  <a:pt x="1572" y="2038"/>
                </a:lnTo>
                <a:lnTo>
                  <a:pt x="1581" y="2035"/>
                </a:lnTo>
                <a:lnTo>
                  <a:pt x="1581" y="2036"/>
                </a:lnTo>
                <a:lnTo>
                  <a:pt x="1581" y="2037"/>
                </a:lnTo>
                <a:lnTo>
                  <a:pt x="1580" y="2037"/>
                </a:lnTo>
                <a:lnTo>
                  <a:pt x="1580" y="2038"/>
                </a:lnTo>
                <a:lnTo>
                  <a:pt x="1577" y="2038"/>
                </a:lnTo>
                <a:close/>
                <a:moveTo>
                  <a:pt x="1567" y="2017"/>
                </a:moveTo>
                <a:lnTo>
                  <a:pt x="1567" y="2018"/>
                </a:lnTo>
                <a:lnTo>
                  <a:pt x="1566" y="2018"/>
                </a:lnTo>
                <a:lnTo>
                  <a:pt x="1561" y="2018"/>
                </a:lnTo>
                <a:lnTo>
                  <a:pt x="1558" y="2018"/>
                </a:lnTo>
                <a:lnTo>
                  <a:pt x="1550" y="2018"/>
                </a:lnTo>
                <a:lnTo>
                  <a:pt x="1550" y="2012"/>
                </a:lnTo>
                <a:lnTo>
                  <a:pt x="1551" y="2011"/>
                </a:lnTo>
                <a:lnTo>
                  <a:pt x="1551" y="2004"/>
                </a:lnTo>
                <a:lnTo>
                  <a:pt x="1567" y="2005"/>
                </a:lnTo>
                <a:lnTo>
                  <a:pt x="1567" y="2009"/>
                </a:lnTo>
                <a:lnTo>
                  <a:pt x="1567" y="2011"/>
                </a:lnTo>
                <a:lnTo>
                  <a:pt x="1567" y="2017"/>
                </a:lnTo>
                <a:close/>
                <a:moveTo>
                  <a:pt x="1601" y="1990"/>
                </a:moveTo>
                <a:lnTo>
                  <a:pt x="1603" y="1990"/>
                </a:lnTo>
                <a:lnTo>
                  <a:pt x="1606" y="1990"/>
                </a:lnTo>
                <a:lnTo>
                  <a:pt x="1606" y="2019"/>
                </a:lnTo>
                <a:lnTo>
                  <a:pt x="1601" y="2019"/>
                </a:lnTo>
                <a:lnTo>
                  <a:pt x="1601" y="2017"/>
                </a:lnTo>
                <a:lnTo>
                  <a:pt x="1599" y="2016"/>
                </a:lnTo>
                <a:lnTo>
                  <a:pt x="1599" y="2019"/>
                </a:lnTo>
                <a:lnTo>
                  <a:pt x="1597" y="2019"/>
                </a:lnTo>
                <a:lnTo>
                  <a:pt x="1595" y="2012"/>
                </a:lnTo>
                <a:lnTo>
                  <a:pt x="1589" y="2012"/>
                </a:lnTo>
                <a:lnTo>
                  <a:pt x="1589" y="2011"/>
                </a:lnTo>
                <a:lnTo>
                  <a:pt x="1589" y="2010"/>
                </a:lnTo>
                <a:lnTo>
                  <a:pt x="1595" y="2010"/>
                </a:lnTo>
                <a:lnTo>
                  <a:pt x="1595" y="2007"/>
                </a:lnTo>
                <a:lnTo>
                  <a:pt x="1595" y="2004"/>
                </a:lnTo>
                <a:lnTo>
                  <a:pt x="1595" y="2002"/>
                </a:lnTo>
                <a:lnTo>
                  <a:pt x="1588" y="2003"/>
                </a:lnTo>
                <a:lnTo>
                  <a:pt x="1586" y="2004"/>
                </a:lnTo>
                <a:lnTo>
                  <a:pt x="1577" y="2004"/>
                </a:lnTo>
                <a:lnTo>
                  <a:pt x="1581" y="2001"/>
                </a:lnTo>
                <a:lnTo>
                  <a:pt x="1582" y="2001"/>
                </a:lnTo>
                <a:lnTo>
                  <a:pt x="1583" y="2001"/>
                </a:lnTo>
                <a:lnTo>
                  <a:pt x="1585" y="2000"/>
                </a:lnTo>
                <a:lnTo>
                  <a:pt x="1586" y="1999"/>
                </a:lnTo>
                <a:lnTo>
                  <a:pt x="1595" y="1998"/>
                </a:lnTo>
                <a:lnTo>
                  <a:pt x="1595" y="1996"/>
                </a:lnTo>
                <a:lnTo>
                  <a:pt x="1595" y="1990"/>
                </a:lnTo>
                <a:lnTo>
                  <a:pt x="1597" y="1990"/>
                </a:lnTo>
                <a:lnTo>
                  <a:pt x="1599" y="1990"/>
                </a:lnTo>
                <a:lnTo>
                  <a:pt x="1601" y="1990"/>
                </a:lnTo>
                <a:close/>
                <a:moveTo>
                  <a:pt x="913" y="1967"/>
                </a:moveTo>
                <a:lnTo>
                  <a:pt x="909" y="1970"/>
                </a:lnTo>
                <a:lnTo>
                  <a:pt x="908" y="1970"/>
                </a:lnTo>
                <a:lnTo>
                  <a:pt x="908" y="1969"/>
                </a:lnTo>
                <a:lnTo>
                  <a:pt x="906" y="1964"/>
                </a:lnTo>
                <a:lnTo>
                  <a:pt x="907" y="1964"/>
                </a:lnTo>
                <a:lnTo>
                  <a:pt x="907" y="1962"/>
                </a:lnTo>
                <a:lnTo>
                  <a:pt x="913" y="1967"/>
                </a:lnTo>
                <a:close/>
                <a:moveTo>
                  <a:pt x="1710" y="1928"/>
                </a:moveTo>
                <a:lnTo>
                  <a:pt x="1703" y="1928"/>
                </a:lnTo>
                <a:lnTo>
                  <a:pt x="1703" y="1924"/>
                </a:lnTo>
                <a:lnTo>
                  <a:pt x="1710" y="1923"/>
                </a:lnTo>
                <a:lnTo>
                  <a:pt x="1710" y="1928"/>
                </a:lnTo>
                <a:close/>
                <a:moveTo>
                  <a:pt x="870" y="1926"/>
                </a:moveTo>
                <a:lnTo>
                  <a:pt x="871" y="1928"/>
                </a:lnTo>
                <a:lnTo>
                  <a:pt x="874" y="1927"/>
                </a:lnTo>
                <a:lnTo>
                  <a:pt x="874" y="1928"/>
                </a:lnTo>
                <a:lnTo>
                  <a:pt x="874" y="1932"/>
                </a:lnTo>
                <a:lnTo>
                  <a:pt x="874" y="1936"/>
                </a:lnTo>
                <a:lnTo>
                  <a:pt x="874" y="1937"/>
                </a:lnTo>
                <a:lnTo>
                  <a:pt x="874" y="1941"/>
                </a:lnTo>
                <a:lnTo>
                  <a:pt x="874" y="1943"/>
                </a:lnTo>
                <a:lnTo>
                  <a:pt x="874" y="1945"/>
                </a:lnTo>
                <a:lnTo>
                  <a:pt x="874" y="1947"/>
                </a:lnTo>
                <a:lnTo>
                  <a:pt x="871" y="1947"/>
                </a:lnTo>
                <a:lnTo>
                  <a:pt x="867" y="1954"/>
                </a:lnTo>
                <a:lnTo>
                  <a:pt x="863" y="1962"/>
                </a:lnTo>
                <a:lnTo>
                  <a:pt x="864" y="1964"/>
                </a:lnTo>
                <a:lnTo>
                  <a:pt x="865" y="1964"/>
                </a:lnTo>
                <a:lnTo>
                  <a:pt x="869" y="1966"/>
                </a:lnTo>
                <a:lnTo>
                  <a:pt x="870" y="1967"/>
                </a:lnTo>
                <a:lnTo>
                  <a:pt x="874" y="1969"/>
                </a:lnTo>
                <a:lnTo>
                  <a:pt x="878" y="1970"/>
                </a:lnTo>
                <a:lnTo>
                  <a:pt x="880" y="1973"/>
                </a:lnTo>
                <a:lnTo>
                  <a:pt x="883" y="1974"/>
                </a:lnTo>
                <a:lnTo>
                  <a:pt x="884" y="1974"/>
                </a:lnTo>
                <a:lnTo>
                  <a:pt x="887" y="1976"/>
                </a:lnTo>
                <a:lnTo>
                  <a:pt x="889" y="1976"/>
                </a:lnTo>
                <a:lnTo>
                  <a:pt x="890" y="1977"/>
                </a:lnTo>
                <a:lnTo>
                  <a:pt x="888" y="1979"/>
                </a:lnTo>
                <a:lnTo>
                  <a:pt x="886" y="1982"/>
                </a:lnTo>
                <a:lnTo>
                  <a:pt x="883" y="1985"/>
                </a:lnTo>
                <a:lnTo>
                  <a:pt x="881" y="1988"/>
                </a:lnTo>
                <a:lnTo>
                  <a:pt x="881" y="1990"/>
                </a:lnTo>
                <a:lnTo>
                  <a:pt x="882" y="1990"/>
                </a:lnTo>
                <a:lnTo>
                  <a:pt x="883" y="1991"/>
                </a:lnTo>
                <a:lnTo>
                  <a:pt x="886" y="1993"/>
                </a:lnTo>
                <a:lnTo>
                  <a:pt x="887" y="1993"/>
                </a:lnTo>
                <a:lnTo>
                  <a:pt x="888" y="1993"/>
                </a:lnTo>
                <a:lnTo>
                  <a:pt x="889" y="1994"/>
                </a:lnTo>
                <a:lnTo>
                  <a:pt x="890" y="1995"/>
                </a:lnTo>
                <a:lnTo>
                  <a:pt x="892" y="1996"/>
                </a:lnTo>
                <a:lnTo>
                  <a:pt x="893" y="1998"/>
                </a:lnTo>
                <a:lnTo>
                  <a:pt x="898" y="1998"/>
                </a:lnTo>
                <a:lnTo>
                  <a:pt x="903" y="1998"/>
                </a:lnTo>
                <a:lnTo>
                  <a:pt x="907" y="1999"/>
                </a:lnTo>
                <a:lnTo>
                  <a:pt x="908" y="2000"/>
                </a:lnTo>
                <a:lnTo>
                  <a:pt x="908" y="2001"/>
                </a:lnTo>
                <a:lnTo>
                  <a:pt x="909" y="2002"/>
                </a:lnTo>
                <a:lnTo>
                  <a:pt x="914" y="2003"/>
                </a:lnTo>
                <a:lnTo>
                  <a:pt x="915" y="2003"/>
                </a:lnTo>
                <a:lnTo>
                  <a:pt x="917" y="2002"/>
                </a:lnTo>
                <a:lnTo>
                  <a:pt x="918" y="2002"/>
                </a:lnTo>
                <a:lnTo>
                  <a:pt x="918" y="2007"/>
                </a:lnTo>
                <a:lnTo>
                  <a:pt x="918" y="2008"/>
                </a:lnTo>
                <a:lnTo>
                  <a:pt x="918" y="2009"/>
                </a:lnTo>
                <a:lnTo>
                  <a:pt x="918" y="2010"/>
                </a:lnTo>
                <a:lnTo>
                  <a:pt x="920" y="2013"/>
                </a:lnTo>
                <a:lnTo>
                  <a:pt x="920" y="2015"/>
                </a:lnTo>
                <a:lnTo>
                  <a:pt x="920" y="2019"/>
                </a:lnTo>
                <a:lnTo>
                  <a:pt x="920" y="2024"/>
                </a:lnTo>
                <a:lnTo>
                  <a:pt x="920" y="2025"/>
                </a:lnTo>
                <a:lnTo>
                  <a:pt x="926" y="2025"/>
                </a:lnTo>
                <a:lnTo>
                  <a:pt x="927" y="2025"/>
                </a:lnTo>
                <a:lnTo>
                  <a:pt x="929" y="2025"/>
                </a:lnTo>
                <a:lnTo>
                  <a:pt x="931" y="2025"/>
                </a:lnTo>
                <a:lnTo>
                  <a:pt x="932" y="2025"/>
                </a:lnTo>
                <a:lnTo>
                  <a:pt x="933" y="2026"/>
                </a:lnTo>
                <a:lnTo>
                  <a:pt x="935" y="2026"/>
                </a:lnTo>
                <a:lnTo>
                  <a:pt x="937" y="2026"/>
                </a:lnTo>
                <a:lnTo>
                  <a:pt x="938" y="2026"/>
                </a:lnTo>
                <a:lnTo>
                  <a:pt x="939" y="2026"/>
                </a:lnTo>
                <a:lnTo>
                  <a:pt x="939" y="2027"/>
                </a:lnTo>
                <a:lnTo>
                  <a:pt x="939" y="2028"/>
                </a:lnTo>
                <a:lnTo>
                  <a:pt x="939" y="2029"/>
                </a:lnTo>
                <a:lnTo>
                  <a:pt x="939" y="2030"/>
                </a:lnTo>
                <a:lnTo>
                  <a:pt x="938" y="2033"/>
                </a:lnTo>
                <a:lnTo>
                  <a:pt x="944" y="2035"/>
                </a:lnTo>
                <a:lnTo>
                  <a:pt x="944" y="2034"/>
                </a:lnTo>
                <a:lnTo>
                  <a:pt x="944" y="2032"/>
                </a:lnTo>
                <a:lnTo>
                  <a:pt x="944" y="2029"/>
                </a:lnTo>
                <a:lnTo>
                  <a:pt x="946" y="2027"/>
                </a:lnTo>
                <a:lnTo>
                  <a:pt x="946" y="2026"/>
                </a:lnTo>
                <a:lnTo>
                  <a:pt x="947" y="2024"/>
                </a:lnTo>
                <a:lnTo>
                  <a:pt x="947" y="2023"/>
                </a:lnTo>
                <a:lnTo>
                  <a:pt x="948" y="2021"/>
                </a:lnTo>
                <a:lnTo>
                  <a:pt x="948" y="2020"/>
                </a:lnTo>
                <a:lnTo>
                  <a:pt x="942" y="2018"/>
                </a:lnTo>
                <a:lnTo>
                  <a:pt x="942" y="2017"/>
                </a:lnTo>
                <a:lnTo>
                  <a:pt x="943" y="2015"/>
                </a:lnTo>
                <a:lnTo>
                  <a:pt x="948" y="2017"/>
                </a:lnTo>
                <a:lnTo>
                  <a:pt x="948" y="2016"/>
                </a:lnTo>
                <a:lnTo>
                  <a:pt x="949" y="2016"/>
                </a:lnTo>
                <a:lnTo>
                  <a:pt x="949" y="2013"/>
                </a:lnTo>
                <a:lnTo>
                  <a:pt x="950" y="2010"/>
                </a:lnTo>
                <a:lnTo>
                  <a:pt x="950" y="2009"/>
                </a:lnTo>
                <a:lnTo>
                  <a:pt x="951" y="2007"/>
                </a:lnTo>
                <a:lnTo>
                  <a:pt x="951" y="2005"/>
                </a:lnTo>
                <a:lnTo>
                  <a:pt x="955" y="2007"/>
                </a:lnTo>
                <a:lnTo>
                  <a:pt x="959" y="2008"/>
                </a:lnTo>
                <a:lnTo>
                  <a:pt x="963" y="2009"/>
                </a:lnTo>
                <a:lnTo>
                  <a:pt x="964" y="2010"/>
                </a:lnTo>
                <a:lnTo>
                  <a:pt x="964" y="2003"/>
                </a:lnTo>
                <a:lnTo>
                  <a:pt x="964" y="1999"/>
                </a:lnTo>
                <a:lnTo>
                  <a:pt x="964" y="1996"/>
                </a:lnTo>
                <a:lnTo>
                  <a:pt x="966" y="1994"/>
                </a:lnTo>
                <a:lnTo>
                  <a:pt x="968" y="1994"/>
                </a:lnTo>
                <a:lnTo>
                  <a:pt x="968" y="1995"/>
                </a:lnTo>
                <a:lnTo>
                  <a:pt x="968" y="1996"/>
                </a:lnTo>
                <a:lnTo>
                  <a:pt x="969" y="1999"/>
                </a:lnTo>
                <a:lnTo>
                  <a:pt x="972" y="2002"/>
                </a:lnTo>
                <a:lnTo>
                  <a:pt x="972" y="2003"/>
                </a:lnTo>
                <a:lnTo>
                  <a:pt x="980" y="2004"/>
                </a:lnTo>
                <a:lnTo>
                  <a:pt x="982" y="2009"/>
                </a:lnTo>
                <a:lnTo>
                  <a:pt x="974" y="2009"/>
                </a:lnTo>
                <a:lnTo>
                  <a:pt x="975" y="2012"/>
                </a:lnTo>
                <a:lnTo>
                  <a:pt x="976" y="2020"/>
                </a:lnTo>
                <a:lnTo>
                  <a:pt x="981" y="2021"/>
                </a:lnTo>
                <a:lnTo>
                  <a:pt x="984" y="2023"/>
                </a:lnTo>
                <a:lnTo>
                  <a:pt x="985" y="2023"/>
                </a:lnTo>
                <a:lnTo>
                  <a:pt x="986" y="2020"/>
                </a:lnTo>
                <a:lnTo>
                  <a:pt x="986" y="2019"/>
                </a:lnTo>
                <a:lnTo>
                  <a:pt x="983" y="2015"/>
                </a:lnTo>
                <a:lnTo>
                  <a:pt x="983" y="2013"/>
                </a:lnTo>
                <a:lnTo>
                  <a:pt x="982" y="2010"/>
                </a:lnTo>
                <a:lnTo>
                  <a:pt x="982" y="2009"/>
                </a:lnTo>
                <a:lnTo>
                  <a:pt x="982" y="2005"/>
                </a:lnTo>
                <a:lnTo>
                  <a:pt x="982" y="2004"/>
                </a:lnTo>
                <a:lnTo>
                  <a:pt x="982" y="2001"/>
                </a:lnTo>
                <a:lnTo>
                  <a:pt x="982" y="2000"/>
                </a:lnTo>
                <a:lnTo>
                  <a:pt x="983" y="1994"/>
                </a:lnTo>
                <a:lnTo>
                  <a:pt x="984" y="1993"/>
                </a:lnTo>
                <a:lnTo>
                  <a:pt x="985" y="1990"/>
                </a:lnTo>
                <a:lnTo>
                  <a:pt x="984" y="1990"/>
                </a:lnTo>
                <a:lnTo>
                  <a:pt x="982" y="1988"/>
                </a:lnTo>
                <a:lnTo>
                  <a:pt x="982" y="1987"/>
                </a:lnTo>
                <a:lnTo>
                  <a:pt x="981" y="1986"/>
                </a:lnTo>
                <a:lnTo>
                  <a:pt x="983" y="1982"/>
                </a:lnTo>
                <a:lnTo>
                  <a:pt x="984" y="1978"/>
                </a:lnTo>
                <a:lnTo>
                  <a:pt x="983" y="1978"/>
                </a:lnTo>
                <a:lnTo>
                  <a:pt x="983" y="1976"/>
                </a:lnTo>
                <a:lnTo>
                  <a:pt x="986" y="1971"/>
                </a:lnTo>
                <a:lnTo>
                  <a:pt x="988" y="1971"/>
                </a:lnTo>
                <a:lnTo>
                  <a:pt x="993" y="1966"/>
                </a:lnTo>
                <a:lnTo>
                  <a:pt x="994" y="1966"/>
                </a:lnTo>
                <a:lnTo>
                  <a:pt x="997" y="1967"/>
                </a:lnTo>
                <a:lnTo>
                  <a:pt x="997" y="1964"/>
                </a:lnTo>
                <a:lnTo>
                  <a:pt x="996" y="1962"/>
                </a:lnTo>
                <a:lnTo>
                  <a:pt x="996" y="1961"/>
                </a:lnTo>
                <a:lnTo>
                  <a:pt x="996" y="1960"/>
                </a:lnTo>
                <a:lnTo>
                  <a:pt x="994" y="1958"/>
                </a:lnTo>
                <a:lnTo>
                  <a:pt x="994" y="1957"/>
                </a:lnTo>
                <a:lnTo>
                  <a:pt x="993" y="1951"/>
                </a:lnTo>
                <a:lnTo>
                  <a:pt x="992" y="1947"/>
                </a:lnTo>
                <a:lnTo>
                  <a:pt x="994" y="1943"/>
                </a:lnTo>
                <a:lnTo>
                  <a:pt x="997" y="1940"/>
                </a:lnTo>
                <a:lnTo>
                  <a:pt x="999" y="1939"/>
                </a:lnTo>
                <a:lnTo>
                  <a:pt x="1000" y="1936"/>
                </a:lnTo>
                <a:lnTo>
                  <a:pt x="1005" y="1936"/>
                </a:lnTo>
                <a:lnTo>
                  <a:pt x="1007" y="1936"/>
                </a:lnTo>
                <a:lnTo>
                  <a:pt x="1010" y="1935"/>
                </a:lnTo>
                <a:lnTo>
                  <a:pt x="1011" y="1935"/>
                </a:lnTo>
                <a:lnTo>
                  <a:pt x="1013" y="1934"/>
                </a:lnTo>
                <a:lnTo>
                  <a:pt x="1014" y="1934"/>
                </a:lnTo>
                <a:lnTo>
                  <a:pt x="1015" y="1934"/>
                </a:lnTo>
                <a:lnTo>
                  <a:pt x="1017" y="1933"/>
                </a:lnTo>
                <a:lnTo>
                  <a:pt x="1017" y="1939"/>
                </a:lnTo>
                <a:lnTo>
                  <a:pt x="1017" y="1941"/>
                </a:lnTo>
                <a:lnTo>
                  <a:pt x="1017" y="1942"/>
                </a:lnTo>
                <a:lnTo>
                  <a:pt x="1017" y="1945"/>
                </a:lnTo>
                <a:lnTo>
                  <a:pt x="1017" y="1948"/>
                </a:lnTo>
                <a:lnTo>
                  <a:pt x="1017" y="1949"/>
                </a:lnTo>
                <a:lnTo>
                  <a:pt x="1017" y="1954"/>
                </a:lnTo>
                <a:lnTo>
                  <a:pt x="1017" y="1957"/>
                </a:lnTo>
                <a:lnTo>
                  <a:pt x="1017" y="1960"/>
                </a:lnTo>
                <a:lnTo>
                  <a:pt x="1019" y="1960"/>
                </a:lnTo>
                <a:lnTo>
                  <a:pt x="1020" y="1960"/>
                </a:lnTo>
                <a:lnTo>
                  <a:pt x="1023" y="1960"/>
                </a:lnTo>
                <a:lnTo>
                  <a:pt x="1025" y="1960"/>
                </a:lnTo>
                <a:lnTo>
                  <a:pt x="1027" y="1960"/>
                </a:lnTo>
                <a:lnTo>
                  <a:pt x="1028" y="1960"/>
                </a:lnTo>
                <a:lnTo>
                  <a:pt x="1033" y="1960"/>
                </a:lnTo>
                <a:lnTo>
                  <a:pt x="1034" y="1960"/>
                </a:lnTo>
                <a:lnTo>
                  <a:pt x="1035" y="1960"/>
                </a:lnTo>
                <a:lnTo>
                  <a:pt x="1036" y="1960"/>
                </a:lnTo>
                <a:lnTo>
                  <a:pt x="1041" y="1961"/>
                </a:lnTo>
                <a:lnTo>
                  <a:pt x="1045" y="1961"/>
                </a:lnTo>
                <a:lnTo>
                  <a:pt x="1049" y="1961"/>
                </a:lnTo>
                <a:lnTo>
                  <a:pt x="1050" y="1961"/>
                </a:lnTo>
                <a:lnTo>
                  <a:pt x="1055" y="1961"/>
                </a:lnTo>
                <a:lnTo>
                  <a:pt x="1056" y="1961"/>
                </a:lnTo>
                <a:lnTo>
                  <a:pt x="1057" y="1961"/>
                </a:lnTo>
                <a:lnTo>
                  <a:pt x="1062" y="1961"/>
                </a:lnTo>
                <a:lnTo>
                  <a:pt x="1064" y="1961"/>
                </a:lnTo>
                <a:lnTo>
                  <a:pt x="1066" y="1961"/>
                </a:lnTo>
                <a:lnTo>
                  <a:pt x="1068" y="1965"/>
                </a:lnTo>
                <a:lnTo>
                  <a:pt x="1073" y="1965"/>
                </a:lnTo>
                <a:lnTo>
                  <a:pt x="1074" y="1965"/>
                </a:lnTo>
                <a:lnTo>
                  <a:pt x="1075" y="1965"/>
                </a:lnTo>
                <a:lnTo>
                  <a:pt x="1076" y="1965"/>
                </a:lnTo>
                <a:lnTo>
                  <a:pt x="1077" y="1965"/>
                </a:lnTo>
                <a:lnTo>
                  <a:pt x="1079" y="1966"/>
                </a:lnTo>
                <a:lnTo>
                  <a:pt x="1083" y="1966"/>
                </a:lnTo>
                <a:lnTo>
                  <a:pt x="1082" y="1968"/>
                </a:lnTo>
                <a:lnTo>
                  <a:pt x="1081" y="1968"/>
                </a:lnTo>
                <a:lnTo>
                  <a:pt x="1081" y="1969"/>
                </a:lnTo>
                <a:lnTo>
                  <a:pt x="1081" y="1970"/>
                </a:lnTo>
                <a:lnTo>
                  <a:pt x="1079" y="1973"/>
                </a:lnTo>
                <a:lnTo>
                  <a:pt x="1079" y="1974"/>
                </a:lnTo>
                <a:lnTo>
                  <a:pt x="1079" y="1976"/>
                </a:lnTo>
                <a:lnTo>
                  <a:pt x="1079" y="1977"/>
                </a:lnTo>
                <a:lnTo>
                  <a:pt x="1079" y="1979"/>
                </a:lnTo>
                <a:lnTo>
                  <a:pt x="1077" y="1978"/>
                </a:lnTo>
                <a:lnTo>
                  <a:pt x="1076" y="1979"/>
                </a:lnTo>
                <a:lnTo>
                  <a:pt x="1076" y="1982"/>
                </a:lnTo>
                <a:lnTo>
                  <a:pt x="1075" y="1983"/>
                </a:lnTo>
                <a:lnTo>
                  <a:pt x="1074" y="1987"/>
                </a:lnTo>
                <a:lnTo>
                  <a:pt x="1073" y="1991"/>
                </a:lnTo>
                <a:lnTo>
                  <a:pt x="1072" y="1992"/>
                </a:lnTo>
                <a:lnTo>
                  <a:pt x="1072" y="1993"/>
                </a:lnTo>
                <a:lnTo>
                  <a:pt x="1069" y="1993"/>
                </a:lnTo>
                <a:lnTo>
                  <a:pt x="1067" y="1994"/>
                </a:lnTo>
                <a:lnTo>
                  <a:pt x="1065" y="1994"/>
                </a:lnTo>
                <a:lnTo>
                  <a:pt x="1065" y="1995"/>
                </a:lnTo>
                <a:lnTo>
                  <a:pt x="1065" y="1998"/>
                </a:lnTo>
                <a:lnTo>
                  <a:pt x="1065" y="1999"/>
                </a:lnTo>
                <a:lnTo>
                  <a:pt x="1064" y="2008"/>
                </a:lnTo>
                <a:lnTo>
                  <a:pt x="1064" y="2010"/>
                </a:lnTo>
                <a:lnTo>
                  <a:pt x="1064" y="2011"/>
                </a:lnTo>
                <a:lnTo>
                  <a:pt x="1064" y="2012"/>
                </a:lnTo>
                <a:lnTo>
                  <a:pt x="1072" y="2018"/>
                </a:lnTo>
                <a:lnTo>
                  <a:pt x="1074" y="2020"/>
                </a:lnTo>
                <a:lnTo>
                  <a:pt x="1077" y="2017"/>
                </a:lnTo>
                <a:lnTo>
                  <a:pt x="1077" y="2012"/>
                </a:lnTo>
                <a:lnTo>
                  <a:pt x="1079" y="2012"/>
                </a:lnTo>
                <a:lnTo>
                  <a:pt x="1079" y="2010"/>
                </a:lnTo>
                <a:lnTo>
                  <a:pt x="1082" y="2010"/>
                </a:lnTo>
                <a:lnTo>
                  <a:pt x="1082" y="2009"/>
                </a:lnTo>
                <a:lnTo>
                  <a:pt x="1082" y="2008"/>
                </a:lnTo>
                <a:lnTo>
                  <a:pt x="1084" y="2008"/>
                </a:lnTo>
                <a:lnTo>
                  <a:pt x="1086" y="2008"/>
                </a:lnTo>
                <a:lnTo>
                  <a:pt x="1089" y="2008"/>
                </a:lnTo>
                <a:lnTo>
                  <a:pt x="1089" y="2009"/>
                </a:lnTo>
                <a:lnTo>
                  <a:pt x="1087" y="2018"/>
                </a:lnTo>
                <a:lnTo>
                  <a:pt x="1086" y="2018"/>
                </a:lnTo>
                <a:lnTo>
                  <a:pt x="1087" y="2019"/>
                </a:lnTo>
                <a:lnTo>
                  <a:pt x="1087" y="2020"/>
                </a:lnTo>
                <a:lnTo>
                  <a:pt x="1087" y="2021"/>
                </a:lnTo>
                <a:lnTo>
                  <a:pt x="1090" y="2025"/>
                </a:lnTo>
                <a:lnTo>
                  <a:pt x="1091" y="2025"/>
                </a:lnTo>
                <a:lnTo>
                  <a:pt x="1094" y="2023"/>
                </a:lnTo>
                <a:lnTo>
                  <a:pt x="1095" y="2023"/>
                </a:lnTo>
                <a:lnTo>
                  <a:pt x="1096" y="2023"/>
                </a:lnTo>
                <a:lnTo>
                  <a:pt x="1098" y="2023"/>
                </a:lnTo>
                <a:lnTo>
                  <a:pt x="1098" y="2021"/>
                </a:lnTo>
                <a:lnTo>
                  <a:pt x="1099" y="2021"/>
                </a:lnTo>
                <a:lnTo>
                  <a:pt x="1100" y="2010"/>
                </a:lnTo>
                <a:lnTo>
                  <a:pt x="1100" y="2009"/>
                </a:lnTo>
                <a:lnTo>
                  <a:pt x="1100" y="2008"/>
                </a:lnTo>
                <a:lnTo>
                  <a:pt x="1100" y="2007"/>
                </a:lnTo>
                <a:lnTo>
                  <a:pt x="1100" y="2005"/>
                </a:lnTo>
                <a:lnTo>
                  <a:pt x="1101" y="2005"/>
                </a:lnTo>
                <a:lnTo>
                  <a:pt x="1101" y="2004"/>
                </a:lnTo>
                <a:lnTo>
                  <a:pt x="1101" y="2003"/>
                </a:lnTo>
                <a:lnTo>
                  <a:pt x="1101" y="2002"/>
                </a:lnTo>
                <a:lnTo>
                  <a:pt x="1102" y="2002"/>
                </a:lnTo>
                <a:lnTo>
                  <a:pt x="1102" y="2001"/>
                </a:lnTo>
                <a:lnTo>
                  <a:pt x="1102" y="2000"/>
                </a:lnTo>
                <a:lnTo>
                  <a:pt x="1103" y="2000"/>
                </a:lnTo>
                <a:lnTo>
                  <a:pt x="1103" y="1999"/>
                </a:lnTo>
                <a:lnTo>
                  <a:pt x="1103" y="1998"/>
                </a:lnTo>
                <a:lnTo>
                  <a:pt x="1104" y="1998"/>
                </a:lnTo>
                <a:lnTo>
                  <a:pt x="1104" y="1996"/>
                </a:lnTo>
                <a:lnTo>
                  <a:pt x="1106" y="1995"/>
                </a:lnTo>
                <a:lnTo>
                  <a:pt x="1106" y="1994"/>
                </a:lnTo>
                <a:lnTo>
                  <a:pt x="1107" y="1993"/>
                </a:lnTo>
                <a:lnTo>
                  <a:pt x="1108" y="1993"/>
                </a:lnTo>
                <a:lnTo>
                  <a:pt x="1109" y="1992"/>
                </a:lnTo>
                <a:lnTo>
                  <a:pt x="1109" y="1991"/>
                </a:lnTo>
                <a:lnTo>
                  <a:pt x="1113" y="1987"/>
                </a:lnTo>
                <a:lnTo>
                  <a:pt x="1120" y="1983"/>
                </a:lnTo>
                <a:lnTo>
                  <a:pt x="1121" y="1983"/>
                </a:lnTo>
                <a:lnTo>
                  <a:pt x="1123" y="1983"/>
                </a:lnTo>
                <a:lnTo>
                  <a:pt x="1124" y="1983"/>
                </a:lnTo>
                <a:lnTo>
                  <a:pt x="1126" y="1982"/>
                </a:lnTo>
                <a:lnTo>
                  <a:pt x="1128" y="1982"/>
                </a:lnTo>
                <a:lnTo>
                  <a:pt x="1130" y="1982"/>
                </a:lnTo>
                <a:lnTo>
                  <a:pt x="1133" y="1982"/>
                </a:lnTo>
                <a:lnTo>
                  <a:pt x="1134" y="1982"/>
                </a:lnTo>
                <a:lnTo>
                  <a:pt x="1138" y="1982"/>
                </a:lnTo>
                <a:lnTo>
                  <a:pt x="1140" y="1982"/>
                </a:lnTo>
                <a:lnTo>
                  <a:pt x="1141" y="1981"/>
                </a:lnTo>
                <a:lnTo>
                  <a:pt x="1141" y="1977"/>
                </a:lnTo>
                <a:lnTo>
                  <a:pt x="1142" y="1977"/>
                </a:lnTo>
                <a:lnTo>
                  <a:pt x="1142" y="1978"/>
                </a:lnTo>
                <a:lnTo>
                  <a:pt x="1142" y="1981"/>
                </a:lnTo>
                <a:lnTo>
                  <a:pt x="1142" y="1982"/>
                </a:lnTo>
                <a:lnTo>
                  <a:pt x="1142" y="1983"/>
                </a:lnTo>
                <a:lnTo>
                  <a:pt x="1143" y="1985"/>
                </a:lnTo>
                <a:lnTo>
                  <a:pt x="1143" y="1986"/>
                </a:lnTo>
                <a:lnTo>
                  <a:pt x="1142" y="1987"/>
                </a:lnTo>
                <a:lnTo>
                  <a:pt x="1142" y="1991"/>
                </a:lnTo>
                <a:lnTo>
                  <a:pt x="1142" y="1992"/>
                </a:lnTo>
                <a:lnTo>
                  <a:pt x="1141" y="1992"/>
                </a:lnTo>
                <a:lnTo>
                  <a:pt x="1141" y="1986"/>
                </a:lnTo>
                <a:lnTo>
                  <a:pt x="1140" y="1986"/>
                </a:lnTo>
                <a:lnTo>
                  <a:pt x="1138" y="1986"/>
                </a:lnTo>
                <a:lnTo>
                  <a:pt x="1138" y="1985"/>
                </a:lnTo>
                <a:lnTo>
                  <a:pt x="1134" y="1985"/>
                </a:lnTo>
                <a:lnTo>
                  <a:pt x="1128" y="1985"/>
                </a:lnTo>
                <a:lnTo>
                  <a:pt x="1127" y="1985"/>
                </a:lnTo>
                <a:lnTo>
                  <a:pt x="1127" y="1986"/>
                </a:lnTo>
                <a:lnTo>
                  <a:pt x="1125" y="1986"/>
                </a:lnTo>
                <a:lnTo>
                  <a:pt x="1124" y="1985"/>
                </a:lnTo>
                <a:lnTo>
                  <a:pt x="1123" y="1986"/>
                </a:lnTo>
                <a:lnTo>
                  <a:pt x="1121" y="1986"/>
                </a:lnTo>
                <a:lnTo>
                  <a:pt x="1120" y="1986"/>
                </a:lnTo>
                <a:lnTo>
                  <a:pt x="1119" y="1987"/>
                </a:lnTo>
                <a:lnTo>
                  <a:pt x="1118" y="1987"/>
                </a:lnTo>
                <a:lnTo>
                  <a:pt x="1117" y="1987"/>
                </a:lnTo>
                <a:lnTo>
                  <a:pt x="1117" y="1988"/>
                </a:lnTo>
                <a:lnTo>
                  <a:pt x="1115" y="1990"/>
                </a:lnTo>
                <a:lnTo>
                  <a:pt x="1115" y="1991"/>
                </a:lnTo>
                <a:lnTo>
                  <a:pt x="1113" y="1993"/>
                </a:lnTo>
                <a:lnTo>
                  <a:pt x="1111" y="1993"/>
                </a:lnTo>
                <a:lnTo>
                  <a:pt x="1110" y="1993"/>
                </a:lnTo>
                <a:lnTo>
                  <a:pt x="1109" y="1994"/>
                </a:lnTo>
                <a:lnTo>
                  <a:pt x="1108" y="1995"/>
                </a:lnTo>
                <a:lnTo>
                  <a:pt x="1108" y="1996"/>
                </a:lnTo>
                <a:lnTo>
                  <a:pt x="1107" y="1998"/>
                </a:lnTo>
                <a:lnTo>
                  <a:pt x="1107" y="1999"/>
                </a:lnTo>
                <a:lnTo>
                  <a:pt x="1106" y="2000"/>
                </a:lnTo>
                <a:lnTo>
                  <a:pt x="1106" y="2001"/>
                </a:lnTo>
                <a:lnTo>
                  <a:pt x="1104" y="2002"/>
                </a:lnTo>
                <a:lnTo>
                  <a:pt x="1104" y="2009"/>
                </a:lnTo>
                <a:lnTo>
                  <a:pt x="1104" y="2012"/>
                </a:lnTo>
                <a:lnTo>
                  <a:pt x="1104" y="2016"/>
                </a:lnTo>
                <a:lnTo>
                  <a:pt x="1102" y="2026"/>
                </a:lnTo>
                <a:lnTo>
                  <a:pt x="1104" y="2030"/>
                </a:lnTo>
                <a:lnTo>
                  <a:pt x="1102" y="2034"/>
                </a:lnTo>
                <a:lnTo>
                  <a:pt x="1109" y="2035"/>
                </a:lnTo>
                <a:lnTo>
                  <a:pt x="1110" y="2035"/>
                </a:lnTo>
                <a:lnTo>
                  <a:pt x="1109" y="2037"/>
                </a:lnTo>
                <a:lnTo>
                  <a:pt x="1106" y="2040"/>
                </a:lnTo>
                <a:lnTo>
                  <a:pt x="1099" y="2045"/>
                </a:lnTo>
                <a:lnTo>
                  <a:pt x="1094" y="2049"/>
                </a:lnTo>
                <a:lnTo>
                  <a:pt x="1089" y="2052"/>
                </a:lnTo>
                <a:lnTo>
                  <a:pt x="1076" y="2061"/>
                </a:lnTo>
                <a:lnTo>
                  <a:pt x="1073" y="2063"/>
                </a:lnTo>
                <a:lnTo>
                  <a:pt x="1062" y="2071"/>
                </a:lnTo>
                <a:lnTo>
                  <a:pt x="1059" y="2074"/>
                </a:lnTo>
                <a:lnTo>
                  <a:pt x="1058" y="2074"/>
                </a:lnTo>
                <a:lnTo>
                  <a:pt x="1052" y="2078"/>
                </a:lnTo>
                <a:lnTo>
                  <a:pt x="1045" y="2084"/>
                </a:lnTo>
                <a:lnTo>
                  <a:pt x="1036" y="2091"/>
                </a:lnTo>
                <a:lnTo>
                  <a:pt x="1035" y="2092"/>
                </a:lnTo>
                <a:lnTo>
                  <a:pt x="1034" y="2092"/>
                </a:lnTo>
                <a:lnTo>
                  <a:pt x="1033" y="2093"/>
                </a:lnTo>
                <a:lnTo>
                  <a:pt x="1031" y="2095"/>
                </a:lnTo>
                <a:lnTo>
                  <a:pt x="1028" y="2096"/>
                </a:lnTo>
                <a:lnTo>
                  <a:pt x="1027" y="2099"/>
                </a:lnTo>
                <a:lnTo>
                  <a:pt x="1025" y="2100"/>
                </a:lnTo>
                <a:lnTo>
                  <a:pt x="1023" y="2101"/>
                </a:lnTo>
                <a:lnTo>
                  <a:pt x="1020" y="2103"/>
                </a:lnTo>
                <a:lnTo>
                  <a:pt x="1018" y="2104"/>
                </a:lnTo>
                <a:lnTo>
                  <a:pt x="1016" y="2105"/>
                </a:lnTo>
                <a:lnTo>
                  <a:pt x="1014" y="2106"/>
                </a:lnTo>
                <a:lnTo>
                  <a:pt x="1011" y="2108"/>
                </a:lnTo>
                <a:lnTo>
                  <a:pt x="1009" y="2109"/>
                </a:lnTo>
                <a:lnTo>
                  <a:pt x="1007" y="2110"/>
                </a:lnTo>
                <a:lnTo>
                  <a:pt x="1005" y="2111"/>
                </a:lnTo>
                <a:lnTo>
                  <a:pt x="1002" y="2112"/>
                </a:lnTo>
                <a:lnTo>
                  <a:pt x="999" y="2113"/>
                </a:lnTo>
                <a:lnTo>
                  <a:pt x="997" y="2113"/>
                </a:lnTo>
                <a:lnTo>
                  <a:pt x="994" y="2114"/>
                </a:lnTo>
                <a:lnTo>
                  <a:pt x="992" y="2116"/>
                </a:lnTo>
                <a:lnTo>
                  <a:pt x="990" y="2117"/>
                </a:lnTo>
                <a:lnTo>
                  <a:pt x="986" y="2117"/>
                </a:lnTo>
                <a:lnTo>
                  <a:pt x="984" y="2118"/>
                </a:lnTo>
                <a:lnTo>
                  <a:pt x="981" y="2118"/>
                </a:lnTo>
                <a:lnTo>
                  <a:pt x="979" y="2119"/>
                </a:lnTo>
                <a:lnTo>
                  <a:pt x="976" y="2119"/>
                </a:lnTo>
                <a:lnTo>
                  <a:pt x="975" y="2119"/>
                </a:lnTo>
                <a:lnTo>
                  <a:pt x="959" y="2119"/>
                </a:lnTo>
                <a:lnTo>
                  <a:pt x="932" y="2118"/>
                </a:lnTo>
                <a:lnTo>
                  <a:pt x="932" y="2114"/>
                </a:lnTo>
                <a:lnTo>
                  <a:pt x="932" y="2112"/>
                </a:lnTo>
                <a:lnTo>
                  <a:pt x="933" y="2111"/>
                </a:lnTo>
                <a:lnTo>
                  <a:pt x="934" y="2111"/>
                </a:lnTo>
                <a:lnTo>
                  <a:pt x="935" y="2111"/>
                </a:lnTo>
                <a:lnTo>
                  <a:pt x="937" y="2111"/>
                </a:lnTo>
                <a:lnTo>
                  <a:pt x="938" y="2111"/>
                </a:lnTo>
                <a:lnTo>
                  <a:pt x="939" y="2110"/>
                </a:lnTo>
                <a:lnTo>
                  <a:pt x="940" y="2110"/>
                </a:lnTo>
                <a:lnTo>
                  <a:pt x="950" y="2110"/>
                </a:lnTo>
                <a:lnTo>
                  <a:pt x="951" y="2110"/>
                </a:lnTo>
                <a:lnTo>
                  <a:pt x="952" y="2110"/>
                </a:lnTo>
                <a:lnTo>
                  <a:pt x="957" y="2110"/>
                </a:lnTo>
                <a:lnTo>
                  <a:pt x="958" y="2110"/>
                </a:lnTo>
                <a:lnTo>
                  <a:pt x="959" y="2110"/>
                </a:lnTo>
                <a:lnTo>
                  <a:pt x="962" y="2110"/>
                </a:lnTo>
                <a:lnTo>
                  <a:pt x="963" y="2110"/>
                </a:lnTo>
                <a:lnTo>
                  <a:pt x="963" y="2109"/>
                </a:lnTo>
                <a:lnTo>
                  <a:pt x="964" y="2108"/>
                </a:lnTo>
                <a:lnTo>
                  <a:pt x="966" y="2108"/>
                </a:lnTo>
                <a:lnTo>
                  <a:pt x="966" y="2109"/>
                </a:lnTo>
                <a:lnTo>
                  <a:pt x="971" y="2109"/>
                </a:lnTo>
                <a:lnTo>
                  <a:pt x="981" y="2110"/>
                </a:lnTo>
                <a:lnTo>
                  <a:pt x="988" y="2110"/>
                </a:lnTo>
                <a:lnTo>
                  <a:pt x="989" y="2110"/>
                </a:lnTo>
                <a:lnTo>
                  <a:pt x="990" y="2110"/>
                </a:lnTo>
                <a:lnTo>
                  <a:pt x="990" y="2109"/>
                </a:lnTo>
                <a:lnTo>
                  <a:pt x="991" y="2109"/>
                </a:lnTo>
                <a:lnTo>
                  <a:pt x="992" y="2109"/>
                </a:lnTo>
                <a:lnTo>
                  <a:pt x="993" y="2109"/>
                </a:lnTo>
                <a:lnTo>
                  <a:pt x="994" y="2108"/>
                </a:lnTo>
                <a:lnTo>
                  <a:pt x="996" y="2108"/>
                </a:lnTo>
                <a:lnTo>
                  <a:pt x="997" y="2108"/>
                </a:lnTo>
                <a:lnTo>
                  <a:pt x="998" y="2106"/>
                </a:lnTo>
                <a:lnTo>
                  <a:pt x="1017" y="2097"/>
                </a:lnTo>
                <a:lnTo>
                  <a:pt x="1016" y="2095"/>
                </a:lnTo>
                <a:lnTo>
                  <a:pt x="1015" y="2094"/>
                </a:lnTo>
                <a:lnTo>
                  <a:pt x="1014" y="2094"/>
                </a:lnTo>
                <a:lnTo>
                  <a:pt x="1014" y="2095"/>
                </a:lnTo>
                <a:lnTo>
                  <a:pt x="1013" y="2095"/>
                </a:lnTo>
                <a:lnTo>
                  <a:pt x="1011" y="2094"/>
                </a:lnTo>
                <a:lnTo>
                  <a:pt x="1007" y="2095"/>
                </a:lnTo>
                <a:lnTo>
                  <a:pt x="1006" y="2095"/>
                </a:lnTo>
                <a:lnTo>
                  <a:pt x="999" y="2095"/>
                </a:lnTo>
                <a:lnTo>
                  <a:pt x="992" y="2093"/>
                </a:lnTo>
                <a:lnTo>
                  <a:pt x="989" y="2092"/>
                </a:lnTo>
                <a:lnTo>
                  <a:pt x="986" y="2092"/>
                </a:lnTo>
                <a:lnTo>
                  <a:pt x="976" y="2088"/>
                </a:lnTo>
                <a:lnTo>
                  <a:pt x="973" y="2087"/>
                </a:lnTo>
                <a:lnTo>
                  <a:pt x="973" y="2086"/>
                </a:lnTo>
                <a:lnTo>
                  <a:pt x="973" y="2085"/>
                </a:lnTo>
                <a:lnTo>
                  <a:pt x="972" y="2084"/>
                </a:lnTo>
                <a:lnTo>
                  <a:pt x="971" y="2080"/>
                </a:lnTo>
                <a:lnTo>
                  <a:pt x="969" y="2074"/>
                </a:lnTo>
                <a:lnTo>
                  <a:pt x="969" y="2072"/>
                </a:lnTo>
                <a:lnTo>
                  <a:pt x="969" y="2071"/>
                </a:lnTo>
                <a:lnTo>
                  <a:pt x="969" y="2070"/>
                </a:lnTo>
                <a:lnTo>
                  <a:pt x="969" y="2069"/>
                </a:lnTo>
                <a:lnTo>
                  <a:pt x="969" y="2068"/>
                </a:lnTo>
                <a:lnTo>
                  <a:pt x="971" y="2068"/>
                </a:lnTo>
                <a:lnTo>
                  <a:pt x="975" y="2068"/>
                </a:lnTo>
                <a:lnTo>
                  <a:pt x="984" y="2066"/>
                </a:lnTo>
                <a:lnTo>
                  <a:pt x="991" y="2064"/>
                </a:lnTo>
                <a:lnTo>
                  <a:pt x="994" y="2064"/>
                </a:lnTo>
                <a:lnTo>
                  <a:pt x="996" y="2066"/>
                </a:lnTo>
                <a:lnTo>
                  <a:pt x="999" y="2062"/>
                </a:lnTo>
                <a:lnTo>
                  <a:pt x="1002" y="2061"/>
                </a:lnTo>
                <a:lnTo>
                  <a:pt x="1005" y="2061"/>
                </a:lnTo>
                <a:lnTo>
                  <a:pt x="1003" y="2061"/>
                </a:lnTo>
                <a:lnTo>
                  <a:pt x="1003" y="2060"/>
                </a:lnTo>
                <a:lnTo>
                  <a:pt x="1001" y="2060"/>
                </a:lnTo>
                <a:lnTo>
                  <a:pt x="1000" y="2059"/>
                </a:lnTo>
                <a:lnTo>
                  <a:pt x="999" y="2059"/>
                </a:lnTo>
                <a:lnTo>
                  <a:pt x="999" y="2058"/>
                </a:lnTo>
                <a:lnTo>
                  <a:pt x="998" y="2058"/>
                </a:lnTo>
                <a:lnTo>
                  <a:pt x="997" y="2058"/>
                </a:lnTo>
                <a:lnTo>
                  <a:pt x="994" y="2058"/>
                </a:lnTo>
                <a:lnTo>
                  <a:pt x="992" y="2058"/>
                </a:lnTo>
                <a:lnTo>
                  <a:pt x="991" y="2057"/>
                </a:lnTo>
                <a:lnTo>
                  <a:pt x="990" y="2057"/>
                </a:lnTo>
                <a:lnTo>
                  <a:pt x="988" y="2055"/>
                </a:lnTo>
                <a:lnTo>
                  <a:pt x="988" y="2054"/>
                </a:lnTo>
                <a:lnTo>
                  <a:pt x="986" y="2054"/>
                </a:lnTo>
                <a:lnTo>
                  <a:pt x="985" y="2054"/>
                </a:lnTo>
                <a:lnTo>
                  <a:pt x="985" y="2055"/>
                </a:lnTo>
                <a:lnTo>
                  <a:pt x="984" y="2055"/>
                </a:lnTo>
                <a:lnTo>
                  <a:pt x="983" y="2057"/>
                </a:lnTo>
                <a:lnTo>
                  <a:pt x="982" y="2057"/>
                </a:lnTo>
                <a:lnTo>
                  <a:pt x="982" y="2055"/>
                </a:lnTo>
                <a:lnTo>
                  <a:pt x="983" y="2055"/>
                </a:lnTo>
                <a:lnTo>
                  <a:pt x="983" y="2054"/>
                </a:lnTo>
                <a:lnTo>
                  <a:pt x="984" y="2054"/>
                </a:lnTo>
                <a:lnTo>
                  <a:pt x="984" y="2053"/>
                </a:lnTo>
                <a:lnTo>
                  <a:pt x="985" y="2053"/>
                </a:lnTo>
                <a:lnTo>
                  <a:pt x="985" y="2052"/>
                </a:lnTo>
                <a:lnTo>
                  <a:pt x="986" y="2052"/>
                </a:lnTo>
                <a:lnTo>
                  <a:pt x="988" y="2047"/>
                </a:lnTo>
                <a:lnTo>
                  <a:pt x="989" y="2040"/>
                </a:lnTo>
                <a:lnTo>
                  <a:pt x="989" y="2034"/>
                </a:lnTo>
                <a:lnTo>
                  <a:pt x="989" y="2033"/>
                </a:lnTo>
                <a:lnTo>
                  <a:pt x="989" y="2032"/>
                </a:lnTo>
                <a:lnTo>
                  <a:pt x="990" y="2032"/>
                </a:lnTo>
                <a:lnTo>
                  <a:pt x="990" y="2030"/>
                </a:lnTo>
                <a:lnTo>
                  <a:pt x="990" y="2029"/>
                </a:lnTo>
                <a:lnTo>
                  <a:pt x="991" y="2029"/>
                </a:lnTo>
                <a:lnTo>
                  <a:pt x="990" y="2029"/>
                </a:lnTo>
                <a:lnTo>
                  <a:pt x="989" y="2030"/>
                </a:lnTo>
                <a:lnTo>
                  <a:pt x="988" y="2032"/>
                </a:lnTo>
                <a:lnTo>
                  <a:pt x="985" y="2035"/>
                </a:lnTo>
                <a:lnTo>
                  <a:pt x="982" y="2038"/>
                </a:lnTo>
                <a:lnTo>
                  <a:pt x="980" y="2042"/>
                </a:lnTo>
                <a:lnTo>
                  <a:pt x="976" y="2045"/>
                </a:lnTo>
                <a:lnTo>
                  <a:pt x="975" y="2046"/>
                </a:lnTo>
                <a:lnTo>
                  <a:pt x="972" y="2047"/>
                </a:lnTo>
                <a:lnTo>
                  <a:pt x="962" y="2051"/>
                </a:lnTo>
                <a:lnTo>
                  <a:pt x="957" y="2052"/>
                </a:lnTo>
                <a:lnTo>
                  <a:pt x="952" y="2052"/>
                </a:lnTo>
                <a:lnTo>
                  <a:pt x="949" y="2052"/>
                </a:lnTo>
                <a:lnTo>
                  <a:pt x="951" y="2053"/>
                </a:lnTo>
                <a:lnTo>
                  <a:pt x="952" y="2055"/>
                </a:lnTo>
                <a:lnTo>
                  <a:pt x="952" y="2059"/>
                </a:lnTo>
                <a:lnTo>
                  <a:pt x="954" y="2062"/>
                </a:lnTo>
                <a:lnTo>
                  <a:pt x="956" y="2066"/>
                </a:lnTo>
                <a:lnTo>
                  <a:pt x="956" y="2068"/>
                </a:lnTo>
                <a:lnTo>
                  <a:pt x="956" y="2071"/>
                </a:lnTo>
                <a:lnTo>
                  <a:pt x="956" y="2072"/>
                </a:lnTo>
                <a:lnTo>
                  <a:pt x="964" y="2072"/>
                </a:lnTo>
                <a:lnTo>
                  <a:pt x="965" y="2072"/>
                </a:lnTo>
                <a:lnTo>
                  <a:pt x="967" y="2072"/>
                </a:lnTo>
                <a:lnTo>
                  <a:pt x="968" y="2076"/>
                </a:lnTo>
                <a:lnTo>
                  <a:pt x="969" y="2083"/>
                </a:lnTo>
                <a:lnTo>
                  <a:pt x="971" y="2083"/>
                </a:lnTo>
                <a:lnTo>
                  <a:pt x="967" y="2085"/>
                </a:lnTo>
                <a:lnTo>
                  <a:pt x="966" y="2085"/>
                </a:lnTo>
                <a:lnTo>
                  <a:pt x="964" y="2086"/>
                </a:lnTo>
                <a:lnTo>
                  <a:pt x="952" y="2087"/>
                </a:lnTo>
                <a:lnTo>
                  <a:pt x="948" y="2088"/>
                </a:lnTo>
                <a:lnTo>
                  <a:pt x="942" y="2087"/>
                </a:lnTo>
                <a:lnTo>
                  <a:pt x="939" y="2088"/>
                </a:lnTo>
                <a:lnTo>
                  <a:pt x="937" y="2087"/>
                </a:lnTo>
                <a:lnTo>
                  <a:pt x="933" y="2088"/>
                </a:lnTo>
                <a:lnTo>
                  <a:pt x="932" y="2086"/>
                </a:lnTo>
                <a:lnTo>
                  <a:pt x="932" y="2080"/>
                </a:lnTo>
                <a:lnTo>
                  <a:pt x="929" y="2079"/>
                </a:lnTo>
                <a:lnTo>
                  <a:pt x="925" y="2068"/>
                </a:lnTo>
                <a:lnTo>
                  <a:pt x="926" y="2063"/>
                </a:lnTo>
                <a:lnTo>
                  <a:pt x="925" y="2061"/>
                </a:lnTo>
                <a:lnTo>
                  <a:pt x="925" y="2059"/>
                </a:lnTo>
                <a:lnTo>
                  <a:pt x="924" y="2054"/>
                </a:lnTo>
                <a:lnTo>
                  <a:pt x="924" y="2051"/>
                </a:lnTo>
                <a:lnTo>
                  <a:pt x="925" y="2049"/>
                </a:lnTo>
                <a:lnTo>
                  <a:pt x="925" y="2041"/>
                </a:lnTo>
                <a:lnTo>
                  <a:pt x="924" y="2041"/>
                </a:lnTo>
                <a:lnTo>
                  <a:pt x="923" y="2040"/>
                </a:lnTo>
                <a:lnTo>
                  <a:pt x="922" y="2040"/>
                </a:lnTo>
                <a:lnTo>
                  <a:pt x="921" y="2040"/>
                </a:lnTo>
                <a:lnTo>
                  <a:pt x="920" y="2038"/>
                </a:lnTo>
                <a:lnTo>
                  <a:pt x="917" y="2038"/>
                </a:lnTo>
                <a:lnTo>
                  <a:pt x="915" y="2038"/>
                </a:lnTo>
                <a:lnTo>
                  <a:pt x="915" y="2036"/>
                </a:lnTo>
                <a:lnTo>
                  <a:pt x="916" y="2035"/>
                </a:lnTo>
                <a:lnTo>
                  <a:pt x="916" y="2030"/>
                </a:lnTo>
                <a:lnTo>
                  <a:pt x="916" y="2028"/>
                </a:lnTo>
                <a:lnTo>
                  <a:pt x="916" y="2026"/>
                </a:lnTo>
                <a:lnTo>
                  <a:pt x="916" y="2025"/>
                </a:lnTo>
                <a:lnTo>
                  <a:pt x="912" y="2025"/>
                </a:lnTo>
                <a:lnTo>
                  <a:pt x="904" y="2025"/>
                </a:lnTo>
                <a:lnTo>
                  <a:pt x="904" y="2026"/>
                </a:lnTo>
                <a:lnTo>
                  <a:pt x="904" y="2028"/>
                </a:lnTo>
                <a:lnTo>
                  <a:pt x="904" y="2030"/>
                </a:lnTo>
                <a:lnTo>
                  <a:pt x="904" y="2033"/>
                </a:lnTo>
                <a:lnTo>
                  <a:pt x="907" y="2038"/>
                </a:lnTo>
                <a:lnTo>
                  <a:pt x="906" y="2046"/>
                </a:lnTo>
                <a:lnTo>
                  <a:pt x="906" y="2053"/>
                </a:lnTo>
                <a:lnTo>
                  <a:pt x="906" y="2054"/>
                </a:lnTo>
                <a:lnTo>
                  <a:pt x="905" y="2060"/>
                </a:lnTo>
                <a:lnTo>
                  <a:pt x="905" y="2064"/>
                </a:lnTo>
                <a:lnTo>
                  <a:pt x="892" y="2052"/>
                </a:lnTo>
                <a:lnTo>
                  <a:pt x="890" y="2054"/>
                </a:lnTo>
                <a:lnTo>
                  <a:pt x="889" y="2054"/>
                </a:lnTo>
                <a:lnTo>
                  <a:pt x="889" y="2053"/>
                </a:lnTo>
                <a:lnTo>
                  <a:pt x="880" y="2045"/>
                </a:lnTo>
                <a:lnTo>
                  <a:pt x="874" y="2050"/>
                </a:lnTo>
                <a:lnTo>
                  <a:pt x="878" y="2052"/>
                </a:lnTo>
                <a:lnTo>
                  <a:pt x="882" y="2052"/>
                </a:lnTo>
                <a:lnTo>
                  <a:pt x="887" y="2054"/>
                </a:lnTo>
                <a:lnTo>
                  <a:pt x="891" y="2059"/>
                </a:lnTo>
                <a:lnTo>
                  <a:pt x="893" y="2060"/>
                </a:lnTo>
                <a:lnTo>
                  <a:pt x="897" y="2069"/>
                </a:lnTo>
                <a:lnTo>
                  <a:pt x="898" y="2074"/>
                </a:lnTo>
                <a:lnTo>
                  <a:pt x="899" y="2074"/>
                </a:lnTo>
                <a:lnTo>
                  <a:pt x="899" y="2075"/>
                </a:lnTo>
                <a:lnTo>
                  <a:pt x="901" y="2077"/>
                </a:lnTo>
                <a:lnTo>
                  <a:pt x="905" y="2080"/>
                </a:lnTo>
                <a:lnTo>
                  <a:pt x="904" y="2083"/>
                </a:lnTo>
                <a:lnTo>
                  <a:pt x="904" y="2087"/>
                </a:lnTo>
                <a:lnTo>
                  <a:pt x="904" y="2093"/>
                </a:lnTo>
                <a:lnTo>
                  <a:pt x="904" y="2094"/>
                </a:lnTo>
                <a:lnTo>
                  <a:pt x="904" y="2095"/>
                </a:lnTo>
                <a:lnTo>
                  <a:pt x="891" y="2092"/>
                </a:lnTo>
                <a:lnTo>
                  <a:pt x="887" y="2092"/>
                </a:lnTo>
                <a:lnTo>
                  <a:pt x="879" y="2086"/>
                </a:lnTo>
                <a:lnTo>
                  <a:pt x="879" y="2085"/>
                </a:lnTo>
                <a:lnTo>
                  <a:pt x="880" y="2085"/>
                </a:lnTo>
                <a:lnTo>
                  <a:pt x="881" y="2084"/>
                </a:lnTo>
                <a:lnTo>
                  <a:pt x="881" y="2082"/>
                </a:lnTo>
                <a:lnTo>
                  <a:pt x="882" y="2077"/>
                </a:lnTo>
                <a:lnTo>
                  <a:pt x="882" y="2075"/>
                </a:lnTo>
                <a:lnTo>
                  <a:pt x="881" y="2075"/>
                </a:lnTo>
                <a:lnTo>
                  <a:pt x="880" y="2072"/>
                </a:lnTo>
                <a:lnTo>
                  <a:pt x="879" y="2069"/>
                </a:lnTo>
                <a:lnTo>
                  <a:pt x="876" y="2066"/>
                </a:lnTo>
                <a:lnTo>
                  <a:pt x="873" y="2064"/>
                </a:lnTo>
                <a:lnTo>
                  <a:pt x="875" y="2071"/>
                </a:lnTo>
                <a:lnTo>
                  <a:pt x="870" y="2100"/>
                </a:lnTo>
                <a:lnTo>
                  <a:pt x="858" y="2100"/>
                </a:lnTo>
                <a:lnTo>
                  <a:pt x="861" y="2085"/>
                </a:lnTo>
                <a:lnTo>
                  <a:pt x="863" y="2079"/>
                </a:lnTo>
                <a:lnTo>
                  <a:pt x="863" y="2076"/>
                </a:lnTo>
                <a:lnTo>
                  <a:pt x="864" y="2072"/>
                </a:lnTo>
                <a:lnTo>
                  <a:pt x="862" y="2071"/>
                </a:lnTo>
                <a:lnTo>
                  <a:pt x="858" y="2071"/>
                </a:lnTo>
                <a:lnTo>
                  <a:pt x="857" y="2071"/>
                </a:lnTo>
                <a:lnTo>
                  <a:pt x="856" y="2071"/>
                </a:lnTo>
                <a:lnTo>
                  <a:pt x="855" y="2066"/>
                </a:lnTo>
                <a:lnTo>
                  <a:pt x="854" y="2066"/>
                </a:lnTo>
                <a:lnTo>
                  <a:pt x="854" y="2064"/>
                </a:lnTo>
                <a:lnTo>
                  <a:pt x="854" y="2062"/>
                </a:lnTo>
                <a:lnTo>
                  <a:pt x="854" y="2061"/>
                </a:lnTo>
                <a:lnTo>
                  <a:pt x="854" y="2055"/>
                </a:lnTo>
                <a:lnTo>
                  <a:pt x="854" y="2054"/>
                </a:lnTo>
                <a:lnTo>
                  <a:pt x="852" y="2050"/>
                </a:lnTo>
                <a:lnTo>
                  <a:pt x="837" y="2052"/>
                </a:lnTo>
                <a:lnTo>
                  <a:pt x="837" y="2054"/>
                </a:lnTo>
                <a:lnTo>
                  <a:pt x="837" y="2057"/>
                </a:lnTo>
                <a:lnTo>
                  <a:pt x="821" y="2058"/>
                </a:lnTo>
                <a:lnTo>
                  <a:pt x="824" y="2028"/>
                </a:lnTo>
                <a:lnTo>
                  <a:pt x="825" y="2025"/>
                </a:lnTo>
                <a:lnTo>
                  <a:pt x="827" y="2013"/>
                </a:lnTo>
                <a:lnTo>
                  <a:pt x="829" y="2005"/>
                </a:lnTo>
                <a:lnTo>
                  <a:pt x="828" y="2005"/>
                </a:lnTo>
                <a:lnTo>
                  <a:pt x="827" y="2003"/>
                </a:lnTo>
                <a:lnTo>
                  <a:pt x="827" y="2002"/>
                </a:lnTo>
                <a:lnTo>
                  <a:pt x="827" y="2001"/>
                </a:lnTo>
                <a:lnTo>
                  <a:pt x="825" y="2001"/>
                </a:lnTo>
                <a:lnTo>
                  <a:pt x="825" y="2000"/>
                </a:lnTo>
                <a:lnTo>
                  <a:pt x="824" y="1999"/>
                </a:lnTo>
                <a:lnTo>
                  <a:pt x="824" y="1998"/>
                </a:lnTo>
                <a:lnTo>
                  <a:pt x="823" y="1998"/>
                </a:lnTo>
                <a:lnTo>
                  <a:pt x="822" y="1996"/>
                </a:lnTo>
                <a:lnTo>
                  <a:pt x="822" y="1995"/>
                </a:lnTo>
                <a:lnTo>
                  <a:pt x="821" y="1994"/>
                </a:lnTo>
                <a:lnTo>
                  <a:pt x="820" y="1994"/>
                </a:lnTo>
                <a:lnTo>
                  <a:pt x="819" y="1993"/>
                </a:lnTo>
                <a:lnTo>
                  <a:pt x="817" y="1993"/>
                </a:lnTo>
                <a:lnTo>
                  <a:pt x="817" y="1992"/>
                </a:lnTo>
                <a:lnTo>
                  <a:pt x="816" y="1992"/>
                </a:lnTo>
                <a:lnTo>
                  <a:pt x="815" y="1991"/>
                </a:lnTo>
                <a:lnTo>
                  <a:pt x="812" y="1990"/>
                </a:lnTo>
                <a:lnTo>
                  <a:pt x="811" y="1988"/>
                </a:lnTo>
                <a:lnTo>
                  <a:pt x="820" y="1978"/>
                </a:lnTo>
                <a:lnTo>
                  <a:pt x="821" y="1978"/>
                </a:lnTo>
                <a:lnTo>
                  <a:pt x="833" y="1992"/>
                </a:lnTo>
                <a:lnTo>
                  <a:pt x="839" y="2002"/>
                </a:lnTo>
                <a:lnTo>
                  <a:pt x="841" y="2004"/>
                </a:lnTo>
                <a:lnTo>
                  <a:pt x="841" y="2003"/>
                </a:lnTo>
                <a:lnTo>
                  <a:pt x="842" y="2002"/>
                </a:lnTo>
                <a:lnTo>
                  <a:pt x="842" y="2001"/>
                </a:lnTo>
                <a:lnTo>
                  <a:pt x="842" y="2000"/>
                </a:lnTo>
                <a:lnTo>
                  <a:pt x="841" y="1999"/>
                </a:lnTo>
                <a:lnTo>
                  <a:pt x="841" y="1996"/>
                </a:lnTo>
                <a:lnTo>
                  <a:pt x="841" y="1995"/>
                </a:lnTo>
                <a:lnTo>
                  <a:pt x="841" y="1992"/>
                </a:lnTo>
                <a:lnTo>
                  <a:pt x="841" y="1991"/>
                </a:lnTo>
                <a:lnTo>
                  <a:pt x="841" y="1988"/>
                </a:lnTo>
                <a:lnTo>
                  <a:pt x="841" y="1987"/>
                </a:lnTo>
                <a:lnTo>
                  <a:pt x="841" y="1986"/>
                </a:lnTo>
                <a:lnTo>
                  <a:pt x="840" y="1985"/>
                </a:lnTo>
                <a:lnTo>
                  <a:pt x="840" y="1983"/>
                </a:lnTo>
                <a:lnTo>
                  <a:pt x="840" y="1982"/>
                </a:lnTo>
                <a:lnTo>
                  <a:pt x="840" y="1979"/>
                </a:lnTo>
                <a:lnTo>
                  <a:pt x="839" y="1978"/>
                </a:lnTo>
                <a:lnTo>
                  <a:pt x="839" y="1977"/>
                </a:lnTo>
                <a:lnTo>
                  <a:pt x="839" y="1975"/>
                </a:lnTo>
                <a:lnTo>
                  <a:pt x="840" y="1974"/>
                </a:lnTo>
                <a:lnTo>
                  <a:pt x="840" y="1973"/>
                </a:lnTo>
                <a:lnTo>
                  <a:pt x="840" y="1970"/>
                </a:lnTo>
                <a:lnTo>
                  <a:pt x="841" y="1968"/>
                </a:lnTo>
                <a:lnTo>
                  <a:pt x="841" y="1967"/>
                </a:lnTo>
                <a:lnTo>
                  <a:pt x="841" y="1966"/>
                </a:lnTo>
                <a:lnTo>
                  <a:pt x="841" y="1965"/>
                </a:lnTo>
                <a:lnTo>
                  <a:pt x="841" y="1964"/>
                </a:lnTo>
                <a:lnTo>
                  <a:pt x="840" y="1962"/>
                </a:lnTo>
                <a:lnTo>
                  <a:pt x="839" y="1961"/>
                </a:lnTo>
                <a:lnTo>
                  <a:pt x="838" y="1960"/>
                </a:lnTo>
                <a:lnTo>
                  <a:pt x="837" y="1960"/>
                </a:lnTo>
                <a:lnTo>
                  <a:pt x="837" y="1959"/>
                </a:lnTo>
                <a:lnTo>
                  <a:pt x="836" y="1959"/>
                </a:lnTo>
                <a:lnTo>
                  <a:pt x="836" y="1958"/>
                </a:lnTo>
                <a:lnTo>
                  <a:pt x="836" y="1957"/>
                </a:lnTo>
                <a:lnTo>
                  <a:pt x="839" y="1952"/>
                </a:lnTo>
                <a:lnTo>
                  <a:pt x="840" y="1950"/>
                </a:lnTo>
                <a:lnTo>
                  <a:pt x="842" y="1947"/>
                </a:lnTo>
                <a:lnTo>
                  <a:pt x="847" y="1937"/>
                </a:lnTo>
                <a:lnTo>
                  <a:pt x="854" y="1926"/>
                </a:lnTo>
                <a:lnTo>
                  <a:pt x="855" y="1926"/>
                </a:lnTo>
                <a:lnTo>
                  <a:pt x="857" y="1926"/>
                </a:lnTo>
                <a:lnTo>
                  <a:pt x="867" y="1926"/>
                </a:lnTo>
                <a:lnTo>
                  <a:pt x="867" y="1925"/>
                </a:lnTo>
                <a:lnTo>
                  <a:pt x="867" y="1924"/>
                </a:lnTo>
                <a:lnTo>
                  <a:pt x="875" y="1918"/>
                </a:lnTo>
                <a:lnTo>
                  <a:pt x="876" y="1920"/>
                </a:lnTo>
                <a:lnTo>
                  <a:pt x="878" y="1922"/>
                </a:lnTo>
                <a:lnTo>
                  <a:pt x="870" y="1926"/>
                </a:lnTo>
                <a:close/>
                <a:moveTo>
                  <a:pt x="863" y="2041"/>
                </a:moveTo>
                <a:lnTo>
                  <a:pt x="870" y="2052"/>
                </a:lnTo>
                <a:lnTo>
                  <a:pt x="870" y="2053"/>
                </a:lnTo>
                <a:lnTo>
                  <a:pt x="871" y="2052"/>
                </a:lnTo>
                <a:lnTo>
                  <a:pt x="873" y="2051"/>
                </a:lnTo>
                <a:lnTo>
                  <a:pt x="867" y="2047"/>
                </a:lnTo>
                <a:lnTo>
                  <a:pt x="862" y="2038"/>
                </a:lnTo>
                <a:lnTo>
                  <a:pt x="855" y="2033"/>
                </a:lnTo>
                <a:lnTo>
                  <a:pt x="849" y="2027"/>
                </a:lnTo>
                <a:lnTo>
                  <a:pt x="846" y="2023"/>
                </a:lnTo>
                <a:lnTo>
                  <a:pt x="846" y="2020"/>
                </a:lnTo>
                <a:lnTo>
                  <a:pt x="848" y="2017"/>
                </a:lnTo>
                <a:lnTo>
                  <a:pt x="845" y="2013"/>
                </a:lnTo>
                <a:lnTo>
                  <a:pt x="842" y="2009"/>
                </a:lnTo>
                <a:lnTo>
                  <a:pt x="840" y="2016"/>
                </a:lnTo>
                <a:lnTo>
                  <a:pt x="846" y="2028"/>
                </a:lnTo>
                <a:lnTo>
                  <a:pt x="852" y="2034"/>
                </a:lnTo>
                <a:lnTo>
                  <a:pt x="853" y="2034"/>
                </a:lnTo>
                <a:lnTo>
                  <a:pt x="863" y="2041"/>
                </a:lnTo>
                <a:close/>
                <a:moveTo>
                  <a:pt x="861" y="2049"/>
                </a:moveTo>
                <a:lnTo>
                  <a:pt x="857" y="2046"/>
                </a:lnTo>
                <a:lnTo>
                  <a:pt x="856" y="2050"/>
                </a:lnTo>
                <a:lnTo>
                  <a:pt x="857" y="2051"/>
                </a:lnTo>
                <a:lnTo>
                  <a:pt x="858" y="2051"/>
                </a:lnTo>
                <a:lnTo>
                  <a:pt x="858" y="2052"/>
                </a:lnTo>
                <a:lnTo>
                  <a:pt x="861" y="2049"/>
                </a:lnTo>
                <a:close/>
                <a:moveTo>
                  <a:pt x="937" y="2045"/>
                </a:moveTo>
                <a:lnTo>
                  <a:pt x="938" y="2045"/>
                </a:lnTo>
                <a:lnTo>
                  <a:pt x="939" y="2045"/>
                </a:lnTo>
                <a:lnTo>
                  <a:pt x="940" y="2044"/>
                </a:lnTo>
                <a:lnTo>
                  <a:pt x="942" y="2044"/>
                </a:lnTo>
                <a:lnTo>
                  <a:pt x="942" y="2045"/>
                </a:lnTo>
                <a:lnTo>
                  <a:pt x="943" y="2045"/>
                </a:lnTo>
                <a:lnTo>
                  <a:pt x="944" y="2044"/>
                </a:lnTo>
                <a:lnTo>
                  <a:pt x="948" y="2041"/>
                </a:lnTo>
                <a:lnTo>
                  <a:pt x="955" y="2037"/>
                </a:lnTo>
                <a:lnTo>
                  <a:pt x="956" y="2036"/>
                </a:lnTo>
                <a:lnTo>
                  <a:pt x="955" y="2035"/>
                </a:lnTo>
                <a:lnTo>
                  <a:pt x="952" y="2034"/>
                </a:lnTo>
                <a:lnTo>
                  <a:pt x="949" y="2033"/>
                </a:lnTo>
                <a:lnTo>
                  <a:pt x="948" y="2034"/>
                </a:lnTo>
                <a:lnTo>
                  <a:pt x="948" y="2035"/>
                </a:lnTo>
                <a:lnTo>
                  <a:pt x="947" y="2035"/>
                </a:lnTo>
                <a:lnTo>
                  <a:pt x="946" y="2035"/>
                </a:lnTo>
                <a:lnTo>
                  <a:pt x="946" y="2036"/>
                </a:lnTo>
                <a:lnTo>
                  <a:pt x="944" y="2036"/>
                </a:lnTo>
                <a:lnTo>
                  <a:pt x="944" y="2037"/>
                </a:lnTo>
                <a:lnTo>
                  <a:pt x="943" y="2037"/>
                </a:lnTo>
                <a:lnTo>
                  <a:pt x="942" y="2037"/>
                </a:lnTo>
                <a:lnTo>
                  <a:pt x="941" y="2037"/>
                </a:lnTo>
                <a:lnTo>
                  <a:pt x="938" y="2038"/>
                </a:lnTo>
                <a:lnTo>
                  <a:pt x="935" y="2038"/>
                </a:lnTo>
                <a:lnTo>
                  <a:pt x="934" y="2040"/>
                </a:lnTo>
                <a:lnTo>
                  <a:pt x="934" y="2041"/>
                </a:lnTo>
                <a:lnTo>
                  <a:pt x="935" y="2043"/>
                </a:lnTo>
                <a:lnTo>
                  <a:pt x="937" y="2045"/>
                </a:lnTo>
                <a:close/>
                <a:moveTo>
                  <a:pt x="1018" y="2027"/>
                </a:moveTo>
                <a:lnTo>
                  <a:pt x="1024" y="2036"/>
                </a:lnTo>
                <a:lnTo>
                  <a:pt x="1025" y="2038"/>
                </a:lnTo>
                <a:lnTo>
                  <a:pt x="1027" y="2033"/>
                </a:lnTo>
                <a:lnTo>
                  <a:pt x="1028" y="2028"/>
                </a:lnTo>
                <a:lnTo>
                  <a:pt x="1030" y="2023"/>
                </a:lnTo>
                <a:lnTo>
                  <a:pt x="1032" y="2016"/>
                </a:lnTo>
                <a:lnTo>
                  <a:pt x="1035" y="2010"/>
                </a:lnTo>
                <a:lnTo>
                  <a:pt x="1035" y="2009"/>
                </a:lnTo>
                <a:lnTo>
                  <a:pt x="1030" y="2008"/>
                </a:lnTo>
                <a:lnTo>
                  <a:pt x="1024" y="2007"/>
                </a:lnTo>
                <a:lnTo>
                  <a:pt x="1022" y="2007"/>
                </a:lnTo>
                <a:lnTo>
                  <a:pt x="1020" y="2005"/>
                </a:lnTo>
                <a:lnTo>
                  <a:pt x="1016" y="2005"/>
                </a:lnTo>
                <a:lnTo>
                  <a:pt x="1015" y="2005"/>
                </a:lnTo>
                <a:lnTo>
                  <a:pt x="1015" y="2004"/>
                </a:lnTo>
                <a:lnTo>
                  <a:pt x="1014" y="2004"/>
                </a:lnTo>
                <a:lnTo>
                  <a:pt x="1013" y="2004"/>
                </a:lnTo>
                <a:lnTo>
                  <a:pt x="1013" y="2005"/>
                </a:lnTo>
                <a:lnTo>
                  <a:pt x="1011" y="2005"/>
                </a:lnTo>
                <a:lnTo>
                  <a:pt x="1010" y="2005"/>
                </a:lnTo>
                <a:lnTo>
                  <a:pt x="1010" y="2007"/>
                </a:lnTo>
                <a:lnTo>
                  <a:pt x="1010" y="2008"/>
                </a:lnTo>
                <a:lnTo>
                  <a:pt x="1009" y="2008"/>
                </a:lnTo>
                <a:lnTo>
                  <a:pt x="1009" y="2009"/>
                </a:lnTo>
                <a:lnTo>
                  <a:pt x="1008" y="2009"/>
                </a:lnTo>
                <a:lnTo>
                  <a:pt x="1008" y="2010"/>
                </a:lnTo>
                <a:lnTo>
                  <a:pt x="1007" y="2011"/>
                </a:lnTo>
                <a:lnTo>
                  <a:pt x="1008" y="2011"/>
                </a:lnTo>
                <a:lnTo>
                  <a:pt x="1009" y="2012"/>
                </a:lnTo>
                <a:lnTo>
                  <a:pt x="1011" y="2012"/>
                </a:lnTo>
                <a:lnTo>
                  <a:pt x="1013" y="2015"/>
                </a:lnTo>
                <a:lnTo>
                  <a:pt x="1015" y="2021"/>
                </a:lnTo>
                <a:lnTo>
                  <a:pt x="1018" y="2027"/>
                </a:lnTo>
                <a:close/>
                <a:moveTo>
                  <a:pt x="1043" y="2037"/>
                </a:moveTo>
                <a:lnTo>
                  <a:pt x="1043" y="2042"/>
                </a:lnTo>
                <a:lnTo>
                  <a:pt x="1045" y="2052"/>
                </a:lnTo>
                <a:lnTo>
                  <a:pt x="1047" y="2054"/>
                </a:lnTo>
                <a:lnTo>
                  <a:pt x="1044" y="2058"/>
                </a:lnTo>
                <a:lnTo>
                  <a:pt x="1037" y="2058"/>
                </a:lnTo>
                <a:lnTo>
                  <a:pt x="1037" y="2062"/>
                </a:lnTo>
                <a:lnTo>
                  <a:pt x="1037" y="2068"/>
                </a:lnTo>
                <a:lnTo>
                  <a:pt x="1037" y="2069"/>
                </a:lnTo>
                <a:lnTo>
                  <a:pt x="1037" y="2070"/>
                </a:lnTo>
                <a:lnTo>
                  <a:pt x="1039" y="2074"/>
                </a:lnTo>
                <a:lnTo>
                  <a:pt x="1034" y="2075"/>
                </a:lnTo>
                <a:lnTo>
                  <a:pt x="1037" y="2084"/>
                </a:lnTo>
                <a:lnTo>
                  <a:pt x="1037" y="2083"/>
                </a:lnTo>
                <a:lnTo>
                  <a:pt x="1042" y="2079"/>
                </a:lnTo>
                <a:lnTo>
                  <a:pt x="1042" y="2078"/>
                </a:lnTo>
                <a:lnTo>
                  <a:pt x="1043" y="2077"/>
                </a:lnTo>
                <a:lnTo>
                  <a:pt x="1044" y="2077"/>
                </a:lnTo>
                <a:lnTo>
                  <a:pt x="1055" y="2069"/>
                </a:lnTo>
                <a:lnTo>
                  <a:pt x="1066" y="2061"/>
                </a:lnTo>
                <a:lnTo>
                  <a:pt x="1067" y="2060"/>
                </a:lnTo>
                <a:lnTo>
                  <a:pt x="1067" y="2059"/>
                </a:lnTo>
                <a:lnTo>
                  <a:pt x="1058" y="2042"/>
                </a:lnTo>
                <a:lnTo>
                  <a:pt x="1053" y="2033"/>
                </a:lnTo>
                <a:lnTo>
                  <a:pt x="1050" y="2026"/>
                </a:lnTo>
                <a:lnTo>
                  <a:pt x="1045" y="2016"/>
                </a:lnTo>
                <a:lnTo>
                  <a:pt x="1044" y="2013"/>
                </a:lnTo>
                <a:lnTo>
                  <a:pt x="1043" y="2021"/>
                </a:lnTo>
                <a:lnTo>
                  <a:pt x="1043" y="2028"/>
                </a:lnTo>
                <a:lnTo>
                  <a:pt x="1043" y="2032"/>
                </a:lnTo>
                <a:lnTo>
                  <a:pt x="1043" y="2033"/>
                </a:lnTo>
                <a:lnTo>
                  <a:pt x="1043" y="2037"/>
                </a:lnTo>
                <a:close/>
                <a:moveTo>
                  <a:pt x="1006" y="2063"/>
                </a:moveTo>
                <a:lnTo>
                  <a:pt x="1003" y="2067"/>
                </a:lnTo>
                <a:lnTo>
                  <a:pt x="1002" y="2068"/>
                </a:lnTo>
                <a:lnTo>
                  <a:pt x="998" y="2070"/>
                </a:lnTo>
                <a:lnTo>
                  <a:pt x="992" y="2071"/>
                </a:lnTo>
                <a:lnTo>
                  <a:pt x="989" y="2074"/>
                </a:lnTo>
                <a:lnTo>
                  <a:pt x="984" y="2074"/>
                </a:lnTo>
                <a:lnTo>
                  <a:pt x="979" y="2075"/>
                </a:lnTo>
                <a:lnTo>
                  <a:pt x="975" y="2074"/>
                </a:lnTo>
                <a:lnTo>
                  <a:pt x="982" y="2082"/>
                </a:lnTo>
                <a:lnTo>
                  <a:pt x="988" y="2084"/>
                </a:lnTo>
                <a:lnTo>
                  <a:pt x="993" y="2086"/>
                </a:lnTo>
                <a:lnTo>
                  <a:pt x="997" y="2087"/>
                </a:lnTo>
                <a:lnTo>
                  <a:pt x="1002" y="2088"/>
                </a:lnTo>
                <a:lnTo>
                  <a:pt x="1008" y="2091"/>
                </a:lnTo>
                <a:lnTo>
                  <a:pt x="1006" y="2084"/>
                </a:lnTo>
                <a:lnTo>
                  <a:pt x="1005" y="2080"/>
                </a:lnTo>
                <a:lnTo>
                  <a:pt x="1003" y="2075"/>
                </a:lnTo>
                <a:lnTo>
                  <a:pt x="1003" y="2074"/>
                </a:lnTo>
                <a:lnTo>
                  <a:pt x="1003" y="2071"/>
                </a:lnTo>
                <a:lnTo>
                  <a:pt x="1003" y="2068"/>
                </a:lnTo>
                <a:lnTo>
                  <a:pt x="1006" y="2064"/>
                </a:lnTo>
                <a:lnTo>
                  <a:pt x="1007" y="2064"/>
                </a:lnTo>
                <a:lnTo>
                  <a:pt x="1006" y="2064"/>
                </a:lnTo>
                <a:lnTo>
                  <a:pt x="1006" y="2063"/>
                </a:lnTo>
                <a:close/>
                <a:moveTo>
                  <a:pt x="1008" y="2058"/>
                </a:moveTo>
                <a:lnTo>
                  <a:pt x="1007" y="2054"/>
                </a:lnTo>
                <a:lnTo>
                  <a:pt x="1005" y="2050"/>
                </a:lnTo>
                <a:lnTo>
                  <a:pt x="1002" y="2049"/>
                </a:lnTo>
                <a:lnTo>
                  <a:pt x="1001" y="2047"/>
                </a:lnTo>
                <a:lnTo>
                  <a:pt x="996" y="2037"/>
                </a:lnTo>
                <a:lnTo>
                  <a:pt x="996" y="2033"/>
                </a:lnTo>
                <a:lnTo>
                  <a:pt x="993" y="2030"/>
                </a:lnTo>
                <a:lnTo>
                  <a:pt x="992" y="2029"/>
                </a:lnTo>
                <a:lnTo>
                  <a:pt x="991" y="2029"/>
                </a:lnTo>
                <a:lnTo>
                  <a:pt x="991" y="2030"/>
                </a:lnTo>
                <a:lnTo>
                  <a:pt x="991" y="2032"/>
                </a:lnTo>
                <a:lnTo>
                  <a:pt x="991" y="2033"/>
                </a:lnTo>
                <a:lnTo>
                  <a:pt x="990" y="2033"/>
                </a:lnTo>
                <a:lnTo>
                  <a:pt x="990" y="2034"/>
                </a:lnTo>
                <a:lnTo>
                  <a:pt x="989" y="2042"/>
                </a:lnTo>
                <a:lnTo>
                  <a:pt x="989" y="2047"/>
                </a:lnTo>
                <a:lnTo>
                  <a:pt x="988" y="2050"/>
                </a:lnTo>
                <a:lnTo>
                  <a:pt x="988" y="2051"/>
                </a:lnTo>
                <a:lnTo>
                  <a:pt x="986" y="2052"/>
                </a:lnTo>
                <a:lnTo>
                  <a:pt x="988" y="2053"/>
                </a:lnTo>
                <a:lnTo>
                  <a:pt x="989" y="2054"/>
                </a:lnTo>
                <a:lnTo>
                  <a:pt x="990" y="2054"/>
                </a:lnTo>
                <a:lnTo>
                  <a:pt x="990" y="2055"/>
                </a:lnTo>
                <a:lnTo>
                  <a:pt x="991" y="2055"/>
                </a:lnTo>
                <a:lnTo>
                  <a:pt x="992" y="2055"/>
                </a:lnTo>
                <a:lnTo>
                  <a:pt x="993" y="2057"/>
                </a:lnTo>
                <a:lnTo>
                  <a:pt x="994" y="2057"/>
                </a:lnTo>
                <a:lnTo>
                  <a:pt x="997" y="2057"/>
                </a:lnTo>
                <a:lnTo>
                  <a:pt x="998" y="2057"/>
                </a:lnTo>
                <a:lnTo>
                  <a:pt x="999" y="2057"/>
                </a:lnTo>
                <a:lnTo>
                  <a:pt x="999" y="2058"/>
                </a:lnTo>
                <a:lnTo>
                  <a:pt x="1000" y="2058"/>
                </a:lnTo>
                <a:lnTo>
                  <a:pt x="1001" y="2058"/>
                </a:lnTo>
                <a:lnTo>
                  <a:pt x="1001" y="2059"/>
                </a:lnTo>
                <a:lnTo>
                  <a:pt x="1003" y="2060"/>
                </a:lnTo>
                <a:lnTo>
                  <a:pt x="1005" y="2060"/>
                </a:lnTo>
                <a:lnTo>
                  <a:pt x="1008" y="2058"/>
                </a:lnTo>
                <a:close/>
                <a:moveTo>
                  <a:pt x="1292" y="1915"/>
                </a:moveTo>
                <a:lnTo>
                  <a:pt x="1295" y="1914"/>
                </a:lnTo>
                <a:lnTo>
                  <a:pt x="1295" y="1915"/>
                </a:lnTo>
                <a:lnTo>
                  <a:pt x="1296" y="1915"/>
                </a:lnTo>
                <a:lnTo>
                  <a:pt x="1298" y="1915"/>
                </a:lnTo>
                <a:lnTo>
                  <a:pt x="1301" y="1916"/>
                </a:lnTo>
                <a:lnTo>
                  <a:pt x="1302" y="1916"/>
                </a:lnTo>
                <a:lnTo>
                  <a:pt x="1302" y="1917"/>
                </a:lnTo>
                <a:lnTo>
                  <a:pt x="1303" y="1918"/>
                </a:lnTo>
                <a:lnTo>
                  <a:pt x="1304" y="1920"/>
                </a:lnTo>
                <a:lnTo>
                  <a:pt x="1309" y="1923"/>
                </a:lnTo>
                <a:lnTo>
                  <a:pt x="1310" y="1924"/>
                </a:lnTo>
                <a:lnTo>
                  <a:pt x="1310" y="1926"/>
                </a:lnTo>
                <a:lnTo>
                  <a:pt x="1309" y="1928"/>
                </a:lnTo>
                <a:lnTo>
                  <a:pt x="1309" y="1929"/>
                </a:lnTo>
                <a:lnTo>
                  <a:pt x="1307" y="1935"/>
                </a:lnTo>
                <a:lnTo>
                  <a:pt x="1304" y="1935"/>
                </a:lnTo>
                <a:lnTo>
                  <a:pt x="1299" y="1935"/>
                </a:lnTo>
                <a:lnTo>
                  <a:pt x="1296" y="1935"/>
                </a:lnTo>
                <a:lnTo>
                  <a:pt x="1288" y="1935"/>
                </a:lnTo>
                <a:lnTo>
                  <a:pt x="1285" y="1935"/>
                </a:lnTo>
                <a:lnTo>
                  <a:pt x="1285" y="1934"/>
                </a:lnTo>
                <a:lnTo>
                  <a:pt x="1285" y="1933"/>
                </a:lnTo>
                <a:lnTo>
                  <a:pt x="1285" y="1932"/>
                </a:lnTo>
                <a:lnTo>
                  <a:pt x="1284" y="1932"/>
                </a:lnTo>
                <a:lnTo>
                  <a:pt x="1284" y="1931"/>
                </a:lnTo>
                <a:lnTo>
                  <a:pt x="1284" y="1929"/>
                </a:lnTo>
                <a:lnTo>
                  <a:pt x="1281" y="1928"/>
                </a:lnTo>
                <a:lnTo>
                  <a:pt x="1281" y="1927"/>
                </a:lnTo>
                <a:lnTo>
                  <a:pt x="1280" y="1926"/>
                </a:lnTo>
                <a:lnTo>
                  <a:pt x="1280" y="1925"/>
                </a:lnTo>
                <a:lnTo>
                  <a:pt x="1280" y="1924"/>
                </a:lnTo>
                <a:lnTo>
                  <a:pt x="1280" y="1923"/>
                </a:lnTo>
                <a:lnTo>
                  <a:pt x="1280" y="1920"/>
                </a:lnTo>
                <a:lnTo>
                  <a:pt x="1280" y="1919"/>
                </a:lnTo>
                <a:lnTo>
                  <a:pt x="1280" y="1918"/>
                </a:lnTo>
                <a:lnTo>
                  <a:pt x="1285" y="1916"/>
                </a:lnTo>
                <a:lnTo>
                  <a:pt x="1287" y="1915"/>
                </a:lnTo>
                <a:lnTo>
                  <a:pt x="1288" y="1915"/>
                </a:lnTo>
                <a:lnTo>
                  <a:pt x="1289" y="1914"/>
                </a:lnTo>
                <a:lnTo>
                  <a:pt x="1290" y="1914"/>
                </a:lnTo>
                <a:lnTo>
                  <a:pt x="1292" y="1915"/>
                </a:lnTo>
                <a:close/>
                <a:moveTo>
                  <a:pt x="1110" y="1796"/>
                </a:moveTo>
                <a:lnTo>
                  <a:pt x="1108" y="1797"/>
                </a:lnTo>
                <a:lnTo>
                  <a:pt x="1107" y="1796"/>
                </a:lnTo>
                <a:lnTo>
                  <a:pt x="1108" y="1794"/>
                </a:lnTo>
                <a:lnTo>
                  <a:pt x="1108" y="1793"/>
                </a:lnTo>
                <a:lnTo>
                  <a:pt x="1110" y="1794"/>
                </a:lnTo>
                <a:lnTo>
                  <a:pt x="1109" y="1794"/>
                </a:lnTo>
                <a:lnTo>
                  <a:pt x="1110" y="1796"/>
                </a:lnTo>
                <a:close/>
                <a:moveTo>
                  <a:pt x="1066" y="1776"/>
                </a:moveTo>
                <a:lnTo>
                  <a:pt x="1070" y="1779"/>
                </a:lnTo>
                <a:lnTo>
                  <a:pt x="1069" y="1780"/>
                </a:lnTo>
                <a:lnTo>
                  <a:pt x="1065" y="1777"/>
                </a:lnTo>
                <a:lnTo>
                  <a:pt x="1064" y="1777"/>
                </a:lnTo>
                <a:lnTo>
                  <a:pt x="1064" y="1779"/>
                </a:lnTo>
                <a:lnTo>
                  <a:pt x="1058" y="1776"/>
                </a:lnTo>
                <a:lnTo>
                  <a:pt x="1059" y="1775"/>
                </a:lnTo>
                <a:lnTo>
                  <a:pt x="1060" y="1773"/>
                </a:lnTo>
                <a:lnTo>
                  <a:pt x="1065" y="1775"/>
                </a:lnTo>
                <a:lnTo>
                  <a:pt x="1066" y="1776"/>
                </a:lnTo>
                <a:close/>
                <a:moveTo>
                  <a:pt x="1072" y="1775"/>
                </a:moveTo>
                <a:lnTo>
                  <a:pt x="1068" y="1773"/>
                </a:lnTo>
                <a:lnTo>
                  <a:pt x="1068" y="1772"/>
                </a:lnTo>
                <a:lnTo>
                  <a:pt x="1072" y="1774"/>
                </a:lnTo>
                <a:lnTo>
                  <a:pt x="1072" y="1775"/>
                </a:lnTo>
                <a:close/>
                <a:moveTo>
                  <a:pt x="1059" y="1756"/>
                </a:moveTo>
                <a:lnTo>
                  <a:pt x="1049" y="1746"/>
                </a:lnTo>
                <a:lnTo>
                  <a:pt x="1052" y="1742"/>
                </a:lnTo>
                <a:lnTo>
                  <a:pt x="1052" y="1741"/>
                </a:lnTo>
                <a:lnTo>
                  <a:pt x="1055" y="1740"/>
                </a:lnTo>
                <a:lnTo>
                  <a:pt x="1056" y="1738"/>
                </a:lnTo>
                <a:lnTo>
                  <a:pt x="1058" y="1737"/>
                </a:lnTo>
                <a:lnTo>
                  <a:pt x="1059" y="1735"/>
                </a:lnTo>
                <a:lnTo>
                  <a:pt x="1061" y="1732"/>
                </a:lnTo>
                <a:lnTo>
                  <a:pt x="1062" y="1731"/>
                </a:lnTo>
                <a:lnTo>
                  <a:pt x="1064" y="1730"/>
                </a:lnTo>
                <a:lnTo>
                  <a:pt x="1065" y="1729"/>
                </a:lnTo>
                <a:lnTo>
                  <a:pt x="1066" y="1728"/>
                </a:lnTo>
                <a:lnTo>
                  <a:pt x="1067" y="1725"/>
                </a:lnTo>
                <a:lnTo>
                  <a:pt x="1067" y="1726"/>
                </a:lnTo>
                <a:lnTo>
                  <a:pt x="1068" y="1728"/>
                </a:lnTo>
                <a:lnTo>
                  <a:pt x="1069" y="1730"/>
                </a:lnTo>
                <a:lnTo>
                  <a:pt x="1070" y="1731"/>
                </a:lnTo>
                <a:lnTo>
                  <a:pt x="1072" y="1733"/>
                </a:lnTo>
                <a:lnTo>
                  <a:pt x="1073" y="1735"/>
                </a:lnTo>
                <a:lnTo>
                  <a:pt x="1074" y="1738"/>
                </a:lnTo>
                <a:lnTo>
                  <a:pt x="1075" y="1740"/>
                </a:lnTo>
                <a:lnTo>
                  <a:pt x="1076" y="1742"/>
                </a:lnTo>
                <a:lnTo>
                  <a:pt x="1075" y="1743"/>
                </a:lnTo>
                <a:lnTo>
                  <a:pt x="1074" y="1745"/>
                </a:lnTo>
                <a:lnTo>
                  <a:pt x="1073" y="1745"/>
                </a:lnTo>
                <a:lnTo>
                  <a:pt x="1070" y="1746"/>
                </a:lnTo>
                <a:lnTo>
                  <a:pt x="1070" y="1747"/>
                </a:lnTo>
                <a:lnTo>
                  <a:pt x="1069" y="1747"/>
                </a:lnTo>
                <a:lnTo>
                  <a:pt x="1069" y="1748"/>
                </a:lnTo>
                <a:lnTo>
                  <a:pt x="1068" y="1748"/>
                </a:lnTo>
                <a:lnTo>
                  <a:pt x="1067" y="1749"/>
                </a:lnTo>
                <a:lnTo>
                  <a:pt x="1066" y="1749"/>
                </a:lnTo>
                <a:lnTo>
                  <a:pt x="1066" y="1750"/>
                </a:lnTo>
                <a:lnTo>
                  <a:pt x="1065" y="1750"/>
                </a:lnTo>
                <a:lnTo>
                  <a:pt x="1065" y="1751"/>
                </a:lnTo>
                <a:lnTo>
                  <a:pt x="1064" y="1751"/>
                </a:lnTo>
                <a:lnTo>
                  <a:pt x="1064" y="1753"/>
                </a:lnTo>
                <a:lnTo>
                  <a:pt x="1062" y="1753"/>
                </a:lnTo>
                <a:lnTo>
                  <a:pt x="1062" y="1754"/>
                </a:lnTo>
                <a:lnTo>
                  <a:pt x="1061" y="1754"/>
                </a:lnTo>
                <a:lnTo>
                  <a:pt x="1061" y="1755"/>
                </a:lnTo>
                <a:lnTo>
                  <a:pt x="1060" y="1755"/>
                </a:lnTo>
                <a:lnTo>
                  <a:pt x="1060" y="1756"/>
                </a:lnTo>
                <a:lnTo>
                  <a:pt x="1059" y="1756"/>
                </a:lnTo>
                <a:close/>
                <a:moveTo>
                  <a:pt x="757" y="1722"/>
                </a:moveTo>
                <a:lnTo>
                  <a:pt x="755" y="1722"/>
                </a:lnTo>
                <a:lnTo>
                  <a:pt x="754" y="1722"/>
                </a:lnTo>
                <a:lnTo>
                  <a:pt x="744" y="1722"/>
                </a:lnTo>
                <a:lnTo>
                  <a:pt x="730" y="1721"/>
                </a:lnTo>
                <a:lnTo>
                  <a:pt x="715" y="1721"/>
                </a:lnTo>
                <a:lnTo>
                  <a:pt x="714" y="1721"/>
                </a:lnTo>
                <a:lnTo>
                  <a:pt x="711" y="1720"/>
                </a:lnTo>
                <a:lnTo>
                  <a:pt x="710" y="1720"/>
                </a:lnTo>
                <a:lnTo>
                  <a:pt x="710" y="1717"/>
                </a:lnTo>
                <a:lnTo>
                  <a:pt x="710" y="1715"/>
                </a:lnTo>
                <a:lnTo>
                  <a:pt x="711" y="1715"/>
                </a:lnTo>
                <a:lnTo>
                  <a:pt x="713" y="1715"/>
                </a:lnTo>
                <a:lnTo>
                  <a:pt x="714" y="1715"/>
                </a:lnTo>
                <a:lnTo>
                  <a:pt x="715" y="1715"/>
                </a:lnTo>
                <a:lnTo>
                  <a:pt x="718" y="1715"/>
                </a:lnTo>
                <a:lnTo>
                  <a:pt x="724" y="1715"/>
                </a:lnTo>
                <a:lnTo>
                  <a:pt x="726" y="1716"/>
                </a:lnTo>
                <a:lnTo>
                  <a:pt x="727" y="1716"/>
                </a:lnTo>
                <a:lnTo>
                  <a:pt x="735" y="1716"/>
                </a:lnTo>
                <a:lnTo>
                  <a:pt x="743" y="1716"/>
                </a:lnTo>
                <a:lnTo>
                  <a:pt x="747" y="1716"/>
                </a:lnTo>
                <a:lnTo>
                  <a:pt x="753" y="1717"/>
                </a:lnTo>
                <a:lnTo>
                  <a:pt x="754" y="1717"/>
                </a:lnTo>
                <a:lnTo>
                  <a:pt x="755" y="1717"/>
                </a:lnTo>
                <a:lnTo>
                  <a:pt x="759" y="1717"/>
                </a:lnTo>
                <a:lnTo>
                  <a:pt x="759" y="1718"/>
                </a:lnTo>
                <a:lnTo>
                  <a:pt x="757" y="1722"/>
                </a:lnTo>
                <a:close/>
                <a:moveTo>
                  <a:pt x="760" y="1701"/>
                </a:moveTo>
                <a:lnTo>
                  <a:pt x="759" y="1707"/>
                </a:lnTo>
                <a:lnTo>
                  <a:pt x="756" y="1707"/>
                </a:lnTo>
                <a:lnTo>
                  <a:pt x="754" y="1707"/>
                </a:lnTo>
                <a:lnTo>
                  <a:pt x="749" y="1706"/>
                </a:lnTo>
                <a:lnTo>
                  <a:pt x="748" y="1706"/>
                </a:lnTo>
                <a:lnTo>
                  <a:pt x="745" y="1706"/>
                </a:lnTo>
                <a:lnTo>
                  <a:pt x="743" y="1706"/>
                </a:lnTo>
                <a:lnTo>
                  <a:pt x="740" y="1706"/>
                </a:lnTo>
                <a:lnTo>
                  <a:pt x="739" y="1706"/>
                </a:lnTo>
                <a:lnTo>
                  <a:pt x="737" y="1706"/>
                </a:lnTo>
                <a:lnTo>
                  <a:pt x="736" y="1706"/>
                </a:lnTo>
                <a:lnTo>
                  <a:pt x="734" y="1706"/>
                </a:lnTo>
                <a:lnTo>
                  <a:pt x="731" y="1706"/>
                </a:lnTo>
                <a:lnTo>
                  <a:pt x="730" y="1706"/>
                </a:lnTo>
                <a:lnTo>
                  <a:pt x="729" y="1706"/>
                </a:lnTo>
                <a:lnTo>
                  <a:pt x="727" y="1706"/>
                </a:lnTo>
                <a:lnTo>
                  <a:pt x="724" y="1706"/>
                </a:lnTo>
                <a:lnTo>
                  <a:pt x="723" y="1705"/>
                </a:lnTo>
                <a:lnTo>
                  <a:pt x="722" y="1705"/>
                </a:lnTo>
                <a:lnTo>
                  <a:pt x="720" y="1705"/>
                </a:lnTo>
                <a:lnTo>
                  <a:pt x="717" y="1705"/>
                </a:lnTo>
                <a:lnTo>
                  <a:pt x="713" y="1705"/>
                </a:lnTo>
                <a:lnTo>
                  <a:pt x="712" y="1705"/>
                </a:lnTo>
                <a:lnTo>
                  <a:pt x="714" y="1695"/>
                </a:lnTo>
                <a:lnTo>
                  <a:pt x="714" y="1690"/>
                </a:lnTo>
                <a:lnTo>
                  <a:pt x="715" y="1690"/>
                </a:lnTo>
                <a:lnTo>
                  <a:pt x="718" y="1690"/>
                </a:lnTo>
                <a:lnTo>
                  <a:pt x="721" y="1690"/>
                </a:lnTo>
                <a:lnTo>
                  <a:pt x="722" y="1690"/>
                </a:lnTo>
                <a:lnTo>
                  <a:pt x="723" y="1690"/>
                </a:lnTo>
                <a:lnTo>
                  <a:pt x="724" y="1690"/>
                </a:lnTo>
                <a:lnTo>
                  <a:pt x="726" y="1690"/>
                </a:lnTo>
                <a:lnTo>
                  <a:pt x="729" y="1690"/>
                </a:lnTo>
                <a:lnTo>
                  <a:pt x="731" y="1690"/>
                </a:lnTo>
                <a:lnTo>
                  <a:pt x="732" y="1690"/>
                </a:lnTo>
                <a:lnTo>
                  <a:pt x="736" y="1691"/>
                </a:lnTo>
                <a:lnTo>
                  <a:pt x="738" y="1691"/>
                </a:lnTo>
                <a:lnTo>
                  <a:pt x="741" y="1691"/>
                </a:lnTo>
                <a:lnTo>
                  <a:pt x="743" y="1691"/>
                </a:lnTo>
                <a:lnTo>
                  <a:pt x="744" y="1691"/>
                </a:lnTo>
                <a:lnTo>
                  <a:pt x="746" y="1691"/>
                </a:lnTo>
                <a:lnTo>
                  <a:pt x="747" y="1691"/>
                </a:lnTo>
                <a:lnTo>
                  <a:pt x="748" y="1691"/>
                </a:lnTo>
                <a:lnTo>
                  <a:pt x="749" y="1691"/>
                </a:lnTo>
                <a:lnTo>
                  <a:pt x="752" y="1691"/>
                </a:lnTo>
                <a:lnTo>
                  <a:pt x="755" y="1691"/>
                </a:lnTo>
                <a:lnTo>
                  <a:pt x="760" y="1691"/>
                </a:lnTo>
                <a:lnTo>
                  <a:pt x="760" y="1692"/>
                </a:lnTo>
                <a:lnTo>
                  <a:pt x="760" y="1696"/>
                </a:lnTo>
                <a:lnTo>
                  <a:pt x="760" y="1697"/>
                </a:lnTo>
                <a:lnTo>
                  <a:pt x="760" y="1698"/>
                </a:lnTo>
                <a:lnTo>
                  <a:pt x="760" y="1700"/>
                </a:lnTo>
                <a:lnTo>
                  <a:pt x="760" y="1701"/>
                </a:lnTo>
                <a:close/>
                <a:moveTo>
                  <a:pt x="731" y="1682"/>
                </a:moveTo>
                <a:lnTo>
                  <a:pt x="731" y="1686"/>
                </a:lnTo>
                <a:lnTo>
                  <a:pt x="717" y="1686"/>
                </a:lnTo>
                <a:lnTo>
                  <a:pt x="715" y="1686"/>
                </a:lnTo>
                <a:lnTo>
                  <a:pt x="717" y="1682"/>
                </a:lnTo>
                <a:lnTo>
                  <a:pt x="718" y="1679"/>
                </a:lnTo>
                <a:lnTo>
                  <a:pt x="719" y="1674"/>
                </a:lnTo>
                <a:lnTo>
                  <a:pt x="720" y="1673"/>
                </a:lnTo>
                <a:lnTo>
                  <a:pt x="727" y="1673"/>
                </a:lnTo>
                <a:lnTo>
                  <a:pt x="728" y="1676"/>
                </a:lnTo>
                <a:lnTo>
                  <a:pt x="731" y="1678"/>
                </a:lnTo>
                <a:lnTo>
                  <a:pt x="731" y="1682"/>
                </a:lnTo>
                <a:close/>
                <a:moveTo>
                  <a:pt x="2349" y="1666"/>
                </a:moveTo>
                <a:lnTo>
                  <a:pt x="2339" y="1669"/>
                </a:lnTo>
                <a:lnTo>
                  <a:pt x="2336" y="1658"/>
                </a:lnTo>
                <a:lnTo>
                  <a:pt x="2336" y="1657"/>
                </a:lnTo>
                <a:lnTo>
                  <a:pt x="2342" y="1654"/>
                </a:lnTo>
                <a:lnTo>
                  <a:pt x="2343" y="1654"/>
                </a:lnTo>
                <a:lnTo>
                  <a:pt x="2345" y="1653"/>
                </a:lnTo>
                <a:lnTo>
                  <a:pt x="2347" y="1653"/>
                </a:lnTo>
                <a:lnTo>
                  <a:pt x="2350" y="1652"/>
                </a:lnTo>
                <a:lnTo>
                  <a:pt x="2351" y="1650"/>
                </a:lnTo>
                <a:lnTo>
                  <a:pt x="2353" y="1650"/>
                </a:lnTo>
                <a:lnTo>
                  <a:pt x="2354" y="1652"/>
                </a:lnTo>
                <a:lnTo>
                  <a:pt x="2354" y="1654"/>
                </a:lnTo>
                <a:lnTo>
                  <a:pt x="2355" y="1656"/>
                </a:lnTo>
                <a:lnTo>
                  <a:pt x="2356" y="1657"/>
                </a:lnTo>
                <a:lnTo>
                  <a:pt x="2356" y="1659"/>
                </a:lnTo>
                <a:lnTo>
                  <a:pt x="2358" y="1661"/>
                </a:lnTo>
                <a:lnTo>
                  <a:pt x="2358" y="1663"/>
                </a:lnTo>
                <a:lnTo>
                  <a:pt x="2359" y="1663"/>
                </a:lnTo>
                <a:lnTo>
                  <a:pt x="2349" y="1666"/>
                </a:lnTo>
                <a:close/>
                <a:moveTo>
                  <a:pt x="756" y="1633"/>
                </a:moveTo>
                <a:lnTo>
                  <a:pt x="756" y="1635"/>
                </a:lnTo>
                <a:lnTo>
                  <a:pt x="755" y="1635"/>
                </a:lnTo>
                <a:lnTo>
                  <a:pt x="747" y="1633"/>
                </a:lnTo>
                <a:lnTo>
                  <a:pt x="746" y="1633"/>
                </a:lnTo>
                <a:lnTo>
                  <a:pt x="746" y="1635"/>
                </a:lnTo>
                <a:lnTo>
                  <a:pt x="746" y="1637"/>
                </a:lnTo>
                <a:lnTo>
                  <a:pt x="746" y="1638"/>
                </a:lnTo>
                <a:lnTo>
                  <a:pt x="745" y="1640"/>
                </a:lnTo>
                <a:lnTo>
                  <a:pt x="745" y="1641"/>
                </a:lnTo>
                <a:lnTo>
                  <a:pt x="745" y="1642"/>
                </a:lnTo>
                <a:lnTo>
                  <a:pt x="744" y="1642"/>
                </a:lnTo>
                <a:lnTo>
                  <a:pt x="743" y="1641"/>
                </a:lnTo>
                <a:lnTo>
                  <a:pt x="741" y="1641"/>
                </a:lnTo>
                <a:lnTo>
                  <a:pt x="740" y="1641"/>
                </a:lnTo>
                <a:lnTo>
                  <a:pt x="739" y="1641"/>
                </a:lnTo>
                <a:lnTo>
                  <a:pt x="738" y="1641"/>
                </a:lnTo>
                <a:lnTo>
                  <a:pt x="737" y="1641"/>
                </a:lnTo>
                <a:lnTo>
                  <a:pt x="731" y="1641"/>
                </a:lnTo>
                <a:lnTo>
                  <a:pt x="730" y="1641"/>
                </a:lnTo>
                <a:lnTo>
                  <a:pt x="730" y="1640"/>
                </a:lnTo>
                <a:lnTo>
                  <a:pt x="730" y="1638"/>
                </a:lnTo>
                <a:lnTo>
                  <a:pt x="730" y="1637"/>
                </a:lnTo>
                <a:lnTo>
                  <a:pt x="731" y="1636"/>
                </a:lnTo>
                <a:lnTo>
                  <a:pt x="731" y="1635"/>
                </a:lnTo>
                <a:lnTo>
                  <a:pt x="731" y="1632"/>
                </a:lnTo>
                <a:lnTo>
                  <a:pt x="732" y="1627"/>
                </a:lnTo>
                <a:lnTo>
                  <a:pt x="734" y="1625"/>
                </a:lnTo>
                <a:lnTo>
                  <a:pt x="735" y="1625"/>
                </a:lnTo>
                <a:lnTo>
                  <a:pt x="738" y="1625"/>
                </a:lnTo>
                <a:lnTo>
                  <a:pt x="746" y="1627"/>
                </a:lnTo>
                <a:lnTo>
                  <a:pt x="754" y="1628"/>
                </a:lnTo>
                <a:lnTo>
                  <a:pt x="756" y="1633"/>
                </a:lnTo>
                <a:close/>
                <a:moveTo>
                  <a:pt x="2250" y="1636"/>
                </a:moveTo>
                <a:lnTo>
                  <a:pt x="2242" y="1636"/>
                </a:lnTo>
                <a:lnTo>
                  <a:pt x="2224" y="1636"/>
                </a:lnTo>
                <a:lnTo>
                  <a:pt x="2225" y="1636"/>
                </a:lnTo>
                <a:lnTo>
                  <a:pt x="2225" y="1623"/>
                </a:lnTo>
                <a:lnTo>
                  <a:pt x="2226" y="1612"/>
                </a:lnTo>
                <a:lnTo>
                  <a:pt x="2226" y="1610"/>
                </a:lnTo>
                <a:lnTo>
                  <a:pt x="2227" y="1608"/>
                </a:lnTo>
                <a:lnTo>
                  <a:pt x="2226" y="1608"/>
                </a:lnTo>
                <a:lnTo>
                  <a:pt x="2225" y="1608"/>
                </a:lnTo>
                <a:lnTo>
                  <a:pt x="2226" y="1607"/>
                </a:lnTo>
                <a:lnTo>
                  <a:pt x="2226" y="1606"/>
                </a:lnTo>
                <a:lnTo>
                  <a:pt x="2225" y="1606"/>
                </a:lnTo>
                <a:lnTo>
                  <a:pt x="2226" y="1600"/>
                </a:lnTo>
                <a:lnTo>
                  <a:pt x="2227" y="1600"/>
                </a:lnTo>
                <a:lnTo>
                  <a:pt x="2231" y="1602"/>
                </a:lnTo>
                <a:lnTo>
                  <a:pt x="2232" y="1602"/>
                </a:lnTo>
                <a:lnTo>
                  <a:pt x="2236" y="1602"/>
                </a:lnTo>
                <a:lnTo>
                  <a:pt x="2237" y="1602"/>
                </a:lnTo>
                <a:lnTo>
                  <a:pt x="2240" y="1602"/>
                </a:lnTo>
                <a:lnTo>
                  <a:pt x="2242" y="1602"/>
                </a:lnTo>
                <a:lnTo>
                  <a:pt x="2242" y="1606"/>
                </a:lnTo>
                <a:lnTo>
                  <a:pt x="2242" y="1607"/>
                </a:lnTo>
                <a:lnTo>
                  <a:pt x="2244" y="1607"/>
                </a:lnTo>
                <a:lnTo>
                  <a:pt x="2246" y="1607"/>
                </a:lnTo>
                <a:lnTo>
                  <a:pt x="2250" y="1607"/>
                </a:lnTo>
                <a:lnTo>
                  <a:pt x="2250" y="1608"/>
                </a:lnTo>
                <a:lnTo>
                  <a:pt x="2250" y="1610"/>
                </a:lnTo>
                <a:lnTo>
                  <a:pt x="2250" y="1612"/>
                </a:lnTo>
                <a:lnTo>
                  <a:pt x="2250" y="1613"/>
                </a:lnTo>
                <a:lnTo>
                  <a:pt x="2250" y="1615"/>
                </a:lnTo>
                <a:lnTo>
                  <a:pt x="2250" y="1616"/>
                </a:lnTo>
                <a:lnTo>
                  <a:pt x="2250" y="1620"/>
                </a:lnTo>
                <a:lnTo>
                  <a:pt x="2250" y="1621"/>
                </a:lnTo>
                <a:lnTo>
                  <a:pt x="2250" y="1623"/>
                </a:lnTo>
                <a:lnTo>
                  <a:pt x="2250" y="1624"/>
                </a:lnTo>
                <a:lnTo>
                  <a:pt x="2250" y="1625"/>
                </a:lnTo>
                <a:lnTo>
                  <a:pt x="2250" y="1629"/>
                </a:lnTo>
                <a:lnTo>
                  <a:pt x="2250" y="1632"/>
                </a:lnTo>
                <a:lnTo>
                  <a:pt x="2250" y="1635"/>
                </a:lnTo>
                <a:lnTo>
                  <a:pt x="2250" y="1636"/>
                </a:lnTo>
                <a:close/>
                <a:moveTo>
                  <a:pt x="2383" y="1597"/>
                </a:moveTo>
                <a:lnTo>
                  <a:pt x="2379" y="1600"/>
                </a:lnTo>
                <a:lnTo>
                  <a:pt x="2377" y="1598"/>
                </a:lnTo>
                <a:lnTo>
                  <a:pt x="2380" y="1595"/>
                </a:lnTo>
                <a:lnTo>
                  <a:pt x="2383" y="1597"/>
                </a:lnTo>
                <a:close/>
                <a:moveTo>
                  <a:pt x="2702" y="1589"/>
                </a:moveTo>
                <a:lnTo>
                  <a:pt x="2706" y="1635"/>
                </a:lnTo>
                <a:lnTo>
                  <a:pt x="2706" y="1641"/>
                </a:lnTo>
                <a:lnTo>
                  <a:pt x="2707" y="1648"/>
                </a:lnTo>
                <a:lnTo>
                  <a:pt x="2707" y="1649"/>
                </a:lnTo>
                <a:lnTo>
                  <a:pt x="2707" y="1652"/>
                </a:lnTo>
                <a:lnTo>
                  <a:pt x="2707" y="1653"/>
                </a:lnTo>
                <a:lnTo>
                  <a:pt x="2707" y="1654"/>
                </a:lnTo>
                <a:lnTo>
                  <a:pt x="2707" y="1655"/>
                </a:lnTo>
                <a:lnTo>
                  <a:pt x="2707" y="1656"/>
                </a:lnTo>
                <a:lnTo>
                  <a:pt x="2707" y="1657"/>
                </a:lnTo>
                <a:lnTo>
                  <a:pt x="2707" y="1658"/>
                </a:lnTo>
                <a:lnTo>
                  <a:pt x="2708" y="1664"/>
                </a:lnTo>
                <a:lnTo>
                  <a:pt x="2707" y="1664"/>
                </a:lnTo>
                <a:lnTo>
                  <a:pt x="2706" y="1665"/>
                </a:lnTo>
                <a:lnTo>
                  <a:pt x="2705" y="1665"/>
                </a:lnTo>
                <a:lnTo>
                  <a:pt x="2704" y="1665"/>
                </a:lnTo>
                <a:lnTo>
                  <a:pt x="2702" y="1666"/>
                </a:lnTo>
                <a:lnTo>
                  <a:pt x="2701" y="1666"/>
                </a:lnTo>
                <a:lnTo>
                  <a:pt x="2701" y="1667"/>
                </a:lnTo>
                <a:lnTo>
                  <a:pt x="2700" y="1667"/>
                </a:lnTo>
                <a:lnTo>
                  <a:pt x="2697" y="1670"/>
                </a:lnTo>
                <a:lnTo>
                  <a:pt x="2697" y="1669"/>
                </a:lnTo>
                <a:lnTo>
                  <a:pt x="2691" y="1667"/>
                </a:lnTo>
                <a:lnTo>
                  <a:pt x="2689" y="1667"/>
                </a:lnTo>
                <a:lnTo>
                  <a:pt x="2688" y="1666"/>
                </a:lnTo>
                <a:lnTo>
                  <a:pt x="2685" y="1666"/>
                </a:lnTo>
                <a:lnTo>
                  <a:pt x="2683" y="1666"/>
                </a:lnTo>
                <a:lnTo>
                  <a:pt x="2682" y="1665"/>
                </a:lnTo>
                <a:lnTo>
                  <a:pt x="2680" y="1665"/>
                </a:lnTo>
                <a:lnTo>
                  <a:pt x="2677" y="1665"/>
                </a:lnTo>
                <a:lnTo>
                  <a:pt x="2675" y="1664"/>
                </a:lnTo>
                <a:lnTo>
                  <a:pt x="2673" y="1664"/>
                </a:lnTo>
                <a:lnTo>
                  <a:pt x="2672" y="1664"/>
                </a:lnTo>
                <a:lnTo>
                  <a:pt x="2669" y="1663"/>
                </a:lnTo>
                <a:lnTo>
                  <a:pt x="2668" y="1663"/>
                </a:lnTo>
                <a:lnTo>
                  <a:pt x="2665" y="1663"/>
                </a:lnTo>
                <a:lnTo>
                  <a:pt x="2663" y="1674"/>
                </a:lnTo>
                <a:lnTo>
                  <a:pt x="2662" y="1674"/>
                </a:lnTo>
                <a:lnTo>
                  <a:pt x="2658" y="1673"/>
                </a:lnTo>
                <a:lnTo>
                  <a:pt x="2657" y="1673"/>
                </a:lnTo>
                <a:lnTo>
                  <a:pt x="2659" y="1662"/>
                </a:lnTo>
                <a:lnTo>
                  <a:pt x="2651" y="1664"/>
                </a:lnTo>
                <a:lnTo>
                  <a:pt x="2649" y="1657"/>
                </a:lnTo>
                <a:lnTo>
                  <a:pt x="2648" y="1656"/>
                </a:lnTo>
                <a:lnTo>
                  <a:pt x="2648" y="1655"/>
                </a:lnTo>
                <a:lnTo>
                  <a:pt x="2647" y="1654"/>
                </a:lnTo>
                <a:lnTo>
                  <a:pt x="2647" y="1653"/>
                </a:lnTo>
                <a:lnTo>
                  <a:pt x="2647" y="1652"/>
                </a:lnTo>
                <a:lnTo>
                  <a:pt x="2647" y="1650"/>
                </a:lnTo>
                <a:lnTo>
                  <a:pt x="2646" y="1649"/>
                </a:lnTo>
                <a:lnTo>
                  <a:pt x="2646" y="1648"/>
                </a:lnTo>
                <a:lnTo>
                  <a:pt x="2645" y="1647"/>
                </a:lnTo>
                <a:lnTo>
                  <a:pt x="2645" y="1646"/>
                </a:lnTo>
                <a:lnTo>
                  <a:pt x="2643" y="1645"/>
                </a:lnTo>
                <a:lnTo>
                  <a:pt x="2642" y="1644"/>
                </a:lnTo>
                <a:lnTo>
                  <a:pt x="2641" y="1642"/>
                </a:lnTo>
                <a:lnTo>
                  <a:pt x="2640" y="1641"/>
                </a:lnTo>
                <a:lnTo>
                  <a:pt x="2639" y="1640"/>
                </a:lnTo>
                <a:lnTo>
                  <a:pt x="2634" y="1638"/>
                </a:lnTo>
                <a:lnTo>
                  <a:pt x="2633" y="1637"/>
                </a:lnTo>
                <a:lnTo>
                  <a:pt x="2632" y="1636"/>
                </a:lnTo>
                <a:lnTo>
                  <a:pt x="2631" y="1636"/>
                </a:lnTo>
                <a:lnTo>
                  <a:pt x="2630" y="1635"/>
                </a:lnTo>
                <a:lnTo>
                  <a:pt x="2629" y="1633"/>
                </a:lnTo>
                <a:lnTo>
                  <a:pt x="2629" y="1632"/>
                </a:lnTo>
                <a:lnTo>
                  <a:pt x="2628" y="1631"/>
                </a:lnTo>
                <a:lnTo>
                  <a:pt x="2629" y="1631"/>
                </a:lnTo>
                <a:lnTo>
                  <a:pt x="2628" y="1630"/>
                </a:lnTo>
                <a:lnTo>
                  <a:pt x="2626" y="1628"/>
                </a:lnTo>
                <a:lnTo>
                  <a:pt x="2626" y="1625"/>
                </a:lnTo>
                <a:lnTo>
                  <a:pt x="2625" y="1624"/>
                </a:lnTo>
                <a:lnTo>
                  <a:pt x="2625" y="1623"/>
                </a:lnTo>
                <a:lnTo>
                  <a:pt x="2625" y="1622"/>
                </a:lnTo>
                <a:lnTo>
                  <a:pt x="2625" y="1621"/>
                </a:lnTo>
                <a:lnTo>
                  <a:pt x="2625" y="1620"/>
                </a:lnTo>
                <a:lnTo>
                  <a:pt x="2624" y="1619"/>
                </a:lnTo>
                <a:lnTo>
                  <a:pt x="2624" y="1617"/>
                </a:lnTo>
                <a:lnTo>
                  <a:pt x="2637" y="1615"/>
                </a:lnTo>
                <a:lnTo>
                  <a:pt x="2637" y="1600"/>
                </a:lnTo>
                <a:lnTo>
                  <a:pt x="2637" y="1599"/>
                </a:lnTo>
                <a:lnTo>
                  <a:pt x="2639" y="1599"/>
                </a:lnTo>
                <a:lnTo>
                  <a:pt x="2639" y="1598"/>
                </a:lnTo>
                <a:lnTo>
                  <a:pt x="2639" y="1597"/>
                </a:lnTo>
                <a:lnTo>
                  <a:pt x="2639" y="1596"/>
                </a:lnTo>
                <a:lnTo>
                  <a:pt x="2641" y="1595"/>
                </a:lnTo>
                <a:lnTo>
                  <a:pt x="2642" y="1595"/>
                </a:lnTo>
                <a:lnTo>
                  <a:pt x="2645" y="1594"/>
                </a:lnTo>
                <a:lnTo>
                  <a:pt x="2648" y="1595"/>
                </a:lnTo>
                <a:lnTo>
                  <a:pt x="2651" y="1596"/>
                </a:lnTo>
                <a:lnTo>
                  <a:pt x="2652" y="1597"/>
                </a:lnTo>
                <a:lnTo>
                  <a:pt x="2654" y="1598"/>
                </a:lnTo>
                <a:lnTo>
                  <a:pt x="2655" y="1599"/>
                </a:lnTo>
                <a:lnTo>
                  <a:pt x="2657" y="1600"/>
                </a:lnTo>
                <a:lnTo>
                  <a:pt x="2659" y="1603"/>
                </a:lnTo>
                <a:lnTo>
                  <a:pt x="2662" y="1604"/>
                </a:lnTo>
                <a:lnTo>
                  <a:pt x="2663" y="1605"/>
                </a:lnTo>
                <a:lnTo>
                  <a:pt x="2664" y="1605"/>
                </a:lnTo>
                <a:lnTo>
                  <a:pt x="2664" y="1604"/>
                </a:lnTo>
                <a:lnTo>
                  <a:pt x="2665" y="1603"/>
                </a:lnTo>
                <a:lnTo>
                  <a:pt x="2666" y="1603"/>
                </a:lnTo>
                <a:lnTo>
                  <a:pt x="2666" y="1602"/>
                </a:lnTo>
                <a:lnTo>
                  <a:pt x="2668" y="1600"/>
                </a:lnTo>
                <a:lnTo>
                  <a:pt x="2669" y="1599"/>
                </a:lnTo>
                <a:lnTo>
                  <a:pt x="2672" y="1599"/>
                </a:lnTo>
                <a:lnTo>
                  <a:pt x="2673" y="1599"/>
                </a:lnTo>
                <a:lnTo>
                  <a:pt x="2679" y="1598"/>
                </a:lnTo>
                <a:lnTo>
                  <a:pt x="2682" y="1597"/>
                </a:lnTo>
                <a:lnTo>
                  <a:pt x="2684" y="1597"/>
                </a:lnTo>
                <a:lnTo>
                  <a:pt x="2685" y="1597"/>
                </a:lnTo>
                <a:lnTo>
                  <a:pt x="2687" y="1596"/>
                </a:lnTo>
                <a:lnTo>
                  <a:pt x="2688" y="1597"/>
                </a:lnTo>
                <a:lnTo>
                  <a:pt x="2690" y="1596"/>
                </a:lnTo>
                <a:lnTo>
                  <a:pt x="2691" y="1595"/>
                </a:lnTo>
                <a:lnTo>
                  <a:pt x="2692" y="1595"/>
                </a:lnTo>
                <a:lnTo>
                  <a:pt x="2694" y="1591"/>
                </a:lnTo>
                <a:lnTo>
                  <a:pt x="2697" y="1589"/>
                </a:lnTo>
                <a:lnTo>
                  <a:pt x="2698" y="1588"/>
                </a:lnTo>
                <a:lnTo>
                  <a:pt x="2699" y="1588"/>
                </a:lnTo>
                <a:lnTo>
                  <a:pt x="2701" y="1587"/>
                </a:lnTo>
                <a:lnTo>
                  <a:pt x="2701" y="1588"/>
                </a:lnTo>
                <a:lnTo>
                  <a:pt x="2702" y="1589"/>
                </a:lnTo>
                <a:close/>
                <a:moveTo>
                  <a:pt x="2380" y="1579"/>
                </a:moveTo>
                <a:lnTo>
                  <a:pt x="2380" y="1583"/>
                </a:lnTo>
                <a:lnTo>
                  <a:pt x="2378" y="1583"/>
                </a:lnTo>
                <a:lnTo>
                  <a:pt x="2377" y="1583"/>
                </a:lnTo>
                <a:lnTo>
                  <a:pt x="2377" y="1579"/>
                </a:lnTo>
                <a:lnTo>
                  <a:pt x="2380" y="1579"/>
                </a:lnTo>
                <a:close/>
                <a:moveTo>
                  <a:pt x="2339" y="1578"/>
                </a:moveTo>
                <a:lnTo>
                  <a:pt x="2337" y="1578"/>
                </a:lnTo>
                <a:lnTo>
                  <a:pt x="2337" y="1577"/>
                </a:lnTo>
                <a:lnTo>
                  <a:pt x="2338" y="1577"/>
                </a:lnTo>
                <a:lnTo>
                  <a:pt x="2341" y="1571"/>
                </a:lnTo>
                <a:lnTo>
                  <a:pt x="2343" y="1572"/>
                </a:lnTo>
                <a:lnTo>
                  <a:pt x="2339" y="1578"/>
                </a:lnTo>
                <a:close/>
                <a:moveTo>
                  <a:pt x="2338" y="1570"/>
                </a:moveTo>
                <a:lnTo>
                  <a:pt x="2336" y="1573"/>
                </a:lnTo>
                <a:lnTo>
                  <a:pt x="2334" y="1571"/>
                </a:lnTo>
                <a:lnTo>
                  <a:pt x="2335" y="1568"/>
                </a:lnTo>
                <a:lnTo>
                  <a:pt x="2338" y="1570"/>
                </a:lnTo>
                <a:close/>
                <a:moveTo>
                  <a:pt x="2195" y="1557"/>
                </a:moveTo>
                <a:lnTo>
                  <a:pt x="2194" y="1578"/>
                </a:lnTo>
                <a:lnTo>
                  <a:pt x="2193" y="1578"/>
                </a:lnTo>
                <a:lnTo>
                  <a:pt x="2189" y="1578"/>
                </a:lnTo>
                <a:lnTo>
                  <a:pt x="2184" y="1578"/>
                </a:lnTo>
                <a:lnTo>
                  <a:pt x="2184" y="1583"/>
                </a:lnTo>
                <a:lnTo>
                  <a:pt x="2184" y="1587"/>
                </a:lnTo>
                <a:lnTo>
                  <a:pt x="2184" y="1597"/>
                </a:lnTo>
                <a:lnTo>
                  <a:pt x="2184" y="1600"/>
                </a:lnTo>
                <a:lnTo>
                  <a:pt x="2181" y="1600"/>
                </a:lnTo>
                <a:lnTo>
                  <a:pt x="2180" y="1599"/>
                </a:lnTo>
                <a:lnTo>
                  <a:pt x="2176" y="1595"/>
                </a:lnTo>
                <a:lnTo>
                  <a:pt x="2173" y="1593"/>
                </a:lnTo>
                <a:lnTo>
                  <a:pt x="2172" y="1589"/>
                </a:lnTo>
                <a:lnTo>
                  <a:pt x="2170" y="1588"/>
                </a:lnTo>
                <a:lnTo>
                  <a:pt x="2170" y="1587"/>
                </a:lnTo>
                <a:lnTo>
                  <a:pt x="2169" y="1586"/>
                </a:lnTo>
                <a:lnTo>
                  <a:pt x="2169" y="1585"/>
                </a:lnTo>
                <a:lnTo>
                  <a:pt x="2168" y="1583"/>
                </a:lnTo>
                <a:lnTo>
                  <a:pt x="2168" y="1582"/>
                </a:lnTo>
                <a:lnTo>
                  <a:pt x="2168" y="1580"/>
                </a:lnTo>
                <a:lnTo>
                  <a:pt x="2168" y="1579"/>
                </a:lnTo>
                <a:lnTo>
                  <a:pt x="2168" y="1577"/>
                </a:lnTo>
                <a:lnTo>
                  <a:pt x="2168" y="1576"/>
                </a:lnTo>
                <a:lnTo>
                  <a:pt x="2168" y="1573"/>
                </a:lnTo>
                <a:lnTo>
                  <a:pt x="2168" y="1572"/>
                </a:lnTo>
                <a:lnTo>
                  <a:pt x="2168" y="1571"/>
                </a:lnTo>
                <a:lnTo>
                  <a:pt x="2168" y="1570"/>
                </a:lnTo>
                <a:lnTo>
                  <a:pt x="2168" y="1569"/>
                </a:lnTo>
                <a:lnTo>
                  <a:pt x="2168" y="1568"/>
                </a:lnTo>
                <a:lnTo>
                  <a:pt x="2168" y="1566"/>
                </a:lnTo>
                <a:lnTo>
                  <a:pt x="2168" y="1565"/>
                </a:lnTo>
                <a:lnTo>
                  <a:pt x="2168" y="1563"/>
                </a:lnTo>
                <a:lnTo>
                  <a:pt x="2168" y="1557"/>
                </a:lnTo>
                <a:lnTo>
                  <a:pt x="2175" y="1557"/>
                </a:lnTo>
                <a:lnTo>
                  <a:pt x="2180" y="1557"/>
                </a:lnTo>
                <a:lnTo>
                  <a:pt x="2185" y="1557"/>
                </a:lnTo>
                <a:lnTo>
                  <a:pt x="2195" y="1557"/>
                </a:lnTo>
                <a:close/>
                <a:moveTo>
                  <a:pt x="2334" y="1561"/>
                </a:moveTo>
                <a:lnTo>
                  <a:pt x="2332" y="1564"/>
                </a:lnTo>
                <a:lnTo>
                  <a:pt x="2329" y="1563"/>
                </a:lnTo>
                <a:lnTo>
                  <a:pt x="2327" y="1562"/>
                </a:lnTo>
                <a:lnTo>
                  <a:pt x="2326" y="1561"/>
                </a:lnTo>
                <a:lnTo>
                  <a:pt x="2326" y="1554"/>
                </a:lnTo>
                <a:lnTo>
                  <a:pt x="2328" y="1555"/>
                </a:lnTo>
                <a:lnTo>
                  <a:pt x="2330" y="1556"/>
                </a:lnTo>
                <a:lnTo>
                  <a:pt x="2332" y="1557"/>
                </a:lnTo>
                <a:lnTo>
                  <a:pt x="2333" y="1557"/>
                </a:lnTo>
                <a:lnTo>
                  <a:pt x="2333" y="1559"/>
                </a:lnTo>
                <a:lnTo>
                  <a:pt x="2334" y="1561"/>
                </a:lnTo>
                <a:close/>
                <a:moveTo>
                  <a:pt x="787" y="1557"/>
                </a:moveTo>
                <a:lnTo>
                  <a:pt x="789" y="1560"/>
                </a:lnTo>
                <a:lnTo>
                  <a:pt x="791" y="1560"/>
                </a:lnTo>
                <a:lnTo>
                  <a:pt x="795" y="1561"/>
                </a:lnTo>
                <a:lnTo>
                  <a:pt x="798" y="1563"/>
                </a:lnTo>
                <a:lnTo>
                  <a:pt x="799" y="1569"/>
                </a:lnTo>
                <a:lnTo>
                  <a:pt x="799" y="1574"/>
                </a:lnTo>
                <a:lnTo>
                  <a:pt x="800" y="1577"/>
                </a:lnTo>
                <a:lnTo>
                  <a:pt x="802" y="1582"/>
                </a:lnTo>
                <a:lnTo>
                  <a:pt x="802" y="1585"/>
                </a:lnTo>
                <a:lnTo>
                  <a:pt x="798" y="1585"/>
                </a:lnTo>
                <a:lnTo>
                  <a:pt x="797" y="1585"/>
                </a:lnTo>
                <a:lnTo>
                  <a:pt x="796" y="1585"/>
                </a:lnTo>
                <a:lnTo>
                  <a:pt x="795" y="1585"/>
                </a:lnTo>
                <a:lnTo>
                  <a:pt x="794" y="1585"/>
                </a:lnTo>
                <a:lnTo>
                  <a:pt x="790" y="1585"/>
                </a:lnTo>
                <a:lnTo>
                  <a:pt x="789" y="1585"/>
                </a:lnTo>
                <a:lnTo>
                  <a:pt x="788" y="1585"/>
                </a:lnTo>
                <a:lnTo>
                  <a:pt x="788" y="1588"/>
                </a:lnTo>
                <a:lnTo>
                  <a:pt x="788" y="1590"/>
                </a:lnTo>
                <a:lnTo>
                  <a:pt x="787" y="1595"/>
                </a:lnTo>
                <a:lnTo>
                  <a:pt x="787" y="1598"/>
                </a:lnTo>
                <a:lnTo>
                  <a:pt x="787" y="1602"/>
                </a:lnTo>
                <a:lnTo>
                  <a:pt x="787" y="1605"/>
                </a:lnTo>
                <a:lnTo>
                  <a:pt x="787" y="1606"/>
                </a:lnTo>
                <a:lnTo>
                  <a:pt x="783" y="1606"/>
                </a:lnTo>
                <a:lnTo>
                  <a:pt x="780" y="1605"/>
                </a:lnTo>
                <a:lnTo>
                  <a:pt x="778" y="1605"/>
                </a:lnTo>
                <a:lnTo>
                  <a:pt x="776" y="1605"/>
                </a:lnTo>
                <a:lnTo>
                  <a:pt x="770" y="1605"/>
                </a:lnTo>
                <a:lnTo>
                  <a:pt x="768" y="1605"/>
                </a:lnTo>
                <a:lnTo>
                  <a:pt x="764" y="1596"/>
                </a:lnTo>
                <a:lnTo>
                  <a:pt x="761" y="1596"/>
                </a:lnTo>
                <a:lnTo>
                  <a:pt x="756" y="1596"/>
                </a:lnTo>
                <a:lnTo>
                  <a:pt x="754" y="1597"/>
                </a:lnTo>
                <a:lnTo>
                  <a:pt x="752" y="1597"/>
                </a:lnTo>
                <a:lnTo>
                  <a:pt x="747" y="1596"/>
                </a:lnTo>
                <a:lnTo>
                  <a:pt x="740" y="1596"/>
                </a:lnTo>
                <a:lnTo>
                  <a:pt x="740" y="1591"/>
                </a:lnTo>
                <a:lnTo>
                  <a:pt x="743" y="1586"/>
                </a:lnTo>
                <a:lnTo>
                  <a:pt x="749" y="1587"/>
                </a:lnTo>
                <a:lnTo>
                  <a:pt x="752" y="1580"/>
                </a:lnTo>
                <a:lnTo>
                  <a:pt x="752" y="1578"/>
                </a:lnTo>
                <a:lnTo>
                  <a:pt x="753" y="1576"/>
                </a:lnTo>
                <a:lnTo>
                  <a:pt x="753" y="1574"/>
                </a:lnTo>
                <a:lnTo>
                  <a:pt x="753" y="1573"/>
                </a:lnTo>
                <a:lnTo>
                  <a:pt x="754" y="1566"/>
                </a:lnTo>
                <a:lnTo>
                  <a:pt x="754" y="1563"/>
                </a:lnTo>
                <a:lnTo>
                  <a:pt x="754" y="1561"/>
                </a:lnTo>
                <a:lnTo>
                  <a:pt x="755" y="1556"/>
                </a:lnTo>
                <a:lnTo>
                  <a:pt x="755" y="1554"/>
                </a:lnTo>
                <a:lnTo>
                  <a:pt x="745" y="1553"/>
                </a:lnTo>
                <a:lnTo>
                  <a:pt x="745" y="1552"/>
                </a:lnTo>
                <a:lnTo>
                  <a:pt x="745" y="1549"/>
                </a:lnTo>
                <a:lnTo>
                  <a:pt x="746" y="1546"/>
                </a:lnTo>
                <a:lnTo>
                  <a:pt x="757" y="1547"/>
                </a:lnTo>
                <a:lnTo>
                  <a:pt x="763" y="1548"/>
                </a:lnTo>
                <a:lnTo>
                  <a:pt x="768" y="1548"/>
                </a:lnTo>
                <a:lnTo>
                  <a:pt x="771" y="1548"/>
                </a:lnTo>
                <a:lnTo>
                  <a:pt x="773" y="1551"/>
                </a:lnTo>
                <a:lnTo>
                  <a:pt x="778" y="1553"/>
                </a:lnTo>
                <a:lnTo>
                  <a:pt x="787" y="1557"/>
                </a:lnTo>
                <a:close/>
                <a:moveTo>
                  <a:pt x="2626" y="1549"/>
                </a:moveTo>
                <a:lnTo>
                  <a:pt x="2626" y="1554"/>
                </a:lnTo>
                <a:lnTo>
                  <a:pt x="2624" y="1554"/>
                </a:lnTo>
                <a:lnTo>
                  <a:pt x="2623" y="1545"/>
                </a:lnTo>
                <a:lnTo>
                  <a:pt x="2624" y="1545"/>
                </a:lnTo>
                <a:lnTo>
                  <a:pt x="2625" y="1545"/>
                </a:lnTo>
                <a:lnTo>
                  <a:pt x="2626" y="1545"/>
                </a:lnTo>
                <a:lnTo>
                  <a:pt x="2626" y="1549"/>
                </a:lnTo>
                <a:close/>
                <a:moveTo>
                  <a:pt x="2215" y="1543"/>
                </a:moveTo>
                <a:lnTo>
                  <a:pt x="2214" y="1579"/>
                </a:lnTo>
                <a:lnTo>
                  <a:pt x="2210" y="1579"/>
                </a:lnTo>
                <a:lnTo>
                  <a:pt x="2206" y="1578"/>
                </a:lnTo>
                <a:lnTo>
                  <a:pt x="2207" y="1543"/>
                </a:lnTo>
                <a:lnTo>
                  <a:pt x="2215" y="1543"/>
                </a:lnTo>
                <a:close/>
                <a:moveTo>
                  <a:pt x="2301" y="1513"/>
                </a:moveTo>
                <a:lnTo>
                  <a:pt x="2292" y="1518"/>
                </a:lnTo>
                <a:lnTo>
                  <a:pt x="2288" y="1513"/>
                </a:lnTo>
                <a:lnTo>
                  <a:pt x="2292" y="1512"/>
                </a:lnTo>
                <a:lnTo>
                  <a:pt x="2299" y="1511"/>
                </a:lnTo>
                <a:lnTo>
                  <a:pt x="2300" y="1512"/>
                </a:lnTo>
                <a:lnTo>
                  <a:pt x="2301" y="1513"/>
                </a:lnTo>
                <a:close/>
                <a:moveTo>
                  <a:pt x="2267" y="1512"/>
                </a:moveTo>
                <a:lnTo>
                  <a:pt x="2267" y="1517"/>
                </a:lnTo>
                <a:lnTo>
                  <a:pt x="2263" y="1517"/>
                </a:lnTo>
                <a:lnTo>
                  <a:pt x="2262" y="1517"/>
                </a:lnTo>
                <a:lnTo>
                  <a:pt x="2262" y="1514"/>
                </a:lnTo>
                <a:lnTo>
                  <a:pt x="2262" y="1512"/>
                </a:lnTo>
                <a:lnTo>
                  <a:pt x="2262" y="1510"/>
                </a:lnTo>
                <a:lnTo>
                  <a:pt x="2262" y="1509"/>
                </a:lnTo>
                <a:lnTo>
                  <a:pt x="2262" y="1507"/>
                </a:lnTo>
                <a:lnTo>
                  <a:pt x="2267" y="1507"/>
                </a:lnTo>
                <a:lnTo>
                  <a:pt x="2267" y="1510"/>
                </a:lnTo>
                <a:lnTo>
                  <a:pt x="2266" y="1510"/>
                </a:lnTo>
                <a:lnTo>
                  <a:pt x="2266" y="1511"/>
                </a:lnTo>
                <a:lnTo>
                  <a:pt x="2266" y="1512"/>
                </a:lnTo>
                <a:lnTo>
                  <a:pt x="2267" y="1512"/>
                </a:lnTo>
                <a:close/>
                <a:moveTo>
                  <a:pt x="2279" y="1497"/>
                </a:moveTo>
                <a:lnTo>
                  <a:pt x="2279" y="1500"/>
                </a:lnTo>
                <a:lnTo>
                  <a:pt x="2279" y="1501"/>
                </a:lnTo>
                <a:lnTo>
                  <a:pt x="2275" y="1502"/>
                </a:lnTo>
                <a:lnTo>
                  <a:pt x="2275" y="1501"/>
                </a:lnTo>
                <a:lnTo>
                  <a:pt x="2269" y="1501"/>
                </a:lnTo>
                <a:lnTo>
                  <a:pt x="2269" y="1498"/>
                </a:lnTo>
                <a:lnTo>
                  <a:pt x="2274" y="1498"/>
                </a:lnTo>
                <a:lnTo>
                  <a:pt x="2275" y="1498"/>
                </a:lnTo>
                <a:lnTo>
                  <a:pt x="2275" y="1497"/>
                </a:lnTo>
                <a:lnTo>
                  <a:pt x="2279" y="1497"/>
                </a:lnTo>
                <a:close/>
                <a:moveTo>
                  <a:pt x="2274" y="1489"/>
                </a:moveTo>
                <a:lnTo>
                  <a:pt x="2274" y="1492"/>
                </a:lnTo>
                <a:lnTo>
                  <a:pt x="2269" y="1492"/>
                </a:lnTo>
                <a:lnTo>
                  <a:pt x="2269" y="1489"/>
                </a:lnTo>
                <a:lnTo>
                  <a:pt x="2274" y="1489"/>
                </a:lnTo>
                <a:close/>
                <a:moveTo>
                  <a:pt x="2826" y="1479"/>
                </a:moveTo>
                <a:lnTo>
                  <a:pt x="2826" y="1496"/>
                </a:lnTo>
                <a:lnTo>
                  <a:pt x="2834" y="1498"/>
                </a:lnTo>
                <a:lnTo>
                  <a:pt x="2833" y="1502"/>
                </a:lnTo>
                <a:lnTo>
                  <a:pt x="2832" y="1503"/>
                </a:lnTo>
                <a:lnTo>
                  <a:pt x="2832" y="1504"/>
                </a:lnTo>
                <a:lnTo>
                  <a:pt x="2831" y="1504"/>
                </a:lnTo>
                <a:lnTo>
                  <a:pt x="2831" y="1505"/>
                </a:lnTo>
                <a:lnTo>
                  <a:pt x="2829" y="1505"/>
                </a:lnTo>
                <a:lnTo>
                  <a:pt x="2828" y="1505"/>
                </a:lnTo>
                <a:lnTo>
                  <a:pt x="2826" y="1506"/>
                </a:lnTo>
                <a:lnTo>
                  <a:pt x="2824" y="1506"/>
                </a:lnTo>
                <a:lnTo>
                  <a:pt x="2820" y="1506"/>
                </a:lnTo>
                <a:lnTo>
                  <a:pt x="2818" y="1506"/>
                </a:lnTo>
                <a:lnTo>
                  <a:pt x="2817" y="1506"/>
                </a:lnTo>
                <a:lnTo>
                  <a:pt x="2815" y="1507"/>
                </a:lnTo>
                <a:lnTo>
                  <a:pt x="2812" y="1507"/>
                </a:lnTo>
                <a:lnTo>
                  <a:pt x="2811" y="1507"/>
                </a:lnTo>
                <a:lnTo>
                  <a:pt x="2810" y="1507"/>
                </a:lnTo>
                <a:lnTo>
                  <a:pt x="2809" y="1507"/>
                </a:lnTo>
                <a:lnTo>
                  <a:pt x="2809" y="1505"/>
                </a:lnTo>
                <a:lnTo>
                  <a:pt x="2809" y="1504"/>
                </a:lnTo>
                <a:lnTo>
                  <a:pt x="2808" y="1502"/>
                </a:lnTo>
                <a:lnTo>
                  <a:pt x="2808" y="1501"/>
                </a:lnTo>
                <a:lnTo>
                  <a:pt x="2808" y="1498"/>
                </a:lnTo>
                <a:lnTo>
                  <a:pt x="2807" y="1497"/>
                </a:lnTo>
                <a:lnTo>
                  <a:pt x="2806" y="1496"/>
                </a:lnTo>
                <a:lnTo>
                  <a:pt x="2806" y="1495"/>
                </a:lnTo>
                <a:lnTo>
                  <a:pt x="2798" y="1496"/>
                </a:lnTo>
                <a:lnTo>
                  <a:pt x="2797" y="1496"/>
                </a:lnTo>
                <a:lnTo>
                  <a:pt x="2797" y="1494"/>
                </a:lnTo>
                <a:lnTo>
                  <a:pt x="2798" y="1493"/>
                </a:lnTo>
                <a:lnTo>
                  <a:pt x="2798" y="1492"/>
                </a:lnTo>
                <a:lnTo>
                  <a:pt x="2799" y="1490"/>
                </a:lnTo>
                <a:lnTo>
                  <a:pt x="2799" y="1489"/>
                </a:lnTo>
                <a:lnTo>
                  <a:pt x="2799" y="1488"/>
                </a:lnTo>
                <a:lnTo>
                  <a:pt x="2798" y="1487"/>
                </a:lnTo>
                <a:lnTo>
                  <a:pt x="2797" y="1487"/>
                </a:lnTo>
                <a:lnTo>
                  <a:pt x="2797" y="1485"/>
                </a:lnTo>
                <a:lnTo>
                  <a:pt x="2793" y="1482"/>
                </a:lnTo>
                <a:lnTo>
                  <a:pt x="2793" y="1481"/>
                </a:lnTo>
                <a:lnTo>
                  <a:pt x="2792" y="1480"/>
                </a:lnTo>
                <a:lnTo>
                  <a:pt x="2791" y="1479"/>
                </a:lnTo>
                <a:lnTo>
                  <a:pt x="2791" y="1478"/>
                </a:lnTo>
                <a:lnTo>
                  <a:pt x="2791" y="1477"/>
                </a:lnTo>
                <a:lnTo>
                  <a:pt x="2792" y="1477"/>
                </a:lnTo>
                <a:lnTo>
                  <a:pt x="2792" y="1476"/>
                </a:lnTo>
                <a:lnTo>
                  <a:pt x="2793" y="1475"/>
                </a:lnTo>
                <a:lnTo>
                  <a:pt x="2795" y="1475"/>
                </a:lnTo>
                <a:lnTo>
                  <a:pt x="2797" y="1475"/>
                </a:lnTo>
                <a:lnTo>
                  <a:pt x="2797" y="1473"/>
                </a:lnTo>
                <a:lnTo>
                  <a:pt x="2798" y="1473"/>
                </a:lnTo>
                <a:lnTo>
                  <a:pt x="2800" y="1471"/>
                </a:lnTo>
                <a:lnTo>
                  <a:pt x="2801" y="1470"/>
                </a:lnTo>
                <a:lnTo>
                  <a:pt x="2802" y="1469"/>
                </a:lnTo>
                <a:lnTo>
                  <a:pt x="2802" y="1468"/>
                </a:lnTo>
                <a:lnTo>
                  <a:pt x="2803" y="1467"/>
                </a:lnTo>
                <a:lnTo>
                  <a:pt x="2804" y="1464"/>
                </a:lnTo>
                <a:lnTo>
                  <a:pt x="2806" y="1463"/>
                </a:lnTo>
                <a:lnTo>
                  <a:pt x="2808" y="1463"/>
                </a:lnTo>
                <a:lnTo>
                  <a:pt x="2810" y="1462"/>
                </a:lnTo>
                <a:lnTo>
                  <a:pt x="2812" y="1461"/>
                </a:lnTo>
                <a:lnTo>
                  <a:pt x="2815" y="1460"/>
                </a:lnTo>
                <a:lnTo>
                  <a:pt x="2816" y="1459"/>
                </a:lnTo>
                <a:lnTo>
                  <a:pt x="2818" y="1458"/>
                </a:lnTo>
                <a:lnTo>
                  <a:pt x="2819" y="1458"/>
                </a:lnTo>
                <a:lnTo>
                  <a:pt x="2820" y="1459"/>
                </a:lnTo>
                <a:lnTo>
                  <a:pt x="2820" y="1460"/>
                </a:lnTo>
                <a:lnTo>
                  <a:pt x="2821" y="1467"/>
                </a:lnTo>
                <a:lnTo>
                  <a:pt x="2821" y="1468"/>
                </a:lnTo>
                <a:lnTo>
                  <a:pt x="2823" y="1475"/>
                </a:lnTo>
                <a:lnTo>
                  <a:pt x="2823" y="1477"/>
                </a:lnTo>
                <a:lnTo>
                  <a:pt x="2825" y="1479"/>
                </a:lnTo>
                <a:lnTo>
                  <a:pt x="2826" y="1479"/>
                </a:lnTo>
                <a:close/>
                <a:moveTo>
                  <a:pt x="2952" y="1448"/>
                </a:moveTo>
                <a:lnTo>
                  <a:pt x="2950" y="1454"/>
                </a:lnTo>
                <a:lnTo>
                  <a:pt x="2951" y="1454"/>
                </a:lnTo>
                <a:lnTo>
                  <a:pt x="2958" y="1454"/>
                </a:lnTo>
                <a:lnTo>
                  <a:pt x="2953" y="1467"/>
                </a:lnTo>
                <a:lnTo>
                  <a:pt x="2952" y="1469"/>
                </a:lnTo>
                <a:lnTo>
                  <a:pt x="2951" y="1469"/>
                </a:lnTo>
                <a:lnTo>
                  <a:pt x="2947" y="1471"/>
                </a:lnTo>
                <a:lnTo>
                  <a:pt x="2941" y="1478"/>
                </a:lnTo>
                <a:lnTo>
                  <a:pt x="2939" y="1479"/>
                </a:lnTo>
                <a:lnTo>
                  <a:pt x="2939" y="1486"/>
                </a:lnTo>
                <a:lnTo>
                  <a:pt x="2939" y="1488"/>
                </a:lnTo>
                <a:lnTo>
                  <a:pt x="2941" y="1490"/>
                </a:lnTo>
                <a:lnTo>
                  <a:pt x="2941" y="1493"/>
                </a:lnTo>
                <a:lnTo>
                  <a:pt x="2943" y="1496"/>
                </a:lnTo>
                <a:lnTo>
                  <a:pt x="2942" y="1498"/>
                </a:lnTo>
                <a:lnTo>
                  <a:pt x="2946" y="1524"/>
                </a:lnTo>
                <a:lnTo>
                  <a:pt x="2964" y="1526"/>
                </a:lnTo>
                <a:lnTo>
                  <a:pt x="2970" y="1526"/>
                </a:lnTo>
                <a:lnTo>
                  <a:pt x="2976" y="1524"/>
                </a:lnTo>
                <a:lnTo>
                  <a:pt x="2976" y="1531"/>
                </a:lnTo>
                <a:lnTo>
                  <a:pt x="2975" y="1544"/>
                </a:lnTo>
                <a:lnTo>
                  <a:pt x="2971" y="1552"/>
                </a:lnTo>
                <a:lnTo>
                  <a:pt x="2983" y="1549"/>
                </a:lnTo>
                <a:lnTo>
                  <a:pt x="2979" y="1563"/>
                </a:lnTo>
                <a:lnTo>
                  <a:pt x="2978" y="1574"/>
                </a:lnTo>
                <a:lnTo>
                  <a:pt x="2977" y="1577"/>
                </a:lnTo>
                <a:lnTo>
                  <a:pt x="2978" y="1578"/>
                </a:lnTo>
                <a:lnTo>
                  <a:pt x="2978" y="1579"/>
                </a:lnTo>
                <a:lnTo>
                  <a:pt x="2978" y="1580"/>
                </a:lnTo>
                <a:lnTo>
                  <a:pt x="2983" y="1582"/>
                </a:lnTo>
                <a:lnTo>
                  <a:pt x="2984" y="1585"/>
                </a:lnTo>
                <a:lnTo>
                  <a:pt x="2985" y="1586"/>
                </a:lnTo>
                <a:lnTo>
                  <a:pt x="2988" y="1583"/>
                </a:lnTo>
                <a:lnTo>
                  <a:pt x="2990" y="1582"/>
                </a:lnTo>
                <a:lnTo>
                  <a:pt x="2992" y="1581"/>
                </a:lnTo>
                <a:lnTo>
                  <a:pt x="2995" y="1579"/>
                </a:lnTo>
                <a:lnTo>
                  <a:pt x="2997" y="1578"/>
                </a:lnTo>
                <a:lnTo>
                  <a:pt x="3002" y="1576"/>
                </a:lnTo>
                <a:lnTo>
                  <a:pt x="3005" y="1574"/>
                </a:lnTo>
                <a:lnTo>
                  <a:pt x="3009" y="1573"/>
                </a:lnTo>
                <a:lnTo>
                  <a:pt x="3012" y="1572"/>
                </a:lnTo>
                <a:lnTo>
                  <a:pt x="3014" y="1571"/>
                </a:lnTo>
                <a:lnTo>
                  <a:pt x="3015" y="1571"/>
                </a:lnTo>
                <a:lnTo>
                  <a:pt x="3020" y="1571"/>
                </a:lnTo>
                <a:lnTo>
                  <a:pt x="3022" y="1570"/>
                </a:lnTo>
                <a:lnTo>
                  <a:pt x="3029" y="1569"/>
                </a:lnTo>
                <a:lnTo>
                  <a:pt x="3036" y="1569"/>
                </a:lnTo>
                <a:lnTo>
                  <a:pt x="3036" y="1568"/>
                </a:lnTo>
                <a:lnTo>
                  <a:pt x="3036" y="1569"/>
                </a:lnTo>
                <a:lnTo>
                  <a:pt x="3036" y="1600"/>
                </a:lnTo>
                <a:lnTo>
                  <a:pt x="3035" y="1629"/>
                </a:lnTo>
                <a:lnTo>
                  <a:pt x="3026" y="1628"/>
                </a:lnTo>
                <a:lnTo>
                  <a:pt x="3015" y="1628"/>
                </a:lnTo>
                <a:lnTo>
                  <a:pt x="3003" y="1627"/>
                </a:lnTo>
                <a:lnTo>
                  <a:pt x="2992" y="1648"/>
                </a:lnTo>
                <a:lnTo>
                  <a:pt x="2979" y="1667"/>
                </a:lnTo>
                <a:lnTo>
                  <a:pt x="2965" y="1665"/>
                </a:lnTo>
                <a:lnTo>
                  <a:pt x="2963" y="1674"/>
                </a:lnTo>
                <a:lnTo>
                  <a:pt x="2961" y="1674"/>
                </a:lnTo>
                <a:lnTo>
                  <a:pt x="2946" y="1673"/>
                </a:lnTo>
                <a:lnTo>
                  <a:pt x="2942" y="1673"/>
                </a:lnTo>
                <a:lnTo>
                  <a:pt x="2942" y="1666"/>
                </a:lnTo>
                <a:lnTo>
                  <a:pt x="2937" y="1665"/>
                </a:lnTo>
                <a:lnTo>
                  <a:pt x="2938" y="1656"/>
                </a:lnTo>
                <a:lnTo>
                  <a:pt x="2954" y="1656"/>
                </a:lnTo>
                <a:lnTo>
                  <a:pt x="2954" y="1631"/>
                </a:lnTo>
                <a:lnTo>
                  <a:pt x="2959" y="1621"/>
                </a:lnTo>
                <a:lnTo>
                  <a:pt x="2961" y="1608"/>
                </a:lnTo>
                <a:lnTo>
                  <a:pt x="2962" y="1606"/>
                </a:lnTo>
                <a:lnTo>
                  <a:pt x="2963" y="1599"/>
                </a:lnTo>
                <a:lnTo>
                  <a:pt x="2956" y="1597"/>
                </a:lnTo>
                <a:lnTo>
                  <a:pt x="2939" y="1597"/>
                </a:lnTo>
                <a:lnTo>
                  <a:pt x="2936" y="1628"/>
                </a:lnTo>
                <a:lnTo>
                  <a:pt x="2938" y="1628"/>
                </a:lnTo>
                <a:lnTo>
                  <a:pt x="2938" y="1630"/>
                </a:lnTo>
                <a:lnTo>
                  <a:pt x="2938" y="1635"/>
                </a:lnTo>
                <a:lnTo>
                  <a:pt x="2936" y="1635"/>
                </a:lnTo>
                <a:lnTo>
                  <a:pt x="2935" y="1635"/>
                </a:lnTo>
                <a:lnTo>
                  <a:pt x="2934" y="1635"/>
                </a:lnTo>
                <a:lnTo>
                  <a:pt x="2931" y="1635"/>
                </a:lnTo>
                <a:lnTo>
                  <a:pt x="2928" y="1635"/>
                </a:lnTo>
                <a:lnTo>
                  <a:pt x="2925" y="1635"/>
                </a:lnTo>
                <a:lnTo>
                  <a:pt x="2921" y="1635"/>
                </a:lnTo>
                <a:lnTo>
                  <a:pt x="2917" y="1635"/>
                </a:lnTo>
                <a:lnTo>
                  <a:pt x="2917" y="1630"/>
                </a:lnTo>
                <a:lnTo>
                  <a:pt x="2917" y="1629"/>
                </a:lnTo>
                <a:lnTo>
                  <a:pt x="2917" y="1624"/>
                </a:lnTo>
                <a:lnTo>
                  <a:pt x="2918" y="1604"/>
                </a:lnTo>
                <a:lnTo>
                  <a:pt x="2918" y="1602"/>
                </a:lnTo>
                <a:lnTo>
                  <a:pt x="2918" y="1595"/>
                </a:lnTo>
                <a:lnTo>
                  <a:pt x="2918" y="1589"/>
                </a:lnTo>
                <a:lnTo>
                  <a:pt x="2918" y="1582"/>
                </a:lnTo>
                <a:lnTo>
                  <a:pt x="2918" y="1581"/>
                </a:lnTo>
                <a:lnTo>
                  <a:pt x="2942" y="1582"/>
                </a:lnTo>
                <a:lnTo>
                  <a:pt x="2942" y="1579"/>
                </a:lnTo>
                <a:lnTo>
                  <a:pt x="2943" y="1576"/>
                </a:lnTo>
                <a:lnTo>
                  <a:pt x="2941" y="1565"/>
                </a:lnTo>
                <a:lnTo>
                  <a:pt x="2937" y="1562"/>
                </a:lnTo>
                <a:lnTo>
                  <a:pt x="2925" y="1546"/>
                </a:lnTo>
                <a:lnTo>
                  <a:pt x="2920" y="1545"/>
                </a:lnTo>
                <a:lnTo>
                  <a:pt x="2917" y="1535"/>
                </a:lnTo>
                <a:lnTo>
                  <a:pt x="2917" y="1534"/>
                </a:lnTo>
                <a:lnTo>
                  <a:pt x="2918" y="1529"/>
                </a:lnTo>
                <a:lnTo>
                  <a:pt x="2925" y="1523"/>
                </a:lnTo>
                <a:lnTo>
                  <a:pt x="2928" y="1518"/>
                </a:lnTo>
                <a:lnTo>
                  <a:pt x="2930" y="1513"/>
                </a:lnTo>
                <a:lnTo>
                  <a:pt x="2935" y="1498"/>
                </a:lnTo>
                <a:lnTo>
                  <a:pt x="2921" y="1492"/>
                </a:lnTo>
                <a:lnTo>
                  <a:pt x="2919" y="1492"/>
                </a:lnTo>
                <a:lnTo>
                  <a:pt x="2918" y="1492"/>
                </a:lnTo>
                <a:lnTo>
                  <a:pt x="2912" y="1496"/>
                </a:lnTo>
                <a:lnTo>
                  <a:pt x="2912" y="1495"/>
                </a:lnTo>
                <a:lnTo>
                  <a:pt x="2910" y="1489"/>
                </a:lnTo>
                <a:lnTo>
                  <a:pt x="2909" y="1487"/>
                </a:lnTo>
                <a:lnTo>
                  <a:pt x="2908" y="1487"/>
                </a:lnTo>
                <a:lnTo>
                  <a:pt x="2904" y="1488"/>
                </a:lnTo>
                <a:lnTo>
                  <a:pt x="2901" y="1492"/>
                </a:lnTo>
                <a:lnTo>
                  <a:pt x="2896" y="1497"/>
                </a:lnTo>
                <a:lnTo>
                  <a:pt x="2895" y="1497"/>
                </a:lnTo>
                <a:lnTo>
                  <a:pt x="2894" y="1496"/>
                </a:lnTo>
                <a:lnTo>
                  <a:pt x="2894" y="1494"/>
                </a:lnTo>
                <a:lnTo>
                  <a:pt x="2890" y="1488"/>
                </a:lnTo>
                <a:lnTo>
                  <a:pt x="2885" y="1484"/>
                </a:lnTo>
                <a:lnTo>
                  <a:pt x="2883" y="1482"/>
                </a:lnTo>
                <a:lnTo>
                  <a:pt x="2887" y="1467"/>
                </a:lnTo>
                <a:lnTo>
                  <a:pt x="2890" y="1458"/>
                </a:lnTo>
                <a:lnTo>
                  <a:pt x="2890" y="1455"/>
                </a:lnTo>
                <a:lnTo>
                  <a:pt x="2910" y="1453"/>
                </a:lnTo>
                <a:lnTo>
                  <a:pt x="2913" y="1455"/>
                </a:lnTo>
                <a:lnTo>
                  <a:pt x="2913" y="1459"/>
                </a:lnTo>
                <a:lnTo>
                  <a:pt x="2911" y="1462"/>
                </a:lnTo>
                <a:lnTo>
                  <a:pt x="2910" y="1468"/>
                </a:lnTo>
                <a:lnTo>
                  <a:pt x="2912" y="1468"/>
                </a:lnTo>
                <a:lnTo>
                  <a:pt x="2919" y="1468"/>
                </a:lnTo>
                <a:lnTo>
                  <a:pt x="2919" y="1467"/>
                </a:lnTo>
                <a:lnTo>
                  <a:pt x="2919" y="1465"/>
                </a:lnTo>
                <a:lnTo>
                  <a:pt x="2919" y="1464"/>
                </a:lnTo>
                <a:lnTo>
                  <a:pt x="2919" y="1463"/>
                </a:lnTo>
                <a:lnTo>
                  <a:pt x="2919" y="1462"/>
                </a:lnTo>
                <a:lnTo>
                  <a:pt x="2920" y="1461"/>
                </a:lnTo>
                <a:lnTo>
                  <a:pt x="2920" y="1460"/>
                </a:lnTo>
                <a:lnTo>
                  <a:pt x="2920" y="1459"/>
                </a:lnTo>
                <a:lnTo>
                  <a:pt x="2920" y="1458"/>
                </a:lnTo>
                <a:lnTo>
                  <a:pt x="2920" y="1456"/>
                </a:lnTo>
                <a:lnTo>
                  <a:pt x="2920" y="1455"/>
                </a:lnTo>
                <a:lnTo>
                  <a:pt x="2920" y="1454"/>
                </a:lnTo>
                <a:lnTo>
                  <a:pt x="2920" y="1453"/>
                </a:lnTo>
                <a:lnTo>
                  <a:pt x="2920" y="1452"/>
                </a:lnTo>
                <a:lnTo>
                  <a:pt x="2919" y="1452"/>
                </a:lnTo>
                <a:lnTo>
                  <a:pt x="2922" y="1452"/>
                </a:lnTo>
                <a:lnTo>
                  <a:pt x="2921" y="1452"/>
                </a:lnTo>
                <a:lnTo>
                  <a:pt x="2921" y="1453"/>
                </a:lnTo>
                <a:lnTo>
                  <a:pt x="2921" y="1454"/>
                </a:lnTo>
                <a:lnTo>
                  <a:pt x="2921" y="1455"/>
                </a:lnTo>
                <a:lnTo>
                  <a:pt x="2922" y="1455"/>
                </a:lnTo>
                <a:lnTo>
                  <a:pt x="2922" y="1456"/>
                </a:lnTo>
                <a:lnTo>
                  <a:pt x="2922" y="1458"/>
                </a:lnTo>
                <a:lnTo>
                  <a:pt x="2922" y="1459"/>
                </a:lnTo>
                <a:lnTo>
                  <a:pt x="2921" y="1459"/>
                </a:lnTo>
                <a:lnTo>
                  <a:pt x="2921" y="1460"/>
                </a:lnTo>
                <a:lnTo>
                  <a:pt x="2921" y="1461"/>
                </a:lnTo>
                <a:lnTo>
                  <a:pt x="2921" y="1462"/>
                </a:lnTo>
                <a:lnTo>
                  <a:pt x="2921" y="1463"/>
                </a:lnTo>
                <a:lnTo>
                  <a:pt x="2920" y="1463"/>
                </a:lnTo>
                <a:lnTo>
                  <a:pt x="2920" y="1464"/>
                </a:lnTo>
                <a:lnTo>
                  <a:pt x="2920" y="1465"/>
                </a:lnTo>
                <a:lnTo>
                  <a:pt x="2920" y="1467"/>
                </a:lnTo>
                <a:lnTo>
                  <a:pt x="2920" y="1468"/>
                </a:lnTo>
                <a:lnTo>
                  <a:pt x="2925" y="1468"/>
                </a:lnTo>
                <a:lnTo>
                  <a:pt x="2928" y="1469"/>
                </a:lnTo>
                <a:lnTo>
                  <a:pt x="2935" y="1469"/>
                </a:lnTo>
                <a:lnTo>
                  <a:pt x="2935" y="1467"/>
                </a:lnTo>
                <a:lnTo>
                  <a:pt x="2937" y="1464"/>
                </a:lnTo>
                <a:lnTo>
                  <a:pt x="2936" y="1461"/>
                </a:lnTo>
                <a:lnTo>
                  <a:pt x="2934" y="1456"/>
                </a:lnTo>
                <a:lnTo>
                  <a:pt x="2931" y="1451"/>
                </a:lnTo>
                <a:lnTo>
                  <a:pt x="2950" y="1448"/>
                </a:lnTo>
                <a:lnTo>
                  <a:pt x="2952" y="1448"/>
                </a:lnTo>
                <a:close/>
                <a:moveTo>
                  <a:pt x="2183" y="1433"/>
                </a:moveTo>
                <a:lnTo>
                  <a:pt x="2185" y="1433"/>
                </a:lnTo>
                <a:lnTo>
                  <a:pt x="2187" y="1433"/>
                </a:lnTo>
                <a:lnTo>
                  <a:pt x="2186" y="1436"/>
                </a:lnTo>
                <a:lnTo>
                  <a:pt x="2181" y="1435"/>
                </a:lnTo>
                <a:lnTo>
                  <a:pt x="2182" y="1434"/>
                </a:lnTo>
                <a:lnTo>
                  <a:pt x="2182" y="1433"/>
                </a:lnTo>
                <a:lnTo>
                  <a:pt x="2183" y="1433"/>
                </a:lnTo>
                <a:close/>
                <a:moveTo>
                  <a:pt x="2743" y="1427"/>
                </a:moveTo>
                <a:lnTo>
                  <a:pt x="2741" y="1428"/>
                </a:lnTo>
                <a:lnTo>
                  <a:pt x="2740" y="1422"/>
                </a:lnTo>
                <a:lnTo>
                  <a:pt x="2743" y="1422"/>
                </a:lnTo>
                <a:lnTo>
                  <a:pt x="2743" y="1427"/>
                </a:lnTo>
                <a:close/>
                <a:moveTo>
                  <a:pt x="2282" y="1435"/>
                </a:moveTo>
                <a:lnTo>
                  <a:pt x="2275" y="1436"/>
                </a:lnTo>
                <a:lnTo>
                  <a:pt x="2275" y="1435"/>
                </a:lnTo>
                <a:lnTo>
                  <a:pt x="2274" y="1427"/>
                </a:lnTo>
                <a:lnTo>
                  <a:pt x="2275" y="1427"/>
                </a:lnTo>
                <a:lnTo>
                  <a:pt x="2276" y="1427"/>
                </a:lnTo>
                <a:lnTo>
                  <a:pt x="2276" y="1426"/>
                </a:lnTo>
                <a:lnTo>
                  <a:pt x="2277" y="1426"/>
                </a:lnTo>
                <a:lnTo>
                  <a:pt x="2279" y="1425"/>
                </a:lnTo>
                <a:lnTo>
                  <a:pt x="2280" y="1425"/>
                </a:lnTo>
                <a:lnTo>
                  <a:pt x="2283" y="1422"/>
                </a:lnTo>
                <a:lnTo>
                  <a:pt x="2285" y="1421"/>
                </a:lnTo>
                <a:lnTo>
                  <a:pt x="2286" y="1421"/>
                </a:lnTo>
                <a:lnTo>
                  <a:pt x="2286" y="1422"/>
                </a:lnTo>
                <a:lnTo>
                  <a:pt x="2287" y="1422"/>
                </a:lnTo>
                <a:lnTo>
                  <a:pt x="2287" y="1423"/>
                </a:lnTo>
                <a:lnTo>
                  <a:pt x="2290" y="1426"/>
                </a:lnTo>
                <a:lnTo>
                  <a:pt x="2291" y="1428"/>
                </a:lnTo>
                <a:lnTo>
                  <a:pt x="2292" y="1428"/>
                </a:lnTo>
                <a:lnTo>
                  <a:pt x="2292" y="1429"/>
                </a:lnTo>
                <a:lnTo>
                  <a:pt x="2291" y="1430"/>
                </a:lnTo>
                <a:lnTo>
                  <a:pt x="2290" y="1430"/>
                </a:lnTo>
                <a:lnTo>
                  <a:pt x="2287" y="1433"/>
                </a:lnTo>
                <a:lnTo>
                  <a:pt x="2285" y="1434"/>
                </a:lnTo>
                <a:lnTo>
                  <a:pt x="2284" y="1434"/>
                </a:lnTo>
                <a:lnTo>
                  <a:pt x="2282" y="1435"/>
                </a:lnTo>
                <a:close/>
                <a:moveTo>
                  <a:pt x="2265" y="1394"/>
                </a:moveTo>
                <a:lnTo>
                  <a:pt x="2262" y="1394"/>
                </a:lnTo>
                <a:lnTo>
                  <a:pt x="2261" y="1394"/>
                </a:lnTo>
                <a:lnTo>
                  <a:pt x="2257" y="1394"/>
                </a:lnTo>
                <a:lnTo>
                  <a:pt x="2250" y="1391"/>
                </a:lnTo>
                <a:lnTo>
                  <a:pt x="2250" y="1388"/>
                </a:lnTo>
                <a:lnTo>
                  <a:pt x="2251" y="1384"/>
                </a:lnTo>
                <a:lnTo>
                  <a:pt x="2259" y="1383"/>
                </a:lnTo>
                <a:lnTo>
                  <a:pt x="2260" y="1382"/>
                </a:lnTo>
                <a:lnTo>
                  <a:pt x="2262" y="1380"/>
                </a:lnTo>
                <a:lnTo>
                  <a:pt x="2266" y="1376"/>
                </a:lnTo>
                <a:lnTo>
                  <a:pt x="2267" y="1371"/>
                </a:lnTo>
                <a:lnTo>
                  <a:pt x="2267" y="1365"/>
                </a:lnTo>
                <a:lnTo>
                  <a:pt x="2270" y="1359"/>
                </a:lnTo>
                <a:lnTo>
                  <a:pt x="2269" y="1361"/>
                </a:lnTo>
                <a:lnTo>
                  <a:pt x="2270" y="1362"/>
                </a:lnTo>
                <a:lnTo>
                  <a:pt x="2274" y="1365"/>
                </a:lnTo>
                <a:lnTo>
                  <a:pt x="2275" y="1370"/>
                </a:lnTo>
                <a:lnTo>
                  <a:pt x="2275" y="1372"/>
                </a:lnTo>
                <a:lnTo>
                  <a:pt x="2277" y="1378"/>
                </a:lnTo>
                <a:lnTo>
                  <a:pt x="2280" y="1385"/>
                </a:lnTo>
                <a:lnTo>
                  <a:pt x="2280" y="1386"/>
                </a:lnTo>
                <a:lnTo>
                  <a:pt x="2277" y="1387"/>
                </a:lnTo>
                <a:lnTo>
                  <a:pt x="2275" y="1387"/>
                </a:lnTo>
                <a:lnTo>
                  <a:pt x="2274" y="1388"/>
                </a:lnTo>
                <a:lnTo>
                  <a:pt x="2273" y="1388"/>
                </a:lnTo>
                <a:lnTo>
                  <a:pt x="2270" y="1389"/>
                </a:lnTo>
                <a:lnTo>
                  <a:pt x="2270" y="1391"/>
                </a:lnTo>
                <a:lnTo>
                  <a:pt x="2269" y="1392"/>
                </a:lnTo>
                <a:lnTo>
                  <a:pt x="2269" y="1393"/>
                </a:lnTo>
                <a:lnTo>
                  <a:pt x="2266" y="1394"/>
                </a:lnTo>
                <a:lnTo>
                  <a:pt x="2265" y="1394"/>
                </a:lnTo>
                <a:close/>
                <a:moveTo>
                  <a:pt x="2170" y="1337"/>
                </a:moveTo>
                <a:lnTo>
                  <a:pt x="2168" y="1337"/>
                </a:lnTo>
                <a:lnTo>
                  <a:pt x="2168" y="1324"/>
                </a:lnTo>
                <a:lnTo>
                  <a:pt x="2170" y="1323"/>
                </a:lnTo>
                <a:lnTo>
                  <a:pt x="2173" y="1323"/>
                </a:lnTo>
                <a:lnTo>
                  <a:pt x="2173" y="1337"/>
                </a:lnTo>
                <a:lnTo>
                  <a:pt x="2172" y="1337"/>
                </a:lnTo>
                <a:lnTo>
                  <a:pt x="2170" y="1337"/>
                </a:lnTo>
                <a:close/>
                <a:moveTo>
                  <a:pt x="2791" y="1330"/>
                </a:moveTo>
                <a:lnTo>
                  <a:pt x="2791" y="1332"/>
                </a:lnTo>
                <a:lnTo>
                  <a:pt x="2790" y="1332"/>
                </a:lnTo>
                <a:lnTo>
                  <a:pt x="2784" y="1332"/>
                </a:lnTo>
                <a:lnTo>
                  <a:pt x="2782" y="1332"/>
                </a:lnTo>
                <a:lnTo>
                  <a:pt x="2779" y="1332"/>
                </a:lnTo>
                <a:lnTo>
                  <a:pt x="2779" y="1334"/>
                </a:lnTo>
                <a:lnTo>
                  <a:pt x="2779" y="1336"/>
                </a:lnTo>
                <a:lnTo>
                  <a:pt x="2779" y="1337"/>
                </a:lnTo>
                <a:lnTo>
                  <a:pt x="2779" y="1338"/>
                </a:lnTo>
                <a:lnTo>
                  <a:pt x="2779" y="1340"/>
                </a:lnTo>
                <a:lnTo>
                  <a:pt x="2779" y="1341"/>
                </a:lnTo>
                <a:lnTo>
                  <a:pt x="2778" y="1343"/>
                </a:lnTo>
                <a:lnTo>
                  <a:pt x="2778" y="1344"/>
                </a:lnTo>
                <a:lnTo>
                  <a:pt x="2778" y="1346"/>
                </a:lnTo>
                <a:lnTo>
                  <a:pt x="2778" y="1347"/>
                </a:lnTo>
                <a:lnTo>
                  <a:pt x="2778" y="1349"/>
                </a:lnTo>
                <a:lnTo>
                  <a:pt x="2778" y="1351"/>
                </a:lnTo>
                <a:lnTo>
                  <a:pt x="2778" y="1354"/>
                </a:lnTo>
                <a:lnTo>
                  <a:pt x="2778" y="1357"/>
                </a:lnTo>
                <a:lnTo>
                  <a:pt x="2777" y="1359"/>
                </a:lnTo>
                <a:lnTo>
                  <a:pt x="2778" y="1359"/>
                </a:lnTo>
                <a:lnTo>
                  <a:pt x="2777" y="1360"/>
                </a:lnTo>
                <a:lnTo>
                  <a:pt x="2776" y="1361"/>
                </a:lnTo>
                <a:lnTo>
                  <a:pt x="2775" y="1362"/>
                </a:lnTo>
                <a:lnTo>
                  <a:pt x="2773" y="1366"/>
                </a:lnTo>
                <a:lnTo>
                  <a:pt x="2772" y="1366"/>
                </a:lnTo>
                <a:lnTo>
                  <a:pt x="2766" y="1366"/>
                </a:lnTo>
                <a:lnTo>
                  <a:pt x="2764" y="1365"/>
                </a:lnTo>
                <a:lnTo>
                  <a:pt x="2762" y="1363"/>
                </a:lnTo>
                <a:lnTo>
                  <a:pt x="2761" y="1362"/>
                </a:lnTo>
                <a:lnTo>
                  <a:pt x="2761" y="1361"/>
                </a:lnTo>
                <a:lnTo>
                  <a:pt x="2760" y="1360"/>
                </a:lnTo>
                <a:lnTo>
                  <a:pt x="2759" y="1359"/>
                </a:lnTo>
                <a:lnTo>
                  <a:pt x="2757" y="1357"/>
                </a:lnTo>
                <a:lnTo>
                  <a:pt x="2755" y="1357"/>
                </a:lnTo>
                <a:lnTo>
                  <a:pt x="2753" y="1355"/>
                </a:lnTo>
                <a:lnTo>
                  <a:pt x="2752" y="1353"/>
                </a:lnTo>
                <a:lnTo>
                  <a:pt x="2750" y="1353"/>
                </a:lnTo>
                <a:lnTo>
                  <a:pt x="2749" y="1352"/>
                </a:lnTo>
                <a:lnTo>
                  <a:pt x="2748" y="1352"/>
                </a:lnTo>
                <a:lnTo>
                  <a:pt x="2747" y="1352"/>
                </a:lnTo>
                <a:lnTo>
                  <a:pt x="2744" y="1351"/>
                </a:lnTo>
                <a:lnTo>
                  <a:pt x="2743" y="1351"/>
                </a:lnTo>
                <a:lnTo>
                  <a:pt x="2743" y="1350"/>
                </a:lnTo>
                <a:lnTo>
                  <a:pt x="2742" y="1350"/>
                </a:lnTo>
                <a:lnTo>
                  <a:pt x="2742" y="1349"/>
                </a:lnTo>
                <a:lnTo>
                  <a:pt x="2741" y="1347"/>
                </a:lnTo>
                <a:lnTo>
                  <a:pt x="2740" y="1347"/>
                </a:lnTo>
                <a:lnTo>
                  <a:pt x="2739" y="1346"/>
                </a:lnTo>
                <a:lnTo>
                  <a:pt x="2738" y="1344"/>
                </a:lnTo>
                <a:lnTo>
                  <a:pt x="2736" y="1344"/>
                </a:lnTo>
                <a:lnTo>
                  <a:pt x="2735" y="1343"/>
                </a:lnTo>
                <a:lnTo>
                  <a:pt x="2733" y="1343"/>
                </a:lnTo>
                <a:lnTo>
                  <a:pt x="2731" y="1342"/>
                </a:lnTo>
                <a:lnTo>
                  <a:pt x="2730" y="1342"/>
                </a:lnTo>
                <a:lnTo>
                  <a:pt x="2726" y="1341"/>
                </a:lnTo>
                <a:lnTo>
                  <a:pt x="2724" y="1340"/>
                </a:lnTo>
                <a:lnTo>
                  <a:pt x="2719" y="1342"/>
                </a:lnTo>
                <a:lnTo>
                  <a:pt x="2714" y="1344"/>
                </a:lnTo>
                <a:lnTo>
                  <a:pt x="2710" y="1345"/>
                </a:lnTo>
                <a:lnTo>
                  <a:pt x="2708" y="1345"/>
                </a:lnTo>
                <a:lnTo>
                  <a:pt x="2707" y="1345"/>
                </a:lnTo>
                <a:lnTo>
                  <a:pt x="2706" y="1345"/>
                </a:lnTo>
                <a:lnTo>
                  <a:pt x="2704" y="1343"/>
                </a:lnTo>
                <a:lnTo>
                  <a:pt x="2700" y="1341"/>
                </a:lnTo>
                <a:lnTo>
                  <a:pt x="2696" y="1336"/>
                </a:lnTo>
                <a:lnTo>
                  <a:pt x="2684" y="1328"/>
                </a:lnTo>
                <a:lnTo>
                  <a:pt x="2684" y="1323"/>
                </a:lnTo>
                <a:lnTo>
                  <a:pt x="2683" y="1315"/>
                </a:lnTo>
                <a:lnTo>
                  <a:pt x="2677" y="1313"/>
                </a:lnTo>
                <a:lnTo>
                  <a:pt x="2666" y="1312"/>
                </a:lnTo>
                <a:lnTo>
                  <a:pt x="2663" y="1311"/>
                </a:lnTo>
                <a:lnTo>
                  <a:pt x="2662" y="1311"/>
                </a:lnTo>
                <a:lnTo>
                  <a:pt x="2662" y="1310"/>
                </a:lnTo>
                <a:lnTo>
                  <a:pt x="2662" y="1308"/>
                </a:lnTo>
                <a:lnTo>
                  <a:pt x="2662" y="1306"/>
                </a:lnTo>
                <a:lnTo>
                  <a:pt x="2662" y="1304"/>
                </a:lnTo>
                <a:lnTo>
                  <a:pt x="2663" y="1304"/>
                </a:lnTo>
                <a:lnTo>
                  <a:pt x="2671" y="1304"/>
                </a:lnTo>
                <a:lnTo>
                  <a:pt x="2675" y="1304"/>
                </a:lnTo>
                <a:lnTo>
                  <a:pt x="2680" y="1306"/>
                </a:lnTo>
                <a:lnTo>
                  <a:pt x="2683" y="1306"/>
                </a:lnTo>
                <a:lnTo>
                  <a:pt x="2685" y="1306"/>
                </a:lnTo>
                <a:lnTo>
                  <a:pt x="2688" y="1306"/>
                </a:lnTo>
                <a:lnTo>
                  <a:pt x="2690" y="1306"/>
                </a:lnTo>
                <a:lnTo>
                  <a:pt x="2696" y="1306"/>
                </a:lnTo>
                <a:lnTo>
                  <a:pt x="2698" y="1307"/>
                </a:lnTo>
                <a:lnTo>
                  <a:pt x="2699" y="1307"/>
                </a:lnTo>
                <a:lnTo>
                  <a:pt x="2706" y="1307"/>
                </a:lnTo>
                <a:lnTo>
                  <a:pt x="2710" y="1307"/>
                </a:lnTo>
                <a:lnTo>
                  <a:pt x="2714" y="1307"/>
                </a:lnTo>
                <a:lnTo>
                  <a:pt x="2721" y="1307"/>
                </a:lnTo>
                <a:lnTo>
                  <a:pt x="2724" y="1307"/>
                </a:lnTo>
                <a:lnTo>
                  <a:pt x="2726" y="1308"/>
                </a:lnTo>
                <a:lnTo>
                  <a:pt x="2728" y="1308"/>
                </a:lnTo>
                <a:lnTo>
                  <a:pt x="2730" y="1308"/>
                </a:lnTo>
                <a:lnTo>
                  <a:pt x="2733" y="1308"/>
                </a:lnTo>
                <a:lnTo>
                  <a:pt x="2734" y="1308"/>
                </a:lnTo>
                <a:lnTo>
                  <a:pt x="2738" y="1308"/>
                </a:lnTo>
                <a:lnTo>
                  <a:pt x="2740" y="1308"/>
                </a:lnTo>
                <a:lnTo>
                  <a:pt x="2745" y="1308"/>
                </a:lnTo>
                <a:lnTo>
                  <a:pt x="2750" y="1308"/>
                </a:lnTo>
                <a:lnTo>
                  <a:pt x="2755" y="1308"/>
                </a:lnTo>
                <a:lnTo>
                  <a:pt x="2756" y="1308"/>
                </a:lnTo>
                <a:lnTo>
                  <a:pt x="2756" y="1311"/>
                </a:lnTo>
                <a:lnTo>
                  <a:pt x="2756" y="1315"/>
                </a:lnTo>
                <a:lnTo>
                  <a:pt x="2756" y="1317"/>
                </a:lnTo>
                <a:lnTo>
                  <a:pt x="2759" y="1317"/>
                </a:lnTo>
                <a:lnTo>
                  <a:pt x="2765" y="1317"/>
                </a:lnTo>
                <a:lnTo>
                  <a:pt x="2769" y="1317"/>
                </a:lnTo>
                <a:lnTo>
                  <a:pt x="2773" y="1317"/>
                </a:lnTo>
                <a:lnTo>
                  <a:pt x="2778" y="1317"/>
                </a:lnTo>
                <a:lnTo>
                  <a:pt x="2781" y="1317"/>
                </a:lnTo>
                <a:lnTo>
                  <a:pt x="2782" y="1317"/>
                </a:lnTo>
                <a:lnTo>
                  <a:pt x="2782" y="1320"/>
                </a:lnTo>
                <a:lnTo>
                  <a:pt x="2783" y="1320"/>
                </a:lnTo>
                <a:lnTo>
                  <a:pt x="2784" y="1320"/>
                </a:lnTo>
                <a:lnTo>
                  <a:pt x="2787" y="1320"/>
                </a:lnTo>
                <a:lnTo>
                  <a:pt x="2791" y="1320"/>
                </a:lnTo>
                <a:lnTo>
                  <a:pt x="2792" y="1320"/>
                </a:lnTo>
                <a:lnTo>
                  <a:pt x="2792" y="1321"/>
                </a:lnTo>
                <a:lnTo>
                  <a:pt x="2792" y="1323"/>
                </a:lnTo>
                <a:lnTo>
                  <a:pt x="2792" y="1324"/>
                </a:lnTo>
                <a:lnTo>
                  <a:pt x="2792" y="1325"/>
                </a:lnTo>
                <a:lnTo>
                  <a:pt x="2792" y="1326"/>
                </a:lnTo>
                <a:lnTo>
                  <a:pt x="2792" y="1327"/>
                </a:lnTo>
                <a:lnTo>
                  <a:pt x="2792" y="1328"/>
                </a:lnTo>
                <a:lnTo>
                  <a:pt x="2791" y="1328"/>
                </a:lnTo>
                <a:lnTo>
                  <a:pt x="2791" y="1330"/>
                </a:lnTo>
                <a:close/>
                <a:moveTo>
                  <a:pt x="2199" y="1273"/>
                </a:moveTo>
                <a:lnTo>
                  <a:pt x="2199" y="1279"/>
                </a:lnTo>
                <a:lnTo>
                  <a:pt x="2186" y="1279"/>
                </a:lnTo>
                <a:lnTo>
                  <a:pt x="2186" y="1269"/>
                </a:lnTo>
                <a:lnTo>
                  <a:pt x="2186" y="1268"/>
                </a:lnTo>
                <a:lnTo>
                  <a:pt x="2199" y="1268"/>
                </a:lnTo>
                <a:lnTo>
                  <a:pt x="2199" y="1273"/>
                </a:lnTo>
                <a:close/>
                <a:moveTo>
                  <a:pt x="2554" y="1198"/>
                </a:moveTo>
                <a:lnTo>
                  <a:pt x="2554" y="1203"/>
                </a:lnTo>
                <a:lnTo>
                  <a:pt x="2552" y="1203"/>
                </a:lnTo>
                <a:lnTo>
                  <a:pt x="2553" y="1198"/>
                </a:lnTo>
                <a:lnTo>
                  <a:pt x="2554" y="1198"/>
                </a:lnTo>
                <a:close/>
                <a:moveTo>
                  <a:pt x="2531" y="1184"/>
                </a:moveTo>
                <a:lnTo>
                  <a:pt x="2531" y="1191"/>
                </a:lnTo>
                <a:lnTo>
                  <a:pt x="2528" y="1191"/>
                </a:lnTo>
                <a:lnTo>
                  <a:pt x="2528" y="1190"/>
                </a:lnTo>
                <a:lnTo>
                  <a:pt x="2527" y="1190"/>
                </a:lnTo>
                <a:lnTo>
                  <a:pt x="2525" y="1190"/>
                </a:lnTo>
                <a:lnTo>
                  <a:pt x="2524" y="1190"/>
                </a:lnTo>
                <a:lnTo>
                  <a:pt x="2523" y="1189"/>
                </a:lnTo>
                <a:lnTo>
                  <a:pt x="2525" y="1182"/>
                </a:lnTo>
                <a:lnTo>
                  <a:pt x="2527" y="1182"/>
                </a:lnTo>
                <a:lnTo>
                  <a:pt x="2529" y="1183"/>
                </a:lnTo>
                <a:lnTo>
                  <a:pt x="2531" y="1184"/>
                </a:lnTo>
                <a:close/>
                <a:moveTo>
                  <a:pt x="2318" y="1192"/>
                </a:moveTo>
                <a:lnTo>
                  <a:pt x="2315" y="1192"/>
                </a:lnTo>
                <a:lnTo>
                  <a:pt x="2315" y="1182"/>
                </a:lnTo>
                <a:lnTo>
                  <a:pt x="2318" y="1181"/>
                </a:lnTo>
                <a:lnTo>
                  <a:pt x="2318" y="1192"/>
                </a:lnTo>
                <a:close/>
                <a:moveTo>
                  <a:pt x="2328" y="1173"/>
                </a:moveTo>
                <a:lnTo>
                  <a:pt x="2324" y="1176"/>
                </a:lnTo>
                <a:lnTo>
                  <a:pt x="2325" y="1171"/>
                </a:lnTo>
                <a:lnTo>
                  <a:pt x="2328" y="1168"/>
                </a:lnTo>
                <a:lnTo>
                  <a:pt x="2328" y="1173"/>
                </a:lnTo>
                <a:close/>
                <a:moveTo>
                  <a:pt x="2445" y="1185"/>
                </a:moveTo>
                <a:lnTo>
                  <a:pt x="2445" y="1191"/>
                </a:lnTo>
                <a:lnTo>
                  <a:pt x="2445" y="1190"/>
                </a:lnTo>
                <a:lnTo>
                  <a:pt x="2444" y="1190"/>
                </a:lnTo>
                <a:lnTo>
                  <a:pt x="2440" y="1182"/>
                </a:lnTo>
                <a:lnTo>
                  <a:pt x="2436" y="1172"/>
                </a:lnTo>
                <a:lnTo>
                  <a:pt x="2434" y="1167"/>
                </a:lnTo>
                <a:lnTo>
                  <a:pt x="2436" y="1166"/>
                </a:lnTo>
                <a:lnTo>
                  <a:pt x="2442" y="1180"/>
                </a:lnTo>
                <a:lnTo>
                  <a:pt x="2443" y="1182"/>
                </a:lnTo>
                <a:lnTo>
                  <a:pt x="2445" y="1185"/>
                </a:lnTo>
                <a:close/>
                <a:moveTo>
                  <a:pt x="2491" y="1167"/>
                </a:moveTo>
                <a:lnTo>
                  <a:pt x="2490" y="1171"/>
                </a:lnTo>
                <a:lnTo>
                  <a:pt x="2489" y="1171"/>
                </a:lnTo>
                <a:lnTo>
                  <a:pt x="2489" y="1172"/>
                </a:lnTo>
                <a:lnTo>
                  <a:pt x="2488" y="1174"/>
                </a:lnTo>
                <a:lnTo>
                  <a:pt x="2489" y="1174"/>
                </a:lnTo>
                <a:lnTo>
                  <a:pt x="2489" y="1175"/>
                </a:lnTo>
                <a:lnTo>
                  <a:pt x="2490" y="1175"/>
                </a:lnTo>
                <a:lnTo>
                  <a:pt x="2491" y="1175"/>
                </a:lnTo>
                <a:lnTo>
                  <a:pt x="2493" y="1176"/>
                </a:lnTo>
                <a:lnTo>
                  <a:pt x="2494" y="1176"/>
                </a:lnTo>
                <a:lnTo>
                  <a:pt x="2495" y="1177"/>
                </a:lnTo>
                <a:lnTo>
                  <a:pt x="2496" y="1177"/>
                </a:lnTo>
                <a:lnTo>
                  <a:pt x="2497" y="1178"/>
                </a:lnTo>
                <a:lnTo>
                  <a:pt x="2498" y="1178"/>
                </a:lnTo>
                <a:lnTo>
                  <a:pt x="2499" y="1180"/>
                </a:lnTo>
                <a:lnTo>
                  <a:pt x="2501" y="1181"/>
                </a:lnTo>
                <a:lnTo>
                  <a:pt x="2502" y="1181"/>
                </a:lnTo>
                <a:lnTo>
                  <a:pt x="2503" y="1181"/>
                </a:lnTo>
                <a:lnTo>
                  <a:pt x="2504" y="1182"/>
                </a:lnTo>
                <a:lnTo>
                  <a:pt x="2505" y="1182"/>
                </a:lnTo>
                <a:lnTo>
                  <a:pt x="2506" y="1183"/>
                </a:lnTo>
                <a:lnTo>
                  <a:pt x="2508" y="1184"/>
                </a:lnTo>
                <a:lnTo>
                  <a:pt x="2508" y="1183"/>
                </a:lnTo>
                <a:lnTo>
                  <a:pt x="2510" y="1184"/>
                </a:lnTo>
                <a:lnTo>
                  <a:pt x="2512" y="1185"/>
                </a:lnTo>
                <a:lnTo>
                  <a:pt x="2515" y="1186"/>
                </a:lnTo>
                <a:lnTo>
                  <a:pt x="2518" y="1185"/>
                </a:lnTo>
                <a:lnTo>
                  <a:pt x="2518" y="1189"/>
                </a:lnTo>
                <a:lnTo>
                  <a:pt x="2516" y="1191"/>
                </a:lnTo>
                <a:lnTo>
                  <a:pt x="2516" y="1192"/>
                </a:lnTo>
                <a:lnTo>
                  <a:pt x="2516" y="1193"/>
                </a:lnTo>
                <a:lnTo>
                  <a:pt x="2515" y="1195"/>
                </a:lnTo>
                <a:lnTo>
                  <a:pt x="2515" y="1198"/>
                </a:lnTo>
                <a:lnTo>
                  <a:pt x="2515" y="1199"/>
                </a:lnTo>
                <a:lnTo>
                  <a:pt x="2515" y="1200"/>
                </a:lnTo>
                <a:lnTo>
                  <a:pt x="2515" y="1201"/>
                </a:lnTo>
                <a:lnTo>
                  <a:pt x="2515" y="1202"/>
                </a:lnTo>
                <a:lnTo>
                  <a:pt x="2515" y="1203"/>
                </a:lnTo>
                <a:lnTo>
                  <a:pt x="2510" y="1205"/>
                </a:lnTo>
                <a:lnTo>
                  <a:pt x="2508" y="1205"/>
                </a:lnTo>
                <a:lnTo>
                  <a:pt x="2508" y="1199"/>
                </a:lnTo>
                <a:lnTo>
                  <a:pt x="2507" y="1199"/>
                </a:lnTo>
                <a:lnTo>
                  <a:pt x="2506" y="1199"/>
                </a:lnTo>
                <a:lnTo>
                  <a:pt x="2505" y="1198"/>
                </a:lnTo>
                <a:lnTo>
                  <a:pt x="2502" y="1197"/>
                </a:lnTo>
                <a:lnTo>
                  <a:pt x="2501" y="1197"/>
                </a:lnTo>
                <a:lnTo>
                  <a:pt x="2503" y="1183"/>
                </a:lnTo>
                <a:lnTo>
                  <a:pt x="2490" y="1177"/>
                </a:lnTo>
                <a:lnTo>
                  <a:pt x="2485" y="1190"/>
                </a:lnTo>
                <a:lnTo>
                  <a:pt x="2482" y="1194"/>
                </a:lnTo>
                <a:lnTo>
                  <a:pt x="2480" y="1194"/>
                </a:lnTo>
                <a:lnTo>
                  <a:pt x="2474" y="1192"/>
                </a:lnTo>
                <a:lnTo>
                  <a:pt x="2483" y="1174"/>
                </a:lnTo>
                <a:lnTo>
                  <a:pt x="2483" y="1173"/>
                </a:lnTo>
                <a:lnTo>
                  <a:pt x="2482" y="1173"/>
                </a:lnTo>
                <a:lnTo>
                  <a:pt x="2480" y="1172"/>
                </a:lnTo>
                <a:lnTo>
                  <a:pt x="2479" y="1172"/>
                </a:lnTo>
                <a:lnTo>
                  <a:pt x="2477" y="1171"/>
                </a:lnTo>
                <a:lnTo>
                  <a:pt x="2473" y="1171"/>
                </a:lnTo>
                <a:lnTo>
                  <a:pt x="2472" y="1171"/>
                </a:lnTo>
                <a:lnTo>
                  <a:pt x="2472" y="1169"/>
                </a:lnTo>
                <a:lnTo>
                  <a:pt x="2473" y="1169"/>
                </a:lnTo>
                <a:lnTo>
                  <a:pt x="2474" y="1167"/>
                </a:lnTo>
                <a:lnTo>
                  <a:pt x="2476" y="1167"/>
                </a:lnTo>
                <a:lnTo>
                  <a:pt x="2478" y="1168"/>
                </a:lnTo>
                <a:lnTo>
                  <a:pt x="2479" y="1167"/>
                </a:lnTo>
                <a:lnTo>
                  <a:pt x="2480" y="1167"/>
                </a:lnTo>
                <a:lnTo>
                  <a:pt x="2483" y="1167"/>
                </a:lnTo>
                <a:lnTo>
                  <a:pt x="2490" y="1166"/>
                </a:lnTo>
                <a:lnTo>
                  <a:pt x="2491" y="1166"/>
                </a:lnTo>
                <a:lnTo>
                  <a:pt x="2491" y="1167"/>
                </a:lnTo>
                <a:close/>
                <a:moveTo>
                  <a:pt x="2505" y="1189"/>
                </a:moveTo>
                <a:lnTo>
                  <a:pt x="2506" y="1189"/>
                </a:lnTo>
                <a:lnTo>
                  <a:pt x="2506" y="1186"/>
                </a:lnTo>
                <a:lnTo>
                  <a:pt x="2506" y="1185"/>
                </a:lnTo>
                <a:lnTo>
                  <a:pt x="2506" y="1186"/>
                </a:lnTo>
                <a:lnTo>
                  <a:pt x="2505" y="1189"/>
                </a:lnTo>
                <a:close/>
                <a:moveTo>
                  <a:pt x="2420" y="1155"/>
                </a:moveTo>
                <a:lnTo>
                  <a:pt x="2418" y="1155"/>
                </a:lnTo>
                <a:lnTo>
                  <a:pt x="2419" y="1153"/>
                </a:lnTo>
                <a:lnTo>
                  <a:pt x="2419" y="1151"/>
                </a:lnTo>
                <a:lnTo>
                  <a:pt x="2420" y="1151"/>
                </a:lnTo>
                <a:lnTo>
                  <a:pt x="2420" y="1153"/>
                </a:lnTo>
                <a:lnTo>
                  <a:pt x="2420" y="1155"/>
                </a:lnTo>
                <a:close/>
                <a:moveTo>
                  <a:pt x="2465" y="1141"/>
                </a:moveTo>
                <a:lnTo>
                  <a:pt x="2469" y="1141"/>
                </a:lnTo>
                <a:lnTo>
                  <a:pt x="2473" y="1140"/>
                </a:lnTo>
                <a:lnTo>
                  <a:pt x="2473" y="1143"/>
                </a:lnTo>
                <a:lnTo>
                  <a:pt x="2476" y="1146"/>
                </a:lnTo>
                <a:lnTo>
                  <a:pt x="2476" y="1149"/>
                </a:lnTo>
                <a:lnTo>
                  <a:pt x="2473" y="1151"/>
                </a:lnTo>
                <a:lnTo>
                  <a:pt x="2472" y="1152"/>
                </a:lnTo>
                <a:lnTo>
                  <a:pt x="2469" y="1155"/>
                </a:lnTo>
                <a:lnTo>
                  <a:pt x="2462" y="1157"/>
                </a:lnTo>
                <a:lnTo>
                  <a:pt x="2461" y="1159"/>
                </a:lnTo>
                <a:lnTo>
                  <a:pt x="2460" y="1160"/>
                </a:lnTo>
                <a:lnTo>
                  <a:pt x="2455" y="1163"/>
                </a:lnTo>
                <a:lnTo>
                  <a:pt x="2454" y="1163"/>
                </a:lnTo>
                <a:lnTo>
                  <a:pt x="2448" y="1160"/>
                </a:lnTo>
                <a:lnTo>
                  <a:pt x="2446" y="1159"/>
                </a:lnTo>
                <a:lnTo>
                  <a:pt x="2442" y="1158"/>
                </a:lnTo>
                <a:lnTo>
                  <a:pt x="2442" y="1157"/>
                </a:lnTo>
                <a:lnTo>
                  <a:pt x="2444" y="1155"/>
                </a:lnTo>
                <a:lnTo>
                  <a:pt x="2446" y="1152"/>
                </a:lnTo>
                <a:lnTo>
                  <a:pt x="2449" y="1147"/>
                </a:lnTo>
                <a:lnTo>
                  <a:pt x="2451" y="1147"/>
                </a:lnTo>
                <a:lnTo>
                  <a:pt x="2451" y="1146"/>
                </a:lnTo>
                <a:lnTo>
                  <a:pt x="2455" y="1142"/>
                </a:lnTo>
                <a:lnTo>
                  <a:pt x="2459" y="1140"/>
                </a:lnTo>
                <a:lnTo>
                  <a:pt x="2461" y="1136"/>
                </a:lnTo>
                <a:lnTo>
                  <a:pt x="2463" y="1135"/>
                </a:lnTo>
                <a:lnTo>
                  <a:pt x="2464" y="1134"/>
                </a:lnTo>
                <a:lnTo>
                  <a:pt x="2465" y="1133"/>
                </a:lnTo>
                <a:lnTo>
                  <a:pt x="2466" y="1132"/>
                </a:lnTo>
                <a:lnTo>
                  <a:pt x="2468" y="1132"/>
                </a:lnTo>
                <a:lnTo>
                  <a:pt x="2468" y="1133"/>
                </a:lnTo>
                <a:lnTo>
                  <a:pt x="2466" y="1136"/>
                </a:lnTo>
                <a:lnTo>
                  <a:pt x="2465" y="1141"/>
                </a:lnTo>
                <a:close/>
                <a:moveTo>
                  <a:pt x="2663" y="1051"/>
                </a:moveTo>
                <a:lnTo>
                  <a:pt x="2663" y="1053"/>
                </a:lnTo>
                <a:lnTo>
                  <a:pt x="2663" y="1054"/>
                </a:lnTo>
                <a:lnTo>
                  <a:pt x="2663" y="1055"/>
                </a:lnTo>
                <a:lnTo>
                  <a:pt x="2663" y="1056"/>
                </a:lnTo>
                <a:lnTo>
                  <a:pt x="2662" y="1056"/>
                </a:lnTo>
                <a:lnTo>
                  <a:pt x="2662" y="1057"/>
                </a:lnTo>
                <a:lnTo>
                  <a:pt x="2663" y="1058"/>
                </a:lnTo>
                <a:lnTo>
                  <a:pt x="2663" y="1059"/>
                </a:lnTo>
                <a:lnTo>
                  <a:pt x="2663" y="1060"/>
                </a:lnTo>
                <a:lnTo>
                  <a:pt x="2663" y="1062"/>
                </a:lnTo>
                <a:lnTo>
                  <a:pt x="2665" y="1070"/>
                </a:lnTo>
                <a:lnTo>
                  <a:pt x="2668" y="1081"/>
                </a:lnTo>
                <a:lnTo>
                  <a:pt x="2669" y="1085"/>
                </a:lnTo>
                <a:lnTo>
                  <a:pt x="2660" y="1088"/>
                </a:lnTo>
                <a:lnTo>
                  <a:pt x="2660" y="1092"/>
                </a:lnTo>
                <a:lnTo>
                  <a:pt x="2660" y="1094"/>
                </a:lnTo>
                <a:lnTo>
                  <a:pt x="2665" y="1094"/>
                </a:lnTo>
                <a:lnTo>
                  <a:pt x="2667" y="1094"/>
                </a:lnTo>
                <a:lnTo>
                  <a:pt x="2669" y="1094"/>
                </a:lnTo>
                <a:lnTo>
                  <a:pt x="2672" y="1094"/>
                </a:lnTo>
                <a:lnTo>
                  <a:pt x="2673" y="1096"/>
                </a:lnTo>
                <a:lnTo>
                  <a:pt x="2673" y="1097"/>
                </a:lnTo>
                <a:lnTo>
                  <a:pt x="2673" y="1098"/>
                </a:lnTo>
                <a:lnTo>
                  <a:pt x="2673" y="1099"/>
                </a:lnTo>
                <a:lnTo>
                  <a:pt x="2673" y="1100"/>
                </a:lnTo>
                <a:lnTo>
                  <a:pt x="2667" y="1100"/>
                </a:lnTo>
                <a:lnTo>
                  <a:pt x="2668" y="1100"/>
                </a:lnTo>
                <a:lnTo>
                  <a:pt x="2668" y="1102"/>
                </a:lnTo>
                <a:lnTo>
                  <a:pt x="2668" y="1105"/>
                </a:lnTo>
                <a:lnTo>
                  <a:pt x="2668" y="1106"/>
                </a:lnTo>
                <a:lnTo>
                  <a:pt x="2668" y="1107"/>
                </a:lnTo>
                <a:lnTo>
                  <a:pt x="2668" y="1108"/>
                </a:lnTo>
                <a:lnTo>
                  <a:pt x="2667" y="1110"/>
                </a:lnTo>
                <a:lnTo>
                  <a:pt x="2667" y="1113"/>
                </a:lnTo>
                <a:lnTo>
                  <a:pt x="2668" y="1113"/>
                </a:lnTo>
                <a:lnTo>
                  <a:pt x="2671" y="1113"/>
                </a:lnTo>
                <a:lnTo>
                  <a:pt x="2672" y="1113"/>
                </a:lnTo>
                <a:lnTo>
                  <a:pt x="2673" y="1113"/>
                </a:lnTo>
                <a:lnTo>
                  <a:pt x="2672" y="1115"/>
                </a:lnTo>
                <a:lnTo>
                  <a:pt x="2672" y="1116"/>
                </a:lnTo>
                <a:lnTo>
                  <a:pt x="2672" y="1118"/>
                </a:lnTo>
                <a:lnTo>
                  <a:pt x="2667" y="1117"/>
                </a:lnTo>
                <a:lnTo>
                  <a:pt x="2667" y="1118"/>
                </a:lnTo>
                <a:lnTo>
                  <a:pt x="2667" y="1121"/>
                </a:lnTo>
                <a:lnTo>
                  <a:pt x="2667" y="1123"/>
                </a:lnTo>
                <a:lnTo>
                  <a:pt x="2667" y="1125"/>
                </a:lnTo>
                <a:lnTo>
                  <a:pt x="2666" y="1129"/>
                </a:lnTo>
                <a:lnTo>
                  <a:pt x="2666" y="1130"/>
                </a:lnTo>
                <a:lnTo>
                  <a:pt x="2666" y="1131"/>
                </a:lnTo>
                <a:lnTo>
                  <a:pt x="2671" y="1132"/>
                </a:lnTo>
                <a:lnTo>
                  <a:pt x="2671" y="1134"/>
                </a:lnTo>
                <a:lnTo>
                  <a:pt x="2666" y="1134"/>
                </a:lnTo>
                <a:lnTo>
                  <a:pt x="2666" y="1136"/>
                </a:lnTo>
                <a:lnTo>
                  <a:pt x="2671" y="1138"/>
                </a:lnTo>
                <a:lnTo>
                  <a:pt x="2671" y="1139"/>
                </a:lnTo>
                <a:lnTo>
                  <a:pt x="2671" y="1140"/>
                </a:lnTo>
                <a:lnTo>
                  <a:pt x="2669" y="1148"/>
                </a:lnTo>
                <a:lnTo>
                  <a:pt x="2669" y="1150"/>
                </a:lnTo>
                <a:lnTo>
                  <a:pt x="2669" y="1151"/>
                </a:lnTo>
                <a:lnTo>
                  <a:pt x="2669" y="1152"/>
                </a:lnTo>
                <a:lnTo>
                  <a:pt x="2669" y="1155"/>
                </a:lnTo>
                <a:lnTo>
                  <a:pt x="2669" y="1158"/>
                </a:lnTo>
                <a:lnTo>
                  <a:pt x="2669" y="1161"/>
                </a:lnTo>
                <a:lnTo>
                  <a:pt x="2669" y="1163"/>
                </a:lnTo>
                <a:lnTo>
                  <a:pt x="2669" y="1165"/>
                </a:lnTo>
                <a:lnTo>
                  <a:pt x="2669" y="1166"/>
                </a:lnTo>
                <a:lnTo>
                  <a:pt x="2669" y="1168"/>
                </a:lnTo>
                <a:lnTo>
                  <a:pt x="2669" y="1171"/>
                </a:lnTo>
                <a:lnTo>
                  <a:pt x="2667" y="1171"/>
                </a:lnTo>
                <a:lnTo>
                  <a:pt x="2666" y="1171"/>
                </a:lnTo>
                <a:lnTo>
                  <a:pt x="2665" y="1171"/>
                </a:lnTo>
                <a:lnTo>
                  <a:pt x="2664" y="1171"/>
                </a:lnTo>
                <a:lnTo>
                  <a:pt x="2663" y="1171"/>
                </a:lnTo>
                <a:lnTo>
                  <a:pt x="2662" y="1171"/>
                </a:lnTo>
                <a:lnTo>
                  <a:pt x="2660" y="1171"/>
                </a:lnTo>
                <a:lnTo>
                  <a:pt x="2659" y="1171"/>
                </a:lnTo>
                <a:lnTo>
                  <a:pt x="2658" y="1171"/>
                </a:lnTo>
                <a:lnTo>
                  <a:pt x="2657" y="1169"/>
                </a:lnTo>
                <a:lnTo>
                  <a:pt x="2656" y="1169"/>
                </a:lnTo>
                <a:lnTo>
                  <a:pt x="2655" y="1169"/>
                </a:lnTo>
                <a:lnTo>
                  <a:pt x="2654" y="1169"/>
                </a:lnTo>
                <a:lnTo>
                  <a:pt x="2652" y="1169"/>
                </a:lnTo>
                <a:lnTo>
                  <a:pt x="2651" y="1169"/>
                </a:lnTo>
                <a:lnTo>
                  <a:pt x="2645" y="1169"/>
                </a:lnTo>
                <a:lnTo>
                  <a:pt x="2643" y="1169"/>
                </a:lnTo>
                <a:lnTo>
                  <a:pt x="2641" y="1169"/>
                </a:lnTo>
                <a:lnTo>
                  <a:pt x="2640" y="1169"/>
                </a:lnTo>
                <a:lnTo>
                  <a:pt x="2638" y="1169"/>
                </a:lnTo>
                <a:lnTo>
                  <a:pt x="2635" y="1169"/>
                </a:lnTo>
                <a:lnTo>
                  <a:pt x="2633" y="1169"/>
                </a:lnTo>
                <a:lnTo>
                  <a:pt x="2631" y="1168"/>
                </a:lnTo>
                <a:lnTo>
                  <a:pt x="2623" y="1168"/>
                </a:lnTo>
                <a:lnTo>
                  <a:pt x="2623" y="1164"/>
                </a:lnTo>
                <a:lnTo>
                  <a:pt x="2623" y="1157"/>
                </a:lnTo>
                <a:lnTo>
                  <a:pt x="2623" y="1155"/>
                </a:lnTo>
                <a:lnTo>
                  <a:pt x="2614" y="1153"/>
                </a:lnTo>
                <a:lnTo>
                  <a:pt x="2614" y="1146"/>
                </a:lnTo>
                <a:lnTo>
                  <a:pt x="2615" y="1141"/>
                </a:lnTo>
                <a:lnTo>
                  <a:pt x="2615" y="1139"/>
                </a:lnTo>
                <a:lnTo>
                  <a:pt x="2615" y="1129"/>
                </a:lnTo>
                <a:lnTo>
                  <a:pt x="2616" y="1121"/>
                </a:lnTo>
                <a:lnTo>
                  <a:pt x="2616" y="1108"/>
                </a:lnTo>
                <a:lnTo>
                  <a:pt x="2616" y="1107"/>
                </a:lnTo>
                <a:lnTo>
                  <a:pt x="2616" y="1102"/>
                </a:lnTo>
                <a:lnTo>
                  <a:pt x="2617" y="1099"/>
                </a:lnTo>
                <a:lnTo>
                  <a:pt x="2617" y="1097"/>
                </a:lnTo>
                <a:lnTo>
                  <a:pt x="2617" y="1096"/>
                </a:lnTo>
                <a:lnTo>
                  <a:pt x="2617" y="1094"/>
                </a:lnTo>
                <a:lnTo>
                  <a:pt x="2617" y="1092"/>
                </a:lnTo>
                <a:lnTo>
                  <a:pt x="2601" y="1092"/>
                </a:lnTo>
                <a:lnTo>
                  <a:pt x="2600" y="1087"/>
                </a:lnTo>
                <a:lnTo>
                  <a:pt x="2600" y="1085"/>
                </a:lnTo>
                <a:lnTo>
                  <a:pt x="2608" y="1081"/>
                </a:lnTo>
                <a:lnTo>
                  <a:pt x="2617" y="1074"/>
                </a:lnTo>
                <a:lnTo>
                  <a:pt x="2622" y="1072"/>
                </a:lnTo>
                <a:lnTo>
                  <a:pt x="2623" y="1072"/>
                </a:lnTo>
                <a:lnTo>
                  <a:pt x="2623" y="1074"/>
                </a:lnTo>
                <a:lnTo>
                  <a:pt x="2624" y="1077"/>
                </a:lnTo>
                <a:lnTo>
                  <a:pt x="2626" y="1075"/>
                </a:lnTo>
                <a:lnTo>
                  <a:pt x="2630" y="1073"/>
                </a:lnTo>
                <a:lnTo>
                  <a:pt x="2634" y="1070"/>
                </a:lnTo>
                <a:lnTo>
                  <a:pt x="2635" y="1075"/>
                </a:lnTo>
                <a:lnTo>
                  <a:pt x="2635" y="1076"/>
                </a:lnTo>
                <a:lnTo>
                  <a:pt x="2635" y="1077"/>
                </a:lnTo>
                <a:lnTo>
                  <a:pt x="2637" y="1079"/>
                </a:lnTo>
                <a:lnTo>
                  <a:pt x="2639" y="1079"/>
                </a:lnTo>
                <a:lnTo>
                  <a:pt x="2641" y="1079"/>
                </a:lnTo>
                <a:lnTo>
                  <a:pt x="2642" y="1079"/>
                </a:lnTo>
                <a:lnTo>
                  <a:pt x="2645" y="1079"/>
                </a:lnTo>
                <a:lnTo>
                  <a:pt x="2646" y="1079"/>
                </a:lnTo>
                <a:lnTo>
                  <a:pt x="2648" y="1079"/>
                </a:lnTo>
                <a:lnTo>
                  <a:pt x="2649" y="1079"/>
                </a:lnTo>
                <a:lnTo>
                  <a:pt x="2650" y="1072"/>
                </a:lnTo>
                <a:lnTo>
                  <a:pt x="2650" y="1068"/>
                </a:lnTo>
                <a:lnTo>
                  <a:pt x="2650" y="1064"/>
                </a:lnTo>
                <a:lnTo>
                  <a:pt x="2651" y="1056"/>
                </a:lnTo>
                <a:lnTo>
                  <a:pt x="2651" y="1051"/>
                </a:lnTo>
                <a:lnTo>
                  <a:pt x="2650" y="1051"/>
                </a:lnTo>
                <a:lnTo>
                  <a:pt x="2651" y="1050"/>
                </a:lnTo>
                <a:lnTo>
                  <a:pt x="2652" y="1050"/>
                </a:lnTo>
                <a:lnTo>
                  <a:pt x="2652" y="1051"/>
                </a:lnTo>
                <a:lnTo>
                  <a:pt x="2659" y="1051"/>
                </a:lnTo>
                <a:lnTo>
                  <a:pt x="2659" y="1049"/>
                </a:lnTo>
                <a:lnTo>
                  <a:pt x="2660" y="1048"/>
                </a:lnTo>
                <a:lnTo>
                  <a:pt x="2660" y="1045"/>
                </a:lnTo>
                <a:lnTo>
                  <a:pt x="2667" y="1039"/>
                </a:lnTo>
                <a:lnTo>
                  <a:pt x="2666" y="1040"/>
                </a:lnTo>
                <a:lnTo>
                  <a:pt x="2666" y="1042"/>
                </a:lnTo>
                <a:lnTo>
                  <a:pt x="2665" y="1045"/>
                </a:lnTo>
                <a:lnTo>
                  <a:pt x="2665" y="1046"/>
                </a:lnTo>
                <a:lnTo>
                  <a:pt x="2664" y="1048"/>
                </a:lnTo>
                <a:lnTo>
                  <a:pt x="2663" y="1051"/>
                </a:lnTo>
                <a:close/>
                <a:moveTo>
                  <a:pt x="2632" y="1017"/>
                </a:moveTo>
                <a:lnTo>
                  <a:pt x="2626" y="1020"/>
                </a:lnTo>
                <a:lnTo>
                  <a:pt x="2625" y="1018"/>
                </a:lnTo>
                <a:lnTo>
                  <a:pt x="2625" y="1017"/>
                </a:lnTo>
                <a:lnTo>
                  <a:pt x="2624" y="1016"/>
                </a:lnTo>
                <a:lnTo>
                  <a:pt x="2625" y="1015"/>
                </a:lnTo>
                <a:lnTo>
                  <a:pt x="2625" y="1014"/>
                </a:lnTo>
                <a:lnTo>
                  <a:pt x="2626" y="1014"/>
                </a:lnTo>
                <a:lnTo>
                  <a:pt x="2630" y="1012"/>
                </a:lnTo>
                <a:lnTo>
                  <a:pt x="2632" y="1013"/>
                </a:lnTo>
                <a:lnTo>
                  <a:pt x="2635" y="1015"/>
                </a:lnTo>
                <a:lnTo>
                  <a:pt x="2634" y="1015"/>
                </a:lnTo>
                <a:lnTo>
                  <a:pt x="2631" y="1015"/>
                </a:lnTo>
                <a:lnTo>
                  <a:pt x="2631" y="1016"/>
                </a:lnTo>
                <a:lnTo>
                  <a:pt x="2632" y="1016"/>
                </a:lnTo>
                <a:lnTo>
                  <a:pt x="2632" y="1017"/>
                </a:lnTo>
                <a:close/>
                <a:moveTo>
                  <a:pt x="2182" y="782"/>
                </a:moveTo>
                <a:lnTo>
                  <a:pt x="2178" y="811"/>
                </a:lnTo>
                <a:lnTo>
                  <a:pt x="2178" y="812"/>
                </a:lnTo>
                <a:lnTo>
                  <a:pt x="2177" y="820"/>
                </a:lnTo>
                <a:lnTo>
                  <a:pt x="2172" y="820"/>
                </a:lnTo>
                <a:lnTo>
                  <a:pt x="2170" y="827"/>
                </a:lnTo>
                <a:lnTo>
                  <a:pt x="2168" y="827"/>
                </a:lnTo>
                <a:lnTo>
                  <a:pt x="2167" y="827"/>
                </a:lnTo>
                <a:lnTo>
                  <a:pt x="2165" y="827"/>
                </a:lnTo>
                <a:lnTo>
                  <a:pt x="2163" y="827"/>
                </a:lnTo>
                <a:lnTo>
                  <a:pt x="2161" y="826"/>
                </a:lnTo>
                <a:lnTo>
                  <a:pt x="2163" y="819"/>
                </a:lnTo>
                <a:lnTo>
                  <a:pt x="2156" y="818"/>
                </a:lnTo>
                <a:lnTo>
                  <a:pt x="2153" y="818"/>
                </a:lnTo>
                <a:lnTo>
                  <a:pt x="2153" y="819"/>
                </a:lnTo>
                <a:lnTo>
                  <a:pt x="2149" y="818"/>
                </a:lnTo>
                <a:lnTo>
                  <a:pt x="2148" y="818"/>
                </a:lnTo>
                <a:lnTo>
                  <a:pt x="2143" y="818"/>
                </a:lnTo>
                <a:lnTo>
                  <a:pt x="2141" y="818"/>
                </a:lnTo>
                <a:lnTo>
                  <a:pt x="2139" y="818"/>
                </a:lnTo>
                <a:lnTo>
                  <a:pt x="2135" y="818"/>
                </a:lnTo>
                <a:lnTo>
                  <a:pt x="2135" y="817"/>
                </a:lnTo>
                <a:lnTo>
                  <a:pt x="2135" y="814"/>
                </a:lnTo>
                <a:lnTo>
                  <a:pt x="2135" y="813"/>
                </a:lnTo>
                <a:lnTo>
                  <a:pt x="2136" y="812"/>
                </a:lnTo>
                <a:lnTo>
                  <a:pt x="2136" y="811"/>
                </a:lnTo>
                <a:lnTo>
                  <a:pt x="2136" y="809"/>
                </a:lnTo>
                <a:lnTo>
                  <a:pt x="2136" y="807"/>
                </a:lnTo>
                <a:lnTo>
                  <a:pt x="2136" y="805"/>
                </a:lnTo>
                <a:lnTo>
                  <a:pt x="2136" y="804"/>
                </a:lnTo>
                <a:lnTo>
                  <a:pt x="2136" y="803"/>
                </a:lnTo>
                <a:lnTo>
                  <a:pt x="2134" y="802"/>
                </a:lnTo>
                <a:lnTo>
                  <a:pt x="2136" y="797"/>
                </a:lnTo>
                <a:lnTo>
                  <a:pt x="2138" y="796"/>
                </a:lnTo>
                <a:lnTo>
                  <a:pt x="2139" y="796"/>
                </a:lnTo>
                <a:lnTo>
                  <a:pt x="2140" y="796"/>
                </a:lnTo>
                <a:lnTo>
                  <a:pt x="2141" y="797"/>
                </a:lnTo>
                <a:lnTo>
                  <a:pt x="2142" y="798"/>
                </a:lnTo>
                <a:lnTo>
                  <a:pt x="2142" y="797"/>
                </a:lnTo>
                <a:lnTo>
                  <a:pt x="2143" y="796"/>
                </a:lnTo>
                <a:lnTo>
                  <a:pt x="2144" y="795"/>
                </a:lnTo>
                <a:lnTo>
                  <a:pt x="2144" y="794"/>
                </a:lnTo>
                <a:lnTo>
                  <a:pt x="2146" y="792"/>
                </a:lnTo>
                <a:lnTo>
                  <a:pt x="2147" y="792"/>
                </a:lnTo>
                <a:lnTo>
                  <a:pt x="2148" y="792"/>
                </a:lnTo>
                <a:lnTo>
                  <a:pt x="2150" y="792"/>
                </a:lnTo>
                <a:lnTo>
                  <a:pt x="2151" y="792"/>
                </a:lnTo>
                <a:lnTo>
                  <a:pt x="2153" y="792"/>
                </a:lnTo>
                <a:lnTo>
                  <a:pt x="2155" y="792"/>
                </a:lnTo>
                <a:lnTo>
                  <a:pt x="2156" y="792"/>
                </a:lnTo>
                <a:lnTo>
                  <a:pt x="2157" y="793"/>
                </a:lnTo>
                <a:lnTo>
                  <a:pt x="2158" y="793"/>
                </a:lnTo>
                <a:lnTo>
                  <a:pt x="2165" y="781"/>
                </a:lnTo>
                <a:lnTo>
                  <a:pt x="2169" y="781"/>
                </a:lnTo>
                <a:lnTo>
                  <a:pt x="2170" y="781"/>
                </a:lnTo>
                <a:lnTo>
                  <a:pt x="2172" y="781"/>
                </a:lnTo>
                <a:lnTo>
                  <a:pt x="2176" y="782"/>
                </a:lnTo>
                <a:lnTo>
                  <a:pt x="2182" y="782"/>
                </a:lnTo>
                <a:close/>
                <a:moveTo>
                  <a:pt x="2051" y="758"/>
                </a:moveTo>
                <a:lnTo>
                  <a:pt x="2048" y="762"/>
                </a:lnTo>
                <a:lnTo>
                  <a:pt x="2048" y="761"/>
                </a:lnTo>
                <a:lnTo>
                  <a:pt x="2047" y="761"/>
                </a:lnTo>
                <a:lnTo>
                  <a:pt x="2047" y="760"/>
                </a:lnTo>
                <a:lnTo>
                  <a:pt x="2046" y="759"/>
                </a:lnTo>
                <a:lnTo>
                  <a:pt x="2046" y="758"/>
                </a:lnTo>
                <a:lnTo>
                  <a:pt x="2051" y="758"/>
                </a:lnTo>
                <a:close/>
                <a:moveTo>
                  <a:pt x="2141" y="762"/>
                </a:moveTo>
                <a:lnTo>
                  <a:pt x="2141" y="764"/>
                </a:lnTo>
                <a:lnTo>
                  <a:pt x="2147" y="764"/>
                </a:lnTo>
                <a:lnTo>
                  <a:pt x="2146" y="769"/>
                </a:lnTo>
                <a:lnTo>
                  <a:pt x="2141" y="767"/>
                </a:lnTo>
                <a:lnTo>
                  <a:pt x="2140" y="771"/>
                </a:lnTo>
                <a:lnTo>
                  <a:pt x="2140" y="775"/>
                </a:lnTo>
                <a:lnTo>
                  <a:pt x="2140" y="777"/>
                </a:lnTo>
                <a:lnTo>
                  <a:pt x="2139" y="779"/>
                </a:lnTo>
                <a:lnTo>
                  <a:pt x="2139" y="781"/>
                </a:lnTo>
                <a:lnTo>
                  <a:pt x="2139" y="784"/>
                </a:lnTo>
                <a:lnTo>
                  <a:pt x="2139" y="787"/>
                </a:lnTo>
                <a:lnTo>
                  <a:pt x="2139" y="788"/>
                </a:lnTo>
                <a:lnTo>
                  <a:pt x="2138" y="790"/>
                </a:lnTo>
                <a:lnTo>
                  <a:pt x="2138" y="793"/>
                </a:lnTo>
                <a:lnTo>
                  <a:pt x="2136" y="794"/>
                </a:lnTo>
                <a:lnTo>
                  <a:pt x="2136" y="795"/>
                </a:lnTo>
                <a:lnTo>
                  <a:pt x="2133" y="792"/>
                </a:lnTo>
                <a:lnTo>
                  <a:pt x="2130" y="788"/>
                </a:lnTo>
                <a:lnTo>
                  <a:pt x="2127" y="787"/>
                </a:lnTo>
                <a:lnTo>
                  <a:pt x="2126" y="786"/>
                </a:lnTo>
                <a:lnTo>
                  <a:pt x="2125" y="786"/>
                </a:lnTo>
                <a:lnTo>
                  <a:pt x="2125" y="785"/>
                </a:lnTo>
                <a:lnTo>
                  <a:pt x="2124" y="785"/>
                </a:lnTo>
                <a:lnTo>
                  <a:pt x="2124" y="784"/>
                </a:lnTo>
                <a:lnTo>
                  <a:pt x="2123" y="782"/>
                </a:lnTo>
                <a:lnTo>
                  <a:pt x="2122" y="782"/>
                </a:lnTo>
                <a:lnTo>
                  <a:pt x="2122" y="781"/>
                </a:lnTo>
                <a:lnTo>
                  <a:pt x="2121" y="780"/>
                </a:lnTo>
                <a:lnTo>
                  <a:pt x="2119" y="780"/>
                </a:lnTo>
                <a:lnTo>
                  <a:pt x="2119" y="779"/>
                </a:lnTo>
                <a:lnTo>
                  <a:pt x="2118" y="779"/>
                </a:lnTo>
                <a:lnTo>
                  <a:pt x="2117" y="778"/>
                </a:lnTo>
                <a:lnTo>
                  <a:pt x="2116" y="777"/>
                </a:lnTo>
                <a:lnTo>
                  <a:pt x="2115" y="776"/>
                </a:lnTo>
                <a:lnTo>
                  <a:pt x="2114" y="776"/>
                </a:lnTo>
                <a:lnTo>
                  <a:pt x="2114" y="775"/>
                </a:lnTo>
                <a:lnTo>
                  <a:pt x="2113" y="775"/>
                </a:lnTo>
                <a:lnTo>
                  <a:pt x="2112" y="773"/>
                </a:lnTo>
                <a:lnTo>
                  <a:pt x="2110" y="772"/>
                </a:lnTo>
                <a:lnTo>
                  <a:pt x="2106" y="768"/>
                </a:lnTo>
                <a:lnTo>
                  <a:pt x="2105" y="767"/>
                </a:lnTo>
                <a:lnTo>
                  <a:pt x="2100" y="762"/>
                </a:lnTo>
                <a:lnTo>
                  <a:pt x="2101" y="746"/>
                </a:lnTo>
                <a:lnTo>
                  <a:pt x="2122" y="746"/>
                </a:lnTo>
                <a:lnTo>
                  <a:pt x="2141" y="747"/>
                </a:lnTo>
                <a:lnTo>
                  <a:pt x="2142" y="747"/>
                </a:lnTo>
                <a:lnTo>
                  <a:pt x="2142" y="750"/>
                </a:lnTo>
                <a:lnTo>
                  <a:pt x="2142" y="752"/>
                </a:lnTo>
                <a:lnTo>
                  <a:pt x="2142" y="756"/>
                </a:lnTo>
                <a:lnTo>
                  <a:pt x="2141" y="756"/>
                </a:lnTo>
                <a:lnTo>
                  <a:pt x="2141" y="762"/>
                </a:lnTo>
                <a:close/>
                <a:moveTo>
                  <a:pt x="311" y="779"/>
                </a:moveTo>
                <a:lnTo>
                  <a:pt x="311" y="781"/>
                </a:lnTo>
                <a:lnTo>
                  <a:pt x="311" y="785"/>
                </a:lnTo>
                <a:lnTo>
                  <a:pt x="311" y="797"/>
                </a:lnTo>
                <a:lnTo>
                  <a:pt x="291" y="797"/>
                </a:lnTo>
                <a:lnTo>
                  <a:pt x="291" y="794"/>
                </a:lnTo>
                <a:lnTo>
                  <a:pt x="290" y="794"/>
                </a:lnTo>
                <a:lnTo>
                  <a:pt x="288" y="788"/>
                </a:lnTo>
                <a:lnTo>
                  <a:pt x="292" y="786"/>
                </a:lnTo>
                <a:lnTo>
                  <a:pt x="291" y="781"/>
                </a:lnTo>
                <a:lnTo>
                  <a:pt x="287" y="782"/>
                </a:lnTo>
                <a:lnTo>
                  <a:pt x="286" y="780"/>
                </a:lnTo>
                <a:lnTo>
                  <a:pt x="286" y="779"/>
                </a:lnTo>
                <a:lnTo>
                  <a:pt x="284" y="777"/>
                </a:lnTo>
                <a:lnTo>
                  <a:pt x="284" y="775"/>
                </a:lnTo>
                <a:lnTo>
                  <a:pt x="284" y="773"/>
                </a:lnTo>
                <a:lnTo>
                  <a:pt x="284" y="771"/>
                </a:lnTo>
                <a:lnTo>
                  <a:pt x="283" y="769"/>
                </a:lnTo>
                <a:lnTo>
                  <a:pt x="283" y="768"/>
                </a:lnTo>
                <a:lnTo>
                  <a:pt x="283" y="761"/>
                </a:lnTo>
                <a:lnTo>
                  <a:pt x="283" y="760"/>
                </a:lnTo>
                <a:lnTo>
                  <a:pt x="283" y="759"/>
                </a:lnTo>
                <a:lnTo>
                  <a:pt x="283" y="758"/>
                </a:lnTo>
                <a:lnTo>
                  <a:pt x="284" y="756"/>
                </a:lnTo>
                <a:lnTo>
                  <a:pt x="284" y="755"/>
                </a:lnTo>
                <a:lnTo>
                  <a:pt x="284" y="754"/>
                </a:lnTo>
                <a:lnTo>
                  <a:pt x="286" y="754"/>
                </a:lnTo>
                <a:lnTo>
                  <a:pt x="286" y="753"/>
                </a:lnTo>
                <a:lnTo>
                  <a:pt x="287" y="752"/>
                </a:lnTo>
                <a:lnTo>
                  <a:pt x="288" y="751"/>
                </a:lnTo>
                <a:lnTo>
                  <a:pt x="289" y="750"/>
                </a:lnTo>
                <a:lnTo>
                  <a:pt x="290" y="750"/>
                </a:lnTo>
                <a:lnTo>
                  <a:pt x="294" y="747"/>
                </a:lnTo>
                <a:lnTo>
                  <a:pt x="295" y="747"/>
                </a:lnTo>
                <a:lnTo>
                  <a:pt x="298" y="745"/>
                </a:lnTo>
                <a:lnTo>
                  <a:pt x="300" y="744"/>
                </a:lnTo>
                <a:lnTo>
                  <a:pt x="301" y="743"/>
                </a:lnTo>
                <a:lnTo>
                  <a:pt x="304" y="743"/>
                </a:lnTo>
                <a:lnTo>
                  <a:pt x="305" y="748"/>
                </a:lnTo>
                <a:lnTo>
                  <a:pt x="311" y="748"/>
                </a:lnTo>
                <a:lnTo>
                  <a:pt x="311" y="758"/>
                </a:lnTo>
                <a:lnTo>
                  <a:pt x="311" y="761"/>
                </a:lnTo>
                <a:lnTo>
                  <a:pt x="311" y="770"/>
                </a:lnTo>
                <a:lnTo>
                  <a:pt x="311" y="779"/>
                </a:lnTo>
                <a:close/>
                <a:moveTo>
                  <a:pt x="546" y="742"/>
                </a:moveTo>
                <a:lnTo>
                  <a:pt x="544" y="743"/>
                </a:lnTo>
                <a:lnTo>
                  <a:pt x="544" y="736"/>
                </a:lnTo>
                <a:lnTo>
                  <a:pt x="546" y="735"/>
                </a:lnTo>
                <a:lnTo>
                  <a:pt x="546" y="742"/>
                </a:lnTo>
                <a:close/>
                <a:moveTo>
                  <a:pt x="528" y="747"/>
                </a:moveTo>
                <a:lnTo>
                  <a:pt x="528" y="748"/>
                </a:lnTo>
                <a:lnTo>
                  <a:pt x="519" y="737"/>
                </a:lnTo>
                <a:lnTo>
                  <a:pt x="517" y="733"/>
                </a:lnTo>
                <a:lnTo>
                  <a:pt x="519" y="726"/>
                </a:lnTo>
                <a:lnTo>
                  <a:pt x="519" y="725"/>
                </a:lnTo>
                <a:lnTo>
                  <a:pt x="523" y="716"/>
                </a:lnTo>
                <a:lnTo>
                  <a:pt x="523" y="713"/>
                </a:lnTo>
                <a:lnTo>
                  <a:pt x="523" y="706"/>
                </a:lnTo>
                <a:lnTo>
                  <a:pt x="525" y="705"/>
                </a:lnTo>
                <a:lnTo>
                  <a:pt x="527" y="705"/>
                </a:lnTo>
                <a:lnTo>
                  <a:pt x="536" y="704"/>
                </a:lnTo>
                <a:lnTo>
                  <a:pt x="537" y="710"/>
                </a:lnTo>
                <a:lnTo>
                  <a:pt x="538" y="713"/>
                </a:lnTo>
                <a:lnTo>
                  <a:pt x="538" y="716"/>
                </a:lnTo>
                <a:lnTo>
                  <a:pt x="540" y="718"/>
                </a:lnTo>
                <a:lnTo>
                  <a:pt x="540" y="720"/>
                </a:lnTo>
                <a:lnTo>
                  <a:pt x="541" y="724"/>
                </a:lnTo>
                <a:lnTo>
                  <a:pt x="541" y="726"/>
                </a:lnTo>
                <a:lnTo>
                  <a:pt x="542" y="729"/>
                </a:lnTo>
                <a:lnTo>
                  <a:pt x="543" y="735"/>
                </a:lnTo>
                <a:lnTo>
                  <a:pt x="542" y="736"/>
                </a:lnTo>
                <a:lnTo>
                  <a:pt x="538" y="739"/>
                </a:lnTo>
                <a:lnTo>
                  <a:pt x="534" y="743"/>
                </a:lnTo>
                <a:lnTo>
                  <a:pt x="533" y="744"/>
                </a:lnTo>
                <a:lnTo>
                  <a:pt x="531" y="746"/>
                </a:lnTo>
                <a:lnTo>
                  <a:pt x="528" y="747"/>
                </a:lnTo>
                <a:close/>
                <a:moveTo>
                  <a:pt x="352" y="652"/>
                </a:moveTo>
                <a:lnTo>
                  <a:pt x="354" y="657"/>
                </a:lnTo>
                <a:lnTo>
                  <a:pt x="355" y="657"/>
                </a:lnTo>
                <a:lnTo>
                  <a:pt x="360" y="672"/>
                </a:lnTo>
                <a:lnTo>
                  <a:pt x="364" y="683"/>
                </a:lnTo>
                <a:lnTo>
                  <a:pt x="365" y="685"/>
                </a:lnTo>
                <a:lnTo>
                  <a:pt x="366" y="686"/>
                </a:lnTo>
                <a:lnTo>
                  <a:pt x="373" y="686"/>
                </a:lnTo>
                <a:lnTo>
                  <a:pt x="380" y="686"/>
                </a:lnTo>
                <a:lnTo>
                  <a:pt x="388" y="687"/>
                </a:lnTo>
                <a:lnTo>
                  <a:pt x="393" y="687"/>
                </a:lnTo>
                <a:lnTo>
                  <a:pt x="399" y="688"/>
                </a:lnTo>
                <a:lnTo>
                  <a:pt x="401" y="688"/>
                </a:lnTo>
                <a:lnTo>
                  <a:pt x="408" y="688"/>
                </a:lnTo>
                <a:lnTo>
                  <a:pt x="415" y="689"/>
                </a:lnTo>
                <a:lnTo>
                  <a:pt x="416" y="689"/>
                </a:lnTo>
                <a:lnTo>
                  <a:pt x="422" y="689"/>
                </a:lnTo>
                <a:lnTo>
                  <a:pt x="425" y="689"/>
                </a:lnTo>
                <a:lnTo>
                  <a:pt x="424" y="692"/>
                </a:lnTo>
                <a:lnTo>
                  <a:pt x="423" y="694"/>
                </a:lnTo>
                <a:lnTo>
                  <a:pt x="419" y="699"/>
                </a:lnTo>
                <a:lnTo>
                  <a:pt x="418" y="701"/>
                </a:lnTo>
                <a:lnTo>
                  <a:pt x="411" y="709"/>
                </a:lnTo>
                <a:lnTo>
                  <a:pt x="408" y="712"/>
                </a:lnTo>
                <a:lnTo>
                  <a:pt x="407" y="714"/>
                </a:lnTo>
                <a:lnTo>
                  <a:pt x="406" y="716"/>
                </a:lnTo>
                <a:lnTo>
                  <a:pt x="405" y="717"/>
                </a:lnTo>
                <a:lnTo>
                  <a:pt x="404" y="718"/>
                </a:lnTo>
                <a:lnTo>
                  <a:pt x="401" y="719"/>
                </a:lnTo>
                <a:lnTo>
                  <a:pt x="400" y="720"/>
                </a:lnTo>
                <a:lnTo>
                  <a:pt x="399" y="721"/>
                </a:lnTo>
                <a:lnTo>
                  <a:pt x="397" y="722"/>
                </a:lnTo>
                <a:lnTo>
                  <a:pt x="396" y="724"/>
                </a:lnTo>
                <a:lnTo>
                  <a:pt x="394" y="725"/>
                </a:lnTo>
                <a:lnTo>
                  <a:pt x="392" y="726"/>
                </a:lnTo>
                <a:lnTo>
                  <a:pt x="391" y="726"/>
                </a:lnTo>
                <a:lnTo>
                  <a:pt x="389" y="727"/>
                </a:lnTo>
                <a:lnTo>
                  <a:pt x="388" y="728"/>
                </a:lnTo>
                <a:lnTo>
                  <a:pt x="387" y="728"/>
                </a:lnTo>
                <a:lnTo>
                  <a:pt x="380" y="733"/>
                </a:lnTo>
                <a:lnTo>
                  <a:pt x="381" y="737"/>
                </a:lnTo>
                <a:lnTo>
                  <a:pt x="382" y="738"/>
                </a:lnTo>
                <a:lnTo>
                  <a:pt x="382" y="739"/>
                </a:lnTo>
                <a:lnTo>
                  <a:pt x="383" y="744"/>
                </a:lnTo>
                <a:lnTo>
                  <a:pt x="384" y="746"/>
                </a:lnTo>
                <a:lnTo>
                  <a:pt x="385" y="750"/>
                </a:lnTo>
                <a:lnTo>
                  <a:pt x="385" y="751"/>
                </a:lnTo>
                <a:lnTo>
                  <a:pt x="385" y="752"/>
                </a:lnTo>
                <a:lnTo>
                  <a:pt x="384" y="752"/>
                </a:lnTo>
                <a:lnTo>
                  <a:pt x="384" y="753"/>
                </a:lnTo>
                <a:lnTo>
                  <a:pt x="384" y="754"/>
                </a:lnTo>
                <a:lnTo>
                  <a:pt x="384" y="755"/>
                </a:lnTo>
                <a:lnTo>
                  <a:pt x="383" y="756"/>
                </a:lnTo>
                <a:lnTo>
                  <a:pt x="383" y="758"/>
                </a:lnTo>
                <a:lnTo>
                  <a:pt x="383" y="759"/>
                </a:lnTo>
                <a:lnTo>
                  <a:pt x="383" y="760"/>
                </a:lnTo>
                <a:lnTo>
                  <a:pt x="382" y="761"/>
                </a:lnTo>
                <a:lnTo>
                  <a:pt x="382" y="762"/>
                </a:lnTo>
                <a:lnTo>
                  <a:pt x="382" y="763"/>
                </a:lnTo>
                <a:lnTo>
                  <a:pt x="382" y="764"/>
                </a:lnTo>
                <a:lnTo>
                  <a:pt x="382" y="765"/>
                </a:lnTo>
                <a:lnTo>
                  <a:pt x="382" y="767"/>
                </a:lnTo>
                <a:lnTo>
                  <a:pt x="381" y="768"/>
                </a:lnTo>
                <a:lnTo>
                  <a:pt x="381" y="769"/>
                </a:lnTo>
                <a:lnTo>
                  <a:pt x="381" y="770"/>
                </a:lnTo>
                <a:lnTo>
                  <a:pt x="381" y="771"/>
                </a:lnTo>
                <a:lnTo>
                  <a:pt x="380" y="771"/>
                </a:lnTo>
                <a:lnTo>
                  <a:pt x="379" y="771"/>
                </a:lnTo>
                <a:lnTo>
                  <a:pt x="377" y="771"/>
                </a:lnTo>
                <a:lnTo>
                  <a:pt x="376" y="771"/>
                </a:lnTo>
                <a:lnTo>
                  <a:pt x="375" y="771"/>
                </a:lnTo>
                <a:lnTo>
                  <a:pt x="373" y="771"/>
                </a:lnTo>
                <a:lnTo>
                  <a:pt x="373" y="770"/>
                </a:lnTo>
                <a:lnTo>
                  <a:pt x="372" y="771"/>
                </a:lnTo>
                <a:lnTo>
                  <a:pt x="371" y="771"/>
                </a:lnTo>
                <a:lnTo>
                  <a:pt x="370" y="771"/>
                </a:lnTo>
                <a:lnTo>
                  <a:pt x="368" y="771"/>
                </a:lnTo>
                <a:lnTo>
                  <a:pt x="367" y="771"/>
                </a:lnTo>
                <a:lnTo>
                  <a:pt x="366" y="772"/>
                </a:lnTo>
                <a:lnTo>
                  <a:pt x="365" y="772"/>
                </a:lnTo>
                <a:lnTo>
                  <a:pt x="364" y="773"/>
                </a:lnTo>
                <a:lnTo>
                  <a:pt x="363" y="775"/>
                </a:lnTo>
                <a:lnTo>
                  <a:pt x="362" y="776"/>
                </a:lnTo>
                <a:lnTo>
                  <a:pt x="360" y="776"/>
                </a:lnTo>
                <a:lnTo>
                  <a:pt x="359" y="776"/>
                </a:lnTo>
                <a:lnTo>
                  <a:pt x="358" y="776"/>
                </a:lnTo>
                <a:lnTo>
                  <a:pt x="357" y="776"/>
                </a:lnTo>
                <a:lnTo>
                  <a:pt x="356" y="776"/>
                </a:lnTo>
                <a:lnTo>
                  <a:pt x="355" y="776"/>
                </a:lnTo>
                <a:lnTo>
                  <a:pt x="354" y="777"/>
                </a:lnTo>
                <a:lnTo>
                  <a:pt x="352" y="777"/>
                </a:lnTo>
                <a:lnTo>
                  <a:pt x="351" y="777"/>
                </a:lnTo>
                <a:lnTo>
                  <a:pt x="350" y="778"/>
                </a:lnTo>
                <a:lnTo>
                  <a:pt x="349" y="778"/>
                </a:lnTo>
                <a:lnTo>
                  <a:pt x="348" y="778"/>
                </a:lnTo>
                <a:lnTo>
                  <a:pt x="347" y="778"/>
                </a:lnTo>
                <a:lnTo>
                  <a:pt x="346" y="778"/>
                </a:lnTo>
                <a:lnTo>
                  <a:pt x="345" y="778"/>
                </a:lnTo>
                <a:lnTo>
                  <a:pt x="345" y="779"/>
                </a:lnTo>
                <a:lnTo>
                  <a:pt x="332" y="760"/>
                </a:lnTo>
                <a:lnTo>
                  <a:pt x="330" y="756"/>
                </a:lnTo>
                <a:lnTo>
                  <a:pt x="330" y="755"/>
                </a:lnTo>
                <a:lnTo>
                  <a:pt x="329" y="755"/>
                </a:lnTo>
                <a:lnTo>
                  <a:pt x="328" y="755"/>
                </a:lnTo>
                <a:lnTo>
                  <a:pt x="326" y="755"/>
                </a:lnTo>
                <a:lnTo>
                  <a:pt x="326" y="754"/>
                </a:lnTo>
                <a:lnTo>
                  <a:pt x="328" y="754"/>
                </a:lnTo>
                <a:lnTo>
                  <a:pt x="328" y="753"/>
                </a:lnTo>
                <a:lnTo>
                  <a:pt x="326" y="753"/>
                </a:lnTo>
                <a:lnTo>
                  <a:pt x="326" y="752"/>
                </a:lnTo>
                <a:lnTo>
                  <a:pt x="326" y="751"/>
                </a:lnTo>
                <a:lnTo>
                  <a:pt x="326" y="750"/>
                </a:lnTo>
                <a:lnTo>
                  <a:pt x="326" y="748"/>
                </a:lnTo>
                <a:lnTo>
                  <a:pt x="328" y="748"/>
                </a:lnTo>
                <a:lnTo>
                  <a:pt x="328" y="747"/>
                </a:lnTo>
                <a:lnTo>
                  <a:pt x="326" y="747"/>
                </a:lnTo>
                <a:lnTo>
                  <a:pt x="326" y="746"/>
                </a:lnTo>
                <a:lnTo>
                  <a:pt x="325" y="746"/>
                </a:lnTo>
                <a:lnTo>
                  <a:pt x="325" y="745"/>
                </a:lnTo>
                <a:lnTo>
                  <a:pt x="325" y="744"/>
                </a:lnTo>
                <a:lnTo>
                  <a:pt x="325" y="743"/>
                </a:lnTo>
                <a:lnTo>
                  <a:pt x="325" y="742"/>
                </a:lnTo>
                <a:lnTo>
                  <a:pt x="325" y="741"/>
                </a:lnTo>
                <a:lnTo>
                  <a:pt x="325" y="739"/>
                </a:lnTo>
                <a:lnTo>
                  <a:pt x="324" y="739"/>
                </a:lnTo>
                <a:lnTo>
                  <a:pt x="324" y="738"/>
                </a:lnTo>
                <a:lnTo>
                  <a:pt x="324" y="737"/>
                </a:lnTo>
                <a:lnTo>
                  <a:pt x="325" y="737"/>
                </a:lnTo>
                <a:lnTo>
                  <a:pt x="326" y="736"/>
                </a:lnTo>
                <a:lnTo>
                  <a:pt x="328" y="736"/>
                </a:lnTo>
                <a:lnTo>
                  <a:pt x="329" y="735"/>
                </a:lnTo>
                <a:lnTo>
                  <a:pt x="330" y="735"/>
                </a:lnTo>
                <a:lnTo>
                  <a:pt x="331" y="735"/>
                </a:lnTo>
                <a:lnTo>
                  <a:pt x="332" y="734"/>
                </a:lnTo>
                <a:lnTo>
                  <a:pt x="333" y="734"/>
                </a:lnTo>
                <a:lnTo>
                  <a:pt x="334" y="734"/>
                </a:lnTo>
                <a:lnTo>
                  <a:pt x="335" y="734"/>
                </a:lnTo>
                <a:lnTo>
                  <a:pt x="337" y="734"/>
                </a:lnTo>
                <a:lnTo>
                  <a:pt x="338" y="734"/>
                </a:lnTo>
                <a:lnTo>
                  <a:pt x="339" y="733"/>
                </a:lnTo>
                <a:lnTo>
                  <a:pt x="340" y="733"/>
                </a:lnTo>
                <a:lnTo>
                  <a:pt x="341" y="733"/>
                </a:lnTo>
                <a:lnTo>
                  <a:pt x="342" y="733"/>
                </a:lnTo>
                <a:lnTo>
                  <a:pt x="343" y="733"/>
                </a:lnTo>
                <a:lnTo>
                  <a:pt x="345" y="733"/>
                </a:lnTo>
                <a:lnTo>
                  <a:pt x="346" y="733"/>
                </a:lnTo>
                <a:lnTo>
                  <a:pt x="347" y="733"/>
                </a:lnTo>
                <a:lnTo>
                  <a:pt x="348" y="733"/>
                </a:lnTo>
                <a:lnTo>
                  <a:pt x="349" y="733"/>
                </a:lnTo>
                <a:lnTo>
                  <a:pt x="350" y="733"/>
                </a:lnTo>
                <a:lnTo>
                  <a:pt x="350" y="734"/>
                </a:lnTo>
                <a:lnTo>
                  <a:pt x="351" y="734"/>
                </a:lnTo>
                <a:lnTo>
                  <a:pt x="351" y="735"/>
                </a:lnTo>
                <a:lnTo>
                  <a:pt x="352" y="735"/>
                </a:lnTo>
                <a:lnTo>
                  <a:pt x="354" y="735"/>
                </a:lnTo>
                <a:lnTo>
                  <a:pt x="355" y="735"/>
                </a:lnTo>
                <a:lnTo>
                  <a:pt x="356" y="735"/>
                </a:lnTo>
                <a:lnTo>
                  <a:pt x="357" y="736"/>
                </a:lnTo>
                <a:lnTo>
                  <a:pt x="358" y="736"/>
                </a:lnTo>
                <a:lnTo>
                  <a:pt x="359" y="736"/>
                </a:lnTo>
                <a:lnTo>
                  <a:pt x="360" y="736"/>
                </a:lnTo>
                <a:lnTo>
                  <a:pt x="362" y="736"/>
                </a:lnTo>
                <a:lnTo>
                  <a:pt x="363" y="737"/>
                </a:lnTo>
                <a:lnTo>
                  <a:pt x="364" y="737"/>
                </a:lnTo>
                <a:lnTo>
                  <a:pt x="365" y="737"/>
                </a:lnTo>
                <a:lnTo>
                  <a:pt x="366" y="737"/>
                </a:lnTo>
                <a:lnTo>
                  <a:pt x="366" y="738"/>
                </a:lnTo>
                <a:lnTo>
                  <a:pt x="367" y="738"/>
                </a:lnTo>
                <a:lnTo>
                  <a:pt x="368" y="739"/>
                </a:lnTo>
                <a:lnTo>
                  <a:pt x="374" y="739"/>
                </a:lnTo>
                <a:lnTo>
                  <a:pt x="374" y="738"/>
                </a:lnTo>
                <a:lnTo>
                  <a:pt x="375" y="738"/>
                </a:lnTo>
                <a:lnTo>
                  <a:pt x="375" y="737"/>
                </a:lnTo>
                <a:lnTo>
                  <a:pt x="373" y="737"/>
                </a:lnTo>
                <a:lnTo>
                  <a:pt x="373" y="736"/>
                </a:lnTo>
                <a:lnTo>
                  <a:pt x="371" y="735"/>
                </a:lnTo>
                <a:lnTo>
                  <a:pt x="370" y="734"/>
                </a:lnTo>
                <a:lnTo>
                  <a:pt x="370" y="733"/>
                </a:lnTo>
                <a:lnTo>
                  <a:pt x="368" y="731"/>
                </a:lnTo>
                <a:lnTo>
                  <a:pt x="367" y="728"/>
                </a:lnTo>
                <a:lnTo>
                  <a:pt x="368" y="727"/>
                </a:lnTo>
                <a:lnTo>
                  <a:pt x="370" y="729"/>
                </a:lnTo>
                <a:lnTo>
                  <a:pt x="375" y="727"/>
                </a:lnTo>
                <a:lnTo>
                  <a:pt x="373" y="721"/>
                </a:lnTo>
                <a:lnTo>
                  <a:pt x="375" y="721"/>
                </a:lnTo>
                <a:lnTo>
                  <a:pt x="379" y="714"/>
                </a:lnTo>
                <a:lnTo>
                  <a:pt x="377" y="711"/>
                </a:lnTo>
                <a:lnTo>
                  <a:pt x="375" y="709"/>
                </a:lnTo>
                <a:lnTo>
                  <a:pt x="374" y="705"/>
                </a:lnTo>
                <a:lnTo>
                  <a:pt x="373" y="703"/>
                </a:lnTo>
                <a:lnTo>
                  <a:pt x="366" y="704"/>
                </a:lnTo>
                <a:lnTo>
                  <a:pt x="357" y="704"/>
                </a:lnTo>
                <a:lnTo>
                  <a:pt x="355" y="705"/>
                </a:lnTo>
                <a:lnTo>
                  <a:pt x="352" y="701"/>
                </a:lnTo>
                <a:lnTo>
                  <a:pt x="350" y="701"/>
                </a:lnTo>
                <a:lnTo>
                  <a:pt x="347" y="702"/>
                </a:lnTo>
                <a:lnTo>
                  <a:pt x="349" y="708"/>
                </a:lnTo>
                <a:lnTo>
                  <a:pt x="348" y="708"/>
                </a:lnTo>
                <a:lnTo>
                  <a:pt x="347" y="708"/>
                </a:lnTo>
                <a:lnTo>
                  <a:pt x="346" y="709"/>
                </a:lnTo>
                <a:lnTo>
                  <a:pt x="346" y="710"/>
                </a:lnTo>
                <a:lnTo>
                  <a:pt x="345" y="710"/>
                </a:lnTo>
                <a:lnTo>
                  <a:pt x="343" y="711"/>
                </a:lnTo>
                <a:lnTo>
                  <a:pt x="343" y="712"/>
                </a:lnTo>
                <a:lnTo>
                  <a:pt x="342" y="712"/>
                </a:lnTo>
                <a:lnTo>
                  <a:pt x="342" y="713"/>
                </a:lnTo>
                <a:lnTo>
                  <a:pt x="339" y="718"/>
                </a:lnTo>
                <a:lnTo>
                  <a:pt x="330" y="718"/>
                </a:lnTo>
                <a:lnTo>
                  <a:pt x="328" y="714"/>
                </a:lnTo>
                <a:lnTo>
                  <a:pt x="317" y="716"/>
                </a:lnTo>
                <a:lnTo>
                  <a:pt x="314" y="716"/>
                </a:lnTo>
                <a:lnTo>
                  <a:pt x="314" y="717"/>
                </a:lnTo>
                <a:lnTo>
                  <a:pt x="314" y="716"/>
                </a:lnTo>
                <a:lnTo>
                  <a:pt x="314" y="714"/>
                </a:lnTo>
                <a:lnTo>
                  <a:pt x="314" y="712"/>
                </a:lnTo>
                <a:lnTo>
                  <a:pt x="313" y="712"/>
                </a:lnTo>
                <a:lnTo>
                  <a:pt x="313" y="711"/>
                </a:lnTo>
                <a:lnTo>
                  <a:pt x="313" y="710"/>
                </a:lnTo>
                <a:lnTo>
                  <a:pt x="313" y="709"/>
                </a:lnTo>
                <a:lnTo>
                  <a:pt x="313" y="708"/>
                </a:lnTo>
                <a:lnTo>
                  <a:pt x="313" y="706"/>
                </a:lnTo>
                <a:lnTo>
                  <a:pt x="312" y="704"/>
                </a:lnTo>
                <a:lnTo>
                  <a:pt x="312" y="703"/>
                </a:lnTo>
                <a:lnTo>
                  <a:pt x="312" y="702"/>
                </a:lnTo>
                <a:lnTo>
                  <a:pt x="312" y="700"/>
                </a:lnTo>
                <a:lnTo>
                  <a:pt x="312" y="699"/>
                </a:lnTo>
                <a:lnTo>
                  <a:pt x="311" y="699"/>
                </a:lnTo>
                <a:lnTo>
                  <a:pt x="311" y="696"/>
                </a:lnTo>
                <a:lnTo>
                  <a:pt x="311" y="695"/>
                </a:lnTo>
                <a:lnTo>
                  <a:pt x="311" y="693"/>
                </a:lnTo>
                <a:lnTo>
                  <a:pt x="309" y="689"/>
                </a:lnTo>
                <a:lnTo>
                  <a:pt x="309" y="687"/>
                </a:lnTo>
                <a:lnTo>
                  <a:pt x="311" y="687"/>
                </a:lnTo>
                <a:lnTo>
                  <a:pt x="305" y="662"/>
                </a:lnTo>
                <a:lnTo>
                  <a:pt x="307" y="661"/>
                </a:lnTo>
                <a:lnTo>
                  <a:pt x="330" y="657"/>
                </a:lnTo>
                <a:lnTo>
                  <a:pt x="350" y="652"/>
                </a:lnTo>
                <a:lnTo>
                  <a:pt x="352" y="652"/>
                </a:lnTo>
                <a:close/>
                <a:moveTo>
                  <a:pt x="2176" y="592"/>
                </a:moveTo>
                <a:lnTo>
                  <a:pt x="2180" y="592"/>
                </a:lnTo>
                <a:lnTo>
                  <a:pt x="2181" y="592"/>
                </a:lnTo>
                <a:lnTo>
                  <a:pt x="2181" y="598"/>
                </a:lnTo>
                <a:lnTo>
                  <a:pt x="2181" y="600"/>
                </a:lnTo>
                <a:lnTo>
                  <a:pt x="2181" y="602"/>
                </a:lnTo>
                <a:lnTo>
                  <a:pt x="2184" y="602"/>
                </a:lnTo>
                <a:lnTo>
                  <a:pt x="2187" y="602"/>
                </a:lnTo>
                <a:lnTo>
                  <a:pt x="2190" y="602"/>
                </a:lnTo>
                <a:lnTo>
                  <a:pt x="2190" y="608"/>
                </a:lnTo>
                <a:lnTo>
                  <a:pt x="2190" y="610"/>
                </a:lnTo>
                <a:lnTo>
                  <a:pt x="2190" y="612"/>
                </a:lnTo>
                <a:lnTo>
                  <a:pt x="2190" y="618"/>
                </a:lnTo>
                <a:lnTo>
                  <a:pt x="2193" y="618"/>
                </a:lnTo>
                <a:lnTo>
                  <a:pt x="2195" y="618"/>
                </a:lnTo>
                <a:lnTo>
                  <a:pt x="2197" y="618"/>
                </a:lnTo>
                <a:lnTo>
                  <a:pt x="2201" y="618"/>
                </a:lnTo>
                <a:lnTo>
                  <a:pt x="2203" y="618"/>
                </a:lnTo>
                <a:lnTo>
                  <a:pt x="2203" y="624"/>
                </a:lnTo>
                <a:lnTo>
                  <a:pt x="2206" y="624"/>
                </a:lnTo>
                <a:lnTo>
                  <a:pt x="2208" y="624"/>
                </a:lnTo>
                <a:lnTo>
                  <a:pt x="2208" y="626"/>
                </a:lnTo>
                <a:lnTo>
                  <a:pt x="2208" y="628"/>
                </a:lnTo>
                <a:lnTo>
                  <a:pt x="2208" y="630"/>
                </a:lnTo>
                <a:lnTo>
                  <a:pt x="2208" y="632"/>
                </a:lnTo>
                <a:lnTo>
                  <a:pt x="2201" y="630"/>
                </a:lnTo>
                <a:lnTo>
                  <a:pt x="2201" y="633"/>
                </a:lnTo>
                <a:lnTo>
                  <a:pt x="2201" y="635"/>
                </a:lnTo>
                <a:lnTo>
                  <a:pt x="2208" y="635"/>
                </a:lnTo>
                <a:lnTo>
                  <a:pt x="2207" y="637"/>
                </a:lnTo>
                <a:lnTo>
                  <a:pt x="2207" y="641"/>
                </a:lnTo>
                <a:lnTo>
                  <a:pt x="2205" y="641"/>
                </a:lnTo>
                <a:lnTo>
                  <a:pt x="2202" y="641"/>
                </a:lnTo>
                <a:lnTo>
                  <a:pt x="2202" y="643"/>
                </a:lnTo>
                <a:lnTo>
                  <a:pt x="2199" y="643"/>
                </a:lnTo>
                <a:lnTo>
                  <a:pt x="2198" y="647"/>
                </a:lnTo>
                <a:lnTo>
                  <a:pt x="2197" y="647"/>
                </a:lnTo>
                <a:lnTo>
                  <a:pt x="2195" y="655"/>
                </a:lnTo>
                <a:lnTo>
                  <a:pt x="2195" y="658"/>
                </a:lnTo>
                <a:lnTo>
                  <a:pt x="2193" y="658"/>
                </a:lnTo>
                <a:lnTo>
                  <a:pt x="2192" y="658"/>
                </a:lnTo>
                <a:lnTo>
                  <a:pt x="2191" y="658"/>
                </a:lnTo>
                <a:lnTo>
                  <a:pt x="2190" y="658"/>
                </a:lnTo>
                <a:lnTo>
                  <a:pt x="2187" y="658"/>
                </a:lnTo>
                <a:lnTo>
                  <a:pt x="2186" y="658"/>
                </a:lnTo>
                <a:lnTo>
                  <a:pt x="2184" y="658"/>
                </a:lnTo>
                <a:lnTo>
                  <a:pt x="2181" y="658"/>
                </a:lnTo>
                <a:lnTo>
                  <a:pt x="2177" y="658"/>
                </a:lnTo>
                <a:lnTo>
                  <a:pt x="2176" y="660"/>
                </a:lnTo>
                <a:lnTo>
                  <a:pt x="2176" y="661"/>
                </a:lnTo>
                <a:lnTo>
                  <a:pt x="2172" y="661"/>
                </a:lnTo>
                <a:lnTo>
                  <a:pt x="2170" y="661"/>
                </a:lnTo>
                <a:lnTo>
                  <a:pt x="2170" y="660"/>
                </a:lnTo>
                <a:lnTo>
                  <a:pt x="2169" y="659"/>
                </a:lnTo>
                <a:lnTo>
                  <a:pt x="2167" y="659"/>
                </a:lnTo>
                <a:lnTo>
                  <a:pt x="2165" y="658"/>
                </a:lnTo>
                <a:lnTo>
                  <a:pt x="2158" y="657"/>
                </a:lnTo>
                <a:lnTo>
                  <a:pt x="2156" y="655"/>
                </a:lnTo>
                <a:lnTo>
                  <a:pt x="2155" y="655"/>
                </a:lnTo>
                <a:lnTo>
                  <a:pt x="2153" y="657"/>
                </a:lnTo>
                <a:lnTo>
                  <a:pt x="2151" y="652"/>
                </a:lnTo>
                <a:lnTo>
                  <a:pt x="2151" y="651"/>
                </a:lnTo>
                <a:lnTo>
                  <a:pt x="2152" y="651"/>
                </a:lnTo>
                <a:lnTo>
                  <a:pt x="2153" y="651"/>
                </a:lnTo>
                <a:lnTo>
                  <a:pt x="2155" y="650"/>
                </a:lnTo>
                <a:lnTo>
                  <a:pt x="2153" y="647"/>
                </a:lnTo>
                <a:lnTo>
                  <a:pt x="2151" y="644"/>
                </a:lnTo>
                <a:lnTo>
                  <a:pt x="2151" y="640"/>
                </a:lnTo>
                <a:lnTo>
                  <a:pt x="2151" y="633"/>
                </a:lnTo>
                <a:lnTo>
                  <a:pt x="2150" y="625"/>
                </a:lnTo>
                <a:lnTo>
                  <a:pt x="2150" y="619"/>
                </a:lnTo>
                <a:lnTo>
                  <a:pt x="2150" y="616"/>
                </a:lnTo>
                <a:lnTo>
                  <a:pt x="2150" y="613"/>
                </a:lnTo>
                <a:lnTo>
                  <a:pt x="2150" y="611"/>
                </a:lnTo>
                <a:lnTo>
                  <a:pt x="2149" y="609"/>
                </a:lnTo>
                <a:lnTo>
                  <a:pt x="2149" y="608"/>
                </a:lnTo>
                <a:lnTo>
                  <a:pt x="2153" y="604"/>
                </a:lnTo>
                <a:lnTo>
                  <a:pt x="2160" y="600"/>
                </a:lnTo>
                <a:lnTo>
                  <a:pt x="2160" y="596"/>
                </a:lnTo>
                <a:lnTo>
                  <a:pt x="2163" y="592"/>
                </a:lnTo>
                <a:lnTo>
                  <a:pt x="2169" y="592"/>
                </a:lnTo>
                <a:lnTo>
                  <a:pt x="2169" y="591"/>
                </a:lnTo>
                <a:lnTo>
                  <a:pt x="2170" y="586"/>
                </a:lnTo>
                <a:lnTo>
                  <a:pt x="2175" y="586"/>
                </a:lnTo>
                <a:lnTo>
                  <a:pt x="2176" y="586"/>
                </a:lnTo>
                <a:lnTo>
                  <a:pt x="2176" y="590"/>
                </a:lnTo>
                <a:lnTo>
                  <a:pt x="2176" y="591"/>
                </a:lnTo>
                <a:lnTo>
                  <a:pt x="2176" y="592"/>
                </a:lnTo>
                <a:close/>
                <a:moveTo>
                  <a:pt x="2254" y="577"/>
                </a:moveTo>
                <a:lnTo>
                  <a:pt x="2256" y="577"/>
                </a:lnTo>
                <a:lnTo>
                  <a:pt x="2260" y="578"/>
                </a:lnTo>
                <a:lnTo>
                  <a:pt x="2260" y="577"/>
                </a:lnTo>
                <a:lnTo>
                  <a:pt x="2268" y="578"/>
                </a:lnTo>
                <a:lnTo>
                  <a:pt x="2273" y="578"/>
                </a:lnTo>
                <a:lnTo>
                  <a:pt x="2277" y="579"/>
                </a:lnTo>
                <a:lnTo>
                  <a:pt x="2279" y="579"/>
                </a:lnTo>
                <a:lnTo>
                  <a:pt x="2282" y="579"/>
                </a:lnTo>
                <a:lnTo>
                  <a:pt x="2283" y="579"/>
                </a:lnTo>
                <a:lnTo>
                  <a:pt x="2284" y="579"/>
                </a:lnTo>
                <a:lnTo>
                  <a:pt x="2285" y="579"/>
                </a:lnTo>
                <a:lnTo>
                  <a:pt x="2286" y="579"/>
                </a:lnTo>
                <a:lnTo>
                  <a:pt x="2287" y="579"/>
                </a:lnTo>
                <a:lnTo>
                  <a:pt x="2288" y="579"/>
                </a:lnTo>
                <a:lnTo>
                  <a:pt x="2290" y="579"/>
                </a:lnTo>
                <a:lnTo>
                  <a:pt x="2291" y="579"/>
                </a:lnTo>
                <a:lnTo>
                  <a:pt x="2293" y="579"/>
                </a:lnTo>
                <a:lnTo>
                  <a:pt x="2295" y="579"/>
                </a:lnTo>
                <a:lnTo>
                  <a:pt x="2297" y="578"/>
                </a:lnTo>
                <a:lnTo>
                  <a:pt x="2299" y="578"/>
                </a:lnTo>
                <a:lnTo>
                  <a:pt x="2302" y="583"/>
                </a:lnTo>
                <a:lnTo>
                  <a:pt x="2304" y="586"/>
                </a:lnTo>
                <a:lnTo>
                  <a:pt x="2305" y="587"/>
                </a:lnTo>
                <a:lnTo>
                  <a:pt x="2307" y="587"/>
                </a:lnTo>
                <a:lnTo>
                  <a:pt x="2308" y="590"/>
                </a:lnTo>
                <a:lnTo>
                  <a:pt x="2309" y="591"/>
                </a:lnTo>
                <a:lnTo>
                  <a:pt x="2310" y="592"/>
                </a:lnTo>
                <a:lnTo>
                  <a:pt x="2308" y="593"/>
                </a:lnTo>
                <a:lnTo>
                  <a:pt x="2305" y="593"/>
                </a:lnTo>
                <a:lnTo>
                  <a:pt x="2303" y="593"/>
                </a:lnTo>
                <a:lnTo>
                  <a:pt x="2301" y="594"/>
                </a:lnTo>
                <a:lnTo>
                  <a:pt x="2299" y="594"/>
                </a:lnTo>
                <a:lnTo>
                  <a:pt x="2297" y="594"/>
                </a:lnTo>
                <a:lnTo>
                  <a:pt x="2294" y="595"/>
                </a:lnTo>
                <a:lnTo>
                  <a:pt x="2292" y="595"/>
                </a:lnTo>
                <a:lnTo>
                  <a:pt x="2292" y="596"/>
                </a:lnTo>
                <a:lnTo>
                  <a:pt x="2292" y="598"/>
                </a:lnTo>
                <a:lnTo>
                  <a:pt x="2292" y="600"/>
                </a:lnTo>
                <a:lnTo>
                  <a:pt x="2292" y="601"/>
                </a:lnTo>
                <a:lnTo>
                  <a:pt x="2292" y="602"/>
                </a:lnTo>
                <a:lnTo>
                  <a:pt x="2291" y="602"/>
                </a:lnTo>
                <a:lnTo>
                  <a:pt x="2286" y="602"/>
                </a:lnTo>
                <a:lnTo>
                  <a:pt x="2276" y="602"/>
                </a:lnTo>
                <a:lnTo>
                  <a:pt x="2276" y="603"/>
                </a:lnTo>
                <a:lnTo>
                  <a:pt x="2276" y="615"/>
                </a:lnTo>
                <a:lnTo>
                  <a:pt x="2276" y="617"/>
                </a:lnTo>
                <a:lnTo>
                  <a:pt x="2276" y="619"/>
                </a:lnTo>
                <a:lnTo>
                  <a:pt x="2275" y="621"/>
                </a:lnTo>
                <a:lnTo>
                  <a:pt x="2275" y="623"/>
                </a:lnTo>
                <a:lnTo>
                  <a:pt x="2275" y="625"/>
                </a:lnTo>
                <a:lnTo>
                  <a:pt x="2275" y="626"/>
                </a:lnTo>
                <a:lnTo>
                  <a:pt x="2275" y="627"/>
                </a:lnTo>
                <a:lnTo>
                  <a:pt x="2275" y="629"/>
                </a:lnTo>
                <a:lnTo>
                  <a:pt x="2275" y="632"/>
                </a:lnTo>
                <a:lnTo>
                  <a:pt x="2275" y="633"/>
                </a:lnTo>
                <a:lnTo>
                  <a:pt x="2275" y="642"/>
                </a:lnTo>
                <a:lnTo>
                  <a:pt x="2276" y="642"/>
                </a:lnTo>
                <a:lnTo>
                  <a:pt x="2279" y="642"/>
                </a:lnTo>
                <a:lnTo>
                  <a:pt x="2282" y="642"/>
                </a:lnTo>
                <a:lnTo>
                  <a:pt x="2283" y="642"/>
                </a:lnTo>
                <a:lnTo>
                  <a:pt x="2284" y="642"/>
                </a:lnTo>
                <a:lnTo>
                  <a:pt x="2285" y="642"/>
                </a:lnTo>
                <a:lnTo>
                  <a:pt x="2286" y="642"/>
                </a:lnTo>
                <a:lnTo>
                  <a:pt x="2287" y="642"/>
                </a:lnTo>
                <a:lnTo>
                  <a:pt x="2287" y="643"/>
                </a:lnTo>
                <a:lnTo>
                  <a:pt x="2286" y="643"/>
                </a:lnTo>
                <a:lnTo>
                  <a:pt x="2285" y="644"/>
                </a:lnTo>
                <a:lnTo>
                  <a:pt x="2284" y="644"/>
                </a:lnTo>
                <a:lnTo>
                  <a:pt x="2283" y="644"/>
                </a:lnTo>
                <a:lnTo>
                  <a:pt x="2282" y="645"/>
                </a:lnTo>
                <a:lnTo>
                  <a:pt x="2279" y="645"/>
                </a:lnTo>
                <a:lnTo>
                  <a:pt x="2278" y="646"/>
                </a:lnTo>
                <a:lnTo>
                  <a:pt x="2277" y="646"/>
                </a:lnTo>
                <a:lnTo>
                  <a:pt x="2276" y="646"/>
                </a:lnTo>
                <a:lnTo>
                  <a:pt x="2274" y="647"/>
                </a:lnTo>
                <a:lnTo>
                  <a:pt x="2273" y="649"/>
                </a:lnTo>
                <a:lnTo>
                  <a:pt x="2271" y="649"/>
                </a:lnTo>
                <a:lnTo>
                  <a:pt x="2268" y="650"/>
                </a:lnTo>
                <a:lnTo>
                  <a:pt x="2267" y="650"/>
                </a:lnTo>
                <a:lnTo>
                  <a:pt x="2266" y="651"/>
                </a:lnTo>
                <a:lnTo>
                  <a:pt x="2263" y="651"/>
                </a:lnTo>
                <a:lnTo>
                  <a:pt x="2262" y="652"/>
                </a:lnTo>
                <a:lnTo>
                  <a:pt x="2261" y="653"/>
                </a:lnTo>
                <a:lnTo>
                  <a:pt x="2260" y="653"/>
                </a:lnTo>
                <a:lnTo>
                  <a:pt x="2258" y="654"/>
                </a:lnTo>
                <a:lnTo>
                  <a:pt x="2257" y="655"/>
                </a:lnTo>
                <a:lnTo>
                  <a:pt x="2256" y="657"/>
                </a:lnTo>
                <a:lnTo>
                  <a:pt x="2253" y="657"/>
                </a:lnTo>
                <a:lnTo>
                  <a:pt x="2252" y="658"/>
                </a:lnTo>
                <a:lnTo>
                  <a:pt x="2251" y="659"/>
                </a:lnTo>
                <a:lnTo>
                  <a:pt x="2250" y="659"/>
                </a:lnTo>
                <a:lnTo>
                  <a:pt x="2248" y="660"/>
                </a:lnTo>
                <a:lnTo>
                  <a:pt x="2246" y="660"/>
                </a:lnTo>
                <a:lnTo>
                  <a:pt x="2245" y="661"/>
                </a:lnTo>
                <a:lnTo>
                  <a:pt x="2244" y="661"/>
                </a:lnTo>
                <a:lnTo>
                  <a:pt x="2242" y="662"/>
                </a:lnTo>
                <a:lnTo>
                  <a:pt x="2243" y="662"/>
                </a:lnTo>
                <a:lnTo>
                  <a:pt x="2244" y="662"/>
                </a:lnTo>
                <a:lnTo>
                  <a:pt x="2246" y="662"/>
                </a:lnTo>
                <a:lnTo>
                  <a:pt x="2246" y="663"/>
                </a:lnTo>
                <a:lnTo>
                  <a:pt x="2251" y="663"/>
                </a:lnTo>
                <a:lnTo>
                  <a:pt x="2253" y="663"/>
                </a:lnTo>
                <a:lnTo>
                  <a:pt x="2257" y="663"/>
                </a:lnTo>
                <a:lnTo>
                  <a:pt x="2262" y="663"/>
                </a:lnTo>
                <a:lnTo>
                  <a:pt x="2262" y="669"/>
                </a:lnTo>
                <a:lnTo>
                  <a:pt x="2261" y="675"/>
                </a:lnTo>
                <a:lnTo>
                  <a:pt x="2261" y="676"/>
                </a:lnTo>
                <a:lnTo>
                  <a:pt x="2261" y="677"/>
                </a:lnTo>
                <a:lnTo>
                  <a:pt x="2261" y="679"/>
                </a:lnTo>
                <a:lnTo>
                  <a:pt x="2261" y="682"/>
                </a:lnTo>
                <a:lnTo>
                  <a:pt x="2261" y="683"/>
                </a:lnTo>
                <a:lnTo>
                  <a:pt x="2261" y="685"/>
                </a:lnTo>
                <a:lnTo>
                  <a:pt x="2261" y="686"/>
                </a:lnTo>
                <a:lnTo>
                  <a:pt x="2261" y="687"/>
                </a:lnTo>
                <a:lnTo>
                  <a:pt x="2262" y="687"/>
                </a:lnTo>
                <a:lnTo>
                  <a:pt x="2263" y="687"/>
                </a:lnTo>
                <a:lnTo>
                  <a:pt x="2265" y="687"/>
                </a:lnTo>
                <a:lnTo>
                  <a:pt x="2267" y="687"/>
                </a:lnTo>
                <a:lnTo>
                  <a:pt x="2267" y="689"/>
                </a:lnTo>
                <a:lnTo>
                  <a:pt x="2267" y="691"/>
                </a:lnTo>
                <a:lnTo>
                  <a:pt x="2267" y="693"/>
                </a:lnTo>
                <a:lnTo>
                  <a:pt x="2267" y="694"/>
                </a:lnTo>
                <a:lnTo>
                  <a:pt x="2267" y="696"/>
                </a:lnTo>
                <a:lnTo>
                  <a:pt x="2267" y="697"/>
                </a:lnTo>
                <a:lnTo>
                  <a:pt x="2267" y="699"/>
                </a:lnTo>
                <a:lnTo>
                  <a:pt x="2267" y="700"/>
                </a:lnTo>
                <a:lnTo>
                  <a:pt x="2267" y="701"/>
                </a:lnTo>
                <a:lnTo>
                  <a:pt x="2267" y="703"/>
                </a:lnTo>
                <a:lnTo>
                  <a:pt x="2267" y="704"/>
                </a:lnTo>
                <a:lnTo>
                  <a:pt x="2267" y="706"/>
                </a:lnTo>
                <a:lnTo>
                  <a:pt x="2267" y="708"/>
                </a:lnTo>
                <a:lnTo>
                  <a:pt x="2267" y="709"/>
                </a:lnTo>
                <a:lnTo>
                  <a:pt x="2265" y="711"/>
                </a:lnTo>
                <a:lnTo>
                  <a:pt x="2263" y="712"/>
                </a:lnTo>
                <a:lnTo>
                  <a:pt x="2266" y="717"/>
                </a:lnTo>
                <a:lnTo>
                  <a:pt x="2266" y="718"/>
                </a:lnTo>
                <a:lnTo>
                  <a:pt x="2265" y="718"/>
                </a:lnTo>
                <a:lnTo>
                  <a:pt x="2265" y="719"/>
                </a:lnTo>
                <a:lnTo>
                  <a:pt x="2263" y="719"/>
                </a:lnTo>
                <a:lnTo>
                  <a:pt x="2263" y="720"/>
                </a:lnTo>
                <a:lnTo>
                  <a:pt x="2262" y="720"/>
                </a:lnTo>
                <a:lnTo>
                  <a:pt x="2262" y="721"/>
                </a:lnTo>
                <a:lnTo>
                  <a:pt x="2261" y="722"/>
                </a:lnTo>
                <a:lnTo>
                  <a:pt x="2260" y="724"/>
                </a:lnTo>
                <a:lnTo>
                  <a:pt x="2256" y="721"/>
                </a:lnTo>
                <a:lnTo>
                  <a:pt x="2254" y="722"/>
                </a:lnTo>
                <a:lnTo>
                  <a:pt x="2253" y="724"/>
                </a:lnTo>
                <a:lnTo>
                  <a:pt x="2250" y="724"/>
                </a:lnTo>
                <a:lnTo>
                  <a:pt x="2250" y="722"/>
                </a:lnTo>
                <a:lnTo>
                  <a:pt x="2249" y="722"/>
                </a:lnTo>
                <a:lnTo>
                  <a:pt x="2248" y="722"/>
                </a:lnTo>
                <a:lnTo>
                  <a:pt x="2246" y="722"/>
                </a:lnTo>
                <a:lnTo>
                  <a:pt x="2246" y="721"/>
                </a:lnTo>
                <a:lnTo>
                  <a:pt x="2245" y="721"/>
                </a:lnTo>
                <a:lnTo>
                  <a:pt x="2244" y="721"/>
                </a:lnTo>
                <a:lnTo>
                  <a:pt x="2243" y="720"/>
                </a:lnTo>
                <a:lnTo>
                  <a:pt x="2242" y="720"/>
                </a:lnTo>
                <a:lnTo>
                  <a:pt x="2241" y="720"/>
                </a:lnTo>
                <a:lnTo>
                  <a:pt x="2240" y="720"/>
                </a:lnTo>
                <a:lnTo>
                  <a:pt x="2240" y="719"/>
                </a:lnTo>
                <a:lnTo>
                  <a:pt x="2239" y="719"/>
                </a:lnTo>
                <a:lnTo>
                  <a:pt x="2237" y="719"/>
                </a:lnTo>
                <a:lnTo>
                  <a:pt x="2234" y="718"/>
                </a:lnTo>
                <a:lnTo>
                  <a:pt x="2234" y="716"/>
                </a:lnTo>
                <a:lnTo>
                  <a:pt x="2234" y="714"/>
                </a:lnTo>
                <a:lnTo>
                  <a:pt x="2232" y="714"/>
                </a:lnTo>
                <a:lnTo>
                  <a:pt x="2231" y="714"/>
                </a:lnTo>
                <a:lnTo>
                  <a:pt x="2229" y="714"/>
                </a:lnTo>
                <a:lnTo>
                  <a:pt x="2228" y="714"/>
                </a:lnTo>
                <a:lnTo>
                  <a:pt x="2227" y="714"/>
                </a:lnTo>
                <a:lnTo>
                  <a:pt x="2226" y="714"/>
                </a:lnTo>
                <a:lnTo>
                  <a:pt x="2225" y="714"/>
                </a:lnTo>
                <a:lnTo>
                  <a:pt x="2224" y="714"/>
                </a:lnTo>
                <a:lnTo>
                  <a:pt x="2223" y="714"/>
                </a:lnTo>
                <a:lnTo>
                  <a:pt x="2222" y="714"/>
                </a:lnTo>
                <a:lnTo>
                  <a:pt x="2222" y="713"/>
                </a:lnTo>
                <a:lnTo>
                  <a:pt x="2222" y="712"/>
                </a:lnTo>
                <a:lnTo>
                  <a:pt x="2222" y="710"/>
                </a:lnTo>
                <a:lnTo>
                  <a:pt x="2222" y="709"/>
                </a:lnTo>
                <a:lnTo>
                  <a:pt x="2222" y="708"/>
                </a:lnTo>
                <a:lnTo>
                  <a:pt x="2222" y="706"/>
                </a:lnTo>
                <a:lnTo>
                  <a:pt x="2222" y="705"/>
                </a:lnTo>
                <a:lnTo>
                  <a:pt x="2223" y="703"/>
                </a:lnTo>
                <a:lnTo>
                  <a:pt x="2223" y="702"/>
                </a:lnTo>
                <a:lnTo>
                  <a:pt x="2224" y="701"/>
                </a:lnTo>
                <a:lnTo>
                  <a:pt x="2225" y="701"/>
                </a:lnTo>
                <a:lnTo>
                  <a:pt x="2225" y="700"/>
                </a:lnTo>
                <a:lnTo>
                  <a:pt x="2225" y="699"/>
                </a:lnTo>
                <a:lnTo>
                  <a:pt x="2224" y="699"/>
                </a:lnTo>
                <a:lnTo>
                  <a:pt x="2223" y="699"/>
                </a:lnTo>
                <a:lnTo>
                  <a:pt x="2222" y="699"/>
                </a:lnTo>
                <a:lnTo>
                  <a:pt x="2220" y="699"/>
                </a:lnTo>
                <a:lnTo>
                  <a:pt x="2220" y="697"/>
                </a:lnTo>
                <a:lnTo>
                  <a:pt x="2219" y="697"/>
                </a:lnTo>
                <a:lnTo>
                  <a:pt x="2218" y="697"/>
                </a:lnTo>
                <a:lnTo>
                  <a:pt x="2217" y="697"/>
                </a:lnTo>
                <a:lnTo>
                  <a:pt x="2216" y="697"/>
                </a:lnTo>
                <a:lnTo>
                  <a:pt x="2215" y="697"/>
                </a:lnTo>
                <a:lnTo>
                  <a:pt x="2215" y="696"/>
                </a:lnTo>
                <a:lnTo>
                  <a:pt x="2214" y="696"/>
                </a:lnTo>
                <a:lnTo>
                  <a:pt x="2212" y="696"/>
                </a:lnTo>
                <a:lnTo>
                  <a:pt x="2211" y="696"/>
                </a:lnTo>
                <a:lnTo>
                  <a:pt x="2210" y="696"/>
                </a:lnTo>
                <a:lnTo>
                  <a:pt x="2210" y="695"/>
                </a:lnTo>
                <a:lnTo>
                  <a:pt x="2211" y="695"/>
                </a:lnTo>
                <a:lnTo>
                  <a:pt x="2211" y="694"/>
                </a:lnTo>
                <a:lnTo>
                  <a:pt x="2212" y="694"/>
                </a:lnTo>
                <a:lnTo>
                  <a:pt x="2215" y="692"/>
                </a:lnTo>
                <a:lnTo>
                  <a:pt x="2216" y="692"/>
                </a:lnTo>
                <a:lnTo>
                  <a:pt x="2216" y="689"/>
                </a:lnTo>
                <a:lnTo>
                  <a:pt x="2216" y="688"/>
                </a:lnTo>
                <a:lnTo>
                  <a:pt x="2216" y="686"/>
                </a:lnTo>
                <a:lnTo>
                  <a:pt x="2216" y="685"/>
                </a:lnTo>
                <a:lnTo>
                  <a:pt x="2216" y="684"/>
                </a:lnTo>
                <a:lnTo>
                  <a:pt x="2216" y="683"/>
                </a:lnTo>
                <a:lnTo>
                  <a:pt x="2216" y="680"/>
                </a:lnTo>
                <a:lnTo>
                  <a:pt x="2215" y="679"/>
                </a:lnTo>
                <a:lnTo>
                  <a:pt x="2215" y="678"/>
                </a:lnTo>
                <a:lnTo>
                  <a:pt x="2215" y="677"/>
                </a:lnTo>
                <a:lnTo>
                  <a:pt x="2215" y="675"/>
                </a:lnTo>
                <a:lnTo>
                  <a:pt x="2215" y="672"/>
                </a:lnTo>
                <a:lnTo>
                  <a:pt x="2214" y="672"/>
                </a:lnTo>
                <a:lnTo>
                  <a:pt x="2215" y="672"/>
                </a:lnTo>
                <a:lnTo>
                  <a:pt x="2216" y="671"/>
                </a:lnTo>
                <a:lnTo>
                  <a:pt x="2217" y="671"/>
                </a:lnTo>
                <a:lnTo>
                  <a:pt x="2218" y="671"/>
                </a:lnTo>
                <a:lnTo>
                  <a:pt x="2219" y="670"/>
                </a:lnTo>
                <a:lnTo>
                  <a:pt x="2220" y="670"/>
                </a:lnTo>
                <a:lnTo>
                  <a:pt x="2222" y="670"/>
                </a:lnTo>
                <a:lnTo>
                  <a:pt x="2223" y="669"/>
                </a:lnTo>
                <a:lnTo>
                  <a:pt x="2224" y="669"/>
                </a:lnTo>
                <a:lnTo>
                  <a:pt x="2225" y="669"/>
                </a:lnTo>
                <a:lnTo>
                  <a:pt x="2226" y="668"/>
                </a:lnTo>
                <a:lnTo>
                  <a:pt x="2227" y="668"/>
                </a:lnTo>
                <a:lnTo>
                  <a:pt x="2227" y="667"/>
                </a:lnTo>
                <a:lnTo>
                  <a:pt x="2225" y="658"/>
                </a:lnTo>
                <a:lnTo>
                  <a:pt x="2239" y="654"/>
                </a:lnTo>
                <a:lnTo>
                  <a:pt x="2240" y="641"/>
                </a:lnTo>
                <a:lnTo>
                  <a:pt x="2240" y="627"/>
                </a:lnTo>
                <a:lnTo>
                  <a:pt x="2240" y="621"/>
                </a:lnTo>
                <a:lnTo>
                  <a:pt x="2217" y="620"/>
                </a:lnTo>
                <a:lnTo>
                  <a:pt x="2218" y="616"/>
                </a:lnTo>
                <a:lnTo>
                  <a:pt x="2218" y="612"/>
                </a:lnTo>
                <a:lnTo>
                  <a:pt x="2210" y="612"/>
                </a:lnTo>
                <a:lnTo>
                  <a:pt x="2210" y="611"/>
                </a:lnTo>
                <a:lnTo>
                  <a:pt x="2210" y="610"/>
                </a:lnTo>
                <a:lnTo>
                  <a:pt x="2211" y="607"/>
                </a:lnTo>
                <a:lnTo>
                  <a:pt x="2211" y="604"/>
                </a:lnTo>
                <a:lnTo>
                  <a:pt x="2211" y="603"/>
                </a:lnTo>
                <a:lnTo>
                  <a:pt x="2211" y="600"/>
                </a:lnTo>
                <a:lnTo>
                  <a:pt x="2211" y="596"/>
                </a:lnTo>
                <a:lnTo>
                  <a:pt x="2249" y="596"/>
                </a:lnTo>
                <a:lnTo>
                  <a:pt x="2249" y="594"/>
                </a:lnTo>
                <a:lnTo>
                  <a:pt x="2249" y="592"/>
                </a:lnTo>
                <a:lnTo>
                  <a:pt x="2249" y="591"/>
                </a:lnTo>
                <a:lnTo>
                  <a:pt x="2248" y="587"/>
                </a:lnTo>
                <a:lnTo>
                  <a:pt x="2248" y="585"/>
                </a:lnTo>
                <a:lnTo>
                  <a:pt x="2245" y="584"/>
                </a:lnTo>
                <a:lnTo>
                  <a:pt x="2244" y="583"/>
                </a:lnTo>
                <a:lnTo>
                  <a:pt x="2244" y="582"/>
                </a:lnTo>
                <a:lnTo>
                  <a:pt x="2244" y="578"/>
                </a:lnTo>
                <a:lnTo>
                  <a:pt x="2244" y="576"/>
                </a:lnTo>
                <a:lnTo>
                  <a:pt x="2245" y="576"/>
                </a:lnTo>
                <a:lnTo>
                  <a:pt x="2245" y="577"/>
                </a:lnTo>
                <a:lnTo>
                  <a:pt x="2246" y="577"/>
                </a:lnTo>
                <a:lnTo>
                  <a:pt x="2248" y="577"/>
                </a:lnTo>
                <a:lnTo>
                  <a:pt x="2249" y="577"/>
                </a:lnTo>
                <a:lnTo>
                  <a:pt x="2250" y="577"/>
                </a:lnTo>
                <a:lnTo>
                  <a:pt x="2251" y="577"/>
                </a:lnTo>
                <a:lnTo>
                  <a:pt x="2252" y="577"/>
                </a:lnTo>
                <a:lnTo>
                  <a:pt x="2253" y="577"/>
                </a:lnTo>
                <a:lnTo>
                  <a:pt x="2254" y="577"/>
                </a:lnTo>
                <a:close/>
                <a:moveTo>
                  <a:pt x="2318" y="581"/>
                </a:moveTo>
                <a:lnTo>
                  <a:pt x="2315" y="582"/>
                </a:lnTo>
                <a:lnTo>
                  <a:pt x="2312" y="576"/>
                </a:lnTo>
                <a:lnTo>
                  <a:pt x="2317" y="575"/>
                </a:lnTo>
                <a:lnTo>
                  <a:pt x="2318" y="581"/>
                </a:lnTo>
                <a:close/>
                <a:moveTo>
                  <a:pt x="2233" y="576"/>
                </a:moveTo>
                <a:lnTo>
                  <a:pt x="2233" y="575"/>
                </a:lnTo>
                <a:lnTo>
                  <a:pt x="2233" y="573"/>
                </a:lnTo>
                <a:lnTo>
                  <a:pt x="2233" y="571"/>
                </a:lnTo>
                <a:lnTo>
                  <a:pt x="2233" y="570"/>
                </a:lnTo>
                <a:lnTo>
                  <a:pt x="2237" y="570"/>
                </a:lnTo>
                <a:lnTo>
                  <a:pt x="2237" y="571"/>
                </a:lnTo>
                <a:lnTo>
                  <a:pt x="2239" y="575"/>
                </a:lnTo>
                <a:lnTo>
                  <a:pt x="2237" y="575"/>
                </a:lnTo>
                <a:lnTo>
                  <a:pt x="2233" y="576"/>
                </a:lnTo>
                <a:close/>
                <a:moveTo>
                  <a:pt x="2328" y="489"/>
                </a:moveTo>
                <a:lnTo>
                  <a:pt x="2328" y="493"/>
                </a:lnTo>
                <a:lnTo>
                  <a:pt x="2328" y="498"/>
                </a:lnTo>
                <a:lnTo>
                  <a:pt x="2327" y="498"/>
                </a:lnTo>
                <a:lnTo>
                  <a:pt x="2326" y="499"/>
                </a:lnTo>
                <a:lnTo>
                  <a:pt x="2311" y="499"/>
                </a:lnTo>
                <a:lnTo>
                  <a:pt x="2308" y="499"/>
                </a:lnTo>
                <a:lnTo>
                  <a:pt x="2307" y="499"/>
                </a:lnTo>
                <a:lnTo>
                  <a:pt x="2305" y="498"/>
                </a:lnTo>
                <a:lnTo>
                  <a:pt x="2302" y="498"/>
                </a:lnTo>
                <a:lnTo>
                  <a:pt x="2303" y="505"/>
                </a:lnTo>
                <a:lnTo>
                  <a:pt x="2301" y="505"/>
                </a:lnTo>
                <a:lnTo>
                  <a:pt x="2300" y="505"/>
                </a:lnTo>
                <a:lnTo>
                  <a:pt x="2297" y="505"/>
                </a:lnTo>
                <a:lnTo>
                  <a:pt x="2295" y="505"/>
                </a:lnTo>
                <a:lnTo>
                  <a:pt x="2293" y="505"/>
                </a:lnTo>
                <a:lnTo>
                  <a:pt x="2292" y="505"/>
                </a:lnTo>
                <a:lnTo>
                  <a:pt x="2291" y="505"/>
                </a:lnTo>
                <a:lnTo>
                  <a:pt x="2290" y="505"/>
                </a:lnTo>
                <a:lnTo>
                  <a:pt x="2288" y="505"/>
                </a:lnTo>
                <a:lnTo>
                  <a:pt x="2287" y="505"/>
                </a:lnTo>
                <a:lnTo>
                  <a:pt x="2286" y="505"/>
                </a:lnTo>
                <a:lnTo>
                  <a:pt x="2285" y="505"/>
                </a:lnTo>
                <a:lnTo>
                  <a:pt x="2284" y="505"/>
                </a:lnTo>
                <a:lnTo>
                  <a:pt x="2282" y="505"/>
                </a:lnTo>
                <a:lnTo>
                  <a:pt x="2280" y="505"/>
                </a:lnTo>
                <a:lnTo>
                  <a:pt x="2277" y="505"/>
                </a:lnTo>
                <a:lnTo>
                  <a:pt x="2276" y="505"/>
                </a:lnTo>
                <a:lnTo>
                  <a:pt x="2274" y="505"/>
                </a:lnTo>
                <a:lnTo>
                  <a:pt x="2271" y="505"/>
                </a:lnTo>
                <a:lnTo>
                  <a:pt x="2270" y="499"/>
                </a:lnTo>
                <a:lnTo>
                  <a:pt x="2270" y="494"/>
                </a:lnTo>
                <a:lnTo>
                  <a:pt x="2270" y="489"/>
                </a:lnTo>
                <a:lnTo>
                  <a:pt x="2271" y="489"/>
                </a:lnTo>
                <a:lnTo>
                  <a:pt x="2274" y="488"/>
                </a:lnTo>
                <a:lnTo>
                  <a:pt x="2276" y="488"/>
                </a:lnTo>
                <a:lnTo>
                  <a:pt x="2279" y="486"/>
                </a:lnTo>
                <a:lnTo>
                  <a:pt x="2282" y="486"/>
                </a:lnTo>
                <a:lnTo>
                  <a:pt x="2285" y="485"/>
                </a:lnTo>
                <a:lnTo>
                  <a:pt x="2290" y="484"/>
                </a:lnTo>
                <a:lnTo>
                  <a:pt x="2291" y="484"/>
                </a:lnTo>
                <a:lnTo>
                  <a:pt x="2294" y="484"/>
                </a:lnTo>
                <a:lnTo>
                  <a:pt x="2295" y="483"/>
                </a:lnTo>
                <a:lnTo>
                  <a:pt x="2297" y="483"/>
                </a:lnTo>
                <a:lnTo>
                  <a:pt x="2299" y="483"/>
                </a:lnTo>
                <a:lnTo>
                  <a:pt x="2300" y="485"/>
                </a:lnTo>
                <a:lnTo>
                  <a:pt x="2301" y="486"/>
                </a:lnTo>
                <a:lnTo>
                  <a:pt x="2302" y="488"/>
                </a:lnTo>
                <a:lnTo>
                  <a:pt x="2302" y="489"/>
                </a:lnTo>
                <a:lnTo>
                  <a:pt x="2303" y="489"/>
                </a:lnTo>
                <a:lnTo>
                  <a:pt x="2303" y="490"/>
                </a:lnTo>
                <a:lnTo>
                  <a:pt x="2304" y="489"/>
                </a:lnTo>
                <a:lnTo>
                  <a:pt x="2315" y="485"/>
                </a:lnTo>
                <a:lnTo>
                  <a:pt x="2328" y="483"/>
                </a:lnTo>
                <a:lnTo>
                  <a:pt x="2328" y="489"/>
                </a:lnTo>
                <a:close/>
                <a:moveTo>
                  <a:pt x="768" y="1671"/>
                </a:moveTo>
                <a:lnTo>
                  <a:pt x="768" y="1670"/>
                </a:lnTo>
                <a:lnTo>
                  <a:pt x="766" y="1669"/>
                </a:lnTo>
                <a:lnTo>
                  <a:pt x="766" y="1667"/>
                </a:lnTo>
                <a:lnTo>
                  <a:pt x="766" y="1666"/>
                </a:lnTo>
                <a:lnTo>
                  <a:pt x="766" y="1665"/>
                </a:lnTo>
                <a:lnTo>
                  <a:pt x="768" y="1665"/>
                </a:lnTo>
                <a:lnTo>
                  <a:pt x="769" y="1665"/>
                </a:lnTo>
                <a:lnTo>
                  <a:pt x="770" y="1665"/>
                </a:lnTo>
                <a:lnTo>
                  <a:pt x="771" y="1665"/>
                </a:lnTo>
                <a:lnTo>
                  <a:pt x="772" y="1665"/>
                </a:lnTo>
                <a:lnTo>
                  <a:pt x="773" y="1665"/>
                </a:lnTo>
                <a:lnTo>
                  <a:pt x="774" y="1665"/>
                </a:lnTo>
                <a:lnTo>
                  <a:pt x="776" y="1665"/>
                </a:lnTo>
                <a:lnTo>
                  <a:pt x="777" y="1665"/>
                </a:lnTo>
                <a:lnTo>
                  <a:pt x="778" y="1665"/>
                </a:lnTo>
                <a:lnTo>
                  <a:pt x="778" y="1664"/>
                </a:lnTo>
                <a:lnTo>
                  <a:pt x="778" y="1663"/>
                </a:lnTo>
                <a:lnTo>
                  <a:pt x="778" y="1656"/>
                </a:lnTo>
                <a:lnTo>
                  <a:pt x="777" y="1655"/>
                </a:lnTo>
                <a:lnTo>
                  <a:pt x="776" y="1655"/>
                </a:lnTo>
                <a:lnTo>
                  <a:pt x="774" y="1655"/>
                </a:lnTo>
                <a:lnTo>
                  <a:pt x="773" y="1654"/>
                </a:lnTo>
                <a:lnTo>
                  <a:pt x="772" y="1654"/>
                </a:lnTo>
                <a:lnTo>
                  <a:pt x="771" y="1654"/>
                </a:lnTo>
                <a:lnTo>
                  <a:pt x="770" y="1653"/>
                </a:lnTo>
                <a:lnTo>
                  <a:pt x="769" y="1653"/>
                </a:lnTo>
                <a:lnTo>
                  <a:pt x="768" y="1653"/>
                </a:lnTo>
                <a:lnTo>
                  <a:pt x="768" y="1652"/>
                </a:lnTo>
                <a:lnTo>
                  <a:pt x="766" y="1652"/>
                </a:lnTo>
                <a:lnTo>
                  <a:pt x="765" y="1653"/>
                </a:lnTo>
                <a:lnTo>
                  <a:pt x="764" y="1653"/>
                </a:lnTo>
                <a:lnTo>
                  <a:pt x="763" y="1653"/>
                </a:lnTo>
                <a:lnTo>
                  <a:pt x="762" y="1653"/>
                </a:lnTo>
                <a:lnTo>
                  <a:pt x="762" y="1650"/>
                </a:lnTo>
                <a:lnTo>
                  <a:pt x="761" y="1650"/>
                </a:lnTo>
                <a:lnTo>
                  <a:pt x="763" y="1649"/>
                </a:lnTo>
                <a:lnTo>
                  <a:pt x="765" y="1649"/>
                </a:lnTo>
                <a:lnTo>
                  <a:pt x="766" y="1649"/>
                </a:lnTo>
                <a:lnTo>
                  <a:pt x="766" y="1648"/>
                </a:lnTo>
                <a:lnTo>
                  <a:pt x="766" y="1646"/>
                </a:lnTo>
                <a:lnTo>
                  <a:pt x="765" y="1644"/>
                </a:lnTo>
                <a:lnTo>
                  <a:pt x="765" y="1641"/>
                </a:lnTo>
                <a:lnTo>
                  <a:pt x="765" y="1640"/>
                </a:lnTo>
                <a:lnTo>
                  <a:pt x="765" y="1638"/>
                </a:lnTo>
                <a:lnTo>
                  <a:pt x="765" y="1636"/>
                </a:lnTo>
                <a:lnTo>
                  <a:pt x="765" y="1633"/>
                </a:lnTo>
                <a:lnTo>
                  <a:pt x="765" y="1632"/>
                </a:lnTo>
                <a:lnTo>
                  <a:pt x="764" y="1631"/>
                </a:lnTo>
                <a:lnTo>
                  <a:pt x="764" y="1630"/>
                </a:lnTo>
                <a:lnTo>
                  <a:pt x="764" y="1629"/>
                </a:lnTo>
                <a:lnTo>
                  <a:pt x="764" y="1628"/>
                </a:lnTo>
                <a:lnTo>
                  <a:pt x="765" y="1628"/>
                </a:lnTo>
                <a:lnTo>
                  <a:pt x="766" y="1628"/>
                </a:lnTo>
                <a:lnTo>
                  <a:pt x="768" y="1628"/>
                </a:lnTo>
                <a:lnTo>
                  <a:pt x="769" y="1628"/>
                </a:lnTo>
                <a:lnTo>
                  <a:pt x="770" y="1628"/>
                </a:lnTo>
                <a:lnTo>
                  <a:pt x="779" y="1629"/>
                </a:lnTo>
                <a:lnTo>
                  <a:pt x="779" y="1630"/>
                </a:lnTo>
                <a:lnTo>
                  <a:pt x="779" y="1633"/>
                </a:lnTo>
                <a:lnTo>
                  <a:pt x="779" y="1635"/>
                </a:lnTo>
                <a:lnTo>
                  <a:pt x="779" y="1637"/>
                </a:lnTo>
                <a:lnTo>
                  <a:pt x="779" y="1638"/>
                </a:lnTo>
                <a:lnTo>
                  <a:pt x="779" y="1639"/>
                </a:lnTo>
                <a:lnTo>
                  <a:pt x="779" y="1640"/>
                </a:lnTo>
                <a:lnTo>
                  <a:pt x="781" y="1640"/>
                </a:lnTo>
                <a:lnTo>
                  <a:pt x="782" y="1640"/>
                </a:lnTo>
                <a:lnTo>
                  <a:pt x="783" y="1639"/>
                </a:lnTo>
                <a:lnTo>
                  <a:pt x="785" y="1639"/>
                </a:lnTo>
                <a:lnTo>
                  <a:pt x="786" y="1639"/>
                </a:lnTo>
                <a:lnTo>
                  <a:pt x="787" y="1639"/>
                </a:lnTo>
                <a:lnTo>
                  <a:pt x="788" y="1639"/>
                </a:lnTo>
                <a:lnTo>
                  <a:pt x="788" y="1638"/>
                </a:lnTo>
                <a:lnTo>
                  <a:pt x="788" y="1636"/>
                </a:lnTo>
                <a:lnTo>
                  <a:pt x="788" y="1633"/>
                </a:lnTo>
                <a:lnTo>
                  <a:pt x="788" y="1631"/>
                </a:lnTo>
                <a:lnTo>
                  <a:pt x="788" y="1630"/>
                </a:lnTo>
                <a:lnTo>
                  <a:pt x="788" y="1629"/>
                </a:lnTo>
                <a:lnTo>
                  <a:pt x="788" y="1628"/>
                </a:lnTo>
                <a:lnTo>
                  <a:pt x="790" y="1628"/>
                </a:lnTo>
                <a:lnTo>
                  <a:pt x="791" y="1628"/>
                </a:lnTo>
                <a:lnTo>
                  <a:pt x="793" y="1628"/>
                </a:lnTo>
                <a:lnTo>
                  <a:pt x="794" y="1628"/>
                </a:lnTo>
                <a:lnTo>
                  <a:pt x="796" y="1628"/>
                </a:lnTo>
                <a:lnTo>
                  <a:pt x="797" y="1628"/>
                </a:lnTo>
                <a:lnTo>
                  <a:pt x="799" y="1628"/>
                </a:lnTo>
                <a:lnTo>
                  <a:pt x="800" y="1628"/>
                </a:lnTo>
                <a:lnTo>
                  <a:pt x="803" y="1629"/>
                </a:lnTo>
                <a:lnTo>
                  <a:pt x="806" y="1630"/>
                </a:lnTo>
                <a:lnTo>
                  <a:pt x="806" y="1631"/>
                </a:lnTo>
                <a:lnTo>
                  <a:pt x="806" y="1635"/>
                </a:lnTo>
                <a:lnTo>
                  <a:pt x="806" y="1636"/>
                </a:lnTo>
                <a:lnTo>
                  <a:pt x="808" y="1636"/>
                </a:lnTo>
                <a:lnTo>
                  <a:pt x="811" y="1636"/>
                </a:lnTo>
                <a:lnTo>
                  <a:pt x="812" y="1637"/>
                </a:lnTo>
                <a:lnTo>
                  <a:pt x="813" y="1637"/>
                </a:lnTo>
                <a:lnTo>
                  <a:pt x="814" y="1637"/>
                </a:lnTo>
                <a:lnTo>
                  <a:pt x="815" y="1638"/>
                </a:lnTo>
                <a:lnTo>
                  <a:pt x="816" y="1635"/>
                </a:lnTo>
                <a:lnTo>
                  <a:pt x="816" y="1632"/>
                </a:lnTo>
                <a:lnTo>
                  <a:pt x="816" y="1631"/>
                </a:lnTo>
                <a:lnTo>
                  <a:pt x="813" y="1631"/>
                </a:lnTo>
                <a:lnTo>
                  <a:pt x="813" y="1630"/>
                </a:lnTo>
                <a:lnTo>
                  <a:pt x="813" y="1627"/>
                </a:lnTo>
                <a:lnTo>
                  <a:pt x="813" y="1625"/>
                </a:lnTo>
                <a:lnTo>
                  <a:pt x="813" y="1624"/>
                </a:lnTo>
                <a:lnTo>
                  <a:pt x="813" y="1621"/>
                </a:lnTo>
                <a:lnTo>
                  <a:pt x="813" y="1619"/>
                </a:lnTo>
                <a:lnTo>
                  <a:pt x="813" y="1617"/>
                </a:lnTo>
                <a:lnTo>
                  <a:pt x="813" y="1616"/>
                </a:lnTo>
                <a:lnTo>
                  <a:pt x="813" y="1615"/>
                </a:lnTo>
                <a:lnTo>
                  <a:pt x="813" y="1614"/>
                </a:lnTo>
                <a:lnTo>
                  <a:pt x="813" y="1613"/>
                </a:lnTo>
                <a:lnTo>
                  <a:pt x="813" y="1612"/>
                </a:lnTo>
                <a:lnTo>
                  <a:pt x="814" y="1612"/>
                </a:lnTo>
                <a:lnTo>
                  <a:pt x="815" y="1612"/>
                </a:lnTo>
                <a:lnTo>
                  <a:pt x="815" y="1611"/>
                </a:lnTo>
                <a:lnTo>
                  <a:pt x="815" y="1610"/>
                </a:lnTo>
                <a:lnTo>
                  <a:pt x="816" y="1608"/>
                </a:lnTo>
                <a:lnTo>
                  <a:pt x="817" y="1608"/>
                </a:lnTo>
                <a:lnTo>
                  <a:pt x="819" y="1608"/>
                </a:lnTo>
                <a:lnTo>
                  <a:pt x="820" y="1608"/>
                </a:lnTo>
                <a:lnTo>
                  <a:pt x="821" y="1608"/>
                </a:lnTo>
                <a:lnTo>
                  <a:pt x="822" y="1608"/>
                </a:lnTo>
                <a:lnTo>
                  <a:pt x="827" y="1608"/>
                </a:lnTo>
                <a:lnTo>
                  <a:pt x="827" y="1606"/>
                </a:lnTo>
                <a:lnTo>
                  <a:pt x="827" y="1603"/>
                </a:lnTo>
                <a:lnTo>
                  <a:pt x="827" y="1602"/>
                </a:lnTo>
                <a:lnTo>
                  <a:pt x="827" y="1600"/>
                </a:lnTo>
                <a:lnTo>
                  <a:pt x="827" y="1599"/>
                </a:lnTo>
                <a:lnTo>
                  <a:pt x="827" y="1598"/>
                </a:lnTo>
                <a:lnTo>
                  <a:pt x="827" y="1597"/>
                </a:lnTo>
                <a:lnTo>
                  <a:pt x="827" y="1593"/>
                </a:lnTo>
                <a:lnTo>
                  <a:pt x="827" y="1590"/>
                </a:lnTo>
                <a:lnTo>
                  <a:pt x="827" y="1588"/>
                </a:lnTo>
                <a:lnTo>
                  <a:pt x="827" y="1585"/>
                </a:lnTo>
                <a:lnTo>
                  <a:pt x="827" y="1580"/>
                </a:lnTo>
                <a:lnTo>
                  <a:pt x="827" y="1579"/>
                </a:lnTo>
                <a:lnTo>
                  <a:pt x="825" y="1579"/>
                </a:lnTo>
                <a:lnTo>
                  <a:pt x="825" y="1578"/>
                </a:lnTo>
                <a:lnTo>
                  <a:pt x="824" y="1578"/>
                </a:lnTo>
                <a:lnTo>
                  <a:pt x="823" y="1578"/>
                </a:lnTo>
                <a:lnTo>
                  <a:pt x="822" y="1578"/>
                </a:lnTo>
                <a:lnTo>
                  <a:pt x="822" y="1579"/>
                </a:lnTo>
                <a:lnTo>
                  <a:pt x="821" y="1579"/>
                </a:lnTo>
                <a:lnTo>
                  <a:pt x="821" y="1578"/>
                </a:lnTo>
                <a:lnTo>
                  <a:pt x="821" y="1579"/>
                </a:lnTo>
                <a:lnTo>
                  <a:pt x="821" y="1580"/>
                </a:lnTo>
                <a:lnTo>
                  <a:pt x="821" y="1583"/>
                </a:lnTo>
                <a:lnTo>
                  <a:pt x="819" y="1583"/>
                </a:lnTo>
                <a:lnTo>
                  <a:pt x="815" y="1583"/>
                </a:lnTo>
                <a:lnTo>
                  <a:pt x="815" y="1582"/>
                </a:lnTo>
                <a:lnTo>
                  <a:pt x="811" y="1582"/>
                </a:lnTo>
                <a:lnTo>
                  <a:pt x="811" y="1577"/>
                </a:lnTo>
                <a:lnTo>
                  <a:pt x="815" y="1577"/>
                </a:lnTo>
                <a:lnTo>
                  <a:pt x="816" y="1577"/>
                </a:lnTo>
                <a:lnTo>
                  <a:pt x="817" y="1578"/>
                </a:lnTo>
                <a:lnTo>
                  <a:pt x="817" y="1577"/>
                </a:lnTo>
                <a:lnTo>
                  <a:pt x="817" y="1576"/>
                </a:lnTo>
                <a:lnTo>
                  <a:pt x="819" y="1577"/>
                </a:lnTo>
                <a:lnTo>
                  <a:pt x="820" y="1577"/>
                </a:lnTo>
                <a:lnTo>
                  <a:pt x="821" y="1577"/>
                </a:lnTo>
                <a:lnTo>
                  <a:pt x="822" y="1577"/>
                </a:lnTo>
                <a:lnTo>
                  <a:pt x="823" y="1577"/>
                </a:lnTo>
                <a:lnTo>
                  <a:pt x="824" y="1577"/>
                </a:lnTo>
                <a:lnTo>
                  <a:pt x="824" y="1576"/>
                </a:lnTo>
                <a:lnTo>
                  <a:pt x="825" y="1576"/>
                </a:lnTo>
                <a:lnTo>
                  <a:pt x="827" y="1576"/>
                </a:lnTo>
                <a:lnTo>
                  <a:pt x="828" y="1576"/>
                </a:lnTo>
                <a:lnTo>
                  <a:pt x="828" y="1574"/>
                </a:lnTo>
                <a:lnTo>
                  <a:pt x="829" y="1574"/>
                </a:lnTo>
                <a:lnTo>
                  <a:pt x="830" y="1574"/>
                </a:lnTo>
                <a:lnTo>
                  <a:pt x="830" y="1573"/>
                </a:lnTo>
                <a:lnTo>
                  <a:pt x="831" y="1573"/>
                </a:lnTo>
                <a:lnTo>
                  <a:pt x="831" y="1572"/>
                </a:lnTo>
                <a:lnTo>
                  <a:pt x="832" y="1572"/>
                </a:lnTo>
                <a:lnTo>
                  <a:pt x="833" y="1572"/>
                </a:lnTo>
                <a:lnTo>
                  <a:pt x="833" y="1571"/>
                </a:lnTo>
                <a:lnTo>
                  <a:pt x="834" y="1571"/>
                </a:lnTo>
                <a:lnTo>
                  <a:pt x="836" y="1571"/>
                </a:lnTo>
                <a:lnTo>
                  <a:pt x="837" y="1571"/>
                </a:lnTo>
                <a:lnTo>
                  <a:pt x="838" y="1571"/>
                </a:lnTo>
                <a:lnTo>
                  <a:pt x="839" y="1571"/>
                </a:lnTo>
                <a:lnTo>
                  <a:pt x="840" y="1571"/>
                </a:lnTo>
                <a:lnTo>
                  <a:pt x="841" y="1571"/>
                </a:lnTo>
                <a:lnTo>
                  <a:pt x="842" y="1571"/>
                </a:lnTo>
                <a:lnTo>
                  <a:pt x="842" y="1569"/>
                </a:lnTo>
                <a:lnTo>
                  <a:pt x="840" y="1568"/>
                </a:lnTo>
                <a:lnTo>
                  <a:pt x="837" y="1568"/>
                </a:lnTo>
                <a:lnTo>
                  <a:pt x="837" y="1561"/>
                </a:lnTo>
                <a:lnTo>
                  <a:pt x="837" y="1557"/>
                </a:lnTo>
                <a:lnTo>
                  <a:pt x="837" y="1555"/>
                </a:lnTo>
                <a:lnTo>
                  <a:pt x="837" y="1553"/>
                </a:lnTo>
                <a:lnTo>
                  <a:pt x="838" y="1551"/>
                </a:lnTo>
                <a:lnTo>
                  <a:pt x="838" y="1548"/>
                </a:lnTo>
                <a:lnTo>
                  <a:pt x="838" y="1547"/>
                </a:lnTo>
                <a:lnTo>
                  <a:pt x="838" y="1545"/>
                </a:lnTo>
                <a:lnTo>
                  <a:pt x="838" y="1543"/>
                </a:lnTo>
                <a:lnTo>
                  <a:pt x="838" y="1540"/>
                </a:lnTo>
                <a:lnTo>
                  <a:pt x="838" y="1539"/>
                </a:lnTo>
                <a:lnTo>
                  <a:pt x="838" y="1537"/>
                </a:lnTo>
                <a:lnTo>
                  <a:pt x="838" y="1536"/>
                </a:lnTo>
                <a:lnTo>
                  <a:pt x="838" y="1532"/>
                </a:lnTo>
                <a:lnTo>
                  <a:pt x="838" y="1531"/>
                </a:lnTo>
                <a:lnTo>
                  <a:pt x="838" y="1530"/>
                </a:lnTo>
                <a:lnTo>
                  <a:pt x="838" y="1529"/>
                </a:lnTo>
                <a:lnTo>
                  <a:pt x="838" y="1528"/>
                </a:lnTo>
                <a:lnTo>
                  <a:pt x="838" y="1527"/>
                </a:lnTo>
                <a:lnTo>
                  <a:pt x="838" y="1522"/>
                </a:lnTo>
                <a:lnTo>
                  <a:pt x="839" y="1515"/>
                </a:lnTo>
                <a:lnTo>
                  <a:pt x="839" y="1507"/>
                </a:lnTo>
                <a:lnTo>
                  <a:pt x="840" y="1487"/>
                </a:lnTo>
                <a:lnTo>
                  <a:pt x="839" y="1487"/>
                </a:lnTo>
                <a:lnTo>
                  <a:pt x="838" y="1487"/>
                </a:lnTo>
                <a:lnTo>
                  <a:pt x="838" y="1488"/>
                </a:lnTo>
                <a:lnTo>
                  <a:pt x="837" y="1488"/>
                </a:lnTo>
                <a:lnTo>
                  <a:pt x="836" y="1488"/>
                </a:lnTo>
                <a:lnTo>
                  <a:pt x="836" y="1489"/>
                </a:lnTo>
                <a:lnTo>
                  <a:pt x="834" y="1489"/>
                </a:lnTo>
                <a:lnTo>
                  <a:pt x="833" y="1489"/>
                </a:lnTo>
                <a:lnTo>
                  <a:pt x="833" y="1490"/>
                </a:lnTo>
                <a:lnTo>
                  <a:pt x="832" y="1490"/>
                </a:lnTo>
                <a:lnTo>
                  <a:pt x="831" y="1492"/>
                </a:lnTo>
                <a:lnTo>
                  <a:pt x="830" y="1492"/>
                </a:lnTo>
                <a:lnTo>
                  <a:pt x="829" y="1493"/>
                </a:lnTo>
                <a:lnTo>
                  <a:pt x="829" y="1494"/>
                </a:lnTo>
                <a:lnTo>
                  <a:pt x="829" y="1496"/>
                </a:lnTo>
                <a:lnTo>
                  <a:pt x="829" y="1497"/>
                </a:lnTo>
                <a:lnTo>
                  <a:pt x="829" y="1498"/>
                </a:lnTo>
                <a:lnTo>
                  <a:pt x="829" y="1500"/>
                </a:lnTo>
                <a:lnTo>
                  <a:pt x="829" y="1501"/>
                </a:lnTo>
                <a:lnTo>
                  <a:pt x="828" y="1502"/>
                </a:lnTo>
                <a:lnTo>
                  <a:pt x="827" y="1503"/>
                </a:lnTo>
                <a:lnTo>
                  <a:pt x="824" y="1505"/>
                </a:lnTo>
                <a:lnTo>
                  <a:pt x="822" y="1506"/>
                </a:lnTo>
                <a:lnTo>
                  <a:pt x="822" y="1503"/>
                </a:lnTo>
                <a:lnTo>
                  <a:pt x="822" y="1495"/>
                </a:lnTo>
                <a:lnTo>
                  <a:pt x="819" y="1497"/>
                </a:lnTo>
                <a:lnTo>
                  <a:pt x="817" y="1498"/>
                </a:lnTo>
                <a:lnTo>
                  <a:pt x="816" y="1498"/>
                </a:lnTo>
                <a:lnTo>
                  <a:pt x="813" y="1500"/>
                </a:lnTo>
                <a:lnTo>
                  <a:pt x="813" y="1502"/>
                </a:lnTo>
                <a:lnTo>
                  <a:pt x="813" y="1522"/>
                </a:lnTo>
                <a:lnTo>
                  <a:pt x="812" y="1522"/>
                </a:lnTo>
                <a:lnTo>
                  <a:pt x="807" y="1522"/>
                </a:lnTo>
                <a:lnTo>
                  <a:pt x="806" y="1522"/>
                </a:lnTo>
                <a:lnTo>
                  <a:pt x="803" y="1523"/>
                </a:lnTo>
                <a:lnTo>
                  <a:pt x="803" y="1522"/>
                </a:lnTo>
                <a:lnTo>
                  <a:pt x="803" y="1521"/>
                </a:lnTo>
                <a:lnTo>
                  <a:pt x="803" y="1520"/>
                </a:lnTo>
                <a:lnTo>
                  <a:pt x="803" y="1519"/>
                </a:lnTo>
                <a:lnTo>
                  <a:pt x="803" y="1518"/>
                </a:lnTo>
                <a:lnTo>
                  <a:pt x="804" y="1517"/>
                </a:lnTo>
                <a:lnTo>
                  <a:pt x="804" y="1515"/>
                </a:lnTo>
                <a:lnTo>
                  <a:pt x="804" y="1514"/>
                </a:lnTo>
                <a:lnTo>
                  <a:pt x="804" y="1513"/>
                </a:lnTo>
                <a:lnTo>
                  <a:pt x="804" y="1510"/>
                </a:lnTo>
                <a:lnTo>
                  <a:pt x="804" y="1507"/>
                </a:lnTo>
                <a:lnTo>
                  <a:pt x="804" y="1506"/>
                </a:lnTo>
                <a:lnTo>
                  <a:pt x="804" y="1505"/>
                </a:lnTo>
                <a:lnTo>
                  <a:pt x="804" y="1504"/>
                </a:lnTo>
                <a:lnTo>
                  <a:pt x="804" y="1503"/>
                </a:lnTo>
                <a:lnTo>
                  <a:pt x="803" y="1502"/>
                </a:lnTo>
                <a:lnTo>
                  <a:pt x="799" y="1503"/>
                </a:lnTo>
                <a:lnTo>
                  <a:pt x="799" y="1502"/>
                </a:lnTo>
                <a:lnTo>
                  <a:pt x="799" y="1501"/>
                </a:lnTo>
                <a:lnTo>
                  <a:pt x="799" y="1498"/>
                </a:lnTo>
                <a:lnTo>
                  <a:pt x="797" y="1498"/>
                </a:lnTo>
                <a:lnTo>
                  <a:pt x="794" y="1498"/>
                </a:lnTo>
                <a:lnTo>
                  <a:pt x="795" y="1496"/>
                </a:lnTo>
                <a:lnTo>
                  <a:pt x="795" y="1494"/>
                </a:lnTo>
                <a:lnTo>
                  <a:pt x="795" y="1492"/>
                </a:lnTo>
                <a:lnTo>
                  <a:pt x="795" y="1487"/>
                </a:lnTo>
                <a:lnTo>
                  <a:pt x="794" y="1487"/>
                </a:lnTo>
                <a:lnTo>
                  <a:pt x="794" y="1479"/>
                </a:lnTo>
                <a:lnTo>
                  <a:pt x="797" y="1479"/>
                </a:lnTo>
                <a:lnTo>
                  <a:pt x="800" y="1479"/>
                </a:lnTo>
                <a:lnTo>
                  <a:pt x="804" y="1479"/>
                </a:lnTo>
                <a:lnTo>
                  <a:pt x="805" y="1479"/>
                </a:lnTo>
                <a:lnTo>
                  <a:pt x="806" y="1479"/>
                </a:lnTo>
                <a:lnTo>
                  <a:pt x="807" y="1479"/>
                </a:lnTo>
                <a:lnTo>
                  <a:pt x="808" y="1479"/>
                </a:lnTo>
                <a:lnTo>
                  <a:pt x="811" y="1479"/>
                </a:lnTo>
                <a:lnTo>
                  <a:pt x="812" y="1479"/>
                </a:lnTo>
                <a:lnTo>
                  <a:pt x="812" y="1478"/>
                </a:lnTo>
                <a:lnTo>
                  <a:pt x="812" y="1473"/>
                </a:lnTo>
                <a:lnTo>
                  <a:pt x="812" y="1465"/>
                </a:lnTo>
                <a:lnTo>
                  <a:pt x="806" y="1461"/>
                </a:lnTo>
                <a:lnTo>
                  <a:pt x="804" y="1458"/>
                </a:lnTo>
                <a:lnTo>
                  <a:pt x="802" y="1455"/>
                </a:lnTo>
                <a:lnTo>
                  <a:pt x="800" y="1456"/>
                </a:lnTo>
                <a:lnTo>
                  <a:pt x="800" y="1455"/>
                </a:lnTo>
                <a:lnTo>
                  <a:pt x="799" y="1455"/>
                </a:lnTo>
                <a:lnTo>
                  <a:pt x="798" y="1458"/>
                </a:lnTo>
                <a:lnTo>
                  <a:pt x="798" y="1459"/>
                </a:lnTo>
                <a:lnTo>
                  <a:pt x="796" y="1460"/>
                </a:lnTo>
                <a:lnTo>
                  <a:pt x="796" y="1461"/>
                </a:lnTo>
                <a:lnTo>
                  <a:pt x="794" y="1463"/>
                </a:lnTo>
                <a:lnTo>
                  <a:pt x="794" y="1464"/>
                </a:lnTo>
                <a:lnTo>
                  <a:pt x="793" y="1465"/>
                </a:lnTo>
                <a:lnTo>
                  <a:pt x="790" y="1468"/>
                </a:lnTo>
                <a:lnTo>
                  <a:pt x="789" y="1470"/>
                </a:lnTo>
                <a:lnTo>
                  <a:pt x="793" y="1472"/>
                </a:lnTo>
                <a:lnTo>
                  <a:pt x="791" y="1473"/>
                </a:lnTo>
                <a:lnTo>
                  <a:pt x="791" y="1476"/>
                </a:lnTo>
                <a:lnTo>
                  <a:pt x="790" y="1477"/>
                </a:lnTo>
                <a:lnTo>
                  <a:pt x="789" y="1477"/>
                </a:lnTo>
                <a:lnTo>
                  <a:pt x="788" y="1477"/>
                </a:lnTo>
                <a:lnTo>
                  <a:pt x="786" y="1476"/>
                </a:lnTo>
                <a:lnTo>
                  <a:pt x="783" y="1476"/>
                </a:lnTo>
                <a:lnTo>
                  <a:pt x="782" y="1475"/>
                </a:lnTo>
                <a:lnTo>
                  <a:pt x="780" y="1478"/>
                </a:lnTo>
                <a:lnTo>
                  <a:pt x="780" y="1480"/>
                </a:lnTo>
                <a:lnTo>
                  <a:pt x="779" y="1481"/>
                </a:lnTo>
                <a:lnTo>
                  <a:pt x="778" y="1486"/>
                </a:lnTo>
                <a:lnTo>
                  <a:pt x="778" y="1487"/>
                </a:lnTo>
                <a:lnTo>
                  <a:pt x="777" y="1487"/>
                </a:lnTo>
                <a:lnTo>
                  <a:pt x="764" y="1485"/>
                </a:lnTo>
                <a:lnTo>
                  <a:pt x="764" y="1482"/>
                </a:lnTo>
                <a:lnTo>
                  <a:pt x="763" y="1482"/>
                </a:lnTo>
                <a:lnTo>
                  <a:pt x="762" y="1482"/>
                </a:lnTo>
                <a:lnTo>
                  <a:pt x="761" y="1481"/>
                </a:lnTo>
                <a:lnTo>
                  <a:pt x="761" y="1480"/>
                </a:lnTo>
                <a:lnTo>
                  <a:pt x="760" y="1480"/>
                </a:lnTo>
                <a:lnTo>
                  <a:pt x="759" y="1480"/>
                </a:lnTo>
                <a:lnTo>
                  <a:pt x="757" y="1480"/>
                </a:lnTo>
                <a:lnTo>
                  <a:pt x="756" y="1480"/>
                </a:lnTo>
                <a:lnTo>
                  <a:pt x="755" y="1480"/>
                </a:lnTo>
                <a:lnTo>
                  <a:pt x="754" y="1479"/>
                </a:lnTo>
                <a:lnTo>
                  <a:pt x="754" y="1477"/>
                </a:lnTo>
                <a:lnTo>
                  <a:pt x="754" y="1475"/>
                </a:lnTo>
                <a:lnTo>
                  <a:pt x="754" y="1472"/>
                </a:lnTo>
                <a:lnTo>
                  <a:pt x="752" y="1471"/>
                </a:lnTo>
                <a:lnTo>
                  <a:pt x="749" y="1471"/>
                </a:lnTo>
                <a:lnTo>
                  <a:pt x="747" y="1471"/>
                </a:lnTo>
                <a:lnTo>
                  <a:pt x="745" y="1471"/>
                </a:lnTo>
                <a:lnTo>
                  <a:pt x="744" y="1471"/>
                </a:lnTo>
                <a:lnTo>
                  <a:pt x="744" y="1470"/>
                </a:lnTo>
                <a:lnTo>
                  <a:pt x="743" y="1468"/>
                </a:lnTo>
                <a:lnTo>
                  <a:pt x="741" y="1467"/>
                </a:lnTo>
                <a:lnTo>
                  <a:pt x="741" y="1465"/>
                </a:lnTo>
                <a:lnTo>
                  <a:pt x="741" y="1464"/>
                </a:lnTo>
                <a:lnTo>
                  <a:pt x="740" y="1461"/>
                </a:lnTo>
                <a:lnTo>
                  <a:pt x="740" y="1459"/>
                </a:lnTo>
                <a:lnTo>
                  <a:pt x="739" y="1456"/>
                </a:lnTo>
                <a:lnTo>
                  <a:pt x="738" y="1454"/>
                </a:lnTo>
                <a:lnTo>
                  <a:pt x="735" y="1453"/>
                </a:lnTo>
                <a:lnTo>
                  <a:pt x="734" y="1445"/>
                </a:lnTo>
                <a:lnTo>
                  <a:pt x="727" y="1445"/>
                </a:lnTo>
                <a:lnTo>
                  <a:pt x="720" y="1445"/>
                </a:lnTo>
                <a:lnTo>
                  <a:pt x="720" y="1443"/>
                </a:lnTo>
                <a:lnTo>
                  <a:pt x="720" y="1441"/>
                </a:lnTo>
                <a:lnTo>
                  <a:pt x="720" y="1434"/>
                </a:lnTo>
                <a:lnTo>
                  <a:pt x="719" y="1435"/>
                </a:lnTo>
                <a:lnTo>
                  <a:pt x="718" y="1435"/>
                </a:lnTo>
                <a:lnTo>
                  <a:pt x="715" y="1436"/>
                </a:lnTo>
                <a:lnTo>
                  <a:pt x="714" y="1436"/>
                </a:lnTo>
                <a:lnTo>
                  <a:pt x="713" y="1436"/>
                </a:lnTo>
                <a:lnTo>
                  <a:pt x="713" y="1437"/>
                </a:lnTo>
                <a:lnTo>
                  <a:pt x="712" y="1437"/>
                </a:lnTo>
                <a:lnTo>
                  <a:pt x="711" y="1437"/>
                </a:lnTo>
                <a:lnTo>
                  <a:pt x="710" y="1437"/>
                </a:lnTo>
                <a:lnTo>
                  <a:pt x="709" y="1437"/>
                </a:lnTo>
                <a:lnTo>
                  <a:pt x="707" y="1436"/>
                </a:lnTo>
                <a:lnTo>
                  <a:pt x="706" y="1436"/>
                </a:lnTo>
                <a:lnTo>
                  <a:pt x="705" y="1436"/>
                </a:lnTo>
                <a:lnTo>
                  <a:pt x="705" y="1435"/>
                </a:lnTo>
                <a:lnTo>
                  <a:pt x="704" y="1435"/>
                </a:lnTo>
                <a:lnTo>
                  <a:pt x="703" y="1434"/>
                </a:lnTo>
                <a:lnTo>
                  <a:pt x="702" y="1433"/>
                </a:lnTo>
                <a:lnTo>
                  <a:pt x="701" y="1433"/>
                </a:lnTo>
                <a:lnTo>
                  <a:pt x="701" y="1431"/>
                </a:lnTo>
                <a:lnTo>
                  <a:pt x="701" y="1430"/>
                </a:lnTo>
                <a:lnTo>
                  <a:pt x="701" y="1429"/>
                </a:lnTo>
                <a:lnTo>
                  <a:pt x="701" y="1428"/>
                </a:lnTo>
                <a:lnTo>
                  <a:pt x="701" y="1427"/>
                </a:lnTo>
                <a:lnTo>
                  <a:pt x="700" y="1426"/>
                </a:lnTo>
                <a:lnTo>
                  <a:pt x="700" y="1425"/>
                </a:lnTo>
                <a:lnTo>
                  <a:pt x="701" y="1414"/>
                </a:lnTo>
                <a:lnTo>
                  <a:pt x="701" y="1412"/>
                </a:lnTo>
                <a:lnTo>
                  <a:pt x="701" y="1411"/>
                </a:lnTo>
                <a:lnTo>
                  <a:pt x="701" y="1410"/>
                </a:lnTo>
                <a:lnTo>
                  <a:pt x="700" y="1410"/>
                </a:lnTo>
                <a:lnTo>
                  <a:pt x="700" y="1409"/>
                </a:lnTo>
                <a:lnTo>
                  <a:pt x="700" y="1408"/>
                </a:lnTo>
                <a:lnTo>
                  <a:pt x="698" y="1406"/>
                </a:lnTo>
                <a:lnTo>
                  <a:pt x="698" y="1405"/>
                </a:lnTo>
                <a:lnTo>
                  <a:pt x="697" y="1404"/>
                </a:lnTo>
                <a:lnTo>
                  <a:pt x="696" y="1403"/>
                </a:lnTo>
                <a:lnTo>
                  <a:pt x="695" y="1403"/>
                </a:lnTo>
                <a:lnTo>
                  <a:pt x="695" y="1402"/>
                </a:lnTo>
                <a:lnTo>
                  <a:pt x="694" y="1402"/>
                </a:lnTo>
                <a:lnTo>
                  <a:pt x="693" y="1402"/>
                </a:lnTo>
                <a:lnTo>
                  <a:pt x="693" y="1401"/>
                </a:lnTo>
                <a:lnTo>
                  <a:pt x="692" y="1401"/>
                </a:lnTo>
                <a:lnTo>
                  <a:pt x="689" y="1401"/>
                </a:lnTo>
                <a:lnTo>
                  <a:pt x="688" y="1401"/>
                </a:lnTo>
                <a:lnTo>
                  <a:pt x="687" y="1401"/>
                </a:lnTo>
                <a:lnTo>
                  <a:pt x="686" y="1401"/>
                </a:lnTo>
                <a:lnTo>
                  <a:pt x="685" y="1401"/>
                </a:lnTo>
                <a:lnTo>
                  <a:pt x="684" y="1401"/>
                </a:lnTo>
                <a:lnTo>
                  <a:pt x="683" y="1401"/>
                </a:lnTo>
                <a:lnTo>
                  <a:pt x="681" y="1401"/>
                </a:lnTo>
                <a:lnTo>
                  <a:pt x="680" y="1401"/>
                </a:lnTo>
                <a:lnTo>
                  <a:pt x="680" y="1402"/>
                </a:lnTo>
                <a:lnTo>
                  <a:pt x="679" y="1403"/>
                </a:lnTo>
                <a:lnTo>
                  <a:pt x="679" y="1404"/>
                </a:lnTo>
                <a:lnTo>
                  <a:pt x="679" y="1405"/>
                </a:lnTo>
                <a:lnTo>
                  <a:pt x="679" y="1406"/>
                </a:lnTo>
                <a:lnTo>
                  <a:pt x="679" y="1408"/>
                </a:lnTo>
                <a:lnTo>
                  <a:pt x="678" y="1409"/>
                </a:lnTo>
                <a:lnTo>
                  <a:pt x="678" y="1410"/>
                </a:lnTo>
                <a:lnTo>
                  <a:pt x="678" y="1411"/>
                </a:lnTo>
                <a:lnTo>
                  <a:pt x="678" y="1412"/>
                </a:lnTo>
                <a:lnTo>
                  <a:pt x="677" y="1412"/>
                </a:lnTo>
                <a:lnTo>
                  <a:pt x="677" y="1413"/>
                </a:lnTo>
                <a:lnTo>
                  <a:pt x="677" y="1414"/>
                </a:lnTo>
                <a:lnTo>
                  <a:pt x="677" y="1416"/>
                </a:lnTo>
                <a:lnTo>
                  <a:pt x="677" y="1417"/>
                </a:lnTo>
                <a:lnTo>
                  <a:pt x="676" y="1418"/>
                </a:lnTo>
                <a:lnTo>
                  <a:pt x="676" y="1419"/>
                </a:lnTo>
                <a:lnTo>
                  <a:pt x="676" y="1420"/>
                </a:lnTo>
                <a:lnTo>
                  <a:pt x="676" y="1421"/>
                </a:lnTo>
                <a:lnTo>
                  <a:pt x="675" y="1422"/>
                </a:lnTo>
                <a:lnTo>
                  <a:pt x="675" y="1423"/>
                </a:lnTo>
                <a:lnTo>
                  <a:pt x="673" y="1423"/>
                </a:lnTo>
                <a:lnTo>
                  <a:pt x="673" y="1422"/>
                </a:lnTo>
                <a:lnTo>
                  <a:pt x="672" y="1421"/>
                </a:lnTo>
                <a:lnTo>
                  <a:pt x="672" y="1420"/>
                </a:lnTo>
                <a:lnTo>
                  <a:pt x="672" y="1419"/>
                </a:lnTo>
                <a:lnTo>
                  <a:pt x="671" y="1418"/>
                </a:lnTo>
                <a:lnTo>
                  <a:pt x="671" y="1417"/>
                </a:lnTo>
                <a:lnTo>
                  <a:pt x="671" y="1416"/>
                </a:lnTo>
                <a:lnTo>
                  <a:pt x="670" y="1416"/>
                </a:lnTo>
                <a:lnTo>
                  <a:pt x="669" y="1416"/>
                </a:lnTo>
                <a:lnTo>
                  <a:pt x="668" y="1416"/>
                </a:lnTo>
                <a:lnTo>
                  <a:pt x="668" y="1417"/>
                </a:lnTo>
                <a:lnTo>
                  <a:pt x="667" y="1417"/>
                </a:lnTo>
                <a:lnTo>
                  <a:pt x="666" y="1417"/>
                </a:lnTo>
                <a:lnTo>
                  <a:pt x="664" y="1417"/>
                </a:lnTo>
                <a:lnTo>
                  <a:pt x="663" y="1417"/>
                </a:lnTo>
                <a:lnTo>
                  <a:pt x="663" y="1418"/>
                </a:lnTo>
                <a:lnTo>
                  <a:pt x="662" y="1418"/>
                </a:lnTo>
                <a:lnTo>
                  <a:pt x="662" y="1417"/>
                </a:lnTo>
                <a:lnTo>
                  <a:pt x="662" y="1416"/>
                </a:lnTo>
                <a:lnTo>
                  <a:pt x="662" y="1414"/>
                </a:lnTo>
                <a:lnTo>
                  <a:pt x="662" y="1413"/>
                </a:lnTo>
                <a:lnTo>
                  <a:pt x="662" y="1412"/>
                </a:lnTo>
                <a:lnTo>
                  <a:pt x="662" y="1411"/>
                </a:lnTo>
                <a:lnTo>
                  <a:pt x="662" y="1410"/>
                </a:lnTo>
                <a:lnTo>
                  <a:pt x="662" y="1409"/>
                </a:lnTo>
                <a:lnTo>
                  <a:pt x="662" y="1408"/>
                </a:lnTo>
                <a:lnTo>
                  <a:pt x="662" y="1406"/>
                </a:lnTo>
                <a:lnTo>
                  <a:pt x="662" y="1405"/>
                </a:lnTo>
                <a:lnTo>
                  <a:pt x="662" y="1404"/>
                </a:lnTo>
                <a:lnTo>
                  <a:pt x="662" y="1403"/>
                </a:lnTo>
                <a:lnTo>
                  <a:pt x="662" y="1402"/>
                </a:lnTo>
                <a:lnTo>
                  <a:pt x="662" y="1401"/>
                </a:lnTo>
                <a:lnTo>
                  <a:pt x="661" y="1401"/>
                </a:lnTo>
                <a:lnTo>
                  <a:pt x="660" y="1401"/>
                </a:lnTo>
                <a:lnTo>
                  <a:pt x="659" y="1401"/>
                </a:lnTo>
                <a:lnTo>
                  <a:pt x="659" y="1400"/>
                </a:lnTo>
                <a:lnTo>
                  <a:pt x="658" y="1400"/>
                </a:lnTo>
                <a:lnTo>
                  <a:pt x="656" y="1400"/>
                </a:lnTo>
                <a:lnTo>
                  <a:pt x="655" y="1400"/>
                </a:lnTo>
                <a:lnTo>
                  <a:pt x="655" y="1401"/>
                </a:lnTo>
                <a:lnTo>
                  <a:pt x="654" y="1401"/>
                </a:lnTo>
                <a:lnTo>
                  <a:pt x="654" y="1402"/>
                </a:lnTo>
                <a:lnTo>
                  <a:pt x="653" y="1403"/>
                </a:lnTo>
                <a:lnTo>
                  <a:pt x="653" y="1404"/>
                </a:lnTo>
                <a:lnTo>
                  <a:pt x="653" y="1405"/>
                </a:lnTo>
                <a:lnTo>
                  <a:pt x="653" y="1406"/>
                </a:lnTo>
                <a:lnTo>
                  <a:pt x="652" y="1406"/>
                </a:lnTo>
                <a:lnTo>
                  <a:pt x="652" y="1408"/>
                </a:lnTo>
                <a:lnTo>
                  <a:pt x="652" y="1409"/>
                </a:lnTo>
                <a:lnTo>
                  <a:pt x="652" y="1410"/>
                </a:lnTo>
                <a:lnTo>
                  <a:pt x="651" y="1409"/>
                </a:lnTo>
                <a:lnTo>
                  <a:pt x="651" y="1410"/>
                </a:lnTo>
                <a:lnTo>
                  <a:pt x="651" y="1411"/>
                </a:lnTo>
                <a:lnTo>
                  <a:pt x="651" y="1412"/>
                </a:lnTo>
                <a:lnTo>
                  <a:pt x="650" y="1413"/>
                </a:lnTo>
                <a:lnTo>
                  <a:pt x="650" y="1414"/>
                </a:lnTo>
                <a:lnTo>
                  <a:pt x="650" y="1416"/>
                </a:lnTo>
                <a:lnTo>
                  <a:pt x="648" y="1416"/>
                </a:lnTo>
                <a:lnTo>
                  <a:pt x="648" y="1417"/>
                </a:lnTo>
                <a:lnTo>
                  <a:pt x="647" y="1417"/>
                </a:lnTo>
                <a:lnTo>
                  <a:pt x="647" y="1418"/>
                </a:lnTo>
                <a:lnTo>
                  <a:pt x="647" y="1419"/>
                </a:lnTo>
                <a:lnTo>
                  <a:pt x="647" y="1420"/>
                </a:lnTo>
                <a:lnTo>
                  <a:pt x="647" y="1421"/>
                </a:lnTo>
                <a:lnTo>
                  <a:pt x="647" y="1422"/>
                </a:lnTo>
                <a:lnTo>
                  <a:pt x="647" y="1423"/>
                </a:lnTo>
                <a:lnTo>
                  <a:pt x="647" y="1425"/>
                </a:lnTo>
                <a:lnTo>
                  <a:pt x="647" y="1426"/>
                </a:lnTo>
                <a:lnTo>
                  <a:pt x="647" y="1427"/>
                </a:lnTo>
                <a:lnTo>
                  <a:pt x="646" y="1428"/>
                </a:lnTo>
                <a:lnTo>
                  <a:pt x="646" y="1429"/>
                </a:lnTo>
                <a:lnTo>
                  <a:pt x="646" y="1430"/>
                </a:lnTo>
                <a:lnTo>
                  <a:pt x="646" y="1431"/>
                </a:lnTo>
                <a:lnTo>
                  <a:pt x="646" y="1433"/>
                </a:lnTo>
                <a:lnTo>
                  <a:pt x="646" y="1434"/>
                </a:lnTo>
                <a:lnTo>
                  <a:pt x="646" y="1435"/>
                </a:lnTo>
                <a:lnTo>
                  <a:pt x="646" y="1436"/>
                </a:lnTo>
                <a:lnTo>
                  <a:pt x="646" y="1437"/>
                </a:lnTo>
                <a:lnTo>
                  <a:pt x="646" y="1438"/>
                </a:lnTo>
                <a:lnTo>
                  <a:pt x="645" y="1438"/>
                </a:lnTo>
                <a:lnTo>
                  <a:pt x="645" y="1439"/>
                </a:lnTo>
                <a:lnTo>
                  <a:pt x="645" y="1441"/>
                </a:lnTo>
                <a:lnTo>
                  <a:pt x="641" y="1448"/>
                </a:lnTo>
                <a:lnTo>
                  <a:pt x="630" y="1465"/>
                </a:lnTo>
                <a:lnTo>
                  <a:pt x="628" y="1468"/>
                </a:lnTo>
                <a:lnTo>
                  <a:pt x="625" y="1475"/>
                </a:lnTo>
                <a:lnTo>
                  <a:pt x="611" y="1475"/>
                </a:lnTo>
                <a:lnTo>
                  <a:pt x="610" y="1475"/>
                </a:lnTo>
                <a:lnTo>
                  <a:pt x="610" y="1473"/>
                </a:lnTo>
                <a:lnTo>
                  <a:pt x="610" y="1471"/>
                </a:lnTo>
                <a:lnTo>
                  <a:pt x="610" y="1469"/>
                </a:lnTo>
                <a:lnTo>
                  <a:pt x="610" y="1468"/>
                </a:lnTo>
                <a:lnTo>
                  <a:pt x="610" y="1467"/>
                </a:lnTo>
                <a:lnTo>
                  <a:pt x="610" y="1465"/>
                </a:lnTo>
                <a:lnTo>
                  <a:pt x="610" y="1464"/>
                </a:lnTo>
                <a:lnTo>
                  <a:pt x="610" y="1462"/>
                </a:lnTo>
                <a:lnTo>
                  <a:pt x="609" y="1462"/>
                </a:lnTo>
                <a:lnTo>
                  <a:pt x="608" y="1462"/>
                </a:lnTo>
                <a:lnTo>
                  <a:pt x="608" y="1461"/>
                </a:lnTo>
                <a:lnTo>
                  <a:pt x="607" y="1461"/>
                </a:lnTo>
                <a:lnTo>
                  <a:pt x="602" y="1461"/>
                </a:lnTo>
                <a:lnTo>
                  <a:pt x="600" y="1460"/>
                </a:lnTo>
                <a:lnTo>
                  <a:pt x="597" y="1456"/>
                </a:lnTo>
                <a:lnTo>
                  <a:pt x="595" y="1458"/>
                </a:lnTo>
                <a:lnTo>
                  <a:pt x="593" y="1459"/>
                </a:lnTo>
                <a:lnTo>
                  <a:pt x="592" y="1460"/>
                </a:lnTo>
                <a:lnTo>
                  <a:pt x="588" y="1462"/>
                </a:lnTo>
                <a:lnTo>
                  <a:pt x="590" y="1458"/>
                </a:lnTo>
                <a:lnTo>
                  <a:pt x="591" y="1458"/>
                </a:lnTo>
                <a:lnTo>
                  <a:pt x="588" y="1456"/>
                </a:lnTo>
                <a:lnTo>
                  <a:pt x="590" y="1454"/>
                </a:lnTo>
                <a:lnTo>
                  <a:pt x="590" y="1453"/>
                </a:lnTo>
                <a:lnTo>
                  <a:pt x="590" y="1452"/>
                </a:lnTo>
                <a:lnTo>
                  <a:pt x="591" y="1452"/>
                </a:lnTo>
                <a:lnTo>
                  <a:pt x="591" y="1451"/>
                </a:lnTo>
                <a:lnTo>
                  <a:pt x="591" y="1450"/>
                </a:lnTo>
                <a:lnTo>
                  <a:pt x="592" y="1448"/>
                </a:lnTo>
                <a:lnTo>
                  <a:pt x="592" y="1447"/>
                </a:lnTo>
                <a:lnTo>
                  <a:pt x="592" y="1446"/>
                </a:lnTo>
                <a:lnTo>
                  <a:pt x="593" y="1443"/>
                </a:lnTo>
                <a:lnTo>
                  <a:pt x="594" y="1443"/>
                </a:lnTo>
                <a:lnTo>
                  <a:pt x="594" y="1442"/>
                </a:lnTo>
                <a:lnTo>
                  <a:pt x="594" y="1441"/>
                </a:lnTo>
                <a:lnTo>
                  <a:pt x="594" y="1439"/>
                </a:lnTo>
                <a:lnTo>
                  <a:pt x="594" y="1438"/>
                </a:lnTo>
                <a:lnTo>
                  <a:pt x="595" y="1438"/>
                </a:lnTo>
                <a:lnTo>
                  <a:pt x="595" y="1437"/>
                </a:lnTo>
                <a:lnTo>
                  <a:pt x="595" y="1436"/>
                </a:lnTo>
                <a:lnTo>
                  <a:pt x="596" y="1435"/>
                </a:lnTo>
                <a:lnTo>
                  <a:pt x="596" y="1434"/>
                </a:lnTo>
                <a:lnTo>
                  <a:pt x="597" y="1433"/>
                </a:lnTo>
                <a:lnTo>
                  <a:pt x="597" y="1431"/>
                </a:lnTo>
                <a:lnTo>
                  <a:pt x="597" y="1430"/>
                </a:lnTo>
                <a:lnTo>
                  <a:pt x="596" y="1430"/>
                </a:lnTo>
                <a:lnTo>
                  <a:pt x="595" y="1430"/>
                </a:lnTo>
                <a:lnTo>
                  <a:pt x="594" y="1430"/>
                </a:lnTo>
                <a:lnTo>
                  <a:pt x="593" y="1430"/>
                </a:lnTo>
                <a:lnTo>
                  <a:pt x="592" y="1430"/>
                </a:lnTo>
                <a:lnTo>
                  <a:pt x="592" y="1429"/>
                </a:lnTo>
                <a:lnTo>
                  <a:pt x="592" y="1428"/>
                </a:lnTo>
                <a:lnTo>
                  <a:pt x="592" y="1427"/>
                </a:lnTo>
                <a:lnTo>
                  <a:pt x="591" y="1427"/>
                </a:lnTo>
                <a:lnTo>
                  <a:pt x="590" y="1427"/>
                </a:lnTo>
                <a:lnTo>
                  <a:pt x="588" y="1427"/>
                </a:lnTo>
                <a:lnTo>
                  <a:pt x="587" y="1427"/>
                </a:lnTo>
                <a:lnTo>
                  <a:pt x="586" y="1427"/>
                </a:lnTo>
                <a:lnTo>
                  <a:pt x="585" y="1427"/>
                </a:lnTo>
                <a:lnTo>
                  <a:pt x="584" y="1427"/>
                </a:lnTo>
                <a:lnTo>
                  <a:pt x="583" y="1427"/>
                </a:lnTo>
                <a:lnTo>
                  <a:pt x="582" y="1427"/>
                </a:lnTo>
                <a:lnTo>
                  <a:pt x="578" y="1427"/>
                </a:lnTo>
                <a:lnTo>
                  <a:pt x="577" y="1427"/>
                </a:lnTo>
                <a:lnTo>
                  <a:pt x="576" y="1427"/>
                </a:lnTo>
                <a:lnTo>
                  <a:pt x="573" y="1427"/>
                </a:lnTo>
                <a:lnTo>
                  <a:pt x="570" y="1427"/>
                </a:lnTo>
                <a:lnTo>
                  <a:pt x="565" y="1427"/>
                </a:lnTo>
                <a:lnTo>
                  <a:pt x="563" y="1427"/>
                </a:lnTo>
                <a:lnTo>
                  <a:pt x="562" y="1427"/>
                </a:lnTo>
                <a:lnTo>
                  <a:pt x="561" y="1427"/>
                </a:lnTo>
                <a:lnTo>
                  <a:pt x="560" y="1427"/>
                </a:lnTo>
                <a:lnTo>
                  <a:pt x="559" y="1427"/>
                </a:lnTo>
                <a:lnTo>
                  <a:pt x="558" y="1427"/>
                </a:lnTo>
                <a:lnTo>
                  <a:pt x="557" y="1427"/>
                </a:lnTo>
                <a:lnTo>
                  <a:pt x="555" y="1427"/>
                </a:lnTo>
                <a:lnTo>
                  <a:pt x="551" y="1426"/>
                </a:lnTo>
                <a:lnTo>
                  <a:pt x="548" y="1426"/>
                </a:lnTo>
                <a:lnTo>
                  <a:pt x="551" y="1422"/>
                </a:lnTo>
                <a:lnTo>
                  <a:pt x="555" y="1417"/>
                </a:lnTo>
                <a:lnTo>
                  <a:pt x="565" y="1405"/>
                </a:lnTo>
                <a:lnTo>
                  <a:pt x="566" y="1405"/>
                </a:lnTo>
                <a:lnTo>
                  <a:pt x="567" y="1405"/>
                </a:lnTo>
                <a:lnTo>
                  <a:pt x="567" y="1404"/>
                </a:lnTo>
                <a:lnTo>
                  <a:pt x="568" y="1404"/>
                </a:lnTo>
                <a:lnTo>
                  <a:pt x="569" y="1404"/>
                </a:lnTo>
                <a:lnTo>
                  <a:pt x="569" y="1403"/>
                </a:lnTo>
                <a:lnTo>
                  <a:pt x="568" y="1403"/>
                </a:lnTo>
                <a:lnTo>
                  <a:pt x="567" y="1403"/>
                </a:lnTo>
                <a:lnTo>
                  <a:pt x="566" y="1403"/>
                </a:lnTo>
                <a:lnTo>
                  <a:pt x="566" y="1402"/>
                </a:lnTo>
                <a:lnTo>
                  <a:pt x="565" y="1402"/>
                </a:lnTo>
                <a:lnTo>
                  <a:pt x="563" y="1402"/>
                </a:lnTo>
                <a:lnTo>
                  <a:pt x="562" y="1401"/>
                </a:lnTo>
                <a:lnTo>
                  <a:pt x="561" y="1401"/>
                </a:lnTo>
                <a:lnTo>
                  <a:pt x="560" y="1401"/>
                </a:lnTo>
                <a:lnTo>
                  <a:pt x="559" y="1400"/>
                </a:lnTo>
                <a:lnTo>
                  <a:pt x="558" y="1400"/>
                </a:lnTo>
                <a:lnTo>
                  <a:pt x="557" y="1399"/>
                </a:lnTo>
                <a:lnTo>
                  <a:pt x="555" y="1399"/>
                </a:lnTo>
                <a:lnTo>
                  <a:pt x="554" y="1399"/>
                </a:lnTo>
                <a:lnTo>
                  <a:pt x="553" y="1397"/>
                </a:lnTo>
                <a:lnTo>
                  <a:pt x="552" y="1397"/>
                </a:lnTo>
                <a:lnTo>
                  <a:pt x="551" y="1397"/>
                </a:lnTo>
                <a:lnTo>
                  <a:pt x="551" y="1396"/>
                </a:lnTo>
                <a:lnTo>
                  <a:pt x="550" y="1396"/>
                </a:lnTo>
                <a:lnTo>
                  <a:pt x="549" y="1396"/>
                </a:lnTo>
                <a:lnTo>
                  <a:pt x="548" y="1396"/>
                </a:lnTo>
                <a:lnTo>
                  <a:pt x="548" y="1395"/>
                </a:lnTo>
                <a:lnTo>
                  <a:pt x="546" y="1395"/>
                </a:lnTo>
                <a:lnTo>
                  <a:pt x="545" y="1395"/>
                </a:lnTo>
                <a:lnTo>
                  <a:pt x="544" y="1394"/>
                </a:lnTo>
                <a:lnTo>
                  <a:pt x="543" y="1394"/>
                </a:lnTo>
                <a:lnTo>
                  <a:pt x="542" y="1394"/>
                </a:lnTo>
                <a:lnTo>
                  <a:pt x="542" y="1393"/>
                </a:lnTo>
                <a:lnTo>
                  <a:pt x="541" y="1393"/>
                </a:lnTo>
                <a:lnTo>
                  <a:pt x="540" y="1393"/>
                </a:lnTo>
                <a:lnTo>
                  <a:pt x="540" y="1392"/>
                </a:lnTo>
                <a:lnTo>
                  <a:pt x="538" y="1392"/>
                </a:lnTo>
                <a:lnTo>
                  <a:pt x="537" y="1391"/>
                </a:lnTo>
                <a:lnTo>
                  <a:pt x="536" y="1391"/>
                </a:lnTo>
                <a:lnTo>
                  <a:pt x="536" y="1389"/>
                </a:lnTo>
                <a:lnTo>
                  <a:pt x="535" y="1389"/>
                </a:lnTo>
                <a:lnTo>
                  <a:pt x="535" y="1388"/>
                </a:lnTo>
                <a:lnTo>
                  <a:pt x="534" y="1388"/>
                </a:lnTo>
                <a:lnTo>
                  <a:pt x="533" y="1387"/>
                </a:lnTo>
                <a:lnTo>
                  <a:pt x="532" y="1386"/>
                </a:lnTo>
                <a:lnTo>
                  <a:pt x="529" y="1385"/>
                </a:lnTo>
                <a:lnTo>
                  <a:pt x="528" y="1384"/>
                </a:lnTo>
                <a:lnTo>
                  <a:pt x="527" y="1384"/>
                </a:lnTo>
                <a:lnTo>
                  <a:pt x="527" y="1383"/>
                </a:lnTo>
                <a:lnTo>
                  <a:pt x="526" y="1383"/>
                </a:lnTo>
                <a:lnTo>
                  <a:pt x="524" y="1382"/>
                </a:lnTo>
                <a:lnTo>
                  <a:pt x="523" y="1382"/>
                </a:lnTo>
                <a:lnTo>
                  <a:pt x="523" y="1380"/>
                </a:lnTo>
                <a:lnTo>
                  <a:pt x="521" y="1380"/>
                </a:lnTo>
                <a:lnTo>
                  <a:pt x="520" y="1380"/>
                </a:lnTo>
                <a:lnTo>
                  <a:pt x="518" y="1379"/>
                </a:lnTo>
                <a:lnTo>
                  <a:pt x="517" y="1378"/>
                </a:lnTo>
                <a:lnTo>
                  <a:pt x="516" y="1378"/>
                </a:lnTo>
                <a:lnTo>
                  <a:pt x="515" y="1378"/>
                </a:lnTo>
                <a:lnTo>
                  <a:pt x="515" y="1377"/>
                </a:lnTo>
                <a:lnTo>
                  <a:pt x="514" y="1377"/>
                </a:lnTo>
                <a:lnTo>
                  <a:pt x="512" y="1377"/>
                </a:lnTo>
                <a:lnTo>
                  <a:pt x="511" y="1376"/>
                </a:lnTo>
                <a:lnTo>
                  <a:pt x="510" y="1376"/>
                </a:lnTo>
                <a:lnTo>
                  <a:pt x="509" y="1376"/>
                </a:lnTo>
                <a:lnTo>
                  <a:pt x="509" y="1375"/>
                </a:lnTo>
                <a:lnTo>
                  <a:pt x="508" y="1375"/>
                </a:lnTo>
                <a:lnTo>
                  <a:pt x="507" y="1375"/>
                </a:lnTo>
                <a:lnTo>
                  <a:pt x="506" y="1375"/>
                </a:lnTo>
                <a:lnTo>
                  <a:pt x="506" y="1374"/>
                </a:lnTo>
                <a:lnTo>
                  <a:pt x="504" y="1374"/>
                </a:lnTo>
                <a:lnTo>
                  <a:pt x="502" y="1372"/>
                </a:lnTo>
                <a:lnTo>
                  <a:pt x="501" y="1372"/>
                </a:lnTo>
                <a:lnTo>
                  <a:pt x="500" y="1372"/>
                </a:lnTo>
                <a:lnTo>
                  <a:pt x="497" y="1371"/>
                </a:lnTo>
                <a:lnTo>
                  <a:pt x="497" y="1370"/>
                </a:lnTo>
                <a:lnTo>
                  <a:pt x="495" y="1370"/>
                </a:lnTo>
                <a:lnTo>
                  <a:pt x="492" y="1369"/>
                </a:lnTo>
                <a:lnTo>
                  <a:pt x="491" y="1368"/>
                </a:lnTo>
                <a:lnTo>
                  <a:pt x="490" y="1368"/>
                </a:lnTo>
                <a:lnTo>
                  <a:pt x="489" y="1368"/>
                </a:lnTo>
                <a:lnTo>
                  <a:pt x="489" y="1367"/>
                </a:lnTo>
                <a:lnTo>
                  <a:pt x="487" y="1367"/>
                </a:lnTo>
                <a:lnTo>
                  <a:pt x="486" y="1368"/>
                </a:lnTo>
                <a:lnTo>
                  <a:pt x="486" y="1369"/>
                </a:lnTo>
                <a:lnTo>
                  <a:pt x="483" y="1371"/>
                </a:lnTo>
                <a:lnTo>
                  <a:pt x="482" y="1372"/>
                </a:lnTo>
                <a:lnTo>
                  <a:pt x="481" y="1374"/>
                </a:lnTo>
                <a:lnTo>
                  <a:pt x="480" y="1375"/>
                </a:lnTo>
                <a:lnTo>
                  <a:pt x="478" y="1376"/>
                </a:lnTo>
                <a:lnTo>
                  <a:pt x="477" y="1376"/>
                </a:lnTo>
                <a:lnTo>
                  <a:pt x="476" y="1377"/>
                </a:lnTo>
                <a:lnTo>
                  <a:pt x="475" y="1377"/>
                </a:lnTo>
                <a:lnTo>
                  <a:pt x="474" y="1378"/>
                </a:lnTo>
                <a:lnTo>
                  <a:pt x="472" y="1378"/>
                </a:lnTo>
                <a:lnTo>
                  <a:pt x="465" y="1380"/>
                </a:lnTo>
                <a:lnTo>
                  <a:pt x="462" y="1382"/>
                </a:lnTo>
                <a:lnTo>
                  <a:pt x="445" y="1386"/>
                </a:lnTo>
                <a:lnTo>
                  <a:pt x="444" y="1386"/>
                </a:lnTo>
                <a:lnTo>
                  <a:pt x="442" y="1386"/>
                </a:lnTo>
                <a:lnTo>
                  <a:pt x="436" y="1388"/>
                </a:lnTo>
                <a:lnTo>
                  <a:pt x="434" y="1388"/>
                </a:lnTo>
                <a:lnTo>
                  <a:pt x="423" y="1393"/>
                </a:lnTo>
                <a:lnTo>
                  <a:pt x="422" y="1393"/>
                </a:lnTo>
                <a:lnTo>
                  <a:pt x="421" y="1393"/>
                </a:lnTo>
                <a:lnTo>
                  <a:pt x="421" y="1394"/>
                </a:lnTo>
                <a:lnTo>
                  <a:pt x="419" y="1394"/>
                </a:lnTo>
                <a:lnTo>
                  <a:pt x="418" y="1394"/>
                </a:lnTo>
                <a:lnTo>
                  <a:pt x="417" y="1395"/>
                </a:lnTo>
                <a:lnTo>
                  <a:pt x="416" y="1395"/>
                </a:lnTo>
                <a:lnTo>
                  <a:pt x="415" y="1395"/>
                </a:lnTo>
                <a:lnTo>
                  <a:pt x="414" y="1395"/>
                </a:lnTo>
                <a:lnTo>
                  <a:pt x="413" y="1395"/>
                </a:lnTo>
                <a:lnTo>
                  <a:pt x="411" y="1395"/>
                </a:lnTo>
                <a:lnTo>
                  <a:pt x="410" y="1395"/>
                </a:lnTo>
                <a:lnTo>
                  <a:pt x="409" y="1395"/>
                </a:lnTo>
                <a:lnTo>
                  <a:pt x="408" y="1395"/>
                </a:lnTo>
                <a:lnTo>
                  <a:pt x="407" y="1395"/>
                </a:lnTo>
                <a:lnTo>
                  <a:pt x="406" y="1395"/>
                </a:lnTo>
                <a:lnTo>
                  <a:pt x="405" y="1395"/>
                </a:lnTo>
                <a:lnTo>
                  <a:pt x="404" y="1395"/>
                </a:lnTo>
                <a:lnTo>
                  <a:pt x="404" y="1378"/>
                </a:lnTo>
                <a:lnTo>
                  <a:pt x="404" y="1376"/>
                </a:lnTo>
                <a:lnTo>
                  <a:pt x="404" y="1374"/>
                </a:lnTo>
                <a:lnTo>
                  <a:pt x="394" y="1372"/>
                </a:lnTo>
                <a:lnTo>
                  <a:pt x="389" y="1371"/>
                </a:lnTo>
                <a:lnTo>
                  <a:pt x="364" y="1368"/>
                </a:lnTo>
                <a:lnTo>
                  <a:pt x="362" y="1368"/>
                </a:lnTo>
                <a:lnTo>
                  <a:pt x="359" y="1368"/>
                </a:lnTo>
                <a:lnTo>
                  <a:pt x="358" y="1368"/>
                </a:lnTo>
                <a:lnTo>
                  <a:pt x="358" y="1367"/>
                </a:lnTo>
                <a:lnTo>
                  <a:pt x="358" y="1366"/>
                </a:lnTo>
                <a:lnTo>
                  <a:pt x="358" y="1365"/>
                </a:lnTo>
                <a:lnTo>
                  <a:pt x="358" y="1363"/>
                </a:lnTo>
                <a:lnTo>
                  <a:pt x="358" y="1362"/>
                </a:lnTo>
                <a:lnTo>
                  <a:pt x="358" y="1359"/>
                </a:lnTo>
                <a:lnTo>
                  <a:pt x="358" y="1357"/>
                </a:lnTo>
                <a:lnTo>
                  <a:pt x="358" y="1354"/>
                </a:lnTo>
                <a:lnTo>
                  <a:pt x="358" y="1350"/>
                </a:lnTo>
                <a:lnTo>
                  <a:pt x="359" y="1346"/>
                </a:lnTo>
                <a:lnTo>
                  <a:pt x="359" y="1345"/>
                </a:lnTo>
                <a:lnTo>
                  <a:pt x="359" y="1344"/>
                </a:lnTo>
                <a:lnTo>
                  <a:pt x="359" y="1343"/>
                </a:lnTo>
                <a:lnTo>
                  <a:pt x="358" y="1342"/>
                </a:lnTo>
                <a:lnTo>
                  <a:pt x="358" y="1341"/>
                </a:lnTo>
                <a:lnTo>
                  <a:pt x="358" y="1340"/>
                </a:lnTo>
                <a:lnTo>
                  <a:pt x="358" y="1338"/>
                </a:lnTo>
                <a:lnTo>
                  <a:pt x="358" y="1337"/>
                </a:lnTo>
                <a:lnTo>
                  <a:pt x="358" y="1336"/>
                </a:lnTo>
                <a:lnTo>
                  <a:pt x="358" y="1335"/>
                </a:lnTo>
                <a:lnTo>
                  <a:pt x="358" y="1334"/>
                </a:lnTo>
                <a:lnTo>
                  <a:pt x="357" y="1334"/>
                </a:lnTo>
                <a:lnTo>
                  <a:pt x="357" y="1333"/>
                </a:lnTo>
                <a:lnTo>
                  <a:pt x="357" y="1332"/>
                </a:lnTo>
                <a:lnTo>
                  <a:pt x="357" y="1330"/>
                </a:lnTo>
                <a:lnTo>
                  <a:pt x="356" y="1330"/>
                </a:lnTo>
                <a:lnTo>
                  <a:pt x="356" y="1329"/>
                </a:lnTo>
                <a:lnTo>
                  <a:pt x="355" y="1328"/>
                </a:lnTo>
                <a:lnTo>
                  <a:pt x="355" y="1327"/>
                </a:lnTo>
                <a:lnTo>
                  <a:pt x="354" y="1327"/>
                </a:lnTo>
                <a:lnTo>
                  <a:pt x="354" y="1326"/>
                </a:lnTo>
                <a:lnTo>
                  <a:pt x="352" y="1326"/>
                </a:lnTo>
                <a:lnTo>
                  <a:pt x="352" y="1325"/>
                </a:lnTo>
                <a:lnTo>
                  <a:pt x="351" y="1325"/>
                </a:lnTo>
                <a:lnTo>
                  <a:pt x="351" y="1324"/>
                </a:lnTo>
                <a:lnTo>
                  <a:pt x="350" y="1324"/>
                </a:lnTo>
                <a:lnTo>
                  <a:pt x="350" y="1323"/>
                </a:lnTo>
                <a:lnTo>
                  <a:pt x="349" y="1323"/>
                </a:lnTo>
                <a:lnTo>
                  <a:pt x="349" y="1321"/>
                </a:lnTo>
                <a:lnTo>
                  <a:pt x="348" y="1320"/>
                </a:lnTo>
                <a:lnTo>
                  <a:pt x="348" y="1319"/>
                </a:lnTo>
                <a:lnTo>
                  <a:pt x="347" y="1318"/>
                </a:lnTo>
                <a:lnTo>
                  <a:pt x="347" y="1317"/>
                </a:lnTo>
                <a:lnTo>
                  <a:pt x="347" y="1316"/>
                </a:lnTo>
                <a:lnTo>
                  <a:pt x="347" y="1315"/>
                </a:lnTo>
                <a:lnTo>
                  <a:pt x="347" y="1313"/>
                </a:lnTo>
                <a:lnTo>
                  <a:pt x="347" y="1312"/>
                </a:lnTo>
                <a:lnTo>
                  <a:pt x="347" y="1311"/>
                </a:lnTo>
                <a:lnTo>
                  <a:pt x="347" y="1310"/>
                </a:lnTo>
                <a:lnTo>
                  <a:pt x="347" y="1309"/>
                </a:lnTo>
                <a:lnTo>
                  <a:pt x="347" y="1307"/>
                </a:lnTo>
                <a:lnTo>
                  <a:pt x="347" y="1306"/>
                </a:lnTo>
                <a:lnTo>
                  <a:pt x="347" y="1304"/>
                </a:lnTo>
                <a:lnTo>
                  <a:pt x="348" y="1304"/>
                </a:lnTo>
                <a:lnTo>
                  <a:pt x="348" y="1302"/>
                </a:lnTo>
                <a:lnTo>
                  <a:pt x="348" y="1301"/>
                </a:lnTo>
                <a:lnTo>
                  <a:pt x="348" y="1300"/>
                </a:lnTo>
                <a:lnTo>
                  <a:pt x="349" y="1300"/>
                </a:lnTo>
                <a:lnTo>
                  <a:pt x="349" y="1299"/>
                </a:lnTo>
                <a:lnTo>
                  <a:pt x="349" y="1298"/>
                </a:lnTo>
                <a:lnTo>
                  <a:pt x="349" y="1296"/>
                </a:lnTo>
                <a:lnTo>
                  <a:pt x="349" y="1295"/>
                </a:lnTo>
                <a:lnTo>
                  <a:pt x="349" y="1294"/>
                </a:lnTo>
                <a:lnTo>
                  <a:pt x="349" y="1293"/>
                </a:lnTo>
                <a:lnTo>
                  <a:pt x="349" y="1285"/>
                </a:lnTo>
                <a:lnTo>
                  <a:pt x="349" y="1276"/>
                </a:lnTo>
                <a:lnTo>
                  <a:pt x="349" y="1275"/>
                </a:lnTo>
                <a:lnTo>
                  <a:pt x="350" y="1271"/>
                </a:lnTo>
                <a:lnTo>
                  <a:pt x="350" y="1270"/>
                </a:lnTo>
                <a:lnTo>
                  <a:pt x="350" y="1268"/>
                </a:lnTo>
                <a:lnTo>
                  <a:pt x="350" y="1267"/>
                </a:lnTo>
                <a:lnTo>
                  <a:pt x="350" y="1266"/>
                </a:lnTo>
                <a:lnTo>
                  <a:pt x="350" y="1260"/>
                </a:lnTo>
                <a:lnTo>
                  <a:pt x="350" y="1259"/>
                </a:lnTo>
                <a:lnTo>
                  <a:pt x="350" y="1258"/>
                </a:lnTo>
                <a:lnTo>
                  <a:pt x="351" y="1257"/>
                </a:lnTo>
                <a:lnTo>
                  <a:pt x="351" y="1256"/>
                </a:lnTo>
                <a:lnTo>
                  <a:pt x="351" y="1254"/>
                </a:lnTo>
                <a:lnTo>
                  <a:pt x="351" y="1253"/>
                </a:lnTo>
                <a:lnTo>
                  <a:pt x="352" y="1253"/>
                </a:lnTo>
                <a:lnTo>
                  <a:pt x="352" y="1252"/>
                </a:lnTo>
                <a:lnTo>
                  <a:pt x="352" y="1251"/>
                </a:lnTo>
                <a:lnTo>
                  <a:pt x="352" y="1250"/>
                </a:lnTo>
                <a:lnTo>
                  <a:pt x="354" y="1247"/>
                </a:lnTo>
                <a:lnTo>
                  <a:pt x="354" y="1245"/>
                </a:lnTo>
                <a:lnTo>
                  <a:pt x="354" y="1244"/>
                </a:lnTo>
                <a:lnTo>
                  <a:pt x="354" y="1243"/>
                </a:lnTo>
                <a:lnTo>
                  <a:pt x="352" y="1243"/>
                </a:lnTo>
                <a:lnTo>
                  <a:pt x="352" y="1242"/>
                </a:lnTo>
                <a:lnTo>
                  <a:pt x="352" y="1241"/>
                </a:lnTo>
                <a:lnTo>
                  <a:pt x="352" y="1240"/>
                </a:lnTo>
                <a:lnTo>
                  <a:pt x="352" y="1239"/>
                </a:lnTo>
                <a:lnTo>
                  <a:pt x="352" y="1237"/>
                </a:lnTo>
                <a:lnTo>
                  <a:pt x="352" y="1236"/>
                </a:lnTo>
                <a:lnTo>
                  <a:pt x="352" y="1235"/>
                </a:lnTo>
                <a:lnTo>
                  <a:pt x="352" y="1233"/>
                </a:lnTo>
                <a:lnTo>
                  <a:pt x="352" y="1232"/>
                </a:lnTo>
                <a:lnTo>
                  <a:pt x="352" y="1231"/>
                </a:lnTo>
                <a:lnTo>
                  <a:pt x="352" y="1229"/>
                </a:lnTo>
                <a:lnTo>
                  <a:pt x="352" y="1228"/>
                </a:lnTo>
                <a:lnTo>
                  <a:pt x="352" y="1227"/>
                </a:lnTo>
                <a:lnTo>
                  <a:pt x="352" y="1226"/>
                </a:lnTo>
                <a:lnTo>
                  <a:pt x="352" y="1225"/>
                </a:lnTo>
                <a:lnTo>
                  <a:pt x="352" y="1224"/>
                </a:lnTo>
                <a:lnTo>
                  <a:pt x="352" y="1223"/>
                </a:lnTo>
                <a:lnTo>
                  <a:pt x="352" y="1222"/>
                </a:lnTo>
                <a:lnTo>
                  <a:pt x="352" y="1220"/>
                </a:lnTo>
                <a:lnTo>
                  <a:pt x="352" y="1219"/>
                </a:lnTo>
                <a:lnTo>
                  <a:pt x="352" y="1218"/>
                </a:lnTo>
                <a:lnTo>
                  <a:pt x="352" y="1217"/>
                </a:lnTo>
                <a:lnTo>
                  <a:pt x="351" y="1216"/>
                </a:lnTo>
                <a:lnTo>
                  <a:pt x="351" y="1215"/>
                </a:lnTo>
                <a:lnTo>
                  <a:pt x="351" y="1214"/>
                </a:lnTo>
                <a:lnTo>
                  <a:pt x="349" y="1214"/>
                </a:lnTo>
                <a:lnTo>
                  <a:pt x="347" y="1212"/>
                </a:lnTo>
                <a:lnTo>
                  <a:pt x="346" y="1211"/>
                </a:lnTo>
                <a:lnTo>
                  <a:pt x="343" y="1211"/>
                </a:lnTo>
                <a:lnTo>
                  <a:pt x="342" y="1210"/>
                </a:lnTo>
                <a:lnTo>
                  <a:pt x="341" y="1210"/>
                </a:lnTo>
                <a:lnTo>
                  <a:pt x="340" y="1209"/>
                </a:lnTo>
                <a:lnTo>
                  <a:pt x="339" y="1209"/>
                </a:lnTo>
                <a:lnTo>
                  <a:pt x="338" y="1209"/>
                </a:lnTo>
                <a:lnTo>
                  <a:pt x="337" y="1209"/>
                </a:lnTo>
                <a:lnTo>
                  <a:pt x="335" y="1209"/>
                </a:lnTo>
                <a:lnTo>
                  <a:pt x="335" y="1208"/>
                </a:lnTo>
                <a:lnTo>
                  <a:pt x="334" y="1208"/>
                </a:lnTo>
                <a:lnTo>
                  <a:pt x="333" y="1208"/>
                </a:lnTo>
                <a:lnTo>
                  <a:pt x="332" y="1208"/>
                </a:lnTo>
                <a:lnTo>
                  <a:pt x="332" y="1207"/>
                </a:lnTo>
                <a:lnTo>
                  <a:pt x="331" y="1207"/>
                </a:lnTo>
                <a:lnTo>
                  <a:pt x="330" y="1207"/>
                </a:lnTo>
                <a:lnTo>
                  <a:pt x="330" y="1206"/>
                </a:lnTo>
                <a:lnTo>
                  <a:pt x="329" y="1205"/>
                </a:lnTo>
                <a:lnTo>
                  <a:pt x="328" y="1205"/>
                </a:lnTo>
                <a:lnTo>
                  <a:pt x="326" y="1205"/>
                </a:lnTo>
                <a:lnTo>
                  <a:pt x="325" y="1203"/>
                </a:lnTo>
                <a:lnTo>
                  <a:pt x="324" y="1203"/>
                </a:lnTo>
                <a:lnTo>
                  <a:pt x="323" y="1203"/>
                </a:lnTo>
                <a:lnTo>
                  <a:pt x="323" y="1202"/>
                </a:lnTo>
                <a:lnTo>
                  <a:pt x="322" y="1202"/>
                </a:lnTo>
                <a:lnTo>
                  <a:pt x="321" y="1202"/>
                </a:lnTo>
                <a:lnTo>
                  <a:pt x="320" y="1202"/>
                </a:lnTo>
                <a:lnTo>
                  <a:pt x="320" y="1201"/>
                </a:lnTo>
                <a:lnTo>
                  <a:pt x="318" y="1201"/>
                </a:lnTo>
                <a:lnTo>
                  <a:pt x="317" y="1201"/>
                </a:lnTo>
                <a:lnTo>
                  <a:pt x="316" y="1201"/>
                </a:lnTo>
                <a:lnTo>
                  <a:pt x="316" y="1200"/>
                </a:lnTo>
                <a:lnTo>
                  <a:pt x="315" y="1200"/>
                </a:lnTo>
                <a:lnTo>
                  <a:pt x="314" y="1200"/>
                </a:lnTo>
                <a:lnTo>
                  <a:pt x="313" y="1200"/>
                </a:lnTo>
                <a:lnTo>
                  <a:pt x="313" y="1199"/>
                </a:lnTo>
                <a:lnTo>
                  <a:pt x="312" y="1199"/>
                </a:lnTo>
                <a:lnTo>
                  <a:pt x="311" y="1199"/>
                </a:lnTo>
                <a:lnTo>
                  <a:pt x="309" y="1199"/>
                </a:lnTo>
                <a:lnTo>
                  <a:pt x="308" y="1199"/>
                </a:lnTo>
                <a:lnTo>
                  <a:pt x="308" y="1198"/>
                </a:lnTo>
                <a:lnTo>
                  <a:pt x="307" y="1198"/>
                </a:lnTo>
                <a:lnTo>
                  <a:pt x="306" y="1198"/>
                </a:lnTo>
                <a:lnTo>
                  <a:pt x="305" y="1197"/>
                </a:lnTo>
                <a:lnTo>
                  <a:pt x="304" y="1197"/>
                </a:lnTo>
                <a:lnTo>
                  <a:pt x="303" y="1195"/>
                </a:lnTo>
                <a:lnTo>
                  <a:pt x="301" y="1195"/>
                </a:lnTo>
                <a:lnTo>
                  <a:pt x="300" y="1195"/>
                </a:lnTo>
                <a:lnTo>
                  <a:pt x="300" y="1194"/>
                </a:lnTo>
                <a:lnTo>
                  <a:pt x="299" y="1194"/>
                </a:lnTo>
                <a:lnTo>
                  <a:pt x="298" y="1194"/>
                </a:lnTo>
                <a:lnTo>
                  <a:pt x="298" y="1193"/>
                </a:lnTo>
                <a:lnTo>
                  <a:pt x="297" y="1193"/>
                </a:lnTo>
                <a:lnTo>
                  <a:pt x="296" y="1193"/>
                </a:lnTo>
                <a:lnTo>
                  <a:pt x="295" y="1193"/>
                </a:lnTo>
                <a:lnTo>
                  <a:pt x="295" y="1192"/>
                </a:lnTo>
                <a:lnTo>
                  <a:pt x="294" y="1192"/>
                </a:lnTo>
                <a:lnTo>
                  <a:pt x="292" y="1192"/>
                </a:lnTo>
                <a:lnTo>
                  <a:pt x="291" y="1191"/>
                </a:lnTo>
                <a:lnTo>
                  <a:pt x="290" y="1191"/>
                </a:lnTo>
                <a:lnTo>
                  <a:pt x="289" y="1190"/>
                </a:lnTo>
                <a:lnTo>
                  <a:pt x="288" y="1190"/>
                </a:lnTo>
                <a:lnTo>
                  <a:pt x="287" y="1190"/>
                </a:lnTo>
                <a:lnTo>
                  <a:pt x="286" y="1189"/>
                </a:lnTo>
                <a:lnTo>
                  <a:pt x="284" y="1189"/>
                </a:lnTo>
                <a:lnTo>
                  <a:pt x="283" y="1189"/>
                </a:lnTo>
                <a:lnTo>
                  <a:pt x="283" y="1188"/>
                </a:lnTo>
                <a:lnTo>
                  <a:pt x="282" y="1188"/>
                </a:lnTo>
                <a:lnTo>
                  <a:pt x="281" y="1188"/>
                </a:lnTo>
                <a:lnTo>
                  <a:pt x="280" y="1188"/>
                </a:lnTo>
                <a:lnTo>
                  <a:pt x="279" y="1186"/>
                </a:lnTo>
                <a:lnTo>
                  <a:pt x="275" y="1185"/>
                </a:lnTo>
                <a:lnTo>
                  <a:pt x="273" y="1184"/>
                </a:lnTo>
                <a:lnTo>
                  <a:pt x="272" y="1184"/>
                </a:lnTo>
                <a:lnTo>
                  <a:pt x="271" y="1184"/>
                </a:lnTo>
                <a:lnTo>
                  <a:pt x="265" y="1181"/>
                </a:lnTo>
                <a:lnTo>
                  <a:pt x="262" y="1180"/>
                </a:lnTo>
                <a:lnTo>
                  <a:pt x="261" y="1180"/>
                </a:lnTo>
                <a:lnTo>
                  <a:pt x="257" y="1178"/>
                </a:lnTo>
                <a:lnTo>
                  <a:pt x="256" y="1177"/>
                </a:lnTo>
                <a:lnTo>
                  <a:pt x="252" y="1176"/>
                </a:lnTo>
                <a:lnTo>
                  <a:pt x="249" y="1176"/>
                </a:lnTo>
                <a:lnTo>
                  <a:pt x="249" y="1175"/>
                </a:lnTo>
                <a:lnTo>
                  <a:pt x="248" y="1175"/>
                </a:lnTo>
                <a:lnTo>
                  <a:pt x="247" y="1175"/>
                </a:lnTo>
                <a:lnTo>
                  <a:pt x="248" y="1174"/>
                </a:lnTo>
                <a:lnTo>
                  <a:pt x="247" y="1174"/>
                </a:lnTo>
                <a:lnTo>
                  <a:pt x="246" y="1173"/>
                </a:lnTo>
                <a:lnTo>
                  <a:pt x="245" y="1173"/>
                </a:lnTo>
                <a:lnTo>
                  <a:pt x="244" y="1173"/>
                </a:lnTo>
                <a:lnTo>
                  <a:pt x="242" y="1172"/>
                </a:lnTo>
                <a:lnTo>
                  <a:pt x="241" y="1172"/>
                </a:lnTo>
                <a:lnTo>
                  <a:pt x="240" y="1171"/>
                </a:lnTo>
                <a:lnTo>
                  <a:pt x="239" y="1171"/>
                </a:lnTo>
                <a:lnTo>
                  <a:pt x="238" y="1171"/>
                </a:lnTo>
                <a:lnTo>
                  <a:pt x="237" y="1171"/>
                </a:lnTo>
                <a:lnTo>
                  <a:pt x="237" y="1169"/>
                </a:lnTo>
                <a:lnTo>
                  <a:pt x="236" y="1169"/>
                </a:lnTo>
                <a:lnTo>
                  <a:pt x="235" y="1169"/>
                </a:lnTo>
                <a:lnTo>
                  <a:pt x="233" y="1168"/>
                </a:lnTo>
                <a:lnTo>
                  <a:pt x="232" y="1168"/>
                </a:lnTo>
                <a:lnTo>
                  <a:pt x="231" y="1168"/>
                </a:lnTo>
                <a:lnTo>
                  <a:pt x="231" y="1167"/>
                </a:lnTo>
                <a:lnTo>
                  <a:pt x="230" y="1167"/>
                </a:lnTo>
                <a:lnTo>
                  <a:pt x="229" y="1167"/>
                </a:lnTo>
                <a:lnTo>
                  <a:pt x="228" y="1166"/>
                </a:lnTo>
                <a:lnTo>
                  <a:pt x="227" y="1166"/>
                </a:lnTo>
                <a:lnTo>
                  <a:pt x="225" y="1166"/>
                </a:lnTo>
                <a:lnTo>
                  <a:pt x="224" y="1165"/>
                </a:lnTo>
                <a:lnTo>
                  <a:pt x="223" y="1165"/>
                </a:lnTo>
                <a:lnTo>
                  <a:pt x="222" y="1164"/>
                </a:lnTo>
                <a:lnTo>
                  <a:pt x="221" y="1164"/>
                </a:lnTo>
                <a:lnTo>
                  <a:pt x="220" y="1164"/>
                </a:lnTo>
                <a:lnTo>
                  <a:pt x="219" y="1163"/>
                </a:lnTo>
                <a:lnTo>
                  <a:pt x="218" y="1163"/>
                </a:lnTo>
                <a:lnTo>
                  <a:pt x="216" y="1163"/>
                </a:lnTo>
                <a:lnTo>
                  <a:pt x="215" y="1161"/>
                </a:lnTo>
                <a:lnTo>
                  <a:pt x="213" y="1161"/>
                </a:lnTo>
                <a:lnTo>
                  <a:pt x="212" y="1160"/>
                </a:lnTo>
                <a:lnTo>
                  <a:pt x="211" y="1160"/>
                </a:lnTo>
                <a:lnTo>
                  <a:pt x="210" y="1160"/>
                </a:lnTo>
                <a:lnTo>
                  <a:pt x="210" y="1159"/>
                </a:lnTo>
                <a:lnTo>
                  <a:pt x="208" y="1159"/>
                </a:lnTo>
                <a:lnTo>
                  <a:pt x="207" y="1159"/>
                </a:lnTo>
                <a:lnTo>
                  <a:pt x="206" y="1159"/>
                </a:lnTo>
                <a:lnTo>
                  <a:pt x="206" y="1158"/>
                </a:lnTo>
                <a:lnTo>
                  <a:pt x="205" y="1158"/>
                </a:lnTo>
                <a:lnTo>
                  <a:pt x="204" y="1158"/>
                </a:lnTo>
                <a:lnTo>
                  <a:pt x="203" y="1158"/>
                </a:lnTo>
                <a:lnTo>
                  <a:pt x="203" y="1157"/>
                </a:lnTo>
                <a:lnTo>
                  <a:pt x="202" y="1157"/>
                </a:lnTo>
                <a:lnTo>
                  <a:pt x="201" y="1157"/>
                </a:lnTo>
                <a:lnTo>
                  <a:pt x="201" y="1156"/>
                </a:lnTo>
                <a:lnTo>
                  <a:pt x="199" y="1156"/>
                </a:lnTo>
                <a:lnTo>
                  <a:pt x="198" y="1156"/>
                </a:lnTo>
                <a:lnTo>
                  <a:pt x="197" y="1156"/>
                </a:lnTo>
                <a:lnTo>
                  <a:pt x="197" y="1155"/>
                </a:lnTo>
                <a:lnTo>
                  <a:pt x="196" y="1155"/>
                </a:lnTo>
                <a:lnTo>
                  <a:pt x="195" y="1155"/>
                </a:lnTo>
                <a:lnTo>
                  <a:pt x="194" y="1153"/>
                </a:lnTo>
                <a:lnTo>
                  <a:pt x="193" y="1153"/>
                </a:lnTo>
                <a:lnTo>
                  <a:pt x="191" y="1153"/>
                </a:lnTo>
                <a:lnTo>
                  <a:pt x="190" y="1152"/>
                </a:lnTo>
                <a:lnTo>
                  <a:pt x="189" y="1152"/>
                </a:lnTo>
                <a:lnTo>
                  <a:pt x="188" y="1152"/>
                </a:lnTo>
                <a:lnTo>
                  <a:pt x="188" y="1151"/>
                </a:lnTo>
                <a:lnTo>
                  <a:pt x="187" y="1151"/>
                </a:lnTo>
                <a:lnTo>
                  <a:pt x="186" y="1151"/>
                </a:lnTo>
                <a:lnTo>
                  <a:pt x="185" y="1151"/>
                </a:lnTo>
                <a:lnTo>
                  <a:pt x="184" y="1151"/>
                </a:lnTo>
                <a:lnTo>
                  <a:pt x="182" y="1150"/>
                </a:lnTo>
                <a:lnTo>
                  <a:pt x="181" y="1150"/>
                </a:lnTo>
                <a:lnTo>
                  <a:pt x="180" y="1149"/>
                </a:lnTo>
                <a:lnTo>
                  <a:pt x="179" y="1149"/>
                </a:lnTo>
                <a:lnTo>
                  <a:pt x="178" y="1148"/>
                </a:lnTo>
                <a:lnTo>
                  <a:pt x="177" y="1148"/>
                </a:lnTo>
                <a:lnTo>
                  <a:pt x="176" y="1148"/>
                </a:lnTo>
                <a:lnTo>
                  <a:pt x="174" y="1148"/>
                </a:lnTo>
                <a:lnTo>
                  <a:pt x="173" y="1148"/>
                </a:lnTo>
                <a:lnTo>
                  <a:pt x="172" y="1148"/>
                </a:lnTo>
                <a:lnTo>
                  <a:pt x="170" y="1148"/>
                </a:lnTo>
                <a:lnTo>
                  <a:pt x="169" y="1148"/>
                </a:lnTo>
                <a:lnTo>
                  <a:pt x="168" y="1148"/>
                </a:lnTo>
                <a:lnTo>
                  <a:pt x="166" y="1148"/>
                </a:lnTo>
                <a:lnTo>
                  <a:pt x="165" y="1148"/>
                </a:lnTo>
                <a:lnTo>
                  <a:pt x="161" y="1149"/>
                </a:lnTo>
                <a:lnTo>
                  <a:pt x="160" y="1149"/>
                </a:lnTo>
                <a:lnTo>
                  <a:pt x="157" y="1148"/>
                </a:lnTo>
                <a:lnTo>
                  <a:pt x="156" y="1148"/>
                </a:lnTo>
                <a:lnTo>
                  <a:pt x="155" y="1148"/>
                </a:lnTo>
                <a:lnTo>
                  <a:pt x="154" y="1148"/>
                </a:lnTo>
                <a:lnTo>
                  <a:pt x="154" y="1147"/>
                </a:lnTo>
                <a:lnTo>
                  <a:pt x="153" y="1147"/>
                </a:lnTo>
                <a:lnTo>
                  <a:pt x="152" y="1147"/>
                </a:lnTo>
                <a:lnTo>
                  <a:pt x="151" y="1146"/>
                </a:lnTo>
                <a:lnTo>
                  <a:pt x="149" y="1144"/>
                </a:lnTo>
                <a:lnTo>
                  <a:pt x="148" y="1144"/>
                </a:lnTo>
                <a:lnTo>
                  <a:pt x="148" y="1143"/>
                </a:lnTo>
                <a:lnTo>
                  <a:pt x="147" y="1143"/>
                </a:lnTo>
                <a:lnTo>
                  <a:pt x="147" y="1142"/>
                </a:lnTo>
                <a:lnTo>
                  <a:pt x="146" y="1142"/>
                </a:lnTo>
                <a:lnTo>
                  <a:pt x="146" y="1141"/>
                </a:lnTo>
                <a:lnTo>
                  <a:pt x="145" y="1141"/>
                </a:lnTo>
                <a:lnTo>
                  <a:pt x="145" y="1140"/>
                </a:lnTo>
                <a:lnTo>
                  <a:pt x="144" y="1140"/>
                </a:lnTo>
                <a:lnTo>
                  <a:pt x="143" y="1139"/>
                </a:lnTo>
                <a:lnTo>
                  <a:pt x="142" y="1138"/>
                </a:lnTo>
                <a:lnTo>
                  <a:pt x="140" y="1138"/>
                </a:lnTo>
                <a:lnTo>
                  <a:pt x="140" y="1136"/>
                </a:lnTo>
                <a:lnTo>
                  <a:pt x="139" y="1135"/>
                </a:lnTo>
                <a:lnTo>
                  <a:pt x="138" y="1135"/>
                </a:lnTo>
                <a:lnTo>
                  <a:pt x="138" y="1134"/>
                </a:lnTo>
                <a:lnTo>
                  <a:pt x="137" y="1134"/>
                </a:lnTo>
                <a:lnTo>
                  <a:pt x="137" y="1133"/>
                </a:lnTo>
                <a:lnTo>
                  <a:pt x="136" y="1133"/>
                </a:lnTo>
                <a:lnTo>
                  <a:pt x="135" y="1133"/>
                </a:lnTo>
                <a:lnTo>
                  <a:pt x="135" y="1132"/>
                </a:lnTo>
                <a:lnTo>
                  <a:pt x="134" y="1132"/>
                </a:lnTo>
                <a:lnTo>
                  <a:pt x="134" y="1131"/>
                </a:lnTo>
                <a:lnTo>
                  <a:pt x="132" y="1131"/>
                </a:lnTo>
                <a:lnTo>
                  <a:pt x="131" y="1130"/>
                </a:lnTo>
                <a:lnTo>
                  <a:pt x="130" y="1130"/>
                </a:lnTo>
                <a:lnTo>
                  <a:pt x="129" y="1129"/>
                </a:lnTo>
                <a:lnTo>
                  <a:pt x="128" y="1127"/>
                </a:lnTo>
                <a:lnTo>
                  <a:pt x="127" y="1127"/>
                </a:lnTo>
                <a:lnTo>
                  <a:pt x="126" y="1127"/>
                </a:lnTo>
                <a:lnTo>
                  <a:pt x="126" y="1126"/>
                </a:lnTo>
                <a:lnTo>
                  <a:pt x="125" y="1126"/>
                </a:lnTo>
                <a:lnTo>
                  <a:pt x="123" y="1126"/>
                </a:lnTo>
                <a:lnTo>
                  <a:pt x="122" y="1125"/>
                </a:lnTo>
                <a:lnTo>
                  <a:pt x="121" y="1125"/>
                </a:lnTo>
                <a:lnTo>
                  <a:pt x="120" y="1125"/>
                </a:lnTo>
                <a:lnTo>
                  <a:pt x="120" y="1124"/>
                </a:lnTo>
                <a:lnTo>
                  <a:pt x="119" y="1124"/>
                </a:lnTo>
                <a:lnTo>
                  <a:pt x="118" y="1124"/>
                </a:lnTo>
                <a:lnTo>
                  <a:pt x="117" y="1123"/>
                </a:lnTo>
                <a:lnTo>
                  <a:pt x="115" y="1123"/>
                </a:lnTo>
                <a:lnTo>
                  <a:pt x="114" y="1123"/>
                </a:lnTo>
                <a:lnTo>
                  <a:pt x="113" y="1123"/>
                </a:lnTo>
                <a:lnTo>
                  <a:pt x="112" y="1123"/>
                </a:lnTo>
                <a:lnTo>
                  <a:pt x="111" y="1122"/>
                </a:lnTo>
                <a:lnTo>
                  <a:pt x="110" y="1122"/>
                </a:lnTo>
                <a:lnTo>
                  <a:pt x="109" y="1122"/>
                </a:lnTo>
                <a:lnTo>
                  <a:pt x="109" y="1121"/>
                </a:lnTo>
                <a:lnTo>
                  <a:pt x="108" y="1121"/>
                </a:lnTo>
                <a:lnTo>
                  <a:pt x="106" y="1121"/>
                </a:lnTo>
                <a:lnTo>
                  <a:pt x="105" y="1121"/>
                </a:lnTo>
                <a:lnTo>
                  <a:pt x="105" y="1119"/>
                </a:lnTo>
                <a:lnTo>
                  <a:pt x="104" y="1119"/>
                </a:lnTo>
                <a:lnTo>
                  <a:pt x="103" y="1119"/>
                </a:lnTo>
                <a:lnTo>
                  <a:pt x="103" y="1118"/>
                </a:lnTo>
                <a:lnTo>
                  <a:pt x="102" y="1118"/>
                </a:lnTo>
                <a:lnTo>
                  <a:pt x="101" y="1118"/>
                </a:lnTo>
                <a:lnTo>
                  <a:pt x="101" y="1117"/>
                </a:lnTo>
                <a:lnTo>
                  <a:pt x="100" y="1117"/>
                </a:lnTo>
                <a:lnTo>
                  <a:pt x="98" y="1117"/>
                </a:lnTo>
                <a:lnTo>
                  <a:pt x="97" y="1116"/>
                </a:lnTo>
                <a:lnTo>
                  <a:pt x="96" y="1116"/>
                </a:lnTo>
                <a:lnTo>
                  <a:pt x="95" y="1116"/>
                </a:lnTo>
                <a:lnTo>
                  <a:pt x="94" y="1115"/>
                </a:lnTo>
                <a:lnTo>
                  <a:pt x="93" y="1115"/>
                </a:lnTo>
                <a:lnTo>
                  <a:pt x="92" y="1115"/>
                </a:lnTo>
                <a:lnTo>
                  <a:pt x="92" y="1114"/>
                </a:lnTo>
                <a:lnTo>
                  <a:pt x="91" y="1113"/>
                </a:lnTo>
                <a:lnTo>
                  <a:pt x="88" y="1112"/>
                </a:lnTo>
                <a:lnTo>
                  <a:pt x="84" y="1110"/>
                </a:lnTo>
                <a:lnTo>
                  <a:pt x="80" y="1109"/>
                </a:lnTo>
                <a:lnTo>
                  <a:pt x="79" y="1109"/>
                </a:lnTo>
                <a:lnTo>
                  <a:pt x="73" y="1107"/>
                </a:lnTo>
                <a:lnTo>
                  <a:pt x="71" y="1106"/>
                </a:lnTo>
                <a:lnTo>
                  <a:pt x="66" y="1104"/>
                </a:lnTo>
                <a:lnTo>
                  <a:pt x="63" y="1102"/>
                </a:lnTo>
                <a:lnTo>
                  <a:pt x="0" y="1077"/>
                </a:lnTo>
                <a:lnTo>
                  <a:pt x="1" y="1073"/>
                </a:lnTo>
                <a:lnTo>
                  <a:pt x="2" y="1068"/>
                </a:lnTo>
                <a:lnTo>
                  <a:pt x="2" y="1067"/>
                </a:lnTo>
                <a:lnTo>
                  <a:pt x="1" y="1066"/>
                </a:lnTo>
                <a:lnTo>
                  <a:pt x="2" y="1064"/>
                </a:lnTo>
                <a:lnTo>
                  <a:pt x="2" y="1063"/>
                </a:lnTo>
                <a:lnTo>
                  <a:pt x="2" y="1060"/>
                </a:lnTo>
                <a:lnTo>
                  <a:pt x="2" y="1059"/>
                </a:lnTo>
                <a:lnTo>
                  <a:pt x="1" y="1059"/>
                </a:lnTo>
                <a:lnTo>
                  <a:pt x="2" y="1057"/>
                </a:lnTo>
                <a:lnTo>
                  <a:pt x="2" y="1056"/>
                </a:lnTo>
                <a:lnTo>
                  <a:pt x="2" y="1055"/>
                </a:lnTo>
                <a:lnTo>
                  <a:pt x="2" y="1054"/>
                </a:lnTo>
                <a:lnTo>
                  <a:pt x="2" y="1049"/>
                </a:lnTo>
                <a:lnTo>
                  <a:pt x="2" y="1048"/>
                </a:lnTo>
                <a:lnTo>
                  <a:pt x="2" y="1046"/>
                </a:lnTo>
                <a:lnTo>
                  <a:pt x="2" y="1042"/>
                </a:lnTo>
                <a:lnTo>
                  <a:pt x="2" y="1038"/>
                </a:lnTo>
                <a:lnTo>
                  <a:pt x="3" y="1029"/>
                </a:lnTo>
                <a:lnTo>
                  <a:pt x="3" y="1028"/>
                </a:lnTo>
                <a:lnTo>
                  <a:pt x="3" y="1026"/>
                </a:lnTo>
                <a:lnTo>
                  <a:pt x="3" y="1025"/>
                </a:lnTo>
                <a:lnTo>
                  <a:pt x="3" y="1024"/>
                </a:lnTo>
                <a:lnTo>
                  <a:pt x="3" y="1023"/>
                </a:lnTo>
                <a:lnTo>
                  <a:pt x="3" y="1022"/>
                </a:lnTo>
                <a:lnTo>
                  <a:pt x="3" y="1020"/>
                </a:lnTo>
                <a:lnTo>
                  <a:pt x="3" y="1018"/>
                </a:lnTo>
                <a:lnTo>
                  <a:pt x="3" y="1017"/>
                </a:lnTo>
                <a:lnTo>
                  <a:pt x="3" y="1016"/>
                </a:lnTo>
                <a:lnTo>
                  <a:pt x="3" y="1015"/>
                </a:lnTo>
                <a:lnTo>
                  <a:pt x="4" y="1012"/>
                </a:lnTo>
                <a:lnTo>
                  <a:pt x="4" y="1011"/>
                </a:lnTo>
                <a:lnTo>
                  <a:pt x="4" y="1009"/>
                </a:lnTo>
                <a:lnTo>
                  <a:pt x="5" y="1009"/>
                </a:lnTo>
                <a:lnTo>
                  <a:pt x="5" y="1008"/>
                </a:lnTo>
                <a:lnTo>
                  <a:pt x="7" y="1007"/>
                </a:lnTo>
                <a:lnTo>
                  <a:pt x="8" y="1006"/>
                </a:lnTo>
                <a:lnTo>
                  <a:pt x="10" y="1004"/>
                </a:lnTo>
                <a:lnTo>
                  <a:pt x="11" y="1003"/>
                </a:lnTo>
                <a:lnTo>
                  <a:pt x="13" y="1001"/>
                </a:lnTo>
                <a:lnTo>
                  <a:pt x="15" y="1000"/>
                </a:lnTo>
                <a:lnTo>
                  <a:pt x="16" y="999"/>
                </a:lnTo>
                <a:lnTo>
                  <a:pt x="18" y="998"/>
                </a:lnTo>
                <a:lnTo>
                  <a:pt x="18" y="997"/>
                </a:lnTo>
                <a:lnTo>
                  <a:pt x="20" y="996"/>
                </a:lnTo>
                <a:lnTo>
                  <a:pt x="21" y="994"/>
                </a:lnTo>
                <a:lnTo>
                  <a:pt x="25" y="990"/>
                </a:lnTo>
                <a:lnTo>
                  <a:pt x="27" y="984"/>
                </a:lnTo>
                <a:lnTo>
                  <a:pt x="28" y="982"/>
                </a:lnTo>
                <a:lnTo>
                  <a:pt x="29" y="981"/>
                </a:lnTo>
                <a:lnTo>
                  <a:pt x="29" y="980"/>
                </a:lnTo>
                <a:lnTo>
                  <a:pt x="30" y="979"/>
                </a:lnTo>
                <a:lnTo>
                  <a:pt x="30" y="978"/>
                </a:lnTo>
                <a:lnTo>
                  <a:pt x="32" y="978"/>
                </a:lnTo>
                <a:lnTo>
                  <a:pt x="32" y="976"/>
                </a:lnTo>
                <a:lnTo>
                  <a:pt x="32" y="975"/>
                </a:lnTo>
                <a:lnTo>
                  <a:pt x="33" y="974"/>
                </a:lnTo>
                <a:lnTo>
                  <a:pt x="33" y="973"/>
                </a:lnTo>
                <a:lnTo>
                  <a:pt x="33" y="972"/>
                </a:lnTo>
                <a:lnTo>
                  <a:pt x="33" y="971"/>
                </a:lnTo>
                <a:lnTo>
                  <a:pt x="33" y="970"/>
                </a:lnTo>
                <a:lnTo>
                  <a:pt x="34" y="969"/>
                </a:lnTo>
                <a:lnTo>
                  <a:pt x="34" y="967"/>
                </a:lnTo>
                <a:lnTo>
                  <a:pt x="34" y="966"/>
                </a:lnTo>
                <a:lnTo>
                  <a:pt x="33" y="966"/>
                </a:lnTo>
                <a:lnTo>
                  <a:pt x="33" y="965"/>
                </a:lnTo>
                <a:lnTo>
                  <a:pt x="33" y="964"/>
                </a:lnTo>
                <a:lnTo>
                  <a:pt x="33" y="962"/>
                </a:lnTo>
                <a:lnTo>
                  <a:pt x="33" y="961"/>
                </a:lnTo>
                <a:lnTo>
                  <a:pt x="32" y="961"/>
                </a:lnTo>
                <a:lnTo>
                  <a:pt x="33" y="962"/>
                </a:lnTo>
                <a:lnTo>
                  <a:pt x="34" y="962"/>
                </a:lnTo>
                <a:lnTo>
                  <a:pt x="34" y="961"/>
                </a:lnTo>
                <a:lnTo>
                  <a:pt x="35" y="956"/>
                </a:lnTo>
                <a:lnTo>
                  <a:pt x="34" y="955"/>
                </a:lnTo>
                <a:lnTo>
                  <a:pt x="35" y="955"/>
                </a:lnTo>
                <a:lnTo>
                  <a:pt x="35" y="956"/>
                </a:lnTo>
                <a:lnTo>
                  <a:pt x="36" y="956"/>
                </a:lnTo>
                <a:lnTo>
                  <a:pt x="37" y="957"/>
                </a:lnTo>
                <a:lnTo>
                  <a:pt x="38" y="958"/>
                </a:lnTo>
                <a:lnTo>
                  <a:pt x="41" y="956"/>
                </a:lnTo>
                <a:lnTo>
                  <a:pt x="42" y="956"/>
                </a:lnTo>
                <a:lnTo>
                  <a:pt x="42" y="955"/>
                </a:lnTo>
                <a:lnTo>
                  <a:pt x="43" y="955"/>
                </a:lnTo>
                <a:lnTo>
                  <a:pt x="44" y="955"/>
                </a:lnTo>
                <a:lnTo>
                  <a:pt x="45" y="955"/>
                </a:lnTo>
                <a:lnTo>
                  <a:pt x="45" y="954"/>
                </a:lnTo>
                <a:lnTo>
                  <a:pt x="45" y="955"/>
                </a:lnTo>
                <a:lnTo>
                  <a:pt x="45" y="957"/>
                </a:lnTo>
                <a:lnTo>
                  <a:pt x="45" y="958"/>
                </a:lnTo>
                <a:lnTo>
                  <a:pt x="45" y="961"/>
                </a:lnTo>
                <a:lnTo>
                  <a:pt x="46" y="961"/>
                </a:lnTo>
                <a:lnTo>
                  <a:pt x="47" y="961"/>
                </a:lnTo>
                <a:lnTo>
                  <a:pt x="49" y="961"/>
                </a:lnTo>
                <a:lnTo>
                  <a:pt x="49" y="963"/>
                </a:lnTo>
                <a:lnTo>
                  <a:pt x="49" y="965"/>
                </a:lnTo>
                <a:lnTo>
                  <a:pt x="49" y="966"/>
                </a:lnTo>
                <a:lnTo>
                  <a:pt x="49" y="967"/>
                </a:lnTo>
                <a:lnTo>
                  <a:pt x="50" y="967"/>
                </a:lnTo>
                <a:lnTo>
                  <a:pt x="52" y="967"/>
                </a:lnTo>
                <a:lnTo>
                  <a:pt x="53" y="969"/>
                </a:lnTo>
                <a:lnTo>
                  <a:pt x="54" y="969"/>
                </a:lnTo>
                <a:lnTo>
                  <a:pt x="55" y="969"/>
                </a:lnTo>
                <a:lnTo>
                  <a:pt x="54" y="970"/>
                </a:lnTo>
                <a:lnTo>
                  <a:pt x="53" y="973"/>
                </a:lnTo>
                <a:lnTo>
                  <a:pt x="54" y="973"/>
                </a:lnTo>
                <a:lnTo>
                  <a:pt x="56" y="974"/>
                </a:lnTo>
                <a:lnTo>
                  <a:pt x="58" y="975"/>
                </a:lnTo>
                <a:lnTo>
                  <a:pt x="59" y="976"/>
                </a:lnTo>
                <a:lnTo>
                  <a:pt x="60" y="975"/>
                </a:lnTo>
                <a:lnTo>
                  <a:pt x="60" y="974"/>
                </a:lnTo>
                <a:lnTo>
                  <a:pt x="60" y="973"/>
                </a:lnTo>
                <a:lnTo>
                  <a:pt x="61" y="972"/>
                </a:lnTo>
                <a:lnTo>
                  <a:pt x="62" y="972"/>
                </a:lnTo>
                <a:lnTo>
                  <a:pt x="63" y="971"/>
                </a:lnTo>
                <a:lnTo>
                  <a:pt x="63" y="970"/>
                </a:lnTo>
                <a:lnTo>
                  <a:pt x="64" y="969"/>
                </a:lnTo>
                <a:lnTo>
                  <a:pt x="64" y="967"/>
                </a:lnTo>
                <a:lnTo>
                  <a:pt x="66" y="967"/>
                </a:lnTo>
                <a:lnTo>
                  <a:pt x="68" y="967"/>
                </a:lnTo>
                <a:lnTo>
                  <a:pt x="68" y="969"/>
                </a:lnTo>
                <a:lnTo>
                  <a:pt x="69" y="969"/>
                </a:lnTo>
                <a:lnTo>
                  <a:pt x="71" y="969"/>
                </a:lnTo>
                <a:lnTo>
                  <a:pt x="72" y="970"/>
                </a:lnTo>
                <a:lnTo>
                  <a:pt x="73" y="970"/>
                </a:lnTo>
                <a:lnTo>
                  <a:pt x="76" y="970"/>
                </a:lnTo>
                <a:lnTo>
                  <a:pt x="77" y="971"/>
                </a:lnTo>
                <a:lnTo>
                  <a:pt x="78" y="971"/>
                </a:lnTo>
                <a:lnTo>
                  <a:pt x="78" y="972"/>
                </a:lnTo>
                <a:lnTo>
                  <a:pt x="78" y="973"/>
                </a:lnTo>
                <a:lnTo>
                  <a:pt x="78" y="975"/>
                </a:lnTo>
                <a:lnTo>
                  <a:pt x="78" y="979"/>
                </a:lnTo>
                <a:lnTo>
                  <a:pt x="79" y="979"/>
                </a:lnTo>
                <a:lnTo>
                  <a:pt x="81" y="980"/>
                </a:lnTo>
                <a:lnTo>
                  <a:pt x="84" y="981"/>
                </a:lnTo>
                <a:lnTo>
                  <a:pt x="86" y="981"/>
                </a:lnTo>
                <a:lnTo>
                  <a:pt x="87" y="981"/>
                </a:lnTo>
                <a:lnTo>
                  <a:pt x="88" y="982"/>
                </a:lnTo>
                <a:lnTo>
                  <a:pt x="89" y="982"/>
                </a:lnTo>
                <a:lnTo>
                  <a:pt x="91" y="982"/>
                </a:lnTo>
                <a:lnTo>
                  <a:pt x="92" y="983"/>
                </a:lnTo>
                <a:lnTo>
                  <a:pt x="93" y="983"/>
                </a:lnTo>
                <a:lnTo>
                  <a:pt x="92" y="984"/>
                </a:lnTo>
                <a:lnTo>
                  <a:pt x="92" y="986"/>
                </a:lnTo>
                <a:lnTo>
                  <a:pt x="91" y="988"/>
                </a:lnTo>
                <a:lnTo>
                  <a:pt x="91" y="989"/>
                </a:lnTo>
                <a:lnTo>
                  <a:pt x="93" y="991"/>
                </a:lnTo>
                <a:lnTo>
                  <a:pt x="94" y="991"/>
                </a:lnTo>
                <a:lnTo>
                  <a:pt x="95" y="992"/>
                </a:lnTo>
                <a:lnTo>
                  <a:pt x="96" y="994"/>
                </a:lnTo>
                <a:lnTo>
                  <a:pt x="97" y="994"/>
                </a:lnTo>
                <a:lnTo>
                  <a:pt x="98" y="995"/>
                </a:lnTo>
                <a:lnTo>
                  <a:pt x="98" y="996"/>
                </a:lnTo>
                <a:lnTo>
                  <a:pt x="98" y="997"/>
                </a:lnTo>
                <a:lnTo>
                  <a:pt x="100" y="997"/>
                </a:lnTo>
                <a:lnTo>
                  <a:pt x="100" y="999"/>
                </a:lnTo>
                <a:lnTo>
                  <a:pt x="100" y="1000"/>
                </a:lnTo>
                <a:lnTo>
                  <a:pt x="102" y="1000"/>
                </a:lnTo>
                <a:lnTo>
                  <a:pt x="104" y="1000"/>
                </a:lnTo>
                <a:lnTo>
                  <a:pt x="103" y="1001"/>
                </a:lnTo>
                <a:lnTo>
                  <a:pt x="102" y="1003"/>
                </a:lnTo>
                <a:lnTo>
                  <a:pt x="100" y="1005"/>
                </a:lnTo>
                <a:lnTo>
                  <a:pt x="100" y="1006"/>
                </a:lnTo>
                <a:lnTo>
                  <a:pt x="101" y="1007"/>
                </a:lnTo>
                <a:lnTo>
                  <a:pt x="102" y="1008"/>
                </a:lnTo>
                <a:lnTo>
                  <a:pt x="103" y="1008"/>
                </a:lnTo>
                <a:lnTo>
                  <a:pt x="104" y="1007"/>
                </a:lnTo>
                <a:lnTo>
                  <a:pt x="105" y="1007"/>
                </a:lnTo>
                <a:lnTo>
                  <a:pt x="106" y="1007"/>
                </a:lnTo>
                <a:lnTo>
                  <a:pt x="108" y="1007"/>
                </a:lnTo>
                <a:lnTo>
                  <a:pt x="109" y="1007"/>
                </a:lnTo>
                <a:lnTo>
                  <a:pt x="110" y="1007"/>
                </a:lnTo>
                <a:lnTo>
                  <a:pt x="112" y="1007"/>
                </a:lnTo>
                <a:lnTo>
                  <a:pt x="113" y="1007"/>
                </a:lnTo>
                <a:lnTo>
                  <a:pt x="114" y="1007"/>
                </a:lnTo>
                <a:lnTo>
                  <a:pt x="115" y="1007"/>
                </a:lnTo>
                <a:lnTo>
                  <a:pt x="117" y="1007"/>
                </a:lnTo>
                <a:lnTo>
                  <a:pt x="118" y="1007"/>
                </a:lnTo>
                <a:lnTo>
                  <a:pt x="119" y="1007"/>
                </a:lnTo>
                <a:lnTo>
                  <a:pt x="120" y="1007"/>
                </a:lnTo>
                <a:lnTo>
                  <a:pt x="122" y="1007"/>
                </a:lnTo>
                <a:lnTo>
                  <a:pt x="123" y="1008"/>
                </a:lnTo>
                <a:lnTo>
                  <a:pt x="125" y="1008"/>
                </a:lnTo>
                <a:lnTo>
                  <a:pt x="131" y="1008"/>
                </a:lnTo>
                <a:lnTo>
                  <a:pt x="130" y="1009"/>
                </a:lnTo>
                <a:lnTo>
                  <a:pt x="129" y="1012"/>
                </a:lnTo>
                <a:lnTo>
                  <a:pt x="138" y="1020"/>
                </a:lnTo>
                <a:lnTo>
                  <a:pt x="137" y="1022"/>
                </a:lnTo>
                <a:lnTo>
                  <a:pt x="136" y="1026"/>
                </a:lnTo>
                <a:lnTo>
                  <a:pt x="140" y="1028"/>
                </a:lnTo>
                <a:lnTo>
                  <a:pt x="140" y="1031"/>
                </a:lnTo>
                <a:lnTo>
                  <a:pt x="144" y="1031"/>
                </a:lnTo>
                <a:lnTo>
                  <a:pt x="147" y="1031"/>
                </a:lnTo>
                <a:lnTo>
                  <a:pt x="147" y="1040"/>
                </a:lnTo>
                <a:lnTo>
                  <a:pt x="149" y="1041"/>
                </a:lnTo>
                <a:lnTo>
                  <a:pt x="149" y="1030"/>
                </a:lnTo>
                <a:lnTo>
                  <a:pt x="152" y="1030"/>
                </a:lnTo>
                <a:lnTo>
                  <a:pt x="152" y="1032"/>
                </a:lnTo>
                <a:lnTo>
                  <a:pt x="152" y="1033"/>
                </a:lnTo>
                <a:lnTo>
                  <a:pt x="152" y="1035"/>
                </a:lnTo>
                <a:lnTo>
                  <a:pt x="152" y="1037"/>
                </a:lnTo>
                <a:lnTo>
                  <a:pt x="152" y="1039"/>
                </a:lnTo>
                <a:lnTo>
                  <a:pt x="152" y="1041"/>
                </a:lnTo>
                <a:lnTo>
                  <a:pt x="152" y="1042"/>
                </a:lnTo>
                <a:lnTo>
                  <a:pt x="153" y="1042"/>
                </a:lnTo>
                <a:lnTo>
                  <a:pt x="154" y="1042"/>
                </a:lnTo>
                <a:lnTo>
                  <a:pt x="155" y="1042"/>
                </a:lnTo>
                <a:lnTo>
                  <a:pt x="155" y="1043"/>
                </a:lnTo>
                <a:lnTo>
                  <a:pt x="156" y="1043"/>
                </a:lnTo>
                <a:lnTo>
                  <a:pt x="157" y="1043"/>
                </a:lnTo>
                <a:lnTo>
                  <a:pt x="159" y="1043"/>
                </a:lnTo>
                <a:lnTo>
                  <a:pt x="160" y="1043"/>
                </a:lnTo>
                <a:lnTo>
                  <a:pt x="163" y="1043"/>
                </a:lnTo>
                <a:lnTo>
                  <a:pt x="163" y="1042"/>
                </a:lnTo>
                <a:lnTo>
                  <a:pt x="163" y="1041"/>
                </a:lnTo>
                <a:lnTo>
                  <a:pt x="163" y="1037"/>
                </a:lnTo>
                <a:lnTo>
                  <a:pt x="166" y="1034"/>
                </a:lnTo>
                <a:lnTo>
                  <a:pt x="174" y="1034"/>
                </a:lnTo>
                <a:lnTo>
                  <a:pt x="177" y="1037"/>
                </a:lnTo>
                <a:lnTo>
                  <a:pt x="179" y="1039"/>
                </a:lnTo>
                <a:lnTo>
                  <a:pt x="179" y="1040"/>
                </a:lnTo>
                <a:lnTo>
                  <a:pt x="191" y="1038"/>
                </a:lnTo>
                <a:lnTo>
                  <a:pt x="193" y="1038"/>
                </a:lnTo>
                <a:lnTo>
                  <a:pt x="194" y="1038"/>
                </a:lnTo>
                <a:lnTo>
                  <a:pt x="194" y="1037"/>
                </a:lnTo>
                <a:lnTo>
                  <a:pt x="195" y="1037"/>
                </a:lnTo>
                <a:lnTo>
                  <a:pt x="196" y="1037"/>
                </a:lnTo>
                <a:lnTo>
                  <a:pt x="197" y="1037"/>
                </a:lnTo>
                <a:lnTo>
                  <a:pt x="197" y="1035"/>
                </a:lnTo>
                <a:lnTo>
                  <a:pt x="198" y="1035"/>
                </a:lnTo>
                <a:lnTo>
                  <a:pt x="199" y="1035"/>
                </a:lnTo>
                <a:lnTo>
                  <a:pt x="199" y="1034"/>
                </a:lnTo>
                <a:lnTo>
                  <a:pt x="201" y="1034"/>
                </a:lnTo>
                <a:lnTo>
                  <a:pt x="202" y="1033"/>
                </a:lnTo>
                <a:lnTo>
                  <a:pt x="202" y="1032"/>
                </a:lnTo>
                <a:lnTo>
                  <a:pt x="199" y="1022"/>
                </a:lnTo>
                <a:lnTo>
                  <a:pt x="204" y="1022"/>
                </a:lnTo>
                <a:lnTo>
                  <a:pt x="205" y="1022"/>
                </a:lnTo>
                <a:lnTo>
                  <a:pt x="205" y="1023"/>
                </a:lnTo>
                <a:lnTo>
                  <a:pt x="206" y="1022"/>
                </a:lnTo>
                <a:lnTo>
                  <a:pt x="208" y="1021"/>
                </a:lnTo>
                <a:lnTo>
                  <a:pt x="213" y="1018"/>
                </a:lnTo>
                <a:lnTo>
                  <a:pt x="213" y="1017"/>
                </a:lnTo>
                <a:lnTo>
                  <a:pt x="215" y="1017"/>
                </a:lnTo>
                <a:lnTo>
                  <a:pt x="218" y="1017"/>
                </a:lnTo>
                <a:lnTo>
                  <a:pt x="218" y="1015"/>
                </a:lnTo>
                <a:lnTo>
                  <a:pt x="214" y="1014"/>
                </a:lnTo>
                <a:lnTo>
                  <a:pt x="207" y="1012"/>
                </a:lnTo>
                <a:lnTo>
                  <a:pt x="205" y="1013"/>
                </a:lnTo>
                <a:lnTo>
                  <a:pt x="203" y="1004"/>
                </a:lnTo>
                <a:lnTo>
                  <a:pt x="202" y="995"/>
                </a:lnTo>
                <a:lnTo>
                  <a:pt x="201" y="989"/>
                </a:lnTo>
                <a:lnTo>
                  <a:pt x="199" y="988"/>
                </a:lnTo>
                <a:lnTo>
                  <a:pt x="199" y="987"/>
                </a:lnTo>
                <a:lnTo>
                  <a:pt x="199" y="986"/>
                </a:lnTo>
                <a:lnTo>
                  <a:pt x="199" y="984"/>
                </a:lnTo>
                <a:lnTo>
                  <a:pt x="199" y="983"/>
                </a:lnTo>
                <a:lnTo>
                  <a:pt x="213" y="983"/>
                </a:lnTo>
                <a:lnTo>
                  <a:pt x="213" y="986"/>
                </a:lnTo>
                <a:lnTo>
                  <a:pt x="219" y="986"/>
                </a:lnTo>
                <a:lnTo>
                  <a:pt x="219" y="980"/>
                </a:lnTo>
                <a:lnTo>
                  <a:pt x="213" y="980"/>
                </a:lnTo>
                <a:lnTo>
                  <a:pt x="213" y="981"/>
                </a:lnTo>
                <a:lnTo>
                  <a:pt x="210" y="981"/>
                </a:lnTo>
                <a:lnTo>
                  <a:pt x="208" y="978"/>
                </a:lnTo>
                <a:lnTo>
                  <a:pt x="199" y="978"/>
                </a:lnTo>
                <a:lnTo>
                  <a:pt x="199" y="976"/>
                </a:lnTo>
                <a:lnTo>
                  <a:pt x="199" y="974"/>
                </a:lnTo>
                <a:lnTo>
                  <a:pt x="208" y="975"/>
                </a:lnTo>
                <a:lnTo>
                  <a:pt x="210" y="971"/>
                </a:lnTo>
                <a:lnTo>
                  <a:pt x="210" y="966"/>
                </a:lnTo>
                <a:lnTo>
                  <a:pt x="222" y="967"/>
                </a:lnTo>
                <a:lnTo>
                  <a:pt x="221" y="961"/>
                </a:lnTo>
                <a:lnTo>
                  <a:pt x="221" y="959"/>
                </a:lnTo>
                <a:lnTo>
                  <a:pt x="231" y="959"/>
                </a:lnTo>
                <a:lnTo>
                  <a:pt x="236" y="967"/>
                </a:lnTo>
                <a:lnTo>
                  <a:pt x="236" y="969"/>
                </a:lnTo>
                <a:lnTo>
                  <a:pt x="248" y="969"/>
                </a:lnTo>
                <a:lnTo>
                  <a:pt x="247" y="975"/>
                </a:lnTo>
                <a:lnTo>
                  <a:pt x="269" y="976"/>
                </a:lnTo>
                <a:lnTo>
                  <a:pt x="271" y="971"/>
                </a:lnTo>
                <a:lnTo>
                  <a:pt x="271" y="970"/>
                </a:lnTo>
                <a:lnTo>
                  <a:pt x="270" y="970"/>
                </a:lnTo>
                <a:lnTo>
                  <a:pt x="264" y="969"/>
                </a:lnTo>
                <a:lnTo>
                  <a:pt x="258" y="948"/>
                </a:lnTo>
                <a:lnTo>
                  <a:pt x="270" y="952"/>
                </a:lnTo>
                <a:lnTo>
                  <a:pt x="277" y="954"/>
                </a:lnTo>
                <a:lnTo>
                  <a:pt x="279" y="954"/>
                </a:lnTo>
                <a:lnTo>
                  <a:pt x="280" y="954"/>
                </a:lnTo>
                <a:lnTo>
                  <a:pt x="281" y="952"/>
                </a:lnTo>
                <a:lnTo>
                  <a:pt x="284" y="947"/>
                </a:lnTo>
                <a:lnTo>
                  <a:pt x="287" y="944"/>
                </a:lnTo>
                <a:lnTo>
                  <a:pt x="290" y="939"/>
                </a:lnTo>
                <a:lnTo>
                  <a:pt x="295" y="935"/>
                </a:lnTo>
                <a:lnTo>
                  <a:pt x="297" y="931"/>
                </a:lnTo>
                <a:lnTo>
                  <a:pt x="301" y="925"/>
                </a:lnTo>
                <a:lnTo>
                  <a:pt x="305" y="923"/>
                </a:lnTo>
                <a:lnTo>
                  <a:pt x="308" y="919"/>
                </a:lnTo>
                <a:lnTo>
                  <a:pt x="314" y="913"/>
                </a:lnTo>
                <a:lnTo>
                  <a:pt x="317" y="910"/>
                </a:lnTo>
                <a:lnTo>
                  <a:pt x="320" y="907"/>
                </a:lnTo>
                <a:lnTo>
                  <a:pt x="321" y="904"/>
                </a:lnTo>
                <a:lnTo>
                  <a:pt x="321" y="903"/>
                </a:lnTo>
                <a:lnTo>
                  <a:pt x="321" y="900"/>
                </a:lnTo>
                <a:lnTo>
                  <a:pt x="325" y="900"/>
                </a:lnTo>
                <a:lnTo>
                  <a:pt x="330" y="900"/>
                </a:lnTo>
                <a:lnTo>
                  <a:pt x="329" y="899"/>
                </a:lnTo>
                <a:lnTo>
                  <a:pt x="331" y="898"/>
                </a:lnTo>
                <a:lnTo>
                  <a:pt x="340" y="895"/>
                </a:lnTo>
                <a:lnTo>
                  <a:pt x="342" y="894"/>
                </a:lnTo>
                <a:lnTo>
                  <a:pt x="357" y="889"/>
                </a:lnTo>
                <a:lnTo>
                  <a:pt x="363" y="887"/>
                </a:lnTo>
                <a:lnTo>
                  <a:pt x="365" y="886"/>
                </a:lnTo>
                <a:lnTo>
                  <a:pt x="368" y="885"/>
                </a:lnTo>
                <a:lnTo>
                  <a:pt x="377" y="881"/>
                </a:lnTo>
                <a:lnTo>
                  <a:pt x="382" y="879"/>
                </a:lnTo>
                <a:lnTo>
                  <a:pt x="384" y="879"/>
                </a:lnTo>
                <a:lnTo>
                  <a:pt x="388" y="877"/>
                </a:lnTo>
                <a:lnTo>
                  <a:pt x="391" y="874"/>
                </a:lnTo>
                <a:lnTo>
                  <a:pt x="393" y="873"/>
                </a:lnTo>
                <a:lnTo>
                  <a:pt x="393" y="872"/>
                </a:lnTo>
                <a:lnTo>
                  <a:pt x="394" y="871"/>
                </a:lnTo>
                <a:lnTo>
                  <a:pt x="396" y="870"/>
                </a:lnTo>
                <a:lnTo>
                  <a:pt x="397" y="868"/>
                </a:lnTo>
                <a:lnTo>
                  <a:pt x="398" y="864"/>
                </a:lnTo>
                <a:lnTo>
                  <a:pt x="399" y="862"/>
                </a:lnTo>
                <a:lnTo>
                  <a:pt x="399" y="860"/>
                </a:lnTo>
                <a:lnTo>
                  <a:pt x="400" y="857"/>
                </a:lnTo>
                <a:lnTo>
                  <a:pt x="401" y="856"/>
                </a:lnTo>
                <a:lnTo>
                  <a:pt x="401" y="854"/>
                </a:lnTo>
                <a:lnTo>
                  <a:pt x="402" y="853"/>
                </a:lnTo>
                <a:lnTo>
                  <a:pt x="404" y="852"/>
                </a:lnTo>
                <a:lnTo>
                  <a:pt x="405" y="849"/>
                </a:lnTo>
                <a:lnTo>
                  <a:pt x="406" y="848"/>
                </a:lnTo>
                <a:lnTo>
                  <a:pt x="407" y="847"/>
                </a:lnTo>
                <a:lnTo>
                  <a:pt x="408" y="846"/>
                </a:lnTo>
                <a:lnTo>
                  <a:pt x="409" y="845"/>
                </a:lnTo>
                <a:lnTo>
                  <a:pt x="411" y="844"/>
                </a:lnTo>
                <a:lnTo>
                  <a:pt x="413" y="843"/>
                </a:lnTo>
                <a:lnTo>
                  <a:pt x="414" y="841"/>
                </a:lnTo>
                <a:lnTo>
                  <a:pt x="415" y="841"/>
                </a:lnTo>
                <a:lnTo>
                  <a:pt x="417" y="840"/>
                </a:lnTo>
                <a:lnTo>
                  <a:pt x="430" y="837"/>
                </a:lnTo>
                <a:lnTo>
                  <a:pt x="431" y="837"/>
                </a:lnTo>
                <a:lnTo>
                  <a:pt x="432" y="837"/>
                </a:lnTo>
                <a:lnTo>
                  <a:pt x="434" y="836"/>
                </a:lnTo>
                <a:lnTo>
                  <a:pt x="436" y="835"/>
                </a:lnTo>
                <a:lnTo>
                  <a:pt x="436" y="834"/>
                </a:lnTo>
                <a:lnTo>
                  <a:pt x="423" y="810"/>
                </a:lnTo>
                <a:lnTo>
                  <a:pt x="423" y="811"/>
                </a:lnTo>
                <a:lnTo>
                  <a:pt x="443" y="811"/>
                </a:lnTo>
                <a:lnTo>
                  <a:pt x="444" y="811"/>
                </a:lnTo>
                <a:lnTo>
                  <a:pt x="445" y="811"/>
                </a:lnTo>
                <a:lnTo>
                  <a:pt x="451" y="812"/>
                </a:lnTo>
                <a:lnTo>
                  <a:pt x="461" y="812"/>
                </a:lnTo>
                <a:lnTo>
                  <a:pt x="457" y="818"/>
                </a:lnTo>
                <a:lnTo>
                  <a:pt x="456" y="820"/>
                </a:lnTo>
                <a:lnTo>
                  <a:pt x="455" y="820"/>
                </a:lnTo>
                <a:lnTo>
                  <a:pt x="453" y="822"/>
                </a:lnTo>
                <a:lnTo>
                  <a:pt x="453" y="823"/>
                </a:lnTo>
                <a:lnTo>
                  <a:pt x="453" y="824"/>
                </a:lnTo>
                <a:lnTo>
                  <a:pt x="464" y="857"/>
                </a:lnTo>
                <a:lnTo>
                  <a:pt x="468" y="859"/>
                </a:lnTo>
                <a:lnTo>
                  <a:pt x="475" y="859"/>
                </a:lnTo>
                <a:lnTo>
                  <a:pt x="483" y="859"/>
                </a:lnTo>
                <a:lnTo>
                  <a:pt x="492" y="860"/>
                </a:lnTo>
                <a:lnTo>
                  <a:pt x="497" y="860"/>
                </a:lnTo>
                <a:lnTo>
                  <a:pt x="502" y="860"/>
                </a:lnTo>
                <a:lnTo>
                  <a:pt x="507" y="860"/>
                </a:lnTo>
                <a:lnTo>
                  <a:pt x="511" y="861"/>
                </a:lnTo>
                <a:lnTo>
                  <a:pt x="512" y="861"/>
                </a:lnTo>
                <a:lnTo>
                  <a:pt x="514" y="861"/>
                </a:lnTo>
                <a:lnTo>
                  <a:pt x="515" y="861"/>
                </a:lnTo>
                <a:lnTo>
                  <a:pt x="516" y="861"/>
                </a:lnTo>
                <a:lnTo>
                  <a:pt x="517" y="861"/>
                </a:lnTo>
                <a:lnTo>
                  <a:pt x="518" y="861"/>
                </a:lnTo>
                <a:lnTo>
                  <a:pt x="519" y="861"/>
                </a:lnTo>
                <a:lnTo>
                  <a:pt x="520" y="861"/>
                </a:lnTo>
                <a:lnTo>
                  <a:pt x="521" y="862"/>
                </a:lnTo>
                <a:lnTo>
                  <a:pt x="523" y="862"/>
                </a:lnTo>
                <a:lnTo>
                  <a:pt x="524" y="862"/>
                </a:lnTo>
                <a:lnTo>
                  <a:pt x="527" y="863"/>
                </a:lnTo>
                <a:lnTo>
                  <a:pt x="528" y="864"/>
                </a:lnTo>
                <a:lnTo>
                  <a:pt x="531" y="864"/>
                </a:lnTo>
                <a:lnTo>
                  <a:pt x="532" y="864"/>
                </a:lnTo>
                <a:lnTo>
                  <a:pt x="533" y="864"/>
                </a:lnTo>
                <a:lnTo>
                  <a:pt x="534" y="865"/>
                </a:lnTo>
                <a:lnTo>
                  <a:pt x="535" y="865"/>
                </a:lnTo>
                <a:lnTo>
                  <a:pt x="536" y="865"/>
                </a:lnTo>
                <a:lnTo>
                  <a:pt x="537" y="865"/>
                </a:lnTo>
                <a:lnTo>
                  <a:pt x="538" y="865"/>
                </a:lnTo>
                <a:lnTo>
                  <a:pt x="540" y="865"/>
                </a:lnTo>
                <a:lnTo>
                  <a:pt x="541" y="866"/>
                </a:lnTo>
                <a:lnTo>
                  <a:pt x="542" y="866"/>
                </a:lnTo>
                <a:lnTo>
                  <a:pt x="543" y="866"/>
                </a:lnTo>
                <a:lnTo>
                  <a:pt x="544" y="866"/>
                </a:lnTo>
                <a:lnTo>
                  <a:pt x="546" y="866"/>
                </a:lnTo>
                <a:lnTo>
                  <a:pt x="548" y="866"/>
                </a:lnTo>
                <a:lnTo>
                  <a:pt x="548" y="868"/>
                </a:lnTo>
                <a:lnTo>
                  <a:pt x="549" y="868"/>
                </a:lnTo>
                <a:lnTo>
                  <a:pt x="550" y="868"/>
                </a:lnTo>
                <a:lnTo>
                  <a:pt x="551" y="868"/>
                </a:lnTo>
                <a:lnTo>
                  <a:pt x="551" y="869"/>
                </a:lnTo>
                <a:lnTo>
                  <a:pt x="552" y="869"/>
                </a:lnTo>
                <a:lnTo>
                  <a:pt x="553" y="870"/>
                </a:lnTo>
                <a:lnTo>
                  <a:pt x="554" y="871"/>
                </a:lnTo>
                <a:lnTo>
                  <a:pt x="555" y="872"/>
                </a:lnTo>
                <a:lnTo>
                  <a:pt x="555" y="873"/>
                </a:lnTo>
                <a:lnTo>
                  <a:pt x="557" y="873"/>
                </a:lnTo>
                <a:lnTo>
                  <a:pt x="557" y="874"/>
                </a:lnTo>
                <a:lnTo>
                  <a:pt x="557" y="876"/>
                </a:lnTo>
                <a:lnTo>
                  <a:pt x="558" y="877"/>
                </a:lnTo>
                <a:lnTo>
                  <a:pt x="558" y="879"/>
                </a:lnTo>
                <a:lnTo>
                  <a:pt x="558" y="880"/>
                </a:lnTo>
                <a:lnTo>
                  <a:pt x="560" y="883"/>
                </a:lnTo>
                <a:lnTo>
                  <a:pt x="559" y="886"/>
                </a:lnTo>
                <a:lnTo>
                  <a:pt x="557" y="889"/>
                </a:lnTo>
                <a:lnTo>
                  <a:pt x="545" y="888"/>
                </a:lnTo>
                <a:lnTo>
                  <a:pt x="542" y="888"/>
                </a:lnTo>
                <a:lnTo>
                  <a:pt x="540" y="888"/>
                </a:lnTo>
                <a:lnTo>
                  <a:pt x="534" y="888"/>
                </a:lnTo>
                <a:lnTo>
                  <a:pt x="529" y="888"/>
                </a:lnTo>
                <a:lnTo>
                  <a:pt x="529" y="890"/>
                </a:lnTo>
                <a:lnTo>
                  <a:pt x="532" y="907"/>
                </a:lnTo>
                <a:lnTo>
                  <a:pt x="523" y="921"/>
                </a:lnTo>
                <a:lnTo>
                  <a:pt x="516" y="932"/>
                </a:lnTo>
                <a:lnTo>
                  <a:pt x="515" y="933"/>
                </a:lnTo>
                <a:lnTo>
                  <a:pt x="512" y="937"/>
                </a:lnTo>
                <a:lnTo>
                  <a:pt x="511" y="939"/>
                </a:lnTo>
                <a:lnTo>
                  <a:pt x="510" y="940"/>
                </a:lnTo>
                <a:lnTo>
                  <a:pt x="510" y="941"/>
                </a:lnTo>
                <a:lnTo>
                  <a:pt x="509" y="942"/>
                </a:lnTo>
                <a:lnTo>
                  <a:pt x="508" y="944"/>
                </a:lnTo>
                <a:lnTo>
                  <a:pt x="507" y="945"/>
                </a:lnTo>
                <a:lnTo>
                  <a:pt x="499" y="953"/>
                </a:lnTo>
                <a:lnTo>
                  <a:pt x="494" y="956"/>
                </a:lnTo>
                <a:lnTo>
                  <a:pt x="493" y="957"/>
                </a:lnTo>
                <a:lnTo>
                  <a:pt x="490" y="961"/>
                </a:lnTo>
                <a:lnTo>
                  <a:pt x="489" y="962"/>
                </a:lnTo>
                <a:lnTo>
                  <a:pt x="486" y="964"/>
                </a:lnTo>
                <a:lnTo>
                  <a:pt x="485" y="965"/>
                </a:lnTo>
                <a:lnTo>
                  <a:pt x="484" y="966"/>
                </a:lnTo>
                <a:lnTo>
                  <a:pt x="484" y="969"/>
                </a:lnTo>
                <a:lnTo>
                  <a:pt x="484" y="971"/>
                </a:lnTo>
                <a:lnTo>
                  <a:pt x="484" y="974"/>
                </a:lnTo>
                <a:lnTo>
                  <a:pt x="485" y="974"/>
                </a:lnTo>
                <a:lnTo>
                  <a:pt x="485" y="975"/>
                </a:lnTo>
                <a:lnTo>
                  <a:pt x="485" y="976"/>
                </a:lnTo>
                <a:lnTo>
                  <a:pt x="485" y="978"/>
                </a:lnTo>
                <a:lnTo>
                  <a:pt x="485" y="979"/>
                </a:lnTo>
                <a:lnTo>
                  <a:pt x="485" y="980"/>
                </a:lnTo>
                <a:lnTo>
                  <a:pt x="484" y="980"/>
                </a:lnTo>
                <a:lnTo>
                  <a:pt x="484" y="981"/>
                </a:lnTo>
                <a:lnTo>
                  <a:pt x="484" y="982"/>
                </a:lnTo>
                <a:lnTo>
                  <a:pt x="481" y="986"/>
                </a:lnTo>
                <a:lnTo>
                  <a:pt x="481" y="987"/>
                </a:lnTo>
                <a:lnTo>
                  <a:pt x="480" y="987"/>
                </a:lnTo>
                <a:lnTo>
                  <a:pt x="480" y="988"/>
                </a:lnTo>
                <a:lnTo>
                  <a:pt x="478" y="989"/>
                </a:lnTo>
                <a:lnTo>
                  <a:pt x="478" y="990"/>
                </a:lnTo>
                <a:lnTo>
                  <a:pt x="477" y="990"/>
                </a:lnTo>
                <a:lnTo>
                  <a:pt x="477" y="991"/>
                </a:lnTo>
                <a:lnTo>
                  <a:pt x="476" y="991"/>
                </a:lnTo>
                <a:lnTo>
                  <a:pt x="476" y="992"/>
                </a:lnTo>
                <a:lnTo>
                  <a:pt x="475" y="992"/>
                </a:lnTo>
                <a:lnTo>
                  <a:pt x="475" y="994"/>
                </a:lnTo>
                <a:lnTo>
                  <a:pt x="474" y="994"/>
                </a:lnTo>
                <a:lnTo>
                  <a:pt x="473" y="994"/>
                </a:lnTo>
                <a:lnTo>
                  <a:pt x="473" y="995"/>
                </a:lnTo>
                <a:lnTo>
                  <a:pt x="470" y="996"/>
                </a:lnTo>
                <a:lnTo>
                  <a:pt x="468" y="998"/>
                </a:lnTo>
                <a:lnTo>
                  <a:pt x="482" y="1004"/>
                </a:lnTo>
                <a:lnTo>
                  <a:pt x="482" y="1011"/>
                </a:lnTo>
                <a:lnTo>
                  <a:pt x="482" y="1012"/>
                </a:lnTo>
                <a:lnTo>
                  <a:pt x="481" y="1012"/>
                </a:lnTo>
                <a:lnTo>
                  <a:pt x="478" y="1011"/>
                </a:lnTo>
                <a:lnTo>
                  <a:pt x="477" y="1011"/>
                </a:lnTo>
                <a:lnTo>
                  <a:pt x="476" y="1009"/>
                </a:lnTo>
                <a:lnTo>
                  <a:pt x="475" y="1009"/>
                </a:lnTo>
                <a:lnTo>
                  <a:pt x="474" y="1009"/>
                </a:lnTo>
                <a:lnTo>
                  <a:pt x="473" y="1008"/>
                </a:lnTo>
                <a:lnTo>
                  <a:pt x="470" y="1007"/>
                </a:lnTo>
                <a:lnTo>
                  <a:pt x="469" y="1007"/>
                </a:lnTo>
                <a:lnTo>
                  <a:pt x="460" y="1003"/>
                </a:lnTo>
                <a:lnTo>
                  <a:pt x="459" y="1003"/>
                </a:lnTo>
                <a:lnTo>
                  <a:pt x="458" y="1003"/>
                </a:lnTo>
                <a:lnTo>
                  <a:pt x="457" y="1001"/>
                </a:lnTo>
                <a:lnTo>
                  <a:pt x="456" y="1001"/>
                </a:lnTo>
                <a:lnTo>
                  <a:pt x="453" y="1000"/>
                </a:lnTo>
                <a:lnTo>
                  <a:pt x="452" y="1000"/>
                </a:lnTo>
                <a:lnTo>
                  <a:pt x="451" y="1000"/>
                </a:lnTo>
                <a:lnTo>
                  <a:pt x="450" y="999"/>
                </a:lnTo>
                <a:lnTo>
                  <a:pt x="449" y="999"/>
                </a:lnTo>
                <a:lnTo>
                  <a:pt x="448" y="998"/>
                </a:lnTo>
                <a:lnTo>
                  <a:pt x="447" y="998"/>
                </a:lnTo>
                <a:lnTo>
                  <a:pt x="445" y="998"/>
                </a:lnTo>
                <a:lnTo>
                  <a:pt x="445" y="997"/>
                </a:lnTo>
                <a:lnTo>
                  <a:pt x="444" y="997"/>
                </a:lnTo>
                <a:lnTo>
                  <a:pt x="443" y="997"/>
                </a:lnTo>
                <a:lnTo>
                  <a:pt x="443" y="996"/>
                </a:lnTo>
                <a:lnTo>
                  <a:pt x="442" y="996"/>
                </a:lnTo>
                <a:lnTo>
                  <a:pt x="441" y="996"/>
                </a:lnTo>
                <a:lnTo>
                  <a:pt x="440" y="995"/>
                </a:lnTo>
                <a:lnTo>
                  <a:pt x="439" y="995"/>
                </a:lnTo>
                <a:lnTo>
                  <a:pt x="438" y="994"/>
                </a:lnTo>
                <a:lnTo>
                  <a:pt x="436" y="994"/>
                </a:lnTo>
                <a:lnTo>
                  <a:pt x="435" y="994"/>
                </a:lnTo>
                <a:lnTo>
                  <a:pt x="434" y="992"/>
                </a:lnTo>
                <a:lnTo>
                  <a:pt x="433" y="992"/>
                </a:lnTo>
                <a:lnTo>
                  <a:pt x="432" y="992"/>
                </a:lnTo>
                <a:lnTo>
                  <a:pt x="431" y="991"/>
                </a:lnTo>
                <a:lnTo>
                  <a:pt x="430" y="991"/>
                </a:lnTo>
                <a:lnTo>
                  <a:pt x="428" y="991"/>
                </a:lnTo>
                <a:lnTo>
                  <a:pt x="427" y="990"/>
                </a:lnTo>
                <a:lnTo>
                  <a:pt x="426" y="990"/>
                </a:lnTo>
                <a:lnTo>
                  <a:pt x="425" y="990"/>
                </a:lnTo>
                <a:lnTo>
                  <a:pt x="424" y="990"/>
                </a:lnTo>
                <a:lnTo>
                  <a:pt x="423" y="990"/>
                </a:lnTo>
                <a:lnTo>
                  <a:pt x="422" y="990"/>
                </a:lnTo>
                <a:lnTo>
                  <a:pt x="421" y="990"/>
                </a:lnTo>
                <a:lnTo>
                  <a:pt x="419" y="990"/>
                </a:lnTo>
                <a:lnTo>
                  <a:pt x="418" y="991"/>
                </a:lnTo>
                <a:lnTo>
                  <a:pt x="417" y="991"/>
                </a:lnTo>
                <a:lnTo>
                  <a:pt x="416" y="991"/>
                </a:lnTo>
                <a:lnTo>
                  <a:pt x="416" y="992"/>
                </a:lnTo>
                <a:lnTo>
                  <a:pt x="415" y="992"/>
                </a:lnTo>
                <a:lnTo>
                  <a:pt x="414" y="992"/>
                </a:lnTo>
                <a:lnTo>
                  <a:pt x="413" y="992"/>
                </a:lnTo>
                <a:lnTo>
                  <a:pt x="413" y="994"/>
                </a:lnTo>
                <a:lnTo>
                  <a:pt x="411" y="994"/>
                </a:lnTo>
                <a:lnTo>
                  <a:pt x="410" y="995"/>
                </a:lnTo>
                <a:lnTo>
                  <a:pt x="409" y="995"/>
                </a:lnTo>
                <a:lnTo>
                  <a:pt x="409" y="996"/>
                </a:lnTo>
                <a:lnTo>
                  <a:pt x="408" y="996"/>
                </a:lnTo>
                <a:lnTo>
                  <a:pt x="407" y="996"/>
                </a:lnTo>
                <a:lnTo>
                  <a:pt x="406" y="997"/>
                </a:lnTo>
                <a:lnTo>
                  <a:pt x="405" y="997"/>
                </a:lnTo>
                <a:lnTo>
                  <a:pt x="404" y="1000"/>
                </a:lnTo>
                <a:lnTo>
                  <a:pt x="402" y="1000"/>
                </a:lnTo>
                <a:lnTo>
                  <a:pt x="401" y="1003"/>
                </a:lnTo>
                <a:lnTo>
                  <a:pt x="401" y="1004"/>
                </a:lnTo>
                <a:lnTo>
                  <a:pt x="400" y="1005"/>
                </a:lnTo>
                <a:lnTo>
                  <a:pt x="400" y="1007"/>
                </a:lnTo>
                <a:lnTo>
                  <a:pt x="399" y="1009"/>
                </a:lnTo>
                <a:lnTo>
                  <a:pt x="398" y="1012"/>
                </a:lnTo>
                <a:lnTo>
                  <a:pt x="398" y="1016"/>
                </a:lnTo>
                <a:lnTo>
                  <a:pt x="397" y="1023"/>
                </a:lnTo>
                <a:lnTo>
                  <a:pt x="397" y="1024"/>
                </a:lnTo>
                <a:lnTo>
                  <a:pt x="397" y="1025"/>
                </a:lnTo>
                <a:lnTo>
                  <a:pt x="397" y="1026"/>
                </a:lnTo>
                <a:lnTo>
                  <a:pt x="419" y="1042"/>
                </a:lnTo>
                <a:lnTo>
                  <a:pt x="421" y="1043"/>
                </a:lnTo>
                <a:lnTo>
                  <a:pt x="421" y="1046"/>
                </a:lnTo>
                <a:lnTo>
                  <a:pt x="421" y="1049"/>
                </a:lnTo>
                <a:lnTo>
                  <a:pt x="421" y="1050"/>
                </a:lnTo>
                <a:lnTo>
                  <a:pt x="419" y="1053"/>
                </a:lnTo>
                <a:lnTo>
                  <a:pt x="419" y="1055"/>
                </a:lnTo>
                <a:lnTo>
                  <a:pt x="419" y="1057"/>
                </a:lnTo>
                <a:lnTo>
                  <a:pt x="418" y="1059"/>
                </a:lnTo>
                <a:lnTo>
                  <a:pt x="418" y="1060"/>
                </a:lnTo>
                <a:lnTo>
                  <a:pt x="418" y="1063"/>
                </a:lnTo>
                <a:lnTo>
                  <a:pt x="418" y="1065"/>
                </a:lnTo>
                <a:lnTo>
                  <a:pt x="417" y="1066"/>
                </a:lnTo>
                <a:lnTo>
                  <a:pt x="417" y="1068"/>
                </a:lnTo>
                <a:lnTo>
                  <a:pt x="417" y="1070"/>
                </a:lnTo>
                <a:lnTo>
                  <a:pt x="417" y="1071"/>
                </a:lnTo>
                <a:lnTo>
                  <a:pt x="417" y="1073"/>
                </a:lnTo>
                <a:lnTo>
                  <a:pt x="416" y="1075"/>
                </a:lnTo>
                <a:lnTo>
                  <a:pt x="416" y="1079"/>
                </a:lnTo>
                <a:lnTo>
                  <a:pt x="415" y="1082"/>
                </a:lnTo>
                <a:lnTo>
                  <a:pt x="415" y="1083"/>
                </a:lnTo>
                <a:lnTo>
                  <a:pt x="415" y="1084"/>
                </a:lnTo>
                <a:lnTo>
                  <a:pt x="415" y="1087"/>
                </a:lnTo>
                <a:lnTo>
                  <a:pt x="414" y="1088"/>
                </a:lnTo>
                <a:lnTo>
                  <a:pt x="414" y="1089"/>
                </a:lnTo>
                <a:lnTo>
                  <a:pt x="414" y="1090"/>
                </a:lnTo>
                <a:lnTo>
                  <a:pt x="414" y="1091"/>
                </a:lnTo>
                <a:lnTo>
                  <a:pt x="413" y="1093"/>
                </a:lnTo>
                <a:lnTo>
                  <a:pt x="413" y="1094"/>
                </a:lnTo>
                <a:lnTo>
                  <a:pt x="414" y="1096"/>
                </a:lnTo>
                <a:lnTo>
                  <a:pt x="423" y="1098"/>
                </a:lnTo>
                <a:lnTo>
                  <a:pt x="425" y="1098"/>
                </a:lnTo>
                <a:lnTo>
                  <a:pt x="435" y="1100"/>
                </a:lnTo>
                <a:lnTo>
                  <a:pt x="436" y="1100"/>
                </a:lnTo>
                <a:lnTo>
                  <a:pt x="440" y="1100"/>
                </a:lnTo>
                <a:lnTo>
                  <a:pt x="442" y="1101"/>
                </a:lnTo>
                <a:lnTo>
                  <a:pt x="442" y="1098"/>
                </a:lnTo>
                <a:lnTo>
                  <a:pt x="442" y="1097"/>
                </a:lnTo>
                <a:lnTo>
                  <a:pt x="442" y="1096"/>
                </a:lnTo>
                <a:lnTo>
                  <a:pt x="442" y="1094"/>
                </a:lnTo>
                <a:lnTo>
                  <a:pt x="442" y="1093"/>
                </a:lnTo>
                <a:lnTo>
                  <a:pt x="443" y="1093"/>
                </a:lnTo>
                <a:lnTo>
                  <a:pt x="444" y="1093"/>
                </a:lnTo>
                <a:lnTo>
                  <a:pt x="445" y="1093"/>
                </a:lnTo>
                <a:lnTo>
                  <a:pt x="447" y="1093"/>
                </a:lnTo>
                <a:lnTo>
                  <a:pt x="447" y="1092"/>
                </a:lnTo>
                <a:lnTo>
                  <a:pt x="447" y="1091"/>
                </a:lnTo>
                <a:lnTo>
                  <a:pt x="445" y="1090"/>
                </a:lnTo>
                <a:lnTo>
                  <a:pt x="444" y="1090"/>
                </a:lnTo>
                <a:lnTo>
                  <a:pt x="443" y="1090"/>
                </a:lnTo>
                <a:lnTo>
                  <a:pt x="443" y="1089"/>
                </a:lnTo>
                <a:lnTo>
                  <a:pt x="443" y="1088"/>
                </a:lnTo>
                <a:lnTo>
                  <a:pt x="444" y="1088"/>
                </a:lnTo>
                <a:lnTo>
                  <a:pt x="445" y="1088"/>
                </a:lnTo>
                <a:lnTo>
                  <a:pt x="445" y="1089"/>
                </a:lnTo>
                <a:lnTo>
                  <a:pt x="447" y="1089"/>
                </a:lnTo>
                <a:lnTo>
                  <a:pt x="448" y="1089"/>
                </a:lnTo>
                <a:lnTo>
                  <a:pt x="449" y="1090"/>
                </a:lnTo>
                <a:lnTo>
                  <a:pt x="449" y="1091"/>
                </a:lnTo>
                <a:lnTo>
                  <a:pt x="448" y="1092"/>
                </a:lnTo>
                <a:lnTo>
                  <a:pt x="448" y="1093"/>
                </a:lnTo>
                <a:lnTo>
                  <a:pt x="448" y="1094"/>
                </a:lnTo>
                <a:lnTo>
                  <a:pt x="448" y="1096"/>
                </a:lnTo>
                <a:lnTo>
                  <a:pt x="448" y="1097"/>
                </a:lnTo>
                <a:lnTo>
                  <a:pt x="448" y="1098"/>
                </a:lnTo>
                <a:lnTo>
                  <a:pt x="447" y="1098"/>
                </a:lnTo>
                <a:lnTo>
                  <a:pt x="447" y="1099"/>
                </a:lnTo>
                <a:lnTo>
                  <a:pt x="447" y="1100"/>
                </a:lnTo>
                <a:lnTo>
                  <a:pt x="447" y="1101"/>
                </a:lnTo>
                <a:lnTo>
                  <a:pt x="448" y="1102"/>
                </a:lnTo>
                <a:lnTo>
                  <a:pt x="449" y="1102"/>
                </a:lnTo>
                <a:lnTo>
                  <a:pt x="450" y="1102"/>
                </a:lnTo>
                <a:lnTo>
                  <a:pt x="451" y="1102"/>
                </a:lnTo>
                <a:lnTo>
                  <a:pt x="453" y="1102"/>
                </a:lnTo>
                <a:lnTo>
                  <a:pt x="455" y="1104"/>
                </a:lnTo>
                <a:lnTo>
                  <a:pt x="456" y="1104"/>
                </a:lnTo>
                <a:lnTo>
                  <a:pt x="457" y="1102"/>
                </a:lnTo>
                <a:lnTo>
                  <a:pt x="457" y="1101"/>
                </a:lnTo>
                <a:lnTo>
                  <a:pt x="457" y="1100"/>
                </a:lnTo>
                <a:lnTo>
                  <a:pt x="457" y="1098"/>
                </a:lnTo>
                <a:lnTo>
                  <a:pt x="457" y="1096"/>
                </a:lnTo>
                <a:lnTo>
                  <a:pt x="458" y="1094"/>
                </a:lnTo>
                <a:lnTo>
                  <a:pt x="459" y="1092"/>
                </a:lnTo>
                <a:lnTo>
                  <a:pt x="460" y="1092"/>
                </a:lnTo>
                <a:lnTo>
                  <a:pt x="462" y="1093"/>
                </a:lnTo>
                <a:lnTo>
                  <a:pt x="465" y="1093"/>
                </a:lnTo>
                <a:lnTo>
                  <a:pt x="466" y="1093"/>
                </a:lnTo>
                <a:lnTo>
                  <a:pt x="467" y="1093"/>
                </a:lnTo>
                <a:lnTo>
                  <a:pt x="468" y="1094"/>
                </a:lnTo>
                <a:lnTo>
                  <a:pt x="469" y="1096"/>
                </a:lnTo>
                <a:lnTo>
                  <a:pt x="470" y="1096"/>
                </a:lnTo>
                <a:lnTo>
                  <a:pt x="472" y="1097"/>
                </a:lnTo>
                <a:lnTo>
                  <a:pt x="473" y="1097"/>
                </a:lnTo>
                <a:lnTo>
                  <a:pt x="474" y="1098"/>
                </a:lnTo>
                <a:lnTo>
                  <a:pt x="474" y="1100"/>
                </a:lnTo>
                <a:lnTo>
                  <a:pt x="474" y="1101"/>
                </a:lnTo>
                <a:lnTo>
                  <a:pt x="474" y="1102"/>
                </a:lnTo>
                <a:lnTo>
                  <a:pt x="474" y="1104"/>
                </a:lnTo>
                <a:lnTo>
                  <a:pt x="474" y="1106"/>
                </a:lnTo>
                <a:lnTo>
                  <a:pt x="474" y="1107"/>
                </a:lnTo>
                <a:lnTo>
                  <a:pt x="475" y="1107"/>
                </a:lnTo>
                <a:lnTo>
                  <a:pt x="477" y="1107"/>
                </a:lnTo>
                <a:lnTo>
                  <a:pt x="478" y="1108"/>
                </a:lnTo>
                <a:lnTo>
                  <a:pt x="480" y="1108"/>
                </a:lnTo>
                <a:lnTo>
                  <a:pt x="478" y="1108"/>
                </a:lnTo>
                <a:lnTo>
                  <a:pt x="478" y="1122"/>
                </a:lnTo>
                <a:lnTo>
                  <a:pt x="480" y="1122"/>
                </a:lnTo>
                <a:lnTo>
                  <a:pt x="481" y="1122"/>
                </a:lnTo>
                <a:lnTo>
                  <a:pt x="482" y="1122"/>
                </a:lnTo>
                <a:lnTo>
                  <a:pt x="483" y="1122"/>
                </a:lnTo>
                <a:lnTo>
                  <a:pt x="484" y="1122"/>
                </a:lnTo>
                <a:lnTo>
                  <a:pt x="485" y="1123"/>
                </a:lnTo>
                <a:lnTo>
                  <a:pt x="486" y="1123"/>
                </a:lnTo>
                <a:lnTo>
                  <a:pt x="486" y="1124"/>
                </a:lnTo>
                <a:lnTo>
                  <a:pt x="487" y="1125"/>
                </a:lnTo>
                <a:lnTo>
                  <a:pt x="487" y="1126"/>
                </a:lnTo>
                <a:lnTo>
                  <a:pt x="487" y="1127"/>
                </a:lnTo>
                <a:lnTo>
                  <a:pt x="487" y="1129"/>
                </a:lnTo>
                <a:lnTo>
                  <a:pt x="487" y="1132"/>
                </a:lnTo>
                <a:lnTo>
                  <a:pt x="487" y="1133"/>
                </a:lnTo>
                <a:lnTo>
                  <a:pt x="487" y="1134"/>
                </a:lnTo>
                <a:lnTo>
                  <a:pt x="489" y="1134"/>
                </a:lnTo>
                <a:lnTo>
                  <a:pt x="489" y="1135"/>
                </a:lnTo>
                <a:lnTo>
                  <a:pt x="489" y="1136"/>
                </a:lnTo>
                <a:lnTo>
                  <a:pt x="490" y="1136"/>
                </a:lnTo>
                <a:lnTo>
                  <a:pt x="491" y="1136"/>
                </a:lnTo>
                <a:lnTo>
                  <a:pt x="492" y="1136"/>
                </a:lnTo>
                <a:lnTo>
                  <a:pt x="492" y="1138"/>
                </a:lnTo>
                <a:lnTo>
                  <a:pt x="493" y="1138"/>
                </a:lnTo>
                <a:lnTo>
                  <a:pt x="494" y="1138"/>
                </a:lnTo>
                <a:lnTo>
                  <a:pt x="495" y="1138"/>
                </a:lnTo>
                <a:lnTo>
                  <a:pt x="497" y="1139"/>
                </a:lnTo>
                <a:lnTo>
                  <a:pt x="498" y="1139"/>
                </a:lnTo>
                <a:lnTo>
                  <a:pt x="499" y="1139"/>
                </a:lnTo>
                <a:lnTo>
                  <a:pt x="499" y="1140"/>
                </a:lnTo>
                <a:lnTo>
                  <a:pt x="500" y="1140"/>
                </a:lnTo>
                <a:lnTo>
                  <a:pt x="501" y="1140"/>
                </a:lnTo>
                <a:lnTo>
                  <a:pt x="501" y="1141"/>
                </a:lnTo>
                <a:lnTo>
                  <a:pt x="502" y="1141"/>
                </a:lnTo>
                <a:lnTo>
                  <a:pt x="503" y="1141"/>
                </a:lnTo>
                <a:lnTo>
                  <a:pt x="504" y="1142"/>
                </a:lnTo>
                <a:lnTo>
                  <a:pt x="506" y="1142"/>
                </a:lnTo>
                <a:lnTo>
                  <a:pt x="506" y="1143"/>
                </a:lnTo>
                <a:lnTo>
                  <a:pt x="507" y="1143"/>
                </a:lnTo>
                <a:lnTo>
                  <a:pt x="508" y="1143"/>
                </a:lnTo>
                <a:lnTo>
                  <a:pt x="509" y="1144"/>
                </a:lnTo>
                <a:lnTo>
                  <a:pt x="510" y="1144"/>
                </a:lnTo>
                <a:lnTo>
                  <a:pt x="511" y="1146"/>
                </a:lnTo>
                <a:lnTo>
                  <a:pt x="512" y="1146"/>
                </a:lnTo>
                <a:lnTo>
                  <a:pt x="514" y="1147"/>
                </a:lnTo>
                <a:lnTo>
                  <a:pt x="515" y="1147"/>
                </a:lnTo>
                <a:lnTo>
                  <a:pt x="515" y="1148"/>
                </a:lnTo>
                <a:lnTo>
                  <a:pt x="516" y="1148"/>
                </a:lnTo>
                <a:lnTo>
                  <a:pt x="517" y="1149"/>
                </a:lnTo>
                <a:lnTo>
                  <a:pt x="518" y="1149"/>
                </a:lnTo>
                <a:lnTo>
                  <a:pt x="519" y="1150"/>
                </a:lnTo>
                <a:lnTo>
                  <a:pt x="520" y="1151"/>
                </a:lnTo>
                <a:lnTo>
                  <a:pt x="521" y="1151"/>
                </a:lnTo>
                <a:lnTo>
                  <a:pt x="523" y="1152"/>
                </a:lnTo>
                <a:lnTo>
                  <a:pt x="524" y="1152"/>
                </a:lnTo>
                <a:lnTo>
                  <a:pt x="524" y="1153"/>
                </a:lnTo>
                <a:lnTo>
                  <a:pt x="525" y="1153"/>
                </a:lnTo>
                <a:lnTo>
                  <a:pt x="526" y="1155"/>
                </a:lnTo>
                <a:lnTo>
                  <a:pt x="527" y="1156"/>
                </a:lnTo>
                <a:lnTo>
                  <a:pt x="528" y="1156"/>
                </a:lnTo>
                <a:lnTo>
                  <a:pt x="529" y="1157"/>
                </a:lnTo>
                <a:lnTo>
                  <a:pt x="531" y="1157"/>
                </a:lnTo>
                <a:lnTo>
                  <a:pt x="532" y="1158"/>
                </a:lnTo>
                <a:lnTo>
                  <a:pt x="533" y="1159"/>
                </a:lnTo>
                <a:lnTo>
                  <a:pt x="534" y="1159"/>
                </a:lnTo>
                <a:lnTo>
                  <a:pt x="535" y="1160"/>
                </a:lnTo>
                <a:lnTo>
                  <a:pt x="535" y="1161"/>
                </a:lnTo>
                <a:lnTo>
                  <a:pt x="536" y="1161"/>
                </a:lnTo>
                <a:lnTo>
                  <a:pt x="537" y="1161"/>
                </a:lnTo>
                <a:lnTo>
                  <a:pt x="538" y="1163"/>
                </a:lnTo>
                <a:lnTo>
                  <a:pt x="540" y="1164"/>
                </a:lnTo>
                <a:lnTo>
                  <a:pt x="543" y="1166"/>
                </a:lnTo>
                <a:lnTo>
                  <a:pt x="544" y="1167"/>
                </a:lnTo>
                <a:lnTo>
                  <a:pt x="546" y="1168"/>
                </a:lnTo>
                <a:lnTo>
                  <a:pt x="549" y="1171"/>
                </a:lnTo>
                <a:lnTo>
                  <a:pt x="551" y="1172"/>
                </a:lnTo>
                <a:lnTo>
                  <a:pt x="553" y="1173"/>
                </a:lnTo>
                <a:lnTo>
                  <a:pt x="555" y="1175"/>
                </a:lnTo>
                <a:lnTo>
                  <a:pt x="558" y="1176"/>
                </a:lnTo>
                <a:lnTo>
                  <a:pt x="560" y="1178"/>
                </a:lnTo>
                <a:lnTo>
                  <a:pt x="563" y="1181"/>
                </a:lnTo>
                <a:lnTo>
                  <a:pt x="566" y="1182"/>
                </a:lnTo>
                <a:lnTo>
                  <a:pt x="568" y="1183"/>
                </a:lnTo>
                <a:lnTo>
                  <a:pt x="570" y="1185"/>
                </a:lnTo>
                <a:lnTo>
                  <a:pt x="573" y="1186"/>
                </a:lnTo>
                <a:lnTo>
                  <a:pt x="575" y="1189"/>
                </a:lnTo>
                <a:lnTo>
                  <a:pt x="578" y="1191"/>
                </a:lnTo>
                <a:lnTo>
                  <a:pt x="580" y="1192"/>
                </a:lnTo>
                <a:lnTo>
                  <a:pt x="583" y="1194"/>
                </a:lnTo>
                <a:lnTo>
                  <a:pt x="584" y="1195"/>
                </a:lnTo>
                <a:lnTo>
                  <a:pt x="586" y="1197"/>
                </a:lnTo>
                <a:lnTo>
                  <a:pt x="590" y="1199"/>
                </a:lnTo>
                <a:lnTo>
                  <a:pt x="593" y="1201"/>
                </a:lnTo>
                <a:lnTo>
                  <a:pt x="594" y="1202"/>
                </a:lnTo>
                <a:lnTo>
                  <a:pt x="596" y="1203"/>
                </a:lnTo>
                <a:lnTo>
                  <a:pt x="602" y="1208"/>
                </a:lnTo>
                <a:lnTo>
                  <a:pt x="607" y="1210"/>
                </a:lnTo>
                <a:lnTo>
                  <a:pt x="608" y="1212"/>
                </a:lnTo>
                <a:lnTo>
                  <a:pt x="609" y="1212"/>
                </a:lnTo>
                <a:lnTo>
                  <a:pt x="612" y="1215"/>
                </a:lnTo>
                <a:lnTo>
                  <a:pt x="613" y="1216"/>
                </a:lnTo>
                <a:lnTo>
                  <a:pt x="614" y="1216"/>
                </a:lnTo>
                <a:lnTo>
                  <a:pt x="618" y="1219"/>
                </a:lnTo>
                <a:lnTo>
                  <a:pt x="619" y="1220"/>
                </a:lnTo>
                <a:lnTo>
                  <a:pt x="622" y="1222"/>
                </a:lnTo>
                <a:lnTo>
                  <a:pt x="624" y="1224"/>
                </a:lnTo>
                <a:lnTo>
                  <a:pt x="626" y="1225"/>
                </a:lnTo>
                <a:lnTo>
                  <a:pt x="628" y="1226"/>
                </a:lnTo>
                <a:lnTo>
                  <a:pt x="630" y="1227"/>
                </a:lnTo>
                <a:lnTo>
                  <a:pt x="631" y="1229"/>
                </a:lnTo>
                <a:lnTo>
                  <a:pt x="633" y="1229"/>
                </a:lnTo>
                <a:lnTo>
                  <a:pt x="636" y="1232"/>
                </a:lnTo>
                <a:lnTo>
                  <a:pt x="638" y="1234"/>
                </a:lnTo>
                <a:lnTo>
                  <a:pt x="642" y="1236"/>
                </a:lnTo>
                <a:lnTo>
                  <a:pt x="644" y="1237"/>
                </a:lnTo>
                <a:lnTo>
                  <a:pt x="645" y="1237"/>
                </a:lnTo>
                <a:lnTo>
                  <a:pt x="645" y="1239"/>
                </a:lnTo>
                <a:lnTo>
                  <a:pt x="645" y="1237"/>
                </a:lnTo>
                <a:lnTo>
                  <a:pt x="646" y="1237"/>
                </a:lnTo>
                <a:lnTo>
                  <a:pt x="646" y="1236"/>
                </a:lnTo>
                <a:lnTo>
                  <a:pt x="647" y="1236"/>
                </a:lnTo>
                <a:lnTo>
                  <a:pt x="647" y="1235"/>
                </a:lnTo>
                <a:lnTo>
                  <a:pt x="647" y="1234"/>
                </a:lnTo>
                <a:lnTo>
                  <a:pt x="648" y="1234"/>
                </a:lnTo>
                <a:lnTo>
                  <a:pt x="648" y="1233"/>
                </a:lnTo>
                <a:lnTo>
                  <a:pt x="650" y="1232"/>
                </a:lnTo>
                <a:lnTo>
                  <a:pt x="650" y="1231"/>
                </a:lnTo>
                <a:lnTo>
                  <a:pt x="650" y="1229"/>
                </a:lnTo>
                <a:lnTo>
                  <a:pt x="651" y="1229"/>
                </a:lnTo>
                <a:lnTo>
                  <a:pt x="651" y="1228"/>
                </a:lnTo>
                <a:lnTo>
                  <a:pt x="651" y="1227"/>
                </a:lnTo>
                <a:lnTo>
                  <a:pt x="651" y="1226"/>
                </a:lnTo>
                <a:lnTo>
                  <a:pt x="652" y="1226"/>
                </a:lnTo>
                <a:lnTo>
                  <a:pt x="652" y="1225"/>
                </a:lnTo>
                <a:lnTo>
                  <a:pt x="652" y="1224"/>
                </a:lnTo>
                <a:lnTo>
                  <a:pt x="652" y="1223"/>
                </a:lnTo>
                <a:lnTo>
                  <a:pt x="653" y="1222"/>
                </a:lnTo>
                <a:lnTo>
                  <a:pt x="653" y="1220"/>
                </a:lnTo>
                <a:lnTo>
                  <a:pt x="653" y="1219"/>
                </a:lnTo>
                <a:lnTo>
                  <a:pt x="653" y="1218"/>
                </a:lnTo>
                <a:lnTo>
                  <a:pt x="654" y="1218"/>
                </a:lnTo>
                <a:lnTo>
                  <a:pt x="654" y="1217"/>
                </a:lnTo>
                <a:lnTo>
                  <a:pt x="654" y="1215"/>
                </a:lnTo>
                <a:lnTo>
                  <a:pt x="655" y="1214"/>
                </a:lnTo>
                <a:lnTo>
                  <a:pt x="655" y="1212"/>
                </a:lnTo>
                <a:lnTo>
                  <a:pt x="655" y="1211"/>
                </a:lnTo>
                <a:lnTo>
                  <a:pt x="656" y="1209"/>
                </a:lnTo>
                <a:lnTo>
                  <a:pt x="654" y="1209"/>
                </a:lnTo>
                <a:lnTo>
                  <a:pt x="653" y="1208"/>
                </a:lnTo>
                <a:lnTo>
                  <a:pt x="650" y="1212"/>
                </a:lnTo>
                <a:lnTo>
                  <a:pt x="650" y="1214"/>
                </a:lnTo>
                <a:lnTo>
                  <a:pt x="648" y="1214"/>
                </a:lnTo>
                <a:lnTo>
                  <a:pt x="647" y="1214"/>
                </a:lnTo>
                <a:lnTo>
                  <a:pt x="646" y="1211"/>
                </a:lnTo>
                <a:lnTo>
                  <a:pt x="644" y="1209"/>
                </a:lnTo>
                <a:lnTo>
                  <a:pt x="642" y="1207"/>
                </a:lnTo>
                <a:lnTo>
                  <a:pt x="641" y="1206"/>
                </a:lnTo>
                <a:lnTo>
                  <a:pt x="641" y="1205"/>
                </a:lnTo>
                <a:lnTo>
                  <a:pt x="638" y="1203"/>
                </a:lnTo>
                <a:lnTo>
                  <a:pt x="637" y="1202"/>
                </a:lnTo>
                <a:lnTo>
                  <a:pt x="634" y="1199"/>
                </a:lnTo>
                <a:lnTo>
                  <a:pt x="633" y="1197"/>
                </a:lnTo>
                <a:lnTo>
                  <a:pt x="631" y="1195"/>
                </a:lnTo>
                <a:lnTo>
                  <a:pt x="630" y="1195"/>
                </a:lnTo>
                <a:lnTo>
                  <a:pt x="629" y="1194"/>
                </a:lnTo>
                <a:lnTo>
                  <a:pt x="628" y="1193"/>
                </a:lnTo>
                <a:lnTo>
                  <a:pt x="631" y="1190"/>
                </a:lnTo>
                <a:lnTo>
                  <a:pt x="633" y="1188"/>
                </a:lnTo>
                <a:lnTo>
                  <a:pt x="631" y="1186"/>
                </a:lnTo>
                <a:lnTo>
                  <a:pt x="630" y="1185"/>
                </a:lnTo>
                <a:lnTo>
                  <a:pt x="629" y="1183"/>
                </a:lnTo>
                <a:lnTo>
                  <a:pt x="629" y="1182"/>
                </a:lnTo>
                <a:lnTo>
                  <a:pt x="628" y="1181"/>
                </a:lnTo>
                <a:lnTo>
                  <a:pt x="628" y="1180"/>
                </a:lnTo>
                <a:lnTo>
                  <a:pt x="627" y="1180"/>
                </a:lnTo>
                <a:lnTo>
                  <a:pt x="627" y="1178"/>
                </a:lnTo>
                <a:lnTo>
                  <a:pt x="627" y="1177"/>
                </a:lnTo>
                <a:lnTo>
                  <a:pt x="626" y="1176"/>
                </a:lnTo>
                <a:lnTo>
                  <a:pt x="625" y="1175"/>
                </a:lnTo>
                <a:lnTo>
                  <a:pt x="625" y="1173"/>
                </a:lnTo>
                <a:lnTo>
                  <a:pt x="624" y="1172"/>
                </a:lnTo>
                <a:lnTo>
                  <a:pt x="624" y="1171"/>
                </a:lnTo>
                <a:lnTo>
                  <a:pt x="622" y="1171"/>
                </a:lnTo>
                <a:lnTo>
                  <a:pt x="622" y="1169"/>
                </a:lnTo>
                <a:lnTo>
                  <a:pt x="622" y="1168"/>
                </a:lnTo>
                <a:lnTo>
                  <a:pt x="621" y="1168"/>
                </a:lnTo>
                <a:lnTo>
                  <a:pt x="621" y="1167"/>
                </a:lnTo>
                <a:lnTo>
                  <a:pt x="621" y="1166"/>
                </a:lnTo>
                <a:lnTo>
                  <a:pt x="620" y="1165"/>
                </a:lnTo>
                <a:lnTo>
                  <a:pt x="620" y="1164"/>
                </a:lnTo>
                <a:lnTo>
                  <a:pt x="620" y="1163"/>
                </a:lnTo>
                <a:lnTo>
                  <a:pt x="620" y="1161"/>
                </a:lnTo>
                <a:lnTo>
                  <a:pt x="620" y="1160"/>
                </a:lnTo>
                <a:lnTo>
                  <a:pt x="620" y="1159"/>
                </a:lnTo>
                <a:lnTo>
                  <a:pt x="620" y="1158"/>
                </a:lnTo>
                <a:lnTo>
                  <a:pt x="624" y="1146"/>
                </a:lnTo>
                <a:lnTo>
                  <a:pt x="624" y="1144"/>
                </a:lnTo>
                <a:lnTo>
                  <a:pt x="624" y="1143"/>
                </a:lnTo>
                <a:lnTo>
                  <a:pt x="624" y="1142"/>
                </a:lnTo>
                <a:lnTo>
                  <a:pt x="625" y="1141"/>
                </a:lnTo>
                <a:lnTo>
                  <a:pt x="625" y="1140"/>
                </a:lnTo>
                <a:lnTo>
                  <a:pt x="625" y="1138"/>
                </a:lnTo>
                <a:lnTo>
                  <a:pt x="626" y="1135"/>
                </a:lnTo>
                <a:lnTo>
                  <a:pt x="626" y="1134"/>
                </a:lnTo>
                <a:lnTo>
                  <a:pt x="626" y="1133"/>
                </a:lnTo>
                <a:lnTo>
                  <a:pt x="627" y="1130"/>
                </a:lnTo>
                <a:lnTo>
                  <a:pt x="628" y="1130"/>
                </a:lnTo>
                <a:lnTo>
                  <a:pt x="628" y="1129"/>
                </a:lnTo>
                <a:lnTo>
                  <a:pt x="629" y="1129"/>
                </a:lnTo>
                <a:lnTo>
                  <a:pt x="629" y="1127"/>
                </a:lnTo>
                <a:lnTo>
                  <a:pt x="630" y="1127"/>
                </a:lnTo>
                <a:lnTo>
                  <a:pt x="630" y="1126"/>
                </a:lnTo>
                <a:lnTo>
                  <a:pt x="631" y="1126"/>
                </a:lnTo>
                <a:lnTo>
                  <a:pt x="631" y="1125"/>
                </a:lnTo>
                <a:lnTo>
                  <a:pt x="633" y="1125"/>
                </a:lnTo>
                <a:lnTo>
                  <a:pt x="633" y="1124"/>
                </a:lnTo>
                <a:lnTo>
                  <a:pt x="634" y="1124"/>
                </a:lnTo>
                <a:lnTo>
                  <a:pt x="634" y="1123"/>
                </a:lnTo>
                <a:lnTo>
                  <a:pt x="635" y="1123"/>
                </a:lnTo>
                <a:lnTo>
                  <a:pt x="635" y="1122"/>
                </a:lnTo>
                <a:lnTo>
                  <a:pt x="636" y="1122"/>
                </a:lnTo>
                <a:lnTo>
                  <a:pt x="639" y="1117"/>
                </a:lnTo>
                <a:lnTo>
                  <a:pt x="641" y="1117"/>
                </a:lnTo>
                <a:lnTo>
                  <a:pt x="641" y="1116"/>
                </a:lnTo>
                <a:lnTo>
                  <a:pt x="642" y="1116"/>
                </a:lnTo>
                <a:lnTo>
                  <a:pt x="642" y="1115"/>
                </a:lnTo>
                <a:lnTo>
                  <a:pt x="643" y="1115"/>
                </a:lnTo>
                <a:lnTo>
                  <a:pt x="643" y="1114"/>
                </a:lnTo>
                <a:lnTo>
                  <a:pt x="644" y="1113"/>
                </a:lnTo>
                <a:lnTo>
                  <a:pt x="645" y="1113"/>
                </a:lnTo>
                <a:lnTo>
                  <a:pt x="645" y="1112"/>
                </a:lnTo>
                <a:lnTo>
                  <a:pt x="646" y="1112"/>
                </a:lnTo>
                <a:lnTo>
                  <a:pt x="646" y="1110"/>
                </a:lnTo>
                <a:lnTo>
                  <a:pt x="647" y="1110"/>
                </a:lnTo>
                <a:lnTo>
                  <a:pt x="647" y="1109"/>
                </a:lnTo>
                <a:lnTo>
                  <a:pt x="648" y="1109"/>
                </a:lnTo>
                <a:lnTo>
                  <a:pt x="648" y="1108"/>
                </a:lnTo>
                <a:lnTo>
                  <a:pt x="650" y="1108"/>
                </a:lnTo>
                <a:lnTo>
                  <a:pt x="650" y="1107"/>
                </a:lnTo>
                <a:lnTo>
                  <a:pt x="651" y="1107"/>
                </a:lnTo>
                <a:lnTo>
                  <a:pt x="651" y="1106"/>
                </a:lnTo>
                <a:lnTo>
                  <a:pt x="652" y="1106"/>
                </a:lnTo>
                <a:lnTo>
                  <a:pt x="653" y="1106"/>
                </a:lnTo>
                <a:lnTo>
                  <a:pt x="653" y="1105"/>
                </a:lnTo>
                <a:lnTo>
                  <a:pt x="654" y="1105"/>
                </a:lnTo>
                <a:lnTo>
                  <a:pt x="654" y="1104"/>
                </a:lnTo>
                <a:lnTo>
                  <a:pt x="655" y="1104"/>
                </a:lnTo>
                <a:lnTo>
                  <a:pt x="655" y="1102"/>
                </a:lnTo>
                <a:lnTo>
                  <a:pt x="656" y="1102"/>
                </a:lnTo>
                <a:lnTo>
                  <a:pt x="656" y="1101"/>
                </a:lnTo>
                <a:lnTo>
                  <a:pt x="658" y="1101"/>
                </a:lnTo>
                <a:lnTo>
                  <a:pt x="658" y="1100"/>
                </a:lnTo>
                <a:lnTo>
                  <a:pt x="660" y="1099"/>
                </a:lnTo>
                <a:lnTo>
                  <a:pt x="660" y="1098"/>
                </a:lnTo>
                <a:lnTo>
                  <a:pt x="661" y="1098"/>
                </a:lnTo>
                <a:lnTo>
                  <a:pt x="661" y="1097"/>
                </a:lnTo>
                <a:lnTo>
                  <a:pt x="662" y="1097"/>
                </a:lnTo>
                <a:lnTo>
                  <a:pt x="663" y="1096"/>
                </a:lnTo>
                <a:lnTo>
                  <a:pt x="663" y="1094"/>
                </a:lnTo>
                <a:lnTo>
                  <a:pt x="664" y="1094"/>
                </a:lnTo>
                <a:lnTo>
                  <a:pt x="664" y="1093"/>
                </a:lnTo>
                <a:lnTo>
                  <a:pt x="666" y="1093"/>
                </a:lnTo>
                <a:lnTo>
                  <a:pt x="666" y="1092"/>
                </a:lnTo>
                <a:lnTo>
                  <a:pt x="667" y="1091"/>
                </a:lnTo>
                <a:lnTo>
                  <a:pt x="669" y="1089"/>
                </a:lnTo>
                <a:lnTo>
                  <a:pt x="670" y="1089"/>
                </a:lnTo>
                <a:lnTo>
                  <a:pt x="670" y="1088"/>
                </a:lnTo>
                <a:lnTo>
                  <a:pt x="671" y="1087"/>
                </a:lnTo>
                <a:lnTo>
                  <a:pt x="672" y="1087"/>
                </a:lnTo>
                <a:lnTo>
                  <a:pt x="672" y="1085"/>
                </a:lnTo>
                <a:lnTo>
                  <a:pt x="673" y="1085"/>
                </a:lnTo>
                <a:lnTo>
                  <a:pt x="673" y="1084"/>
                </a:lnTo>
                <a:lnTo>
                  <a:pt x="675" y="1084"/>
                </a:lnTo>
                <a:lnTo>
                  <a:pt x="675" y="1083"/>
                </a:lnTo>
                <a:lnTo>
                  <a:pt x="676" y="1083"/>
                </a:lnTo>
                <a:lnTo>
                  <a:pt x="676" y="1082"/>
                </a:lnTo>
                <a:lnTo>
                  <a:pt x="677" y="1081"/>
                </a:lnTo>
                <a:lnTo>
                  <a:pt x="678" y="1081"/>
                </a:lnTo>
                <a:lnTo>
                  <a:pt x="678" y="1080"/>
                </a:lnTo>
                <a:lnTo>
                  <a:pt x="679" y="1080"/>
                </a:lnTo>
                <a:lnTo>
                  <a:pt x="679" y="1079"/>
                </a:lnTo>
                <a:lnTo>
                  <a:pt x="680" y="1079"/>
                </a:lnTo>
                <a:lnTo>
                  <a:pt x="680" y="1077"/>
                </a:lnTo>
                <a:lnTo>
                  <a:pt x="681" y="1077"/>
                </a:lnTo>
                <a:lnTo>
                  <a:pt x="681" y="1076"/>
                </a:lnTo>
                <a:lnTo>
                  <a:pt x="683" y="1076"/>
                </a:lnTo>
                <a:lnTo>
                  <a:pt x="683" y="1075"/>
                </a:lnTo>
                <a:lnTo>
                  <a:pt x="684" y="1075"/>
                </a:lnTo>
                <a:lnTo>
                  <a:pt x="685" y="1074"/>
                </a:lnTo>
                <a:lnTo>
                  <a:pt x="686" y="1074"/>
                </a:lnTo>
                <a:lnTo>
                  <a:pt x="686" y="1073"/>
                </a:lnTo>
                <a:lnTo>
                  <a:pt x="687" y="1073"/>
                </a:lnTo>
                <a:lnTo>
                  <a:pt x="688" y="1072"/>
                </a:lnTo>
                <a:lnTo>
                  <a:pt x="689" y="1072"/>
                </a:lnTo>
                <a:lnTo>
                  <a:pt x="690" y="1072"/>
                </a:lnTo>
                <a:lnTo>
                  <a:pt x="690" y="1071"/>
                </a:lnTo>
                <a:lnTo>
                  <a:pt x="692" y="1071"/>
                </a:lnTo>
                <a:lnTo>
                  <a:pt x="693" y="1071"/>
                </a:lnTo>
                <a:lnTo>
                  <a:pt x="694" y="1070"/>
                </a:lnTo>
                <a:lnTo>
                  <a:pt x="697" y="1068"/>
                </a:lnTo>
                <a:lnTo>
                  <a:pt x="698" y="1068"/>
                </a:lnTo>
                <a:lnTo>
                  <a:pt x="700" y="1068"/>
                </a:lnTo>
                <a:lnTo>
                  <a:pt x="700" y="1067"/>
                </a:lnTo>
                <a:lnTo>
                  <a:pt x="702" y="1067"/>
                </a:lnTo>
                <a:lnTo>
                  <a:pt x="704" y="1066"/>
                </a:lnTo>
                <a:lnTo>
                  <a:pt x="706" y="1065"/>
                </a:lnTo>
                <a:lnTo>
                  <a:pt x="707" y="1065"/>
                </a:lnTo>
                <a:lnTo>
                  <a:pt x="709" y="1064"/>
                </a:lnTo>
                <a:lnTo>
                  <a:pt x="711" y="1064"/>
                </a:lnTo>
                <a:lnTo>
                  <a:pt x="712" y="1063"/>
                </a:lnTo>
                <a:lnTo>
                  <a:pt x="714" y="1063"/>
                </a:lnTo>
                <a:lnTo>
                  <a:pt x="717" y="1062"/>
                </a:lnTo>
                <a:lnTo>
                  <a:pt x="718" y="1062"/>
                </a:lnTo>
                <a:lnTo>
                  <a:pt x="719" y="1062"/>
                </a:lnTo>
                <a:lnTo>
                  <a:pt x="720" y="1060"/>
                </a:lnTo>
                <a:lnTo>
                  <a:pt x="721" y="1060"/>
                </a:lnTo>
                <a:lnTo>
                  <a:pt x="722" y="1060"/>
                </a:lnTo>
                <a:lnTo>
                  <a:pt x="723" y="1059"/>
                </a:lnTo>
                <a:lnTo>
                  <a:pt x="724" y="1059"/>
                </a:lnTo>
                <a:lnTo>
                  <a:pt x="726" y="1058"/>
                </a:lnTo>
                <a:lnTo>
                  <a:pt x="727" y="1058"/>
                </a:lnTo>
                <a:lnTo>
                  <a:pt x="728" y="1058"/>
                </a:lnTo>
                <a:lnTo>
                  <a:pt x="729" y="1057"/>
                </a:lnTo>
                <a:lnTo>
                  <a:pt x="731" y="1057"/>
                </a:lnTo>
                <a:lnTo>
                  <a:pt x="734" y="1056"/>
                </a:lnTo>
                <a:lnTo>
                  <a:pt x="736" y="1055"/>
                </a:lnTo>
                <a:lnTo>
                  <a:pt x="737" y="1055"/>
                </a:lnTo>
                <a:lnTo>
                  <a:pt x="738" y="1055"/>
                </a:lnTo>
                <a:lnTo>
                  <a:pt x="739" y="1054"/>
                </a:lnTo>
                <a:lnTo>
                  <a:pt x="740" y="1054"/>
                </a:lnTo>
                <a:lnTo>
                  <a:pt x="741" y="1054"/>
                </a:lnTo>
                <a:lnTo>
                  <a:pt x="743" y="1054"/>
                </a:lnTo>
                <a:lnTo>
                  <a:pt x="744" y="1054"/>
                </a:lnTo>
                <a:lnTo>
                  <a:pt x="745" y="1054"/>
                </a:lnTo>
                <a:lnTo>
                  <a:pt x="745" y="1053"/>
                </a:lnTo>
                <a:lnTo>
                  <a:pt x="746" y="1053"/>
                </a:lnTo>
                <a:lnTo>
                  <a:pt x="747" y="1053"/>
                </a:lnTo>
                <a:lnTo>
                  <a:pt x="748" y="1053"/>
                </a:lnTo>
                <a:lnTo>
                  <a:pt x="749" y="1053"/>
                </a:lnTo>
                <a:lnTo>
                  <a:pt x="751" y="1053"/>
                </a:lnTo>
                <a:lnTo>
                  <a:pt x="753" y="1053"/>
                </a:lnTo>
                <a:lnTo>
                  <a:pt x="754" y="1053"/>
                </a:lnTo>
                <a:lnTo>
                  <a:pt x="755" y="1053"/>
                </a:lnTo>
                <a:lnTo>
                  <a:pt x="756" y="1053"/>
                </a:lnTo>
                <a:lnTo>
                  <a:pt x="757" y="1051"/>
                </a:lnTo>
                <a:lnTo>
                  <a:pt x="760" y="1051"/>
                </a:lnTo>
                <a:lnTo>
                  <a:pt x="761" y="1051"/>
                </a:lnTo>
                <a:lnTo>
                  <a:pt x="762" y="1051"/>
                </a:lnTo>
                <a:lnTo>
                  <a:pt x="762" y="1053"/>
                </a:lnTo>
                <a:lnTo>
                  <a:pt x="762" y="1051"/>
                </a:lnTo>
                <a:lnTo>
                  <a:pt x="763" y="1051"/>
                </a:lnTo>
                <a:lnTo>
                  <a:pt x="764" y="1051"/>
                </a:lnTo>
                <a:lnTo>
                  <a:pt x="765" y="1051"/>
                </a:lnTo>
                <a:lnTo>
                  <a:pt x="766" y="1051"/>
                </a:lnTo>
                <a:lnTo>
                  <a:pt x="769" y="1051"/>
                </a:lnTo>
                <a:lnTo>
                  <a:pt x="770" y="1051"/>
                </a:lnTo>
                <a:lnTo>
                  <a:pt x="771" y="1051"/>
                </a:lnTo>
                <a:lnTo>
                  <a:pt x="773" y="1050"/>
                </a:lnTo>
                <a:lnTo>
                  <a:pt x="774" y="1050"/>
                </a:lnTo>
                <a:lnTo>
                  <a:pt x="776" y="1050"/>
                </a:lnTo>
                <a:lnTo>
                  <a:pt x="777" y="1050"/>
                </a:lnTo>
                <a:lnTo>
                  <a:pt x="778" y="1050"/>
                </a:lnTo>
                <a:lnTo>
                  <a:pt x="778" y="1049"/>
                </a:lnTo>
                <a:lnTo>
                  <a:pt x="780" y="1049"/>
                </a:lnTo>
                <a:lnTo>
                  <a:pt x="781" y="1049"/>
                </a:lnTo>
                <a:lnTo>
                  <a:pt x="782" y="1048"/>
                </a:lnTo>
                <a:lnTo>
                  <a:pt x="783" y="1048"/>
                </a:lnTo>
                <a:lnTo>
                  <a:pt x="785" y="1048"/>
                </a:lnTo>
                <a:lnTo>
                  <a:pt x="786" y="1047"/>
                </a:lnTo>
                <a:lnTo>
                  <a:pt x="787" y="1047"/>
                </a:lnTo>
                <a:lnTo>
                  <a:pt x="788" y="1047"/>
                </a:lnTo>
                <a:lnTo>
                  <a:pt x="789" y="1047"/>
                </a:lnTo>
                <a:lnTo>
                  <a:pt x="789" y="1046"/>
                </a:lnTo>
                <a:lnTo>
                  <a:pt x="790" y="1046"/>
                </a:lnTo>
                <a:lnTo>
                  <a:pt x="791" y="1046"/>
                </a:lnTo>
                <a:lnTo>
                  <a:pt x="793" y="1046"/>
                </a:lnTo>
                <a:lnTo>
                  <a:pt x="794" y="1046"/>
                </a:lnTo>
                <a:lnTo>
                  <a:pt x="795" y="1046"/>
                </a:lnTo>
                <a:lnTo>
                  <a:pt x="796" y="1046"/>
                </a:lnTo>
                <a:lnTo>
                  <a:pt x="797" y="1046"/>
                </a:lnTo>
                <a:lnTo>
                  <a:pt x="799" y="1045"/>
                </a:lnTo>
                <a:lnTo>
                  <a:pt x="802" y="1042"/>
                </a:lnTo>
                <a:lnTo>
                  <a:pt x="804" y="1040"/>
                </a:lnTo>
                <a:lnTo>
                  <a:pt x="804" y="1037"/>
                </a:lnTo>
                <a:lnTo>
                  <a:pt x="806" y="1022"/>
                </a:lnTo>
                <a:lnTo>
                  <a:pt x="805" y="1022"/>
                </a:lnTo>
                <a:lnTo>
                  <a:pt x="804" y="1020"/>
                </a:lnTo>
                <a:lnTo>
                  <a:pt x="804" y="1018"/>
                </a:lnTo>
                <a:lnTo>
                  <a:pt x="802" y="1016"/>
                </a:lnTo>
                <a:lnTo>
                  <a:pt x="802" y="1013"/>
                </a:lnTo>
                <a:lnTo>
                  <a:pt x="802" y="1011"/>
                </a:lnTo>
                <a:lnTo>
                  <a:pt x="802" y="1007"/>
                </a:lnTo>
                <a:lnTo>
                  <a:pt x="802" y="1004"/>
                </a:lnTo>
                <a:lnTo>
                  <a:pt x="802" y="1001"/>
                </a:lnTo>
                <a:lnTo>
                  <a:pt x="802" y="999"/>
                </a:lnTo>
                <a:lnTo>
                  <a:pt x="802" y="996"/>
                </a:lnTo>
                <a:lnTo>
                  <a:pt x="803" y="995"/>
                </a:lnTo>
                <a:lnTo>
                  <a:pt x="805" y="995"/>
                </a:lnTo>
                <a:lnTo>
                  <a:pt x="805" y="994"/>
                </a:lnTo>
                <a:lnTo>
                  <a:pt x="804" y="991"/>
                </a:lnTo>
                <a:lnTo>
                  <a:pt x="803" y="989"/>
                </a:lnTo>
                <a:lnTo>
                  <a:pt x="803" y="988"/>
                </a:lnTo>
                <a:lnTo>
                  <a:pt x="808" y="983"/>
                </a:lnTo>
                <a:lnTo>
                  <a:pt x="810" y="983"/>
                </a:lnTo>
                <a:lnTo>
                  <a:pt x="810" y="982"/>
                </a:lnTo>
                <a:lnTo>
                  <a:pt x="811" y="982"/>
                </a:lnTo>
                <a:lnTo>
                  <a:pt x="811" y="981"/>
                </a:lnTo>
                <a:lnTo>
                  <a:pt x="812" y="981"/>
                </a:lnTo>
                <a:lnTo>
                  <a:pt x="812" y="980"/>
                </a:lnTo>
                <a:lnTo>
                  <a:pt x="813" y="980"/>
                </a:lnTo>
                <a:lnTo>
                  <a:pt x="813" y="979"/>
                </a:lnTo>
                <a:lnTo>
                  <a:pt x="814" y="979"/>
                </a:lnTo>
                <a:lnTo>
                  <a:pt x="814" y="978"/>
                </a:lnTo>
                <a:lnTo>
                  <a:pt x="815" y="978"/>
                </a:lnTo>
                <a:lnTo>
                  <a:pt x="815" y="976"/>
                </a:lnTo>
                <a:lnTo>
                  <a:pt x="816" y="976"/>
                </a:lnTo>
                <a:lnTo>
                  <a:pt x="816" y="975"/>
                </a:lnTo>
                <a:lnTo>
                  <a:pt x="817" y="975"/>
                </a:lnTo>
                <a:lnTo>
                  <a:pt x="817" y="974"/>
                </a:lnTo>
                <a:lnTo>
                  <a:pt x="816" y="973"/>
                </a:lnTo>
                <a:lnTo>
                  <a:pt x="816" y="972"/>
                </a:lnTo>
                <a:lnTo>
                  <a:pt x="815" y="972"/>
                </a:lnTo>
                <a:lnTo>
                  <a:pt x="815" y="971"/>
                </a:lnTo>
                <a:lnTo>
                  <a:pt x="814" y="971"/>
                </a:lnTo>
                <a:lnTo>
                  <a:pt x="814" y="970"/>
                </a:lnTo>
                <a:lnTo>
                  <a:pt x="813" y="970"/>
                </a:lnTo>
                <a:lnTo>
                  <a:pt x="813" y="969"/>
                </a:lnTo>
                <a:lnTo>
                  <a:pt x="812" y="967"/>
                </a:lnTo>
                <a:lnTo>
                  <a:pt x="812" y="966"/>
                </a:lnTo>
                <a:lnTo>
                  <a:pt x="811" y="966"/>
                </a:lnTo>
                <a:lnTo>
                  <a:pt x="811" y="965"/>
                </a:lnTo>
                <a:lnTo>
                  <a:pt x="813" y="963"/>
                </a:lnTo>
                <a:lnTo>
                  <a:pt x="812" y="962"/>
                </a:lnTo>
                <a:lnTo>
                  <a:pt x="811" y="961"/>
                </a:lnTo>
                <a:lnTo>
                  <a:pt x="811" y="958"/>
                </a:lnTo>
                <a:lnTo>
                  <a:pt x="811" y="957"/>
                </a:lnTo>
                <a:lnTo>
                  <a:pt x="812" y="957"/>
                </a:lnTo>
                <a:lnTo>
                  <a:pt x="813" y="954"/>
                </a:lnTo>
                <a:lnTo>
                  <a:pt x="813" y="952"/>
                </a:lnTo>
                <a:lnTo>
                  <a:pt x="814" y="952"/>
                </a:lnTo>
                <a:lnTo>
                  <a:pt x="814" y="950"/>
                </a:lnTo>
                <a:lnTo>
                  <a:pt x="814" y="948"/>
                </a:lnTo>
                <a:lnTo>
                  <a:pt x="815" y="948"/>
                </a:lnTo>
                <a:lnTo>
                  <a:pt x="817" y="944"/>
                </a:lnTo>
                <a:lnTo>
                  <a:pt x="820" y="946"/>
                </a:lnTo>
                <a:lnTo>
                  <a:pt x="822" y="947"/>
                </a:lnTo>
                <a:lnTo>
                  <a:pt x="822" y="948"/>
                </a:lnTo>
                <a:lnTo>
                  <a:pt x="823" y="949"/>
                </a:lnTo>
                <a:lnTo>
                  <a:pt x="823" y="950"/>
                </a:lnTo>
                <a:lnTo>
                  <a:pt x="824" y="952"/>
                </a:lnTo>
                <a:lnTo>
                  <a:pt x="825" y="953"/>
                </a:lnTo>
                <a:lnTo>
                  <a:pt x="827" y="954"/>
                </a:lnTo>
                <a:lnTo>
                  <a:pt x="828" y="955"/>
                </a:lnTo>
                <a:lnTo>
                  <a:pt x="829" y="954"/>
                </a:lnTo>
                <a:lnTo>
                  <a:pt x="830" y="954"/>
                </a:lnTo>
                <a:lnTo>
                  <a:pt x="830" y="953"/>
                </a:lnTo>
                <a:lnTo>
                  <a:pt x="831" y="953"/>
                </a:lnTo>
                <a:lnTo>
                  <a:pt x="831" y="952"/>
                </a:lnTo>
                <a:lnTo>
                  <a:pt x="832" y="952"/>
                </a:lnTo>
                <a:lnTo>
                  <a:pt x="833" y="952"/>
                </a:lnTo>
                <a:lnTo>
                  <a:pt x="833" y="950"/>
                </a:lnTo>
                <a:lnTo>
                  <a:pt x="833" y="952"/>
                </a:lnTo>
                <a:lnTo>
                  <a:pt x="834" y="953"/>
                </a:lnTo>
                <a:lnTo>
                  <a:pt x="834" y="954"/>
                </a:lnTo>
                <a:lnTo>
                  <a:pt x="836" y="954"/>
                </a:lnTo>
                <a:lnTo>
                  <a:pt x="836" y="955"/>
                </a:lnTo>
                <a:lnTo>
                  <a:pt x="837" y="956"/>
                </a:lnTo>
                <a:lnTo>
                  <a:pt x="838" y="957"/>
                </a:lnTo>
                <a:lnTo>
                  <a:pt x="839" y="958"/>
                </a:lnTo>
                <a:lnTo>
                  <a:pt x="840" y="958"/>
                </a:lnTo>
                <a:lnTo>
                  <a:pt x="840" y="957"/>
                </a:lnTo>
                <a:lnTo>
                  <a:pt x="841" y="957"/>
                </a:lnTo>
                <a:lnTo>
                  <a:pt x="841" y="956"/>
                </a:lnTo>
                <a:lnTo>
                  <a:pt x="842" y="956"/>
                </a:lnTo>
                <a:lnTo>
                  <a:pt x="844" y="955"/>
                </a:lnTo>
                <a:lnTo>
                  <a:pt x="845" y="954"/>
                </a:lnTo>
                <a:lnTo>
                  <a:pt x="846" y="954"/>
                </a:lnTo>
                <a:lnTo>
                  <a:pt x="846" y="953"/>
                </a:lnTo>
                <a:lnTo>
                  <a:pt x="847" y="953"/>
                </a:lnTo>
                <a:lnTo>
                  <a:pt x="848" y="952"/>
                </a:lnTo>
                <a:lnTo>
                  <a:pt x="849" y="950"/>
                </a:lnTo>
                <a:lnTo>
                  <a:pt x="850" y="950"/>
                </a:lnTo>
                <a:lnTo>
                  <a:pt x="852" y="949"/>
                </a:lnTo>
                <a:lnTo>
                  <a:pt x="853" y="948"/>
                </a:lnTo>
                <a:lnTo>
                  <a:pt x="854" y="948"/>
                </a:lnTo>
                <a:lnTo>
                  <a:pt x="854" y="947"/>
                </a:lnTo>
                <a:lnTo>
                  <a:pt x="849" y="940"/>
                </a:lnTo>
                <a:lnTo>
                  <a:pt x="847" y="938"/>
                </a:lnTo>
                <a:lnTo>
                  <a:pt x="846" y="938"/>
                </a:lnTo>
                <a:lnTo>
                  <a:pt x="846" y="937"/>
                </a:lnTo>
                <a:lnTo>
                  <a:pt x="845" y="937"/>
                </a:lnTo>
                <a:lnTo>
                  <a:pt x="845" y="936"/>
                </a:lnTo>
                <a:lnTo>
                  <a:pt x="844" y="935"/>
                </a:lnTo>
                <a:lnTo>
                  <a:pt x="842" y="935"/>
                </a:lnTo>
                <a:lnTo>
                  <a:pt x="842" y="933"/>
                </a:lnTo>
                <a:lnTo>
                  <a:pt x="841" y="932"/>
                </a:lnTo>
                <a:lnTo>
                  <a:pt x="840" y="931"/>
                </a:lnTo>
                <a:lnTo>
                  <a:pt x="840" y="930"/>
                </a:lnTo>
                <a:lnTo>
                  <a:pt x="840" y="929"/>
                </a:lnTo>
                <a:lnTo>
                  <a:pt x="840" y="928"/>
                </a:lnTo>
                <a:lnTo>
                  <a:pt x="839" y="927"/>
                </a:lnTo>
                <a:lnTo>
                  <a:pt x="838" y="924"/>
                </a:lnTo>
                <a:lnTo>
                  <a:pt x="838" y="923"/>
                </a:lnTo>
                <a:lnTo>
                  <a:pt x="846" y="916"/>
                </a:lnTo>
                <a:lnTo>
                  <a:pt x="845" y="912"/>
                </a:lnTo>
                <a:lnTo>
                  <a:pt x="841" y="906"/>
                </a:lnTo>
                <a:lnTo>
                  <a:pt x="850" y="900"/>
                </a:lnTo>
                <a:lnTo>
                  <a:pt x="854" y="899"/>
                </a:lnTo>
                <a:lnTo>
                  <a:pt x="854" y="898"/>
                </a:lnTo>
                <a:lnTo>
                  <a:pt x="859" y="894"/>
                </a:lnTo>
                <a:lnTo>
                  <a:pt x="861" y="893"/>
                </a:lnTo>
                <a:lnTo>
                  <a:pt x="862" y="891"/>
                </a:lnTo>
                <a:lnTo>
                  <a:pt x="862" y="890"/>
                </a:lnTo>
                <a:lnTo>
                  <a:pt x="863" y="890"/>
                </a:lnTo>
                <a:lnTo>
                  <a:pt x="863" y="889"/>
                </a:lnTo>
                <a:lnTo>
                  <a:pt x="864" y="889"/>
                </a:lnTo>
                <a:lnTo>
                  <a:pt x="864" y="888"/>
                </a:lnTo>
                <a:lnTo>
                  <a:pt x="865" y="888"/>
                </a:lnTo>
                <a:lnTo>
                  <a:pt x="866" y="886"/>
                </a:lnTo>
                <a:lnTo>
                  <a:pt x="867" y="886"/>
                </a:lnTo>
                <a:lnTo>
                  <a:pt x="871" y="882"/>
                </a:lnTo>
                <a:lnTo>
                  <a:pt x="871" y="881"/>
                </a:lnTo>
                <a:lnTo>
                  <a:pt x="870" y="881"/>
                </a:lnTo>
                <a:lnTo>
                  <a:pt x="869" y="880"/>
                </a:lnTo>
                <a:lnTo>
                  <a:pt x="867" y="879"/>
                </a:lnTo>
                <a:lnTo>
                  <a:pt x="867" y="878"/>
                </a:lnTo>
                <a:lnTo>
                  <a:pt x="866" y="878"/>
                </a:lnTo>
                <a:lnTo>
                  <a:pt x="866" y="877"/>
                </a:lnTo>
                <a:lnTo>
                  <a:pt x="866" y="876"/>
                </a:lnTo>
                <a:lnTo>
                  <a:pt x="865" y="876"/>
                </a:lnTo>
                <a:lnTo>
                  <a:pt x="864" y="874"/>
                </a:lnTo>
                <a:lnTo>
                  <a:pt x="863" y="873"/>
                </a:lnTo>
                <a:lnTo>
                  <a:pt x="862" y="873"/>
                </a:lnTo>
                <a:lnTo>
                  <a:pt x="862" y="872"/>
                </a:lnTo>
                <a:lnTo>
                  <a:pt x="862" y="870"/>
                </a:lnTo>
                <a:lnTo>
                  <a:pt x="861" y="869"/>
                </a:lnTo>
                <a:lnTo>
                  <a:pt x="861" y="866"/>
                </a:lnTo>
                <a:lnTo>
                  <a:pt x="861" y="865"/>
                </a:lnTo>
                <a:lnTo>
                  <a:pt x="862" y="864"/>
                </a:lnTo>
                <a:lnTo>
                  <a:pt x="862" y="863"/>
                </a:lnTo>
                <a:lnTo>
                  <a:pt x="862" y="862"/>
                </a:lnTo>
                <a:lnTo>
                  <a:pt x="863" y="861"/>
                </a:lnTo>
                <a:lnTo>
                  <a:pt x="864" y="861"/>
                </a:lnTo>
                <a:lnTo>
                  <a:pt x="865" y="861"/>
                </a:lnTo>
                <a:lnTo>
                  <a:pt x="865" y="860"/>
                </a:lnTo>
                <a:lnTo>
                  <a:pt x="866" y="859"/>
                </a:lnTo>
                <a:lnTo>
                  <a:pt x="866" y="857"/>
                </a:lnTo>
                <a:lnTo>
                  <a:pt x="867" y="857"/>
                </a:lnTo>
                <a:lnTo>
                  <a:pt x="867" y="856"/>
                </a:lnTo>
                <a:lnTo>
                  <a:pt x="869" y="856"/>
                </a:lnTo>
                <a:lnTo>
                  <a:pt x="869" y="855"/>
                </a:lnTo>
                <a:lnTo>
                  <a:pt x="870" y="855"/>
                </a:lnTo>
                <a:lnTo>
                  <a:pt x="870" y="854"/>
                </a:lnTo>
                <a:lnTo>
                  <a:pt x="871" y="853"/>
                </a:lnTo>
                <a:lnTo>
                  <a:pt x="871" y="852"/>
                </a:lnTo>
                <a:lnTo>
                  <a:pt x="872" y="852"/>
                </a:lnTo>
                <a:lnTo>
                  <a:pt x="872" y="851"/>
                </a:lnTo>
                <a:lnTo>
                  <a:pt x="873" y="851"/>
                </a:lnTo>
                <a:lnTo>
                  <a:pt x="873" y="849"/>
                </a:lnTo>
                <a:lnTo>
                  <a:pt x="874" y="849"/>
                </a:lnTo>
                <a:lnTo>
                  <a:pt x="874" y="848"/>
                </a:lnTo>
                <a:lnTo>
                  <a:pt x="875" y="848"/>
                </a:lnTo>
                <a:lnTo>
                  <a:pt x="875" y="847"/>
                </a:lnTo>
                <a:lnTo>
                  <a:pt x="876" y="846"/>
                </a:lnTo>
                <a:lnTo>
                  <a:pt x="878" y="845"/>
                </a:lnTo>
                <a:lnTo>
                  <a:pt x="879" y="844"/>
                </a:lnTo>
                <a:lnTo>
                  <a:pt x="879" y="843"/>
                </a:lnTo>
                <a:lnTo>
                  <a:pt x="879" y="841"/>
                </a:lnTo>
                <a:lnTo>
                  <a:pt x="878" y="841"/>
                </a:lnTo>
                <a:lnTo>
                  <a:pt x="876" y="841"/>
                </a:lnTo>
                <a:lnTo>
                  <a:pt x="875" y="840"/>
                </a:lnTo>
                <a:lnTo>
                  <a:pt x="874" y="840"/>
                </a:lnTo>
                <a:lnTo>
                  <a:pt x="874" y="839"/>
                </a:lnTo>
                <a:lnTo>
                  <a:pt x="873" y="839"/>
                </a:lnTo>
                <a:lnTo>
                  <a:pt x="872" y="839"/>
                </a:lnTo>
                <a:lnTo>
                  <a:pt x="871" y="839"/>
                </a:lnTo>
                <a:lnTo>
                  <a:pt x="871" y="838"/>
                </a:lnTo>
                <a:lnTo>
                  <a:pt x="870" y="838"/>
                </a:lnTo>
                <a:lnTo>
                  <a:pt x="869" y="838"/>
                </a:lnTo>
                <a:lnTo>
                  <a:pt x="869" y="837"/>
                </a:lnTo>
                <a:lnTo>
                  <a:pt x="867" y="837"/>
                </a:lnTo>
                <a:lnTo>
                  <a:pt x="866" y="837"/>
                </a:lnTo>
                <a:lnTo>
                  <a:pt x="866" y="836"/>
                </a:lnTo>
                <a:lnTo>
                  <a:pt x="865" y="836"/>
                </a:lnTo>
                <a:lnTo>
                  <a:pt x="864" y="836"/>
                </a:lnTo>
                <a:lnTo>
                  <a:pt x="864" y="835"/>
                </a:lnTo>
                <a:lnTo>
                  <a:pt x="863" y="835"/>
                </a:lnTo>
                <a:lnTo>
                  <a:pt x="862" y="835"/>
                </a:lnTo>
                <a:lnTo>
                  <a:pt x="861" y="834"/>
                </a:lnTo>
                <a:lnTo>
                  <a:pt x="859" y="834"/>
                </a:lnTo>
                <a:lnTo>
                  <a:pt x="857" y="832"/>
                </a:lnTo>
                <a:lnTo>
                  <a:pt x="856" y="831"/>
                </a:lnTo>
                <a:lnTo>
                  <a:pt x="855" y="831"/>
                </a:lnTo>
                <a:lnTo>
                  <a:pt x="854" y="830"/>
                </a:lnTo>
                <a:lnTo>
                  <a:pt x="853" y="830"/>
                </a:lnTo>
                <a:lnTo>
                  <a:pt x="852" y="830"/>
                </a:lnTo>
                <a:lnTo>
                  <a:pt x="852" y="829"/>
                </a:lnTo>
                <a:lnTo>
                  <a:pt x="850" y="829"/>
                </a:lnTo>
                <a:lnTo>
                  <a:pt x="849" y="829"/>
                </a:lnTo>
                <a:lnTo>
                  <a:pt x="849" y="828"/>
                </a:lnTo>
                <a:lnTo>
                  <a:pt x="848" y="830"/>
                </a:lnTo>
                <a:lnTo>
                  <a:pt x="848" y="831"/>
                </a:lnTo>
                <a:lnTo>
                  <a:pt x="847" y="831"/>
                </a:lnTo>
                <a:lnTo>
                  <a:pt x="847" y="832"/>
                </a:lnTo>
                <a:lnTo>
                  <a:pt x="847" y="834"/>
                </a:lnTo>
                <a:lnTo>
                  <a:pt x="847" y="835"/>
                </a:lnTo>
                <a:lnTo>
                  <a:pt x="846" y="836"/>
                </a:lnTo>
                <a:lnTo>
                  <a:pt x="846" y="837"/>
                </a:lnTo>
                <a:lnTo>
                  <a:pt x="846" y="838"/>
                </a:lnTo>
                <a:lnTo>
                  <a:pt x="846" y="839"/>
                </a:lnTo>
                <a:lnTo>
                  <a:pt x="845" y="839"/>
                </a:lnTo>
                <a:lnTo>
                  <a:pt x="845" y="840"/>
                </a:lnTo>
                <a:lnTo>
                  <a:pt x="844" y="840"/>
                </a:lnTo>
                <a:lnTo>
                  <a:pt x="844" y="841"/>
                </a:lnTo>
                <a:lnTo>
                  <a:pt x="842" y="841"/>
                </a:lnTo>
                <a:lnTo>
                  <a:pt x="842" y="843"/>
                </a:lnTo>
                <a:lnTo>
                  <a:pt x="841" y="843"/>
                </a:lnTo>
                <a:lnTo>
                  <a:pt x="841" y="844"/>
                </a:lnTo>
                <a:lnTo>
                  <a:pt x="841" y="845"/>
                </a:lnTo>
                <a:lnTo>
                  <a:pt x="840" y="845"/>
                </a:lnTo>
                <a:lnTo>
                  <a:pt x="839" y="845"/>
                </a:lnTo>
                <a:lnTo>
                  <a:pt x="838" y="844"/>
                </a:lnTo>
                <a:lnTo>
                  <a:pt x="838" y="843"/>
                </a:lnTo>
                <a:lnTo>
                  <a:pt x="837" y="841"/>
                </a:lnTo>
                <a:lnTo>
                  <a:pt x="836" y="840"/>
                </a:lnTo>
                <a:lnTo>
                  <a:pt x="834" y="839"/>
                </a:lnTo>
                <a:lnTo>
                  <a:pt x="833" y="838"/>
                </a:lnTo>
                <a:lnTo>
                  <a:pt x="833" y="837"/>
                </a:lnTo>
                <a:lnTo>
                  <a:pt x="832" y="837"/>
                </a:lnTo>
                <a:lnTo>
                  <a:pt x="832" y="836"/>
                </a:lnTo>
                <a:lnTo>
                  <a:pt x="831" y="836"/>
                </a:lnTo>
                <a:lnTo>
                  <a:pt x="831" y="835"/>
                </a:lnTo>
                <a:lnTo>
                  <a:pt x="830" y="834"/>
                </a:lnTo>
                <a:lnTo>
                  <a:pt x="829" y="832"/>
                </a:lnTo>
                <a:lnTo>
                  <a:pt x="828" y="831"/>
                </a:lnTo>
                <a:lnTo>
                  <a:pt x="828" y="830"/>
                </a:lnTo>
                <a:lnTo>
                  <a:pt x="827" y="831"/>
                </a:lnTo>
                <a:lnTo>
                  <a:pt x="827" y="832"/>
                </a:lnTo>
                <a:lnTo>
                  <a:pt x="825" y="832"/>
                </a:lnTo>
                <a:lnTo>
                  <a:pt x="824" y="834"/>
                </a:lnTo>
                <a:lnTo>
                  <a:pt x="823" y="834"/>
                </a:lnTo>
                <a:lnTo>
                  <a:pt x="822" y="835"/>
                </a:lnTo>
                <a:lnTo>
                  <a:pt x="815" y="839"/>
                </a:lnTo>
                <a:lnTo>
                  <a:pt x="808" y="843"/>
                </a:lnTo>
                <a:lnTo>
                  <a:pt x="805" y="845"/>
                </a:lnTo>
                <a:lnTo>
                  <a:pt x="804" y="845"/>
                </a:lnTo>
                <a:lnTo>
                  <a:pt x="803" y="845"/>
                </a:lnTo>
                <a:lnTo>
                  <a:pt x="803" y="844"/>
                </a:lnTo>
                <a:lnTo>
                  <a:pt x="799" y="846"/>
                </a:lnTo>
                <a:lnTo>
                  <a:pt x="797" y="846"/>
                </a:lnTo>
                <a:lnTo>
                  <a:pt x="793" y="848"/>
                </a:lnTo>
                <a:lnTo>
                  <a:pt x="790" y="849"/>
                </a:lnTo>
                <a:lnTo>
                  <a:pt x="785" y="852"/>
                </a:lnTo>
                <a:lnTo>
                  <a:pt x="783" y="852"/>
                </a:lnTo>
                <a:lnTo>
                  <a:pt x="783" y="853"/>
                </a:lnTo>
                <a:lnTo>
                  <a:pt x="782" y="853"/>
                </a:lnTo>
                <a:lnTo>
                  <a:pt x="781" y="853"/>
                </a:lnTo>
                <a:lnTo>
                  <a:pt x="781" y="854"/>
                </a:lnTo>
                <a:lnTo>
                  <a:pt x="780" y="854"/>
                </a:lnTo>
                <a:lnTo>
                  <a:pt x="779" y="854"/>
                </a:lnTo>
                <a:lnTo>
                  <a:pt x="779" y="855"/>
                </a:lnTo>
                <a:lnTo>
                  <a:pt x="778" y="855"/>
                </a:lnTo>
                <a:lnTo>
                  <a:pt x="777" y="855"/>
                </a:lnTo>
                <a:lnTo>
                  <a:pt x="777" y="856"/>
                </a:lnTo>
                <a:lnTo>
                  <a:pt x="776" y="856"/>
                </a:lnTo>
                <a:lnTo>
                  <a:pt x="774" y="856"/>
                </a:lnTo>
                <a:lnTo>
                  <a:pt x="773" y="857"/>
                </a:lnTo>
                <a:lnTo>
                  <a:pt x="772" y="857"/>
                </a:lnTo>
                <a:lnTo>
                  <a:pt x="771" y="857"/>
                </a:lnTo>
                <a:lnTo>
                  <a:pt x="771" y="859"/>
                </a:lnTo>
                <a:lnTo>
                  <a:pt x="770" y="859"/>
                </a:lnTo>
                <a:lnTo>
                  <a:pt x="769" y="859"/>
                </a:lnTo>
                <a:lnTo>
                  <a:pt x="769" y="860"/>
                </a:lnTo>
                <a:lnTo>
                  <a:pt x="768" y="861"/>
                </a:lnTo>
                <a:lnTo>
                  <a:pt x="768" y="862"/>
                </a:lnTo>
                <a:lnTo>
                  <a:pt x="766" y="862"/>
                </a:lnTo>
                <a:lnTo>
                  <a:pt x="766" y="863"/>
                </a:lnTo>
                <a:lnTo>
                  <a:pt x="766" y="864"/>
                </a:lnTo>
                <a:lnTo>
                  <a:pt x="766" y="865"/>
                </a:lnTo>
                <a:lnTo>
                  <a:pt x="766" y="866"/>
                </a:lnTo>
                <a:lnTo>
                  <a:pt x="766" y="868"/>
                </a:lnTo>
                <a:lnTo>
                  <a:pt x="765" y="869"/>
                </a:lnTo>
                <a:lnTo>
                  <a:pt x="765" y="870"/>
                </a:lnTo>
                <a:lnTo>
                  <a:pt x="765" y="871"/>
                </a:lnTo>
                <a:lnTo>
                  <a:pt x="764" y="871"/>
                </a:lnTo>
                <a:lnTo>
                  <a:pt x="764" y="872"/>
                </a:lnTo>
                <a:lnTo>
                  <a:pt x="763" y="872"/>
                </a:lnTo>
                <a:lnTo>
                  <a:pt x="762" y="873"/>
                </a:lnTo>
                <a:lnTo>
                  <a:pt x="761" y="873"/>
                </a:lnTo>
                <a:lnTo>
                  <a:pt x="760" y="873"/>
                </a:lnTo>
                <a:lnTo>
                  <a:pt x="759" y="873"/>
                </a:lnTo>
                <a:lnTo>
                  <a:pt x="757" y="873"/>
                </a:lnTo>
                <a:lnTo>
                  <a:pt x="756" y="872"/>
                </a:lnTo>
                <a:lnTo>
                  <a:pt x="755" y="872"/>
                </a:lnTo>
                <a:lnTo>
                  <a:pt x="754" y="872"/>
                </a:lnTo>
                <a:lnTo>
                  <a:pt x="753" y="872"/>
                </a:lnTo>
                <a:lnTo>
                  <a:pt x="752" y="872"/>
                </a:lnTo>
                <a:lnTo>
                  <a:pt x="751" y="872"/>
                </a:lnTo>
                <a:lnTo>
                  <a:pt x="749" y="872"/>
                </a:lnTo>
                <a:lnTo>
                  <a:pt x="749" y="871"/>
                </a:lnTo>
                <a:lnTo>
                  <a:pt x="748" y="871"/>
                </a:lnTo>
                <a:lnTo>
                  <a:pt x="747" y="871"/>
                </a:lnTo>
                <a:lnTo>
                  <a:pt x="746" y="871"/>
                </a:lnTo>
                <a:lnTo>
                  <a:pt x="745" y="871"/>
                </a:lnTo>
                <a:lnTo>
                  <a:pt x="744" y="871"/>
                </a:lnTo>
                <a:lnTo>
                  <a:pt x="743" y="871"/>
                </a:lnTo>
                <a:lnTo>
                  <a:pt x="741" y="871"/>
                </a:lnTo>
                <a:lnTo>
                  <a:pt x="740" y="871"/>
                </a:lnTo>
                <a:lnTo>
                  <a:pt x="739" y="871"/>
                </a:lnTo>
                <a:lnTo>
                  <a:pt x="738" y="871"/>
                </a:lnTo>
                <a:lnTo>
                  <a:pt x="737" y="871"/>
                </a:lnTo>
                <a:lnTo>
                  <a:pt x="736" y="871"/>
                </a:lnTo>
                <a:lnTo>
                  <a:pt x="735" y="871"/>
                </a:lnTo>
                <a:lnTo>
                  <a:pt x="734" y="871"/>
                </a:lnTo>
                <a:lnTo>
                  <a:pt x="732" y="871"/>
                </a:lnTo>
                <a:lnTo>
                  <a:pt x="731" y="871"/>
                </a:lnTo>
                <a:lnTo>
                  <a:pt x="730" y="871"/>
                </a:lnTo>
                <a:lnTo>
                  <a:pt x="729" y="870"/>
                </a:lnTo>
                <a:lnTo>
                  <a:pt x="728" y="870"/>
                </a:lnTo>
                <a:lnTo>
                  <a:pt x="727" y="870"/>
                </a:lnTo>
                <a:lnTo>
                  <a:pt x="726" y="870"/>
                </a:lnTo>
                <a:lnTo>
                  <a:pt x="726" y="869"/>
                </a:lnTo>
                <a:lnTo>
                  <a:pt x="724" y="869"/>
                </a:lnTo>
                <a:lnTo>
                  <a:pt x="723" y="869"/>
                </a:lnTo>
                <a:lnTo>
                  <a:pt x="722" y="869"/>
                </a:lnTo>
                <a:lnTo>
                  <a:pt x="722" y="868"/>
                </a:lnTo>
                <a:lnTo>
                  <a:pt x="721" y="868"/>
                </a:lnTo>
                <a:lnTo>
                  <a:pt x="720" y="868"/>
                </a:lnTo>
                <a:lnTo>
                  <a:pt x="719" y="866"/>
                </a:lnTo>
                <a:lnTo>
                  <a:pt x="718" y="866"/>
                </a:lnTo>
                <a:lnTo>
                  <a:pt x="717" y="866"/>
                </a:lnTo>
                <a:lnTo>
                  <a:pt x="717" y="865"/>
                </a:lnTo>
                <a:lnTo>
                  <a:pt x="715" y="865"/>
                </a:lnTo>
                <a:lnTo>
                  <a:pt x="714" y="865"/>
                </a:lnTo>
                <a:lnTo>
                  <a:pt x="713" y="864"/>
                </a:lnTo>
                <a:lnTo>
                  <a:pt x="712" y="864"/>
                </a:lnTo>
                <a:lnTo>
                  <a:pt x="711" y="864"/>
                </a:lnTo>
                <a:lnTo>
                  <a:pt x="711" y="863"/>
                </a:lnTo>
                <a:lnTo>
                  <a:pt x="711" y="862"/>
                </a:lnTo>
                <a:lnTo>
                  <a:pt x="712" y="862"/>
                </a:lnTo>
                <a:lnTo>
                  <a:pt x="712" y="861"/>
                </a:lnTo>
                <a:lnTo>
                  <a:pt x="711" y="861"/>
                </a:lnTo>
                <a:lnTo>
                  <a:pt x="710" y="861"/>
                </a:lnTo>
                <a:lnTo>
                  <a:pt x="709" y="860"/>
                </a:lnTo>
                <a:lnTo>
                  <a:pt x="707" y="860"/>
                </a:lnTo>
                <a:lnTo>
                  <a:pt x="706" y="860"/>
                </a:lnTo>
                <a:lnTo>
                  <a:pt x="705" y="860"/>
                </a:lnTo>
                <a:lnTo>
                  <a:pt x="704" y="860"/>
                </a:lnTo>
                <a:lnTo>
                  <a:pt x="703" y="860"/>
                </a:lnTo>
                <a:lnTo>
                  <a:pt x="702" y="860"/>
                </a:lnTo>
                <a:lnTo>
                  <a:pt x="701" y="860"/>
                </a:lnTo>
                <a:lnTo>
                  <a:pt x="700" y="860"/>
                </a:lnTo>
                <a:lnTo>
                  <a:pt x="698" y="860"/>
                </a:lnTo>
                <a:lnTo>
                  <a:pt x="697" y="859"/>
                </a:lnTo>
                <a:lnTo>
                  <a:pt x="696" y="859"/>
                </a:lnTo>
                <a:lnTo>
                  <a:pt x="695" y="859"/>
                </a:lnTo>
                <a:lnTo>
                  <a:pt x="694" y="859"/>
                </a:lnTo>
                <a:lnTo>
                  <a:pt x="693" y="859"/>
                </a:lnTo>
                <a:lnTo>
                  <a:pt x="692" y="859"/>
                </a:lnTo>
                <a:lnTo>
                  <a:pt x="690" y="859"/>
                </a:lnTo>
                <a:lnTo>
                  <a:pt x="690" y="856"/>
                </a:lnTo>
                <a:lnTo>
                  <a:pt x="690" y="855"/>
                </a:lnTo>
                <a:lnTo>
                  <a:pt x="690" y="854"/>
                </a:lnTo>
                <a:lnTo>
                  <a:pt x="692" y="853"/>
                </a:lnTo>
                <a:lnTo>
                  <a:pt x="692" y="852"/>
                </a:lnTo>
                <a:lnTo>
                  <a:pt x="692" y="851"/>
                </a:lnTo>
                <a:lnTo>
                  <a:pt x="690" y="851"/>
                </a:lnTo>
                <a:lnTo>
                  <a:pt x="689" y="851"/>
                </a:lnTo>
                <a:lnTo>
                  <a:pt x="689" y="849"/>
                </a:lnTo>
                <a:lnTo>
                  <a:pt x="688" y="849"/>
                </a:lnTo>
                <a:lnTo>
                  <a:pt x="687" y="849"/>
                </a:lnTo>
                <a:lnTo>
                  <a:pt x="686" y="849"/>
                </a:lnTo>
                <a:lnTo>
                  <a:pt x="685" y="849"/>
                </a:lnTo>
                <a:lnTo>
                  <a:pt x="684" y="849"/>
                </a:lnTo>
                <a:lnTo>
                  <a:pt x="684" y="848"/>
                </a:lnTo>
                <a:lnTo>
                  <a:pt x="683" y="848"/>
                </a:lnTo>
                <a:lnTo>
                  <a:pt x="681" y="848"/>
                </a:lnTo>
                <a:lnTo>
                  <a:pt x="680" y="848"/>
                </a:lnTo>
                <a:lnTo>
                  <a:pt x="680" y="847"/>
                </a:lnTo>
                <a:lnTo>
                  <a:pt x="680" y="846"/>
                </a:lnTo>
                <a:lnTo>
                  <a:pt x="680" y="845"/>
                </a:lnTo>
                <a:lnTo>
                  <a:pt x="681" y="844"/>
                </a:lnTo>
                <a:lnTo>
                  <a:pt x="681" y="843"/>
                </a:lnTo>
                <a:lnTo>
                  <a:pt x="681" y="841"/>
                </a:lnTo>
                <a:lnTo>
                  <a:pt x="683" y="841"/>
                </a:lnTo>
                <a:lnTo>
                  <a:pt x="683" y="840"/>
                </a:lnTo>
                <a:lnTo>
                  <a:pt x="683" y="839"/>
                </a:lnTo>
                <a:lnTo>
                  <a:pt x="683" y="838"/>
                </a:lnTo>
                <a:lnTo>
                  <a:pt x="683" y="837"/>
                </a:lnTo>
                <a:lnTo>
                  <a:pt x="683" y="836"/>
                </a:lnTo>
                <a:lnTo>
                  <a:pt x="684" y="835"/>
                </a:lnTo>
                <a:lnTo>
                  <a:pt x="684" y="834"/>
                </a:lnTo>
                <a:lnTo>
                  <a:pt x="684" y="832"/>
                </a:lnTo>
                <a:lnTo>
                  <a:pt x="684" y="831"/>
                </a:lnTo>
                <a:lnTo>
                  <a:pt x="684" y="830"/>
                </a:lnTo>
                <a:lnTo>
                  <a:pt x="684" y="829"/>
                </a:lnTo>
                <a:lnTo>
                  <a:pt x="684" y="828"/>
                </a:lnTo>
                <a:lnTo>
                  <a:pt x="685" y="827"/>
                </a:lnTo>
                <a:lnTo>
                  <a:pt x="685" y="826"/>
                </a:lnTo>
                <a:lnTo>
                  <a:pt x="685" y="824"/>
                </a:lnTo>
                <a:lnTo>
                  <a:pt x="685" y="823"/>
                </a:lnTo>
                <a:lnTo>
                  <a:pt x="685" y="822"/>
                </a:lnTo>
                <a:lnTo>
                  <a:pt x="685" y="821"/>
                </a:lnTo>
                <a:lnTo>
                  <a:pt x="685" y="820"/>
                </a:lnTo>
                <a:lnTo>
                  <a:pt x="686" y="819"/>
                </a:lnTo>
                <a:lnTo>
                  <a:pt x="686" y="818"/>
                </a:lnTo>
                <a:lnTo>
                  <a:pt x="686" y="817"/>
                </a:lnTo>
                <a:lnTo>
                  <a:pt x="686" y="818"/>
                </a:lnTo>
                <a:lnTo>
                  <a:pt x="685" y="818"/>
                </a:lnTo>
                <a:lnTo>
                  <a:pt x="685" y="819"/>
                </a:lnTo>
                <a:lnTo>
                  <a:pt x="685" y="820"/>
                </a:lnTo>
                <a:lnTo>
                  <a:pt x="684" y="820"/>
                </a:lnTo>
                <a:lnTo>
                  <a:pt x="684" y="821"/>
                </a:lnTo>
                <a:lnTo>
                  <a:pt x="683" y="821"/>
                </a:lnTo>
                <a:lnTo>
                  <a:pt x="683" y="822"/>
                </a:lnTo>
                <a:lnTo>
                  <a:pt x="681" y="822"/>
                </a:lnTo>
                <a:lnTo>
                  <a:pt x="680" y="822"/>
                </a:lnTo>
                <a:lnTo>
                  <a:pt x="679" y="822"/>
                </a:lnTo>
                <a:lnTo>
                  <a:pt x="678" y="822"/>
                </a:lnTo>
                <a:lnTo>
                  <a:pt x="677" y="821"/>
                </a:lnTo>
                <a:lnTo>
                  <a:pt x="676" y="821"/>
                </a:lnTo>
                <a:lnTo>
                  <a:pt x="675" y="821"/>
                </a:lnTo>
                <a:lnTo>
                  <a:pt x="675" y="820"/>
                </a:lnTo>
                <a:lnTo>
                  <a:pt x="673" y="820"/>
                </a:lnTo>
                <a:lnTo>
                  <a:pt x="672" y="819"/>
                </a:lnTo>
                <a:lnTo>
                  <a:pt x="671" y="819"/>
                </a:lnTo>
                <a:lnTo>
                  <a:pt x="670" y="818"/>
                </a:lnTo>
                <a:lnTo>
                  <a:pt x="669" y="817"/>
                </a:lnTo>
                <a:lnTo>
                  <a:pt x="669" y="818"/>
                </a:lnTo>
                <a:lnTo>
                  <a:pt x="668" y="820"/>
                </a:lnTo>
                <a:lnTo>
                  <a:pt x="667" y="820"/>
                </a:lnTo>
                <a:lnTo>
                  <a:pt x="667" y="819"/>
                </a:lnTo>
                <a:lnTo>
                  <a:pt x="666" y="818"/>
                </a:lnTo>
                <a:lnTo>
                  <a:pt x="664" y="817"/>
                </a:lnTo>
                <a:lnTo>
                  <a:pt x="664" y="815"/>
                </a:lnTo>
                <a:lnTo>
                  <a:pt x="663" y="815"/>
                </a:lnTo>
                <a:lnTo>
                  <a:pt x="662" y="814"/>
                </a:lnTo>
                <a:lnTo>
                  <a:pt x="661" y="813"/>
                </a:lnTo>
                <a:lnTo>
                  <a:pt x="660" y="813"/>
                </a:lnTo>
                <a:lnTo>
                  <a:pt x="659" y="812"/>
                </a:lnTo>
                <a:lnTo>
                  <a:pt x="659" y="811"/>
                </a:lnTo>
                <a:lnTo>
                  <a:pt x="659" y="812"/>
                </a:lnTo>
                <a:lnTo>
                  <a:pt x="655" y="814"/>
                </a:lnTo>
                <a:lnTo>
                  <a:pt x="653" y="817"/>
                </a:lnTo>
                <a:lnTo>
                  <a:pt x="652" y="817"/>
                </a:lnTo>
                <a:lnTo>
                  <a:pt x="651" y="818"/>
                </a:lnTo>
                <a:lnTo>
                  <a:pt x="650" y="819"/>
                </a:lnTo>
                <a:lnTo>
                  <a:pt x="648" y="820"/>
                </a:lnTo>
                <a:lnTo>
                  <a:pt x="647" y="821"/>
                </a:lnTo>
                <a:lnTo>
                  <a:pt x="645" y="822"/>
                </a:lnTo>
                <a:lnTo>
                  <a:pt x="642" y="824"/>
                </a:lnTo>
                <a:lnTo>
                  <a:pt x="636" y="829"/>
                </a:lnTo>
                <a:lnTo>
                  <a:pt x="635" y="831"/>
                </a:lnTo>
                <a:lnTo>
                  <a:pt x="634" y="830"/>
                </a:lnTo>
                <a:lnTo>
                  <a:pt x="634" y="829"/>
                </a:lnTo>
                <a:lnTo>
                  <a:pt x="634" y="828"/>
                </a:lnTo>
                <a:lnTo>
                  <a:pt x="633" y="828"/>
                </a:lnTo>
                <a:lnTo>
                  <a:pt x="633" y="827"/>
                </a:lnTo>
                <a:lnTo>
                  <a:pt x="633" y="826"/>
                </a:lnTo>
                <a:lnTo>
                  <a:pt x="631" y="824"/>
                </a:lnTo>
                <a:lnTo>
                  <a:pt x="631" y="823"/>
                </a:lnTo>
                <a:lnTo>
                  <a:pt x="630" y="822"/>
                </a:lnTo>
                <a:lnTo>
                  <a:pt x="630" y="821"/>
                </a:lnTo>
                <a:lnTo>
                  <a:pt x="630" y="820"/>
                </a:lnTo>
                <a:lnTo>
                  <a:pt x="629" y="819"/>
                </a:lnTo>
                <a:lnTo>
                  <a:pt x="629" y="818"/>
                </a:lnTo>
                <a:lnTo>
                  <a:pt x="628" y="818"/>
                </a:lnTo>
                <a:lnTo>
                  <a:pt x="628" y="817"/>
                </a:lnTo>
                <a:lnTo>
                  <a:pt x="628" y="815"/>
                </a:lnTo>
                <a:lnTo>
                  <a:pt x="627" y="814"/>
                </a:lnTo>
                <a:lnTo>
                  <a:pt x="627" y="813"/>
                </a:lnTo>
                <a:lnTo>
                  <a:pt x="626" y="813"/>
                </a:lnTo>
                <a:lnTo>
                  <a:pt x="624" y="814"/>
                </a:lnTo>
                <a:lnTo>
                  <a:pt x="622" y="814"/>
                </a:lnTo>
                <a:lnTo>
                  <a:pt x="620" y="815"/>
                </a:lnTo>
                <a:lnTo>
                  <a:pt x="619" y="815"/>
                </a:lnTo>
                <a:lnTo>
                  <a:pt x="618" y="815"/>
                </a:lnTo>
                <a:lnTo>
                  <a:pt x="618" y="814"/>
                </a:lnTo>
                <a:lnTo>
                  <a:pt x="618" y="813"/>
                </a:lnTo>
                <a:lnTo>
                  <a:pt x="617" y="812"/>
                </a:lnTo>
                <a:lnTo>
                  <a:pt x="617" y="811"/>
                </a:lnTo>
                <a:lnTo>
                  <a:pt x="612" y="807"/>
                </a:lnTo>
                <a:lnTo>
                  <a:pt x="612" y="805"/>
                </a:lnTo>
                <a:lnTo>
                  <a:pt x="610" y="805"/>
                </a:lnTo>
                <a:lnTo>
                  <a:pt x="610" y="801"/>
                </a:lnTo>
                <a:lnTo>
                  <a:pt x="605" y="797"/>
                </a:lnTo>
                <a:lnTo>
                  <a:pt x="602" y="795"/>
                </a:lnTo>
                <a:lnTo>
                  <a:pt x="601" y="794"/>
                </a:lnTo>
                <a:lnTo>
                  <a:pt x="597" y="792"/>
                </a:lnTo>
                <a:lnTo>
                  <a:pt x="603" y="786"/>
                </a:lnTo>
                <a:lnTo>
                  <a:pt x="603" y="785"/>
                </a:lnTo>
                <a:lnTo>
                  <a:pt x="603" y="784"/>
                </a:lnTo>
                <a:lnTo>
                  <a:pt x="602" y="784"/>
                </a:lnTo>
                <a:lnTo>
                  <a:pt x="602" y="782"/>
                </a:lnTo>
                <a:lnTo>
                  <a:pt x="601" y="782"/>
                </a:lnTo>
                <a:lnTo>
                  <a:pt x="601" y="781"/>
                </a:lnTo>
                <a:lnTo>
                  <a:pt x="600" y="781"/>
                </a:lnTo>
                <a:lnTo>
                  <a:pt x="599" y="782"/>
                </a:lnTo>
                <a:lnTo>
                  <a:pt x="597" y="782"/>
                </a:lnTo>
                <a:lnTo>
                  <a:pt x="596" y="784"/>
                </a:lnTo>
                <a:lnTo>
                  <a:pt x="595" y="785"/>
                </a:lnTo>
                <a:lnTo>
                  <a:pt x="594" y="785"/>
                </a:lnTo>
                <a:lnTo>
                  <a:pt x="593" y="785"/>
                </a:lnTo>
                <a:lnTo>
                  <a:pt x="593" y="784"/>
                </a:lnTo>
                <a:lnTo>
                  <a:pt x="593" y="782"/>
                </a:lnTo>
                <a:lnTo>
                  <a:pt x="592" y="781"/>
                </a:lnTo>
                <a:lnTo>
                  <a:pt x="591" y="779"/>
                </a:lnTo>
                <a:lnTo>
                  <a:pt x="591" y="780"/>
                </a:lnTo>
                <a:lnTo>
                  <a:pt x="590" y="779"/>
                </a:lnTo>
                <a:lnTo>
                  <a:pt x="590" y="778"/>
                </a:lnTo>
                <a:lnTo>
                  <a:pt x="588" y="776"/>
                </a:lnTo>
                <a:lnTo>
                  <a:pt x="588" y="775"/>
                </a:lnTo>
                <a:lnTo>
                  <a:pt x="587" y="775"/>
                </a:lnTo>
                <a:lnTo>
                  <a:pt x="587" y="773"/>
                </a:lnTo>
                <a:lnTo>
                  <a:pt x="588" y="772"/>
                </a:lnTo>
                <a:lnTo>
                  <a:pt x="590" y="771"/>
                </a:lnTo>
                <a:lnTo>
                  <a:pt x="591" y="770"/>
                </a:lnTo>
                <a:lnTo>
                  <a:pt x="592" y="770"/>
                </a:lnTo>
                <a:lnTo>
                  <a:pt x="594" y="768"/>
                </a:lnTo>
                <a:lnTo>
                  <a:pt x="593" y="768"/>
                </a:lnTo>
                <a:lnTo>
                  <a:pt x="593" y="767"/>
                </a:lnTo>
                <a:lnTo>
                  <a:pt x="592" y="765"/>
                </a:lnTo>
                <a:lnTo>
                  <a:pt x="592" y="764"/>
                </a:lnTo>
                <a:lnTo>
                  <a:pt x="591" y="763"/>
                </a:lnTo>
                <a:lnTo>
                  <a:pt x="585" y="768"/>
                </a:lnTo>
                <a:lnTo>
                  <a:pt x="583" y="763"/>
                </a:lnTo>
                <a:lnTo>
                  <a:pt x="585" y="762"/>
                </a:lnTo>
                <a:lnTo>
                  <a:pt x="585" y="761"/>
                </a:lnTo>
                <a:lnTo>
                  <a:pt x="584" y="758"/>
                </a:lnTo>
                <a:lnTo>
                  <a:pt x="583" y="758"/>
                </a:lnTo>
                <a:lnTo>
                  <a:pt x="582" y="758"/>
                </a:lnTo>
                <a:lnTo>
                  <a:pt x="579" y="758"/>
                </a:lnTo>
                <a:lnTo>
                  <a:pt x="577" y="758"/>
                </a:lnTo>
                <a:lnTo>
                  <a:pt x="576" y="758"/>
                </a:lnTo>
                <a:lnTo>
                  <a:pt x="575" y="758"/>
                </a:lnTo>
                <a:lnTo>
                  <a:pt x="574" y="758"/>
                </a:lnTo>
                <a:lnTo>
                  <a:pt x="573" y="758"/>
                </a:lnTo>
                <a:lnTo>
                  <a:pt x="570" y="758"/>
                </a:lnTo>
                <a:lnTo>
                  <a:pt x="569" y="758"/>
                </a:lnTo>
                <a:lnTo>
                  <a:pt x="568" y="758"/>
                </a:lnTo>
                <a:lnTo>
                  <a:pt x="567" y="758"/>
                </a:lnTo>
                <a:lnTo>
                  <a:pt x="566" y="758"/>
                </a:lnTo>
                <a:lnTo>
                  <a:pt x="565" y="758"/>
                </a:lnTo>
                <a:lnTo>
                  <a:pt x="563" y="758"/>
                </a:lnTo>
                <a:lnTo>
                  <a:pt x="562" y="758"/>
                </a:lnTo>
                <a:lnTo>
                  <a:pt x="561" y="758"/>
                </a:lnTo>
                <a:lnTo>
                  <a:pt x="560" y="758"/>
                </a:lnTo>
                <a:lnTo>
                  <a:pt x="559" y="758"/>
                </a:lnTo>
                <a:lnTo>
                  <a:pt x="558" y="758"/>
                </a:lnTo>
                <a:lnTo>
                  <a:pt x="557" y="759"/>
                </a:lnTo>
                <a:lnTo>
                  <a:pt x="555" y="759"/>
                </a:lnTo>
                <a:lnTo>
                  <a:pt x="553" y="759"/>
                </a:lnTo>
                <a:lnTo>
                  <a:pt x="552" y="759"/>
                </a:lnTo>
                <a:lnTo>
                  <a:pt x="553" y="754"/>
                </a:lnTo>
                <a:lnTo>
                  <a:pt x="554" y="753"/>
                </a:lnTo>
                <a:lnTo>
                  <a:pt x="555" y="748"/>
                </a:lnTo>
                <a:lnTo>
                  <a:pt x="557" y="745"/>
                </a:lnTo>
                <a:lnTo>
                  <a:pt x="558" y="741"/>
                </a:lnTo>
                <a:lnTo>
                  <a:pt x="558" y="739"/>
                </a:lnTo>
                <a:lnTo>
                  <a:pt x="557" y="737"/>
                </a:lnTo>
                <a:lnTo>
                  <a:pt x="557" y="736"/>
                </a:lnTo>
                <a:lnTo>
                  <a:pt x="557" y="735"/>
                </a:lnTo>
                <a:lnTo>
                  <a:pt x="557" y="734"/>
                </a:lnTo>
                <a:lnTo>
                  <a:pt x="557" y="733"/>
                </a:lnTo>
                <a:lnTo>
                  <a:pt x="557" y="730"/>
                </a:lnTo>
                <a:lnTo>
                  <a:pt x="555" y="730"/>
                </a:lnTo>
                <a:lnTo>
                  <a:pt x="555" y="729"/>
                </a:lnTo>
                <a:lnTo>
                  <a:pt x="554" y="729"/>
                </a:lnTo>
                <a:lnTo>
                  <a:pt x="553" y="729"/>
                </a:lnTo>
                <a:lnTo>
                  <a:pt x="552" y="729"/>
                </a:lnTo>
                <a:lnTo>
                  <a:pt x="552" y="728"/>
                </a:lnTo>
                <a:lnTo>
                  <a:pt x="550" y="727"/>
                </a:lnTo>
                <a:lnTo>
                  <a:pt x="549" y="727"/>
                </a:lnTo>
                <a:lnTo>
                  <a:pt x="548" y="727"/>
                </a:lnTo>
                <a:lnTo>
                  <a:pt x="548" y="726"/>
                </a:lnTo>
                <a:lnTo>
                  <a:pt x="546" y="726"/>
                </a:lnTo>
                <a:lnTo>
                  <a:pt x="546" y="725"/>
                </a:lnTo>
                <a:lnTo>
                  <a:pt x="545" y="725"/>
                </a:lnTo>
                <a:lnTo>
                  <a:pt x="545" y="724"/>
                </a:lnTo>
                <a:lnTo>
                  <a:pt x="545" y="722"/>
                </a:lnTo>
                <a:lnTo>
                  <a:pt x="545" y="721"/>
                </a:lnTo>
                <a:lnTo>
                  <a:pt x="544" y="721"/>
                </a:lnTo>
                <a:lnTo>
                  <a:pt x="544" y="720"/>
                </a:lnTo>
                <a:lnTo>
                  <a:pt x="544" y="719"/>
                </a:lnTo>
                <a:lnTo>
                  <a:pt x="544" y="718"/>
                </a:lnTo>
                <a:lnTo>
                  <a:pt x="544" y="717"/>
                </a:lnTo>
                <a:lnTo>
                  <a:pt x="543" y="714"/>
                </a:lnTo>
                <a:lnTo>
                  <a:pt x="543" y="713"/>
                </a:lnTo>
                <a:lnTo>
                  <a:pt x="543" y="712"/>
                </a:lnTo>
                <a:lnTo>
                  <a:pt x="543" y="711"/>
                </a:lnTo>
                <a:lnTo>
                  <a:pt x="542" y="711"/>
                </a:lnTo>
                <a:lnTo>
                  <a:pt x="542" y="710"/>
                </a:lnTo>
                <a:lnTo>
                  <a:pt x="542" y="709"/>
                </a:lnTo>
                <a:lnTo>
                  <a:pt x="543" y="708"/>
                </a:lnTo>
                <a:lnTo>
                  <a:pt x="543" y="706"/>
                </a:lnTo>
                <a:lnTo>
                  <a:pt x="544" y="704"/>
                </a:lnTo>
                <a:lnTo>
                  <a:pt x="545" y="700"/>
                </a:lnTo>
                <a:lnTo>
                  <a:pt x="542" y="699"/>
                </a:lnTo>
                <a:lnTo>
                  <a:pt x="538" y="697"/>
                </a:lnTo>
                <a:lnTo>
                  <a:pt x="534" y="697"/>
                </a:lnTo>
                <a:lnTo>
                  <a:pt x="529" y="696"/>
                </a:lnTo>
                <a:lnTo>
                  <a:pt x="525" y="695"/>
                </a:lnTo>
                <a:lnTo>
                  <a:pt x="520" y="694"/>
                </a:lnTo>
                <a:lnTo>
                  <a:pt x="519" y="693"/>
                </a:lnTo>
                <a:lnTo>
                  <a:pt x="517" y="686"/>
                </a:lnTo>
                <a:lnTo>
                  <a:pt x="517" y="685"/>
                </a:lnTo>
                <a:lnTo>
                  <a:pt x="517" y="683"/>
                </a:lnTo>
                <a:lnTo>
                  <a:pt x="518" y="682"/>
                </a:lnTo>
                <a:lnTo>
                  <a:pt x="518" y="679"/>
                </a:lnTo>
                <a:lnTo>
                  <a:pt x="518" y="677"/>
                </a:lnTo>
                <a:lnTo>
                  <a:pt x="519" y="674"/>
                </a:lnTo>
                <a:lnTo>
                  <a:pt x="519" y="671"/>
                </a:lnTo>
                <a:lnTo>
                  <a:pt x="520" y="670"/>
                </a:lnTo>
                <a:lnTo>
                  <a:pt x="519" y="668"/>
                </a:lnTo>
                <a:lnTo>
                  <a:pt x="518" y="662"/>
                </a:lnTo>
                <a:lnTo>
                  <a:pt x="520" y="661"/>
                </a:lnTo>
                <a:lnTo>
                  <a:pt x="523" y="661"/>
                </a:lnTo>
                <a:lnTo>
                  <a:pt x="532" y="663"/>
                </a:lnTo>
                <a:lnTo>
                  <a:pt x="533" y="665"/>
                </a:lnTo>
                <a:lnTo>
                  <a:pt x="534" y="665"/>
                </a:lnTo>
                <a:lnTo>
                  <a:pt x="535" y="665"/>
                </a:lnTo>
                <a:lnTo>
                  <a:pt x="538" y="666"/>
                </a:lnTo>
                <a:lnTo>
                  <a:pt x="544" y="668"/>
                </a:lnTo>
                <a:lnTo>
                  <a:pt x="548" y="668"/>
                </a:lnTo>
                <a:lnTo>
                  <a:pt x="546" y="666"/>
                </a:lnTo>
                <a:lnTo>
                  <a:pt x="558" y="668"/>
                </a:lnTo>
                <a:lnTo>
                  <a:pt x="563" y="670"/>
                </a:lnTo>
                <a:lnTo>
                  <a:pt x="562" y="668"/>
                </a:lnTo>
                <a:lnTo>
                  <a:pt x="561" y="667"/>
                </a:lnTo>
                <a:lnTo>
                  <a:pt x="560" y="666"/>
                </a:lnTo>
                <a:lnTo>
                  <a:pt x="559" y="665"/>
                </a:lnTo>
                <a:lnTo>
                  <a:pt x="560" y="665"/>
                </a:lnTo>
                <a:lnTo>
                  <a:pt x="561" y="665"/>
                </a:lnTo>
                <a:lnTo>
                  <a:pt x="566" y="663"/>
                </a:lnTo>
                <a:lnTo>
                  <a:pt x="560" y="658"/>
                </a:lnTo>
                <a:lnTo>
                  <a:pt x="558" y="661"/>
                </a:lnTo>
                <a:lnTo>
                  <a:pt x="557" y="661"/>
                </a:lnTo>
                <a:lnTo>
                  <a:pt x="554" y="660"/>
                </a:lnTo>
                <a:lnTo>
                  <a:pt x="552" y="659"/>
                </a:lnTo>
                <a:lnTo>
                  <a:pt x="550" y="658"/>
                </a:lnTo>
                <a:lnTo>
                  <a:pt x="550" y="652"/>
                </a:lnTo>
                <a:lnTo>
                  <a:pt x="544" y="652"/>
                </a:lnTo>
                <a:lnTo>
                  <a:pt x="544" y="649"/>
                </a:lnTo>
                <a:lnTo>
                  <a:pt x="544" y="645"/>
                </a:lnTo>
                <a:lnTo>
                  <a:pt x="545" y="645"/>
                </a:lnTo>
                <a:lnTo>
                  <a:pt x="546" y="645"/>
                </a:lnTo>
                <a:lnTo>
                  <a:pt x="575" y="644"/>
                </a:lnTo>
                <a:lnTo>
                  <a:pt x="575" y="641"/>
                </a:lnTo>
                <a:lnTo>
                  <a:pt x="575" y="636"/>
                </a:lnTo>
                <a:lnTo>
                  <a:pt x="575" y="635"/>
                </a:lnTo>
                <a:lnTo>
                  <a:pt x="574" y="635"/>
                </a:lnTo>
                <a:lnTo>
                  <a:pt x="573" y="635"/>
                </a:lnTo>
                <a:lnTo>
                  <a:pt x="573" y="634"/>
                </a:lnTo>
                <a:lnTo>
                  <a:pt x="571" y="633"/>
                </a:lnTo>
                <a:lnTo>
                  <a:pt x="570" y="633"/>
                </a:lnTo>
                <a:lnTo>
                  <a:pt x="569" y="633"/>
                </a:lnTo>
                <a:lnTo>
                  <a:pt x="569" y="632"/>
                </a:lnTo>
                <a:lnTo>
                  <a:pt x="568" y="632"/>
                </a:lnTo>
                <a:lnTo>
                  <a:pt x="567" y="632"/>
                </a:lnTo>
                <a:lnTo>
                  <a:pt x="568" y="630"/>
                </a:lnTo>
                <a:lnTo>
                  <a:pt x="569" y="627"/>
                </a:lnTo>
                <a:lnTo>
                  <a:pt x="571" y="624"/>
                </a:lnTo>
                <a:lnTo>
                  <a:pt x="578" y="625"/>
                </a:lnTo>
                <a:lnTo>
                  <a:pt x="579" y="623"/>
                </a:lnTo>
                <a:lnTo>
                  <a:pt x="583" y="617"/>
                </a:lnTo>
                <a:lnTo>
                  <a:pt x="583" y="616"/>
                </a:lnTo>
                <a:lnTo>
                  <a:pt x="582" y="615"/>
                </a:lnTo>
                <a:lnTo>
                  <a:pt x="580" y="613"/>
                </a:lnTo>
                <a:lnTo>
                  <a:pt x="580" y="611"/>
                </a:lnTo>
                <a:lnTo>
                  <a:pt x="580" y="609"/>
                </a:lnTo>
                <a:lnTo>
                  <a:pt x="580" y="602"/>
                </a:lnTo>
                <a:lnTo>
                  <a:pt x="584" y="606"/>
                </a:lnTo>
                <a:lnTo>
                  <a:pt x="586" y="607"/>
                </a:lnTo>
                <a:lnTo>
                  <a:pt x="586" y="608"/>
                </a:lnTo>
                <a:lnTo>
                  <a:pt x="587" y="610"/>
                </a:lnTo>
                <a:lnTo>
                  <a:pt x="587" y="611"/>
                </a:lnTo>
                <a:lnTo>
                  <a:pt x="588" y="611"/>
                </a:lnTo>
                <a:lnTo>
                  <a:pt x="588" y="610"/>
                </a:lnTo>
                <a:lnTo>
                  <a:pt x="590" y="610"/>
                </a:lnTo>
                <a:lnTo>
                  <a:pt x="590" y="609"/>
                </a:lnTo>
                <a:lnTo>
                  <a:pt x="591" y="609"/>
                </a:lnTo>
                <a:lnTo>
                  <a:pt x="592" y="609"/>
                </a:lnTo>
                <a:lnTo>
                  <a:pt x="592" y="608"/>
                </a:lnTo>
                <a:lnTo>
                  <a:pt x="593" y="608"/>
                </a:lnTo>
                <a:lnTo>
                  <a:pt x="594" y="607"/>
                </a:lnTo>
                <a:lnTo>
                  <a:pt x="596" y="607"/>
                </a:lnTo>
                <a:lnTo>
                  <a:pt x="597" y="606"/>
                </a:lnTo>
                <a:lnTo>
                  <a:pt x="599" y="606"/>
                </a:lnTo>
                <a:lnTo>
                  <a:pt x="601" y="603"/>
                </a:lnTo>
                <a:lnTo>
                  <a:pt x="604" y="602"/>
                </a:lnTo>
                <a:lnTo>
                  <a:pt x="611" y="600"/>
                </a:lnTo>
                <a:lnTo>
                  <a:pt x="619" y="596"/>
                </a:lnTo>
                <a:lnTo>
                  <a:pt x="622" y="595"/>
                </a:lnTo>
                <a:lnTo>
                  <a:pt x="626" y="594"/>
                </a:lnTo>
                <a:lnTo>
                  <a:pt x="633" y="591"/>
                </a:lnTo>
                <a:lnTo>
                  <a:pt x="634" y="591"/>
                </a:lnTo>
                <a:lnTo>
                  <a:pt x="637" y="590"/>
                </a:lnTo>
                <a:lnTo>
                  <a:pt x="639" y="588"/>
                </a:lnTo>
                <a:lnTo>
                  <a:pt x="643" y="588"/>
                </a:lnTo>
                <a:lnTo>
                  <a:pt x="644" y="587"/>
                </a:lnTo>
                <a:lnTo>
                  <a:pt x="646" y="587"/>
                </a:lnTo>
                <a:lnTo>
                  <a:pt x="647" y="587"/>
                </a:lnTo>
                <a:lnTo>
                  <a:pt x="651" y="587"/>
                </a:lnTo>
                <a:lnTo>
                  <a:pt x="654" y="587"/>
                </a:lnTo>
                <a:lnTo>
                  <a:pt x="656" y="588"/>
                </a:lnTo>
                <a:lnTo>
                  <a:pt x="658" y="588"/>
                </a:lnTo>
                <a:lnTo>
                  <a:pt x="662" y="588"/>
                </a:lnTo>
                <a:lnTo>
                  <a:pt x="663" y="588"/>
                </a:lnTo>
                <a:lnTo>
                  <a:pt x="667" y="588"/>
                </a:lnTo>
                <a:lnTo>
                  <a:pt x="668" y="591"/>
                </a:lnTo>
                <a:lnTo>
                  <a:pt x="670" y="594"/>
                </a:lnTo>
                <a:lnTo>
                  <a:pt x="671" y="595"/>
                </a:lnTo>
                <a:lnTo>
                  <a:pt x="670" y="596"/>
                </a:lnTo>
                <a:lnTo>
                  <a:pt x="669" y="596"/>
                </a:lnTo>
                <a:lnTo>
                  <a:pt x="663" y="598"/>
                </a:lnTo>
                <a:lnTo>
                  <a:pt x="664" y="601"/>
                </a:lnTo>
                <a:lnTo>
                  <a:pt x="664" y="603"/>
                </a:lnTo>
                <a:lnTo>
                  <a:pt x="666" y="606"/>
                </a:lnTo>
                <a:lnTo>
                  <a:pt x="666" y="607"/>
                </a:lnTo>
                <a:lnTo>
                  <a:pt x="666" y="609"/>
                </a:lnTo>
                <a:lnTo>
                  <a:pt x="669" y="608"/>
                </a:lnTo>
                <a:lnTo>
                  <a:pt x="672" y="607"/>
                </a:lnTo>
                <a:lnTo>
                  <a:pt x="675" y="607"/>
                </a:lnTo>
                <a:lnTo>
                  <a:pt x="677" y="606"/>
                </a:lnTo>
                <a:lnTo>
                  <a:pt x="679" y="604"/>
                </a:lnTo>
                <a:lnTo>
                  <a:pt x="681" y="609"/>
                </a:lnTo>
                <a:lnTo>
                  <a:pt x="684" y="610"/>
                </a:lnTo>
                <a:lnTo>
                  <a:pt x="681" y="611"/>
                </a:lnTo>
                <a:lnTo>
                  <a:pt x="679" y="612"/>
                </a:lnTo>
                <a:lnTo>
                  <a:pt x="678" y="613"/>
                </a:lnTo>
                <a:lnTo>
                  <a:pt x="677" y="615"/>
                </a:lnTo>
                <a:lnTo>
                  <a:pt x="679" y="617"/>
                </a:lnTo>
                <a:lnTo>
                  <a:pt x="678" y="618"/>
                </a:lnTo>
                <a:lnTo>
                  <a:pt x="680" y="621"/>
                </a:lnTo>
                <a:lnTo>
                  <a:pt x="687" y="618"/>
                </a:lnTo>
                <a:lnTo>
                  <a:pt x="688" y="617"/>
                </a:lnTo>
                <a:lnTo>
                  <a:pt x="689" y="618"/>
                </a:lnTo>
                <a:lnTo>
                  <a:pt x="690" y="619"/>
                </a:lnTo>
                <a:lnTo>
                  <a:pt x="692" y="620"/>
                </a:lnTo>
                <a:lnTo>
                  <a:pt x="693" y="623"/>
                </a:lnTo>
                <a:lnTo>
                  <a:pt x="696" y="626"/>
                </a:lnTo>
                <a:lnTo>
                  <a:pt x="698" y="629"/>
                </a:lnTo>
                <a:lnTo>
                  <a:pt x="701" y="632"/>
                </a:lnTo>
                <a:lnTo>
                  <a:pt x="703" y="634"/>
                </a:lnTo>
                <a:lnTo>
                  <a:pt x="704" y="635"/>
                </a:lnTo>
                <a:lnTo>
                  <a:pt x="705" y="636"/>
                </a:lnTo>
                <a:lnTo>
                  <a:pt x="706" y="637"/>
                </a:lnTo>
                <a:lnTo>
                  <a:pt x="709" y="638"/>
                </a:lnTo>
                <a:lnTo>
                  <a:pt x="710" y="638"/>
                </a:lnTo>
                <a:lnTo>
                  <a:pt x="715" y="642"/>
                </a:lnTo>
                <a:lnTo>
                  <a:pt x="719" y="643"/>
                </a:lnTo>
                <a:lnTo>
                  <a:pt x="721" y="644"/>
                </a:lnTo>
                <a:lnTo>
                  <a:pt x="726" y="646"/>
                </a:lnTo>
                <a:lnTo>
                  <a:pt x="727" y="647"/>
                </a:lnTo>
                <a:lnTo>
                  <a:pt x="729" y="649"/>
                </a:lnTo>
                <a:lnTo>
                  <a:pt x="730" y="650"/>
                </a:lnTo>
                <a:lnTo>
                  <a:pt x="732" y="650"/>
                </a:lnTo>
                <a:lnTo>
                  <a:pt x="734" y="651"/>
                </a:lnTo>
                <a:lnTo>
                  <a:pt x="759" y="629"/>
                </a:lnTo>
                <a:lnTo>
                  <a:pt x="764" y="630"/>
                </a:lnTo>
                <a:lnTo>
                  <a:pt x="766" y="630"/>
                </a:lnTo>
                <a:lnTo>
                  <a:pt x="766" y="629"/>
                </a:lnTo>
                <a:lnTo>
                  <a:pt x="765" y="626"/>
                </a:lnTo>
                <a:lnTo>
                  <a:pt x="764" y="623"/>
                </a:lnTo>
                <a:lnTo>
                  <a:pt x="763" y="619"/>
                </a:lnTo>
                <a:lnTo>
                  <a:pt x="761" y="613"/>
                </a:lnTo>
                <a:lnTo>
                  <a:pt x="761" y="611"/>
                </a:lnTo>
                <a:lnTo>
                  <a:pt x="759" y="607"/>
                </a:lnTo>
                <a:lnTo>
                  <a:pt x="759" y="603"/>
                </a:lnTo>
                <a:lnTo>
                  <a:pt x="757" y="601"/>
                </a:lnTo>
                <a:lnTo>
                  <a:pt x="754" y="590"/>
                </a:lnTo>
                <a:lnTo>
                  <a:pt x="753" y="590"/>
                </a:lnTo>
                <a:lnTo>
                  <a:pt x="753" y="588"/>
                </a:lnTo>
                <a:lnTo>
                  <a:pt x="753" y="587"/>
                </a:lnTo>
                <a:lnTo>
                  <a:pt x="751" y="582"/>
                </a:lnTo>
                <a:lnTo>
                  <a:pt x="749" y="578"/>
                </a:lnTo>
                <a:lnTo>
                  <a:pt x="749" y="577"/>
                </a:lnTo>
                <a:lnTo>
                  <a:pt x="749" y="576"/>
                </a:lnTo>
                <a:lnTo>
                  <a:pt x="751" y="576"/>
                </a:lnTo>
                <a:lnTo>
                  <a:pt x="751" y="575"/>
                </a:lnTo>
                <a:lnTo>
                  <a:pt x="753" y="573"/>
                </a:lnTo>
                <a:lnTo>
                  <a:pt x="754" y="570"/>
                </a:lnTo>
                <a:lnTo>
                  <a:pt x="757" y="567"/>
                </a:lnTo>
                <a:lnTo>
                  <a:pt x="759" y="565"/>
                </a:lnTo>
                <a:lnTo>
                  <a:pt x="760" y="564"/>
                </a:lnTo>
                <a:lnTo>
                  <a:pt x="760" y="562"/>
                </a:lnTo>
                <a:lnTo>
                  <a:pt x="762" y="560"/>
                </a:lnTo>
                <a:lnTo>
                  <a:pt x="762" y="559"/>
                </a:lnTo>
                <a:lnTo>
                  <a:pt x="763" y="559"/>
                </a:lnTo>
                <a:lnTo>
                  <a:pt x="763" y="558"/>
                </a:lnTo>
                <a:lnTo>
                  <a:pt x="765" y="559"/>
                </a:lnTo>
                <a:lnTo>
                  <a:pt x="766" y="559"/>
                </a:lnTo>
                <a:lnTo>
                  <a:pt x="768" y="560"/>
                </a:lnTo>
                <a:lnTo>
                  <a:pt x="769" y="561"/>
                </a:lnTo>
                <a:lnTo>
                  <a:pt x="770" y="561"/>
                </a:lnTo>
                <a:lnTo>
                  <a:pt x="772" y="562"/>
                </a:lnTo>
                <a:lnTo>
                  <a:pt x="773" y="562"/>
                </a:lnTo>
                <a:lnTo>
                  <a:pt x="773" y="564"/>
                </a:lnTo>
                <a:lnTo>
                  <a:pt x="776" y="565"/>
                </a:lnTo>
                <a:lnTo>
                  <a:pt x="777" y="565"/>
                </a:lnTo>
                <a:lnTo>
                  <a:pt x="778" y="566"/>
                </a:lnTo>
                <a:lnTo>
                  <a:pt x="779" y="566"/>
                </a:lnTo>
                <a:lnTo>
                  <a:pt x="781" y="567"/>
                </a:lnTo>
                <a:lnTo>
                  <a:pt x="782" y="568"/>
                </a:lnTo>
                <a:lnTo>
                  <a:pt x="783" y="568"/>
                </a:lnTo>
                <a:lnTo>
                  <a:pt x="783" y="569"/>
                </a:lnTo>
                <a:lnTo>
                  <a:pt x="785" y="569"/>
                </a:lnTo>
                <a:lnTo>
                  <a:pt x="786" y="569"/>
                </a:lnTo>
                <a:lnTo>
                  <a:pt x="787" y="570"/>
                </a:lnTo>
                <a:lnTo>
                  <a:pt x="788" y="571"/>
                </a:lnTo>
                <a:lnTo>
                  <a:pt x="790" y="571"/>
                </a:lnTo>
                <a:lnTo>
                  <a:pt x="796" y="575"/>
                </a:lnTo>
                <a:lnTo>
                  <a:pt x="798" y="576"/>
                </a:lnTo>
                <a:lnTo>
                  <a:pt x="799" y="577"/>
                </a:lnTo>
                <a:lnTo>
                  <a:pt x="802" y="577"/>
                </a:lnTo>
                <a:lnTo>
                  <a:pt x="803" y="578"/>
                </a:lnTo>
                <a:lnTo>
                  <a:pt x="803" y="575"/>
                </a:lnTo>
                <a:lnTo>
                  <a:pt x="803" y="570"/>
                </a:lnTo>
                <a:lnTo>
                  <a:pt x="805" y="570"/>
                </a:lnTo>
                <a:lnTo>
                  <a:pt x="808" y="570"/>
                </a:lnTo>
                <a:lnTo>
                  <a:pt x="815" y="575"/>
                </a:lnTo>
                <a:lnTo>
                  <a:pt x="817" y="576"/>
                </a:lnTo>
                <a:lnTo>
                  <a:pt x="820" y="577"/>
                </a:lnTo>
                <a:lnTo>
                  <a:pt x="824" y="577"/>
                </a:lnTo>
                <a:lnTo>
                  <a:pt x="824" y="569"/>
                </a:lnTo>
                <a:lnTo>
                  <a:pt x="824" y="568"/>
                </a:lnTo>
                <a:lnTo>
                  <a:pt x="825" y="542"/>
                </a:lnTo>
                <a:lnTo>
                  <a:pt x="836" y="542"/>
                </a:lnTo>
                <a:lnTo>
                  <a:pt x="836" y="547"/>
                </a:lnTo>
                <a:lnTo>
                  <a:pt x="836" y="548"/>
                </a:lnTo>
                <a:lnTo>
                  <a:pt x="836" y="550"/>
                </a:lnTo>
                <a:lnTo>
                  <a:pt x="836" y="553"/>
                </a:lnTo>
                <a:lnTo>
                  <a:pt x="836" y="556"/>
                </a:lnTo>
                <a:lnTo>
                  <a:pt x="836" y="559"/>
                </a:lnTo>
                <a:lnTo>
                  <a:pt x="836" y="560"/>
                </a:lnTo>
                <a:lnTo>
                  <a:pt x="836" y="561"/>
                </a:lnTo>
                <a:lnTo>
                  <a:pt x="836" y="567"/>
                </a:lnTo>
                <a:lnTo>
                  <a:pt x="836" y="570"/>
                </a:lnTo>
                <a:lnTo>
                  <a:pt x="836" y="571"/>
                </a:lnTo>
                <a:lnTo>
                  <a:pt x="836" y="575"/>
                </a:lnTo>
                <a:lnTo>
                  <a:pt x="836" y="577"/>
                </a:lnTo>
                <a:lnTo>
                  <a:pt x="836" y="578"/>
                </a:lnTo>
                <a:lnTo>
                  <a:pt x="837" y="578"/>
                </a:lnTo>
                <a:lnTo>
                  <a:pt x="838" y="579"/>
                </a:lnTo>
                <a:lnTo>
                  <a:pt x="839" y="581"/>
                </a:lnTo>
                <a:lnTo>
                  <a:pt x="841" y="581"/>
                </a:lnTo>
                <a:lnTo>
                  <a:pt x="842" y="582"/>
                </a:lnTo>
                <a:lnTo>
                  <a:pt x="846" y="584"/>
                </a:lnTo>
                <a:lnTo>
                  <a:pt x="847" y="585"/>
                </a:lnTo>
                <a:lnTo>
                  <a:pt x="850" y="587"/>
                </a:lnTo>
                <a:lnTo>
                  <a:pt x="857" y="591"/>
                </a:lnTo>
                <a:lnTo>
                  <a:pt x="858" y="590"/>
                </a:lnTo>
                <a:lnTo>
                  <a:pt x="859" y="588"/>
                </a:lnTo>
                <a:lnTo>
                  <a:pt x="864" y="585"/>
                </a:lnTo>
                <a:lnTo>
                  <a:pt x="865" y="584"/>
                </a:lnTo>
                <a:lnTo>
                  <a:pt x="867" y="583"/>
                </a:lnTo>
                <a:lnTo>
                  <a:pt x="870" y="582"/>
                </a:lnTo>
                <a:lnTo>
                  <a:pt x="871" y="581"/>
                </a:lnTo>
                <a:lnTo>
                  <a:pt x="870" y="578"/>
                </a:lnTo>
                <a:lnTo>
                  <a:pt x="871" y="575"/>
                </a:lnTo>
                <a:lnTo>
                  <a:pt x="872" y="574"/>
                </a:lnTo>
                <a:lnTo>
                  <a:pt x="874" y="570"/>
                </a:lnTo>
                <a:lnTo>
                  <a:pt x="881" y="567"/>
                </a:lnTo>
                <a:lnTo>
                  <a:pt x="881" y="564"/>
                </a:lnTo>
                <a:lnTo>
                  <a:pt x="882" y="562"/>
                </a:lnTo>
                <a:lnTo>
                  <a:pt x="881" y="561"/>
                </a:lnTo>
                <a:lnTo>
                  <a:pt x="881" y="560"/>
                </a:lnTo>
                <a:lnTo>
                  <a:pt x="880" y="559"/>
                </a:lnTo>
                <a:lnTo>
                  <a:pt x="880" y="558"/>
                </a:lnTo>
                <a:lnTo>
                  <a:pt x="878" y="556"/>
                </a:lnTo>
                <a:lnTo>
                  <a:pt x="878" y="554"/>
                </a:lnTo>
                <a:lnTo>
                  <a:pt x="875" y="552"/>
                </a:lnTo>
                <a:lnTo>
                  <a:pt x="874" y="552"/>
                </a:lnTo>
                <a:lnTo>
                  <a:pt x="872" y="551"/>
                </a:lnTo>
                <a:lnTo>
                  <a:pt x="872" y="548"/>
                </a:lnTo>
                <a:lnTo>
                  <a:pt x="875" y="544"/>
                </a:lnTo>
                <a:lnTo>
                  <a:pt x="875" y="545"/>
                </a:lnTo>
                <a:lnTo>
                  <a:pt x="876" y="547"/>
                </a:lnTo>
                <a:lnTo>
                  <a:pt x="881" y="550"/>
                </a:lnTo>
                <a:lnTo>
                  <a:pt x="883" y="552"/>
                </a:lnTo>
                <a:lnTo>
                  <a:pt x="890" y="552"/>
                </a:lnTo>
                <a:lnTo>
                  <a:pt x="891" y="552"/>
                </a:lnTo>
                <a:lnTo>
                  <a:pt x="892" y="552"/>
                </a:lnTo>
                <a:lnTo>
                  <a:pt x="891" y="547"/>
                </a:lnTo>
                <a:lnTo>
                  <a:pt x="892" y="547"/>
                </a:lnTo>
                <a:lnTo>
                  <a:pt x="893" y="547"/>
                </a:lnTo>
                <a:lnTo>
                  <a:pt x="895" y="547"/>
                </a:lnTo>
                <a:lnTo>
                  <a:pt x="898" y="542"/>
                </a:lnTo>
                <a:lnTo>
                  <a:pt x="897" y="542"/>
                </a:lnTo>
                <a:lnTo>
                  <a:pt x="895" y="542"/>
                </a:lnTo>
                <a:lnTo>
                  <a:pt x="892" y="542"/>
                </a:lnTo>
                <a:lnTo>
                  <a:pt x="891" y="542"/>
                </a:lnTo>
                <a:lnTo>
                  <a:pt x="889" y="542"/>
                </a:lnTo>
                <a:lnTo>
                  <a:pt x="888" y="542"/>
                </a:lnTo>
                <a:lnTo>
                  <a:pt x="888" y="537"/>
                </a:lnTo>
                <a:lnTo>
                  <a:pt x="889" y="532"/>
                </a:lnTo>
                <a:lnTo>
                  <a:pt x="891" y="518"/>
                </a:lnTo>
                <a:lnTo>
                  <a:pt x="892" y="519"/>
                </a:lnTo>
                <a:lnTo>
                  <a:pt x="900" y="527"/>
                </a:lnTo>
                <a:lnTo>
                  <a:pt x="907" y="534"/>
                </a:lnTo>
                <a:lnTo>
                  <a:pt x="909" y="534"/>
                </a:lnTo>
                <a:lnTo>
                  <a:pt x="916" y="533"/>
                </a:lnTo>
                <a:lnTo>
                  <a:pt x="918" y="532"/>
                </a:lnTo>
                <a:lnTo>
                  <a:pt x="922" y="528"/>
                </a:lnTo>
                <a:lnTo>
                  <a:pt x="926" y="525"/>
                </a:lnTo>
                <a:lnTo>
                  <a:pt x="932" y="519"/>
                </a:lnTo>
                <a:lnTo>
                  <a:pt x="932" y="518"/>
                </a:lnTo>
                <a:lnTo>
                  <a:pt x="933" y="517"/>
                </a:lnTo>
                <a:lnTo>
                  <a:pt x="938" y="507"/>
                </a:lnTo>
                <a:lnTo>
                  <a:pt x="940" y="506"/>
                </a:lnTo>
                <a:lnTo>
                  <a:pt x="950" y="502"/>
                </a:lnTo>
                <a:lnTo>
                  <a:pt x="946" y="493"/>
                </a:lnTo>
                <a:lnTo>
                  <a:pt x="938" y="489"/>
                </a:lnTo>
                <a:lnTo>
                  <a:pt x="929" y="491"/>
                </a:lnTo>
                <a:lnTo>
                  <a:pt x="929" y="486"/>
                </a:lnTo>
                <a:lnTo>
                  <a:pt x="932" y="486"/>
                </a:lnTo>
                <a:lnTo>
                  <a:pt x="934" y="484"/>
                </a:lnTo>
                <a:lnTo>
                  <a:pt x="935" y="480"/>
                </a:lnTo>
                <a:lnTo>
                  <a:pt x="934" y="475"/>
                </a:lnTo>
                <a:lnTo>
                  <a:pt x="932" y="472"/>
                </a:lnTo>
                <a:lnTo>
                  <a:pt x="934" y="471"/>
                </a:lnTo>
                <a:lnTo>
                  <a:pt x="938" y="475"/>
                </a:lnTo>
                <a:lnTo>
                  <a:pt x="942" y="481"/>
                </a:lnTo>
                <a:lnTo>
                  <a:pt x="962" y="490"/>
                </a:lnTo>
                <a:lnTo>
                  <a:pt x="966" y="482"/>
                </a:lnTo>
                <a:lnTo>
                  <a:pt x="960" y="467"/>
                </a:lnTo>
                <a:lnTo>
                  <a:pt x="969" y="464"/>
                </a:lnTo>
                <a:lnTo>
                  <a:pt x="966" y="453"/>
                </a:lnTo>
                <a:lnTo>
                  <a:pt x="963" y="448"/>
                </a:lnTo>
                <a:lnTo>
                  <a:pt x="960" y="440"/>
                </a:lnTo>
                <a:lnTo>
                  <a:pt x="958" y="435"/>
                </a:lnTo>
                <a:lnTo>
                  <a:pt x="957" y="432"/>
                </a:lnTo>
                <a:lnTo>
                  <a:pt x="955" y="429"/>
                </a:lnTo>
                <a:lnTo>
                  <a:pt x="963" y="427"/>
                </a:lnTo>
                <a:lnTo>
                  <a:pt x="969" y="435"/>
                </a:lnTo>
                <a:lnTo>
                  <a:pt x="973" y="434"/>
                </a:lnTo>
                <a:lnTo>
                  <a:pt x="972" y="429"/>
                </a:lnTo>
                <a:lnTo>
                  <a:pt x="969" y="422"/>
                </a:lnTo>
                <a:lnTo>
                  <a:pt x="966" y="409"/>
                </a:lnTo>
                <a:lnTo>
                  <a:pt x="969" y="409"/>
                </a:lnTo>
                <a:lnTo>
                  <a:pt x="979" y="409"/>
                </a:lnTo>
                <a:lnTo>
                  <a:pt x="986" y="410"/>
                </a:lnTo>
                <a:lnTo>
                  <a:pt x="988" y="410"/>
                </a:lnTo>
                <a:lnTo>
                  <a:pt x="989" y="410"/>
                </a:lnTo>
                <a:lnTo>
                  <a:pt x="990" y="410"/>
                </a:lnTo>
                <a:lnTo>
                  <a:pt x="991" y="410"/>
                </a:lnTo>
                <a:lnTo>
                  <a:pt x="992" y="410"/>
                </a:lnTo>
                <a:lnTo>
                  <a:pt x="993" y="409"/>
                </a:lnTo>
                <a:lnTo>
                  <a:pt x="992" y="408"/>
                </a:lnTo>
                <a:lnTo>
                  <a:pt x="985" y="399"/>
                </a:lnTo>
                <a:lnTo>
                  <a:pt x="982" y="400"/>
                </a:lnTo>
                <a:lnTo>
                  <a:pt x="979" y="394"/>
                </a:lnTo>
                <a:lnTo>
                  <a:pt x="974" y="387"/>
                </a:lnTo>
                <a:lnTo>
                  <a:pt x="971" y="380"/>
                </a:lnTo>
                <a:lnTo>
                  <a:pt x="957" y="380"/>
                </a:lnTo>
                <a:lnTo>
                  <a:pt x="954" y="380"/>
                </a:lnTo>
                <a:lnTo>
                  <a:pt x="947" y="380"/>
                </a:lnTo>
                <a:lnTo>
                  <a:pt x="942" y="380"/>
                </a:lnTo>
                <a:lnTo>
                  <a:pt x="938" y="380"/>
                </a:lnTo>
                <a:lnTo>
                  <a:pt x="934" y="381"/>
                </a:lnTo>
                <a:lnTo>
                  <a:pt x="930" y="381"/>
                </a:lnTo>
                <a:lnTo>
                  <a:pt x="926" y="382"/>
                </a:lnTo>
                <a:lnTo>
                  <a:pt x="923" y="382"/>
                </a:lnTo>
                <a:lnTo>
                  <a:pt x="915" y="379"/>
                </a:lnTo>
                <a:lnTo>
                  <a:pt x="901" y="374"/>
                </a:lnTo>
                <a:lnTo>
                  <a:pt x="881" y="366"/>
                </a:lnTo>
                <a:lnTo>
                  <a:pt x="879" y="355"/>
                </a:lnTo>
                <a:lnTo>
                  <a:pt x="866" y="353"/>
                </a:lnTo>
                <a:lnTo>
                  <a:pt x="858" y="351"/>
                </a:lnTo>
                <a:lnTo>
                  <a:pt x="858" y="343"/>
                </a:lnTo>
                <a:lnTo>
                  <a:pt x="856" y="342"/>
                </a:lnTo>
                <a:lnTo>
                  <a:pt x="855" y="342"/>
                </a:lnTo>
                <a:lnTo>
                  <a:pt x="841" y="336"/>
                </a:lnTo>
                <a:lnTo>
                  <a:pt x="840" y="339"/>
                </a:lnTo>
                <a:lnTo>
                  <a:pt x="822" y="333"/>
                </a:lnTo>
                <a:lnTo>
                  <a:pt x="820" y="333"/>
                </a:lnTo>
                <a:lnTo>
                  <a:pt x="819" y="333"/>
                </a:lnTo>
                <a:lnTo>
                  <a:pt x="796" y="331"/>
                </a:lnTo>
                <a:lnTo>
                  <a:pt x="782" y="330"/>
                </a:lnTo>
                <a:lnTo>
                  <a:pt x="778" y="330"/>
                </a:lnTo>
                <a:lnTo>
                  <a:pt x="773" y="330"/>
                </a:lnTo>
                <a:lnTo>
                  <a:pt x="772" y="330"/>
                </a:lnTo>
                <a:lnTo>
                  <a:pt x="770" y="332"/>
                </a:lnTo>
                <a:lnTo>
                  <a:pt x="768" y="333"/>
                </a:lnTo>
                <a:lnTo>
                  <a:pt x="759" y="341"/>
                </a:lnTo>
                <a:lnTo>
                  <a:pt x="756" y="343"/>
                </a:lnTo>
                <a:lnTo>
                  <a:pt x="755" y="343"/>
                </a:lnTo>
                <a:lnTo>
                  <a:pt x="753" y="346"/>
                </a:lnTo>
                <a:lnTo>
                  <a:pt x="745" y="351"/>
                </a:lnTo>
                <a:lnTo>
                  <a:pt x="736" y="358"/>
                </a:lnTo>
                <a:lnTo>
                  <a:pt x="732" y="360"/>
                </a:lnTo>
                <a:lnTo>
                  <a:pt x="731" y="362"/>
                </a:lnTo>
                <a:lnTo>
                  <a:pt x="730" y="362"/>
                </a:lnTo>
                <a:lnTo>
                  <a:pt x="729" y="363"/>
                </a:lnTo>
                <a:lnTo>
                  <a:pt x="729" y="364"/>
                </a:lnTo>
                <a:lnTo>
                  <a:pt x="727" y="365"/>
                </a:lnTo>
                <a:lnTo>
                  <a:pt x="719" y="371"/>
                </a:lnTo>
                <a:lnTo>
                  <a:pt x="718" y="372"/>
                </a:lnTo>
                <a:lnTo>
                  <a:pt x="713" y="372"/>
                </a:lnTo>
                <a:lnTo>
                  <a:pt x="702" y="372"/>
                </a:lnTo>
                <a:lnTo>
                  <a:pt x="701" y="379"/>
                </a:lnTo>
                <a:lnTo>
                  <a:pt x="694" y="379"/>
                </a:lnTo>
                <a:lnTo>
                  <a:pt x="689" y="379"/>
                </a:lnTo>
                <a:lnTo>
                  <a:pt x="688" y="363"/>
                </a:lnTo>
                <a:lnTo>
                  <a:pt x="680" y="359"/>
                </a:lnTo>
                <a:lnTo>
                  <a:pt x="679" y="359"/>
                </a:lnTo>
                <a:lnTo>
                  <a:pt x="677" y="359"/>
                </a:lnTo>
                <a:lnTo>
                  <a:pt x="677" y="358"/>
                </a:lnTo>
                <a:lnTo>
                  <a:pt x="677" y="355"/>
                </a:lnTo>
                <a:lnTo>
                  <a:pt x="677" y="354"/>
                </a:lnTo>
                <a:lnTo>
                  <a:pt x="676" y="354"/>
                </a:lnTo>
                <a:lnTo>
                  <a:pt x="672" y="354"/>
                </a:lnTo>
                <a:lnTo>
                  <a:pt x="668" y="355"/>
                </a:lnTo>
                <a:lnTo>
                  <a:pt x="664" y="353"/>
                </a:lnTo>
                <a:lnTo>
                  <a:pt x="659" y="354"/>
                </a:lnTo>
                <a:lnTo>
                  <a:pt x="655" y="353"/>
                </a:lnTo>
                <a:lnTo>
                  <a:pt x="652" y="353"/>
                </a:lnTo>
                <a:lnTo>
                  <a:pt x="648" y="354"/>
                </a:lnTo>
                <a:lnTo>
                  <a:pt x="647" y="354"/>
                </a:lnTo>
                <a:lnTo>
                  <a:pt x="645" y="356"/>
                </a:lnTo>
                <a:lnTo>
                  <a:pt x="644" y="356"/>
                </a:lnTo>
                <a:lnTo>
                  <a:pt x="643" y="356"/>
                </a:lnTo>
                <a:lnTo>
                  <a:pt x="638" y="359"/>
                </a:lnTo>
                <a:lnTo>
                  <a:pt x="635" y="360"/>
                </a:lnTo>
                <a:lnTo>
                  <a:pt x="636" y="350"/>
                </a:lnTo>
                <a:lnTo>
                  <a:pt x="636" y="348"/>
                </a:lnTo>
                <a:lnTo>
                  <a:pt x="636" y="341"/>
                </a:lnTo>
                <a:lnTo>
                  <a:pt x="644" y="338"/>
                </a:lnTo>
                <a:lnTo>
                  <a:pt x="671" y="323"/>
                </a:lnTo>
                <a:lnTo>
                  <a:pt x="664" y="292"/>
                </a:lnTo>
                <a:lnTo>
                  <a:pt x="667" y="292"/>
                </a:lnTo>
                <a:lnTo>
                  <a:pt x="686" y="295"/>
                </a:lnTo>
                <a:lnTo>
                  <a:pt x="686" y="309"/>
                </a:lnTo>
                <a:lnTo>
                  <a:pt x="685" y="315"/>
                </a:lnTo>
                <a:lnTo>
                  <a:pt x="697" y="325"/>
                </a:lnTo>
                <a:lnTo>
                  <a:pt x="706" y="329"/>
                </a:lnTo>
                <a:lnTo>
                  <a:pt x="719" y="322"/>
                </a:lnTo>
                <a:lnTo>
                  <a:pt x="720" y="315"/>
                </a:lnTo>
                <a:lnTo>
                  <a:pt x="720" y="309"/>
                </a:lnTo>
                <a:lnTo>
                  <a:pt x="720" y="308"/>
                </a:lnTo>
                <a:lnTo>
                  <a:pt x="744" y="307"/>
                </a:lnTo>
                <a:lnTo>
                  <a:pt x="749" y="307"/>
                </a:lnTo>
                <a:lnTo>
                  <a:pt x="759" y="306"/>
                </a:lnTo>
                <a:lnTo>
                  <a:pt x="766" y="307"/>
                </a:lnTo>
                <a:lnTo>
                  <a:pt x="772" y="306"/>
                </a:lnTo>
                <a:lnTo>
                  <a:pt x="772" y="287"/>
                </a:lnTo>
                <a:lnTo>
                  <a:pt x="789" y="287"/>
                </a:lnTo>
                <a:lnTo>
                  <a:pt x="796" y="281"/>
                </a:lnTo>
                <a:lnTo>
                  <a:pt x="802" y="287"/>
                </a:lnTo>
                <a:lnTo>
                  <a:pt x="813" y="287"/>
                </a:lnTo>
                <a:lnTo>
                  <a:pt x="823" y="287"/>
                </a:lnTo>
                <a:lnTo>
                  <a:pt x="836" y="287"/>
                </a:lnTo>
                <a:lnTo>
                  <a:pt x="839" y="287"/>
                </a:lnTo>
                <a:lnTo>
                  <a:pt x="842" y="287"/>
                </a:lnTo>
                <a:lnTo>
                  <a:pt x="853" y="287"/>
                </a:lnTo>
                <a:lnTo>
                  <a:pt x="855" y="287"/>
                </a:lnTo>
                <a:lnTo>
                  <a:pt x="856" y="287"/>
                </a:lnTo>
                <a:lnTo>
                  <a:pt x="856" y="288"/>
                </a:lnTo>
                <a:lnTo>
                  <a:pt x="856" y="289"/>
                </a:lnTo>
                <a:lnTo>
                  <a:pt x="850" y="296"/>
                </a:lnTo>
                <a:lnTo>
                  <a:pt x="842" y="305"/>
                </a:lnTo>
                <a:lnTo>
                  <a:pt x="841" y="307"/>
                </a:lnTo>
                <a:lnTo>
                  <a:pt x="840" y="308"/>
                </a:lnTo>
                <a:lnTo>
                  <a:pt x="839" y="309"/>
                </a:lnTo>
                <a:lnTo>
                  <a:pt x="838" y="311"/>
                </a:lnTo>
                <a:lnTo>
                  <a:pt x="850" y="317"/>
                </a:lnTo>
                <a:lnTo>
                  <a:pt x="855" y="317"/>
                </a:lnTo>
                <a:lnTo>
                  <a:pt x="856" y="317"/>
                </a:lnTo>
                <a:lnTo>
                  <a:pt x="856" y="336"/>
                </a:lnTo>
                <a:lnTo>
                  <a:pt x="858" y="334"/>
                </a:lnTo>
                <a:lnTo>
                  <a:pt x="866" y="330"/>
                </a:lnTo>
                <a:lnTo>
                  <a:pt x="872" y="330"/>
                </a:lnTo>
                <a:lnTo>
                  <a:pt x="879" y="331"/>
                </a:lnTo>
                <a:lnTo>
                  <a:pt x="881" y="316"/>
                </a:lnTo>
                <a:lnTo>
                  <a:pt x="875" y="317"/>
                </a:lnTo>
                <a:lnTo>
                  <a:pt x="872" y="278"/>
                </a:lnTo>
                <a:lnTo>
                  <a:pt x="897" y="278"/>
                </a:lnTo>
                <a:lnTo>
                  <a:pt x="909" y="278"/>
                </a:lnTo>
                <a:lnTo>
                  <a:pt x="908" y="282"/>
                </a:lnTo>
                <a:lnTo>
                  <a:pt x="908" y="291"/>
                </a:lnTo>
                <a:lnTo>
                  <a:pt x="908" y="314"/>
                </a:lnTo>
                <a:lnTo>
                  <a:pt x="915" y="315"/>
                </a:lnTo>
                <a:lnTo>
                  <a:pt x="937" y="315"/>
                </a:lnTo>
                <a:lnTo>
                  <a:pt x="944" y="313"/>
                </a:lnTo>
                <a:lnTo>
                  <a:pt x="947" y="320"/>
                </a:lnTo>
                <a:lnTo>
                  <a:pt x="950" y="326"/>
                </a:lnTo>
                <a:lnTo>
                  <a:pt x="956" y="337"/>
                </a:lnTo>
                <a:lnTo>
                  <a:pt x="958" y="338"/>
                </a:lnTo>
                <a:lnTo>
                  <a:pt x="993" y="350"/>
                </a:lnTo>
                <a:lnTo>
                  <a:pt x="994" y="353"/>
                </a:lnTo>
                <a:lnTo>
                  <a:pt x="996" y="358"/>
                </a:lnTo>
                <a:lnTo>
                  <a:pt x="998" y="364"/>
                </a:lnTo>
                <a:lnTo>
                  <a:pt x="1002" y="365"/>
                </a:lnTo>
                <a:lnTo>
                  <a:pt x="1002" y="366"/>
                </a:lnTo>
                <a:lnTo>
                  <a:pt x="1008" y="365"/>
                </a:lnTo>
                <a:lnTo>
                  <a:pt x="1009" y="365"/>
                </a:lnTo>
                <a:lnTo>
                  <a:pt x="1015" y="365"/>
                </a:lnTo>
                <a:lnTo>
                  <a:pt x="1018" y="365"/>
                </a:lnTo>
                <a:lnTo>
                  <a:pt x="1022" y="364"/>
                </a:lnTo>
                <a:lnTo>
                  <a:pt x="1023" y="364"/>
                </a:lnTo>
                <a:lnTo>
                  <a:pt x="1024" y="358"/>
                </a:lnTo>
                <a:lnTo>
                  <a:pt x="1027" y="357"/>
                </a:lnTo>
                <a:lnTo>
                  <a:pt x="1024" y="353"/>
                </a:lnTo>
                <a:lnTo>
                  <a:pt x="1034" y="346"/>
                </a:lnTo>
                <a:lnTo>
                  <a:pt x="1033" y="364"/>
                </a:lnTo>
                <a:lnTo>
                  <a:pt x="1032" y="365"/>
                </a:lnTo>
                <a:lnTo>
                  <a:pt x="1033" y="365"/>
                </a:lnTo>
                <a:lnTo>
                  <a:pt x="1037" y="371"/>
                </a:lnTo>
                <a:lnTo>
                  <a:pt x="1040" y="370"/>
                </a:lnTo>
                <a:lnTo>
                  <a:pt x="1041" y="371"/>
                </a:lnTo>
                <a:lnTo>
                  <a:pt x="1041" y="372"/>
                </a:lnTo>
                <a:lnTo>
                  <a:pt x="1042" y="372"/>
                </a:lnTo>
                <a:lnTo>
                  <a:pt x="1043" y="373"/>
                </a:lnTo>
                <a:lnTo>
                  <a:pt x="1044" y="374"/>
                </a:lnTo>
                <a:lnTo>
                  <a:pt x="1045" y="375"/>
                </a:lnTo>
                <a:lnTo>
                  <a:pt x="1047" y="375"/>
                </a:lnTo>
                <a:lnTo>
                  <a:pt x="1048" y="376"/>
                </a:lnTo>
                <a:lnTo>
                  <a:pt x="1049" y="377"/>
                </a:lnTo>
                <a:lnTo>
                  <a:pt x="1050" y="377"/>
                </a:lnTo>
                <a:lnTo>
                  <a:pt x="1056" y="374"/>
                </a:lnTo>
                <a:lnTo>
                  <a:pt x="1058" y="372"/>
                </a:lnTo>
                <a:lnTo>
                  <a:pt x="1060" y="371"/>
                </a:lnTo>
                <a:lnTo>
                  <a:pt x="1064" y="368"/>
                </a:lnTo>
                <a:lnTo>
                  <a:pt x="1069" y="364"/>
                </a:lnTo>
                <a:lnTo>
                  <a:pt x="1074" y="365"/>
                </a:lnTo>
                <a:lnTo>
                  <a:pt x="1075" y="366"/>
                </a:lnTo>
                <a:lnTo>
                  <a:pt x="1077" y="367"/>
                </a:lnTo>
                <a:lnTo>
                  <a:pt x="1086" y="372"/>
                </a:lnTo>
                <a:lnTo>
                  <a:pt x="1089" y="373"/>
                </a:lnTo>
                <a:lnTo>
                  <a:pt x="1091" y="373"/>
                </a:lnTo>
                <a:lnTo>
                  <a:pt x="1096" y="372"/>
                </a:lnTo>
                <a:lnTo>
                  <a:pt x="1100" y="372"/>
                </a:lnTo>
                <a:lnTo>
                  <a:pt x="1108" y="372"/>
                </a:lnTo>
                <a:lnTo>
                  <a:pt x="1117" y="371"/>
                </a:lnTo>
                <a:lnTo>
                  <a:pt x="1124" y="381"/>
                </a:lnTo>
                <a:lnTo>
                  <a:pt x="1126" y="384"/>
                </a:lnTo>
                <a:lnTo>
                  <a:pt x="1134" y="381"/>
                </a:lnTo>
                <a:lnTo>
                  <a:pt x="1140" y="380"/>
                </a:lnTo>
                <a:lnTo>
                  <a:pt x="1144" y="377"/>
                </a:lnTo>
                <a:lnTo>
                  <a:pt x="1151" y="375"/>
                </a:lnTo>
                <a:lnTo>
                  <a:pt x="1155" y="374"/>
                </a:lnTo>
                <a:lnTo>
                  <a:pt x="1159" y="372"/>
                </a:lnTo>
                <a:lnTo>
                  <a:pt x="1163" y="370"/>
                </a:lnTo>
                <a:lnTo>
                  <a:pt x="1169" y="366"/>
                </a:lnTo>
                <a:lnTo>
                  <a:pt x="1170" y="359"/>
                </a:lnTo>
                <a:lnTo>
                  <a:pt x="1179" y="359"/>
                </a:lnTo>
                <a:lnTo>
                  <a:pt x="1180" y="359"/>
                </a:lnTo>
                <a:lnTo>
                  <a:pt x="1192" y="362"/>
                </a:lnTo>
                <a:lnTo>
                  <a:pt x="1203" y="360"/>
                </a:lnTo>
                <a:lnTo>
                  <a:pt x="1221" y="358"/>
                </a:lnTo>
                <a:lnTo>
                  <a:pt x="1223" y="358"/>
                </a:lnTo>
                <a:lnTo>
                  <a:pt x="1229" y="347"/>
                </a:lnTo>
                <a:lnTo>
                  <a:pt x="1236" y="349"/>
                </a:lnTo>
                <a:lnTo>
                  <a:pt x="1235" y="360"/>
                </a:lnTo>
                <a:lnTo>
                  <a:pt x="1254" y="360"/>
                </a:lnTo>
                <a:lnTo>
                  <a:pt x="1255" y="360"/>
                </a:lnTo>
                <a:lnTo>
                  <a:pt x="1260" y="360"/>
                </a:lnTo>
                <a:lnTo>
                  <a:pt x="1261" y="360"/>
                </a:lnTo>
                <a:lnTo>
                  <a:pt x="1262" y="360"/>
                </a:lnTo>
                <a:lnTo>
                  <a:pt x="1275" y="360"/>
                </a:lnTo>
                <a:lnTo>
                  <a:pt x="1280" y="360"/>
                </a:lnTo>
                <a:lnTo>
                  <a:pt x="1284" y="360"/>
                </a:lnTo>
                <a:lnTo>
                  <a:pt x="1296" y="360"/>
                </a:lnTo>
                <a:lnTo>
                  <a:pt x="1301" y="360"/>
                </a:lnTo>
                <a:lnTo>
                  <a:pt x="1305" y="360"/>
                </a:lnTo>
                <a:lnTo>
                  <a:pt x="1309" y="360"/>
                </a:lnTo>
                <a:lnTo>
                  <a:pt x="1321" y="360"/>
                </a:lnTo>
                <a:lnTo>
                  <a:pt x="1338" y="360"/>
                </a:lnTo>
                <a:lnTo>
                  <a:pt x="1338" y="362"/>
                </a:lnTo>
                <a:lnTo>
                  <a:pt x="1338" y="363"/>
                </a:lnTo>
                <a:lnTo>
                  <a:pt x="1339" y="366"/>
                </a:lnTo>
                <a:lnTo>
                  <a:pt x="1339" y="367"/>
                </a:lnTo>
                <a:lnTo>
                  <a:pt x="1339" y="371"/>
                </a:lnTo>
                <a:lnTo>
                  <a:pt x="1340" y="372"/>
                </a:lnTo>
                <a:lnTo>
                  <a:pt x="1340" y="375"/>
                </a:lnTo>
                <a:lnTo>
                  <a:pt x="1341" y="382"/>
                </a:lnTo>
                <a:lnTo>
                  <a:pt x="1368" y="365"/>
                </a:lnTo>
                <a:lnTo>
                  <a:pt x="1383" y="365"/>
                </a:lnTo>
                <a:lnTo>
                  <a:pt x="1386" y="365"/>
                </a:lnTo>
                <a:lnTo>
                  <a:pt x="1398" y="358"/>
                </a:lnTo>
                <a:lnTo>
                  <a:pt x="1417" y="355"/>
                </a:lnTo>
                <a:lnTo>
                  <a:pt x="1420" y="359"/>
                </a:lnTo>
                <a:lnTo>
                  <a:pt x="1421" y="363"/>
                </a:lnTo>
                <a:lnTo>
                  <a:pt x="1421" y="366"/>
                </a:lnTo>
                <a:lnTo>
                  <a:pt x="1420" y="377"/>
                </a:lnTo>
                <a:lnTo>
                  <a:pt x="1430" y="381"/>
                </a:lnTo>
                <a:lnTo>
                  <a:pt x="1464" y="372"/>
                </a:lnTo>
                <a:lnTo>
                  <a:pt x="1476" y="373"/>
                </a:lnTo>
                <a:lnTo>
                  <a:pt x="1482" y="374"/>
                </a:lnTo>
                <a:lnTo>
                  <a:pt x="1485" y="381"/>
                </a:lnTo>
                <a:lnTo>
                  <a:pt x="1502" y="377"/>
                </a:lnTo>
                <a:lnTo>
                  <a:pt x="1506" y="366"/>
                </a:lnTo>
                <a:lnTo>
                  <a:pt x="1526" y="366"/>
                </a:lnTo>
                <a:lnTo>
                  <a:pt x="1533" y="366"/>
                </a:lnTo>
                <a:lnTo>
                  <a:pt x="1538" y="358"/>
                </a:lnTo>
                <a:lnTo>
                  <a:pt x="1548" y="355"/>
                </a:lnTo>
                <a:lnTo>
                  <a:pt x="1557" y="353"/>
                </a:lnTo>
                <a:lnTo>
                  <a:pt x="1560" y="350"/>
                </a:lnTo>
                <a:lnTo>
                  <a:pt x="1571" y="351"/>
                </a:lnTo>
                <a:lnTo>
                  <a:pt x="1574" y="351"/>
                </a:lnTo>
                <a:lnTo>
                  <a:pt x="1578" y="353"/>
                </a:lnTo>
                <a:lnTo>
                  <a:pt x="1589" y="355"/>
                </a:lnTo>
                <a:lnTo>
                  <a:pt x="1597" y="358"/>
                </a:lnTo>
                <a:lnTo>
                  <a:pt x="1605" y="360"/>
                </a:lnTo>
                <a:lnTo>
                  <a:pt x="1614" y="366"/>
                </a:lnTo>
                <a:lnTo>
                  <a:pt x="1616" y="359"/>
                </a:lnTo>
                <a:lnTo>
                  <a:pt x="1616" y="358"/>
                </a:lnTo>
                <a:lnTo>
                  <a:pt x="1616" y="353"/>
                </a:lnTo>
                <a:lnTo>
                  <a:pt x="1612" y="348"/>
                </a:lnTo>
                <a:lnTo>
                  <a:pt x="1612" y="346"/>
                </a:lnTo>
                <a:lnTo>
                  <a:pt x="1611" y="346"/>
                </a:lnTo>
                <a:lnTo>
                  <a:pt x="1610" y="346"/>
                </a:lnTo>
                <a:lnTo>
                  <a:pt x="1610" y="345"/>
                </a:lnTo>
                <a:lnTo>
                  <a:pt x="1609" y="339"/>
                </a:lnTo>
                <a:lnTo>
                  <a:pt x="1606" y="329"/>
                </a:lnTo>
                <a:lnTo>
                  <a:pt x="1606" y="326"/>
                </a:lnTo>
                <a:lnTo>
                  <a:pt x="1588" y="316"/>
                </a:lnTo>
                <a:lnTo>
                  <a:pt x="1578" y="301"/>
                </a:lnTo>
                <a:lnTo>
                  <a:pt x="1581" y="295"/>
                </a:lnTo>
                <a:lnTo>
                  <a:pt x="1584" y="288"/>
                </a:lnTo>
                <a:lnTo>
                  <a:pt x="1597" y="297"/>
                </a:lnTo>
                <a:lnTo>
                  <a:pt x="1605" y="303"/>
                </a:lnTo>
                <a:lnTo>
                  <a:pt x="1623" y="316"/>
                </a:lnTo>
                <a:lnTo>
                  <a:pt x="1624" y="316"/>
                </a:lnTo>
                <a:lnTo>
                  <a:pt x="1625" y="328"/>
                </a:lnTo>
                <a:lnTo>
                  <a:pt x="1639" y="328"/>
                </a:lnTo>
                <a:lnTo>
                  <a:pt x="1643" y="329"/>
                </a:lnTo>
                <a:lnTo>
                  <a:pt x="1649" y="326"/>
                </a:lnTo>
                <a:lnTo>
                  <a:pt x="1651" y="325"/>
                </a:lnTo>
                <a:lnTo>
                  <a:pt x="1653" y="326"/>
                </a:lnTo>
                <a:lnTo>
                  <a:pt x="1654" y="330"/>
                </a:lnTo>
                <a:lnTo>
                  <a:pt x="1657" y="339"/>
                </a:lnTo>
                <a:lnTo>
                  <a:pt x="1657" y="340"/>
                </a:lnTo>
                <a:lnTo>
                  <a:pt x="1658" y="340"/>
                </a:lnTo>
                <a:lnTo>
                  <a:pt x="1659" y="340"/>
                </a:lnTo>
                <a:lnTo>
                  <a:pt x="1661" y="340"/>
                </a:lnTo>
                <a:lnTo>
                  <a:pt x="1662" y="341"/>
                </a:lnTo>
                <a:lnTo>
                  <a:pt x="1666" y="342"/>
                </a:lnTo>
                <a:lnTo>
                  <a:pt x="1667" y="342"/>
                </a:lnTo>
                <a:lnTo>
                  <a:pt x="1669" y="342"/>
                </a:lnTo>
                <a:lnTo>
                  <a:pt x="1670" y="343"/>
                </a:lnTo>
                <a:lnTo>
                  <a:pt x="1673" y="345"/>
                </a:lnTo>
                <a:lnTo>
                  <a:pt x="1674" y="345"/>
                </a:lnTo>
                <a:lnTo>
                  <a:pt x="1675" y="345"/>
                </a:lnTo>
                <a:lnTo>
                  <a:pt x="1675" y="346"/>
                </a:lnTo>
                <a:lnTo>
                  <a:pt x="1676" y="346"/>
                </a:lnTo>
                <a:lnTo>
                  <a:pt x="1677" y="346"/>
                </a:lnTo>
                <a:lnTo>
                  <a:pt x="1678" y="346"/>
                </a:lnTo>
                <a:lnTo>
                  <a:pt x="1679" y="346"/>
                </a:lnTo>
                <a:lnTo>
                  <a:pt x="1681" y="346"/>
                </a:lnTo>
                <a:lnTo>
                  <a:pt x="1682" y="346"/>
                </a:lnTo>
                <a:lnTo>
                  <a:pt x="1683" y="345"/>
                </a:lnTo>
                <a:lnTo>
                  <a:pt x="1684" y="345"/>
                </a:lnTo>
                <a:lnTo>
                  <a:pt x="1687" y="343"/>
                </a:lnTo>
                <a:lnTo>
                  <a:pt x="1688" y="343"/>
                </a:lnTo>
                <a:lnTo>
                  <a:pt x="1690" y="342"/>
                </a:lnTo>
                <a:lnTo>
                  <a:pt x="1691" y="342"/>
                </a:lnTo>
                <a:lnTo>
                  <a:pt x="1692" y="342"/>
                </a:lnTo>
                <a:lnTo>
                  <a:pt x="1693" y="342"/>
                </a:lnTo>
                <a:lnTo>
                  <a:pt x="1694" y="342"/>
                </a:lnTo>
                <a:lnTo>
                  <a:pt x="1695" y="342"/>
                </a:lnTo>
                <a:lnTo>
                  <a:pt x="1696" y="342"/>
                </a:lnTo>
                <a:lnTo>
                  <a:pt x="1695" y="343"/>
                </a:lnTo>
                <a:lnTo>
                  <a:pt x="1696" y="345"/>
                </a:lnTo>
                <a:lnTo>
                  <a:pt x="1696" y="346"/>
                </a:lnTo>
                <a:lnTo>
                  <a:pt x="1695" y="346"/>
                </a:lnTo>
                <a:lnTo>
                  <a:pt x="1699" y="347"/>
                </a:lnTo>
                <a:lnTo>
                  <a:pt x="1708" y="345"/>
                </a:lnTo>
                <a:lnTo>
                  <a:pt x="1708" y="346"/>
                </a:lnTo>
                <a:lnTo>
                  <a:pt x="1709" y="346"/>
                </a:lnTo>
                <a:lnTo>
                  <a:pt x="1713" y="347"/>
                </a:lnTo>
                <a:lnTo>
                  <a:pt x="1715" y="347"/>
                </a:lnTo>
                <a:lnTo>
                  <a:pt x="1721" y="347"/>
                </a:lnTo>
                <a:lnTo>
                  <a:pt x="1729" y="346"/>
                </a:lnTo>
                <a:lnTo>
                  <a:pt x="1732" y="350"/>
                </a:lnTo>
                <a:lnTo>
                  <a:pt x="1735" y="353"/>
                </a:lnTo>
                <a:lnTo>
                  <a:pt x="1735" y="354"/>
                </a:lnTo>
                <a:lnTo>
                  <a:pt x="1732" y="357"/>
                </a:lnTo>
                <a:lnTo>
                  <a:pt x="1730" y="358"/>
                </a:lnTo>
                <a:lnTo>
                  <a:pt x="1730" y="359"/>
                </a:lnTo>
                <a:lnTo>
                  <a:pt x="1732" y="362"/>
                </a:lnTo>
                <a:lnTo>
                  <a:pt x="1730" y="366"/>
                </a:lnTo>
                <a:lnTo>
                  <a:pt x="1730" y="367"/>
                </a:lnTo>
                <a:lnTo>
                  <a:pt x="1729" y="370"/>
                </a:lnTo>
                <a:lnTo>
                  <a:pt x="1727" y="375"/>
                </a:lnTo>
                <a:lnTo>
                  <a:pt x="1726" y="377"/>
                </a:lnTo>
                <a:lnTo>
                  <a:pt x="1746" y="385"/>
                </a:lnTo>
                <a:lnTo>
                  <a:pt x="1746" y="387"/>
                </a:lnTo>
                <a:lnTo>
                  <a:pt x="1750" y="388"/>
                </a:lnTo>
                <a:lnTo>
                  <a:pt x="1751" y="388"/>
                </a:lnTo>
                <a:lnTo>
                  <a:pt x="1755" y="385"/>
                </a:lnTo>
                <a:lnTo>
                  <a:pt x="1760" y="390"/>
                </a:lnTo>
                <a:lnTo>
                  <a:pt x="1761" y="391"/>
                </a:lnTo>
                <a:lnTo>
                  <a:pt x="1758" y="394"/>
                </a:lnTo>
                <a:lnTo>
                  <a:pt x="1758" y="396"/>
                </a:lnTo>
                <a:lnTo>
                  <a:pt x="1755" y="430"/>
                </a:lnTo>
                <a:lnTo>
                  <a:pt x="1766" y="433"/>
                </a:lnTo>
                <a:lnTo>
                  <a:pt x="1779" y="440"/>
                </a:lnTo>
                <a:lnTo>
                  <a:pt x="1786" y="438"/>
                </a:lnTo>
                <a:lnTo>
                  <a:pt x="1787" y="438"/>
                </a:lnTo>
                <a:lnTo>
                  <a:pt x="1786" y="432"/>
                </a:lnTo>
                <a:lnTo>
                  <a:pt x="1795" y="429"/>
                </a:lnTo>
                <a:lnTo>
                  <a:pt x="1796" y="429"/>
                </a:lnTo>
                <a:lnTo>
                  <a:pt x="1796" y="423"/>
                </a:lnTo>
                <a:lnTo>
                  <a:pt x="1795" y="423"/>
                </a:lnTo>
                <a:lnTo>
                  <a:pt x="1788" y="422"/>
                </a:lnTo>
                <a:lnTo>
                  <a:pt x="1785" y="413"/>
                </a:lnTo>
                <a:lnTo>
                  <a:pt x="1786" y="412"/>
                </a:lnTo>
                <a:lnTo>
                  <a:pt x="1787" y="410"/>
                </a:lnTo>
                <a:lnTo>
                  <a:pt x="1795" y="413"/>
                </a:lnTo>
                <a:lnTo>
                  <a:pt x="1795" y="408"/>
                </a:lnTo>
                <a:lnTo>
                  <a:pt x="1795" y="402"/>
                </a:lnTo>
                <a:lnTo>
                  <a:pt x="1795" y="400"/>
                </a:lnTo>
                <a:lnTo>
                  <a:pt x="1795" y="398"/>
                </a:lnTo>
                <a:lnTo>
                  <a:pt x="1795" y="394"/>
                </a:lnTo>
                <a:lnTo>
                  <a:pt x="1795" y="387"/>
                </a:lnTo>
                <a:lnTo>
                  <a:pt x="1795" y="381"/>
                </a:lnTo>
                <a:lnTo>
                  <a:pt x="1795" y="379"/>
                </a:lnTo>
                <a:lnTo>
                  <a:pt x="1801" y="377"/>
                </a:lnTo>
                <a:lnTo>
                  <a:pt x="1800" y="374"/>
                </a:lnTo>
                <a:lnTo>
                  <a:pt x="1796" y="374"/>
                </a:lnTo>
                <a:lnTo>
                  <a:pt x="1795" y="374"/>
                </a:lnTo>
                <a:lnTo>
                  <a:pt x="1795" y="373"/>
                </a:lnTo>
                <a:lnTo>
                  <a:pt x="1794" y="367"/>
                </a:lnTo>
                <a:lnTo>
                  <a:pt x="1795" y="367"/>
                </a:lnTo>
                <a:lnTo>
                  <a:pt x="1795" y="366"/>
                </a:lnTo>
                <a:lnTo>
                  <a:pt x="1796" y="366"/>
                </a:lnTo>
                <a:lnTo>
                  <a:pt x="1810" y="360"/>
                </a:lnTo>
                <a:lnTo>
                  <a:pt x="1809" y="355"/>
                </a:lnTo>
                <a:lnTo>
                  <a:pt x="1819" y="350"/>
                </a:lnTo>
                <a:lnTo>
                  <a:pt x="1828" y="347"/>
                </a:lnTo>
                <a:lnTo>
                  <a:pt x="1829" y="350"/>
                </a:lnTo>
                <a:lnTo>
                  <a:pt x="1830" y="354"/>
                </a:lnTo>
                <a:lnTo>
                  <a:pt x="1830" y="355"/>
                </a:lnTo>
                <a:lnTo>
                  <a:pt x="1834" y="363"/>
                </a:lnTo>
                <a:lnTo>
                  <a:pt x="1835" y="365"/>
                </a:lnTo>
                <a:lnTo>
                  <a:pt x="1836" y="366"/>
                </a:lnTo>
                <a:lnTo>
                  <a:pt x="1842" y="377"/>
                </a:lnTo>
                <a:lnTo>
                  <a:pt x="1843" y="380"/>
                </a:lnTo>
                <a:lnTo>
                  <a:pt x="1843" y="381"/>
                </a:lnTo>
                <a:lnTo>
                  <a:pt x="1844" y="383"/>
                </a:lnTo>
                <a:lnTo>
                  <a:pt x="1848" y="382"/>
                </a:lnTo>
                <a:lnTo>
                  <a:pt x="1848" y="380"/>
                </a:lnTo>
                <a:lnTo>
                  <a:pt x="1850" y="380"/>
                </a:lnTo>
                <a:lnTo>
                  <a:pt x="1854" y="380"/>
                </a:lnTo>
                <a:lnTo>
                  <a:pt x="1855" y="376"/>
                </a:lnTo>
                <a:lnTo>
                  <a:pt x="1853" y="368"/>
                </a:lnTo>
                <a:lnTo>
                  <a:pt x="1854" y="366"/>
                </a:lnTo>
                <a:lnTo>
                  <a:pt x="1854" y="365"/>
                </a:lnTo>
                <a:lnTo>
                  <a:pt x="1854" y="363"/>
                </a:lnTo>
                <a:lnTo>
                  <a:pt x="1860" y="358"/>
                </a:lnTo>
                <a:lnTo>
                  <a:pt x="1861" y="357"/>
                </a:lnTo>
                <a:lnTo>
                  <a:pt x="1865" y="356"/>
                </a:lnTo>
                <a:lnTo>
                  <a:pt x="1868" y="356"/>
                </a:lnTo>
                <a:lnTo>
                  <a:pt x="1869" y="356"/>
                </a:lnTo>
                <a:lnTo>
                  <a:pt x="1870" y="356"/>
                </a:lnTo>
                <a:lnTo>
                  <a:pt x="1870" y="355"/>
                </a:lnTo>
                <a:lnTo>
                  <a:pt x="1870" y="357"/>
                </a:lnTo>
                <a:lnTo>
                  <a:pt x="1871" y="356"/>
                </a:lnTo>
                <a:lnTo>
                  <a:pt x="1872" y="355"/>
                </a:lnTo>
                <a:lnTo>
                  <a:pt x="1876" y="351"/>
                </a:lnTo>
                <a:lnTo>
                  <a:pt x="1879" y="347"/>
                </a:lnTo>
                <a:lnTo>
                  <a:pt x="1878" y="346"/>
                </a:lnTo>
                <a:lnTo>
                  <a:pt x="1876" y="341"/>
                </a:lnTo>
                <a:lnTo>
                  <a:pt x="1873" y="336"/>
                </a:lnTo>
                <a:lnTo>
                  <a:pt x="1870" y="316"/>
                </a:lnTo>
                <a:lnTo>
                  <a:pt x="1870" y="314"/>
                </a:lnTo>
                <a:lnTo>
                  <a:pt x="1884" y="325"/>
                </a:lnTo>
                <a:lnTo>
                  <a:pt x="1890" y="332"/>
                </a:lnTo>
                <a:lnTo>
                  <a:pt x="1891" y="333"/>
                </a:lnTo>
                <a:lnTo>
                  <a:pt x="1891" y="334"/>
                </a:lnTo>
                <a:lnTo>
                  <a:pt x="1894" y="338"/>
                </a:lnTo>
                <a:lnTo>
                  <a:pt x="1897" y="345"/>
                </a:lnTo>
                <a:lnTo>
                  <a:pt x="1899" y="345"/>
                </a:lnTo>
                <a:lnTo>
                  <a:pt x="1899" y="340"/>
                </a:lnTo>
                <a:lnTo>
                  <a:pt x="1901" y="337"/>
                </a:lnTo>
                <a:lnTo>
                  <a:pt x="1901" y="332"/>
                </a:lnTo>
                <a:lnTo>
                  <a:pt x="1901" y="329"/>
                </a:lnTo>
                <a:lnTo>
                  <a:pt x="1901" y="328"/>
                </a:lnTo>
                <a:lnTo>
                  <a:pt x="1901" y="326"/>
                </a:lnTo>
                <a:lnTo>
                  <a:pt x="1902" y="325"/>
                </a:lnTo>
                <a:lnTo>
                  <a:pt x="1905" y="322"/>
                </a:lnTo>
                <a:lnTo>
                  <a:pt x="1908" y="318"/>
                </a:lnTo>
                <a:lnTo>
                  <a:pt x="1908" y="317"/>
                </a:lnTo>
                <a:lnTo>
                  <a:pt x="1906" y="313"/>
                </a:lnTo>
                <a:lnTo>
                  <a:pt x="1905" y="307"/>
                </a:lnTo>
                <a:lnTo>
                  <a:pt x="1905" y="303"/>
                </a:lnTo>
                <a:lnTo>
                  <a:pt x="1905" y="300"/>
                </a:lnTo>
                <a:lnTo>
                  <a:pt x="1912" y="304"/>
                </a:lnTo>
                <a:lnTo>
                  <a:pt x="1915" y="309"/>
                </a:lnTo>
                <a:lnTo>
                  <a:pt x="1918" y="309"/>
                </a:lnTo>
                <a:lnTo>
                  <a:pt x="1920" y="309"/>
                </a:lnTo>
                <a:lnTo>
                  <a:pt x="1923" y="303"/>
                </a:lnTo>
                <a:lnTo>
                  <a:pt x="1924" y="301"/>
                </a:lnTo>
                <a:lnTo>
                  <a:pt x="1926" y="300"/>
                </a:lnTo>
                <a:lnTo>
                  <a:pt x="1929" y="299"/>
                </a:lnTo>
                <a:lnTo>
                  <a:pt x="1932" y="297"/>
                </a:lnTo>
                <a:lnTo>
                  <a:pt x="1935" y="297"/>
                </a:lnTo>
                <a:lnTo>
                  <a:pt x="1938" y="295"/>
                </a:lnTo>
                <a:lnTo>
                  <a:pt x="1940" y="290"/>
                </a:lnTo>
                <a:lnTo>
                  <a:pt x="1940" y="287"/>
                </a:lnTo>
                <a:lnTo>
                  <a:pt x="1936" y="282"/>
                </a:lnTo>
                <a:lnTo>
                  <a:pt x="1933" y="280"/>
                </a:lnTo>
                <a:lnTo>
                  <a:pt x="1930" y="277"/>
                </a:lnTo>
                <a:lnTo>
                  <a:pt x="1928" y="274"/>
                </a:lnTo>
                <a:lnTo>
                  <a:pt x="1930" y="271"/>
                </a:lnTo>
                <a:lnTo>
                  <a:pt x="1933" y="267"/>
                </a:lnTo>
                <a:lnTo>
                  <a:pt x="1948" y="277"/>
                </a:lnTo>
                <a:lnTo>
                  <a:pt x="1957" y="272"/>
                </a:lnTo>
                <a:lnTo>
                  <a:pt x="1957" y="271"/>
                </a:lnTo>
                <a:lnTo>
                  <a:pt x="1962" y="269"/>
                </a:lnTo>
                <a:lnTo>
                  <a:pt x="1967" y="254"/>
                </a:lnTo>
                <a:lnTo>
                  <a:pt x="1970" y="233"/>
                </a:lnTo>
                <a:lnTo>
                  <a:pt x="1973" y="216"/>
                </a:lnTo>
                <a:lnTo>
                  <a:pt x="1971" y="206"/>
                </a:lnTo>
                <a:lnTo>
                  <a:pt x="1969" y="199"/>
                </a:lnTo>
                <a:lnTo>
                  <a:pt x="1967" y="199"/>
                </a:lnTo>
                <a:lnTo>
                  <a:pt x="1960" y="203"/>
                </a:lnTo>
                <a:lnTo>
                  <a:pt x="1958" y="204"/>
                </a:lnTo>
                <a:lnTo>
                  <a:pt x="1955" y="204"/>
                </a:lnTo>
                <a:lnTo>
                  <a:pt x="1948" y="194"/>
                </a:lnTo>
                <a:lnTo>
                  <a:pt x="1944" y="198"/>
                </a:lnTo>
                <a:lnTo>
                  <a:pt x="1935" y="198"/>
                </a:lnTo>
                <a:lnTo>
                  <a:pt x="1932" y="206"/>
                </a:lnTo>
                <a:lnTo>
                  <a:pt x="1929" y="215"/>
                </a:lnTo>
                <a:lnTo>
                  <a:pt x="1927" y="213"/>
                </a:lnTo>
                <a:lnTo>
                  <a:pt x="1924" y="212"/>
                </a:lnTo>
                <a:lnTo>
                  <a:pt x="1919" y="207"/>
                </a:lnTo>
                <a:lnTo>
                  <a:pt x="1919" y="206"/>
                </a:lnTo>
                <a:lnTo>
                  <a:pt x="1916" y="205"/>
                </a:lnTo>
                <a:lnTo>
                  <a:pt x="1915" y="204"/>
                </a:lnTo>
                <a:lnTo>
                  <a:pt x="1908" y="200"/>
                </a:lnTo>
                <a:lnTo>
                  <a:pt x="1904" y="203"/>
                </a:lnTo>
                <a:lnTo>
                  <a:pt x="1903" y="203"/>
                </a:lnTo>
                <a:lnTo>
                  <a:pt x="1896" y="202"/>
                </a:lnTo>
                <a:lnTo>
                  <a:pt x="1894" y="206"/>
                </a:lnTo>
                <a:lnTo>
                  <a:pt x="1893" y="211"/>
                </a:lnTo>
                <a:lnTo>
                  <a:pt x="1891" y="219"/>
                </a:lnTo>
                <a:lnTo>
                  <a:pt x="1891" y="221"/>
                </a:lnTo>
                <a:lnTo>
                  <a:pt x="1888" y="221"/>
                </a:lnTo>
                <a:lnTo>
                  <a:pt x="1882" y="219"/>
                </a:lnTo>
                <a:lnTo>
                  <a:pt x="1874" y="220"/>
                </a:lnTo>
                <a:lnTo>
                  <a:pt x="1869" y="220"/>
                </a:lnTo>
                <a:lnTo>
                  <a:pt x="1868" y="220"/>
                </a:lnTo>
                <a:lnTo>
                  <a:pt x="1856" y="220"/>
                </a:lnTo>
                <a:lnTo>
                  <a:pt x="1856" y="232"/>
                </a:lnTo>
                <a:lnTo>
                  <a:pt x="1856" y="235"/>
                </a:lnTo>
                <a:lnTo>
                  <a:pt x="1853" y="235"/>
                </a:lnTo>
                <a:lnTo>
                  <a:pt x="1850" y="232"/>
                </a:lnTo>
                <a:lnTo>
                  <a:pt x="1846" y="230"/>
                </a:lnTo>
                <a:lnTo>
                  <a:pt x="1846" y="229"/>
                </a:lnTo>
                <a:lnTo>
                  <a:pt x="1845" y="229"/>
                </a:lnTo>
                <a:lnTo>
                  <a:pt x="1844" y="228"/>
                </a:lnTo>
                <a:lnTo>
                  <a:pt x="1840" y="228"/>
                </a:lnTo>
                <a:lnTo>
                  <a:pt x="1839" y="228"/>
                </a:lnTo>
                <a:lnTo>
                  <a:pt x="1831" y="228"/>
                </a:lnTo>
                <a:lnTo>
                  <a:pt x="1831" y="230"/>
                </a:lnTo>
                <a:lnTo>
                  <a:pt x="1833" y="232"/>
                </a:lnTo>
                <a:lnTo>
                  <a:pt x="1833" y="235"/>
                </a:lnTo>
                <a:lnTo>
                  <a:pt x="1833" y="238"/>
                </a:lnTo>
                <a:lnTo>
                  <a:pt x="1833" y="239"/>
                </a:lnTo>
                <a:lnTo>
                  <a:pt x="1831" y="240"/>
                </a:lnTo>
                <a:lnTo>
                  <a:pt x="1827" y="249"/>
                </a:lnTo>
                <a:lnTo>
                  <a:pt x="1827" y="247"/>
                </a:lnTo>
                <a:lnTo>
                  <a:pt x="1826" y="247"/>
                </a:lnTo>
                <a:lnTo>
                  <a:pt x="1823" y="242"/>
                </a:lnTo>
                <a:lnTo>
                  <a:pt x="1822" y="240"/>
                </a:lnTo>
                <a:lnTo>
                  <a:pt x="1823" y="238"/>
                </a:lnTo>
                <a:lnTo>
                  <a:pt x="1822" y="233"/>
                </a:lnTo>
                <a:lnTo>
                  <a:pt x="1823" y="231"/>
                </a:lnTo>
                <a:lnTo>
                  <a:pt x="1823" y="227"/>
                </a:lnTo>
                <a:lnTo>
                  <a:pt x="1825" y="227"/>
                </a:lnTo>
                <a:lnTo>
                  <a:pt x="1823" y="225"/>
                </a:lnTo>
                <a:lnTo>
                  <a:pt x="1819" y="213"/>
                </a:lnTo>
                <a:lnTo>
                  <a:pt x="1818" y="212"/>
                </a:lnTo>
                <a:lnTo>
                  <a:pt x="1836" y="214"/>
                </a:lnTo>
                <a:lnTo>
                  <a:pt x="1838" y="214"/>
                </a:lnTo>
                <a:lnTo>
                  <a:pt x="1844" y="211"/>
                </a:lnTo>
                <a:lnTo>
                  <a:pt x="1845" y="211"/>
                </a:lnTo>
                <a:lnTo>
                  <a:pt x="1843" y="185"/>
                </a:lnTo>
                <a:lnTo>
                  <a:pt x="1843" y="182"/>
                </a:lnTo>
                <a:lnTo>
                  <a:pt x="1844" y="171"/>
                </a:lnTo>
                <a:lnTo>
                  <a:pt x="1843" y="170"/>
                </a:lnTo>
                <a:lnTo>
                  <a:pt x="1837" y="161"/>
                </a:lnTo>
                <a:lnTo>
                  <a:pt x="1820" y="149"/>
                </a:lnTo>
                <a:lnTo>
                  <a:pt x="1829" y="132"/>
                </a:lnTo>
                <a:lnTo>
                  <a:pt x="1844" y="149"/>
                </a:lnTo>
                <a:lnTo>
                  <a:pt x="1845" y="151"/>
                </a:lnTo>
                <a:lnTo>
                  <a:pt x="1845" y="152"/>
                </a:lnTo>
                <a:lnTo>
                  <a:pt x="1847" y="155"/>
                </a:lnTo>
                <a:lnTo>
                  <a:pt x="1868" y="171"/>
                </a:lnTo>
                <a:lnTo>
                  <a:pt x="1869" y="171"/>
                </a:lnTo>
                <a:lnTo>
                  <a:pt x="1878" y="174"/>
                </a:lnTo>
                <a:lnTo>
                  <a:pt x="1879" y="171"/>
                </a:lnTo>
                <a:lnTo>
                  <a:pt x="1886" y="173"/>
                </a:lnTo>
                <a:lnTo>
                  <a:pt x="1884" y="182"/>
                </a:lnTo>
                <a:lnTo>
                  <a:pt x="1888" y="181"/>
                </a:lnTo>
                <a:lnTo>
                  <a:pt x="1895" y="179"/>
                </a:lnTo>
                <a:lnTo>
                  <a:pt x="1896" y="178"/>
                </a:lnTo>
                <a:lnTo>
                  <a:pt x="1897" y="178"/>
                </a:lnTo>
                <a:lnTo>
                  <a:pt x="1903" y="166"/>
                </a:lnTo>
                <a:lnTo>
                  <a:pt x="1905" y="173"/>
                </a:lnTo>
                <a:lnTo>
                  <a:pt x="1907" y="174"/>
                </a:lnTo>
                <a:lnTo>
                  <a:pt x="1912" y="176"/>
                </a:lnTo>
                <a:lnTo>
                  <a:pt x="1914" y="168"/>
                </a:lnTo>
                <a:lnTo>
                  <a:pt x="1921" y="169"/>
                </a:lnTo>
                <a:lnTo>
                  <a:pt x="1927" y="164"/>
                </a:lnTo>
                <a:lnTo>
                  <a:pt x="1928" y="164"/>
                </a:lnTo>
                <a:lnTo>
                  <a:pt x="1929" y="163"/>
                </a:lnTo>
                <a:lnTo>
                  <a:pt x="1930" y="163"/>
                </a:lnTo>
                <a:lnTo>
                  <a:pt x="1936" y="165"/>
                </a:lnTo>
                <a:lnTo>
                  <a:pt x="1938" y="166"/>
                </a:lnTo>
                <a:lnTo>
                  <a:pt x="1939" y="166"/>
                </a:lnTo>
                <a:lnTo>
                  <a:pt x="1940" y="165"/>
                </a:lnTo>
                <a:lnTo>
                  <a:pt x="1943" y="166"/>
                </a:lnTo>
                <a:lnTo>
                  <a:pt x="1943" y="168"/>
                </a:lnTo>
                <a:lnTo>
                  <a:pt x="1945" y="165"/>
                </a:lnTo>
                <a:lnTo>
                  <a:pt x="1949" y="160"/>
                </a:lnTo>
                <a:lnTo>
                  <a:pt x="1950" y="159"/>
                </a:lnTo>
                <a:lnTo>
                  <a:pt x="1953" y="161"/>
                </a:lnTo>
                <a:lnTo>
                  <a:pt x="1956" y="170"/>
                </a:lnTo>
                <a:lnTo>
                  <a:pt x="1956" y="171"/>
                </a:lnTo>
                <a:lnTo>
                  <a:pt x="1960" y="166"/>
                </a:lnTo>
                <a:lnTo>
                  <a:pt x="1960" y="161"/>
                </a:lnTo>
                <a:lnTo>
                  <a:pt x="1958" y="160"/>
                </a:lnTo>
                <a:lnTo>
                  <a:pt x="1955" y="156"/>
                </a:lnTo>
                <a:lnTo>
                  <a:pt x="1955" y="153"/>
                </a:lnTo>
                <a:lnTo>
                  <a:pt x="1955" y="147"/>
                </a:lnTo>
                <a:lnTo>
                  <a:pt x="1955" y="146"/>
                </a:lnTo>
                <a:lnTo>
                  <a:pt x="1954" y="144"/>
                </a:lnTo>
                <a:lnTo>
                  <a:pt x="1954" y="143"/>
                </a:lnTo>
                <a:lnTo>
                  <a:pt x="1954" y="142"/>
                </a:lnTo>
                <a:lnTo>
                  <a:pt x="1953" y="140"/>
                </a:lnTo>
                <a:lnTo>
                  <a:pt x="1950" y="132"/>
                </a:lnTo>
                <a:lnTo>
                  <a:pt x="1952" y="132"/>
                </a:lnTo>
                <a:lnTo>
                  <a:pt x="1957" y="142"/>
                </a:lnTo>
                <a:lnTo>
                  <a:pt x="1961" y="145"/>
                </a:lnTo>
                <a:lnTo>
                  <a:pt x="1973" y="154"/>
                </a:lnTo>
                <a:lnTo>
                  <a:pt x="1981" y="152"/>
                </a:lnTo>
                <a:lnTo>
                  <a:pt x="1982" y="162"/>
                </a:lnTo>
                <a:lnTo>
                  <a:pt x="1986" y="166"/>
                </a:lnTo>
                <a:lnTo>
                  <a:pt x="1986" y="168"/>
                </a:lnTo>
                <a:lnTo>
                  <a:pt x="1986" y="169"/>
                </a:lnTo>
                <a:lnTo>
                  <a:pt x="1988" y="171"/>
                </a:lnTo>
                <a:lnTo>
                  <a:pt x="1989" y="173"/>
                </a:lnTo>
                <a:lnTo>
                  <a:pt x="1990" y="174"/>
                </a:lnTo>
                <a:lnTo>
                  <a:pt x="1990" y="176"/>
                </a:lnTo>
                <a:lnTo>
                  <a:pt x="1991" y="177"/>
                </a:lnTo>
                <a:lnTo>
                  <a:pt x="1991" y="178"/>
                </a:lnTo>
                <a:lnTo>
                  <a:pt x="1992" y="179"/>
                </a:lnTo>
                <a:lnTo>
                  <a:pt x="1995" y="182"/>
                </a:lnTo>
                <a:lnTo>
                  <a:pt x="1996" y="185"/>
                </a:lnTo>
                <a:lnTo>
                  <a:pt x="1997" y="185"/>
                </a:lnTo>
                <a:lnTo>
                  <a:pt x="1998" y="188"/>
                </a:lnTo>
                <a:lnTo>
                  <a:pt x="2000" y="190"/>
                </a:lnTo>
                <a:lnTo>
                  <a:pt x="2001" y="193"/>
                </a:lnTo>
                <a:lnTo>
                  <a:pt x="2004" y="196"/>
                </a:lnTo>
                <a:lnTo>
                  <a:pt x="2006" y="199"/>
                </a:lnTo>
                <a:lnTo>
                  <a:pt x="2009" y="199"/>
                </a:lnTo>
                <a:lnTo>
                  <a:pt x="2014" y="199"/>
                </a:lnTo>
                <a:lnTo>
                  <a:pt x="2015" y="199"/>
                </a:lnTo>
                <a:lnTo>
                  <a:pt x="2015" y="198"/>
                </a:lnTo>
                <a:lnTo>
                  <a:pt x="2022" y="198"/>
                </a:lnTo>
                <a:lnTo>
                  <a:pt x="2028" y="194"/>
                </a:lnTo>
                <a:lnTo>
                  <a:pt x="2025" y="180"/>
                </a:lnTo>
                <a:lnTo>
                  <a:pt x="2026" y="180"/>
                </a:lnTo>
                <a:lnTo>
                  <a:pt x="2029" y="177"/>
                </a:lnTo>
                <a:lnTo>
                  <a:pt x="2023" y="153"/>
                </a:lnTo>
                <a:lnTo>
                  <a:pt x="2025" y="149"/>
                </a:lnTo>
                <a:lnTo>
                  <a:pt x="2025" y="148"/>
                </a:lnTo>
                <a:lnTo>
                  <a:pt x="2025" y="146"/>
                </a:lnTo>
                <a:lnTo>
                  <a:pt x="2014" y="146"/>
                </a:lnTo>
                <a:lnTo>
                  <a:pt x="2014" y="139"/>
                </a:lnTo>
                <a:lnTo>
                  <a:pt x="2014" y="136"/>
                </a:lnTo>
                <a:lnTo>
                  <a:pt x="2012" y="131"/>
                </a:lnTo>
                <a:lnTo>
                  <a:pt x="2012" y="121"/>
                </a:lnTo>
                <a:lnTo>
                  <a:pt x="2008" y="120"/>
                </a:lnTo>
                <a:lnTo>
                  <a:pt x="2004" y="119"/>
                </a:lnTo>
                <a:lnTo>
                  <a:pt x="2004" y="109"/>
                </a:lnTo>
                <a:lnTo>
                  <a:pt x="2006" y="106"/>
                </a:lnTo>
                <a:lnTo>
                  <a:pt x="1989" y="106"/>
                </a:lnTo>
                <a:lnTo>
                  <a:pt x="1987" y="106"/>
                </a:lnTo>
                <a:lnTo>
                  <a:pt x="1987" y="104"/>
                </a:lnTo>
                <a:lnTo>
                  <a:pt x="1988" y="97"/>
                </a:lnTo>
                <a:lnTo>
                  <a:pt x="1988" y="96"/>
                </a:lnTo>
                <a:lnTo>
                  <a:pt x="1988" y="93"/>
                </a:lnTo>
                <a:lnTo>
                  <a:pt x="1988" y="87"/>
                </a:lnTo>
                <a:lnTo>
                  <a:pt x="1988" y="81"/>
                </a:lnTo>
                <a:lnTo>
                  <a:pt x="1988" y="77"/>
                </a:lnTo>
                <a:lnTo>
                  <a:pt x="1989" y="64"/>
                </a:lnTo>
                <a:lnTo>
                  <a:pt x="1989" y="51"/>
                </a:lnTo>
                <a:lnTo>
                  <a:pt x="1989" y="48"/>
                </a:lnTo>
                <a:lnTo>
                  <a:pt x="1990" y="41"/>
                </a:lnTo>
                <a:lnTo>
                  <a:pt x="1990" y="34"/>
                </a:lnTo>
                <a:lnTo>
                  <a:pt x="1990" y="26"/>
                </a:lnTo>
                <a:lnTo>
                  <a:pt x="1990" y="20"/>
                </a:lnTo>
                <a:lnTo>
                  <a:pt x="1982" y="19"/>
                </a:lnTo>
                <a:lnTo>
                  <a:pt x="1977" y="19"/>
                </a:lnTo>
                <a:lnTo>
                  <a:pt x="1978" y="6"/>
                </a:lnTo>
                <a:lnTo>
                  <a:pt x="1992" y="9"/>
                </a:lnTo>
                <a:lnTo>
                  <a:pt x="2001" y="16"/>
                </a:lnTo>
                <a:lnTo>
                  <a:pt x="2006" y="19"/>
                </a:lnTo>
                <a:lnTo>
                  <a:pt x="2012" y="19"/>
                </a:lnTo>
                <a:lnTo>
                  <a:pt x="2013" y="19"/>
                </a:lnTo>
                <a:lnTo>
                  <a:pt x="2014" y="12"/>
                </a:lnTo>
                <a:lnTo>
                  <a:pt x="2008" y="5"/>
                </a:lnTo>
                <a:lnTo>
                  <a:pt x="2014" y="0"/>
                </a:lnTo>
                <a:lnTo>
                  <a:pt x="2014" y="2"/>
                </a:lnTo>
                <a:lnTo>
                  <a:pt x="2023" y="20"/>
                </a:lnTo>
                <a:lnTo>
                  <a:pt x="2028" y="20"/>
                </a:lnTo>
                <a:lnTo>
                  <a:pt x="2030" y="19"/>
                </a:lnTo>
                <a:lnTo>
                  <a:pt x="2034" y="16"/>
                </a:lnTo>
                <a:lnTo>
                  <a:pt x="2038" y="14"/>
                </a:lnTo>
                <a:lnTo>
                  <a:pt x="2037" y="16"/>
                </a:lnTo>
                <a:lnTo>
                  <a:pt x="2034" y="19"/>
                </a:lnTo>
                <a:lnTo>
                  <a:pt x="2029" y="22"/>
                </a:lnTo>
                <a:lnTo>
                  <a:pt x="2022" y="28"/>
                </a:lnTo>
                <a:lnTo>
                  <a:pt x="2026" y="36"/>
                </a:lnTo>
                <a:lnTo>
                  <a:pt x="2031" y="45"/>
                </a:lnTo>
                <a:lnTo>
                  <a:pt x="2033" y="54"/>
                </a:lnTo>
                <a:lnTo>
                  <a:pt x="2033" y="70"/>
                </a:lnTo>
                <a:lnTo>
                  <a:pt x="2043" y="72"/>
                </a:lnTo>
                <a:lnTo>
                  <a:pt x="2042" y="80"/>
                </a:lnTo>
                <a:lnTo>
                  <a:pt x="2054" y="76"/>
                </a:lnTo>
                <a:lnTo>
                  <a:pt x="2054" y="77"/>
                </a:lnTo>
                <a:lnTo>
                  <a:pt x="2056" y="80"/>
                </a:lnTo>
                <a:lnTo>
                  <a:pt x="2055" y="85"/>
                </a:lnTo>
                <a:lnTo>
                  <a:pt x="2050" y="100"/>
                </a:lnTo>
                <a:lnTo>
                  <a:pt x="2049" y="102"/>
                </a:lnTo>
                <a:lnTo>
                  <a:pt x="2049" y="111"/>
                </a:lnTo>
                <a:lnTo>
                  <a:pt x="2058" y="113"/>
                </a:lnTo>
                <a:lnTo>
                  <a:pt x="2059" y="114"/>
                </a:lnTo>
                <a:lnTo>
                  <a:pt x="2058" y="115"/>
                </a:lnTo>
                <a:lnTo>
                  <a:pt x="2050" y="121"/>
                </a:lnTo>
                <a:lnTo>
                  <a:pt x="2053" y="126"/>
                </a:lnTo>
                <a:lnTo>
                  <a:pt x="2051" y="135"/>
                </a:lnTo>
                <a:lnTo>
                  <a:pt x="2051" y="136"/>
                </a:lnTo>
                <a:lnTo>
                  <a:pt x="2050" y="142"/>
                </a:lnTo>
                <a:lnTo>
                  <a:pt x="2056" y="140"/>
                </a:lnTo>
                <a:lnTo>
                  <a:pt x="2059" y="138"/>
                </a:lnTo>
                <a:lnTo>
                  <a:pt x="2063" y="135"/>
                </a:lnTo>
                <a:lnTo>
                  <a:pt x="2066" y="134"/>
                </a:lnTo>
                <a:lnTo>
                  <a:pt x="2074" y="131"/>
                </a:lnTo>
                <a:lnTo>
                  <a:pt x="2070" y="137"/>
                </a:lnTo>
                <a:lnTo>
                  <a:pt x="2073" y="142"/>
                </a:lnTo>
                <a:lnTo>
                  <a:pt x="2071" y="143"/>
                </a:lnTo>
                <a:lnTo>
                  <a:pt x="2067" y="147"/>
                </a:lnTo>
                <a:lnTo>
                  <a:pt x="2062" y="153"/>
                </a:lnTo>
                <a:lnTo>
                  <a:pt x="2068" y="153"/>
                </a:lnTo>
                <a:lnTo>
                  <a:pt x="2057" y="166"/>
                </a:lnTo>
                <a:lnTo>
                  <a:pt x="2066" y="166"/>
                </a:lnTo>
                <a:lnTo>
                  <a:pt x="2072" y="180"/>
                </a:lnTo>
                <a:lnTo>
                  <a:pt x="2080" y="180"/>
                </a:lnTo>
                <a:lnTo>
                  <a:pt x="2096" y="168"/>
                </a:lnTo>
                <a:lnTo>
                  <a:pt x="2097" y="169"/>
                </a:lnTo>
                <a:lnTo>
                  <a:pt x="2105" y="172"/>
                </a:lnTo>
                <a:lnTo>
                  <a:pt x="2129" y="182"/>
                </a:lnTo>
                <a:lnTo>
                  <a:pt x="2131" y="176"/>
                </a:lnTo>
                <a:lnTo>
                  <a:pt x="2132" y="176"/>
                </a:lnTo>
                <a:lnTo>
                  <a:pt x="2136" y="163"/>
                </a:lnTo>
                <a:lnTo>
                  <a:pt x="2142" y="149"/>
                </a:lnTo>
                <a:lnTo>
                  <a:pt x="2144" y="149"/>
                </a:lnTo>
                <a:lnTo>
                  <a:pt x="2146" y="149"/>
                </a:lnTo>
                <a:lnTo>
                  <a:pt x="2150" y="149"/>
                </a:lnTo>
                <a:lnTo>
                  <a:pt x="2183" y="152"/>
                </a:lnTo>
                <a:lnTo>
                  <a:pt x="2189" y="153"/>
                </a:lnTo>
                <a:lnTo>
                  <a:pt x="2191" y="153"/>
                </a:lnTo>
                <a:lnTo>
                  <a:pt x="2190" y="159"/>
                </a:lnTo>
                <a:lnTo>
                  <a:pt x="2190" y="165"/>
                </a:lnTo>
                <a:lnTo>
                  <a:pt x="2189" y="174"/>
                </a:lnTo>
                <a:lnTo>
                  <a:pt x="2237" y="177"/>
                </a:lnTo>
                <a:lnTo>
                  <a:pt x="2266" y="177"/>
                </a:lnTo>
                <a:lnTo>
                  <a:pt x="2266" y="186"/>
                </a:lnTo>
                <a:lnTo>
                  <a:pt x="2265" y="186"/>
                </a:lnTo>
                <a:lnTo>
                  <a:pt x="2265" y="187"/>
                </a:lnTo>
                <a:lnTo>
                  <a:pt x="2263" y="187"/>
                </a:lnTo>
                <a:lnTo>
                  <a:pt x="2263" y="188"/>
                </a:lnTo>
                <a:lnTo>
                  <a:pt x="2263" y="189"/>
                </a:lnTo>
                <a:lnTo>
                  <a:pt x="2265" y="189"/>
                </a:lnTo>
                <a:lnTo>
                  <a:pt x="2263" y="190"/>
                </a:lnTo>
                <a:lnTo>
                  <a:pt x="2263" y="191"/>
                </a:lnTo>
                <a:lnTo>
                  <a:pt x="2262" y="194"/>
                </a:lnTo>
                <a:lnTo>
                  <a:pt x="2262" y="195"/>
                </a:lnTo>
                <a:lnTo>
                  <a:pt x="2262" y="196"/>
                </a:lnTo>
                <a:lnTo>
                  <a:pt x="2262" y="197"/>
                </a:lnTo>
                <a:lnTo>
                  <a:pt x="2262" y="199"/>
                </a:lnTo>
                <a:lnTo>
                  <a:pt x="2262" y="200"/>
                </a:lnTo>
                <a:lnTo>
                  <a:pt x="2262" y="204"/>
                </a:lnTo>
                <a:lnTo>
                  <a:pt x="2262" y="206"/>
                </a:lnTo>
                <a:lnTo>
                  <a:pt x="2262" y="208"/>
                </a:lnTo>
                <a:lnTo>
                  <a:pt x="2263" y="208"/>
                </a:lnTo>
                <a:lnTo>
                  <a:pt x="2270" y="207"/>
                </a:lnTo>
                <a:lnTo>
                  <a:pt x="2274" y="208"/>
                </a:lnTo>
                <a:lnTo>
                  <a:pt x="2276" y="208"/>
                </a:lnTo>
                <a:lnTo>
                  <a:pt x="2279" y="207"/>
                </a:lnTo>
                <a:lnTo>
                  <a:pt x="2282" y="207"/>
                </a:lnTo>
                <a:lnTo>
                  <a:pt x="2284" y="207"/>
                </a:lnTo>
                <a:lnTo>
                  <a:pt x="2285" y="207"/>
                </a:lnTo>
                <a:lnTo>
                  <a:pt x="2285" y="222"/>
                </a:lnTo>
                <a:lnTo>
                  <a:pt x="2274" y="222"/>
                </a:lnTo>
                <a:lnTo>
                  <a:pt x="2274" y="224"/>
                </a:lnTo>
                <a:lnTo>
                  <a:pt x="2274" y="225"/>
                </a:lnTo>
                <a:lnTo>
                  <a:pt x="2284" y="225"/>
                </a:lnTo>
                <a:lnTo>
                  <a:pt x="2296" y="225"/>
                </a:lnTo>
                <a:lnTo>
                  <a:pt x="2300" y="225"/>
                </a:lnTo>
                <a:lnTo>
                  <a:pt x="2307" y="225"/>
                </a:lnTo>
                <a:lnTo>
                  <a:pt x="2316" y="225"/>
                </a:lnTo>
                <a:lnTo>
                  <a:pt x="2325" y="225"/>
                </a:lnTo>
                <a:lnTo>
                  <a:pt x="2325" y="227"/>
                </a:lnTo>
                <a:lnTo>
                  <a:pt x="2325" y="228"/>
                </a:lnTo>
                <a:lnTo>
                  <a:pt x="2325" y="230"/>
                </a:lnTo>
                <a:lnTo>
                  <a:pt x="2327" y="236"/>
                </a:lnTo>
                <a:lnTo>
                  <a:pt x="2329" y="248"/>
                </a:lnTo>
                <a:lnTo>
                  <a:pt x="2330" y="247"/>
                </a:lnTo>
                <a:lnTo>
                  <a:pt x="2335" y="247"/>
                </a:lnTo>
                <a:lnTo>
                  <a:pt x="2335" y="244"/>
                </a:lnTo>
                <a:lnTo>
                  <a:pt x="2336" y="241"/>
                </a:lnTo>
                <a:lnTo>
                  <a:pt x="2336" y="239"/>
                </a:lnTo>
                <a:lnTo>
                  <a:pt x="2335" y="236"/>
                </a:lnTo>
                <a:lnTo>
                  <a:pt x="2335" y="235"/>
                </a:lnTo>
                <a:lnTo>
                  <a:pt x="2334" y="225"/>
                </a:lnTo>
                <a:lnTo>
                  <a:pt x="2347" y="225"/>
                </a:lnTo>
                <a:lnTo>
                  <a:pt x="2354" y="225"/>
                </a:lnTo>
                <a:lnTo>
                  <a:pt x="2395" y="225"/>
                </a:lnTo>
                <a:lnTo>
                  <a:pt x="2412" y="227"/>
                </a:lnTo>
                <a:lnTo>
                  <a:pt x="2420" y="227"/>
                </a:lnTo>
                <a:lnTo>
                  <a:pt x="2420" y="219"/>
                </a:lnTo>
                <a:lnTo>
                  <a:pt x="2420" y="218"/>
                </a:lnTo>
                <a:lnTo>
                  <a:pt x="2420" y="214"/>
                </a:lnTo>
                <a:lnTo>
                  <a:pt x="2420" y="207"/>
                </a:lnTo>
                <a:lnTo>
                  <a:pt x="2362" y="210"/>
                </a:lnTo>
                <a:lnTo>
                  <a:pt x="2383" y="170"/>
                </a:lnTo>
                <a:lnTo>
                  <a:pt x="2396" y="142"/>
                </a:lnTo>
                <a:lnTo>
                  <a:pt x="2421" y="143"/>
                </a:lnTo>
                <a:lnTo>
                  <a:pt x="2422" y="169"/>
                </a:lnTo>
                <a:lnTo>
                  <a:pt x="2435" y="165"/>
                </a:lnTo>
                <a:lnTo>
                  <a:pt x="2435" y="153"/>
                </a:lnTo>
                <a:lnTo>
                  <a:pt x="2447" y="149"/>
                </a:lnTo>
                <a:lnTo>
                  <a:pt x="2448" y="153"/>
                </a:lnTo>
                <a:lnTo>
                  <a:pt x="2448" y="169"/>
                </a:lnTo>
                <a:lnTo>
                  <a:pt x="2444" y="169"/>
                </a:lnTo>
                <a:lnTo>
                  <a:pt x="2452" y="195"/>
                </a:lnTo>
                <a:lnTo>
                  <a:pt x="2456" y="207"/>
                </a:lnTo>
                <a:lnTo>
                  <a:pt x="2460" y="219"/>
                </a:lnTo>
                <a:lnTo>
                  <a:pt x="2464" y="221"/>
                </a:lnTo>
                <a:lnTo>
                  <a:pt x="2473" y="229"/>
                </a:lnTo>
                <a:lnTo>
                  <a:pt x="2476" y="227"/>
                </a:lnTo>
                <a:lnTo>
                  <a:pt x="2486" y="215"/>
                </a:lnTo>
                <a:lnTo>
                  <a:pt x="2486" y="221"/>
                </a:lnTo>
                <a:lnTo>
                  <a:pt x="2486" y="231"/>
                </a:lnTo>
                <a:lnTo>
                  <a:pt x="2486" y="236"/>
                </a:lnTo>
                <a:lnTo>
                  <a:pt x="2486" y="239"/>
                </a:lnTo>
                <a:lnTo>
                  <a:pt x="2483" y="261"/>
                </a:lnTo>
                <a:lnTo>
                  <a:pt x="2493" y="261"/>
                </a:lnTo>
                <a:lnTo>
                  <a:pt x="2514" y="262"/>
                </a:lnTo>
                <a:lnTo>
                  <a:pt x="2516" y="266"/>
                </a:lnTo>
                <a:lnTo>
                  <a:pt x="2524" y="277"/>
                </a:lnTo>
                <a:lnTo>
                  <a:pt x="2524" y="278"/>
                </a:lnTo>
                <a:lnTo>
                  <a:pt x="2524" y="281"/>
                </a:lnTo>
                <a:lnTo>
                  <a:pt x="2524" y="282"/>
                </a:lnTo>
                <a:lnTo>
                  <a:pt x="2528" y="303"/>
                </a:lnTo>
                <a:lnTo>
                  <a:pt x="2507" y="306"/>
                </a:lnTo>
                <a:lnTo>
                  <a:pt x="2504" y="306"/>
                </a:lnTo>
                <a:lnTo>
                  <a:pt x="2503" y="307"/>
                </a:lnTo>
                <a:lnTo>
                  <a:pt x="2502" y="308"/>
                </a:lnTo>
                <a:lnTo>
                  <a:pt x="2499" y="307"/>
                </a:lnTo>
                <a:lnTo>
                  <a:pt x="2491" y="307"/>
                </a:lnTo>
                <a:lnTo>
                  <a:pt x="2487" y="308"/>
                </a:lnTo>
                <a:lnTo>
                  <a:pt x="2485" y="309"/>
                </a:lnTo>
                <a:lnTo>
                  <a:pt x="2481" y="317"/>
                </a:lnTo>
                <a:lnTo>
                  <a:pt x="2474" y="326"/>
                </a:lnTo>
                <a:lnTo>
                  <a:pt x="2471" y="328"/>
                </a:lnTo>
                <a:lnTo>
                  <a:pt x="2460" y="328"/>
                </a:lnTo>
                <a:lnTo>
                  <a:pt x="2459" y="334"/>
                </a:lnTo>
                <a:lnTo>
                  <a:pt x="2459" y="336"/>
                </a:lnTo>
                <a:lnTo>
                  <a:pt x="2459" y="342"/>
                </a:lnTo>
                <a:lnTo>
                  <a:pt x="2459" y="343"/>
                </a:lnTo>
                <a:lnTo>
                  <a:pt x="2459" y="347"/>
                </a:lnTo>
                <a:lnTo>
                  <a:pt x="2459" y="350"/>
                </a:lnTo>
                <a:lnTo>
                  <a:pt x="2459" y="351"/>
                </a:lnTo>
                <a:lnTo>
                  <a:pt x="2459" y="354"/>
                </a:lnTo>
                <a:lnTo>
                  <a:pt x="2457" y="355"/>
                </a:lnTo>
                <a:lnTo>
                  <a:pt x="2457" y="359"/>
                </a:lnTo>
                <a:lnTo>
                  <a:pt x="2457" y="363"/>
                </a:lnTo>
                <a:lnTo>
                  <a:pt x="2457" y="364"/>
                </a:lnTo>
                <a:lnTo>
                  <a:pt x="2446" y="364"/>
                </a:lnTo>
                <a:lnTo>
                  <a:pt x="2445" y="371"/>
                </a:lnTo>
                <a:lnTo>
                  <a:pt x="2445" y="373"/>
                </a:lnTo>
                <a:lnTo>
                  <a:pt x="2445" y="375"/>
                </a:lnTo>
                <a:lnTo>
                  <a:pt x="2425" y="374"/>
                </a:lnTo>
                <a:lnTo>
                  <a:pt x="2423" y="374"/>
                </a:lnTo>
                <a:lnTo>
                  <a:pt x="2421" y="374"/>
                </a:lnTo>
                <a:lnTo>
                  <a:pt x="2418" y="374"/>
                </a:lnTo>
                <a:lnTo>
                  <a:pt x="2411" y="382"/>
                </a:lnTo>
                <a:lnTo>
                  <a:pt x="2403" y="390"/>
                </a:lnTo>
                <a:lnTo>
                  <a:pt x="2396" y="394"/>
                </a:lnTo>
                <a:lnTo>
                  <a:pt x="2396" y="396"/>
                </a:lnTo>
                <a:lnTo>
                  <a:pt x="2395" y="397"/>
                </a:lnTo>
                <a:lnTo>
                  <a:pt x="2387" y="404"/>
                </a:lnTo>
                <a:lnTo>
                  <a:pt x="2375" y="417"/>
                </a:lnTo>
                <a:lnTo>
                  <a:pt x="2368" y="417"/>
                </a:lnTo>
                <a:lnTo>
                  <a:pt x="2359" y="417"/>
                </a:lnTo>
                <a:lnTo>
                  <a:pt x="2356" y="417"/>
                </a:lnTo>
                <a:lnTo>
                  <a:pt x="2354" y="417"/>
                </a:lnTo>
                <a:lnTo>
                  <a:pt x="2353" y="418"/>
                </a:lnTo>
                <a:lnTo>
                  <a:pt x="2352" y="418"/>
                </a:lnTo>
                <a:lnTo>
                  <a:pt x="2351" y="418"/>
                </a:lnTo>
                <a:lnTo>
                  <a:pt x="2350" y="418"/>
                </a:lnTo>
                <a:lnTo>
                  <a:pt x="2349" y="418"/>
                </a:lnTo>
                <a:lnTo>
                  <a:pt x="2347" y="418"/>
                </a:lnTo>
                <a:lnTo>
                  <a:pt x="2346" y="418"/>
                </a:lnTo>
                <a:lnTo>
                  <a:pt x="2344" y="418"/>
                </a:lnTo>
                <a:lnTo>
                  <a:pt x="2343" y="418"/>
                </a:lnTo>
                <a:lnTo>
                  <a:pt x="2342" y="418"/>
                </a:lnTo>
                <a:lnTo>
                  <a:pt x="2339" y="418"/>
                </a:lnTo>
                <a:lnTo>
                  <a:pt x="2338" y="418"/>
                </a:lnTo>
                <a:lnTo>
                  <a:pt x="2337" y="418"/>
                </a:lnTo>
                <a:lnTo>
                  <a:pt x="2336" y="419"/>
                </a:lnTo>
                <a:lnTo>
                  <a:pt x="2335" y="419"/>
                </a:lnTo>
                <a:lnTo>
                  <a:pt x="2334" y="419"/>
                </a:lnTo>
                <a:lnTo>
                  <a:pt x="2333" y="419"/>
                </a:lnTo>
                <a:lnTo>
                  <a:pt x="2330" y="419"/>
                </a:lnTo>
                <a:lnTo>
                  <a:pt x="2325" y="421"/>
                </a:lnTo>
                <a:lnTo>
                  <a:pt x="2312" y="424"/>
                </a:lnTo>
                <a:lnTo>
                  <a:pt x="2292" y="430"/>
                </a:lnTo>
                <a:lnTo>
                  <a:pt x="2288" y="431"/>
                </a:lnTo>
                <a:lnTo>
                  <a:pt x="2282" y="433"/>
                </a:lnTo>
                <a:lnTo>
                  <a:pt x="2279" y="433"/>
                </a:lnTo>
                <a:lnTo>
                  <a:pt x="2280" y="424"/>
                </a:lnTo>
                <a:lnTo>
                  <a:pt x="2282" y="424"/>
                </a:lnTo>
                <a:lnTo>
                  <a:pt x="2285" y="409"/>
                </a:lnTo>
                <a:lnTo>
                  <a:pt x="2286" y="402"/>
                </a:lnTo>
                <a:lnTo>
                  <a:pt x="2287" y="393"/>
                </a:lnTo>
                <a:lnTo>
                  <a:pt x="2288" y="389"/>
                </a:lnTo>
                <a:lnTo>
                  <a:pt x="2287" y="389"/>
                </a:lnTo>
                <a:lnTo>
                  <a:pt x="2290" y="380"/>
                </a:lnTo>
                <a:lnTo>
                  <a:pt x="2288" y="379"/>
                </a:lnTo>
                <a:lnTo>
                  <a:pt x="2284" y="381"/>
                </a:lnTo>
                <a:lnTo>
                  <a:pt x="2283" y="381"/>
                </a:lnTo>
                <a:lnTo>
                  <a:pt x="2282" y="381"/>
                </a:lnTo>
                <a:lnTo>
                  <a:pt x="2280" y="381"/>
                </a:lnTo>
                <a:lnTo>
                  <a:pt x="2279" y="382"/>
                </a:lnTo>
                <a:lnTo>
                  <a:pt x="2279" y="383"/>
                </a:lnTo>
                <a:lnTo>
                  <a:pt x="2278" y="383"/>
                </a:lnTo>
                <a:lnTo>
                  <a:pt x="2277" y="384"/>
                </a:lnTo>
                <a:lnTo>
                  <a:pt x="2276" y="385"/>
                </a:lnTo>
                <a:lnTo>
                  <a:pt x="2275" y="385"/>
                </a:lnTo>
                <a:lnTo>
                  <a:pt x="2275" y="387"/>
                </a:lnTo>
                <a:lnTo>
                  <a:pt x="2274" y="388"/>
                </a:lnTo>
                <a:lnTo>
                  <a:pt x="2273" y="389"/>
                </a:lnTo>
                <a:lnTo>
                  <a:pt x="2273" y="390"/>
                </a:lnTo>
                <a:lnTo>
                  <a:pt x="2271" y="391"/>
                </a:lnTo>
                <a:lnTo>
                  <a:pt x="2270" y="392"/>
                </a:lnTo>
                <a:lnTo>
                  <a:pt x="2270" y="393"/>
                </a:lnTo>
                <a:lnTo>
                  <a:pt x="2269" y="394"/>
                </a:lnTo>
                <a:lnTo>
                  <a:pt x="2268" y="397"/>
                </a:lnTo>
                <a:lnTo>
                  <a:pt x="2267" y="400"/>
                </a:lnTo>
                <a:lnTo>
                  <a:pt x="2263" y="406"/>
                </a:lnTo>
                <a:lnTo>
                  <a:pt x="2262" y="409"/>
                </a:lnTo>
                <a:lnTo>
                  <a:pt x="2260" y="413"/>
                </a:lnTo>
                <a:lnTo>
                  <a:pt x="2258" y="416"/>
                </a:lnTo>
                <a:lnTo>
                  <a:pt x="2256" y="421"/>
                </a:lnTo>
                <a:lnTo>
                  <a:pt x="2253" y="424"/>
                </a:lnTo>
                <a:lnTo>
                  <a:pt x="2252" y="427"/>
                </a:lnTo>
                <a:lnTo>
                  <a:pt x="2249" y="433"/>
                </a:lnTo>
                <a:lnTo>
                  <a:pt x="2244" y="440"/>
                </a:lnTo>
                <a:lnTo>
                  <a:pt x="2243" y="442"/>
                </a:lnTo>
                <a:lnTo>
                  <a:pt x="2242" y="443"/>
                </a:lnTo>
                <a:lnTo>
                  <a:pt x="2242" y="444"/>
                </a:lnTo>
                <a:lnTo>
                  <a:pt x="2240" y="448"/>
                </a:lnTo>
                <a:lnTo>
                  <a:pt x="2237" y="451"/>
                </a:lnTo>
                <a:lnTo>
                  <a:pt x="2237" y="452"/>
                </a:lnTo>
                <a:lnTo>
                  <a:pt x="2235" y="455"/>
                </a:lnTo>
                <a:lnTo>
                  <a:pt x="2241" y="453"/>
                </a:lnTo>
                <a:lnTo>
                  <a:pt x="2241" y="458"/>
                </a:lnTo>
                <a:lnTo>
                  <a:pt x="2241" y="459"/>
                </a:lnTo>
                <a:lnTo>
                  <a:pt x="2241" y="461"/>
                </a:lnTo>
                <a:lnTo>
                  <a:pt x="2240" y="465"/>
                </a:lnTo>
                <a:lnTo>
                  <a:pt x="2240" y="466"/>
                </a:lnTo>
                <a:lnTo>
                  <a:pt x="2240" y="468"/>
                </a:lnTo>
                <a:lnTo>
                  <a:pt x="2240" y="471"/>
                </a:lnTo>
                <a:lnTo>
                  <a:pt x="2240" y="472"/>
                </a:lnTo>
                <a:lnTo>
                  <a:pt x="2240" y="473"/>
                </a:lnTo>
                <a:lnTo>
                  <a:pt x="2237" y="473"/>
                </a:lnTo>
                <a:lnTo>
                  <a:pt x="2235" y="472"/>
                </a:lnTo>
                <a:lnTo>
                  <a:pt x="2234" y="474"/>
                </a:lnTo>
                <a:lnTo>
                  <a:pt x="2233" y="474"/>
                </a:lnTo>
                <a:lnTo>
                  <a:pt x="2229" y="474"/>
                </a:lnTo>
                <a:lnTo>
                  <a:pt x="2225" y="473"/>
                </a:lnTo>
                <a:lnTo>
                  <a:pt x="2224" y="476"/>
                </a:lnTo>
                <a:lnTo>
                  <a:pt x="2215" y="491"/>
                </a:lnTo>
                <a:lnTo>
                  <a:pt x="2214" y="492"/>
                </a:lnTo>
                <a:lnTo>
                  <a:pt x="2207" y="503"/>
                </a:lnTo>
                <a:lnTo>
                  <a:pt x="2207" y="505"/>
                </a:lnTo>
                <a:lnTo>
                  <a:pt x="2205" y="509"/>
                </a:lnTo>
                <a:lnTo>
                  <a:pt x="2198" y="519"/>
                </a:lnTo>
                <a:lnTo>
                  <a:pt x="2194" y="525"/>
                </a:lnTo>
                <a:lnTo>
                  <a:pt x="2193" y="526"/>
                </a:lnTo>
                <a:lnTo>
                  <a:pt x="2189" y="523"/>
                </a:lnTo>
                <a:lnTo>
                  <a:pt x="2183" y="518"/>
                </a:lnTo>
                <a:lnTo>
                  <a:pt x="2181" y="517"/>
                </a:lnTo>
                <a:lnTo>
                  <a:pt x="2180" y="517"/>
                </a:lnTo>
                <a:lnTo>
                  <a:pt x="2176" y="517"/>
                </a:lnTo>
                <a:lnTo>
                  <a:pt x="2175" y="517"/>
                </a:lnTo>
                <a:lnTo>
                  <a:pt x="2169" y="517"/>
                </a:lnTo>
                <a:lnTo>
                  <a:pt x="2168" y="517"/>
                </a:lnTo>
                <a:lnTo>
                  <a:pt x="2163" y="517"/>
                </a:lnTo>
                <a:lnTo>
                  <a:pt x="2160" y="517"/>
                </a:lnTo>
                <a:lnTo>
                  <a:pt x="2158" y="517"/>
                </a:lnTo>
                <a:lnTo>
                  <a:pt x="2157" y="517"/>
                </a:lnTo>
                <a:lnTo>
                  <a:pt x="2156" y="519"/>
                </a:lnTo>
                <a:lnTo>
                  <a:pt x="2156" y="520"/>
                </a:lnTo>
                <a:lnTo>
                  <a:pt x="2155" y="520"/>
                </a:lnTo>
                <a:lnTo>
                  <a:pt x="2153" y="522"/>
                </a:lnTo>
                <a:lnTo>
                  <a:pt x="2153" y="524"/>
                </a:lnTo>
                <a:lnTo>
                  <a:pt x="2152" y="528"/>
                </a:lnTo>
                <a:lnTo>
                  <a:pt x="2147" y="533"/>
                </a:lnTo>
                <a:lnTo>
                  <a:pt x="2144" y="527"/>
                </a:lnTo>
                <a:lnTo>
                  <a:pt x="2126" y="527"/>
                </a:lnTo>
                <a:lnTo>
                  <a:pt x="2125" y="527"/>
                </a:lnTo>
                <a:lnTo>
                  <a:pt x="2125" y="530"/>
                </a:lnTo>
                <a:lnTo>
                  <a:pt x="2113" y="530"/>
                </a:lnTo>
                <a:lnTo>
                  <a:pt x="2112" y="530"/>
                </a:lnTo>
                <a:lnTo>
                  <a:pt x="2112" y="531"/>
                </a:lnTo>
                <a:lnTo>
                  <a:pt x="2112" y="534"/>
                </a:lnTo>
                <a:lnTo>
                  <a:pt x="2112" y="548"/>
                </a:lnTo>
                <a:lnTo>
                  <a:pt x="2090" y="552"/>
                </a:lnTo>
                <a:lnTo>
                  <a:pt x="2088" y="552"/>
                </a:lnTo>
                <a:lnTo>
                  <a:pt x="2089" y="552"/>
                </a:lnTo>
                <a:lnTo>
                  <a:pt x="2090" y="549"/>
                </a:lnTo>
                <a:lnTo>
                  <a:pt x="2092" y="545"/>
                </a:lnTo>
                <a:lnTo>
                  <a:pt x="2093" y="542"/>
                </a:lnTo>
                <a:lnTo>
                  <a:pt x="2094" y="541"/>
                </a:lnTo>
                <a:lnTo>
                  <a:pt x="2096" y="539"/>
                </a:lnTo>
                <a:lnTo>
                  <a:pt x="2097" y="536"/>
                </a:lnTo>
                <a:lnTo>
                  <a:pt x="2098" y="535"/>
                </a:lnTo>
                <a:lnTo>
                  <a:pt x="2098" y="534"/>
                </a:lnTo>
                <a:lnTo>
                  <a:pt x="2099" y="533"/>
                </a:lnTo>
                <a:lnTo>
                  <a:pt x="2099" y="532"/>
                </a:lnTo>
                <a:lnTo>
                  <a:pt x="2099" y="531"/>
                </a:lnTo>
                <a:lnTo>
                  <a:pt x="2099" y="530"/>
                </a:lnTo>
                <a:lnTo>
                  <a:pt x="2099" y="528"/>
                </a:lnTo>
                <a:lnTo>
                  <a:pt x="2099" y="525"/>
                </a:lnTo>
                <a:lnTo>
                  <a:pt x="2099" y="523"/>
                </a:lnTo>
                <a:lnTo>
                  <a:pt x="2099" y="519"/>
                </a:lnTo>
                <a:lnTo>
                  <a:pt x="2094" y="520"/>
                </a:lnTo>
                <a:lnTo>
                  <a:pt x="2088" y="523"/>
                </a:lnTo>
                <a:lnTo>
                  <a:pt x="2084" y="524"/>
                </a:lnTo>
                <a:lnTo>
                  <a:pt x="2081" y="525"/>
                </a:lnTo>
                <a:lnTo>
                  <a:pt x="2079" y="525"/>
                </a:lnTo>
                <a:lnTo>
                  <a:pt x="2076" y="526"/>
                </a:lnTo>
                <a:lnTo>
                  <a:pt x="2076" y="524"/>
                </a:lnTo>
                <a:lnTo>
                  <a:pt x="2071" y="512"/>
                </a:lnTo>
                <a:lnTo>
                  <a:pt x="2068" y="512"/>
                </a:lnTo>
                <a:lnTo>
                  <a:pt x="2070" y="501"/>
                </a:lnTo>
                <a:lnTo>
                  <a:pt x="2071" y="500"/>
                </a:lnTo>
                <a:lnTo>
                  <a:pt x="2070" y="499"/>
                </a:lnTo>
                <a:lnTo>
                  <a:pt x="2064" y="502"/>
                </a:lnTo>
                <a:lnTo>
                  <a:pt x="2062" y="498"/>
                </a:lnTo>
                <a:lnTo>
                  <a:pt x="2067" y="494"/>
                </a:lnTo>
                <a:lnTo>
                  <a:pt x="2066" y="493"/>
                </a:lnTo>
                <a:lnTo>
                  <a:pt x="2066" y="492"/>
                </a:lnTo>
                <a:lnTo>
                  <a:pt x="2060" y="494"/>
                </a:lnTo>
                <a:lnTo>
                  <a:pt x="2058" y="490"/>
                </a:lnTo>
                <a:lnTo>
                  <a:pt x="2064" y="488"/>
                </a:lnTo>
                <a:lnTo>
                  <a:pt x="2062" y="484"/>
                </a:lnTo>
                <a:lnTo>
                  <a:pt x="2055" y="486"/>
                </a:lnTo>
                <a:lnTo>
                  <a:pt x="2054" y="483"/>
                </a:lnTo>
                <a:lnTo>
                  <a:pt x="2051" y="480"/>
                </a:lnTo>
                <a:lnTo>
                  <a:pt x="2051" y="478"/>
                </a:lnTo>
                <a:lnTo>
                  <a:pt x="2058" y="476"/>
                </a:lnTo>
                <a:lnTo>
                  <a:pt x="2059" y="476"/>
                </a:lnTo>
                <a:lnTo>
                  <a:pt x="2056" y="468"/>
                </a:lnTo>
                <a:lnTo>
                  <a:pt x="2054" y="465"/>
                </a:lnTo>
                <a:lnTo>
                  <a:pt x="2039" y="473"/>
                </a:lnTo>
                <a:lnTo>
                  <a:pt x="2037" y="469"/>
                </a:lnTo>
                <a:lnTo>
                  <a:pt x="2033" y="473"/>
                </a:lnTo>
                <a:lnTo>
                  <a:pt x="2032" y="473"/>
                </a:lnTo>
                <a:lnTo>
                  <a:pt x="2026" y="478"/>
                </a:lnTo>
                <a:lnTo>
                  <a:pt x="2025" y="481"/>
                </a:lnTo>
                <a:lnTo>
                  <a:pt x="2024" y="480"/>
                </a:lnTo>
                <a:lnTo>
                  <a:pt x="2023" y="478"/>
                </a:lnTo>
                <a:lnTo>
                  <a:pt x="2021" y="476"/>
                </a:lnTo>
                <a:lnTo>
                  <a:pt x="2020" y="475"/>
                </a:lnTo>
                <a:lnTo>
                  <a:pt x="2007" y="463"/>
                </a:lnTo>
                <a:lnTo>
                  <a:pt x="2004" y="464"/>
                </a:lnTo>
                <a:lnTo>
                  <a:pt x="2000" y="465"/>
                </a:lnTo>
                <a:lnTo>
                  <a:pt x="1999" y="466"/>
                </a:lnTo>
                <a:lnTo>
                  <a:pt x="1998" y="465"/>
                </a:lnTo>
                <a:lnTo>
                  <a:pt x="1998" y="464"/>
                </a:lnTo>
                <a:lnTo>
                  <a:pt x="1998" y="461"/>
                </a:lnTo>
                <a:lnTo>
                  <a:pt x="1997" y="460"/>
                </a:lnTo>
                <a:lnTo>
                  <a:pt x="1997" y="459"/>
                </a:lnTo>
                <a:lnTo>
                  <a:pt x="1997" y="458"/>
                </a:lnTo>
                <a:lnTo>
                  <a:pt x="1997" y="457"/>
                </a:lnTo>
                <a:lnTo>
                  <a:pt x="1997" y="456"/>
                </a:lnTo>
                <a:lnTo>
                  <a:pt x="1996" y="453"/>
                </a:lnTo>
                <a:lnTo>
                  <a:pt x="1996" y="452"/>
                </a:lnTo>
                <a:lnTo>
                  <a:pt x="1996" y="451"/>
                </a:lnTo>
                <a:lnTo>
                  <a:pt x="1995" y="450"/>
                </a:lnTo>
                <a:lnTo>
                  <a:pt x="1995" y="449"/>
                </a:lnTo>
                <a:lnTo>
                  <a:pt x="1995" y="447"/>
                </a:lnTo>
                <a:lnTo>
                  <a:pt x="1994" y="447"/>
                </a:lnTo>
                <a:lnTo>
                  <a:pt x="1994" y="444"/>
                </a:lnTo>
                <a:lnTo>
                  <a:pt x="1992" y="443"/>
                </a:lnTo>
                <a:lnTo>
                  <a:pt x="1994" y="443"/>
                </a:lnTo>
                <a:lnTo>
                  <a:pt x="1992" y="440"/>
                </a:lnTo>
                <a:lnTo>
                  <a:pt x="1983" y="429"/>
                </a:lnTo>
                <a:lnTo>
                  <a:pt x="1981" y="426"/>
                </a:lnTo>
                <a:lnTo>
                  <a:pt x="1980" y="423"/>
                </a:lnTo>
                <a:lnTo>
                  <a:pt x="1979" y="419"/>
                </a:lnTo>
                <a:lnTo>
                  <a:pt x="1979" y="418"/>
                </a:lnTo>
                <a:lnTo>
                  <a:pt x="1977" y="415"/>
                </a:lnTo>
                <a:lnTo>
                  <a:pt x="1975" y="414"/>
                </a:lnTo>
                <a:lnTo>
                  <a:pt x="1975" y="412"/>
                </a:lnTo>
                <a:lnTo>
                  <a:pt x="1978" y="410"/>
                </a:lnTo>
                <a:lnTo>
                  <a:pt x="1988" y="407"/>
                </a:lnTo>
                <a:lnTo>
                  <a:pt x="1994" y="405"/>
                </a:lnTo>
                <a:lnTo>
                  <a:pt x="1995" y="405"/>
                </a:lnTo>
                <a:lnTo>
                  <a:pt x="1996" y="404"/>
                </a:lnTo>
                <a:lnTo>
                  <a:pt x="1998" y="402"/>
                </a:lnTo>
                <a:lnTo>
                  <a:pt x="2007" y="399"/>
                </a:lnTo>
                <a:lnTo>
                  <a:pt x="2013" y="397"/>
                </a:lnTo>
                <a:lnTo>
                  <a:pt x="2016" y="397"/>
                </a:lnTo>
                <a:lnTo>
                  <a:pt x="2019" y="396"/>
                </a:lnTo>
                <a:lnTo>
                  <a:pt x="2021" y="394"/>
                </a:lnTo>
                <a:lnTo>
                  <a:pt x="2025" y="393"/>
                </a:lnTo>
                <a:lnTo>
                  <a:pt x="2030" y="391"/>
                </a:lnTo>
                <a:lnTo>
                  <a:pt x="2032" y="391"/>
                </a:lnTo>
                <a:lnTo>
                  <a:pt x="2036" y="391"/>
                </a:lnTo>
                <a:lnTo>
                  <a:pt x="2037" y="391"/>
                </a:lnTo>
                <a:lnTo>
                  <a:pt x="2036" y="391"/>
                </a:lnTo>
                <a:lnTo>
                  <a:pt x="2034" y="388"/>
                </a:lnTo>
                <a:lnTo>
                  <a:pt x="2031" y="383"/>
                </a:lnTo>
                <a:lnTo>
                  <a:pt x="2030" y="382"/>
                </a:lnTo>
                <a:lnTo>
                  <a:pt x="2026" y="374"/>
                </a:lnTo>
                <a:lnTo>
                  <a:pt x="2025" y="373"/>
                </a:lnTo>
                <a:lnTo>
                  <a:pt x="2024" y="370"/>
                </a:lnTo>
                <a:lnTo>
                  <a:pt x="2022" y="366"/>
                </a:lnTo>
                <a:lnTo>
                  <a:pt x="2015" y="366"/>
                </a:lnTo>
                <a:lnTo>
                  <a:pt x="2007" y="365"/>
                </a:lnTo>
                <a:lnTo>
                  <a:pt x="1998" y="365"/>
                </a:lnTo>
                <a:lnTo>
                  <a:pt x="1998" y="367"/>
                </a:lnTo>
                <a:lnTo>
                  <a:pt x="1988" y="367"/>
                </a:lnTo>
                <a:lnTo>
                  <a:pt x="1987" y="367"/>
                </a:lnTo>
                <a:lnTo>
                  <a:pt x="1984" y="366"/>
                </a:lnTo>
                <a:lnTo>
                  <a:pt x="1982" y="372"/>
                </a:lnTo>
                <a:lnTo>
                  <a:pt x="1977" y="372"/>
                </a:lnTo>
                <a:lnTo>
                  <a:pt x="1977" y="379"/>
                </a:lnTo>
                <a:lnTo>
                  <a:pt x="1977" y="381"/>
                </a:lnTo>
                <a:lnTo>
                  <a:pt x="1977" y="384"/>
                </a:lnTo>
                <a:lnTo>
                  <a:pt x="1977" y="389"/>
                </a:lnTo>
                <a:lnTo>
                  <a:pt x="1975" y="391"/>
                </a:lnTo>
                <a:lnTo>
                  <a:pt x="1975" y="393"/>
                </a:lnTo>
                <a:lnTo>
                  <a:pt x="1975" y="399"/>
                </a:lnTo>
                <a:lnTo>
                  <a:pt x="1975" y="410"/>
                </a:lnTo>
                <a:lnTo>
                  <a:pt x="1974" y="410"/>
                </a:lnTo>
                <a:lnTo>
                  <a:pt x="1973" y="412"/>
                </a:lnTo>
                <a:lnTo>
                  <a:pt x="1970" y="409"/>
                </a:lnTo>
                <a:lnTo>
                  <a:pt x="1967" y="407"/>
                </a:lnTo>
                <a:lnTo>
                  <a:pt x="1966" y="407"/>
                </a:lnTo>
                <a:lnTo>
                  <a:pt x="1963" y="399"/>
                </a:lnTo>
                <a:lnTo>
                  <a:pt x="1963" y="397"/>
                </a:lnTo>
                <a:lnTo>
                  <a:pt x="1962" y="396"/>
                </a:lnTo>
                <a:lnTo>
                  <a:pt x="1962" y="392"/>
                </a:lnTo>
                <a:lnTo>
                  <a:pt x="1961" y="385"/>
                </a:lnTo>
                <a:lnTo>
                  <a:pt x="1960" y="385"/>
                </a:lnTo>
                <a:lnTo>
                  <a:pt x="1953" y="381"/>
                </a:lnTo>
                <a:lnTo>
                  <a:pt x="1950" y="380"/>
                </a:lnTo>
                <a:lnTo>
                  <a:pt x="1949" y="382"/>
                </a:lnTo>
                <a:lnTo>
                  <a:pt x="1945" y="380"/>
                </a:lnTo>
                <a:lnTo>
                  <a:pt x="1943" y="380"/>
                </a:lnTo>
                <a:lnTo>
                  <a:pt x="1941" y="380"/>
                </a:lnTo>
                <a:lnTo>
                  <a:pt x="1939" y="381"/>
                </a:lnTo>
                <a:lnTo>
                  <a:pt x="1935" y="382"/>
                </a:lnTo>
                <a:lnTo>
                  <a:pt x="1932" y="383"/>
                </a:lnTo>
                <a:lnTo>
                  <a:pt x="1930" y="385"/>
                </a:lnTo>
                <a:lnTo>
                  <a:pt x="1928" y="388"/>
                </a:lnTo>
                <a:lnTo>
                  <a:pt x="1929" y="392"/>
                </a:lnTo>
                <a:lnTo>
                  <a:pt x="1931" y="398"/>
                </a:lnTo>
                <a:lnTo>
                  <a:pt x="1935" y="407"/>
                </a:lnTo>
                <a:lnTo>
                  <a:pt x="1938" y="416"/>
                </a:lnTo>
                <a:lnTo>
                  <a:pt x="1939" y="417"/>
                </a:lnTo>
                <a:lnTo>
                  <a:pt x="1936" y="416"/>
                </a:lnTo>
                <a:lnTo>
                  <a:pt x="1935" y="416"/>
                </a:lnTo>
                <a:lnTo>
                  <a:pt x="1933" y="415"/>
                </a:lnTo>
                <a:lnTo>
                  <a:pt x="1929" y="414"/>
                </a:lnTo>
                <a:lnTo>
                  <a:pt x="1928" y="412"/>
                </a:lnTo>
                <a:lnTo>
                  <a:pt x="1915" y="394"/>
                </a:lnTo>
                <a:lnTo>
                  <a:pt x="1911" y="394"/>
                </a:lnTo>
                <a:lnTo>
                  <a:pt x="1908" y="396"/>
                </a:lnTo>
                <a:lnTo>
                  <a:pt x="1898" y="401"/>
                </a:lnTo>
                <a:lnTo>
                  <a:pt x="1896" y="399"/>
                </a:lnTo>
                <a:lnTo>
                  <a:pt x="1891" y="398"/>
                </a:lnTo>
                <a:lnTo>
                  <a:pt x="1885" y="400"/>
                </a:lnTo>
                <a:lnTo>
                  <a:pt x="1887" y="404"/>
                </a:lnTo>
                <a:lnTo>
                  <a:pt x="1890" y="407"/>
                </a:lnTo>
                <a:lnTo>
                  <a:pt x="1905" y="419"/>
                </a:lnTo>
                <a:lnTo>
                  <a:pt x="1906" y="422"/>
                </a:lnTo>
                <a:lnTo>
                  <a:pt x="1907" y="431"/>
                </a:lnTo>
                <a:lnTo>
                  <a:pt x="1912" y="436"/>
                </a:lnTo>
                <a:lnTo>
                  <a:pt x="1916" y="441"/>
                </a:lnTo>
                <a:lnTo>
                  <a:pt x="1913" y="443"/>
                </a:lnTo>
                <a:lnTo>
                  <a:pt x="1905" y="449"/>
                </a:lnTo>
                <a:lnTo>
                  <a:pt x="1907" y="453"/>
                </a:lnTo>
                <a:lnTo>
                  <a:pt x="1911" y="460"/>
                </a:lnTo>
                <a:lnTo>
                  <a:pt x="1911" y="461"/>
                </a:lnTo>
                <a:lnTo>
                  <a:pt x="1908" y="471"/>
                </a:lnTo>
                <a:lnTo>
                  <a:pt x="1916" y="471"/>
                </a:lnTo>
                <a:lnTo>
                  <a:pt x="1916" y="474"/>
                </a:lnTo>
                <a:lnTo>
                  <a:pt x="1910" y="476"/>
                </a:lnTo>
                <a:lnTo>
                  <a:pt x="1901" y="483"/>
                </a:lnTo>
                <a:lnTo>
                  <a:pt x="1898" y="484"/>
                </a:lnTo>
                <a:lnTo>
                  <a:pt x="1906" y="484"/>
                </a:lnTo>
                <a:lnTo>
                  <a:pt x="1907" y="485"/>
                </a:lnTo>
                <a:lnTo>
                  <a:pt x="1906" y="497"/>
                </a:lnTo>
                <a:lnTo>
                  <a:pt x="1904" y="497"/>
                </a:lnTo>
                <a:lnTo>
                  <a:pt x="1903" y="497"/>
                </a:lnTo>
                <a:lnTo>
                  <a:pt x="1898" y="497"/>
                </a:lnTo>
                <a:lnTo>
                  <a:pt x="1896" y="497"/>
                </a:lnTo>
                <a:lnTo>
                  <a:pt x="1890" y="497"/>
                </a:lnTo>
                <a:lnTo>
                  <a:pt x="1886" y="497"/>
                </a:lnTo>
                <a:lnTo>
                  <a:pt x="1886" y="501"/>
                </a:lnTo>
                <a:lnTo>
                  <a:pt x="1885" y="516"/>
                </a:lnTo>
                <a:lnTo>
                  <a:pt x="1884" y="516"/>
                </a:lnTo>
                <a:lnTo>
                  <a:pt x="1882" y="516"/>
                </a:lnTo>
                <a:lnTo>
                  <a:pt x="1879" y="516"/>
                </a:lnTo>
                <a:lnTo>
                  <a:pt x="1872" y="515"/>
                </a:lnTo>
                <a:lnTo>
                  <a:pt x="1871" y="515"/>
                </a:lnTo>
                <a:lnTo>
                  <a:pt x="1867" y="510"/>
                </a:lnTo>
                <a:lnTo>
                  <a:pt x="1870" y="505"/>
                </a:lnTo>
                <a:lnTo>
                  <a:pt x="1876" y="497"/>
                </a:lnTo>
                <a:lnTo>
                  <a:pt x="1876" y="494"/>
                </a:lnTo>
                <a:lnTo>
                  <a:pt x="1876" y="483"/>
                </a:lnTo>
                <a:lnTo>
                  <a:pt x="1876" y="478"/>
                </a:lnTo>
                <a:lnTo>
                  <a:pt x="1876" y="475"/>
                </a:lnTo>
                <a:lnTo>
                  <a:pt x="1880" y="475"/>
                </a:lnTo>
                <a:lnTo>
                  <a:pt x="1880" y="472"/>
                </a:lnTo>
                <a:lnTo>
                  <a:pt x="1882" y="468"/>
                </a:lnTo>
                <a:lnTo>
                  <a:pt x="1876" y="468"/>
                </a:lnTo>
                <a:lnTo>
                  <a:pt x="1876" y="466"/>
                </a:lnTo>
                <a:lnTo>
                  <a:pt x="1876" y="465"/>
                </a:lnTo>
                <a:lnTo>
                  <a:pt x="1876" y="460"/>
                </a:lnTo>
                <a:lnTo>
                  <a:pt x="1876" y="459"/>
                </a:lnTo>
                <a:lnTo>
                  <a:pt x="1876" y="457"/>
                </a:lnTo>
                <a:lnTo>
                  <a:pt x="1876" y="455"/>
                </a:lnTo>
                <a:lnTo>
                  <a:pt x="1876" y="451"/>
                </a:lnTo>
                <a:lnTo>
                  <a:pt x="1877" y="451"/>
                </a:lnTo>
                <a:lnTo>
                  <a:pt x="1886" y="452"/>
                </a:lnTo>
                <a:lnTo>
                  <a:pt x="1885" y="449"/>
                </a:lnTo>
                <a:lnTo>
                  <a:pt x="1885" y="447"/>
                </a:lnTo>
                <a:lnTo>
                  <a:pt x="1884" y="444"/>
                </a:lnTo>
                <a:lnTo>
                  <a:pt x="1885" y="440"/>
                </a:lnTo>
                <a:lnTo>
                  <a:pt x="1884" y="439"/>
                </a:lnTo>
                <a:lnTo>
                  <a:pt x="1880" y="436"/>
                </a:lnTo>
                <a:lnTo>
                  <a:pt x="1878" y="430"/>
                </a:lnTo>
                <a:lnTo>
                  <a:pt x="1877" y="427"/>
                </a:lnTo>
                <a:lnTo>
                  <a:pt x="1869" y="418"/>
                </a:lnTo>
                <a:lnTo>
                  <a:pt x="1862" y="423"/>
                </a:lnTo>
                <a:lnTo>
                  <a:pt x="1861" y="427"/>
                </a:lnTo>
                <a:lnTo>
                  <a:pt x="1861" y="429"/>
                </a:lnTo>
                <a:lnTo>
                  <a:pt x="1862" y="429"/>
                </a:lnTo>
                <a:lnTo>
                  <a:pt x="1862" y="430"/>
                </a:lnTo>
                <a:lnTo>
                  <a:pt x="1862" y="431"/>
                </a:lnTo>
                <a:lnTo>
                  <a:pt x="1861" y="432"/>
                </a:lnTo>
                <a:lnTo>
                  <a:pt x="1857" y="432"/>
                </a:lnTo>
                <a:lnTo>
                  <a:pt x="1854" y="432"/>
                </a:lnTo>
                <a:lnTo>
                  <a:pt x="1851" y="435"/>
                </a:lnTo>
                <a:lnTo>
                  <a:pt x="1848" y="436"/>
                </a:lnTo>
                <a:lnTo>
                  <a:pt x="1848" y="438"/>
                </a:lnTo>
                <a:lnTo>
                  <a:pt x="1850" y="442"/>
                </a:lnTo>
                <a:lnTo>
                  <a:pt x="1850" y="444"/>
                </a:lnTo>
                <a:lnTo>
                  <a:pt x="1850" y="447"/>
                </a:lnTo>
                <a:lnTo>
                  <a:pt x="1850" y="449"/>
                </a:lnTo>
                <a:lnTo>
                  <a:pt x="1851" y="451"/>
                </a:lnTo>
                <a:lnTo>
                  <a:pt x="1851" y="452"/>
                </a:lnTo>
                <a:lnTo>
                  <a:pt x="1837" y="452"/>
                </a:lnTo>
                <a:lnTo>
                  <a:pt x="1836" y="452"/>
                </a:lnTo>
                <a:lnTo>
                  <a:pt x="1835" y="452"/>
                </a:lnTo>
                <a:lnTo>
                  <a:pt x="1829" y="451"/>
                </a:lnTo>
                <a:lnTo>
                  <a:pt x="1828" y="459"/>
                </a:lnTo>
                <a:lnTo>
                  <a:pt x="1828" y="460"/>
                </a:lnTo>
                <a:lnTo>
                  <a:pt x="1828" y="465"/>
                </a:lnTo>
                <a:lnTo>
                  <a:pt x="1828" y="467"/>
                </a:lnTo>
                <a:lnTo>
                  <a:pt x="1823" y="467"/>
                </a:lnTo>
                <a:lnTo>
                  <a:pt x="1822" y="467"/>
                </a:lnTo>
                <a:lnTo>
                  <a:pt x="1828" y="473"/>
                </a:lnTo>
                <a:lnTo>
                  <a:pt x="1827" y="477"/>
                </a:lnTo>
                <a:lnTo>
                  <a:pt x="1825" y="483"/>
                </a:lnTo>
                <a:lnTo>
                  <a:pt x="1821" y="477"/>
                </a:lnTo>
                <a:lnTo>
                  <a:pt x="1802" y="476"/>
                </a:lnTo>
                <a:lnTo>
                  <a:pt x="1802" y="482"/>
                </a:lnTo>
                <a:lnTo>
                  <a:pt x="1812" y="484"/>
                </a:lnTo>
                <a:lnTo>
                  <a:pt x="1814" y="485"/>
                </a:lnTo>
                <a:lnTo>
                  <a:pt x="1846" y="493"/>
                </a:lnTo>
                <a:lnTo>
                  <a:pt x="1840" y="503"/>
                </a:lnTo>
                <a:lnTo>
                  <a:pt x="1840" y="505"/>
                </a:lnTo>
                <a:lnTo>
                  <a:pt x="1838" y="509"/>
                </a:lnTo>
                <a:lnTo>
                  <a:pt x="1837" y="511"/>
                </a:lnTo>
                <a:lnTo>
                  <a:pt x="1836" y="511"/>
                </a:lnTo>
                <a:lnTo>
                  <a:pt x="1835" y="515"/>
                </a:lnTo>
                <a:lnTo>
                  <a:pt x="1833" y="518"/>
                </a:lnTo>
                <a:lnTo>
                  <a:pt x="1833" y="519"/>
                </a:lnTo>
                <a:lnTo>
                  <a:pt x="1833" y="520"/>
                </a:lnTo>
                <a:lnTo>
                  <a:pt x="1831" y="522"/>
                </a:lnTo>
                <a:lnTo>
                  <a:pt x="1831" y="523"/>
                </a:lnTo>
                <a:lnTo>
                  <a:pt x="1830" y="523"/>
                </a:lnTo>
                <a:lnTo>
                  <a:pt x="1828" y="527"/>
                </a:lnTo>
                <a:lnTo>
                  <a:pt x="1827" y="528"/>
                </a:lnTo>
                <a:lnTo>
                  <a:pt x="1827" y="530"/>
                </a:lnTo>
                <a:lnTo>
                  <a:pt x="1826" y="532"/>
                </a:lnTo>
                <a:lnTo>
                  <a:pt x="1826" y="533"/>
                </a:lnTo>
                <a:lnTo>
                  <a:pt x="1825" y="535"/>
                </a:lnTo>
                <a:lnTo>
                  <a:pt x="1825" y="537"/>
                </a:lnTo>
                <a:lnTo>
                  <a:pt x="1823" y="540"/>
                </a:lnTo>
                <a:lnTo>
                  <a:pt x="1823" y="541"/>
                </a:lnTo>
                <a:lnTo>
                  <a:pt x="1822" y="542"/>
                </a:lnTo>
                <a:lnTo>
                  <a:pt x="1822" y="543"/>
                </a:lnTo>
                <a:lnTo>
                  <a:pt x="1822" y="544"/>
                </a:lnTo>
                <a:lnTo>
                  <a:pt x="1821" y="545"/>
                </a:lnTo>
                <a:lnTo>
                  <a:pt x="1820" y="550"/>
                </a:lnTo>
                <a:lnTo>
                  <a:pt x="1819" y="552"/>
                </a:lnTo>
                <a:lnTo>
                  <a:pt x="1819" y="556"/>
                </a:lnTo>
                <a:lnTo>
                  <a:pt x="1818" y="557"/>
                </a:lnTo>
                <a:lnTo>
                  <a:pt x="1818" y="558"/>
                </a:lnTo>
                <a:lnTo>
                  <a:pt x="1818" y="559"/>
                </a:lnTo>
                <a:lnTo>
                  <a:pt x="1817" y="560"/>
                </a:lnTo>
                <a:lnTo>
                  <a:pt x="1817" y="561"/>
                </a:lnTo>
                <a:lnTo>
                  <a:pt x="1817" y="562"/>
                </a:lnTo>
                <a:lnTo>
                  <a:pt x="1813" y="562"/>
                </a:lnTo>
                <a:lnTo>
                  <a:pt x="1812" y="562"/>
                </a:lnTo>
                <a:lnTo>
                  <a:pt x="1810" y="562"/>
                </a:lnTo>
                <a:lnTo>
                  <a:pt x="1809" y="562"/>
                </a:lnTo>
                <a:lnTo>
                  <a:pt x="1805" y="562"/>
                </a:lnTo>
                <a:lnTo>
                  <a:pt x="1794" y="562"/>
                </a:lnTo>
                <a:lnTo>
                  <a:pt x="1794" y="565"/>
                </a:lnTo>
                <a:lnTo>
                  <a:pt x="1794" y="567"/>
                </a:lnTo>
                <a:lnTo>
                  <a:pt x="1794" y="569"/>
                </a:lnTo>
                <a:lnTo>
                  <a:pt x="1794" y="570"/>
                </a:lnTo>
                <a:lnTo>
                  <a:pt x="1794" y="574"/>
                </a:lnTo>
                <a:lnTo>
                  <a:pt x="1794" y="577"/>
                </a:lnTo>
                <a:lnTo>
                  <a:pt x="1795" y="577"/>
                </a:lnTo>
                <a:lnTo>
                  <a:pt x="1796" y="577"/>
                </a:lnTo>
                <a:lnTo>
                  <a:pt x="1798" y="577"/>
                </a:lnTo>
                <a:lnTo>
                  <a:pt x="1800" y="578"/>
                </a:lnTo>
                <a:lnTo>
                  <a:pt x="1802" y="578"/>
                </a:lnTo>
                <a:lnTo>
                  <a:pt x="1802" y="581"/>
                </a:lnTo>
                <a:lnTo>
                  <a:pt x="1802" y="583"/>
                </a:lnTo>
                <a:lnTo>
                  <a:pt x="1802" y="584"/>
                </a:lnTo>
                <a:lnTo>
                  <a:pt x="1802" y="586"/>
                </a:lnTo>
                <a:lnTo>
                  <a:pt x="1802" y="590"/>
                </a:lnTo>
                <a:lnTo>
                  <a:pt x="1802" y="595"/>
                </a:lnTo>
                <a:lnTo>
                  <a:pt x="1802" y="596"/>
                </a:lnTo>
                <a:lnTo>
                  <a:pt x="1802" y="599"/>
                </a:lnTo>
                <a:lnTo>
                  <a:pt x="1802" y="600"/>
                </a:lnTo>
                <a:lnTo>
                  <a:pt x="1802" y="602"/>
                </a:lnTo>
                <a:lnTo>
                  <a:pt x="1802" y="603"/>
                </a:lnTo>
                <a:lnTo>
                  <a:pt x="1802" y="606"/>
                </a:lnTo>
                <a:lnTo>
                  <a:pt x="1801" y="609"/>
                </a:lnTo>
                <a:lnTo>
                  <a:pt x="1801" y="611"/>
                </a:lnTo>
                <a:lnTo>
                  <a:pt x="1802" y="611"/>
                </a:lnTo>
                <a:lnTo>
                  <a:pt x="1803" y="612"/>
                </a:lnTo>
                <a:lnTo>
                  <a:pt x="1803" y="613"/>
                </a:lnTo>
                <a:lnTo>
                  <a:pt x="1802" y="616"/>
                </a:lnTo>
                <a:lnTo>
                  <a:pt x="1802" y="618"/>
                </a:lnTo>
                <a:lnTo>
                  <a:pt x="1802" y="620"/>
                </a:lnTo>
                <a:lnTo>
                  <a:pt x="1802" y="621"/>
                </a:lnTo>
                <a:lnTo>
                  <a:pt x="1802" y="624"/>
                </a:lnTo>
                <a:lnTo>
                  <a:pt x="1802" y="625"/>
                </a:lnTo>
                <a:lnTo>
                  <a:pt x="1802" y="626"/>
                </a:lnTo>
                <a:lnTo>
                  <a:pt x="1802" y="627"/>
                </a:lnTo>
                <a:lnTo>
                  <a:pt x="1802" y="628"/>
                </a:lnTo>
                <a:lnTo>
                  <a:pt x="1802" y="630"/>
                </a:lnTo>
                <a:lnTo>
                  <a:pt x="1802" y="632"/>
                </a:lnTo>
                <a:lnTo>
                  <a:pt x="1802" y="634"/>
                </a:lnTo>
                <a:lnTo>
                  <a:pt x="1802" y="635"/>
                </a:lnTo>
                <a:lnTo>
                  <a:pt x="1802" y="636"/>
                </a:lnTo>
                <a:lnTo>
                  <a:pt x="1803" y="637"/>
                </a:lnTo>
                <a:lnTo>
                  <a:pt x="1803" y="638"/>
                </a:lnTo>
                <a:lnTo>
                  <a:pt x="1810" y="637"/>
                </a:lnTo>
                <a:lnTo>
                  <a:pt x="1810" y="636"/>
                </a:lnTo>
                <a:lnTo>
                  <a:pt x="1810" y="635"/>
                </a:lnTo>
                <a:lnTo>
                  <a:pt x="1819" y="634"/>
                </a:lnTo>
                <a:lnTo>
                  <a:pt x="1829" y="633"/>
                </a:lnTo>
                <a:lnTo>
                  <a:pt x="1830" y="633"/>
                </a:lnTo>
                <a:lnTo>
                  <a:pt x="1833" y="633"/>
                </a:lnTo>
                <a:lnTo>
                  <a:pt x="1837" y="633"/>
                </a:lnTo>
                <a:lnTo>
                  <a:pt x="1839" y="633"/>
                </a:lnTo>
                <a:lnTo>
                  <a:pt x="1846" y="632"/>
                </a:lnTo>
                <a:lnTo>
                  <a:pt x="1851" y="632"/>
                </a:lnTo>
                <a:lnTo>
                  <a:pt x="1854" y="632"/>
                </a:lnTo>
                <a:lnTo>
                  <a:pt x="1854" y="633"/>
                </a:lnTo>
                <a:lnTo>
                  <a:pt x="1854" y="635"/>
                </a:lnTo>
                <a:lnTo>
                  <a:pt x="1854" y="638"/>
                </a:lnTo>
                <a:lnTo>
                  <a:pt x="1854" y="641"/>
                </a:lnTo>
                <a:lnTo>
                  <a:pt x="1854" y="643"/>
                </a:lnTo>
                <a:lnTo>
                  <a:pt x="1854" y="644"/>
                </a:lnTo>
                <a:lnTo>
                  <a:pt x="1854" y="647"/>
                </a:lnTo>
                <a:lnTo>
                  <a:pt x="1854" y="649"/>
                </a:lnTo>
                <a:lnTo>
                  <a:pt x="1854" y="650"/>
                </a:lnTo>
                <a:lnTo>
                  <a:pt x="1854" y="652"/>
                </a:lnTo>
                <a:lnTo>
                  <a:pt x="1854" y="655"/>
                </a:lnTo>
                <a:lnTo>
                  <a:pt x="1854" y="658"/>
                </a:lnTo>
                <a:lnTo>
                  <a:pt x="1854" y="662"/>
                </a:lnTo>
                <a:lnTo>
                  <a:pt x="1857" y="660"/>
                </a:lnTo>
                <a:lnTo>
                  <a:pt x="1862" y="658"/>
                </a:lnTo>
                <a:lnTo>
                  <a:pt x="1864" y="657"/>
                </a:lnTo>
                <a:lnTo>
                  <a:pt x="1868" y="655"/>
                </a:lnTo>
                <a:lnTo>
                  <a:pt x="1870" y="654"/>
                </a:lnTo>
                <a:lnTo>
                  <a:pt x="1872" y="654"/>
                </a:lnTo>
                <a:lnTo>
                  <a:pt x="1872" y="652"/>
                </a:lnTo>
                <a:lnTo>
                  <a:pt x="1872" y="651"/>
                </a:lnTo>
                <a:lnTo>
                  <a:pt x="1872" y="650"/>
                </a:lnTo>
                <a:lnTo>
                  <a:pt x="1872" y="649"/>
                </a:lnTo>
                <a:lnTo>
                  <a:pt x="1872" y="647"/>
                </a:lnTo>
                <a:lnTo>
                  <a:pt x="1872" y="646"/>
                </a:lnTo>
                <a:lnTo>
                  <a:pt x="1872" y="645"/>
                </a:lnTo>
                <a:lnTo>
                  <a:pt x="1872" y="644"/>
                </a:lnTo>
                <a:lnTo>
                  <a:pt x="1872" y="643"/>
                </a:lnTo>
                <a:lnTo>
                  <a:pt x="1872" y="642"/>
                </a:lnTo>
                <a:lnTo>
                  <a:pt x="1876" y="642"/>
                </a:lnTo>
                <a:lnTo>
                  <a:pt x="1884" y="642"/>
                </a:lnTo>
                <a:lnTo>
                  <a:pt x="1884" y="643"/>
                </a:lnTo>
                <a:lnTo>
                  <a:pt x="1884" y="646"/>
                </a:lnTo>
                <a:lnTo>
                  <a:pt x="1884" y="651"/>
                </a:lnTo>
                <a:lnTo>
                  <a:pt x="1885" y="651"/>
                </a:lnTo>
                <a:lnTo>
                  <a:pt x="1886" y="651"/>
                </a:lnTo>
                <a:lnTo>
                  <a:pt x="1889" y="651"/>
                </a:lnTo>
                <a:lnTo>
                  <a:pt x="1890" y="650"/>
                </a:lnTo>
                <a:lnTo>
                  <a:pt x="1891" y="650"/>
                </a:lnTo>
                <a:lnTo>
                  <a:pt x="1893" y="650"/>
                </a:lnTo>
                <a:lnTo>
                  <a:pt x="1894" y="650"/>
                </a:lnTo>
                <a:lnTo>
                  <a:pt x="1895" y="651"/>
                </a:lnTo>
                <a:lnTo>
                  <a:pt x="1897" y="651"/>
                </a:lnTo>
                <a:lnTo>
                  <a:pt x="1899" y="651"/>
                </a:lnTo>
                <a:lnTo>
                  <a:pt x="1902" y="651"/>
                </a:lnTo>
                <a:lnTo>
                  <a:pt x="1904" y="651"/>
                </a:lnTo>
                <a:lnTo>
                  <a:pt x="1906" y="651"/>
                </a:lnTo>
                <a:lnTo>
                  <a:pt x="1907" y="651"/>
                </a:lnTo>
                <a:lnTo>
                  <a:pt x="1907" y="647"/>
                </a:lnTo>
                <a:lnTo>
                  <a:pt x="1905" y="647"/>
                </a:lnTo>
                <a:lnTo>
                  <a:pt x="1905" y="643"/>
                </a:lnTo>
                <a:lnTo>
                  <a:pt x="1906" y="635"/>
                </a:lnTo>
                <a:lnTo>
                  <a:pt x="1913" y="635"/>
                </a:lnTo>
                <a:lnTo>
                  <a:pt x="1913" y="637"/>
                </a:lnTo>
                <a:lnTo>
                  <a:pt x="1913" y="643"/>
                </a:lnTo>
                <a:lnTo>
                  <a:pt x="1913" y="647"/>
                </a:lnTo>
                <a:lnTo>
                  <a:pt x="1912" y="647"/>
                </a:lnTo>
                <a:lnTo>
                  <a:pt x="1911" y="647"/>
                </a:lnTo>
                <a:lnTo>
                  <a:pt x="1911" y="651"/>
                </a:lnTo>
                <a:lnTo>
                  <a:pt x="1914" y="651"/>
                </a:lnTo>
                <a:lnTo>
                  <a:pt x="1915" y="651"/>
                </a:lnTo>
                <a:lnTo>
                  <a:pt x="1920" y="649"/>
                </a:lnTo>
                <a:lnTo>
                  <a:pt x="1926" y="645"/>
                </a:lnTo>
                <a:lnTo>
                  <a:pt x="1933" y="642"/>
                </a:lnTo>
                <a:lnTo>
                  <a:pt x="1935" y="642"/>
                </a:lnTo>
                <a:lnTo>
                  <a:pt x="1936" y="641"/>
                </a:lnTo>
                <a:lnTo>
                  <a:pt x="1938" y="640"/>
                </a:lnTo>
                <a:lnTo>
                  <a:pt x="1939" y="640"/>
                </a:lnTo>
                <a:lnTo>
                  <a:pt x="1940" y="640"/>
                </a:lnTo>
                <a:lnTo>
                  <a:pt x="1946" y="637"/>
                </a:lnTo>
                <a:lnTo>
                  <a:pt x="1948" y="636"/>
                </a:lnTo>
                <a:lnTo>
                  <a:pt x="1949" y="636"/>
                </a:lnTo>
                <a:lnTo>
                  <a:pt x="1954" y="633"/>
                </a:lnTo>
                <a:lnTo>
                  <a:pt x="1956" y="629"/>
                </a:lnTo>
                <a:lnTo>
                  <a:pt x="1957" y="628"/>
                </a:lnTo>
                <a:lnTo>
                  <a:pt x="1958" y="627"/>
                </a:lnTo>
                <a:lnTo>
                  <a:pt x="1960" y="625"/>
                </a:lnTo>
                <a:lnTo>
                  <a:pt x="1961" y="623"/>
                </a:lnTo>
                <a:lnTo>
                  <a:pt x="1962" y="623"/>
                </a:lnTo>
                <a:lnTo>
                  <a:pt x="1962" y="621"/>
                </a:lnTo>
                <a:lnTo>
                  <a:pt x="1963" y="619"/>
                </a:lnTo>
                <a:lnTo>
                  <a:pt x="1966" y="619"/>
                </a:lnTo>
                <a:lnTo>
                  <a:pt x="1967" y="617"/>
                </a:lnTo>
                <a:lnTo>
                  <a:pt x="1967" y="615"/>
                </a:lnTo>
                <a:lnTo>
                  <a:pt x="1967" y="610"/>
                </a:lnTo>
                <a:lnTo>
                  <a:pt x="1969" y="608"/>
                </a:lnTo>
                <a:lnTo>
                  <a:pt x="1970" y="608"/>
                </a:lnTo>
                <a:lnTo>
                  <a:pt x="1971" y="608"/>
                </a:lnTo>
                <a:lnTo>
                  <a:pt x="1971" y="607"/>
                </a:lnTo>
                <a:lnTo>
                  <a:pt x="1974" y="606"/>
                </a:lnTo>
                <a:lnTo>
                  <a:pt x="1980" y="601"/>
                </a:lnTo>
                <a:lnTo>
                  <a:pt x="1981" y="601"/>
                </a:lnTo>
                <a:lnTo>
                  <a:pt x="1995" y="602"/>
                </a:lnTo>
                <a:lnTo>
                  <a:pt x="1996" y="598"/>
                </a:lnTo>
                <a:lnTo>
                  <a:pt x="1996" y="587"/>
                </a:lnTo>
                <a:lnTo>
                  <a:pt x="1996" y="586"/>
                </a:lnTo>
                <a:lnTo>
                  <a:pt x="1999" y="586"/>
                </a:lnTo>
                <a:lnTo>
                  <a:pt x="1999" y="598"/>
                </a:lnTo>
                <a:lnTo>
                  <a:pt x="1998" y="607"/>
                </a:lnTo>
                <a:lnTo>
                  <a:pt x="1999" y="608"/>
                </a:lnTo>
                <a:lnTo>
                  <a:pt x="2009" y="615"/>
                </a:lnTo>
                <a:lnTo>
                  <a:pt x="2012" y="617"/>
                </a:lnTo>
                <a:lnTo>
                  <a:pt x="2014" y="618"/>
                </a:lnTo>
                <a:lnTo>
                  <a:pt x="2014" y="630"/>
                </a:lnTo>
                <a:lnTo>
                  <a:pt x="2016" y="630"/>
                </a:lnTo>
                <a:lnTo>
                  <a:pt x="2016" y="627"/>
                </a:lnTo>
                <a:lnTo>
                  <a:pt x="2016" y="626"/>
                </a:lnTo>
                <a:lnTo>
                  <a:pt x="2016" y="625"/>
                </a:lnTo>
                <a:lnTo>
                  <a:pt x="2016" y="623"/>
                </a:lnTo>
                <a:lnTo>
                  <a:pt x="2016" y="619"/>
                </a:lnTo>
                <a:lnTo>
                  <a:pt x="2016" y="618"/>
                </a:lnTo>
                <a:lnTo>
                  <a:pt x="2016" y="608"/>
                </a:lnTo>
                <a:lnTo>
                  <a:pt x="2016" y="606"/>
                </a:lnTo>
                <a:lnTo>
                  <a:pt x="2016" y="602"/>
                </a:lnTo>
                <a:lnTo>
                  <a:pt x="2016" y="598"/>
                </a:lnTo>
                <a:lnTo>
                  <a:pt x="2016" y="587"/>
                </a:lnTo>
                <a:lnTo>
                  <a:pt x="2024" y="588"/>
                </a:lnTo>
                <a:lnTo>
                  <a:pt x="2034" y="588"/>
                </a:lnTo>
                <a:lnTo>
                  <a:pt x="2025" y="554"/>
                </a:lnTo>
                <a:lnTo>
                  <a:pt x="2028" y="553"/>
                </a:lnTo>
                <a:lnTo>
                  <a:pt x="2033" y="552"/>
                </a:lnTo>
                <a:lnTo>
                  <a:pt x="2034" y="552"/>
                </a:lnTo>
                <a:lnTo>
                  <a:pt x="2036" y="552"/>
                </a:lnTo>
                <a:lnTo>
                  <a:pt x="2037" y="551"/>
                </a:lnTo>
                <a:lnTo>
                  <a:pt x="2038" y="551"/>
                </a:lnTo>
                <a:lnTo>
                  <a:pt x="2039" y="551"/>
                </a:lnTo>
                <a:lnTo>
                  <a:pt x="2041" y="556"/>
                </a:lnTo>
                <a:lnTo>
                  <a:pt x="2046" y="552"/>
                </a:lnTo>
                <a:lnTo>
                  <a:pt x="2050" y="549"/>
                </a:lnTo>
                <a:lnTo>
                  <a:pt x="2053" y="547"/>
                </a:lnTo>
                <a:lnTo>
                  <a:pt x="2055" y="545"/>
                </a:lnTo>
                <a:lnTo>
                  <a:pt x="2051" y="541"/>
                </a:lnTo>
                <a:lnTo>
                  <a:pt x="2053" y="541"/>
                </a:lnTo>
                <a:lnTo>
                  <a:pt x="2056" y="544"/>
                </a:lnTo>
                <a:lnTo>
                  <a:pt x="2060" y="547"/>
                </a:lnTo>
                <a:lnTo>
                  <a:pt x="2062" y="539"/>
                </a:lnTo>
                <a:lnTo>
                  <a:pt x="2068" y="539"/>
                </a:lnTo>
                <a:lnTo>
                  <a:pt x="2067" y="549"/>
                </a:lnTo>
                <a:lnTo>
                  <a:pt x="2074" y="549"/>
                </a:lnTo>
                <a:lnTo>
                  <a:pt x="2074" y="553"/>
                </a:lnTo>
                <a:lnTo>
                  <a:pt x="2074" y="562"/>
                </a:lnTo>
                <a:lnTo>
                  <a:pt x="2076" y="561"/>
                </a:lnTo>
                <a:lnTo>
                  <a:pt x="2077" y="561"/>
                </a:lnTo>
                <a:lnTo>
                  <a:pt x="2079" y="561"/>
                </a:lnTo>
                <a:lnTo>
                  <a:pt x="2080" y="560"/>
                </a:lnTo>
                <a:lnTo>
                  <a:pt x="2081" y="560"/>
                </a:lnTo>
                <a:lnTo>
                  <a:pt x="2082" y="560"/>
                </a:lnTo>
                <a:lnTo>
                  <a:pt x="2083" y="560"/>
                </a:lnTo>
                <a:lnTo>
                  <a:pt x="2082" y="562"/>
                </a:lnTo>
                <a:lnTo>
                  <a:pt x="2081" y="565"/>
                </a:lnTo>
                <a:lnTo>
                  <a:pt x="2081" y="566"/>
                </a:lnTo>
                <a:lnTo>
                  <a:pt x="2080" y="566"/>
                </a:lnTo>
                <a:lnTo>
                  <a:pt x="2080" y="567"/>
                </a:lnTo>
                <a:lnTo>
                  <a:pt x="2080" y="568"/>
                </a:lnTo>
                <a:lnTo>
                  <a:pt x="2076" y="568"/>
                </a:lnTo>
                <a:lnTo>
                  <a:pt x="2074" y="568"/>
                </a:lnTo>
                <a:lnTo>
                  <a:pt x="2071" y="567"/>
                </a:lnTo>
                <a:lnTo>
                  <a:pt x="2071" y="568"/>
                </a:lnTo>
                <a:lnTo>
                  <a:pt x="2070" y="569"/>
                </a:lnTo>
                <a:lnTo>
                  <a:pt x="2070" y="570"/>
                </a:lnTo>
                <a:lnTo>
                  <a:pt x="2070" y="573"/>
                </a:lnTo>
                <a:lnTo>
                  <a:pt x="2070" y="574"/>
                </a:lnTo>
                <a:lnTo>
                  <a:pt x="2068" y="576"/>
                </a:lnTo>
                <a:lnTo>
                  <a:pt x="2068" y="578"/>
                </a:lnTo>
                <a:lnTo>
                  <a:pt x="2067" y="581"/>
                </a:lnTo>
                <a:lnTo>
                  <a:pt x="2071" y="582"/>
                </a:lnTo>
                <a:lnTo>
                  <a:pt x="2076" y="583"/>
                </a:lnTo>
                <a:lnTo>
                  <a:pt x="2076" y="584"/>
                </a:lnTo>
                <a:lnTo>
                  <a:pt x="2075" y="588"/>
                </a:lnTo>
                <a:lnTo>
                  <a:pt x="2075" y="590"/>
                </a:lnTo>
                <a:lnTo>
                  <a:pt x="2074" y="591"/>
                </a:lnTo>
                <a:lnTo>
                  <a:pt x="2062" y="591"/>
                </a:lnTo>
                <a:lnTo>
                  <a:pt x="2053" y="590"/>
                </a:lnTo>
                <a:lnTo>
                  <a:pt x="2051" y="594"/>
                </a:lnTo>
                <a:lnTo>
                  <a:pt x="2054" y="594"/>
                </a:lnTo>
                <a:lnTo>
                  <a:pt x="2054" y="600"/>
                </a:lnTo>
                <a:lnTo>
                  <a:pt x="2056" y="600"/>
                </a:lnTo>
                <a:lnTo>
                  <a:pt x="2057" y="600"/>
                </a:lnTo>
                <a:lnTo>
                  <a:pt x="2057" y="601"/>
                </a:lnTo>
                <a:lnTo>
                  <a:pt x="2056" y="601"/>
                </a:lnTo>
                <a:lnTo>
                  <a:pt x="2056" y="602"/>
                </a:lnTo>
                <a:lnTo>
                  <a:pt x="2055" y="602"/>
                </a:lnTo>
                <a:lnTo>
                  <a:pt x="2055" y="604"/>
                </a:lnTo>
                <a:lnTo>
                  <a:pt x="2054" y="606"/>
                </a:lnTo>
                <a:lnTo>
                  <a:pt x="2053" y="608"/>
                </a:lnTo>
                <a:lnTo>
                  <a:pt x="2051" y="609"/>
                </a:lnTo>
                <a:lnTo>
                  <a:pt x="2051" y="610"/>
                </a:lnTo>
                <a:lnTo>
                  <a:pt x="2051" y="611"/>
                </a:lnTo>
                <a:lnTo>
                  <a:pt x="2050" y="613"/>
                </a:lnTo>
                <a:lnTo>
                  <a:pt x="2049" y="616"/>
                </a:lnTo>
                <a:lnTo>
                  <a:pt x="2048" y="618"/>
                </a:lnTo>
                <a:lnTo>
                  <a:pt x="2047" y="619"/>
                </a:lnTo>
                <a:lnTo>
                  <a:pt x="2046" y="621"/>
                </a:lnTo>
                <a:lnTo>
                  <a:pt x="2046" y="623"/>
                </a:lnTo>
                <a:lnTo>
                  <a:pt x="2045" y="624"/>
                </a:lnTo>
                <a:lnTo>
                  <a:pt x="2043" y="627"/>
                </a:lnTo>
                <a:lnTo>
                  <a:pt x="2042" y="627"/>
                </a:lnTo>
                <a:lnTo>
                  <a:pt x="2042" y="628"/>
                </a:lnTo>
                <a:lnTo>
                  <a:pt x="2041" y="630"/>
                </a:lnTo>
                <a:lnTo>
                  <a:pt x="2040" y="632"/>
                </a:lnTo>
                <a:lnTo>
                  <a:pt x="2039" y="635"/>
                </a:lnTo>
                <a:lnTo>
                  <a:pt x="2039" y="636"/>
                </a:lnTo>
                <a:lnTo>
                  <a:pt x="2038" y="638"/>
                </a:lnTo>
                <a:lnTo>
                  <a:pt x="2037" y="641"/>
                </a:lnTo>
                <a:lnTo>
                  <a:pt x="2036" y="642"/>
                </a:lnTo>
                <a:lnTo>
                  <a:pt x="2033" y="642"/>
                </a:lnTo>
                <a:lnTo>
                  <a:pt x="2034" y="642"/>
                </a:lnTo>
                <a:lnTo>
                  <a:pt x="2036" y="643"/>
                </a:lnTo>
                <a:lnTo>
                  <a:pt x="2037" y="646"/>
                </a:lnTo>
                <a:lnTo>
                  <a:pt x="2037" y="647"/>
                </a:lnTo>
                <a:lnTo>
                  <a:pt x="2038" y="650"/>
                </a:lnTo>
                <a:lnTo>
                  <a:pt x="2038" y="652"/>
                </a:lnTo>
                <a:lnTo>
                  <a:pt x="2042" y="649"/>
                </a:lnTo>
                <a:lnTo>
                  <a:pt x="2046" y="652"/>
                </a:lnTo>
                <a:lnTo>
                  <a:pt x="2043" y="653"/>
                </a:lnTo>
                <a:lnTo>
                  <a:pt x="2040" y="657"/>
                </a:lnTo>
                <a:lnTo>
                  <a:pt x="2039" y="658"/>
                </a:lnTo>
                <a:lnTo>
                  <a:pt x="2040" y="659"/>
                </a:lnTo>
                <a:lnTo>
                  <a:pt x="2040" y="661"/>
                </a:lnTo>
                <a:lnTo>
                  <a:pt x="2040" y="662"/>
                </a:lnTo>
                <a:lnTo>
                  <a:pt x="2040" y="663"/>
                </a:lnTo>
                <a:lnTo>
                  <a:pt x="2041" y="667"/>
                </a:lnTo>
                <a:lnTo>
                  <a:pt x="2041" y="668"/>
                </a:lnTo>
                <a:lnTo>
                  <a:pt x="2041" y="669"/>
                </a:lnTo>
                <a:lnTo>
                  <a:pt x="2039" y="668"/>
                </a:lnTo>
                <a:lnTo>
                  <a:pt x="2038" y="674"/>
                </a:lnTo>
                <a:lnTo>
                  <a:pt x="2038" y="676"/>
                </a:lnTo>
                <a:lnTo>
                  <a:pt x="2037" y="682"/>
                </a:lnTo>
                <a:lnTo>
                  <a:pt x="2041" y="682"/>
                </a:lnTo>
                <a:lnTo>
                  <a:pt x="2042" y="682"/>
                </a:lnTo>
                <a:lnTo>
                  <a:pt x="2042" y="683"/>
                </a:lnTo>
                <a:lnTo>
                  <a:pt x="2045" y="683"/>
                </a:lnTo>
                <a:lnTo>
                  <a:pt x="2047" y="683"/>
                </a:lnTo>
                <a:lnTo>
                  <a:pt x="2048" y="683"/>
                </a:lnTo>
                <a:lnTo>
                  <a:pt x="2049" y="683"/>
                </a:lnTo>
                <a:lnTo>
                  <a:pt x="2051" y="683"/>
                </a:lnTo>
                <a:lnTo>
                  <a:pt x="2053" y="683"/>
                </a:lnTo>
                <a:lnTo>
                  <a:pt x="2054" y="683"/>
                </a:lnTo>
                <a:lnTo>
                  <a:pt x="2055" y="683"/>
                </a:lnTo>
                <a:lnTo>
                  <a:pt x="2057" y="683"/>
                </a:lnTo>
                <a:lnTo>
                  <a:pt x="2058" y="683"/>
                </a:lnTo>
                <a:lnTo>
                  <a:pt x="2059" y="683"/>
                </a:lnTo>
                <a:lnTo>
                  <a:pt x="2060" y="683"/>
                </a:lnTo>
                <a:lnTo>
                  <a:pt x="2063" y="683"/>
                </a:lnTo>
                <a:lnTo>
                  <a:pt x="2064" y="683"/>
                </a:lnTo>
                <a:lnTo>
                  <a:pt x="2065" y="683"/>
                </a:lnTo>
                <a:lnTo>
                  <a:pt x="2066" y="683"/>
                </a:lnTo>
                <a:lnTo>
                  <a:pt x="2068" y="683"/>
                </a:lnTo>
                <a:lnTo>
                  <a:pt x="2070" y="683"/>
                </a:lnTo>
                <a:lnTo>
                  <a:pt x="2071" y="683"/>
                </a:lnTo>
                <a:lnTo>
                  <a:pt x="2072" y="683"/>
                </a:lnTo>
                <a:lnTo>
                  <a:pt x="2073" y="683"/>
                </a:lnTo>
                <a:lnTo>
                  <a:pt x="2073" y="678"/>
                </a:lnTo>
                <a:lnTo>
                  <a:pt x="2074" y="678"/>
                </a:lnTo>
                <a:lnTo>
                  <a:pt x="2075" y="678"/>
                </a:lnTo>
                <a:lnTo>
                  <a:pt x="2076" y="678"/>
                </a:lnTo>
                <a:lnTo>
                  <a:pt x="2077" y="678"/>
                </a:lnTo>
                <a:lnTo>
                  <a:pt x="2079" y="678"/>
                </a:lnTo>
                <a:lnTo>
                  <a:pt x="2080" y="677"/>
                </a:lnTo>
                <a:lnTo>
                  <a:pt x="2082" y="677"/>
                </a:lnTo>
                <a:lnTo>
                  <a:pt x="2083" y="677"/>
                </a:lnTo>
                <a:lnTo>
                  <a:pt x="2084" y="677"/>
                </a:lnTo>
                <a:lnTo>
                  <a:pt x="2089" y="676"/>
                </a:lnTo>
                <a:lnTo>
                  <a:pt x="2092" y="675"/>
                </a:lnTo>
                <a:lnTo>
                  <a:pt x="2094" y="675"/>
                </a:lnTo>
                <a:lnTo>
                  <a:pt x="2096" y="675"/>
                </a:lnTo>
                <a:lnTo>
                  <a:pt x="2097" y="674"/>
                </a:lnTo>
                <a:lnTo>
                  <a:pt x="2098" y="674"/>
                </a:lnTo>
                <a:lnTo>
                  <a:pt x="2099" y="674"/>
                </a:lnTo>
                <a:lnTo>
                  <a:pt x="2099" y="675"/>
                </a:lnTo>
                <a:lnTo>
                  <a:pt x="2100" y="676"/>
                </a:lnTo>
                <a:lnTo>
                  <a:pt x="2102" y="676"/>
                </a:lnTo>
                <a:lnTo>
                  <a:pt x="2105" y="678"/>
                </a:lnTo>
                <a:lnTo>
                  <a:pt x="2108" y="679"/>
                </a:lnTo>
                <a:lnTo>
                  <a:pt x="2113" y="682"/>
                </a:lnTo>
                <a:lnTo>
                  <a:pt x="2116" y="683"/>
                </a:lnTo>
                <a:lnTo>
                  <a:pt x="2116" y="684"/>
                </a:lnTo>
                <a:lnTo>
                  <a:pt x="2116" y="686"/>
                </a:lnTo>
                <a:lnTo>
                  <a:pt x="2121" y="686"/>
                </a:lnTo>
                <a:lnTo>
                  <a:pt x="2126" y="691"/>
                </a:lnTo>
                <a:lnTo>
                  <a:pt x="2127" y="691"/>
                </a:lnTo>
                <a:lnTo>
                  <a:pt x="2130" y="691"/>
                </a:lnTo>
                <a:lnTo>
                  <a:pt x="2133" y="689"/>
                </a:lnTo>
                <a:lnTo>
                  <a:pt x="2134" y="685"/>
                </a:lnTo>
                <a:lnTo>
                  <a:pt x="2142" y="688"/>
                </a:lnTo>
                <a:lnTo>
                  <a:pt x="2153" y="693"/>
                </a:lnTo>
                <a:lnTo>
                  <a:pt x="2168" y="701"/>
                </a:lnTo>
                <a:lnTo>
                  <a:pt x="2167" y="702"/>
                </a:lnTo>
                <a:lnTo>
                  <a:pt x="2168" y="702"/>
                </a:lnTo>
                <a:lnTo>
                  <a:pt x="2166" y="704"/>
                </a:lnTo>
                <a:lnTo>
                  <a:pt x="2167" y="706"/>
                </a:lnTo>
                <a:lnTo>
                  <a:pt x="2166" y="709"/>
                </a:lnTo>
                <a:lnTo>
                  <a:pt x="2167" y="710"/>
                </a:lnTo>
                <a:lnTo>
                  <a:pt x="2169" y="711"/>
                </a:lnTo>
                <a:lnTo>
                  <a:pt x="2170" y="711"/>
                </a:lnTo>
                <a:lnTo>
                  <a:pt x="2170" y="712"/>
                </a:lnTo>
                <a:lnTo>
                  <a:pt x="2170" y="713"/>
                </a:lnTo>
                <a:lnTo>
                  <a:pt x="2169" y="714"/>
                </a:lnTo>
                <a:lnTo>
                  <a:pt x="2168" y="714"/>
                </a:lnTo>
                <a:lnTo>
                  <a:pt x="2168" y="716"/>
                </a:lnTo>
                <a:lnTo>
                  <a:pt x="2170" y="716"/>
                </a:lnTo>
                <a:lnTo>
                  <a:pt x="2175" y="716"/>
                </a:lnTo>
                <a:lnTo>
                  <a:pt x="2177" y="716"/>
                </a:lnTo>
                <a:lnTo>
                  <a:pt x="2181" y="716"/>
                </a:lnTo>
                <a:lnTo>
                  <a:pt x="2184" y="716"/>
                </a:lnTo>
                <a:lnTo>
                  <a:pt x="2186" y="716"/>
                </a:lnTo>
                <a:lnTo>
                  <a:pt x="2187" y="716"/>
                </a:lnTo>
                <a:lnTo>
                  <a:pt x="2190" y="716"/>
                </a:lnTo>
                <a:lnTo>
                  <a:pt x="2190" y="717"/>
                </a:lnTo>
                <a:lnTo>
                  <a:pt x="2189" y="718"/>
                </a:lnTo>
                <a:lnTo>
                  <a:pt x="2189" y="719"/>
                </a:lnTo>
                <a:lnTo>
                  <a:pt x="2189" y="720"/>
                </a:lnTo>
                <a:lnTo>
                  <a:pt x="2190" y="720"/>
                </a:lnTo>
                <a:lnTo>
                  <a:pt x="2191" y="720"/>
                </a:lnTo>
                <a:lnTo>
                  <a:pt x="2194" y="720"/>
                </a:lnTo>
                <a:lnTo>
                  <a:pt x="2193" y="724"/>
                </a:lnTo>
                <a:lnTo>
                  <a:pt x="2193" y="726"/>
                </a:lnTo>
                <a:lnTo>
                  <a:pt x="2193" y="729"/>
                </a:lnTo>
                <a:lnTo>
                  <a:pt x="2193" y="733"/>
                </a:lnTo>
                <a:lnTo>
                  <a:pt x="2193" y="734"/>
                </a:lnTo>
                <a:lnTo>
                  <a:pt x="2193" y="735"/>
                </a:lnTo>
                <a:lnTo>
                  <a:pt x="2193" y="737"/>
                </a:lnTo>
                <a:lnTo>
                  <a:pt x="2193" y="738"/>
                </a:lnTo>
                <a:lnTo>
                  <a:pt x="2193" y="741"/>
                </a:lnTo>
                <a:lnTo>
                  <a:pt x="2192" y="743"/>
                </a:lnTo>
                <a:lnTo>
                  <a:pt x="2192" y="744"/>
                </a:lnTo>
                <a:lnTo>
                  <a:pt x="2192" y="745"/>
                </a:lnTo>
                <a:lnTo>
                  <a:pt x="2194" y="746"/>
                </a:lnTo>
                <a:lnTo>
                  <a:pt x="2197" y="746"/>
                </a:lnTo>
                <a:lnTo>
                  <a:pt x="2198" y="747"/>
                </a:lnTo>
                <a:lnTo>
                  <a:pt x="2199" y="747"/>
                </a:lnTo>
                <a:lnTo>
                  <a:pt x="2200" y="747"/>
                </a:lnTo>
                <a:lnTo>
                  <a:pt x="2201" y="747"/>
                </a:lnTo>
                <a:lnTo>
                  <a:pt x="2201" y="746"/>
                </a:lnTo>
                <a:lnTo>
                  <a:pt x="2201" y="745"/>
                </a:lnTo>
                <a:lnTo>
                  <a:pt x="2201" y="744"/>
                </a:lnTo>
                <a:lnTo>
                  <a:pt x="2203" y="744"/>
                </a:lnTo>
                <a:lnTo>
                  <a:pt x="2205" y="744"/>
                </a:lnTo>
                <a:lnTo>
                  <a:pt x="2206" y="745"/>
                </a:lnTo>
                <a:lnTo>
                  <a:pt x="2207" y="745"/>
                </a:lnTo>
                <a:lnTo>
                  <a:pt x="2208" y="745"/>
                </a:lnTo>
                <a:lnTo>
                  <a:pt x="2210" y="745"/>
                </a:lnTo>
                <a:lnTo>
                  <a:pt x="2211" y="745"/>
                </a:lnTo>
                <a:lnTo>
                  <a:pt x="2212" y="747"/>
                </a:lnTo>
                <a:lnTo>
                  <a:pt x="2214" y="750"/>
                </a:lnTo>
                <a:lnTo>
                  <a:pt x="2214" y="751"/>
                </a:lnTo>
                <a:lnTo>
                  <a:pt x="2215" y="752"/>
                </a:lnTo>
                <a:lnTo>
                  <a:pt x="2215" y="754"/>
                </a:lnTo>
                <a:lnTo>
                  <a:pt x="2216" y="755"/>
                </a:lnTo>
                <a:lnTo>
                  <a:pt x="2217" y="759"/>
                </a:lnTo>
                <a:lnTo>
                  <a:pt x="2218" y="760"/>
                </a:lnTo>
                <a:lnTo>
                  <a:pt x="2218" y="762"/>
                </a:lnTo>
                <a:lnTo>
                  <a:pt x="2219" y="763"/>
                </a:lnTo>
                <a:lnTo>
                  <a:pt x="2219" y="764"/>
                </a:lnTo>
                <a:lnTo>
                  <a:pt x="2220" y="765"/>
                </a:lnTo>
                <a:lnTo>
                  <a:pt x="2222" y="769"/>
                </a:lnTo>
                <a:lnTo>
                  <a:pt x="2225" y="778"/>
                </a:lnTo>
                <a:lnTo>
                  <a:pt x="2223" y="777"/>
                </a:lnTo>
                <a:lnTo>
                  <a:pt x="2214" y="777"/>
                </a:lnTo>
                <a:lnTo>
                  <a:pt x="2214" y="778"/>
                </a:lnTo>
                <a:lnTo>
                  <a:pt x="2214" y="779"/>
                </a:lnTo>
                <a:lnTo>
                  <a:pt x="2214" y="780"/>
                </a:lnTo>
                <a:lnTo>
                  <a:pt x="2214" y="782"/>
                </a:lnTo>
                <a:lnTo>
                  <a:pt x="2214" y="785"/>
                </a:lnTo>
                <a:lnTo>
                  <a:pt x="2214" y="786"/>
                </a:lnTo>
                <a:lnTo>
                  <a:pt x="2214" y="787"/>
                </a:lnTo>
                <a:lnTo>
                  <a:pt x="2214" y="788"/>
                </a:lnTo>
                <a:lnTo>
                  <a:pt x="2214" y="789"/>
                </a:lnTo>
                <a:lnTo>
                  <a:pt x="2214" y="790"/>
                </a:lnTo>
                <a:lnTo>
                  <a:pt x="2214" y="792"/>
                </a:lnTo>
                <a:lnTo>
                  <a:pt x="2215" y="793"/>
                </a:lnTo>
                <a:lnTo>
                  <a:pt x="2215" y="794"/>
                </a:lnTo>
                <a:lnTo>
                  <a:pt x="2215" y="795"/>
                </a:lnTo>
                <a:lnTo>
                  <a:pt x="2215" y="796"/>
                </a:lnTo>
                <a:lnTo>
                  <a:pt x="2215" y="798"/>
                </a:lnTo>
                <a:lnTo>
                  <a:pt x="2215" y="800"/>
                </a:lnTo>
                <a:lnTo>
                  <a:pt x="2215" y="801"/>
                </a:lnTo>
                <a:lnTo>
                  <a:pt x="2215" y="802"/>
                </a:lnTo>
                <a:lnTo>
                  <a:pt x="2215" y="803"/>
                </a:lnTo>
                <a:lnTo>
                  <a:pt x="2215" y="804"/>
                </a:lnTo>
                <a:lnTo>
                  <a:pt x="2215" y="805"/>
                </a:lnTo>
                <a:lnTo>
                  <a:pt x="2216" y="807"/>
                </a:lnTo>
                <a:lnTo>
                  <a:pt x="2215" y="807"/>
                </a:lnTo>
                <a:lnTo>
                  <a:pt x="2214" y="807"/>
                </a:lnTo>
                <a:lnTo>
                  <a:pt x="2212" y="807"/>
                </a:lnTo>
                <a:lnTo>
                  <a:pt x="2211" y="807"/>
                </a:lnTo>
                <a:lnTo>
                  <a:pt x="2210" y="807"/>
                </a:lnTo>
                <a:lnTo>
                  <a:pt x="2209" y="807"/>
                </a:lnTo>
                <a:lnTo>
                  <a:pt x="2208" y="807"/>
                </a:lnTo>
                <a:lnTo>
                  <a:pt x="2207" y="807"/>
                </a:lnTo>
                <a:lnTo>
                  <a:pt x="2206" y="809"/>
                </a:lnTo>
                <a:lnTo>
                  <a:pt x="2205" y="809"/>
                </a:lnTo>
                <a:lnTo>
                  <a:pt x="2203" y="809"/>
                </a:lnTo>
                <a:lnTo>
                  <a:pt x="2202" y="809"/>
                </a:lnTo>
                <a:lnTo>
                  <a:pt x="2201" y="810"/>
                </a:lnTo>
                <a:lnTo>
                  <a:pt x="2200" y="811"/>
                </a:lnTo>
                <a:lnTo>
                  <a:pt x="2199" y="811"/>
                </a:lnTo>
                <a:lnTo>
                  <a:pt x="2198" y="811"/>
                </a:lnTo>
                <a:lnTo>
                  <a:pt x="2197" y="811"/>
                </a:lnTo>
                <a:lnTo>
                  <a:pt x="2195" y="810"/>
                </a:lnTo>
                <a:lnTo>
                  <a:pt x="2193" y="809"/>
                </a:lnTo>
                <a:lnTo>
                  <a:pt x="2194" y="807"/>
                </a:lnTo>
                <a:lnTo>
                  <a:pt x="2194" y="806"/>
                </a:lnTo>
                <a:lnTo>
                  <a:pt x="2194" y="804"/>
                </a:lnTo>
                <a:lnTo>
                  <a:pt x="2194" y="803"/>
                </a:lnTo>
                <a:lnTo>
                  <a:pt x="2195" y="797"/>
                </a:lnTo>
                <a:lnTo>
                  <a:pt x="2195" y="789"/>
                </a:lnTo>
                <a:lnTo>
                  <a:pt x="2197" y="785"/>
                </a:lnTo>
                <a:lnTo>
                  <a:pt x="2197" y="784"/>
                </a:lnTo>
                <a:lnTo>
                  <a:pt x="2195" y="784"/>
                </a:lnTo>
                <a:lnTo>
                  <a:pt x="2193" y="782"/>
                </a:lnTo>
                <a:lnTo>
                  <a:pt x="2191" y="782"/>
                </a:lnTo>
                <a:lnTo>
                  <a:pt x="2191" y="781"/>
                </a:lnTo>
                <a:lnTo>
                  <a:pt x="2190" y="779"/>
                </a:lnTo>
                <a:lnTo>
                  <a:pt x="2190" y="778"/>
                </a:lnTo>
                <a:lnTo>
                  <a:pt x="2190" y="777"/>
                </a:lnTo>
                <a:lnTo>
                  <a:pt x="2189" y="773"/>
                </a:lnTo>
                <a:lnTo>
                  <a:pt x="2189" y="772"/>
                </a:lnTo>
                <a:lnTo>
                  <a:pt x="2189" y="771"/>
                </a:lnTo>
                <a:lnTo>
                  <a:pt x="2187" y="770"/>
                </a:lnTo>
                <a:lnTo>
                  <a:pt x="2187" y="769"/>
                </a:lnTo>
                <a:lnTo>
                  <a:pt x="2186" y="768"/>
                </a:lnTo>
                <a:lnTo>
                  <a:pt x="2186" y="767"/>
                </a:lnTo>
                <a:lnTo>
                  <a:pt x="2185" y="764"/>
                </a:lnTo>
                <a:lnTo>
                  <a:pt x="2184" y="765"/>
                </a:lnTo>
                <a:lnTo>
                  <a:pt x="2183" y="763"/>
                </a:lnTo>
                <a:lnTo>
                  <a:pt x="2184" y="763"/>
                </a:lnTo>
                <a:lnTo>
                  <a:pt x="2184" y="762"/>
                </a:lnTo>
                <a:lnTo>
                  <a:pt x="2184" y="761"/>
                </a:lnTo>
                <a:lnTo>
                  <a:pt x="2184" y="760"/>
                </a:lnTo>
                <a:lnTo>
                  <a:pt x="2183" y="759"/>
                </a:lnTo>
                <a:lnTo>
                  <a:pt x="2184" y="758"/>
                </a:lnTo>
                <a:lnTo>
                  <a:pt x="2185" y="758"/>
                </a:lnTo>
                <a:lnTo>
                  <a:pt x="2186" y="756"/>
                </a:lnTo>
                <a:lnTo>
                  <a:pt x="2187" y="756"/>
                </a:lnTo>
                <a:lnTo>
                  <a:pt x="2189" y="755"/>
                </a:lnTo>
                <a:lnTo>
                  <a:pt x="2190" y="753"/>
                </a:lnTo>
                <a:lnTo>
                  <a:pt x="2189" y="752"/>
                </a:lnTo>
                <a:lnTo>
                  <a:pt x="2189" y="748"/>
                </a:lnTo>
                <a:lnTo>
                  <a:pt x="2187" y="747"/>
                </a:lnTo>
                <a:lnTo>
                  <a:pt x="2187" y="746"/>
                </a:lnTo>
                <a:lnTo>
                  <a:pt x="2187" y="745"/>
                </a:lnTo>
                <a:lnTo>
                  <a:pt x="2189" y="744"/>
                </a:lnTo>
                <a:lnTo>
                  <a:pt x="2187" y="744"/>
                </a:lnTo>
                <a:lnTo>
                  <a:pt x="2178" y="743"/>
                </a:lnTo>
                <a:lnTo>
                  <a:pt x="2176" y="743"/>
                </a:lnTo>
                <a:lnTo>
                  <a:pt x="2169" y="743"/>
                </a:lnTo>
                <a:lnTo>
                  <a:pt x="2167" y="743"/>
                </a:lnTo>
                <a:lnTo>
                  <a:pt x="2166" y="742"/>
                </a:lnTo>
                <a:lnTo>
                  <a:pt x="2163" y="742"/>
                </a:lnTo>
                <a:lnTo>
                  <a:pt x="2158" y="742"/>
                </a:lnTo>
                <a:lnTo>
                  <a:pt x="2157" y="742"/>
                </a:lnTo>
                <a:lnTo>
                  <a:pt x="2153" y="742"/>
                </a:lnTo>
                <a:lnTo>
                  <a:pt x="2153" y="746"/>
                </a:lnTo>
                <a:lnTo>
                  <a:pt x="2150" y="746"/>
                </a:lnTo>
                <a:lnTo>
                  <a:pt x="2147" y="746"/>
                </a:lnTo>
                <a:lnTo>
                  <a:pt x="2147" y="744"/>
                </a:lnTo>
                <a:lnTo>
                  <a:pt x="2142" y="744"/>
                </a:lnTo>
                <a:lnTo>
                  <a:pt x="2142" y="742"/>
                </a:lnTo>
                <a:lnTo>
                  <a:pt x="2142" y="741"/>
                </a:lnTo>
                <a:lnTo>
                  <a:pt x="2142" y="739"/>
                </a:lnTo>
                <a:lnTo>
                  <a:pt x="2142" y="735"/>
                </a:lnTo>
                <a:lnTo>
                  <a:pt x="2142" y="727"/>
                </a:lnTo>
                <a:lnTo>
                  <a:pt x="2124" y="726"/>
                </a:lnTo>
                <a:lnTo>
                  <a:pt x="2125" y="721"/>
                </a:lnTo>
                <a:lnTo>
                  <a:pt x="2126" y="719"/>
                </a:lnTo>
                <a:lnTo>
                  <a:pt x="2133" y="716"/>
                </a:lnTo>
                <a:lnTo>
                  <a:pt x="2132" y="712"/>
                </a:lnTo>
                <a:lnTo>
                  <a:pt x="2130" y="712"/>
                </a:lnTo>
                <a:lnTo>
                  <a:pt x="2126" y="711"/>
                </a:lnTo>
                <a:lnTo>
                  <a:pt x="2125" y="710"/>
                </a:lnTo>
                <a:lnTo>
                  <a:pt x="2123" y="708"/>
                </a:lnTo>
                <a:lnTo>
                  <a:pt x="2122" y="708"/>
                </a:lnTo>
                <a:lnTo>
                  <a:pt x="2121" y="705"/>
                </a:lnTo>
                <a:lnTo>
                  <a:pt x="2117" y="704"/>
                </a:lnTo>
                <a:lnTo>
                  <a:pt x="2116" y="702"/>
                </a:lnTo>
                <a:lnTo>
                  <a:pt x="2115" y="701"/>
                </a:lnTo>
                <a:lnTo>
                  <a:pt x="2115" y="700"/>
                </a:lnTo>
                <a:lnTo>
                  <a:pt x="2109" y="700"/>
                </a:lnTo>
                <a:lnTo>
                  <a:pt x="2107" y="694"/>
                </a:lnTo>
                <a:lnTo>
                  <a:pt x="2106" y="694"/>
                </a:lnTo>
                <a:lnTo>
                  <a:pt x="2102" y="694"/>
                </a:lnTo>
                <a:lnTo>
                  <a:pt x="2098" y="694"/>
                </a:lnTo>
                <a:lnTo>
                  <a:pt x="2094" y="695"/>
                </a:lnTo>
                <a:lnTo>
                  <a:pt x="2091" y="696"/>
                </a:lnTo>
                <a:lnTo>
                  <a:pt x="2089" y="697"/>
                </a:lnTo>
                <a:lnTo>
                  <a:pt x="2087" y="697"/>
                </a:lnTo>
                <a:lnTo>
                  <a:pt x="2085" y="699"/>
                </a:lnTo>
                <a:lnTo>
                  <a:pt x="2084" y="699"/>
                </a:lnTo>
                <a:lnTo>
                  <a:pt x="2082" y="699"/>
                </a:lnTo>
                <a:lnTo>
                  <a:pt x="2073" y="697"/>
                </a:lnTo>
                <a:lnTo>
                  <a:pt x="2073" y="700"/>
                </a:lnTo>
                <a:lnTo>
                  <a:pt x="2073" y="702"/>
                </a:lnTo>
                <a:lnTo>
                  <a:pt x="2072" y="703"/>
                </a:lnTo>
                <a:lnTo>
                  <a:pt x="2072" y="705"/>
                </a:lnTo>
                <a:lnTo>
                  <a:pt x="2072" y="706"/>
                </a:lnTo>
                <a:lnTo>
                  <a:pt x="2072" y="709"/>
                </a:lnTo>
                <a:lnTo>
                  <a:pt x="2070" y="709"/>
                </a:lnTo>
                <a:lnTo>
                  <a:pt x="2068" y="709"/>
                </a:lnTo>
                <a:lnTo>
                  <a:pt x="2067" y="709"/>
                </a:lnTo>
                <a:lnTo>
                  <a:pt x="2064" y="709"/>
                </a:lnTo>
                <a:lnTo>
                  <a:pt x="2063" y="709"/>
                </a:lnTo>
                <a:lnTo>
                  <a:pt x="2062" y="709"/>
                </a:lnTo>
                <a:lnTo>
                  <a:pt x="2060" y="709"/>
                </a:lnTo>
                <a:lnTo>
                  <a:pt x="2057" y="709"/>
                </a:lnTo>
                <a:lnTo>
                  <a:pt x="2055" y="709"/>
                </a:lnTo>
                <a:lnTo>
                  <a:pt x="2054" y="709"/>
                </a:lnTo>
                <a:lnTo>
                  <a:pt x="2053" y="709"/>
                </a:lnTo>
                <a:lnTo>
                  <a:pt x="2051" y="709"/>
                </a:lnTo>
                <a:lnTo>
                  <a:pt x="2046" y="709"/>
                </a:lnTo>
                <a:lnTo>
                  <a:pt x="2043" y="709"/>
                </a:lnTo>
                <a:lnTo>
                  <a:pt x="2042" y="709"/>
                </a:lnTo>
                <a:lnTo>
                  <a:pt x="2040" y="709"/>
                </a:lnTo>
                <a:lnTo>
                  <a:pt x="2036" y="709"/>
                </a:lnTo>
                <a:lnTo>
                  <a:pt x="2034" y="709"/>
                </a:lnTo>
                <a:lnTo>
                  <a:pt x="2029" y="709"/>
                </a:lnTo>
                <a:lnTo>
                  <a:pt x="2026" y="709"/>
                </a:lnTo>
                <a:lnTo>
                  <a:pt x="2026" y="710"/>
                </a:lnTo>
                <a:lnTo>
                  <a:pt x="2028" y="712"/>
                </a:lnTo>
                <a:lnTo>
                  <a:pt x="2028" y="714"/>
                </a:lnTo>
                <a:lnTo>
                  <a:pt x="2026" y="716"/>
                </a:lnTo>
                <a:lnTo>
                  <a:pt x="2025" y="716"/>
                </a:lnTo>
                <a:lnTo>
                  <a:pt x="2024" y="716"/>
                </a:lnTo>
                <a:lnTo>
                  <a:pt x="2022" y="716"/>
                </a:lnTo>
                <a:lnTo>
                  <a:pt x="2023" y="717"/>
                </a:lnTo>
                <a:lnTo>
                  <a:pt x="2023" y="719"/>
                </a:lnTo>
                <a:lnTo>
                  <a:pt x="2023" y="720"/>
                </a:lnTo>
                <a:lnTo>
                  <a:pt x="2023" y="721"/>
                </a:lnTo>
                <a:lnTo>
                  <a:pt x="2024" y="724"/>
                </a:lnTo>
                <a:lnTo>
                  <a:pt x="2024" y="725"/>
                </a:lnTo>
                <a:lnTo>
                  <a:pt x="2030" y="724"/>
                </a:lnTo>
                <a:lnTo>
                  <a:pt x="2030" y="726"/>
                </a:lnTo>
                <a:lnTo>
                  <a:pt x="2030" y="727"/>
                </a:lnTo>
                <a:lnTo>
                  <a:pt x="2030" y="728"/>
                </a:lnTo>
                <a:lnTo>
                  <a:pt x="2030" y="729"/>
                </a:lnTo>
                <a:lnTo>
                  <a:pt x="2031" y="731"/>
                </a:lnTo>
                <a:lnTo>
                  <a:pt x="2030" y="731"/>
                </a:lnTo>
                <a:lnTo>
                  <a:pt x="2025" y="736"/>
                </a:lnTo>
                <a:lnTo>
                  <a:pt x="2026" y="737"/>
                </a:lnTo>
                <a:lnTo>
                  <a:pt x="2026" y="739"/>
                </a:lnTo>
                <a:lnTo>
                  <a:pt x="2026" y="741"/>
                </a:lnTo>
                <a:lnTo>
                  <a:pt x="2026" y="743"/>
                </a:lnTo>
                <a:lnTo>
                  <a:pt x="2028" y="743"/>
                </a:lnTo>
                <a:lnTo>
                  <a:pt x="2028" y="744"/>
                </a:lnTo>
                <a:lnTo>
                  <a:pt x="2028" y="745"/>
                </a:lnTo>
                <a:lnTo>
                  <a:pt x="2026" y="745"/>
                </a:lnTo>
                <a:lnTo>
                  <a:pt x="2026" y="747"/>
                </a:lnTo>
                <a:lnTo>
                  <a:pt x="2026" y="750"/>
                </a:lnTo>
                <a:lnTo>
                  <a:pt x="2026" y="751"/>
                </a:lnTo>
                <a:lnTo>
                  <a:pt x="2028" y="751"/>
                </a:lnTo>
                <a:lnTo>
                  <a:pt x="2032" y="750"/>
                </a:lnTo>
                <a:lnTo>
                  <a:pt x="2032" y="751"/>
                </a:lnTo>
                <a:lnTo>
                  <a:pt x="2032" y="753"/>
                </a:lnTo>
                <a:lnTo>
                  <a:pt x="2028" y="753"/>
                </a:lnTo>
                <a:lnTo>
                  <a:pt x="2026" y="754"/>
                </a:lnTo>
                <a:lnTo>
                  <a:pt x="2026" y="755"/>
                </a:lnTo>
                <a:lnTo>
                  <a:pt x="2026" y="756"/>
                </a:lnTo>
                <a:lnTo>
                  <a:pt x="2026" y="758"/>
                </a:lnTo>
                <a:lnTo>
                  <a:pt x="2028" y="759"/>
                </a:lnTo>
                <a:lnTo>
                  <a:pt x="2028" y="760"/>
                </a:lnTo>
                <a:lnTo>
                  <a:pt x="2028" y="762"/>
                </a:lnTo>
                <a:lnTo>
                  <a:pt x="2028" y="764"/>
                </a:lnTo>
                <a:lnTo>
                  <a:pt x="2028" y="767"/>
                </a:lnTo>
                <a:lnTo>
                  <a:pt x="2028" y="768"/>
                </a:lnTo>
                <a:lnTo>
                  <a:pt x="2028" y="769"/>
                </a:lnTo>
                <a:lnTo>
                  <a:pt x="2029" y="772"/>
                </a:lnTo>
                <a:lnTo>
                  <a:pt x="2029" y="775"/>
                </a:lnTo>
                <a:lnTo>
                  <a:pt x="2029" y="776"/>
                </a:lnTo>
                <a:lnTo>
                  <a:pt x="2029" y="777"/>
                </a:lnTo>
                <a:lnTo>
                  <a:pt x="2029" y="779"/>
                </a:lnTo>
                <a:lnTo>
                  <a:pt x="2030" y="779"/>
                </a:lnTo>
                <a:lnTo>
                  <a:pt x="2032" y="779"/>
                </a:lnTo>
                <a:lnTo>
                  <a:pt x="2036" y="779"/>
                </a:lnTo>
                <a:lnTo>
                  <a:pt x="2036" y="781"/>
                </a:lnTo>
                <a:lnTo>
                  <a:pt x="2037" y="782"/>
                </a:lnTo>
                <a:lnTo>
                  <a:pt x="2039" y="785"/>
                </a:lnTo>
                <a:lnTo>
                  <a:pt x="2042" y="785"/>
                </a:lnTo>
                <a:lnTo>
                  <a:pt x="2043" y="785"/>
                </a:lnTo>
                <a:lnTo>
                  <a:pt x="2046" y="785"/>
                </a:lnTo>
                <a:lnTo>
                  <a:pt x="2047" y="785"/>
                </a:lnTo>
                <a:lnTo>
                  <a:pt x="2048" y="785"/>
                </a:lnTo>
                <a:lnTo>
                  <a:pt x="2050" y="785"/>
                </a:lnTo>
                <a:lnTo>
                  <a:pt x="2054" y="786"/>
                </a:lnTo>
                <a:lnTo>
                  <a:pt x="2059" y="786"/>
                </a:lnTo>
                <a:lnTo>
                  <a:pt x="2062" y="786"/>
                </a:lnTo>
                <a:lnTo>
                  <a:pt x="2062" y="795"/>
                </a:lnTo>
                <a:lnTo>
                  <a:pt x="2062" y="804"/>
                </a:lnTo>
                <a:lnTo>
                  <a:pt x="2060" y="817"/>
                </a:lnTo>
                <a:lnTo>
                  <a:pt x="2060" y="828"/>
                </a:lnTo>
                <a:lnTo>
                  <a:pt x="2059" y="828"/>
                </a:lnTo>
                <a:lnTo>
                  <a:pt x="2058" y="828"/>
                </a:lnTo>
                <a:lnTo>
                  <a:pt x="2057" y="837"/>
                </a:lnTo>
                <a:lnTo>
                  <a:pt x="2058" y="838"/>
                </a:lnTo>
                <a:lnTo>
                  <a:pt x="2057" y="839"/>
                </a:lnTo>
                <a:lnTo>
                  <a:pt x="2057" y="841"/>
                </a:lnTo>
                <a:lnTo>
                  <a:pt x="2057" y="843"/>
                </a:lnTo>
                <a:lnTo>
                  <a:pt x="2057" y="845"/>
                </a:lnTo>
                <a:lnTo>
                  <a:pt x="2057" y="846"/>
                </a:lnTo>
                <a:lnTo>
                  <a:pt x="2056" y="846"/>
                </a:lnTo>
                <a:lnTo>
                  <a:pt x="2051" y="847"/>
                </a:lnTo>
                <a:lnTo>
                  <a:pt x="2051" y="851"/>
                </a:lnTo>
                <a:lnTo>
                  <a:pt x="2051" y="852"/>
                </a:lnTo>
                <a:lnTo>
                  <a:pt x="2051" y="853"/>
                </a:lnTo>
                <a:lnTo>
                  <a:pt x="2051" y="868"/>
                </a:lnTo>
                <a:lnTo>
                  <a:pt x="2046" y="870"/>
                </a:lnTo>
                <a:lnTo>
                  <a:pt x="2046" y="880"/>
                </a:lnTo>
                <a:lnTo>
                  <a:pt x="2045" y="880"/>
                </a:lnTo>
                <a:lnTo>
                  <a:pt x="2042" y="880"/>
                </a:lnTo>
                <a:lnTo>
                  <a:pt x="2042" y="882"/>
                </a:lnTo>
                <a:lnTo>
                  <a:pt x="2042" y="887"/>
                </a:lnTo>
                <a:lnTo>
                  <a:pt x="2039" y="888"/>
                </a:lnTo>
                <a:lnTo>
                  <a:pt x="2039" y="883"/>
                </a:lnTo>
                <a:lnTo>
                  <a:pt x="2037" y="883"/>
                </a:lnTo>
                <a:lnTo>
                  <a:pt x="2036" y="890"/>
                </a:lnTo>
                <a:lnTo>
                  <a:pt x="2037" y="890"/>
                </a:lnTo>
                <a:lnTo>
                  <a:pt x="2037" y="891"/>
                </a:lnTo>
                <a:lnTo>
                  <a:pt x="2037" y="895"/>
                </a:lnTo>
                <a:lnTo>
                  <a:pt x="2039" y="893"/>
                </a:lnTo>
                <a:lnTo>
                  <a:pt x="2039" y="894"/>
                </a:lnTo>
                <a:lnTo>
                  <a:pt x="2040" y="895"/>
                </a:lnTo>
                <a:lnTo>
                  <a:pt x="2040" y="896"/>
                </a:lnTo>
                <a:lnTo>
                  <a:pt x="2040" y="897"/>
                </a:lnTo>
                <a:lnTo>
                  <a:pt x="2040" y="898"/>
                </a:lnTo>
                <a:lnTo>
                  <a:pt x="2040" y="900"/>
                </a:lnTo>
                <a:lnTo>
                  <a:pt x="2040" y="902"/>
                </a:lnTo>
                <a:lnTo>
                  <a:pt x="2040" y="905"/>
                </a:lnTo>
                <a:lnTo>
                  <a:pt x="2040" y="907"/>
                </a:lnTo>
                <a:lnTo>
                  <a:pt x="2040" y="908"/>
                </a:lnTo>
                <a:lnTo>
                  <a:pt x="2040" y="910"/>
                </a:lnTo>
                <a:lnTo>
                  <a:pt x="2041" y="911"/>
                </a:lnTo>
                <a:lnTo>
                  <a:pt x="2041" y="912"/>
                </a:lnTo>
                <a:lnTo>
                  <a:pt x="2041" y="913"/>
                </a:lnTo>
                <a:lnTo>
                  <a:pt x="2041" y="914"/>
                </a:lnTo>
                <a:lnTo>
                  <a:pt x="2041" y="919"/>
                </a:lnTo>
                <a:lnTo>
                  <a:pt x="2041" y="921"/>
                </a:lnTo>
                <a:lnTo>
                  <a:pt x="2041" y="922"/>
                </a:lnTo>
                <a:lnTo>
                  <a:pt x="2041" y="924"/>
                </a:lnTo>
                <a:lnTo>
                  <a:pt x="2040" y="927"/>
                </a:lnTo>
                <a:lnTo>
                  <a:pt x="2041" y="930"/>
                </a:lnTo>
                <a:lnTo>
                  <a:pt x="2040" y="932"/>
                </a:lnTo>
                <a:lnTo>
                  <a:pt x="2041" y="935"/>
                </a:lnTo>
                <a:lnTo>
                  <a:pt x="2034" y="937"/>
                </a:lnTo>
                <a:lnTo>
                  <a:pt x="2034" y="938"/>
                </a:lnTo>
                <a:lnTo>
                  <a:pt x="2036" y="942"/>
                </a:lnTo>
                <a:lnTo>
                  <a:pt x="2036" y="944"/>
                </a:lnTo>
                <a:lnTo>
                  <a:pt x="2037" y="944"/>
                </a:lnTo>
                <a:lnTo>
                  <a:pt x="2038" y="944"/>
                </a:lnTo>
                <a:lnTo>
                  <a:pt x="2039" y="944"/>
                </a:lnTo>
                <a:lnTo>
                  <a:pt x="2040" y="944"/>
                </a:lnTo>
                <a:lnTo>
                  <a:pt x="2041" y="944"/>
                </a:lnTo>
                <a:lnTo>
                  <a:pt x="2042" y="944"/>
                </a:lnTo>
                <a:lnTo>
                  <a:pt x="2043" y="944"/>
                </a:lnTo>
                <a:lnTo>
                  <a:pt x="2045" y="944"/>
                </a:lnTo>
                <a:lnTo>
                  <a:pt x="2046" y="944"/>
                </a:lnTo>
                <a:lnTo>
                  <a:pt x="2046" y="942"/>
                </a:lnTo>
                <a:lnTo>
                  <a:pt x="2047" y="942"/>
                </a:lnTo>
                <a:lnTo>
                  <a:pt x="2047" y="944"/>
                </a:lnTo>
                <a:lnTo>
                  <a:pt x="2048" y="944"/>
                </a:lnTo>
                <a:lnTo>
                  <a:pt x="2048" y="942"/>
                </a:lnTo>
                <a:lnTo>
                  <a:pt x="2049" y="942"/>
                </a:lnTo>
                <a:lnTo>
                  <a:pt x="2049" y="945"/>
                </a:lnTo>
                <a:lnTo>
                  <a:pt x="2050" y="945"/>
                </a:lnTo>
                <a:lnTo>
                  <a:pt x="2051" y="945"/>
                </a:lnTo>
                <a:lnTo>
                  <a:pt x="2053" y="945"/>
                </a:lnTo>
                <a:lnTo>
                  <a:pt x="2054" y="945"/>
                </a:lnTo>
                <a:lnTo>
                  <a:pt x="2056" y="945"/>
                </a:lnTo>
                <a:lnTo>
                  <a:pt x="2056" y="944"/>
                </a:lnTo>
                <a:lnTo>
                  <a:pt x="2057" y="944"/>
                </a:lnTo>
                <a:lnTo>
                  <a:pt x="2057" y="945"/>
                </a:lnTo>
                <a:lnTo>
                  <a:pt x="2058" y="945"/>
                </a:lnTo>
                <a:lnTo>
                  <a:pt x="2060" y="945"/>
                </a:lnTo>
                <a:lnTo>
                  <a:pt x="2060" y="946"/>
                </a:lnTo>
                <a:lnTo>
                  <a:pt x="2060" y="945"/>
                </a:lnTo>
                <a:lnTo>
                  <a:pt x="2062" y="945"/>
                </a:lnTo>
                <a:lnTo>
                  <a:pt x="2062" y="946"/>
                </a:lnTo>
                <a:lnTo>
                  <a:pt x="2063" y="946"/>
                </a:lnTo>
                <a:lnTo>
                  <a:pt x="2064" y="946"/>
                </a:lnTo>
                <a:lnTo>
                  <a:pt x="2065" y="946"/>
                </a:lnTo>
                <a:lnTo>
                  <a:pt x="2066" y="946"/>
                </a:lnTo>
                <a:lnTo>
                  <a:pt x="2068" y="947"/>
                </a:lnTo>
                <a:lnTo>
                  <a:pt x="2071" y="947"/>
                </a:lnTo>
                <a:lnTo>
                  <a:pt x="2074" y="948"/>
                </a:lnTo>
                <a:lnTo>
                  <a:pt x="2076" y="948"/>
                </a:lnTo>
                <a:lnTo>
                  <a:pt x="2077" y="948"/>
                </a:lnTo>
                <a:lnTo>
                  <a:pt x="2077" y="946"/>
                </a:lnTo>
                <a:lnTo>
                  <a:pt x="2079" y="946"/>
                </a:lnTo>
                <a:lnTo>
                  <a:pt x="2079" y="948"/>
                </a:lnTo>
                <a:lnTo>
                  <a:pt x="2081" y="949"/>
                </a:lnTo>
                <a:lnTo>
                  <a:pt x="2081" y="947"/>
                </a:lnTo>
                <a:lnTo>
                  <a:pt x="2082" y="947"/>
                </a:lnTo>
                <a:lnTo>
                  <a:pt x="2082" y="949"/>
                </a:lnTo>
                <a:lnTo>
                  <a:pt x="2083" y="949"/>
                </a:lnTo>
                <a:lnTo>
                  <a:pt x="2084" y="949"/>
                </a:lnTo>
                <a:lnTo>
                  <a:pt x="2085" y="949"/>
                </a:lnTo>
                <a:lnTo>
                  <a:pt x="2087" y="949"/>
                </a:lnTo>
                <a:lnTo>
                  <a:pt x="2088" y="949"/>
                </a:lnTo>
                <a:lnTo>
                  <a:pt x="2089" y="949"/>
                </a:lnTo>
                <a:lnTo>
                  <a:pt x="2090" y="949"/>
                </a:lnTo>
                <a:lnTo>
                  <a:pt x="2091" y="949"/>
                </a:lnTo>
                <a:lnTo>
                  <a:pt x="2092" y="949"/>
                </a:lnTo>
                <a:lnTo>
                  <a:pt x="2092" y="948"/>
                </a:lnTo>
                <a:lnTo>
                  <a:pt x="2092" y="947"/>
                </a:lnTo>
                <a:lnTo>
                  <a:pt x="2093" y="947"/>
                </a:lnTo>
                <a:lnTo>
                  <a:pt x="2093" y="945"/>
                </a:lnTo>
                <a:lnTo>
                  <a:pt x="2094" y="945"/>
                </a:lnTo>
                <a:lnTo>
                  <a:pt x="2096" y="945"/>
                </a:lnTo>
                <a:lnTo>
                  <a:pt x="2096" y="947"/>
                </a:lnTo>
                <a:lnTo>
                  <a:pt x="2096" y="948"/>
                </a:lnTo>
                <a:lnTo>
                  <a:pt x="2096" y="949"/>
                </a:lnTo>
                <a:lnTo>
                  <a:pt x="2097" y="948"/>
                </a:lnTo>
                <a:lnTo>
                  <a:pt x="2099" y="948"/>
                </a:lnTo>
                <a:lnTo>
                  <a:pt x="2099" y="952"/>
                </a:lnTo>
                <a:lnTo>
                  <a:pt x="2097" y="952"/>
                </a:lnTo>
                <a:lnTo>
                  <a:pt x="2096" y="952"/>
                </a:lnTo>
                <a:lnTo>
                  <a:pt x="2096" y="953"/>
                </a:lnTo>
                <a:lnTo>
                  <a:pt x="2096" y="954"/>
                </a:lnTo>
                <a:lnTo>
                  <a:pt x="2094" y="954"/>
                </a:lnTo>
                <a:lnTo>
                  <a:pt x="2094" y="955"/>
                </a:lnTo>
                <a:lnTo>
                  <a:pt x="2094" y="956"/>
                </a:lnTo>
                <a:lnTo>
                  <a:pt x="2094" y="961"/>
                </a:lnTo>
                <a:lnTo>
                  <a:pt x="2098" y="961"/>
                </a:lnTo>
                <a:lnTo>
                  <a:pt x="2098" y="963"/>
                </a:lnTo>
                <a:lnTo>
                  <a:pt x="2098" y="964"/>
                </a:lnTo>
                <a:lnTo>
                  <a:pt x="2098" y="965"/>
                </a:lnTo>
                <a:lnTo>
                  <a:pt x="2096" y="965"/>
                </a:lnTo>
                <a:lnTo>
                  <a:pt x="2096" y="966"/>
                </a:lnTo>
                <a:lnTo>
                  <a:pt x="2097" y="966"/>
                </a:lnTo>
                <a:lnTo>
                  <a:pt x="2097" y="965"/>
                </a:lnTo>
                <a:lnTo>
                  <a:pt x="2098" y="965"/>
                </a:lnTo>
                <a:lnTo>
                  <a:pt x="2098" y="964"/>
                </a:lnTo>
                <a:lnTo>
                  <a:pt x="2099" y="964"/>
                </a:lnTo>
                <a:lnTo>
                  <a:pt x="2100" y="964"/>
                </a:lnTo>
                <a:lnTo>
                  <a:pt x="2100" y="965"/>
                </a:lnTo>
                <a:lnTo>
                  <a:pt x="2101" y="965"/>
                </a:lnTo>
                <a:lnTo>
                  <a:pt x="2101" y="966"/>
                </a:lnTo>
                <a:lnTo>
                  <a:pt x="2102" y="969"/>
                </a:lnTo>
                <a:lnTo>
                  <a:pt x="2104" y="969"/>
                </a:lnTo>
                <a:lnTo>
                  <a:pt x="2104" y="970"/>
                </a:lnTo>
                <a:lnTo>
                  <a:pt x="2104" y="971"/>
                </a:lnTo>
                <a:lnTo>
                  <a:pt x="2104" y="972"/>
                </a:lnTo>
                <a:lnTo>
                  <a:pt x="2105" y="973"/>
                </a:lnTo>
                <a:lnTo>
                  <a:pt x="2106" y="973"/>
                </a:lnTo>
                <a:lnTo>
                  <a:pt x="2106" y="974"/>
                </a:lnTo>
                <a:lnTo>
                  <a:pt x="2107" y="974"/>
                </a:lnTo>
                <a:lnTo>
                  <a:pt x="2108" y="973"/>
                </a:lnTo>
                <a:lnTo>
                  <a:pt x="2109" y="973"/>
                </a:lnTo>
                <a:lnTo>
                  <a:pt x="2109" y="972"/>
                </a:lnTo>
                <a:lnTo>
                  <a:pt x="2112" y="971"/>
                </a:lnTo>
                <a:lnTo>
                  <a:pt x="2112" y="970"/>
                </a:lnTo>
                <a:lnTo>
                  <a:pt x="2113" y="969"/>
                </a:lnTo>
                <a:lnTo>
                  <a:pt x="2114" y="969"/>
                </a:lnTo>
                <a:lnTo>
                  <a:pt x="2114" y="967"/>
                </a:lnTo>
                <a:lnTo>
                  <a:pt x="2116" y="966"/>
                </a:lnTo>
                <a:lnTo>
                  <a:pt x="2118" y="966"/>
                </a:lnTo>
                <a:lnTo>
                  <a:pt x="2119" y="966"/>
                </a:lnTo>
                <a:lnTo>
                  <a:pt x="2119" y="965"/>
                </a:lnTo>
                <a:lnTo>
                  <a:pt x="2123" y="964"/>
                </a:lnTo>
                <a:lnTo>
                  <a:pt x="2125" y="962"/>
                </a:lnTo>
                <a:lnTo>
                  <a:pt x="2126" y="961"/>
                </a:lnTo>
                <a:lnTo>
                  <a:pt x="2127" y="953"/>
                </a:lnTo>
                <a:lnTo>
                  <a:pt x="2130" y="948"/>
                </a:lnTo>
                <a:lnTo>
                  <a:pt x="2130" y="946"/>
                </a:lnTo>
                <a:lnTo>
                  <a:pt x="2130" y="944"/>
                </a:lnTo>
                <a:lnTo>
                  <a:pt x="2131" y="944"/>
                </a:lnTo>
                <a:lnTo>
                  <a:pt x="2132" y="944"/>
                </a:lnTo>
                <a:lnTo>
                  <a:pt x="2133" y="942"/>
                </a:lnTo>
                <a:lnTo>
                  <a:pt x="2134" y="942"/>
                </a:lnTo>
                <a:lnTo>
                  <a:pt x="2135" y="941"/>
                </a:lnTo>
                <a:lnTo>
                  <a:pt x="2136" y="941"/>
                </a:lnTo>
                <a:lnTo>
                  <a:pt x="2140" y="939"/>
                </a:lnTo>
                <a:lnTo>
                  <a:pt x="2141" y="939"/>
                </a:lnTo>
                <a:lnTo>
                  <a:pt x="2144" y="938"/>
                </a:lnTo>
                <a:lnTo>
                  <a:pt x="2148" y="937"/>
                </a:lnTo>
                <a:lnTo>
                  <a:pt x="2150" y="937"/>
                </a:lnTo>
                <a:lnTo>
                  <a:pt x="2152" y="938"/>
                </a:lnTo>
                <a:lnTo>
                  <a:pt x="2153" y="938"/>
                </a:lnTo>
                <a:lnTo>
                  <a:pt x="2155" y="937"/>
                </a:lnTo>
                <a:lnTo>
                  <a:pt x="2156" y="936"/>
                </a:lnTo>
                <a:lnTo>
                  <a:pt x="2157" y="935"/>
                </a:lnTo>
                <a:lnTo>
                  <a:pt x="2158" y="935"/>
                </a:lnTo>
                <a:lnTo>
                  <a:pt x="2158" y="932"/>
                </a:lnTo>
                <a:lnTo>
                  <a:pt x="2163" y="932"/>
                </a:lnTo>
                <a:lnTo>
                  <a:pt x="2167" y="933"/>
                </a:lnTo>
                <a:lnTo>
                  <a:pt x="2166" y="924"/>
                </a:lnTo>
                <a:lnTo>
                  <a:pt x="2169" y="920"/>
                </a:lnTo>
                <a:lnTo>
                  <a:pt x="2176" y="913"/>
                </a:lnTo>
                <a:lnTo>
                  <a:pt x="2178" y="908"/>
                </a:lnTo>
                <a:lnTo>
                  <a:pt x="2180" y="907"/>
                </a:lnTo>
                <a:lnTo>
                  <a:pt x="2183" y="908"/>
                </a:lnTo>
                <a:lnTo>
                  <a:pt x="2186" y="908"/>
                </a:lnTo>
                <a:lnTo>
                  <a:pt x="2190" y="910"/>
                </a:lnTo>
                <a:lnTo>
                  <a:pt x="2193" y="910"/>
                </a:lnTo>
                <a:lnTo>
                  <a:pt x="2203" y="910"/>
                </a:lnTo>
                <a:lnTo>
                  <a:pt x="2207" y="907"/>
                </a:lnTo>
                <a:lnTo>
                  <a:pt x="2206" y="905"/>
                </a:lnTo>
                <a:lnTo>
                  <a:pt x="2202" y="898"/>
                </a:lnTo>
                <a:lnTo>
                  <a:pt x="2203" y="895"/>
                </a:lnTo>
                <a:lnTo>
                  <a:pt x="2202" y="891"/>
                </a:lnTo>
                <a:lnTo>
                  <a:pt x="2202" y="889"/>
                </a:lnTo>
                <a:lnTo>
                  <a:pt x="2205" y="888"/>
                </a:lnTo>
                <a:lnTo>
                  <a:pt x="2206" y="888"/>
                </a:lnTo>
                <a:lnTo>
                  <a:pt x="2207" y="880"/>
                </a:lnTo>
                <a:lnTo>
                  <a:pt x="2207" y="857"/>
                </a:lnTo>
                <a:lnTo>
                  <a:pt x="2207" y="844"/>
                </a:lnTo>
                <a:lnTo>
                  <a:pt x="2215" y="843"/>
                </a:lnTo>
                <a:lnTo>
                  <a:pt x="2214" y="832"/>
                </a:lnTo>
                <a:lnTo>
                  <a:pt x="2217" y="832"/>
                </a:lnTo>
                <a:lnTo>
                  <a:pt x="2220" y="831"/>
                </a:lnTo>
                <a:lnTo>
                  <a:pt x="2223" y="831"/>
                </a:lnTo>
                <a:lnTo>
                  <a:pt x="2225" y="830"/>
                </a:lnTo>
                <a:lnTo>
                  <a:pt x="2227" y="830"/>
                </a:lnTo>
                <a:lnTo>
                  <a:pt x="2232" y="855"/>
                </a:lnTo>
                <a:lnTo>
                  <a:pt x="2234" y="854"/>
                </a:lnTo>
                <a:lnTo>
                  <a:pt x="2237" y="854"/>
                </a:lnTo>
                <a:lnTo>
                  <a:pt x="2237" y="856"/>
                </a:lnTo>
                <a:lnTo>
                  <a:pt x="2241" y="854"/>
                </a:lnTo>
                <a:lnTo>
                  <a:pt x="2242" y="853"/>
                </a:lnTo>
                <a:lnTo>
                  <a:pt x="2244" y="853"/>
                </a:lnTo>
                <a:lnTo>
                  <a:pt x="2248" y="853"/>
                </a:lnTo>
                <a:lnTo>
                  <a:pt x="2250" y="853"/>
                </a:lnTo>
                <a:lnTo>
                  <a:pt x="2252" y="851"/>
                </a:lnTo>
                <a:lnTo>
                  <a:pt x="2254" y="852"/>
                </a:lnTo>
                <a:lnTo>
                  <a:pt x="2256" y="852"/>
                </a:lnTo>
                <a:lnTo>
                  <a:pt x="2257" y="854"/>
                </a:lnTo>
                <a:lnTo>
                  <a:pt x="2254" y="856"/>
                </a:lnTo>
                <a:lnTo>
                  <a:pt x="2253" y="859"/>
                </a:lnTo>
                <a:lnTo>
                  <a:pt x="2252" y="862"/>
                </a:lnTo>
                <a:lnTo>
                  <a:pt x="2251" y="866"/>
                </a:lnTo>
                <a:lnTo>
                  <a:pt x="2251" y="870"/>
                </a:lnTo>
                <a:lnTo>
                  <a:pt x="2252" y="871"/>
                </a:lnTo>
                <a:lnTo>
                  <a:pt x="2254" y="872"/>
                </a:lnTo>
                <a:lnTo>
                  <a:pt x="2258" y="868"/>
                </a:lnTo>
                <a:lnTo>
                  <a:pt x="2260" y="866"/>
                </a:lnTo>
                <a:lnTo>
                  <a:pt x="2261" y="865"/>
                </a:lnTo>
                <a:lnTo>
                  <a:pt x="2262" y="864"/>
                </a:lnTo>
                <a:lnTo>
                  <a:pt x="2263" y="864"/>
                </a:lnTo>
                <a:lnTo>
                  <a:pt x="2268" y="856"/>
                </a:lnTo>
                <a:lnTo>
                  <a:pt x="2270" y="854"/>
                </a:lnTo>
                <a:lnTo>
                  <a:pt x="2273" y="852"/>
                </a:lnTo>
                <a:lnTo>
                  <a:pt x="2275" y="851"/>
                </a:lnTo>
                <a:lnTo>
                  <a:pt x="2276" y="851"/>
                </a:lnTo>
                <a:lnTo>
                  <a:pt x="2277" y="849"/>
                </a:lnTo>
                <a:lnTo>
                  <a:pt x="2277" y="851"/>
                </a:lnTo>
                <a:lnTo>
                  <a:pt x="2277" y="852"/>
                </a:lnTo>
                <a:lnTo>
                  <a:pt x="2276" y="902"/>
                </a:lnTo>
                <a:lnTo>
                  <a:pt x="2276" y="912"/>
                </a:lnTo>
                <a:lnTo>
                  <a:pt x="2275" y="913"/>
                </a:lnTo>
                <a:lnTo>
                  <a:pt x="2273" y="915"/>
                </a:lnTo>
                <a:lnTo>
                  <a:pt x="2271" y="916"/>
                </a:lnTo>
                <a:lnTo>
                  <a:pt x="2270" y="919"/>
                </a:lnTo>
                <a:lnTo>
                  <a:pt x="2269" y="921"/>
                </a:lnTo>
                <a:lnTo>
                  <a:pt x="2268" y="923"/>
                </a:lnTo>
                <a:lnTo>
                  <a:pt x="2267" y="925"/>
                </a:lnTo>
                <a:lnTo>
                  <a:pt x="2263" y="939"/>
                </a:lnTo>
                <a:lnTo>
                  <a:pt x="2260" y="938"/>
                </a:lnTo>
                <a:lnTo>
                  <a:pt x="2259" y="945"/>
                </a:lnTo>
                <a:lnTo>
                  <a:pt x="2259" y="949"/>
                </a:lnTo>
                <a:lnTo>
                  <a:pt x="2259" y="950"/>
                </a:lnTo>
                <a:lnTo>
                  <a:pt x="2251" y="950"/>
                </a:lnTo>
                <a:lnTo>
                  <a:pt x="2251" y="956"/>
                </a:lnTo>
                <a:lnTo>
                  <a:pt x="2260" y="956"/>
                </a:lnTo>
                <a:lnTo>
                  <a:pt x="2260" y="955"/>
                </a:lnTo>
                <a:lnTo>
                  <a:pt x="2262" y="955"/>
                </a:lnTo>
                <a:lnTo>
                  <a:pt x="2267" y="955"/>
                </a:lnTo>
                <a:lnTo>
                  <a:pt x="2268" y="955"/>
                </a:lnTo>
                <a:lnTo>
                  <a:pt x="2286" y="954"/>
                </a:lnTo>
                <a:lnTo>
                  <a:pt x="2299" y="953"/>
                </a:lnTo>
                <a:lnTo>
                  <a:pt x="2300" y="952"/>
                </a:lnTo>
                <a:lnTo>
                  <a:pt x="2301" y="952"/>
                </a:lnTo>
                <a:lnTo>
                  <a:pt x="2302" y="952"/>
                </a:lnTo>
                <a:lnTo>
                  <a:pt x="2303" y="952"/>
                </a:lnTo>
                <a:lnTo>
                  <a:pt x="2304" y="952"/>
                </a:lnTo>
                <a:lnTo>
                  <a:pt x="2312" y="949"/>
                </a:lnTo>
                <a:lnTo>
                  <a:pt x="2315" y="948"/>
                </a:lnTo>
                <a:lnTo>
                  <a:pt x="2317" y="947"/>
                </a:lnTo>
                <a:lnTo>
                  <a:pt x="2318" y="947"/>
                </a:lnTo>
                <a:lnTo>
                  <a:pt x="2329" y="942"/>
                </a:lnTo>
                <a:lnTo>
                  <a:pt x="2330" y="942"/>
                </a:lnTo>
                <a:lnTo>
                  <a:pt x="2332" y="942"/>
                </a:lnTo>
                <a:lnTo>
                  <a:pt x="2333" y="942"/>
                </a:lnTo>
                <a:lnTo>
                  <a:pt x="2333" y="941"/>
                </a:lnTo>
                <a:lnTo>
                  <a:pt x="2334" y="941"/>
                </a:lnTo>
                <a:lnTo>
                  <a:pt x="2333" y="941"/>
                </a:lnTo>
                <a:lnTo>
                  <a:pt x="2334" y="941"/>
                </a:lnTo>
                <a:lnTo>
                  <a:pt x="2335" y="924"/>
                </a:lnTo>
                <a:lnTo>
                  <a:pt x="2329" y="924"/>
                </a:lnTo>
                <a:lnTo>
                  <a:pt x="2327" y="924"/>
                </a:lnTo>
                <a:lnTo>
                  <a:pt x="2326" y="925"/>
                </a:lnTo>
                <a:lnTo>
                  <a:pt x="2319" y="929"/>
                </a:lnTo>
                <a:lnTo>
                  <a:pt x="2315" y="929"/>
                </a:lnTo>
                <a:lnTo>
                  <a:pt x="2313" y="929"/>
                </a:lnTo>
                <a:lnTo>
                  <a:pt x="2312" y="929"/>
                </a:lnTo>
                <a:lnTo>
                  <a:pt x="2317" y="919"/>
                </a:lnTo>
                <a:lnTo>
                  <a:pt x="2318" y="919"/>
                </a:lnTo>
                <a:lnTo>
                  <a:pt x="2319" y="919"/>
                </a:lnTo>
                <a:lnTo>
                  <a:pt x="2320" y="919"/>
                </a:lnTo>
                <a:lnTo>
                  <a:pt x="2321" y="919"/>
                </a:lnTo>
                <a:lnTo>
                  <a:pt x="2322" y="919"/>
                </a:lnTo>
                <a:lnTo>
                  <a:pt x="2324" y="919"/>
                </a:lnTo>
                <a:lnTo>
                  <a:pt x="2326" y="919"/>
                </a:lnTo>
                <a:lnTo>
                  <a:pt x="2326" y="918"/>
                </a:lnTo>
                <a:lnTo>
                  <a:pt x="2328" y="918"/>
                </a:lnTo>
                <a:lnTo>
                  <a:pt x="2333" y="916"/>
                </a:lnTo>
                <a:lnTo>
                  <a:pt x="2336" y="915"/>
                </a:lnTo>
                <a:lnTo>
                  <a:pt x="2342" y="924"/>
                </a:lnTo>
                <a:lnTo>
                  <a:pt x="2343" y="924"/>
                </a:lnTo>
                <a:lnTo>
                  <a:pt x="2344" y="924"/>
                </a:lnTo>
                <a:lnTo>
                  <a:pt x="2345" y="924"/>
                </a:lnTo>
                <a:lnTo>
                  <a:pt x="2346" y="924"/>
                </a:lnTo>
                <a:lnTo>
                  <a:pt x="2351" y="924"/>
                </a:lnTo>
                <a:lnTo>
                  <a:pt x="2366" y="924"/>
                </a:lnTo>
                <a:lnTo>
                  <a:pt x="2367" y="924"/>
                </a:lnTo>
                <a:lnTo>
                  <a:pt x="2366" y="942"/>
                </a:lnTo>
                <a:lnTo>
                  <a:pt x="2366" y="945"/>
                </a:lnTo>
                <a:lnTo>
                  <a:pt x="2364" y="946"/>
                </a:lnTo>
                <a:lnTo>
                  <a:pt x="2364" y="947"/>
                </a:lnTo>
                <a:lnTo>
                  <a:pt x="2364" y="948"/>
                </a:lnTo>
                <a:lnTo>
                  <a:pt x="2364" y="949"/>
                </a:lnTo>
                <a:lnTo>
                  <a:pt x="2364" y="953"/>
                </a:lnTo>
                <a:lnTo>
                  <a:pt x="2364" y="958"/>
                </a:lnTo>
                <a:lnTo>
                  <a:pt x="2364" y="963"/>
                </a:lnTo>
                <a:lnTo>
                  <a:pt x="2364" y="964"/>
                </a:lnTo>
                <a:lnTo>
                  <a:pt x="2364" y="965"/>
                </a:lnTo>
                <a:lnTo>
                  <a:pt x="2364" y="966"/>
                </a:lnTo>
                <a:lnTo>
                  <a:pt x="2363" y="967"/>
                </a:lnTo>
                <a:lnTo>
                  <a:pt x="2363" y="972"/>
                </a:lnTo>
                <a:lnTo>
                  <a:pt x="2363" y="978"/>
                </a:lnTo>
                <a:lnTo>
                  <a:pt x="2363" y="986"/>
                </a:lnTo>
                <a:lnTo>
                  <a:pt x="2354" y="984"/>
                </a:lnTo>
                <a:lnTo>
                  <a:pt x="2351" y="984"/>
                </a:lnTo>
                <a:lnTo>
                  <a:pt x="2351" y="996"/>
                </a:lnTo>
                <a:lnTo>
                  <a:pt x="2347" y="995"/>
                </a:lnTo>
                <a:lnTo>
                  <a:pt x="2346" y="995"/>
                </a:lnTo>
                <a:lnTo>
                  <a:pt x="2345" y="994"/>
                </a:lnTo>
                <a:lnTo>
                  <a:pt x="2344" y="994"/>
                </a:lnTo>
                <a:lnTo>
                  <a:pt x="2343" y="994"/>
                </a:lnTo>
                <a:lnTo>
                  <a:pt x="2342" y="992"/>
                </a:lnTo>
                <a:lnTo>
                  <a:pt x="2341" y="992"/>
                </a:lnTo>
                <a:lnTo>
                  <a:pt x="2339" y="992"/>
                </a:lnTo>
                <a:lnTo>
                  <a:pt x="2335" y="991"/>
                </a:lnTo>
                <a:lnTo>
                  <a:pt x="2335" y="983"/>
                </a:lnTo>
                <a:lnTo>
                  <a:pt x="2317" y="983"/>
                </a:lnTo>
                <a:lnTo>
                  <a:pt x="2316" y="983"/>
                </a:lnTo>
                <a:lnTo>
                  <a:pt x="2312" y="983"/>
                </a:lnTo>
                <a:lnTo>
                  <a:pt x="2303" y="982"/>
                </a:lnTo>
                <a:lnTo>
                  <a:pt x="2296" y="982"/>
                </a:lnTo>
                <a:lnTo>
                  <a:pt x="2296" y="987"/>
                </a:lnTo>
                <a:lnTo>
                  <a:pt x="2286" y="986"/>
                </a:lnTo>
                <a:lnTo>
                  <a:pt x="2286" y="982"/>
                </a:lnTo>
                <a:lnTo>
                  <a:pt x="2287" y="969"/>
                </a:lnTo>
                <a:lnTo>
                  <a:pt x="2283" y="967"/>
                </a:lnTo>
                <a:lnTo>
                  <a:pt x="2267" y="966"/>
                </a:lnTo>
                <a:lnTo>
                  <a:pt x="2263" y="966"/>
                </a:lnTo>
                <a:lnTo>
                  <a:pt x="2262" y="966"/>
                </a:lnTo>
                <a:lnTo>
                  <a:pt x="2261" y="966"/>
                </a:lnTo>
                <a:lnTo>
                  <a:pt x="2259" y="966"/>
                </a:lnTo>
                <a:lnTo>
                  <a:pt x="2259" y="971"/>
                </a:lnTo>
                <a:lnTo>
                  <a:pt x="2259" y="974"/>
                </a:lnTo>
                <a:lnTo>
                  <a:pt x="2259" y="979"/>
                </a:lnTo>
                <a:lnTo>
                  <a:pt x="2258" y="981"/>
                </a:lnTo>
                <a:lnTo>
                  <a:pt x="2250" y="981"/>
                </a:lnTo>
                <a:lnTo>
                  <a:pt x="2245" y="982"/>
                </a:lnTo>
                <a:lnTo>
                  <a:pt x="2240" y="981"/>
                </a:lnTo>
                <a:lnTo>
                  <a:pt x="2239" y="981"/>
                </a:lnTo>
                <a:lnTo>
                  <a:pt x="2207" y="983"/>
                </a:lnTo>
                <a:lnTo>
                  <a:pt x="2199" y="983"/>
                </a:lnTo>
                <a:lnTo>
                  <a:pt x="2200" y="997"/>
                </a:lnTo>
                <a:lnTo>
                  <a:pt x="2241" y="1000"/>
                </a:lnTo>
                <a:lnTo>
                  <a:pt x="2243" y="996"/>
                </a:lnTo>
                <a:lnTo>
                  <a:pt x="2249" y="996"/>
                </a:lnTo>
                <a:lnTo>
                  <a:pt x="2254" y="996"/>
                </a:lnTo>
                <a:lnTo>
                  <a:pt x="2253" y="1001"/>
                </a:lnTo>
                <a:lnTo>
                  <a:pt x="2252" y="1004"/>
                </a:lnTo>
                <a:lnTo>
                  <a:pt x="2251" y="1009"/>
                </a:lnTo>
                <a:lnTo>
                  <a:pt x="2250" y="1013"/>
                </a:lnTo>
                <a:lnTo>
                  <a:pt x="2249" y="1018"/>
                </a:lnTo>
                <a:lnTo>
                  <a:pt x="2246" y="1024"/>
                </a:lnTo>
                <a:lnTo>
                  <a:pt x="2245" y="1028"/>
                </a:lnTo>
                <a:lnTo>
                  <a:pt x="2243" y="1037"/>
                </a:lnTo>
                <a:lnTo>
                  <a:pt x="2242" y="1039"/>
                </a:lnTo>
                <a:lnTo>
                  <a:pt x="2242" y="1040"/>
                </a:lnTo>
                <a:lnTo>
                  <a:pt x="2241" y="1041"/>
                </a:lnTo>
                <a:lnTo>
                  <a:pt x="2241" y="1042"/>
                </a:lnTo>
                <a:lnTo>
                  <a:pt x="2242" y="1043"/>
                </a:lnTo>
                <a:lnTo>
                  <a:pt x="2243" y="1041"/>
                </a:lnTo>
                <a:lnTo>
                  <a:pt x="2248" y="1042"/>
                </a:lnTo>
                <a:lnTo>
                  <a:pt x="2251" y="1041"/>
                </a:lnTo>
                <a:lnTo>
                  <a:pt x="2254" y="1039"/>
                </a:lnTo>
                <a:lnTo>
                  <a:pt x="2254" y="1042"/>
                </a:lnTo>
                <a:lnTo>
                  <a:pt x="2256" y="1045"/>
                </a:lnTo>
                <a:lnTo>
                  <a:pt x="2257" y="1046"/>
                </a:lnTo>
                <a:lnTo>
                  <a:pt x="2257" y="1053"/>
                </a:lnTo>
                <a:lnTo>
                  <a:pt x="2257" y="1055"/>
                </a:lnTo>
                <a:lnTo>
                  <a:pt x="2257" y="1062"/>
                </a:lnTo>
                <a:lnTo>
                  <a:pt x="2253" y="1062"/>
                </a:lnTo>
                <a:lnTo>
                  <a:pt x="2253" y="1063"/>
                </a:lnTo>
                <a:lnTo>
                  <a:pt x="2252" y="1066"/>
                </a:lnTo>
                <a:lnTo>
                  <a:pt x="2252" y="1075"/>
                </a:lnTo>
                <a:lnTo>
                  <a:pt x="2251" y="1083"/>
                </a:lnTo>
                <a:lnTo>
                  <a:pt x="2251" y="1087"/>
                </a:lnTo>
                <a:lnTo>
                  <a:pt x="2251" y="1088"/>
                </a:lnTo>
                <a:lnTo>
                  <a:pt x="2251" y="1089"/>
                </a:lnTo>
                <a:lnTo>
                  <a:pt x="2251" y="1090"/>
                </a:lnTo>
                <a:lnTo>
                  <a:pt x="2251" y="1091"/>
                </a:lnTo>
                <a:lnTo>
                  <a:pt x="2251" y="1093"/>
                </a:lnTo>
                <a:lnTo>
                  <a:pt x="2251" y="1094"/>
                </a:lnTo>
                <a:lnTo>
                  <a:pt x="2251" y="1099"/>
                </a:lnTo>
                <a:lnTo>
                  <a:pt x="2251" y="1100"/>
                </a:lnTo>
                <a:lnTo>
                  <a:pt x="2251" y="1101"/>
                </a:lnTo>
                <a:lnTo>
                  <a:pt x="2251" y="1102"/>
                </a:lnTo>
                <a:lnTo>
                  <a:pt x="2251" y="1106"/>
                </a:lnTo>
                <a:lnTo>
                  <a:pt x="2251" y="1108"/>
                </a:lnTo>
                <a:lnTo>
                  <a:pt x="2253" y="1108"/>
                </a:lnTo>
                <a:lnTo>
                  <a:pt x="2254" y="1108"/>
                </a:lnTo>
                <a:lnTo>
                  <a:pt x="2256" y="1108"/>
                </a:lnTo>
                <a:lnTo>
                  <a:pt x="2257" y="1108"/>
                </a:lnTo>
                <a:lnTo>
                  <a:pt x="2258" y="1108"/>
                </a:lnTo>
                <a:lnTo>
                  <a:pt x="2259" y="1108"/>
                </a:lnTo>
                <a:lnTo>
                  <a:pt x="2260" y="1108"/>
                </a:lnTo>
                <a:lnTo>
                  <a:pt x="2261" y="1108"/>
                </a:lnTo>
                <a:lnTo>
                  <a:pt x="2263" y="1108"/>
                </a:lnTo>
                <a:lnTo>
                  <a:pt x="2265" y="1108"/>
                </a:lnTo>
                <a:lnTo>
                  <a:pt x="2266" y="1108"/>
                </a:lnTo>
                <a:lnTo>
                  <a:pt x="2267" y="1109"/>
                </a:lnTo>
                <a:lnTo>
                  <a:pt x="2268" y="1109"/>
                </a:lnTo>
                <a:lnTo>
                  <a:pt x="2269" y="1109"/>
                </a:lnTo>
                <a:lnTo>
                  <a:pt x="2270" y="1109"/>
                </a:lnTo>
                <a:lnTo>
                  <a:pt x="2271" y="1109"/>
                </a:lnTo>
                <a:lnTo>
                  <a:pt x="2273" y="1109"/>
                </a:lnTo>
                <a:lnTo>
                  <a:pt x="2274" y="1109"/>
                </a:lnTo>
                <a:lnTo>
                  <a:pt x="2276" y="1109"/>
                </a:lnTo>
                <a:lnTo>
                  <a:pt x="2277" y="1109"/>
                </a:lnTo>
                <a:lnTo>
                  <a:pt x="2278" y="1109"/>
                </a:lnTo>
                <a:lnTo>
                  <a:pt x="2279" y="1109"/>
                </a:lnTo>
                <a:lnTo>
                  <a:pt x="2280" y="1109"/>
                </a:lnTo>
                <a:lnTo>
                  <a:pt x="2282" y="1109"/>
                </a:lnTo>
                <a:lnTo>
                  <a:pt x="2283" y="1109"/>
                </a:lnTo>
                <a:lnTo>
                  <a:pt x="2284" y="1109"/>
                </a:lnTo>
                <a:lnTo>
                  <a:pt x="2285" y="1109"/>
                </a:lnTo>
                <a:lnTo>
                  <a:pt x="2286" y="1109"/>
                </a:lnTo>
                <a:lnTo>
                  <a:pt x="2287" y="1109"/>
                </a:lnTo>
                <a:lnTo>
                  <a:pt x="2291" y="1110"/>
                </a:lnTo>
                <a:lnTo>
                  <a:pt x="2291" y="1112"/>
                </a:lnTo>
                <a:lnTo>
                  <a:pt x="2291" y="1113"/>
                </a:lnTo>
                <a:lnTo>
                  <a:pt x="2292" y="1113"/>
                </a:lnTo>
                <a:lnTo>
                  <a:pt x="2292" y="1114"/>
                </a:lnTo>
                <a:lnTo>
                  <a:pt x="2293" y="1116"/>
                </a:lnTo>
                <a:lnTo>
                  <a:pt x="2293" y="1117"/>
                </a:lnTo>
                <a:lnTo>
                  <a:pt x="2293" y="1118"/>
                </a:lnTo>
                <a:lnTo>
                  <a:pt x="2294" y="1121"/>
                </a:lnTo>
                <a:lnTo>
                  <a:pt x="2295" y="1122"/>
                </a:lnTo>
                <a:lnTo>
                  <a:pt x="2295" y="1123"/>
                </a:lnTo>
                <a:lnTo>
                  <a:pt x="2296" y="1125"/>
                </a:lnTo>
                <a:lnTo>
                  <a:pt x="2291" y="1127"/>
                </a:lnTo>
                <a:lnTo>
                  <a:pt x="2292" y="1132"/>
                </a:lnTo>
                <a:lnTo>
                  <a:pt x="2293" y="1139"/>
                </a:lnTo>
                <a:lnTo>
                  <a:pt x="2293" y="1140"/>
                </a:lnTo>
                <a:lnTo>
                  <a:pt x="2295" y="1141"/>
                </a:lnTo>
                <a:lnTo>
                  <a:pt x="2295" y="1142"/>
                </a:lnTo>
                <a:lnTo>
                  <a:pt x="2299" y="1147"/>
                </a:lnTo>
                <a:lnTo>
                  <a:pt x="2300" y="1147"/>
                </a:lnTo>
                <a:lnTo>
                  <a:pt x="2301" y="1138"/>
                </a:lnTo>
                <a:lnTo>
                  <a:pt x="2301" y="1136"/>
                </a:lnTo>
                <a:lnTo>
                  <a:pt x="2301" y="1135"/>
                </a:lnTo>
                <a:lnTo>
                  <a:pt x="2301" y="1134"/>
                </a:lnTo>
                <a:lnTo>
                  <a:pt x="2300" y="1133"/>
                </a:lnTo>
                <a:lnTo>
                  <a:pt x="2300" y="1132"/>
                </a:lnTo>
                <a:lnTo>
                  <a:pt x="2299" y="1130"/>
                </a:lnTo>
                <a:lnTo>
                  <a:pt x="2299" y="1129"/>
                </a:lnTo>
                <a:lnTo>
                  <a:pt x="2299" y="1127"/>
                </a:lnTo>
                <a:lnTo>
                  <a:pt x="2297" y="1125"/>
                </a:lnTo>
                <a:lnTo>
                  <a:pt x="2296" y="1122"/>
                </a:lnTo>
                <a:lnTo>
                  <a:pt x="2293" y="1113"/>
                </a:lnTo>
                <a:lnTo>
                  <a:pt x="2292" y="1112"/>
                </a:lnTo>
                <a:lnTo>
                  <a:pt x="2292" y="1110"/>
                </a:lnTo>
                <a:lnTo>
                  <a:pt x="2292" y="1109"/>
                </a:lnTo>
                <a:lnTo>
                  <a:pt x="2292" y="1108"/>
                </a:lnTo>
                <a:lnTo>
                  <a:pt x="2292" y="1107"/>
                </a:lnTo>
                <a:lnTo>
                  <a:pt x="2292" y="1106"/>
                </a:lnTo>
                <a:lnTo>
                  <a:pt x="2291" y="1105"/>
                </a:lnTo>
                <a:lnTo>
                  <a:pt x="2291" y="1104"/>
                </a:lnTo>
                <a:lnTo>
                  <a:pt x="2291" y="1101"/>
                </a:lnTo>
                <a:lnTo>
                  <a:pt x="2291" y="1097"/>
                </a:lnTo>
                <a:lnTo>
                  <a:pt x="2307" y="1098"/>
                </a:lnTo>
                <a:lnTo>
                  <a:pt x="2307" y="1091"/>
                </a:lnTo>
                <a:lnTo>
                  <a:pt x="2307" y="1079"/>
                </a:lnTo>
                <a:lnTo>
                  <a:pt x="2327" y="1081"/>
                </a:lnTo>
                <a:lnTo>
                  <a:pt x="2328" y="1077"/>
                </a:lnTo>
                <a:lnTo>
                  <a:pt x="2335" y="1077"/>
                </a:lnTo>
                <a:lnTo>
                  <a:pt x="2347" y="1077"/>
                </a:lnTo>
                <a:lnTo>
                  <a:pt x="2355" y="1079"/>
                </a:lnTo>
                <a:lnTo>
                  <a:pt x="2355" y="1080"/>
                </a:lnTo>
                <a:lnTo>
                  <a:pt x="2355" y="1082"/>
                </a:lnTo>
                <a:lnTo>
                  <a:pt x="2355" y="1083"/>
                </a:lnTo>
                <a:lnTo>
                  <a:pt x="2355" y="1084"/>
                </a:lnTo>
                <a:lnTo>
                  <a:pt x="2355" y="1085"/>
                </a:lnTo>
                <a:lnTo>
                  <a:pt x="2355" y="1089"/>
                </a:lnTo>
                <a:lnTo>
                  <a:pt x="2355" y="1092"/>
                </a:lnTo>
                <a:lnTo>
                  <a:pt x="2354" y="1096"/>
                </a:lnTo>
                <a:lnTo>
                  <a:pt x="2353" y="1096"/>
                </a:lnTo>
                <a:lnTo>
                  <a:pt x="2347" y="1096"/>
                </a:lnTo>
                <a:lnTo>
                  <a:pt x="2343" y="1096"/>
                </a:lnTo>
                <a:lnTo>
                  <a:pt x="2343" y="1101"/>
                </a:lnTo>
                <a:lnTo>
                  <a:pt x="2327" y="1102"/>
                </a:lnTo>
                <a:lnTo>
                  <a:pt x="2327" y="1106"/>
                </a:lnTo>
                <a:lnTo>
                  <a:pt x="2326" y="1110"/>
                </a:lnTo>
                <a:lnTo>
                  <a:pt x="2326" y="1114"/>
                </a:lnTo>
                <a:lnTo>
                  <a:pt x="2325" y="1119"/>
                </a:lnTo>
                <a:lnTo>
                  <a:pt x="2325" y="1127"/>
                </a:lnTo>
                <a:lnTo>
                  <a:pt x="2322" y="1127"/>
                </a:lnTo>
                <a:lnTo>
                  <a:pt x="2322" y="1142"/>
                </a:lnTo>
                <a:lnTo>
                  <a:pt x="2321" y="1159"/>
                </a:lnTo>
                <a:lnTo>
                  <a:pt x="2299" y="1159"/>
                </a:lnTo>
                <a:lnTo>
                  <a:pt x="2297" y="1159"/>
                </a:lnTo>
                <a:lnTo>
                  <a:pt x="2292" y="1159"/>
                </a:lnTo>
                <a:lnTo>
                  <a:pt x="2292" y="1160"/>
                </a:lnTo>
                <a:lnTo>
                  <a:pt x="2292" y="1161"/>
                </a:lnTo>
                <a:lnTo>
                  <a:pt x="2292" y="1163"/>
                </a:lnTo>
                <a:lnTo>
                  <a:pt x="2291" y="1163"/>
                </a:lnTo>
                <a:lnTo>
                  <a:pt x="2291" y="1165"/>
                </a:lnTo>
                <a:lnTo>
                  <a:pt x="2291" y="1168"/>
                </a:lnTo>
                <a:lnTo>
                  <a:pt x="2297" y="1168"/>
                </a:lnTo>
                <a:lnTo>
                  <a:pt x="2296" y="1173"/>
                </a:lnTo>
                <a:lnTo>
                  <a:pt x="2296" y="1175"/>
                </a:lnTo>
                <a:lnTo>
                  <a:pt x="2296" y="1180"/>
                </a:lnTo>
                <a:lnTo>
                  <a:pt x="2296" y="1182"/>
                </a:lnTo>
                <a:lnTo>
                  <a:pt x="2297" y="1182"/>
                </a:lnTo>
                <a:lnTo>
                  <a:pt x="2297" y="1183"/>
                </a:lnTo>
                <a:lnTo>
                  <a:pt x="2297" y="1184"/>
                </a:lnTo>
                <a:lnTo>
                  <a:pt x="2296" y="1184"/>
                </a:lnTo>
                <a:lnTo>
                  <a:pt x="2297" y="1184"/>
                </a:lnTo>
                <a:lnTo>
                  <a:pt x="2309" y="1182"/>
                </a:lnTo>
                <a:lnTo>
                  <a:pt x="2309" y="1183"/>
                </a:lnTo>
                <a:lnTo>
                  <a:pt x="2309" y="1192"/>
                </a:lnTo>
                <a:lnTo>
                  <a:pt x="2309" y="1203"/>
                </a:lnTo>
                <a:lnTo>
                  <a:pt x="2309" y="1206"/>
                </a:lnTo>
                <a:lnTo>
                  <a:pt x="2309" y="1208"/>
                </a:lnTo>
                <a:lnTo>
                  <a:pt x="2309" y="1209"/>
                </a:lnTo>
                <a:lnTo>
                  <a:pt x="2309" y="1215"/>
                </a:lnTo>
                <a:lnTo>
                  <a:pt x="2308" y="1216"/>
                </a:lnTo>
                <a:lnTo>
                  <a:pt x="2304" y="1215"/>
                </a:lnTo>
                <a:lnTo>
                  <a:pt x="2299" y="1215"/>
                </a:lnTo>
                <a:lnTo>
                  <a:pt x="2295" y="1215"/>
                </a:lnTo>
                <a:lnTo>
                  <a:pt x="2295" y="1216"/>
                </a:lnTo>
                <a:lnTo>
                  <a:pt x="2292" y="1218"/>
                </a:lnTo>
                <a:lnTo>
                  <a:pt x="2291" y="1219"/>
                </a:lnTo>
                <a:lnTo>
                  <a:pt x="2290" y="1219"/>
                </a:lnTo>
                <a:lnTo>
                  <a:pt x="2290" y="1218"/>
                </a:lnTo>
                <a:lnTo>
                  <a:pt x="2287" y="1216"/>
                </a:lnTo>
                <a:lnTo>
                  <a:pt x="2286" y="1215"/>
                </a:lnTo>
                <a:lnTo>
                  <a:pt x="2286" y="1214"/>
                </a:lnTo>
                <a:lnTo>
                  <a:pt x="2283" y="1210"/>
                </a:lnTo>
                <a:lnTo>
                  <a:pt x="2278" y="1214"/>
                </a:lnTo>
                <a:lnTo>
                  <a:pt x="2277" y="1211"/>
                </a:lnTo>
                <a:lnTo>
                  <a:pt x="2276" y="1210"/>
                </a:lnTo>
                <a:lnTo>
                  <a:pt x="2275" y="1209"/>
                </a:lnTo>
                <a:lnTo>
                  <a:pt x="2279" y="1206"/>
                </a:lnTo>
                <a:lnTo>
                  <a:pt x="2278" y="1205"/>
                </a:lnTo>
                <a:lnTo>
                  <a:pt x="2277" y="1203"/>
                </a:lnTo>
                <a:lnTo>
                  <a:pt x="2276" y="1203"/>
                </a:lnTo>
                <a:lnTo>
                  <a:pt x="2276" y="1202"/>
                </a:lnTo>
                <a:lnTo>
                  <a:pt x="2275" y="1202"/>
                </a:lnTo>
                <a:lnTo>
                  <a:pt x="2273" y="1205"/>
                </a:lnTo>
                <a:lnTo>
                  <a:pt x="2271" y="1210"/>
                </a:lnTo>
                <a:lnTo>
                  <a:pt x="2270" y="1209"/>
                </a:lnTo>
                <a:lnTo>
                  <a:pt x="2270" y="1210"/>
                </a:lnTo>
                <a:lnTo>
                  <a:pt x="2268" y="1211"/>
                </a:lnTo>
                <a:lnTo>
                  <a:pt x="2265" y="1215"/>
                </a:lnTo>
                <a:lnTo>
                  <a:pt x="2262" y="1216"/>
                </a:lnTo>
                <a:lnTo>
                  <a:pt x="2259" y="1216"/>
                </a:lnTo>
                <a:lnTo>
                  <a:pt x="2260" y="1208"/>
                </a:lnTo>
                <a:lnTo>
                  <a:pt x="2263" y="1199"/>
                </a:lnTo>
                <a:lnTo>
                  <a:pt x="2263" y="1198"/>
                </a:lnTo>
                <a:lnTo>
                  <a:pt x="2265" y="1198"/>
                </a:lnTo>
                <a:lnTo>
                  <a:pt x="2270" y="1198"/>
                </a:lnTo>
                <a:lnTo>
                  <a:pt x="2270" y="1197"/>
                </a:lnTo>
                <a:lnTo>
                  <a:pt x="2270" y="1194"/>
                </a:lnTo>
                <a:lnTo>
                  <a:pt x="2270" y="1190"/>
                </a:lnTo>
                <a:lnTo>
                  <a:pt x="2265" y="1191"/>
                </a:lnTo>
                <a:lnTo>
                  <a:pt x="2263" y="1191"/>
                </a:lnTo>
                <a:lnTo>
                  <a:pt x="2263" y="1197"/>
                </a:lnTo>
                <a:lnTo>
                  <a:pt x="2263" y="1198"/>
                </a:lnTo>
                <a:lnTo>
                  <a:pt x="2261" y="1198"/>
                </a:lnTo>
                <a:lnTo>
                  <a:pt x="2261" y="1197"/>
                </a:lnTo>
                <a:lnTo>
                  <a:pt x="2261" y="1192"/>
                </a:lnTo>
                <a:lnTo>
                  <a:pt x="2261" y="1191"/>
                </a:lnTo>
                <a:lnTo>
                  <a:pt x="2260" y="1191"/>
                </a:lnTo>
                <a:lnTo>
                  <a:pt x="2259" y="1191"/>
                </a:lnTo>
                <a:lnTo>
                  <a:pt x="2259" y="1192"/>
                </a:lnTo>
                <a:lnTo>
                  <a:pt x="2259" y="1197"/>
                </a:lnTo>
                <a:lnTo>
                  <a:pt x="2259" y="1198"/>
                </a:lnTo>
                <a:lnTo>
                  <a:pt x="2258" y="1198"/>
                </a:lnTo>
                <a:lnTo>
                  <a:pt x="2257" y="1198"/>
                </a:lnTo>
                <a:lnTo>
                  <a:pt x="2257" y="1195"/>
                </a:lnTo>
                <a:lnTo>
                  <a:pt x="2257" y="1192"/>
                </a:lnTo>
                <a:lnTo>
                  <a:pt x="2257" y="1191"/>
                </a:lnTo>
                <a:lnTo>
                  <a:pt x="2253" y="1191"/>
                </a:lnTo>
                <a:lnTo>
                  <a:pt x="2253" y="1195"/>
                </a:lnTo>
                <a:lnTo>
                  <a:pt x="2253" y="1198"/>
                </a:lnTo>
                <a:lnTo>
                  <a:pt x="2249" y="1198"/>
                </a:lnTo>
                <a:lnTo>
                  <a:pt x="2249" y="1199"/>
                </a:lnTo>
                <a:lnTo>
                  <a:pt x="2249" y="1202"/>
                </a:lnTo>
                <a:lnTo>
                  <a:pt x="2249" y="1205"/>
                </a:lnTo>
                <a:lnTo>
                  <a:pt x="2249" y="1208"/>
                </a:lnTo>
                <a:lnTo>
                  <a:pt x="2249" y="1214"/>
                </a:lnTo>
                <a:lnTo>
                  <a:pt x="2249" y="1216"/>
                </a:lnTo>
                <a:lnTo>
                  <a:pt x="2248" y="1216"/>
                </a:lnTo>
                <a:lnTo>
                  <a:pt x="2244" y="1216"/>
                </a:lnTo>
                <a:lnTo>
                  <a:pt x="2243" y="1216"/>
                </a:lnTo>
                <a:lnTo>
                  <a:pt x="2237" y="1216"/>
                </a:lnTo>
                <a:lnTo>
                  <a:pt x="2233" y="1216"/>
                </a:lnTo>
                <a:lnTo>
                  <a:pt x="2231" y="1216"/>
                </a:lnTo>
                <a:lnTo>
                  <a:pt x="2228" y="1216"/>
                </a:lnTo>
                <a:lnTo>
                  <a:pt x="2224" y="1216"/>
                </a:lnTo>
                <a:lnTo>
                  <a:pt x="2224" y="1222"/>
                </a:lnTo>
                <a:lnTo>
                  <a:pt x="2224" y="1225"/>
                </a:lnTo>
                <a:lnTo>
                  <a:pt x="2224" y="1231"/>
                </a:lnTo>
                <a:lnTo>
                  <a:pt x="2224" y="1234"/>
                </a:lnTo>
                <a:lnTo>
                  <a:pt x="2223" y="1234"/>
                </a:lnTo>
                <a:lnTo>
                  <a:pt x="2214" y="1233"/>
                </a:lnTo>
                <a:lnTo>
                  <a:pt x="2200" y="1233"/>
                </a:lnTo>
                <a:lnTo>
                  <a:pt x="2199" y="1233"/>
                </a:lnTo>
                <a:lnTo>
                  <a:pt x="2198" y="1233"/>
                </a:lnTo>
                <a:lnTo>
                  <a:pt x="2193" y="1233"/>
                </a:lnTo>
                <a:lnTo>
                  <a:pt x="2189" y="1233"/>
                </a:lnTo>
                <a:lnTo>
                  <a:pt x="2186" y="1233"/>
                </a:lnTo>
                <a:lnTo>
                  <a:pt x="2185" y="1233"/>
                </a:lnTo>
                <a:lnTo>
                  <a:pt x="2184" y="1229"/>
                </a:lnTo>
                <a:lnTo>
                  <a:pt x="2183" y="1226"/>
                </a:lnTo>
                <a:lnTo>
                  <a:pt x="2182" y="1224"/>
                </a:lnTo>
                <a:lnTo>
                  <a:pt x="2181" y="1220"/>
                </a:lnTo>
                <a:lnTo>
                  <a:pt x="2175" y="1222"/>
                </a:lnTo>
                <a:lnTo>
                  <a:pt x="2176" y="1227"/>
                </a:lnTo>
                <a:lnTo>
                  <a:pt x="2177" y="1229"/>
                </a:lnTo>
                <a:lnTo>
                  <a:pt x="2178" y="1233"/>
                </a:lnTo>
                <a:lnTo>
                  <a:pt x="2177" y="1235"/>
                </a:lnTo>
                <a:lnTo>
                  <a:pt x="2176" y="1241"/>
                </a:lnTo>
                <a:lnTo>
                  <a:pt x="2176" y="1243"/>
                </a:lnTo>
                <a:lnTo>
                  <a:pt x="2175" y="1245"/>
                </a:lnTo>
                <a:lnTo>
                  <a:pt x="2175" y="1247"/>
                </a:lnTo>
                <a:lnTo>
                  <a:pt x="2174" y="1253"/>
                </a:lnTo>
                <a:lnTo>
                  <a:pt x="2174" y="1258"/>
                </a:lnTo>
                <a:lnTo>
                  <a:pt x="2174" y="1262"/>
                </a:lnTo>
                <a:lnTo>
                  <a:pt x="2161" y="1262"/>
                </a:lnTo>
                <a:lnTo>
                  <a:pt x="2159" y="1262"/>
                </a:lnTo>
                <a:lnTo>
                  <a:pt x="2149" y="1262"/>
                </a:lnTo>
                <a:lnTo>
                  <a:pt x="2147" y="1262"/>
                </a:lnTo>
                <a:lnTo>
                  <a:pt x="2147" y="1264"/>
                </a:lnTo>
                <a:lnTo>
                  <a:pt x="2147" y="1265"/>
                </a:lnTo>
                <a:lnTo>
                  <a:pt x="2146" y="1267"/>
                </a:lnTo>
                <a:lnTo>
                  <a:pt x="2144" y="1267"/>
                </a:lnTo>
                <a:lnTo>
                  <a:pt x="2146" y="1268"/>
                </a:lnTo>
                <a:lnTo>
                  <a:pt x="2144" y="1268"/>
                </a:lnTo>
                <a:lnTo>
                  <a:pt x="2143" y="1268"/>
                </a:lnTo>
                <a:lnTo>
                  <a:pt x="2142" y="1268"/>
                </a:lnTo>
                <a:lnTo>
                  <a:pt x="2142" y="1269"/>
                </a:lnTo>
                <a:lnTo>
                  <a:pt x="2141" y="1269"/>
                </a:lnTo>
                <a:lnTo>
                  <a:pt x="2141" y="1270"/>
                </a:lnTo>
                <a:lnTo>
                  <a:pt x="2140" y="1270"/>
                </a:lnTo>
                <a:lnTo>
                  <a:pt x="2140" y="1271"/>
                </a:lnTo>
                <a:lnTo>
                  <a:pt x="2140" y="1274"/>
                </a:lnTo>
                <a:lnTo>
                  <a:pt x="2140" y="1276"/>
                </a:lnTo>
                <a:lnTo>
                  <a:pt x="2140" y="1277"/>
                </a:lnTo>
                <a:lnTo>
                  <a:pt x="2139" y="1278"/>
                </a:lnTo>
                <a:lnTo>
                  <a:pt x="2139" y="1279"/>
                </a:lnTo>
                <a:lnTo>
                  <a:pt x="2139" y="1281"/>
                </a:lnTo>
                <a:lnTo>
                  <a:pt x="2138" y="1283"/>
                </a:lnTo>
                <a:lnTo>
                  <a:pt x="2138" y="1284"/>
                </a:lnTo>
                <a:lnTo>
                  <a:pt x="2138" y="1285"/>
                </a:lnTo>
                <a:lnTo>
                  <a:pt x="2138" y="1286"/>
                </a:lnTo>
                <a:lnTo>
                  <a:pt x="2138" y="1287"/>
                </a:lnTo>
                <a:lnTo>
                  <a:pt x="2136" y="1287"/>
                </a:lnTo>
                <a:lnTo>
                  <a:pt x="2136" y="1288"/>
                </a:lnTo>
                <a:lnTo>
                  <a:pt x="2136" y="1290"/>
                </a:lnTo>
                <a:lnTo>
                  <a:pt x="2136" y="1291"/>
                </a:lnTo>
                <a:lnTo>
                  <a:pt x="2136" y="1292"/>
                </a:lnTo>
                <a:lnTo>
                  <a:pt x="2136" y="1293"/>
                </a:lnTo>
                <a:lnTo>
                  <a:pt x="2136" y="1294"/>
                </a:lnTo>
                <a:lnTo>
                  <a:pt x="2136" y="1295"/>
                </a:lnTo>
                <a:lnTo>
                  <a:pt x="2135" y="1296"/>
                </a:lnTo>
                <a:lnTo>
                  <a:pt x="2135" y="1298"/>
                </a:lnTo>
                <a:lnTo>
                  <a:pt x="2136" y="1298"/>
                </a:lnTo>
                <a:lnTo>
                  <a:pt x="2136" y="1299"/>
                </a:lnTo>
                <a:lnTo>
                  <a:pt x="2138" y="1300"/>
                </a:lnTo>
                <a:lnTo>
                  <a:pt x="2138" y="1301"/>
                </a:lnTo>
                <a:lnTo>
                  <a:pt x="2139" y="1301"/>
                </a:lnTo>
                <a:lnTo>
                  <a:pt x="2140" y="1301"/>
                </a:lnTo>
                <a:lnTo>
                  <a:pt x="2140" y="1302"/>
                </a:lnTo>
                <a:lnTo>
                  <a:pt x="2141" y="1303"/>
                </a:lnTo>
                <a:lnTo>
                  <a:pt x="2141" y="1304"/>
                </a:lnTo>
                <a:lnTo>
                  <a:pt x="2141" y="1306"/>
                </a:lnTo>
                <a:lnTo>
                  <a:pt x="2141" y="1307"/>
                </a:lnTo>
                <a:lnTo>
                  <a:pt x="2142" y="1307"/>
                </a:lnTo>
                <a:lnTo>
                  <a:pt x="2142" y="1308"/>
                </a:lnTo>
                <a:lnTo>
                  <a:pt x="2142" y="1309"/>
                </a:lnTo>
                <a:lnTo>
                  <a:pt x="2142" y="1310"/>
                </a:lnTo>
                <a:lnTo>
                  <a:pt x="2143" y="1310"/>
                </a:lnTo>
                <a:lnTo>
                  <a:pt x="2143" y="1311"/>
                </a:lnTo>
                <a:lnTo>
                  <a:pt x="2143" y="1312"/>
                </a:lnTo>
                <a:lnTo>
                  <a:pt x="2144" y="1313"/>
                </a:lnTo>
                <a:lnTo>
                  <a:pt x="2144" y="1315"/>
                </a:lnTo>
                <a:lnTo>
                  <a:pt x="2146" y="1315"/>
                </a:lnTo>
                <a:lnTo>
                  <a:pt x="2146" y="1316"/>
                </a:lnTo>
                <a:lnTo>
                  <a:pt x="2147" y="1317"/>
                </a:lnTo>
                <a:lnTo>
                  <a:pt x="2148" y="1317"/>
                </a:lnTo>
                <a:lnTo>
                  <a:pt x="2148" y="1318"/>
                </a:lnTo>
                <a:lnTo>
                  <a:pt x="2149" y="1319"/>
                </a:lnTo>
                <a:lnTo>
                  <a:pt x="2149" y="1320"/>
                </a:lnTo>
                <a:lnTo>
                  <a:pt x="2150" y="1320"/>
                </a:lnTo>
                <a:lnTo>
                  <a:pt x="2150" y="1321"/>
                </a:lnTo>
                <a:lnTo>
                  <a:pt x="2151" y="1321"/>
                </a:lnTo>
                <a:lnTo>
                  <a:pt x="2151" y="1320"/>
                </a:lnTo>
                <a:lnTo>
                  <a:pt x="2152" y="1320"/>
                </a:lnTo>
                <a:lnTo>
                  <a:pt x="2153" y="1320"/>
                </a:lnTo>
                <a:lnTo>
                  <a:pt x="2155" y="1320"/>
                </a:lnTo>
                <a:lnTo>
                  <a:pt x="2155" y="1321"/>
                </a:lnTo>
                <a:lnTo>
                  <a:pt x="2155" y="1323"/>
                </a:lnTo>
                <a:lnTo>
                  <a:pt x="2155" y="1324"/>
                </a:lnTo>
                <a:lnTo>
                  <a:pt x="2155" y="1325"/>
                </a:lnTo>
                <a:lnTo>
                  <a:pt x="2155" y="1326"/>
                </a:lnTo>
                <a:lnTo>
                  <a:pt x="2156" y="1327"/>
                </a:lnTo>
                <a:lnTo>
                  <a:pt x="2156" y="1328"/>
                </a:lnTo>
                <a:lnTo>
                  <a:pt x="2156" y="1329"/>
                </a:lnTo>
                <a:lnTo>
                  <a:pt x="2156" y="1330"/>
                </a:lnTo>
                <a:lnTo>
                  <a:pt x="2157" y="1332"/>
                </a:lnTo>
                <a:lnTo>
                  <a:pt x="2157" y="1333"/>
                </a:lnTo>
                <a:lnTo>
                  <a:pt x="2157" y="1334"/>
                </a:lnTo>
                <a:lnTo>
                  <a:pt x="2157" y="1335"/>
                </a:lnTo>
                <a:lnTo>
                  <a:pt x="2158" y="1336"/>
                </a:lnTo>
                <a:lnTo>
                  <a:pt x="2159" y="1336"/>
                </a:lnTo>
                <a:lnTo>
                  <a:pt x="2160" y="1336"/>
                </a:lnTo>
                <a:lnTo>
                  <a:pt x="2161" y="1336"/>
                </a:lnTo>
                <a:lnTo>
                  <a:pt x="2161" y="1337"/>
                </a:lnTo>
                <a:lnTo>
                  <a:pt x="2163" y="1337"/>
                </a:lnTo>
                <a:lnTo>
                  <a:pt x="2163" y="1338"/>
                </a:lnTo>
                <a:lnTo>
                  <a:pt x="2164" y="1340"/>
                </a:lnTo>
                <a:lnTo>
                  <a:pt x="2165" y="1341"/>
                </a:lnTo>
                <a:lnTo>
                  <a:pt x="2166" y="1342"/>
                </a:lnTo>
                <a:lnTo>
                  <a:pt x="2167" y="1344"/>
                </a:lnTo>
                <a:lnTo>
                  <a:pt x="2165" y="1343"/>
                </a:lnTo>
                <a:lnTo>
                  <a:pt x="2161" y="1344"/>
                </a:lnTo>
                <a:lnTo>
                  <a:pt x="2160" y="1344"/>
                </a:lnTo>
                <a:lnTo>
                  <a:pt x="2158" y="1345"/>
                </a:lnTo>
                <a:lnTo>
                  <a:pt x="2157" y="1345"/>
                </a:lnTo>
                <a:lnTo>
                  <a:pt x="2156" y="1345"/>
                </a:lnTo>
                <a:lnTo>
                  <a:pt x="2155" y="1346"/>
                </a:lnTo>
                <a:lnTo>
                  <a:pt x="2153" y="1346"/>
                </a:lnTo>
                <a:lnTo>
                  <a:pt x="2152" y="1346"/>
                </a:lnTo>
                <a:lnTo>
                  <a:pt x="2151" y="1346"/>
                </a:lnTo>
                <a:lnTo>
                  <a:pt x="2149" y="1346"/>
                </a:lnTo>
                <a:lnTo>
                  <a:pt x="2147" y="1346"/>
                </a:lnTo>
                <a:lnTo>
                  <a:pt x="2146" y="1346"/>
                </a:lnTo>
                <a:lnTo>
                  <a:pt x="2144" y="1346"/>
                </a:lnTo>
                <a:lnTo>
                  <a:pt x="2142" y="1346"/>
                </a:lnTo>
                <a:lnTo>
                  <a:pt x="2141" y="1346"/>
                </a:lnTo>
                <a:lnTo>
                  <a:pt x="2141" y="1342"/>
                </a:lnTo>
                <a:lnTo>
                  <a:pt x="2138" y="1342"/>
                </a:lnTo>
                <a:lnTo>
                  <a:pt x="2135" y="1342"/>
                </a:lnTo>
                <a:lnTo>
                  <a:pt x="2132" y="1342"/>
                </a:lnTo>
                <a:lnTo>
                  <a:pt x="2129" y="1342"/>
                </a:lnTo>
                <a:lnTo>
                  <a:pt x="2127" y="1342"/>
                </a:lnTo>
                <a:lnTo>
                  <a:pt x="2125" y="1342"/>
                </a:lnTo>
                <a:lnTo>
                  <a:pt x="2124" y="1342"/>
                </a:lnTo>
                <a:lnTo>
                  <a:pt x="2123" y="1341"/>
                </a:lnTo>
                <a:lnTo>
                  <a:pt x="2123" y="1344"/>
                </a:lnTo>
                <a:lnTo>
                  <a:pt x="2123" y="1347"/>
                </a:lnTo>
                <a:lnTo>
                  <a:pt x="2121" y="1346"/>
                </a:lnTo>
                <a:lnTo>
                  <a:pt x="2119" y="1345"/>
                </a:lnTo>
                <a:lnTo>
                  <a:pt x="2118" y="1344"/>
                </a:lnTo>
                <a:lnTo>
                  <a:pt x="2117" y="1344"/>
                </a:lnTo>
                <a:lnTo>
                  <a:pt x="2115" y="1345"/>
                </a:lnTo>
                <a:lnTo>
                  <a:pt x="2114" y="1345"/>
                </a:lnTo>
                <a:lnTo>
                  <a:pt x="2113" y="1345"/>
                </a:lnTo>
                <a:lnTo>
                  <a:pt x="2112" y="1344"/>
                </a:lnTo>
                <a:lnTo>
                  <a:pt x="2110" y="1344"/>
                </a:lnTo>
                <a:lnTo>
                  <a:pt x="2108" y="1342"/>
                </a:lnTo>
                <a:lnTo>
                  <a:pt x="2107" y="1341"/>
                </a:lnTo>
                <a:lnTo>
                  <a:pt x="2106" y="1341"/>
                </a:lnTo>
                <a:lnTo>
                  <a:pt x="2105" y="1341"/>
                </a:lnTo>
                <a:lnTo>
                  <a:pt x="2105" y="1342"/>
                </a:lnTo>
                <a:lnTo>
                  <a:pt x="2105" y="1343"/>
                </a:lnTo>
                <a:lnTo>
                  <a:pt x="2105" y="1345"/>
                </a:lnTo>
                <a:lnTo>
                  <a:pt x="2106" y="1345"/>
                </a:lnTo>
                <a:lnTo>
                  <a:pt x="2108" y="1345"/>
                </a:lnTo>
                <a:lnTo>
                  <a:pt x="2110" y="1345"/>
                </a:lnTo>
                <a:lnTo>
                  <a:pt x="2110" y="1347"/>
                </a:lnTo>
                <a:lnTo>
                  <a:pt x="2110" y="1349"/>
                </a:lnTo>
                <a:lnTo>
                  <a:pt x="2110" y="1352"/>
                </a:lnTo>
                <a:lnTo>
                  <a:pt x="2109" y="1351"/>
                </a:lnTo>
                <a:lnTo>
                  <a:pt x="2108" y="1351"/>
                </a:lnTo>
                <a:lnTo>
                  <a:pt x="2106" y="1351"/>
                </a:lnTo>
                <a:lnTo>
                  <a:pt x="2105" y="1351"/>
                </a:lnTo>
                <a:lnTo>
                  <a:pt x="2102" y="1351"/>
                </a:lnTo>
                <a:lnTo>
                  <a:pt x="2101" y="1351"/>
                </a:lnTo>
                <a:lnTo>
                  <a:pt x="2100" y="1351"/>
                </a:lnTo>
                <a:lnTo>
                  <a:pt x="2099" y="1351"/>
                </a:lnTo>
                <a:lnTo>
                  <a:pt x="2098" y="1351"/>
                </a:lnTo>
                <a:lnTo>
                  <a:pt x="2097" y="1351"/>
                </a:lnTo>
                <a:lnTo>
                  <a:pt x="2096" y="1351"/>
                </a:lnTo>
                <a:lnTo>
                  <a:pt x="2094" y="1351"/>
                </a:lnTo>
                <a:lnTo>
                  <a:pt x="2094" y="1355"/>
                </a:lnTo>
                <a:lnTo>
                  <a:pt x="2093" y="1367"/>
                </a:lnTo>
                <a:lnTo>
                  <a:pt x="2094" y="1367"/>
                </a:lnTo>
                <a:lnTo>
                  <a:pt x="2094" y="1369"/>
                </a:lnTo>
                <a:lnTo>
                  <a:pt x="2094" y="1371"/>
                </a:lnTo>
                <a:lnTo>
                  <a:pt x="2093" y="1371"/>
                </a:lnTo>
                <a:lnTo>
                  <a:pt x="2093" y="1374"/>
                </a:lnTo>
                <a:lnTo>
                  <a:pt x="2089" y="1374"/>
                </a:lnTo>
                <a:lnTo>
                  <a:pt x="2088" y="1376"/>
                </a:lnTo>
                <a:lnTo>
                  <a:pt x="2088" y="1377"/>
                </a:lnTo>
                <a:lnTo>
                  <a:pt x="2087" y="1379"/>
                </a:lnTo>
                <a:lnTo>
                  <a:pt x="2087" y="1382"/>
                </a:lnTo>
                <a:lnTo>
                  <a:pt x="2087" y="1384"/>
                </a:lnTo>
                <a:lnTo>
                  <a:pt x="2087" y="1386"/>
                </a:lnTo>
                <a:lnTo>
                  <a:pt x="2088" y="1388"/>
                </a:lnTo>
                <a:lnTo>
                  <a:pt x="2089" y="1389"/>
                </a:lnTo>
                <a:lnTo>
                  <a:pt x="2090" y="1389"/>
                </a:lnTo>
                <a:lnTo>
                  <a:pt x="2090" y="1391"/>
                </a:lnTo>
                <a:lnTo>
                  <a:pt x="2090" y="1394"/>
                </a:lnTo>
                <a:lnTo>
                  <a:pt x="2090" y="1397"/>
                </a:lnTo>
                <a:lnTo>
                  <a:pt x="2093" y="1400"/>
                </a:lnTo>
                <a:lnTo>
                  <a:pt x="2094" y="1400"/>
                </a:lnTo>
                <a:lnTo>
                  <a:pt x="2096" y="1402"/>
                </a:lnTo>
                <a:lnTo>
                  <a:pt x="2097" y="1402"/>
                </a:lnTo>
                <a:lnTo>
                  <a:pt x="2098" y="1403"/>
                </a:lnTo>
                <a:lnTo>
                  <a:pt x="2097" y="1403"/>
                </a:lnTo>
                <a:lnTo>
                  <a:pt x="2097" y="1404"/>
                </a:lnTo>
                <a:lnTo>
                  <a:pt x="2096" y="1408"/>
                </a:lnTo>
                <a:lnTo>
                  <a:pt x="2096" y="1409"/>
                </a:lnTo>
                <a:lnTo>
                  <a:pt x="2094" y="1412"/>
                </a:lnTo>
                <a:lnTo>
                  <a:pt x="2093" y="1413"/>
                </a:lnTo>
                <a:lnTo>
                  <a:pt x="2101" y="1417"/>
                </a:lnTo>
                <a:lnTo>
                  <a:pt x="2107" y="1420"/>
                </a:lnTo>
                <a:lnTo>
                  <a:pt x="2116" y="1425"/>
                </a:lnTo>
                <a:lnTo>
                  <a:pt x="2117" y="1473"/>
                </a:lnTo>
                <a:lnTo>
                  <a:pt x="2117" y="1475"/>
                </a:lnTo>
                <a:lnTo>
                  <a:pt x="2122" y="1471"/>
                </a:lnTo>
                <a:lnTo>
                  <a:pt x="2124" y="1471"/>
                </a:lnTo>
                <a:lnTo>
                  <a:pt x="2127" y="1472"/>
                </a:lnTo>
                <a:lnTo>
                  <a:pt x="2129" y="1472"/>
                </a:lnTo>
                <a:lnTo>
                  <a:pt x="2130" y="1472"/>
                </a:lnTo>
                <a:lnTo>
                  <a:pt x="2130" y="1470"/>
                </a:lnTo>
                <a:lnTo>
                  <a:pt x="2129" y="1467"/>
                </a:lnTo>
                <a:lnTo>
                  <a:pt x="2131" y="1468"/>
                </a:lnTo>
                <a:lnTo>
                  <a:pt x="2143" y="1460"/>
                </a:lnTo>
                <a:lnTo>
                  <a:pt x="2153" y="1465"/>
                </a:lnTo>
                <a:lnTo>
                  <a:pt x="2156" y="1467"/>
                </a:lnTo>
                <a:lnTo>
                  <a:pt x="2157" y="1467"/>
                </a:lnTo>
                <a:lnTo>
                  <a:pt x="2159" y="1468"/>
                </a:lnTo>
                <a:lnTo>
                  <a:pt x="2160" y="1469"/>
                </a:lnTo>
                <a:lnTo>
                  <a:pt x="2161" y="1469"/>
                </a:lnTo>
                <a:lnTo>
                  <a:pt x="2165" y="1469"/>
                </a:lnTo>
                <a:lnTo>
                  <a:pt x="2167" y="1469"/>
                </a:lnTo>
                <a:lnTo>
                  <a:pt x="2168" y="1469"/>
                </a:lnTo>
                <a:lnTo>
                  <a:pt x="2169" y="1469"/>
                </a:lnTo>
                <a:lnTo>
                  <a:pt x="2170" y="1469"/>
                </a:lnTo>
                <a:lnTo>
                  <a:pt x="2172" y="1469"/>
                </a:lnTo>
                <a:lnTo>
                  <a:pt x="2177" y="1469"/>
                </a:lnTo>
                <a:lnTo>
                  <a:pt x="2180" y="1469"/>
                </a:lnTo>
                <a:lnTo>
                  <a:pt x="2180" y="1473"/>
                </a:lnTo>
                <a:lnTo>
                  <a:pt x="2180" y="1477"/>
                </a:lnTo>
                <a:lnTo>
                  <a:pt x="2182" y="1477"/>
                </a:lnTo>
                <a:lnTo>
                  <a:pt x="2183" y="1477"/>
                </a:lnTo>
                <a:lnTo>
                  <a:pt x="2191" y="1478"/>
                </a:lnTo>
                <a:lnTo>
                  <a:pt x="2192" y="1478"/>
                </a:lnTo>
                <a:lnTo>
                  <a:pt x="2192" y="1479"/>
                </a:lnTo>
                <a:lnTo>
                  <a:pt x="2192" y="1480"/>
                </a:lnTo>
                <a:lnTo>
                  <a:pt x="2192" y="1481"/>
                </a:lnTo>
                <a:lnTo>
                  <a:pt x="2192" y="1484"/>
                </a:lnTo>
                <a:lnTo>
                  <a:pt x="2194" y="1484"/>
                </a:lnTo>
                <a:lnTo>
                  <a:pt x="2195" y="1482"/>
                </a:lnTo>
                <a:lnTo>
                  <a:pt x="2197" y="1482"/>
                </a:lnTo>
                <a:lnTo>
                  <a:pt x="2202" y="1481"/>
                </a:lnTo>
                <a:lnTo>
                  <a:pt x="2205" y="1480"/>
                </a:lnTo>
                <a:lnTo>
                  <a:pt x="2207" y="1480"/>
                </a:lnTo>
                <a:lnTo>
                  <a:pt x="2207" y="1470"/>
                </a:lnTo>
                <a:lnTo>
                  <a:pt x="2206" y="1470"/>
                </a:lnTo>
                <a:lnTo>
                  <a:pt x="2205" y="1470"/>
                </a:lnTo>
                <a:lnTo>
                  <a:pt x="2200" y="1470"/>
                </a:lnTo>
                <a:lnTo>
                  <a:pt x="2200" y="1468"/>
                </a:lnTo>
                <a:lnTo>
                  <a:pt x="2200" y="1465"/>
                </a:lnTo>
                <a:lnTo>
                  <a:pt x="2200" y="1463"/>
                </a:lnTo>
                <a:lnTo>
                  <a:pt x="2200" y="1462"/>
                </a:lnTo>
                <a:lnTo>
                  <a:pt x="2200" y="1459"/>
                </a:lnTo>
                <a:lnTo>
                  <a:pt x="2200" y="1455"/>
                </a:lnTo>
                <a:lnTo>
                  <a:pt x="2200" y="1451"/>
                </a:lnTo>
                <a:lnTo>
                  <a:pt x="2200" y="1447"/>
                </a:lnTo>
                <a:lnTo>
                  <a:pt x="2200" y="1446"/>
                </a:lnTo>
                <a:lnTo>
                  <a:pt x="2200" y="1445"/>
                </a:lnTo>
                <a:lnTo>
                  <a:pt x="2199" y="1445"/>
                </a:lnTo>
                <a:lnTo>
                  <a:pt x="2199" y="1444"/>
                </a:lnTo>
                <a:lnTo>
                  <a:pt x="2197" y="1444"/>
                </a:lnTo>
                <a:lnTo>
                  <a:pt x="2191" y="1444"/>
                </a:lnTo>
                <a:lnTo>
                  <a:pt x="2186" y="1444"/>
                </a:lnTo>
                <a:lnTo>
                  <a:pt x="2185" y="1441"/>
                </a:lnTo>
                <a:lnTo>
                  <a:pt x="2186" y="1438"/>
                </a:lnTo>
                <a:lnTo>
                  <a:pt x="2187" y="1439"/>
                </a:lnTo>
                <a:lnTo>
                  <a:pt x="2189" y="1439"/>
                </a:lnTo>
                <a:lnTo>
                  <a:pt x="2191" y="1439"/>
                </a:lnTo>
                <a:lnTo>
                  <a:pt x="2194" y="1439"/>
                </a:lnTo>
                <a:lnTo>
                  <a:pt x="2195" y="1439"/>
                </a:lnTo>
                <a:lnTo>
                  <a:pt x="2197" y="1439"/>
                </a:lnTo>
                <a:lnTo>
                  <a:pt x="2199" y="1439"/>
                </a:lnTo>
                <a:lnTo>
                  <a:pt x="2201" y="1439"/>
                </a:lnTo>
                <a:lnTo>
                  <a:pt x="2216" y="1439"/>
                </a:lnTo>
                <a:lnTo>
                  <a:pt x="2227" y="1441"/>
                </a:lnTo>
                <a:lnTo>
                  <a:pt x="2228" y="1441"/>
                </a:lnTo>
                <a:lnTo>
                  <a:pt x="2229" y="1441"/>
                </a:lnTo>
                <a:lnTo>
                  <a:pt x="2231" y="1441"/>
                </a:lnTo>
                <a:lnTo>
                  <a:pt x="2231" y="1453"/>
                </a:lnTo>
                <a:lnTo>
                  <a:pt x="2231" y="1454"/>
                </a:lnTo>
                <a:lnTo>
                  <a:pt x="2243" y="1461"/>
                </a:lnTo>
                <a:lnTo>
                  <a:pt x="2244" y="1460"/>
                </a:lnTo>
                <a:lnTo>
                  <a:pt x="2249" y="1459"/>
                </a:lnTo>
                <a:lnTo>
                  <a:pt x="2259" y="1456"/>
                </a:lnTo>
                <a:lnTo>
                  <a:pt x="2262" y="1455"/>
                </a:lnTo>
                <a:lnTo>
                  <a:pt x="2273" y="1459"/>
                </a:lnTo>
                <a:lnTo>
                  <a:pt x="2280" y="1456"/>
                </a:lnTo>
                <a:lnTo>
                  <a:pt x="2284" y="1456"/>
                </a:lnTo>
                <a:lnTo>
                  <a:pt x="2285" y="1456"/>
                </a:lnTo>
                <a:lnTo>
                  <a:pt x="2285" y="1458"/>
                </a:lnTo>
                <a:lnTo>
                  <a:pt x="2286" y="1460"/>
                </a:lnTo>
                <a:lnTo>
                  <a:pt x="2292" y="1459"/>
                </a:lnTo>
                <a:lnTo>
                  <a:pt x="2301" y="1456"/>
                </a:lnTo>
                <a:lnTo>
                  <a:pt x="2317" y="1453"/>
                </a:lnTo>
                <a:lnTo>
                  <a:pt x="2321" y="1453"/>
                </a:lnTo>
                <a:lnTo>
                  <a:pt x="2326" y="1452"/>
                </a:lnTo>
                <a:lnTo>
                  <a:pt x="2327" y="1452"/>
                </a:lnTo>
                <a:lnTo>
                  <a:pt x="2334" y="1451"/>
                </a:lnTo>
                <a:lnTo>
                  <a:pt x="2335" y="1451"/>
                </a:lnTo>
                <a:lnTo>
                  <a:pt x="2342" y="1451"/>
                </a:lnTo>
                <a:lnTo>
                  <a:pt x="2339" y="1444"/>
                </a:lnTo>
                <a:lnTo>
                  <a:pt x="2338" y="1442"/>
                </a:lnTo>
                <a:lnTo>
                  <a:pt x="2334" y="1433"/>
                </a:lnTo>
                <a:lnTo>
                  <a:pt x="2334" y="1431"/>
                </a:lnTo>
                <a:lnTo>
                  <a:pt x="2335" y="1427"/>
                </a:lnTo>
                <a:lnTo>
                  <a:pt x="2335" y="1423"/>
                </a:lnTo>
                <a:lnTo>
                  <a:pt x="2336" y="1418"/>
                </a:lnTo>
                <a:lnTo>
                  <a:pt x="2338" y="1418"/>
                </a:lnTo>
                <a:lnTo>
                  <a:pt x="2344" y="1418"/>
                </a:lnTo>
                <a:lnTo>
                  <a:pt x="2344" y="1417"/>
                </a:lnTo>
                <a:lnTo>
                  <a:pt x="2344" y="1411"/>
                </a:lnTo>
                <a:lnTo>
                  <a:pt x="2344" y="1399"/>
                </a:lnTo>
                <a:lnTo>
                  <a:pt x="2345" y="1396"/>
                </a:lnTo>
                <a:lnTo>
                  <a:pt x="2350" y="1394"/>
                </a:lnTo>
                <a:lnTo>
                  <a:pt x="2342" y="1394"/>
                </a:lnTo>
                <a:lnTo>
                  <a:pt x="2343" y="1393"/>
                </a:lnTo>
                <a:lnTo>
                  <a:pt x="2346" y="1392"/>
                </a:lnTo>
                <a:lnTo>
                  <a:pt x="2356" y="1386"/>
                </a:lnTo>
                <a:lnTo>
                  <a:pt x="2367" y="1382"/>
                </a:lnTo>
                <a:lnTo>
                  <a:pt x="2370" y="1379"/>
                </a:lnTo>
                <a:lnTo>
                  <a:pt x="2376" y="1376"/>
                </a:lnTo>
                <a:lnTo>
                  <a:pt x="2375" y="1383"/>
                </a:lnTo>
                <a:lnTo>
                  <a:pt x="2375" y="1385"/>
                </a:lnTo>
                <a:lnTo>
                  <a:pt x="2375" y="1387"/>
                </a:lnTo>
                <a:lnTo>
                  <a:pt x="2373" y="1388"/>
                </a:lnTo>
                <a:lnTo>
                  <a:pt x="2373" y="1389"/>
                </a:lnTo>
                <a:lnTo>
                  <a:pt x="2373" y="1391"/>
                </a:lnTo>
                <a:lnTo>
                  <a:pt x="2373" y="1392"/>
                </a:lnTo>
                <a:lnTo>
                  <a:pt x="2373" y="1393"/>
                </a:lnTo>
                <a:lnTo>
                  <a:pt x="2373" y="1395"/>
                </a:lnTo>
                <a:lnTo>
                  <a:pt x="2373" y="1416"/>
                </a:lnTo>
                <a:lnTo>
                  <a:pt x="2373" y="1419"/>
                </a:lnTo>
                <a:lnTo>
                  <a:pt x="2376" y="1419"/>
                </a:lnTo>
                <a:lnTo>
                  <a:pt x="2377" y="1419"/>
                </a:lnTo>
                <a:lnTo>
                  <a:pt x="2383" y="1419"/>
                </a:lnTo>
                <a:lnTo>
                  <a:pt x="2385" y="1419"/>
                </a:lnTo>
                <a:lnTo>
                  <a:pt x="2385" y="1420"/>
                </a:lnTo>
                <a:lnTo>
                  <a:pt x="2396" y="1420"/>
                </a:lnTo>
                <a:lnTo>
                  <a:pt x="2401" y="1420"/>
                </a:lnTo>
                <a:lnTo>
                  <a:pt x="2402" y="1420"/>
                </a:lnTo>
                <a:lnTo>
                  <a:pt x="2403" y="1421"/>
                </a:lnTo>
                <a:lnTo>
                  <a:pt x="2410" y="1425"/>
                </a:lnTo>
                <a:lnTo>
                  <a:pt x="2410" y="1426"/>
                </a:lnTo>
                <a:lnTo>
                  <a:pt x="2411" y="1426"/>
                </a:lnTo>
                <a:lnTo>
                  <a:pt x="2422" y="1435"/>
                </a:lnTo>
                <a:lnTo>
                  <a:pt x="2423" y="1436"/>
                </a:lnTo>
                <a:lnTo>
                  <a:pt x="2425" y="1435"/>
                </a:lnTo>
                <a:lnTo>
                  <a:pt x="2426" y="1435"/>
                </a:lnTo>
                <a:lnTo>
                  <a:pt x="2427" y="1435"/>
                </a:lnTo>
                <a:lnTo>
                  <a:pt x="2428" y="1435"/>
                </a:lnTo>
                <a:lnTo>
                  <a:pt x="2429" y="1435"/>
                </a:lnTo>
                <a:lnTo>
                  <a:pt x="2430" y="1435"/>
                </a:lnTo>
                <a:lnTo>
                  <a:pt x="2431" y="1435"/>
                </a:lnTo>
                <a:lnTo>
                  <a:pt x="2432" y="1435"/>
                </a:lnTo>
                <a:lnTo>
                  <a:pt x="2435" y="1435"/>
                </a:lnTo>
                <a:lnTo>
                  <a:pt x="2436" y="1435"/>
                </a:lnTo>
                <a:lnTo>
                  <a:pt x="2437" y="1436"/>
                </a:lnTo>
                <a:lnTo>
                  <a:pt x="2438" y="1436"/>
                </a:lnTo>
                <a:lnTo>
                  <a:pt x="2439" y="1436"/>
                </a:lnTo>
                <a:lnTo>
                  <a:pt x="2440" y="1436"/>
                </a:lnTo>
                <a:lnTo>
                  <a:pt x="2442" y="1437"/>
                </a:lnTo>
                <a:lnTo>
                  <a:pt x="2443" y="1437"/>
                </a:lnTo>
                <a:lnTo>
                  <a:pt x="2446" y="1435"/>
                </a:lnTo>
                <a:lnTo>
                  <a:pt x="2449" y="1433"/>
                </a:lnTo>
                <a:lnTo>
                  <a:pt x="2452" y="1428"/>
                </a:lnTo>
                <a:lnTo>
                  <a:pt x="2452" y="1422"/>
                </a:lnTo>
                <a:lnTo>
                  <a:pt x="2453" y="1412"/>
                </a:lnTo>
                <a:lnTo>
                  <a:pt x="2453" y="1405"/>
                </a:lnTo>
                <a:lnTo>
                  <a:pt x="2452" y="1400"/>
                </a:lnTo>
                <a:lnTo>
                  <a:pt x="2449" y="1396"/>
                </a:lnTo>
                <a:lnTo>
                  <a:pt x="2444" y="1387"/>
                </a:lnTo>
                <a:lnTo>
                  <a:pt x="2443" y="1384"/>
                </a:lnTo>
                <a:lnTo>
                  <a:pt x="2442" y="1382"/>
                </a:lnTo>
                <a:lnTo>
                  <a:pt x="2436" y="1370"/>
                </a:lnTo>
                <a:lnTo>
                  <a:pt x="2434" y="1363"/>
                </a:lnTo>
                <a:lnTo>
                  <a:pt x="2432" y="1361"/>
                </a:lnTo>
                <a:lnTo>
                  <a:pt x="2429" y="1342"/>
                </a:lnTo>
                <a:lnTo>
                  <a:pt x="2429" y="1341"/>
                </a:lnTo>
                <a:lnTo>
                  <a:pt x="2428" y="1330"/>
                </a:lnTo>
                <a:lnTo>
                  <a:pt x="2427" y="1327"/>
                </a:lnTo>
                <a:lnTo>
                  <a:pt x="2427" y="1325"/>
                </a:lnTo>
                <a:lnTo>
                  <a:pt x="2423" y="1303"/>
                </a:lnTo>
                <a:lnTo>
                  <a:pt x="2423" y="1299"/>
                </a:lnTo>
                <a:lnTo>
                  <a:pt x="2423" y="1298"/>
                </a:lnTo>
                <a:lnTo>
                  <a:pt x="2423" y="1296"/>
                </a:lnTo>
                <a:lnTo>
                  <a:pt x="2422" y="1295"/>
                </a:lnTo>
                <a:lnTo>
                  <a:pt x="2419" y="1266"/>
                </a:lnTo>
                <a:lnTo>
                  <a:pt x="2414" y="1253"/>
                </a:lnTo>
                <a:lnTo>
                  <a:pt x="2412" y="1248"/>
                </a:lnTo>
                <a:lnTo>
                  <a:pt x="2408" y="1234"/>
                </a:lnTo>
                <a:lnTo>
                  <a:pt x="2404" y="1226"/>
                </a:lnTo>
                <a:lnTo>
                  <a:pt x="2403" y="1220"/>
                </a:lnTo>
                <a:lnTo>
                  <a:pt x="2402" y="1217"/>
                </a:lnTo>
                <a:lnTo>
                  <a:pt x="2401" y="1217"/>
                </a:lnTo>
                <a:lnTo>
                  <a:pt x="2400" y="1214"/>
                </a:lnTo>
                <a:lnTo>
                  <a:pt x="2397" y="1203"/>
                </a:lnTo>
                <a:lnTo>
                  <a:pt x="2394" y="1198"/>
                </a:lnTo>
                <a:lnTo>
                  <a:pt x="2394" y="1197"/>
                </a:lnTo>
                <a:lnTo>
                  <a:pt x="2392" y="1191"/>
                </a:lnTo>
                <a:lnTo>
                  <a:pt x="2389" y="1189"/>
                </a:lnTo>
                <a:lnTo>
                  <a:pt x="2388" y="1188"/>
                </a:lnTo>
                <a:lnTo>
                  <a:pt x="2386" y="1185"/>
                </a:lnTo>
                <a:lnTo>
                  <a:pt x="2384" y="1182"/>
                </a:lnTo>
                <a:lnTo>
                  <a:pt x="2381" y="1180"/>
                </a:lnTo>
                <a:lnTo>
                  <a:pt x="2378" y="1174"/>
                </a:lnTo>
                <a:lnTo>
                  <a:pt x="2377" y="1167"/>
                </a:lnTo>
                <a:lnTo>
                  <a:pt x="2376" y="1161"/>
                </a:lnTo>
                <a:lnTo>
                  <a:pt x="2376" y="1160"/>
                </a:lnTo>
                <a:lnTo>
                  <a:pt x="2376" y="1157"/>
                </a:lnTo>
                <a:lnTo>
                  <a:pt x="2377" y="1157"/>
                </a:lnTo>
                <a:lnTo>
                  <a:pt x="2376" y="1157"/>
                </a:lnTo>
                <a:lnTo>
                  <a:pt x="2367" y="1157"/>
                </a:lnTo>
                <a:lnTo>
                  <a:pt x="2367" y="1160"/>
                </a:lnTo>
                <a:lnTo>
                  <a:pt x="2369" y="1173"/>
                </a:lnTo>
                <a:lnTo>
                  <a:pt x="2364" y="1177"/>
                </a:lnTo>
                <a:lnTo>
                  <a:pt x="2364" y="1178"/>
                </a:lnTo>
                <a:lnTo>
                  <a:pt x="2362" y="1176"/>
                </a:lnTo>
                <a:lnTo>
                  <a:pt x="2361" y="1166"/>
                </a:lnTo>
                <a:lnTo>
                  <a:pt x="2361" y="1164"/>
                </a:lnTo>
                <a:lnTo>
                  <a:pt x="2361" y="1161"/>
                </a:lnTo>
                <a:lnTo>
                  <a:pt x="2361" y="1160"/>
                </a:lnTo>
                <a:lnTo>
                  <a:pt x="2359" y="1157"/>
                </a:lnTo>
                <a:lnTo>
                  <a:pt x="2355" y="1123"/>
                </a:lnTo>
                <a:lnTo>
                  <a:pt x="2356" y="1123"/>
                </a:lnTo>
                <a:lnTo>
                  <a:pt x="2369" y="1124"/>
                </a:lnTo>
                <a:lnTo>
                  <a:pt x="2379" y="1125"/>
                </a:lnTo>
                <a:lnTo>
                  <a:pt x="2379" y="1119"/>
                </a:lnTo>
                <a:lnTo>
                  <a:pt x="2379" y="1117"/>
                </a:lnTo>
                <a:lnTo>
                  <a:pt x="2379" y="1115"/>
                </a:lnTo>
                <a:lnTo>
                  <a:pt x="2383" y="1115"/>
                </a:lnTo>
                <a:lnTo>
                  <a:pt x="2385" y="1115"/>
                </a:lnTo>
                <a:lnTo>
                  <a:pt x="2385" y="1113"/>
                </a:lnTo>
                <a:lnTo>
                  <a:pt x="2386" y="1110"/>
                </a:lnTo>
                <a:lnTo>
                  <a:pt x="2386" y="1107"/>
                </a:lnTo>
                <a:lnTo>
                  <a:pt x="2388" y="1084"/>
                </a:lnTo>
                <a:lnTo>
                  <a:pt x="2373" y="1083"/>
                </a:lnTo>
                <a:lnTo>
                  <a:pt x="2375" y="1072"/>
                </a:lnTo>
                <a:lnTo>
                  <a:pt x="2375" y="1063"/>
                </a:lnTo>
                <a:lnTo>
                  <a:pt x="2375" y="1058"/>
                </a:lnTo>
                <a:lnTo>
                  <a:pt x="2375" y="1053"/>
                </a:lnTo>
                <a:lnTo>
                  <a:pt x="2387" y="1053"/>
                </a:lnTo>
                <a:lnTo>
                  <a:pt x="2397" y="1054"/>
                </a:lnTo>
                <a:lnTo>
                  <a:pt x="2401" y="1054"/>
                </a:lnTo>
                <a:lnTo>
                  <a:pt x="2410" y="1054"/>
                </a:lnTo>
                <a:lnTo>
                  <a:pt x="2411" y="1038"/>
                </a:lnTo>
                <a:lnTo>
                  <a:pt x="2420" y="1038"/>
                </a:lnTo>
                <a:lnTo>
                  <a:pt x="2420" y="1023"/>
                </a:lnTo>
                <a:lnTo>
                  <a:pt x="2421" y="1015"/>
                </a:lnTo>
                <a:lnTo>
                  <a:pt x="2420" y="1014"/>
                </a:lnTo>
                <a:lnTo>
                  <a:pt x="2421" y="1011"/>
                </a:lnTo>
                <a:lnTo>
                  <a:pt x="2421" y="1009"/>
                </a:lnTo>
                <a:lnTo>
                  <a:pt x="2421" y="999"/>
                </a:lnTo>
                <a:lnTo>
                  <a:pt x="2421" y="992"/>
                </a:lnTo>
                <a:lnTo>
                  <a:pt x="2422" y="992"/>
                </a:lnTo>
                <a:lnTo>
                  <a:pt x="2422" y="1004"/>
                </a:lnTo>
                <a:lnTo>
                  <a:pt x="2422" y="1007"/>
                </a:lnTo>
                <a:lnTo>
                  <a:pt x="2437" y="1013"/>
                </a:lnTo>
                <a:lnTo>
                  <a:pt x="2439" y="1009"/>
                </a:lnTo>
                <a:lnTo>
                  <a:pt x="2443" y="1001"/>
                </a:lnTo>
                <a:lnTo>
                  <a:pt x="2443" y="998"/>
                </a:lnTo>
                <a:lnTo>
                  <a:pt x="2443" y="997"/>
                </a:lnTo>
                <a:lnTo>
                  <a:pt x="2443" y="996"/>
                </a:lnTo>
                <a:lnTo>
                  <a:pt x="2443" y="995"/>
                </a:lnTo>
                <a:lnTo>
                  <a:pt x="2440" y="986"/>
                </a:lnTo>
                <a:lnTo>
                  <a:pt x="2439" y="984"/>
                </a:lnTo>
                <a:lnTo>
                  <a:pt x="2442" y="983"/>
                </a:lnTo>
                <a:lnTo>
                  <a:pt x="2442" y="984"/>
                </a:lnTo>
                <a:lnTo>
                  <a:pt x="2442" y="986"/>
                </a:lnTo>
                <a:lnTo>
                  <a:pt x="2442" y="987"/>
                </a:lnTo>
                <a:lnTo>
                  <a:pt x="2444" y="995"/>
                </a:lnTo>
                <a:lnTo>
                  <a:pt x="2445" y="996"/>
                </a:lnTo>
                <a:lnTo>
                  <a:pt x="2445" y="997"/>
                </a:lnTo>
                <a:lnTo>
                  <a:pt x="2445" y="998"/>
                </a:lnTo>
                <a:lnTo>
                  <a:pt x="2447" y="998"/>
                </a:lnTo>
                <a:lnTo>
                  <a:pt x="2451" y="998"/>
                </a:lnTo>
                <a:lnTo>
                  <a:pt x="2451" y="1005"/>
                </a:lnTo>
                <a:lnTo>
                  <a:pt x="2449" y="1006"/>
                </a:lnTo>
                <a:lnTo>
                  <a:pt x="2451" y="1006"/>
                </a:lnTo>
                <a:lnTo>
                  <a:pt x="2465" y="1007"/>
                </a:lnTo>
                <a:lnTo>
                  <a:pt x="2483" y="1007"/>
                </a:lnTo>
                <a:lnTo>
                  <a:pt x="2485" y="1007"/>
                </a:lnTo>
                <a:lnTo>
                  <a:pt x="2486" y="1013"/>
                </a:lnTo>
                <a:lnTo>
                  <a:pt x="2504" y="1013"/>
                </a:lnTo>
                <a:lnTo>
                  <a:pt x="2505" y="1045"/>
                </a:lnTo>
                <a:lnTo>
                  <a:pt x="2504" y="1046"/>
                </a:lnTo>
                <a:lnTo>
                  <a:pt x="2503" y="1049"/>
                </a:lnTo>
                <a:lnTo>
                  <a:pt x="2503" y="1050"/>
                </a:lnTo>
                <a:lnTo>
                  <a:pt x="2504" y="1054"/>
                </a:lnTo>
                <a:lnTo>
                  <a:pt x="2506" y="1055"/>
                </a:lnTo>
                <a:lnTo>
                  <a:pt x="2508" y="1054"/>
                </a:lnTo>
                <a:lnTo>
                  <a:pt x="2510" y="1054"/>
                </a:lnTo>
                <a:lnTo>
                  <a:pt x="2515" y="1056"/>
                </a:lnTo>
                <a:lnTo>
                  <a:pt x="2515" y="1058"/>
                </a:lnTo>
                <a:lnTo>
                  <a:pt x="2513" y="1060"/>
                </a:lnTo>
                <a:lnTo>
                  <a:pt x="2511" y="1063"/>
                </a:lnTo>
                <a:lnTo>
                  <a:pt x="2510" y="1064"/>
                </a:lnTo>
                <a:lnTo>
                  <a:pt x="2507" y="1065"/>
                </a:lnTo>
                <a:lnTo>
                  <a:pt x="2505" y="1066"/>
                </a:lnTo>
                <a:lnTo>
                  <a:pt x="2499" y="1067"/>
                </a:lnTo>
                <a:lnTo>
                  <a:pt x="2496" y="1067"/>
                </a:lnTo>
                <a:lnTo>
                  <a:pt x="2495" y="1070"/>
                </a:lnTo>
                <a:lnTo>
                  <a:pt x="2495" y="1074"/>
                </a:lnTo>
                <a:lnTo>
                  <a:pt x="2494" y="1076"/>
                </a:lnTo>
                <a:lnTo>
                  <a:pt x="2493" y="1081"/>
                </a:lnTo>
                <a:lnTo>
                  <a:pt x="2494" y="1083"/>
                </a:lnTo>
                <a:lnTo>
                  <a:pt x="2499" y="1088"/>
                </a:lnTo>
                <a:lnTo>
                  <a:pt x="2502" y="1090"/>
                </a:lnTo>
                <a:lnTo>
                  <a:pt x="2502" y="1092"/>
                </a:lnTo>
                <a:lnTo>
                  <a:pt x="2499" y="1097"/>
                </a:lnTo>
                <a:lnTo>
                  <a:pt x="2498" y="1097"/>
                </a:lnTo>
                <a:lnTo>
                  <a:pt x="2497" y="1099"/>
                </a:lnTo>
                <a:lnTo>
                  <a:pt x="2495" y="1101"/>
                </a:lnTo>
                <a:lnTo>
                  <a:pt x="2494" y="1106"/>
                </a:lnTo>
                <a:lnTo>
                  <a:pt x="2491" y="1110"/>
                </a:lnTo>
                <a:lnTo>
                  <a:pt x="2489" y="1112"/>
                </a:lnTo>
                <a:lnTo>
                  <a:pt x="2486" y="1109"/>
                </a:lnTo>
                <a:lnTo>
                  <a:pt x="2481" y="1105"/>
                </a:lnTo>
                <a:lnTo>
                  <a:pt x="2476" y="1099"/>
                </a:lnTo>
                <a:lnTo>
                  <a:pt x="2471" y="1099"/>
                </a:lnTo>
                <a:lnTo>
                  <a:pt x="2469" y="1101"/>
                </a:lnTo>
                <a:lnTo>
                  <a:pt x="2466" y="1105"/>
                </a:lnTo>
                <a:lnTo>
                  <a:pt x="2465" y="1112"/>
                </a:lnTo>
                <a:lnTo>
                  <a:pt x="2463" y="1117"/>
                </a:lnTo>
                <a:lnTo>
                  <a:pt x="2462" y="1122"/>
                </a:lnTo>
                <a:lnTo>
                  <a:pt x="2462" y="1127"/>
                </a:lnTo>
                <a:lnTo>
                  <a:pt x="2463" y="1131"/>
                </a:lnTo>
                <a:lnTo>
                  <a:pt x="2466" y="1131"/>
                </a:lnTo>
                <a:lnTo>
                  <a:pt x="2463" y="1133"/>
                </a:lnTo>
                <a:lnTo>
                  <a:pt x="2426" y="1132"/>
                </a:lnTo>
                <a:lnTo>
                  <a:pt x="2420" y="1132"/>
                </a:lnTo>
                <a:lnTo>
                  <a:pt x="2402" y="1132"/>
                </a:lnTo>
                <a:lnTo>
                  <a:pt x="2401" y="1132"/>
                </a:lnTo>
                <a:lnTo>
                  <a:pt x="2400" y="1132"/>
                </a:lnTo>
                <a:lnTo>
                  <a:pt x="2396" y="1132"/>
                </a:lnTo>
                <a:lnTo>
                  <a:pt x="2395" y="1132"/>
                </a:lnTo>
                <a:lnTo>
                  <a:pt x="2394" y="1132"/>
                </a:lnTo>
                <a:lnTo>
                  <a:pt x="2398" y="1141"/>
                </a:lnTo>
                <a:lnTo>
                  <a:pt x="2400" y="1146"/>
                </a:lnTo>
                <a:lnTo>
                  <a:pt x="2401" y="1147"/>
                </a:lnTo>
                <a:lnTo>
                  <a:pt x="2401" y="1150"/>
                </a:lnTo>
                <a:lnTo>
                  <a:pt x="2402" y="1155"/>
                </a:lnTo>
                <a:lnTo>
                  <a:pt x="2402" y="1156"/>
                </a:lnTo>
                <a:lnTo>
                  <a:pt x="2402" y="1159"/>
                </a:lnTo>
                <a:lnTo>
                  <a:pt x="2401" y="1159"/>
                </a:lnTo>
                <a:lnTo>
                  <a:pt x="2397" y="1159"/>
                </a:lnTo>
                <a:lnTo>
                  <a:pt x="2396" y="1159"/>
                </a:lnTo>
                <a:lnTo>
                  <a:pt x="2393" y="1160"/>
                </a:lnTo>
                <a:lnTo>
                  <a:pt x="2393" y="1164"/>
                </a:lnTo>
                <a:lnTo>
                  <a:pt x="2393" y="1165"/>
                </a:lnTo>
                <a:lnTo>
                  <a:pt x="2394" y="1166"/>
                </a:lnTo>
                <a:lnTo>
                  <a:pt x="2394" y="1168"/>
                </a:lnTo>
                <a:lnTo>
                  <a:pt x="2395" y="1169"/>
                </a:lnTo>
                <a:lnTo>
                  <a:pt x="2395" y="1172"/>
                </a:lnTo>
                <a:lnTo>
                  <a:pt x="2398" y="1181"/>
                </a:lnTo>
                <a:lnTo>
                  <a:pt x="2398" y="1182"/>
                </a:lnTo>
                <a:lnTo>
                  <a:pt x="2400" y="1183"/>
                </a:lnTo>
                <a:lnTo>
                  <a:pt x="2401" y="1183"/>
                </a:lnTo>
                <a:lnTo>
                  <a:pt x="2401" y="1188"/>
                </a:lnTo>
                <a:lnTo>
                  <a:pt x="2401" y="1189"/>
                </a:lnTo>
                <a:lnTo>
                  <a:pt x="2402" y="1192"/>
                </a:lnTo>
                <a:lnTo>
                  <a:pt x="2403" y="1195"/>
                </a:lnTo>
                <a:lnTo>
                  <a:pt x="2404" y="1199"/>
                </a:lnTo>
                <a:lnTo>
                  <a:pt x="2405" y="1202"/>
                </a:lnTo>
                <a:lnTo>
                  <a:pt x="2406" y="1205"/>
                </a:lnTo>
                <a:lnTo>
                  <a:pt x="2406" y="1207"/>
                </a:lnTo>
                <a:lnTo>
                  <a:pt x="2408" y="1209"/>
                </a:lnTo>
                <a:lnTo>
                  <a:pt x="2409" y="1211"/>
                </a:lnTo>
                <a:lnTo>
                  <a:pt x="2409" y="1212"/>
                </a:lnTo>
                <a:lnTo>
                  <a:pt x="2410" y="1214"/>
                </a:lnTo>
                <a:lnTo>
                  <a:pt x="2410" y="1215"/>
                </a:lnTo>
                <a:lnTo>
                  <a:pt x="2410" y="1217"/>
                </a:lnTo>
                <a:lnTo>
                  <a:pt x="2411" y="1217"/>
                </a:lnTo>
                <a:lnTo>
                  <a:pt x="2411" y="1219"/>
                </a:lnTo>
                <a:lnTo>
                  <a:pt x="2412" y="1220"/>
                </a:lnTo>
                <a:lnTo>
                  <a:pt x="2412" y="1223"/>
                </a:lnTo>
                <a:lnTo>
                  <a:pt x="2413" y="1225"/>
                </a:lnTo>
                <a:lnTo>
                  <a:pt x="2413" y="1226"/>
                </a:lnTo>
                <a:lnTo>
                  <a:pt x="2414" y="1228"/>
                </a:lnTo>
                <a:lnTo>
                  <a:pt x="2415" y="1231"/>
                </a:lnTo>
                <a:lnTo>
                  <a:pt x="2415" y="1233"/>
                </a:lnTo>
                <a:lnTo>
                  <a:pt x="2417" y="1235"/>
                </a:lnTo>
                <a:lnTo>
                  <a:pt x="2418" y="1239"/>
                </a:lnTo>
                <a:lnTo>
                  <a:pt x="2419" y="1241"/>
                </a:lnTo>
                <a:lnTo>
                  <a:pt x="2419" y="1243"/>
                </a:lnTo>
                <a:lnTo>
                  <a:pt x="2420" y="1244"/>
                </a:lnTo>
                <a:lnTo>
                  <a:pt x="2420" y="1245"/>
                </a:lnTo>
                <a:lnTo>
                  <a:pt x="2421" y="1248"/>
                </a:lnTo>
                <a:lnTo>
                  <a:pt x="2421" y="1249"/>
                </a:lnTo>
                <a:lnTo>
                  <a:pt x="2421" y="1250"/>
                </a:lnTo>
                <a:lnTo>
                  <a:pt x="2422" y="1250"/>
                </a:lnTo>
                <a:lnTo>
                  <a:pt x="2422" y="1251"/>
                </a:lnTo>
                <a:lnTo>
                  <a:pt x="2423" y="1253"/>
                </a:lnTo>
                <a:lnTo>
                  <a:pt x="2423" y="1254"/>
                </a:lnTo>
                <a:lnTo>
                  <a:pt x="2423" y="1256"/>
                </a:lnTo>
                <a:lnTo>
                  <a:pt x="2425" y="1257"/>
                </a:lnTo>
                <a:lnTo>
                  <a:pt x="2425" y="1258"/>
                </a:lnTo>
                <a:lnTo>
                  <a:pt x="2425" y="1259"/>
                </a:lnTo>
                <a:lnTo>
                  <a:pt x="2426" y="1259"/>
                </a:lnTo>
                <a:lnTo>
                  <a:pt x="2426" y="1260"/>
                </a:lnTo>
                <a:lnTo>
                  <a:pt x="2426" y="1261"/>
                </a:lnTo>
                <a:lnTo>
                  <a:pt x="2426" y="1262"/>
                </a:lnTo>
                <a:lnTo>
                  <a:pt x="2427" y="1264"/>
                </a:lnTo>
                <a:lnTo>
                  <a:pt x="2427" y="1265"/>
                </a:lnTo>
                <a:lnTo>
                  <a:pt x="2427" y="1266"/>
                </a:lnTo>
                <a:lnTo>
                  <a:pt x="2427" y="1267"/>
                </a:lnTo>
                <a:lnTo>
                  <a:pt x="2428" y="1267"/>
                </a:lnTo>
                <a:lnTo>
                  <a:pt x="2428" y="1268"/>
                </a:lnTo>
                <a:lnTo>
                  <a:pt x="2428" y="1269"/>
                </a:lnTo>
                <a:lnTo>
                  <a:pt x="2428" y="1270"/>
                </a:lnTo>
                <a:lnTo>
                  <a:pt x="2428" y="1271"/>
                </a:lnTo>
                <a:lnTo>
                  <a:pt x="2429" y="1271"/>
                </a:lnTo>
                <a:lnTo>
                  <a:pt x="2429" y="1273"/>
                </a:lnTo>
                <a:lnTo>
                  <a:pt x="2429" y="1274"/>
                </a:lnTo>
                <a:lnTo>
                  <a:pt x="2429" y="1275"/>
                </a:lnTo>
                <a:lnTo>
                  <a:pt x="2429" y="1276"/>
                </a:lnTo>
                <a:lnTo>
                  <a:pt x="2429" y="1277"/>
                </a:lnTo>
                <a:lnTo>
                  <a:pt x="2429" y="1278"/>
                </a:lnTo>
                <a:lnTo>
                  <a:pt x="2430" y="1278"/>
                </a:lnTo>
                <a:lnTo>
                  <a:pt x="2430" y="1279"/>
                </a:lnTo>
                <a:lnTo>
                  <a:pt x="2430" y="1281"/>
                </a:lnTo>
                <a:lnTo>
                  <a:pt x="2430" y="1282"/>
                </a:lnTo>
                <a:lnTo>
                  <a:pt x="2430" y="1283"/>
                </a:lnTo>
                <a:lnTo>
                  <a:pt x="2430" y="1285"/>
                </a:lnTo>
                <a:lnTo>
                  <a:pt x="2430" y="1286"/>
                </a:lnTo>
                <a:lnTo>
                  <a:pt x="2431" y="1287"/>
                </a:lnTo>
                <a:lnTo>
                  <a:pt x="2431" y="1290"/>
                </a:lnTo>
                <a:lnTo>
                  <a:pt x="2431" y="1291"/>
                </a:lnTo>
                <a:lnTo>
                  <a:pt x="2430" y="1293"/>
                </a:lnTo>
                <a:lnTo>
                  <a:pt x="2436" y="1330"/>
                </a:lnTo>
                <a:lnTo>
                  <a:pt x="2444" y="1332"/>
                </a:lnTo>
                <a:lnTo>
                  <a:pt x="2463" y="1333"/>
                </a:lnTo>
                <a:lnTo>
                  <a:pt x="2464" y="1307"/>
                </a:lnTo>
                <a:lnTo>
                  <a:pt x="2470" y="1307"/>
                </a:lnTo>
                <a:lnTo>
                  <a:pt x="2471" y="1307"/>
                </a:lnTo>
                <a:lnTo>
                  <a:pt x="2472" y="1307"/>
                </a:lnTo>
                <a:lnTo>
                  <a:pt x="2476" y="1307"/>
                </a:lnTo>
                <a:lnTo>
                  <a:pt x="2478" y="1307"/>
                </a:lnTo>
                <a:lnTo>
                  <a:pt x="2481" y="1307"/>
                </a:lnTo>
                <a:lnTo>
                  <a:pt x="2483" y="1307"/>
                </a:lnTo>
                <a:lnTo>
                  <a:pt x="2486" y="1307"/>
                </a:lnTo>
                <a:lnTo>
                  <a:pt x="2488" y="1308"/>
                </a:lnTo>
                <a:lnTo>
                  <a:pt x="2489" y="1308"/>
                </a:lnTo>
                <a:lnTo>
                  <a:pt x="2489" y="1311"/>
                </a:lnTo>
                <a:lnTo>
                  <a:pt x="2488" y="1327"/>
                </a:lnTo>
                <a:lnTo>
                  <a:pt x="2497" y="1327"/>
                </a:lnTo>
                <a:lnTo>
                  <a:pt x="2503" y="1328"/>
                </a:lnTo>
                <a:lnTo>
                  <a:pt x="2508" y="1328"/>
                </a:lnTo>
                <a:lnTo>
                  <a:pt x="2510" y="1328"/>
                </a:lnTo>
                <a:lnTo>
                  <a:pt x="2511" y="1328"/>
                </a:lnTo>
                <a:lnTo>
                  <a:pt x="2512" y="1328"/>
                </a:lnTo>
                <a:lnTo>
                  <a:pt x="2513" y="1328"/>
                </a:lnTo>
                <a:lnTo>
                  <a:pt x="2514" y="1328"/>
                </a:lnTo>
                <a:lnTo>
                  <a:pt x="2516" y="1328"/>
                </a:lnTo>
                <a:lnTo>
                  <a:pt x="2518" y="1329"/>
                </a:lnTo>
                <a:lnTo>
                  <a:pt x="2519" y="1330"/>
                </a:lnTo>
                <a:lnTo>
                  <a:pt x="2520" y="1332"/>
                </a:lnTo>
                <a:lnTo>
                  <a:pt x="2521" y="1333"/>
                </a:lnTo>
                <a:lnTo>
                  <a:pt x="2522" y="1334"/>
                </a:lnTo>
                <a:lnTo>
                  <a:pt x="2524" y="1335"/>
                </a:lnTo>
                <a:lnTo>
                  <a:pt x="2525" y="1334"/>
                </a:lnTo>
                <a:lnTo>
                  <a:pt x="2527" y="1334"/>
                </a:lnTo>
                <a:lnTo>
                  <a:pt x="2529" y="1329"/>
                </a:lnTo>
                <a:lnTo>
                  <a:pt x="2535" y="1329"/>
                </a:lnTo>
                <a:lnTo>
                  <a:pt x="2535" y="1334"/>
                </a:lnTo>
                <a:lnTo>
                  <a:pt x="2535" y="1336"/>
                </a:lnTo>
                <a:lnTo>
                  <a:pt x="2533" y="1340"/>
                </a:lnTo>
                <a:lnTo>
                  <a:pt x="2533" y="1342"/>
                </a:lnTo>
                <a:lnTo>
                  <a:pt x="2535" y="1343"/>
                </a:lnTo>
                <a:lnTo>
                  <a:pt x="2536" y="1343"/>
                </a:lnTo>
                <a:lnTo>
                  <a:pt x="2536" y="1344"/>
                </a:lnTo>
                <a:lnTo>
                  <a:pt x="2537" y="1344"/>
                </a:lnTo>
                <a:lnTo>
                  <a:pt x="2537" y="1345"/>
                </a:lnTo>
                <a:lnTo>
                  <a:pt x="2538" y="1345"/>
                </a:lnTo>
                <a:lnTo>
                  <a:pt x="2539" y="1346"/>
                </a:lnTo>
                <a:lnTo>
                  <a:pt x="2539" y="1345"/>
                </a:lnTo>
                <a:lnTo>
                  <a:pt x="2539" y="1346"/>
                </a:lnTo>
                <a:lnTo>
                  <a:pt x="2540" y="1346"/>
                </a:lnTo>
                <a:lnTo>
                  <a:pt x="2539" y="1346"/>
                </a:lnTo>
                <a:lnTo>
                  <a:pt x="2540" y="1346"/>
                </a:lnTo>
                <a:lnTo>
                  <a:pt x="2540" y="1347"/>
                </a:lnTo>
                <a:lnTo>
                  <a:pt x="2539" y="1350"/>
                </a:lnTo>
                <a:lnTo>
                  <a:pt x="2539" y="1351"/>
                </a:lnTo>
                <a:lnTo>
                  <a:pt x="2539" y="1353"/>
                </a:lnTo>
                <a:lnTo>
                  <a:pt x="2539" y="1354"/>
                </a:lnTo>
                <a:lnTo>
                  <a:pt x="2539" y="1355"/>
                </a:lnTo>
                <a:lnTo>
                  <a:pt x="2539" y="1357"/>
                </a:lnTo>
                <a:lnTo>
                  <a:pt x="2539" y="1359"/>
                </a:lnTo>
                <a:lnTo>
                  <a:pt x="2539" y="1360"/>
                </a:lnTo>
                <a:lnTo>
                  <a:pt x="2539" y="1361"/>
                </a:lnTo>
                <a:lnTo>
                  <a:pt x="2539" y="1362"/>
                </a:lnTo>
                <a:lnTo>
                  <a:pt x="2538" y="1366"/>
                </a:lnTo>
                <a:lnTo>
                  <a:pt x="2538" y="1369"/>
                </a:lnTo>
                <a:lnTo>
                  <a:pt x="2531" y="1386"/>
                </a:lnTo>
                <a:lnTo>
                  <a:pt x="2531" y="1387"/>
                </a:lnTo>
                <a:lnTo>
                  <a:pt x="2530" y="1392"/>
                </a:lnTo>
                <a:lnTo>
                  <a:pt x="2520" y="1399"/>
                </a:lnTo>
                <a:lnTo>
                  <a:pt x="2520" y="1400"/>
                </a:lnTo>
                <a:lnTo>
                  <a:pt x="2521" y="1400"/>
                </a:lnTo>
                <a:lnTo>
                  <a:pt x="2522" y="1403"/>
                </a:lnTo>
                <a:lnTo>
                  <a:pt x="2523" y="1404"/>
                </a:lnTo>
                <a:lnTo>
                  <a:pt x="2523" y="1405"/>
                </a:lnTo>
                <a:lnTo>
                  <a:pt x="2523" y="1406"/>
                </a:lnTo>
                <a:lnTo>
                  <a:pt x="2524" y="1406"/>
                </a:lnTo>
                <a:lnTo>
                  <a:pt x="2524" y="1408"/>
                </a:lnTo>
                <a:lnTo>
                  <a:pt x="2525" y="1409"/>
                </a:lnTo>
                <a:lnTo>
                  <a:pt x="2527" y="1410"/>
                </a:lnTo>
                <a:lnTo>
                  <a:pt x="2528" y="1411"/>
                </a:lnTo>
                <a:lnTo>
                  <a:pt x="2529" y="1411"/>
                </a:lnTo>
                <a:lnTo>
                  <a:pt x="2530" y="1413"/>
                </a:lnTo>
                <a:lnTo>
                  <a:pt x="2531" y="1413"/>
                </a:lnTo>
                <a:lnTo>
                  <a:pt x="2536" y="1409"/>
                </a:lnTo>
                <a:lnTo>
                  <a:pt x="2556" y="1409"/>
                </a:lnTo>
                <a:lnTo>
                  <a:pt x="2558" y="1409"/>
                </a:lnTo>
                <a:lnTo>
                  <a:pt x="2566" y="1410"/>
                </a:lnTo>
                <a:lnTo>
                  <a:pt x="2567" y="1419"/>
                </a:lnTo>
                <a:lnTo>
                  <a:pt x="2567" y="1421"/>
                </a:lnTo>
                <a:lnTo>
                  <a:pt x="2556" y="1421"/>
                </a:lnTo>
                <a:lnTo>
                  <a:pt x="2556" y="1429"/>
                </a:lnTo>
                <a:lnTo>
                  <a:pt x="2556" y="1433"/>
                </a:lnTo>
                <a:lnTo>
                  <a:pt x="2557" y="1434"/>
                </a:lnTo>
                <a:lnTo>
                  <a:pt x="2561" y="1435"/>
                </a:lnTo>
                <a:lnTo>
                  <a:pt x="2563" y="1435"/>
                </a:lnTo>
                <a:lnTo>
                  <a:pt x="2564" y="1435"/>
                </a:lnTo>
                <a:lnTo>
                  <a:pt x="2565" y="1435"/>
                </a:lnTo>
                <a:lnTo>
                  <a:pt x="2566" y="1435"/>
                </a:lnTo>
                <a:lnTo>
                  <a:pt x="2571" y="1435"/>
                </a:lnTo>
                <a:lnTo>
                  <a:pt x="2575" y="1435"/>
                </a:lnTo>
                <a:lnTo>
                  <a:pt x="2579" y="1435"/>
                </a:lnTo>
                <a:lnTo>
                  <a:pt x="2581" y="1435"/>
                </a:lnTo>
                <a:lnTo>
                  <a:pt x="2584" y="1435"/>
                </a:lnTo>
                <a:lnTo>
                  <a:pt x="2589" y="1435"/>
                </a:lnTo>
                <a:lnTo>
                  <a:pt x="2595" y="1436"/>
                </a:lnTo>
                <a:lnTo>
                  <a:pt x="2609" y="1435"/>
                </a:lnTo>
                <a:lnTo>
                  <a:pt x="2633" y="1436"/>
                </a:lnTo>
                <a:lnTo>
                  <a:pt x="2633" y="1433"/>
                </a:lnTo>
                <a:lnTo>
                  <a:pt x="2634" y="1427"/>
                </a:lnTo>
                <a:lnTo>
                  <a:pt x="2634" y="1425"/>
                </a:lnTo>
                <a:lnTo>
                  <a:pt x="2633" y="1425"/>
                </a:lnTo>
                <a:lnTo>
                  <a:pt x="2633" y="1423"/>
                </a:lnTo>
                <a:lnTo>
                  <a:pt x="2632" y="1423"/>
                </a:lnTo>
                <a:lnTo>
                  <a:pt x="2631" y="1422"/>
                </a:lnTo>
                <a:lnTo>
                  <a:pt x="2630" y="1421"/>
                </a:lnTo>
                <a:lnTo>
                  <a:pt x="2629" y="1420"/>
                </a:lnTo>
                <a:lnTo>
                  <a:pt x="2628" y="1419"/>
                </a:lnTo>
                <a:lnTo>
                  <a:pt x="2628" y="1418"/>
                </a:lnTo>
                <a:lnTo>
                  <a:pt x="2626" y="1417"/>
                </a:lnTo>
                <a:lnTo>
                  <a:pt x="2625" y="1414"/>
                </a:lnTo>
                <a:lnTo>
                  <a:pt x="2625" y="1412"/>
                </a:lnTo>
                <a:lnTo>
                  <a:pt x="2624" y="1412"/>
                </a:lnTo>
                <a:lnTo>
                  <a:pt x="2624" y="1411"/>
                </a:lnTo>
                <a:lnTo>
                  <a:pt x="2623" y="1409"/>
                </a:lnTo>
                <a:lnTo>
                  <a:pt x="2622" y="1408"/>
                </a:lnTo>
                <a:lnTo>
                  <a:pt x="2621" y="1406"/>
                </a:lnTo>
                <a:lnTo>
                  <a:pt x="2620" y="1405"/>
                </a:lnTo>
                <a:lnTo>
                  <a:pt x="2620" y="1404"/>
                </a:lnTo>
                <a:lnTo>
                  <a:pt x="2618" y="1404"/>
                </a:lnTo>
                <a:lnTo>
                  <a:pt x="2621" y="1400"/>
                </a:lnTo>
                <a:lnTo>
                  <a:pt x="2623" y="1393"/>
                </a:lnTo>
                <a:lnTo>
                  <a:pt x="2624" y="1389"/>
                </a:lnTo>
                <a:lnTo>
                  <a:pt x="2633" y="1389"/>
                </a:lnTo>
                <a:lnTo>
                  <a:pt x="2639" y="1391"/>
                </a:lnTo>
                <a:lnTo>
                  <a:pt x="2662" y="1392"/>
                </a:lnTo>
                <a:lnTo>
                  <a:pt x="2663" y="1389"/>
                </a:lnTo>
                <a:lnTo>
                  <a:pt x="2664" y="1391"/>
                </a:lnTo>
                <a:lnTo>
                  <a:pt x="2668" y="1391"/>
                </a:lnTo>
                <a:lnTo>
                  <a:pt x="2672" y="1391"/>
                </a:lnTo>
                <a:lnTo>
                  <a:pt x="2677" y="1392"/>
                </a:lnTo>
                <a:lnTo>
                  <a:pt x="2679" y="1392"/>
                </a:lnTo>
                <a:lnTo>
                  <a:pt x="2681" y="1392"/>
                </a:lnTo>
                <a:lnTo>
                  <a:pt x="2683" y="1393"/>
                </a:lnTo>
                <a:lnTo>
                  <a:pt x="2685" y="1393"/>
                </a:lnTo>
                <a:lnTo>
                  <a:pt x="2690" y="1394"/>
                </a:lnTo>
                <a:lnTo>
                  <a:pt x="2690" y="1400"/>
                </a:lnTo>
                <a:lnTo>
                  <a:pt x="2690" y="1403"/>
                </a:lnTo>
                <a:lnTo>
                  <a:pt x="2691" y="1404"/>
                </a:lnTo>
                <a:lnTo>
                  <a:pt x="2692" y="1404"/>
                </a:lnTo>
                <a:lnTo>
                  <a:pt x="2699" y="1404"/>
                </a:lnTo>
                <a:lnTo>
                  <a:pt x="2702" y="1405"/>
                </a:lnTo>
                <a:lnTo>
                  <a:pt x="2704" y="1405"/>
                </a:lnTo>
                <a:lnTo>
                  <a:pt x="2705" y="1396"/>
                </a:lnTo>
                <a:lnTo>
                  <a:pt x="2705" y="1394"/>
                </a:lnTo>
                <a:lnTo>
                  <a:pt x="2710" y="1397"/>
                </a:lnTo>
                <a:lnTo>
                  <a:pt x="2713" y="1400"/>
                </a:lnTo>
                <a:lnTo>
                  <a:pt x="2716" y="1402"/>
                </a:lnTo>
                <a:lnTo>
                  <a:pt x="2717" y="1402"/>
                </a:lnTo>
                <a:lnTo>
                  <a:pt x="2718" y="1399"/>
                </a:lnTo>
                <a:lnTo>
                  <a:pt x="2721" y="1392"/>
                </a:lnTo>
                <a:lnTo>
                  <a:pt x="2723" y="1391"/>
                </a:lnTo>
                <a:lnTo>
                  <a:pt x="2724" y="1391"/>
                </a:lnTo>
                <a:lnTo>
                  <a:pt x="2725" y="1391"/>
                </a:lnTo>
                <a:lnTo>
                  <a:pt x="2726" y="1391"/>
                </a:lnTo>
                <a:lnTo>
                  <a:pt x="2725" y="1395"/>
                </a:lnTo>
                <a:lnTo>
                  <a:pt x="2725" y="1397"/>
                </a:lnTo>
                <a:lnTo>
                  <a:pt x="2725" y="1400"/>
                </a:lnTo>
                <a:lnTo>
                  <a:pt x="2725" y="1402"/>
                </a:lnTo>
                <a:lnTo>
                  <a:pt x="2724" y="1403"/>
                </a:lnTo>
                <a:lnTo>
                  <a:pt x="2723" y="1403"/>
                </a:lnTo>
                <a:lnTo>
                  <a:pt x="2721" y="1403"/>
                </a:lnTo>
                <a:lnTo>
                  <a:pt x="2719" y="1403"/>
                </a:lnTo>
                <a:lnTo>
                  <a:pt x="2719" y="1404"/>
                </a:lnTo>
                <a:lnTo>
                  <a:pt x="2718" y="1404"/>
                </a:lnTo>
                <a:lnTo>
                  <a:pt x="2717" y="1406"/>
                </a:lnTo>
                <a:lnTo>
                  <a:pt x="2715" y="1410"/>
                </a:lnTo>
                <a:lnTo>
                  <a:pt x="2713" y="1413"/>
                </a:lnTo>
                <a:lnTo>
                  <a:pt x="2711" y="1414"/>
                </a:lnTo>
                <a:lnTo>
                  <a:pt x="2711" y="1416"/>
                </a:lnTo>
                <a:lnTo>
                  <a:pt x="2710" y="1416"/>
                </a:lnTo>
                <a:lnTo>
                  <a:pt x="2709" y="1418"/>
                </a:lnTo>
                <a:lnTo>
                  <a:pt x="2708" y="1419"/>
                </a:lnTo>
                <a:lnTo>
                  <a:pt x="2707" y="1420"/>
                </a:lnTo>
                <a:lnTo>
                  <a:pt x="2706" y="1422"/>
                </a:lnTo>
                <a:lnTo>
                  <a:pt x="2710" y="1422"/>
                </a:lnTo>
                <a:lnTo>
                  <a:pt x="2708" y="1439"/>
                </a:lnTo>
                <a:lnTo>
                  <a:pt x="2711" y="1447"/>
                </a:lnTo>
                <a:lnTo>
                  <a:pt x="2716" y="1447"/>
                </a:lnTo>
                <a:lnTo>
                  <a:pt x="2725" y="1447"/>
                </a:lnTo>
                <a:lnTo>
                  <a:pt x="2728" y="1447"/>
                </a:lnTo>
                <a:lnTo>
                  <a:pt x="2728" y="1448"/>
                </a:lnTo>
                <a:lnTo>
                  <a:pt x="2731" y="1448"/>
                </a:lnTo>
                <a:lnTo>
                  <a:pt x="2732" y="1448"/>
                </a:lnTo>
                <a:lnTo>
                  <a:pt x="2733" y="1448"/>
                </a:lnTo>
                <a:lnTo>
                  <a:pt x="2734" y="1448"/>
                </a:lnTo>
                <a:lnTo>
                  <a:pt x="2735" y="1448"/>
                </a:lnTo>
                <a:lnTo>
                  <a:pt x="2736" y="1448"/>
                </a:lnTo>
                <a:lnTo>
                  <a:pt x="2738" y="1448"/>
                </a:lnTo>
                <a:lnTo>
                  <a:pt x="2740" y="1448"/>
                </a:lnTo>
                <a:lnTo>
                  <a:pt x="2741" y="1448"/>
                </a:lnTo>
                <a:lnTo>
                  <a:pt x="2742" y="1448"/>
                </a:lnTo>
                <a:lnTo>
                  <a:pt x="2743" y="1448"/>
                </a:lnTo>
                <a:lnTo>
                  <a:pt x="2745" y="1448"/>
                </a:lnTo>
                <a:lnTo>
                  <a:pt x="2747" y="1448"/>
                </a:lnTo>
                <a:lnTo>
                  <a:pt x="2748" y="1448"/>
                </a:lnTo>
                <a:lnTo>
                  <a:pt x="2750" y="1448"/>
                </a:lnTo>
                <a:lnTo>
                  <a:pt x="2751" y="1448"/>
                </a:lnTo>
                <a:lnTo>
                  <a:pt x="2755" y="1448"/>
                </a:lnTo>
                <a:lnTo>
                  <a:pt x="2756" y="1448"/>
                </a:lnTo>
                <a:lnTo>
                  <a:pt x="2761" y="1450"/>
                </a:lnTo>
                <a:lnTo>
                  <a:pt x="2762" y="1450"/>
                </a:lnTo>
                <a:lnTo>
                  <a:pt x="2764" y="1450"/>
                </a:lnTo>
                <a:lnTo>
                  <a:pt x="2765" y="1450"/>
                </a:lnTo>
                <a:lnTo>
                  <a:pt x="2766" y="1450"/>
                </a:lnTo>
                <a:lnTo>
                  <a:pt x="2767" y="1450"/>
                </a:lnTo>
                <a:lnTo>
                  <a:pt x="2768" y="1450"/>
                </a:lnTo>
                <a:lnTo>
                  <a:pt x="2769" y="1450"/>
                </a:lnTo>
                <a:lnTo>
                  <a:pt x="2770" y="1450"/>
                </a:lnTo>
                <a:lnTo>
                  <a:pt x="2772" y="1450"/>
                </a:lnTo>
                <a:lnTo>
                  <a:pt x="2773" y="1450"/>
                </a:lnTo>
                <a:lnTo>
                  <a:pt x="2774" y="1450"/>
                </a:lnTo>
                <a:lnTo>
                  <a:pt x="2775" y="1450"/>
                </a:lnTo>
                <a:lnTo>
                  <a:pt x="2776" y="1450"/>
                </a:lnTo>
                <a:lnTo>
                  <a:pt x="2777" y="1450"/>
                </a:lnTo>
                <a:lnTo>
                  <a:pt x="2778" y="1451"/>
                </a:lnTo>
                <a:lnTo>
                  <a:pt x="2779" y="1451"/>
                </a:lnTo>
                <a:lnTo>
                  <a:pt x="2781" y="1451"/>
                </a:lnTo>
                <a:lnTo>
                  <a:pt x="2782" y="1451"/>
                </a:lnTo>
                <a:lnTo>
                  <a:pt x="2783" y="1451"/>
                </a:lnTo>
                <a:lnTo>
                  <a:pt x="2784" y="1451"/>
                </a:lnTo>
                <a:lnTo>
                  <a:pt x="2785" y="1451"/>
                </a:lnTo>
                <a:lnTo>
                  <a:pt x="2786" y="1451"/>
                </a:lnTo>
                <a:lnTo>
                  <a:pt x="2787" y="1451"/>
                </a:lnTo>
                <a:lnTo>
                  <a:pt x="2787" y="1452"/>
                </a:lnTo>
                <a:lnTo>
                  <a:pt x="2789" y="1452"/>
                </a:lnTo>
                <a:lnTo>
                  <a:pt x="2790" y="1452"/>
                </a:lnTo>
                <a:lnTo>
                  <a:pt x="2791" y="1452"/>
                </a:lnTo>
                <a:lnTo>
                  <a:pt x="2792" y="1452"/>
                </a:lnTo>
                <a:lnTo>
                  <a:pt x="2794" y="1452"/>
                </a:lnTo>
                <a:lnTo>
                  <a:pt x="2795" y="1454"/>
                </a:lnTo>
                <a:lnTo>
                  <a:pt x="2797" y="1455"/>
                </a:lnTo>
                <a:lnTo>
                  <a:pt x="2797" y="1456"/>
                </a:lnTo>
                <a:lnTo>
                  <a:pt x="2797" y="1458"/>
                </a:lnTo>
                <a:lnTo>
                  <a:pt x="2797" y="1459"/>
                </a:lnTo>
                <a:lnTo>
                  <a:pt x="2797" y="1460"/>
                </a:lnTo>
                <a:lnTo>
                  <a:pt x="2797" y="1461"/>
                </a:lnTo>
                <a:lnTo>
                  <a:pt x="2797" y="1462"/>
                </a:lnTo>
                <a:lnTo>
                  <a:pt x="2797" y="1463"/>
                </a:lnTo>
                <a:lnTo>
                  <a:pt x="2795" y="1464"/>
                </a:lnTo>
                <a:lnTo>
                  <a:pt x="2795" y="1465"/>
                </a:lnTo>
                <a:lnTo>
                  <a:pt x="2794" y="1467"/>
                </a:lnTo>
                <a:lnTo>
                  <a:pt x="2794" y="1468"/>
                </a:lnTo>
                <a:lnTo>
                  <a:pt x="2793" y="1468"/>
                </a:lnTo>
                <a:lnTo>
                  <a:pt x="2793" y="1469"/>
                </a:lnTo>
                <a:lnTo>
                  <a:pt x="2792" y="1470"/>
                </a:lnTo>
                <a:lnTo>
                  <a:pt x="2791" y="1470"/>
                </a:lnTo>
                <a:lnTo>
                  <a:pt x="2791" y="1471"/>
                </a:lnTo>
                <a:lnTo>
                  <a:pt x="2790" y="1472"/>
                </a:lnTo>
                <a:lnTo>
                  <a:pt x="2790" y="1473"/>
                </a:lnTo>
                <a:lnTo>
                  <a:pt x="2789" y="1473"/>
                </a:lnTo>
                <a:lnTo>
                  <a:pt x="2789" y="1475"/>
                </a:lnTo>
                <a:lnTo>
                  <a:pt x="2787" y="1475"/>
                </a:lnTo>
                <a:lnTo>
                  <a:pt x="2787" y="1476"/>
                </a:lnTo>
                <a:lnTo>
                  <a:pt x="2787" y="1477"/>
                </a:lnTo>
                <a:lnTo>
                  <a:pt x="2787" y="1478"/>
                </a:lnTo>
                <a:lnTo>
                  <a:pt x="2786" y="1479"/>
                </a:lnTo>
                <a:lnTo>
                  <a:pt x="2786" y="1480"/>
                </a:lnTo>
                <a:lnTo>
                  <a:pt x="2786" y="1481"/>
                </a:lnTo>
                <a:lnTo>
                  <a:pt x="2786" y="1482"/>
                </a:lnTo>
                <a:lnTo>
                  <a:pt x="2787" y="1485"/>
                </a:lnTo>
                <a:lnTo>
                  <a:pt x="2787" y="1486"/>
                </a:lnTo>
                <a:lnTo>
                  <a:pt x="2787" y="1487"/>
                </a:lnTo>
                <a:lnTo>
                  <a:pt x="2787" y="1488"/>
                </a:lnTo>
                <a:lnTo>
                  <a:pt x="2787" y="1489"/>
                </a:lnTo>
                <a:lnTo>
                  <a:pt x="2787" y="1490"/>
                </a:lnTo>
                <a:lnTo>
                  <a:pt x="2787" y="1492"/>
                </a:lnTo>
                <a:lnTo>
                  <a:pt x="2786" y="1492"/>
                </a:lnTo>
                <a:lnTo>
                  <a:pt x="2786" y="1493"/>
                </a:lnTo>
                <a:lnTo>
                  <a:pt x="2786" y="1494"/>
                </a:lnTo>
                <a:lnTo>
                  <a:pt x="2786" y="1495"/>
                </a:lnTo>
                <a:lnTo>
                  <a:pt x="2785" y="1495"/>
                </a:lnTo>
                <a:lnTo>
                  <a:pt x="2785" y="1496"/>
                </a:lnTo>
                <a:lnTo>
                  <a:pt x="2784" y="1497"/>
                </a:lnTo>
                <a:lnTo>
                  <a:pt x="2783" y="1498"/>
                </a:lnTo>
                <a:lnTo>
                  <a:pt x="2782" y="1498"/>
                </a:lnTo>
                <a:lnTo>
                  <a:pt x="2782" y="1500"/>
                </a:lnTo>
                <a:lnTo>
                  <a:pt x="2781" y="1500"/>
                </a:lnTo>
                <a:lnTo>
                  <a:pt x="2779" y="1500"/>
                </a:lnTo>
                <a:lnTo>
                  <a:pt x="2779" y="1501"/>
                </a:lnTo>
                <a:lnTo>
                  <a:pt x="2778" y="1501"/>
                </a:lnTo>
                <a:lnTo>
                  <a:pt x="2777" y="1501"/>
                </a:lnTo>
                <a:lnTo>
                  <a:pt x="2777" y="1502"/>
                </a:lnTo>
                <a:lnTo>
                  <a:pt x="2776" y="1502"/>
                </a:lnTo>
                <a:lnTo>
                  <a:pt x="2775" y="1502"/>
                </a:lnTo>
                <a:lnTo>
                  <a:pt x="2774" y="1503"/>
                </a:lnTo>
                <a:lnTo>
                  <a:pt x="2773" y="1503"/>
                </a:lnTo>
                <a:lnTo>
                  <a:pt x="2772" y="1503"/>
                </a:lnTo>
                <a:lnTo>
                  <a:pt x="2770" y="1504"/>
                </a:lnTo>
                <a:lnTo>
                  <a:pt x="2769" y="1504"/>
                </a:lnTo>
                <a:lnTo>
                  <a:pt x="2768" y="1504"/>
                </a:lnTo>
                <a:lnTo>
                  <a:pt x="2768" y="1505"/>
                </a:lnTo>
                <a:lnTo>
                  <a:pt x="2767" y="1505"/>
                </a:lnTo>
                <a:lnTo>
                  <a:pt x="2766" y="1506"/>
                </a:lnTo>
                <a:lnTo>
                  <a:pt x="2765" y="1506"/>
                </a:lnTo>
                <a:lnTo>
                  <a:pt x="2764" y="1506"/>
                </a:lnTo>
                <a:lnTo>
                  <a:pt x="2764" y="1507"/>
                </a:lnTo>
                <a:lnTo>
                  <a:pt x="2762" y="1507"/>
                </a:lnTo>
                <a:lnTo>
                  <a:pt x="2761" y="1509"/>
                </a:lnTo>
                <a:lnTo>
                  <a:pt x="2761" y="1510"/>
                </a:lnTo>
                <a:lnTo>
                  <a:pt x="2760" y="1510"/>
                </a:lnTo>
                <a:lnTo>
                  <a:pt x="2759" y="1509"/>
                </a:lnTo>
                <a:lnTo>
                  <a:pt x="2758" y="1509"/>
                </a:lnTo>
                <a:lnTo>
                  <a:pt x="2757" y="1507"/>
                </a:lnTo>
                <a:lnTo>
                  <a:pt x="2756" y="1507"/>
                </a:lnTo>
                <a:lnTo>
                  <a:pt x="2756" y="1506"/>
                </a:lnTo>
                <a:lnTo>
                  <a:pt x="2755" y="1506"/>
                </a:lnTo>
                <a:lnTo>
                  <a:pt x="2753" y="1505"/>
                </a:lnTo>
                <a:lnTo>
                  <a:pt x="2752" y="1505"/>
                </a:lnTo>
                <a:lnTo>
                  <a:pt x="2752" y="1504"/>
                </a:lnTo>
                <a:lnTo>
                  <a:pt x="2751" y="1504"/>
                </a:lnTo>
                <a:lnTo>
                  <a:pt x="2750" y="1503"/>
                </a:lnTo>
                <a:lnTo>
                  <a:pt x="2749" y="1502"/>
                </a:lnTo>
                <a:lnTo>
                  <a:pt x="2748" y="1502"/>
                </a:lnTo>
                <a:lnTo>
                  <a:pt x="2747" y="1501"/>
                </a:lnTo>
                <a:lnTo>
                  <a:pt x="2745" y="1500"/>
                </a:lnTo>
                <a:lnTo>
                  <a:pt x="2744" y="1498"/>
                </a:lnTo>
                <a:lnTo>
                  <a:pt x="2743" y="1498"/>
                </a:lnTo>
                <a:lnTo>
                  <a:pt x="2743" y="1497"/>
                </a:lnTo>
                <a:lnTo>
                  <a:pt x="2742" y="1497"/>
                </a:lnTo>
                <a:lnTo>
                  <a:pt x="2741" y="1496"/>
                </a:lnTo>
                <a:lnTo>
                  <a:pt x="2740" y="1496"/>
                </a:lnTo>
                <a:lnTo>
                  <a:pt x="2740" y="1495"/>
                </a:lnTo>
                <a:lnTo>
                  <a:pt x="2739" y="1495"/>
                </a:lnTo>
                <a:lnTo>
                  <a:pt x="2739" y="1494"/>
                </a:lnTo>
                <a:lnTo>
                  <a:pt x="2738" y="1494"/>
                </a:lnTo>
                <a:lnTo>
                  <a:pt x="2736" y="1494"/>
                </a:lnTo>
                <a:lnTo>
                  <a:pt x="2736" y="1493"/>
                </a:lnTo>
                <a:lnTo>
                  <a:pt x="2735" y="1493"/>
                </a:lnTo>
                <a:lnTo>
                  <a:pt x="2735" y="1492"/>
                </a:lnTo>
                <a:lnTo>
                  <a:pt x="2734" y="1492"/>
                </a:lnTo>
                <a:lnTo>
                  <a:pt x="2733" y="1492"/>
                </a:lnTo>
                <a:lnTo>
                  <a:pt x="2733" y="1490"/>
                </a:lnTo>
                <a:lnTo>
                  <a:pt x="2732" y="1490"/>
                </a:lnTo>
                <a:lnTo>
                  <a:pt x="2731" y="1489"/>
                </a:lnTo>
                <a:lnTo>
                  <a:pt x="2730" y="1489"/>
                </a:lnTo>
                <a:lnTo>
                  <a:pt x="2728" y="1489"/>
                </a:lnTo>
                <a:lnTo>
                  <a:pt x="2727" y="1488"/>
                </a:lnTo>
                <a:lnTo>
                  <a:pt x="2726" y="1488"/>
                </a:lnTo>
                <a:lnTo>
                  <a:pt x="2725" y="1488"/>
                </a:lnTo>
                <a:lnTo>
                  <a:pt x="2724" y="1487"/>
                </a:lnTo>
                <a:lnTo>
                  <a:pt x="2723" y="1487"/>
                </a:lnTo>
                <a:lnTo>
                  <a:pt x="2722" y="1487"/>
                </a:lnTo>
                <a:lnTo>
                  <a:pt x="2721" y="1487"/>
                </a:lnTo>
                <a:lnTo>
                  <a:pt x="2719" y="1486"/>
                </a:lnTo>
                <a:lnTo>
                  <a:pt x="2718" y="1486"/>
                </a:lnTo>
                <a:lnTo>
                  <a:pt x="2717" y="1486"/>
                </a:lnTo>
                <a:lnTo>
                  <a:pt x="2716" y="1486"/>
                </a:lnTo>
                <a:lnTo>
                  <a:pt x="2715" y="1485"/>
                </a:lnTo>
                <a:lnTo>
                  <a:pt x="2714" y="1485"/>
                </a:lnTo>
                <a:lnTo>
                  <a:pt x="2713" y="1485"/>
                </a:lnTo>
                <a:lnTo>
                  <a:pt x="2711" y="1485"/>
                </a:lnTo>
                <a:lnTo>
                  <a:pt x="2711" y="1484"/>
                </a:lnTo>
                <a:lnTo>
                  <a:pt x="2710" y="1484"/>
                </a:lnTo>
                <a:lnTo>
                  <a:pt x="2709" y="1484"/>
                </a:lnTo>
                <a:lnTo>
                  <a:pt x="2708" y="1484"/>
                </a:lnTo>
                <a:lnTo>
                  <a:pt x="2707" y="1484"/>
                </a:lnTo>
                <a:lnTo>
                  <a:pt x="2706" y="1482"/>
                </a:lnTo>
                <a:lnTo>
                  <a:pt x="2705" y="1482"/>
                </a:lnTo>
                <a:lnTo>
                  <a:pt x="2704" y="1482"/>
                </a:lnTo>
                <a:lnTo>
                  <a:pt x="2702" y="1482"/>
                </a:lnTo>
                <a:lnTo>
                  <a:pt x="2702" y="1485"/>
                </a:lnTo>
                <a:lnTo>
                  <a:pt x="2701" y="1484"/>
                </a:lnTo>
                <a:lnTo>
                  <a:pt x="2700" y="1484"/>
                </a:lnTo>
                <a:lnTo>
                  <a:pt x="2699" y="1484"/>
                </a:lnTo>
                <a:lnTo>
                  <a:pt x="2698" y="1484"/>
                </a:lnTo>
                <a:lnTo>
                  <a:pt x="2697" y="1484"/>
                </a:lnTo>
                <a:lnTo>
                  <a:pt x="2696" y="1484"/>
                </a:lnTo>
                <a:lnTo>
                  <a:pt x="2694" y="1484"/>
                </a:lnTo>
                <a:lnTo>
                  <a:pt x="2693" y="1484"/>
                </a:lnTo>
                <a:lnTo>
                  <a:pt x="2693" y="1482"/>
                </a:lnTo>
                <a:lnTo>
                  <a:pt x="2692" y="1482"/>
                </a:lnTo>
                <a:lnTo>
                  <a:pt x="2691" y="1482"/>
                </a:lnTo>
                <a:lnTo>
                  <a:pt x="2690" y="1482"/>
                </a:lnTo>
                <a:lnTo>
                  <a:pt x="2689" y="1481"/>
                </a:lnTo>
                <a:lnTo>
                  <a:pt x="2688" y="1481"/>
                </a:lnTo>
                <a:lnTo>
                  <a:pt x="2687" y="1481"/>
                </a:lnTo>
                <a:lnTo>
                  <a:pt x="2687" y="1480"/>
                </a:lnTo>
                <a:lnTo>
                  <a:pt x="2685" y="1480"/>
                </a:lnTo>
                <a:lnTo>
                  <a:pt x="2684" y="1479"/>
                </a:lnTo>
                <a:lnTo>
                  <a:pt x="2683" y="1479"/>
                </a:lnTo>
                <a:lnTo>
                  <a:pt x="2683" y="1478"/>
                </a:lnTo>
                <a:lnTo>
                  <a:pt x="2682" y="1478"/>
                </a:lnTo>
                <a:lnTo>
                  <a:pt x="2681" y="1479"/>
                </a:lnTo>
                <a:lnTo>
                  <a:pt x="2680" y="1480"/>
                </a:lnTo>
                <a:lnTo>
                  <a:pt x="2680" y="1481"/>
                </a:lnTo>
                <a:lnTo>
                  <a:pt x="2679" y="1482"/>
                </a:lnTo>
                <a:lnTo>
                  <a:pt x="2677" y="1484"/>
                </a:lnTo>
                <a:lnTo>
                  <a:pt x="2677" y="1485"/>
                </a:lnTo>
                <a:lnTo>
                  <a:pt x="2676" y="1485"/>
                </a:lnTo>
                <a:lnTo>
                  <a:pt x="2676" y="1486"/>
                </a:lnTo>
                <a:lnTo>
                  <a:pt x="2676" y="1485"/>
                </a:lnTo>
                <a:lnTo>
                  <a:pt x="2675" y="1485"/>
                </a:lnTo>
                <a:lnTo>
                  <a:pt x="2674" y="1484"/>
                </a:lnTo>
                <a:lnTo>
                  <a:pt x="2674" y="1482"/>
                </a:lnTo>
                <a:lnTo>
                  <a:pt x="2673" y="1482"/>
                </a:lnTo>
                <a:lnTo>
                  <a:pt x="2673" y="1481"/>
                </a:lnTo>
                <a:lnTo>
                  <a:pt x="2672" y="1480"/>
                </a:lnTo>
                <a:lnTo>
                  <a:pt x="2671" y="1479"/>
                </a:lnTo>
                <a:lnTo>
                  <a:pt x="2671" y="1478"/>
                </a:lnTo>
                <a:lnTo>
                  <a:pt x="2669" y="1478"/>
                </a:lnTo>
                <a:lnTo>
                  <a:pt x="2669" y="1477"/>
                </a:lnTo>
                <a:lnTo>
                  <a:pt x="2669" y="1478"/>
                </a:lnTo>
                <a:lnTo>
                  <a:pt x="2668" y="1479"/>
                </a:lnTo>
                <a:lnTo>
                  <a:pt x="2667" y="1480"/>
                </a:lnTo>
                <a:lnTo>
                  <a:pt x="2667" y="1481"/>
                </a:lnTo>
                <a:lnTo>
                  <a:pt x="2666" y="1481"/>
                </a:lnTo>
                <a:lnTo>
                  <a:pt x="2665" y="1482"/>
                </a:lnTo>
                <a:lnTo>
                  <a:pt x="2665" y="1484"/>
                </a:lnTo>
                <a:lnTo>
                  <a:pt x="2664" y="1485"/>
                </a:lnTo>
                <a:lnTo>
                  <a:pt x="2663" y="1486"/>
                </a:lnTo>
                <a:lnTo>
                  <a:pt x="2662" y="1487"/>
                </a:lnTo>
                <a:lnTo>
                  <a:pt x="2662" y="1488"/>
                </a:lnTo>
                <a:lnTo>
                  <a:pt x="2660" y="1488"/>
                </a:lnTo>
                <a:lnTo>
                  <a:pt x="2660" y="1489"/>
                </a:lnTo>
                <a:lnTo>
                  <a:pt x="2659" y="1489"/>
                </a:lnTo>
                <a:lnTo>
                  <a:pt x="2659" y="1490"/>
                </a:lnTo>
                <a:lnTo>
                  <a:pt x="2658" y="1492"/>
                </a:lnTo>
                <a:lnTo>
                  <a:pt x="2657" y="1494"/>
                </a:lnTo>
                <a:lnTo>
                  <a:pt x="2656" y="1494"/>
                </a:lnTo>
                <a:lnTo>
                  <a:pt x="2656" y="1495"/>
                </a:lnTo>
                <a:lnTo>
                  <a:pt x="2655" y="1496"/>
                </a:lnTo>
                <a:lnTo>
                  <a:pt x="2655" y="1497"/>
                </a:lnTo>
                <a:lnTo>
                  <a:pt x="2654" y="1497"/>
                </a:lnTo>
                <a:lnTo>
                  <a:pt x="2654" y="1498"/>
                </a:lnTo>
                <a:lnTo>
                  <a:pt x="2652" y="1498"/>
                </a:lnTo>
                <a:lnTo>
                  <a:pt x="2652" y="1500"/>
                </a:lnTo>
                <a:lnTo>
                  <a:pt x="2651" y="1501"/>
                </a:lnTo>
                <a:lnTo>
                  <a:pt x="2650" y="1502"/>
                </a:lnTo>
                <a:lnTo>
                  <a:pt x="2647" y="1503"/>
                </a:lnTo>
                <a:lnTo>
                  <a:pt x="2646" y="1503"/>
                </a:lnTo>
                <a:lnTo>
                  <a:pt x="2645" y="1503"/>
                </a:lnTo>
                <a:lnTo>
                  <a:pt x="2643" y="1504"/>
                </a:lnTo>
                <a:lnTo>
                  <a:pt x="2642" y="1504"/>
                </a:lnTo>
                <a:lnTo>
                  <a:pt x="2641" y="1504"/>
                </a:lnTo>
                <a:lnTo>
                  <a:pt x="2640" y="1504"/>
                </a:lnTo>
                <a:lnTo>
                  <a:pt x="2639" y="1504"/>
                </a:lnTo>
                <a:lnTo>
                  <a:pt x="2638" y="1503"/>
                </a:lnTo>
                <a:lnTo>
                  <a:pt x="2638" y="1502"/>
                </a:lnTo>
                <a:lnTo>
                  <a:pt x="2638" y="1501"/>
                </a:lnTo>
                <a:lnTo>
                  <a:pt x="2637" y="1500"/>
                </a:lnTo>
                <a:lnTo>
                  <a:pt x="2637" y="1498"/>
                </a:lnTo>
                <a:lnTo>
                  <a:pt x="2637" y="1497"/>
                </a:lnTo>
                <a:lnTo>
                  <a:pt x="2635" y="1496"/>
                </a:lnTo>
                <a:lnTo>
                  <a:pt x="2635" y="1495"/>
                </a:lnTo>
                <a:lnTo>
                  <a:pt x="2634" y="1494"/>
                </a:lnTo>
                <a:lnTo>
                  <a:pt x="2634" y="1493"/>
                </a:lnTo>
                <a:lnTo>
                  <a:pt x="2634" y="1492"/>
                </a:lnTo>
                <a:lnTo>
                  <a:pt x="2634" y="1490"/>
                </a:lnTo>
                <a:lnTo>
                  <a:pt x="2633" y="1490"/>
                </a:lnTo>
                <a:lnTo>
                  <a:pt x="2633" y="1489"/>
                </a:lnTo>
                <a:lnTo>
                  <a:pt x="2633" y="1488"/>
                </a:lnTo>
                <a:lnTo>
                  <a:pt x="2633" y="1487"/>
                </a:lnTo>
                <a:lnTo>
                  <a:pt x="2633" y="1486"/>
                </a:lnTo>
                <a:lnTo>
                  <a:pt x="2633" y="1485"/>
                </a:lnTo>
                <a:lnTo>
                  <a:pt x="2633" y="1480"/>
                </a:lnTo>
                <a:lnTo>
                  <a:pt x="2633" y="1479"/>
                </a:lnTo>
                <a:lnTo>
                  <a:pt x="2632" y="1478"/>
                </a:lnTo>
                <a:lnTo>
                  <a:pt x="2631" y="1477"/>
                </a:lnTo>
                <a:lnTo>
                  <a:pt x="2630" y="1476"/>
                </a:lnTo>
                <a:lnTo>
                  <a:pt x="2630" y="1473"/>
                </a:lnTo>
                <a:lnTo>
                  <a:pt x="2629" y="1473"/>
                </a:lnTo>
                <a:lnTo>
                  <a:pt x="2628" y="1473"/>
                </a:lnTo>
                <a:lnTo>
                  <a:pt x="2626" y="1473"/>
                </a:lnTo>
                <a:lnTo>
                  <a:pt x="2625" y="1473"/>
                </a:lnTo>
                <a:lnTo>
                  <a:pt x="2624" y="1473"/>
                </a:lnTo>
                <a:lnTo>
                  <a:pt x="2623" y="1473"/>
                </a:lnTo>
                <a:lnTo>
                  <a:pt x="2622" y="1473"/>
                </a:lnTo>
                <a:lnTo>
                  <a:pt x="2620" y="1473"/>
                </a:lnTo>
                <a:lnTo>
                  <a:pt x="2617" y="1473"/>
                </a:lnTo>
                <a:lnTo>
                  <a:pt x="2616" y="1473"/>
                </a:lnTo>
                <a:lnTo>
                  <a:pt x="2615" y="1473"/>
                </a:lnTo>
                <a:lnTo>
                  <a:pt x="2614" y="1473"/>
                </a:lnTo>
                <a:lnTo>
                  <a:pt x="2613" y="1473"/>
                </a:lnTo>
                <a:lnTo>
                  <a:pt x="2612" y="1473"/>
                </a:lnTo>
                <a:lnTo>
                  <a:pt x="2612" y="1476"/>
                </a:lnTo>
                <a:lnTo>
                  <a:pt x="2613" y="1478"/>
                </a:lnTo>
                <a:lnTo>
                  <a:pt x="2613" y="1479"/>
                </a:lnTo>
                <a:lnTo>
                  <a:pt x="2612" y="1480"/>
                </a:lnTo>
                <a:lnTo>
                  <a:pt x="2612" y="1481"/>
                </a:lnTo>
                <a:lnTo>
                  <a:pt x="2612" y="1482"/>
                </a:lnTo>
                <a:lnTo>
                  <a:pt x="2612" y="1484"/>
                </a:lnTo>
                <a:lnTo>
                  <a:pt x="2611" y="1485"/>
                </a:lnTo>
                <a:lnTo>
                  <a:pt x="2611" y="1486"/>
                </a:lnTo>
                <a:lnTo>
                  <a:pt x="2611" y="1487"/>
                </a:lnTo>
                <a:lnTo>
                  <a:pt x="2611" y="1488"/>
                </a:lnTo>
                <a:lnTo>
                  <a:pt x="2609" y="1489"/>
                </a:lnTo>
                <a:lnTo>
                  <a:pt x="2609" y="1490"/>
                </a:lnTo>
                <a:lnTo>
                  <a:pt x="2609" y="1492"/>
                </a:lnTo>
                <a:lnTo>
                  <a:pt x="2609" y="1493"/>
                </a:lnTo>
                <a:lnTo>
                  <a:pt x="2608" y="1494"/>
                </a:lnTo>
                <a:lnTo>
                  <a:pt x="2608" y="1495"/>
                </a:lnTo>
                <a:lnTo>
                  <a:pt x="2608" y="1496"/>
                </a:lnTo>
                <a:lnTo>
                  <a:pt x="2608" y="1497"/>
                </a:lnTo>
                <a:lnTo>
                  <a:pt x="2608" y="1498"/>
                </a:lnTo>
                <a:lnTo>
                  <a:pt x="2607" y="1501"/>
                </a:lnTo>
                <a:lnTo>
                  <a:pt x="2607" y="1502"/>
                </a:lnTo>
                <a:lnTo>
                  <a:pt x="2607" y="1503"/>
                </a:lnTo>
                <a:lnTo>
                  <a:pt x="2606" y="1504"/>
                </a:lnTo>
                <a:lnTo>
                  <a:pt x="2606" y="1505"/>
                </a:lnTo>
                <a:lnTo>
                  <a:pt x="2605" y="1506"/>
                </a:lnTo>
                <a:lnTo>
                  <a:pt x="2605" y="1507"/>
                </a:lnTo>
                <a:lnTo>
                  <a:pt x="2604" y="1509"/>
                </a:lnTo>
                <a:lnTo>
                  <a:pt x="2604" y="1510"/>
                </a:lnTo>
                <a:lnTo>
                  <a:pt x="2604" y="1511"/>
                </a:lnTo>
                <a:lnTo>
                  <a:pt x="2603" y="1512"/>
                </a:lnTo>
                <a:lnTo>
                  <a:pt x="2603" y="1513"/>
                </a:lnTo>
                <a:lnTo>
                  <a:pt x="2601" y="1514"/>
                </a:lnTo>
                <a:lnTo>
                  <a:pt x="2601" y="1515"/>
                </a:lnTo>
                <a:lnTo>
                  <a:pt x="2600" y="1517"/>
                </a:lnTo>
                <a:lnTo>
                  <a:pt x="2600" y="1518"/>
                </a:lnTo>
                <a:lnTo>
                  <a:pt x="2600" y="1519"/>
                </a:lnTo>
                <a:lnTo>
                  <a:pt x="2599" y="1520"/>
                </a:lnTo>
                <a:lnTo>
                  <a:pt x="2599" y="1521"/>
                </a:lnTo>
                <a:lnTo>
                  <a:pt x="2599" y="1523"/>
                </a:lnTo>
                <a:lnTo>
                  <a:pt x="2599" y="1524"/>
                </a:lnTo>
                <a:lnTo>
                  <a:pt x="2598" y="1526"/>
                </a:lnTo>
                <a:lnTo>
                  <a:pt x="2598" y="1527"/>
                </a:lnTo>
                <a:lnTo>
                  <a:pt x="2598" y="1528"/>
                </a:lnTo>
                <a:lnTo>
                  <a:pt x="2598" y="1529"/>
                </a:lnTo>
                <a:lnTo>
                  <a:pt x="2597" y="1530"/>
                </a:lnTo>
                <a:lnTo>
                  <a:pt x="2597" y="1532"/>
                </a:lnTo>
                <a:lnTo>
                  <a:pt x="2597" y="1534"/>
                </a:lnTo>
                <a:lnTo>
                  <a:pt x="2597" y="1536"/>
                </a:lnTo>
                <a:lnTo>
                  <a:pt x="2596" y="1537"/>
                </a:lnTo>
                <a:lnTo>
                  <a:pt x="2596" y="1538"/>
                </a:lnTo>
                <a:lnTo>
                  <a:pt x="2596" y="1539"/>
                </a:lnTo>
                <a:lnTo>
                  <a:pt x="2596" y="1538"/>
                </a:lnTo>
                <a:lnTo>
                  <a:pt x="2595" y="1537"/>
                </a:lnTo>
                <a:lnTo>
                  <a:pt x="2595" y="1536"/>
                </a:lnTo>
                <a:lnTo>
                  <a:pt x="2595" y="1535"/>
                </a:lnTo>
                <a:lnTo>
                  <a:pt x="2595" y="1534"/>
                </a:lnTo>
                <a:lnTo>
                  <a:pt x="2595" y="1532"/>
                </a:lnTo>
                <a:lnTo>
                  <a:pt x="2594" y="1531"/>
                </a:lnTo>
                <a:lnTo>
                  <a:pt x="2594" y="1530"/>
                </a:lnTo>
                <a:lnTo>
                  <a:pt x="2594" y="1528"/>
                </a:lnTo>
                <a:lnTo>
                  <a:pt x="2592" y="1528"/>
                </a:lnTo>
                <a:lnTo>
                  <a:pt x="2592" y="1527"/>
                </a:lnTo>
                <a:lnTo>
                  <a:pt x="2591" y="1526"/>
                </a:lnTo>
                <a:lnTo>
                  <a:pt x="2590" y="1524"/>
                </a:lnTo>
                <a:lnTo>
                  <a:pt x="2589" y="1523"/>
                </a:lnTo>
                <a:lnTo>
                  <a:pt x="2590" y="1522"/>
                </a:lnTo>
                <a:lnTo>
                  <a:pt x="2590" y="1521"/>
                </a:lnTo>
                <a:lnTo>
                  <a:pt x="2591" y="1520"/>
                </a:lnTo>
                <a:lnTo>
                  <a:pt x="2591" y="1519"/>
                </a:lnTo>
                <a:lnTo>
                  <a:pt x="2592" y="1518"/>
                </a:lnTo>
                <a:lnTo>
                  <a:pt x="2592" y="1517"/>
                </a:lnTo>
                <a:lnTo>
                  <a:pt x="2594" y="1517"/>
                </a:lnTo>
                <a:lnTo>
                  <a:pt x="2595" y="1515"/>
                </a:lnTo>
                <a:lnTo>
                  <a:pt x="2595" y="1514"/>
                </a:lnTo>
                <a:lnTo>
                  <a:pt x="2596" y="1513"/>
                </a:lnTo>
                <a:lnTo>
                  <a:pt x="2596" y="1512"/>
                </a:lnTo>
                <a:lnTo>
                  <a:pt x="2597" y="1512"/>
                </a:lnTo>
                <a:lnTo>
                  <a:pt x="2597" y="1510"/>
                </a:lnTo>
                <a:lnTo>
                  <a:pt x="2598" y="1510"/>
                </a:lnTo>
                <a:lnTo>
                  <a:pt x="2598" y="1509"/>
                </a:lnTo>
                <a:lnTo>
                  <a:pt x="2598" y="1506"/>
                </a:lnTo>
                <a:lnTo>
                  <a:pt x="2598" y="1505"/>
                </a:lnTo>
                <a:lnTo>
                  <a:pt x="2598" y="1503"/>
                </a:lnTo>
                <a:lnTo>
                  <a:pt x="2597" y="1502"/>
                </a:lnTo>
                <a:lnTo>
                  <a:pt x="2597" y="1501"/>
                </a:lnTo>
                <a:lnTo>
                  <a:pt x="2597" y="1500"/>
                </a:lnTo>
                <a:lnTo>
                  <a:pt x="2597" y="1498"/>
                </a:lnTo>
                <a:lnTo>
                  <a:pt x="2597" y="1497"/>
                </a:lnTo>
                <a:lnTo>
                  <a:pt x="2597" y="1496"/>
                </a:lnTo>
                <a:lnTo>
                  <a:pt x="2597" y="1494"/>
                </a:lnTo>
                <a:lnTo>
                  <a:pt x="2597" y="1493"/>
                </a:lnTo>
                <a:lnTo>
                  <a:pt x="2597" y="1490"/>
                </a:lnTo>
                <a:lnTo>
                  <a:pt x="2597" y="1489"/>
                </a:lnTo>
                <a:lnTo>
                  <a:pt x="2597" y="1488"/>
                </a:lnTo>
                <a:lnTo>
                  <a:pt x="2597" y="1487"/>
                </a:lnTo>
                <a:lnTo>
                  <a:pt x="2596" y="1486"/>
                </a:lnTo>
                <a:lnTo>
                  <a:pt x="2595" y="1486"/>
                </a:lnTo>
                <a:lnTo>
                  <a:pt x="2594" y="1485"/>
                </a:lnTo>
                <a:lnTo>
                  <a:pt x="2592" y="1485"/>
                </a:lnTo>
                <a:lnTo>
                  <a:pt x="2592" y="1484"/>
                </a:lnTo>
                <a:lnTo>
                  <a:pt x="2590" y="1482"/>
                </a:lnTo>
                <a:lnTo>
                  <a:pt x="2589" y="1482"/>
                </a:lnTo>
                <a:lnTo>
                  <a:pt x="2582" y="1480"/>
                </a:lnTo>
                <a:lnTo>
                  <a:pt x="2581" y="1477"/>
                </a:lnTo>
                <a:lnTo>
                  <a:pt x="2583" y="1475"/>
                </a:lnTo>
                <a:lnTo>
                  <a:pt x="2583" y="1469"/>
                </a:lnTo>
                <a:lnTo>
                  <a:pt x="2580" y="1467"/>
                </a:lnTo>
                <a:lnTo>
                  <a:pt x="2580" y="1468"/>
                </a:lnTo>
                <a:lnTo>
                  <a:pt x="2578" y="1468"/>
                </a:lnTo>
                <a:lnTo>
                  <a:pt x="2578" y="1467"/>
                </a:lnTo>
                <a:lnTo>
                  <a:pt x="2576" y="1464"/>
                </a:lnTo>
                <a:lnTo>
                  <a:pt x="2576" y="1463"/>
                </a:lnTo>
                <a:lnTo>
                  <a:pt x="2575" y="1462"/>
                </a:lnTo>
                <a:lnTo>
                  <a:pt x="2574" y="1460"/>
                </a:lnTo>
                <a:lnTo>
                  <a:pt x="2574" y="1459"/>
                </a:lnTo>
                <a:lnTo>
                  <a:pt x="2574" y="1458"/>
                </a:lnTo>
                <a:lnTo>
                  <a:pt x="2576" y="1455"/>
                </a:lnTo>
                <a:lnTo>
                  <a:pt x="2578" y="1453"/>
                </a:lnTo>
                <a:lnTo>
                  <a:pt x="2579" y="1453"/>
                </a:lnTo>
                <a:lnTo>
                  <a:pt x="2579" y="1452"/>
                </a:lnTo>
                <a:lnTo>
                  <a:pt x="2580" y="1452"/>
                </a:lnTo>
                <a:lnTo>
                  <a:pt x="2581" y="1450"/>
                </a:lnTo>
                <a:lnTo>
                  <a:pt x="2580" y="1450"/>
                </a:lnTo>
                <a:lnTo>
                  <a:pt x="2578" y="1450"/>
                </a:lnTo>
                <a:lnTo>
                  <a:pt x="2574" y="1450"/>
                </a:lnTo>
                <a:lnTo>
                  <a:pt x="2572" y="1450"/>
                </a:lnTo>
                <a:lnTo>
                  <a:pt x="2571" y="1450"/>
                </a:lnTo>
                <a:lnTo>
                  <a:pt x="2570" y="1450"/>
                </a:lnTo>
                <a:lnTo>
                  <a:pt x="2569" y="1450"/>
                </a:lnTo>
                <a:lnTo>
                  <a:pt x="2567" y="1450"/>
                </a:lnTo>
                <a:lnTo>
                  <a:pt x="2566" y="1450"/>
                </a:lnTo>
                <a:lnTo>
                  <a:pt x="2565" y="1450"/>
                </a:lnTo>
                <a:lnTo>
                  <a:pt x="2565" y="1451"/>
                </a:lnTo>
                <a:lnTo>
                  <a:pt x="2564" y="1451"/>
                </a:lnTo>
                <a:lnTo>
                  <a:pt x="2562" y="1451"/>
                </a:lnTo>
                <a:lnTo>
                  <a:pt x="2559" y="1451"/>
                </a:lnTo>
                <a:lnTo>
                  <a:pt x="2558" y="1451"/>
                </a:lnTo>
                <a:lnTo>
                  <a:pt x="2557" y="1451"/>
                </a:lnTo>
                <a:lnTo>
                  <a:pt x="2556" y="1451"/>
                </a:lnTo>
                <a:lnTo>
                  <a:pt x="2555" y="1451"/>
                </a:lnTo>
                <a:lnTo>
                  <a:pt x="2554" y="1451"/>
                </a:lnTo>
                <a:lnTo>
                  <a:pt x="2553" y="1451"/>
                </a:lnTo>
                <a:lnTo>
                  <a:pt x="2552" y="1452"/>
                </a:lnTo>
                <a:lnTo>
                  <a:pt x="2550" y="1452"/>
                </a:lnTo>
                <a:lnTo>
                  <a:pt x="2549" y="1452"/>
                </a:lnTo>
                <a:lnTo>
                  <a:pt x="2548" y="1452"/>
                </a:lnTo>
                <a:lnTo>
                  <a:pt x="2547" y="1452"/>
                </a:lnTo>
                <a:lnTo>
                  <a:pt x="2546" y="1452"/>
                </a:lnTo>
                <a:lnTo>
                  <a:pt x="2545" y="1452"/>
                </a:lnTo>
                <a:lnTo>
                  <a:pt x="2544" y="1453"/>
                </a:lnTo>
                <a:lnTo>
                  <a:pt x="2542" y="1453"/>
                </a:lnTo>
                <a:lnTo>
                  <a:pt x="2541" y="1453"/>
                </a:lnTo>
                <a:lnTo>
                  <a:pt x="2540" y="1453"/>
                </a:lnTo>
                <a:lnTo>
                  <a:pt x="2539" y="1453"/>
                </a:lnTo>
                <a:lnTo>
                  <a:pt x="2538" y="1453"/>
                </a:lnTo>
                <a:lnTo>
                  <a:pt x="2537" y="1453"/>
                </a:lnTo>
                <a:lnTo>
                  <a:pt x="2536" y="1453"/>
                </a:lnTo>
                <a:lnTo>
                  <a:pt x="2535" y="1453"/>
                </a:lnTo>
                <a:lnTo>
                  <a:pt x="2532" y="1453"/>
                </a:lnTo>
                <a:lnTo>
                  <a:pt x="2530" y="1454"/>
                </a:lnTo>
                <a:lnTo>
                  <a:pt x="2521" y="1456"/>
                </a:lnTo>
                <a:lnTo>
                  <a:pt x="2511" y="1462"/>
                </a:lnTo>
                <a:lnTo>
                  <a:pt x="2507" y="1465"/>
                </a:lnTo>
                <a:lnTo>
                  <a:pt x="2498" y="1475"/>
                </a:lnTo>
                <a:lnTo>
                  <a:pt x="2497" y="1476"/>
                </a:lnTo>
                <a:lnTo>
                  <a:pt x="2496" y="1477"/>
                </a:lnTo>
                <a:lnTo>
                  <a:pt x="2495" y="1478"/>
                </a:lnTo>
                <a:lnTo>
                  <a:pt x="2495" y="1479"/>
                </a:lnTo>
                <a:lnTo>
                  <a:pt x="2494" y="1479"/>
                </a:lnTo>
                <a:lnTo>
                  <a:pt x="2493" y="1480"/>
                </a:lnTo>
                <a:lnTo>
                  <a:pt x="2491" y="1481"/>
                </a:lnTo>
                <a:lnTo>
                  <a:pt x="2489" y="1484"/>
                </a:lnTo>
                <a:lnTo>
                  <a:pt x="2489" y="1485"/>
                </a:lnTo>
                <a:lnTo>
                  <a:pt x="2489" y="1492"/>
                </a:lnTo>
                <a:lnTo>
                  <a:pt x="2488" y="1495"/>
                </a:lnTo>
                <a:lnTo>
                  <a:pt x="2489" y="1497"/>
                </a:lnTo>
                <a:lnTo>
                  <a:pt x="2488" y="1500"/>
                </a:lnTo>
                <a:lnTo>
                  <a:pt x="2487" y="1501"/>
                </a:lnTo>
                <a:lnTo>
                  <a:pt x="2487" y="1502"/>
                </a:lnTo>
                <a:lnTo>
                  <a:pt x="2486" y="1504"/>
                </a:lnTo>
                <a:lnTo>
                  <a:pt x="2485" y="1506"/>
                </a:lnTo>
                <a:lnTo>
                  <a:pt x="2483" y="1507"/>
                </a:lnTo>
                <a:lnTo>
                  <a:pt x="2483" y="1510"/>
                </a:lnTo>
                <a:lnTo>
                  <a:pt x="2482" y="1512"/>
                </a:lnTo>
                <a:lnTo>
                  <a:pt x="2488" y="1512"/>
                </a:lnTo>
                <a:lnTo>
                  <a:pt x="2489" y="1512"/>
                </a:lnTo>
                <a:lnTo>
                  <a:pt x="2489" y="1504"/>
                </a:lnTo>
                <a:lnTo>
                  <a:pt x="2489" y="1502"/>
                </a:lnTo>
                <a:lnTo>
                  <a:pt x="2491" y="1503"/>
                </a:lnTo>
                <a:lnTo>
                  <a:pt x="2494" y="1504"/>
                </a:lnTo>
                <a:lnTo>
                  <a:pt x="2498" y="1505"/>
                </a:lnTo>
                <a:lnTo>
                  <a:pt x="2503" y="1506"/>
                </a:lnTo>
                <a:lnTo>
                  <a:pt x="2506" y="1507"/>
                </a:lnTo>
                <a:lnTo>
                  <a:pt x="2505" y="1513"/>
                </a:lnTo>
                <a:lnTo>
                  <a:pt x="2506" y="1513"/>
                </a:lnTo>
                <a:lnTo>
                  <a:pt x="2506" y="1522"/>
                </a:lnTo>
                <a:lnTo>
                  <a:pt x="2506" y="1526"/>
                </a:lnTo>
                <a:lnTo>
                  <a:pt x="2513" y="1527"/>
                </a:lnTo>
                <a:lnTo>
                  <a:pt x="2513" y="1530"/>
                </a:lnTo>
                <a:lnTo>
                  <a:pt x="2512" y="1534"/>
                </a:lnTo>
                <a:lnTo>
                  <a:pt x="2520" y="1534"/>
                </a:lnTo>
                <a:lnTo>
                  <a:pt x="2520" y="1535"/>
                </a:lnTo>
                <a:lnTo>
                  <a:pt x="2520" y="1536"/>
                </a:lnTo>
                <a:lnTo>
                  <a:pt x="2520" y="1537"/>
                </a:lnTo>
                <a:lnTo>
                  <a:pt x="2520" y="1538"/>
                </a:lnTo>
                <a:lnTo>
                  <a:pt x="2519" y="1539"/>
                </a:lnTo>
                <a:lnTo>
                  <a:pt x="2519" y="1540"/>
                </a:lnTo>
                <a:lnTo>
                  <a:pt x="2519" y="1541"/>
                </a:lnTo>
                <a:lnTo>
                  <a:pt x="2519" y="1543"/>
                </a:lnTo>
                <a:lnTo>
                  <a:pt x="2516" y="1547"/>
                </a:lnTo>
                <a:lnTo>
                  <a:pt x="2516" y="1551"/>
                </a:lnTo>
                <a:lnTo>
                  <a:pt x="2514" y="1556"/>
                </a:lnTo>
                <a:lnTo>
                  <a:pt x="2514" y="1557"/>
                </a:lnTo>
                <a:lnTo>
                  <a:pt x="2513" y="1561"/>
                </a:lnTo>
                <a:lnTo>
                  <a:pt x="2513" y="1566"/>
                </a:lnTo>
                <a:lnTo>
                  <a:pt x="2512" y="1572"/>
                </a:lnTo>
                <a:lnTo>
                  <a:pt x="2512" y="1577"/>
                </a:lnTo>
                <a:lnTo>
                  <a:pt x="2503" y="1576"/>
                </a:lnTo>
                <a:lnTo>
                  <a:pt x="2486" y="1574"/>
                </a:lnTo>
                <a:lnTo>
                  <a:pt x="2486" y="1591"/>
                </a:lnTo>
                <a:lnTo>
                  <a:pt x="2491" y="1599"/>
                </a:lnTo>
                <a:lnTo>
                  <a:pt x="2480" y="1617"/>
                </a:lnTo>
                <a:lnTo>
                  <a:pt x="2479" y="1622"/>
                </a:lnTo>
                <a:lnTo>
                  <a:pt x="2471" y="1627"/>
                </a:lnTo>
                <a:lnTo>
                  <a:pt x="2469" y="1627"/>
                </a:lnTo>
                <a:lnTo>
                  <a:pt x="2472" y="1620"/>
                </a:lnTo>
                <a:lnTo>
                  <a:pt x="2472" y="1617"/>
                </a:lnTo>
                <a:lnTo>
                  <a:pt x="2472" y="1616"/>
                </a:lnTo>
                <a:lnTo>
                  <a:pt x="2471" y="1614"/>
                </a:lnTo>
                <a:lnTo>
                  <a:pt x="2468" y="1614"/>
                </a:lnTo>
                <a:lnTo>
                  <a:pt x="2464" y="1614"/>
                </a:lnTo>
                <a:lnTo>
                  <a:pt x="2461" y="1617"/>
                </a:lnTo>
                <a:lnTo>
                  <a:pt x="2456" y="1619"/>
                </a:lnTo>
                <a:lnTo>
                  <a:pt x="2453" y="1622"/>
                </a:lnTo>
                <a:lnTo>
                  <a:pt x="2452" y="1622"/>
                </a:lnTo>
                <a:lnTo>
                  <a:pt x="2451" y="1622"/>
                </a:lnTo>
                <a:lnTo>
                  <a:pt x="2451" y="1623"/>
                </a:lnTo>
                <a:lnTo>
                  <a:pt x="2449" y="1625"/>
                </a:lnTo>
                <a:lnTo>
                  <a:pt x="2449" y="1628"/>
                </a:lnTo>
                <a:lnTo>
                  <a:pt x="2448" y="1630"/>
                </a:lnTo>
                <a:lnTo>
                  <a:pt x="2447" y="1632"/>
                </a:lnTo>
                <a:lnTo>
                  <a:pt x="2446" y="1635"/>
                </a:lnTo>
                <a:lnTo>
                  <a:pt x="2446" y="1637"/>
                </a:lnTo>
                <a:lnTo>
                  <a:pt x="2445" y="1639"/>
                </a:lnTo>
                <a:lnTo>
                  <a:pt x="2444" y="1640"/>
                </a:lnTo>
                <a:lnTo>
                  <a:pt x="2443" y="1642"/>
                </a:lnTo>
                <a:lnTo>
                  <a:pt x="2442" y="1644"/>
                </a:lnTo>
                <a:lnTo>
                  <a:pt x="2442" y="1645"/>
                </a:lnTo>
                <a:lnTo>
                  <a:pt x="2440" y="1647"/>
                </a:lnTo>
                <a:lnTo>
                  <a:pt x="2439" y="1648"/>
                </a:lnTo>
                <a:lnTo>
                  <a:pt x="2438" y="1649"/>
                </a:lnTo>
                <a:lnTo>
                  <a:pt x="2437" y="1652"/>
                </a:lnTo>
                <a:lnTo>
                  <a:pt x="2436" y="1653"/>
                </a:lnTo>
                <a:lnTo>
                  <a:pt x="2435" y="1655"/>
                </a:lnTo>
                <a:lnTo>
                  <a:pt x="2434" y="1657"/>
                </a:lnTo>
                <a:lnTo>
                  <a:pt x="2431" y="1658"/>
                </a:lnTo>
                <a:lnTo>
                  <a:pt x="2430" y="1661"/>
                </a:lnTo>
                <a:lnTo>
                  <a:pt x="2429" y="1662"/>
                </a:lnTo>
                <a:lnTo>
                  <a:pt x="2427" y="1665"/>
                </a:lnTo>
                <a:lnTo>
                  <a:pt x="2426" y="1666"/>
                </a:lnTo>
                <a:lnTo>
                  <a:pt x="2420" y="1675"/>
                </a:lnTo>
                <a:lnTo>
                  <a:pt x="2419" y="1678"/>
                </a:lnTo>
                <a:lnTo>
                  <a:pt x="2418" y="1680"/>
                </a:lnTo>
                <a:lnTo>
                  <a:pt x="2417" y="1682"/>
                </a:lnTo>
                <a:lnTo>
                  <a:pt x="2415" y="1682"/>
                </a:lnTo>
                <a:lnTo>
                  <a:pt x="2415" y="1684"/>
                </a:lnTo>
                <a:lnTo>
                  <a:pt x="2414" y="1684"/>
                </a:lnTo>
                <a:lnTo>
                  <a:pt x="2414" y="1686"/>
                </a:lnTo>
                <a:lnTo>
                  <a:pt x="2414" y="1687"/>
                </a:lnTo>
                <a:lnTo>
                  <a:pt x="2413" y="1687"/>
                </a:lnTo>
                <a:lnTo>
                  <a:pt x="2413" y="1688"/>
                </a:lnTo>
                <a:lnTo>
                  <a:pt x="2412" y="1688"/>
                </a:lnTo>
                <a:lnTo>
                  <a:pt x="2412" y="1689"/>
                </a:lnTo>
                <a:lnTo>
                  <a:pt x="2411" y="1689"/>
                </a:lnTo>
                <a:lnTo>
                  <a:pt x="2411" y="1690"/>
                </a:lnTo>
                <a:lnTo>
                  <a:pt x="2410" y="1690"/>
                </a:lnTo>
                <a:lnTo>
                  <a:pt x="2410" y="1691"/>
                </a:lnTo>
                <a:lnTo>
                  <a:pt x="2409" y="1691"/>
                </a:lnTo>
                <a:lnTo>
                  <a:pt x="2408" y="1691"/>
                </a:lnTo>
                <a:lnTo>
                  <a:pt x="2408" y="1692"/>
                </a:lnTo>
                <a:lnTo>
                  <a:pt x="2406" y="1692"/>
                </a:lnTo>
                <a:lnTo>
                  <a:pt x="2405" y="1692"/>
                </a:lnTo>
                <a:lnTo>
                  <a:pt x="2405" y="1694"/>
                </a:lnTo>
                <a:lnTo>
                  <a:pt x="2404" y="1694"/>
                </a:lnTo>
                <a:lnTo>
                  <a:pt x="2404" y="1695"/>
                </a:lnTo>
                <a:lnTo>
                  <a:pt x="2404" y="1697"/>
                </a:lnTo>
                <a:lnTo>
                  <a:pt x="2404" y="1699"/>
                </a:lnTo>
                <a:lnTo>
                  <a:pt x="2404" y="1704"/>
                </a:lnTo>
                <a:lnTo>
                  <a:pt x="2404" y="1705"/>
                </a:lnTo>
                <a:lnTo>
                  <a:pt x="2403" y="1707"/>
                </a:lnTo>
                <a:lnTo>
                  <a:pt x="2403" y="1708"/>
                </a:lnTo>
                <a:lnTo>
                  <a:pt x="2401" y="1708"/>
                </a:lnTo>
                <a:lnTo>
                  <a:pt x="2401" y="1712"/>
                </a:lnTo>
                <a:lnTo>
                  <a:pt x="2401" y="1715"/>
                </a:lnTo>
                <a:lnTo>
                  <a:pt x="2400" y="1728"/>
                </a:lnTo>
                <a:lnTo>
                  <a:pt x="2398" y="1741"/>
                </a:lnTo>
                <a:lnTo>
                  <a:pt x="2377" y="1740"/>
                </a:lnTo>
                <a:lnTo>
                  <a:pt x="2377" y="1728"/>
                </a:lnTo>
                <a:lnTo>
                  <a:pt x="2377" y="1714"/>
                </a:lnTo>
                <a:lnTo>
                  <a:pt x="2361" y="1714"/>
                </a:lnTo>
                <a:lnTo>
                  <a:pt x="2352" y="1713"/>
                </a:lnTo>
                <a:lnTo>
                  <a:pt x="2353" y="1718"/>
                </a:lnTo>
                <a:lnTo>
                  <a:pt x="2352" y="1721"/>
                </a:lnTo>
                <a:lnTo>
                  <a:pt x="2352" y="1723"/>
                </a:lnTo>
                <a:lnTo>
                  <a:pt x="2350" y="1728"/>
                </a:lnTo>
                <a:lnTo>
                  <a:pt x="2350" y="1733"/>
                </a:lnTo>
                <a:lnTo>
                  <a:pt x="2350" y="1735"/>
                </a:lnTo>
                <a:lnTo>
                  <a:pt x="2346" y="1740"/>
                </a:lnTo>
                <a:lnTo>
                  <a:pt x="2344" y="1742"/>
                </a:lnTo>
                <a:lnTo>
                  <a:pt x="2341" y="1743"/>
                </a:lnTo>
                <a:lnTo>
                  <a:pt x="2339" y="1745"/>
                </a:lnTo>
                <a:lnTo>
                  <a:pt x="2335" y="1746"/>
                </a:lnTo>
                <a:lnTo>
                  <a:pt x="2334" y="1746"/>
                </a:lnTo>
                <a:lnTo>
                  <a:pt x="2332" y="1747"/>
                </a:lnTo>
                <a:lnTo>
                  <a:pt x="2329" y="1747"/>
                </a:lnTo>
                <a:lnTo>
                  <a:pt x="2328" y="1747"/>
                </a:lnTo>
                <a:lnTo>
                  <a:pt x="2327" y="1748"/>
                </a:lnTo>
                <a:lnTo>
                  <a:pt x="2326" y="1748"/>
                </a:lnTo>
                <a:lnTo>
                  <a:pt x="2324" y="1749"/>
                </a:lnTo>
                <a:lnTo>
                  <a:pt x="2321" y="1750"/>
                </a:lnTo>
                <a:lnTo>
                  <a:pt x="2317" y="1751"/>
                </a:lnTo>
                <a:lnTo>
                  <a:pt x="2310" y="1753"/>
                </a:lnTo>
                <a:lnTo>
                  <a:pt x="2310" y="1755"/>
                </a:lnTo>
                <a:lnTo>
                  <a:pt x="2310" y="1756"/>
                </a:lnTo>
                <a:lnTo>
                  <a:pt x="2309" y="1756"/>
                </a:lnTo>
                <a:lnTo>
                  <a:pt x="2303" y="1755"/>
                </a:lnTo>
                <a:lnTo>
                  <a:pt x="2301" y="1755"/>
                </a:lnTo>
                <a:lnTo>
                  <a:pt x="2300" y="1755"/>
                </a:lnTo>
                <a:lnTo>
                  <a:pt x="2300" y="1751"/>
                </a:lnTo>
                <a:lnTo>
                  <a:pt x="2299" y="1749"/>
                </a:lnTo>
                <a:lnTo>
                  <a:pt x="2294" y="1749"/>
                </a:lnTo>
                <a:lnTo>
                  <a:pt x="2292" y="1750"/>
                </a:lnTo>
                <a:lnTo>
                  <a:pt x="2292" y="1755"/>
                </a:lnTo>
                <a:lnTo>
                  <a:pt x="2279" y="1757"/>
                </a:lnTo>
                <a:lnTo>
                  <a:pt x="2278" y="1758"/>
                </a:lnTo>
                <a:lnTo>
                  <a:pt x="2277" y="1758"/>
                </a:lnTo>
                <a:lnTo>
                  <a:pt x="2276" y="1758"/>
                </a:lnTo>
                <a:lnTo>
                  <a:pt x="2274" y="1747"/>
                </a:lnTo>
                <a:lnTo>
                  <a:pt x="2274" y="1745"/>
                </a:lnTo>
                <a:lnTo>
                  <a:pt x="2273" y="1745"/>
                </a:lnTo>
                <a:lnTo>
                  <a:pt x="2271" y="1735"/>
                </a:lnTo>
                <a:lnTo>
                  <a:pt x="2275" y="1733"/>
                </a:lnTo>
                <a:lnTo>
                  <a:pt x="2275" y="1729"/>
                </a:lnTo>
                <a:lnTo>
                  <a:pt x="2273" y="1728"/>
                </a:lnTo>
                <a:lnTo>
                  <a:pt x="2267" y="1729"/>
                </a:lnTo>
                <a:lnTo>
                  <a:pt x="2267" y="1726"/>
                </a:lnTo>
                <a:lnTo>
                  <a:pt x="2267" y="1720"/>
                </a:lnTo>
                <a:lnTo>
                  <a:pt x="2267" y="1709"/>
                </a:lnTo>
                <a:lnTo>
                  <a:pt x="2280" y="1711"/>
                </a:lnTo>
                <a:lnTo>
                  <a:pt x="2280" y="1705"/>
                </a:lnTo>
                <a:lnTo>
                  <a:pt x="2294" y="1705"/>
                </a:lnTo>
                <a:lnTo>
                  <a:pt x="2294" y="1700"/>
                </a:lnTo>
                <a:lnTo>
                  <a:pt x="2290" y="1701"/>
                </a:lnTo>
                <a:lnTo>
                  <a:pt x="2280" y="1701"/>
                </a:lnTo>
                <a:lnTo>
                  <a:pt x="2278" y="1703"/>
                </a:lnTo>
                <a:lnTo>
                  <a:pt x="2276" y="1703"/>
                </a:lnTo>
                <a:lnTo>
                  <a:pt x="2275" y="1703"/>
                </a:lnTo>
                <a:lnTo>
                  <a:pt x="2273" y="1703"/>
                </a:lnTo>
                <a:lnTo>
                  <a:pt x="2271" y="1703"/>
                </a:lnTo>
                <a:lnTo>
                  <a:pt x="2270" y="1704"/>
                </a:lnTo>
                <a:lnTo>
                  <a:pt x="2269" y="1704"/>
                </a:lnTo>
                <a:lnTo>
                  <a:pt x="2267" y="1704"/>
                </a:lnTo>
                <a:lnTo>
                  <a:pt x="2266" y="1704"/>
                </a:lnTo>
                <a:lnTo>
                  <a:pt x="2265" y="1705"/>
                </a:lnTo>
                <a:lnTo>
                  <a:pt x="2263" y="1705"/>
                </a:lnTo>
                <a:lnTo>
                  <a:pt x="2262" y="1705"/>
                </a:lnTo>
                <a:lnTo>
                  <a:pt x="2261" y="1705"/>
                </a:lnTo>
                <a:lnTo>
                  <a:pt x="2259" y="1705"/>
                </a:lnTo>
                <a:lnTo>
                  <a:pt x="2258" y="1706"/>
                </a:lnTo>
                <a:lnTo>
                  <a:pt x="2257" y="1706"/>
                </a:lnTo>
                <a:lnTo>
                  <a:pt x="2256" y="1706"/>
                </a:lnTo>
                <a:lnTo>
                  <a:pt x="2254" y="1706"/>
                </a:lnTo>
                <a:lnTo>
                  <a:pt x="2253" y="1706"/>
                </a:lnTo>
                <a:lnTo>
                  <a:pt x="2252" y="1707"/>
                </a:lnTo>
                <a:lnTo>
                  <a:pt x="2251" y="1707"/>
                </a:lnTo>
                <a:lnTo>
                  <a:pt x="2250" y="1707"/>
                </a:lnTo>
                <a:lnTo>
                  <a:pt x="2249" y="1707"/>
                </a:lnTo>
                <a:lnTo>
                  <a:pt x="2248" y="1708"/>
                </a:lnTo>
                <a:lnTo>
                  <a:pt x="2246" y="1708"/>
                </a:lnTo>
                <a:lnTo>
                  <a:pt x="2245" y="1708"/>
                </a:lnTo>
                <a:lnTo>
                  <a:pt x="2244" y="1708"/>
                </a:lnTo>
                <a:lnTo>
                  <a:pt x="2244" y="1709"/>
                </a:lnTo>
                <a:lnTo>
                  <a:pt x="2243" y="1709"/>
                </a:lnTo>
                <a:lnTo>
                  <a:pt x="2242" y="1709"/>
                </a:lnTo>
                <a:lnTo>
                  <a:pt x="2241" y="1709"/>
                </a:lnTo>
                <a:lnTo>
                  <a:pt x="2241" y="1711"/>
                </a:lnTo>
                <a:lnTo>
                  <a:pt x="2240" y="1711"/>
                </a:lnTo>
                <a:lnTo>
                  <a:pt x="2239" y="1711"/>
                </a:lnTo>
                <a:lnTo>
                  <a:pt x="2237" y="1711"/>
                </a:lnTo>
                <a:lnTo>
                  <a:pt x="2236" y="1712"/>
                </a:lnTo>
                <a:lnTo>
                  <a:pt x="2235" y="1712"/>
                </a:lnTo>
                <a:lnTo>
                  <a:pt x="2234" y="1712"/>
                </a:lnTo>
                <a:lnTo>
                  <a:pt x="2233" y="1713"/>
                </a:lnTo>
                <a:lnTo>
                  <a:pt x="2232" y="1713"/>
                </a:lnTo>
                <a:lnTo>
                  <a:pt x="2228" y="1714"/>
                </a:lnTo>
                <a:lnTo>
                  <a:pt x="2227" y="1715"/>
                </a:lnTo>
                <a:lnTo>
                  <a:pt x="2226" y="1716"/>
                </a:lnTo>
                <a:lnTo>
                  <a:pt x="2218" y="1720"/>
                </a:lnTo>
                <a:lnTo>
                  <a:pt x="2215" y="1721"/>
                </a:lnTo>
                <a:lnTo>
                  <a:pt x="2212" y="1722"/>
                </a:lnTo>
                <a:lnTo>
                  <a:pt x="2209" y="1724"/>
                </a:lnTo>
                <a:lnTo>
                  <a:pt x="2207" y="1725"/>
                </a:lnTo>
                <a:lnTo>
                  <a:pt x="2206" y="1726"/>
                </a:lnTo>
                <a:lnTo>
                  <a:pt x="2203" y="1726"/>
                </a:lnTo>
                <a:lnTo>
                  <a:pt x="2203" y="1728"/>
                </a:lnTo>
                <a:lnTo>
                  <a:pt x="2202" y="1728"/>
                </a:lnTo>
                <a:lnTo>
                  <a:pt x="2201" y="1729"/>
                </a:lnTo>
                <a:lnTo>
                  <a:pt x="2200" y="1730"/>
                </a:lnTo>
                <a:lnTo>
                  <a:pt x="2198" y="1731"/>
                </a:lnTo>
                <a:lnTo>
                  <a:pt x="2197" y="1731"/>
                </a:lnTo>
                <a:lnTo>
                  <a:pt x="2197" y="1732"/>
                </a:lnTo>
                <a:lnTo>
                  <a:pt x="2194" y="1733"/>
                </a:lnTo>
                <a:lnTo>
                  <a:pt x="2193" y="1733"/>
                </a:lnTo>
                <a:lnTo>
                  <a:pt x="2192" y="1734"/>
                </a:lnTo>
                <a:lnTo>
                  <a:pt x="2192" y="1735"/>
                </a:lnTo>
                <a:lnTo>
                  <a:pt x="2191" y="1735"/>
                </a:lnTo>
                <a:lnTo>
                  <a:pt x="2190" y="1737"/>
                </a:lnTo>
                <a:lnTo>
                  <a:pt x="2189" y="1737"/>
                </a:lnTo>
                <a:lnTo>
                  <a:pt x="2189" y="1738"/>
                </a:lnTo>
                <a:lnTo>
                  <a:pt x="2187" y="1738"/>
                </a:lnTo>
                <a:lnTo>
                  <a:pt x="2186" y="1739"/>
                </a:lnTo>
                <a:lnTo>
                  <a:pt x="2185" y="1740"/>
                </a:lnTo>
                <a:lnTo>
                  <a:pt x="2184" y="1740"/>
                </a:lnTo>
                <a:lnTo>
                  <a:pt x="2183" y="1741"/>
                </a:lnTo>
                <a:lnTo>
                  <a:pt x="2182" y="1742"/>
                </a:lnTo>
                <a:lnTo>
                  <a:pt x="2181" y="1743"/>
                </a:lnTo>
                <a:lnTo>
                  <a:pt x="2180" y="1745"/>
                </a:lnTo>
                <a:lnTo>
                  <a:pt x="2178" y="1746"/>
                </a:lnTo>
                <a:lnTo>
                  <a:pt x="2177" y="1747"/>
                </a:lnTo>
                <a:lnTo>
                  <a:pt x="2176" y="1748"/>
                </a:lnTo>
                <a:lnTo>
                  <a:pt x="2175" y="1748"/>
                </a:lnTo>
                <a:lnTo>
                  <a:pt x="2175" y="1749"/>
                </a:lnTo>
                <a:lnTo>
                  <a:pt x="2173" y="1751"/>
                </a:lnTo>
                <a:lnTo>
                  <a:pt x="2172" y="1754"/>
                </a:lnTo>
                <a:lnTo>
                  <a:pt x="2170" y="1755"/>
                </a:lnTo>
                <a:lnTo>
                  <a:pt x="2168" y="1759"/>
                </a:lnTo>
                <a:lnTo>
                  <a:pt x="2167" y="1762"/>
                </a:lnTo>
                <a:lnTo>
                  <a:pt x="2166" y="1763"/>
                </a:lnTo>
                <a:lnTo>
                  <a:pt x="2166" y="1764"/>
                </a:lnTo>
                <a:lnTo>
                  <a:pt x="2165" y="1764"/>
                </a:lnTo>
                <a:lnTo>
                  <a:pt x="2165" y="1765"/>
                </a:lnTo>
                <a:lnTo>
                  <a:pt x="2165" y="1766"/>
                </a:lnTo>
                <a:lnTo>
                  <a:pt x="2164" y="1767"/>
                </a:lnTo>
                <a:lnTo>
                  <a:pt x="2164" y="1768"/>
                </a:lnTo>
                <a:lnTo>
                  <a:pt x="2163" y="1771"/>
                </a:lnTo>
                <a:lnTo>
                  <a:pt x="2164" y="1771"/>
                </a:lnTo>
                <a:lnTo>
                  <a:pt x="2164" y="1772"/>
                </a:lnTo>
                <a:lnTo>
                  <a:pt x="2165" y="1773"/>
                </a:lnTo>
                <a:lnTo>
                  <a:pt x="2160" y="1776"/>
                </a:lnTo>
                <a:lnTo>
                  <a:pt x="2157" y="1780"/>
                </a:lnTo>
                <a:lnTo>
                  <a:pt x="2156" y="1780"/>
                </a:lnTo>
                <a:lnTo>
                  <a:pt x="2156" y="1781"/>
                </a:lnTo>
                <a:lnTo>
                  <a:pt x="2155" y="1781"/>
                </a:lnTo>
                <a:lnTo>
                  <a:pt x="2153" y="1781"/>
                </a:lnTo>
                <a:lnTo>
                  <a:pt x="2153" y="1782"/>
                </a:lnTo>
                <a:lnTo>
                  <a:pt x="2152" y="1782"/>
                </a:lnTo>
                <a:lnTo>
                  <a:pt x="2151" y="1783"/>
                </a:lnTo>
                <a:lnTo>
                  <a:pt x="2150" y="1783"/>
                </a:lnTo>
                <a:lnTo>
                  <a:pt x="2150" y="1784"/>
                </a:lnTo>
                <a:lnTo>
                  <a:pt x="2149" y="1784"/>
                </a:lnTo>
                <a:lnTo>
                  <a:pt x="2148" y="1784"/>
                </a:lnTo>
                <a:lnTo>
                  <a:pt x="2147" y="1785"/>
                </a:lnTo>
                <a:lnTo>
                  <a:pt x="2146" y="1785"/>
                </a:lnTo>
                <a:lnTo>
                  <a:pt x="2144" y="1787"/>
                </a:lnTo>
                <a:lnTo>
                  <a:pt x="2143" y="1788"/>
                </a:lnTo>
                <a:lnTo>
                  <a:pt x="2142" y="1788"/>
                </a:lnTo>
                <a:lnTo>
                  <a:pt x="2142" y="1789"/>
                </a:lnTo>
                <a:lnTo>
                  <a:pt x="2141" y="1789"/>
                </a:lnTo>
                <a:lnTo>
                  <a:pt x="2141" y="1790"/>
                </a:lnTo>
                <a:lnTo>
                  <a:pt x="2140" y="1790"/>
                </a:lnTo>
                <a:lnTo>
                  <a:pt x="2140" y="1791"/>
                </a:lnTo>
                <a:lnTo>
                  <a:pt x="2139" y="1791"/>
                </a:lnTo>
                <a:lnTo>
                  <a:pt x="2139" y="1792"/>
                </a:lnTo>
                <a:lnTo>
                  <a:pt x="2138" y="1792"/>
                </a:lnTo>
                <a:lnTo>
                  <a:pt x="2138" y="1793"/>
                </a:lnTo>
                <a:lnTo>
                  <a:pt x="2136" y="1794"/>
                </a:lnTo>
                <a:lnTo>
                  <a:pt x="2136" y="1796"/>
                </a:lnTo>
                <a:lnTo>
                  <a:pt x="2135" y="1796"/>
                </a:lnTo>
                <a:lnTo>
                  <a:pt x="2135" y="1797"/>
                </a:lnTo>
                <a:lnTo>
                  <a:pt x="2134" y="1797"/>
                </a:lnTo>
                <a:lnTo>
                  <a:pt x="2134" y="1798"/>
                </a:lnTo>
                <a:lnTo>
                  <a:pt x="2134" y="1799"/>
                </a:lnTo>
                <a:lnTo>
                  <a:pt x="2133" y="1799"/>
                </a:lnTo>
                <a:lnTo>
                  <a:pt x="2133" y="1800"/>
                </a:lnTo>
                <a:lnTo>
                  <a:pt x="2132" y="1801"/>
                </a:lnTo>
                <a:lnTo>
                  <a:pt x="2131" y="1802"/>
                </a:lnTo>
                <a:lnTo>
                  <a:pt x="2131" y="1804"/>
                </a:lnTo>
                <a:lnTo>
                  <a:pt x="2131" y="1805"/>
                </a:lnTo>
                <a:lnTo>
                  <a:pt x="2131" y="1806"/>
                </a:lnTo>
                <a:lnTo>
                  <a:pt x="2131" y="1807"/>
                </a:lnTo>
                <a:lnTo>
                  <a:pt x="2131" y="1808"/>
                </a:lnTo>
                <a:lnTo>
                  <a:pt x="2131" y="1813"/>
                </a:lnTo>
                <a:lnTo>
                  <a:pt x="2131" y="1816"/>
                </a:lnTo>
                <a:lnTo>
                  <a:pt x="2131" y="1819"/>
                </a:lnTo>
                <a:lnTo>
                  <a:pt x="2130" y="1819"/>
                </a:lnTo>
                <a:lnTo>
                  <a:pt x="2126" y="1818"/>
                </a:lnTo>
                <a:lnTo>
                  <a:pt x="2125" y="1818"/>
                </a:lnTo>
                <a:lnTo>
                  <a:pt x="2123" y="1818"/>
                </a:lnTo>
                <a:lnTo>
                  <a:pt x="2123" y="1821"/>
                </a:lnTo>
                <a:lnTo>
                  <a:pt x="2124" y="1821"/>
                </a:lnTo>
                <a:lnTo>
                  <a:pt x="2126" y="1821"/>
                </a:lnTo>
                <a:lnTo>
                  <a:pt x="2126" y="1824"/>
                </a:lnTo>
                <a:lnTo>
                  <a:pt x="2126" y="1826"/>
                </a:lnTo>
                <a:lnTo>
                  <a:pt x="2125" y="1826"/>
                </a:lnTo>
                <a:lnTo>
                  <a:pt x="2121" y="1826"/>
                </a:lnTo>
                <a:lnTo>
                  <a:pt x="2121" y="1827"/>
                </a:lnTo>
                <a:lnTo>
                  <a:pt x="2121" y="1834"/>
                </a:lnTo>
                <a:lnTo>
                  <a:pt x="2117" y="1834"/>
                </a:lnTo>
                <a:lnTo>
                  <a:pt x="2116" y="1834"/>
                </a:lnTo>
                <a:lnTo>
                  <a:pt x="2113" y="1840"/>
                </a:lnTo>
                <a:lnTo>
                  <a:pt x="2110" y="1844"/>
                </a:lnTo>
                <a:lnTo>
                  <a:pt x="2109" y="1847"/>
                </a:lnTo>
                <a:lnTo>
                  <a:pt x="2108" y="1848"/>
                </a:lnTo>
                <a:lnTo>
                  <a:pt x="2108" y="1850"/>
                </a:lnTo>
                <a:lnTo>
                  <a:pt x="2107" y="1851"/>
                </a:lnTo>
                <a:lnTo>
                  <a:pt x="2105" y="1857"/>
                </a:lnTo>
                <a:lnTo>
                  <a:pt x="2104" y="1858"/>
                </a:lnTo>
                <a:lnTo>
                  <a:pt x="2102" y="1860"/>
                </a:lnTo>
                <a:lnTo>
                  <a:pt x="2100" y="1865"/>
                </a:lnTo>
                <a:lnTo>
                  <a:pt x="2100" y="1866"/>
                </a:lnTo>
                <a:lnTo>
                  <a:pt x="2099" y="1867"/>
                </a:lnTo>
                <a:lnTo>
                  <a:pt x="2099" y="1868"/>
                </a:lnTo>
                <a:lnTo>
                  <a:pt x="2098" y="1869"/>
                </a:lnTo>
                <a:lnTo>
                  <a:pt x="2098" y="1870"/>
                </a:lnTo>
                <a:lnTo>
                  <a:pt x="2098" y="1874"/>
                </a:lnTo>
                <a:lnTo>
                  <a:pt x="2093" y="1882"/>
                </a:lnTo>
                <a:lnTo>
                  <a:pt x="2092" y="1883"/>
                </a:lnTo>
                <a:lnTo>
                  <a:pt x="2091" y="1885"/>
                </a:lnTo>
                <a:lnTo>
                  <a:pt x="2090" y="1886"/>
                </a:lnTo>
                <a:lnTo>
                  <a:pt x="2088" y="1890"/>
                </a:lnTo>
                <a:lnTo>
                  <a:pt x="2087" y="1893"/>
                </a:lnTo>
                <a:lnTo>
                  <a:pt x="2085" y="1895"/>
                </a:lnTo>
                <a:lnTo>
                  <a:pt x="2084" y="1897"/>
                </a:lnTo>
                <a:lnTo>
                  <a:pt x="2084" y="1898"/>
                </a:lnTo>
                <a:lnTo>
                  <a:pt x="2083" y="1899"/>
                </a:lnTo>
                <a:lnTo>
                  <a:pt x="2082" y="1901"/>
                </a:lnTo>
                <a:lnTo>
                  <a:pt x="2081" y="1903"/>
                </a:lnTo>
                <a:lnTo>
                  <a:pt x="2079" y="1907"/>
                </a:lnTo>
                <a:lnTo>
                  <a:pt x="2076" y="1910"/>
                </a:lnTo>
                <a:lnTo>
                  <a:pt x="2076" y="1912"/>
                </a:lnTo>
                <a:lnTo>
                  <a:pt x="2075" y="1912"/>
                </a:lnTo>
                <a:lnTo>
                  <a:pt x="2075" y="1914"/>
                </a:lnTo>
                <a:lnTo>
                  <a:pt x="2075" y="1915"/>
                </a:lnTo>
                <a:lnTo>
                  <a:pt x="2073" y="1917"/>
                </a:lnTo>
                <a:lnTo>
                  <a:pt x="2072" y="1918"/>
                </a:lnTo>
                <a:lnTo>
                  <a:pt x="2072" y="1920"/>
                </a:lnTo>
                <a:lnTo>
                  <a:pt x="2071" y="1922"/>
                </a:lnTo>
                <a:lnTo>
                  <a:pt x="2070" y="1924"/>
                </a:lnTo>
                <a:lnTo>
                  <a:pt x="2068" y="1925"/>
                </a:lnTo>
                <a:lnTo>
                  <a:pt x="2067" y="1927"/>
                </a:lnTo>
                <a:lnTo>
                  <a:pt x="2066" y="1928"/>
                </a:lnTo>
                <a:lnTo>
                  <a:pt x="2065" y="1931"/>
                </a:lnTo>
                <a:lnTo>
                  <a:pt x="2063" y="1935"/>
                </a:lnTo>
                <a:lnTo>
                  <a:pt x="2062" y="1936"/>
                </a:lnTo>
                <a:lnTo>
                  <a:pt x="2059" y="1940"/>
                </a:lnTo>
                <a:lnTo>
                  <a:pt x="2051" y="1951"/>
                </a:lnTo>
                <a:lnTo>
                  <a:pt x="2049" y="1953"/>
                </a:lnTo>
                <a:lnTo>
                  <a:pt x="2048" y="1956"/>
                </a:lnTo>
                <a:lnTo>
                  <a:pt x="2047" y="1956"/>
                </a:lnTo>
                <a:lnTo>
                  <a:pt x="2047" y="1957"/>
                </a:lnTo>
                <a:lnTo>
                  <a:pt x="2046" y="1958"/>
                </a:lnTo>
                <a:lnTo>
                  <a:pt x="2045" y="1959"/>
                </a:lnTo>
                <a:lnTo>
                  <a:pt x="2043" y="1960"/>
                </a:lnTo>
                <a:lnTo>
                  <a:pt x="2042" y="1961"/>
                </a:lnTo>
                <a:lnTo>
                  <a:pt x="2041" y="1962"/>
                </a:lnTo>
                <a:lnTo>
                  <a:pt x="2040" y="1964"/>
                </a:lnTo>
                <a:lnTo>
                  <a:pt x="2039" y="1965"/>
                </a:lnTo>
                <a:lnTo>
                  <a:pt x="2038" y="1966"/>
                </a:lnTo>
                <a:lnTo>
                  <a:pt x="2036" y="1967"/>
                </a:lnTo>
                <a:lnTo>
                  <a:pt x="2034" y="1969"/>
                </a:lnTo>
                <a:lnTo>
                  <a:pt x="2032" y="1970"/>
                </a:lnTo>
                <a:lnTo>
                  <a:pt x="2032" y="1971"/>
                </a:lnTo>
                <a:lnTo>
                  <a:pt x="2031" y="1971"/>
                </a:lnTo>
                <a:lnTo>
                  <a:pt x="2030" y="1973"/>
                </a:lnTo>
                <a:lnTo>
                  <a:pt x="2029" y="1974"/>
                </a:lnTo>
                <a:lnTo>
                  <a:pt x="2026" y="1975"/>
                </a:lnTo>
                <a:lnTo>
                  <a:pt x="2026" y="1976"/>
                </a:lnTo>
                <a:lnTo>
                  <a:pt x="2023" y="1981"/>
                </a:lnTo>
                <a:lnTo>
                  <a:pt x="2022" y="1981"/>
                </a:lnTo>
                <a:lnTo>
                  <a:pt x="2022" y="1982"/>
                </a:lnTo>
                <a:lnTo>
                  <a:pt x="2021" y="1982"/>
                </a:lnTo>
                <a:lnTo>
                  <a:pt x="2020" y="1983"/>
                </a:lnTo>
                <a:lnTo>
                  <a:pt x="2019" y="1984"/>
                </a:lnTo>
                <a:lnTo>
                  <a:pt x="2017" y="1985"/>
                </a:lnTo>
                <a:lnTo>
                  <a:pt x="2016" y="1986"/>
                </a:lnTo>
                <a:lnTo>
                  <a:pt x="2016" y="1987"/>
                </a:lnTo>
                <a:lnTo>
                  <a:pt x="2015" y="1988"/>
                </a:lnTo>
                <a:lnTo>
                  <a:pt x="2014" y="1990"/>
                </a:lnTo>
                <a:lnTo>
                  <a:pt x="2014" y="1991"/>
                </a:lnTo>
                <a:lnTo>
                  <a:pt x="2013" y="1992"/>
                </a:lnTo>
                <a:lnTo>
                  <a:pt x="2013" y="1994"/>
                </a:lnTo>
                <a:lnTo>
                  <a:pt x="2013" y="1995"/>
                </a:lnTo>
                <a:lnTo>
                  <a:pt x="2012" y="1995"/>
                </a:lnTo>
                <a:lnTo>
                  <a:pt x="2012" y="1996"/>
                </a:lnTo>
                <a:lnTo>
                  <a:pt x="2012" y="1998"/>
                </a:lnTo>
                <a:lnTo>
                  <a:pt x="2012" y="2000"/>
                </a:lnTo>
                <a:lnTo>
                  <a:pt x="2012" y="2001"/>
                </a:lnTo>
                <a:lnTo>
                  <a:pt x="2011" y="2002"/>
                </a:lnTo>
                <a:lnTo>
                  <a:pt x="2011" y="2003"/>
                </a:lnTo>
                <a:lnTo>
                  <a:pt x="2011" y="2004"/>
                </a:lnTo>
                <a:lnTo>
                  <a:pt x="2012" y="2007"/>
                </a:lnTo>
                <a:lnTo>
                  <a:pt x="2012" y="2008"/>
                </a:lnTo>
                <a:lnTo>
                  <a:pt x="2012" y="2010"/>
                </a:lnTo>
                <a:lnTo>
                  <a:pt x="2012" y="2011"/>
                </a:lnTo>
                <a:lnTo>
                  <a:pt x="2012" y="2012"/>
                </a:lnTo>
                <a:lnTo>
                  <a:pt x="2012" y="2015"/>
                </a:lnTo>
                <a:lnTo>
                  <a:pt x="2012" y="2016"/>
                </a:lnTo>
                <a:lnTo>
                  <a:pt x="2013" y="2017"/>
                </a:lnTo>
                <a:lnTo>
                  <a:pt x="2013" y="2018"/>
                </a:lnTo>
                <a:lnTo>
                  <a:pt x="2013" y="2019"/>
                </a:lnTo>
                <a:lnTo>
                  <a:pt x="2013" y="2020"/>
                </a:lnTo>
                <a:lnTo>
                  <a:pt x="2013" y="2023"/>
                </a:lnTo>
                <a:lnTo>
                  <a:pt x="2014" y="2023"/>
                </a:lnTo>
                <a:lnTo>
                  <a:pt x="2014" y="2025"/>
                </a:lnTo>
                <a:lnTo>
                  <a:pt x="2015" y="2026"/>
                </a:lnTo>
                <a:lnTo>
                  <a:pt x="2015" y="2027"/>
                </a:lnTo>
                <a:lnTo>
                  <a:pt x="2015" y="2029"/>
                </a:lnTo>
                <a:lnTo>
                  <a:pt x="2016" y="2030"/>
                </a:lnTo>
                <a:lnTo>
                  <a:pt x="2017" y="2032"/>
                </a:lnTo>
                <a:lnTo>
                  <a:pt x="2019" y="2032"/>
                </a:lnTo>
                <a:lnTo>
                  <a:pt x="2013" y="2041"/>
                </a:lnTo>
                <a:lnTo>
                  <a:pt x="2008" y="2035"/>
                </a:lnTo>
                <a:lnTo>
                  <a:pt x="2006" y="2033"/>
                </a:lnTo>
                <a:lnTo>
                  <a:pt x="2003" y="2029"/>
                </a:lnTo>
                <a:lnTo>
                  <a:pt x="2000" y="2028"/>
                </a:lnTo>
                <a:lnTo>
                  <a:pt x="1998" y="2026"/>
                </a:lnTo>
                <a:lnTo>
                  <a:pt x="1992" y="2024"/>
                </a:lnTo>
                <a:lnTo>
                  <a:pt x="1979" y="2021"/>
                </a:lnTo>
                <a:lnTo>
                  <a:pt x="1973" y="2021"/>
                </a:lnTo>
                <a:lnTo>
                  <a:pt x="1971" y="2020"/>
                </a:lnTo>
                <a:lnTo>
                  <a:pt x="1967" y="2020"/>
                </a:lnTo>
                <a:lnTo>
                  <a:pt x="1962" y="2019"/>
                </a:lnTo>
                <a:lnTo>
                  <a:pt x="1962" y="2036"/>
                </a:lnTo>
                <a:lnTo>
                  <a:pt x="1961" y="2036"/>
                </a:lnTo>
                <a:lnTo>
                  <a:pt x="1961" y="2026"/>
                </a:lnTo>
                <a:lnTo>
                  <a:pt x="1958" y="2027"/>
                </a:lnTo>
                <a:lnTo>
                  <a:pt x="1957" y="2028"/>
                </a:lnTo>
                <a:lnTo>
                  <a:pt x="1956" y="2028"/>
                </a:lnTo>
                <a:lnTo>
                  <a:pt x="1954" y="2028"/>
                </a:lnTo>
                <a:lnTo>
                  <a:pt x="1952" y="2028"/>
                </a:lnTo>
                <a:lnTo>
                  <a:pt x="1952" y="2027"/>
                </a:lnTo>
                <a:lnTo>
                  <a:pt x="1953" y="2026"/>
                </a:lnTo>
                <a:lnTo>
                  <a:pt x="1953" y="2025"/>
                </a:lnTo>
                <a:lnTo>
                  <a:pt x="1954" y="2020"/>
                </a:lnTo>
                <a:lnTo>
                  <a:pt x="1954" y="2018"/>
                </a:lnTo>
                <a:lnTo>
                  <a:pt x="1953" y="2018"/>
                </a:lnTo>
                <a:lnTo>
                  <a:pt x="1952" y="2018"/>
                </a:lnTo>
                <a:lnTo>
                  <a:pt x="1950" y="2018"/>
                </a:lnTo>
                <a:lnTo>
                  <a:pt x="1949" y="2018"/>
                </a:lnTo>
                <a:lnTo>
                  <a:pt x="1947" y="2018"/>
                </a:lnTo>
                <a:lnTo>
                  <a:pt x="1945" y="2018"/>
                </a:lnTo>
                <a:lnTo>
                  <a:pt x="1944" y="2019"/>
                </a:lnTo>
                <a:lnTo>
                  <a:pt x="1939" y="2019"/>
                </a:lnTo>
                <a:lnTo>
                  <a:pt x="1938" y="2019"/>
                </a:lnTo>
                <a:lnTo>
                  <a:pt x="1937" y="2020"/>
                </a:lnTo>
                <a:lnTo>
                  <a:pt x="1936" y="2020"/>
                </a:lnTo>
                <a:lnTo>
                  <a:pt x="1935" y="2021"/>
                </a:lnTo>
                <a:lnTo>
                  <a:pt x="1933" y="2021"/>
                </a:lnTo>
                <a:lnTo>
                  <a:pt x="1932" y="2021"/>
                </a:lnTo>
                <a:lnTo>
                  <a:pt x="1931" y="2021"/>
                </a:lnTo>
                <a:lnTo>
                  <a:pt x="1929" y="2021"/>
                </a:lnTo>
                <a:lnTo>
                  <a:pt x="1928" y="2021"/>
                </a:lnTo>
                <a:lnTo>
                  <a:pt x="1926" y="2021"/>
                </a:lnTo>
                <a:lnTo>
                  <a:pt x="1924" y="2023"/>
                </a:lnTo>
                <a:lnTo>
                  <a:pt x="1923" y="2023"/>
                </a:lnTo>
                <a:lnTo>
                  <a:pt x="1922" y="2023"/>
                </a:lnTo>
                <a:lnTo>
                  <a:pt x="1921" y="2023"/>
                </a:lnTo>
                <a:lnTo>
                  <a:pt x="1920" y="2023"/>
                </a:lnTo>
                <a:lnTo>
                  <a:pt x="1919" y="2021"/>
                </a:lnTo>
                <a:lnTo>
                  <a:pt x="1918" y="2023"/>
                </a:lnTo>
                <a:lnTo>
                  <a:pt x="1916" y="2023"/>
                </a:lnTo>
                <a:lnTo>
                  <a:pt x="1915" y="2023"/>
                </a:lnTo>
                <a:lnTo>
                  <a:pt x="1912" y="2023"/>
                </a:lnTo>
                <a:lnTo>
                  <a:pt x="1911" y="2023"/>
                </a:lnTo>
                <a:lnTo>
                  <a:pt x="1910" y="2023"/>
                </a:lnTo>
                <a:lnTo>
                  <a:pt x="1908" y="2021"/>
                </a:lnTo>
                <a:lnTo>
                  <a:pt x="1907" y="2021"/>
                </a:lnTo>
                <a:lnTo>
                  <a:pt x="1897" y="2021"/>
                </a:lnTo>
                <a:lnTo>
                  <a:pt x="1891" y="2021"/>
                </a:lnTo>
                <a:lnTo>
                  <a:pt x="1887" y="2021"/>
                </a:lnTo>
                <a:lnTo>
                  <a:pt x="1881" y="2020"/>
                </a:lnTo>
                <a:lnTo>
                  <a:pt x="1874" y="2020"/>
                </a:lnTo>
                <a:lnTo>
                  <a:pt x="1869" y="2019"/>
                </a:lnTo>
                <a:lnTo>
                  <a:pt x="1867" y="2019"/>
                </a:lnTo>
                <a:lnTo>
                  <a:pt x="1862" y="2018"/>
                </a:lnTo>
                <a:lnTo>
                  <a:pt x="1857" y="2017"/>
                </a:lnTo>
                <a:lnTo>
                  <a:pt x="1853" y="2016"/>
                </a:lnTo>
                <a:lnTo>
                  <a:pt x="1847" y="2015"/>
                </a:lnTo>
                <a:lnTo>
                  <a:pt x="1842" y="2012"/>
                </a:lnTo>
                <a:lnTo>
                  <a:pt x="1842" y="2016"/>
                </a:lnTo>
                <a:lnTo>
                  <a:pt x="1842" y="2017"/>
                </a:lnTo>
                <a:lnTo>
                  <a:pt x="1842" y="2018"/>
                </a:lnTo>
                <a:lnTo>
                  <a:pt x="1842" y="2019"/>
                </a:lnTo>
                <a:lnTo>
                  <a:pt x="1842" y="2020"/>
                </a:lnTo>
                <a:lnTo>
                  <a:pt x="1842" y="2021"/>
                </a:lnTo>
                <a:lnTo>
                  <a:pt x="1842" y="2024"/>
                </a:lnTo>
                <a:lnTo>
                  <a:pt x="1842" y="2025"/>
                </a:lnTo>
                <a:lnTo>
                  <a:pt x="1842" y="2026"/>
                </a:lnTo>
                <a:lnTo>
                  <a:pt x="1842" y="2027"/>
                </a:lnTo>
                <a:lnTo>
                  <a:pt x="1842" y="2028"/>
                </a:lnTo>
                <a:lnTo>
                  <a:pt x="1842" y="2029"/>
                </a:lnTo>
                <a:lnTo>
                  <a:pt x="1842" y="2030"/>
                </a:lnTo>
                <a:lnTo>
                  <a:pt x="1840" y="2032"/>
                </a:lnTo>
                <a:lnTo>
                  <a:pt x="1840" y="2033"/>
                </a:lnTo>
                <a:lnTo>
                  <a:pt x="1840" y="2034"/>
                </a:lnTo>
                <a:lnTo>
                  <a:pt x="1840" y="2036"/>
                </a:lnTo>
                <a:lnTo>
                  <a:pt x="1840" y="2038"/>
                </a:lnTo>
                <a:lnTo>
                  <a:pt x="1840" y="2041"/>
                </a:lnTo>
                <a:lnTo>
                  <a:pt x="1840" y="2042"/>
                </a:lnTo>
                <a:lnTo>
                  <a:pt x="1838" y="2042"/>
                </a:lnTo>
                <a:lnTo>
                  <a:pt x="1838" y="2041"/>
                </a:lnTo>
                <a:lnTo>
                  <a:pt x="1837" y="2041"/>
                </a:lnTo>
                <a:lnTo>
                  <a:pt x="1836" y="2041"/>
                </a:lnTo>
                <a:lnTo>
                  <a:pt x="1835" y="2041"/>
                </a:lnTo>
                <a:lnTo>
                  <a:pt x="1834" y="2041"/>
                </a:lnTo>
                <a:lnTo>
                  <a:pt x="1833" y="2041"/>
                </a:lnTo>
                <a:lnTo>
                  <a:pt x="1831" y="2041"/>
                </a:lnTo>
                <a:lnTo>
                  <a:pt x="1830" y="2041"/>
                </a:lnTo>
                <a:lnTo>
                  <a:pt x="1829" y="2041"/>
                </a:lnTo>
                <a:lnTo>
                  <a:pt x="1828" y="2041"/>
                </a:lnTo>
                <a:lnTo>
                  <a:pt x="1827" y="2041"/>
                </a:lnTo>
                <a:lnTo>
                  <a:pt x="1825" y="2041"/>
                </a:lnTo>
                <a:lnTo>
                  <a:pt x="1823" y="2041"/>
                </a:lnTo>
                <a:lnTo>
                  <a:pt x="1821" y="2040"/>
                </a:lnTo>
                <a:lnTo>
                  <a:pt x="1820" y="2040"/>
                </a:lnTo>
                <a:lnTo>
                  <a:pt x="1819" y="2040"/>
                </a:lnTo>
                <a:lnTo>
                  <a:pt x="1818" y="2040"/>
                </a:lnTo>
                <a:lnTo>
                  <a:pt x="1817" y="2040"/>
                </a:lnTo>
                <a:lnTo>
                  <a:pt x="1815" y="2040"/>
                </a:lnTo>
                <a:lnTo>
                  <a:pt x="1814" y="2040"/>
                </a:lnTo>
                <a:lnTo>
                  <a:pt x="1812" y="2040"/>
                </a:lnTo>
                <a:lnTo>
                  <a:pt x="1811" y="2040"/>
                </a:lnTo>
                <a:lnTo>
                  <a:pt x="1810" y="2040"/>
                </a:lnTo>
                <a:lnTo>
                  <a:pt x="1809" y="2040"/>
                </a:lnTo>
                <a:lnTo>
                  <a:pt x="1805" y="2040"/>
                </a:lnTo>
                <a:lnTo>
                  <a:pt x="1806" y="2032"/>
                </a:lnTo>
                <a:lnTo>
                  <a:pt x="1806" y="2027"/>
                </a:lnTo>
                <a:lnTo>
                  <a:pt x="1806" y="2023"/>
                </a:lnTo>
                <a:lnTo>
                  <a:pt x="1802" y="2021"/>
                </a:lnTo>
                <a:lnTo>
                  <a:pt x="1801" y="2021"/>
                </a:lnTo>
                <a:lnTo>
                  <a:pt x="1798" y="2021"/>
                </a:lnTo>
                <a:lnTo>
                  <a:pt x="1798" y="2020"/>
                </a:lnTo>
                <a:lnTo>
                  <a:pt x="1798" y="2019"/>
                </a:lnTo>
                <a:lnTo>
                  <a:pt x="1798" y="2018"/>
                </a:lnTo>
                <a:lnTo>
                  <a:pt x="1797" y="2018"/>
                </a:lnTo>
                <a:lnTo>
                  <a:pt x="1797" y="2017"/>
                </a:lnTo>
                <a:lnTo>
                  <a:pt x="1797" y="2016"/>
                </a:lnTo>
                <a:lnTo>
                  <a:pt x="1797" y="2015"/>
                </a:lnTo>
                <a:lnTo>
                  <a:pt x="1797" y="2013"/>
                </a:lnTo>
                <a:lnTo>
                  <a:pt x="1796" y="2012"/>
                </a:lnTo>
                <a:lnTo>
                  <a:pt x="1795" y="2012"/>
                </a:lnTo>
                <a:lnTo>
                  <a:pt x="1795" y="2013"/>
                </a:lnTo>
                <a:lnTo>
                  <a:pt x="1793" y="2013"/>
                </a:lnTo>
                <a:lnTo>
                  <a:pt x="1792" y="2015"/>
                </a:lnTo>
                <a:lnTo>
                  <a:pt x="1791" y="2015"/>
                </a:lnTo>
                <a:lnTo>
                  <a:pt x="1789" y="2016"/>
                </a:lnTo>
                <a:lnTo>
                  <a:pt x="1788" y="2016"/>
                </a:lnTo>
                <a:lnTo>
                  <a:pt x="1787" y="2017"/>
                </a:lnTo>
                <a:lnTo>
                  <a:pt x="1786" y="2017"/>
                </a:lnTo>
                <a:lnTo>
                  <a:pt x="1785" y="2018"/>
                </a:lnTo>
                <a:lnTo>
                  <a:pt x="1783" y="2018"/>
                </a:lnTo>
                <a:lnTo>
                  <a:pt x="1780" y="2019"/>
                </a:lnTo>
                <a:lnTo>
                  <a:pt x="1779" y="2020"/>
                </a:lnTo>
                <a:lnTo>
                  <a:pt x="1778" y="2021"/>
                </a:lnTo>
                <a:lnTo>
                  <a:pt x="1776" y="2021"/>
                </a:lnTo>
                <a:lnTo>
                  <a:pt x="1774" y="2023"/>
                </a:lnTo>
                <a:lnTo>
                  <a:pt x="1772" y="2023"/>
                </a:lnTo>
                <a:lnTo>
                  <a:pt x="1772" y="2024"/>
                </a:lnTo>
                <a:lnTo>
                  <a:pt x="1771" y="2023"/>
                </a:lnTo>
                <a:lnTo>
                  <a:pt x="1771" y="2021"/>
                </a:lnTo>
                <a:lnTo>
                  <a:pt x="1771" y="2020"/>
                </a:lnTo>
                <a:lnTo>
                  <a:pt x="1770" y="2013"/>
                </a:lnTo>
                <a:lnTo>
                  <a:pt x="1769" y="2010"/>
                </a:lnTo>
                <a:lnTo>
                  <a:pt x="1768" y="2005"/>
                </a:lnTo>
                <a:lnTo>
                  <a:pt x="1768" y="2004"/>
                </a:lnTo>
                <a:lnTo>
                  <a:pt x="1767" y="2003"/>
                </a:lnTo>
                <a:lnTo>
                  <a:pt x="1767" y="2002"/>
                </a:lnTo>
                <a:lnTo>
                  <a:pt x="1767" y="2001"/>
                </a:lnTo>
                <a:lnTo>
                  <a:pt x="1770" y="2001"/>
                </a:lnTo>
                <a:lnTo>
                  <a:pt x="1776" y="2000"/>
                </a:lnTo>
                <a:lnTo>
                  <a:pt x="1785" y="2000"/>
                </a:lnTo>
                <a:lnTo>
                  <a:pt x="1789" y="2000"/>
                </a:lnTo>
                <a:lnTo>
                  <a:pt x="1787" y="1999"/>
                </a:lnTo>
                <a:lnTo>
                  <a:pt x="1785" y="1998"/>
                </a:lnTo>
                <a:lnTo>
                  <a:pt x="1783" y="1996"/>
                </a:lnTo>
                <a:lnTo>
                  <a:pt x="1781" y="1996"/>
                </a:lnTo>
                <a:lnTo>
                  <a:pt x="1779" y="1995"/>
                </a:lnTo>
                <a:lnTo>
                  <a:pt x="1777" y="1994"/>
                </a:lnTo>
                <a:lnTo>
                  <a:pt x="1776" y="1994"/>
                </a:lnTo>
                <a:lnTo>
                  <a:pt x="1775" y="1994"/>
                </a:lnTo>
                <a:lnTo>
                  <a:pt x="1774" y="1993"/>
                </a:lnTo>
                <a:lnTo>
                  <a:pt x="1771" y="1992"/>
                </a:lnTo>
                <a:lnTo>
                  <a:pt x="1770" y="1992"/>
                </a:lnTo>
                <a:lnTo>
                  <a:pt x="1769" y="1992"/>
                </a:lnTo>
                <a:lnTo>
                  <a:pt x="1767" y="1991"/>
                </a:lnTo>
                <a:lnTo>
                  <a:pt x="1764" y="1991"/>
                </a:lnTo>
                <a:lnTo>
                  <a:pt x="1763" y="1990"/>
                </a:lnTo>
                <a:lnTo>
                  <a:pt x="1762" y="1990"/>
                </a:lnTo>
                <a:lnTo>
                  <a:pt x="1761" y="1990"/>
                </a:lnTo>
                <a:lnTo>
                  <a:pt x="1760" y="1990"/>
                </a:lnTo>
                <a:lnTo>
                  <a:pt x="1759" y="1988"/>
                </a:lnTo>
                <a:lnTo>
                  <a:pt x="1758" y="1988"/>
                </a:lnTo>
                <a:lnTo>
                  <a:pt x="1757" y="1988"/>
                </a:lnTo>
                <a:lnTo>
                  <a:pt x="1755" y="1988"/>
                </a:lnTo>
                <a:lnTo>
                  <a:pt x="1755" y="1987"/>
                </a:lnTo>
                <a:lnTo>
                  <a:pt x="1754" y="1987"/>
                </a:lnTo>
                <a:lnTo>
                  <a:pt x="1753" y="1987"/>
                </a:lnTo>
                <a:lnTo>
                  <a:pt x="1752" y="1987"/>
                </a:lnTo>
                <a:lnTo>
                  <a:pt x="1751" y="1987"/>
                </a:lnTo>
                <a:lnTo>
                  <a:pt x="1750" y="1986"/>
                </a:lnTo>
                <a:lnTo>
                  <a:pt x="1749" y="1986"/>
                </a:lnTo>
                <a:lnTo>
                  <a:pt x="1747" y="1986"/>
                </a:lnTo>
                <a:lnTo>
                  <a:pt x="1746" y="1986"/>
                </a:lnTo>
                <a:lnTo>
                  <a:pt x="1746" y="1985"/>
                </a:lnTo>
                <a:lnTo>
                  <a:pt x="1745" y="1985"/>
                </a:lnTo>
                <a:lnTo>
                  <a:pt x="1744" y="1985"/>
                </a:lnTo>
                <a:lnTo>
                  <a:pt x="1743" y="1985"/>
                </a:lnTo>
                <a:lnTo>
                  <a:pt x="1742" y="1985"/>
                </a:lnTo>
                <a:lnTo>
                  <a:pt x="1741" y="1984"/>
                </a:lnTo>
                <a:lnTo>
                  <a:pt x="1740" y="1984"/>
                </a:lnTo>
                <a:lnTo>
                  <a:pt x="1738" y="1984"/>
                </a:lnTo>
                <a:lnTo>
                  <a:pt x="1737" y="1984"/>
                </a:lnTo>
                <a:lnTo>
                  <a:pt x="1736" y="1984"/>
                </a:lnTo>
                <a:lnTo>
                  <a:pt x="1735" y="1984"/>
                </a:lnTo>
                <a:lnTo>
                  <a:pt x="1734" y="1984"/>
                </a:lnTo>
                <a:lnTo>
                  <a:pt x="1733" y="1984"/>
                </a:lnTo>
                <a:lnTo>
                  <a:pt x="1733" y="1983"/>
                </a:lnTo>
                <a:lnTo>
                  <a:pt x="1732" y="1983"/>
                </a:lnTo>
                <a:lnTo>
                  <a:pt x="1730" y="1983"/>
                </a:lnTo>
                <a:lnTo>
                  <a:pt x="1729" y="1983"/>
                </a:lnTo>
                <a:lnTo>
                  <a:pt x="1728" y="1983"/>
                </a:lnTo>
                <a:lnTo>
                  <a:pt x="1727" y="1983"/>
                </a:lnTo>
                <a:lnTo>
                  <a:pt x="1726" y="1983"/>
                </a:lnTo>
                <a:lnTo>
                  <a:pt x="1725" y="1983"/>
                </a:lnTo>
                <a:lnTo>
                  <a:pt x="1724" y="1983"/>
                </a:lnTo>
                <a:lnTo>
                  <a:pt x="1723" y="1983"/>
                </a:lnTo>
                <a:lnTo>
                  <a:pt x="1721" y="1983"/>
                </a:lnTo>
                <a:lnTo>
                  <a:pt x="1720" y="1983"/>
                </a:lnTo>
                <a:lnTo>
                  <a:pt x="1719" y="1983"/>
                </a:lnTo>
                <a:lnTo>
                  <a:pt x="1718" y="1983"/>
                </a:lnTo>
                <a:lnTo>
                  <a:pt x="1717" y="1983"/>
                </a:lnTo>
                <a:lnTo>
                  <a:pt x="1716" y="1983"/>
                </a:lnTo>
                <a:lnTo>
                  <a:pt x="1715" y="1984"/>
                </a:lnTo>
                <a:lnTo>
                  <a:pt x="1713" y="1984"/>
                </a:lnTo>
                <a:lnTo>
                  <a:pt x="1712" y="1984"/>
                </a:lnTo>
                <a:lnTo>
                  <a:pt x="1711" y="1984"/>
                </a:lnTo>
                <a:lnTo>
                  <a:pt x="1710" y="1984"/>
                </a:lnTo>
                <a:lnTo>
                  <a:pt x="1709" y="1984"/>
                </a:lnTo>
                <a:lnTo>
                  <a:pt x="1709" y="1985"/>
                </a:lnTo>
                <a:lnTo>
                  <a:pt x="1708" y="1985"/>
                </a:lnTo>
                <a:lnTo>
                  <a:pt x="1707" y="1985"/>
                </a:lnTo>
                <a:lnTo>
                  <a:pt x="1705" y="1985"/>
                </a:lnTo>
                <a:lnTo>
                  <a:pt x="1705" y="1986"/>
                </a:lnTo>
                <a:lnTo>
                  <a:pt x="1704" y="1986"/>
                </a:lnTo>
                <a:lnTo>
                  <a:pt x="1703" y="1986"/>
                </a:lnTo>
                <a:lnTo>
                  <a:pt x="1703" y="1987"/>
                </a:lnTo>
                <a:lnTo>
                  <a:pt x="1702" y="1987"/>
                </a:lnTo>
                <a:lnTo>
                  <a:pt x="1701" y="1987"/>
                </a:lnTo>
                <a:lnTo>
                  <a:pt x="1700" y="1988"/>
                </a:lnTo>
                <a:lnTo>
                  <a:pt x="1699" y="1988"/>
                </a:lnTo>
                <a:lnTo>
                  <a:pt x="1699" y="1990"/>
                </a:lnTo>
                <a:lnTo>
                  <a:pt x="1698" y="1990"/>
                </a:lnTo>
                <a:lnTo>
                  <a:pt x="1696" y="1991"/>
                </a:lnTo>
                <a:lnTo>
                  <a:pt x="1695" y="1991"/>
                </a:lnTo>
                <a:lnTo>
                  <a:pt x="1694" y="1991"/>
                </a:lnTo>
                <a:lnTo>
                  <a:pt x="1694" y="1992"/>
                </a:lnTo>
                <a:lnTo>
                  <a:pt x="1693" y="1992"/>
                </a:lnTo>
                <a:lnTo>
                  <a:pt x="1692" y="1992"/>
                </a:lnTo>
                <a:lnTo>
                  <a:pt x="1691" y="1992"/>
                </a:lnTo>
                <a:lnTo>
                  <a:pt x="1691" y="1993"/>
                </a:lnTo>
                <a:lnTo>
                  <a:pt x="1690" y="1993"/>
                </a:lnTo>
                <a:lnTo>
                  <a:pt x="1688" y="1994"/>
                </a:lnTo>
                <a:lnTo>
                  <a:pt x="1687" y="1993"/>
                </a:lnTo>
                <a:lnTo>
                  <a:pt x="1686" y="1993"/>
                </a:lnTo>
                <a:lnTo>
                  <a:pt x="1685" y="1993"/>
                </a:lnTo>
                <a:lnTo>
                  <a:pt x="1684" y="1993"/>
                </a:lnTo>
                <a:lnTo>
                  <a:pt x="1683" y="1993"/>
                </a:lnTo>
                <a:lnTo>
                  <a:pt x="1683" y="1994"/>
                </a:lnTo>
                <a:lnTo>
                  <a:pt x="1683" y="1995"/>
                </a:lnTo>
                <a:lnTo>
                  <a:pt x="1683" y="1996"/>
                </a:lnTo>
                <a:lnTo>
                  <a:pt x="1683" y="1998"/>
                </a:lnTo>
                <a:lnTo>
                  <a:pt x="1682" y="2000"/>
                </a:lnTo>
                <a:lnTo>
                  <a:pt x="1682" y="2001"/>
                </a:lnTo>
                <a:lnTo>
                  <a:pt x="1682" y="2002"/>
                </a:lnTo>
                <a:lnTo>
                  <a:pt x="1682" y="2003"/>
                </a:lnTo>
                <a:lnTo>
                  <a:pt x="1682" y="2004"/>
                </a:lnTo>
                <a:lnTo>
                  <a:pt x="1682" y="2005"/>
                </a:lnTo>
                <a:lnTo>
                  <a:pt x="1682" y="2007"/>
                </a:lnTo>
                <a:lnTo>
                  <a:pt x="1682" y="2008"/>
                </a:lnTo>
                <a:lnTo>
                  <a:pt x="1681" y="2008"/>
                </a:lnTo>
                <a:lnTo>
                  <a:pt x="1679" y="2016"/>
                </a:lnTo>
                <a:lnTo>
                  <a:pt x="1678" y="2023"/>
                </a:lnTo>
                <a:lnTo>
                  <a:pt x="1678" y="2024"/>
                </a:lnTo>
                <a:lnTo>
                  <a:pt x="1677" y="2028"/>
                </a:lnTo>
                <a:lnTo>
                  <a:pt x="1677" y="2036"/>
                </a:lnTo>
                <a:lnTo>
                  <a:pt x="1676" y="2036"/>
                </a:lnTo>
                <a:lnTo>
                  <a:pt x="1661" y="2036"/>
                </a:lnTo>
                <a:lnTo>
                  <a:pt x="1661" y="2024"/>
                </a:lnTo>
                <a:lnTo>
                  <a:pt x="1661" y="2016"/>
                </a:lnTo>
                <a:lnTo>
                  <a:pt x="1662" y="2016"/>
                </a:lnTo>
                <a:lnTo>
                  <a:pt x="1662" y="2013"/>
                </a:lnTo>
                <a:lnTo>
                  <a:pt x="1661" y="2013"/>
                </a:lnTo>
                <a:lnTo>
                  <a:pt x="1662" y="2012"/>
                </a:lnTo>
                <a:lnTo>
                  <a:pt x="1662" y="2011"/>
                </a:lnTo>
                <a:lnTo>
                  <a:pt x="1662" y="2010"/>
                </a:lnTo>
                <a:lnTo>
                  <a:pt x="1662" y="2009"/>
                </a:lnTo>
                <a:lnTo>
                  <a:pt x="1662" y="2008"/>
                </a:lnTo>
                <a:lnTo>
                  <a:pt x="1662" y="2005"/>
                </a:lnTo>
                <a:lnTo>
                  <a:pt x="1662" y="2004"/>
                </a:lnTo>
                <a:lnTo>
                  <a:pt x="1661" y="2004"/>
                </a:lnTo>
                <a:lnTo>
                  <a:pt x="1661" y="2003"/>
                </a:lnTo>
                <a:lnTo>
                  <a:pt x="1660" y="2003"/>
                </a:lnTo>
                <a:lnTo>
                  <a:pt x="1660" y="2002"/>
                </a:lnTo>
                <a:lnTo>
                  <a:pt x="1659" y="2002"/>
                </a:lnTo>
                <a:lnTo>
                  <a:pt x="1658" y="2003"/>
                </a:lnTo>
                <a:lnTo>
                  <a:pt x="1657" y="2003"/>
                </a:lnTo>
                <a:lnTo>
                  <a:pt x="1656" y="2003"/>
                </a:lnTo>
                <a:lnTo>
                  <a:pt x="1654" y="2003"/>
                </a:lnTo>
                <a:lnTo>
                  <a:pt x="1653" y="2003"/>
                </a:lnTo>
                <a:lnTo>
                  <a:pt x="1650" y="2004"/>
                </a:lnTo>
                <a:lnTo>
                  <a:pt x="1648" y="2004"/>
                </a:lnTo>
                <a:lnTo>
                  <a:pt x="1647" y="2004"/>
                </a:lnTo>
                <a:lnTo>
                  <a:pt x="1645" y="2004"/>
                </a:lnTo>
                <a:lnTo>
                  <a:pt x="1645" y="2005"/>
                </a:lnTo>
                <a:lnTo>
                  <a:pt x="1644" y="2005"/>
                </a:lnTo>
                <a:lnTo>
                  <a:pt x="1643" y="2005"/>
                </a:lnTo>
                <a:lnTo>
                  <a:pt x="1642" y="2007"/>
                </a:lnTo>
                <a:lnTo>
                  <a:pt x="1640" y="2008"/>
                </a:lnTo>
                <a:lnTo>
                  <a:pt x="1639" y="2009"/>
                </a:lnTo>
                <a:lnTo>
                  <a:pt x="1637" y="2010"/>
                </a:lnTo>
                <a:lnTo>
                  <a:pt x="1635" y="2010"/>
                </a:lnTo>
                <a:lnTo>
                  <a:pt x="1634" y="2011"/>
                </a:lnTo>
                <a:lnTo>
                  <a:pt x="1632" y="2012"/>
                </a:lnTo>
                <a:lnTo>
                  <a:pt x="1628" y="2015"/>
                </a:lnTo>
                <a:lnTo>
                  <a:pt x="1616" y="2013"/>
                </a:lnTo>
                <a:lnTo>
                  <a:pt x="1616" y="2007"/>
                </a:lnTo>
                <a:lnTo>
                  <a:pt x="1616" y="1994"/>
                </a:lnTo>
                <a:lnTo>
                  <a:pt x="1617" y="1990"/>
                </a:lnTo>
                <a:lnTo>
                  <a:pt x="1619" y="1983"/>
                </a:lnTo>
                <a:lnTo>
                  <a:pt x="1620" y="1981"/>
                </a:lnTo>
                <a:lnTo>
                  <a:pt x="1620" y="1979"/>
                </a:lnTo>
                <a:lnTo>
                  <a:pt x="1617" y="1981"/>
                </a:lnTo>
                <a:lnTo>
                  <a:pt x="1616" y="1981"/>
                </a:lnTo>
                <a:lnTo>
                  <a:pt x="1615" y="1968"/>
                </a:lnTo>
                <a:lnTo>
                  <a:pt x="1615" y="1966"/>
                </a:lnTo>
                <a:lnTo>
                  <a:pt x="1610" y="1967"/>
                </a:lnTo>
                <a:lnTo>
                  <a:pt x="1608" y="1967"/>
                </a:lnTo>
                <a:lnTo>
                  <a:pt x="1602" y="1967"/>
                </a:lnTo>
                <a:lnTo>
                  <a:pt x="1597" y="1968"/>
                </a:lnTo>
                <a:lnTo>
                  <a:pt x="1594" y="1968"/>
                </a:lnTo>
                <a:lnTo>
                  <a:pt x="1593" y="1968"/>
                </a:lnTo>
                <a:lnTo>
                  <a:pt x="1592" y="1968"/>
                </a:lnTo>
                <a:lnTo>
                  <a:pt x="1591" y="1969"/>
                </a:lnTo>
                <a:lnTo>
                  <a:pt x="1591" y="1961"/>
                </a:lnTo>
                <a:lnTo>
                  <a:pt x="1590" y="1962"/>
                </a:lnTo>
                <a:lnTo>
                  <a:pt x="1588" y="1962"/>
                </a:lnTo>
                <a:lnTo>
                  <a:pt x="1588" y="1966"/>
                </a:lnTo>
                <a:lnTo>
                  <a:pt x="1588" y="1970"/>
                </a:lnTo>
                <a:lnTo>
                  <a:pt x="1588" y="1971"/>
                </a:lnTo>
                <a:lnTo>
                  <a:pt x="1586" y="1971"/>
                </a:lnTo>
                <a:lnTo>
                  <a:pt x="1586" y="1973"/>
                </a:lnTo>
                <a:lnTo>
                  <a:pt x="1585" y="1973"/>
                </a:lnTo>
                <a:lnTo>
                  <a:pt x="1583" y="1974"/>
                </a:lnTo>
                <a:lnTo>
                  <a:pt x="1581" y="1974"/>
                </a:lnTo>
                <a:lnTo>
                  <a:pt x="1582" y="1978"/>
                </a:lnTo>
                <a:lnTo>
                  <a:pt x="1575" y="1977"/>
                </a:lnTo>
                <a:lnTo>
                  <a:pt x="1574" y="1977"/>
                </a:lnTo>
                <a:lnTo>
                  <a:pt x="1573" y="1977"/>
                </a:lnTo>
                <a:lnTo>
                  <a:pt x="1572" y="1977"/>
                </a:lnTo>
                <a:lnTo>
                  <a:pt x="1571" y="1977"/>
                </a:lnTo>
                <a:lnTo>
                  <a:pt x="1571" y="1981"/>
                </a:lnTo>
                <a:lnTo>
                  <a:pt x="1569" y="1983"/>
                </a:lnTo>
                <a:lnTo>
                  <a:pt x="1569" y="1984"/>
                </a:lnTo>
                <a:lnTo>
                  <a:pt x="1569" y="1986"/>
                </a:lnTo>
                <a:lnTo>
                  <a:pt x="1566" y="1991"/>
                </a:lnTo>
                <a:lnTo>
                  <a:pt x="1565" y="1991"/>
                </a:lnTo>
                <a:lnTo>
                  <a:pt x="1564" y="1991"/>
                </a:lnTo>
                <a:lnTo>
                  <a:pt x="1563" y="1991"/>
                </a:lnTo>
                <a:lnTo>
                  <a:pt x="1561" y="1991"/>
                </a:lnTo>
                <a:lnTo>
                  <a:pt x="1554" y="1991"/>
                </a:lnTo>
                <a:lnTo>
                  <a:pt x="1554" y="1996"/>
                </a:lnTo>
                <a:lnTo>
                  <a:pt x="1539" y="1996"/>
                </a:lnTo>
                <a:lnTo>
                  <a:pt x="1527" y="1993"/>
                </a:lnTo>
                <a:lnTo>
                  <a:pt x="1525" y="1993"/>
                </a:lnTo>
                <a:lnTo>
                  <a:pt x="1524" y="1992"/>
                </a:lnTo>
                <a:lnTo>
                  <a:pt x="1523" y="1992"/>
                </a:lnTo>
                <a:lnTo>
                  <a:pt x="1523" y="1993"/>
                </a:lnTo>
                <a:lnTo>
                  <a:pt x="1524" y="1994"/>
                </a:lnTo>
                <a:lnTo>
                  <a:pt x="1524" y="1996"/>
                </a:lnTo>
                <a:lnTo>
                  <a:pt x="1524" y="2000"/>
                </a:lnTo>
                <a:lnTo>
                  <a:pt x="1524" y="2002"/>
                </a:lnTo>
                <a:lnTo>
                  <a:pt x="1524" y="2005"/>
                </a:lnTo>
                <a:lnTo>
                  <a:pt x="1525" y="2008"/>
                </a:lnTo>
                <a:lnTo>
                  <a:pt x="1525" y="2010"/>
                </a:lnTo>
                <a:lnTo>
                  <a:pt x="1526" y="2012"/>
                </a:lnTo>
                <a:lnTo>
                  <a:pt x="1526" y="2013"/>
                </a:lnTo>
                <a:lnTo>
                  <a:pt x="1527" y="2015"/>
                </a:lnTo>
                <a:lnTo>
                  <a:pt x="1529" y="2015"/>
                </a:lnTo>
                <a:lnTo>
                  <a:pt x="1529" y="2017"/>
                </a:lnTo>
                <a:lnTo>
                  <a:pt x="1530" y="2017"/>
                </a:lnTo>
                <a:lnTo>
                  <a:pt x="1531" y="2017"/>
                </a:lnTo>
                <a:lnTo>
                  <a:pt x="1533" y="2018"/>
                </a:lnTo>
                <a:lnTo>
                  <a:pt x="1539" y="2018"/>
                </a:lnTo>
                <a:lnTo>
                  <a:pt x="1542" y="2019"/>
                </a:lnTo>
                <a:lnTo>
                  <a:pt x="1543" y="2019"/>
                </a:lnTo>
                <a:lnTo>
                  <a:pt x="1544" y="2019"/>
                </a:lnTo>
                <a:lnTo>
                  <a:pt x="1544" y="2020"/>
                </a:lnTo>
                <a:lnTo>
                  <a:pt x="1544" y="2024"/>
                </a:lnTo>
                <a:lnTo>
                  <a:pt x="1544" y="2026"/>
                </a:lnTo>
                <a:lnTo>
                  <a:pt x="1543" y="2030"/>
                </a:lnTo>
                <a:lnTo>
                  <a:pt x="1549" y="2032"/>
                </a:lnTo>
                <a:lnTo>
                  <a:pt x="1552" y="2032"/>
                </a:lnTo>
                <a:lnTo>
                  <a:pt x="1552" y="2033"/>
                </a:lnTo>
                <a:lnTo>
                  <a:pt x="1552" y="2034"/>
                </a:lnTo>
                <a:lnTo>
                  <a:pt x="1552" y="2035"/>
                </a:lnTo>
                <a:lnTo>
                  <a:pt x="1552" y="2037"/>
                </a:lnTo>
                <a:lnTo>
                  <a:pt x="1552" y="2038"/>
                </a:lnTo>
                <a:lnTo>
                  <a:pt x="1552" y="2041"/>
                </a:lnTo>
                <a:lnTo>
                  <a:pt x="1552" y="2042"/>
                </a:lnTo>
                <a:lnTo>
                  <a:pt x="1552" y="2044"/>
                </a:lnTo>
                <a:lnTo>
                  <a:pt x="1552" y="2045"/>
                </a:lnTo>
                <a:lnTo>
                  <a:pt x="1552" y="2046"/>
                </a:lnTo>
                <a:lnTo>
                  <a:pt x="1552" y="2047"/>
                </a:lnTo>
                <a:lnTo>
                  <a:pt x="1552" y="2049"/>
                </a:lnTo>
                <a:lnTo>
                  <a:pt x="1552" y="2050"/>
                </a:lnTo>
                <a:lnTo>
                  <a:pt x="1551" y="2050"/>
                </a:lnTo>
                <a:lnTo>
                  <a:pt x="1549" y="2050"/>
                </a:lnTo>
                <a:lnTo>
                  <a:pt x="1548" y="2050"/>
                </a:lnTo>
                <a:lnTo>
                  <a:pt x="1547" y="2050"/>
                </a:lnTo>
                <a:lnTo>
                  <a:pt x="1546" y="2050"/>
                </a:lnTo>
                <a:lnTo>
                  <a:pt x="1544" y="2050"/>
                </a:lnTo>
                <a:lnTo>
                  <a:pt x="1543" y="2050"/>
                </a:lnTo>
                <a:lnTo>
                  <a:pt x="1543" y="2052"/>
                </a:lnTo>
                <a:lnTo>
                  <a:pt x="1543" y="2053"/>
                </a:lnTo>
                <a:lnTo>
                  <a:pt x="1543" y="2054"/>
                </a:lnTo>
                <a:lnTo>
                  <a:pt x="1542" y="2055"/>
                </a:lnTo>
                <a:lnTo>
                  <a:pt x="1542" y="2057"/>
                </a:lnTo>
                <a:lnTo>
                  <a:pt x="1542" y="2058"/>
                </a:lnTo>
                <a:lnTo>
                  <a:pt x="1542" y="2059"/>
                </a:lnTo>
                <a:lnTo>
                  <a:pt x="1542" y="2061"/>
                </a:lnTo>
                <a:lnTo>
                  <a:pt x="1542" y="2062"/>
                </a:lnTo>
                <a:lnTo>
                  <a:pt x="1542" y="2063"/>
                </a:lnTo>
                <a:lnTo>
                  <a:pt x="1542" y="2064"/>
                </a:lnTo>
                <a:lnTo>
                  <a:pt x="1542" y="2066"/>
                </a:lnTo>
                <a:lnTo>
                  <a:pt x="1542" y="2067"/>
                </a:lnTo>
                <a:lnTo>
                  <a:pt x="1542" y="2069"/>
                </a:lnTo>
                <a:lnTo>
                  <a:pt x="1542" y="2071"/>
                </a:lnTo>
                <a:lnTo>
                  <a:pt x="1542" y="2072"/>
                </a:lnTo>
                <a:lnTo>
                  <a:pt x="1542" y="2075"/>
                </a:lnTo>
                <a:lnTo>
                  <a:pt x="1543" y="2075"/>
                </a:lnTo>
                <a:lnTo>
                  <a:pt x="1547" y="2075"/>
                </a:lnTo>
                <a:lnTo>
                  <a:pt x="1548" y="2075"/>
                </a:lnTo>
                <a:lnTo>
                  <a:pt x="1550" y="2075"/>
                </a:lnTo>
                <a:lnTo>
                  <a:pt x="1552" y="2075"/>
                </a:lnTo>
                <a:lnTo>
                  <a:pt x="1555" y="2075"/>
                </a:lnTo>
                <a:lnTo>
                  <a:pt x="1555" y="2074"/>
                </a:lnTo>
                <a:lnTo>
                  <a:pt x="1555" y="2072"/>
                </a:lnTo>
                <a:lnTo>
                  <a:pt x="1555" y="2071"/>
                </a:lnTo>
                <a:lnTo>
                  <a:pt x="1555" y="2070"/>
                </a:lnTo>
                <a:lnTo>
                  <a:pt x="1555" y="2069"/>
                </a:lnTo>
                <a:lnTo>
                  <a:pt x="1555" y="2068"/>
                </a:lnTo>
                <a:lnTo>
                  <a:pt x="1555" y="2067"/>
                </a:lnTo>
                <a:lnTo>
                  <a:pt x="1556" y="2066"/>
                </a:lnTo>
                <a:lnTo>
                  <a:pt x="1556" y="2063"/>
                </a:lnTo>
                <a:lnTo>
                  <a:pt x="1557" y="2063"/>
                </a:lnTo>
                <a:lnTo>
                  <a:pt x="1558" y="2063"/>
                </a:lnTo>
                <a:lnTo>
                  <a:pt x="1558" y="2062"/>
                </a:lnTo>
                <a:lnTo>
                  <a:pt x="1558" y="2061"/>
                </a:lnTo>
                <a:lnTo>
                  <a:pt x="1558" y="2060"/>
                </a:lnTo>
                <a:lnTo>
                  <a:pt x="1558" y="2059"/>
                </a:lnTo>
                <a:lnTo>
                  <a:pt x="1558" y="2058"/>
                </a:lnTo>
                <a:lnTo>
                  <a:pt x="1557" y="2058"/>
                </a:lnTo>
                <a:lnTo>
                  <a:pt x="1557" y="2057"/>
                </a:lnTo>
                <a:lnTo>
                  <a:pt x="1558" y="2055"/>
                </a:lnTo>
                <a:lnTo>
                  <a:pt x="1559" y="2054"/>
                </a:lnTo>
                <a:lnTo>
                  <a:pt x="1560" y="2054"/>
                </a:lnTo>
                <a:lnTo>
                  <a:pt x="1561" y="2054"/>
                </a:lnTo>
                <a:lnTo>
                  <a:pt x="1563" y="2055"/>
                </a:lnTo>
                <a:lnTo>
                  <a:pt x="1563" y="2057"/>
                </a:lnTo>
                <a:lnTo>
                  <a:pt x="1563" y="2058"/>
                </a:lnTo>
                <a:lnTo>
                  <a:pt x="1563" y="2059"/>
                </a:lnTo>
                <a:lnTo>
                  <a:pt x="1563" y="2060"/>
                </a:lnTo>
                <a:lnTo>
                  <a:pt x="1563" y="2061"/>
                </a:lnTo>
                <a:lnTo>
                  <a:pt x="1563" y="2062"/>
                </a:lnTo>
                <a:lnTo>
                  <a:pt x="1563" y="2063"/>
                </a:lnTo>
                <a:lnTo>
                  <a:pt x="1563" y="2064"/>
                </a:lnTo>
                <a:lnTo>
                  <a:pt x="1564" y="2064"/>
                </a:lnTo>
                <a:lnTo>
                  <a:pt x="1566" y="2064"/>
                </a:lnTo>
                <a:lnTo>
                  <a:pt x="1567" y="2064"/>
                </a:lnTo>
                <a:lnTo>
                  <a:pt x="1568" y="2064"/>
                </a:lnTo>
                <a:lnTo>
                  <a:pt x="1569" y="2066"/>
                </a:lnTo>
                <a:lnTo>
                  <a:pt x="1571" y="2066"/>
                </a:lnTo>
                <a:lnTo>
                  <a:pt x="1572" y="2066"/>
                </a:lnTo>
                <a:lnTo>
                  <a:pt x="1573" y="2066"/>
                </a:lnTo>
                <a:lnTo>
                  <a:pt x="1574" y="2066"/>
                </a:lnTo>
                <a:lnTo>
                  <a:pt x="1575" y="2066"/>
                </a:lnTo>
                <a:lnTo>
                  <a:pt x="1576" y="2066"/>
                </a:lnTo>
                <a:lnTo>
                  <a:pt x="1577" y="2066"/>
                </a:lnTo>
                <a:lnTo>
                  <a:pt x="1578" y="2066"/>
                </a:lnTo>
                <a:lnTo>
                  <a:pt x="1578" y="2067"/>
                </a:lnTo>
                <a:lnTo>
                  <a:pt x="1580" y="2067"/>
                </a:lnTo>
                <a:lnTo>
                  <a:pt x="1581" y="2067"/>
                </a:lnTo>
                <a:lnTo>
                  <a:pt x="1582" y="2067"/>
                </a:lnTo>
                <a:lnTo>
                  <a:pt x="1583" y="2067"/>
                </a:lnTo>
                <a:lnTo>
                  <a:pt x="1583" y="2066"/>
                </a:lnTo>
                <a:lnTo>
                  <a:pt x="1583" y="2064"/>
                </a:lnTo>
                <a:lnTo>
                  <a:pt x="1583" y="2063"/>
                </a:lnTo>
                <a:lnTo>
                  <a:pt x="1583" y="2062"/>
                </a:lnTo>
                <a:lnTo>
                  <a:pt x="1583" y="2061"/>
                </a:lnTo>
                <a:lnTo>
                  <a:pt x="1583" y="2060"/>
                </a:lnTo>
                <a:lnTo>
                  <a:pt x="1583" y="2059"/>
                </a:lnTo>
                <a:lnTo>
                  <a:pt x="1583" y="2058"/>
                </a:lnTo>
                <a:lnTo>
                  <a:pt x="1583" y="2057"/>
                </a:lnTo>
                <a:lnTo>
                  <a:pt x="1583" y="2055"/>
                </a:lnTo>
                <a:lnTo>
                  <a:pt x="1583" y="2054"/>
                </a:lnTo>
                <a:lnTo>
                  <a:pt x="1583" y="2053"/>
                </a:lnTo>
                <a:lnTo>
                  <a:pt x="1583" y="2052"/>
                </a:lnTo>
                <a:lnTo>
                  <a:pt x="1583" y="2051"/>
                </a:lnTo>
                <a:lnTo>
                  <a:pt x="1583" y="2050"/>
                </a:lnTo>
                <a:lnTo>
                  <a:pt x="1582" y="2050"/>
                </a:lnTo>
                <a:lnTo>
                  <a:pt x="1581" y="2050"/>
                </a:lnTo>
                <a:lnTo>
                  <a:pt x="1580" y="2047"/>
                </a:lnTo>
                <a:lnTo>
                  <a:pt x="1578" y="2046"/>
                </a:lnTo>
                <a:lnTo>
                  <a:pt x="1580" y="2046"/>
                </a:lnTo>
                <a:lnTo>
                  <a:pt x="1582" y="2045"/>
                </a:lnTo>
                <a:lnTo>
                  <a:pt x="1583" y="2044"/>
                </a:lnTo>
                <a:lnTo>
                  <a:pt x="1582" y="2044"/>
                </a:lnTo>
                <a:lnTo>
                  <a:pt x="1582" y="2043"/>
                </a:lnTo>
                <a:lnTo>
                  <a:pt x="1582" y="2042"/>
                </a:lnTo>
                <a:lnTo>
                  <a:pt x="1585" y="2041"/>
                </a:lnTo>
                <a:lnTo>
                  <a:pt x="1585" y="2042"/>
                </a:lnTo>
                <a:lnTo>
                  <a:pt x="1585" y="2043"/>
                </a:lnTo>
                <a:lnTo>
                  <a:pt x="1586" y="2044"/>
                </a:lnTo>
                <a:lnTo>
                  <a:pt x="1593" y="2044"/>
                </a:lnTo>
                <a:lnTo>
                  <a:pt x="1593" y="2045"/>
                </a:lnTo>
                <a:lnTo>
                  <a:pt x="1593" y="2051"/>
                </a:lnTo>
                <a:lnTo>
                  <a:pt x="1593" y="2053"/>
                </a:lnTo>
                <a:lnTo>
                  <a:pt x="1593" y="2054"/>
                </a:lnTo>
                <a:lnTo>
                  <a:pt x="1593" y="2055"/>
                </a:lnTo>
                <a:lnTo>
                  <a:pt x="1593" y="2057"/>
                </a:lnTo>
                <a:lnTo>
                  <a:pt x="1593" y="2059"/>
                </a:lnTo>
                <a:lnTo>
                  <a:pt x="1593" y="2060"/>
                </a:lnTo>
                <a:lnTo>
                  <a:pt x="1593" y="2061"/>
                </a:lnTo>
                <a:lnTo>
                  <a:pt x="1593" y="2063"/>
                </a:lnTo>
                <a:lnTo>
                  <a:pt x="1593" y="2064"/>
                </a:lnTo>
                <a:lnTo>
                  <a:pt x="1593" y="2066"/>
                </a:lnTo>
                <a:lnTo>
                  <a:pt x="1593" y="2067"/>
                </a:lnTo>
                <a:lnTo>
                  <a:pt x="1595" y="2067"/>
                </a:lnTo>
                <a:lnTo>
                  <a:pt x="1598" y="2068"/>
                </a:lnTo>
                <a:lnTo>
                  <a:pt x="1599" y="2068"/>
                </a:lnTo>
                <a:lnTo>
                  <a:pt x="1599" y="2069"/>
                </a:lnTo>
                <a:lnTo>
                  <a:pt x="1599" y="2072"/>
                </a:lnTo>
                <a:lnTo>
                  <a:pt x="1597" y="2072"/>
                </a:lnTo>
                <a:lnTo>
                  <a:pt x="1595" y="2072"/>
                </a:lnTo>
                <a:lnTo>
                  <a:pt x="1594" y="2072"/>
                </a:lnTo>
                <a:lnTo>
                  <a:pt x="1593" y="2072"/>
                </a:lnTo>
                <a:lnTo>
                  <a:pt x="1593" y="2075"/>
                </a:lnTo>
                <a:lnTo>
                  <a:pt x="1592" y="2075"/>
                </a:lnTo>
                <a:lnTo>
                  <a:pt x="1592" y="2076"/>
                </a:lnTo>
                <a:lnTo>
                  <a:pt x="1591" y="2076"/>
                </a:lnTo>
                <a:lnTo>
                  <a:pt x="1590" y="2076"/>
                </a:lnTo>
                <a:lnTo>
                  <a:pt x="1589" y="2076"/>
                </a:lnTo>
                <a:lnTo>
                  <a:pt x="1588" y="2076"/>
                </a:lnTo>
                <a:lnTo>
                  <a:pt x="1585" y="2076"/>
                </a:lnTo>
                <a:lnTo>
                  <a:pt x="1583" y="2076"/>
                </a:lnTo>
                <a:lnTo>
                  <a:pt x="1581" y="2076"/>
                </a:lnTo>
                <a:lnTo>
                  <a:pt x="1578" y="2076"/>
                </a:lnTo>
                <a:lnTo>
                  <a:pt x="1577" y="2076"/>
                </a:lnTo>
                <a:lnTo>
                  <a:pt x="1576" y="2076"/>
                </a:lnTo>
                <a:lnTo>
                  <a:pt x="1575" y="2076"/>
                </a:lnTo>
                <a:lnTo>
                  <a:pt x="1574" y="2076"/>
                </a:lnTo>
                <a:lnTo>
                  <a:pt x="1573" y="2076"/>
                </a:lnTo>
                <a:lnTo>
                  <a:pt x="1572" y="2076"/>
                </a:lnTo>
                <a:lnTo>
                  <a:pt x="1571" y="2076"/>
                </a:lnTo>
                <a:lnTo>
                  <a:pt x="1569" y="2076"/>
                </a:lnTo>
                <a:lnTo>
                  <a:pt x="1566" y="2076"/>
                </a:lnTo>
                <a:lnTo>
                  <a:pt x="1565" y="2076"/>
                </a:lnTo>
                <a:lnTo>
                  <a:pt x="1564" y="2076"/>
                </a:lnTo>
                <a:lnTo>
                  <a:pt x="1559" y="2076"/>
                </a:lnTo>
                <a:lnTo>
                  <a:pt x="1558" y="2075"/>
                </a:lnTo>
                <a:lnTo>
                  <a:pt x="1557" y="2075"/>
                </a:lnTo>
                <a:lnTo>
                  <a:pt x="1557" y="2076"/>
                </a:lnTo>
                <a:lnTo>
                  <a:pt x="1557" y="2078"/>
                </a:lnTo>
                <a:lnTo>
                  <a:pt x="1557" y="2080"/>
                </a:lnTo>
                <a:lnTo>
                  <a:pt x="1557" y="2083"/>
                </a:lnTo>
                <a:lnTo>
                  <a:pt x="1557" y="2084"/>
                </a:lnTo>
                <a:lnTo>
                  <a:pt x="1556" y="2085"/>
                </a:lnTo>
                <a:lnTo>
                  <a:pt x="1559" y="2085"/>
                </a:lnTo>
                <a:lnTo>
                  <a:pt x="1564" y="2086"/>
                </a:lnTo>
                <a:lnTo>
                  <a:pt x="1566" y="2086"/>
                </a:lnTo>
                <a:lnTo>
                  <a:pt x="1568" y="2086"/>
                </a:lnTo>
                <a:lnTo>
                  <a:pt x="1569" y="2086"/>
                </a:lnTo>
                <a:lnTo>
                  <a:pt x="1571" y="2086"/>
                </a:lnTo>
                <a:lnTo>
                  <a:pt x="1572" y="2086"/>
                </a:lnTo>
                <a:lnTo>
                  <a:pt x="1573" y="2086"/>
                </a:lnTo>
                <a:lnTo>
                  <a:pt x="1573" y="2087"/>
                </a:lnTo>
                <a:lnTo>
                  <a:pt x="1573" y="2088"/>
                </a:lnTo>
                <a:lnTo>
                  <a:pt x="1573" y="2089"/>
                </a:lnTo>
                <a:lnTo>
                  <a:pt x="1573" y="2091"/>
                </a:lnTo>
                <a:lnTo>
                  <a:pt x="1573" y="2092"/>
                </a:lnTo>
                <a:lnTo>
                  <a:pt x="1573" y="2093"/>
                </a:lnTo>
                <a:lnTo>
                  <a:pt x="1571" y="2093"/>
                </a:lnTo>
                <a:lnTo>
                  <a:pt x="1569" y="2093"/>
                </a:lnTo>
                <a:lnTo>
                  <a:pt x="1568" y="2093"/>
                </a:lnTo>
                <a:lnTo>
                  <a:pt x="1567" y="2093"/>
                </a:lnTo>
                <a:lnTo>
                  <a:pt x="1566" y="2094"/>
                </a:lnTo>
                <a:lnTo>
                  <a:pt x="1566" y="2095"/>
                </a:lnTo>
                <a:lnTo>
                  <a:pt x="1566" y="2096"/>
                </a:lnTo>
                <a:lnTo>
                  <a:pt x="1568" y="2096"/>
                </a:lnTo>
                <a:lnTo>
                  <a:pt x="1568" y="2097"/>
                </a:lnTo>
                <a:lnTo>
                  <a:pt x="1568" y="2099"/>
                </a:lnTo>
                <a:lnTo>
                  <a:pt x="1567" y="2101"/>
                </a:lnTo>
                <a:lnTo>
                  <a:pt x="1567" y="2102"/>
                </a:lnTo>
                <a:lnTo>
                  <a:pt x="1567" y="2103"/>
                </a:lnTo>
                <a:lnTo>
                  <a:pt x="1567" y="2104"/>
                </a:lnTo>
                <a:lnTo>
                  <a:pt x="1566" y="2105"/>
                </a:lnTo>
                <a:lnTo>
                  <a:pt x="1566" y="2106"/>
                </a:lnTo>
                <a:lnTo>
                  <a:pt x="1566" y="2108"/>
                </a:lnTo>
                <a:lnTo>
                  <a:pt x="1566" y="2109"/>
                </a:lnTo>
                <a:lnTo>
                  <a:pt x="1565" y="2109"/>
                </a:lnTo>
                <a:lnTo>
                  <a:pt x="1565" y="2110"/>
                </a:lnTo>
                <a:lnTo>
                  <a:pt x="1565" y="2111"/>
                </a:lnTo>
                <a:lnTo>
                  <a:pt x="1565" y="2112"/>
                </a:lnTo>
                <a:lnTo>
                  <a:pt x="1564" y="2114"/>
                </a:lnTo>
                <a:lnTo>
                  <a:pt x="1564" y="2116"/>
                </a:lnTo>
                <a:lnTo>
                  <a:pt x="1564" y="2117"/>
                </a:lnTo>
                <a:lnTo>
                  <a:pt x="1564" y="2118"/>
                </a:lnTo>
                <a:lnTo>
                  <a:pt x="1572" y="2118"/>
                </a:lnTo>
                <a:lnTo>
                  <a:pt x="1573" y="2118"/>
                </a:lnTo>
                <a:lnTo>
                  <a:pt x="1580" y="2119"/>
                </a:lnTo>
                <a:lnTo>
                  <a:pt x="1590" y="2119"/>
                </a:lnTo>
                <a:lnTo>
                  <a:pt x="1590" y="2114"/>
                </a:lnTo>
                <a:lnTo>
                  <a:pt x="1590" y="2111"/>
                </a:lnTo>
                <a:lnTo>
                  <a:pt x="1590" y="2109"/>
                </a:lnTo>
                <a:lnTo>
                  <a:pt x="1590" y="2106"/>
                </a:lnTo>
                <a:lnTo>
                  <a:pt x="1591" y="2103"/>
                </a:lnTo>
                <a:lnTo>
                  <a:pt x="1591" y="2096"/>
                </a:lnTo>
                <a:lnTo>
                  <a:pt x="1594" y="2096"/>
                </a:lnTo>
                <a:lnTo>
                  <a:pt x="1593" y="2103"/>
                </a:lnTo>
                <a:lnTo>
                  <a:pt x="1593" y="2104"/>
                </a:lnTo>
                <a:lnTo>
                  <a:pt x="1593" y="2106"/>
                </a:lnTo>
                <a:lnTo>
                  <a:pt x="1593" y="2109"/>
                </a:lnTo>
                <a:lnTo>
                  <a:pt x="1593" y="2111"/>
                </a:lnTo>
                <a:lnTo>
                  <a:pt x="1593" y="2116"/>
                </a:lnTo>
                <a:lnTo>
                  <a:pt x="1593" y="2119"/>
                </a:lnTo>
                <a:lnTo>
                  <a:pt x="1594" y="2119"/>
                </a:lnTo>
                <a:lnTo>
                  <a:pt x="1595" y="2111"/>
                </a:lnTo>
                <a:lnTo>
                  <a:pt x="1595" y="2108"/>
                </a:lnTo>
                <a:lnTo>
                  <a:pt x="1595" y="2101"/>
                </a:lnTo>
                <a:lnTo>
                  <a:pt x="1599" y="2101"/>
                </a:lnTo>
                <a:lnTo>
                  <a:pt x="1599" y="2097"/>
                </a:lnTo>
                <a:lnTo>
                  <a:pt x="1605" y="2097"/>
                </a:lnTo>
                <a:lnTo>
                  <a:pt x="1606" y="2104"/>
                </a:lnTo>
                <a:lnTo>
                  <a:pt x="1601" y="2104"/>
                </a:lnTo>
                <a:lnTo>
                  <a:pt x="1601" y="2108"/>
                </a:lnTo>
                <a:lnTo>
                  <a:pt x="1606" y="2108"/>
                </a:lnTo>
                <a:lnTo>
                  <a:pt x="1607" y="2112"/>
                </a:lnTo>
                <a:lnTo>
                  <a:pt x="1608" y="2119"/>
                </a:lnTo>
                <a:lnTo>
                  <a:pt x="1612" y="2142"/>
                </a:lnTo>
                <a:lnTo>
                  <a:pt x="1608" y="2142"/>
                </a:lnTo>
                <a:lnTo>
                  <a:pt x="1608" y="2145"/>
                </a:lnTo>
                <a:lnTo>
                  <a:pt x="1612" y="2145"/>
                </a:lnTo>
                <a:lnTo>
                  <a:pt x="1614" y="2146"/>
                </a:lnTo>
                <a:lnTo>
                  <a:pt x="1614" y="2147"/>
                </a:lnTo>
                <a:lnTo>
                  <a:pt x="1614" y="2150"/>
                </a:lnTo>
                <a:lnTo>
                  <a:pt x="1612" y="2151"/>
                </a:lnTo>
                <a:lnTo>
                  <a:pt x="1612" y="2152"/>
                </a:lnTo>
                <a:lnTo>
                  <a:pt x="1612" y="2154"/>
                </a:lnTo>
                <a:lnTo>
                  <a:pt x="1601" y="2155"/>
                </a:lnTo>
                <a:lnTo>
                  <a:pt x="1600" y="2155"/>
                </a:lnTo>
                <a:lnTo>
                  <a:pt x="1582" y="2154"/>
                </a:lnTo>
                <a:lnTo>
                  <a:pt x="1580" y="2161"/>
                </a:lnTo>
                <a:lnTo>
                  <a:pt x="1578" y="2162"/>
                </a:lnTo>
                <a:lnTo>
                  <a:pt x="1542" y="2161"/>
                </a:lnTo>
                <a:lnTo>
                  <a:pt x="1543" y="2125"/>
                </a:lnTo>
                <a:lnTo>
                  <a:pt x="1543" y="2118"/>
                </a:lnTo>
                <a:lnTo>
                  <a:pt x="1542" y="2118"/>
                </a:lnTo>
                <a:lnTo>
                  <a:pt x="1541" y="2118"/>
                </a:lnTo>
                <a:lnTo>
                  <a:pt x="1542" y="2116"/>
                </a:lnTo>
                <a:lnTo>
                  <a:pt x="1542" y="2114"/>
                </a:lnTo>
                <a:lnTo>
                  <a:pt x="1542" y="2113"/>
                </a:lnTo>
                <a:lnTo>
                  <a:pt x="1543" y="2112"/>
                </a:lnTo>
                <a:lnTo>
                  <a:pt x="1543" y="2111"/>
                </a:lnTo>
                <a:lnTo>
                  <a:pt x="1543" y="2110"/>
                </a:lnTo>
                <a:lnTo>
                  <a:pt x="1543" y="2109"/>
                </a:lnTo>
                <a:lnTo>
                  <a:pt x="1544" y="2106"/>
                </a:lnTo>
                <a:lnTo>
                  <a:pt x="1544" y="2103"/>
                </a:lnTo>
                <a:lnTo>
                  <a:pt x="1544" y="2102"/>
                </a:lnTo>
                <a:lnTo>
                  <a:pt x="1544" y="2103"/>
                </a:lnTo>
                <a:lnTo>
                  <a:pt x="1532" y="2103"/>
                </a:lnTo>
                <a:lnTo>
                  <a:pt x="1512" y="2104"/>
                </a:lnTo>
                <a:lnTo>
                  <a:pt x="1501" y="2104"/>
                </a:lnTo>
                <a:lnTo>
                  <a:pt x="1500" y="2104"/>
                </a:lnTo>
                <a:lnTo>
                  <a:pt x="1500" y="2103"/>
                </a:lnTo>
                <a:lnTo>
                  <a:pt x="1500" y="2101"/>
                </a:lnTo>
                <a:lnTo>
                  <a:pt x="1500" y="2099"/>
                </a:lnTo>
                <a:lnTo>
                  <a:pt x="1500" y="2097"/>
                </a:lnTo>
                <a:lnTo>
                  <a:pt x="1500" y="2095"/>
                </a:lnTo>
                <a:lnTo>
                  <a:pt x="1500" y="2094"/>
                </a:lnTo>
                <a:lnTo>
                  <a:pt x="1500" y="2092"/>
                </a:lnTo>
                <a:lnTo>
                  <a:pt x="1500" y="2088"/>
                </a:lnTo>
                <a:lnTo>
                  <a:pt x="1500" y="2087"/>
                </a:lnTo>
                <a:lnTo>
                  <a:pt x="1500" y="2086"/>
                </a:lnTo>
                <a:lnTo>
                  <a:pt x="1500" y="2084"/>
                </a:lnTo>
                <a:lnTo>
                  <a:pt x="1500" y="2080"/>
                </a:lnTo>
                <a:lnTo>
                  <a:pt x="1500" y="2079"/>
                </a:lnTo>
                <a:lnTo>
                  <a:pt x="1500" y="2077"/>
                </a:lnTo>
                <a:lnTo>
                  <a:pt x="1500" y="2075"/>
                </a:lnTo>
                <a:lnTo>
                  <a:pt x="1500" y="2074"/>
                </a:lnTo>
                <a:lnTo>
                  <a:pt x="1501" y="2074"/>
                </a:lnTo>
                <a:lnTo>
                  <a:pt x="1504" y="2074"/>
                </a:lnTo>
                <a:lnTo>
                  <a:pt x="1506" y="2074"/>
                </a:lnTo>
                <a:lnTo>
                  <a:pt x="1510" y="2074"/>
                </a:lnTo>
                <a:lnTo>
                  <a:pt x="1512" y="2074"/>
                </a:lnTo>
                <a:lnTo>
                  <a:pt x="1513" y="2074"/>
                </a:lnTo>
                <a:lnTo>
                  <a:pt x="1517" y="2075"/>
                </a:lnTo>
                <a:lnTo>
                  <a:pt x="1518" y="2075"/>
                </a:lnTo>
                <a:lnTo>
                  <a:pt x="1521" y="2075"/>
                </a:lnTo>
                <a:lnTo>
                  <a:pt x="1521" y="2074"/>
                </a:lnTo>
                <a:lnTo>
                  <a:pt x="1519" y="2072"/>
                </a:lnTo>
                <a:lnTo>
                  <a:pt x="1519" y="2070"/>
                </a:lnTo>
                <a:lnTo>
                  <a:pt x="1519" y="2069"/>
                </a:lnTo>
                <a:lnTo>
                  <a:pt x="1519" y="2067"/>
                </a:lnTo>
                <a:lnTo>
                  <a:pt x="1519" y="2064"/>
                </a:lnTo>
                <a:lnTo>
                  <a:pt x="1519" y="2063"/>
                </a:lnTo>
                <a:lnTo>
                  <a:pt x="1519" y="2062"/>
                </a:lnTo>
                <a:lnTo>
                  <a:pt x="1519" y="2061"/>
                </a:lnTo>
                <a:lnTo>
                  <a:pt x="1519" y="2059"/>
                </a:lnTo>
                <a:lnTo>
                  <a:pt x="1519" y="2058"/>
                </a:lnTo>
                <a:lnTo>
                  <a:pt x="1519" y="2057"/>
                </a:lnTo>
                <a:lnTo>
                  <a:pt x="1519" y="2054"/>
                </a:lnTo>
                <a:lnTo>
                  <a:pt x="1521" y="2052"/>
                </a:lnTo>
                <a:lnTo>
                  <a:pt x="1521" y="2047"/>
                </a:lnTo>
                <a:lnTo>
                  <a:pt x="1521" y="2044"/>
                </a:lnTo>
                <a:lnTo>
                  <a:pt x="1521" y="2043"/>
                </a:lnTo>
                <a:lnTo>
                  <a:pt x="1521" y="2037"/>
                </a:lnTo>
                <a:lnTo>
                  <a:pt x="1521" y="2026"/>
                </a:lnTo>
                <a:lnTo>
                  <a:pt x="1521" y="2023"/>
                </a:lnTo>
                <a:lnTo>
                  <a:pt x="1525" y="2023"/>
                </a:lnTo>
                <a:lnTo>
                  <a:pt x="1525" y="2020"/>
                </a:lnTo>
                <a:lnTo>
                  <a:pt x="1521" y="2020"/>
                </a:lnTo>
                <a:lnTo>
                  <a:pt x="1521" y="2019"/>
                </a:lnTo>
                <a:lnTo>
                  <a:pt x="1519" y="2017"/>
                </a:lnTo>
                <a:lnTo>
                  <a:pt x="1521" y="2017"/>
                </a:lnTo>
                <a:lnTo>
                  <a:pt x="1522" y="2017"/>
                </a:lnTo>
                <a:lnTo>
                  <a:pt x="1523" y="2017"/>
                </a:lnTo>
                <a:lnTo>
                  <a:pt x="1524" y="2017"/>
                </a:lnTo>
                <a:lnTo>
                  <a:pt x="1525" y="2017"/>
                </a:lnTo>
                <a:lnTo>
                  <a:pt x="1525" y="2015"/>
                </a:lnTo>
                <a:lnTo>
                  <a:pt x="1525" y="2012"/>
                </a:lnTo>
                <a:lnTo>
                  <a:pt x="1524" y="2010"/>
                </a:lnTo>
                <a:lnTo>
                  <a:pt x="1524" y="2009"/>
                </a:lnTo>
                <a:lnTo>
                  <a:pt x="1523" y="2008"/>
                </a:lnTo>
                <a:lnTo>
                  <a:pt x="1519" y="2008"/>
                </a:lnTo>
                <a:lnTo>
                  <a:pt x="1516" y="2008"/>
                </a:lnTo>
                <a:lnTo>
                  <a:pt x="1516" y="2009"/>
                </a:lnTo>
                <a:lnTo>
                  <a:pt x="1515" y="2010"/>
                </a:lnTo>
                <a:lnTo>
                  <a:pt x="1514" y="2010"/>
                </a:lnTo>
                <a:lnTo>
                  <a:pt x="1514" y="2013"/>
                </a:lnTo>
                <a:lnTo>
                  <a:pt x="1516" y="2018"/>
                </a:lnTo>
                <a:lnTo>
                  <a:pt x="1515" y="2018"/>
                </a:lnTo>
                <a:lnTo>
                  <a:pt x="1514" y="2018"/>
                </a:lnTo>
                <a:lnTo>
                  <a:pt x="1514" y="2019"/>
                </a:lnTo>
                <a:lnTo>
                  <a:pt x="1513" y="2019"/>
                </a:lnTo>
                <a:lnTo>
                  <a:pt x="1510" y="2020"/>
                </a:lnTo>
                <a:lnTo>
                  <a:pt x="1509" y="2020"/>
                </a:lnTo>
                <a:lnTo>
                  <a:pt x="1508" y="2021"/>
                </a:lnTo>
                <a:lnTo>
                  <a:pt x="1507" y="2023"/>
                </a:lnTo>
                <a:lnTo>
                  <a:pt x="1506" y="2023"/>
                </a:lnTo>
                <a:lnTo>
                  <a:pt x="1506" y="2021"/>
                </a:lnTo>
                <a:lnTo>
                  <a:pt x="1505" y="2021"/>
                </a:lnTo>
                <a:lnTo>
                  <a:pt x="1499" y="2019"/>
                </a:lnTo>
                <a:lnTo>
                  <a:pt x="1498" y="2018"/>
                </a:lnTo>
                <a:lnTo>
                  <a:pt x="1501" y="2011"/>
                </a:lnTo>
                <a:lnTo>
                  <a:pt x="1497" y="2008"/>
                </a:lnTo>
                <a:lnTo>
                  <a:pt x="1492" y="2009"/>
                </a:lnTo>
                <a:lnTo>
                  <a:pt x="1489" y="2008"/>
                </a:lnTo>
                <a:lnTo>
                  <a:pt x="1488" y="2010"/>
                </a:lnTo>
                <a:lnTo>
                  <a:pt x="1487" y="2013"/>
                </a:lnTo>
                <a:lnTo>
                  <a:pt x="1487" y="2012"/>
                </a:lnTo>
                <a:lnTo>
                  <a:pt x="1485" y="2012"/>
                </a:lnTo>
                <a:lnTo>
                  <a:pt x="1484" y="2012"/>
                </a:lnTo>
                <a:lnTo>
                  <a:pt x="1483" y="2011"/>
                </a:lnTo>
                <a:lnTo>
                  <a:pt x="1482" y="2011"/>
                </a:lnTo>
                <a:lnTo>
                  <a:pt x="1481" y="2010"/>
                </a:lnTo>
                <a:lnTo>
                  <a:pt x="1480" y="2010"/>
                </a:lnTo>
                <a:lnTo>
                  <a:pt x="1479" y="2009"/>
                </a:lnTo>
                <a:lnTo>
                  <a:pt x="1481" y="2002"/>
                </a:lnTo>
                <a:lnTo>
                  <a:pt x="1482" y="2001"/>
                </a:lnTo>
                <a:lnTo>
                  <a:pt x="1484" y="1994"/>
                </a:lnTo>
                <a:lnTo>
                  <a:pt x="1487" y="1987"/>
                </a:lnTo>
                <a:lnTo>
                  <a:pt x="1488" y="1985"/>
                </a:lnTo>
                <a:lnTo>
                  <a:pt x="1489" y="1984"/>
                </a:lnTo>
                <a:lnTo>
                  <a:pt x="1491" y="1977"/>
                </a:lnTo>
                <a:lnTo>
                  <a:pt x="1498" y="1967"/>
                </a:lnTo>
                <a:lnTo>
                  <a:pt x="1497" y="1966"/>
                </a:lnTo>
                <a:lnTo>
                  <a:pt x="1496" y="1966"/>
                </a:lnTo>
                <a:lnTo>
                  <a:pt x="1493" y="1966"/>
                </a:lnTo>
                <a:lnTo>
                  <a:pt x="1492" y="1966"/>
                </a:lnTo>
                <a:lnTo>
                  <a:pt x="1491" y="1965"/>
                </a:lnTo>
                <a:lnTo>
                  <a:pt x="1490" y="1965"/>
                </a:lnTo>
                <a:lnTo>
                  <a:pt x="1488" y="1965"/>
                </a:lnTo>
                <a:lnTo>
                  <a:pt x="1487" y="1964"/>
                </a:lnTo>
                <a:lnTo>
                  <a:pt x="1485" y="1964"/>
                </a:lnTo>
                <a:lnTo>
                  <a:pt x="1483" y="1964"/>
                </a:lnTo>
                <a:lnTo>
                  <a:pt x="1481" y="1962"/>
                </a:lnTo>
                <a:lnTo>
                  <a:pt x="1480" y="1962"/>
                </a:lnTo>
                <a:lnTo>
                  <a:pt x="1480" y="1961"/>
                </a:lnTo>
                <a:lnTo>
                  <a:pt x="1479" y="1961"/>
                </a:lnTo>
                <a:lnTo>
                  <a:pt x="1475" y="1961"/>
                </a:lnTo>
                <a:lnTo>
                  <a:pt x="1474" y="1961"/>
                </a:lnTo>
                <a:lnTo>
                  <a:pt x="1473" y="1960"/>
                </a:lnTo>
                <a:lnTo>
                  <a:pt x="1472" y="1960"/>
                </a:lnTo>
                <a:lnTo>
                  <a:pt x="1471" y="1960"/>
                </a:lnTo>
                <a:lnTo>
                  <a:pt x="1471" y="1961"/>
                </a:lnTo>
                <a:lnTo>
                  <a:pt x="1470" y="1961"/>
                </a:lnTo>
                <a:lnTo>
                  <a:pt x="1468" y="1961"/>
                </a:lnTo>
                <a:lnTo>
                  <a:pt x="1467" y="1961"/>
                </a:lnTo>
                <a:lnTo>
                  <a:pt x="1465" y="1960"/>
                </a:lnTo>
                <a:lnTo>
                  <a:pt x="1464" y="1960"/>
                </a:lnTo>
                <a:lnTo>
                  <a:pt x="1463" y="1960"/>
                </a:lnTo>
                <a:lnTo>
                  <a:pt x="1462" y="1960"/>
                </a:lnTo>
                <a:lnTo>
                  <a:pt x="1461" y="1960"/>
                </a:lnTo>
                <a:lnTo>
                  <a:pt x="1459" y="1959"/>
                </a:lnTo>
                <a:lnTo>
                  <a:pt x="1458" y="1959"/>
                </a:lnTo>
                <a:lnTo>
                  <a:pt x="1457" y="1959"/>
                </a:lnTo>
                <a:lnTo>
                  <a:pt x="1456" y="1958"/>
                </a:lnTo>
                <a:lnTo>
                  <a:pt x="1455" y="1958"/>
                </a:lnTo>
                <a:lnTo>
                  <a:pt x="1454" y="1958"/>
                </a:lnTo>
                <a:lnTo>
                  <a:pt x="1453" y="1957"/>
                </a:lnTo>
                <a:lnTo>
                  <a:pt x="1451" y="1957"/>
                </a:lnTo>
                <a:lnTo>
                  <a:pt x="1450" y="1956"/>
                </a:lnTo>
                <a:lnTo>
                  <a:pt x="1449" y="1954"/>
                </a:lnTo>
                <a:lnTo>
                  <a:pt x="1448" y="1954"/>
                </a:lnTo>
                <a:lnTo>
                  <a:pt x="1448" y="1953"/>
                </a:lnTo>
                <a:lnTo>
                  <a:pt x="1447" y="1953"/>
                </a:lnTo>
                <a:lnTo>
                  <a:pt x="1446" y="1952"/>
                </a:lnTo>
                <a:lnTo>
                  <a:pt x="1445" y="1952"/>
                </a:lnTo>
                <a:lnTo>
                  <a:pt x="1445" y="1951"/>
                </a:lnTo>
                <a:lnTo>
                  <a:pt x="1444" y="1951"/>
                </a:lnTo>
                <a:lnTo>
                  <a:pt x="1444" y="1950"/>
                </a:lnTo>
                <a:lnTo>
                  <a:pt x="1442" y="1950"/>
                </a:lnTo>
                <a:lnTo>
                  <a:pt x="1442" y="1949"/>
                </a:lnTo>
                <a:lnTo>
                  <a:pt x="1441" y="1949"/>
                </a:lnTo>
                <a:lnTo>
                  <a:pt x="1441" y="1948"/>
                </a:lnTo>
                <a:lnTo>
                  <a:pt x="1440" y="1948"/>
                </a:lnTo>
                <a:lnTo>
                  <a:pt x="1440" y="1947"/>
                </a:lnTo>
                <a:lnTo>
                  <a:pt x="1439" y="1947"/>
                </a:lnTo>
                <a:lnTo>
                  <a:pt x="1439" y="1945"/>
                </a:lnTo>
                <a:lnTo>
                  <a:pt x="1438" y="1945"/>
                </a:lnTo>
                <a:lnTo>
                  <a:pt x="1437" y="1944"/>
                </a:lnTo>
                <a:lnTo>
                  <a:pt x="1437" y="1943"/>
                </a:lnTo>
                <a:lnTo>
                  <a:pt x="1436" y="1943"/>
                </a:lnTo>
                <a:lnTo>
                  <a:pt x="1436" y="1942"/>
                </a:lnTo>
                <a:lnTo>
                  <a:pt x="1434" y="1942"/>
                </a:lnTo>
                <a:lnTo>
                  <a:pt x="1434" y="1941"/>
                </a:lnTo>
                <a:lnTo>
                  <a:pt x="1433" y="1941"/>
                </a:lnTo>
                <a:lnTo>
                  <a:pt x="1433" y="1940"/>
                </a:lnTo>
                <a:lnTo>
                  <a:pt x="1432" y="1939"/>
                </a:lnTo>
                <a:lnTo>
                  <a:pt x="1432" y="1937"/>
                </a:lnTo>
                <a:lnTo>
                  <a:pt x="1431" y="1936"/>
                </a:lnTo>
                <a:lnTo>
                  <a:pt x="1431" y="1935"/>
                </a:lnTo>
                <a:lnTo>
                  <a:pt x="1431" y="1934"/>
                </a:lnTo>
                <a:lnTo>
                  <a:pt x="1431" y="1933"/>
                </a:lnTo>
                <a:lnTo>
                  <a:pt x="1431" y="1931"/>
                </a:lnTo>
                <a:lnTo>
                  <a:pt x="1431" y="1929"/>
                </a:lnTo>
                <a:lnTo>
                  <a:pt x="1422" y="1928"/>
                </a:lnTo>
                <a:lnTo>
                  <a:pt x="1421" y="1929"/>
                </a:lnTo>
                <a:lnTo>
                  <a:pt x="1421" y="1931"/>
                </a:lnTo>
                <a:lnTo>
                  <a:pt x="1421" y="1932"/>
                </a:lnTo>
                <a:lnTo>
                  <a:pt x="1421" y="1933"/>
                </a:lnTo>
                <a:lnTo>
                  <a:pt x="1421" y="1934"/>
                </a:lnTo>
                <a:lnTo>
                  <a:pt x="1420" y="1934"/>
                </a:lnTo>
                <a:lnTo>
                  <a:pt x="1419" y="1939"/>
                </a:lnTo>
                <a:lnTo>
                  <a:pt x="1419" y="1941"/>
                </a:lnTo>
                <a:lnTo>
                  <a:pt x="1416" y="1942"/>
                </a:lnTo>
                <a:lnTo>
                  <a:pt x="1415" y="1941"/>
                </a:lnTo>
                <a:lnTo>
                  <a:pt x="1414" y="1941"/>
                </a:lnTo>
                <a:lnTo>
                  <a:pt x="1413" y="1941"/>
                </a:lnTo>
                <a:lnTo>
                  <a:pt x="1412" y="1941"/>
                </a:lnTo>
                <a:lnTo>
                  <a:pt x="1411" y="1941"/>
                </a:lnTo>
                <a:lnTo>
                  <a:pt x="1409" y="1941"/>
                </a:lnTo>
                <a:lnTo>
                  <a:pt x="1408" y="1941"/>
                </a:lnTo>
                <a:lnTo>
                  <a:pt x="1408" y="1942"/>
                </a:lnTo>
                <a:lnTo>
                  <a:pt x="1407" y="1942"/>
                </a:lnTo>
                <a:lnTo>
                  <a:pt x="1407" y="1943"/>
                </a:lnTo>
                <a:lnTo>
                  <a:pt x="1406" y="1943"/>
                </a:lnTo>
                <a:lnTo>
                  <a:pt x="1406" y="1944"/>
                </a:lnTo>
                <a:lnTo>
                  <a:pt x="1405" y="1944"/>
                </a:lnTo>
                <a:lnTo>
                  <a:pt x="1405" y="1945"/>
                </a:lnTo>
                <a:lnTo>
                  <a:pt x="1404" y="1945"/>
                </a:lnTo>
                <a:lnTo>
                  <a:pt x="1404" y="1947"/>
                </a:lnTo>
                <a:lnTo>
                  <a:pt x="1404" y="1948"/>
                </a:lnTo>
                <a:lnTo>
                  <a:pt x="1404" y="1949"/>
                </a:lnTo>
                <a:lnTo>
                  <a:pt x="1404" y="1950"/>
                </a:lnTo>
                <a:lnTo>
                  <a:pt x="1404" y="1951"/>
                </a:lnTo>
                <a:lnTo>
                  <a:pt x="1404" y="1952"/>
                </a:lnTo>
                <a:lnTo>
                  <a:pt x="1404" y="1953"/>
                </a:lnTo>
                <a:lnTo>
                  <a:pt x="1405" y="1953"/>
                </a:lnTo>
                <a:lnTo>
                  <a:pt x="1404" y="1953"/>
                </a:lnTo>
                <a:lnTo>
                  <a:pt x="1403" y="1953"/>
                </a:lnTo>
                <a:lnTo>
                  <a:pt x="1400" y="1952"/>
                </a:lnTo>
                <a:lnTo>
                  <a:pt x="1399" y="1952"/>
                </a:lnTo>
                <a:lnTo>
                  <a:pt x="1397" y="1952"/>
                </a:lnTo>
                <a:lnTo>
                  <a:pt x="1396" y="1952"/>
                </a:lnTo>
                <a:lnTo>
                  <a:pt x="1396" y="1951"/>
                </a:lnTo>
                <a:lnTo>
                  <a:pt x="1395" y="1951"/>
                </a:lnTo>
                <a:lnTo>
                  <a:pt x="1394" y="1950"/>
                </a:lnTo>
                <a:lnTo>
                  <a:pt x="1392" y="1949"/>
                </a:lnTo>
                <a:lnTo>
                  <a:pt x="1391" y="1949"/>
                </a:lnTo>
                <a:lnTo>
                  <a:pt x="1390" y="1948"/>
                </a:lnTo>
                <a:lnTo>
                  <a:pt x="1389" y="1948"/>
                </a:lnTo>
                <a:lnTo>
                  <a:pt x="1389" y="1947"/>
                </a:lnTo>
                <a:lnTo>
                  <a:pt x="1387" y="1945"/>
                </a:lnTo>
                <a:lnTo>
                  <a:pt x="1386" y="1944"/>
                </a:lnTo>
                <a:lnTo>
                  <a:pt x="1386" y="1945"/>
                </a:lnTo>
                <a:lnTo>
                  <a:pt x="1385" y="1945"/>
                </a:lnTo>
                <a:lnTo>
                  <a:pt x="1385" y="1944"/>
                </a:lnTo>
                <a:lnTo>
                  <a:pt x="1383" y="1944"/>
                </a:lnTo>
                <a:lnTo>
                  <a:pt x="1381" y="1943"/>
                </a:lnTo>
                <a:lnTo>
                  <a:pt x="1380" y="1942"/>
                </a:lnTo>
                <a:lnTo>
                  <a:pt x="1379" y="1941"/>
                </a:lnTo>
                <a:lnTo>
                  <a:pt x="1378" y="1941"/>
                </a:lnTo>
                <a:lnTo>
                  <a:pt x="1377" y="1940"/>
                </a:lnTo>
                <a:lnTo>
                  <a:pt x="1375" y="1940"/>
                </a:lnTo>
                <a:lnTo>
                  <a:pt x="1375" y="1939"/>
                </a:lnTo>
                <a:lnTo>
                  <a:pt x="1374" y="1939"/>
                </a:lnTo>
                <a:lnTo>
                  <a:pt x="1374" y="1937"/>
                </a:lnTo>
                <a:lnTo>
                  <a:pt x="1374" y="1939"/>
                </a:lnTo>
                <a:lnTo>
                  <a:pt x="1373" y="1939"/>
                </a:lnTo>
                <a:lnTo>
                  <a:pt x="1372" y="1939"/>
                </a:lnTo>
                <a:lnTo>
                  <a:pt x="1373" y="1940"/>
                </a:lnTo>
                <a:lnTo>
                  <a:pt x="1372" y="1940"/>
                </a:lnTo>
                <a:lnTo>
                  <a:pt x="1369" y="1941"/>
                </a:lnTo>
                <a:lnTo>
                  <a:pt x="1366" y="1941"/>
                </a:lnTo>
                <a:lnTo>
                  <a:pt x="1364" y="1942"/>
                </a:lnTo>
                <a:lnTo>
                  <a:pt x="1361" y="1943"/>
                </a:lnTo>
                <a:lnTo>
                  <a:pt x="1358" y="1944"/>
                </a:lnTo>
                <a:lnTo>
                  <a:pt x="1356" y="1944"/>
                </a:lnTo>
                <a:lnTo>
                  <a:pt x="1351" y="1944"/>
                </a:lnTo>
                <a:lnTo>
                  <a:pt x="1340" y="1944"/>
                </a:lnTo>
                <a:lnTo>
                  <a:pt x="1330" y="1944"/>
                </a:lnTo>
                <a:lnTo>
                  <a:pt x="1329" y="1944"/>
                </a:lnTo>
                <a:lnTo>
                  <a:pt x="1328" y="1944"/>
                </a:lnTo>
                <a:lnTo>
                  <a:pt x="1328" y="1945"/>
                </a:lnTo>
                <a:lnTo>
                  <a:pt x="1312" y="1947"/>
                </a:lnTo>
                <a:lnTo>
                  <a:pt x="1312" y="1944"/>
                </a:lnTo>
                <a:lnTo>
                  <a:pt x="1316" y="1944"/>
                </a:lnTo>
                <a:lnTo>
                  <a:pt x="1316" y="1939"/>
                </a:lnTo>
                <a:lnTo>
                  <a:pt x="1316" y="1935"/>
                </a:lnTo>
                <a:lnTo>
                  <a:pt x="1318" y="1933"/>
                </a:lnTo>
                <a:lnTo>
                  <a:pt x="1318" y="1932"/>
                </a:lnTo>
                <a:lnTo>
                  <a:pt x="1318" y="1923"/>
                </a:lnTo>
                <a:lnTo>
                  <a:pt x="1319" y="1920"/>
                </a:lnTo>
                <a:lnTo>
                  <a:pt x="1319" y="1918"/>
                </a:lnTo>
                <a:lnTo>
                  <a:pt x="1319" y="1917"/>
                </a:lnTo>
                <a:lnTo>
                  <a:pt x="1319" y="1912"/>
                </a:lnTo>
                <a:lnTo>
                  <a:pt x="1316" y="1914"/>
                </a:lnTo>
                <a:lnTo>
                  <a:pt x="1316" y="1910"/>
                </a:lnTo>
                <a:lnTo>
                  <a:pt x="1316" y="1909"/>
                </a:lnTo>
                <a:lnTo>
                  <a:pt x="1316" y="1907"/>
                </a:lnTo>
                <a:lnTo>
                  <a:pt x="1316" y="1905"/>
                </a:lnTo>
                <a:lnTo>
                  <a:pt x="1316" y="1903"/>
                </a:lnTo>
                <a:lnTo>
                  <a:pt x="1316" y="1902"/>
                </a:lnTo>
                <a:lnTo>
                  <a:pt x="1316" y="1899"/>
                </a:lnTo>
                <a:lnTo>
                  <a:pt x="1318" y="1897"/>
                </a:lnTo>
                <a:lnTo>
                  <a:pt x="1318" y="1895"/>
                </a:lnTo>
                <a:lnTo>
                  <a:pt x="1304" y="1894"/>
                </a:lnTo>
                <a:lnTo>
                  <a:pt x="1303" y="1895"/>
                </a:lnTo>
                <a:lnTo>
                  <a:pt x="1302" y="1895"/>
                </a:lnTo>
                <a:lnTo>
                  <a:pt x="1302" y="1897"/>
                </a:lnTo>
                <a:lnTo>
                  <a:pt x="1301" y="1897"/>
                </a:lnTo>
                <a:lnTo>
                  <a:pt x="1299" y="1898"/>
                </a:lnTo>
                <a:lnTo>
                  <a:pt x="1298" y="1898"/>
                </a:lnTo>
                <a:lnTo>
                  <a:pt x="1297" y="1899"/>
                </a:lnTo>
                <a:lnTo>
                  <a:pt x="1296" y="1900"/>
                </a:lnTo>
                <a:lnTo>
                  <a:pt x="1294" y="1901"/>
                </a:lnTo>
                <a:lnTo>
                  <a:pt x="1292" y="1902"/>
                </a:lnTo>
                <a:lnTo>
                  <a:pt x="1290" y="1903"/>
                </a:lnTo>
                <a:lnTo>
                  <a:pt x="1289" y="1903"/>
                </a:lnTo>
                <a:lnTo>
                  <a:pt x="1289" y="1900"/>
                </a:lnTo>
                <a:lnTo>
                  <a:pt x="1290" y="1894"/>
                </a:lnTo>
                <a:lnTo>
                  <a:pt x="1289" y="1894"/>
                </a:lnTo>
                <a:lnTo>
                  <a:pt x="1287" y="1893"/>
                </a:lnTo>
                <a:lnTo>
                  <a:pt x="1286" y="1893"/>
                </a:lnTo>
                <a:lnTo>
                  <a:pt x="1285" y="1893"/>
                </a:lnTo>
                <a:lnTo>
                  <a:pt x="1282" y="1893"/>
                </a:lnTo>
                <a:lnTo>
                  <a:pt x="1281" y="1893"/>
                </a:lnTo>
                <a:lnTo>
                  <a:pt x="1280" y="1893"/>
                </a:lnTo>
                <a:lnTo>
                  <a:pt x="1280" y="1892"/>
                </a:lnTo>
                <a:lnTo>
                  <a:pt x="1280" y="1891"/>
                </a:lnTo>
                <a:lnTo>
                  <a:pt x="1280" y="1889"/>
                </a:lnTo>
                <a:lnTo>
                  <a:pt x="1280" y="1888"/>
                </a:lnTo>
                <a:lnTo>
                  <a:pt x="1280" y="1886"/>
                </a:lnTo>
                <a:lnTo>
                  <a:pt x="1280" y="1885"/>
                </a:lnTo>
                <a:lnTo>
                  <a:pt x="1280" y="1884"/>
                </a:lnTo>
                <a:lnTo>
                  <a:pt x="1280" y="1883"/>
                </a:lnTo>
                <a:lnTo>
                  <a:pt x="1280" y="1882"/>
                </a:lnTo>
                <a:lnTo>
                  <a:pt x="1280" y="1881"/>
                </a:lnTo>
                <a:lnTo>
                  <a:pt x="1279" y="1881"/>
                </a:lnTo>
                <a:lnTo>
                  <a:pt x="1277" y="1881"/>
                </a:lnTo>
                <a:lnTo>
                  <a:pt x="1273" y="1881"/>
                </a:lnTo>
                <a:lnTo>
                  <a:pt x="1271" y="1880"/>
                </a:lnTo>
                <a:lnTo>
                  <a:pt x="1270" y="1880"/>
                </a:lnTo>
                <a:lnTo>
                  <a:pt x="1268" y="1880"/>
                </a:lnTo>
                <a:lnTo>
                  <a:pt x="1267" y="1880"/>
                </a:lnTo>
                <a:lnTo>
                  <a:pt x="1264" y="1880"/>
                </a:lnTo>
                <a:lnTo>
                  <a:pt x="1262" y="1880"/>
                </a:lnTo>
                <a:lnTo>
                  <a:pt x="1260" y="1880"/>
                </a:lnTo>
                <a:lnTo>
                  <a:pt x="1259" y="1880"/>
                </a:lnTo>
                <a:lnTo>
                  <a:pt x="1258" y="1880"/>
                </a:lnTo>
                <a:lnTo>
                  <a:pt x="1256" y="1880"/>
                </a:lnTo>
                <a:lnTo>
                  <a:pt x="1255" y="1880"/>
                </a:lnTo>
                <a:lnTo>
                  <a:pt x="1254" y="1880"/>
                </a:lnTo>
                <a:lnTo>
                  <a:pt x="1253" y="1880"/>
                </a:lnTo>
                <a:lnTo>
                  <a:pt x="1252" y="1880"/>
                </a:lnTo>
                <a:lnTo>
                  <a:pt x="1251" y="1880"/>
                </a:lnTo>
                <a:lnTo>
                  <a:pt x="1250" y="1880"/>
                </a:lnTo>
                <a:lnTo>
                  <a:pt x="1248" y="1880"/>
                </a:lnTo>
                <a:lnTo>
                  <a:pt x="1247" y="1880"/>
                </a:lnTo>
                <a:lnTo>
                  <a:pt x="1246" y="1880"/>
                </a:lnTo>
                <a:lnTo>
                  <a:pt x="1245" y="1880"/>
                </a:lnTo>
                <a:lnTo>
                  <a:pt x="1244" y="1880"/>
                </a:lnTo>
                <a:lnTo>
                  <a:pt x="1243" y="1880"/>
                </a:lnTo>
                <a:lnTo>
                  <a:pt x="1242" y="1880"/>
                </a:lnTo>
                <a:lnTo>
                  <a:pt x="1237" y="1880"/>
                </a:lnTo>
                <a:lnTo>
                  <a:pt x="1236" y="1880"/>
                </a:lnTo>
                <a:lnTo>
                  <a:pt x="1235" y="1880"/>
                </a:lnTo>
                <a:lnTo>
                  <a:pt x="1233" y="1878"/>
                </a:lnTo>
                <a:lnTo>
                  <a:pt x="1234" y="1864"/>
                </a:lnTo>
                <a:lnTo>
                  <a:pt x="1231" y="1864"/>
                </a:lnTo>
                <a:lnTo>
                  <a:pt x="1230" y="1864"/>
                </a:lnTo>
                <a:lnTo>
                  <a:pt x="1227" y="1864"/>
                </a:lnTo>
                <a:lnTo>
                  <a:pt x="1223" y="1863"/>
                </a:lnTo>
                <a:lnTo>
                  <a:pt x="1221" y="1863"/>
                </a:lnTo>
                <a:lnTo>
                  <a:pt x="1219" y="1863"/>
                </a:lnTo>
                <a:lnTo>
                  <a:pt x="1217" y="1861"/>
                </a:lnTo>
                <a:lnTo>
                  <a:pt x="1216" y="1860"/>
                </a:lnTo>
                <a:lnTo>
                  <a:pt x="1211" y="1858"/>
                </a:lnTo>
                <a:lnTo>
                  <a:pt x="1209" y="1857"/>
                </a:lnTo>
                <a:lnTo>
                  <a:pt x="1204" y="1853"/>
                </a:lnTo>
                <a:lnTo>
                  <a:pt x="1202" y="1852"/>
                </a:lnTo>
                <a:lnTo>
                  <a:pt x="1201" y="1852"/>
                </a:lnTo>
                <a:lnTo>
                  <a:pt x="1200" y="1852"/>
                </a:lnTo>
                <a:lnTo>
                  <a:pt x="1196" y="1852"/>
                </a:lnTo>
                <a:lnTo>
                  <a:pt x="1195" y="1852"/>
                </a:lnTo>
                <a:lnTo>
                  <a:pt x="1193" y="1852"/>
                </a:lnTo>
                <a:lnTo>
                  <a:pt x="1191" y="1851"/>
                </a:lnTo>
                <a:lnTo>
                  <a:pt x="1189" y="1851"/>
                </a:lnTo>
                <a:lnTo>
                  <a:pt x="1187" y="1851"/>
                </a:lnTo>
                <a:lnTo>
                  <a:pt x="1186" y="1851"/>
                </a:lnTo>
                <a:lnTo>
                  <a:pt x="1185" y="1850"/>
                </a:lnTo>
                <a:lnTo>
                  <a:pt x="1184" y="1850"/>
                </a:lnTo>
                <a:lnTo>
                  <a:pt x="1182" y="1849"/>
                </a:lnTo>
                <a:lnTo>
                  <a:pt x="1180" y="1848"/>
                </a:lnTo>
                <a:lnTo>
                  <a:pt x="1179" y="1848"/>
                </a:lnTo>
                <a:lnTo>
                  <a:pt x="1178" y="1848"/>
                </a:lnTo>
                <a:lnTo>
                  <a:pt x="1176" y="1847"/>
                </a:lnTo>
                <a:lnTo>
                  <a:pt x="1175" y="1846"/>
                </a:lnTo>
                <a:lnTo>
                  <a:pt x="1174" y="1846"/>
                </a:lnTo>
                <a:lnTo>
                  <a:pt x="1172" y="1846"/>
                </a:lnTo>
                <a:lnTo>
                  <a:pt x="1169" y="1846"/>
                </a:lnTo>
                <a:lnTo>
                  <a:pt x="1168" y="1846"/>
                </a:lnTo>
                <a:lnTo>
                  <a:pt x="1168" y="1852"/>
                </a:lnTo>
                <a:lnTo>
                  <a:pt x="1167" y="1852"/>
                </a:lnTo>
                <a:lnTo>
                  <a:pt x="1166" y="1852"/>
                </a:lnTo>
                <a:lnTo>
                  <a:pt x="1163" y="1852"/>
                </a:lnTo>
                <a:lnTo>
                  <a:pt x="1162" y="1852"/>
                </a:lnTo>
                <a:lnTo>
                  <a:pt x="1162" y="1859"/>
                </a:lnTo>
                <a:lnTo>
                  <a:pt x="1162" y="1860"/>
                </a:lnTo>
                <a:lnTo>
                  <a:pt x="1161" y="1866"/>
                </a:lnTo>
                <a:lnTo>
                  <a:pt x="1160" y="1866"/>
                </a:lnTo>
                <a:lnTo>
                  <a:pt x="1158" y="1866"/>
                </a:lnTo>
                <a:lnTo>
                  <a:pt x="1155" y="1866"/>
                </a:lnTo>
                <a:lnTo>
                  <a:pt x="1152" y="1865"/>
                </a:lnTo>
                <a:lnTo>
                  <a:pt x="1149" y="1865"/>
                </a:lnTo>
                <a:lnTo>
                  <a:pt x="1148" y="1865"/>
                </a:lnTo>
                <a:lnTo>
                  <a:pt x="1145" y="1865"/>
                </a:lnTo>
                <a:lnTo>
                  <a:pt x="1146" y="1863"/>
                </a:lnTo>
                <a:lnTo>
                  <a:pt x="1143" y="1859"/>
                </a:lnTo>
                <a:lnTo>
                  <a:pt x="1142" y="1859"/>
                </a:lnTo>
                <a:lnTo>
                  <a:pt x="1142" y="1857"/>
                </a:lnTo>
                <a:lnTo>
                  <a:pt x="1137" y="1856"/>
                </a:lnTo>
                <a:lnTo>
                  <a:pt x="1137" y="1853"/>
                </a:lnTo>
                <a:lnTo>
                  <a:pt x="1137" y="1851"/>
                </a:lnTo>
                <a:lnTo>
                  <a:pt x="1137" y="1849"/>
                </a:lnTo>
                <a:lnTo>
                  <a:pt x="1135" y="1850"/>
                </a:lnTo>
                <a:lnTo>
                  <a:pt x="1134" y="1850"/>
                </a:lnTo>
                <a:lnTo>
                  <a:pt x="1132" y="1850"/>
                </a:lnTo>
                <a:lnTo>
                  <a:pt x="1132" y="1847"/>
                </a:lnTo>
                <a:lnTo>
                  <a:pt x="1132" y="1846"/>
                </a:lnTo>
                <a:lnTo>
                  <a:pt x="1130" y="1846"/>
                </a:lnTo>
                <a:lnTo>
                  <a:pt x="1130" y="1844"/>
                </a:lnTo>
                <a:lnTo>
                  <a:pt x="1129" y="1839"/>
                </a:lnTo>
                <a:lnTo>
                  <a:pt x="1129" y="1836"/>
                </a:lnTo>
                <a:lnTo>
                  <a:pt x="1129" y="1833"/>
                </a:lnTo>
                <a:lnTo>
                  <a:pt x="1129" y="1831"/>
                </a:lnTo>
                <a:lnTo>
                  <a:pt x="1129" y="1826"/>
                </a:lnTo>
                <a:lnTo>
                  <a:pt x="1129" y="1824"/>
                </a:lnTo>
                <a:lnTo>
                  <a:pt x="1129" y="1821"/>
                </a:lnTo>
                <a:lnTo>
                  <a:pt x="1129" y="1818"/>
                </a:lnTo>
                <a:lnTo>
                  <a:pt x="1129" y="1816"/>
                </a:lnTo>
                <a:lnTo>
                  <a:pt x="1129" y="1813"/>
                </a:lnTo>
                <a:lnTo>
                  <a:pt x="1129" y="1807"/>
                </a:lnTo>
                <a:lnTo>
                  <a:pt x="1128" y="1794"/>
                </a:lnTo>
                <a:lnTo>
                  <a:pt x="1128" y="1791"/>
                </a:lnTo>
                <a:lnTo>
                  <a:pt x="1128" y="1784"/>
                </a:lnTo>
                <a:lnTo>
                  <a:pt x="1128" y="1781"/>
                </a:lnTo>
                <a:lnTo>
                  <a:pt x="1128" y="1780"/>
                </a:lnTo>
                <a:lnTo>
                  <a:pt x="1127" y="1780"/>
                </a:lnTo>
                <a:lnTo>
                  <a:pt x="1127" y="1779"/>
                </a:lnTo>
                <a:lnTo>
                  <a:pt x="1127" y="1775"/>
                </a:lnTo>
                <a:lnTo>
                  <a:pt x="1127" y="1774"/>
                </a:lnTo>
                <a:lnTo>
                  <a:pt x="1125" y="1775"/>
                </a:lnTo>
                <a:lnTo>
                  <a:pt x="1123" y="1775"/>
                </a:lnTo>
                <a:lnTo>
                  <a:pt x="1123" y="1772"/>
                </a:lnTo>
                <a:lnTo>
                  <a:pt x="1127" y="1772"/>
                </a:lnTo>
                <a:lnTo>
                  <a:pt x="1127" y="1770"/>
                </a:lnTo>
                <a:lnTo>
                  <a:pt x="1127" y="1767"/>
                </a:lnTo>
                <a:lnTo>
                  <a:pt x="1127" y="1764"/>
                </a:lnTo>
                <a:lnTo>
                  <a:pt x="1127" y="1762"/>
                </a:lnTo>
                <a:lnTo>
                  <a:pt x="1126" y="1757"/>
                </a:lnTo>
                <a:lnTo>
                  <a:pt x="1125" y="1757"/>
                </a:lnTo>
                <a:lnTo>
                  <a:pt x="1126" y="1759"/>
                </a:lnTo>
                <a:lnTo>
                  <a:pt x="1126" y="1763"/>
                </a:lnTo>
                <a:lnTo>
                  <a:pt x="1125" y="1763"/>
                </a:lnTo>
                <a:lnTo>
                  <a:pt x="1123" y="1763"/>
                </a:lnTo>
                <a:lnTo>
                  <a:pt x="1121" y="1763"/>
                </a:lnTo>
                <a:lnTo>
                  <a:pt x="1119" y="1763"/>
                </a:lnTo>
                <a:lnTo>
                  <a:pt x="1118" y="1763"/>
                </a:lnTo>
                <a:lnTo>
                  <a:pt x="1117" y="1763"/>
                </a:lnTo>
                <a:lnTo>
                  <a:pt x="1116" y="1763"/>
                </a:lnTo>
                <a:lnTo>
                  <a:pt x="1115" y="1763"/>
                </a:lnTo>
                <a:lnTo>
                  <a:pt x="1115" y="1759"/>
                </a:lnTo>
                <a:lnTo>
                  <a:pt x="1113" y="1757"/>
                </a:lnTo>
                <a:lnTo>
                  <a:pt x="1115" y="1757"/>
                </a:lnTo>
                <a:lnTo>
                  <a:pt x="1116" y="1757"/>
                </a:lnTo>
                <a:lnTo>
                  <a:pt x="1117" y="1757"/>
                </a:lnTo>
                <a:lnTo>
                  <a:pt x="1118" y="1757"/>
                </a:lnTo>
                <a:lnTo>
                  <a:pt x="1120" y="1757"/>
                </a:lnTo>
                <a:lnTo>
                  <a:pt x="1123" y="1757"/>
                </a:lnTo>
                <a:lnTo>
                  <a:pt x="1124" y="1757"/>
                </a:lnTo>
                <a:lnTo>
                  <a:pt x="1125" y="1756"/>
                </a:lnTo>
                <a:lnTo>
                  <a:pt x="1125" y="1755"/>
                </a:lnTo>
                <a:lnTo>
                  <a:pt x="1126" y="1755"/>
                </a:lnTo>
                <a:lnTo>
                  <a:pt x="1126" y="1754"/>
                </a:lnTo>
                <a:lnTo>
                  <a:pt x="1127" y="1751"/>
                </a:lnTo>
                <a:lnTo>
                  <a:pt x="1126" y="1750"/>
                </a:lnTo>
                <a:lnTo>
                  <a:pt x="1125" y="1750"/>
                </a:lnTo>
                <a:lnTo>
                  <a:pt x="1124" y="1749"/>
                </a:lnTo>
                <a:lnTo>
                  <a:pt x="1123" y="1748"/>
                </a:lnTo>
                <a:lnTo>
                  <a:pt x="1121" y="1748"/>
                </a:lnTo>
                <a:lnTo>
                  <a:pt x="1120" y="1747"/>
                </a:lnTo>
                <a:lnTo>
                  <a:pt x="1121" y="1747"/>
                </a:lnTo>
                <a:lnTo>
                  <a:pt x="1121" y="1746"/>
                </a:lnTo>
                <a:lnTo>
                  <a:pt x="1123" y="1743"/>
                </a:lnTo>
                <a:lnTo>
                  <a:pt x="1124" y="1742"/>
                </a:lnTo>
                <a:lnTo>
                  <a:pt x="1125" y="1741"/>
                </a:lnTo>
                <a:lnTo>
                  <a:pt x="1125" y="1740"/>
                </a:lnTo>
                <a:lnTo>
                  <a:pt x="1126" y="1738"/>
                </a:lnTo>
                <a:lnTo>
                  <a:pt x="1125" y="1737"/>
                </a:lnTo>
                <a:lnTo>
                  <a:pt x="1124" y="1737"/>
                </a:lnTo>
                <a:lnTo>
                  <a:pt x="1123" y="1735"/>
                </a:lnTo>
                <a:lnTo>
                  <a:pt x="1120" y="1734"/>
                </a:lnTo>
                <a:lnTo>
                  <a:pt x="1119" y="1733"/>
                </a:lnTo>
                <a:lnTo>
                  <a:pt x="1120" y="1733"/>
                </a:lnTo>
                <a:lnTo>
                  <a:pt x="1121" y="1731"/>
                </a:lnTo>
                <a:lnTo>
                  <a:pt x="1121" y="1730"/>
                </a:lnTo>
                <a:lnTo>
                  <a:pt x="1123" y="1729"/>
                </a:lnTo>
                <a:lnTo>
                  <a:pt x="1123" y="1728"/>
                </a:lnTo>
                <a:lnTo>
                  <a:pt x="1124" y="1729"/>
                </a:lnTo>
                <a:lnTo>
                  <a:pt x="1125" y="1729"/>
                </a:lnTo>
                <a:lnTo>
                  <a:pt x="1125" y="1728"/>
                </a:lnTo>
                <a:lnTo>
                  <a:pt x="1125" y="1720"/>
                </a:lnTo>
                <a:lnTo>
                  <a:pt x="1124" y="1720"/>
                </a:lnTo>
                <a:lnTo>
                  <a:pt x="1123" y="1720"/>
                </a:lnTo>
                <a:lnTo>
                  <a:pt x="1121" y="1720"/>
                </a:lnTo>
                <a:lnTo>
                  <a:pt x="1119" y="1724"/>
                </a:lnTo>
                <a:lnTo>
                  <a:pt x="1118" y="1725"/>
                </a:lnTo>
                <a:lnTo>
                  <a:pt x="1118" y="1726"/>
                </a:lnTo>
                <a:lnTo>
                  <a:pt x="1117" y="1726"/>
                </a:lnTo>
                <a:lnTo>
                  <a:pt x="1116" y="1725"/>
                </a:lnTo>
                <a:lnTo>
                  <a:pt x="1115" y="1726"/>
                </a:lnTo>
                <a:lnTo>
                  <a:pt x="1113" y="1729"/>
                </a:lnTo>
                <a:lnTo>
                  <a:pt x="1116" y="1730"/>
                </a:lnTo>
                <a:lnTo>
                  <a:pt x="1115" y="1732"/>
                </a:lnTo>
                <a:lnTo>
                  <a:pt x="1115" y="1731"/>
                </a:lnTo>
                <a:lnTo>
                  <a:pt x="1113" y="1731"/>
                </a:lnTo>
                <a:lnTo>
                  <a:pt x="1112" y="1731"/>
                </a:lnTo>
                <a:lnTo>
                  <a:pt x="1111" y="1730"/>
                </a:lnTo>
                <a:lnTo>
                  <a:pt x="1110" y="1729"/>
                </a:lnTo>
                <a:lnTo>
                  <a:pt x="1109" y="1729"/>
                </a:lnTo>
                <a:lnTo>
                  <a:pt x="1109" y="1728"/>
                </a:lnTo>
                <a:lnTo>
                  <a:pt x="1108" y="1726"/>
                </a:lnTo>
                <a:lnTo>
                  <a:pt x="1108" y="1725"/>
                </a:lnTo>
                <a:lnTo>
                  <a:pt x="1107" y="1725"/>
                </a:lnTo>
                <a:lnTo>
                  <a:pt x="1107" y="1724"/>
                </a:lnTo>
                <a:lnTo>
                  <a:pt x="1108" y="1724"/>
                </a:lnTo>
                <a:lnTo>
                  <a:pt x="1108" y="1723"/>
                </a:lnTo>
                <a:lnTo>
                  <a:pt x="1109" y="1723"/>
                </a:lnTo>
                <a:lnTo>
                  <a:pt x="1109" y="1722"/>
                </a:lnTo>
                <a:lnTo>
                  <a:pt x="1110" y="1722"/>
                </a:lnTo>
                <a:lnTo>
                  <a:pt x="1110" y="1721"/>
                </a:lnTo>
                <a:lnTo>
                  <a:pt x="1111" y="1721"/>
                </a:lnTo>
                <a:lnTo>
                  <a:pt x="1111" y="1720"/>
                </a:lnTo>
                <a:lnTo>
                  <a:pt x="1112" y="1718"/>
                </a:lnTo>
                <a:lnTo>
                  <a:pt x="1112" y="1717"/>
                </a:lnTo>
                <a:lnTo>
                  <a:pt x="1113" y="1717"/>
                </a:lnTo>
                <a:lnTo>
                  <a:pt x="1113" y="1716"/>
                </a:lnTo>
                <a:lnTo>
                  <a:pt x="1115" y="1715"/>
                </a:lnTo>
                <a:lnTo>
                  <a:pt x="1115" y="1714"/>
                </a:lnTo>
                <a:lnTo>
                  <a:pt x="1111" y="1712"/>
                </a:lnTo>
                <a:lnTo>
                  <a:pt x="1109" y="1711"/>
                </a:lnTo>
                <a:lnTo>
                  <a:pt x="1108" y="1711"/>
                </a:lnTo>
                <a:lnTo>
                  <a:pt x="1103" y="1708"/>
                </a:lnTo>
                <a:lnTo>
                  <a:pt x="1100" y="1707"/>
                </a:lnTo>
                <a:lnTo>
                  <a:pt x="1098" y="1706"/>
                </a:lnTo>
                <a:lnTo>
                  <a:pt x="1095" y="1705"/>
                </a:lnTo>
                <a:lnTo>
                  <a:pt x="1093" y="1704"/>
                </a:lnTo>
                <a:lnTo>
                  <a:pt x="1091" y="1704"/>
                </a:lnTo>
                <a:lnTo>
                  <a:pt x="1089" y="1703"/>
                </a:lnTo>
                <a:lnTo>
                  <a:pt x="1086" y="1701"/>
                </a:lnTo>
                <a:lnTo>
                  <a:pt x="1084" y="1700"/>
                </a:lnTo>
                <a:lnTo>
                  <a:pt x="1082" y="1699"/>
                </a:lnTo>
                <a:lnTo>
                  <a:pt x="1079" y="1698"/>
                </a:lnTo>
                <a:lnTo>
                  <a:pt x="1078" y="1698"/>
                </a:lnTo>
                <a:lnTo>
                  <a:pt x="1078" y="1697"/>
                </a:lnTo>
                <a:lnTo>
                  <a:pt x="1077" y="1697"/>
                </a:lnTo>
                <a:lnTo>
                  <a:pt x="1076" y="1696"/>
                </a:lnTo>
                <a:lnTo>
                  <a:pt x="1075" y="1696"/>
                </a:lnTo>
                <a:lnTo>
                  <a:pt x="1073" y="1695"/>
                </a:lnTo>
                <a:lnTo>
                  <a:pt x="1070" y="1694"/>
                </a:lnTo>
                <a:lnTo>
                  <a:pt x="1067" y="1692"/>
                </a:lnTo>
                <a:lnTo>
                  <a:pt x="1066" y="1692"/>
                </a:lnTo>
                <a:lnTo>
                  <a:pt x="1059" y="1692"/>
                </a:lnTo>
                <a:lnTo>
                  <a:pt x="1059" y="1690"/>
                </a:lnTo>
                <a:lnTo>
                  <a:pt x="1059" y="1688"/>
                </a:lnTo>
                <a:lnTo>
                  <a:pt x="1059" y="1687"/>
                </a:lnTo>
                <a:lnTo>
                  <a:pt x="1058" y="1687"/>
                </a:lnTo>
                <a:lnTo>
                  <a:pt x="1053" y="1686"/>
                </a:lnTo>
                <a:lnTo>
                  <a:pt x="1051" y="1686"/>
                </a:lnTo>
                <a:lnTo>
                  <a:pt x="1049" y="1686"/>
                </a:lnTo>
                <a:lnTo>
                  <a:pt x="1047" y="1686"/>
                </a:lnTo>
                <a:lnTo>
                  <a:pt x="1047" y="1683"/>
                </a:lnTo>
                <a:lnTo>
                  <a:pt x="1045" y="1683"/>
                </a:lnTo>
                <a:lnTo>
                  <a:pt x="1043" y="1683"/>
                </a:lnTo>
                <a:lnTo>
                  <a:pt x="1041" y="1683"/>
                </a:lnTo>
                <a:lnTo>
                  <a:pt x="1040" y="1683"/>
                </a:lnTo>
                <a:lnTo>
                  <a:pt x="1040" y="1686"/>
                </a:lnTo>
                <a:lnTo>
                  <a:pt x="1040" y="1687"/>
                </a:lnTo>
                <a:lnTo>
                  <a:pt x="1039" y="1687"/>
                </a:lnTo>
                <a:lnTo>
                  <a:pt x="1036" y="1687"/>
                </a:lnTo>
                <a:lnTo>
                  <a:pt x="1035" y="1687"/>
                </a:lnTo>
                <a:lnTo>
                  <a:pt x="1035" y="1684"/>
                </a:lnTo>
                <a:lnTo>
                  <a:pt x="1035" y="1683"/>
                </a:lnTo>
                <a:lnTo>
                  <a:pt x="1034" y="1683"/>
                </a:lnTo>
                <a:lnTo>
                  <a:pt x="1033" y="1683"/>
                </a:lnTo>
                <a:lnTo>
                  <a:pt x="1032" y="1683"/>
                </a:lnTo>
                <a:lnTo>
                  <a:pt x="1032" y="1686"/>
                </a:lnTo>
                <a:lnTo>
                  <a:pt x="1032" y="1687"/>
                </a:lnTo>
                <a:lnTo>
                  <a:pt x="1032" y="1688"/>
                </a:lnTo>
                <a:lnTo>
                  <a:pt x="1032" y="1689"/>
                </a:lnTo>
                <a:lnTo>
                  <a:pt x="1032" y="1690"/>
                </a:lnTo>
                <a:lnTo>
                  <a:pt x="1032" y="1691"/>
                </a:lnTo>
                <a:lnTo>
                  <a:pt x="1032" y="1692"/>
                </a:lnTo>
                <a:lnTo>
                  <a:pt x="1032" y="1694"/>
                </a:lnTo>
                <a:lnTo>
                  <a:pt x="1032" y="1695"/>
                </a:lnTo>
                <a:lnTo>
                  <a:pt x="1032" y="1696"/>
                </a:lnTo>
                <a:lnTo>
                  <a:pt x="1031" y="1697"/>
                </a:lnTo>
                <a:lnTo>
                  <a:pt x="1031" y="1698"/>
                </a:lnTo>
                <a:lnTo>
                  <a:pt x="1031" y="1699"/>
                </a:lnTo>
                <a:lnTo>
                  <a:pt x="1031" y="1700"/>
                </a:lnTo>
                <a:lnTo>
                  <a:pt x="1031" y="1703"/>
                </a:lnTo>
                <a:lnTo>
                  <a:pt x="1031" y="1704"/>
                </a:lnTo>
                <a:lnTo>
                  <a:pt x="1031" y="1705"/>
                </a:lnTo>
                <a:lnTo>
                  <a:pt x="1031" y="1706"/>
                </a:lnTo>
                <a:lnTo>
                  <a:pt x="1031" y="1708"/>
                </a:lnTo>
                <a:lnTo>
                  <a:pt x="1032" y="1708"/>
                </a:lnTo>
                <a:lnTo>
                  <a:pt x="1032" y="1709"/>
                </a:lnTo>
                <a:lnTo>
                  <a:pt x="1033" y="1711"/>
                </a:lnTo>
                <a:lnTo>
                  <a:pt x="1033" y="1712"/>
                </a:lnTo>
                <a:lnTo>
                  <a:pt x="1032" y="1712"/>
                </a:lnTo>
                <a:lnTo>
                  <a:pt x="1031" y="1712"/>
                </a:lnTo>
                <a:lnTo>
                  <a:pt x="1030" y="1713"/>
                </a:lnTo>
                <a:lnTo>
                  <a:pt x="1028" y="1713"/>
                </a:lnTo>
                <a:lnTo>
                  <a:pt x="1027" y="1713"/>
                </a:lnTo>
                <a:lnTo>
                  <a:pt x="1026" y="1714"/>
                </a:lnTo>
                <a:lnTo>
                  <a:pt x="1026" y="1713"/>
                </a:lnTo>
                <a:lnTo>
                  <a:pt x="1025" y="1712"/>
                </a:lnTo>
                <a:lnTo>
                  <a:pt x="1025" y="1711"/>
                </a:lnTo>
                <a:lnTo>
                  <a:pt x="1025" y="1709"/>
                </a:lnTo>
                <a:lnTo>
                  <a:pt x="1025" y="1708"/>
                </a:lnTo>
                <a:lnTo>
                  <a:pt x="1025" y="1707"/>
                </a:lnTo>
                <a:lnTo>
                  <a:pt x="1024" y="1707"/>
                </a:lnTo>
                <a:lnTo>
                  <a:pt x="1023" y="1707"/>
                </a:lnTo>
                <a:lnTo>
                  <a:pt x="1022" y="1707"/>
                </a:lnTo>
                <a:lnTo>
                  <a:pt x="1020" y="1707"/>
                </a:lnTo>
                <a:lnTo>
                  <a:pt x="1019" y="1707"/>
                </a:lnTo>
                <a:lnTo>
                  <a:pt x="1018" y="1707"/>
                </a:lnTo>
                <a:lnTo>
                  <a:pt x="1017" y="1707"/>
                </a:lnTo>
                <a:lnTo>
                  <a:pt x="1016" y="1707"/>
                </a:lnTo>
                <a:lnTo>
                  <a:pt x="1015" y="1707"/>
                </a:lnTo>
                <a:lnTo>
                  <a:pt x="1014" y="1707"/>
                </a:lnTo>
                <a:lnTo>
                  <a:pt x="1013" y="1707"/>
                </a:lnTo>
                <a:lnTo>
                  <a:pt x="1011" y="1707"/>
                </a:lnTo>
                <a:lnTo>
                  <a:pt x="1010" y="1707"/>
                </a:lnTo>
                <a:lnTo>
                  <a:pt x="1009" y="1707"/>
                </a:lnTo>
                <a:lnTo>
                  <a:pt x="1008" y="1707"/>
                </a:lnTo>
                <a:lnTo>
                  <a:pt x="1007" y="1707"/>
                </a:lnTo>
                <a:lnTo>
                  <a:pt x="1006" y="1707"/>
                </a:lnTo>
                <a:lnTo>
                  <a:pt x="1006" y="1706"/>
                </a:lnTo>
                <a:lnTo>
                  <a:pt x="1005" y="1706"/>
                </a:lnTo>
                <a:lnTo>
                  <a:pt x="1003" y="1706"/>
                </a:lnTo>
                <a:lnTo>
                  <a:pt x="1003" y="1705"/>
                </a:lnTo>
                <a:lnTo>
                  <a:pt x="1002" y="1705"/>
                </a:lnTo>
                <a:lnTo>
                  <a:pt x="1001" y="1704"/>
                </a:lnTo>
                <a:lnTo>
                  <a:pt x="1000" y="1705"/>
                </a:lnTo>
                <a:lnTo>
                  <a:pt x="999" y="1706"/>
                </a:lnTo>
                <a:lnTo>
                  <a:pt x="999" y="1707"/>
                </a:lnTo>
                <a:lnTo>
                  <a:pt x="998" y="1707"/>
                </a:lnTo>
                <a:lnTo>
                  <a:pt x="993" y="1707"/>
                </a:lnTo>
                <a:lnTo>
                  <a:pt x="991" y="1706"/>
                </a:lnTo>
                <a:lnTo>
                  <a:pt x="991" y="1707"/>
                </a:lnTo>
                <a:lnTo>
                  <a:pt x="990" y="1707"/>
                </a:lnTo>
                <a:lnTo>
                  <a:pt x="989" y="1708"/>
                </a:lnTo>
                <a:lnTo>
                  <a:pt x="989" y="1709"/>
                </a:lnTo>
                <a:lnTo>
                  <a:pt x="988" y="1709"/>
                </a:lnTo>
                <a:lnTo>
                  <a:pt x="988" y="1711"/>
                </a:lnTo>
                <a:lnTo>
                  <a:pt x="986" y="1712"/>
                </a:lnTo>
                <a:lnTo>
                  <a:pt x="979" y="1722"/>
                </a:lnTo>
                <a:lnTo>
                  <a:pt x="974" y="1728"/>
                </a:lnTo>
                <a:lnTo>
                  <a:pt x="976" y="1730"/>
                </a:lnTo>
                <a:lnTo>
                  <a:pt x="981" y="1732"/>
                </a:lnTo>
                <a:lnTo>
                  <a:pt x="975" y="1740"/>
                </a:lnTo>
                <a:lnTo>
                  <a:pt x="981" y="1747"/>
                </a:lnTo>
                <a:lnTo>
                  <a:pt x="985" y="1751"/>
                </a:lnTo>
                <a:lnTo>
                  <a:pt x="986" y="1753"/>
                </a:lnTo>
                <a:lnTo>
                  <a:pt x="986" y="1754"/>
                </a:lnTo>
                <a:lnTo>
                  <a:pt x="989" y="1755"/>
                </a:lnTo>
                <a:lnTo>
                  <a:pt x="989" y="1756"/>
                </a:lnTo>
                <a:lnTo>
                  <a:pt x="997" y="1764"/>
                </a:lnTo>
                <a:lnTo>
                  <a:pt x="997" y="1765"/>
                </a:lnTo>
                <a:lnTo>
                  <a:pt x="998" y="1765"/>
                </a:lnTo>
                <a:lnTo>
                  <a:pt x="998" y="1766"/>
                </a:lnTo>
                <a:lnTo>
                  <a:pt x="999" y="1766"/>
                </a:lnTo>
                <a:lnTo>
                  <a:pt x="999" y="1767"/>
                </a:lnTo>
                <a:lnTo>
                  <a:pt x="1001" y="1772"/>
                </a:lnTo>
                <a:lnTo>
                  <a:pt x="1002" y="1772"/>
                </a:lnTo>
                <a:lnTo>
                  <a:pt x="1002" y="1773"/>
                </a:lnTo>
                <a:lnTo>
                  <a:pt x="1002" y="1774"/>
                </a:lnTo>
                <a:lnTo>
                  <a:pt x="1003" y="1774"/>
                </a:lnTo>
                <a:lnTo>
                  <a:pt x="1003" y="1775"/>
                </a:lnTo>
                <a:lnTo>
                  <a:pt x="1005" y="1775"/>
                </a:lnTo>
                <a:lnTo>
                  <a:pt x="1005" y="1776"/>
                </a:lnTo>
                <a:lnTo>
                  <a:pt x="1006" y="1777"/>
                </a:lnTo>
                <a:lnTo>
                  <a:pt x="1007" y="1779"/>
                </a:lnTo>
                <a:lnTo>
                  <a:pt x="1007" y="1780"/>
                </a:lnTo>
                <a:lnTo>
                  <a:pt x="1008" y="1780"/>
                </a:lnTo>
                <a:lnTo>
                  <a:pt x="1008" y="1781"/>
                </a:lnTo>
                <a:lnTo>
                  <a:pt x="1008" y="1782"/>
                </a:lnTo>
                <a:lnTo>
                  <a:pt x="1008" y="1783"/>
                </a:lnTo>
                <a:lnTo>
                  <a:pt x="1009" y="1783"/>
                </a:lnTo>
                <a:lnTo>
                  <a:pt x="1009" y="1784"/>
                </a:lnTo>
                <a:lnTo>
                  <a:pt x="1009" y="1785"/>
                </a:lnTo>
                <a:lnTo>
                  <a:pt x="1010" y="1785"/>
                </a:lnTo>
                <a:lnTo>
                  <a:pt x="1010" y="1787"/>
                </a:lnTo>
                <a:lnTo>
                  <a:pt x="1011" y="1787"/>
                </a:lnTo>
                <a:lnTo>
                  <a:pt x="1011" y="1788"/>
                </a:lnTo>
                <a:lnTo>
                  <a:pt x="1013" y="1788"/>
                </a:lnTo>
                <a:lnTo>
                  <a:pt x="1014" y="1789"/>
                </a:lnTo>
                <a:lnTo>
                  <a:pt x="1015" y="1789"/>
                </a:lnTo>
                <a:lnTo>
                  <a:pt x="1016" y="1790"/>
                </a:lnTo>
                <a:lnTo>
                  <a:pt x="1018" y="1791"/>
                </a:lnTo>
                <a:lnTo>
                  <a:pt x="1018" y="1792"/>
                </a:lnTo>
                <a:lnTo>
                  <a:pt x="1019" y="1792"/>
                </a:lnTo>
                <a:lnTo>
                  <a:pt x="1019" y="1793"/>
                </a:lnTo>
                <a:lnTo>
                  <a:pt x="1019" y="1794"/>
                </a:lnTo>
                <a:lnTo>
                  <a:pt x="1019" y="1798"/>
                </a:lnTo>
                <a:lnTo>
                  <a:pt x="1019" y="1799"/>
                </a:lnTo>
                <a:lnTo>
                  <a:pt x="1020" y="1799"/>
                </a:lnTo>
                <a:lnTo>
                  <a:pt x="1020" y="1800"/>
                </a:lnTo>
                <a:lnTo>
                  <a:pt x="1020" y="1801"/>
                </a:lnTo>
                <a:lnTo>
                  <a:pt x="1022" y="1802"/>
                </a:lnTo>
                <a:lnTo>
                  <a:pt x="1019" y="1804"/>
                </a:lnTo>
                <a:lnTo>
                  <a:pt x="1017" y="1805"/>
                </a:lnTo>
                <a:lnTo>
                  <a:pt x="1015" y="1805"/>
                </a:lnTo>
                <a:lnTo>
                  <a:pt x="1011" y="1806"/>
                </a:lnTo>
                <a:lnTo>
                  <a:pt x="996" y="1808"/>
                </a:lnTo>
                <a:lnTo>
                  <a:pt x="986" y="1809"/>
                </a:lnTo>
                <a:lnTo>
                  <a:pt x="984" y="1809"/>
                </a:lnTo>
                <a:lnTo>
                  <a:pt x="983" y="1810"/>
                </a:lnTo>
                <a:lnTo>
                  <a:pt x="981" y="1810"/>
                </a:lnTo>
                <a:lnTo>
                  <a:pt x="979" y="1811"/>
                </a:lnTo>
                <a:lnTo>
                  <a:pt x="966" y="1816"/>
                </a:lnTo>
                <a:lnTo>
                  <a:pt x="964" y="1816"/>
                </a:lnTo>
                <a:lnTo>
                  <a:pt x="963" y="1816"/>
                </a:lnTo>
                <a:lnTo>
                  <a:pt x="963" y="1814"/>
                </a:lnTo>
                <a:lnTo>
                  <a:pt x="958" y="1802"/>
                </a:lnTo>
                <a:lnTo>
                  <a:pt x="954" y="1805"/>
                </a:lnTo>
                <a:lnTo>
                  <a:pt x="949" y="1806"/>
                </a:lnTo>
                <a:lnTo>
                  <a:pt x="949" y="1804"/>
                </a:lnTo>
                <a:lnTo>
                  <a:pt x="947" y="1801"/>
                </a:lnTo>
                <a:lnTo>
                  <a:pt x="946" y="1801"/>
                </a:lnTo>
                <a:lnTo>
                  <a:pt x="943" y="1798"/>
                </a:lnTo>
                <a:lnTo>
                  <a:pt x="940" y="1794"/>
                </a:lnTo>
                <a:lnTo>
                  <a:pt x="938" y="1792"/>
                </a:lnTo>
                <a:lnTo>
                  <a:pt x="937" y="1792"/>
                </a:lnTo>
                <a:lnTo>
                  <a:pt x="935" y="1791"/>
                </a:lnTo>
                <a:lnTo>
                  <a:pt x="935" y="1790"/>
                </a:lnTo>
                <a:lnTo>
                  <a:pt x="934" y="1791"/>
                </a:lnTo>
                <a:lnTo>
                  <a:pt x="934" y="1792"/>
                </a:lnTo>
                <a:lnTo>
                  <a:pt x="929" y="1799"/>
                </a:lnTo>
                <a:lnTo>
                  <a:pt x="926" y="1801"/>
                </a:lnTo>
                <a:lnTo>
                  <a:pt x="926" y="1802"/>
                </a:lnTo>
                <a:lnTo>
                  <a:pt x="926" y="1804"/>
                </a:lnTo>
                <a:lnTo>
                  <a:pt x="925" y="1804"/>
                </a:lnTo>
                <a:lnTo>
                  <a:pt x="925" y="1805"/>
                </a:lnTo>
                <a:lnTo>
                  <a:pt x="925" y="1806"/>
                </a:lnTo>
                <a:lnTo>
                  <a:pt x="924" y="1807"/>
                </a:lnTo>
                <a:lnTo>
                  <a:pt x="924" y="1808"/>
                </a:lnTo>
                <a:lnTo>
                  <a:pt x="924" y="1809"/>
                </a:lnTo>
                <a:lnTo>
                  <a:pt x="924" y="1810"/>
                </a:lnTo>
                <a:lnTo>
                  <a:pt x="924" y="1811"/>
                </a:lnTo>
                <a:lnTo>
                  <a:pt x="924" y="1813"/>
                </a:lnTo>
                <a:lnTo>
                  <a:pt x="924" y="1816"/>
                </a:lnTo>
                <a:lnTo>
                  <a:pt x="924" y="1817"/>
                </a:lnTo>
                <a:lnTo>
                  <a:pt x="924" y="1818"/>
                </a:lnTo>
                <a:lnTo>
                  <a:pt x="924" y="1821"/>
                </a:lnTo>
                <a:lnTo>
                  <a:pt x="924" y="1823"/>
                </a:lnTo>
                <a:lnTo>
                  <a:pt x="924" y="1824"/>
                </a:lnTo>
                <a:lnTo>
                  <a:pt x="925" y="1829"/>
                </a:lnTo>
                <a:lnTo>
                  <a:pt x="926" y="1829"/>
                </a:lnTo>
                <a:lnTo>
                  <a:pt x="926" y="1830"/>
                </a:lnTo>
                <a:lnTo>
                  <a:pt x="925" y="1830"/>
                </a:lnTo>
                <a:lnTo>
                  <a:pt x="924" y="1831"/>
                </a:lnTo>
                <a:lnTo>
                  <a:pt x="923" y="1831"/>
                </a:lnTo>
                <a:lnTo>
                  <a:pt x="921" y="1833"/>
                </a:lnTo>
                <a:lnTo>
                  <a:pt x="918" y="1835"/>
                </a:lnTo>
                <a:lnTo>
                  <a:pt x="917" y="1838"/>
                </a:lnTo>
                <a:lnTo>
                  <a:pt x="916" y="1839"/>
                </a:lnTo>
                <a:lnTo>
                  <a:pt x="916" y="1840"/>
                </a:lnTo>
                <a:lnTo>
                  <a:pt x="915" y="1840"/>
                </a:lnTo>
                <a:lnTo>
                  <a:pt x="914" y="1841"/>
                </a:lnTo>
                <a:lnTo>
                  <a:pt x="913" y="1842"/>
                </a:lnTo>
                <a:lnTo>
                  <a:pt x="914" y="1842"/>
                </a:lnTo>
                <a:lnTo>
                  <a:pt x="915" y="1843"/>
                </a:lnTo>
                <a:lnTo>
                  <a:pt x="916" y="1844"/>
                </a:lnTo>
                <a:lnTo>
                  <a:pt x="917" y="1846"/>
                </a:lnTo>
                <a:lnTo>
                  <a:pt x="918" y="1847"/>
                </a:lnTo>
                <a:lnTo>
                  <a:pt x="920" y="1848"/>
                </a:lnTo>
                <a:lnTo>
                  <a:pt x="921" y="1848"/>
                </a:lnTo>
                <a:lnTo>
                  <a:pt x="920" y="1849"/>
                </a:lnTo>
                <a:lnTo>
                  <a:pt x="917" y="1851"/>
                </a:lnTo>
                <a:lnTo>
                  <a:pt x="916" y="1852"/>
                </a:lnTo>
                <a:lnTo>
                  <a:pt x="916" y="1853"/>
                </a:lnTo>
                <a:lnTo>
                  <a:pt x="915" y="1853"/>
                </a:lnTo>
                <a:lnTo>
                  <a:pt x="914" y="1855"/>
                </a:lnTo>
                <a:lnTo>
                  <a:pt x="913" y="1856"/>
                </a:lnTo>
                <a:lnTo>
                  <a:pt x="913" y="1857"/>
                </a:lnTo>
                <a:lnTo>
                  <a:pt x="912" y="1858"/>
                </a:lnTo>
                <a:lnTo>
                  <a:pt x="910" y="1859"/>
                </a:lnTo>
                <a:lnTo>
                  <a:pt x="909" y="1860"/>
                </a:lnTo>
                <a:lnTo>
                  <a:pt x="909" y="1861"/>
                </a:lnTo>
                <a:lnTo>
                  <a:pt x="908" y="1860"/>
                </a:lnTo>
                <a:lnTo>
                  <a:pt x="907" y="1859"/>
                </a:lnTo>
                <a:lnTo>
                  <a:pt x="906" y="1860"/>
                </a:lnTo>
                <a:lnTo>
                  <a:pt x="903" y="1864"/>
                </a:lnTo>
                <a:lnTo>
                  <a:pt x="903" y="1865"/>
                </a:lnTo>
                <a:lnTo>
                  <a:pt x="905" y="1866"/>
                </a:lnTo>
                <a:lnTo>
                  <a:pt x="908" y="1863"/>
                </a:lnTo>
                <a:lnTo>
                  <a:pt x="908" y="1861"/>
                </a:lnTo>
                <a:lnTo>
                  <a:pt x="908" y="1863"/>
                </a:lnTo>
                <a:lnTo>
                  <a:pt x="909" y="1863"/>
                </a:lnTo>
                <a:lnTo>
                  <a:pt x="910" y="1864"/>
                </a:lnTo>
                <a:lnTo>
                  <a:pt x="912" y="1864"/>
                </a:lnTo>
                <a:lnTo>
                  <a:pt x="912" y="1865"/>
                </a:lnTo>
                <a:lnTo>
                  <a:pt x="913" y="1865"/>
                </a:lnTo>
                <a:lnTo>
                  <a:pt x="914" y="1865"/>
                </a:lnTo>
                <a:lnTo>
                  <a:pt x="914" y="1866"/>
                </a:lnTo>
                <a:lnTo>
                  <a:pt x="915" y="1866"/>
                </a:lnTo>
                <a:lnTo>
                  <a:pt x="916" y="1866"/>
                </a:lnTo>
                <a:lnTo>
                  <a:pt x="917" y="1866"/>
                </a:lnTo>
                <a:lnTo>
                  <a:pt x="920" y="1866"/>
                </a:lnTo>
                <a:lnTo>
                  <a:pt x="922" y="1866"/>
                </a:lnTo>
                <a:lnTo>
                  <a:pt x="924" y="1866"/>
                </a:lnTo>
                <a:lnTo>
                  <a:pt x="925" y="1866"/>
                </a:lnTo>
                <a:lnTo>
                  <a:pt x="926" y="1866"/>
                </a:lnTo>
                <a:lnTo>
                  <a:pt x="927" y="1866"/>
                </a:lnTo>
                <a:lnTo>
                  <a:pt x="929" y="1866"/>
                </a:lnTo>
                <a:lnTo>
                  <a:pt x="929" y="1867"/>
                </a:lnTo>
                <a:lnTo>
                  <a:pt x="929" y="1869"/>
                </a:lnTo>
                <a:lnTo>
                  <a:pt x="929" y="1872"/>
                </a:lnTo>
                <a:lnTo>
                  <a:pt x="929" y="1873"/>
                </a:lnTo>
                <a:lnTo>
                  <a:pt x="929" y="1875"/>
                </a:lnTo>
                <a:lnTo>
                  <a:pt x="929" y="1876"/>
                </a:lnTo>
                <a:lnTo>
                  <a:pt x="929" y="1877"/>
                </a:lnTo>
                <a:lnTo>
                  <a:pt x="929" y="1878"/>
                </a:lnTo>
                <a:lnTo>
                  <a:pt x="929" y="1880"/>
                </a:lnTo>
                <a:lnTo>
                  <a:pt x="929" y="1881"/>
                </a:lnTo>
                <a:lnTo>
                  <a:pt x="929" y="1882"/>
                </a:lnTo>
                <a:lnTo>
                  <a:pt x="929" y="1883"/>
                </a:lnTo>
                <a:lnTo>
                  <a:pt x="929" y="1884"/>
                </a:lnTo>
                <a:lnTo>
                  <a:pt x="929" y="1885"/>
                </a:lnTo>
                <a:lnTo>
                  <a:pt x="929" y="1886"/>
                </a:lnTo>
                <a:lnTo>
                  <a:pt x="929" y="1888"/>
                </a:lnTo>
                <a:lnTo>
                  <a:pt x="929" y="1889"/>
                </a:lnTo>
                <a:lnTo>
                  <a:pt x="929" y="1890"/>
                </a:lnTo>
                <a:lnTo>
                  <a:pt x="929" y="1891"/>
                </a:lnTo>
                <a:lnTo>
                  <a:pt x="929" y="1892"/>
                </a:lnTo>
                <a:lnTo>
                  <a:pt x="929" y="1893"/>
                </a:lnTo>
                <a:lnTo>
                  <a:pt x="929" y="1895"/>
                </a:lnTo>
                <a:lnTo>
                  <a:pt x="927" y="1895"/>
                </a:lnTo>
                <a:lnTo>
                  <a:pt x="925" y="1895"/>
                </a:lnTo>
                <a:lnTo>
                  <a:pt x="922" y="1895"/>
                </a:lnTo>
                <a:lnTo>
                  <a:pt x="921" y="1895"/>
                </a:lnTo>
                <a:lnTo>
                  <a:pt x="920" y="1895"/>
                </a:lnTo>
                <a:lnTo>
                  <a:pt x="918" y="1895"/>
                </a:lnTo>
                <a:lnTo>
                  <a:pt x="918" y="1897"/>
                </a:lnTo>
                <a:lnTo>
                  <a:pt x="918" y="1898"/>
                </a:lnTo>
                <a:lnTo>
                  <a:pt x="918" y="1899"/>
                </a:lnTo>
                <a:lnTo>
                  <a:pt x="920" y="1899"/>
                </a:lnTo>
                <a:lnTo>
                  <a:pt x="920" y="1900"/>
                </a:lnTo>
                <a:lnTo>
                  <a:pt x="920" y="1901"/>
                </a:lnTo>
                <a:lnTo>
                  <a:pt x="920" y="1902"/>
                </a:lnTo>
                <a:lnTo>
                  <a:pt x="917" y="1902"/>
                </a:lnTo>
                <a:lnTo>
                  <a:pt x="917" y="1903"/>
                </a:lnTo>
                <a:lnTo>
                  <a:pt x="916" y="1903"/>
                </a:lnTo>
                <a:lnTo>
                  <a:pt x="915" y="1903"/>
                </a:lnTo>
                <a:lnTo>
                  <a:pt x="915" y="1902"/>
                </a:lnTo>
                <a:lnTo>
                  <a:pt x="914" y="1902"/>
                </a:lnTo>
                <a:lnTo>
                  <a:pt x="913" y="1902"/>
                </a:lnTo>
                <a:lnTo>
                  <a:pt x="912" y="1903"/>
                </a:lnTo>
                <a:lnTo>
                  <a:pt x="910" y="1903"/>
                </a:lnTo>
                <a:lnTo>
                  <a:pt x="909" y="1903"/>
                </a:lnTo>
                <a:lnTo>
                  <a:pt x="908" y="1903"/>
                </a:lnTo>
                <a:lnTo>
                  <a:pt x="907" y="1903"/>
                </a:lnTo>
                <a:lnTo>
                  <a:pt x="906" y="1903"/>
                </a:lnTo>
                <a:lnTo>
                  <a:pt x="905" y="1903"/>
                </a:lnTo>
                <a:lnTo>
                  <a:pt x="905" y="1902"/>
                </a:lnTo>
                <a:lnTo>
                  <a:pt x="905" y="1901"/>
                </a:lnTo>
                <a:lnTo>
                  <a:pt x="906" y="1900"/>
                </a:lnTo>
                <a:lnTo>
                  <a:pt x="906" y="1899"/>
                </a:lnTo>
                <a:lnTo>
                  <a:pt x="906" y="1898"/>
                </a:lnTo>
                <a:lnTo>
                  <a:pt x="906" y="1897"/>
                </a:lnTo>
                <a:lnTo>
                  <a:pt x="906" y="1895"/>
                </a:lnTo>
                <a:lnTo>
                  <a:pt x="906" y="1894"/>
                </a:lnTo>
                <a:lnTo>
                  <a:pt x="905" y="1894"/>
                </a:lnTo>
                <a:lnTo>
                  <a:pt x="904" y="1894"/>
                </a:lnTo>
                <a:lnTo>
                  <a:pt x="903" y="1894"/>
                </a:lnTo>
                <a:lnTo>
                  <a:pt x="903" y="1892"/>
                </a:lnTo>
                <a:lnTo>
                  <a:pt x="903" y="1891"/>
                </a:lnTo>
                <a:lnTo>
                  <a:pt x="903" y="1890"/>
                </a:lnTo>
                <a:lnTo>
                  <a:pt x="903" y="1889"/>
                </a:lnTo>
                <a:lnTo>
                  <a:pt x="903" y="1888"/>
                </a:lnTo>
                <a:lnTo>
                  <a:pt x="901" y="1888"/>
                </a:lnTo>
                <a:lnTo>
                  <a:pt x="900" y="1888"/>
                </a:lnTo>
                <a:lnTo>
                  <a:pt x="899" y="1888"/>
                </a:lnTo>
                <a:lnTo>
                  <a:pt x="898" y="1888"/>
                </a:lnTo>
                <a:lnTo>
                  <a:pt x="898" y="1886"/>
                </a:lnTo>
                <a:lnTo>
                  <a:pt x="897" y="1886"/>
                </a:lnTo>
                <a:lnTo>
                  <a:pt x="896" y="1886"/>
                </a:lnTo>
                <a:lnTo>
                  <a:pt x="895" y="1886"/>
                </a:lnTo>
                <a:lnTo>
                  <a:pt x="893" y="1886"/>
                </a:lnTo>
                <a:lnTo>
                  <a:pt x="892" y="1886"/>
                </a:lnTo>
                <a:lnTo>
                  <a:pt x="892" y="1883"/>
                </a:lnTo>
                <a:lnTo>
                  <a:pt x="892" y="1882"/>
                </a:lnTo>
                <a:lnTo>
                  <a:pt x="892" y="1881"/>
                </a:lnTo>
                <a:lnTo>
                  <a:pt x="891" y="1880"/>
                </a:lnTo>
                <a:lnTo>
                  <a:pt x="891" y="1882"/>
                </a:lnTo>
                <a:lnTo>
                  <a:pt x="891" y="1883"/>
                </a:lnTo>
                <a:lnTo>
                  <a:pt x="890" y="1882"/>
                </a:lnTo>
                <a:lnTo>
                  <a:pt x="889" y="1882"/>
                </a:lnTo>
                <a:lnTo>
                  <a:pt x="888" y="1881"/>
                </a:lnTo>
                <a:lnTo>
                  <a:pt x="887" y="1880"/>
                </a:lnTo>
                <a:lnTo>
                  <a:pt x="886" y="1878"/>
                </a:lnTo>
                <a:lnTo>
                  <a:pt x="884" y="1877"/>
                </a:lnTo>
                <a:lnTo>
                  <a:pt x="883" y="1876"/>
                </a:lnTo>
                <a:lnTo>
                  <a:pt x="882" y="1876"/>
                </a:lnTo>
                <a:lnTo>
                  <a:pt x="883" y="1875"/>
                </a:lnTo>
                <a:lnTo>
                  <a:pt x="884" y="1873"/>
                </a:lnTo>
                <a:lnTo>
                  <a:pt x="887" y="1870"/>
                </a:lnTo>
                <a:lnTo>
                  <a:pt x="888" y="1869"/>
                </a:lnTo>
                <a:lnTo>
                  <a:pt x="888" y="1868"/>
                </a:lnTo>
                <a:lnTo>
                  <a:pt x="889" y="1867"/>
                </a:lnTo>
                <a:lnTo>
                  <a:pt x="890" y="1866"/>
                </a:lnTo>
                <a:lnTo>
                  <a:pt x="890" y="1865"/>
                </a:lnTo>
                <a:lnTo>
                  <a:pt x="891" y="1864"/>
                </a:lnTo>
                <a:lnTo>
                  <a:pt x="891" y="1863"/>
                </a:lnTo>
                <a:lnTo>
                  <a:pt x="892" y="1864"/>
                </a:lnTo>
                <a:lnTo>
                  <a:pt x="895" y="1861"/>
                </a:lnTo>
                <a:lnTo>
                  <a:pt x="893" y="1861"/>
                </a:lnTo>
                <a:lnTo>
                  <a:pt x="895" y="1859"/>
                </a:lnTo>
                <a:lnTo>
                  <a:pt x="893" y="1858"/>
                </a:lnTo>
                <a:lnTo>
                  <a:pt x="892" y="1857"/>
                </a:lnTo>
                <a:lnTo>
                  <a:pt x="891" y="1857"/>
                </a:lnTo>
                <a:lnTo>
                  <a:pt x="891" y="1856"/>
                </a:lnTo>
                <a:lnTo>
                  <a:pt x="890" y="1856"/>
                </a:lnTo>
                <a:lnTo>
                  <a:pt x="889" y="1855"/>
                </a:lnTo>
                <a:lnTo>
                  <a:pt x="888" y="1855"/>
                </a:lnTo>
                <a:lnTo>
                  <a:pt x="888" y="1853"/>
                </a:lnTo>
                <a:lnTo>
                  <a:pt x="887" y="1853"/>
                </a:lnTo>
                <a:lnTo>
                  <a:pt x="887" y="1852"/>
                </a:lnTo>
                <a:lnTo>
                  <a:pt x="886" y="1852"/>
                </a:lnTo>
                <a:lnTo>
                  <a:pt x="884" y="1851"/>
                </a:lnTo>
                <a:lnTo>
                  <a:pt x="883" y="1850"/>
                </a:lnTo>
                <a:lnTo>
                  <a:pt x="881" y="1849"/>
                </a:lnTo>
                <a:lnTo>
                  <a:pt x="880" y="1848"/>
                </a:lnTo>
                <a:lnTo>
                  <a:pt x="880" y="1847"/>
                </a:lnTo>
                <a:lnTo>
                  <a:pt x="881" y="1843"/>
                </a:lnTo>
                <a:lnTo>
                  <a:pt x="881" y="1842"/>
                </a:lnTo>
                <a:lnTo>
                  <a:pt x="881" y="1840"/>
                </a:lnTo>
                <a:lnTo>
                  <a:pt x="881" y="1838"/>
                </a:lnTo>
                <a:lnTo>
                  <a:pt x="882" y="1835"/>
                </a:lnTo>
                <a:lnTo>
                  <a:pt x="882" y="1834"/>
                </a:lnTo>
                <a:lnTo>
                  <a:pt x="881" y="1833"/>
                </a:lnTo>
                <a:lnTo>
                  <a:pt x="880" y="1834"/>
                </a:lnTo>
                <a:lnTo>
                  <a:pt x="872" y="1843"/>
                </a:lnTo>
                <a:lnTo>
                  <a:pt x="872" y="1842"/>
                </a:lnTo>
                <a:lnTo>
                  <a:pt x="871" y="1843"/>
                </a:lnTo>
                <a:lnTo>
                  <a:pt x="870" y="1843"/>
                </a:lnTo>
                <a:lnTo>
                  <a:pt x="869" y="1846"/>
                </a:lnTo>
                <a:lnTo>
                  <a:pt x="866" y="1848"/>
                </a:lnTo>
                <a:lnTo>
                  <a:pt x="866" y="1849"/>
                </a:lnTo>
                <a:lnTo>
                  <a:pt x="865" y="1850"/>
                </a:lnTo>
                <a:lnTo>
                  <a:pt x="864" y="1851"/>
                </a:lnTo>
                <a:lnTo>
                  <a:pt x="863" y="1852"/>
                </a:lnTo>
                <a:lnTo>
                  <a:pt x="863" y="1853"/>
                </a:lnTo>
                <a:lnTo>
                  <a:pt x="862" y="1853"/>
                </a:lnTo>
                <a:lnTo>
                  <a:pt x="858" y="1858"/>
                </a:lnTo>
                <a:lnTo>
                  <a:pt x="857" y="1859"/>
                </a:lnTo>
                <a:lnTo>
                  <a:pt x="856" y="1861"/>
                </a:lnTo>
                <a:lnTo>
                  <a:pt x="854" y="1861"/>
                </a:lnTo>
                <a:lnTo>
                  <a:pt x="853" y="1861"/>
                </a:lnTo>
                <a:lnTo>
                  <a:pt x="852" y="1861"/>
                </a:lnTo>
                <a:lnTo>
                  <a:pt x="850" y="1861"/>
                </a:lnTo>
                <a:lnTo>
                  <a:pt x="849" y="1861"/>
                </a:lnTo>
                <a:lnTo>
                  <a:pt x="848" y="1861"/>
                </a:lnTo>
                <a:lnTo>
                  <a:pt x="847" y="1861"/>
                </a:lnTo>
                <a:lnTo>
                  <a:pt x="846" y="1861"/>
                </a:lnTo>
                <a:lnTo>
                  <a:pt x="845" y="1861"/>
                </a:lnTo>
                <a:lnTo>
                  <a:pt x="845" y="1860"/>
                </a:lnTo>
                <a:lnTo>
                  <a:pt x="846" y="1860"/>
                </a:lnTo>
                <a:lnTo>
                  <a:pt x="847" y="1859"/>
                </a:lnTo>
                <a:lnTo>
                  <a:pt x="848" y="1857"/>
                </a:lnTo>
                <a:lnTo>
                  <a:pt x="850" y="1855"/>
                </a:lnTo>
                <a:lnTo>
                  <a:pt x="853" y="1852"/>
                </a:lnTo>
                <a:lnTo>
                  <a:pt x="854" y="1850"/>
                </a:lnTo>
                <a:lnTo>
                  <a:pt x="853" y="1849"/>
                </a:lnTo>
                <a:lnTo>
                  <a:pt x="852" y="1849"/>
                </a:lnTo>
                <a:lnTo>
                  <a:pt x="850" y="1849"/>
                </a:lnTo>
                <a:lnTo>
                  <a:pt x="849" y="1849"/>
                </a:lnTo>
                <a:lnTo>
                  <a:pt x="848" y="1849"/>
                </a:lnTo>
                <a:lnTo>
                  <a:pt x="847" y="1849"/>
                </a:lnTo>
                <a:lnTo>
                  <a:pt x="847" y="1848"/>
                </a:lnTo>
                <a:lnTo>
                  <a:pt x="846" y="1848"/>
                </a:lnTo>
                <a:lnTo>
                  <a:pt x="845" y="1848"/>
                </a:lnTo>
                <a:lnTo>
                  <a:pt x="844" y="1848"/>
                </a:lnTo>
                <a:lnTo>
                  <a:pt x="842" y="1848"/>
                </a:lnTo>
                <a:lnTo>
                  <a:pt x="841" y="1848"/>
                </a:lnTo>
                <a:lnTo>
                  <a:pt x="840" y="1848"/>
                </a:lnTo>
                <a:lnTo>
                  <a:pt x="840" y="1847"/>
                </a:lnTo>
                <a:lnTo>
                  <a:pt x="839" y="1847"/>
                </a:lnTo>
                <a:lnTo>
                  <a:pt x="838" y="1847"/>
                </a:lnTo>
                <a:lnTo>
                  <a:pt x="837" y="1847"/>
                </a:lnTo>
                <a:lnTo>
                  <a:pt x="836" y="1847"/>
                </a:lnTo>
                <a:lnTo>
                  <a:pt x="834" y="1847"/>
                </a:lnTo>
                <a:lnTo>
                  <a:pt x="834" y="1846"/>
                </a:lnTo>
                <a:lnTo>
                  <a:pt x="833" y="1846"/>
                </a:lnTo>
                <a:lnTo>
                  <a:pt x="832" y="1846"/>
                </a:lnTo>
                <a:lnTo>
                  <a:pt x="830" y="1846"/>
                </a:lnTo>
                <a:lnTo>
                  <a:pt x="829" y="1846"/>
                </a:lnTo>
                <a:lnTo>
                  <a:pt x="828" y="1846"/>
                </a:lnTo>
                <a:lnTo>
                  <a:pt x="827" y="1846"/>
                </a:lnTo>
                <a:lnTo>
                  <a:pt x="825" y="1846"/>
                </a:lnTo>
                <a:lnTo>
                  <a:pt x="824" y="1846"/>
                </a:lnTo>
                <a:lnTo>
                  <a:pt x="823" y="1846"/>
                </a:lnTo>
                <a:lnTo>
                  <a:pt x="822" y="1846"/>
                </a:lnTo>
                <a:lnTo>
                  <a:pt x="820" y="1846"/>
                </a:lnTo>
                <a:lnTo>
                  <a:pt x="819" y="1846"/>
                </a:lnTo>
                <a:lnTo>
                  <a:pt x="817" y="1846"/>
                </a:lnTo>
                <a:lnTo>
                  <a:pt x="816" y="1846"/>
                </a:lnTo>
                <a:lnTo>
                  <a:pt x="814" y="1846"/>
                </a:lnTo>
                <a:lnTo>
                  <a:pt x="813" y="1846"/>
                </a:lnTo>
                <a:lnTo>
                  <a:pt x="812" y="1847"/>
                </a:lnTo>
                <a:lnTo>
                  <a:pt x="810" y="1850"/>
                </a:lnTo>
                <a:lnTo>
                  <a:pt x="808" y="1849"/>
                </a:lnTo>
                <a:lnTo>
                  <a:pt x="807" y="1849"/>
                </a:lnTo>
                <a:lnTo>
                  <a:pt x="806" y="1849"/>
                </a:lnTo>
                <a:lnTo>
                  <a:pt x="806" y="1847"/>
                </a:lnTo>
                <a:lnTo>
                  <a:pt x="806" y="1844"/>
                </a:lnTo>
                <a:lnTo>
                  <a:pt x="806" y="1843"/>
                </a:lnTo>
                <a:lnTo>
                  <a:pt x="806" y="1842"/>
                </a:lnTo>
                <a:lnTo>
                  <a:pt x="806" y="1839"/>
                </a:lnTo>
                <a:lnTo>
                  <a:pt x="806" y="1838"/>
                </a:lnTo>
                <a:lnTo>
                  <a:pt x="807" y="1835"/>
                </a:lnTo>
                <a:lnTo>
                  <a:pt x="805" y="1835"/>
                </a:lnTo>
                <a:lnTo>
                  <a:pt x="804" y="1835"/>
                </a:lnTo>
                <a:lnTo>
                  <a:pt x="803" y="1835"/>
                </a:lnTo>
                <a:lnTo>
                  <a:pt x="800" y="1835"/>
                </a:lnTo>
                <a:lnTo>
                  <a:pt x="799" y="1835"/>
                </a:lnTo>
                <a:lnTo>
                  <a:pt x="797" y="1835"/>
                </a:lnTo>
                <a:lnTo>
                  <a:pt x="796" y="1835"/>
                </a:lnTo>
                <a:lnTo>
                  <a:pt x="795" y="1835"/>
                </a:lnTo>
                <a:lnTo>
                  <a:pt x="794" y="1835"/>
                </a:lnTo>
                <a:lnTo>
                  <a:pt x="791" y="1835"/>
                </a:lnTo>
                <a:lnTo>
                  <a:pt x="790" y="1835"/>
                </a:lnTo>
                <a:lnTo>
                  <a:pt x="789" y="1835"/>
                </a:lnTo>
                <a:lnTo>
                  <a:pt x="787" y="1835"/>
                </a:lnTo>
                <a:lnTo>
                  <a:pt x="786" y="1835"/>
                </a:lnTo>
                <a:lnTo>
                  <a:pt x="785" y="1835"/>
                </a:lnTo>
                <a:lnTo>
                  <a:pt x="785" y="1834"/>
                </a:lnTo>
                <a:lnTo>
                  <a:pt x="785" y="1833"/>
                </a:lnTo>
                <a:lnTo>
                  <a:pt x="785" y="1832"/>
                </a:lnTo>
                <a:lnTo>
                  <a:pt x="785" y="1830"/>
                </a:lnTo>
                <a:lnTo>
                  <a:pt x="786" y="1827"/>
                </a:lnTo>
                <a:lnTo>
                  <a:pt x="785" y="1826"/>
                </a:lnTo>
                <a:lnTo>
                  <a:pt x="783" y="1826"/>
                </a:lnTo>
                <a:lnTo>
                  <a:pt x="782" y="1825"/>
                </a:lnTo>
                <a:lnTo>
                  <a:pt x="782" y="1824"/>
                </a:lnTo>
                <a:lnTo>
                  <a:pt x="782" y="1823"/>
                </a:lnTo>
                <a:lnTo>
                  <a:pt x="782" y="1822"/>
                </a:lnTo>
                <a:lnTo>
                  <a:pt x="782" y="1821"/>
                </a:lnTo>
                <a:lnTo>
                  <a:pt x="769" y="1819"/>
                </a:lnTo>
                <a:lnTo>
                  <a:pt x="768" y="1819"/>
                </a:lnTo>
                <a:lnTo>
                  <a:pt x="766" y="1819"/>
                </a:lnTo>
                <a:lnTo>
                  <a:pt x="765" y="1819"/>
                </a:lnTo>
                <a:lnTo>
                  <a:pt x="764" y="1821"/>
                </a:lnTo>
                <a:lnTo>
                  <a:pt x="763" y="1821"/>
                </a:lnTo>
                <a:lnTo>
                  <a:pt x="762" y="1821"/>
                </a:lnTo>
                <a:lnTo>
                  <a:pt x="761" y="1821"/>
                </a:lnTo>
                <a:lnTo>
                  <a:pt x="760" y="1821"/>
                </a:lnTo>
                <a:lnTo>
                  <a:pt x="759" y="1821"/>
                </a:lnTo>
                <a:lnTo>
                  <a:pt x="757" y="1821"/>
                </a:lnTo>
                <a:lnTo>
                  <a:pt x="756" y="1821"/>
                </a:lnTo>
                <a:lnTo>
                  <a:pt x="755" y="1821"/>
                </a:lnTo>
                <a:lnTo>
                  <a:pt x="754" y="1821"/>
                </a:lnTo>
                <a:lnTo>
                  <a:pt x="753" y="1821"/>
                </a:lnTo>
                <a:lnTo>
                  <a:pt x="753" y="1819"/>
                </a:lnTo>
                <a:lnTo>
                  <a:pt x="752" y="1819"/>
                </a:lnTo>
                <a:lnTo>
                  <a:pt x="751" y="1819"/>
                </a:lnTo>
                <a:lnTo>
                  <a:pt x="749" y="1819"/>
                </a:lnTo>
                <a:lnTo>
                  <a:pt x="748" y="1819"/>
                </a:lnTo>
                <a:lnTo>
                  <a:pt x="747" y="1818"/>
                </a:lnTo>
                <a:lnTo>
                  <a:pt x="746" y="1818"/>
                </a:lnTo>
                <a:lnTo>
                  <a:pt x="745" y="1818"/>
                </a:lnTo>
                <a:lnTo>
                  <a:pt x="744" y="1818"/>
                </a:lnTo>
                <a:lnTo>
                  <a:pt x="743" y="1817"/>
                </a:lnTo>
                <a:lnTo>
                  <a:pt x="741" y="1817"/>
                </a:lnTo>
                <a:lnTo>
                  <a:pt x="740" y="1817"/>
                </a:lnTo>
                <a:lnTo>
                  <a:pt x="739" y="1817"/>
                </a:lnTo>
                <a:lnTo>
                  <a:pt x="739" y="1816"/>
                </a:lnTo>
                <a:lnTo>
                  <a:pt x="738" y="1816"/>
                </a:lnTo>
                <a:lnTo>
                  <a:pt x="737" y="1816"/>
                </a:lnTo>
                <a:lnTo>
                  <a:pt x="736" y="1816"/>
                </a:lnTo>
                <a:lnTo>
                  <a:pt x="735" y="1815"/>
                </a:lnTo>
                <a:lnTo>
                  <a:pt x="734" y="1815"/>
                </a:lnTo>
                <a:lnTo>
                  <a:pt x="732" y="1814"/>
                </a:lnTo>
                <a:lnTo>
                  <a:pt x="730" y="1814"/>
                </a:lnTo>
                <a:lnTo>
                  <a:pt x="729" y="1813"/>
                </a:lnTo>
                <a:lnTo>
                  <a:pt x="726" y="1811"/>
                </a:lnTo>
                <a:lnTo>
                  <a:pt x="724" y="1811"/>
                </a:lnTo>
                <a:lnTo>
                  <a:pt x="721" y="1810"/>
                </a:lnTo>
                <a:lnTo>
                  <a:pt x="721" y="1808"/>
                </a:lnTo>
                <a:lnTo>
                  <a:pt x="721" y="1807"/>
                </a:lnTo>
                <a:lnTo>
                  <a:pt x="721" y="1806"/>
                </a:lnTo>
                <a:lnTo>
                  <a:pt x="721" y="1804"/>
                </a:lnTo>
                <a:lnTo>
                  <a:pt x="721" y="1802"/>
                </a:lnTo>
                <a:lnTo>
                  <a:pt x="721" y="1800"/>
                </a:lnTo>
                <a:lnTo>
                  <a:pt x="722" y="1796"/>
                </a:lnTo>
                <a:lnTo>
                  <a:pt x="722" y="1792"/>
                </a:lnTo>
                <a:lnTo>
                  <a:pt x="722" y="1789"/>
                </a:lnTo>
                <a:lnTo>
                  <a:pt x="722" y="1788"/>
                </a:lnTo>
                <a:lnTo>
                  <a:pt x="722" y="1787"/>
                </a:lnTo>
                <a:lnTo>
                  <a:pt x="722" y="1783"/>
                </a:lnTo>
                <a:lnTo>
                  <a:pt x="728" y="1784"/>
                </a:lnTo>
                <a:lnTo>
                  <a:pt x="728" y="1779"/>
                </a:lnTo>
                <a:lnTo>
                  <a:pt x="729" y="1771"/>
                </a:lnTo>
                <a:lnTo>
                  <a:pt x="729" y="1765"/>
                </a:lnTo>
                <a:lnTo>
                  <a:pt x="730" y="1755"/>
                </a:lnTo>
                <a:lnTo>
                  <a:pt x="736" y="1757"/>
                </a:lnTo>
                <a:lnTo>
                  <a:pt x="736" y="1756"/>
                </a:lnTo>
                <a:lnTo>
                  <a:pt x="736" y="1755"/>
                </a:lnTo>
                <a:lnTo>
                  <a:pt x="736" y="1751"/>
                </a:lnTo>
                <a:lnTo>
                  <a:pt x="736" y="1749"/>
                </a:lnTo>
                <a:lnTo>
                  <a:pt x="736" y="1748"/>
                </a:lnTo>
                <a:lnTo>
                  <a:pt x="736" y="1747"/>
                </a:lnTo>
                <a:lnTo>
                  <a:pt x="736" y="1746"/>
                </a:lnTo>
                <a:lnTo>
                  <a:pt x="736" y="1745"/>
                </a:lnTo>
                <a:lnTo>
                  <a:pt x="736" y="1743"/>
                </a:lnTo>
                <a:lnTo>
                  <a:pt x="737" y="1742"/>
                </a:lnTo>
                <a:lnTo>
                  <a:pt x="737" y="1741"/>
                </a:lnTo>
                <a:lnTo>
                  <a:pt x="736" y="1741"/>
                </a:lnTo>
                <a:lnTo>
                  <a:pt x="735" y="1741"/>
                </a:lnTo>
                <a:lnTo>
                  <a:pt x="734" y="1741"/>
                </a:lnTo>
                <a:lnTo>
                  <a:pt x="734" y="1740"/>
                </a:lnTo>
                <a:lnTo>
                  <a:pt x="732" y="1740"/>
                </a:lnTo>
                <a:lnTo>
                  <a:pt x="731" y="1740"/>
                </a:lnTo>
                <a:lnTo>
                  <a:pt x="730" y="1740"/>
                </a:lnTo>
                <a:lnTo>
                  <a:pt x="729" y="1740"/>
                </a:lnTo>
                <a:lnTo>
                  <a:pt x="728" y="1740"/>
                </a:lnTo>
                <a:lnTo>
                  <a:pt x="727" y="1740"/>
                </a:lnTo>
                <a:lnTo>
                  <a:pt x="726" y="1740"/>
                </a:lnTo>
                <a:lnTo>
                  <a:pt x="724" y="1740"/>
                </a:lnTo>
                <a:lnTo>
                  <a:pt x="723" y="1740"/>
                </a:lnTo>
                <a:lnTo>
                  <a:pt x="722" y="1740"/>
                </a:lnTo>
                <a:lnTo>
                  <a:pt x="721" y="1740"/>
                </a:lnTo>
                <a:lnTo>
                  <a:pt x="719" y="1740"/>
                </a:lnTo>
                <a:lnTo>
                  <a:pt x="718" y="1740"/>
                </a:lnTo>
                <a:lnTo>
                  <a:pt x="717" y="1740"/>
                </a:lnTo>
                <a:lnTo>
                  <a:pt x="717" y="1738"/>
                </a:lnTo>
                <a:lnTo>
                  <a:pt x="717" y="1735"/>
                </a:lnTo>
                <a:lnTo>
                  <a:pt x="717" y="1734"/>
                </a:lnTo>
                <a:lnTo>
                  <a:pt x="717" y="1733"/>
                </a:lnTo>
                <a:lnTo>
                  <a:pt x="715" y="1733"/>
                </a:lnTo>
                <a:lnTo>
                  <a:pt x="714" y="1733"/>
                </a:lnTo>
                <a:lnTo>
                  <a:pt x="713" y="1733"/>
                </a:lnTo>
                <a:lnTo>
                  <a:pt x="712" y="1732"/>
                </a:lnTo>
                <a:lnTo>
                  <a:pt x="711" y="1732"/>
                </a:lnTo>
                <a:lnTo>
                  <a:pt x="710" y="1732"/>
                </a:lnTo>
                <a:lnTo>
                  <a:pt x="709" y="1732"/>
                </a:lnTo>
                <a:lnTo>
                  <a:pt x="707" y="1732"/>
                </a:lnTo>
                <a:lnTo>
                  <a:pt x="706" y="1732"/>
                </a:lnTo>
                <a:lnTo>
                  <a:pt x="707" y="1730"/>
                </a:lnTo>
                <a:lnTo>
                  <a:pt x="707" y="1728"/>
                </a:lnTo>
                <a:lnTo>
                  <a:pt x="707" y="1726"/>
                </a:lnTo>
                <a:lnTo>
                  <a:pt x="709" y="1728"/>
                </a:lnTo>
                <a:lnTo>
                  <a:pt x="710" y="1728"/>
                </a:lnTo>
                <a:lnTo>
                  <a:pt x="736" y="1728"/>
                </a:lnTo>
                <a:lnTo>
                  <a:pt x="757" y="1729"/>
                </a:lnTo>
                <a:lnTo>
                  <a:pt x="756" y="1733"/>
                </a:lnTo>
                <a:lnTo>
                  <a:pt x="756" y="1737"/>
                </a:lnTo>
                <a:lnTo>
                  <a:pt x="756" y="1738"/>
                </a:lnTo>
                <a:lnTo>
                  <a:pt x="756" y="1741"/>
                </a:lnTo>
                <a:lnTo>
                  <a:pt x="756" y="1742"/>
                </a:lnTo>
                <a:lnTo>
                  <a:pt x="757" y="1742"/>
                </a:lnTo>
                <a:lnTo>
                  <a:pt x="759" y="1742"/>
                </a:lnTo>
                <a:lnTo>
                  <a:pt x="760" y="1742"/>
                </a:lnTo>
                <a:lnTo>
                  <a:pt x="761" y="1742"/>
                </a:lnTo>
                <a:lnTo>
                  <a:pt x="762" y="1742"/>
                </a:lnTo>
                <a:lnTo>
                  <a:pt x="763" y="1742"/>
                </a:lnTo>
                <a:lnTo>
                  <a:pt x="764" y="1742"/>
                </a:lnTo>
                <a:lnTo>
                  <a:pt x="765" y="1742"/>
                </a:lnTo>
                <a:lnTo>
                  <a:pt x="768" y="1743"/>
                </a:lnTo>
                <a:lnTo>
                  <a:pt x="769" y="1743"/>
                </a:lnTo>
                <a:lnTo>
                  <a:pt x="770" y="1743"/>
                </a:lnTo>
                <a:lnTo>
                  <a:pt x="771" y="1743"/>
                </a:lnTo>
                <a:lnTo>
                  <a:pt x="772" y="1743"/>
                </a:lnTo>
                <a:lnTo>
                  <a:pt x="773" y="1743"/>
                </a:lnTo>
                <a:lnTo>
                  <a:pt x="774" y="1743"/>
                </a:lnTo>
                <a:lnTo>
                  <a:pt x="776" y="1743"/>
                </a:lnTo>
                <a:lnTo>
                  <a:pt x="777" y="1743"/>
                </a:lnTo>
                <a:lnTo>
                  <a:pt x="778" y="1743"/>
                </a:lnTo>
                <a:lnTo>
                  <a:pt x="780" y="1743"/>
                </a:lnTo>
                <a:lnTo>
                  <a:pt x="781" y="1743"/>
                </a:lnTo>
                <a:lnTo>
                  <a:pt x="782" y="1743"/>
                </a:lnTo>
                <a:lnTo>
                  <a:pt x="782" y="1745"/>
                </a:lnTo>
                <a:lnTo>
                  <a:pt x="782" y="1743"/>
                </a:lnTo>
                <a:lnTo>
                  <a:pt x="783" y="1742"/>
                </a:lnTo>
                <a:lnTo>
                  <a:pt x="783" y="1741"/>
                </a:lnTo>
                <a:lnTo>
                  <a:pt x="783" y="1740"/>
                </a:lnTo>
                <a:lnTo>
                  <a:pt x="783" y="1739"/>
                </a:lnTo>
                <a:lnTo>
                  <a:pt x="783" y="1738"/>
                </a:lnTo>
                <a:lnTo>
                  <a:pt x="783" y="1735"/>
                </a:lnTo>
                <a:lnTo>
                  <a:pt x="783" y="1734"/>
                </a:lnTo>
                <a:lnTo>
                  <a:pt x="783" y="1733"/>
                </a:lnTo>
                <a:lnTo>
                  <a:pt x="783" y="1732"/>
                </a:lnTo>
                <a:lnTo>
                  <a:pt x="783" y="1731"/>
                </a:lnTo>
                <a:lnTo>
                  <a:pt x="783" y="1730"/>
                </a:lnTo>
                <a:lnTo>
                  <a:pt x="783" y="1729"/>
                </a:lnTo>
                <a:lnTo>
                  <a:pt x="783" y="1728"/>
                </a:lnTo>
                <a:lnTo>
                  <a:pt x="783" y="1725"/>
                </a:lnTo>
                <a:lnTo>
                  <a:pt x="783" y="1724"/>
                </a:lnTo>
                <a:lnTo>
                  <a:pt x="783" y="1722"/>
                </a:lnTo>
                <a:lnTo>
                  <a:pt x="783" y="1721"/>
                </a:lnTo>
                <a:lnTo>
                  <a:pt x="783" y="1720"/>
                </a:lnTo>
                <a:lnTo>
                  <a:pt x="783" y="1718"/>
                </a:lnTo>
                <a:lnTo>
                  <a:pt x="783" y="1717"/>
                </a:lnTo>
                <a:lnTo>
                  <a:pt x="783" y="1716"/>
                </a:lnTo>
                <a:lnTo>
                  <a:pt x="783" y="1715"/>
                </a:lnTo>
                <a:lnTo>
                  <a:pt x="783" y="1712"/>
                </a:lnTo>
                <a:lnTo>
                  <a:pt x="783" y="1711"/>
                </a:lnTo>
                <a:lnTo>
                  <a:pt x="783" y="1708"/>
                </a:lnTo>
                <a:lnTo>
                  <a:pt x="785" y="1706"/>
                </a:lnTo>
                <a:lnTo>
                  <a:pt x="785" y="1705"/>
                </a:lnTo>
                <a:lnTo>
                  <a:pt x="785" y="1704"/>
                </a:lnTo>
                <a:lnTo>
                  <a:pt x="785" y="1703"/>
                </a:lnTo>
                <a:lnTo>
                  <a:pt x="785" y="1701"/>
                </a:lnTo>
                <a:lnTo>
                  <a:pt x="785" y="1700"/>
                </a:lnTo>
                <a:lnTo>
                  <a:pt x="785" y="1698"/>
                </a:lnTo>
                <a:lnTo>
                  <a:pt x="785" y="1697"/>
                </a:lnTo>
                <a:lnTo>
                  <a:pt x="785" y="1696"/>
                </a:lnTo>
                <a:lnTo>
                  <a:pt x="785" y="1694"/>
                </a:lnTo>
                <a:lnTo>
                  <a:pt x="785" y="1692"/>
                </a:lnTo>
                <a:lnTo>
                  <a:pt x="785" y="1691"/>
                </a:lnTo>
                <a:lnTo>
                  <a:pt x="785" y="1690"/>
                </a:lnTo>
                <a:lnTo>
                  <a:pt x="785" y="1688"/>
                </a:lnTo>
                <a:lnTo>
                  <a:pt x="785" y="1687"/>
                </a:lnTo>
                <a:lnTo>
                  <a:pt x="783" y="1687"/>
                </a:lnTo>
                <a:lnTo>
                  <a:pt x="782" y="1687"/>
                </a:lnTo>
                <a:lnTo>
                  <a:pt x="781" y="1687"/>
                </a:lnTo>
                <a:lnTo>
                  <a:pt x="780" y="1687"/>
                </a:lnTo>
                <a:lnTo>
                  <a:pt x="779" y="1687"/>
                </a:lnTo>
                <a:lnTo>
                  <a:pt x="778" y="1687"/>
                </a:lnTo>
                <a:lnTo>
                  <a:pt x="777" y="1687"/>
                </a:lnTo>
                <a:lnTo>
                  <a:pt x="776" y="1687"/>
                </a:lnTo>
                <a:lnTo>
                  <a:pt x="774" y="1687"/>
                </a:lnTo>
                <a:lnTo>
                  <a:pt x="773" y="1687"/>
                </a:lnTo>
                <a:lnTo>
                  <a:pt x="771" y="1687"/>
                </a:lnTo>
                <a:lnTo>
                  <a:pt x="770" y="1687"/>
                </a:lnTo>
                <a:lnTo>
                  <a:pt x="769" y="1687"/>
                </a:lnTo>
                <a:lnTo>
                  <a:pt x="768" y="1687"/>
                </a:lnTo>
                <a:lnTo>
                  <a:pt x="766" y="1687"/>
                </a:lnTo>
                <a:lnTo>
                  <a:pt x="766" y="1686"/>
                </a:lnTo>
                <a:lnTo>
                  <a:pt x="766" y="1684"/>
                </a:lnTo>
                <a:lnTo>
                  <a:pt x="766" y="1682"/>
                </a:lnTo>
                <a:lnTo>
                  <a:pt x="766" y="1680"/>
                </a:lnTo>
                <a:lnTo>
                  <a:pt x="766" y="1679"/>
                </a:lnTo>
                <a:lnTo>
                  <a:pt x="768" y="1673"/>
                </a:lnTo>
                <a:lnTo>
                  <a:pt x="768" y="1671"/>
                </a:lnTo>
                <a:close/>
                <a:moveTo>
                  <a:pt x="1997" y="1682"/>
                </a:moveTo>
                <a:lnTo>
                  <a:pt x="2003" y="1684"/>
                </a:lnTo>
                <a:lnTo>
                  <a:pt x="2000" y="1689"/>
                </a:lnTo>
                <a:lnTo>
                  <a:pt x="1999" y="1689"/>
                </a:lnTo>
                <a:lnTo>
                  <a:pt x="2000" y="1690"/>
                </a:lnTo>
                <a:lnTo>
                  <a:pt x="2001" y="1690"/>
                </a:lnTo>
                <a:lnTo>
                  <a:pt x="2003" y="1691"/>
                </a:lnTo>
                <a:lnTo>
                  <a:pt x="2004" y="1691"/>
                </a:lnTo>
                <a:lnTo>
                  <a:pt x="2005" y="1692"/>
                </a:lnTo>
                <a:lnTo>
                  <a:pt x="2008" y="1694"/>
                </a:lnTo>
                <a:lnTo>
                  <a:pt x="2009" y="1694"/>
                </a:lnTo>
                <a:lnTo>
                  <a:pt x="2009" y="1696"/>
                </a:lnTo>
                <a:lnTo>
                  <a:pt x="2009" y="1699"/>
                </a:lnTo>
                <a:lnTo>
                  <a:pt x="2008" y="1701"/>
                </a:lnTo>
                <a:lnTo>
                  <a:pt x="2008" y="1704"/>
                </a:lnTo>
                <a:lnTo>
                  <a:pt x="2008" y="1717"/>
                </a:lnTo>
                <a:lnTo>
                  <a:pt x="2008" y="1720"/>
                </a:lnTo>
                <a:lnTo>
                  <a:pt x="2008" y="1722"/>
                </a:lnTo>
                <a:lnTo>
                  <a:pt x="2008" y="1726"/>
                </a:lnTo>
                <a:lnTo>
                  <a:pt x="2008" y="1728"/>
                </a:lnTo>
                <a:lnTo>
                  <a:pt x="2008" y="1729"/>
                </a:lnTo>
                <a:lnTo>
                  <a:pt x="2007" y="1729"/>
                </a:lnTo>
                <a:lnTo>
                  <a:pt x="2006" y="1728"/>
                </a:lnTo>
                <a:lnTo>
                  <a:pt x="2003" y="1728"/>
                </a:lnTo>
                <a:lnTo>
                  <a:pt x="2003" y="1725"/>
                </a:lnTo>
                <a:lnTo>
                  <a:pt x="2001" y="1725"/>
                </a:lnTo>
                <a:lnTo>
                  <a:pt x="2000" y="1725"/>
                </a:lnTo>
                <a:lnTo>
                  <a:pt x="1998" y="1725"/>
                </a:lnTo>
                <a:lnTo>
                  <a:pt x="1994" y="1725"/>
                </a:lnTo>
                <a:lnTo>
                  <a:pt x="1992" y="1725"/>
                </a:lnTo>
                <a:lnTo>
                  <a:pt x="1991" y="1725"/>
                </a:lnTo>
                <a:lnTo>
                  <a:pt x="1987" y="1724"/>
                </a:lnTo>
                <a:lnTo>
                  <a:pt x="1986" y="1724"/>
                </a:lnTo>
                <a:lnTo>
                  <a:pt x="1983" y="1724"/>
                </a:lnTo>
                <a:lnTo>
                  <a:pt x="1983" y="1728"/>
                </a:lnTo>
                <a:lnTo>
                  <a:pt x="1982" y="1733"/>
                </a:lnTo>
                <a:lnTo>
                  <a:pt x="1982" y="1734"/>
                </a:lnTo>
                <a:lnTo>
                  <a:pt x="1982" y="1735"/>
                </a:lnTo>
                <a:lnTo>
                  <a:pt x="1982" y="1737"/>
                </a:lnTo>
                <a:lnTo>
                  <a:pt x="1981" y="1737"/>
                </a:lnTo>
                <a:lnTo>
                  <a:pt x="1981" y="1738"/>
                </a:lnTo>
                <a:lnTo>
                  <a:pt x="1980" y="1738"/>
                </a:lnTo>
                <a:lnTo>
                  <a:pt x="1979" y="1738"/>
                </a:lnTo>
                <a:lnTo>
                  <a:pt x="1978" y="1738"/>
                </a:lnTo>
                <a:lnTo>
                  <a:pt x="1977" y="1738"/>
                </a:lnTo>
                <a:lnTo>
                  <a:pt x="1975" y="1738"/>
                </a:lnTo>
                <a:lnTo>
                  <a:pt x="1974" y="1738"/>
                </a:lnTo>
                <a:lnTo>
                  <a:pt x="1973" y="1738"/>
                </a:lnTo>
                <a:lnTo>
                  <a:pt x="1973" y="1739"/>
                </a:lnTo>
                <a:lnTo>
                  <a:pt x="1971" y="1739"/>
                </a:lnTo>
                <a:lnTo>
                  <a:pt x="1970" y="1740"/>
                </a:lnTo>
                <a:lnTo>
                  <a:pt x="1969" y="1740"/>
                </a:lnTo>
                <a:lnTo>
                  <a:pt x="1966" y="1740"/>
                </a:lnTo>
                <a:lnTo>
                  <a:pt x="1965" y="1741"/>
                </a:lnTo>
                <a:lnTo>
                  <a:pt x="1964" y="1741"/>
                </a:lnTo>
                <a:lnTo>
                  <a:pt x="1963" y="1741"/>
                </a:lnTo>
                <a:lnTo>
                  <a:pt x="1962" y="1742"/>
                </a:lnTo>
                <a:lnTo>
                  <a:pt x="1961" y="1742"/>
                </a:lnTo>
                <a:lnTo>
                  <a:pt x="1958" y="1743"/>
                </a:lnTo>
                <a:lnTo>
                  <a:pt x="1956" y="1743"/>
                </a:lnTo>
                <a:lnTo>
                  <a:pt x="1955" y="1745"/>
                </a:lnTo>
                <a:lnTo>
                  <a:pt x="1954" y="1745"/>
                </a:lnTo>
                <a:lnTo>
                  <a:pt x="1953" y="1745"/>
                </a:lnTo>
                <a:lnTo>
                  <a:pt x="1952" y="1746"/>
                </a:lnTo>
                <a:lnTo>
                  <a:pt x="1950" y="1746"/>
                </a:lnTo>
                <a:lnTo>
                  <a:pt x="1949" y="1746"/>
                </a:lnTo>
                <a:lnTo>
                  <a:pt x="1948" y="1747"/>
                </a:lnTo>
                <a:lnTo>
                  <a:pt x="1947" y="1747"/>
                </a:lnTo>
                <a:lnTo>
                  <a:pt x="1946" y="1747"/>
                </a:lnTo>
                <a:lnTo>
                  <a:pt x="1945" y="1748"/>
                </a:lnTo>
                <a:lnTo>
                  <a:pt x="1944" y="1748"/>
                </a:lnTo>
                <a:lnTo>
                  <a:pt x="1943" y="1748"/>
                </a:lnTo>
                <a:lnTo>
                  <a:pt x="1943" y="1749"/>
                </a:lnTo>
                <a:lnTo>
                  <a:pt x="1940" y="1749"/>
                </a:lnTo>
                <a:lnTo>
                  <a:pt x="1938" y="1750"/>
                </a:lnTo>
                <a:lnTo>
                  <a:pt x="1938" y="1749"/>
                </a:lnTo>
                <a:lnTo>
                  <a:pt x="1937" y="1749"/>
                </a:lnTo>
                <a:lnTo>
                  <a:pt x="1937" y="1748"/>
                </a:lnTo>
                <a:lnTo>
                  <a:pt x="1936" y="1747"/>
                </a:lnTo>
                <a:lnTo>
                  <a:pt x="1936" y="1746"/>
                </a:lnTo>
                <a:lnTo>
                  <a:pt x="1935" y="1745"/>
                </a:lnTo>
                <a:lnTo>
                  <a:pt x="1935" y="1743"/>
                </a:lnTo>
                <a:lnTo>
                  <a:pt x="1933" y="1742"/>
                </a:lnTo>
                <a:lnTo>
                  <a:pt x="1933" y="1741"/>
                </a:lnTo>
                <a:lnTo>
                  <a:pt x="1932" y="1741"/>
                </a:lnTo>
                <a:lnTo>
                  <a:pt x="1932" y="1740"/>
                </a:lnTo>
                <a:lnTo>
                  <a:pt x="1931" y="1739"/>
                </a:lnTo>
                <a:lnTo>
                  <a:pt x="1931" y="1738"/>
                </a:lnTo>
                <a:lnTo>
                  <a:pt x="1930" y="1738"/>
                </a:lnTo>
                <a:lnTo>
                  <a:pt x="1930" y="1737"/>
                </a:lnTo>
                <a:lnTo>
                  <a:pt x="1929" y="1737"/>
                </a:lnTo>
                <a:lnTo>
                  <a:pt x="1928" y="1735"/>
                </a:lnTo>
                <a:lnTo>
                  <a:pt x="1928" y="1734"/>
                </a:lnTo>
                <a:lnTo>
                  <a:pt x="1927" y="1734"/>
                </a:lnTo>
                <a:lnTo>
                  <a:pt x="1926" y="1733"/>
                </a:lnTo>
                <a:lnTo>
                  <a:pt x="1926" y="1732"/>
                </a:lnTo>
                <a:lnTo>
                  <a:pt x="1924" y="1732"/>
                </a:lnTo>
                <a:lnTo>
                  <a:pt x="1924" y="1731"/>
                </a:lnTo>
                <a:lnTo>
                  <a:pt x="1923" y="1731"/>
                </a:lnTo>
                <a:lnTo>
                  <a:pt x="1923" y="1730"/>
                </a:lnTo>
                <a:lnTo>
                  <a:pt x="1922" y="1730"/>
                </a:lnTo>
                <a:lnTo>
                  <a:pt x="1921" y="1729"/>
                </a:lnTo>
                <a:lnTo>
                  <a:pt x="1920" y="1728"/>
                </a:lnTo>
                <a:lnTo>
                  <a:pt x="1920" y="1726"/>
                </a:lnTo>
                <a:lnTo>
                  <a:pt x="1920" y="1725"/>
                </a:lnTo>
                <a:lnTo>
                  <a:pt x="1920" y="1722"/>
                </a:lnTo>
                <a:lnTo>
                  <a:pt x="1919" y="1723"/>
                </a:lnTo>
                <a:lnTo>
                  <a:pt x="1916" y="1725"/>
                </a:lnTo>
                <a:lnTo>
                  <a:pt x="1915" y="1726"/>
                </a:lnTo>
                <a:lnTo>
                  <a:pt x="1914" y="1728"/>
                </a:lnTo>
                <a:lnTo>
                  <a:pt x="1914" y="1729"/>
                </a:lnTo>
                <a:lnTo>
                  <a:pt x="1913" y="1730"/>
                </a:lnTo>
                <a:lnTo>
                  <a:pt x="1912" y="1730"/>
                </a:lnTo>
                <a:lnTo>
                  <a:pt x="1911" y="1731"/>
                </a:lnTo>
                <a:lnTo>
                  <a:pt x="1911" y="1732"/>
                </a:lnTo>
                <a:lnTo>
                  <a:pt x="1910" y="1732"/>
                </a:lnTo>
                <a:lnTo>
                  <a:pt x="1908" y="1734"/>
                </a:lnTo>
                <a:lnTo>
                  <a:pt x="1907" y="1735"/>
                </a:lnTo>
                <a:lnTo>
                  <a:pt x="1906" y="1735"/>
                </a:lnTo>
                <a:lnTo>
                  <a:pt x="1906" y="1737"/>
                </a:lnTo>
                <a:lnTo>
                  <a:pt x="1905" y="1737"/>
                </a:lnTo>
                <a:lnTo>
                  <a:pt x="1905" y="1738"/>
                </a:lnTo>
                <a:lnTo>
                  <a:pt x="1904" y="1738"/>
                </a:lnTo>
                <a:lnTo>
                  <a:pt x="1904" y="1739"/>
                </a:lnTo>
                <a:lnTo>
                  <a:pt x="1903" y="1740"/>
                </a:lnTo>
                <a:lnTo>
                  <a:pt x="1902" y="1741"/>
                </a:lnTo>
                <a:lnTo>
                  <a:pt x="1890" y="1730"/>
                </a:lnTo>
                <a:lnTo>
                  <a:pt x="1891" y="1729"/>
                </a:lnTo>
                <a:lnTo>
                  <a:pt x="1891" y="1728"/>
                </a:lnTo>
                <a:lnTo>
                  <a:pt x="1893" y="1726"/>
                </a:lnTo>
                <a:lnTo>
                  <a:pt x="1894" y="1724"/>
                </a:lnTo>
                <a:lnTo>
                  <a:pt x="1895" y="1722"/>
                </a:lnTo>
                <a:lnTo>
                  <a:pt x="1896" y="1721"/>
                </a:lnTo>
                <a:lnTo>
                  <a:pt x="1895" y="1721"/>
                </a:lnTo>
                <a:lnTo>
                  <a:pt x="1894" y="1721"/>
                </a:lnTo>
                <a:lnTo>
                  <a:pt x="1893" y="1721"/>
                </a:lnTo>
                <a:lnTo>
                  <a:pt x="1891" y="1721"/>
                </a:lnTo>
                <a:lnTo>
                  <a:pt x="1889" y="1721"/>
                </a:lnTo>
                <a:lnTo>
                  <a:pt x="1888" y="1721"/>
                </a:lnTo>
                <a:lnTo>
                  <a:pt x="1886" y="1721"/>
                </a:lnTo>
                <a:lnTo>
                  <a:pt x="1885" y="1721"/>
                </a:lnTo>
                <a:lnTo>
                  <a:pt x="1884" y="1721"/>
                </a:lnTo>
                <a:lnTo>
                  <a:pt x="1882" y="1721"/>
                </a:lnTo>
                <a:lnTo>
                  <a:pt x="1881" y="1721"/>
                </a:lnTo>
                <a:lnTo>
                  <a:pt x="1880" y="1720"/>
                </a:lnTo>
                <a:lnTo>
                  <a:pt x="1878" y="1718"/>
                </a:lnTo>
                <a:lnTo>
                  <a:pt x="1878" y="1717"/>
                </a:lnTo>
                <a:lnTo>
                  <a:pt x="1877" y="1717"/>
                </a:lnTo>
                <a:lnTo>
                  <a:pt x="1876" y="1716"/>
                </a:lnTo>
                <a:lnTo>
                  <a:pt x="1874" y="1715"/>
                </a:lnTo>
                <a:lnTo>
                  <a:pt x="1873" y="1714"/>
                </a:lnTo>
                <a:lnTo>
                  <a:pt x="1872" y="1716"/>
                </a:lnTo>
                <a:lnTo>
                  <a:pt x="1871" y="1717"/>
                </a:lnTo>
                <a:lnTo>
                  <a:pt x="1870" y="1720"/>
                </a:lnTo>
                <a:lnTo>
                  <a:pt x="1867" y="1720"/>
                </a:lnTo>
                <a:lnTo>
                  <a:pt x="1867" y="1717"/>
                </a:lnTo>
                <a:lnTo>
                  <a:pt x="1867" y="1714"/>
                </a:lnTo>
                <a:lnTo>
                  <a:pt x="1860" y="1721"/>
                </a:lnTo>
                <a:lnTo>
                  <a:pt x="1861" y="1721"/>
                </a:lnTo>
                <a:lnTo>
                  <a:pt x="1862" y="1722"/>
                </a:lnTo>
                <a:lnTo>
                  <a:pt x="1862" y="1723"/>
                </a:lnTo>
                <a:lnTo>
                  <a:pt x="1863" y="1724"/>
                </a:lnTo>
                <a:lnTo>
                  <a:pt x="1864" y="1725"/>
                </a:lnTo>
                <a:lnTo>
                  <a:pt x="1865" y="1726"/>
                </a:lnTo>
                <a:lnTo>
                  <a:pt x="1867" y="1728"/>
                </a:lnTo>
                <a:lnTo>
                  <a:pt x="1867" y="1726"/>
                </a:lnTo>
                <a:lnTo>
                  <a:pt x="1867" y="1722"/>
                </a:lnTo>
                <a:lnTo>
                  <a:pt x="1868" y="1722"/>
                </a:lnTo>
                <a:lnTo>
                  <a:pt x="1868" y="1723"/>
                </a:lnTo>
                <a:lnTo>
                  <a:pt x="1869" y="1723"/>
                </a:lnTo>
                <a:lnTo>
                  <a:pt x="1869" y="1724"/>
                </a:lnTo>
                <a:lnTo>
                  <a:pt x="1869" y="1725"/>
                </a:lnTo>
                <a:lnTo>
                  <a:pt x="1869" y="1726"/>
                </a:lnTo>
                <a:lnTo>
                  <a:pt x="1870" y="1728"/>
                </a:lnTo>
                <a:lnTo>
                  <a:pt x="1870" y="1729"/>
                </a:lnTo>
                <a:lnTo>
                  <a:pt x="1871" y="1730"/>
                </a:lnTo>
                <a:lnTo>
                  <a:pt x="1872" y="1730"/>
                </a:lnTo>
                <a:lnTo>
                  <a:pt x="1873" y="1732"/>
                </a:lnTo>
                <a:lnTo>
                  <a:pt x="1874" y="1732"/>
                </a:lnTo>
                <a:lnTo>
                  <a:pt x="1876" y="1733"/>
                </a:lnTo>
                <a:lnTo>
                  <a:pt x="1877" y="1733"/>
                </a:lnTo>
                <a:lnTo>
                  <a:pt x="1877" y="1734"/>
                </a:lnTo>
                <a:lnTo>
                  <a:pt x="1867" y="1743"/>
                </a:lnTo>
                <a:lnTo>
                  <a:pt x="1867" y="1747"/>
                </a:lnTo>
                <a:lnTo>
                  <a:pt x="1867" y="1746"/>
                </a:lnTo>
                <a:lnTo>
                  <a:pt x="1864" y="1745"/>
                </a:lnTo>
                <a:lnTo>
                  <a:pt x="1862" y="1742"/>
                </a:lnTo>
                <a:lnTo>
                  <a:pt x="1861" y="1741"/>
                </a:lnTo>
                <a:lnTo>
                  <a:pt x="1861" y="1740"/>
                </a:lnTo>
                <a:lnTo>
                  <a:pt x="1860" y="1739"/>
                </a:lnTo>
                <a:lnTo>
                  <a:pt x="1856" y="1737"/>
                </a:lnTo>
                <a:lnTo>
                  <a:pt x="1855" y="1735"/>
                </a:lnTo>
                <a:lnTo>
                  <a:pt x="1855" y="1734"/>
                </a:lnTo>
                <a:lnTo>
                  <a:pt x="1854" y="1733"/>
                </a:lnTo>
                <a:lnTo>
                  <a:pt x="1853" y="1732"/>
                </a:lnTo>
                <a:lnTo>
                  <a:pt x="1852" y="1732"/>
                </a:lnTo>
                <a:lnTo>
                  <a:pt x="1847" y="1739"/>
                </a:lnTo>
                <a:lnTo>
                  <a:pt x="1848" y="1739"/>
                </a:lnTo>
                <a:lnTo>
                  <a:pt x="1848" y="1740"/>
                </a:lnTo>
                <a:lnTo>
                  <a:pt x="1850" y="1740"/>
                </a:lnTo>
                <a:lnTo>
                  <a:pt x="1851" y="1741"/>
                </a:lnTo>
                <a:lnTo>
                  <a:pt x="1852" y="1742"/>
                </a:lnTo>
                <a:lnTo>
                  <a:pt x="1852" y="1743"/>
                </a:lnTo>
                <a:lnTo>
                  <a:pt x="1854" y="1745"/>
                </a:lnTo>
                <a:lnTo>
                  <a:pt x="1855" y="1747"/>
                </a:lnTo>
                <a:lnTo>
                  <a:pt x="1856" y="1748"/>
                </a:lnTo>
                <a:lnTo>
                  <a:pt x="1857" y="1749"/>
                </a:lnTo>
                <a:lnTo>
                  <a:pt x="1859" y="1750"/>
                </a:lnTo>
                <a:lnTo>
                  <a:pt x="1860" y="1750"/>
                </a:lnTo>
                <a:lnTo>
                  <a:pt x="1860" y="1751"/>
                </a:lnTo>
                <a:lnTo>
                  <a:pt x="1861" y="1753"/>
                </a:lnTo>
                <a:lnTo>
                  <a:pt x="1862" y="1753"/>
                </a:lnTo>
                <a:lnTo>
                  <a:pt x="1862" y="1754"/>
                </a:lnTo>
                <a:lnTo>
                  <a:pt x="1863" y="1755"/>
                </a:lnTo>
                <a:lnTo>
                  <a:pt x="1864" y="1756"/>
                </a:lnTo>
                <a:lnTo>
                  <a:pt x="1865" y="1757"/>
                </a:lnTo>
                <a:lnTo>
                  <a:pt x="1863" y="1757"/>
                </a:lnTo>
                <a:lnTo>
                  <a:pt x="1862" y="1757"/>
                </a:lnTo>
                <a:lnTo>
                  <a:pt x="1860" y="1757"/>
                </a:lnTo>
                <a:lnTo>
                  <a:pt x="1857" y="1757"/>
                </a:lnTo>
                <a:lnTo>
                  <a:pt x="1856" y="1757"/>
                </a:lnTo>
                <a:lnTo>
                  <a:pt x="1856" y="1765"/>
                </a:lnTo>
                <a:lnTo>
                  <a:pt x="1855" y="1775"/>
                </a:lnTo>
                <a:lnTo>
                  <a:pt x="1854" y="1775"/>
                </a:lnTo>
                <a:lnTo>
                  <a:pt x="1852" y="1775"/>
                </a:lnTo>
                <a:lnTo>
                  <a:pt x="1848" y="1775"/>
                </a:lnTo>
                <a:lnTo>
                  <a:pt x="1837" y="1775"/>
                </a:lnTo>
                <a:lnTo>
                  <a:pt x="1834" y="1775"/>
                </a:lnTo>
                <a:lnTo>
                  <a:pt x="1829" y="1775"/>
                </a:lnTo>
                <a:lnTo>
                  <a:pt x="1825" y="1774"/>
                </a:lnTo>
                <a:lnTo>
                  <a:pt x="1823" y="1774"/>
                </a:lnTo>
                <a:lnTo>
                  <a:pt x="1822" y="1774"/>
                </a:lnTo>
                <a:lnTo>
                  <a:pt x="1821" y="1774"/>
                </a:lnTo>
                <a:lnTo>
                  <a:pt x="1820" y="1774"/>
                </a:lnTo>
                <a:lnTo>
                  <a:pt x="1819" y="1774"/>
                </a:lnTo>
                <a:lnTo>
                  <a:pt x="1821" y="1773"/>
                </a:lnTo>
                <a:lnTo>
                  <a:pt x="1818" y="1772"/>
                </a:lnTo>
                <a:lnTo>
                  <a:pt x="1817" y="1772"/>
                </a:lnTo>
                <a:lnTo>
                  <a:pt x="1815" y="1772"/>
                </a:lnTo>
                <a:lnTo>
                  <a:pt x="1814" y="1774"/>
                </a:lnTo>
                <a:lnTo>
                  <a:pt x="1813" y="1775"/>
                </a:lnTo>
                <a:lnTo>
                  <a:pt x="1812" y="1776"/>
                </a:lnTo>
                <a:lnTo>
                  <a:pt x="1812" y="1777"/>
                </a:lnTo>
                <a:lnTo>
                  <a:pt x="1811" y="1777"/>
                </a:lnTo>
                <a:lnTo>
                  <a:pt x="1811" y="1779"/>
                </a:lnTo>
                <a:lnTo>
                  <a:pt x="1810" y="1780"/>
                </a:lnTo>
                <a:lnTo>
                  <a:pt x="1809" y="1781"/>
                </a:lnTo>
                <a:lnTo>
                  <a:pt x="1809" y="1782"/>
                </a:lnTo>
                <a:lnTo>
                  <a:pt x="1808" y="1782"/>
                </a:lnTo>
                <a:lnTo>
                  <a:pt x="1808" y="1783"/>
                </a:lnTo>
                <a:lnTo>
                  <a:pt x="1806" y="1784"/>
                </a:lnTo>
                <a:lnTo>
                  <a:pt x="1806" y="1785"/>
                </a:lnTo>
                <a:lnTo>
                  <a:pt x="1805" y="1787"/>
                </a:lnTo>
                <a:lnTo>
                  <a:pt x="1805" y="1788"/>
                </a:lnTo>
                <a:lnTo>
                  <a:pt x="1804" y="1788"/>
                </a:lnTo>
                <a:lnTo>
                  <a:pt x="1804" y="1789"/>
                </a:lnTo>
                <a:lnTo>
                  <a:pt x="1803" y="1791"/>
                </a:lnTo>
                <a:lnTo>
                  <a:pt x="1802" y="1791"/>
                </a:lnTo>
                <a:lnTo>
                  <a:pt x="1802" y="1792"/>
                </a:lnTo>
                <a:lnTo>
                  <a:pt x="1801" y="1792"/>
                </a:lnTo>
                <a:lnTo>
                  <a:pt x="1801" y="1793"/>
                </a:lnTo>
                <a:lnTo>
                  <a:pt x="1801" y="1794"/>
                </a:lnTo>
                <a:lnTo>
                  <a:pt x="1800" y="1794"/>
                </a:lnTo>
                <a:lnTo>
                  <a:pt x="1800" y="1796"/>
                </a:lnTo>
                <a:lnTo>
                  <a:pt x="1800" y="1797"/>
                </a:lnTo>
                <a:lnTo>
                  <a:pt x="1798" y="1798"/>
                </a:lnTo>
                <a:lnTo>
                  <a:pt x="1798" y="1799"/>
                </a:lnTo>
                <a:lnTo>
                  <a:pt x="1798" y="1800"/>
                </a:lnTo>
                <a:lnTo>
                  <a:pt x="1797" y="1802"/>
                </a:lnTo>
                <a:lnTo>
                  <a:pt x="1797" y="1805"/>
                </a:lnTo>
                <a:lnTo>
                  <a:pt x="1797" y="1806"/>
                </a:lnTo>
                <a:lnTo>
                  <a:pt x="1796" y="1807"/>
                </a:lnTo>
                <a:lnTo>
                  <a:pt x="1795" y="1811"/>
                </a:lnTo>
                <a:lnTo>
                  <a:pt x="1795" y="1813"/>
                </a:lnTo>
                <a:lnTo>
                  <a:pt x="1795" y="1815"/>
                </a:lnTo>
                <a:lnTo>
                  <a:pt x="1794" y="1817"/>
                </a:lnTo>
                <a:lnTo>
                  <a:pt x="1794" y="1818"/>
                </a:lnTo>
                <a:lnTo>
                  <a:pt x="1793" y="1818"/>
                </a:lnTo>
                <a:lnTo>
                  <a:pt x="1783" y="1817"/>
                </a:lnTo>
                <a:lnTo>
                  <a:pt x="1784" y="1813"/>
                </a:lnTo>
                <a:lnTo>
                  <a:pt x="1784" y="1810"/>
                </a:lnTo>
                <a:lnTo>
                  <a:pt x="1784" y="1809"/>
                </a:lnTo>
                <a:lnTo>
                  <a:pt x="1784" y="1808"/>
                </a:lnTo>
                <a:lnTo>
                  <a:pt x="1785" y="1807"/>
                </a:lnTo>
                <a:lnTo>
                  <a:pt x="1784" y="1807"/>
                </a:lnTo>
                <a:lnTo>
                  <a:pt x="1783" y="1806"/>
                </a:lnTo>
                <a:lnTo>
                  <a:pt x="1780" y="1806"/>
                </a:lnTo>
                <a:lnTo>
                  <a:pt x="1780" y="1808"/>
                </a:lnTo>
                <a:lnTo>
                  <a:pt x="1780" y="1810"/>
                </a:lnTo>
                <a:lnTo>
                  <a:pt x="1780" y="1811"/>
                </a:lnTo>
                <a:lnTo>
                  <a:pt x="1780" y="1814"/>
                </a:lnTo>
                <a:lnTo>
                  <a:pt x="1780" y="1816"/>
                </a:lnTo>
                <a:lnTo>
                  <a:pt x="1780" y="1818"/>
                </a:lnTo>
                <a:lnTo>
                  <a:pt x="1779" y="1825"/>
                </a:lnTo>
                <a:lnTo>
                  <a:pt x="1779" y="1829"/>
                </a:lnTo>
                <a:lnTo>
                  <a:pt x="1779" y="1835"/>
                </a:lnTo>
                <a:lnTo>
                  <a:pt x="1779" y="1836"/>
                </a:lnTo>
                <a:lnTo>
                  <a:pt x="1777" y="1836"/>
                </a:lnTo>
                <a:lnTo>
                  <a:pt x="1777" y="1841"/>
                </a:lnTo>
                <a:lnTo>
                  <a:pt x="1774" y="1841"/>
                </a:lnTo>
                <a:lnTo>
                  <a:pt x="1774" y="1836"/>
                </a:lnTo>
                <a:lnTo>
                  <a:pt x="1772" y="1836"/>
                </a:lnTo>
                <a:lnTo>
                  <a:pt x="1770" y="1836"/>
                </a:lnTo>
                <a:lnTo>
                  <a:pt x="1770" y="1839"/>
                </a:lnTo>
                <a:lnTo>
                  <a:pt x="1770" y="1842"/>
                </a:lnTo>
                <a:lnTo>
                  <a:pt x="1770" y="1848"/>
                </a:lnTo>
                <a:lnTo>
                  <a:pt x="1768" y="1848"/>
                </a:lnTo>
                <a:lnTo>
                  <a:pt x="1768" y="1843"/>
                </a:lnTo>
                <a:lnTo>
                  <a:pt x="1763" y="1843"/>
                </a:lnTo>
                <a:lnTo>
                  <a:pt x="1763" y="1836"/>
                </a:lnTo>
                <a:lnTo>
                  <a:pt x="1761" y="1836"/>
                </a:lnTo>
                <a:lnTo>
                  <a:pt x="1760" y="1836"/>
                </a:lnTo>
                <a:lnTo>
                  <a:pt x="1759" y="1836"/>
                </a:lnTo>
                <a:lnTo>
                  <a:pt x="1757" y="1836"/>
                </a:lnTo>
                <a:lnTo>
                  <a:pt x="1755" y="1836"/>
                </a:lnTo>
                <a:lnTo>
                  <a:pt x="1754" y="1836"/>
                </a:lnTo>
                <a:lnTo>
                  <a:pt x="1753" y="1836"/>
                </a:lnTo>
                <a:lnTo>
                  <a:pt x="1752" y="1836"/>
                </a:lnTo>
                <a:lnTo>
                  <a:pt x="1751" y="1836"/>
                </a:lnTo>
                <a:lnTo>
                  <a:pt x="1750" y="1836"/>
                </a:lnTo>
                <a:lnTo>
                  <a:pt x="1750" y="1841"/>
                </a:lnTo>
                <a:lnTo>
                  <a:pt x="1753" y="1841"/>
                </a:lnTo>
                <a:lnTo>
                  <a:pt x="1753" y="1843"/>
                </a:lnTo>
                <a:lnTo>
                  <a:pt x="1752" y="1844"/>
                </a:lnTo>
                <a:lnTo>
                  <a:pt x="1752" y="1846"/>
                </a:lnTo>
                <a:lnTo>
                  <a:pt x="1754" y="1846"/>
                </a:lnTo>
                <a:lnTo>
                  <a:pt x="1757" y="1844"/>
                </a:lnTo>
                <a:lnTo>
                  <a:pt x="1757" y="1848"/>
                </a:lnTo>
                <a:lnTo>
                  <a:pt x="1757" y="1849"/>
                </a:lnTo>
                <a:lnTo>
                  <a:pt x="1757" y="1850"/>
                </a:lnTo>
                <a:lnTo>
                  <a:pt x="1757" y="1851"/>
                </a:lnTo>
                <a:lnTo>
                  <a:pt x="1757" y="1853"/>
                </a:lnTo>
                <a:lnTo>
                  <a:pt x="1757" y="1855"/>
                </a:lnTo>
                <a:lnTo>
                  <a:pt x="1757" y="1856"/>
                </a:lnTo>
                <a:lnTo>
                  <a:pt x="1757" y="1858"/>
                </a:lnTo>
                <a:lnTo>
                  <a:pt x="1761" y="1857"/>
                </a:lnTo>
                <a:lnTo>
                  <a:pt x="1762" y="1857"/>
                </a:lnTo>
                <a:lnTo>
                  <a:pt x="1766" y="1857"/>
                </a:lnTo>
                <a:lnTo>
                  <a:pt x="1767" y="1857"/>
                </a:lnTo>
                <a:lnTo>
                  <a:pt x="1768" y="1857"/>
                </a:lnTo>
                <a:lnTo>
                  <a:pt x="1768" y="1858"/>
                </a:lnTo>
                <a:lnTo>
                  <a:pt x="1768" y="1859"/>
                </a:lnTo>
                <a:lnTo>
                  <a:pt x="1768" y="1860"/>
                </a:lnTo>
                <a:lnTo>
                  <a:pt x="1768" y="1861"/>
                </a:lnTo>
                <a:lnTo>
                  <a:pt x="1769" y="1863"/>
                </a:lnTo>
                <a:lnTo>
                  <a:pt x="1770" y="1863"/>
                </a:lnTo>
                <a:lnTo>
                  <a:pt x="1771" y="1863"/>
                </a:lnTo>
                <a:lnTo>
                  <a:pt x="1772" y="1863"/>
                </a:lnTo>
                <a:lnTo>
                  <a:pt x="1774" y="1863"/>
                </a:lnTo>
                <a:lnTo>
                  <a:pt x="1776" y="1863"/>
                </a:lnTo>
                <a:lnTo>
                  <a:pt x="1777" y="1865"/>
                </a:lnTo>
                <a:lnTo>
                  <a:pt x="1778" y="1865"/>
                </a:lnTo>
                <a:lnTo>
                  <a:pt x="1779" y="1864"/>
                </a:lnTo>
                <a:lnTo>
                  <a:pt x="1779" y="1863"/>
                </a:lnTo>
                <a:lnTo>
                  <a:pt x="1779" y="1860"/>
                </a:lnTo>
                <a:lnTo>
                  <a:pt x="1779" y="1858"/>
                </a:lnTo>
                <a:lnTo>
                  <a:pt x="1779" y="1857"/>
                </a:lnTo>
                <a:lnTo>
                  <a:pt x="1779" y="1856"/>
                </a:lnTo>
                <a:lnTo>
                  <a:pt x="1781" y="1856"/>
                </a:lnTo>
                <a:lnTo>
                  <a:pt x="1781" y="1858"/>
                </a:lnTo>
                <a:lnTo>
                  <a:pt x="1783" y="1860"/>
                </a:lnTo>
                <a:lnTo>
                  <a:pt x="1783" y="1863"/>
                </a:lnTo>
                <a:lnTo>
                  <a:pt x="1784" y="1863"/>
                </a:lnTo>
                <a:lnTo>
                  <a:pt x="1785" y="1861"/>
                </a:lnTo>
                <a:lnTo>
                  <a:pt x="1785" y="1860"/>
                </a:lnTo>
                <a:lnTo>
                  <a:pt x="1785" y="1859"/>
                </a:lnTo>
                <a:lnTo>
                  <a:pt x="1785" y="1858"/>
                </a:lnTo>
                <a:lnTo>
                  <a:pt x="1785" y="1857"/>
                </a:lnTo>
                <a:lnTo>
                  <a:pt x="1785" y="1856"/>
                </a:lnTo>
                <a:lnTo>
                  <a:pt x="1788" y="1855"/>
                </a:lnTo>
                <a:lnTo>
                  <a:pt x="1788" y="1856"/>
                </a:lnTo>
                <a:lnTo>
                  <a:pt x="1788" y="1858"/>
                </a:lnTo>
                <a:lnTo>
                  <a:pt x="1788" y="1859"/>
                </a:lnTo>
                <a:lnTo>
                  <a:pt x="1788" y="1860"/>
                </a:lnTo>
                <a:lnTo>
                  <a:pt x="1788" y="1861"/>
                </a:lnTo>
                <a:lnTo>
                  <a:pt x="1788" y="1864"/>
                </a:lnTo>
                <a:lnTo>
                  <a:pt x="1789" y="1864"/>
                </a:lnTo>
                <a:lnTo>
                  <a:pt x="1792" y="1864"/>
                </a:lnTo>
                <a:lnTo>
                  <a:pt x="1794" y="1864"/>
                </a:lnTo>
                <a:lnTo>
                  <a:pt x="1795" y="1864"/>
                </a:lnTo>
                <a:lnTo>
                  <a:pt x="1802" y="1864"/>
                </a:lnTo>
                <a:lnTo>
                  <a:pt x="1802" y="1865"/>
                </a:lnTo>
                <a:lnTo>
                  <a:pt x="1802" y="1866"/>
                </a:lnTo>
                <a:lnTo>
                  <a:pt x="1801" y="1867"/>
                </a:lnTo>
                <a:lnTo>
                  <a:pt x="1801" y="1868"/>
                </a:lnTo>
                <a:lnTo>
                  <a:pt x="1801" y="1869"/>
                </a:lnTo>
                <a:lnTo>
                  <a:pt x="1801" y="1870"/>
                </a:lnTo>
                <a:lnTo>
                  <a:pt x="1801" y="1872"/>
                </a:lnTo>
                <a:lnTo>
                  <a:pt x="1800" y="1873"/>
                </a:lnTo>
                <a:lnTo>
                  <a:pt x="1800" y="1874"/>
                </a:lnTo>
                <a:lnTo>
                  <a:pt x="1800" y="1875"/>
                </a:lnTo>
                <a:lnTo>
                  <a:pt x="1800" y="1876"/>
                </a:lnTo>
                <a:lnTo>
                  <a:pt x="1798" y="1877"/>
                </a:lnTo>
                <a:lnTo>
                  <a:pt x="1798" y="1878"/>
                </a:lnTo>
                <a:lnTo>
                  <a:pt x="1798" y="1880"/>
                </a:lnTo>
                <a:lnTo>
                  <a:pt x="1797" y="1880"/>
                </a:lnTo>
                <a:lnTo>
                  <a:pt x="1795" y="1878"/>
                </a:lnTo>
                <a:lnTo>
                  <a:pt x="1794" y="1878"/>
                </a:lnTo>
                <a:lnTo>
                  <a:pt x="1792" y="1878"/>
                </a:lnTo>
                <a:lnTo>
                  <a:pt x="1792" y="1877"/>
                </a:lnTo>
                <a:lnTo>
                  <a:pt x="1791" y="1876"/>
                </a:lnTo>
                <a:lnTo>
                  <a:pt x="1791" y="1875"/>
                </a:lnTo>
                <a:lnTo>
                  <a:pt x="1791" y="1873"/>
                </a:lnTo>
                <a:lnTo>
                  <a:pt x="1789" y="1873"/>
                </a:lnTo>
                <a:lnTo>
                  <a:pt x="1788" y="1873"/>
                </a:lnTo>
                <a:lnTo>
                  <a:pt x="1787" y="1873"/>
                </a:lnTo>
                <a:lnTo>
                  <a:pt x="1786" y="1873"/>
                </a:lnTo>
                <a:lnTo>
                  <a:pt x="1785" y="1873"/>
                </a:lnTo>
                <a:lnTo>
                  <a:pt x="1784" y="1873"/>
                </a:lnTo>
                <a:lnTo>
                  <a:pt x="1783" y="1873"/>
                </a:lnTo>
                <a:lnTo>
                  <a:pt x="1781" y="1873"/>
                </a:lnTo>
                <a:lnTo>
                  <a:pt x="1780" y="1873"/>
                </a:lnTo>
                <a:lnTo>
                  <a:pt x="1779" y="1873"/>
                </a:lnTo>
                <a:lnTo>
                  <a:pt x="1778" y="1873"/>
                </a:lnTo>
                <a:lnTo>
                  <a:pt x="1777" y="1873"/>
                </a:lnTo>
                <a:lnTo>
                  <a:pt x="1776" y="1873"/>
                </a:lnTo>
                <a:lnTo>
                  <a:pt x="1775" y="1873"/>
                </a:lnTo>
                <a:lnTo>
                  <a:pt x="1775" y="1874"/>
                </a:lnTo>
                <a:lnTo>
                  <a:pt x="1774" y="1873"/>
                </a:lnTo>
                <a:lnTo>
                  <a:pt x="1772" y="1873"/>
                </a:lnTo>
                <a:lnTo>
                  <a:pt x="1771" y="1873"/>
                </a:lnTo>
                <a:lnTo>
                  <a:pt x="1770" y="1873"/>
                </a:lnTo>
                <a:lnTo>
                  <a:pt x="1769" y="1873"/>
                </a:lnTo>
                <a:lnTo>
                  <a:pt x="1768" y="1873"/>
                </a:lnTo>
                <a:lnTo>
                  <a:pt x="1767" y="1874"/>
                </a:lnTo>
                <a:lnTo>
                  <a:pt x="1766" y="1876"/>
                </a:lnTo>
                <a:lnTo>
                  <a:pt x="1764" y="1876"/>
                </a:lnTo>
                <a:lnTo>
                  <a:pt x="1764" y="1877"/>
                </a:lnTo>
                <a:lnTo>
                  <a:pt x="1763" y="1878"/>
                </a:lnTo>
                <a:lnTo>
                  <a:pt x="1762" y="1880"/>
                </a:lnTo>
                <a:lnTo>
                  <a:pt x="1762" y="1881"/>
                </a:lnTo>
                <a:lnTo>
                  <a:pt x="1762" y="1882"/>
                </a:lnTo>
                <a:lnTo>
                  <a:pt x="1761" y="1883"/>
                </a:lnTo>
                <a:lnTo>
                  <a:pt x="1761" y="1884"/>
                </a:lnTo>
                <a:lnTo>
                  <a:pt x="1761" y="1885"/>
                </a:lnTo>
                <a:lnTo>
                  <a:pt x="1760" y="1885"/>
                </a:lnTo>
                <a:lnTo>
                  <a:pt x="1759" y="1885"/>
                </a:lnTo>
                <a:lnTo>
                  <a:pt x="1758" y="1885"/>
                </a:lnTo>
                <a:lnTo>
                  <a:pt x="1758" y="1894"/>
                </a:lnTo>
                <a:lnTo>
                  <a:pt x="1758" y="1897"/>
                </a:lnTo>
                <a:lnTo>
                  <a:pt x="1749" y="1897"/>
                </a:lnTo>
                <a:lnTo>
                  <a:pt x="1749" y="1900"/>
                </a:lnTo>
                <a:lnTo>
                  <a:pt x="1749" y="1905"/>
                </a:lnTo>
                <a:lnTo>
                  <a:pt x="1743" y="1903"/>
                </a:lnTo>
                <a:lnTo>
                  <a:pt x="1735" y="1903"/>
                </a:lnTo>
                <a:lnTo>
                  <a:pt x="1733" y="1903"/>
                </a:lnTo>
                <a:lnTo>
                  <a:pt x="1720" y="1903"/>
                </a:lnTo>
                <a:lnTo>
                  <a:pt x="1711" y="1903"/>
                </a:lnTo>
                <a:lnTo>
                  <a:pt x="1710" y="1903"/>
                </a:lnTo>
                <a:lnTo>
                  <a:pt x="1704" y="1903"/>
                </a:lnTo>
                <a:lnTo>
                  <a:pt x="1702" y="1903"/>
                </a:lnTo>
                <a:lnTo>
                  <a:pt x="1701" y="1903"/>
                </a:lnTo>
                <a:lnTo>
                  <a:pt x="1694" y="1905"/>
                </a:lnTo>
                <a:lnTo>
                  <a:pt x="1694" y="1908"/>
                </a:lnTo>
                <a:lnTo>
                  <a:pt x="1693" y="1912"/>
                </a:lnTo>
                <a:lnTo>
                  <a:pt x="1693" y="1914"/>
                </a:lnTo>
                <a:lnTo>
                  <a:pt x="1693" y="1916"/>
                </a:lnTo>
                <a:lnTo>
                  <a:pt x="1693" y="1920"/>
                </a:lnTo>
                <a:lnTo>
                  <a:pt x="1693" y="1924"/>
                </a:lnTo>
                <a:lnTo>
                  <a:pt x="1692" y="1926"/>
                </a:lnTo>
                <a:lnTo>
                  <a:pt x="1693" y="1926"/>
                </a:lnTo>
                <a:lnTo>
                  <a:pt x="1694" y="1926"/>
                </a:lnTo>
                <a:lnTo>
                  <a:pt x="1694" y="1925"/>
                </a:lnTo>
                <a:lnTo>
                  <a:pt x="1695" y="1925"/>
                </a:lnTo>
                <a:lnTo>
                  <a:pt x="1696" y="1925"/>
                </a:lnTo>
                <a:lnTo>
                  <a:pt x="1698" y="1925"/>
                </a:lnTo>
                <a:lnTo>
                  <a:pt x="1699" y="1925"/>
                </a:lnTo>
                <a:lnTo>
                  <a:pt x="1699" y="1934"/>
                </a:lnTo>
                <a:lnTo>
                  <a:pt x="1699" y="1936"/>
                </a:lnTo>
                <a:lnTo>
                  <a:pt x="1699" y="1937"/>
                </a:lnTo>
                <a:lnTo>
                  <a:pt x="1699" y="1941"/>
                </a:lnTo>
                <a:lnTo>
                  <a:pt x="1699" y="1943"/>
                </a:lnTo>
                <a:lnTo>
                  <a:pt x="1700" y="1949"/>
                </a:lnTo>
                <a:lnTo>
                  <a:pt x="1700" y="1954"/>
                </a:lnTo>
                <a:lnTo>
                  <a:pt x="1700" y="1956"/>
                </a:lnTo>
                <a:lnTo>
                  <a:pt x="1702" y="1956"/>
                </a:lnTo>
                <a:lnTo>
                  <a:pt x="1703" y="1956"/>
                </a:lnTo>
                <a:lnTo>
                  <a:pt x="1704" y="1956"/>
                </a:lnTo>
                <a:lnTo>
                  <a:pt x="1704" y="1953"/>
                </a:lnTo>
                <a:lnTo>
                  <a:pt x="1704" y="1951"/>
                </a:lnTo>
                <a:lnTo>
                  <a:pt x="1704" y="1949"/>
                </a:lnTo>
                <a:lnTo>
                  <a:pt x="1704" y="1947"/>
                </a:lnTo>
                <a:lnTo>
                  <a:pt x="1704" y="1945"/>
                </a:lnTo>
                <a:lnTo>
                  <a:pt x="1704" y="1943"/>
                </a:lnTo>
                <a:lnTo>
                  <a:pt x="1707" y="1942"/>
                </a:lnTo>
                <a:lnTo>
                  <a:pt x="1708" y="1942"/>
                </a:lnTo>
                <a:lnTo>
                  <a:pt x="1710" y="1942"/>
                </a:lnTo>
                <a:lnTo>
                  <a:pt x="1710" y="1943"/>
                </a:lnTo>
                <a:lnTo>
                  <a:pt x="1710" y="1945"/>
                </a:lnTo>
                <a:lnTo>
                  <a:pt x="1710" y="1948"/>
                </a:lnTo>
                <a:lnTo>
                  <a:pt x="1710" y="1950"/>
                </a:lnTo>
                <a:lnTo>
                  <a:pt x="1712" y="1950"/>
                </a:lnTo>
                <a:lnTo>
                  <a:pt x="1713" y="1950"/>
                </a:lnTo>
                <a:lnTo>
                  <a:pt x="1715" y="1951"/>
                </a:lnTo>
                <a:lnTo>
                  <a:pt x="1716" y="1951"/>
                </a:lnTo>
                <a:lnTo>
                  <a:pt x="1717" y="1951"/>
                </a:lnTo>
                <a:lnTo>
                  <a:pt x="1718" y="1951"/>
                </a:lnTo>
                <a:lnTo>
                  <a:pt x="1718" y="1948"/>
                </a:lnTo>
                <a:lnTo>
                  <a:pt x="1718" y="1945"/>
                </a:lnTo>
                <a:lnTo>
                  <a:pt x="1718" y="1942"/>
                </a:lnTo>
                <a:lnTo>
                  <a:pt x="1718" y="1940"/>
                </a:lnTo>
                <a:lnTo>
                  <a:pt x="1718" y="1937"/>
                </a:lnTo>
                <a:lnTo>
                  <a:pt x="1718" y="1936"/>
                </a:lnTo>
                <a:lnTo>
                  <a:pt x="1757" y="1937"/>
                </a:lnTo>
                <a:lnTo>
                  <a:pt x="1785" y="1937"/>
                </a:lnTo>
                <a:lnTo>
                  <a:pt x="1788" y="1939"/>
                </a:lnTo>
                <a:lnTo>
                  <a:pt x="1787" y="1942"/>
                </a:lnTo>
                <a:lnTo>
                  <a:pt x="1787" y="1944"/>
                </a:lnTo>
                <a:lnTo>
                  <a:pt x="1787" y="1947"/>
                </a:lnTo>
                <a:lnTo>
                  <a:pt x="1787" y="1950"/>
                </a:lnTo>
                <a:lnTo>
                  <a:pt x="1787" y="1952"/>
                </a:lnTo>
                <a:lnTo>
                  <a:pt x="1787" y="1956"/>
                </a:lnTo>
                <a:lnTo>
                  <a:pt x="1792" y="1956"/>
                </a:lnTo>
                <a:lnTo>
                  <a:pt x="1792" y="1957"/>
                </a:lnTo>
                <a:lnTo>
                  <a:pt x="1792" y="1958"/>
                </a:lnTo>
                <a:lnTo>
                  <a:pt x="1792" y="1959"/>
                </a:lnTo>
                <a:lnTo>
                  <a:pt x="1792" y="1960"/>
                </a:lnTo>
                <a:lnTo>
                  <a:pt x="1792" y="1961"/>
                </a:lnTo>
                <a:lnTo>
                  <a:pt x="1792" y="1962"/>
                </a:lnTo>
                <a:lnTo>
                  <a:pt x="1792" y="1964"/>
                </a:lnTo>
                <a:lnTo>
                  <a:pt x="1792" y="1965"/>
                </a:lnTo>
                <a:lnTo>
                  <a:pt x="1789" y="1965"/>
                </a:lnTo>
                <a:lnTo>
                  <a:pt x="1788" y="1965"/>
                </a:lnTo>
                <a:lnTo>
                  <a:pt x="1788" y="1978"/>
                </a:lnTo>
                <a:lnTo>
                  <a:pt x="1791" y="1978"/>
                </a:lnTo>
                <a:lnTo>
                  <a:pt x="1791" y="1979"/>
                </a:lnTo>
                <a:lnTo>
                  <a:pt x="1791" y="1981"/>
                </a:lnTo>
                <a:lnTo>
                  <a:pt x="1791" y="1982"/>
                </a:lnTo>
                <a:lnTo>
                  <a:pt x="1791" y="1983"/>
                </a:lnTo>
                <a:lnTo>
                  <a:pt x="1791" y="1984"/>
                </a:lnTo>
                <a:lnTo>
                  <a:pt x="1791" y="1985"/>
                </a:lnTo>
                <a:lnTo>
                  <a:pt x="1791" y="1986"/>
                </a:lnTo>
                <a:lnTo>
                  <a:pt x="1791" y="1985"/>
                </a:lnTo>
                <a:lnTo>
                  <a:pt x="1788" y="1985"/>
                </a:lnTo>
                <a:lnTo>
                  <a:pt x="1787" y="1985"/>
                </a:lnTo>
                <a:lnTo>
                  <a:pt x="1787" y="1984"/>
                </a:lnTo>
                <a:lnTo>
                  <a:pt x="1786" y="1984"/>
                </a:lnTo>
                <a:lnTo>
                  <a:pt x="1785" y="1984"/>
                </a:lnTo>
                <a:lnTo>
                  <a:pt x="1784" y="1984"/>
                </a:lnTo>
                <a:lnTo>
                  <a:pt x="1784" y="1983"/>
                </a:lnTo>
                <a:lnTo>
                  <a:pt x="1783" y="1983"/>
                </a:lnTo>
                <a:lnTo>
                  <a:pt x="1781" y="1983"/>
                </a:lnTo>
                <a:lnTo>
                  <a:pt x="1780" y="1982"/>
                </a:lnTo>
                <a:lnTo>
                  <a:pt x="1779" y="1982"/>
                </a:lnTo>
                <a:lnTo>
                  <a:pt x="1778" y="1982"/>
                </a:lnTo>
                <a:lnTo>
                  <a:pt x="1777" y="1982"/>
                </a:lnTo>
                <a:lnTo>
                  <a:pt x="1776" y="1982"/>
                </a:lnTo>
                <a:lnTo>
                  <a:pt x="1775" y="1981"/>
                </a:lnTo>
                <a:lnTo>
                  <a:pt x="1774" y="1981"/>
                </a:lnTo>
                <a:lnTo>
                  <a:pt x="1772" y="1981"/>
                </a:lnTo>
                <a:lnTo>
                  <a:pt x="1771" y="1981"/>
                </a:lnTo>
                <a:lnTo>
                  <a:pt x="1770" y="1981"/>
                </a:lnTo>
                <a:lnTo>
                  <a:pt x="1769" y="1981"/>
                </a:lnTo>
                <a:lnTo>
                  <a:pt x="1769" y="1979"/>
                </a:lnTo>
                <a:lnTo>
                  <a:pt x="1768" y="1979"/>
                </a:lnTo>
                <a:lnTo>
                  <a:pt x="1767" y="1979"/>
                </a:lnTo>
                <a:lnTo>
                  <a:pt x="1766" y="1979"/>
                </a:lnTo>
                <a:lnTo>
                  <a:pt x="1764" y="1978"/>
                </a:lnTo>
                <a:lnTo>
                  <a:pt x="1763" y="1978"/>
                </a:lnTo>
                <a:lnTo>
                  <a:pt x="1762" y="1978"/>
                </a:lnTo>
                <a:lnTo>
                  <a:pt x="1761" y="1978"/>
                </a:lnTo>
                <a:lnTo>
                  <a:pt x="1761" y="1977"/>
                </a:lnTo>
                <a:lnTo>
                  <a:pt x="1760" y="1977"/>
                </a:lnTo>
                <a:lnTo>
                  <a:pt x="1759" y="1977"/>
                </a:lnTo>
                <a:lnTo>
                  <a:pt x="1758" y="1977"/>
                </a:lnTo>
                <a:lnTo>
                  <a:pt x="1757" y="1977"/>
                </a:lnTo>
                <a:lnTo>
                  <a:pt x="1757" y="1976"/>
                </a:lnTo>
                <a:lnTo>
                  <a:pt x="1755" y="1976"/>
                </a:lnTo>
                <a:lnTo>
                  <a:pt x="1754" y="1976"/>
                </a:lnTo>
                <a:lnTo>
                  <a:pt x="1753" y="1976"/>
                </a:lnTo>
                <a:lnTo>
                  <a:pt x="1752" y="1975"/>
                </a:lnTo>
                <a:lnTo>
                  <a:pt x="1751" y="1975"/>
                </a:lnTo>
                <a:lnTo>
                  <a:pt x="1750" y="1975"/>
                </a:lnTo>
                <a:lnTo>
                  <a:pt x="1749" y="1975"/>
                </a:lnTo>
                <a:lnTo>
                  <a:pt x="1749" y="1974"/>
                </a:lnTo>
                <a:lnTo>
                  <a:pt x="1747" y="1974"/>
                </a:lnTo>
                <a:lnTo>
                  <a:pt x="1746" y="1974"/>
                </a:lnTo>
                <a:lnTo>
                  <a:pt x="1745" y="1974"/>
                </a:lnTo>
                <a:lnTo>
                  <a:pt x="1744" y="1974"/>
                </a:lnTo>
                <a:lnTo>
                  <a:pt x="1743" y="1974"/>
                </a:lnTo>
                <a:lnTo>
                  <a:pt x="1743" y="1973"/>
                </a:lnTo>
                <a:lnTo>
                  <a:pt x="1742" y="1973"/>
                </a:lnTo>
                <a:lnTo>
                  <a:pt x="1742" y="1974"/>
                </a:lnTo>
                <a:lnTo>
                  <a:pt x="1742" y="1976"/>
                </a:lnTo>
                <a:lnTo>
                  <a:pt x="1743" y="1976"/>
                </a:lnTo>
                <a:lnTo>
                  <a:pt x="1744" y="1976"/>
                </a:lnTo>
                <a:lnTo>
                  <a:pt x="1745" y="1976"/>
                </a:lnTo>
                <a:lnTo>
                  <a:pt x="1746" y="1976"/>
                </a:lnTo>
                <a:lnTo>
                  <a:pt x="1747" y="1977"/>
                </a:lnTo>
                <a:lnTo>
                  <a:pt x="1749" y="1977"/>
                </a:lnTo>
                <a:lnTo>
                  <a:pt x="1750" y="1977"/>
                </a:lnTo>
                <a:lnTo>
                  <a:pt x="1751" y="1977"/>
                </a:lnTo>
                <a:lnTo>
                  <a:pt x="1751" y="1978"/>
                </a:lnTo>
                <a:lnTo>
                  <a:pt x="1752" y="1978"/>
                </a:lnTo>
                <a:lnTo>
                  <a:pt x="1753" y="1978"/>
                </a:lnTo>
                <a:lnTo>
                  <a:pt x="1754" y="1978"/>
                </a:lnTo>
                <a:lnTo>
                  <a:pt x="1755" y="1978"/>
                </a:lnTo>
                <a:lnTo>
                  <a:pt x="1757" y="1979"/>
                </a:lnTo>
                <a:lnTo>
                  <a:pt x="1758" y="1979"/>
                </a:lnTo>
                <a:lnTo>
                  <a:pt x="1759" y="1979"/>
                </a:lnTo>
                <a:lnTo>
                  <a:pt x="1760" y="1981"/>
                </a:lnTo>
                <a:lnTo>
                  <a:pt x="1761" y="1981"/>
                </a:lnTo>
                <a:lnTo>
                  <a:pt x="1762" y="1981"/>
                </a:lnTo>
                <a:lnTo>
                  <a:pt x="1763" y="1981"/>
                </a:lnTo>
                <a:lnTo>
                  <a:pt x="1764" y="1982"/>
                </a:lnTo>
                <a:lnTo>
                  <a:pt x="1766" y="1982"/>
                </a:lnTo>
                <a:lnTo>
                  <a:pt x="1767" y="1982"/>
                </a:lnTo>
                <a:lnTo>
                  <a:pt x="1768" y="1982"/>
                </a:lnTo>
                <a:lnTo>
                  <a:pt x="1768" y="1983"/>
                </a:lnTo>
                <a:lnTo>
                  <a:pt x="1769" y="1983"/>
                </a:lnTo>
                <a:lnTo>
                  <a:pt x="1770" y="1983"/>
                </a:lnTo>
                <a:lnTo>
                  <a:pt x="1771" y="1983"/>
                </a:lnTo>
                <a:lnTo>
                  <a:pt x="1772" y="1983"/>
                </a:lnTo>
                <a:lnTo>
                  <a:pt x="1774" y="1983"/>
                </a:lnTo>
                <a:lnTo>
                  <a:pt x="1775" y="1983"/>
                </a:lnTo>
                <a:lnTo>
                  <a:pt x="1776" y="1983"/>
                </a:lnTo>
                <a:lnTo>
                  <a:pt x="1777" y="1984"/>
                </a:lnTo>
                <a:lnTo>
                  <a:pt x="1778" y="1984"/>
                </a:lnTo>
                <a:lnTo>
                  <a:pt x="1779" y="1984"/>
                </a:lnTo>
                <a:lnTo>
                  <a:pt x="1780" y="1984"/>
                </a:lnTo>
                <a:lnTo>
                  <a:pt x="1781" y="1985"/>
                </a:lnTo>
                <a:lnTo>
                  <a:pt x="1783" y="1985"/>
                </a:lnTo>
                <a:lnTo>
                  <a:pt x="1784" y="1985"/>
                </a:lnTo>
                <a:lnTo>
                  <a:pt x="1785" y="1986"/>
                </a:lnTo>
                <a:lnTo>
                  <a:pt x="1786" y="1986"/>
                </a:lnTo>
                <a:lnTo>
                  <a:pt x="1787" y="1986"/>
                </a:lnTo>
                <a:lnTo>
                  <a:pt x="1787" y="1987"/>
                </a:lnTo>
                <a:lnTo>
                  <a:pt x="1788" y="1987"/>
                </a:lnTo>
                <a:lnTo>
                  <a:pt x="1789" y="1987"/>
                </a:lnTo>
                <a:lnTo>
                  <a:pt x="1791" y="1987"/>
                </a:lnTo>
                <a:lnTo>
                  <a:pt x="1791" y="1988"/>
                </a:lnTo>
                <a:lnTo>
                  <a:pt x="1792" y="1988"/>
                </a:lnTo>
                <a:lnTo>
                  <a:pt x="1793" y="1990"/>
                </a:lnTo>
                <a:lnTo>
                  <a:pt x="1794" y="1990"/>
                </a:lnTo>
                <a:lnTo>
                  <a:pt x="1796" y="1991"/>
                </a:lnTo>
                <a:lnTo>
                  <a:pt x="1797" y="1991"/>
                </a:lnTo>
                <a:lnTo>
                  <a:pt x="1798" y="1991"/>
                </a:lnTo>
                <a:lnTo>
                  <a:pt x="1800" y="1992"/>
                </a:lnTo>
                <a:lnTo>
                  <a:pt x="1804" y="1993"/>
                </a:lnTo>
                <a:lnTo>
                  <a:pt x="1810" y="1994"/>
                </a:lnTo>
                <a:lnTo>
                  <a:pt x="1818" y="1996"/>
                </a:lnTo>
                <a:lnTo>
                  <a:pt x="1825" y="1999"/>
                </a:lnTo>
                <a:lnTo>
                  <a:pt x="1830" y="2000"/>
                </a:lnTo>
                <a:lnTo>
                  <a:pt x="1838" y="2002"/>
                </a:lnTo>
                <a:lnTo>
                  <a:pt x="1840" y="2003"/>
                </a:lnTo>
                <a:lnTo>
                  <a:pt x="1846" y="2004"/>
                </a:lnTo>
                <a:lnTo>
                  <a:pt x="1851" y="2005"/>
                </a:lnTo>
                <a:lnTo>
                  <a:pt x="1854" y="2007"/>
                </a:lnTo>
                <a:lnTo>
                  <a:pt x="1857" y="2008"/>
                </a:lnTo>
                <a:lnTo>
                  <a:pt x="1862" y="2009"/>
                </a:lnTo>
                <a:lnTo>
                  <a:pt x="1865" y="2009"/>
                </a:lnTo>
                <a:lnTo>
                  <a:pt x="1869" y="2010"/>
                </a:lnTo>
                <a:lnTo>
                  <a:pt x="1872" y="2010"/>
                </a:lnTo>
                <a:lnTo>
                  <a:pt x="1876" y="2011"/>
                </a:lnTo>
                <a:lnTo>
                  <a:pt x="1881" y="2011"/>
                </a:lnTo>
                <a:lnTo>
                  <a:pt x="1885" y="2012"/>
                </a:lnTo>
                <a:lnTo>
                  <a:pt x="1887" y="2012"/>
                </a:lnTo>
                <a:lnTo>
                  <a:pt x="1888" y="2012"/>
                </a:lnTo>
                <a:lnTo>
                  <a:pt x="1891" y="2012"/>
                </a:lnTo>
                <a:lnTo>
                  <a:pt x="1895" y="2012"/>
                </a:lnTo>
                <a:lnTo>
                  <a:pt x="1899" y="2012"/>
                </a:lnTo>
                <a:lnTo>
                  <a:pt x="1903" y="2012"/>
                </a:lnTo>
                <a:lnTo>
                  <a:pt x="1907" y="2012"/>
                </a:lnTo>
                <a:lnTo>
                  <a:pt x="1910" y="2012"/>
                </a:lnTo>
                <a:lnTo>
                  <a:pt x="1911" y="2012"/>
                </a:lnTo>
                <a:lnTo>
                  <a:pt x="1912" y="2012"/>
                </a:lnTo>
                <a:lnTo>
                  <a:pt x="1918" y="2011"/>
                </a:lnTo>
                <a:lnTo>
                  <a:pt x="1928" y="2010"/>
                </a:lnTo>
                <a:lnTo>
                  <a:pt x="1936" y="2008"/>
                </a:lnTo>
                <a:lnTo>
                  <a:pt x="1937" y="2008"/>
                </a:lnTo>
                <a:lnTo>
                  <a:pt x="1937" y="2007"/>
                </a:lnTo>
                <a:lnTo>
                  <a:pt x="1938" y="2007"/>
                </a:lnTo>
                <a:lnTo>
                  <a:pt x="1939" y="2007"/>
                </a:lnTo>
                <a:lnTo>
                  <a:pt x="1939" y="2005"/>
                </a:lnTo>
                <a:lnTo>
                  <a:pt x="1940" y="2005"/>
                </a:lnTo>
                <a:lnTo>
                  <a:pt x="1941" y="2005"/>
                </a:lnTo>
                <a:lnTo>
                  <a:pt x="1941" y="2004"/>
                </a:lnTo>
                <a:lnTo>
                  <a:pt x="1943" y="2004"/>
                </a:lnTo>
                <a:lnTo>
                  <a:pt x="1943" y="2003"/>
                </a:lnTo>
                <a:lnTo>
                  <a:pt x="1947" y="2000"/>
                </a:lnTo>
                <a:lnTo>
                  <a:pt x="1948" y="1999"/>
                </a:lnTo>
                <a:lnTo>
                  <a:pt x="1948" y="1998"/>
                </a:lnTo>
                <a:lnTo>
                  <a:pt x="1949" y="1998"/>
                </a:lnTo>
                <a:lnTo>
                  <a:pt x="1949" y="1996"/>
                </a:lnTo>
                <a:lnTo>
                  <a:pt x="1950" y="1995"/>
                </a:lnTo>
                <a:lnTo>
                  <a:pt x="1952" y="1994"/>
                </a:lnTo>
                <a:lnTo>
                  <a:pt x="1952" y="1993"/>
                </a:lnTo>
                <a:lnTo>
                  <a:pt x="1953" y="1992"/>
                </a:lnTo>
                <a:lnTo>
                  <a:pt x="1954" y="1991"/>
                </a:lnTo>
                <a:lnTo>
                  <a:pt x="1954" y="1990"/>
                </a:lnTo>
                <a:lnTo>
                  <a:pt x="1954" y="1988"/>
                </a:lnTo>
                <a:lnTo>
                  <a:pt x="1955" y="1987"/>
                </a:lnTo>
                <a:lnTo>
                  <a:pt x="1955" y="1986"/>
                </a:lnTo>
                <a:lnTo>
                  <a:pt x="1955" y="1985"/>
                </a:lnTo>
                <a:lnTo>
                  <a:pt x="1955" y="1984"/>
                </a:lnTo>
                <a:lnTo>
                  <a:pt x="1956" y="1983"/>
                </a:lnTo>
                <a:lnTo>
                  <a:pt x="1956" y="1982"/>
                </a:lnTo>
                <a:lnTo>
                  <a:pt x="1956" y="1981"/>
                </a:lnTo>
                <a:lnTo>
                  <a:pt x="1955" y="1979"/>
                </a:lnTo>
                <a:lnTo>
                  <a:pt x="1955" y="1978"/>
                </a:lnTo>
                <a:lnTo>
                  <a:pt x="1955" y="1977"/>
                </a:lnTo>
                <a:lnTo>
                  <a:pt x="1955" y="1976"/>
                </a:lnTo>
                <a:lnTo>
                  <a:pt x="1955" y="1975"/>
                </a:lnTo>
                <a:lnTo>
                  <a:pt x="1954" y="1975"/>
                </a:lnTo>
                <a:lnTo>
                  <a:pt x="1954" y="1974"/>
                </a:lnTo>
                <a:lnTo>
                  <a:pt x="1954" y="1973"/>
                </a:lnTo>
                <a:lnTo>
                  <a:pt x="1950" y="1968"/>
                </a:lnTo>
                <a:lnTo>
                  <a:pt x="1949" y="1965"/>
                </a:lnTo>
                <a:lnTo>
                  <a:pt x="1948" y="1964"/>
                </a:lnTo>
                <a:lnTo>
                  <a:pt x="1946" y="1958"/>
                </a:lnTo>
                <a:lnTo>
                  <a:pt x="1944" y="1954"/>
                </a:lnTo>
                <a:lnTo>
                  <a:pt x="1943" y="1952"/>
                </a:lnTo>
                <a:lnTo>
                  <a:pt x="1943" y="1950"/>
                </a:lnTo>
                <a:lnTo>
                  <a:pt x="1941" y="1950"/>
                </a:lnTo>
                <a:lnTo>
                  <a:pt x="1941" y="1949"/>
                </a:lnTo>
                <a:lnTo>
                  <a:pt x="1941" y="1948"/>
                </a:lnTo>
                <a:lnTo>
                  <a:pt x="1940" y="1948"/>
                </a:lnTo>
                <a:lnTo>
                  <a:pt x="1940" y="1945"/>
                </a:lnTo>
                <a:lnTo>
                  <a:pt x="1939" y="1940"/>
                </a:lnTo>
                <a:lnTo>
                  <a:pt x="1945" y="1932"/>
                </a:lnTo>
                <a:lnTo>
                  <a:pt x="1945" y="1933"/>
                </a:lnTo>
                <a:lnTo>
                  <a:pt x="1945" y="1934"/>
                </a:lnTo>
                <a:lnTo>
                  <a:pt x="1946" y="1937"/>
                </a:lnTo>
                <a:lnTo>
                  <a:pt x="1947" y="1940"/>
                </a:lnTo>
                <a:lnTo>
                  <a:pt x="1949" y="1943"/>
                </a:lnTo>
                <a:lnTo>
                  <a:pt x="1949" y="1944"/>
                </a:lnTo>
                <a:lnTo>
                  <a:pt x="1950" y="1948"/>
                </a:lnTo>
                <a:lnTo>
                  <a:pt x="1952" y="1949"/>
                </a:lnTo>
                <a:lnTo>
                  <a:pt x="1952" y="1950"/>
                </a:lnTo>
                <a:lnTo>
                  <a:pt x="1953" y="1951"/>
                </a:lnTo>
                <a:lnTo>
                  <a:pt x="1953" y="1952"/>
                </a:lnTo>
                <a:lnTo>
                  <a:pt x="1953" y="1953"/>
                </a:lnTo>
                <a:lnTo>
                  <a:pt x="1954" y="1954"/>
                </a:lnTo>
                <a:lnTo>
                  <a:pt x="1954" y="1956"/>
                </a:lnTo>
                <a:lnTo>
                  <a:pt x="1954" y="1957"/>
                </a:lnTo>
                <a:lnTo>
                  <a:pt x="1955" y="1957"/>
                </a:lnTo>
                <a:lnTo>
                  <a:pt x="1955" y="1958"/>
                </a:lnTo>
                <a:lnTo>
                  <a:pt x="1956" y="1959"/>
                </a:lnTo>
                <a:lnTo>
                  <a:pt x="1956" y="1960"/>
                </a:lnTo>
                <a:lnTo>
                  <a:pt x="1957" y="1960"/>
                </a:lnTo>
                <a:lnTo>
                  <a:pt x="1957" y="1961"/>
                </a:lnTo>
                <a:lnTo>
                  <a:pt x="1958" y="1962"/>
                </a:lnTo>
                <a:lnTo>
                  <a:pt x="1960" y="1964"/>
                </a:lnTo>
                <a:lnTo>
                  <a:pt x="1961" y="1965"/>
                </a:lnTo>
                <a:lnTo>
                  <a:pt x="1961" y="1964"/>
                </a:lnTo>
                <a:lnTo>
                  <a:pt x="1962" y="1965"/>
                </a:lnTo>
                <a:lnTo>
                  <a:pt x="1963" y="1966"/>
                </a:lnTo>
                <a:lnTo>
                  <a:pt x="1964" y="1967"/>
                </a:lnTo>
                <a:lnTo>
                  <a:pt x="1965" y="1968"/>
                </a:lnTo>
                <a:lnTo>
                  <a:pt x="1966" y="1969"/>
                </a:lnTo>
                <a:lnTo>
                  <a:pt x="1967" y="1969"/>
                </a:lnTo>
                <a:lnTo>
                  <a:pt x="1969" y="1970"/>
                </a:lnTo>
                <a:lnTo>
                  <a:pt x="1971" y="1973"/>
                </a:lnTo>
                <a:lnTo>
                  <a:pt x="1973" y="1974"/>
                </a:lnTo>
                <a:lnTo>
                  <a:pt x="1974" y="1975"/>
                </a:lnTo>
                <a:lnTo>
                  <a:pt x="1975" y="1975"/>
                </a:lnTo>
                <a:lnTo>
                  <a:pt x="1975" y="1976"/>
                </a:lnTo>
                <a:lnTo>
                  <a:pt x="1977" y="1976"/>
                </a:lnTo>
                <a:lnTo>
                  <a:pt x="1978" y="1977"/>
                </a:lnTo>
                <a:lnTo>
                  <a:pt x="1979" y="1977"/>
                </a:lnTo>
                <a:lnTo>
                  <a:pt x="1980" y="1977"/>
                </a:lnTo>
                <a:lnTo>
                  <a:pt x="1982" y="1978"/>
                </a:lnTo>
                <a:lnTo>
                  <a:pt x="1983" y="1978"/>
                </a:lnTo>
                <a:lnTo>
                  <a:pt x="1984" y="1978"/>
                </a:lnTo>
                <a:lnTo>
                  <a:pt x="1986" y="1978"/>
                </a:lnTo>
                <a:lnTo>
                  <a:pt x="1987" y="1979"/>
                </a:lnTo>
                <a:lnTo>
                  <a:pt x="1988" y="1979"/>
                </a:lnTo>
                <a:lnTo>
                  <a:pt x="1989" y="1979"/>
                </a:lnTo>
                <a:lnTo>
                  <a:pt x="1990" y="1979"/>
                </a:lnTo>
                <a:lnTo>
                  <a:pt x="1991" y="1979"/>
                </a:lnTo>
                <a:lnTo>
                  <a:pt x="1992" y="1979"/>
                </a:lnTo>
                <a:lnTo>
                  <a:pt x="1995" y="1979"/>
                </a:lnTo>
                <a:lnTo>
                  <a:pt x="1996" y="1979"/>
                </a:lnTo>
                <a:lnTo>
                  <a:pt x="1997" y="1979"/>
                </a:lnTo>
                <a:lnTo>
                  <a:pt x="1998" y="1979"/>
                </a:lnTo>
                <a:lnTo>
                  <a:pt x="1998" y="1978"/>
                </a:lnTo>
                <a:lnTo>
                  <a:pt x="2000" y="1978"/>
                </a:lnTo>
                <a:lnTo>
                  <a:pt x="2001" y="1978"/>
                </a:lnTo>
                <a:lnTo>
                  <a:pt x="2004" y="1977"/>
                </a:lnTo>
                <a:lnTo>
                  <a:pt x="2005" y="1977"/>
                </a:lnTo>
                <a:lnTo>
                  <a:pt x="2006" y="1976"/>
                </a:lnTo>
                <a:lnTo>
                  <a:pt x="2007" y="1976"/>
                </a:lnTo>
                <a:lnTo>
                  <a:pt x="2008" y="1976"/>
                </a:lnTo>
                <a:lnTo>
                  <a:pt x="2009" y="1975"/>
                </a:lnTo>
                <a:lnTo>
                  <a:pt x="2011" y="1975"/>
                </a:lnTo>
                <a:lnTo>
                  <a:pt x="2011" y="1974"/>
                </a:lnTo>
                <a:lnTo>
                  <a:pt x="2012" y="1974"/>
                </a:lnTo>
                <a:lnTo>
                  <a:pt x="2014" y="1973"/>
                </a:lnTo>
                <a:lnTo>
                  <a:pt x="2015" y="1971"/>
                </a:lnTo>
                <a:lnTo>
                  <a:pt x="2016" y="1970"/>
                </a:lnTo>
                <a:lnTo>
                  <a:pt x="2017" y="1970"/>
                </a:lnTo>
                <a:lnTo>
                  <a:pt x="2019" y="1969"/>
                </a:lnTo>
                <a:lnTo>
                  <a:pt x="2026" y="1964"/>
                </a:lnTo>
                <a:lnTo>
                  <a:pt x="2028" y="1962"/>
                </a:lnTo>
                <a:lnTo>
                  <a:pt x="2029" y="1961"/>
                </a:lnTo>
                <a:lnTo>
                  <a:pt x="2030" y="1960"/>
                </a:lnTo>
                <a:lnTo>
                  <a:pt x="2031" y="1959"/>
                </a:lnTo>
                <a:lnTo>
                  <a:pt x="2037" y="1954"/>
                </a:lnTo>
                <a:lnTo>
                  <a:pt x="2038" y="1952"/>
                </a:lnTo>
                <a:lnTo>
                  <a:pt x="2039" y="1952"/>
                </a:lnTo>
                <a:lnTo>
                  <a:pt x="2040" y="1950"/>
                </a:lnTo>
                <a:lnTo>
                  <a:pt x="2041" y="1949"/>
                </a:lnTo>
                <a:lnTo>
                  <a:pt x="2042" y="1948"/>
                </a:lnTo>
                <a:lnTo>
                  <a:pt x="2042" y="1947"/>
                </a:lnTo>
                <a:lnTo>
                  <a:pt x="2043" y="1947"/>
                </a:lnTo>
                <a:lnTo>
                  <a:pt x="2043" y="1945"/>
                </a:lnTo>
                <a:lnTo>
                  <a:pt x="2045" y="1945"/>
                </a:lnTo>
                <a:lnTo>
                  <a:pt x="2045" y="1944"/>
                </a:lnTo>
                <a:lnTo>
                  <a:pt x="2046" y="1943"/>
                </a:lnTo>
                <a:lnTo>
                  <a:pt x="2048" y="1940"/>
                </a:lnTo>
                <a:lnTo>
                  <a:pt x="2049" y="1939"/>
                </a:lnTo>
                <a:lnTo>
                  <a:pt x="2053" y="1934"/>
                </a:lnTo>
                <a:lnTo>
                  <a:pt x="2053" y="1933"/>
                </a:lnTo>
                <a:lnTo>
                  <a:pt x="2058" y="1925"/>
                </a:lnTo>
                <a:lnTo>
                  <a:pt x="2063" y="1917"/>
                </a:lnTo>
                <a:lnTo>
                  <a:pt x="2066" y="1911"/>
                </a:lnTo>
                <a:lnTo>
                  <a:pt x="2067" y="1909"/>
                </a:lnTo>
                <a:lnTo>
                  <a:pt x="2068" y="1908"/>
                </a:lnTo>
                <a:lnTo>
                  <a:pt x="2068" y="1907"/>
                </a:lnTo>
                <a:lnTo>
                  <a:pt x="2070" y="1907"/>
                </a:lnTo>
                <a:lnTo>
                  <a:pt x="2070" y="1906"/>
                </a:lnTo>
                <a:lnTo>
                  <a:pt x="2070" y="1905"/>
                </a:lnTo>
                <a:lnTo>
                  <a:pt x="2071" y="1903"/>
                </a:lnTo>
                <a:lnTo>
                  <a:pt x="2071" y="1902"/>
                </a:lnTo>
                <a:lnTo>
                  <a:pt x="2076" y="1892"/>
                </a:lnTo>
                <a:lnTo>
                  <a:pt x="2080" y="1886"/>
                </a:lnTo>
                <a:lnTo>
                  <a:pt x="2082" y="1882"/>
                </a:lnTo>
                <a:lnTo>
                  <a:pt x="2082" y="1872"/>
                </a:lnTo>
                <a:lnTo>
                  <a:pt x="2083" y="1872"/>
                </a:lnTo>
                <a:lnTo>
                  <a:pt x="2084" y="1873"/>
                </a:lnTo>
                <a:lnTo>
                  <a:pt x="2085" y="1873"/>
                </a:lnTo>
                <a:lnTo>
                  <a:pt x="2088" y="1869"/>
                </a:lnTo>
                <a:lnTo>
                  <a:pt x="2089" y="1867"/>
                </a:lnTo>
                <a:lnTo>
                  <a:pt x="2091" y="1860"/>
                </a:lnTo>
                <a:lnTo>
                  <a:pt x="2094" y="1855"/>
                </a:lnTo>
                <a:lnTo>
                  <a:pt x="2096" y="1851"/>
                </a:lnTo>
                <a:lnTo>
                  <a:pt x="2098" y="1848"/>
                </a:lnTo>
                <a:lnTo>
                  <a:pt x="2101" y="1841"/>
                </a:lnTo>
                <a:lnTo>
                  <a:pt x="2106" y="1833"/>
                </a:lnTo>
                <a:lnTo>
                  <a:pt x="2108" y="1830"/>
                </a:lnTo>
                <a:lnTo>
                  <a:pt x="2114" y="1818"/>
                </a:lnTo>
                <a:lnTo>
                  <a:pt x="2118" y="1808"/>
                </a:lnTo>
                <a:lnTo>
                  <a:pt x="2121" y="1805"/>
                </a:lnTo>
                <a:lnTo>
                  <a:pt x="2121" y="1804"/>
                </a:lnTo>
                <a:lnTo>
                  <a:pt x="2121" y="1801"/>
                </a:lnTo>
                <a:lnTo>
                  <a:pt x="2121" y="1800"/>
                </a:lnTo>
                <a:lnTo>
                  <a:pt x="2121" y="1799"/>
                </a:lnTo>
                <a:lnTo>
                  <a:pt x="2123" y="1799"/>
                </a:lnTo>
                <a:lnTo>
                  <a:pt x="2125" y="1796"/>
                </a:lnTo>
                <a:lnTo>
                  <a:pt x="2127" y="1792"/>
                </a:lnTo>
                <a:lnTo>
                  <a:pt x="2127" y="1790"/>
                </a:lnTo>
                <a:lnTo>
                  <a:pt x="2129" y="1789"/>
                </a:lnTo>
                <a:lnTo>
                  <a:pt x="2130" y="1785"/>
                </a:lnTo>
                <a:lnTo>
                  <a:pt x="2131" y="1783"/>
                </a:lnTo>
                <a:lnTo>
                  <a:pt x="2131" y="1781"/>
                </a:lnTo>
                <a:lnTo>
                  <a:pt x="2131" y="1780"/>
                </a:lnTo>
                <a:lnTo>
                  <a:pt x="2132" y="1777"/>
                </a:lnTo>
                <a:lnTo>
                  <a:pt x="2132" y="1774"/>
                </a:lnTo>
                <a:lnTo>
                  <a:pt x="2133" y="1770"/>
                </a:lnTo>
                <a:lnTo>
                  <a:pt x="2133" y="1766"/>
                </a:lnTo>
                <a:lnTo>
                  <a:pt x="2134" y="1764"/>
                </a:lnTo>
                <a:lnTo>
                  <a:pt x="2134" y="1762"/>
                </a:lnTo>
                <a:lnTo>
                  <a:pt x="2134" y="1760"/>
                </a:lnTo>
                <a:lnTo>
                  <a:pt x="2136" y="1758"/>
                </a:lnTo>
                <a:lnTo>
                  <a:pt x="2138" y="1758"/>
                </a:lnTo>
                <a:lnTo>
                  <a:pt x="2139" y="1757"/>
                </a:lnTo>
                <a:lnTo>
                  <a:pt x="2141" y="1756"/>
                </a:lnTo>
                <a:lnTo>
                  <a:pt x="2142" y="1755"/>
                </a:lnTo>
                <a:lnTo>
                  <a:pt x="2147" y="1754"/>
                </a:lnTo>
                <a:lnTo>
                  <a:pt x="2149" y="1751"/>
                </a:lnTo>
                <a:lnTo>
                  <a:pt x="2152" y="1750"/>
                </a:lnTo>
                <a:lnTo>
                  <a:pt x="2153" y="1749"/>
                </a:lnTo>
                <a:lnTo>
                  <a:pt x="2155" y="1749"/>
                </a:lnTo>
                <a:lnTo>
                  <a:pt x="2156" y="1748"/>
                </a:lnTo>
                <a:lnTo>
                  <a:pt x="2157" y="1748"/>
                </a:lnTo>
                <a:lnTo>
                  <a:pt x="2158" y="1747"/>
                </a:lnTo>
                <a:lnTo>
                  <a:pt x="2159" y="1747"/>
                </a:lnTo>
                <a:lnTo>
                  <a:pt x="2159" y="1746"/>
                </a:lnTo>
                <a:lnTo>
                  <a:pt x="2160" y="1746"/>
                </a:lnTo>
                <a:lnTo>
                  <a:pt x="2161" y="1746"/>
                </a:lnTo>
                <a:lnTo>
                  <a:pt x="2161" y="1745"/>
                </a:lnTo>
                <a:lnTo>
                  <a:pt x="2163" y="1745"/>
                </a:lnTo>
                <a:lnTo>
                  <a:pt x="2163" y="1743"/>
                </a:lnTo>
                <a:lnTo>
                  <a:pt x="2164" y="1743"/>
                </a:lnTo>
                <a:lnTo>
                  <a:pt x="2165" y="1742"/>
                </a:lnTo>
                <a:lnTo>
                  <a:pt x="2166" y="1742"/>
                </a:lnTo>
                <a:lnTo>
                  <a:pt x="2166" y="1741"/>
                </a:lnTo>
                <a:lnTo>
                  <a:pt x="2169" y="1739"/>
                </a:lnTo>
                <a:lnTo>
                  <a:pt x="2172" y="1738"/>
                </a:lnTo>
                <a:lnTo>
                  <a:pt x="2174" y="1737"/>
                </a:lnTo>
                <a:lnTo>
                  <a:pt x="2176" y="1734"/>
                </a:lnTo>
                <a:lnTo>
                  <a:pt x="2177" y="1734"/>
                </a:lnTo>
                <a:lnTo>
                  <a:pt x="2178" y="1733"/>
                </a:lnTo>
                <a:lnTo>
                  <a:pt x="2180" y="1732"/>
                </a:lnTo>
                <a:lnTo>
                  <a:pt x="2181" y="1731"/>
                </a:lnTo>
                <a:lnTo>
                  <a:pt x="2183" y="1730"/>
                </a:lnTo>
                <a:lnTo>
                  <a:pt x="2184" y="1729"/>
                </a:lnTo>
                <a:lnTo>
                  <a:pt x="2187" y="1726"/>
                </a:lnTo>
                <a:lnTo>
                  <a:pt x="2189" y="1726"/>
                </a:lnTo>
                <a:lnTo>
                  <a:pt x="2189" y="1725"/>
                </a:lnTo>
                <a:lnTo>
                  <a:pt x="2190" y="1725"/>
                </a:lnTo>
                <a:lnTo>
                  <a:pt x="2191" y="1724"/>
                </a:lnTo>
                <a:lnTo>
                  <a:pt x="2192" y="1723"/>
                </a:lnTo>
                <a:lnTo>
                  <a:pt x="2193" y="1723"/>
                </a:lnTo>
                <a:lnTo>
                  <a:pt x="2194" y="1722"/>
                </a:lnTo>
                <a:lnTo>
                  <a:pt x="2195" y="1722"/>
                </a:lnTo>
                <a:lnTo>
                  <a:pt x="2197" y="1721"/>
                </a:lnTo>
                <a:lnTo>
                  <a:pt x="2198" y="1720"/>
                </a:lnTo>
                <a:lnTo>
                  <a:pt x="2199" y="1720"/>
                </a:lnTo>
                <a:lnTo>
                  <a:pt x="2200" y="1718"/>
                </a:lnTo>
                <a:lnTo>
                  <a:pt x="2201" y="1718"/>
                </a:lnTo>
                <a:lnTo>
                  <a:pt x="2201" y="1717"/>
                </a:lnTo>
                <a:lnTo>
                  <a:pt x="2202" y="1717"/>
                </a:lnTo>
                <a:lnTo>
                  <a:pt x="2203" y="1716"/>
                </a:lnTo>
                <a:lnTo>
                  <a:pt x="2205" y="1716"/>
                </a:lnTo>
                <a:lnTo>
                  <a:pt x="2205" y="1715"/>
                </a:lnTo>
                <a:lnTo>
                  <a:pt x="2206" y="1715"/>
                </a:lnTo>
                <a:lnTo>
                  <a:pt x="2207" y="1715"/>
                </a:lnTo>
                <a:lnTo>
                  <a:pt x="2208" y="1714"/>
                </a:lnTo>
                <a:lnTo>
                  <a:pt x="2209" y="1714"/>
                </a:lnTo>
                <a:lnTo>
                  <a:pt x="2209" y="1713"/>
                </a:lnTo>
                <a:lnTo>
                  <a:pt x="2210" y="1713"/>
                </a:lnTo>
                <a:lnTo>
                  <a:pt x="2211" y="1713"/>
                </a:lnTo>
                <a:lnTo>
                  <a:pt x="2212" y="1712"/>
                </a:lnTo>
                <a:lnTo>
                  <a:pt x="2214" y="1712"/>
                </a:lnTo>
                <a:lnTo>
                  <a:pt x="2215" y="1711"/>
                </a:lnTo>
                <a:lnTo>
                  <a:pt x="2216" y="1711"/>
                </a:lnTo>
                <a:lnTo>
                  <a:pt x="2217" y="1711"/>
                </a:lnTo>
                <a:lnTo>
                  <a:pt x="2218" y="1709"/>
                </a:lnTo>
                <a:lnTo>
                  <a:pt x="2219" y="1709"/>
                </a:lnTo>
                <a:lnTo>
                  <a:pt x="2219" y="1708"/>
                </a:lnTo>
                <a:lnTo>
                  <a:pt x="2220" y="1708"/>
                </a:lnTo>
                <a:lnTo>
                  <a:pt x="2222" y="1708"/>
                </a:lnTo>
                <a:lnTo>
                  <a:pt x="2223" y="1707"/>
                </a:lnTo>
                <a:lnTo>
                  <a:pt x="2224" y="1707"/>
                </a:lnTo>
                <a:lnTo>
                  <a:pt x="2225" y="1706"/>
                </a:lnTo>
                <a:lnTo>
                  <a:pt x="2226" y="1706"/>
                </a:lnTo>
                <a:lnTo>
                  <a:pt x="2227" y="1706"/>
                </a:lnTo>
                <a:lnTo>
                  <a:pt x="2228" y="1705"/>
                </a:lnTo>
                <a:lnTo>
                  <a:pt x="2229" y="1705"/>
                </a:lnTo>
                <a:lnTo>
                  <a:pt x="2231" y="1705"/>
                </a:lnTo>
                <a:lnTo>
                  <a:pt x="2231" y="1704"/>
                </a:lnTo>
                <a:lnTo>
                  <a:pt x="2232" y="1704"/>
                </a:lnTo>
                <a:lnTo>
                  <a:pt x="2233" y="1704"/>
                </a:lnTo>
                <a:lnTo>
                  <a:pt x="2234" y="1703"/>
                </a:lnTo>
                <a:lnTo>
                  <a:pt x="2235" y="1703"/>
                </a:lnTo>
                <a:lnTo>
                  <a:pt x="2236" y="1703"/>
                </a:lnTo>
                <a:lnTo>
                  <a:pt x="2237" y="1701"/>
                </a:lnTo>
                <a:lnTo>
                  <a:pt x="2239" y="1701"/>
                </a:lnTo>
                <a:lnTo>
                  <a:pt x="2240" y="1701"/>
                </a:lnTo>
                <a:lnTo>
                  <a:pt x="2241" y="1700"/>
                </a:lnTo>
                <a:lnTo>
                  <a:pt x="2242" y="1700"/>
                </a:lnTo>
                <a:lnTo>
                  <a:pt x="2243" y="1700"/>
                </a:lnTo>
                <a:lnTo>
                  <a:pt x="2244" y="1700"/>
                </a:lnTo>
                <a:lnTo>
                  <a:pt x="2244" y="1699"/>
                </a:lnTo>
                <a:lnTo>
                  <a:pt x="2245" y="1699"/>
                </a:lnTo>
                <a:lnTo>
                  <a:pt x="2246" y="1699"/>
                </a:lnTo>
                <a:lnTo>
                  <a:pt x="2248" y="1699"/>
                </a:lnTo>
                <a:lnTo>
                  <a:pt x="2249" y="1699"/>
                </a:lnTo>
                <a:lnTo>
                  <a:pt x="2249" y="1698"/>
                </a:lnTo>
                <a:lnTo>
                  <a:pt x="2250" y="1698"/>
                </a:lnTo>
                <a:lnTo>
                  <a:pt x="2251" y="1698"/>
                </a:lnTo>
                <a:lnTo>
                  <a:pt x="2252" y="1698"/>
                </a:lnTo>
                <a:lnTo>
                  <a:pt x="2253" y="1698"/>
                </a:lnTo>
                <a:lnTo>
                  <a:pt x="2253" y="1697"/>
                </a:lnTo>
                <a:lnTo>
                  <a:pt x="2254" y="1697"/>
                </a:lnTo>
                <a:lnTo>
                  <a:pt x="2256" y="1697"/>
                </a:lnTo>
                <a:lnTo>
                  <a:pt x="2257" y="1697"/>
                </a:lnTo>
                <a:lnTo>
                  <a:pt x="2258" y="1697"/>
                </a:lnTo>
                <a:lnTo>
                  <a:pt x="2259" y="1696"/>
                </a:lnTo>
                <a:lnTo>
                  <a:pt x="2260" y="1696"/>
                </a:lnTo>
                <a:lnTo>
                  <a:pt x="2261" y="1696"/>
                </a:lnTo>
                <a:lnTo>
                  <a:pt x="2262" y="1696"/>
                </a:lnTo>
                <a:lnTo>
                  <a:pt x="2263" y="1696"/>
                </a:lnTo>
                <a:lnTo>
                  <a:pt x="2265" y="1695"/>
                </a:lnTo>
                <a:lnTo>
                  <a:pt x="2266" y="1695"/>
                </a:lnTo>
                <a:lnTo>
                  <a:pt x="2267" y="1695"/>
                </a:lnTo>
                <a:lnTo>
                  <a:pt x="2268" y="1695"/>
                </a:lnTo>
                <a:lnTo>
                  <a:pt x="2269" y="1695"/>
                </a:lnTo>
                <a:lnTo>
                  <a:pt x="2270" y="1694"/>
                </a:lnTo>
                <a:lnTo>
                  <a:pt x="2271" y="1694"/>
                </a:lnTo>
                <a:lnTo>
                  <a:pt x="2273" y="1694"/>
                </a:lnTo>
                <a:lnTo>
                  <a:pt x="2274" y="1694"/>
                </a:lnTo>
                <a:lnTo>
                  <a:pt x="2275" y="1694"/>
                </a:lnTo>
                <a:lnTo>
                  <a:pt x="2277" y="1694"/>
                </a:lnTo>
                <a:lnTo>
                  <a:pt x="2279" y="1694"/>
                </a:lnTo>
                <a:lnTo>
                  <a:pt x="2280" y="1692"/>
                </a:lnTo>
                <a:lnTo>
                  <a:pt x="2280" y="1681"/>
                </a:lnTo>
                <a:lnTo>
                  <a:pt x="2288" y="1681"/>
                </a:lnTo>
                <a:lnTo>
                  <a:pt x="2291" y="1681"/>
                </a:lnTo>
                <a:lnTo>
                  <a:pt x="2293" y="1681"/>
                </a:lnTo>
                <a:lnTo>
                  <a:pt x="2292" y="1681"/>
                </a:lnTo>
                <a:lnTo>
                  <a:pt x="2294" y="1681"/>
                </a:lnTo>
                <a:lnTo>
                  <a:pt x="2295" y="1680"/>
                </a:lnTo>
                <a:lnTo>
                  <a:pt x="2295" y="1679"/>
                </a:lnTo>
                <a:lnTo>
                  <a:pt x="2295" y="1678"/>
                </a:lnTo>
                <a:lnTo>
                  <a:pt x="2295" y="1675"/>
                </a:lnTo>
                <a:lnTo>
                  <a:pt x="2295" y="1674"/>
                </a:lnTo>
                <a:lnTo>
                  <a:pt x="2295" y="1672"/>
                </a:lnTo>
                <a:lnTo>
                  <a:pt x="2295" y="1669"/>
                </a:lnTo>
                <a:lnTo>
                  <a:pt x="2295" y="1665"/>
                </a:lnTo>
                <a:lnTo>
                  <a:pt x="2294" y="1663"/>
                </a:lnTo>
                <a:lnTo>
                  <a:pt x="2299" y="1664"/>
                </a:lnTo>
                <a:lnTo>
                  <a:pt x="2301" y="1665"/>
                </a:lnTo>
                <a:lnTo>
                  <a:pt x="2301" y="1658"/>
                </a:lnTo>
                <a:lnTo>
                  <a:pt x="2305" y="1661"/>
                </a:lnTo>
                <a:lnTo>
                  <a:pt x="2307" y="1661"/>
                </a:lnTo>
                <a:lnTo>
                  <a:pt x="2307" y="1662"/>
                </a:lnTo>
                <a:lnTo>
                  <a:pt x="2308" y="1662"/>
                </a:lnTo>
                <a:lnTo>
                  <a:pt x="2309" y="1662"/>
                </a:lnTo>
                <a:lnTo>
                  <a:pt x="2309" y="1663"/>
                </a:lnTo>
                <a:lnTo>
                  <a:pt x="2310" y="1663"/>
                </a:lnTo>
                <a:lnTo>
                  <a:pt x="2311" y="1663"/>
                </a:lnTo>
                <a:lnTo>
                  <a:pt x="2312" y="1664"/>
                </a:lnTo>
                <a:lnTo>
                  <a:pt x="2313" y="1664"/>
                </a:lnTo>
                <a:lnTo>
                  <a:pt x="2315" y="1665"/>
                </a:lnTo>
                <a:lnTo>
                  <a:pt x="2316" y="1665"/>
                </a:lnTo>
                <a:lnTo>
                  <a:pt x="2318" y="1666"/>
                </a:lnTo>
                <a:lnTo>
                  <a:pt x="2319" y="1667"/>
                </a:lnTo>
                <a:lnTo>
                  <a:pt x="2320" y="1667"/>
                </a:lnTo>
                <a:lnTo>
                  <a:pt x="2321" y="1667"/>
                </a:lnTo>
                <a:lnTo>
                  <a:pt x="2322" y="1669"/>
                </a:lnTo>
                <a:lnTo>
                  <a:pt x="2324" y="1669"/>
                </a:lnTo>
                <a:lnTo>
                  <a:pt x="2325" y="1669"/>
                </a:lnTo>
                <a:lnTo>
                  <a:pt x="2326" y="1670"/>
                </a:lnTo>
                <a:lnTo>
                  <a:pt x="2327" y="1670"/>
                </a:lnTo>
                <a:lnTo>
                  <a:pt x="2328" y="1671"/>
                </a:lnTo>
                <a:lnTo>
                  <a:pt x="2329" y="1671"/>
                </a:lnTo>
                <a:lnTo>
                  <a:pt x="2330" y="1671"/>
                </a:lnTo>
                <a:lnTo>
                  <a:pt x="2332" y="1671"/>
                </a:lnTo>
                <a:lnTo>
                  <a:pt x="2333" y="1671"/>
                </a:lnTo>
                <a:lnTo>
                  <a:pt x="2334" y="1671"/>
                </a:lnTo>
                <a:lnTo>
                  <a:pt x="2335" y="1671"/>
                </a:lnTo>
                <a:lnTo>
                  <a:pt x="2336" y="1671"/>
                </a:lnTo>
                <a:lnTo>
                  <a:pt x="2337" y="1671"/>
                </a:lnTo>
                <a:lnTo>
                  <a:pt x="2338" y="1671"/>
                </a:lnTo>
                <a:lnTo>
                  <a:pt x="2338" y="1670"/>
                </a:lnTo>
                <a:lnTo>
                  <a:pt x="2339" y="1670"/>
                </a:lnTo>
                <a:lnTo>
                  <a:pt x="2341" y="1670"/>
                </a:lnTo>
                <a:lnTo>
                  <a:pt x="2342" y="1670"/>
                </a:lnTo>
                <a:lnTo>
                  <a:pt x="2342" y="1671"/>
                </a:lnTo>
                <a:lnTo>
                  <a:pt x="2343" y="1673"/>
                </a:lnTo>
                <a:lnTo>
                  <a:pt x="2343" y="1674"/>
                </a:lnTo>
                <a:lnTo>
                  <a:pt x="2344" y="1678"/>
                </a:lnTo>
                <a:lnTo>
                  <a:pt x="2345" y="1678"/>
                </a:lnTo>
                <a:lnTo>
                  <a:pt x="2345" y="1680"/>
                </a:lnTo>
                <a:lnTo>
                  <a:pt x="2346" y="1680"/>
                </a:lnTo>
                <a:lnTo>
                  <a:pt x="2347" y="1680"/>
                </a:lnTo>
                <a:lnTo>
                  <a:pt x="2349" y="1679"/>
                </a:lnTo>
                <a:lnTo>
                  <a:pt x="2350" y="1679"/>
                </a:lnTo>
                <a:lnTo>
                  <a:pt x="2351" y="1679"/>
                </a:lnTo>
                <a:lnTo>
                  <a:pt x="2351" y="1678"/>
                </a:lnTo>
                <a:lnTo>
                  <a:pt x="2352" y="1678"/>
                </a:lnTo>
                <a:lnTo>
                  <a:pt x="2353" y="1679"/>
                </a:lnTo>
                <a:lnTo>
                  <a:pt x="2353" y="1680"/>
                </a:lnTo>
                <a:lnTo>
                  <a:pt x="2353" y="1681"/>
                </a:lnTo>
                <a:lnTo>
                  <a:pt x="2353" y="1682"/>
                </a:lnTo>
                <a:lnTo>
                  <a:pt x="2354" y="1683"/>
                </a:lnTo>
                <a:lnTo>
                  <a:pt x="2354" y="1684"/>
                </a:lnTo>
                <a:lnTo>
                  <a:pt x="2354" y="1686"/>
                </a:lnTo>
                <a:lnTo>
                  <a:pt x="2353" y="1687"/>
                </a:lnTo>
                <a:lnTo>
                  <a:pt x="2352" y="1687"/>
                </a:lnTo>
                <a:lnTo>
                  <a:pt x="2353" y="1687"/>
                </a:lnTo>
                <a:lnTo>
                  <a:pt x="2354" y="1687"/>
                </a:lnTo>
                <a:lnTo>
                  <a:pt x="2355" y="1687"/>
                </a:lnTo>
                <a:lnTo>
                  <a:pt x="2356" y="1687"/>
                </a:lnTo>
                <a:lnTo>
                  <a:pt x="2358" y="1687"/>
                </a:lnTo>
                <a:lnTo>
                  <a:pt x="2359" y="1686"/>
                </a:lnTo>
                <a:lnTo>
                  <a:pt x="2360" y="1686"/>
                </a:lnTo>
                <a:lnTo>
                  <a:pt x="2360" y="1683"/>
                </a:lnTo>
                <a:lnTo>
                  <a:pt x="2360" y="1681"/>
                </a:lnTo>
                <a:lnTo>
                  <a:pt x="2360" y="1680"/>
                </a:lnTo>
                <a:lnTo>
                  <a:pt x="2360" y="1679"/>
                </a:lnTo>
                <a:lnTo>
                  <a:pt x="2361" y="1679"/>
                </a:lnTo>
                <a:lnTo>
                  <a:pt x="2361" y="1678"/>
                </a:lnTo>
                <a:lnTo>
                  <a:pt x="2362" y="1678"/>
                </a:lnTo>
                <a:lnTo>
                  <a:pt x="2363" y="1678"/>
                </a:lnTo>
                <a:lnTo>
                  <a:pt x="2363" y="1676"/>
                </a:lnTo>
                <a:lnTo>
                  <a:pt x="2364" y="1676"/>
                </a:lnTo>
                <a:lnTo>
                  <a:pt x="2366" y="1676"/>
                </a:lnTo>
                <a:lnTo>
                  <a:pt x="2366" y="1675"/>
                </a:lnTo>
                <a:lnTo>
                  <a:pt x="2367" y="1675"/>
                </a:lnTo>
                <a:lnTo>
                  <a:pt x="2368" y="1675"/>
                </a:lnTo>
                <a:lnTo>
                  <a:pt x="2368" y="1674"/>
                </a:lnTo>
                <a:lnTo>
                  <a:pt x="2369" y="1674"/>
                </a:lnTo>
                <a:lnTo>
                  <a:pt x="2370" y="1673"/>
                </a:lnTo>
                <a:lnTo>
                  <a:pt x="2371" y="1672"/>
                </a:lnTo>
                <a:lnTo>
                  <a:pt x="2372" y="1672"/>
                </a:lnTo>
                <a:lnTo>
                  <a:pt x="2372" y="1671"/>
                </a:lnTo>
                <a:lnTo>
                  <a:pt x="2373" y="1671"/>
                </a:lnTo>
                <a:lnTo>
                  <a:pt x="2373" y="1670"/>
                </a:lnTo>
                <a:lnTo>
                  <a:pt x="2375" y="1670"/>
                </a:lnTo>
                <a:lnTo>
                  <a:pt x="2376" y="1670"/>
                </a:lnTo>
                <a:lnTo>
                  <a:pt x="2377" y="1670"/>
                </a:lnTo>
                <a:lnTo>
                  <a:pt x="2378" y="1670"/>
                </a:lnTo>
                <a:lnTo>
                  <a:pt x="2379" y="1670"/>
                </a:lnTo>
                <a:lnTo>
                  <a:pt x="2379" y="1669"/>
                </a:lnTo>
                <a:lnTo>
                  <a:pt x="2380" y="1670"/>
                </a:lnTo>
                <a:lnTo>
                  <a:pt x="2381" y="1670"/>
                </a:lnTo>
                <a:lnTo>
                  <a:pt x="2383" y="1670"/>
                </a:lnTo>
                <a:lnTo>
                  <a:pt x="2384" y="1670"/>
                </a:lnTo>
                <a:lnTo>
                  <a:pt x="2384" y="1671"/>
                </a:lnTo>
                <a:lnTo>
                  <a:pt x="2385" y="1671"/>
                </a:lnTo>
                <a:lnTo>
                  <a:pt x="2386" y="1671"/>
                </a:lnTo>
                <a:lnTo>
                  <a:pt x="2387" y="1671"/>
                </a:lnTo>
                <a:lnTo>
                  <a:pt x="2387" y="1670"/>
                </a:lnTo>
                <a:lnTo>
                  <a:pt x="2388" y="1670"/>
                </a:lnTo>
                <a:lnTo>
                  <a:pt x="2389" y="1670"/>
                </a:lnTo>
                <a:lnTo>
                  <a:pt x="2390" y="1669"/>
                </a:lnTo>
                <a:lnTo>
                  <a:pt x="2392" y="1669"/>
                </a:lnTo>
                <a:lnTo>
                  <a:pt x="2393" y="1669"/>
                </a:lnTo>
                <a:lnTo>
                  <a:pt x="2393" y="1667"/>
                </a:lnTo>
                <a:lnTo>
                  <a:pt x="2394" y="1667"/>
                </a:lnTo>
                <a:lnTo>
                  <a:pt x="2394" y="1666"/>
                </a:lnTo>
                <a:lnTo>
                  <a:pt x="2395" y="1666"/>
                </a:lnTo>
                <a:lnTo>
                  <a:pt x="2395" y="1664"/>
                </a:lnTo>
                <a:lnTo>
                  <a:pt x="2394" y="1664"/>
                </a:lnTo>
                <a:lnTo>
                  <a:pt x="2392" y="1665"/>
                </a:lnTo>
                <a:lnTo>
                  <a:pt x="2389" y="1665"/>
                </a:lnTo>
                <a:lnTo>
                  <a:pt x="2388" y="1665"/>
                </a:lnTo>
                <a:lnTo>
                  <a:pt x="2388" y="1664"/>
                </a:lnTo>
                <a:lnTo>
                  <a:pt x="2389" y="1663"/>
                </a:lnTo>
                <a:lnTo>
                  <a:pt x="2389" y="1650"/>
                </a:lnTo>
                <a:lnTo>
                  <a:pt x="2390" y="1650"/>
                </a:lnTo>
                <a:lnTo>
                  <a:pt x="2394" y="1650"/>
                </a:lnTo>
                <a:lnTo>
                  <a:pt x="2395" y="1650"/>
                </a:lnTo>
                <a:lnTo>
                  <a:pt x="2395" y="1649"/>
                </a:lnTo>
                <a:lnTo>
                  <a:pt x="2395" y="1648"/>
                </a:lnTo>
                <a:lnTo>
                  <a:pt x="2395" y="1647"/>
                </a:lnTo>
                <a:lnTo>
                  <a:pt x="2395" y="1646"/>
                </a:lnTo>
                <a:lnTo>
                  <a:pt x="2395" y="1645"/>
                </a:lnTo>
                <a:lnTo>
                  <a:pt x="2397" y="1641"/>
                </a:lnTo>
                <a:lnTo>
                  <a:pt x="2397" y="1644"/>
                </a:lnTo>
                <a:lnTo>
                  <a:pt x="2397" y="1646"/>
                </a:lnTo>
                <a:lnTo>
                  <a:pt x="2398" y="1648"/>
                </a:lnTo>
                <a:lnTo>
                  <a:pt x="2398" y="1649"/>
                </a:lnTo>
                <a:lnTo>
                  <a:pt x="2398" y="1650"/>
                </a:lnTo>
                <a:lnTo>
                  <a:pt x="2398" y="1653"/>
                </a:lnTo>
                <a:lnTo>
                  <a:pt x="2398" y="1654"/>
                </a:lnTo>
                <a:lnTo>
                  <a:pt x="2398" y="1656"/>
                </a:lnTo>
                <a:lnTo>
                  <a:pt x="2398" y="1657"/>
                </a:lnTo>
                <a:lnTo>
                  <a:pt x="2398" y="1658"/>
                </a:lnTo>
                <a:lnTo>
                  <a:pt x="2398" y="1661"/>
                </a:lnTo>
                <a:lnTo>
                  <a:pt x="2398" y="1662"/>
                </a:lnTo>
                <a:lnTo>
                  <a:pt x="2400" y="1664"/>
                </a:lnTo>
                <a:lnTo>
                  <a:pt x="2400" y="1665"/>
                </a:lnTo>
                <a:lnTo>
                  <a:pt x="2401" y="1665"/>
                </a:lnTo>
                <a:lnTo>
                  <a:pt x="2402" y="1664"/>
                </a:lnTo>
                <a:lnTo>
                  <a:pt x="2403" y="1666"/>
                </a:lnTo>
                <a:lnTo>
                  <a:pt x="2405" y="1664"/>
                </a:lnTo>
                <a:lnTo>
                  <a:pt x="2411" y="1659"/>
                </a:lnTo>
                <a:lnTo>
                  <a:pt x="2413" y="1656"/>
                </a:lnTo>
                <a:lnTo>
                  <a:pt x="2418" y="1653"/>
                </a:lnTo>
                <a:lnTo>
                  <a:pt x="2418" y="1650"/>
                </a:lnTo>
                <a:lnTo>
                  <a:pt x="2419" y="1650"/>
                </a:lnTo>
                <a:lnTo>
                  <a:pt x="2421" y="1650"/>
                </a:lnTo>
                <a:lnTo>
                  <a:pt x="2422" y="1649"/>
                </a:lnTo>
                <a:lnTo>
                  <a:pt x="2422" y="1645"/>
                </a:lnTo>
                <a:lnTo>
                  <a:pt x="2425" y="1645"/>
                </a:lnTo>
                <a:lnTo>
                  <a:pt x="2428" y="1640"/>
                </a:lnTo>
                <a:lnTo>
                  <a:pt x="2429" y="1640"/>
                </a:lnTo>
                <a:lnTo>
                  <a:pt x="2429" y="1639"/>
                </a:lnTo>
                <a:lnTo>
                  <a:pt x="2432" y="1635"/>
                </a:lnTo>
                <a:lnTo>
                  <a:pt x="2432" y="1630"/>
                </a:lnTo>
                <a:lnTo>
                  <a:pt x="2436" y="1628"/>
                </a:lnTo>
                <a:lnTo>
                  <a:pt x="2436" y="1627"/>
                </a:lnTo>
                <a:lnTo>
                  <a:pt x="2435" y="1623"/>
                </a:lnTo>
                <a:lnTo>
                  <a:pt x="2438" y="1620"/>
                </a:lnTo>
                <a:lnTo>
                  <a:pt x="2442" y="1619"/>
                </a:lnTo>
                <a:lnTo>
                  <a:pt x="2442" y="1617"/>
                </a:lnTo>
                <a:lnTo>
                  <a:pt x="2444" y="1610"/>
                </a:lnTo>
                <a:lnTo>
                  <a:pt x="2445" y="1604"/>
                </a:lnTo>
                <a:lnTo>
                  <a:pt x="2446" y="1600"/>
                </a:lnTo>
                <a:lnTo>
                  <a:pt x="2446" y="1596"/>
                </a:lnTo>
                <a:lnTo>
                  <a:pt x="2449" y="1588"/>
                </a:lnTo>
                <a:lnTo>
                  <a:pt x="2449" y="1586"/>
                </a:lnTo>
                <a:lnTo>
                  <a:pt x="2451" y="1585"/>
                </a:lnTo>
                <a:lnTo>
                  <a:pt x="2451" y="1583"/>
                </a:lnTo>
                <a:lnTo>
                  <a:pt x="2451" y="1580"/>
                </a:lnTo>
                <a:lnTo>
                  <a:pt x="2452" y="1578"/>
                </a:lnTo>
                <a:lnTo>
                  <a:pt x="2452" y="1576"/>
                </a:lnTo>
                <a:lnTo>
                  <a:pt x="2453" y="1572"/>
                </a:lnTo>
                <a:lnTo>
                  <a:pt x="2453" y="1571"/>
                </a:lnTo>
                <a:lnTo>
                  <a:pt x="2454" y="1565"/>
                </a:lnTo>
                <a:lnTo>
                  <a:pt x="2455" y="1559"/>
                </a:lnTo>
                <a:lnTo>
                  <a:pt x="2456" y="1559"/>
                </a:lnTo>
                <a:lnTo>
                  <a:pt x="2457" y="1555"/>
                </a:lnTo>
                <a:lnTo>
                  <a:pt x="2459" y="1551"/>
                </a:lnTo>
                <a:lnTo>
                  <a:pt x="2460" y="1547"/>
                </a:lnTo>
                <a:lnTo>
                  <a:pt x="2461" y="1543"/>
                </a:lnTo>
                <a:lnTo>
                  <a:pt x="2461" y="1540"/>
                </a:lnTo>
                <a:lnTo>
                  <a:pt x="2462" y="1537"/>
                </a:lnTo>
                <a:lnTo>
                  <a:pt x="2462" y="1536"/>
                </a:lnTo>
                <a:lnTo>
                  <a:pt x="2463" y="1535"/>
                </a:lnTo>
                <a:lnTo>
                  <a:pt x="2463" y="1534"/>
                </a:lnTo>
                <a:lnTo>
                  <a:pt x="2464" y="1528"/>
                </a:lnTo>
                <a:lnTo>
                  <a:pt x="2465" y="1526"/>
                </a:lnTo>
                <a:lnTo>
                  <a:pt x="2465" y="1523"/>
                </a:lnTo>
                <a:lnTo>
                  <a:pt x="2466" y="1521"/>
                </a:lnTo>
                <a:lnTo>
                  <a:pt x="2466" y="1519"/>
                </a:lnTo>
                <a:lnTo>
                  <a:pt x="2468" y="1517"/>
                </a:lnTo>
                <a:lnTo>
                  <a:pt x="2468" y="1513"/>
                </a:lnTo>
                <a:lnTo>
                  <a:pt x="2469" y="1512"/>
                </a:lnTo>
                <a:lnTo>
                  <a:pt x="2469" y="1511"/>
                </a:lnTo>
                <a:lnTo>
                  <a:pt x="2469" y="1510"/>
                </a:lnTo>
                <a:lnTo>
                  <a:pt x="2469" y="1509"/>
                </a:lnTo>
                <a:lnTo>
                  <a:pt x="2469" y="1507"/>
                </a:lnTo>
                <a:lnTo>
                  <a:pt x="2470" y="1506"/>
                </a:lnTo>
                <a:lnTo>
                  <a:pt x="2470" y="1501"/>
                </a:lnTo>
                <a:lnTo>
                  <a:pt x="2470" y="1500"/>
                </a:lnTo>
                <a:lnTo>
                  <a:pt x="2470" y="1498"/>
                </a:lnTo>
                <a:lnTo>
                  <a:pt x="2471" y="1495"/>
                </a:lnTo>
                <a:lnTo>
                  <a:pt x="2471" y="1494"/>
                </a:lnTo>
                <a:lnTo>
                  <a:pt x="2469" y="1490"/>
                </a:lnTo>
                <a:lnTo>
                  <a:pt x="2469" y="1484"/>
                </a:lnTo>
                <a:lnTo>
                  <a:pt x="2470" y="1476"/>
                </a:lnTo>
                <a:lnTo>
                  <a:pt x="2470" y="1470"/>
                </a:lnTo>
                <a:lnTo>
                  <a:pt x="2470" y="1469"/>
                </a:lnTo>
                <a:lnTo>
                  <a:pt x="2473" y="1469"/>
                </a:lnTo>
                <a:lnTo>
                  <a:pt x="2474" y="1463"/>
                </a:lnTo>
                <a:lnTo>
                  <a:pt x="2474" y="1460"/>
                </a:lnTo>
                <a:lnTo>
                  <a:pt x="2474" y="1454"/>
                </a:lnTo>
                <a:lnTo>
                  <a:pt x="2470" y="1451"/>
                </a:lnTo>
                <a:lnTo>
                  <a:pt x="2465" y="1450"/>
                </a:lnTo>
                <a:lnTo>
                  <a:pt x="2464" y="1450"/>
                </a:lnTo>
                <a:lnTo>
                  <a:pt x="2464" y="1448"/>
                </a:lnTo>
                <a:lnTo>
                  <a:pt x="2464" y="1446"/>
                </a:lnTo>
                <a:lnTo>
                  <a:pt x="2464" y="1444"/>
                </a:lnTo>
                <a:lnTo>
                  <a:pt x="2464" y="1442"/>
                </a:lnTo>
                <a:lnTo>
                  <a:pt x="2463" y="1442"/>
                </a:lnTo>
                <a:lnTo>
                  <a:pt x="2463" y="1443"/>
                </a:lnTo>
                <a:lnTo>
                  <a:pt x="2462" y="1443"/>
                </a:lnTo>
                <a:lnTo>
                  <a:pt x="2461" y="1443"/>
                </a:lnTo>
                <a:lnTo>
                  <a:pt x="2460" y="1443"/>
                </a:lnTo>
                <a:lnTo>
                  <a:pt x="2459" y="1443"/>
                </a:lnTo>
                <a:lnTo>
                  <a:pt x="2457" y="1443"/>
                </a:lnTo>
                <a:lnTo>
                  <a:pt x="2456" y="1443"/>
                </a:lnTo>
                <a:lnTo>
                  <a:pt x="2456" y="1444"/>
                </a:lnTo>
                <a:lnTo>
                  <a:pt x="2455" y="1444"/>
                </a:lnTo>
                <a:lnTo>
                  <a:pt x="2449" y="1444"/>
                </a:lnTo>
                <a:lnTo>
                  <a:pt x="2448" y="1444"/>
                </a:lnTo>
                <a:lnTo>
                  <a:pt x="2448" y="1445"/>
                </a:lnTo>
                <a:lnTo>
                  <a:pt x="2447" y="1445"/>
                </a:lnTo>
                <a:lnTo>
                  <a:pt x="2446" y="1445"/>
                </a:lnTo>
                <a:lnTo>
                  <a:pt x="2445" y="1445"/>
                </a:lnTo>
                <a:lnTo>
                  <a:pt x="2445" y="1446"/>
                </a:lnTo>
                <a:lnTo>
                  <a:pt x="2444" y="1446"/>
                </a:lnTo>
                <a:lnTo>
                  <a:pt x="2443" y="1446"/>
                </a:lnTo>
                <a:lnTo>
                  <a:pt x="2443" y="1447"/>
                </a:lnTo>
                <a:lnTo>
                  <a:pt x="2442" y="1447"/>
                </a:lnTo>
                <a:lnTo>
                  <a:pt x="2440" y="1447"/>
                </a:lnTo>
                <a:lnTo>
                  <a:pt x="2439" y="1447"/>
                </a:lnTo>
                <a:lnTo>
                  <a:pt x="2439" y="1448"/>
                </a:lnTo>
                <a:lnTo>
                  <a:pt x="2438" y="1448"/>
                </a:lnTo>
                <a:lnTo>
                  <a:pt x="2437" y="1448"/>
                </a:lnTo>
                <a:lnTo>
                  <a:pt x="2436" y="1448"/>
                </a:lnTo>
                <a:lnTo>
                  <a:pt x="2435" y="1448"/>
                </a:lnTo>
                <a:lnTo>
                  <a:pt x="2434" y="1448"/>
                </a:lnTo>
                <a:lnTo>
                  <a:pt x="2434" y="1450"/>
                </a:lnTo>
                <a:lnTo>
                  <a:pt x="2432" y="1450"/>
                </a:lnTo>
                <a:lnTo>
                  <a:pt x="2431" y="1450"/>
                </a:lnTo>
                <a:lnTo>
                  <a:pt x="2430" y="1450"/>
                </a:lnTo>
                <a:lnTo>
                  <a:pt x="2430" y="1451"/>
                </a:lnTo>
                <a:lnTo>
                  <a:pt x="2429" y="1452"/>
                </a:lnTo>
                <a:lnTo>
                  <a:pt x="2430" y="1453"/>
                </a:lnTo>
                <a:lnTo>
                  <a:pt x="2430" y="1454"/>
                </a:lnTo>
                <a:lnTo>
                  <a:pt x="2431" y="1455"/>
                </a:lnTo>
                <a:lnTo>
                  <a:pt x="2431" y="1456"/>
                </a:lnTo>
                <a:lnTo>
                  <a:pt x="2438" y="1456"/>
                </a:lnTo>
                <a:lnTo>
                  <a:pt x="2439" y="1459"/>
                </a:lnTo>
                <a:lnTo>
                  <a:pt x="2440" y="1461"/>
                </a:lnTo>
                <a:lnTo>
                  <a:pt x="2443" y="1461"/>
                </a:lnTo>
                <a:lnTo>
                  <a:pt x="2446" y="1461"/>
                </a:lnTo>
                <a:lnTo>
                  <a:pt x="2446" y="1464"/>
                </a:lnTo>
                <a:lnTo>
                  <a:pt x="2446" y="1467"/>
                </a:lnTo>
                <a:lnTo>
                  <a:pt x="2446" y="1469"/>
                </a:lnTo>
                <a:lnTo>
                  <a:pt x="2446" y="1470"/>
                </a:lnTo>
                <a:lnTo>
                  <a:pt x="2438" y="1470"/>
                </a:lnTo>
                <a:lnTo>
                  <a:pt x="2436" y="1470"/>
                </a:lnTo>
                <a:lnTo>
                  <a:pt x="2436" y="1472"/>
                </a:lnTo>
                <a:lnTo>
                  <a:pt x="2437" y="1472"/>
                </a:lnTo>
                <a:lnTo>
                  <a:pt x="2437" y="1473"/>
                </a:lnTo>
                <a:lnTo>
                  <a:pt x="2437" y="1475"/>
                </a:lnTo>
                <a:lnTo>
                  <a:pt x="2438" y="1476"/>
                </a:lnTo>
                <a:lnTo>
                  <a:pt x="2438" y="1477"/>
                </a:lnTo>
                <a:lnTo>
                  <a:pt x="2439" y="1478"/>
                </a:lnTo>
                <a:lnTo>
                  <a:pt x="2439" y="1479"/>
                </a:lnTo>
                <a:lnTo>
                  <a:pt x="2439" y="1480"/>
                </a:lnTo>
                <a:lnTo>
                  <a:pt x="2440" y="1480"/>
                </a:lnTo>
                <a:lnTo>
                  <a:pt x="2440" y="1481"/>
                </a:lnTo>
                <a:lnTo>
                  <a:pt x="2440" y="1482"/>
                </a:lnTo>
                <a:lnTo>
                  <a:pt x="2442" y="1482"/>
                </a:lnTo>
                <a:lnTo>
                  <a:pt x="2442" y="1484"/>
                </a:lnTo>
                <a:lnTo>
                  <a:pt x="2443" y="1484"/>
                </a:lnTo>
                <a:lnTo>
                  <a:pt x="2443" y="1485"/>
                </a:lnTo>
                <a:lnTo>
                  <a:pt x="2444" y="1486"/>
                </a:lnTo>
                <a:lnTo>
                  <a:pt x="2445" y="1486"/>
                </a:lnTo>
                <a:lnTo>
                  <a:pt x="2445" y="1487"/>
                </a:lnTo>
                <a:lnTo>
                  <a:pt x="2444" y="1487"/>
                </a:lnTo>
                <a:lnTo>
                  <a:pt x="2444" y="1488"/>
                </a:lnTo>
                <a:lnTo>
                  <a:pt x="2444" y="1489"/>
                </a:lnTo>
                <a:lnTo>
                  <a:pt x="2443" y="1489"/>
                </a:lnTo>
                <a:lnTo>
                  <a:pt x="2443" y="1490"/>
                </a:lnTo>
                <a:lnTo>
                  <a:pt x="2442" y="1490"/>
                </a:lnTo>
                <a:lnTo>
                  <a:pt x="2442" y="1492"/>
                </a:lnTo>
                <a:lnTo>
                  <a:pt x="2443" y="1492"/>
                </a:lnTo>
                <a:lnTo>
                  <a:pt x="2446" y="1493"/>
                </a:lnTo>
                <a:lnTo>
                  <a:pt x="2446" y="1495"/>
                </a:lnTo>
                <a:lnTo>
                  <a:pt x="2446" y="1496"/>
                </a:lnTo>
                <a:lnTo>
                  <a:pt x="2446" y="1497"/>
                </a:lnTo>
                <a:lnTo>
                  <a:pt x="2446" y="1500"/>
                </a:lnTo>
                <a:lnTo>
                  <a:pt x="2445" y="1500"/>
                </a:lnTo>
                <a:lnTo>
                  <a:pt x="2444" y="1500"/>
                </a:lnTo>
                <a:lnTo>
                  <a:pt x="2443" y="1500"/>
                </a:lnTo>
                <a:lnTo>
                  <a:pt x="2442" y="1500"/>
                </a:lnTo>
                <a:lnTo>
                  <a:pt x="2440" y="1500"/>
                </a:lnTo>
                <a:lnTo>
                  <a:pt x="2439" y="1500"/>
                </a:lnTo>
                <a:lnTo>
                  <a:pt x="2438" y="1500"/>
                </a:lnTo>
                <a:lnTo>
                  <a:pt x="2437" y="1500"/>
                </a:lnTo>
                <a:lnTo>
                  <a:pt x="2436" y="1498"/>
                </a:lnTo>
                <a:lnTo>
                  <a:pt x="2435" y="1498"/>
                </a:lnTo>
                <a:lnTo>
                  <a:pt x="2434" y="1498"/>
                </a:lnTo>
                <a:lnTo>
                  <a:pt x="2432" y="1498"/>
                </a:lnTo>
                <a:lnTo>
                  <a:pt x="2431" y="1498"/>
                </a:lnTo>
                <a:lnTo>
                  <a:pt x="2430" y="1498"/>
                </a:lnTo>
                <a:lnTo>
                  <a:pt x="2429" y="1498"/>
                </a:lnTo>
                <a:lnTo>
                  <a:pt x="2428" y="1498"/>
                </a:lnTo>
                <a:lnTo>
                  <a:pt x="2427" y="1498"/>
                </a:lnTo>
                <a:lnTo>
                  <a:pt x="2426" y="1498"/>
                </a:lnTo>
                <a:lnTo>
                  <a:pt x="2425" y="1498"/>
                </a:lnTo>
                <a:lnTo>
                  <a:pt x="2423" y="1498"/>
                </a:lnTo>
                <a:lnTo>
                  <a:pt x="2422" y="1498"/>
                </a:lnTo>
                <a:lnTo>
                  <a:pt x="2421" y="1498"/>
                </a:lnTo>
                <a:lnTo>
                  <a:pt x="2419" y="1498"/>
                </a:lnTo>
                <a:lnTo>
                  <a:pt x="2419" y="1497"/>
                </a:lnTo>
                <a:lnTo>
                  <a:pt x="2418" y="1497"/>
                </a:lnTo>
                <a:lnTo>
                  <a:pt x="2417" y="1497"/>
                </a:lnTo>
                <a:lnTo>
                  <a:pt x="2415" y="1497"/>
                </a:lnTo>
                <a:lnTo>
                  <a:pt x="2414" y="1497"/>
                </a:lnTo>
                <a:lnTo>
                  <a:pt x="2413" y="1497"/>
                </a:lnTo>
                <a:lnTo>
                  <a:pt x="2412" y="1497"/>
                </a:lnTo>
                <a:lnTo>
                  <a:pt x="2411" y="1497"/>
                </a:lnTo>
                <a:lnTo>
                  <a:pt x="2410" y="1497"/>
                </a:lnTo>
                <a:lnTo>
                  <a:pt x="2409" y="1497"/>
                </a:lnTo>
                <a:lnTo>
                  <a:pt x="2408" y="1497"/>
                </a:lnTo>
                <a:lnTo>
                  <a:pt x="2406" y="1497"/>
                </a:lnTo>
                <a:lnTo>
                  <a:pt x="2405" y="1497"/>
                </a:lnTo>
                <a:lnTo>
                  <a:pt x="2404" y="1497"/>
                </a:lnTo>
                <a:lnTo>
                  <a:pt x="2403" y="1498"/>
                </a:lnTo>
                <a:lnTo>
                  <a:pt x="2402" y="1498"/>
                </a:lnTo>
                <a:lnTo>
                  <a:pt x="2401" y="1498"/>
                </a:lnTo>
                <a:lnTo>
                  <a:pt x="2400" y="1498"/>
                </a:lnTo>
                <a:lnTo>
                  <a:pt x="2398" y="1498"/>
                </a:lnTo>
                <a:lnTo>
                  <a:pt x="2397" y="1498"/>
                </a:lnTo>
                <a:lnTo>
                  <a:pt x="2393" y="1498"/>
                </a:lnTo>
                <a:lnTo>
                  <a:pt x="2392" y="1498"/>
                </a:lnTo>
                <a:lnTo>
                  <a:pt x="2390" y="1497"/>
                </a:lnTo>
                <a:lnTo>
                  <a:pt x="2388" y="1497"/>
                </a:lnTo>
                <a:lnTo>
                  <a:pt x="2387" y="1497"/>
                </a:lnTo>
                <a:lnTo>
                  <a:pt x="2385" y="1497"/>
                </a:lnTo>
                <a:lnTo>
                  <a:pt x="2384" y="1497"/>
                </a:lnTo>
                <a:lnTo>
                  <a:pt x="2384" y="1500"/>
                </a:lnTo>
                <a:lnTo>
                  <a:pt x="2383" y="1501"/>
                </a:lnTo>
                <a:lnTo>
                  <a:pt x="2381" y="1501"/>
                </a:lnTo>
                <a:lnTo>
                  <a:pt x="2378" y="1501"/>
                </a:lnTo>
                <a:lnTo>
                  <a:pt x="2377" y="1501"/>
                </a:lnTo>
                <a:lnTo>
                  <a:pt x="2375" y="1501"/>
                </a:lnTo>
                <a:lnTo>
                  <a:pt x="2373" y="1500"/>
                </a:lnTo>
                <a:lnTo>
                  <a:pt x="2372" y="1500"/>
                </a:lnTo>
                <a:lnTo>
                  <a:pt x="2371" y="1500"/>
                </a:lnTo>
                <a:lnTo>
                  <a:pt x="2370" y="1500"/>
                </a:lnTo>
                <a:lnTo>
                  <a:pt x="2369" y="1500"/>
                </a:lnTo>
                <a:lnTo>
                  <a:pt x="2367" y="1500"/>
                </a:lnTo>
                <a:lnTo>
                  <a:pt x="2366" y="1500"/>
                </a:lnTo>
                <a:lnTo>
                  <a:pt x="2364" y="1500"/>
                </a:lnTo>
                <a:lnTo>
                  <a:pt x="2362" y="1500"/>
                </a:lnTo>
                <a:lnTo>
                  <a:pt x="2361" y="1500"/>
                </a:lnTo>
                <a:lnTo>
                  <a:pt x="2360" y="1500"/>
                </a:lnTo>
                <a:lnTo>
                  <a:pt x="2361" y="1497"/>
                </a:lnTo>
                <a:lnTo>
                  <a:pt x="2361" y="1495"/>
                </a:lnTo>
                <a:lnTo>
                  <a:pt x="2361" y="1494"/>
                </a:lnTo>
                <a:lnTo>
                  <a:pt x="2362" y="1492"/>
                </a:lnTo>
                <a:lnTo>
                  <a:pt x="2362" y="1489"/>
                </a:lnTo>
                <a:lnTo>
                  <a:pt x="2362" y="1488"/>
                </a:lnTo>
                <a:lnTo>
                  <a:pt x="2362" y="1487"/>
                </a:lnTo>
                <a:lnTo>
                  <a:pt x="2363" y="1486"/>
                </a:lnTo>
                <a:lnTo>
                  <a:pt x="2363" y="1484"/>
                </a:lnTo>
                <a:lnTo>
                  <a:pt x="2363" y="1482"/>
                </a:lnTo>
                <a:lnTo>
                  <a:pt x="2363" y="1481"/>
                </a:lnTo>
                <a:lnTo>
                  <a:pt x="2364" y="1480"/>
                </a:lnTo>
                <a:lnTo>
                  <a:pt x="2364" y="1478"/>
                </a:lnTo>
                <a:lnTo>
                  <a:pt x="2364" y="1477"/>
                </a:lnTo>
                <a:lnTo>
                  <a:pt x="2360" y="1476"/>
                </a:lnTo>
                <a:lnTo>
                  <a:pt x="2347" y="1475"/>
                </a:lnTo>
                <a:lnTo>
                  <a:pt x="2342" y="1473"/>
                </a:lnTo>
                <a:lnTo>
                  <a:pt x="2339" y="1481"/>
                </a:lnTo>
                <a:lnTo>
                  <a:pt x="2337" y="1481"/>
                </a:lnTo>
                <a:lnTo>
                  <a:pt x="2336" y="1481"/>
                </a:lnTo>
                <a:lnTo>
                  <a:pt x="2330" y="1482"/>
                </a:lnTo>
                <a:lnTo>
                  <a:pt x="2327" y="1481"/>
                </a:lnTo>
                <a:lnTo>
                  <a:pt x="2322" y="1481"/>
                </a:lnTo>
                <a:lnTo>
                  <a:pt x="2321" y="1481"/>
                </a:lnTo>
                <a:lnTo>
                  <a:pt x="2318" y="1481"/>
                </a:lnTo>
                <a:lnTo>
                  <a:pt x="2316" y="1480"/>
                </a:lnTo>
                <a:lnTo>
                  <a:pt x="2315" y="1480"/>
                </a:lnTo>
                <a:lnTo>
                  <a:pt x="2312" y="1480"/>
                </a:lnTo>
                <a:lnTo>
                  <a:pt x="2300" y="1479"/>
                </a:lnTo>
                <a:lnTo>
                  <a:pt x="2300" y="1473"/>
                </a:lnTo>
                <a:lnTo>
                  <a:pt x="2290" y="1475"/>
                </a:lnTo>
                <a:lnTo>
                  <a:pt x="2287" y="1476"/>
                </a:lnTo>
                <a:lnTo>
                  <a:pt x="2287" y="1478"/>
                </a:lnTo>
                <a:lnTo>
                  <a:pt x="2288" y="1479"/>
                </a:lnTo>
                <a:lnTo>
                  <a:pt x="2288" y="1480"/>
                </a:lnTo>
                <a:lnTo>
                  <a:pt x="2287" y="1480"/>
                </a:lnTo>
                <a:lnTo>
                  <a:pt x="2283" y="1480"/>
                </a:lnTo>
                <a:lnTo>
                  <a:pt x="2282" y="1477"/>
                </a:lnTo>
                <a:lnTo>
                  <a:pt x="2282" y="1476"/>
                </a:lnTo>
                <a:lnTo>
                  <a:pt x="2283" y="1476"/>
                </a:lnTo>
                <a:lnTo>
                  <a:pt x="2287" y="1475"/>
                </a:lnTo>
                <a:lnTo>
                  <a:pt x="2288" y="1475"/>
                </a:lnTo>
                <a:lnTo>
                  <a:pt x="2288" y="1472"/>
                </a:lnTo>
                <a:lnTo>
                  <a:pt x="2288" y="1471"/>
                </a:lnTo>
                <a:lnTo>
                  <a:pt x="2287" y="1470"/>
                </a:lnTo>
                <a:lnTo>
                  <a:pt x="2287" y="1469"/>
                </a:lnTo>
                <a:lnTo>
                  <a:pt x="2275" y="1470"/>
                </a:lnTo>
                <a:lnTo>
                  <a:pt x="2273" y="1470"/>
                </a:lnTo>
                <a:lnTo>
                  <a:pt x="2271" y="1470"/>
                </a:lnTo>
                <a:lnTo>
                  <a:pt x="2269" y="1471"/>
                </a:lnTo>
                <a:lnTo>
                  <a:pt x="2268" y="1471"/>
                </a:lnTo>
                <a:lnTo>
                  <a:pt x="2266" y="1472"/>
                </a:lnTo>
                <a:lnTo>
                  <a:pt x="2265" y="1472"/>
                </a:lnTo>
                <a:lnTo>
                  <a:pt x="2263" y="1472"/>
                </a:lnTo>
                <a:lnTo>
                  <a:pt x="2263" y="1473"/>
                </a:lnTo>
                <a:lnTo>
                  <a:pt x="2263" y="1475"/>
                </a:lnTo>
                <a:lnTo>
                  <a:pt x="2263" y="1478"/>
                </a:lnTo>
                <a:lnTo>
                  <a:pt x="2263" y="1479"/>
                </a:lnTo>
                <a:lnTo>
                  <a:pt x="2263" y="1480"/>
                </a:lnTo>
                <a:lnTo>
                  <a:pt x="2262" y="1481"/>
                </a:lnTo>
                <a:lnTo>
                  <a:pt x="2262" y="1482"/>
                </a:lnTo>
                <a:lnTo>
                  <a:pt x="2262" y="1484"/>
                </a:lnTo>
                <a:lnTo>
                  <a:pt x="2262" y="1485"/>
                </a:lnTo>
                <a:lnTo>
                  <a:pt x="2262" y="1486"/>
                </a:lnTo>
                <a:lnTo>
                  <a:pt x="2262" y="1487"/>
                </a:lnTo>
                <a:lnTo>
                  <a:pt x="2262" y="1488"/>
                </a:lnTo>
                <a:lnTo>
                  <a:pt x="2262" y="1489"/>
                </a:lnTo>
                <a:lnTo>
                  <a:pt x="2262" y="1490"/>
                </a:lnTo>
                <a:lnTo>
                  <a:pt x="2262" y="1492"/>
                </a:lnTo>
                <a:lnTo>
                  <a:pt x="2262" y="1493"/>
                </a:lnTo>
                <a:lnTo>
                  <a:pt x="2262" y="1494"/>
                </a:lnTo>
                <a:lnTo>
                  <a:pt x="2262" y="1495"/>
                </a:lnTo>
                <a:lnTo>
                  <a:pt x="2260" y="1494"/>
                </a:lnTo>
                <a:lnTo>
                  <a:pt x="2258" y="1494"/>
                </a:lnTo>
                <a:lnTo>
                  <a:pt x="2257" y="1494"/>
                </a:lnTo>
                <a:lnTo>
                  <a:pt x="2256" y="1494"/>
                </a:lnTo>
                <a:lnTo>
                  <a:pt x="2253" y="1494"/>
                </a:lnTo>
                <a:lnTo>
                  <a:pt x="2252" y="1494"/>
                </a:lnTo>
                <a:lnTo>
                  <a:pt x="2252" y="1495"/>
                </a:lnTo>
                <a:lnTo>
                  <a:pt x="2252" y="1497"/>
                </a:lnTo>
                <a:lnTo>
                  <a:pt x="2252" y="1500"/>
                </a:lnTo>
                <a:lnTo>
                  <a:pt x="2252" y="1503"/>
                </a:lnTo>
                <a:lnTo>
                  <a:pt x="2257" y="1503"/>
                </a:lnTo>
                <a:lnTo>
                  <a:pt x="2257" y="1505"/>
                </a:lnTo>
                <a:lnTo>
                  <a:pt x="2252" y="1505"/>
                </a:lnTo>
                <a:lnTo>
                  <a:pt x="2252" y="1509"/>
                </a:lnTo>
                <a:lnTo>
                  <a:pt x="2252" y="1511"/>
                </a:lnTo>
                <a:lnTo>
                  <a:pt x="2252" y="1514"/>
                </a:lnTo>
                <a:lnTo>
                  <a:pt x="2252" y="1518"/>
                </a:lnTo>
                <a:lnTo>
                  <a:pt x="2252" y="1519"/>
                </a:lnTo>
                <a:lnTo>
                  <a:pt x="2250" y="1518"/>
                </a:lnTo>
                <a:lnTo>
                  <a:pt x="2248" y="1517"/>
                </a:lnTo>
                <a:lnTo>
                  <a:pt x="2245" y="1515"/>
                </a:lnTo>
                <a:lnTo>
                  <a:pt x="2241" y="1512"/>
                </a:lnTo>
                <a:lnTo>
                  <a:pt x="2239" y="1511"/>
                </a:lnTo>
                <a:lnTo>
                  <a:pt x="2234" y="1507"/>
                </a:lnTo>
                <a:lnTo>
                  <a:pt x="2231" y="1505"/>
                </a:lnTo>
                <a:lnTo>
                  <a:pt x="2226" y="1505"/>
                </a:lnTo>
                <a:lnTo>
                  <a:pt x="2223" y="1506"/>
                </a:lnTo>
                <a:lnTo>
                  <a:pt x="2222" y="1506"/>
                </a:lnTo>
                <a:lnTo>
                  <a:pt x="2218" y="1506"/>
                </a:lnTo>
                <a:lnTo>
                  <a:pt x="2212" y="1507"/>
                </a:lnTo>
                <a:lnTo>
                  <a:pt x="2206" y="1509"/>
                </a:lnTo>
                <a:lnTo>
                  <a:pt x="2207" y="1501"/>
                </a:lnTo>
                <a:lnTo>
                  <a:pt x="2207" y="1497"/>
                </a:lnTo>
                <a:lnTo>
                  <a:pt x="2205" y="1498"/>
                </a:lnTo>
                <a:lnTo>
                  <a:pt x="2202" y="1498"/>
                </a:lnTo>
                <a:lnTo>
                  <a:pt x="2197" y="1500"/>
                </a:lnTo>
                <a:lnTo>
                  <a:pt x="2193" y="1502"/>
                </a:lnTo>
                <a:lnTo>
                  <a:pt x="2192" y="1502"/>
                </a:lnTo>
                <a:lnTo>
                  <a:pt x="2191" y="1502"/>
                </a:lnTo>
                <a:lnTo>
                  <a:pt x="2187" y="1501"/>
                </a:lnTo>
                <a:lnTo>
                  <a:pt x="2185" y="1500"/>
                </a:lnTo>
                <a:lnTo>
                  <a:pt x="2184" y="1498"/>
                </a:lnTo>
                <a:lnTo>
                  <a:pt x="2183" y="1498"/>
                </a:lnTo>
                <a:lnTo>
                  <a:pt x="2181" y="1498"/>
                </a:lnTo>
                <a:lnTo>
                  <a:pt x="2180" y="1497"/>
                </a:lnTo>
                <a:lnTo>
                  <a:pt x="2178" y="1497"/>
                </a:lnTo>
                <a:lnTo>
                  <a:pt x="2178" y="1494"/>
                </a:lnTo>
                <a:lnTo>
                  <a:pt x="2177" y="1494"/>
                </a:lnTo>
                <a:lnTo>
                  <a:pt x="2175" y="1495"/>
                </a:lnTo>
                <a:lnTo>
                  <a:pt x="2173" y="1495"/>
                </a:lnTo>
                <a:lnTo>
                  <a:pt x="2172" y="1496"/>
                </a:lnTo>
                <a:lnTo>
                  <a:pt x="2169" y="1496"/>
                </a:lnTo>
                <a:lnTo>
                  <a:pt x="2169" y="1497"/>
                </a:lnTo>
                <a:lnTo>
                  <a:pt x="2168" y="1497"/>
                </a:lnTo>
                <a:lnTo>
                  <a:pt x="2167" y="1497"/>
                </a:lnTo>
                <a:lnTo>
                  <a:pt x="2166" y="1497"/>
                </a:lnTo>
                <a:lnTo>
                  <a:pt x="2165" y="1498"/>
                </a:lnTo>
                <a:lnTo>
                  <a:pt x="2161" y="1498"/>
                </a:lnTo>
                <a:lnTo>
                  <a:pt x="2160" y="1500"/>
                </a:lnTo>
                <a:lnTo>
                  <a:pt x="2159" y="1500"/>
                </a:lnTo>
                <a:lnTo>
                  <a:pt x="2157" y="1500"/>
                </a:lnTo>
                <a:lnTo>
                  <a:pt x="2155" y="1501"/>
                </a:lnTo>
                <a:lnTo>
                  <a:pt x="2153" y="1501"/>
                </a:lnTo>
                <a:lnTo>
                  <a:pt x="2153" y="1502"/>
                </a:lnTo>
                <a:lnTo>
                  <a:pt x="2152" y="1502"/>
                </a:lnTo>
                <a:lnTo>
                  <a:pt x="2151" y="1503"/>
                </a:lnTo>
                <a:lnTo>
                  <a:pt x="2150" y="1503"/>
                </a:lnTo>
                <a:lnTo>
                  <a:pt x="2149" y="1503"/>
                </a:lnTo>
                <a:lnTo>
                  <a:pt x="2148" y="1503"/>
                </a:lnTo>
                <a:lnTo>
                  <a:pt x="2147" y="1503"/>
                </a:lnTo>
                <a:lnTo>
                  <a:pt x="2146" y="1503"/>
                </a:lnTo>
                <a:lnTo>
                  <a:pt x="2146" y="1504"/>
                </a:lnTo>
                <a:lnTo>
                  <a:pt x="2144" y="1504"/>
                </a:lnTo>
                <a:lnTo>
                  <a:pt x="2143" y="1504"/>
                </a:lnTo>
                <a:lnTo>
                  <a:pt x="2142" y="1505"/>
                </a:lnTo>
                <a:lnTo>
                  <a:pt x="2142" y="1506"/>
                </a:lnTo>
                <a:lnTo>
                  <a:pt x="2141" y="1506"/>
                </a:lnTo>
                <a:lnTo>
                  <a:pt x="2140" y="1507"/>
                </a:lnTo>
                <a:lnTo>
                  <a:pt x="2139" y="1507"/>
                </a:lnTo>
                <a:lnTo>
                  <a:pt x="2139" y="1509"/>
                </a:lnTo>
                <a:lnTo>
                  <a:pt x="2138" y="1509"/>
                </a:lnTo>
                <a:lnTo>
                  <a:pt x="2136" y="1510"/>
                </a:lnTo>
                <a:lnTo>
                  <a:pt x="2135" y="1511"/>
                </a:lnTo>
                <a:lnTo>
                  <a:pt x="2134" y="1511"/>
                </a:lnTo>
                <a:lnTo>
                  <a:pt x="2134" y="1512"/>
                </a:lnTo>
                <a:lnTo>
                  <a:pt x="2133" y="1512"/>
                </a:lnTo>
                <a:lnTo>
                  <a:pt x="2132" y="1513"/>
                </a:lnTo>
                <a:lnTo>
                  <a:pt x="2131" y="1514"/>
                </a:lnTo>
                <a:lnTo>
                  <a:pt x="2130" y="1514"/>
                </a:lnTo>
                <a:lnTo>
                  <a:pt x="2129" y="1515"/>
                </a:lnTo>
                <a:lnTo>
                  <a:pt x="2127" y="1515"/>
                </a:lnTo>
                <a:lnTo>
                  <a:pt x="2127" y="1517"/>
                </a:lnTo>
                <a:lnTo>
                  <a:pt x="2124" y="1520"/>
                </a:lnTo>
                <a:lnTo>
                  <a:pt x="2123" y="1520"/>
                </a:lnTo>
                <a:lnTo>
                  <a:pt x="2122" y="1521"/>
                </a:lnTo>
                <a:lnTo>
                  <a:pt x="2121" y="1521"/>
                </a:lnTo>
                <a:lnTo>
                  <a:pt x="2119" y="1521"/>
                </a:lnTo>
                <a:lnTo>
                  <a:pt x="2118" y="1521"/>
                </a:lnTo>
                <a:lnTo>
                  <a:pt x="2117" y="1521"/>
                </a:lnTo>
                <a:lnTo>
                  <a:pt x="2116" y="1521"/>
                </a:lnTo>
                <a:lnTo>
                  <a:pt x="2115" y="1520"/>
                </a:lnTo>
                <a:lnTo>
                  <a:pt x="2114" y="1520"/>
                </a:lnTo>
                <a:lnTo>
                  <a:pt x="2113" y="1520"/>
                </a:lnTo>
                <a:lnTo>
                  <a:pt x="2112" y="1520"/>
                </a:lnTo>
                <a:lnTo>
                  <a:pt x="2110" y="1520"/>
                </a:lnTo>
                <a:lnTo>
                  <a:pt x="2109" y="1519"/>
                </a:lnTo>
                <a:lnTo>
                  <a:pt x="2108" y="1519"/>
                </a:lnTo>
                <a:lnTo>
                  <a:pt x="2107" y="1519"/>
                </a:lnTo>
                <a:lnTo>
                  <a:pt x="2106" y="1519"/>
                </a:lnTo>
                <a:lnTo>
                  <a:pt x="2105" y="1519"/>
                </a:lnTo>
                <a:lnTo>
                  <a:pt x="2104" y="1519"/>
                </a:lnTo>
                <a:lnTo>
                  <a:pt x="2102" y="1519"/>
                </a:lnTo>
                <a:lnTo>
                  <a:pt x="2101" y="1519"/>
                </a:lnTo>
                <a:lnTo>
                  <a:pt x="2100" y="1519"/>
                </a:lnTo>
                <a:lnTo>
                  <a:pt x="2099" y="1519"/>
                </a:lnTo>
                <a:lnTo>
                  <a:pt x="2098" y="1519"/>
                </a:lnTo>
                <a:lnTo>
                  <a:pt x="2097" y="1520"/>
                </a:lnTo>
                <a:lnTo>
                  <a:pt x="2096" y="1520"/>
                </a:lnTo>
                <a:lnTo>
                  <a:pt x="2094" y="1520"/>
                </a:lnTo>
                <a:lnTo>
                  <a:pt x="2092" y="1521"/>
                </a:lnTo>
                <a:lnTo>
                  <a:pt x="2091" y="1521"/>
                </a:lnTo>
                <a:lnTo>
                  <a:pt x="2082" y="1523"/>
                </a:lnTo>
                <a:lnTo>
                  <a:pt x="2079" y="1523"/>
                </a:lnTo>
                <a:lnTo>
                  <a:pt x="2075" y="1524"/>
                </a:lnTo>
                <a:lnTo>
                  <a:pt x="2073" y="1526"/>
                </a:lnTo>
                <a:lnTo>
                  <a:pt x="2066" y="1529"/>
                </a:lnTo>
                <a:lnTo>
                  <a:pt x="2064" y="1529"/>
                </a:lnTo>
                <a:lnTo>
                  <a:pt x="2045" y="1537"/>
                </a:lnTo>
                <a:lnTo>
                  <a:pt x="2037" y="1540"/>
                </a:lnTo>
                <a:lnTo>
                  <a:pt x="2034" y="1541"/>
                </a:lnTo>
                <a:lnTo>
                  <a:pt x="2032" y="1543"/>
                </a:lnTo>
                <a:lnTo>
                  <a:pt x="2021" y="1546"/>
                </a:lnTo>
                <a:lnTo>
                  <a:pt x="2001" y="1554"/>
                </a:lnTo>
                <a:lnTo>
                  <a:pt x="2000" y="1554"/>
                </a:lnTo>
                <a:lnTo>
                  <a:pt x="1999" y="1554"/>
                </a:lnTo>
                <a:lnTo>
                  <a:pt x="1998" y="1555"/>
                </a:lnTo>
                <a:lnTo>
                  <a:pt x="1997" y="1555"/>
                </a:lnTo>
                <a:lnTo>
                  <a:pt x="1996" y="1555"/>
                </a:lnTo>
                <a:lnTo>
                  <a:pt x="1995" y="1555"/>
                </a:lnTo>
                <a:lnTo>
                  <a:pt x="1994" y="1555"/>
                </a:lnTo>
                <a:lnTo>
                  <a:pt x="1992" y="1555"/>
                </a:lnTo>
                <a:lnTo>
                  <a:pt x="1990" y="1556"/>
                </a:lnTo>
                <a:lnTo>
                  <a:pt x="1987" y="1556"/>
                </a:lnTo>
                <a:lnTo>
                  <a:pt x="1984" y="1557"/>
                </a:lnTo>
                <a:lnTo>
                  <a:pt x="1981" y="1557"/>
                </a:lnTo>
                <a:lnTo>
                  <a:pt x="1979" y="1557"/>
                </a:lnTo>
                <a:lnTo>
                  <a:pt x="1978" y="1557"/>
                </a:lnTo>
                <a:lnTo>
                  <a:pt x="1974" y="1557"/>
                </a:lnTo>
                <a:lnTo>
                  <a:pt x="1973" y="1559"/>
                </a:lnTo>
                <a:lnTo>
                  <a:pt x="1971" y="1559"/>
                </a:lnTo>
                <a:lnTo>
                  <a:pt x="1966" y="1559"/>
                </a:lnTo>
                <a:lnTo>
                  <a:pt x="1962" y="1559"/>
                </a:lnTo>
                <a:lnTo>
                  <a:pt x="1957" y="1559"/>
                </a:lnTo>
                <a:lnTo>
                  <a:pt x="1955" y="1560"/>
                </a:lnTo>
                <a:lnTo>
                  <a:pt x="1954" y="1560"/>
                </a:lnTo>
                <a:lnTo>
                  <a:pt x="1953" y="1560"/>
                </a:lnTo>
                <a:lnTo>
                  <a:pt x="1952" y="1559"/>
                </a:lnTo>
                <a:lnTo>
                  <a:pt x="1949" y="1559"/>
                </a:lnTo>
                <a:lnTo>
                  <a:pt x="1945" y="1559"/>
                </a:lnTo>
                <a:lnTo>
                  <a:pt x="1941" y="1559"/>
                </a:lnTo>
                <a:lnTo>
                  <a:pt x="1940" y="1561"/>
                </a:lnTo>
                <a:lnTo>
                  <a:pt x="1939" y="1562"/>
                </a:lnTo>
                <a:lnTo>
                  <a:pt x="1938" y="1564"/>
                </a:lnTo>
                <a:lnTo>
                  <a:pt x="1937" y="1565"/>
                </a:lnTo>
                <a:lnTo>
                  <a:pt x="1937" y="1566"/>
                </a:lnTo>
                <a:lnTo>
                  <a:pt x="1933" y="1566"/>
                </a:lnTo>
                <a:lnTo>
                  <a:pt x="1931" y="1566"/>
                </a:lnTo>
                <a:lnTo>
                  <a:pt x="1920" y="1568"/>
                </a:lnTo>
                <a:lnTo>
                  <a:pt x="1916" y="1568"/>
                </a:lnTo>
                <a:lnTo>
                  <a:pt x="1915" y="1568"/>
                </a:lnTo>
                <a:lnTo>
                  <a:pt x="1914" y="1568"/>
                </a:lnTo>
                <a:lnTo>
                  <a:pt x="1912" y="1568"/>
                </a:lnTo>
                <a:lnTo>
                  <a:pt x="1911" y="1568"/>
                </a:lnTo>
                <a:lnTo>
                  <a:pt x="1911" y="1564"/>
                </a:lnTo>
                <a:lnTo>
                  <a:pt x="1911" y="1565"/>
                </a:lnTo>
                <a:lnTo>
                  <a:pt x="1910" y="1569"/>
                </a:lnTo>
                <a:lnTo>
                  <a:pt x="1910" y="1572"/>
                </a:lnTo>
                <a:lnTo>
                  <a:pt x="1910" y="1577"/>
                </a:lnTo>
                <a:lnTo>
                  <a:pt x="1910" y="1583"/>
                </a:lnTo>
                <a:lnTo>
                  <a:pt x="1910" y="1589"/>
                </a:lnTo>
                <a:lnTo>
                  <a:pt x="1908" y="1594"/>
                </a:lnTo>
                <a:lnTo>
                  <a:pt x="1908" y="1595"/>
                </a:lnTo>
                <a:lnTo>
                  <a:pt x="1915" y="1596"/>
                </a:lnTo>
                <a:lnTo>
                  <a:pt x="1919" y="1596"/>
                </a:lnTo>
                <a:lnTo>
                  <a:pt x="1919" y="1598"/>
                </a:lnTo>
                <a:lnTo>
                  <a:pt x="1919" y="1606"/>
                </a:lnTo>
                <a:lnTo>
                  <a:pt x="1920" y="1606"/>
                </a:lnTo>
                <a:lnTo>
                  <a:pt x="1926" y="1606"/>
                </a:lnTo>
                <a:lnTo>
                  <a:pt x="1932" y="1606"/>
                </a:lnTo>
                <a:lnTo>
                  <a:pt x="1939" y="1607"/>
                </a:lnTo>
                <a:lnTo>
                  <a:pt x="1945" y="1607"/>
                </a:lnTo>
                <a:lnTo>
                  <a:pt x="1944" y="1611"/>
                </a:lnTo>
                <a:lnTo>
                  <a:pt x="1941" y="1614"/>
                </a:lnTo>
                <a:lnTo>
                  <a:pt x="1940" y="1616"/>
                </a:lnTo>
                <a:lnTo>
                  <a:pt x="1933" y="1616"/>
                </a:lnTo>
                <a:lnTo>
                  <a:pt x="1928" y="1616"/>
                </a:lnTo>
                <a:lnTo>
                  <a:pt x="1922" y="1616"/>
                </a:lnTo>
                <a:lnTo>
                  <a:pt x="1920" y="1616"/>
                </a:lnTo>
                <a:lnTo>
                  <a:pt x="1916" y="1615"/>
                </a:lnTo>
                <a:lnTo>
                  <a:pt x="1912" y="1615"/>
                </a:lnTo>
                <a:lnTo>
                  <a:pt x="1908" y="1615"/>
                </a:lnTo>
                <a:lnTo>
                  <a:pt x="1907" y="1615"/>
                </a:lnTo>
                <a:lnTo>
                  <a:pt x="1907" y="1616"/>
                </a:lnTo>
                <a:lnTo>
                  <a:pt x="1907" y="1617"/>
                </a:lnTo>
                <a:lnTo>
                  <a:pt x="1906" y="1619"/>
                </a:lnTo>
                <a:lnTo>
                  <a:pt x="1906" y="1620"/>
                </a:lnTo>
                <a:lnTo>
                  <a:pt x="1906" y="1621"/>
                </a:lnTo>
                <a:lnTo>
                  <a:pt x="1905" y="1622"/>
                </a:lnTo>
                <a:lnTo>
                  <a:pt x="1905" y="1623"/>
                </a:lnTo>
                <a:lnTo>
                  <a:pt x="1905" y="1624"/>
                </a:lnTo>
                <a:lnTo>
                  <a:pt x="1916" y="1629"/>
                </a:lnTo>
                <a:lnTo>
                  <a:pt x="1930" y="1631"/>
                </a:lnTo>
                <a:lnTo>
                  <a:pt x="1938" y="1632"/>
                </a:lnTo>
                <a:lnTo>
                  <a:pt x="1935" y="1641"/>
                </a:lnTo>
                <a:lnTo>
                  <a:pt x="1933" y="1642"/>
                </a:lnTo>
                <a:lnTo>
                  <a:pt x="1938" y="1645"/>
                </a:lnTo>
                <a:lnTo>
                  <a:pt x="1940" y="1646"/>
                </a:lnTo>
                <a:lnTo>
                  <a:pt x="1941" y="1646"/>
                </a:lnTo>
                <a:lnTo>
                  <a:pt x="1940" y="1647"/>
                </a:lnTo>
                <a:lnTo>
                  <a:pt x="1940" y="1648"/>
                </a:lnTo>
                <a:lnTo>
                  <a:pt x="1940" y="1649"/>
                </a:lnTo>
                <a:lnTo>
                  <a:pt x="1939" y="1650"/>
                </a:lnTo>
                <a:lnTo>
                  <a:pt x="1945" y="1650"/>
                </a:lnTo>
                <a:lnTo>
                  <a:pt x="1946" y="1650"/>
                </a:lnTo>
                <a:lnTo>
                  <a:pt x="1955" y="1652"/>
                </a:lnTo>
                <a:lnTo>
                  <a:pt x="1960" y="1652"/>
                </a:lnTo>
                <a:lnTo>
                  <a:pt x="1961" y="1652"/>
                </a:lnTo>
                <a:lnTo>
                  <a:pt x="1964" y="1652"/>
                </a:lnTo>
                <a:lnTo>
                  <a:pt x="1967" y="1652"/>
                </a:lnTo>
                <a:lnTo>
                  <a:pt x="1969" y="1652"/>
                </a:lnTo>
                <a:lnTo>
                  <a:pt x="1970" y="1652"/>
                </a:lnTo>
                <a:lnTo>
                  <a:pt x="1971" y="1652"/>
                </a:lnTo>
                <a:lnTo>
                  <a:pt x="1972" y="1652"/>
                </a:lnTo>
                <a:lnTo>
                  <a:pt x="1974" y="1652"/>
                </a:lnTo>
                <a:lnTo>
                  <a:pt x="1975" y="1652"/>
                </a:lnTo>
                <a:lnTo>
                  <a:pt x="1977" y="1652"/>
                </a:lnTo>
                <a:lnTo>
                  <a:pt x="1979" y="1652"/>
                </a:lnTo>
                <a:lnTo>
                  <a:pt x="1981" y="1652"/>
                </a:lnTo>
                <a:lnTo>
                  <a:pt x="1982" y="1652"/>
                </a:lnTo>
                <a:lnTo>
                  <a:pt x="1986" y="1652"/>
                </a:lnTo>
                <a:lnTo>
                  <a:pt x="1987" y="1652"/>
                </a:lnTo>
                <a:lnTo>
                  <a:pt x="1991" y="1652"/>
                </a:lnTo>
                <a:lnTo>
                  <a:pt x="1997" y="1652"/>
                </a:lnTo>
                <a:lnTo>
                  <a:pt x="2000" y="1652"/>
                </a:lnTo>
                <a:lnTo>
                  <a:pt x="2004" y="1652"/>
                </a:lnTo>
                <a:lnTo>
                  <a:pt x="2004" y="1653"/>
                </a:lnTo>
                <a:lnTo>
                  <a:pt x="2004" y="1667"/>
                </a:lnTo>
                <a:lnTo>
                  <a:pt x="2004" y="1669"/>
                </a:lnTo>
                <a:lnTo>
                  <a:pt x="2001" y="1673"/>
                </a:lnTo>
                <a:lnTo>
                  <a:pt x="2000" y="1676"/>
                </a:lnTo>
                <a:lnTo>
                  <a:pt x="1998" y="1680"/>
                </a:lnTo>
                <a:lnTo>
                  <a:pt x="1997" y="1682"/>
                </a:lnTo>
                <a:close/>
                <a:moveTo>
                  <a:pt x="831" y="1485"/>
                </a:moveTo>
                <a:lnTo>
                  <a:pt x="830" y="1485"/>
                </a:lnTo>
                <a:lnTo>
                  <a:pt x="830" y="1487"/>
                </a:lnTo>
                <a:lnTo>
                  <a:pt x="831" y="1486"/>
                </a:lnTo>
                <a:lnTo>
                  <a:pt x="831" y="1485"/>
                </a:lnTo>
                <a:close/>
                <a:moveTo>
                  <a:pt x="829" y="1484"/>
                </a:moveTo>
                <a:lnTo>
                  <a:pt x="829" y="1482"/>
                </a:lnTo>
                <a:lnTo>
                  <a:pt x="830" y="1482"/>
                </a:lnTo>
                <a:lnTo>
                  <a:pt x="830" y="1481"/>
                </a:lnTo>
                <a:lnTo>
                  <a:pt x="829" y="1480"/>
                </a:lnTo>
                <a:lnTo>
                  <a:pt x="828" y="1480"/>
                </a:lnTo>
                <a:lnTo>
                  <a:pt x="827" y="1480"/>
                </a:lnTo>
                <a:lnTo>
                  <a:pt x="827" y="1482"/>
                </a:lnTo>
                <a:lnTo>
                  <a:pt x="827" y="1485"/>
                </a:lnTo>
                <a:lnTo>
                  <a:pt x="828" y="1485"/>
                </a:lnTo>
                <a:lnTo>
                  <a:pt x="829" y="1485"/>
                </a:lnTo>
                <a:lnTo>
                  <a:pt x="829" y="1484"/>
                </a:lnTo>
                <a:close/>
                <a:moveTo>
                  <a:pt x="2300" y="1700"/>
                </a:moveTo>
                <a:lnTo>
                  <a:pt x="2300" y="1705"/>
                </a:lnTo>
                <a:lnTo>
                  <a:pt x="2310" y="1704"/>
                </a:lnTo>
                <a:lnTo>
                  <a:pt x="2320" y="1704"/>
                </a:lnTo>
                <a:lnTo>
                  <a:pt x="2324" y="1703"/>
                </a:lnTo>
                <a:lnTo>
                  <a:pt x="2324" y="1704"/>
                </a:lnTo>
                <a:lnTo>
                  <a:pt x="2334" y="1704"/>
                </a:lnTo>
                <a:lnTo>
                  <a:pt x="2338" y="1703"/>
                </a:lnTo>
                <a:lnTo>
                  <a:pt x="2338" y="1701"/>
                </a:lnTo>
                <a:lnTo>
                  <a:pt x="2341" y="1700"/>
                </a:lnTo>
                <a:lnTo>
                  <a:pt x="2342" y="1700"/>
                </a:lnTo>
                <a:lnTo>
                  <a:pt x="2342" y="1701"/>
                </a:lnTo>
                <a:lnTo>
                  <a:pt x="2344" y="1699"/>
                </a:lnTo>
                <a:lnTo>
                  <a:pt x="2347" y="1697"/>
                </a:lnTo>
                <a:lnTo>
                  <a:pt x="2337" y="1697"/>
                </a:lnTo>
                <a:lnTo>
                  <a:pt x="2326" y="1698"/>
                </a:lnTo>
                <a:lnTo>
                  <a:pt x="2316" y="1699"/>
                </a:lnTo>
                <a:lnTo>
                  <a:pt x="2315" y="1699"/>
                </a:lnTo>
                <a:lnTo>
                  <a:pt x="2313" y="1699"/>
                </a:lnTo>
                <a:lnTo>
                  <a:pt x="2312" y="1699"/>
                </a:lnTo>
                <a:lnTo>
                  <a:pt x="2311" y="1699"/>
                </a:lnTo>
                <a:lnTo>
                  <a:pt x="2310" y="1699"/>
                </a:lnTo>
                <a:lnTo>
                  <a:pt x="2309" y="1699"/>
                </a:lnTo>
                <a:lnTo>
                  <a:pt x="2307" y="1700"/>
                </a:lnTo>
                <a:lnTo>
                  <a:pt x="2304" y="1700"/>
                </a:lnTo>
                <a:lnTo>
                  <a:pt x="2303" y="1700"/>
                </a:lnTo>
                <a:lnTo>
                  <a:pt x="2301" y="1700"/>
                </a:lnTo>
                <a:lnTo>
                  <a:pt x="2300" y="1700"/>
                </a:lnTo>
                <a:close/>
                <a:moveTo>
                  <a:pt x="1676" y="1929"/>
                </a:moveTo>
                <a:lnTo>
                  <a:pt x="1675" y="1925"/>
                </a:lnTo>
                <a:lnTo>
                  <a:pt x="1673" y="1925"/>
                </a:lnTo>
                <a:lnTo>
                  <a:pt x="1670" y="1925"/>
                </a:lnTo>
                <a:lnTo>
                  <a:pt x="1668" y="1925"/>
                </a:lnTo>
                <a:lnTo>
                  <a:pt x="1668" y="1926"/>
                </a:lnTo>
                <a:lnTo>
                  <a:pt x="1668" y="1927"/>
                </a:lnTo>
                <a:lnTo>
                  <a:pt x="1667" y="1928"/>
                </a:lnTo>
                <a:lnTo>
                  <a:pt x="1667" y="1931"/>
                </a:lnTo>
                <a:lnTo>
                  <a:pt x="1667" y="1932"/>
                </a:lnTo>
                <a:lnTo>
                  <a:pt x="1667" y="1933"/>
                </a:lnTo>
                <a:lnTo>
                  <a:pt x="1667" y="1934"/>
                </a:lnTo>
                <a:lnTo>
                  <a:pt x="1667" y="1936"/>
                </a:lnTo>
                <a:lnTo>
                  <a:pt x="1667" y="1941"/>
                </a:lnTo>
                <a:lnTo>
                  <a:pt x="1669" y="1941"/>
                </a:lnTo>
                <a:lnTo>
                  <a:pt x="1679" y="1942"/>
                </a:lnTo>
                <a:lnTo>
                  <a:pt x="1678" y="1939"/>
                </a:lnTo>
                <a:lnTo>
                  <a:pt x="1678" y="1937"/>
                </a:lnTo>
                <a:lnTo>
                  <a:pt x="1677" y="1936"/>
                </a:lnTo>
                <a:lnTo>
                  <a:pt x="1677" y="1933"/>
                </a:lnTo>
                <a:lnTo>
                  <a:pt x="1676" y="1932"/>
                </a:lnTo>
                <a:lnTo>
                  <a:pt x="1676" y="1931"/>
                </a:lnTo>
                <a:lnTo>
                  <a:pt x="1676" y="1929"/>
                </a:lnTo>
                <a:close/>
                <a:moveTo>
                  <a:pt x="1589" y="1929"/>
                </a:moveTo>
                <a:lnTo>
                  <a:pt x="1590" y="1924"/>
                </a:lnTo>
                <a:lnTo>
                  <a:pt x="1590" y="1920"/>
                </a:lnTo>
                <a:lnTo>
                  <a:pt x="1590" y="1918"/>
                </a:lnTo>
                <a:lnTo>
                  <a:pt x="1590" y="1917"/>
                </a:lnTo>
                <a:lnTo>
                  <a:pt x="1590" y="1916"/>
                </a:lnTo>
                <a:lnTo>
                  <a:pt x="1589" y="1916"/>
                </a:lnTo>
                <a:lnTo>
                  <a:pt x="1585" y="1916"/>
                </a:lnTo>
                <a:lnTo>
                  <a:pt x="1584" y="1916"/>
                </a:lnTo>
                <a:lnTo>
                  <a:pt x="1582" y="1925"/>
                </a:lnTo>
                <a:lnTo>
                  <a:pt x="1581" y="1931"/>
                </a:lnTo>
                <a:lnTo>
                  <a:pt x="1581" y="1935"/>
                </a:lnTo>
                <a:lnTo>
                  <a:pt x="1582" y="1935"/>
                </a:lnTo>
                <a:lnTo>
                  <a:pt x="1584" y="1935"/>
                </a:lnTo>
                <a:lnTo>
                  <a:pt x="1586" y="1935"/>
                </a:lnTo>
                <a:lnTo>
                  <a:pt x="1589" y="1935"/>
                </a:lnTo>
                <a:lnTo>
                  <a:pt x="1589" y="1933"/>
                </a:lnTo>
                <a:lnTo>
                  <a:pt x="1589" y="1929"/>
                </a:lnTo>
                <a:close/>
                <a:moveTo>
                  <a:pt x="1716" y="1874"/>
                </a:moveTo>
                <a:lnTo>
                  <a:pt x="1716" y="1872"/>
                </a:lnTo>
                <a:lnTo>
                  <a:pt x="1716" y="1869"/>
                </a:lnTo>
                <a:lnTo>
                  <a:pt x="1716" y="1868"/>
                </a:lnTo>
                <a:lnTo>
                  <a:pt x="1715" y="1866"/>
                </a:lnTo>
                <a:lnTo>
                  <a:pt x="1715" y="1865"/>
                </a:lnTo>
                <a:lnTo>
                  <a:pt x="1715" y="1864"/>
                </a:lnTo>
                <a:lnTo>
                  <a:pt x="1715" y="1861"/>
                </a:lnTo>
                <a:lnTo>
                  <a:pt x="1707" y="1855"/>
                </a:lnTo>
                <a:lnTo>
                  <a:pt x="1705" y="1853"/>
                </a:lnTo>
                <a:lnTo>
                  <a:pt x="1705" y="1852"/>
                </a:lnTo>
                <a:lnTo>
                  <a:pt x="1704" y="1852"/>
                </a:lnTo>
                <a:lnTo>
                  <a:pt x="1704" y="1851"/>
                </a:lnTo>
                <a:lnTo>
                  <a:pt x="1703" y="1851"/>
                </a:lnTo>
                <a:lnTo>
                  <a:pt x="1702" y="1850"/>
                </a:lnTo>
                <a:lnTo>
                  <a:pt x="1700" y="1851"/>
                </a:lnTo>
                <a:lnTo>
                  <a:pt x="1699" y="1852"/>
                </a:lnTo>
                <a:lnTo>
                  <a:pt x="1698" y="1853"/>
                </a:lnTo>
                <a:lnTo>
                  <a:pt x="1696" y="1853"/>
                </a:lnTo>
                <a:lnTo>
                  <a:pt x="1696" y="1855"/>
                </a:lnTo>
                <a:lnTo>
                  <a:pt x="1695" y="1855"/>
                </a:lnTo>
                <a:lnTo>
                  <a:pt x="1695" y="1856"/>
                </a:lnTo>
                <a:lnTo>
                  <a:pt x="1694" y="1856"/>
                </a:lnTo>
                <a:lnTo>
                  <a:pt x="1693" y="1857"/>
                </a:lnTo>
                <a:lnTo>
                  <a:pt x="1692" y="1857"/>
                </a:lnTo>
                <a:lnTo>
                  <a:pt x="1692" y="1858"/>
                </a:lnTo>
                <a:lnTo>
                  <a:pt x="1686" y="1863"/>
                </a:lnTo>
                <a:lnTo>
                  <a:pt x="1686" y="1864"/>
                </a:lnTo>
                <a:lnTo>
                  <a:pt x="1687" y="1864"/>
                </a:lnTo>
                <a:lnTo>
                  <a:pt x="1687" y="1865"/>
                </a:lnTo>
                <a:lnTo>
                  <a:pt x="1687" y="1866"/>
                </a:lnTo>
                <a:lnTo>
                  <a:pt x="1687" y="1867"/>
                </a:lnTo>
                <a:lnTo>
                  <a:pt x="1688" y="1867"/>
                </a:lnTo>
                <a:lnTo>
                  <a:pt x="1688" y="1868"/>
                </a:lnTo>
                <a:lnTo>
                  <a:pt x="1688" y="1869"/>
                </a:lnTo>
                <a:lnTo>
                  <a:pt x="1690" y="1870"/>
                </a:lnTo>
                <a:lnTo>
                  <a:pt x="1690" y="1872"/>
                </a:lnTo>
                <a:lnTo>
                  <a:pt x="1691" y="1872"/>
                </a:lnTo>
                <a:lnTo>
                  <a:pt x="1691" y="1873"/>
                </a:lnTo>
                <a:lnTo>
                  <a:pt x="1692" y="1873"/>
                </a:lnTo>
                <a:lnTo>
                  <a:pt x="1692" y="1874"/>
                </a:lnTo>
                <a:lnTo>
                  <a:pt x="1692" y="1875"/>
                </a:lnTo>
                <a:lnTo>
                  <a:pt x="1692" y="1876"/>
                </a:lnTo>
                <a:lnTo>
                  <a:pt x="1692" y="1877"/>
                </a:lnTo>
                <a:lnTo>
                  <a:pt x="1691" y="1877"/>
                </a:lnTo>
                <a:lnTo>
                  <a:pt x="1691" y="1878"/>
                </a:lnTo>
                <a:lnTo>
                  <a:pt x="1692" y="1878"/>
                </a:lnTo>
                <a:lnTo>
                  <a:pt x="1692" y="1880"/>
                </a:lnTo>
                <a:lnTo>
                  <a:pt x="1693" y="1880"/>
                </a:lnTo>
                <a:lnTo>
                  <a:pt x="1694" y="1880"/>
                </a:lnTo>
                <a:lnTo>
                  <a:pt x="1695" y="1880"/>
                </a:lnTo>
                <a:lnTo>
                  <a:pt x="1696" y="1880"/>
                </a:lnTo>
                <a:lnTo>
                  <a:pt x="1696" y="1882"/>
                </a:lnTo>
                <a:lnTo>
                  <a:pt x="1698" y="1883"/>
                </a:lnTo>
                <a:lnTo>
                  <a:pt x="1699" y="1883"/>
                </a:lnTo>
                <a:lnTo>
                  <a:pt x="1700" y="1883"/>
                </a:lnTo>
                <a:lnTo>
                  <a:pt x="1701" y="1883"/>
                </a:lnTo>
                <a:lnTo>
                  <a:pt x="1702" y="1883"/>
                </a:lnTo>
                <a:lnTo>
                  <a:pt x="1703" y="1883"/>
                </a:lnTo>
                <a:lnTo>
                  <a:pt x="1704" y="1883"/>
                </a:lnTo>
                <a:lnTo>
                  <a:pt x="1705" y="1883"/>
                </a:lnTo>
                <a:lnTo>
                  <a:pt x="1707" y="1883"/>
                </a:lnTo>
                <a:lnTo>
                  <a:pt x="1708" y="1883"/>
                </a:lnTo>
                <a:lnTo>
                  <a:pt x="1709" y="1883"/>
                </a:lnTo>
                <a:lnTo>
                  <a:pt x="1710" y="1883"/>
                </a:lnTo>
                <a:lnTo>
                  <a:pt x="1711" y="1883"/>
                </a:lnTo>
                <a:lnTo>
                  <a:pt x="1712" y="1884"/>
                </a:lnTo>
                <a:lnTo>
                  <a:pt x="1713" y="1884"/>
                </a:lnTo>
                <a:lnTo>
                  <a:pt x="1715" y="1884"/>
                </a:lnTo>
                <a:lnTo>
                  <a:pt x="1716" y="1884"/>
                </a:lnTo>
                <a:lnTo>
                  <a:pt x="1720" y="1884"/>
                </a:lnTo>
                <a:lnTo>
                  <a:pt x="1719" y="1882"/>
                </a:lnTo>
                <a:lnTo>
                  <a:pt x="1717" y="1878"/>
                </a:lnTo>
                <a:lnTo>
                  <a:pt x="1717" y="1877"/>
                </a:lnTo>
                <a:lnTo>
                  <a:pt x="1716" y="1876"/>
                </a:lnTo>
                <a:lnTo>
                  <a:pt x="1716" y="1874"/>
                </a:lnTo>
                <a:close/>
                <a:moveTo>
                  <a:pt x="1720" y="1852"/>
                </a:moveTo>
                <a:lnTo>
                  <a:pt x="1724" y="1852"/>
                </a:lnTo>
                <a:lnTo>
                  <a:pt x="1726" y="1851"/>
                </a:lnTo>
                <a:lnTo>
                  <a:pt x="1729" y="1851"/>
                </a:lnTo>
                <a:lnTo>
                  <a:pt x="1729" y="1849"/>
                </a:lnTo>
                <a:lnTo>
                  <a:pt x="1729" y="1844"/>
                </a:lnTo>
                <a:lnTo>
                  <a:pt x="1729" y="1842"/>
                </a:lnTo>
                <a:lnTo>
                  <a:pt x="1727" y="1842"/>
                </a:lnTo>
                <a:lnTo>
                  <a:pt x="1724" y="1842"/>
                </a:lnTo>
                <a:lnTo>
                  <a:pt x="1723" y="1842"/>
                </a:lnTo>
                <a:lnTo>
                  <a:pt x="1720" y="1842"/>
                </a:lnTo>
                <a:lnTo>
                  <a:pt x="1717" y="1842"/>
                </a:lnTo>
                <a:lnTo>
                  <a:pt x="1718" y="1844"/>
                </a:lnTo>
                <a:lnTo>
                  <a:pt x="1719" y="1843"/>
                </a:lnTo>
                <a:lnTo>
                  <a:pt x="1720" y="1843"/>
                </a:lnTo>
                <a:lnTo>
                  <a:pt x="1720" y="1852"/>
                </a:lnTo>
                <a:close/>
                <a:moveTo>
                  <a:pt x="1768" y="1835"/>
                </a:moveTo>
                <a:lnTo>
                  <a:pt x="1768" y="1831"/>
                </a:lnTo>
                <a:lnTo>
                  <a:pt x="1766" y="1831"/>
                </a:lnTo>
                <a:lnTo>
                  <a:pt x="1763" y="1831"/>
                </a:lnTo>
                <a:lnTo>
                  <a:pt x="1763" y="1832"/>
                </a:lnTo>
                <a:lnTo>
                  <a:pt x="1763" y="1833"/>
                </a:lnTo>
                <a:lnTo>
                  <a:pt x="1763" y="1834"/>
                </a:lnTo>
                <a:lnTo>
                  <a:pt x="1763" y="1835"/>
                </a:lnTo>
                <a:lnTo>
                  <a:pt x="1766" y="1835"/>
                </a:lnTo>
                <a:lnTo>
                  <a:pt x="1768" y="1835"/>
                </a:lnTo>
                <a:close/>
                <a:moveTo>
                  <a:pt x="1163" y="1848"/>
                </a:moveTo>
                <a:lnTo>
                  <a:pt x="1166" y="1848"/>
                </a:lnTo>
                <a:lnTo>
                  <a:pt x="1167" y="1846"/>
                </a:lnTo>
                <a:lnTo>
                  <a:pt x="1163" y="1846"/>
                </a:lnTo>
                <a:lnTo>
                  <a:pt x="1163" y="1848"/>
                </a:lnTo>
                <a:close/>
                <a:moveTo>
                  <a:pt x="2482" y="1414"/>
                </a:moveTo>
                <a:lnTo>
                  <a:pt x="2486" y="1412"/>
                </a:lnTo>
                <a:lnTo>
                  <a:pt x="2486" y="1409"/>
                </a:lnTo>
                <a:lnTo>
                  <a:pt x="2486" y="1406"/>
                </a:lnTo>
                <a:lnTo>
                  <a:pt x="2468" y="1405"/>
                </a:lnTo>
                <a:lnTo>
                  <a:pt x="2468" y="1406"/>
                </a:lnTo>
                <a:lnTo>
                  <a:pt x="2465" y="1406"/>
                </a:lnTo>
                <a:lnTo>
                  <a:pt x="2464" y="1405"/>
                </a:lnTo>
                <a:lnTo>
                  <a:pt x="2464" y="1406"/>
                </a:lnTo>
                <a:lnTo>
                  <a:pt x="2465" y="1408"/>
                </a:lnTo>
                <a:lnTo>
                  <a:pt x="2466" y="1409"/>
                </a:lnTo>
                <a:lnTo>
                  <a:pt x="2466" y="1410"/>
                </a:lnTo>
                <a:lnTo>
                  <a:pt x="2468" y="1410"/>
                </a:lnTo>
                <a:lnTo>
                  <a:pt x="2468" y="1411"/>
                </a:lnTo>
                <a:lnTo>
                  <a:pt x="2469" y="1411"/>
                </a:lnTo>
                <a:lnTo>
                  <a:pt x="2470" y="1412"/>
                </a:lnTo>
                <a:lnTo>
                  <a:pt x="2470" y="1413"/>
                </a:lnTo>
                <a:lnTo>
                  <a:pt x="2471" y="1413"/>
                </a:lnTo>
                <a:lnTo>
                  <a:pt x="2472" y="1414"/>
                </a:lnTo>
                <a:lnTo>
                  <a:pt x="2473" y="1416"/>
                </a:lnTo>
                <a:lnTo>
                  <a:pt x="2474" y="1416"/>
                </a:lnTo>
                <a:lnTo>
                  <a:pt x="2474" y="1417"/>
                </a:lnTo>
                <a:lnTo>
                  <a:pt x="2476" y="1417"/>
                </a:lnTo>
                <a:lnTo>
                  <a:pt x="2476" y="1418"/>
                </a:lnTo>
                <a:lnTo>
                  <a:pt x="2477" y="1418"/>
                </a:lnTo>
                <a:lnTo>
                  <a:pt x="2478" y="1419"/>
                </a:lnTo>
                <a:lnTo>
                  <a:pt x="2482" y="1414"/>
                </a:lnTo>
                <a:close/>
                <a:moveTo>
                  <a:pt x="2034" y="1410"/>
                </a:moveTo>
                <a:lnTo>
                  <a:pt x="2034" y="1405"/>
                </a:lnTo>
                <a:lnTo>
                  <a:pt x="2032" y="1405"/>
                </a:lnTo>
                <a:lnTo>
                  <a:pt x="2031" y="1406"/>
                </a:lnTo>
                <a:lnTo>
                  <a:pt x="2026" y="1408"/>
                </a:lnTo>
                <a:lnTo>
                  <a:pt x="2021" y="1409"/>
                </a:lnTo>
                <a:lnTo>
                  <a:pt x="2017" y="1409"/>
                </a:lnTo>
                <a:lnTo>
                  <a:pt x="2015" y="1410"/>
                </a:lnTo>
                <a:lnTo>
                  <a:pt x="2014" y="1410"/>
                </a:lnTo>
                <a:lnTo>
                  <a:pt x="2012" y="1410"/>
                </a:lnTo>
                <a:lnTo>
                  <a:pt x="2011" y="1410"/>
                </a:lnTo>
                <a:lnTo>
                  <a:pt x="2007" y="1411"/>
                </a:lnTo>
                <a:lnTo>
                  <a:pt x="2005" y="1411"/>
                </a:lnTo>
                <a:lnTo>
                  <a:pt x="2004" y="1411"/>
                </a:lnTo>
                <a:lnTo>
                  <a:pt x="2000" y="1412"/>
                </a:lnTo>
                <a:lnTo>
                  <a:pt x="1999" y="1412"/>
                </a:lnTo>
                <a:lnTo>
                  <a:pt x="1997" y="1412"/>
                </a:lnTo>
                <a:lnTo>
                  <a:pt x="1995" y="1412"/>
                </a:lnTo>
                <a:lnTo>
                  <a:pt x="1995" y="1413"/>
                </a:lnTo>
                <a:lnTo>
                  <a:pt x="1995" y="1414"/>
                </a:lnTo>
                <a:lnTo>
                  <a:pt x="1994" y="1414"/>
                </a:lnTo>
                <a:lnTo>
                  <a:pt x="1992" y="1414"/>
                </a:lnTo>
                <a:lnTo>
                  <a:pt x="1991" y="1414"/>
                </a:lnTo>
                <a:lnTo>
                  <a:pt x="1991" y="1416"/>
                </a:lnTo>
                <a:lnTo>
                  <a:pt x="1991" y="1417"/>
                </a:lnTo>
                <a:lnTo>
                  <a:pt x="1991" y="1419"/>
                </a:lnTo>
                <a:lnTo>
                  <a:pt x="1991" y="1421"/>
                </a:lnTo>
                <a:lnTo>
                  <a:pt x="1991" y="1422"/>
                </a:lnTo>
                <a:lnTo>
                  <a:pt x="1991" y="1425"/>
                </a:lnTo>
                <a:lnTo>
                  <a:pt x="1991" y="1426"/>
                </a:lnTo>
                <a:lnTo>
                  <a:pt x="1991" y="1427"/>
                </a:lnTo>
                <a:lnTo>
                  <a:pt x="1991" y="1429"/>
                </a:lnTo>
                <a:lnTo>
                  <a:pt x="1991" y="1430"/>
                </a:lnTo>
                <a:lnTo>
                  <a:pt x="1991" y="1431"/>
                </a:lnTo>
                <a:lnTo>
                  <a:pt x="1991" y="1433"/>
                </a:lnTo>
                <a:lnTo>
                  <a:pt x="1991" y="1435"/>
                </a:lnTo>
                <a:lnTo>
                  <a:pt x="1994" y="1435"/>
                </a:lnTo>
                <a:lnTo>
                  <a:pt x="1996" y="1435"/>
                </a:lnTo>
                <a:lnTo>
                  <a:pt x="1999" y="1435"/>
                </a:lnTo>
                <a:lnTo>
                  <a:pt x="2000" y="1435"/>
                </a:lnTo>
                <a:lnTo>
                  <a:pt x="2001" y="1435"/>
                </a:lnTo>
                <a:lnTo>
                  <a:pt x="2004" y="1435"/>
                </a:lnTo>
                <a:lnTo>
                  <a:pt x="2005" y="1435"/>
                </a:lnTo>
                <a:lnTo>
                  <a:pt x="2007" y="1435"/>
                </a:lnTo>
                <a:lnTo>
                  <a:pt x="2008" y="1435"/>
                </a:lnTo>
                <a:lnTo>
                  <a:pt x="2011" y="1436"/>
                </a:lnTo>
                <a:lnTo>
                  <a:pt x="2013" y="1436"/>
                </a:lnTo>
                <a:lnTo>
                  <a:pt x="2025" y="1436"/>
                </a:lnTo>
                <a:lnTo>
                  <a:pt x="2026" y="1412"/>
                </a:lnTo>
                <a:lnTo>
                  <a:pt x="2029" y="1411"/>
                </a:lnTo>
                <a:lnTo>
                  <a:pt x="2030" y="1411"/>
                </a:lnTo>
                <a:lnTo>
                  <a:pt x="2031" y="1411"/>
                </a:lnTo>
                <a:lnTo>
                  <a:pt x="2032" y="1411"/>
                </a:lnTo>
                <a:lnTo>
                  <a:pt x="2034" y="1410"/>
                </a:lnTo>
                <a:close/>
                <a:moveTo>
                  <a:pt x="721" y="1433"/>
                </a:moveTo>
                <a:lnTo>
                  <a:pt x="704" y="1433"/>
                </a:lnTo>
                <a:lnTo>
                  <a:pt x="705" y="1434"/>
                </a:lnTo>
                <a:lnTo>
                  <a:pt x="706" y="1434"/>
                </a:lnTo>
                <a:lnTo>
                  <a:pt x="706" y="1435"/>
                </a:lnTo>
                <a:lnTo>
                  <a:pt x="707" y="1435"/>
                </a:lnTo>
                <a:lnTo>
                  <a:pt x="709" y="1435"/>
                </a:lnTo>
                <a:lnTo>
                  <a:pt x="710" y="1435"/>
                </a:lnTo>
                <a:lnTo>
                  <a:pt x="711" y="1435"/>
                </a:lnTo>
                <a:lnTo>
                  <a:pt x="712" y="1435"/>
                </a:lnTo>
                <a:lnTo>
                  <a:pt x="713" y="1435"/>
                </a:lnTo>
                <a:lnTo>
                  <a:pt x="714" y="1435"/>
                </a:lnTo>
                <a:lnTo>
                  <a:pt x="715" y="1434"/>
                </a:lnTo>
                <a:lnTo>
                  <a:pt x="717" y="1434"/>
                </a:lnTo>
                <a:lnTo>
                  <a:pt x="718" y="1434"/>
                </a:lnTo>
                <a:lnTo>
                  <a:pt x="718" y="1433"/>
                </a:lnTo>
                <a:lnTo>
                  <a:pt x="720" y="1433"/>
                </a:lnTo>
                <a:lnTo>
                  <a:pt x="721" y="1433"/>
                </a:lnTo>
                <a:close/>
                <a:moveTo>
                  <a:pt x="702" y="1409"/>
                </a:moveTo>
                <a:lnTo>
                  <a:pt x="702" y="1404"/>
                </a:lnTo>
                <a:lnTo>
                  <a:pt x="701" y="1403"/>
                </a:lnTo>
                <a:lnTo>
                  <a:pt x="700" y="1402"/>
                </a:lnTo>
                <a:lnTo>
                  <a:pt x="698" y="1402"/>
                </a:lnTo>
                <a:lnTo>
                  <a:pt x="700" y="1403"/>
                </a:lnTo>
                <a:lnTo>
                  <a:pt x="701" y="1404"/>
                </a:lnTo>
                <a:lnTo>
                  <a:pt x="701" y="1406"/>
                </a:lnTo>
                <a:lnTo>
                  <a:pt x="701" y="1408"/>
                </a:lnTo>
                <a:lnTo>
                  <a:pt x="702" y="1409"/>
                </a:lnTo>
                <a:close/>
                <a:moveTo>
                  <a:pt x="701" y="1403"/>
                </a:moveTo>
                <a:lnTo>
                  <a:pt x="702" y="1403"/>
                </a:lnTo>
                <a:lnTo>
                  <a:pt x="702" y="1402"/>
                </a:lnTo>
                <a:lnTo>
                  <a:pt x="702" y="1401"/>
                </a:lnTo>
                <a:lnTo>
                  <a:pt x="700" y="1401"/>
                </a:lnTo>
                <a:lnTo>
                  <a:pt x="698" y="1401"/>
                </a:lnTo>
                <a:lnTo>
                  <a:pt x="698" y="1402"/>
                </a:lnTo>
                <a:lnTo>
                  <a:pt x="700" y="1402"/>
                </a:lnTo>
                <a:lnTo>
                  <a:pt x="701" y="1402"/>
                </a:lnTo>
                <a:lnTo>
                  <a:pt x="701" y="1403"/>
                </a:lnTo>
                <a:close/>
                <a:moveTo>
                  <a:pt x="2173" y="1217"/>
                </a:moveTo>
                <a:lnTo>
                  <a:pt x="2178" y="1216"/>
                </a:lnTo>
                <a:lnTo>
                  <a:pt x="2180" y="1216"/>
                </a:lnTo>
                <a:lnTo>
                  <a:pt x="2181" y="1215"/>
                </a:lnTo>
                <a:lnTo>
                  <a:pt x="2183" y="1215"/>
                </a:lnTo>
                <a:lnTo>
                  <a:pt x="2184" y="1214"/>
                </a:lnTo>
                <a:lnTo>
                  <a:pt x="2201" y="1215"/>
                </a:lnTo>
                <a:lnTo>
                  <a:pt x="2201" y="1207"/>
                </a:lnTo>
                <a:lnTo>
                  <a:pt x="2182" y="1206"/>
                </a:lnTo>
                <a:lnTo>
                  <a:pt x="2177" y="1208"/>
                </a:lnTo>
                <a:lnTo>
                  <a:pt x="2176" y="1208"/>
                </a:lnTo>
                <a:lnTo>
                  <a:pt x="2175" y="1206"/>
                </a:lnTo>
                <a:lnTo>
                  <a:pt x="2170" y="1207"/>
                </a:lnTo>
                <a:lnTo>
                  <a:pt x="2172" y="1210"/>
                </a:lnTo>
                <a:lnTo>
                  <a:pt x="2172" y="1214"/>
                </a:lnTo>
                <a:lnTo>
                  <a:pt x="2173" y="1215"/>
                </a:lnTo>
                <a:lnTo>
                  <a:pt x="2173" y="1217"/>
                </a:lnTo>
                <a:close/>
                <a:moveTo>
                  <a:pt x="2176" y="1199"/>
                </a:moveTo>
                <a:lnTo>
                  <a:pt x="2183" y="1198"/>
                </a:lnTo>
                <a:lnTo>
                  <a:pt x="2192" y="1199"/>
                </a:lnTo>
                <a:lnTo>
                  <a:pt x="2198" y="1199"/>
                </a:lnTo>
                <a:lnTo>
                  <a:pt x="2202" y="1198"/>
                </a:lnTo>
                <a:lnTo>
                  <a:pt x="2207" y="1198"/>
                </a:lnTo>
                <a:lnTo>
                  <a:pt x="2216" y="1198"/>
                </a:lnTo>
                <a:lnTo>
                  <a:pt x="2224" y="1198"/>
                </a:lnTo>
                <a:lnTo>
                  <a:pt x="2225" y="1195"/>
                </a:lnTo>
                <a:lnTo>
                  <a:pt x="2225" y="1194"/>
                </a:lnTo>
                <a:lnTo>
                  <a:pt x="2226" y="1192"/>
                </a:lnTo>
                <a:lnTo>
                  <a:pt x="2226" y="1190"/>
                </a:lnTo>
                <a:lnTo>
                  <a:pt x="2214" y="1188"/>
                </a:lnTo>
                <a:lnTo>
                  <a:pt x="2211" y="1188"/>
                </a:lnTo>
                <a:lnTo>
                  <a:pt x="2206" y="1186"/>
                </a:lnTo>
                <a:lnTo>
                  <a:pt x="2201" y="1186"/>
                </a:lnTo>
                <a:lnTo>
                  <a:pt x="2199" y="1186"/>
                </a:lnTo>
                <a:lnTo>
                  <a:pt x="2197" y="1186"/>
                </a:lnTo>
                <a:lnTo>
                  <a:pt x="2194" y="1186"/>
                </a:lnTo>
                <a:lnTo>
                  <a:pt x="2192" y="1186"/>
                </a:lnTo>
                <a:lnTo>
                  <a:pt x="2190" y="1188"/>
                </a:lnTo>
                <a:lnTo>
                  <a:pt x="2186" y="1189"/>
                </a:lnTo>
                <a:lnTo>
                  <a:pt x="2184" y="1190"/>
                </a:lnTo>
                <a:lnTo>
                  <a:pt x="2174" y="1194"/>
                </a:lnTo>
                <a:lnTo>
                  <a:pt x="2175" y="1199"/>
                </a:lnTo>
                <a:lnTo>
                  <a:pt x="2176" y="1199"/>
                </a:lnTo>
                <a:close/>
                <a:moveTo>
                  <a:pt x="2229" y="1186"/>
                </a:moveTo>
                <a:lnTo>
                  <a:pt x="2231" y="1186"/>
                </a:lnTo>
                <a:lnTo>
                  <a:pt x="2232" y="1186"/>
                </a:lnTo>
                <a:lnTo>
                  <a:pt x="2233" y="1186"/>
                </a:lnTo>
                <a:lnTo>
                  <a:pt x="2233" y="1185"/>
                </a:lnTo>
                <a:lnTo>
                  <a:pt x="2233" y="1184"/>
                </a:lnTo>
                <a:lnTo>
                  <a:pt x="2233" y="1183"/>
                </a:lnTo>
                <a:lnTo>
                  <a:pt x="2234" y="1183"/>
                </a:lnTo>
                <a:lnTo>
                  <a:pt x="2234" y="1181"/>
                </a:lnTo>
                <a:lnTo>
                  <a:pt x="2234" y="1178"/>
                </a:lnTo>
                <a:lnTo>
                  <a:pt x="2233" y="1178"/>
                </a:lnTo>
                <a:lnTo>
                  <a:pt x="2232" y="1178"/>
                </a:lnTo>
                <a:lnTo>
                  <a:pt x="2231" y="1178"/>
                </a:lnTo>
                <a:lnTo>
                  <a:pt x="2229" y="1178"/>
                </a:lnTo>
                <a:lnTo>
                  <a:pt x="2229" y="1180"/>
                </a:lnTo>
                <a:lnTo>
                  <a:pt x="2228" y="1182"/>
                </a:lnTo>
                <a:lnTo>
                  <a:pt x="2228" y="1184"/>
                </a:lnTo>
                <a:lnTo>
                  <a:pt x="2227" y="1186"/>
                </a:lnTo>
                <a:lnTo>
                  <a:pt x="2228" y="1186"/>
                </a:lnTo>
                <a:lnTo>
                  <a:pt x="2229" y="1186"/>
                </a:lnTo>
                <a:close/>
                <a:moveTo>
                  <a:pt x="2249" y="1165"/>
                </a:moveTo>
                <a:lnTo>
                  <a:pt x="2248" y="1180"/>
                </a:lnTo>
                <a:lnTo>
                  <a:pt x="2242" y="1180"/>
                </a:lnTo>
                <a:lnTo>
                  <a:pt x="2241" y="1178"/>
                </a:lnTo>
                <a:lnTo>
                  <a:pt x="2240" y="1188"/>
                </a:lnTo>
                <a:lnTo>
                  <a:pt x="2240" y="1189"/>
                </a:lnTo>
                <a:lnTo>
                  <a:pt x="2240" y="1190"/>
                </a:lnTo>
                <a:lnTo>
                  <a:pt x="2239" y="1190"/>
                </a:lnTo>
                <a:lnTo>
                  <a:pt x="2234" y="1190"/>
                </a:lnTo>
                <a:lnTo>
                  <a:pt x="2234" y="1198"/>
                </a:lnTo>
                <a:lnTo>
                  <a:pt x="2246" y="1198"/>
                </a:lnTo>
                <a:lnTo>
                  <a:pt x="2246" y="1197"/>
                </a:lnTo>
                <a:lnTo>
                  <a:pt x="2248" y="1194"/>
                </a:lnTo>
                <a:lnTo>
                  <a:pt x="2248" y="1192"/>
                </a:lnTo>
                <a:lnTo>
                  <a:pt x="2248" y="1190"/>
                </a:lnTo>
                <a:lnTo>
                  <a:pt x="2248" y="1189"/>
                </a:lnTo>
                <a:lnTo>
                  <a:pt x="2249" y="1189"/>
                </a:lnTo>
                <a:lnTo>
                  <a:pt x="2250" y="1189"/>
                </a:lnTo>
                <a:lnTo>
                  <a:pt x="2251" y="1189"/>
                </a:lnTo>
                <a:lnTo>
                  <a:pt x="2252" y="1189"/>
                </a:lnTo>
                <a:lnTo>
                  <a:pt x="2253" y="1189"/>
                </a:lnTo>
                <a:lnTo>
                  <a:pt x="2254" y="1189"/>
                </a:lnTo>
                <a:lnTo>
                  <a:pt x="2256" y="1189"/>
                </a:lnTo>
                <a:lnTo>
                  <a:pt x="2257" y="1189"/>
                </a:lnTo>
                <a:lnTo>
                  <a:pt x="2258" y="1189"/>
                </a:lnTo>
                <a:lnTo>
                  <a:pt x="2258" y="1182"/>
                </a:lnTo>
                <a:lnTo>
                  <a:pt x="2262" y="1182"/>
                </a:lnTo>
                <a:lnTo>
                  <a:pt x="2266" y="1183"/>
                </a:lnTo>
                <a:lnTo>
                  <a:pt x="2273" y="1183"/>
                </a:lnTo>
                <a:lnTo>
                  <a:pt x="2275" y="1183"/>
                </a:lnTo>
                <a:lnTo>
                  <a:pt x="2277" y="1183"/>
                </a:lnTo>
                <a:lnTo>
                  <a:pt x="2277" y="1180"/>
                </a:lnTo>
                <a:lnTo>
                  <a:pt x="2277" y="1177"/>
                </a:lnTo>
                <a:lnTo>
                  <a:pt x="2277" y="1176"/>
                </a:lnTo>
                <a:lnTo>
                  <a:pt x="2277" y="1174"/>
                </a:lnTo>
                <a:lnTo>
                  <a:pt x="2277" y="1173"/>
                </a:lnTo>
                <a:lnTo>
                  <a:pt x="2277" y="1167"/>
                </a:lnTo>
                <a:lnTo>
                  <a:pt x="2278" y="1167"/>
                </a:lnTo>
                <a:lnTo>
                  <a:pt x="2282" y="1168"/>
                </a:lnTo>
                <a:lnTo>
                  <a:pt x="2280" y="1172"/>
                </a:lnTo>
                <a:lnTo>
                  <a:pt x="2282" y="1172"/>
                </a:lnTo>
                <a:lnTo>
                  <a:pt x="2283" y="1172"/>
                </a:lnTo>
                <a:lnTo>
                  <a:pt x="2285" y="1173"/>
                </a:lnTo>
                <a:lnTo>
                  <a:pt x="2287" y="1173"/>
                </a:lnTo>
                <a:lnTo>
                  <a:pt x="2287" y="1177"/>
                </a:lnTo>
                <a:lnTo>
                  <a:pt x="2286" y="1184"/>
                </a:lnTo>
                <a:lnTo>
                  <a:pt x="2288" y="1184"/>
                </a:lnTo>
                <a:lnTo>
                  <a:pt x="2290" y="1183"/>
                </a:lnTo>
                <a:lnTo>
                  <a:pt x="2291" y="1175"/>
                </a:lnTo>
                <a:lnTo>
                  <a:pt x="2291" y="1168"/>
                </a:lnTo>
                <a:lnTo>
                  <a:pt x="2291" y="1167"/>
                </a:lnTo>
                <a:lnTo>
                  <a:pt x="2290" y="1167"/>
                </a:lnTo>
                <a:lnTo>
                  <a:pt x="2287" y="1167"/>
                </a:lnTo>
                <a:lnTo>
                  <a:pt x="2285" y="1167"/>
                </a:lnTo>
                <a:lnTo>
                  <a:pt x="2285" y="1160"/>
                </a:lnTo>
                <a:lnTo>
                  <a:pt x="2285" y="1159"/>
                </a:lnTo>
                <a:lnTo>
                  <a:pt x="2285" y="1157"/>
                </a:lnTo>
                <a:lnTo>
                  <a:pt x="2280" y="1157"/>
                </a:lnTo>
                <a:lnTo>
                  <a:pt x="2277" y="1156"/>
                </a:lnTo>
                <a:lnTo>
                  <a:pt x="2277" y="1157"/>
                </a:lnTo>
                <a:lnTo>
                  <a:pt x="2277" y="1161"/>
                </a:lnTo>
                <a:lnTo>
                  <a:pt x="2277" y="1163"/>
                </a:lnTo>
                <a:lnTo>
                  <a:pt x="2277" y="1166"/>
                </a:lnTo>
                <a:lnTo>
                  <a:pt x="2277" y="1167"/>
                </a:lnTo>
                <a:lnTo>
                  <a:pt x="2276" y="1166"/>
                </a:lnTo>
                <a:lnTo>
                  <a:pt x="2275" y="1166"/>
                </a:lnTo>
                <a:lnTo>
                  <a:pt x="2274" y="1166"/>
                </a:lnTo>
                <a:lnTo>
                  <a:pt x="2273" y="1166"/>
                </a:lnTo>
                <a:lnTo>
                  <a:pt x="2271" y="1166"/>
                </a:lnTo>
                <a:lnTo>
                  <a:pt x="2269" y="1166"/>
                </a:lnTo>
                <a:lnTo>
                  <a:pt x="2268" y="1166"/>
                </a:lnTo>
                <a:lnTo>
                  <a:pt x="2267" y="1166"/>
                </a:lnTo>
                <a:lnTo>
                  <a:pt x="2266" y="1166"/>
                </a:lnTo>
                <a:lnTo>
                  <a:pt x="2263" y="1166"/>
                </a:lnTo>
                <a:lnTo>
                  <a:pt x="2262" y="1165"/>
                </a:lnTo>
                <a:lnTo>
                  <a:pt x="2261" y="1165"/>
                </a:lnTo>
                <a:lnTo>
                  <a:pt x="2259" y="1165"/>
                </a:lnTo>
                <a:lnTo>
                  <a:pt x="2258" y="1165"/>
                </a:lnTo>
                <a:lnTo>
                  <a:pt x="2257" y="1165"/>
                </a:lnTo>
                <a:lnTo>
                  <a:pt x="2257" y="1156"/>
                </a:lnTo>
                <a:lnTo>
                  <a:pt x="2257" y="1138"/>
                </a:lnTo>
                <a:lnTo>
                  <a:pt x="2256" y="1138"/>
                </a:lnTo>
                <a:lnTo>
                  <a:pt x="2254" y="1136"/>
                </a:lnTo>
                <a:lnTo>
                  <a:pt x="2253" y="1136"/>
                </a:lnTo>
                <a:lnTo>
                  <a:pt x="2250" y="1136"/>
                </a:lnTo>
                <a:lnTo>
                  <a:pt x="2250" y="1153"/>
                </a:lnTo>
                <a:lnTo>
                  <a:pt x="2249" y="1165"/>
                </a:lnTo>
                <a:close/>
                <a:moveTo>
                  <a:pt x="2297" y="1153"/>
                </a:moveTo>
                <a:lnTo>
                  <a:pt x="2300" y="1153"/>
                </a:lnTo>
                <a:lnTo>
                  <a:pt x="2300" y="1148"/>
                </a:lnTo>
                <a:lnTo>
                  <a:pt x="2299" y="1148"/>
                </a:lnTo>
                <a:lnTo>
                  <a:pt x="2293" y="1148"/>
                </a:lnTo>
                <a:lnTo>
                  <a:pt x="2292" y="1153"/>
                </a:lnTo>
                <a:lnTo>
                  <a:pt x="2297" y="1153"/>
                </a:lnTo>
                <a:close/>
                <a:moveTo>
                  <a:pt x="2276" y="1189"/>
                </a:moveTo>
                <a:lnTo>
                  <a:pt x="2274" y="1189"/>
                </a:lnTo>
                <a:lnTo>
                  <a:pt x="2271" y="1190"/>
                </a:lnTo>
                <a:lnTo>
                  <a:pt x="2271" y="1191"/>
                </a:lnTo>
                <a:lnTo>
                  <a:pt x="2271" y="1192"/>
                </a:lnTo>
                <a:lnTo>
                  <a:pt x="2271" y="1193"/>
                </a:lnTo>
                <a:lnTo>
                  <a:pt x="2271" y="1195"/>
                </a:lnTo>
                <a:lnTo>
                  <a:pt x="2273" y="1197"/>
                </a:lnTo>
                <a:lnTo>
                  <a:pt x="2273" y="1198"/>
                </a:lnTo>
                <a:lnTo>
                  <a:pt x="2275" y="1198"/>
                </a:lnTo>
                <a:lnTo>
                  <a:pt x="2276" y="1198"/>
                </a:lnTo>
                <a:lnTo>
                  <a:pt x="2279" y="1198"/>
                </a:lnTo>
                <a:lnTo>
                  <a:pt x="2282" y="1198"/>
                </a:lnTo>
                <a:lnTo>
                  <a:pt x="2284" y="1198"/>
                </a:lnTo>
                <a:lnTo>
                  <a:pt x="2285" y="1198"/>
                </a:lnTo>
                <a:lnTo>
                  <a:pt x="2288" y="1198"/>
                </a:lnTo>
                <a:lnTo>
                  <a:pt x="2290" y="1192"/>
                </a:lnTo>
                <a:lnTo>
                  <a:pt x="2290" y="1186"/>
                </a:lnTo>
                <a:lnTo>
                  <a:pt x="2288" y="1186"/>
                </a:lnTo>
                <a:lnTo>
                  <a:pt x="2287" y="1186"/>
                </a:lnTo>
                <a:lnTo>
                  <a:pt x="2286" y="1186"/>
                </a:lnTo>
                <a:lnTo>
                  <a:pt x="2282" y="1188"/>
                </a:lnTo>
                <a:lnTo>
                  <a:pt x="2279" y="1188"/>
                </a:lnTo>
                <a:lnTo>
                  <a:pt x="2276" y="1189"/>
                </a:lnTo>
                <a:close/>
                <a:moveTo>
                  <a:pt x="2232" y="1198"/>
                </a:moveTo>
                <a:lnTo>
                  <a:pt x="2232" y="1190"/>
                </a:lnTo>
                <a:lnTo>
                  <a:pt x="2228" y="1190"/>
                </a:lnTo>
                <a:lnTo>
                  <a:pt x="2228" y="1198"/>
                </a:lnTo>
                <a:lnTo>
                  <a:pt x="2232" y="1198"/>
                </a:lnTo>
                <a:close/>
                <a:moveTo>
                  <a:pt x="2199" y="1076"/>
                </a:moveTo>
                <a:lnTo>
                  <a:pt x="2206" y="1073"/>
                </a:lnTo>
                <a:lnTo>
                  <a:pt x="2206" y="1072"/>
                </a:lnTo>
                <a:lnTo>
                  <a:pt x="2208" y="1071"/>
                </a:lnTo>
                <a:lnTo>
                  <a:pt x="2209" y="1071"/>
                </a:lnTo>
                <a:lnTo>
                  <a:pt x="2212" y="1068"/>
                </a:lnTo>
                <a:lnTo>
                  <a:pt x="2215" y="1067"/>
                </a:lnTo>
                <a:lnTo>
                  <a:pt x="2215" y="1066"/>
                </a:lnTo>
                <a:lnTo>
                  <a:pt x="2217" y="1066"/>
                </a:lnTo>
                <a:lnTo>
                  <a:pt x="2218" y="1064"/>
                </a:lnTo>
                <a:lnTo>
                  <a:pt x="2222" y="1062"/>
                </a:lnTo>
                <a:lnTo>
                  <a:pt x="2219" y="1060"/>
                </a:lnTo>
                <a:lnTo>
                  <a:pt x="2216" y="1064"/>
                </a:lnTo>
                <a:lnTo>
                  <a:pt x="2206" y="1064"/>
                </a:lnTo>
                <a:lnTo>
                  <a:pt x="2206" y="1065"/>
                </a:lnTo>
                <a:lnTo>
                  <a:pt x="2206" y="1066"/>
                </a:lnTo>
                <a:lnTo>
                  <a:pt x="2206" y="1067"/>
                </a:lnTo>
                <a:lnTo>
                  <a:pt x="2200" y="1071"/>
                </a:lnTo>
                <a:lnTo>
                  <a:pt x="2199" y="1071"/>
                </a:lnTo>
                <a:lnTo>
                  <a:pt x="2197" y="1072"/>
                </a:lnTo>
                <a:lnTo>
                  <a:pt x="2192" y="1074"/>
                </a:lnTo>
                <a:lnTo>
                  <a:pt x="2191" y="1075"/>
                </a:lnTo>
                <a:lnTo>
                  <a:pt x="2187" y="1077"/>
                </a:lnTo>
                <a:lnTo>
                  <a:pt x="2184" y="1079"/>
                </a:lnTo>
                <a:lnTo>
                  <a:pt x="2181" y="1081"/>
                </a:lnTo>
                <a:lnTo>
                  <a:pt x="2177" y="1081"/>
                </a:lnTo>
                <a:lnTo>
                  <a:pt x="2176" y="1082"/>
                </a:lnTo>
                <a:lnTo>
                  <a:pt x="2174" y="1082"/>
                </a:lnTo>
                <a:lnTo>
                  <a:pt x="2173" y="1082"/>
                </a:lnTo>
                <a:lnTo>
                  <a:pt x="2173" y="1085"/>
                </a:lnTo>
                <a:lnTo>
                  <a:pt x="2174" y="1085"/>
                </a:lnTo>
                <a:lnTo>
                  <a:pt x="2177" y="1085"/>
                </a:lnTo>
                <a:lnTo>
                  <a:pt x="2178" y="1084"/>
                </a:lnTo>
                <a:lnTo>
                  <a:pt x="2181" y="1084"/>
                </a:lnTo>
                <a:lnTo>
                  <a:pt x="2182" y="1084"/>
                </a:lnTo>
                <a:lnTo>
                  <a:pt x="2183" y="1084"/>
                </a:lnTo>
                <a:lnTo>
                  <a:pt x="2185" y="1083"/>
                </a:lnTo>
                <a:lnTo>
                  <a:pt x="2189" y="1081"/>
                </a:lnTo>
                <a:lnTo>
                  <a:pt x="2190" y="1081"/>
                </a:lnTo>
                <a:lnTo>
                  <a:pt x="2191" y="1080"/>
                </a:lnTo>
                <a:lnTo>
                  <a:pt x="2193" y="1080"/>
                </a:lnTo>
                <a:lnTo>
                  <a:pt x="2193" y="1079"/>
                </a:lnTo>
                <a:lnTo>
                  <a:pt x="2194" y="1079"/>
                </a:lnTo>
                <a:lnTo>
                  <a:pt x="2199" y="1076"/>
                </a:lnTo>
                <a:close/>
                <a:moveTo>
                  <a:pt x="2112" y="1001"/>
                </a:moveTo>
                <a:lnTo>
                  <a:pt x="2110" y="999"/>
                </a:lnTo>
                <a:lnTo>
                  <a:pt x="2110" y="998"/>
                </a:lnTo>
                <a:lnTo>
                  <a:pt x="2110" y="997"/>
                </a:lnTo>
                <a:lnTo>
                  <a:pt x="2110" y="996"/>
                </a:lnTo>
                <a:lnTo>
                  <a:pt x="2101" y="997"/>
                </a:lnTo>
                <a:lnTo>
                  <a:pt x="2100" y="998"/>
                </a:lnTo>
                <a:lnTo>
                  <a:pt x="2101" y="1001"/>
                </a:lnTo>
                <a:lnTo>
                  <a:pt x="2105" y="1007"/>
                </a:lnTo>
                <a:lnTo>
                  <a:pt x="2107" y="1011"/>
                </a:lnTo>
                <a:lnTo>
                  <a:pt x="2108" y="1012"/>
                </a:lnTo>
                <a:lnTo>
                  <a:pt x="2109" y="1013"/>
                </a:lnTo>
                <a:lnTo>
                  <a:pt x="2112" y="1015"/>
                </a:lnTo>
                <a:lnTo>
                  <a:pt x="2113" y="1016"/>
                </a:lnTo>
                <a:lnTo>
                  <a:pt x="2114" y="1018"/>
                </a:lnTo>
                <a:lnTo>
                  <a:pt x="2114" y="1015"/>
                </a:lnTo>
                <a:lnTo>
                  <a:pt x="2114" y="1013"/>
                </a:lnTo>
                <a:lnTo>
                  <a:pt x="2113" y="1012"/>
                </a:lnTo>
                <a:lnTo>
                  <a:pt x="2113" y="1011"/>
                </a:lnTo>
                <a:lnTo>
                  <a:pt x="2112" y="1003"/>
                </a:lnTo>
                <a:lnTo>
                  <a:pt x="2112" y="1001"/>
                </a:lnTo>
                <a:close/>
                <a:moveTo>
                  <a:pt x="2092" y="971"/>
                </a:moveTo>
                <a:lnTo>
                  <a:pt x="2092" y="962"/>
                </a:lnTo>
                <a:lnTo>
                  <a:pt x="2093" y="962"/>
                </a:lnTo>
                <a:lnTo>
                  <a:pt x="2093" y="958"/>
                </a:lnTo>
                <a:lnTo>
                  <a:pt x="2092" y="957"/>
                </a:lnTo>
                <a:lnTo>
                  <a:pt x="2089" y="959"/>
                </a:lnTo>
                <a:lnTo>
                  <a:pt x="2089" y="961"/>
                </a:lnTo>
                <a:lnTo>
                  <a:pt x="2088" y="972"/>
                </a:lnTo>
                <a:lnTo>
                  <a:pt x="2088" y="974"/>
                </a:lnTo>
                <a:lnTo>
                  <a:pt x="2089" y="973"/>
                </a:lnTo>
                <a:lnTo>
                  <a:pt x="2090" y="972"/>
                </a:lnTo>
                <a:lnTo>
                  <a:pt x="2092" y="971"/>
                </a:lnTo>
                <a:close/>
                <a:moveTo>
                  <a:pt x="2051" y="959"/>
                </a:moveTo>
                <a:lnTo>
                  <a:pt x="2053" y="956"/>
                </a:lnTo>
                <a:lnTo>
                  <a:pt x="2053" y="954"/>
                </a:lnTo>
                <a:lnTo>
                  <a:pt x="2054" y="949"/>
                </a:lnTo>
                <a:lnTo>
                  <a:pt x="2055" y="949"/>
                </a:lnTo>
                <a:lnTo>
                  <a:pt x="2055" y="948"/>
                </a:lnTo>
                <a:lnTo>
                  <a:pt x="2053" y="948"/>
                </a:lnTo>
                <a:lnTo>
                  <a:pt x="2049" y="947"/>
                </a:lnTo>
                <a:lnTo>
                  <a:pt x="2049" y="948"/>
                </a:lnTo>
                <a:lnTo>
                  <a:pt x="2048" y="948"/>
                </a:lnTo>
                <a:lnTo>
                  <a:pt x="2050" y="949"/>
                </a:lnTo>
                <a:lnTo>
                  <a:pt x="2050" y="950"/>
                </a:lnTo>
                <a:lnTo>
                  <a:pt x="2045" y="950"/>
                </a:lnTo>
                <a:lnTo>
                  <a:pt x="2045" y="947"/>
                </a:lnTo>
                <a:lnTo>
                  <a:pt x="2041" y="947"/>
                </a:lnTo>
                <a:lnTo>
                  <a:pt x="2037" y="947"/>
                </a:lnTo>
                <a:lnTo>
                  <a:pt x="2038" y="949"/>
                </a:lnTo>
                <a:lnTo>
                  <a:pt x="2038" y="952"/>
                </a:lnTo>
                <a:lnTo>
                  <a:pt x="2038" y="953"/>
                </a:lnTo>
                <a:lnTo>
                  <a:pt x="2039" y="957"/>
                </a:lnTo>
                <a:lnTo>
                  <a:pt x="2039" y="959"/>
                </a:lnTo>
                <a:lnTo>
                  <a:pt x="2039" y="961"/>
                </a:lnTo>
                <a:lnTo>
                  <a:pt x="2039" y="962"/>
                </a:lnTo>
                <a:lnTo>
                  <a:pt x="2040" y="962"/>
                </a:lnTo>
                <a:lnTo>
                  <a:pt x="2040" y="963"/>
                </a:lnTo>
                <a:lnTo>
                  <a:pt x="2040" y="964"/>
                </a:lnTo>
                <a:lnTo>
                  <a:pt x="2042" y="964"/>
                </a:lnTo>
                <a:lnTo>
                  <a:pt x="2043" y="964"/>
                </a:lnTo>
                <a:lnTo>
                  <a:pt x="2047" y="966"/>
                </a:lnTo>
                <a:lnTo>
                  <a:pt x="2047" y="965"/>
                </a:lnTo>
                <a:lnTo>
                  <a:pt x="2048" y="965"/>
                </a:lnTo>
                <a:lnTo>
                  <a:pt x="2048" y="964"/>
                </a:lnTo>
                <a:lnTo>
                  <a:pt x="2049" y="963"/>
                </a:lnTo>
                <a:lnTo>
                  <a:pt x="2050" y="963"/>
                </a:lnTo>
                <a:lnTo>
                  <a:pt x="2050" y="962"/>
                </a:lnTo>
                <a:lnTo>
                  <a:pt x="2051" y="961"/>
                </a:lnTo>
                <a:lnTo>
                  <a:pt x="2051" y="959"/>
                </a:lnTo>
                <a:close/>
                <a:moveTo>
                  <a:pt x="2089" y="954"/>
                </a:moveTo>
                <a:lnTo>
                  <a:pt x="2089" y="958"/>
                </a:lnTo>
                <a:lnTo>
                  <a:pt x="2091" y="957"/>
                </a:lnTo>
                <a:lnTo>
                  <a:pt x="2091" y="954"/>
                </a:lnTo>
                <a:lnTo>
                  <a:pt x="2090" y="954"/>
                </a:lnTo>
                <a:lnTo>
                  <a:pt x="2090" y="953"/>
                </a:lnTo>
                <a:lnTo>
                  <a:pt x="2089" y="953"/>
                </a:lnTo>
                <a:lnTo>
                  <a:pt x="2089" y="954"/>
                </a:lnTo>
                <a:close/>
                <a:moveTo>
                  <a:pt x="1660" y="762"/>
                </a:moveTo>
                <a:lnTo>
                  <a:pt x="1661" y="761"/>
                </a:lnTo>
                <a:lnTo>
                  <a:pt x="1661" y="759"/>
                </a:lnTo>
                <a:lnTo>
                  <a:pt x="1662" y="758"/>
                </a:lnTo>
                <a:lnTo>
                  <a:pt x="1662" y="759"/>
                </a:lnTo>
                <a:lnTo>
                  <a:pt x="1664" y="759"/>
                </a:lnTo>
                <a:lnTo>
                  <a:pt x="1665" y="759"/>
                </a:lnTo>
                <a:lnTo>
                  <a:pt x="1666" y="762"/>
                </a:lnTo>
                <a:lnTo>
                  <a:pt x="1667" y="762"/>
                </a:lnTo>
                <a:lnTo>
                  <a:pt x="1670" y="760"/>
                </a:lnTo>
                <a:lnTo>
                  <a:pt x="1673" y="759"/>
                </a:lnTo>
                <a:lnTo>
                  <a:pt x="1673" y="755"/>
                </a:lnTo>
                <a:lnTo>
                  <a:pt x="1674" y="755"/>
                </a:lnTo>
                <a:lnTo>
                  <a:pt x="1675" y="755"/>
                </a:lnTo>
                <a:lnTo>
                  <a:pt x="1675" y="759"/>
                </a:lnTo>
                <a:lnTo>
                  <a:pt x="1677" y="758"/>
                </a:lnTo>
                <a:lnTo>
                  <a:pt x="1679" y="756"/>
                </a:lnTo>
                <a:lnTo>
                  <a:pt x="1678" y="756"/>
                </a:lnTo>
                <a:lnTo>
                  <a:pt x="1677" y="756"/>
                </a:lnTo>
                <a:lnTo>
                  <a:pt x="1677" y="755"/>
                </a:lnTo>
                <a:lnTo>
                  <a:pt x="1678" y="755"/>
                </a:lnTo>
                <a:lnTo>
                  <a:pt x="1678" y="754"/>
                </a:lnTo>
                <a:lnTo>
                  <a:pt x="1677" y="754"/>
                </a:lnTo>
                <a:lnTo>
                  <a:pt x="1676" y="754"/>
                </a:lnTo>
                <a:lnTo>
                  <a:pt x="1675" y="754"/>
                </a:lnTo>
                <a:lnTo>
                  <a:pt x="1674" y="754"/>
                </a:lnTo>
                <a:lnTo>
                  <a:pt x="1673" y="754"/>
                </a:lnTo>
                <a:lnTo>
                  <a:pt x="1671" y="754"/>
                </a:lnTo>
                <a:lnTo>
                  <a:pt x="1671" y="753"/>
                </a:lnTo>
                <a:lnTo>
                  <a:pt x="1670" y="753"/>
                </a:lnTo>
                <a:lnTo>
                  <a:pt x="1669" y="753"/>
                </a:lnTo>
                <a:lnTo>
                  <a:pt x="1668" y="753"/>
                </a:lnTo>
                <a:lnTo>
                  <a:pt x="1668" y="752"/>
                </a:lnTo>
                <a:lnTo>
                  <a:pt x="1670" y="751"/>
                </a:lnTo>
                <a:lnTo>
                  <a:pt x="1673" y="748"/>
                </a:lnTo>
                <a:lnTo>
                  <a:pt x="1676" y="745"/>
                </a:lnTo>
                <a:lnTo>
                  <a:pt x="1677" y="744"/>
                </a:lnTo>
                <a:lnTo>
                  <a:pt x="1681" y="741"/>
                </a:lnTo>
                <a:lnTo>
                  <a:pt x="1685" y="737"/>
                </a:lnTo>
                <a:lnTo>
                  <a:pt x="1685" y="736"/>
                </a:lnTo>
                <a:lnTo>
                  <a:pt x="1685" y="735"/>
                </a:lnTo>
                <a:lnTo>
                  <a:pt x="1683" y="734"/>
                </a:lnTo>
                <a:lnTo>
                  <a:pt x="1682" y="733"/>
                </a:lnTo>
                <a:lnTo>
                  <a:pt x="1679" y="731"/>
                </a:lnTo>
                <a:lnTo>
                  <a:pt x="1678" y="730"/>
                </a:lnTo>
                <a:lnTo>
                  <a:pt x="1677" y="729"/>
                </a:lnTo>
                <a:lnTo>
                  <a:pt x="1677" y="728"/>
                </a:lnTo>
                <a:lnTo>
                  <a:pt x="1676" y="727"/>
                </a:lnTo>
                <a:lnTo>
                  <a:pt x="1674" y="725"/>
                </a:lnTo>
                <a:lnTo>
                  <a:pt x="1675" y="724"/>
                </a:lnTo>
                <a:lnTo>
                  <a:pt x="1676" y="724"/>
                </a:lnTo>
                <a:lnTo>
                  <a:pt x="1676" y="722"/>
                </a:lnTo>
                <a:lnTo>
                  <a:pt x="1678" y="722"/>
                </a:lnTo>
                <a:lnTo>
                  <a:pt x="1682" y="722"/>
                </a:lnTo>
                <a:lnTo>
                  <a:pt x="1686" y="721"/>
                </a:lnTo>
                <a:lnTo>
                  <a:pt x="1692" y="720"/>
                </a:lnTo>
                <a:lnTo>
                  <a:pt x="1692" y="719"/>
                </a:lnTo>
                <a:lnTo>
                  <a:pt x="1692" y="718"/>
                </a:lnTo>
                <a:lnTo>
                  <a:pt x="1692" y="717"/>
                </a:lnTo>
                <a:lnTo>
                  <a:pt x="1691" y="716"/>
                </a:lnTo>
                <a:lnTo>
                  <a:pt x="1691" y="713"/>
                </a:lnTo>
                <a:lnTo>
                  <a:pt x="1691" y="712"/>
                </a:lnTo>
                <a:lnTo>
                  <a:pt x="1691" y="710"/>
                </a:lnTo>
                <a:lnTo>
                  <a:pt x="1692" y="705"/>
                </a:lnTo>
                <a:lnTo>
                  <a:pt x="1693" y="699"/>
                </a:lnTo>
                <a:lnTo>
                  <a:pt x="1693" y="692"/>
                </a:lnTo>
                <a:lnTo>
                  <a:pt x="1693" y="688"/>
                </a:lnTo>
                <a:lnTo>
                  <a:pt x="1693" y="687"/>
                </a:lnTo>
                <a:lnTo>
                  <a:pt x="1693" y="684"/>
                </a:lnTo>
                <a:lnTo>
                  <a:pt x="1691" y="684"/>
                </a:lnTo>
                <a:lnTo>
                  <a:pt x="1692" y="687"/>
                </a:lnTo>
                <a:lnTo>
                  <a:pt x="1668" y="686"/>
                </a:lnTo>
                <a:lnTo>
                  <a:pt x="1665" y="686"/>
                </a:lnTo>
                <a:lnTo>
                  <a:pt x="1662" y="685"/>
                </a:lnTo>
                <a:lnTo>
                  <a:pt x="1657" y="684"/>
                </a:lnTo>
                <a:lnTo>
                  <a:pt x="1656" y="692"/>
                </a:lnTo>
                <a:lnTo>
                  <a:pt x="1654" y="694"/>
                </a:lnTo>
                <a:lnTo>
                  <a:pt x="1644" y="693"/>
                </a:lnTo>
                <a:lnTo>
                  <a:pt x="1642" y="693"/>
                </a:lnTo>
                <a:lnTo>
                  <a:pt x="1644" y="703"/>
                </a:lnTo>
                <a:lnTo>
                  <a:pt x="1652" y="712"/>
                </a:lnTo>
                <a:lnTo>
                  <a:pt x="1651" y="712"/>
                </a:lnTo>
                <a:lnTo>
                  <a:pt x="1651" y="717"/>
                </a:lnTo>
                <a:lnTo>
                  <a:pt x="1651" y="720"/>
                </a:lnTo>
                <a:lnTo>
                  <a:pt x="1651" y="725"/>
                </a:lnTo>
                <a:lnTo>
                  <a:pt x="1651" y="726"/>
                </a:lnTo>
                <a:lnTo>
                  <a:pt x="1650" y="734"/>
                </a:lnTo>
                <a:lnTo>
                  <a:pt x="1650" y="737"/>
                </a:lnTo>
                <a:lnTo>
                  <a:pt x="1650" y="739"/>
                </a:lnTo>
                <a:lnTo>
                  <a:pt x="1650" y="741"/>
                </a:lnTo>
                <a:lnTo>
                  <a:pt x="1649" y="747"/>
                </a:lnTo>
                <a:lnTo>
                  <a:pt x="1649" y="748"/>
                </a:lnTo>
                <a:lnTo>
                  <a:pt x="1649" y="752"/>
                </a:lnTo>
                <a:lnTo>
                  <a:pt x="1649" y="754"/>
                </a:lnTo>
                <a:lnTo>
                  <a:pt x="1649" y="755"/>
                </a:lnTo>
                <a:lnTo>
                  <a:pt x="1649" y="756"/>
                </a:lnTo>
                <a:lnTo>
                  <a:pt x="1649" y="758"/>
                </a:lnTo>
                <a:lnTo>
                  <a:pt x="1649" y="759"/>
                </a:lnTo>
                <a:lnTo>
                  <a:pt x="1649" y="761"/>
                </a:lnTo>
                <a:lnTo>
                  <a:pt x="1649" y="762"/>
                </a:lnTo>
                <a:lnTo>
                  <a:pt x="1649" y="763"/>
                </a:lnTo>
                <a:lnTo>
                  <a:pt x="1649" y="765"/>
                </a:lnTo>
                <a:lnTo>
                  <a:pt x="1649" y="767"/>
                </a:lnTo>
                <a:lnTo>
                  <a:pt x="1653" y="765"/>
                </a:lnTo>
                <a:lnTo>
                  <a:pt x="1654" y="764"/>
                </a:lnTo>
                <a:lnTo>
                  <a:pt x="1657" y="764"/>
                </a:lnTo>
                <a:lnTo>
                  <a:pt x="1660" y="763"/>
                </a:lnTo>
                <a:lnTo>
                  <a:pt x="1660" y="762"/>
                </a:lnTo>
                <a:close/>
                <a:moveTo>
                  <a:pt x="558" y="694"/>
                </a:moveTo>
                <a:lnTo>
                  <a:pt x="560" y="689"/>
                </a:lnTo>
                <a:lnTo>
                  <a:pt x="560" y="688"/>
                </a:lnTo>
                <a:lnTo>
                  <a:pt x="555" y="686"/>
                </a:lnTo>
                <a:lnTo>
                  <a:pt x="554" y="687"/>
                </a:lnTo>
                <a:lnTo>
                  <a:pt x="553" y="693"/>
                </a:lnTo>
                <a:lnTo>
                  <a:pt x="558" y="694"/>
                </a:lnTo>
                <a:close/>
                <a:moveTo>
                  <a:pt x="881" y="691"/>
                </a:moveTo>
                <a:lnTo>
                  <a:pt x="882" y="691"/>
                </a:lnTo>
                <a:lnTo>
                  <a:pt x="882" y="689"/>
                </a:lnTo>
                <a:lnTo>
                  <a:pt x="883" y="689"/>
                </a:lnTo>
                <a:lnTo>
                  <a:pt x="886" y="689"/>
                </a:lnTo>
                <a:lnTo>
                  <a:pt x="887" y="689"/>
                </a:lnTo>
                <a:lnTo>
                  <a:pt x="888" y="689"/>
                </a:lnTo>
                <a:lnTo>
                  <a:pt x="890" y="689"/>
                </a:lnTo>
                <a:lnTo>
                  <a:pt x="891" y="689"/>
                </a:lnTo>
                <a:lnTo>
                  <a:pt x="892" y="689"/>
                </a:lnTo>
                <a:lnTo>
                  <a:pt x="893" y="689"/>
                </a:lnTo>
                <a:lnTo>
                  <a:pt x="896" y="689"/>
                </a:lnTo>
                <a:lnTo>
                  <a:pt x="898" y="689"/>
                </a:lnTo>
                <a:lnTo>
                  <a:pt x="899" y="689"/>
                </a:lnTo>
                <a:lnTo>
                  <a:pt x="900" y="689"/>
                </a:lnTo>
                <a:lnTo>
                  <a:pt x="900" y="692"/>
                </a:lnTo>
                <a:lnTo>
                  <a:pt x="903" y="691"/>
                </a:lnTo>
                <a:lnTo>
                  <a:pt x="903" y="689"/>
                </a:lnTo>
                <a:lnTo>
                  <a:pt x="904" y="689"/>
                </a:lnTo>
                <a:lnTo>
                  <a:pt x="905" y="689"/>
                </a:lnTo>
                <a:lnTo>
                  <a:pt x="905" y="688"/>
                </a:lnTo>
                <a:lnTo>
                  <a:pt x="906" y="688"/>
                </a:lnTo>
                <a:lnTo>
                  <a:pt x="907" y="688"/>
                </a:lnTo>
                <a:lnTo>
                  <a:pt x="908" y="688"/>
                </a:lnTo>
                <a:lnTo>
                  <a:pt x="909" y="688"/>
                </a:lnTo>
                <a:lnTo>
                  <a:pt x="910" y="688"/>
                </a:lnTo>
                <a:lnTo>
                  <a:pt x="912" y="688"/>
                </a:lnTo>
                <a:lnTo>
                  <a:pt x="913" y="689"/>
                </a:lnTo>
                <a:lnTo>
                  <a:pt x="914" y="689"/>
                </a:lnTo>
                <a:lnTo>
                  <a:pt x="915" y="689"/>
                </a:lnTo>
                <a:lnTo>
                  <a:pt x="916" y="689"/>
                </a:lnTo>
                <a:lnTo>
                  <a:pt x="917" y="689"/>
                </a:lnTo>
                <a:lnTo>
                  <a:pt x="918" y="689"/>
                </a:lnTo>
                <a:lnTo>
                  <a:pt x="920" y="689"/>
                </a:lnTo>
                <a:lnTo>
                  <a:pt x="921" y="689"/>
                </a:lnTo>
                <a:lnTo>
                  <a:pt x="922" y="689"/>
                </a:lnTo>
                <a:lnTo>
                  <a:pt x="923" y="689"/>
                </a:lnTo>
                <a:lnTo>
                  <a:pt x="924" y="689"/>
                </a:lnTo>
                <a:lnTo>
                  <a:pt x="925" y="689"/>
                </a:lnTo>
                <a:lnTo>
                  <a:pt x="925" y="688"/>
                </a:lnTo>
                <a:lnTo>
                  <a:pt x="925" y="687"/>
                </a:lnTo>
                <a:lnTo>
                  <a:pt x="925" y="686"/>
                </a:lnTo>
                <a:lnTo>
                  <a:pt x="925" y="685"/>
                </a:lnTo>
                <a:lnTo>
                  <a:pt x="925" y="684"/>
                </a:lnTo>
                <a:lnTo>
                  <a:pt x="925" y="683"/>
                </a:lnTo>
                <a:lnTo>
                  <a:pt x="925" y="682"/>
                </a:lnTo>
                <a:lnTo>
                  <a:pt x="925" y="679"/>
                </a:lnTo>
                <a:lnTo>
                  <a:pt x="926" y="679"/>
                </a:lnTo>
                <a:lnTo>
                  <a:pt x="927" y="679"/>
                </a:lnTo>
                <a:lnTo>
                  <a:pt x="929" y="679"/>
                </a:lnTo>
                <a:lnTo>
                  <a:pt x="930" y="679"/>
                </a:lnTo>
                <a:lnTo>
                  <a:pt x="931" y="679"/>
                </a:lnTo>
                <a:lnTo>
                  <a:pt x="932" y="679"/>
                </a:lnTo>
                <a:lnTo>
                  <a:pt x="933" y="679"/>
                </a:lnTo>
                <a:lnTo>
                  <a:pt x="934" y="679"/>
                </a:lnTo>
                <a:lnTo>
                  <a:pt x="935" y="679"/>
                </a:lnTo>
                <a:lnTo>
                  <a:pt x="937" y="679"/>
                </a:lnTo>
                <a:lnTo>
                  <a:pt x="938" y="679"/>
                </a:lnTo>
                <a:lnTo>
                  <a:pt x="939" y="679"/>
                </a:lnTo>
                <a:lnTo>
                  <a:pt x="940" y="684"/>
                </a:lnTo>
                <a:lnTo>
                  <a:pt x="941" y="684"/>
                </a:lnTo>
                <a:lnTo>
                  <a:pt x="941" y="683"/>
                </a:lnTo>
                <a:lnTo>
                  <a:pt x="940" y="682"/>
                </a:lnTo>
                <a:lnTo>
                  <a:pt x="940" y="680"/>
                </a:lnTo>
                <a:lnTo>
                  <a:pt x="940" y="679"/>
                </a:lnTo>
                <a:lnTo>
                  <a:pt x="940" y="678"/>
                </a:lnTo>
                <a:lnTo>
                  <a:pt x="940" y="677"/>
                </a:lnTo>
                <a:lnTo>
                  <a:pt x="940" y="676"/>
                </a:lnTo>
                <a:lnTo>
                  <a:pt x="944" y="676"/>
                </a:lnTo>
                <a:lnTo>
                  <a:pt x="944" y="679"/>
                </a:lnTo>
                <a:lnTo>
                  <a:pt x="951" y="678"/>
                </a:lnTo>
                <a:lnTo>
                  <a:pt x="952" y="678"/>
                </a:lnTo>
                <a:lnTo>
                  <a:pt x="958" y="678"/>
                </a:lnTo>
                <a:lnTo>
                  <a:pt x="958" y="675"/>
                </a:lnTo>
                <a:lnTo>
                  <a:pt x="958" y="674"/>
                </a:lnTo>
                <a:lnTo>
                  <a:pt x="958" y="672"/>
                </a:lnTo>
                <a:lnTo>
                  <a:pt x="958" y="671"/>
                </a:lnTo>
                <a:lnTo>
                  <a:pt x="958" y="670"/>
                </a:lnTo>
                <a:lnTo>
                  <a:pt x="958" y="669"/>
                </a:lnTo>
                <a:lnTo>
                  <a:pt x="958" y="668"/>
                </a:lnTo>
                <a:lnTo>
                  <a:pt x="958" y="667"/>
                </a:lnTo>
                <a:lnTo>
                  <a:pt x="959" y="666"/>
                </a:lnTo>
                <a:lnTo>
                  <a:pt x="959" y="665"/>
                </a:lnTo>
                <a:lnTo>
                  <a:pt x="959" y="663"/>
                </a:lnTo>
                <a:lnTo>
                  <a:pt x="959" y="662"/>
                </a:lnTo>
                <a:lnTo>
                  <a:pt x="959" y="661"/>
                </a:lnTo>
                <a:lnTo>
                  <a:pt x="959" y="660"/>
                </a:lnTo>
                <a:lnTo>
                  <a:pt x="959" y="659"/>
                </a:lnTo>
                <a:lnTo>
                  <a:pt x="959" y="658"/>
                </a:lnTo>
                <a:lnTo>
                  <a:pt x="959" y="657"/>
                </a:lnTo>
                <a:lnTo>
                  <a:pt x="959" y="655"/>
                </a:lnTo>
                <a:lnTo>
                  <a:pt x="959" y="654"/>
                </a:lnTo>
                <a:lnTo>
                  <a:pt x="959" y="653"/>
                </a:lnTo>
                <a:lnTo>
                  <a:pt x="959" y="652"/>
                </a:lnTo>
                <a:lnTo>
                  <a:pt x="958" y="651"/>
                </a:lnTo>
                <a:lnTo>
                  <a:pt x="956" y="649"/>
                </a:lnTo>
                <a:lnTo>
                  <a:pt x="954" y="649"/>
                </a:lnTo>
                <a:lnTo>
                  <a:pt x="954" y="647"/>
                </a:lnTo>
                <a:lnTo>
                  <a:pt x="952" y="646"/>
                </a:lnTo>
                <a:lnTo>
                  <a:pt x="952" y="645"/>
                </a:lnTo>
                <a:lnTo>
                  <a:pt x="952" y="644"/>
                </a:lnTo>
                <a:lnTo>
                  <a:pt x="951" y="644"/>
                </a:lnTo>
                <a:lnTo>
                  <a:pt x="951" y="642"/>
                </a:lnTo>
                <a:lnTo>
                  <a:pt x="950" y="641"/>
                </a:lnTo>
                <a:lnTo>
                  <a:pt x="951" y="640"/>
                </a:lnTo>
                <a:lnTo>
                  <a:pt x="951" y="638"/>
                </a:lnTo>
                <a:lnTo>
                  <a:pt x="950" y="636"/>
                </a:lnTo>
                <a:lnTo>
                  <a:pt x="951" y="633"/>
                </a:lnTo>
                <a:lnTo>
                  <a:pt x="950" y="630"/>
                </a:lnTo>
                <a:lnTo>
                  <a:pt x="949" y="626"/>
                </a:lnTo>
                <a:lnTo>
                  <a:pt x="950" y="625"/>
                </a:lnTo>
                <a:lnTo>
                  <a:pt x="950" y="624"/>
                </a:lnTo>
                <a:lnTo>
                  <a:pt x="951" y="624"/>
                </a:lnTo>
                <a:lnTo>
                  <a:pt x="951" y="623"/>
                </a:lnTo>
                <a:lnTo>
                  <a:pt x="951" y="621"/>
                </a:lnTo>
                <a:lnTo>
                  <a:pt x="952" y="621"/>
                </a:lnTo>
                <a:lnTo>
                  <a:pt x="952" y="620"/>
                </a:lnTo>
                <a:lnTo>
                  <a:pt x="954" y="619"/>
                </a:lnTo>
                <a:lnTo>
                  <a:pt x="955" y="619"/>
                </a:lnTo>
                <a:lnTo>
                  <a:pt x="956" y="619"/>
                </a:lnTo>
                <a:lnTo>
                  <a:pt x="957" y="619"/>
                </a:lnTo>
                <a:lnTo>
                  <a:pt x="957" y="617"/>
                </a:lnTo>
                <a:lnTo>
                  <a:pt x="958" y="617"/>
                </a:lnTo>
                <a:lnTo>
                  <a:pt x="959" y="617"/>
                </a:lnTo>
                <a:lnTo>
                  <a:pt x="960" y="617"/>
                </a:lnTo>
                <a:lnTo>
                  <a:pt x="960" y="616"/>
                </a:lnTo>
                <a:lnTo>
                  <a:pt x="962" y="616"/>
                </a:lnTo>
                <a:lnTo>
                  <a:pt x="962" y="615"/>
                </a:lnTo>
                <a:lnTo>
                  <a:pt x="963" y="615"/>
                </a:lnTo>
                <a:lnTo>
                  <a:pt x="964" y="615"/>
                </a:lnTo>
                <a:lnTo>
                  <a:pt x="965" y="615"/>
                </a:lnTo>
                <a:lnTo>
                  <a:pt x="966" y="615"/>
                </a:lnTo>
                <a:lnTo>
                  <a:pt x="966" y="613"/>
                </a:lnTo>
                <a:lnTo>
                  <a:pt x="966" y="611"/>
                </a:lnTo>
                <a:lnTo>
                  <a:pt x="967" y="611"/>
                </a:lnTo>
                <a:lnTo>
                  <a:pt x="968" y="613"/>
                </a:lnTo>
                <a:lnTo>
                  <a:pt x="972" y="613"/>
                </a:lnTo>
                <a:lnTo>
                  <a:pt x="974" y="615"/>
                </a:lnTo>
                <a:lnTo>
                  <a:pt x="976" y="617"/>
                </a:lnTo>
                <a:lnTo>
                  <a:pt x="977" y="619"/>
                </a:lnTo>
                <a:lnTo>
                  <a:pt x="976" y="619"/>
                </a:lnTo>
                <a:lnTo>
                  <a:pt x="977" y="620"/>
                </a:lnTo>
                <a:lnTo>
                  <a:pt x="977" y="621"/>
                </a:lnTo>
                <a:lnTo>
                  <a:pt x="982" y="621"/>
                </a:lnTo>
                <a:lnTo>
                  <a:pt x="984" y="621"/>
                </a:lnTo>
                <a:lnTo>
                  <a:pt x="988" y="621"/>
                </a:lnTo>
                <a:lnTo>
                  <a:pt x="991" y="619"/>
                </a:lnTo>
                <a:lnTo>
                  <a:pt x="993" y="618"/>
                </a:lnTo>
                <a:lnTo>
                  <a:pt x="992" y="618"/>
                </a:lnTo>
                <a:lnTo>
                  <a:pt x="991" y="617"/>
                </a:lnTo>
                <a:lnTo>
                  <a:pt x="989" y="616"/>
                </a:lnTo>
                <a:lnTo>
                  <a:pt x="988" y="616"/>
                </a:lnTo>
                <a:lnTo>
                  <a:pt x="984" y="612"/>
                </a:lnTo>
                <a:lnTo>
                  <a:pt x="983" y="612"/>
                </a:lnTo>
                <a:lnTo>
                  <a:pt x="982" y="611"/>
                </a:lnTo>
                <a:lnTo>
                  <a:pt x="980" y="610"/>
                </a:lnTo>
                <a:lnTo>
                  <a:pt x="979" y="609"/>
                </a:lnTo>
                <a:lnTo>
                  <a:pt x="977" y="608"/>
                </a:lnTo>
                <a:lnTo>
                  <a:pt x="976" y="608"/>
                </a:lnTo>
                <a:lnTo>
                  <a:pt x="975" y="607"/>
                </a:lnTo>
                <a:lnTo>
                  <a:pt x="974" y="606"/>
                </a:lnTo>
                <a:lnTo>
                  <a:pt x="973" y="606"/>
                </a:lnTo>
                <a:lnTo>
                  <a:pt x="973" y="604"/>
                </a:lnTo>
                <a:lnTo>
                  <a:pt x="972" y="603"/>
                </a:lnTo>
                <a:lnTo>
                  <a:pt x="971" y="602"/>
                </a:lnTo>
                <a:lnTo>
                  <a:pt x="971" y="601"/>
                </a:lnTo>
                <a:lnTo>
                  <a:pt x="969" y="601"/>
                </a:lnTo>
                <a:lnTo>
                  <a:pt x="969" y="600"/>
                </a:lnTo>
                <a:lnTo>
                  <a:pt x="971" y="600"/>
                </a:lnTo>
                <a:lnTo>
                  <a:pt x="971" y="599"/>
                </a:lnTo>
                <a:lnTo>
                  <a:pt x="972" y="599"/>
                </a:lnTo>
                <a:lnTo>
                  <a:pt x="975" y="596"/>
                </a:lnTo>
                <a:lnTo>
                  <a:pt x="979" y="596"/>
                </a:lnTo>
                <a:lnTo>
                  <a:pt x="984" y="596"/>
                </a:lnTo>
                <a:lnTo>
                  <a:pt x="986" y="595"/>
                </a:lnTo>
                <a:lnTo>
                  <a:pt x="988" y="595"/>
                </a:lnTo>
                <a:lnTo>
                  <a:pt x="988" y="594"/>
                </a:lnTo>
                <a:lnTo>
                  <a:pt x="988" y="590"/>
                </a:lnTo>
                <a:lnTo>
                  <a:pt x="989" y="586"/>
                </a:lnTo>
                <a:lnTo>
                  <a:pt x="980" y="581"/>
                </a:lnTo>
                <a:lnTo>
                  <a:pt x="980" y="579"/>
                </a:lnTo>
                <a:lnTo>
                  <a:pt x="980" y="578"/>
                </a:lnTo>
                <a:lnTo>
                  <a:pt x="979" y="578"/>
                </a:lnTo>
                <a:lnTo>
                  <a:pt x="979" y="577"/>
                </a:lnTo>
                <a:lnTo>
                  <a:pt x="979" y="576"/>
                </a:lnTo>
                <a:lnTo>
                  <a:pt x="980" y="576"/>
                </a:lnTo>
                <a:lnTo>
                  <a:pt x="980" y="575"/>
                </a:lnTo>
                <a:lnTo>
                  <a:pt x="980" y="574"/>
                </a:lnTo>
                <a:lnTo>
                  <a:pt x="980" y="573"/>
                </a:lnTo>
                <a:lnTo>
                  <a:pt x="981" y="569"/>
                </a:lnTo>
                <a:lnTo>
                  <a:pt x="982" y="565"/>
                </a:lnTo>
                <a:lnTo>
                  <a:pt x="975" y="566"/>
                </a:lnTo>
                <a:lnTo>
                  <a:pt x="969" y="566"/>
                </a:lnTo>
                <a:lnTo>
                  <a:pt x="969" y="569"/>
                </a:lnTo>
                <a:lnTo>
                  <a:pt x="971" y="576"/>
                </a:lnTo>
                <a:lnTo>
                  <a:pt x="971" y="582"/>
                </a:lnTo>
                <a:lnTo>
                  <a:pt x="969" y="581"/>
                </a:lnTo>
                <a:lnTo>
                  <a:pt x="968" y="582"/>
                </a:lnTo>
                <a:lnTo>
                  <a:pt x="966" y="586"/>
                </a:lnTo>
                <a:lnTo>
                  <a:pt x="966" y="585"/>
                </a:lnTo>
                <a:lnTo>
                  <a:pt x="964" y="578"/>
                </a:lnTo>
                <a:lnTo>
                  <a:pt x="963" y="577"/>
                </a:lnTo>
                <a:lnTo>
                  <a:pt x="962" y="576"/>
                </a:lnTo>
                <a:lnTo>
                  <a:pt x="958" y="573"/>
                </a:lnTo>
                <a:lnTo>
                  <a:pt x="957" y="571"/>
                </a:lnTo>
                <a:lnTo>
                  <a:pt x="955" y="571"/>
                </a:lnTo>
                <a:lnTo>
                  <a:pt x="956" y="567"/>
                </a:lnTo>
                <a:lnTo>
                  <a:pt x="957" y="564"/>
                </a:lnTo>
                <a:lnTo>
                  <a:pt x="955" y="558"/>
                </a:lnTo>
                <a:lnTo>
                  <a:pt x="955" y="557"/>
                </a:lnTo>
                <a:lnTo>
                  <a:pt x="956" y="553"/>
                </a:lnTo>
                <a:lnTo>
                  <a:pt x="959" y="551"/>
                </a:lnTo>
                <a:lnTo>
                  <a:pt x="962" y="551"/>
                </a:lnTo>
                <a:lnTo>
                  <a:pt x="960" y="547"/>
                </a:lnTo>
                <a:lnTo>
                  <a:pt x="966" y="544"/>
                </a:lnTo>
                <a:lnTo>
                  <a:pt x="973" y="545"/>
                </a:lnTo>
                <a:lnTo>
                  <a:pt x="975" y="547"/>
                </a:lnTo>
                <a:lnTo>
                  <a:pt x="977" y="548"/>
                </a:lnTo>
                <a:lnTo>
                  <a:pt x="981" y="550"/>
                </a:lnTo>
                <a:lnTo>
                  <a:pt x="982" y="550"/>
                </a:lnTo>
                <a:lnTo>
                  <a:pt x="983" y="551"/>
                </a:lnTo>
                <a:lnTo>
                  <a:pt x="986" y="550"/>
                </a:lnTo>
                <a:lnTo>
                  <a:pt x="993" y="548"/>
                </a:lnTo>
                <a:lnTo>
                  <a:pt x="999" y="545"/>
                </a:lnTo>
                <a:lnTo>
                  <a:pt x="1002" y="545"/>
                </a:lnTo>
                <a:lnTo>
                  <a:pt x="998" y="540"/>
                </a:lnTo>
                <a:lnTo>
                  <a:pt x="996" y="533"/>
                </a:lnTo>
                <a:lnTo>
                  <a:pt x="997" y="532"/>
                </a:lnTo>
                <a:lnTo>
                  <a:pt x="997" y="531"/>
                </a:lnTo>
                <a:lnTo>
                  <a:pt x="992" y="526"/>
                </a:lnTo>
                <a:lnTo>
                  <a:pt x="985" y="525"/>
                </a:lnTo>
                <a:lnTo>
                  <a:pt x="982" y="524"/>
                </a:lnTo>
                <a:lnTo>
                  <a:pt x="976" y="523"/>
                </a:lnTo>
                <a:lnTo>
                  <a:pt x="967" y="522"/>
                </a:lnTo>
                <a:lnTo>
                  <a:pt x="966" y="523"/>
                </a:lnTo>
                <a:lnTo>
                  <a:pt x="960" y="525"/>
                </a:lnTo>
                <a:lnTo>
                  <a:pt x="959" y="527"/>
                </a:lnTo>
                <a:lnTo>
                  <a:pt x="959" y="528"/>
                </a:lnTo>
                <a:lnTo>
                  <a:pt x="958" y="531"/>
                </a:lnTo>
                <a:lnTo>
                  <a:pt x="957" y="533"/>
                </a:lnTo>
                <a:lnTo>
                  <a:pt x="955" y="535"/>
                </a:lnTo>
                <a:lnTo>
                  <a:pt x="952" y="537"/>
                </a:lnTo>
                <a:lnTo>
                  <a:pt x="951" y="540"/>
                </a:lnTo>
                <a:lnTo>
                  <a:pt x="947" y="543"/>
                </a:lnTo>
                <a:lnTo>
                  <a:pt x="948" y="543"/>
                </a:lnTo>
                <a:lnTo>
                  <a:pt x="948" y="544"/>
                </a:lnTo>
                <a:lnTo>
                  <a:pt x="949" y="547"/>
                </a:lnTo>
                <a:lnTo>
                  <a:pt x="949" y="548"/>
                </a:lnTo>
                <a:lnTo>
                  <a:pt x="957" y="550"/>
                </a:lnTo>
                <a:lnTo>
                  <a:pt x="956" y="551"/>
                </a:lnTo>
                <a:lnTo>
                  <a:pt x="950" y="551"/>
                </a:lnTo>
                <a:lnTo>
                  <a:pt x="947" y="553"/>
                </a:lnTo>
                <a:lnTo>
                  <a:pt x="947" y="554"/>
                </a:lnTo>
                <a:lnTo>
                  <a:pt x="947" y="556"/>
                </a:lnTo>
                <a:lnTo>
                  <a:pt x="948" y="558"/>
                </a:lnTo>
                <a:lnTo>
                  <a:pt x="948" y="559"/>
                </a:lnTo>
                <a:lnTo>
                  <a:pt x="948" y="560"/>
                </a:lnTo>
                <a:lnTo>
                  <a:pt x="949" y="562"/>
                </a:lnTo>
                <a:lnTo>
                  <a:pt x="949" y="564"/>
                </a:lnTo>
                <a:lnTo>
                  <a:pt x="950" y="564"/>
                </a:lnTo>
                <a:lnTo>
                  <a:pt x="955" y="567"/>
                </a:lnTo>
                <a:lnTo>
                  <a:pt x="951" y="569"/>
                </a:lnTo>
                <a:lnTo>
                  <a:pt x="950" y="570"/>
                </a:lnTo>
                <a:lnTo>
                  <a:pt x="947" y="571"/>
                </a:lnTo>
                <a:lnTo>
                  <a:pt x="932" y="551"/>
                </a:lnTo>
                <a:lnTo>
                  <a:pt x="926" y="552"/>
                </a:lnTo>
                <a:lnTo>
                  <a:pt x="922" y="557"/>
                </a:lnTo>
                <a:lnTo>
                  <a:pt x="917" y="568"/>
                </a:lnTo>
                <a:lnTo>
                  <a:pt x="920" y="576"/>
                </a:lnTo>
                <a:lnTo>
                  <a:pt x="915" y="576"/>
                </a:lnTo>
                <a:lnTo>
                  <a:pt x="914" y="579"/>
                </a:lnTo>
                <a:lnTo>
                  <a:pt x="914" y="583"/>
                </a:lnTo>
                <a:lnTo>
                  <a:pt x="918" y="588"/>
                </a:lnTo>
                <a:lnTo>
                  <a:pt x="923" y="588"/>
                </a:lnTo>
                <a:lnTo>
                  <a:pt x="931" y="602"/>
                </a:lnTo>
                <a:lnTo>
                  <a:pt x="915" y="606"/>
                </a:lnTo>
                <a:lnTo>
                  <a:pt x="910" y="607"/>
                </a:lnTo>
                <a:lnTo>
                  <a:pt x="906" y="607"/>
                </a:lnTo>
                <a:lnTo>
                  <a:pt x="903" y="607"/>
                </a:lnTo>
                <a:lnTo>
                  <a:pt x="891" y="608"/>
                </a:lnTo>
                <a:lnTo>
                  <a:pt x="891" y="609"/>
                </a:lnTo>
                <a:lnTo>
                  <a:pt x="889" y="610"/>
                </a:lnTo>
                <a:lnTo>
                  <a:pt x="888" y="610"/>
                </a:lnTo>
                <a:lnTo>
                  <a:pt x="887" y="610"/>
                </a:lnTo>
                <a:lnTo>
                  <a:pt x="886" y="610"/>
                </a:lnTo>
                <a:lnTo>
                  <a:pt x="884" y="610"/>
                </a:lnTo>
                <a:lnTo>
                  <a:pt x="866" y="635"/>
                </a:lnTo>
                <a:lnTo>
                  <a:pt x="866" y="651"/>
                </a:lnTo>
                <a:lnTo>
                  <a:pt x="867" y="665"/>
                </a:lnTo>
                <a:lnTo>
                  <a:pt x="865" y="665"/>
                </a:lnTo>
                <a:lnTo>
                  <a:pt x="858" y="666"/>
                </a:lnTo>
                <a:lnTo>
                  <a:pt x="853" y="669"/>
                </a:lnTo>
                <a:lnTo>
                  <a:pt x="846" y="674"/>
                </a:lnTo>
                <a:lnTo>
                  <a:pt x="850" y="691"/>
                </a:lnTo>
                <a:lnTo>
                  <a:pt x="858" y="691"/>
                </a:lnTo>
                <a:lnTo>
                  <a:pt x="859" y="691"/>
                </a:lnTo>
                <a:lnTo>
                  <a:pt x="861" y="691"/>
                </a:lnTo>
                <a:lnTo>
                  <a:pt x="862" y="691"/>
                </a:lnTo>
                <a:lnTo>
                  <a:pt x="863" y="691"/>
                </a:lnTo>
                <a:lnTo>
                  <a:pt x="864" y="691"/>
                </a:lnTo>
                <a:lnTo>
                  <a:pt x="865" y="691"/>
                </a:lnTo>
                <a:lnTo>
                  <a:pt x="866" y="691"/>
                </a:lnTo>
                <a:lnTo>
                  <a:pt x="867" y="691"/>
                </a:lnTo>
                <a:lnTo>
                  <a:pt x="869" y="691"/>
                </a:lnTo>
                <a:lnTo>
                  <a:pt x="870" y="691"/>
                </a:lnTo>
                <a:lnTo>
                  <a:pt x="871" y="691"/>
                </a:lnTo>
                <a:lnTo>
                  <a:pt x="872" y="691"/>
                </a:lnTo>
                <a:lnTo>
                  <a:pt x="873" y="691"/>
                </a:lnTo>
                <a:lnTo>
                  <a:pt x="874" y="691"/>
                </a:lnTo>
                <a:lnTo>
                  <a:pt x="875" y="691"/>
                </a:lnTo>
                <a:lnTo>
                  <a:pt x="876" y="691"/>
                </a:lnTo>
                <a:lnTo>
                  <a:pt x="878" y="691"/>
                </a:lnTo>
                <a:lnTo>
                  <a:pt x="879" y="691"/>
                </a:lnTo>
                <a:lnTo>
                  <a:pt x="880" y="691"/>
                </a:lnTo>
                <a:lnTo>
                  <a:pt x="881" y="691"/>
                </a:lnTo>
                <a:close/>
                <a:moveTo>
                  <a:pt x="565" y="675"/>
                </a:moveTo>
                <a:lnTo>
                  <a:pt x="557" y="672"/>
                </a:lnTo>
                <a:lnTo>
                  <a:pt x="557" y="679"/>
                </a:lnTo>
                <a:lnTo>
                  <a:pt x="563" y="680"/>
                </a:lnTo>
                <a:lnTo>
                  <a:pt x="565" y="675"/>
                </a:lnTo>
                <a:close/>
                <a:moveTo>
                  <a:pt x="1392" y="524"/>
                </a:moveTo>
                <a:lnTo>
                  <a:pt x="1394" y="524"/>
                </a:lnTo>
                <a:lnTo>
                  <a:pt x="1395" y="524"/>
                </a:lnTo>
                <a:lnTo>
                  <a:pt x="1396" y="524"/>
                </a:lnTo>
                <a:lnTo>
                  <a:pt x="1397" y="523"/>
                </a:lnTo>
                <a:lnTo>
                  <a:pt x="1398" y="523"/>
                </a:lnTo>
                <a:lnTo>
                  <a:pt x="1399" y="523"/>
                </a:lnTo>
                <a:lnTo>
                  <a:pt x="1402" y="523"/>
                </a:lnTo>
                <a:lnTo>
                  <a:pt x="1403" y="522"/>
                </a:lnTo>
                <a:lnTo>
                  <a:pt x="1405" y="522"/>
                </a:lnTo>
                <a:lnTo>
                  <a:pt x="1407" y="520"/>
                </a:lnTo>
                <a:lnTo>
                  <a:pt x="1409" y="520"/>
                </a:lnTo>
                <a:lnTo>
                  <a:pt x="1412" y="519"/>
                </a:lnTo>
                <a:lnTo>
                  <a:pt x="1414" y="519"/>
                </a:lnTo>
                <a:lnTo>
                  <a:pt x="1412" y="508"/>
                </a:lnTo>
                <a:lnTo>
                  <a:pt x="1412" y="507"/>
                </a:lnTo>
                <a:lnTo>
                  <a:pt x="1412" y="503"/>
                </a:lnTo>
                <a:lnTo>
                  <a:pt x="1413" y="502"/>
                </a:lnTo>
                <a:lnTo>
                  <a:pt x="1413" y="490"/>
                </a:lnTo>
                <a:lnTo>
                  <a:pt x="1411" y="485"/>
                </a:lnTo>
                <a:lnTo>
                  <a:pt x="1406" y="485"/>
                </a:lnTo>
                <a:lnTo>
                  <a:pt x="1400" y="478"/>
                </a:lnTo>
                <a:lnTo>
                  <a:pt x="1405" y="477"/>
                </a:lnTo>
                <a:lnTo>
                  <a:pt x="1408" y="477"/>
                </a:lnTo>
                <a:lnTo>
                  <a:pt x="1408" y="476"/>
                </a:lnTo>
                <a:lnTo>
                  <a:pt x="1409" y="475"/>
                </a:lnTo>
                <a:lnTo>
                  <a:pt x="1411" y="474"/>
                </a:lnTo>
                <a:lnTo>
                  <a:pt x="1411" y="473"/>
                </a:lnTo>
                <a:lnTo>
                  <a:pt x="1411" y="469"/>
                </a:lnTo>
                <a:lnTo>
                  <a:pt x="1412" y="468"/>
                </a:lnTo>
                <a:lnTo>
                  <a:pt x="1409" y="466"/>
                </a:lnTo>
                <a:lnTo>
                  <a:pt x="1407" y="464"/>
                </a:lnTo>
                <a:lnTo>
                  <a:pt x="1403" y="460"/>
                </a:lnTo>
                <a:lnTo>
                  <a:pt x="1402" y="459"/>
                </a:lnTo>
                <a:lnTo>
                  <a:pt x="1402" y="461"/>
                </a:lnTo>
                <a:lnTo>
                  <a:pt x="1402" y="463"/>
                </a:lnTo>
                <a:lnTo>
                  <a:pt x="1402" y="464"/>
                </a:lnTo>
                <a:lnTo>
                  <a:pt x="1402" y="465"/>
                </a:lnTo>
                <a:lnTo>
                  <a:pt x="1402" y="466"/>
                </a:lnTo>
                <a:lnTo>
                  <a:pt x="1402" y="467"/>
                </a:lnTo>
                <a:lnTo>
                  <a:pt x="1402" y="468"/>
                </a:lnTo>
                <a:lnTo>
                  <a:pt x="1400" y="468"/>
                </a:lnTo>
                <a:lnTo>
                  <a:pt x="1400" y="469"/>
                </a:lnTo>
                <a:lnTo>
                  <a:pt x="1400" y="471"/>
                </a:lnTo>
                <a:lnTo>
                  <a:pt x="1395" y="464"/>
                </a:lnTo>
                <a:lnTo>
                  <a:pt x="1394" y="465"/>
                </a:lnTo>
                <a:lnTo>
                  <a:pt x="1391" y="468"/>
                </a:lnTo>
                <a:lnTo>
                  <a:pt x="1390" y="471"/>
                </a:lnTo>
                <a:lnTo>
                  <a:pt x="1389" y="472"/>
                </a:lnTo>
                <a:lnTo>
                  <a:pt x="1389" y="474"/>
                </a:lnTo>
                <a:lnTo>
                  <a:pt x="1388" y="474"/>
                </a:lnTo>
                <a:lnTo>
                  <a:pt x="1383" y="475"/>
                </a:lnTo>
                <a:lnTo>
                  <a:pt x="1385" y="481"/>
                </a:lnTo>
                <a:lnTo>
                  <a:pt x="1386" y="482"/>
                </a:lnTo>
                <a:lnTo>
                  <a:pt x="1386" y="486"/>
                </a:lnTo>
                <a:lnTo>
                  <a:pt x="1385" y="492"/>
                </a:lnTo>
                <a:lnTo>
                  <a:pt x="1385" y="493"/>
                </a:lnTo>
                <a:lnTo>
                  <a:pt x="1378" y="494"/>
                </a:lnTo>
                <a:lnTo>
                  <a:pt x="1379" y="501"/>
                </a:lnTo>
                <a:lnTo>
                  <a:pt x="1379" y="503"/>
                </a:lnTo>
                <a:lnTo>
                  <a:pt x="1380" y="506"/>
                </a:lnTo>
                <a:lnTo>
                  <a:pt x="1380" y="509"/>
                </a:lnTo>
                <a:lnTo>
                  <a:pt x="1381" y="512"/>
                </a:lnTo>
                <a:lnTo>
                  <a:pt x="1381" y="514"/>
                </a:lnTo>
                <a:lnTo>
                  <a:pt x="1381" y="515"/>
                </a:lnTo>
                <a:lnTo>
                  <a:pt x="1381" y="516"/>
                </a:lnTo>
                <a:lnTo>
                  <a:pt x="1381" y="517"/>
                </a:lnTo>
                <a:lnTo>
                  <a:pt x="1381" y="518"/>
                </a:lnTo>
                <a:lnTo>
                  <a:pt x="1381" y="519"/>
                </a:lnTo>
                <a:lnTo>
                  <a:pt x="1381" y="520"/>
                </a:lnTo>
                <a:lnTo>
                  <a:pt x="1382" y="522"/>
                </a:lnTo>
                <a:lnTo>
                  <a:pt x="1383" y="522"/>
                </a:lnTo>
                <a:lnTo>
                  <a:pt x="1385" y="522"/>
                </a:lnTo>
                <a:lnTo>
                  <a:pt x="1386" y="522"/>
                </a:lnTo>
                <a:lnTo>
                  <a:pt x="1386" y="523"/>
                </a:lnTo>
                <a:lnTo>
                  <a:pt x="1388" y="523"/>
                </a:lnTo>
                <a:lnTo>
                  <a:pt x="1389" y="523"/>
                </a:lnTo>
                <a:lnTo>
                  <a:pt x="1391" y="524"/>
                </a:lnTo>
                <a:lnTo>
                  <a:pt x="1392" y="524"/>
                </a:lnTo>
                <a:close/>
                <a:moveTo>
                  <a:pt x="1006" y="505"/>
                </a:moveTo>
                <a:lnTo>
                  <a:pt x="1007" y="503"/>
                </a:lnTo>
                <a:lnTo>
                  <a:pt x="1008" y="502"/>
                </a:lnTo>
                <a:lnTo>
                  <a:pt x="1009" y="502"/>
                </a:lnTo>
                <a:lnTo>
                  <a:pt x="1013" y="501"/>
                </a:lnTo>
                <a:lnTo>
                  <a:pt x="1014" y="501"/>
                </a:lnTo>
                <a:lnTo>
                  <a:pt x="1015" y="501"/>
                </a:lnTo>
                <a:lnTo>
                  <a:pt x="1016" y="501"/>
                </a:lnTo>
                <a:lnTo>
                  <a:pt x="1017" y="500"/>
                </a:lnTo>
                <a:lnTo>
                  <a:pt x="1018" y="500"/>
                </a:lnTo>
                <a:lnTo>
                  <a:pt x="1019" y="499"/>
                </a:lnTo>
                <a:lnTo>
                  <a:pt x="1020" y="499"/>
                </a:lnTo>
                <a:lnTo>
                  <a:pt x="1020" y="498"/>
                </a:lnTo>
                <a:lnTo>
                  <a:pt x="1022" y="501"/>
                </a:lnTo>
                <a:lnTo>
                  <a:pt x="1023" y="501"/>
                </a:lnTo>
                <a:lnTo>
                  <a:pt x="1027" y="500"/>
                </a:lnTo>
                <a:lnTo>
                  <a:pt x="1033" y="499"/>
                </a:lnTo>
                <a:lnTo>
                  <a:pt x="1037" y="499"/>
                </a:lnTo>
                <a:lnTo>
                  <a:pt x="1041" y="498"/>
                </a:lnTo>
                <a:lnTo>
                  <a:pt x="1042" y="498"/>
                </a:lnTo>
                <a:lnTo>
                  <a:pt x="1043" y="498"/>
                </a:lnTo>
                <a:lnTo>
                  <a:pt x="1047" y="501"/>
                </a:lnTo>
                <a:lnTo>
                  <a:pt x="1047" y="503"/>
                </a:lnTo>
                <a:lnTo>
                  <a:pt x="1051" y="505"/>
                </a:lnTo>
                <a:lnTo>
                  <a:pt x="1055" y="505"/>
                </a:lnTo>
                <a:lnTo>
                  <a:pt x="1056" y="505"/>
                </a:lnTo>
                <a:lnTo>
                  <a:pt x="1055" y="502"/>
                </a:lnTo>
                <a:lnTo>
                  <a:pt x="1049" y="488"/>
                </a:lnTo>
                <a:lnTo>
                  <a:pt x="1048" y="486"/>
                </a:lnTo>
                <a:lnTo>
                  <a:pt x="1047" y="488"/>
                </a:lnTo>
                <a:lnTo>
                  <a:pt x="1043" y="489"/>
                </a:lnTo>
                <a:lnTo>
                  <a:pt x="1042" y="490"/>
                </a:lnTo>
                <a:lnTo>
                  <a:pt x="1041" y="490"/>
                </a:lnTo>
                <a:lnTo>
                  <a:pt x="1040" y="490"/>
                </a:lnTo>
                <a:lnTo>
                  <a:pt x="1039" y="490"/>
                </a:lnTo>
                <a:lnTo>
                  <a:pt x="1037" y="490"/>
                </a:lnTo>
                <a:lnTo>
                  <a:pt x="1037" y="491"/>
                </a:lnTo>
                <a:lnTo>
                  <a:pt x="1036" y="491"/>
                </a:lnTo>
                <a:lnTo>
                  <a:pt x="1034" y="491"/>
                </a:lnTo>
                <a:lnTo>
                  <a:pt x="1031" y="491"/>
                </a:lnTo>
                <a:lnTo>
                  <a:pt x="1028" y="491"/>
                </a:lnTo>
                <a:lnTo>
                  <a:pt x="1025" y="492"/>
                </a:lnTo>
                <a:lnTo>
                  <a:pt x="1023" y="494"/>
                </a:lnTo>
                <a:lnTo>
                  <a:pt x="1022" y="494"/>
                </a:lnTo>
                <a:lnTo>
                  <a:pt x="1020" y="493"/>
                </a:lnTo>
                <a:lnTo>
                  <a:pt x="1015" y="491"/>
                </a:lnTo>
                <a:lnTo>
                  <a:pt x="1007" y="486"/>
                </a:lnTo>
                <a:lnTo>
                  <a:pt x="1006" y="485"/>
                </a:lnTo>
                <a:lnTo>
                  <a:pt x="1001" y="493"/>
                </a:lnTo>
                <a:lnTo>
                  <a:pt x="999" y="497"/>
                </a:lnTo>
                <a:lnTo>
                  <a:pt x="998" y="499"/>
                </a:lnTo>
                <a:lnTo>
                  <a:pt x="996" y="502"/>
                </a:lnTo>
                <a:lnTo>
                  <a:pt x="993" y="506"/>
                </a:lnTo>
                <a:lnTo>
                  <a:pt x="991" y="511"/>
                </a:lnTo>
                <a:lnTo>
                  <a:pt x="996" y="520"/>
                </a:lnTo>
                <a:lnTo>
                  <a:pt x="1010" y="520"/>
                </a:lnTo>
                <a:lnTo>
                  <a:pt x="1010" y="519"/>
                </a:lnTo>
                <a:lnTo>
                  <a:pt x="1009" y="514"/>
                </a:lnTo>
                <a:lnTo>
                  <a:pt x="1009" y="508"/>
                </a:lnTo>
                <a:lnTo>
                  <a:pt x="1006" y="508"/>
                </a:lnTo>
                <a:lnTo>
                  <a:pt x="1006" y="507"/>
                </a:lnTo>
                <a:lnTo>
                  <a:pt x="1006" y="506"/>
                </a:lnTo>
                <a:lnTo>
                  <a:pt x="1006" y="505"/>
                </a:lnTo>
                <a:close/>
                <a:moveTo>
                  <a:pt x="1169" y="477"/>
                </a:moveTo>
                <a:lnTo>
                  <a:pt x="1171" y="476"/>
                </a:lnTo>
                <a:lnTo>
                  <a:pt x="1171" y="475"/>
                </a:lnTo>
                <a:lnTo>
                  <a:pt x="1174" y="476"/>
                </a:lnTo>
                <a:lnTo>
                  <a:pt x="1177" y="476"/>
                </a:lnTo>
                <a:lnTo>
                  <a:pt x="1182" y="476"/>
                </a:lnTo>
                <a:lnTo>
                  <a:pt x="1185" y="476"/>
                </a:lnTo>
                <a:lnTo>
                  <a:pt x="1187" y="475"/>
                </a:lnTo>
                <a:lnTo>
                  <a:pt x="1188" y="475"/>
                </a:lnTo>
                <a:lnTo>
                  <a:pt x="1189" y="475"/>
                </a:lnTo>
                <a:lnTo>
                  <a:pt x="1192" y="475"/>
                </a:lnTo>
                <a:lnTo>
                  <a:pt x="1193" y="475"/>
                </a:lnTo>
                <a:lnTo>
                  <a:pt x="1194" y="474"/>
                </a:lnTo>
                <a:lnTo>
                  <a:pt x="1196" y="474"/>
                </a:lnTo>
                <a:lnTo>
                  <a:pt x="1197" y="474"/>
                </a:lnTo>
                <a:lnTo>
                  <a:pt x="1202" y="473"/>
                </a:lnTo>
                <a:lnTo>
                  <a:pt x="1204" y="473"/>
                </a:lnTo>
                <a:lnTo>
                  <a:pt x="1206" y="473"/>
                </a:lnTo>
                <a:lnTo>
                  <a:pt x="1206" y="465"/>
                </a:lnTo>
                <a:lnTo>
                  <a:pt x="1206" y="461"/>
                </a:lnTo>
                <a:lnTo>
                  <a:pt x="1206" y="446"/>
                </a:lnTo>
                <a:lnTo>
                  <a:pt x="1206" y="435"/>
                </a:lnTo>
                <a:lnTo>
                  <a:pt x="1206" y="431"/>
                </a:lnTo>
                <a:lnTo>
                  <a:pt x="1206" y="416"/>
                </a:lnTo>
                <a:lnTo>
                  <a:pt x="1195" y="416"/>
                </a:lnTo>
                <a:lnTo>
                  <a:pt x="1191" y="416"/>
                </a:lnTo>
                <a:lnTo>
                  <a:pt x="1171" y="416"/>
                </a:lnTo>
                <a:lnTo>
                  <a:pt x="1168" y="416"/>
                </a:lnTo>
                <a:lnTo>
                  <a:pt x="1172" y="421"/>
                </a:lnTo>
                <a:lnTo>
                  <a:pt x="1170" y="425"/>
                </a:lnTo>
                <a:lnTo>
                  <a:pt x="1165" y="424"/>
                </a:lnTo>
                <a:lnTo>
                  <a:pt x="1162" y="424"/>
                </a:lnTo>
                <a:lnTo>
                  <a:pt x="1160" y="424"/>
                </a:lnTo>
                <a:lnTo>
                  <a:pt x="1159" y="424"/>
                </a:lnTo>
                <a:lnTo>
                  <a:pt x="1152" y="426"/>
                </a:lnTo>
                <a:lnTo>
                  <a:pt x="1145" y="429"/>
                </a:lnTo>
                <a:lnTo>
                  <a:pt x="1141" y="433"/>
                </a:lnTo>
                <a:lnTo>
                  <a:pt x="1138" y="435"/>
                </a:lnTo>
                <a:lnTo>
                  <a:pt x="1137" y="436"/>
                </a:lnTo>
                <a:lnTo>
                  <a:pt x="1135" y="433"/>
                </a:lnTo>
                <a:lnTo>
                  <a:pt x="1134" y="434"/>
                </a:lnTo>
                <a:lnTo>
                  <a:pt x="1130" y="436"/>
                </a:lnTo>
                <a:lnTo>
                  <a:pt x="1132" y="443"/>
                </a:lnTo>
                <a:lnTo>
                  <a:pt x="1132" y="444"/>
                </a:lnTo>
                <a:lnTo>
                  <a:pt x="1133" y="447"/>
                </a:lnTo>
                <a:lnTo>
                  <a:pt x="1133" y="448"/>
                </a:lnTo>
                <a:lnTo>
                  <a:pt x="1133" y="449"/>
                </a:lnTo>
                <a:lnTo>
                  <a:pt x="1133" y="450"/>
                </a:lnTo>
                <a:lnTo>
                  <a:pt x="1134" y="450"/>
                </a:lnTo>
                <a:lnTo>
                  <a:pt x="1134" y="451"/>
                </a:lnTo>
                <a:lnTo>
                  <a:pt x="1134" y="452"/>
                </a:lnTo>
                <a:lnTo>
                  <a:pt x="1135" y="452"/>
                </a:lnTo>
                <a:lnTo>
                  <a:pt x="1135" y="453"/>
                </a:lnTo>
                <a:lnTo>
                  <a:pt x="1136" y="455"/>
                </a:lnTo>
                <a:lnTo>
                  <a:pt x="1136" y="456"/>
                </a:lnTo>
                <a:lnTo>
                  <a:pt x="1137" y="456"/>
                </a:lnTo>
                <a:lnTo>
                  <a:pt x="1137" y="457"/>
                </a:lnTo>
                <a:lnTo>
                  <a:pt x="1138" y="457"/>
                </a:lnTo>
                <a:lnTo>
                  <a:pt x="1138" y="458"/>
                </a:lnTo>
                <a:lnTo>
                  <a:pt x="1140" y="458"/>
                </a:lnTo>
                <a:lnTo>
                  <a:pt x="1140" y="459"/>
                </a:lnTo>
                <a:lnTo>
                  <a:pt x="1141" y="459"/>
                </a:lnTo>
                <a:lnTo>
                  <a:pt x="1142" y="460"/>
                </a:lnTo>
                <a:lnTo>
                  <a:pt x="1143" y="460"/>
                </a:lnTo>
                <a:lnTo>
                  <a:pt x="1144" y="461"/>
                </a:lnTo>
                <a:lnTo>
                  <a:pt x="1146" y="463"/>
                </a:lnTo>
                <a:lnTo>
                  <a:pt x="1148" y="464"/>
                </a:lnTo>
                <a:lnTo>
                  <a:pt x="1150" y="465"/>
                </a:lnTo>
                <a:lnTo>
                  <a:pt x="1151" y="466"/>
                </a:lnTo>
                <a:lnTo>
                  <a:pt x="1152" y="466"/>
                </a:lnTo>
                <a:lnTo>
                  <a:pt x="1154" y="467"/>
                </a:lnTo>
                <a:lnTo>
                  <a:pt x="1157" y="469"/>
                </a:lnTo>
                <a:lnTo>
                  <a:pt x="1158" y="469"/>
                </a:lnTo>
                <a:lnTo>
                  <a:pt x="1158" y="471"/>
                </a:lnTo>
                <a:lnTo>
                  <a:pt x="1159" y="471"/>
                </a:lnTo>
                <a:lnTo>
                  <a:pt x="1160" y="472"/>
                </a:lnTo>
                <a:lnTo>
                  <a:pt x="1162" y="473"/>
                </a:lnTo>
                <a:lnTo>
                  <a:pt x="1162" y="474"/>
                </a:lnTo>
                <a:lnTo>
                  <a:pt x="1163" y="475"/>
                </a:lnTo>
                <a:lnTo>
                  <a:pt x="1166" y="477"/>
                </a:lnTo>
                <a:lnTo>
                  <a:pt x="1166" y="478"/>
                </a:lnTo>
                <a:lnTo>
                  <a:pt x="1167" y="480"/>
                </a:lnTo>
                <a:lnTo>
                  <a:pt x="1167" y="478"/>
                </a:lnTo>
                <a:lnTo>
                  <a:pt x="1169" y="478"/>
                </a:lnTo>
                <a:lnTo>
                  <a:pt x="1169" y="477"/>
                </a:lnTo>
                <a:close/>
                <a:moveTo>
                  <a:pt x="1412" y="421"/>
                </a:moveTo>
                <a:lnTo>
                  <a:pt x="1417" y="446"/>
                </a:lnTo>
                <a:lnTo>
                  <a:pt x="1416" y="446"/>
                </a:lnTo>
                <a:lnTo>
                  <a:pt x="1415" y="446"/>
                </a:lnTo>
                <a:lnTo>
                  <a:pt x="1414" y="446"/>
                </a:lnTo>
                <a:lnTo>
                  <a:pt x="1412" y="446"/>
                </a:lnTo>
                <a:lnTo>
                  <a:pt x="1411" y="446"/>
                </a:lnTo>
                <a:lnTo>
                  <a:pt x="1402" y="426"/>
                </a:lnTo>
                <a:lnTo>
                  <a:pt x="1398" y="426"/>
                </a:lnTo>
                <a:lnTo>
                  <a:pt x="1402" y="433"/>
                </a:lnTo>
                <a:lnTo>
                  <a:pt x="1406" y="443"/>
                </a:lnTo>
                <a:lnTo>
                  <a:pt x="1408" y="446"/>
                </a:lnTo>
                <a:lnTo>
                  <a:pt x="1408" y="447"/>
                </a:lnTo>
                <a:lnTo>
                  <a:pt x="1409" y="447"/>
                </a:lnTo>
                <a:lnTo>
                  <a:pt x="1411" y="447"/>
                </a:lnTo>
                <a:lnTo>
                  <a:pt x="1412" y="447"/>
                </a:lnTo>
                <a:lnTo>
                  <a:pt x="1413" y="448"/>
                </a:lnTo>
                <a:lnTo>
                  <a:pt x="1409" y="450"/>
                </a:lnTo>
                <a:lnTo>
                  <a:pt x="1408" y="448"/>
                </a:lnTo>
                <a:lnTo>
                  <a:pt x="1408" y="447"/>
                </a:lnTo>
                <a:lnTo>
                  <a:pt x="1407" y="448"/>
                </a:lnTo>
                <a:lnTo>
                  <a:pt x="1406" y="448"/>
                </a:lnTo>
                <a:lnTo>
                  <a:pt x="1406" y="449"/>
                </a:lnTo>
                <a:lnTo>
                  <a:pt x="1405" y="449"/>
                </a:lnTo>
                <a:lnTo>
                  <a:pt x="1405" y="450"/>
                </a:lnTo>
                <a:lnTo>
                  <a:pt x="1404" y="451"/>
                </a:lnTo>
                <a:lnTo>
                  <a:pt x="1404" y="452"/>
                </a:lnTo>
                <a:lnTo>
                  <a:pt x="1404" y="453"/>
                </a:lnTo>
                <a:lnTo>
                  <a:pt x="1403" y="453"/>
                </a:lnTo>
                <a:lnTo>
                  <a:pt x="1403" y="455"/>
                </a:lnTo>
                <a:lnTo>
                  <a:pt x="1403" y="456"/>
                </a:lnTo>
                <a:lnTo>
                  <a:pt x="1403" y="457"/>
                </a:lnTo>
                <a:lnTo>
                  <a:pt x="1403" y="458"/>
                </a:lnTo>
                <a:lnTo>
                  <a:pt x="1404" y="459"/>
                </a:lnTo>
                <a:lnTo>
                  <a:pt x="1407" y="461"/>
                </a:lnTo>
                <a:lnTo>
                  <a:pt x="1408" y="463"/>
                </a:lnTo>
                <a:lnTo>
                  <a:pt x="1408" y="464"/>
                </a:lnTo>
                <a:lnTo>
                  <a:pt x="1411" y="465"/>
                </a:lnTo>
                <a:lnTo>
                  <a:pt x="1414" y="467"/>
                </a:lnTo>
                <a:lnTo>
                  <a:pt x="1413" y="468"/>
                </a:lnTo>
                <a:lnTo>
                  <a:pt x="1414" y="469"/>
                </a:lnTo>
                <a:lnTo>
                  <a:pt x="1415" y="469"/>
                </a:lnTo>
                <a:lnTo>
                  <a:pt x="1415" y="468"/>
                </a:lnTo>
                <a:lnTo>
                  <a:pt x="1416" y="468"/>
                </a:lnTo>
                <a:lnTo>
                  <a:pt x="1417" y="468"/>
                </a:lnTo>
                <a:lnTo>
                  <a:pt x="1419" y="468"/>
                </a:lnTo>
                <a:lnTo>
                  <a:pt x="1420" y="467"/>
                </a:lnTo>
                <a:lnTo>
                  <a:pt x="1421" y="466"/>
                </a:lnTo>
                <a:lnTo>
                  <a:pt x="1420" y="465"/>
                </a:lnTo>
                <a:lnTo>
                  <a:pt x="1419" y="464"/>
                </a:lnTo>
                <a:lnTo>
                  <a:pt x="1420" y="464"/>
                </a:lnTo>
                <a:lnTo>
                  <a:pt x="1420" y="463"/>
                </a:lnTo>
                <a:lnTo>
                  <a:pt x="1421" y="463"/>
                </a:lnTo>
                <a:lnTo>
                  <a:pt x="1423" y="461"/>
                </a:lnTo>
                <a:lnTo>
                  <a:pt x="1425" y="464"/>
                </a:lnTo>
                <a:lnTo>
                  <a:pt x="1437" y="480"/>
                </a:lnTo>
                <a:lnTo>
                  <a:pt x="1439" y="482"/>
                </a:lnTo>
                <a:lnTo>
                  <a:pt x="1439" y="484"/>
                </a:lnTo>
                <a:lnTo>
                  <a:pt x="1439" y="486"/>
                </a:lnTo>
                <a:lnTo>
                  <a:pt x="1438" y="510"/>
                </a:lnTo>
                <a:lnTo>
                  <a:pt x="1439" y="512"/>
                </a:lnTo>
                <a:lnTo>
                  <a:pt x="1440" y="512"/>
                </a:lnTo>
                <a:lnTo>
                  <a:pt x="1440" y="511"/>
                </a:lnTo>
                <a:lnTo>
                  <a:pt x="1441" y="511"/>
                </a:lnTo>
                <a:lnTo>
                  <a:pt x="1442" y="511"/>
                </a:lnTo>
                <a:lnTo>
                  <a:pt x="1444" y="510"/>
                </a:lnTo>
                <a:lnTo>
                  <a:pt x="1445" y="510"/>
                </a:lnTo>
                <a:lnTo>
                  <a:pt x="1446" y="509"/>
                </a:lnTo>
                <a:lnTo>
                  <a:pt x="1446" y="508"/>
                </a:lnTo>
                <a:lnTo>
                  <a:pt x="1447" y="507"/>
                </a:lnTo>
                <a:lnTo>
                  <a:pt x="1448" y="506"/>
                </a:lnTo>
                <a:lnTo>
                  <a:pt x="1448" y="505"/>
                </a:lnTo>
                <a:lnTo>
                  <a:pt x="1449" y="503"/>
                </a:lnTo>
                <a:lnTo>
                  <a:pt x="1450" y="501"/>
                </a:lnTo>
                <a:lnTo>
                  <a:pt x="1451" y="501"/>
                </a:lnTo>
                <a:lnTo>
                  <a:pt x="1456" y="502"/>
                </a:lnTo>
                <a:lnTo>
                  <a:pt x="1456" y="499"/>
                </a:lnTo>
                <a:lnTo>
                  <a:pt x="1457" y="497"/>
                </a:lnTo>
                <a:lnTo>
                  <a:pt x="1457" y="495"/>
                </a:lnTo>
                <a:lnTo>
                  <a:pt x="1457" y="494"/>
                </a:lnTo>
                <a:lnTo>
                  <a:pt x="1458" y="493"/>
                </a:lnTo>
                <a:lnTo>
                  <a:pt x="1462" y="493"/>
                </a:lnTo>
                <a:lnTo>
                  <a:pt x="1464" y="493"/>
                </a:lnTo>
                <a:lnTo>
                  <a:pt x="1465" y="493"/>
                </a:lnTo>
                <a:lnTo>
                  <a:pt x="1467" y="493"/>
                </a:lnTo>
                <a:lnTo>
                  <a:pt x="1468" y="493"/>
                </a:lnTo>
                <a:lnTo>
                  <a:pt x="1470" y="493"/>
                </a:lnTo>
                <a:lnTo>
                  <a:pt x="1471" y="493"/>
                </a:lnTo>
                <a:lnTo>
                  <a:pt x="1472" y="493"/>
                </a:lnTo>
                <a:lnTo>
                  <a:pt x="1473" y="493"/>
                </a:lnTo>
                <a:lnTo>
                  <a:pt x="1474" y="493"/>
                </a:lnTo>
                <a:lnTo>
                  <a:pt x="1476" y="493"/>
                </a:lnTo>
                <a:lnTo>
                  <a:pt x="1479" y="493"/>
                </a:lnTo>
                <a:lnTo>
                  <a:pt x="1479" y="490"/>
                </a:lnTo>
                <a:lnTo>
                  <a:pt x="1479" y="485"/>
                </a:lnTo>
                <a:lnTo>
                  <a:pt x="1479" y="483"/>
                </a:lnTo>
                <a:lnTo>
                  <a:pt x="1479" y="478"/>
                </a:lnTo>
                <a:lnTo>
                  <a:pt x="1479" y="477"/>
                </a:lnTo>
                <a:lnTo>
                  <a:pt x="1479" y="476"/>
                </a:lnTo>
                <a:lnTo>
                  <a:pt x="1496" y="476"/>
                </a:lnTo>
                <a:lnTo>
                  <a:pt x="1496" y="471"/>
                </a:lnTo>
                <a:lnTo>
                  <a:pt x="1495" y="471"/>
                </a:lnTo>
                <a:lnTo>
                  <a:pt x="1495" y="466"/>
                </a:lnTo>
                <a:lnTo>
                  <a:pt x="1500" y="466"/>
                </a:lnTo>
                <a:lnTo>
                  <a:pt x="1510" y="465"/>
                </a:lnTo>
                <a:lnTo>
                  <a:pt x="1517" y="464"/>
                </a:lnTo>
                <a:lnTo>
                  <a:pt x="1517" y="467"/>
                </a:lnTo>
                <a:lnTo>
                  <a:pt x="1518" y="472"/>
                </a:lnTo>
                <a:lnTo>
                  <a:pt x="1521" y="472"/>
                </a:lnTo>
                <a:lnTo>
                  <a:pt x="1519" y="463"/>
                </a:lnTo>
                <a:lnTo>
                  <a:pt x="1527" y="461"/>
                </a:lnTo>
                <a:lnTo>
                  <a:pt x="1527" y="471"/>
                </a:lnTo>
                <a:lnTo>
                  <a:pt x="1527" y="472"/>
                </a:lnTo>
                <a:lnTo>
                  <a:pt x="1530" y="472"/>
                </a:lnTo>
                <a:lnTo>
                  <a:pt x="1533" y="472"/>
                </a:lnTo>
                <a:lnTo>
                  <a:pt x="1537" y="472"/>
                </a:lnTo>
                <a:lnTo>
                  <a:pt x="1539" y="472"/>
                </a:lnTo>
                <a:lnTo>
                  <a:pt x="1539" y="474"/>
                </a:lnTo>
                <a:lnTo>
                  <a:pt x="1539" y="475"/>
                </a:lnTo>
                <a:lnTo>
                  <a:pt x="1538" y="478"/>
                </a:lnTo>
                <a:lnTo>
                  <a:pt x="1538" y="481"/>
                </a:lnTo>
                <a:lnTo>
                  <a:pt x="1538" y="482"/>
                </a:lnTo>
                <a:lnTo>
                  <a:pt x="1541" y="482"/>
                </a:lnTo>
                <a:lnTo>
                  <a:pt x="1543" y="482"/>
                </a:lnTo>
                <a:lnTo>
                  <a:pt x="1547" y="482"/>
                </a:lnTo>
                <a:lnTo>
                  <a:pt x="1548" y="482"/>
                </a:lnTo>
                <a:lnTo>
                  <a:pt x="1550" y="482"/>
                </a:lnTo>
                <a:lnTo>
                  <a:pt x="1552" y="482"/>
                </a:lnTo>
                <a:lnTo>
                  <a:pt x="1555" y="482"/>
                </a:lnTo>
                <a:lnTo>
                  <a:pt x="1557" y="482"/>
                </a:lnTo>
                <a:lnTo>
                  <a:pt x="1558" y="482"/>
                </a:lnTo>
                <a:lnTo>
                  <a:pt x="1560" y="482"/>
                </a:lnTo>
                <a:lnTo>
                  <a:pt x="1563" y="482"/>
                </a:lnTo>
                <a:lnTo>
                  <a:pt x="1564" y="482"/>
                </a:lnTo>
                <a:lnTo>
                  <a:pt x="1565" y="482"/>
                </a:lnTo>
                <a:lnTo>
                  <a:pt x="1567" y="482"/>
                </a:lnTo>
                <a:lnTo>
                  <a:pt x="1569" y="482"/>
                </a:lnTo>
                <a:lnTo>
                  <a:pt x="1572" y="482"/>
                </a:lnTo>
                <a:lnTo>
                  <a:pt x="1575" y="482"/>
                </a:lnTo>
                <a:lnTo>
                  <a:pt x="1576" y="482"/>
                </a:lnTo>
                <a:lnTo>
                  <a:pt x="1582" y="482"/>
                </a:lnTo>
                <a:lnTo>
                  <a:pt x="1584" y="482"/>
                </a:lnTo>
                <a:lnTo>
                  <a:pt x="1589" y="482"/>
                </a:lnTo>
                <a:lnTo>
                  <a:pt x="1590" y="482"/>
                </a:lnTo>
                <a:lnTo>
                  <a:pt x="1594" y="482"/>
                </a:lnTo>
                <a:lnTo>
                  <a:pt x="1593" y="480"/>
                </a:lnTo>
                <a:lnTo>
                  <a:pt x="1595" y="480"/>
                </a:lnTo>
                <a:lnTo>
                  <a:pt x="1597" y="480"/>
                </a:lnTo>
                <a:lnTo>
                  <a:pt x="1597" y="482"/>
                </a:lnTo>
                <a:lnTo>
                  <a:pt x="1602" y="482"/>
                </a:lnTo>
                <a:lnTo>
                  <a:pt x="1606" y="482"/>
                </a:lnTo>
                <a:lnTo>
                  <a:pt x="1610" y="482"/>
                </a:lnTo>
                <a:lnTo>
                  <a:pt x="1614" y="482"/>
                </a:lnTo>
                <a:lnTo>
                  <a:pt x="1616" y="482"/>
                </a:lnTo>
                <a:lnTo>
                  <a:pt x="1618" y="482"/>
                </a:lnTo>
                <a:lnTo>
                  <a:pt x="1619" y="482"/>
                </a:lnTo>
                <a:lnTo>
                  <a:pt x="1624" y="482"/>
                </a:lnTo>
                <a:lnTo>
                  <a:pt x="1625" y="482"/>
                </a:lnTo>
                <a:lnTo>
                  <a:pt x="1626" y="483"/>
                </a:lnTo>
                <a:lnTo>
                  <a:pt x="1633" y="483"/>
                </a:lnTo>
                <a:lnTo>
                  <a:pt x="1639" y="483"/>
                </a:lnTo>
                <a:lnTo>
                  <a:pt x="1639" y="482"/>
                </a:lnTo>
                <a:lnTo>
                  <a:pt x="1639" y="472"/>
                </a:lnTo>
                <a:lnTo>
                  <a:pt x="1639" y="467"/>
                </a:lnTo>
                <a:lnTo>
                  <a:pt x="1639" y="466"/>
                </a:lnTo>
                <a:lnTo>
                  <a:pt x="1639" y="465"/>
                </a:lnTo>
                <a:lnTo>
                  <a:pt x="1639" y="460"/>
                </a:lnTo>
                <a:lnTo>
                  <a:pt x="1640" y="455"/>
                </a:lnTo>
                <a:lnTo>
                  <a:pt x="1640" y="450"/>
                </a:lnTo>
                <a:lnTo>
                  <a:pt x="1640" y="449"/>
                </a:lnTo>
                <a:lnTo>
                  <a:pt x="1640" y="446"/>
                </a:lnTo>
                <a:lnTo>
                  <a:pt x="1640" y="441"/>
                </a:lnTo>
                <a:lnTo>
                  <a:pt x="1640" y="439"/>
                </a:lnTo>
                <a:lnTo>
                  <a:pt x="1640" y="438"/>
                </a:lnTo>
                <a:lnTo>
                  <a:pt x="1640" y="436"/>
                </a:lnTo>
                <a:lnTo>
                  <a:pt x="1640" y="429"/>
                </a:lnTo>
                <a:lnTo>
                  <a:pt x="1641" y="429"/>
                </a:lnTo>
                <a:lnTo>
                  <a:pt x="1641" y="426"/>
                </a:lnTo>
                <a:lnTo>
                  <a:pt x="1641" y="425"/>
                </a:lnTo>
                <a:lnTo>
                  <a:pt x="1641" y="423"/>
                </a:lnTo>
                <a:lnTo>
                  <a:pt x="1641" y="417"/>
                </a:lnTo>
                <a:lnTo>
                  <a:pt x="1641" y="415"/>
                </a:lnTo>
                <a:lnTo>
                  <a:pt x="1641" y="414"/>
                </a:lnTo>
                <a:lnTo>
                  <a:pt x="1641" y="404"/>
                </a:lnTo>
                <a:lnTo>
                  <a:pt x="1641" y="401"/>
                </a:lnTo>
                <a:lnTo>
                  <a:pt x="1641" y="400"/>
                </a:lnTo>
                <a:lnTo>
                  <a:pt x="1641" y="393"/>
                </a:lnTo>
                <a:lnTo>
                  <a:pt x="1641" y="390"/>
                </a:lnTo>
                <a:lnTo>
                  <a:pt x="1641" y="387"/>
                </a:lnTo>
                <a:lnTo>
                  <a:pt x="1637" y="389"/>
                </a:lnTo>
                <a:lnTo>
                  <a:pt x="1636" y="391"/>
                </a:lnTo>
                <a:lnTo>
                  <a:pt x="1632" y="393"/>
                </a:lnTo>
                <a:lnTo>
                  <a:pt x="1631" y="393"/>
                </a:lnTo>
                <a:lnTo>
                  <a:pt x="1627" y="394"/>
                </a:lnTo>
                <a:lnTo>
                  <a:pt x="1625" y="396"/>
                </a:lnTo>
                <a:lnTo>
                  <a:pt x="1623" y="396"/>
                </a:lnTo>
                <a:lnTo>
                  <a:pt x="1622" y="396"/>
                </a:lnTo>
                <a:lnTo>
                  <a:pt x="1622" y="393"/>
                </a:lnTo>
                <a:lnTo>
                  <a:pt x="1623" y="381"/>
                </a:lnTo>
                <a:lnTo>
                  <a:pt x="1622" y="381"/>
                </a:lnTo>
                <a:lnTo>
                  <a:pt x="1610" y="381"/>
                </a:lnTo>
                <a:lnTo>
                  <a:pt x="1607" y="383"/>
                </a:lnTo>
                <a:lnTo>
                  <a:pt x="1606" y="385"/>
                </a:lnTo>
                <a:lnTo>
                  <a:pt x="1600" y="383"/>
                </a:lnTo>
                <a:lnTo>
                  <a:pt x="1599" y="382"/>
                </a:lnTo>
                <a:lnTo>
                  <a:pt x="1593" y="384"/>
                </a:lnTo>
                <a:lnTo>
                  <a:pt x="1589" y="385"/>
                </a:lnTo>
                <a:lnTo>
                  <a:pt x="1584" y="384"/>
                </a:lnTo>
                <a:lnTo>
                  <a:pt x="1575" y="383"/>
                </a:lnTo>
                <a:lnTo>
                  <a:pt x="1574" y="385"/>
                </a:lnTo>
                <a:lnTo>
                  <a:pt x="1572" y="389"/>
                </a:lnTo>
                <a:lnTo>
                  <a:pt x="1558" y="387"/>
                </a:lnTo>
                <a:lnTo>
                  <a:pt x="1555" y="389"/>
                </a:lnTo>
                <a:lnTo>
                  <a:pt x="1554" y="389"/>
                </a:lnTo>
                <a:lnTo>
                  <a:pt x="1554" y="390"/>
                </a:lnTo>
                <a:lnTo>
                  <a:pt x="1554" y="393"/>
                </a:lnTo>
                <a:lnTo>
                  <a:pt x="1552" y="398"/>
                </a:lnTo>
                <a:lnTo>
                  <a:pt x="1551" y="399"/>
                </a:lnTo>
                <a:lnTo>
                  <a:pt x="1554" y="402"/>
                </a:lnTo>
                <a:lnTo>
                  <a:pt x="1548" y="406"/>
                </a:lnTo>
                <a:lnTo>
                  <a:pt x="1544" y="405"/>
                </a:lnTo>
                <a:lnTo>
                  <a:pt x="1544" y="397"/>
                </a:lnTo>
                <a:lnTo>
                  <a:pt x="1544" y="396"/>
                </a:lnTo>
                <a:lnTo>
                  <a:pt x="1537" y="405"/>
                </a:lnTo>
                <a:lnTo>
                  <a:pt x="1532" y="407"/>
                </a:lnTo>
                <a:lnTo>
                  <a:pt x="1529" y="407"/>
                </a:lnTo>
                <a:lnTo>
                  <a:pt x="1527" y="408"/>
                </a:lnTo>
                <a:lnTo>
                  <a:pt x="1519" y="409"/>
                </a:lnTo>
                <a:lnTo>
                  <a:pt x="1514" y="415"/>
                </a:lnTo>
                <a:lnTo>
                  <a:pt x="1512" y="416"/>
                </a:lnTo>
                <a:lnTo>
                  <a:pt x="1499" y="416"/>
                </a:lnTo>
                <a:lnTo>
                  <a:pt x="1497" y="416"/>
                </a:lnTo>
                <a:lnTo>
                  <a:pt x="1496" y="416"/>
                </a:lnTo>
                <a:lnTo>
                  <a:pt x="1490" y="415"/>
                </a:lnTo>
                <a:lnTo>
                  <a:pt x="1488" y="416"/>
                </a:lnTo>
                <a:lnTo>
                  <a:pt x="1481" y="417"/>
                </a:lnTo>
                <a:lnTo>
                  <a:pt x="1479" y="416"/>
                </a:lnTo>
                <a:lnTo>
                  <a:pt x="1478" y="415"/>
                </a:lnTo>
                <a:lnTo>
                  <a:pt x="1468" y="409"/>
                </a:lnTo>
                <a:lnTo>
                  <a:pt x="1467" y="409"/>
                </a:lnTo>
                <a:lnTo>
                  <a:pt x="1457" y="404"/>
                </a:lnTo>
                <a:lnTo>
                  <a:pt x="1449" y="404"/>
                </a:lnTo>
                <a:lnTo>
                  <a:pt x="1440" y="412"/>
                </a:lnTo>
                <a:lnTo>
                  <a:pt x="1440" y="413"/>
                </a:lnTo>
                <a:lnTo>
                  <a:pt x="1438" y="415"/>
                </a:lnTo>
                <a:lnTo>
                  <a:pt x="1434" y="416"/>
                </a:lnTo>
                <a:lnTo>
                  <a:pt x="1433" y="416"/>
                </a:lnTo>
                <a:lnTo>
                  <a:pt x="1425" y="418"/>
                </a:lnTo>
                <a:lnTo>
                  <a:pt x="1423" y="418"/>
                </a:lnTo>
                <a:lnTo>
                  <a:pt x="1419" y="419"/>
                </a:lnTo>
                <a:lnTo>
                  <a:pt x="1414" y="416"/>
                </a:lnTo>
                <a:lnTo>
                  <a:pt x="1409" y="412"/>
                </a:lnTo>
                <a:lnTo>
                  <a:pt x="1412" y="421"/>
                </a:lnTo>
                <a:close/>
                <a:moveTo>
                  <a:pt x="1679" y="385"/>
                </a:moveTo>
                <a:lnTo>
                  <a:pt x="1682" y="385"/>
                </a:lnTo>
                <a:lnTo>
                  <a:pt x="1682" y="384"/>
                </a:lnTo>
                <a:lnTo>
                  <a:pt x="1682" y="383"/>
                </a:lnTo>
                <a:lnTo>
                  <a:pt x="1683" y="382"/>
                </a:lnTo>
                <a:lnTo>
                  <a:pt x="1683" y="381"/>
                </a:lnTo>
                <a:lnTo>
                  <a:pt x="1684" y="379"/>
                </a:lnTo>
                <a:lnTo>
                  <a:pt x="1684" y="377"/>
                </a:lnTo>
                <a:lnTo>
                  <a:pt x="1685" y="376"/>
                </a:lnTo>
                <a:lnTo>
                  <a:pt x="1685" y="375"/>
                </a:lnTo>
                <a:lnTo>
                  <a:pt x="1685" y="374"/>
                </a:lnTo>
                <a:lnTo>
                  <a:pt x="1685" y="372"/>
                </a:lnTo>
                <a:lnTo>
                  <a:pt x="1682" y="367"/>
                </a:lnTo>
                <a:lnTo>
                  <a:pt x="1676" y="371"/>
                </a:lnTo>
                <a:lnTo>
                  <a:pt x="1675" y="372"/>
                </a:lnTo>
                <a:lnTo>
                  <a:pt x="1674" y="373"/>
                </a:lnTo>
                <a:lnTo>
                  <a:pt x="1671" y="374"/>
                </a:lnTo>
                <a:lnTo>
                  <a:pt x="1669" y="373"/>
                </a:lnTo>
                <a:lnTo>
                  <a:pt x="1665" y="377"/>
                </a:lnTo>
                <a:lnTo>
                  <a:pt x="1662" y="379"/>
                </a:lnTo>
                <a:lnTo>
                  <a:pt x="1658" y="384"/>
                </a:lnTo>
                <a:lnTo>
                  <a:pt x="1671" y="384"/>
                </a:lnTo>
                <a:lnTo>
                  <a:pt x="1675" y="385"/>
                </a:lnTo>
                <a:lnTo>
                  <a:pt x="1679" y="385"/>
                </a:lnTo>
                <a:close/>
                <a:moveTo>
                  <a:pt x="1675" y="404"/>
                </a:moveTo>
                <a:lnTo>
                  <a:pt x="1679" y="404"/>
                </a:lnTo>
                <a:lnTo>
                  <a:pt x="1679" y="400"/>
                </a:lnTo>
                <a:lnTo>
                  <a:pt x="1675" y="400"/>
                </a:lnTo>
                <a:lnTo>
                  <a:pt x="1675" y="401"/>
                </a:lnTo>
                <a:lnTo>
                  <a:pt x="1675" y="404"/>
                </a:lnTo>
                <a:close/>
                <a:moveTo>
                  <a:pt x="1671" y="425"/>
                </a:moveTo>
                <a:lnTo>
                  <a:pt x="1673" y="430"/>
                </a:lnTo>
                <a:lnTo>
                  <a:pt x="1676" y="430"/>
                </a:lnTo>
                <a:lnTo>
                  <a:pt x="1684" y="430"/>
                </a:lnTo>
                <a:lnTo>
                  <a:pt x="1686" y="430"/>
                </a:lnTo>
                <a:lnTo>
                  <a:pt x="1690" y="430"/>
                </a:lnTo>
                <a:lnTo>
                  <a:pt x="1691" y="430"/>
                </a:lnTo>
                <a:lnTo>
                  <a:pt x="1694" y="429"/>
                </a:lnTo>
                <a:lnTo>
                  <a:pt x="1695" y="435"/>
                </a:lnTo>
                <a:lnTo>
                  <a:pt x="1699" y="440"/>
                </a:lnTo>
                <a:lnTo>
                  <a:pt x="1699" y="444"/>
                </a:lnTo>
                <a:lnTo>
                  <a:pt x="1699" y="446"/>
                </a:lnTo>
                <a:lnTo>
                  <a:pt x="1700" y="451"/>
                </a:lnTo>
                <a:lnTo>
                  <a:pt x="1698" y="453"/>
                </a:lnTo>
                <a:lnTo>
                  <a:pt x="1696" y="456"/>
                </a:lnTo>
                <a:lnTo>
                  <a:pt x="1693" y="449"/>
                </a:lnTo>
                <a:lnTo>
                  <a:pt x="1692" y="446"/>
                </a:lnTo>
                <a:lnTo>
                  <a:pt x="1692" y="444"/>
                </a:lnTo>
                <a:lnTo>
                  <a:pt x="1691" y="443"/>
                </a:lnTo>
                <a:lnTo>
                  <a:pt x="1690" y="444"/>
                </a:lnTo>
                <a:lnTo>
                  <a:pt x="1687" y="444"/>
                </a:lnTo>
                <a:lnTo>
                  <a:pt x="1685" y="446"/>
                </a:lnTo>
                <a:lnTo>
                  <a:pt x="1683" y="447"/>
                </a:lnTo>
                <a:lnTo>
                  <a:pt x="1682" y="447"/>
                </a:lnTo>
                <a:lnTo>
                  <a:pt x="1682" y="448"/>
                </a:lnTo>
                <a:lnTo>
                  <a:pt x="1681" y="450"/>
                </a:lnTo>
                <a:lnTo>
                  <a:pt x="1679" y="451"/>
                </a:lnTo>
                <a:lnTo>
                  <a:pt x="1679" y="456"/>
                </a:lnTo>
                <a:lnTo>
                  <a:pt x="1679" y="460"/>
                </a:lnTo>
                <a:lnTo>
                  <a:pt x="1675" y="461"/>
                </a:lnTo>
                <a:lnTo>
                  <a:pt x="1674" y="463"/>
                </a:lnTo>
                <a:lnTo>
                  <a:pt x="1665" y="466"/>
                </a:lnTo>
                <a:lnTo>
                  <a:pt x="1661" y="468"/>
                </a:lnTo>
                <a:lnTo>
                  <a:pt x="1659" y="471"/>
                </a:lnTo>
                <a:lnTo>
                  <a:pt x="1656" y="476"/>
                </a:lnTo>
                <a:lnTo>
                  <a:pt x="1654" y="480"/>
                </a:lnTo>
                <a:lnTo>
                  <a:pt x="1653" y="483"/>
                </a:lnTo>
                <a:lnTo>
                  <a:pt x="1668" y="483"/>
                </a:lnTo>
                <a:lnTo>
                  <a:pt x="1670" y="481"/>
                </a:lnTo>
                <a:lnTo>
                  <a:pt x="1671" y="480"/>
                </a:lnTo>
                <a:lnTo>
                  <a:pt x="1673" y="475"/>
                </a:lnTo>
                <a:lnTo>
                  <a:pt x="1673" y="467"/>
                </a:lnTo>
                <a:lnTo>
                  <a:pt x="1675" y="465"/>
                </a:lnTo>
                <a:lnTo>
                  <a:pt x="1688" y="471"/>
                </a:lnTo>
                <a:lnTo>
                  <a:pt x="1698" y="469"/>
                </a:lnTo>
                <a:lnTo>
                  <a:pt x="1700" y="468"/>
                </a:lnTo>
                <a:lnTo>
                  <a:pt x="1701" y="469"/>
                </a:lnTo>
                <a:lnTo>
                  <a:pt x="1702" y="471"/>
                </a:lnTo>
                <a:lnTo>
                  <a:pt x="1702" y="472"/>
                </a:lnTo>
                <a:lnTo>
                  <a:pt x="1703" y="471"/>
                </a:lnTo>
                <a:lnTo>
                  <a:pt x="1709" y="461"/>
                </a:lnTo>
                <a:lnTo>
                  <a:pt x="1711" y="459"/>
                </a:lnTo>
                <a:lnTo>
                  <a:pt x="1719" y="455"/>
                </a:lnTo>
                <a:lnTo>
                  <a:pt x="1708" y="450"/>
                </a:lnTo>
                <a:lnTo>
                  <a:pt x="1705" y="443"/>
                </a:lnTo>
                <a:lnTo>
                  <a:pt x="1708" y="433"/>
                </a:lnTo>
                <a:lnTo>
                  <a:pt x="1708" y="429"/>
                </a:lnTo>
                <a:lnTo>
                  <a:pt x="1707" y="423"/>
                </a:lnTo>
                <a:lnTo>
                  <a:pt x="1704" y="422"/>
                </a:lnTo>
                <a:lnTo>
                  <a:pt x="1703" y="422"/>
                </a:lnTo>
                <a:lnTo>
                  <a:pt x="1702" y="421"/>
                </a:lnTo>
                <a:lnTo>
                  <a:pt x="1698" y="416"/>
                </a:lnTo>
                <a:lnTo>
                  <a:pt x="1696" y="415"/>
                </a:lnTo>
                <a:lnTo>
                  <a:pt x="1695" y="412"/>
                </a:lnTo>
                <a:lnTo>
                  <a:pt x="1682" y="410"/>
                </a:lnTo>
                <a:lnTo>
                  <a:pt x="1679" y="410"/>
                </a:lnTo>
                <a:lnTo>
                  <a:pt x="1681" y="414"/>
                </a:lnTo>
                <a:lnTo>
                  <a:pt x="1681" y="416"/>
                </a:lnTo>
                <a:lnTo>
                  <a:pt x="1681" y="419"/>
                </a:lnTo>
                <a:lnTo>
                  <a:pt x="1681" y="421"/>
                </a:lnTo>
                <a:lnTo>
                  <a:pt x="1679" y="422"/>
                </a:lnTo>
                <a:lnTo>
                  <a:pt x="1678" y="422"/>
                </a:lnTo>
                <a:lnTo>
                  <a:pt x="1676" y="422"/>
                </a:lnTo>
                <a:lnTo>
                  <a:pt x="1674" y="423"/>
                </a:lnTo>
                <a:lnTo>
                  <a:pt x="1671" y="423"/>
                </a:lnTo>
                <a:lnTo>
                  <a:pt x="1671" y="425"/>
                </a:lnTo>
                <a:close/>
                <a:moveTo>
                  <a:pt x="1515" y="472"/>
                </a:moveTo>
                <a:lnTo>
                  <a:pt x="1512" y="472"/>
                </a:lnTo>
                <a:lnTo>
                  <a:pt x="1512" y="477"/>
                </a:lnTo>
                <a:lnTo>
                  <a:pt x="1514" y="477"/>
                </a:lnTo>
                <a:lnTo>
                  <a:pt x="1515" y="472"/>
                </a:lnTo>
                <a:close/>
                <a:moveTo>
                  <a:pt x="1490" y="492"/>
                </a:moveTo>
                <a:lnTo>
                  <a:pt x="1490" y="493"/>
                </a:lnTo>
                <a:lnTo>
                  <a:pt x="1489" y="493"/>
                </a:lnTo>
                <a:lnTo>
                  <a:pt x="1484" y="493"/>
                </a:lnTo>
                <a:lnTo>
                  <a:pt x="1484" y="497"/>
                </a:lnTo>
                <a:lnTo>
                  <a:pt x="1484" y="499"/>
                </a:lnTo>
                <a:lnTo>
                  <a:pt x="1484" y="500"/>
                </a:lnTo>
                <a:lnTo>
                  <a:pt x="1484" y="501"/>
                </a:lnTo>
                <a:lnTo>
                  <a:pt x="1484" y="505"/>
                </a:lnTo>
                <a:lnTo>
                  <a:pt x="1484" y="507"/>
                </a:lnTo>
                <a:lnTo>
                  <a:pt x="1484" y="508"/>
                </a:lnTo>
                <a:lnTo>
                  <a:pt x="1487" y="508"/>
                </a:lnTo>
                <a:lnTo>
                  <a:pt x="1489" y="508"/>
                </a:lnTo>
                <a:lnTo>
                  <a:pt x="1492" y="508"/>
                </a:lnTo>
                <a:lnTo>
                  <a:pt x="1495" y="509"/>
                </a:lnTo>
                <a:lnTo>
                  <a:pt x="1497" y="509"/>
                </a:lnTo>
                <a:lnTo>
                  <a:pt x="1499" y="509"/>
                </a:lnTo>
                <a:lnTo>
                  <a:pt x="1501" y="509"/>
                </a:lnTo>
                <a:lnTo>
                  <a:pt x="1502" y="509"/>
                </a:lnTo>
                <a:lnTo>
                  <a:pt x="1505" y="509"/>
                </a:lnTo>
                <a:lnTo>
                  <a:pt x="1507" y="509"/>
                </a:lnTo>
                <a:lnTo>
                  <a:pt x="1508" y="509"/>
                </a:lnTo>
                <a:lnTo>
                  <a:pt x="1508" y="508"/>
                </a:lnTo>
                <a:lnTo>
                  <a:pt x="1508" y="507"/>
                </a:lnTo>
                <a:lnTo>
                  <a:pt x="1508" y="506"/>
                </a:lnTo>
                <a:lnTo>
                  <a:pt x="1514" y="506"/>
                </a:lnTo>
                <a:lnTo>
                  <a:pt x="1514" y="502"/>
                </a:lnTo>
                <a:lnTo>
                  <a:pt x="1516" y="502"/>
                </a:lnTo>
                <a:lnTo>
                  <a:pt x="1516" y="501"/>
                </a:lnTo>
                <a:lnTo>
                  <a:pt x="1516" y="494"/>
                </a:lnTo>
                <a:lnTo>
                  <a:pt x="1506" y="494"/>
                </a:lnTo>
                <a:lnTo>
                  <a:pt x="1506" y="493"/>
                </a:lnTo>
                <a:lnTo>
                  <a:pt x="1499" y="492"/>
                </a:lnTo>
                <a:lnTo>
                  <a:pt x="1497" y="492"/>
                </a:lnTo>
                <a:lnTo>
                  <a:pt x="1491" y="492"/>
                </a:lnTo>
                <a:lnTo>
                  <a:pt x="1490" y="492"/>
                </a:lnTo>
                <a:close/>
                <a:moveTo>
                  <a:pt x="1709" y="506"/>
                </a:moveTo>
                <a:lnTo>
                  <a:pt x="1707" y="512"/>
                </a:lnTo>
                <a:lnTo>
                  <a:pt x="1703" y="506"/>
                </a:lnTo>
                <a:lnTo>
                  <a:pt x="1693" y="512"/>
                </a:lnTo>
                <a:lnTo>
                  <a:pt x="1691" y="515"/>
                </a:lnTo>
                <a:lnTo>
                  <a:pt x="1685" y="511"/>
                </a:lnTo>
                <a:lnTo>
                  <a:pt x="1678" y="516"/>
                </a:lnTo>
                <a:lnTo>
                  <a:pt x="1669" y="517"/>
                </a:lnTo>
                <a:lnTo>
                  <a:pt x="1669" y="527"/>
                </a:lnTo>
                <a:lnTo>
                  <a:pt x="1669" y="531"/>
                </a:lnTo>
                <a:lnTo>
                  <a:pt x="1668" y="537"/>
                </a:lnTo>
                <a:lnTo>
                  <a:pt x="1685" y="537"/>
                </a:lnTo>
                <a:lnTo>
                  <a:pt x="1709" y="548"/>
                </a:lnTo>
                <a:lnTo>
                  <a:pt x="1710" y="547"/>
                </a:lnTo>
                <a:lnTo>
                  <a:pt x="1711" y="544"/>
                </a:lnTo>
                <a:lnTo>
                  <a:pt x="1711" y="543"/>
                </a:lnTo>
                <a:lnTo>
                  <a:pt x="1712" y="541"/>
                </a:lnTo>
                <a:lnTo>
                  <a:pt x="1712" y="540"/>
                </a:lnTo>
                <a:lnTo>
                  <a:pt x="1713" y="539"/>
                </a:lnTo>
                <a:lnTo>
                  <a:pt x="1713" y="535"/>
                </a:lnTo>
                <a:lnTo>
                  <a:pt x="1715" y="533"/>
                </a:lnTo>
                <a:lnTo>
                  <a:pt x="1715" y="531"/>
                </a:lnTo>
                <a:lnTo>
                  <a:pt x="1715" y="530"/>
                </a:lnTo>
                <a:lnTo>
                  <a:pt x="1715" y="526"/>
                </a:lnTo>
                <a:lnTo>
                  <a:pt x="1715" y="524"/>
                </a:lnTo>
                <a:lnTo>
                  <a:pt x="1713" y="523"/>
                </a:lnTo>
                <a:lnTo>
                  <a:pt x="1713" y="519"/>
                </a:lnTo>
                <a:lnTo>
                  <a:pt x="1713" y="515"/>
                </a:lnTo>
                <a:lnTo>
                  <a:pt x="1713" y="512"/>
                </a:lnTo>
                <a:lnTo>
                  <a:pt x="1713" y="508"/>
                </a:lnTo>
                <a:lnTo>
                  <a:pt x="1712" y="506"/>
                </a:lnTo>
                <a:lnTo>
                  <a:pt x="1709" y="506"/>
                </a:lnTo>
                <a:close/>
                <a:moveTo>
                  <a:pt x="1011" y="542"/>
                </a:moveTo>
                <a:lnTo>
                  <a:pt x="1010" y="532"/>
                </a:lnTo>
                <a:lnTo>
                  <a:pt x="1003" y="531"/>
                </a:lnTo>
                <a:lnTo>
                  <a:pt x="1003" y="532"/>
                </a:lnTo>
                <a:lnTo>
                  <a:pt x="1005" y="534"/>
                </a:lnTo>
                <a:lnTo>
                  <a:pt x="1003" y="535"/>
                </a:lnTo>
                <a:lnTo>
                  <a:pt x="1005" y="542"/>
                </a:lnTo>
                <a:lnTo>
                  <a:pt x="1011" y="542"/>
                </a:lnTo>
                <a:close/>
                <a:moveTo>
                  <a:pt x="1500" y="528"/>
                </a:moveTo>
                <a:lnTo>
                  <a:pt x="1500" y="526"/>
                </a:lnTo>
                <a:lnTo>
                  <a:pt x="1506" y="526"/>
                </a:lnTo>
                <a:lnTo>
                  <a:pt x="1506" y="522"/>
                </a:lnTo>
                <a:lnTo>
                  <a:pt x="1501" y="522"/>
                </a:lnTo>
                <a:lnTo>
                  <a:pt x="1498" y="522"/>
                </a:lnTo>
                <a:lnTo>
                  <a:pt x="1495" y="522"/>
                </a:lnTo>
                <a:lnTo>
                  <a:pt x="1493" y="522"/>
                </a:lnTo>
                <a:lnTo>
                  <a:pt x="1500" y="528"/>
                </a:lnTo>
                <a:close/>
                <a:moveTo>
                  <a:pt x="1382" y="450"/>
                </a:moveTo>
                <a:lnTo>
                  <a:pt x="1380" y="447"/>
                </a:lnTo>
                <a:lnTo>
                  <a:pt x="1379" y="444"/>
                </a:lnTo>
                <a:lnTo>
                  <a:pt x="1378" y="443"/>
                </a:lnTo>
                <a:lnTo>
                  <a:pt x="1375" y="441"/>
                </a:lnTo>
                <a:lnTo>
                  <a:pt x="1373" y="439"/>
                </a:lnTo>
                <a:lnTo>
                  <a:pt x="1371" y="435"/>
                </a:lnTo>
                <a:lnTo>
                  <a:pt x="1368" y="431"/>
                </a:lnTo>
                <a:lnTo>
                  <a:pt x="1363" y="426"/>
                </a:lnTo>
                <a:lnTo>
                  <a:pt x="1356" y="430"/>
                </a:lnTo>
                <a:lnTo>
                  <a:pt x="1354" y="431"/>
                </a:lnTo>
                <a:lnTo>
                  <a:pt x="1352" y="431"/>
                </a:lnTo>
                <a:lnTo>
                  <a:pt x="1351" y="431"/>
                </a:lnTo>
                <a:lnTo>
                  <a:pt x="1351" y="436"/>
                </a:lnTo>
                <a:lnTo>
                  <a:pt x="1351" y="439"/>
                </a:lnTo>
                <a:lnTo>
                  <a:pt x="1351" y="440"/>
                </a:lnTo>
                <a:lnTo>
                  <a:pt x="1352" y="440"/>
                </a:lnTo>
                <a:lnTo>
                  <a:pt x="1352" y="441"/>
                </a:lnTo>
                <a:lnTo>
                  <a:pt x="1352" y="442"/>
                </a:lnTo>
                <a:lnTo>
                  <a:pt x="1353" y="442"/>
                </a:lnTo>
                <a:lnTo>
                  <a:pt x="1353" y="443"/>
                </a:lnTo>
                <a:lnTo>
                  <a:pt x="1354" y="443"/>
                </a:lnTo>
                <a:lnTo>
                  <a:pt x="1353" y="444"/>
                </a:lnTo>
                <a:lnTo>
                  <a:pt x="1354" y="444"/>
                </a:lnTo>
                <a:lnTo>
                  <a:pt x="1357" y="447"/>
                </a:lnTo>
                <a:lnTo>
                  <a:pt x="1358" y="448"/>
                </a:lnTo>
                <a:lnTo>
                  <a:pt x="1360" y="449"/>
                </a:lnTo>
                <a:lnTo>
                  <a:pt x="1361" y="450"/>
                </a:lnTo>
                <a:lnTo>
                  <a:pt x="1362" y="451"/>
                </a:lnTo>
                <a:lnTo>
                  <a:pt x="1363" y="452"/>
                </a:lnTo>
                <a:lnTo>
                  <a:pt x="1364" y="453"/>
                </a:lnTo>
                <a:lnTo>
                  <a:pt x="1365" y="456"/>
                </a:lnTo>
                <a:lnTo>
                  <a:pt x="1366" y="457"/>
                </a:lnTo>
                <a:lnTo>
                  <a:pt x="1369" y="460"/>
                </a:lnTo>
                <a:lnTo>
                  <a:pt x="1371" y="463"/>
                </a:lnTo>
                <a:lnTo>
                  <a:pt x="1371" y="464"/>
                </a:lnTo>
                <a:lnTo>
                  <a:pt x="1373" y="464"/>
                </a:lnTo>
                <a:lnTo>
                  <a:pt x="1386" y="458"/>
                </a:lnTo>
                <a:lnTo>
                  <a:pt x="1386" y="453"/>
                </a:lnTo>
                <a:lnTo>
                  <a:pt x="1385" y="452"/>
                </a:lnTo>
                <a:lnTo>
                  <a:pt x="1382" y="450"/>
                </a:lnTo>
                <a:close/>
                <a:moveTo>
                  <a:pt x="1113" y="592"/>
                </a:moveTo>
                <a:lnTo>
                  <a:pt x="1113" y="593"/>
                </a:lnTo>
                <a:lnTo>
                  <a:pt x="1115" y="593"/>
                </a:lnTo>
                <a:lnTo>
                  <a:pt x="1115" y="592"/>
                </a:lnTo>
                <a:lnTo>
                  <a:pt x="1116" y="592"/>
                </a:lnTo>
                <a:lnTo>
                  <a:pt x="1116" y="591"/>
                </a:lnTo>
                <a:lnTo>
                  <a:pt x="1116" y="590"/>
                </a:lnTo>
                <a:lnTo>
                  <a:pt x="1116" y="588"/>
                </a:lnTo>
                <a:lnTo>
                  <a:pt x="1116" y="587"/>
                </a:lnTo>
                <a:lnTo>
                  <a:pt x="1117" y="587"/>
                </a:lnTo>
                <a:lnTo>
                  <a:pt x="1117" y="586"/>
                </a:lnTo>
                <a:lnTo>
                  <a:pt x="1116" y="585"/>
                </a:lnTo>
                <a:lnTo>
                  <a:pt x="1116" y="584"/>
                </a:lnTo>
                <a:lnTo>
                  <a:pt x="1117" y="583"/>
                </a:lnTo>
                <a:lnTo>
                  <a:pt x="1117" y="582"/>
                </a:lnTo>
                <a:lnTo>
                  <a:pt x="1117" y="581"/>
                </a:lnTo>
                <a:lnTo>
                  <a:pt x="1117" y="579"/>
                </a:lnTo>
                <a:lnTo>
                  <a:pt x="1118" y="579"/>
                </a:lnTo>
                <a:lnTo>
                  <a:pt x="1118" y="578"/>
                </a:lnTo>
                <a:lnTo>
                  <a:pt x="1119" y="578"/>
                </a:lnTo>
                <a:lnTo>
                  <a:pt x="1119" y="577"/>
                </a:lnTo>
                <a:lnTo>
                  <a:pt x="1118" y="577"/>
                </a:lnTo>
                <a:lnTo>
                  <a:pt x="1118" y="578"/>
                </a:lnTo>
                <a:lnTo>
                  <a:pt x="1113" y="578"/>
                </a:lnTo>
                <a:lnTo>
                  <a:pt x="1115" y="582"/>
                </a:lnTo>
                <a:lnTo>
                  <a:pt x="1115" y="585"/>
                </a:lnTo>
                <a:lnTo>
                  <a:pt x="1113" y="592"/>
                </a:lnTo>
                <a:close/>
                <a:moveTo>
                  <a:pt x="1803" y="651"/>
                </a:moveTo>
                <a:lnTo>
                  <a:pt x="1803" y="654"/>
                </a:lnTo>
                <a:lnTo>
                  <a:pt x="1808" y="653"/>
                </a:lnTo>
                <a:lnTo>
                  <a:pt x="1808" y="651"/>
                </a:lnTo>
                <a:lnTo>
                  <a:pt x="1812" y="651"/>
                </a:lnTo>
                <a:lnTo>
                  <a:pt x="1821" y="650"/>
                </a:lnTo>
                <a:lnTo>
                  <a:pt x="1821" y="647"/>
                </a:lnTo>
                <a:lnTo>
                  <a:pt x="1820" y="642"/>
                </a:lnTo>
                <a:lnTo>
                  <a:pt x="1810" y="643"/>
                </a:lnTo>
                <a:lnTo>
                  <a:pt x="1810" y="642"/>
                </a:lnTo>
                <a:lnTo>
                  <a:pt x="1810" y="641"/>
                </a:lnTo>
                <a:lnTo>
                  <a:pt x="1803" y="641"/>
                </a:lnTo>
                <a:lnTo>
                  <a:pt x="1803" y="642"/>
                </a:lnTo>
                <a:lnTo>
                  <a:pt x="1803" y="644"/>
                </a:lnTo>
                <a:lnTo>
                  <a:pt x="1803" y="647"/>
                </a:lnTo>
                <a:lnTo>
                  <a:pt x="1803" y="649"/>
                </a:lnTo>
                <a:lnTo>
                  <a:pt x="1803" y="651"/>
                </a:lnTo>
                <a:close/>
                <a:moveTo>
                  <a:pt x="1831" y="654"/>
                </a:moveTo>
                <a:lnTo>
                  <a:pt x="1823" y="655"/>
                </a:lnTo>
                <a:lnTo>
                  <a:pt x="1823" y="668"/>
                </a:lnTo>
                <a:lnTo>
                  <a:pt x="1820" y="678"/>
                </a:lnTo>
                <a:lnTo>
                  <a:pt x="1828" y="676"/>
                </a:lnTo>
                <a:lnTo>
                  <a:pt x="1829" y="679"/>
                </a:lnTo>
                <a:lnTo>
                  <a:pt x="1830" y="679"/>
                </a:lnTo>
                <a:lnTo>
                  <a:pt x="1835" y="676"/>
                </a:lnTo>
                <a:lnTo>
                  <a:pt x="1838" y="674"/>
                </a:lnTo>
                <a:lnTo>
                  <a:pt x="1839" y="672"/>
                </a:lnTo>
                <a:lnTo>
                  <a:pt x="1838" y="670"/>
                </a:lnTo>
                <a:lnTo>
                  <a:pt x="1837" y="669"/>
                </a:lnTo>
                <a:lnTo>
                  <a:pt x="1837" y="667"/>
                </a:lnTo>
                <a:lnTo>
                  <a:pt x="1836" y="665"/>
                </a:lnTo>
                <a:lnTo>
                  <a:pt x="1836" y="663"/>
                </a:lnTo>
                <a:lnTo>
                  <a:pt x="1836" y="661"/>
                </a:lnTo>
                <a:lnTo>
                  <a:pt x="1834" y="654"/>
                </a:lnTo>
                <a:lnTo>
                  <a:pt x="1833" y="654"/>
                </a:lnTo>
                <a:lnTo>
                  <a:pt x="1831" y="654"/>
                </a:lnTo>
                <a:close/>
                <a:moveTo>
                  <a:pt x="1847" y="665"/>
                </a:moveTo>
                <a:lnTo>
                  <a:pt x="1847" y="667"/>
                </a:lnTo>
                <a:lnTo>
                  <a:pt x="1848" y="666"/>
                </a:lnTo>
                <a:lnTo>
                  <a:pt x="1850" y="665"/>
                </a:lnTo>
                <a:lnTo>
                  <a:pt x="1852" y="663"/>
                </a:lnTo>
                <a:lnTo>
                  <a:pt x="1850" y="663"/>
                </a:lnTo>
                <a:lnTo>
                  <a:pt x="1848" y="665"/>
                </a:lnTo>
                <a:lnTo>
                  <a:pt x="1847" y="665"/>
                </a:lnTo>
                <a:close/>
                <a:moveTo>
                  <a:pt x="1844" y="668"/>
                </a:moveTo>
                <a:lnTo>
                  <a:pt x="1844" y="669"/>
                </a:lnTo>
                <a:lnTo>
                  <a:pt x="1846" y="668"/>
                </a:lnTo>
                <a:lnTo>
                  <a:pt x="1844" y="668"/>
                </a:lnTo>
                <a:close/>
                <a:moveTo>
                  <a:pt x="1578" y="655"/>
                </a:moveTo>
                <a:lnTo>
                  <a:pt x="1571" y="655"/>
                </a:lnTo>
                <a:lnTo>
                  <a:pt x="1571" y="659"/>
                </a:lnTo>
                <a:lnTo>
                  <a:pt x="1569" y="661"/>
                </a:lnTo>
                <a:lnTo>
                  <a:pt x="1569" y="665"/>
                </a:lnTo>
                <a:lnTo>
                  <a:pt x="1569" y="668"/>
                </a:lnTo>
                <a:lnTo>
                  <a:pt x="1573" y="668"/>
                </a:lnTo>
                <a:lnTo>
                  <a:pt x="1576" y="668"/>
                </a:lnTo>
                <a:lnTo>
                  <a:pt x="1577" y="668"/>
                </a:lnTo>
                <a:lnTo>
                  <a:pt x="1582" y="668"/>
                </a:lnTo>
                <a:lnTo>
                  <a:pt x="1585" y="668"/>
                </a:lnTo>
                <a:lnTo>
                  <a:pt x="1591" y="669"/>
                </a:lnTo>
                <a:lnTo>
                  <a:pt x="1591" y="662"/>
                </a:lnTo>
                <a:lnTo>
                  <a:pt x="1591" y="655"/>
                </a:lnTo>
                <a:lnTo>
                  <a:pt x="1585" y="655"/>
                </a:lnTo>
                <a:lnTo>
                  <a:pt x="1582" y="655"/>
                </a:lnTo>
                <a:lnTo>
                  <a:pt x="1581" y="655"/>
                </a:lnTo>
                <a:lnTo>
                  <a:pt x="1578" y="655"/>
                </a:lnTo>
                <a:close/>
                <a:moveTo>
                  <a:pt x="1578" y="684"/>
                </a:moveTo>
                <a:lnTo>
                  <a:pt x="1578" y="687"/>
                </a:lnTo>
                <a:lnTo>
                  <a:pt x="1581" y="687"/>
                </a:lnTo>
                <a:lnTo>
                  <a:pt x="1590" y="687"/>
                </a:lnTo>
                <a:lnTo>
                  <a:pt x="1591" y="687"/>
                </a:lnTo>
                <a:lnTo>
                  <a:pt x="1591" y="682"/>
                </a:lnTo>
                <a:lnTo>
                  <a:pt x="1578" y="682"/>
                </a:lnTo>
                <a:lnTo>
                  <a:pt x="1578" y="684"/>
                </a:lnTo>
                <a:close/>
                <a:moveTo>
                  <a:pt x="2194" y="474"/>
                </a:moveTo>
                <a:lnTo>
                  <a:pt x="2197" y="475"/>
                </a:lnTo>
                <a:lnTo>
                  <a:pt x="2197" y="471"/>
                </a:lnTo>
                <a:lnTo>
                  <a:pt x="2191" y="468"/>
                </a:lnTo>
                <a:lnTo>
                  <a:pt x="2191" y="473"/>
                </a:lnTo>
                <a:lnTo>
                  <a:pt x="2194" y="474"/>
                </a:lnTo>
                <a:close/>
                <a:moveTo>
                  <a:pt x="514" y="1185"/>
                </a:moveTo>
                <a:lnTo>
                  <a:pt x="517" y="1183"/>
                </a:lnTo>
                <a:lnTo>
                  <a:pt x="520" y="1183"/>
                </a:lnTo>
                <a:lnTo>
                  <a:pt x="521" y="1183"/>
                </a:lnTo>
                <a:lnTo>
                  <a:pt x="523" y="1183"/>
                </a:lnTo>
                <a:lnTo>
                  <a:pt x="525" y="1183"/>
                </a:lnTo>
                <a:lnTo>
                  <a:pt x="526" y="1183"/>
                </a:lnTo>
                <a:lnTo>
                  <a:pt x="527" y="1183"/>
                </a:lnTo>
                <a:lnTo>
                  <a:pt x="529" y="1183"/>
                </a:lnTo>
                <a:lnTo>
                  <a:pt x="532" y="1183"/>
                </a:lnTo>
                <a:lnTo>
                  <a:pt x="534" y="1183"/>
                </a:lnTo>
                <a:lnTo>
                  <a:pt x="536" y="1183"/>
                </a:lnTo>
                <a:lnTo>
                  <a:pt x="537" y="1184"/>
                </a:lnTo>
                <a:lnTo>
                  <a:pt x="540" y="1184"/>
                </a:lnTo>
                <a:lnTo>
                  <a:pt x="543" y="1184"/>
                </a:lnTo>
                <a:lnTo>
                  <a:pt x="545" y="1184"/>
                </a:lnTo>
                <a:lnTo>
                  <a:pt x="548" y="1184"/>
                </a:lnTo>
                <a:lnTo>
                  <a:pt x="548" y="1181"/>
                </a:lnTo>
                <a:lnTo>
                  <a:pt x="548" y="1177"/>
                </a:lnTo>
                <a:lnTo>
                  <a:pt x="548" y="1176"/>
                </a:lnTo>
                <a:lnTo>
                  <a:pt x="548" y="1174"/>
                </a:lnTo>
                <a:lnTo>
                  <a:pt x="546" y="1173"/>
                </a:lnTo>
                <a:lnTo>
                  <a:pt x="543" y="1171"/>
                </a:lnTo>
                <a:lnTo>
                  <a:pt x="541" y="1169"/>
                </a:lnTo>
                <a:lnTo>
                  <a:pt x="535" y="1165"/>
                </a:lnTo>
                <a:lnTo>
                  <a:pt x="533" y="1164"/>
                </a:lnTo>
                <a:lnTo>
                  <a:pt x="531" y="1161"/>
                </a:lnTo>
                <a:lnTo>
                  <a:pt x="529" y="1161"/>
                </a:lnTo>
                <a:lnTo>
                  <a:pt x="526" y="1159"/>
                </a:lnTo>
                <a:lnTo>
                  <a:pt x="524" y="1159"/>
                </a:lnTo>
                <a:lnTo>
                  <a:pt x="521" y="1159"/>
                </a:lnTo>
                <a:lnTo>
                  <a:pt x="520" y="1158"/>
                </a:lnTo>
                <a:lnTo>
                  <a:pt x="518" y="1158"/>
                </a:lnTo>
                <a:lnTo>
                  <a:pt x="515" y="1158"/>
                </a:lnTo>
                <a:lnTo>
                  <a:pt x="511" y="1158"/>
                </a:lnTo>
                <a:lnTo>
                  <a:pt x="509" y="1158"/>
                </a:lnTo>
                <a:lnTo>
                  <a:pt x="508" y="1158"/>
                </a:lnTo>
                <a:lnTo>
                  <a:pt x="507" y="1158"/>
                </a:lnTo>
                <a:lnTo>
                  <a:pt x="506" y="1158"/>
                </a:lnTo>
                <a:lnTo>
                  <a:pt x="503" y="1158"/>
                </a:lnTo>
                <a:lnTo>
                  <a:pt x="501" y="1158"/>
                </a:lnTo>
                <a:lnTo>
                  <a:pt x="500" y="1158"/>
                </a:lnTo>
                <a:lnTo>
                  <a:pt x="500" y="1159"/>
                </a:lnTo>
                <a:lnTo>
                  <a:pt x="500" y="1161"/>
                </a:lnTo>
                <a:lnTo>
                  <a:pt x="500" y="1164"/>
                </a:lnTo>
                <a:lnTo>
                  <a:pt x="500" y="1165"/>
                </a:lnTo>
                <a:lnTo>
                  <a:pt x="500" y="1167"/>
                </a:lnTo>
                <a:lnTo>
                  <a:pt x="500" y="1171"/>
                </a:lnTo>
                <a:lnTo>
                  <a:pt x="500" y="1173"/>
                </a:lnTo>
                <a:lnTo>
                  <a:pt x="500" y="1174"/>
                </a:lnTo>
                <a:lnTo>
                  <a:pt x="500" y="1176"/>
                </a:lnTo>
                <a:lnTo>
                  <a:pt x="500" y="1178"/>
                </a:lnTo>
                <a:lnTo>
                  <a:pt x="500" y="1181"/>
                </a:lnTo>
                <a:lnTo>
                  <a:pt x="500" y="1182"/>
                </a:lnTo>
                <a:lnTo>
                  <a:pt x="500" y="1183"/>
                </a:lnTo>
                <a:lnTo>
                  <a:pt x="500" y="1185"/>
                </a:lnTo>
                <a:lnTo>
                  <a:pt x="500" y="1188"/>
                </a:lnTo>
                <a:lnTo>
                  <a:pt x="500" y="1189"/>
                </a:lnTo>
                <a:lnTo>
                  <a:pt x="500" y="1190"/>
                </a:lnTo>
                <a:lnTo>
                  <a:pt x="500" y="1193"/>
                </a:lnTo>
                <a:lnTo>
                  <a:pt x="500" y="1194"/>
                </a:lnTo>
                <a:lnTo>
                  <a:pt x="501" y="1198"/>
                </a:lnTo>
                <a:lnTo>
                  <a:pt x="501" y="1199"/>
                </a:lnTo>
                <a:lnTo>
                  <a:pt x="503" y="1197"/>
                </a:lnTo>
                <a:lnTo>
                  <a:pt x="503" y="1195"/>
                </a:lnTo>
                <a:lnTo>
                  <a:pt x="504" y="1194"/>
                </a:lnTo>
                <a:lnTo>
                  <a:pt x="507" y="1193"/>
                </a:lnTo>
                <a:lnTo>
                  <a:pt x="508" y="1191"/>
                </a:lnTo>
                <a:lnTo>
                  <a:pt x="509" y="1190"/>
                </a:lnTo>
                <a:lnTo>
                  <a:pt x="511" y="1189"/>
                </a:lnTo>
                <a:lnTo>
                  <a:pt x="514" y="1185"/>
                </a:lnTo>
                <a:close/>
                <a:moveTo>
                  <a:pt x="453" y="1117"/>
                </a:moveTo>
                <a:lnTo>
                  <a:pt x="450" y="1116"/>
                </a:lnTo>
                <a:lnTo>
                  <a:pt x="449" y="1118"/>
                </a:lnTo>
                <a:lnTo>
                  <a:pt x="449" y="1121"/>
                </a:lnTo>
                <a:lnTo>
                  <a:pt x="449" y="1123"/>
                </a:lnTo>
                <a:lnTo>
                  <a:pt x="448" y="1124"/>
                </a:lnTo>
                <a:lnTo>
                  <a:pt x="448" y="1126"/>
                </a:lnTo>
                <a:lnTo>
                  <a:pt x="451" y="1126"/>
                </a:lnTo>
                <a:lnTo>
                  <a:pt x="452" y="1126"/>
                </a:lnTo>
                <a:lnTo>
                  <a:pt x="452" y="1124"/>
                </a:lnTo>
                <a:lnTo>
                  <a:pt x="452" y="1123"/>
                </a:lnTo>
                <a:lnTo>
                  <a:pt x="453" y="1122"/>
                </a:lnTo>
                <a:lnTo>
                  <a:pt x="453" y="1119"/>
                </a:lnTo>
                <a:lnTo>
                  <a:pt x="453" y="1117"/>
                </a:lnTo>
                <a:close/>
                <a:moveTo>
                  <a:pt x="402" y="1122"/>
                </a:moveTo>
                <a:lnTo>
                  <a:pt x="405" y="1119"/>
                </a:lnTo>
                <a:lnTo>
                  <a:pt x="407" y="1113"/>
                </a:lnTo>
                <a:lnTo>
                  <a:pt x="407" y="1112"/>
                </a:lnTo>
                <a:lnTo>
                  <a:pt x="407" y="1109"/>
                </a:lnTo>
                <a:lnTo>
                  <a:pt x="408" y="1108"/>
                </a:lnTo>
                <a:lnTo>
                  <a:pt x="408" y="1106"/>
                </a:lnTo>
                <a:lnTo>
                  <a:pt x="408" y="1104"/>
                </a:lnTo>
                <a:lnTo>
                  <a:pt x="409" y="1104"/>
                </a:lnTo>
                <a:lnTo>
                  <a:pt x="409" y="1101"/>
                </a:lnTo>
                <a:lnTo>
                  <a:pt x="410" y="1097"/>
                </a:lnTo>
                <a:lnTo>
                  <a:pt x="410" y="1096"/>
                </a:lnTo>
                <a:lnTo>
                  <a:pt x="410" y="1094"/>
                </a:lnTo>
                <a:lnTo>
                  <a:pt x="411" y="1092"/>
                </a:lnTo>
                <a:lnTo>
                  <a:pt x="413" y="1087"/>
                </a:lnTo>
                <a:lnTo>
                  <a:pt x="414" y="1082"/>
                </a:lnTo>
                <a:lnTo>
                  <a:pt x="413" y="1082"/>
                </a:lnTo>
                <a:lnTo>
                  <a:pt x="411" y="1081"/>
                </a:lnTo>
                <a:lnTo>
                  <a:pt x="410" y="1081"/>
                </a:lnTo>
                <a:lnTo>
                  <a:pt x="408" y="1081"/>
                </a:lnTo>
                <a:lnTo>
                  <a:pt x="405" y="1080"/>
                </a:lnTo>
                <a:lnTo>
                  <a:pt x="404" y="1080"/>
                </a:lnTo>
                <a:lnTo>
                  <a:pt x="404" y="1079"/>
                </a:lnTo>
                <a:lnTo>
                  <a:pt x="402" y="1079"/>
                </a:lnTo>
                <a:lnTo>
                  <a:pt x="401" y="1079"/>
                </a:lnTo>
                <a:lnTo>
                  <a:pt x="400" y="1079"/>
                </a:lnTo>
                <a:lnTo>
                  <a:pt x="398" y="1081"/>
                </a:lnTo>
                <a:lnTo>
                  <a:pt x="397" y="1083"/>
                </a:lnTo>
                <a:lnTo>
                  <a:pt x="397" y="1085"/>
                </a:lnTo>
                <a:lnTo>
                  <a:pt x="394" y="1087"/>
                </a:lnTo>
                <a:lnTo>
                  <a:pt x="391" y="1087"/>
                </a:lnTo>
                <a:lnTo>
                  <a:pt x="393" y="1090"/>
                </a:lnTo>
                <a:lnTo>
                  <a:pt x="393" y="1091"/>
                </a:lnTo>
                <a:lnTo>
                  <a:pt x="394" y="1094"/>
                </a:lnTo>
                <a:lnTo>
                  <a:pt x="396" y="1096"/>
                </a:lnTo>
                <a:lnTo>
                  <a:pt x="396" y="1097"/>
                </a:lnTo>
                <a:lnTo>
                  <a:pt x="397" y="1098"/>
                </a:lnTo>
                <a:lnTo>
                  <a:pt x="397" y="1099"/>
                </a:lnTo>
                <a:lnTo>
                  <a:pt x="398" y="1102"/>
                </a:lnTo>
                <a:lnTo>
                  <a:pt x="398" y="1107"/>
                </a:lnTo>
                <a:lnTo>
                  <a:pt x="398" y="1113"/>
                </a:lnTo>
                <a:lnTo>
                  <a:pt x="398" y="1114"/>
                </a:lnTo>
                <a:lnTo>
                  <a:pt x="398" y="1116"/>
                </a:lnTo>
                <a:lnTo>
                  <a:pt x="398" y="1118"/>
                </a:lnTo>
                <a:lnTo>
                  <a:pt x="400" y="1121"/>
                </a:lnTo>
                <a:lnTo>
                  <a:pt x="401" y="1121"/>
                </a:lnTo>
                <a:lnTo>
                  <a:pt x="402" y="1122"/>
                </a:lnTo>
                <a:close/>
                <a:moveTo>
                  <a:pt x="432" y="1121"/>
                </a:moveTo>
                <a:lnTo>
                  <a:pt x="433" y="1117"/>
                </a:lnTo>
                <a:lnTo>
                  <a:pt x="434" y="1112"/>
                </a:lnTo>
                <a:lnTo>
                  <a:pt x="434" y="1109"/>
                </a:lnTo>
                <a:lnTo>
                  <a:pt x="435" y="1104"/>
                </a:lnTo>
                <a:lnTo>
                  <a:pt x="435" y="1101"/>
                </a:lnTo>
                <a:lnTo>
                  <a:pt x="426" y="1100"/>
                </a:lnTo>
                <a:lnTo>
                  <a:pt x="422" y="1099"/>
                </a:lnTo>
                <a:lnTo>
                  <a:pt x="419" y="1098"/>
                </a:lnTo>
                <a:lnTo>
                  <a:pt x="418" y="1098"/>
                </a:lnTo>
                <a:lnTo>
                  <a:pt x="413" y="1097"/>
                </a:lnTo>
                <a:lnTo>
                  <a:pt x="411" y="1098"/>
                </a:lnTo>
                <a:lnTo>
                  <a:pt x="411" y="1099"/>
                </a:lnTo>
                <a:lnTo>
                  <a:pt x="411" y="1101"/>
                </a:lnTo>
                <a:lnTo>
                  <a:pt x="414" y="1101"/>
                </a:lnTo>
                <a:lnTo>
                  <a:pt x="415" y="1102"/>
                </a:lnTo>
                <a:lnTo>
                  <a:pt x="416" y="1102"/>
                </a:lnTo>
                <a:lnTo>
                  <a:pt x="417" y="1102"/>
                </a:lnTo>
                <a:lnTo>
                  <a:pt x="418" y="1102"/>
                </a:lnTo>
                <a:lnTo>
                  <a:pt x="421" y="1102"/>
                </a:lnTo>
                <a:lnTo>
                  <a:pt x="421" y="1104"/>
                </a:lnTo>
                <a:lnTo>
                  <a:pt x="424" y="1105"/>
                </a:lnTo>
                <a:lnTo>
                  <a:pt x="425" y="1105"/>
                </a:lnTo>
                <a:lnTo>
                  <a:pt x="425" y="1107"/>
                </a:lnTo>
                <a:lnTo>
                  <a:pt x="425" y="1108"/>
                </a:lnTo>
                <a:lnTo>
                  <a:pt x="424" y="1109"/>
                </a:lnTo>
                <a:lnTo>
                  <a:pt x="424" y="1110"/>
                </a:lnTo>
                <a:lnTo>
                  <a:pt x="424" y="1115"/>
                </a:lnTo>
                <a:lnTo>
                  <a:pt x="423" y="1116"/>
                </a:lnTo>
                <a:lnTo>
                  <a:pt x="423" y="1119"/>
                </a:lnTo>
                <a:lnTo>
                  <a:pt x="427" y="1119"/>
                </a:lnTo>
                <a:lnTo>
                  <a:pt x="430" y="1121"/>
                </a:lnTo>
                <a:lnTo>
                  <a:pt x="432" y="1121"/>
                </a:lnTo>
                <a:close/>
                <a:moveTo>
                  <a:pt x="448" y="1114"/>
                </a:moveTo>
                <a:lnTo>
                  <a:pt x="449" y="1114"/>
                </a:lnTo>
                <a:lnTo>
                  <a:pt x="449" y="1113"/>
                </a:lnTo>
                <a:lnTo>
                  <a:pt x="449" y="1110"/>
                </a:lnTo>
                <a:lnTo>
                  <a:pt x="450" y="1108"/>
                </a:lnTo>
                <a:lnTo>
                  <a:pt x="450" y="1104"/>
                </a:lnTo>
                <a:lnTo>
                  <a:pt x="448" y="1104"/>
                </a:lnTo>
                <a:lnTo>
                  <a:pt x="447" y="1104"/>
                </a:lnTo>
                <a:lnTo>
                  <a:pt x="445" y="1104"/>
                </a:lnTo>
                <a:lnTo>
                  <a:pt x="445" y="1105"/>
                </a:lnTo>
                <a:lnTo>
                  <a:pt x="445" y="1107"/>
                </a:lnTo>
                <a:lnTo>
                  <a:pt x="445" y="1108"/>
                </a:lnTo>
                <a:lnTo>
                  <a:pt x="444" y="1109"/>
                </a:lnTo>
                <a:lnTo>
                  <a:pt x="444" y="1113"/>
                </a:lnTo>
                <a:lnTo>
                  <a:pt x="444" y="1114"/>
                </a:lnTo>
                <a:lnTo>
                  <a:pt x="448" y="1114"/>
                </a:lnTo>
                <a:close/>
                <a:moveTo>
                  <a:pt x="464" y="1100"/>
                </a:moveTo>
                <a:lnTo>
                  <a:pt x="464" y="1105"/>
                </a:lnTo>
                <a:lnTo>
                  <a:pt x="465" y="1105"/>
                </a:lnTo>
                <a:lnTo>
                  <a:pt x="470" y="1106"/>
                </a:lnTo>
                <a:lnTo>
                  <a:pt x="470" y="1102"/>
                </a:lnTo>
                <a:lnTo>
                  <a:pt x="470" y="1101"/>
                </a:lnTo>
                <a:lnTo>
                  <a:pt x="468" y="1101"/>
                </a:lnTo>
                <a:lnTo>
                  <a:pt x="464" y="1100"/>
                </a:lnTo>
                <a:close/>
                <a:moveTo>
                  <a:pt x="451" y="1105"/>
                </a:moveTo>
                <a:lnTo>
                  <a:pt x="451" y="1108"/>
                </a:lnTo>
                <a:lnTo>
                  <a:pt x="451" y="1110"/>
                </a:lnTo>
                <a:lnTo>
                  <a:pt x="450" y="1112"/>
                </a:lnTo>
                <a:lnTo>
                  <a:pt x="455" y="1112"/>
                </a:lnTo>
                <a:lnTo>
                  <a:pt x="457" y="1112"/>
                </a:lnTo>
                <a:lnTo>
                  <a:pt x="457" y="1109"/>
                </a:lnTo>
                <a:lnTo>
                  <a:pt x="458" y="1110"/>
                </a:lnTo>
                <a:lnTo>
                  <a:pt x="459" y="1110"/>
                </a:lnTo>
                <a:lnTo>
                  <a:pt x="460" y="1106"/>
                </a:lnTo>
                <a:lnTo>
                  <a:pt x="458" y="1106"/>
                </a:lnTo>
                <a:lnTo>
                  <a:pt x="455" y="1105"/>
                </a:lnTo>
                <a:lnTo>
                  <a:pt x="451" y="1105"/>
                </a:lnTo>
                <a:close/>
                <a:moveTo>
                  <a:pt x="63" y="1053"/>
                </a:moveTo>
                <a:lnTo>
                  <a:pt x="63" y="1039"/>
                </a:lnTo>
                <a:lnTo>
                  <a:pt x="68" y="1039"/>
                </a:lnTo>
                <a:lnTo>
                  <a:pt x="69" y="1039"/>
                </a:lnTo>
                <a:lnTo>
                  <a:pt x="70" y="1038"/>
                </a:lnTo>
                <a:lnTo>
                  <a:pt x="71" y="1037"/>
                </a:lnTo>
                <a:lnTo>
                  <a:pt x="73" y="1034"/>
                </a:lnTo>
                <a:lnTo>
                  <a:pt x="76" y="1032"/>
                </a:lnTo>
                <a:lnTo>
                  <a:pt x="78" y="1030"/>
                </a:lnTo>
                <a:lnTo>
                  <a:pt x="77" y="1030"/>
                </a:lnTo>
                <a:lnTo>
                  <a:pt x="77" y="1029"/>
                </a:lnTo>
                <a:lnTo>
                  <a:pt x="81" y="1025"/>
                </a:lnTo>
                <a:lnTo>
                  <a:pt x="92" y="1014"/>
                </a:lnTo>
                <a:lnTo>
                  <a:pt x="83" y="1006"/>
                </a:lnTo>
                <a:lnTo>
                  <a:pt x="67" y="991"/>
                </a:lnTo>
                <a:lnTo>
                  <a:pt x="62" y="988"/>
                </a:lnTo>
                <a:lnTo>
                  <a:pt x="62" y="989"/>
                </a:lnTo>
                <a:lnTo>
                  <a:pt x="68" y="994"/>
                </a:lnTo>
                <a:lnTo>
                  <a:pt x="75" y="999"/>
                </a:lnTo>
                <a:lnTo>
                  <a:pt x="73" y="999"/>
                </a:lnTo>
                <a:lnTo>
                  <a:pt x="69" y="1003"/>
                </a:lnTo>
                <a:lnTo>
                  <a:pt x="64" y="998"/>
                </a:lnTo>
                <a:lnTo>
                  <a:pt x="63" y="998"/>
                </a:lnTo>
                <a:lnTo>
                  <a:pt x="59" y="994"/>
                </a:lnTo>
                <a:lnTo>
                  <a:pt x="55" y="998"/>
                </a:lnTo>
                <a:lnTo>
                  <a:pt x="55" y="999"/>
                </a:lnTo>
                <a:lnTo>
                  <a:pt x="54" y="1000"/>
                </a:lnTo>
                <a:lnTo>
                  <a:pt x="53" y="1001"/>
                </a:lnTo>
                <a:lnTo>
                  <a:pt x="52" y="1003"/>
                </a:lnTo>
                <a:lnTo>
                  <a:pt x="52" y="1004"/>
                </a:lnTo>
                <a:lnTo>
                  <a:pt x="52" y="1005"/>
                </a:lnTo>
                <a:lnTo>
                  <a:pt x="47" y="1011"/>
                </a:lnTo>
                <a:lnTo>
                  <a:pt x="45" y="1014"/>
                </a:lnTo>
                <a:lnTo>
                  <a:pt x="39" y="1023"/>
                </a:lnTo>
                <a:lnTo>
                  <a:pt x="37" y="1025"/>
                </a:lnTo>
                <a:lnTo>
                  <a:pt x="37" y="1026"/>
                </a:lnTo>
                <a:lnTo>
                  <a:pt x="37" y="1029"/>
                </a:lnTo>
                <a:lnTo>
                  <a:pt x="39" y="1030"/>
                </a:lnTo>
                <a:lnTo>
                  <a:pt x="38" y="1032"/>
                </a:lnTo>
                <a:lnTo>
                  <a:pt x="39" y="1033"/>
                </a:lnTo>
                <a:lnTo>
                  <a:pt x="39" y="1032"/>
                </a:lnTo>
                <a:lnTo>
                  <a:pt x="41" y="1035"/>
                </a:lnTo>
                <a:lnTo>
                  <a:pt x="42" y="1037"/>
                </a:lnTo>
                <a:lnTo>
                  <a:pt x="43" y="1038"/>
                </a:lnTo>
                <a:lnTo>
                  <a:pt x="43" y="1039"/>
                </a:lnTo>
                <a:lnTo>
                  <a:pt x="44" y="1041"/>
                </a:lnTo>
                <a:lnTo>
                  <a:pt x="44" y="1042"/>
                </a:lnTo>
                <a:lnTo>
                  <a:pt x="46" y="1045"/>
                </a:lnTo>
                <a:lnTo>
                  <a:pt x="46" y="1046"/>
                </a:lnTo>
                <a:lnTo>
                  <a:pt x="46" y="1048"/>
                </a:lnTo>
                <a:lnTo>
                  <a:pt x="47" y="1049"/>
                </a:lnTo>
                <a:lnTo>
                  <a:pt x="47" y="1050"/>
                </a:lnTo>
                <a:lnTo>
                  <a:pt x="47" y="1051"/>
                </a:lnTo>
                <a:lnTo>
                  <a:pt x="50" y="1051"/>
                </a:lnTo>
                <a:lnTo>
                  <a:pt x="63" y="1053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76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Durham</a:t>
            </a:r>
          </a:p>
        </p:txBody>
      </p:sp>
      <p:sp>
        <p:nvSpPr>
          <p:cNvPr id="2" name="Freeform 1863">
            <a:extLst>
              <a:ext uri="{FF2B5EF4-FFF2-40B4-BE49-F238E27FC236}">
                <a16:creationId xmlns:a16="http://schemas.microsoft.com/office/drawing/2014/main" id="{DBE1B4E4-989D-9725-B75C-13480F22465A}"/>
              </a:ext>
            </a:extLst>
          </p:cNvPr>
          <p:cNvSpPr>
            <a:spLocks noEditPoints="1"/>
          </p:cNvSpPr>
          <p:nvPr/>
        </p:nvSpPr>
        <p:spPr bwMode="auto">
          <a:xfrm>
            <a:off x="1043608" y="1131590"/>
            <a:ext cx="2843924" cy="3798497"/>
          </a:xfrm>
          <a:custGeom>
            <a:avLst/>
            <a:gdLst>
              <a:gd name="T0" fmla="*/ 437 w 1868"/>
              <a:gd name="T1" fmla="*/ 2225 h 2495"/>
              <a:gd name="T2" fmla="*/ 151 w 1868"/>
              <a:gd name="T3" fmla="*/ 2231 h 2495"/>
              <a:gd name="T4" fmla="*/ 127 w 1868"/>
              <a:gd name="T5" fmla="*/ 2075 h 2495"/>
              <a:gd name="T6" fmla="*/ 290 w 1868"/>
              <a:gd name="T7" fmla="*/ 1990 h 2495"/>
              <a:gd name="T8" fmla="*/ 50 w 1868"/>
              <a:gd name="T9" fmla="*/ 1714 h 2495"/>
              <a:gd name="T10" fmla="*/ 171 w 1868"/>
              <a:gd name="T11" fmla="*/ 1527 h 2495"/>
              <a:gd name="T12" fmla="*/ 212 w 1868"/>
              <a:gd name="T13" fmla="*/ 1380 h 2495"/>
              <a:gd name="T14" fmla="*/ 283 w 1868"/>
              <a:gd name="T15" fmla="*/ 1124 h 2495"/>
              <a:gd name="T16" fmla="*/ 285 w 1868"/>
              <a:gd name="T17" fmla="*/ 726 h 2495"/>
              <a:gd name="T18" fmla="*/ 462 w 1868"/>
              <a:gd name="T19" fmla="*/ 513 h 2495"/>
              <a:gd name="T20" fmla="*/ 637 w 1868"/>
              <a:gd name="T21" fmla="*/ 403 h 2495"/>
              <a:gd name="T22" fmla="*/ 867 w 1868"/>
              <a:gd name="T23" fmla="*/ 454 h 2495"/>
              <a:gd name="T24" fmla="*/ 851 w 1868"/>
              <a:gd name="T25" fmla="*/ 666 h 2495"/>
              <a:gd name="T26" fmla="*/ 1038 w 1868"/>
              <a:gd name="T27" fmla="*/ 902 h 2495"/>
              <a:gd name="T28" fmla="*/ 1172 w 1868"/>
              <a:gd name="T29" fmla="*/ 1046 h 2495"/>
              <a:gd name="T30" fmla="*/ 1496 w 1868"/>
              <a:gd name="T31" fmla="*/ 921 h 2495"/>
              <a:gd name="T32" fmla="*/ 1382 w 1868"/>
              <a:gd name="T33" fmla="*/ 1042 h 2495"/>
              <a:gd name="T34" fmla="*/ 1276 w 1868"/>
              <a:gd name="T35" fmla="*/ 1255 h 2495"/>
              <a:gd name="T36" fmla="*/ 1466 w 1868"/>
              <a:gd name="T37" fmla="*/ 1155 h 2495"/>
              <a:gd name="T38" fmla="*/ 1461 w 1868"/>
              <a:gd name="T39" fmla="*/ 1291 h 2495"/>
              <a:gd name="T40" fmla="*/ 1314 w 1868"/>
              <a:gd name="T41" fmla="*/ 1374 h 2495"/>
              <a:gd name="T42" fmla="*/ 1308 w 1868"/>
              <a:gd name="T43" fmla="*/ 1460 h 2495"/>
              <a:gd name="T44" fmla="*/ 1326 w 1868"/>
              <a:gd name="T45" fmla="*/ 1525 h 2495"/>
              <a:gd name="T46" fmla="*/ 1400 w 1868"/>
              <a:gd name="T47" fmla="*/ 1654 h 2495"/>
              <a:gd name="T48" fmla="*/ 1639 w 1868"/>
              <a:gd name="T49" fmla="*/ 1541 h 2495"/>
              <a:gd name="T50" fmla="*/ 1754 w 1868"/>
              <a:gd name="T51" fmla="*/ 1512 h 2495"/>
              <a:gd name="T52" fmla="*/ 1789 w 1868"/>
              <a:gd name="T53" fmla="*/ 1742 h 2495"/>
              <a:gd name="T54" fmla="*/ 1589 w 1868"/>
              <a:gd name="T55" fmla="*/ 1841 h 2495"/>
              <a:gd name="T56" fmla="*/ 1406 w 1868"/>
              <a:gd name="T57" fmla="*/ 1742 h 2495"/>
              <a:gd name="T58" fmla="*/ 1460 w 1868"/>
              <a:gd name="T59" fmla="*/ 1924 h 2495"/>
              <a:gd name="T60" fmla="*/ 1415 w 1868"/>
              <a:gd name="T61" fmla="*/ 2126 h 2495"/>
              <a:gd name="T62" fmla="*/ 1148 w 1868"/>
              <a:gd name="T63" fmla="*/ 2486 h 2495"/>
              <a:gd name="T64" fmla="*/ 1158 w 1868"/>
              <a:gd name="T65" fmla="*/ 2126 h 2495"/>
              <a:gd name="T66" fmla="*/ 958 w 1868"/>
              <a:gd name="T67" fmla="*/ 1814 h 2495"/>
              <a:gd name="T68" fmla="*/ 876 w 1868"/>
              <a:gd name="T69" fmla="*/ 2406 h 2495"/>
              <a:gd name="T70" fmla="*/ 684 w 1868"/>
              <a:gd name="T71" fmla="*/ 2341 h 2495"/>
              <a:gd name="T72" fmla="*/ 570 w 1868"/>
              <a:gd name="T73" fmla="*/ 2307 h 2495"/>
              <a:gd name="T74" fmla="*/ 1355 w 1868"/>
              <a:gd name="T75" fmla="*/ 1623 h 2495"/>
              <a:gd name="T76" fmla="*/ 1298 w 1868"/>
              <a:gd name="T77" fmla="*/ 1613 h 2495"/>
              <a:gd name="T78" fmla="*/ 1368 w 1868"/>
              <a:gd name="T79" fmla="*/ 2260 h 2495"/>
              <a:gd name="T80" fmla="*/ 1221 w 1868"/>
              <a:gd name="T81" fmla="*/ 1051 h 2495"/>
              <a:gd name="T82" fmla="*/ 890 w 1868"/>
              <a:gd name="T83" fmla="*/ 868 h 2495"/>
              <a:gd name="T84" fmla="*/ 600 w 1868"/>
              <a:gd name="T85" fmla="*/ 2183 h 2495"/>
              <a:gd name="T86" fmla="*/ 1258 w 1868"/>
              <a:gd name="T87" fmla="*/ 1671 h 2495"/>
              <a:gd name="T88" fmla="*/ 1123 w 1868"/>
              <a:gd name="T89" fmla="*/ 1684 h 2495"/>
              <a:gd name="T90" fmla="*/ 1231 w 1868"/>
              <a:gd name="T91" fmla="*/ 1763 h 2495"/>
              <a:gd name="T92" fmla="*/ 1164 w 1868"/>
              <a:gd name="T93" fmla="*/ 114 h 2495"/>
              <a:gd name="T94" fmla="*/ 1059 w 1868"/>
              <a:gd name="T95" fmla="*/ 337 h 2495"/>
              <a:gd name="T96" fmla="*/ 987 w 1868"/>
              <a:gd name="T97" fmla="*/ 301 h 2495"/>
              <a:gd name="T98" fmla="*/ 1014 w 1868"/>
              <a:gd name="T99" fmla="*/ 95 h 2495"/>
              <a:gd name="T100" fmla="*/ 1714 w 1868"/>
              <a:gd name="T101" fmla="*/ 1436 h 2495"/>
              <a:gd name="T102" fmla="*/ 1386 w 1868"/>
              <a:gd name="T103" fmla="*/ 1556 h 2495"/>
              <a:gd name="T104" fmla="*/ 1570 w 1868"/>
              <a:gd name="T105" fmla="*/ 1413 h 2495"/>
              <a:gd name="T106" fmla="*/ 1123 w 1868"/>
              <a:gd name="T107" fmla="*/ 820 h 2495"/>
              <a:gd name="T108" fmla="*/ 1161 w 1868"/>
              <a:gd name="T109" fmla="*/ 1649 h 2495"/>
              <a:gd name="T110" fmla="*/ 996 w 1868"/>
              <a:gd name="T111" fmla="*/ 753 h 2495"/>
              <a:gd name="T112" fmla="*/ 939 w 1868"/>
              <a:gd name="T113" fmla="*/ 372 h 2495"/>
              <a:gd name="T114" fmla="*/ 989 w 1868"/>
              <a:gd name="T115" fmla="*/ 429 h 2495"/>
              <a:gd name="T116" fmla="*/ 214 w 1868"/>
              <a:gd name="T117" fmla="*/ 2267 h 2495"/>
              <a:gd name="T118" fmla="*/ 1505 w 1868"/>
              <a:gd name="T119" fmla="*/ 1353 h 2495"/>
              <a:gd name="T120" fmla="*/ 131 w 1868"/>
              <a:gd name="T121" fmla="*/ 2320 h 2495"/>
              <a:gd name="T122" fmla="*/ 271 w 1868"/>
              <a:gd name="T123" fmla="*/ 571 h 2495"/>
              <a:gd name="T124" fmla="*/ 1518 w 1868"/>
              <a:gd name="T125" fmla="*/ 1569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8" h="2495">
                <a:moveTo>
                  <a:pt x="544" y="2378"/>
                </a:moveTo>
                <a:lnTo>
                  <a:pt x="544" y="2377"/>
                </a:lnTo>
                <a:lnTo>
                  <a:pt x="544" y="2375"/>
                </a:lnTo>
                <a:lnTo>
                  <a:pt x="543" y="2374"/>
                </a:lnTo>
                <a:lnTo>
                  <a:pt x="543" y="2371"/>
                </a:lnTo>
                <a:lnTo>
                  <a:pt x="541" y="2369"/>
                </a:lnTo>
                <a:lnTo>
                  <a:pt x="540" y="2368"/>
                </a:lnTo>
                <a:lnTo>
                  <a:pt x="540" y="2367"/>
                </a:lnTo>
                <a:lnTo>
                  <a:pt x="539" y="2364"/>
                </a:lnTo>
                <a:lnTo>
                  <a:pt x="538" y="2362"/>
                </a:lnTo>
                <a:lnTo>
                  <a:pt x="538" y="2361"/>
                </a:lnTo>
                <a:lnTo>
                  <a:pt x="537" y="2360"/>
                </a:lnTo>
                <a:lnTo>
                  <a:pt x="537" y="2359"/>
                </a:lnTo>
                <a:lnTo>
                  <a:pt x="536" y="2358"/>
                </a:lnTo>
                <a:lnTo>
                  <a:pt x="536" y="2357"/>
                </a:lnTo>
                <a:lnTo>
                  <a:pt x="535" y="2355"/>
                </a:lnTo>
                <a:lnTo>
                  <a:pt x="535" y="2354"/>
                </a:lnTo>
                <a:lnTo>
                  <a:pt x="533" y="2353"/>
                </a:lnTo>
                <a:lnTo>
                  <a:pt x="531" y="2349"/>
                </a:lnTo>
                <a:lnTo>
                  <a:pt x="528" y="2342"/>
                </a:lnTo>
                <a:lnTo>
                  <a:pt x="524" y="2337"/>
                </a:lnTo>
                <a:lnTo>
                  <a:pt x="523" y="2336"/>
                </a:lnTo>
                <a:lnTo>
                  <a:pt x="522" y="2333"/>
                </a:lnTo>
                <a:lnTo>
                  <a:pt x="521" y="2330"/>
                </a:lnTo>
                <a:lnTo>
                  <a:pt x="520" y="2329"/>
                </a:lnTo>
                <a:lnTo>
                  <a:pt x="519" y="2327"/>
                </a:lnTo>
                <a:lnTo>
                  <a:pt x="518" y="2326"/>
                </a:lnTo>
                <a:lnTo>
                  <a:pt x="516" y="2324"/>
                </a:lnTo>
                <a:lnTo>
                  <a:pt x="515" y="2321"/>
                </a:lnTo>
                <a:lnTo>
                  <a:pt x="514" y="2320"/>
                </a:lnTo>
                <a:lnTo>
                  <a:pt x="513" y="2319"/>
                </a:lnTo>
                <a:lnTo>
                  <a:pt x="511" y="2317"/>
                </a:lnTo>
                <a:lnTo>
                  <a:pt x="510" y="2316"/>
                </a:lnTo>
                <a:lnTo>
                  <a:pt x="508" y="2313"/>
                </a:lnTo>
                <a:lnTo>
                  <a:pt x="506" y="2312"/>
                </a:lnTo>
                <a:lnTo>
                  <a:pt x="505" y="2310"/>
                </a:lnTo>
                <a:lnTo>
                  <a:pt x="505" y="2311"/>
                </a:lnTo>
                <a:lnTo>
                  <a:pt x="503" y="2315"/>
                </a:lnTo>
                <a:lnTo>
                  <a:pt x="501" y="2315"/>
                </a:lnTo>
                <a:lnTo>
                  <a:pt x="501" y="2317"/>
                </a:lnTo>
                <a:lnTo>
                  <a:pt x="501" y="2319"/>
                </a:lnTo>
                <a:lnTo>
                  <a:pt x="499" y="2321"/>
                </a:lnTo>
                <a:lnTo>
                  <a:pt x="501" y="2323"/>
                </a:lnTo>
                <a:lnTo>
                  <a:pt x="501" y="2333"/>
                </a:lnTo>
                <a:lnTo>
                  <a:pt x="501" y="2340"/>
                </a:lnTo>
                <a:lnTo>
                  <a:pt x="501" y="2343"/>
                </a:lnTo>
                <a:lnTo>
                  <a:pt x="501" y="2344"/>
                </a:lnTo>
                <a:lnTo>
                  <a:pt x="527" y="2344"/>
                </a:lnTo>
                <a:lnTo>
                  <a:pt x="526" y="2361"/>
                </a:lnTo>
                <a:lnTo>
                  <a:pt x="526" y="2375"/>
                </a:lnTo>
                <a:lnTo>
                  <a:pt x="482" y="2375"/>
                </a:lnTo>
                <a:lnTo>
                  <a:pt x="481" y="2375"/>
                </a:lnTo>
                <a:lnTo>
                  <a:pt x="479" y="2375"/>
                </a:lnTo>
                <a:lnTo>
                  <a:pt x="477" y="2375"/>
                </a:lnTo>
                <a:lnTo>
                  <a:pt x="474" y="2375"/>
                </a:lnTo>
                <a:lnTo>
                  <a:pt x="472" y="2375"/>
                </a:lnTo>
                <a:lnTo>
                  <a:pt x="469" y="2375"/>
                </a:lnTo>
                <a:lnTo>
                  <a:pt x="468" y="2375"/>
                </a:lnTo>
                <a:lnTo>
                  <a:pt x="464" y="2375"/>
                </a:lnTo>
                <a:lnTo>
                  <a:pt x="462" y="2375"/>
                </a:lnTo>
                <a:lnTo>
                  <a:pt x="460" y="2375"/>
                </a:lnTo>
                <a:lnTo>
                  <a:pt x="456" y="2375"/>
                </a:lnTo>
                <a:lnTo>
                  <a:pt x="454" y="2375"/>
                </a:lnTo>
                <a:lnTo>
                  <a:pt x="451" y="2375"/>
                </a:lnTo>
                <a:lnTo>
                  <a:pt x="448" y="2375"/>
                </a:lnTo>
                <a:lnTo>
                  <a:pt x="445" y="2375"/>
                </a:lnTo>
                <a:lnTo>
                  <a:pt x="444" y="2375"/>
                </a:lnTo>
                <a:lnTo>
                  <a:pt x="443" y="2376"/>
                </a:lnTo>
                <a:lnTo>
                  <a:pt x="434" y="2376"/>
                </a:lnTo>
                <a:lnTo>
                  <a:pt x="421" y="2376"/>
                </a:lnTo>
                <a:lnTo>
                  <a:pt x="420" y="2388"/>
                </a:lnTo>
                <a:lnTo>
                  <a:pt x="420" y="2394"/>
                </a:lnTo>
                <a:lnTo>
                  <a:pt x="420" y="2397"/>
                </a:lnTo>
                <a:lnTo>
                  <a:pt x="425" y="2406"/>
                </a:lnTo>
                <a:lnTo>
                  <a:pt x="431" y="2416"/>
                </a:lnTo>
                <a:lnTo>
                  <a:pt x="434" y="2419"/>
                </a:lnTo>
                <a:lnTo>
                  <a:pt x="437" y="2425"/>
                </a:lnTo>
                <a:lnTo>
                  <a:pt x="452" y="2448"/>
                </a:lnTo>
                <a:lnTo>
                  <a:pt x="451" y="2448"/>
                </a:lnTo>
                <a:lnTo>
                  <a:pt x="450" y="2448"/>
                </a:lnTo>
                <a:lnTo>
                  <a:pt x="447" y="2448"/>
                </a:lnTo>
                <a:lnTo>
                  <a:pt x="445" y="2448"/>
                </a:lnTo>
                <a:lnTo>
                  <a:pt x="442" y="2448"/>
                </a:lnTo>
                <a:lnTo>
                  <a:pt x="438" y="2448"/>
                </a:lnTo>
                <a:lnTo>
                  <a:pt x="434" y="2448"/>
                </a:lnTo>
                <a:lnTo>
                  <a:pt x="428" y="2448"/>
                </a:lnTo>
                <a:lnTo>
                  <a:pt x="422" y="2448"/>
                </a:lnTo>
                <a:lnTo>
                  <a:pt x="420" y="2448"/>
                </a:lnTo>
                <a:lnTo>
                  <a:pt x="416" y="2448"/>
                </a:lnTo>
                <a:lnTo>
                  <a:pt x="414" y="2448"/>
                </a:lnTo>
                <a:lnTo>
                  <a:pt x="412" y="2448"/>
                </a:lnTo>
                <a:lnTo>
                  <a:pt x="405" y="2448"/>
                </a:lnTo>
                <a:lnTo>
                  <a:pt x="384" y="2447"/>
                </a:lnTo>
                <a:lnTo>
                  <a:pt x="371" y="2444"/>
                </a:lnTo>
                <a:lnTo>
                  <a:pt x="384" y="2422"/>
                </a:lnTo>
                <a:lnTo>
                  <a:pt x="372" y="2406"/>
                </a:lnTo>
                <a:lnTo>
                  <a:pt x="388" y="2408"/>
                </a:lnTo>
                <a:lnTo>
                  <a:pt x="387" y="2404"/>
                </a:lnTo>
                <a:lnTo>
                  <a:pt x="387" y="2403"/>
                </a:lnTo>
                <a:lnTo>
                  <a:pt x="384" y="2393"/>
                </a:lnTo>
                <a:lnTo>
                  <a:pt x="362" y="2393"/>
                </a:lnTo>
                <a:lnTo>
                  <a:pt x="368" y="2384"/>
                </a:lnTo>
                <a:lnTo>
                  <a:pt x="355" y="2382"/>
                </a:lnTo>
                <a:lnTo>
                  <a:pt x="362" y="2359"/>
                </a:lnTo>
                <a:lnTo>
                  <a:pt x="371" y="2350"/>
                </a:lnTo>
                <a:lnTo>
                  <a:pt x="389" y="2355"/>
                </a:lnTo>
                <a:lnTo>
                  <a:pt x="392" y="2357"/>
                </a:lnTo>
                <a:lnTo>
                  <a:pt x="393" y="2355"/>
                </a:lnTo>
                <a:lnTo>
                  <a:pt x="402" y="2370"/>
                </a:lnTo>
                <a:lnTo>
                  <a:pt x="406" y="2377"/>
                </a:lnTo>
                <a:lnTo>
                  <a:pt x="414" y="2389"/>
                </a:lnTo>
                <a:lnTo>
                  <a:pt x="414" y="2388"/>
                </a:lnTo>
                <a:lnTo>
                  <a:pt x="410" y="2382"/>
                </a:lnTo>
                <a:lnTo>
                  <a:pt x="398" y="2363"/>
                </a:lnTo>
                <a:lnTo>
                  <a:pt x="400" y="2362"/>
                </a:lnTo>
                <a:lnTo>
                  <a:pt x="395" y="2357"/>
                </a:lnTo>
                <a:lnTo>
                  <a:pt x="408" y="2358"/>
                </a:lnTo>
                <a:lnTo>
                  <a:pt x="396" y="2349"/>
                </a:lnTo>
                <a:lnTo>
                  <a:pt x="391" y="2344"/>
                </a:lnTo>
                <a:lnTo>
                  <a:pt x="389" y="2344"/>
                </a:lnTo>
                <a:lnTo>
                  <a:pt x="389" y="2343"/>
                </a:lnTo>
                <a:lnTo>
                  <a:pt x="388" y="2343"/>
                </a:lnTo>
                <a:lnTo>
                  <a:pt x="388" y="2341"/>
                </a:lnTo>
                <a:lnTo>
                  <a:pt x="387" y="2340"/>
                </a:lnTo>
                <a:lnTo>
                  <a:pt x="387" y="2338"/>
                </a:lnTo>
                <a:lnTo>
                  <a:pt x="387" y="2337"/>
                </a:lnTo>
                <a:lnTo>
                  <a:pt x="386" y="2337"/>
                </a:lnTo>
                <a:lnTo>
                  <a:pt x="386" y="2336"/>
                </a:lnTo>
                <a:lnTo>
                  <a:pt x="386" y="2335"/>
                </a:lnTo>
                <a:lnTo>
                  <a:pt x="385" y="2334"/>
                </a:lnTo>
                <a:lnTo>
                  <a:pt x="385" y="2333"/>
                </a:lnTo>
                <a:lnTo>
                  <a:pt x="385" y="2332"/>
                </a:lnTo>
                <a:lnTo>
                  <a:pt x="385" y="2330"/>
                </a:lnTo>
                <a:lnTo>
                  <a:pt x="384" y="2330"/>
                </a:lnTo>
                <a:lnTo>
                  <a:pt x="384" y="2329"/>
                </a:lnTo>
                <a:lnTo>
                  <a:pt x="384" y="2328"/>
                </a:lnTo>
                <a:lnTo>
                  <a:pt x="384" y="2327"/>
                </a:lnTo>
                <a:lnTo>
                  <a:pt x="394" y="2328"/>
                </a:lnTo>
                <a:lnTo>
                  <a:pt x="401" y="2326"/>
                </a:lnTo>
                <a:lnTo>
                  <a:pt x="401" y="2325"/>
                </a:lnTo>
                <a:lnTo>
                  <a:pt x="397" y="2318"/>
                </a:lnTo>
                <a:lnTo>
                  <a:pt x="397" y="2317"/>
                </a:lnTo>
                <a:lnTo>
                  <a:pt x="398" y="2311"/>
                </a:lnTo>
                <a:lnTo>
                  <a:pt x="385" y="2311"/>
                </a:lnTo>
                <a:lnTo>
                  <a:pt x="389" y="2307"/>
                </a:lnTo>
                <a:lnTo>
                  <a:pt x="400" y="2300"/>
                </a:lnTo>
                <a:lnTo>
                  <a:pt x="410" y="2299"/>
                </a:lnTo>
                <a:lnTo>
                  <a:pt x="411" y="2299"/>
                </a:lnTo>
                <a:lnTo>
                  <a:pt x="411" y="2298"/>
                </a:lnTo>
                <a:lnTo>
                  <a:pt x="421" y="2298"/>
                </a:lnTo>
                <a:lnTo>
                  <a:pt x="421" y="2292"/>
                </a:lnTo>
                <a:lnTo>
                  <a:pt x="395" y="2292"/>
                </a:lnTo>
                <a:lnTo>
                  <a:pt x="395" y="2283"/>
                </a:lnTo>
                <a:lnTo>
                  <a:pt x="395" y="2276"/>
                </a:lnTo>
                <a:lnTo>
                  <a:pt x="400" y="2270"/>
                </a:lnTo>
                <a:lnTo>
                  <a:pt x="401" y="2270"/>
                </a:lnTo>
                <a:lnTo>
                  <a:pt x="402" y="2268"/>
                </a:lnTo>
                <a:lnTo>
                  <a:pt x="402" y="2266"/>
                </a:lnTo>
                <a:lnTo>
                  <a:pt x="402" y="2265"/>
                </a:lnTo>
                <a:lnTo>
                  <a:pt x="403" y="2264"/>
                </a:lnTo>
                <a:lnTo>
                  <a:pt x="403" y="2262"/>
                </a:lnTo>
                <a:lnTo>
                  <a:pt x="404" y="2258"/>
                </a:lnTo>
                <a:lnTo>
                  <a:pt x="410" y="2259"/>
                </a:lnTo>
                <a:lnTo>
                  <a:pt x="425" y="2261"/>
                </a:lnTo>
                <a:lnTo>
                  <a:pt x="426" y="2259"/>
                </a:lnTo>
                <a:lnTo>
                  <a:pt x="421" y="2257"/>
                </a:lnTo>
                <a:lnTo>
                  <a:pt x="420" y="2257"/>
                </a:lnTo>
                <a:lnTo>
                  <a:pt x="420" y="2256"/>
                </a:lnTo>
                <a:lnTo>
                  <a:pt x="419" y="2256"/>
                </a:lnTo>
                <a:lnTo>
                  <a:pt x="419" y="2254"/>
                </a:lnTo>
                <a:lnTo>
                  <a:pt x="418" y="2254"/>
                </a:lnTo>
                <a:lnTo>
                  <a:pt x="417" y="2254"/>
                </a:lnTo>
                <a:lnTo>
                  <a:pt x="417" y="2253"/>
                </a:lnTo>
                <a:lnTo>
                  <a:pt x="416" y="2253"/>
                </a:lnTo>
                <a:lnTo>
                  <a:pt x="416" y="2252"/>
                </a:lnTo>
                <a:lnTo>
                  <a:pt x="414" y="2252"/>
                </a:lnTo>
                <a:lnTo>
                  <a:pt x="414" y="2251"/>
                </a:lnTo>
                <a:lnTo>
                  <a:pt x="413" y="2251"/>
                </a:lnTo>
                <a:lnTo>
                  <a:pt x="413" y="2250"/>
                </a:lnTo>
                <a:lnTo>
                  <a:pt x="412" y="2249"/>
                </a:lnTo>
                <a:lnTo>
                  <a:pt x="411" y="2248"/>
                </a:lnTo>
                <a:lnTo>
                  <a:pt x="411" y="2246"/>
                </a:lnTo>
                <a:lnTo>
                  <a:pt x="412" y="2245"/>
                </a:lnTo>
                <a:lnTo>
                  <a:pt x="414" y="2243"/>
                </a:lnTo>
                <a:lnTo>
                  <a:pt x="417" y="2240"/>
                </a:lnTo>
                <a:lnTo>
                  <a:pt x="419" y="2237"/>
                </a:lnTo>
                <a:lnTo>
                  <a:pt x="421" y="2237"/>
                </a:lnTo>
                <a:lnTo>
                  <a:pt x="422" y="2237"/>
                </a:lnTo>
                <a:lnTo>
                  <a:pt x="426" y="2237"/>
                </a:lnTo>
                <a:lnTo>
                  <a:pt x="427" y="2237"/>
                </a:lnTo>
                <a:lnTo>
                  <a:pt x="429" y="2237"/>
                </a:lnTo>
                <a:lnTo>
                  <a:pt x="431" y="2237"/>
                </a:lnTo>
                <a:lnTo>
                  <a:pt x="434" y="2237"/>
                </a:lnTo>
                <a:lnTo>
                  <a:pt x="436" y="2237"/>
                </a:lnTo>
                <a:lnTo>
                  <a:pt x="436" y="2229"/>
                </a:lnTo>
                <a:lnTo>
                  <a:pt x="436" y="2227"/>
                </a:lnTo>
                <a:lnTo>
                  <a:pt x="436" y="2225"/>
                </a:lnTo>
                <a:lnTo>
                  <a:pt x="430" y="2225"/>
                </a:lnTo>
                <a:lnTo>
                  <a:pt x="430" y="2224"/>
                </a:lnTo>
                <a:lnTo>
                  <a:pt x="430" y="2223"/>
                </a:lnTo>
                <a:lnTo>
                  <a:pt x="436" y="2223"/>
                </a:lnTo>
                <a:lnTo>
                  <a:pt x="437" y="2223"/>
                </a:lnTo>
                <a:lnTo>
                  <a:pt x="437" y="2225"/>
                </a:lnTo>
                <a:lnTo>
                  <a:pt x="438" y="2227"/>
                </a:lnTo>
                <a:lnTo>
                  <a:pt x="438" y="2229"/>
                </a:lnTo>
                <a:lnTo>
                  <a:pt x="438" y="2236"/>
                </a:lnTo>
                <a:lnTo>
                  <a:pt x="439" y="2236"/>
                </a:lnTo>
                <a:lnTo>
                  <a:pt x="442" y="2236"/>
                </a:lnTo>
                <a:lnTo>
                  <a:pt x="444" y="2236"/>
                </a:lnTo>
                <a:lnTo>
                  <a:pt x="445" y="2236"/>
                </a:lnTo>
                <a:lnTo>
                  <a:pt x="446" y="2236"/>
                </a:lnTo>
                <a:lnTo>
                  <a:pt x="448" y="2236"/>
                </a:lnTo>
                <a:lnTo>
                  <a:pt x="451" y="2236"/>
                </a:lnTo>
                <a:lnTo>
                  <a:pt x="452" y="2236"/>
                </a:lnTo>
                <a:lnTo>
                  <a:pt x="452" y="2235"/>
                </a:lnTo>
                <a:lnTo>
                  <a:pt x="454" y="2235"/>
                </a:lnTo>
                <a:lnTo>
                  <a:pt x="455" y="2235"/>
                </a:lnTo>
                <a:lnTo>
                  <a:pt x="457" y="2235"/>
                </a:lnTo>
                <a:lnTo>
                  <a:pt x="459" y="2235"/>
                </a:lnTo>
                <a:lnTo>
                  <a:pt x="459" y="2233"/>
                </a:lnTo>
                <a:lnTo>
                  <a:pt x="459" y="2232"/>
                </a:lnTo>
                <a:lnTo>
                  <a:pt x="459" y="2229"/>
                </a:lnTo>
                <a:lnTo>
                  <a:pt x="459" y="2228"/>
                </a:lnTo>
                <a:lnTo>
                  <a:pt x="459" y="2227"/>
                </a:lnTo>
                <a:lnTo>
                  <a:pt x="462" y="2227"/>
                </a:lnTo>
                <a:lnTo>
                  <a:pt x="465" y="2227"/>
                </a:lnTo>
                <a:lnTo>
                  <a:pt x="468" y="2227"/>
                </a:lnTo>
                <a:lnTo>
                  <a:pt x="471" y="2227"/>
                </a:lnTo>
                <a:lnTo>
                  <a:pt x="473" y="2227"/>
                </a:lnTo>
                <a:lnTo>
                  <a:pt x="476" y="2227"/>
                </a:lnTo>
                <a:lnTo>
                  <a:pt x="478" y="2227"/>
                </a:lnTo>
                <a:lnTo>
                  <a:pt x="480" y="2226"/>
                </a:lnTo>
                <a:lnTo>
                  <a:pt x="482" y="2226"/>
                </a:lnTo>
                <a:lnTo>
                  <a:pt x="488" y="2226"/>
                </a:lnTo>
                <a:lnTo>
                  <a:pt x="489" y="2224"/>
                </a:lnTo>
                <a:lnTo>
                  <a:pt x="489" y="2223"/>
                </a:lnTo>
                <a:lnTo>
                  <a:pt x="490" y="2220"/>
                </a:lnTo>
                <a:lnTo>
                  <a:pt x="485" y="2220"/>
                </a:lnTo>
                <a:lnTo>
                  <a:pt x="481" y="2220"/>
                </a:lnTo>
                <a:lnTo>
                  <a:pt x="478" y="2220"/>
                </a:lnTo>
                <a:lnTo>
                  <a:pt x="479" y="2216"/>
                </a:lnTo>
                <a:lnTo>
                  <a:pt x="479" y="2214"/>
                </a:lnTo>
                <a:lnTo>
                  <a:pt x="476" y="2214"/>
                </a:lnTo>
                <a:lnTo>
                  <a:pt x="473" y="2214"/>
                </a:lnTo>
                <a:lnTo>
                  <a:pt x="471" y="2214"/>
                </a:lnTo>
                <a:lnTo>
                  <a:pt x="470" y="2214"/>
                </a:lnTo>
                <a:lnTo>
                  <a:pt x="468" y="2214"/>
                </a:lnTo>
                <a:lnTo>
                  <a:pt x="465" y="2214"/>
                </a:lnTo>
                <a:lnTo>
                  <a:pt x="465" y="2220"/>
                </a:lnTo>
                <a:lnTo>
                  <a:pt x="462" y="2220"/>
                </a:lnTo>
                <a:lnTo>
                  <a:pt x="462" y="2222"/>
                </a:lnTo>
                <a:lnTo>
                  <a:pt x="457" y="2222"/>
                </a:lnTo>
                <a:lnTo>
                  <a:pt x="451" y="2222"/>
                </a:lnTo>
                <a:lnTo>
                  <a:pt x="451" y="2216"/>
                </a:lnTo>
                <a:lnTo>
                  <a:pt x="445" y="2217"/>
                </a:lnTo>
                <a:lnTo>
                  <a:pt x="445" y="2222"/>
                </a:lnTo>
                <a:lnTo>
                  <a:pt x="445" y="2227"/>
                </a:lnTo>
                <a:lnTo>
                  <a:pt x="445" y="2229"/>
                </a:lnTo>
                <a:lnTo>
                  <a:pt x="444" y="2229"/>
                </a:lnTo>
                <a:lnTo>
                  <a:pt x="444" y="2227"/>
                </a:lnTo>
                <a:lnTo>
                  <a:pt x="444" y="2225"/>
                </a:lnTo>
                <a:lnTo>
                  <a:pt x="444" y="2222"/>
                </a:lnTo>
                <a:lnTo>
                  <a:pt x="444" y="2219"/>
                </a:lnTo>
                <a:lnTo>
                  <a:pt x="444" y="2216"/>
                </a:lnTo>
                <a:lnTo>
                  <a:pt x="444" y="2214"/>
                </a:lnTo>
                <a:lnTo>
                  <a:pt x="444" y="2208"/>
                </a:lnTo>
                <a:lnTo>
                  <a:pt x="444" y="2207"/>
                </a:lnTo>
                <a:lnTo>
                  <a:pt x="444" y="2205"/>
                </a:lnTo>
                <a:lnTo>
                  <a:pt x="444" y="2203"/>
                </a:lnTo>
                <a:lnTo>
                  <a:pt x="444" y="2202"/>
                </a:lnTo>
                <a:lnTo>
                  <a:pt x="444" y="2200"/>
                </a:lnTo>
                <a:lnTo>
                  <a:pt x="444" y="2199"/>
                </a:lnTo>
                <a:lnTo>
                  <a:pt x="444" y="2197"/>
                </a:lnTo>
                <a:lnTo>
                  <a:pt x="444" y="2194"/>
                </a:lnTo>
                <a:lnTo>
                  <a:pt x="444" y="2193"/>
                </a:lnTo>
                <a:lnTo>
                  <a:pt x="444" y="2192"/>
                </a:lnTo>
                <a:lnTo>
                  <a:pt x="444" y="2191"/>
                </a:lnTo>
                <a:lnTo>
                  <a:pt x="444" y="2189"/>
                </a:lnTo>
                <a:lnTo>
                  <a:pt x="444" y="2188"/>
                </a:lnTo>
                <a:lnTo>
                  <a:pt x="444" y="2186"/>
                </a:lnTo>
                <a:lnTo>
                  <a:pt x="444" y="2184"/>
                </a:lnTo>
                <a:lnTo>
                  <a:pt x="444" y="2183"/>
                </a:lnTo>
                <a:lnTo>
                  <a:pt x="444" y="2181"/>
                </a:lnTo>
                <a:lnTo>
                  <a:pt x="439" y="2181"/>
                </a:lnTo>
                <a:lnTo>
                  <a:pt x="438" y="2181"/>
                </a:lnTo>
                <a:lnTo>
                  <a:pt x="437" y="2181"/>
                </a:lnTo>
                <a:lnTo>
                  <a:pt x="435" y="2181"/>
                </a:lnTo>
                <a:lnTo>
                  <a:pt x="430" y="2181"/>
                </a:lnTo>
                <a:lnTo>
                  <a:pt x="417" y="2180"/>
                </a:lnTo>
                <a:lnTo>
                  <a:pt x="417" y="2181"/>
                </a:lnTo>
                <a:lnTo>
                  <a:pt x="417" y="2188"/>
                </a:lnTo>
                <a:lnTo>
                  <a:pt x="417" y="2189"/>
                </a:lnTo>
                <a:lnTo>
                  <a:pt x="416" y="2195"/>
                </a:lnTo>
                <a:lnTo>
                  <a:pt x="411" y="2207"/>
                </a:lnTo>
                <a:lnTo>
                  <a:pt x="406" y="2215"/>
                </a:lnTo>
                <a:lnTo>
                  <a:pt x="404" y="2217"/>
                </a:lnTo>
                <a:lnTo>
                  <a:pt x="401" y="2217"/>
                </a:lnTo>
                <a:lnTo>
                  <a:pt x="398" y="2217"/>
                </a:lnTo>
                <a:lnTo>
                  <a:pt x="398" y="2220"/>
                </a:lnTo>
                <a:lnTo>
                  <a:pt x="398" y="2222"/>
                </a:lnTo>
                <a:lnTo>
                  <a:pt x="396" y="2223"/>
                </a:lnTo>
                <a:lnTo>
                  <a:pt x="395" y="2223"/>
                </a:lnTo>
                <a:lnTo>
                  <a:pt x="393" y="2223"/>
                </a:lnTo>
                <a:lnTo>
                  <a:pt x="391" y="2223"/>
                </a:lnTo>
                <a:lnTo>
                  <a:pt x="388" y="2224"/>
                </a:lnTo>
                <a:lnTo>
                  <a:pt x="387" y="2224"/>
                </a:lnTo>
                <a:lnTo>
                  <a:pt x="386" y="2224"/>
                </a:lnTo>
                <a:lnTo>
                  <a:pt x="384" y="2225"/>
                </a:lnTo>
                <a:lnTo>
                  <a:pt x="380" y="2225"/>
                </a:lnTo>
                <a:lnTo>
                  <a:pt x="378" y="2225"/>
                </a:lnTo>
                <a:lnTo>
                  <a:pt x="376" y="2226"/>
                </a:lnTo>
                <a:lnTo>
                  <a:pt x="375" y="2226"/>
                </a:lnTo>
                <a:lnTo>
                  <a:pt x="372" y="2226"/>
                </a:lnTo>
                <a:lnTo>
                  <a:pt x="371" y="2227"/>
                </a:lnTo>
                <a:lnTo>
                  <a:pt x="369" y="2227"/>
                </a:lnTo>
                <a:lnTo>
                  <a:pt x="367" y="2227"/>
                </a:lnTo>
                <a:lnTo>
                  <a:pt x="366" y="2227"/>
                </a:lnTo>
                <a:lnTo>
                  <a:pt x="364" y="2216"/>
                </a:lnTo>
                <a:lnTo>
                  <a:pt x="364" y="2215"/>
                </a:lnTo>
                <a:lnTo>
                  <a:pt x="362" y="2216"/>
                </a:lnTo>
                <a:lnTo>
                  <a:pt x="361" y="2216"/>
                </a:lnTo>
                <a:lnTo>
                  <a:pt x="359" y="2216"/>
                </a:lnTo>
                <a:lnTo>
                  <a:pt x="355" y="2216"/>
                </a:lnTo>
                <a:lnTo>
                  <a:pt x="352" y="2216"/>
                </a:lnTo>
                <a:lnTo>
                  <a:pt x="351" y="2216"/>
                </a:lnTo>
                <a:lnTo>
                  <a:pt x="349" y="2216"/>
                </a:lnTo>
                <a:lnTo>
                  <a:pt x="346" y="2217"/>
                </a:lnTo>
                <a:lnTo>
                  <a:pt x="345" y="2217"/>
                </a:lnTo>
                <a:lnTo>
                  <a:pt x="344" y="2217"/>
                </a:lnTo>
                <a:lnTo>
                  <a:pt x="344" y="2216"/>
                </a:lnTo>
                <a:lnTo>
                  <a:pt x="343" y="2215"/>
                </a:lnTo>
                <a:lnTo>
                  <a:pt x="342" y="2214"/>
                </a:lnTo>
                <a:lnTo>
                  <a:pt x="342" y="2212"/>
                </a:lnTo>
                <a:lnTo>
                  <a:pt x="341" y="2211"/>
                </a:lnTo>
                <a:lnTo>
                  <a:pt x="340" y="2211"/>
                </a:lnTo>
                <a:lnTo>
                  <a:pt x="338" y="2210"/>
                </a:lnTo>
                <a:lnTo>
                  <a:pt x="338" y="2209"/>
                </a:lnTo>
                <a:lnTo>
                  <a:pt x="337" y="2208"/>
                </a:lnTo>
                <a:lnTo>
                  <a:pt x="336" y="2207"/>
                </a:lnTo>
                <a:lnTo>
                  <a:pt x="334" y="2205"/>
                </a:lnTo>
                <a:lnTo>
                  <a:pt x="334" y="2203"/>
                </a:lnTo>
                <a:lnTo>
                  <a:pt x="334" y="2200"/>
                </a:lnTo>
                <a:lnTo>
                  <a:pt x="334" y="2199"/>
                </a:lnTo>
                <a:lnTo>
                  <a:pt x="334" y="2198"/>
                </a:lnTo>
                <a:lnTo>
                  <a:pt x="336" y="2198"/>
                </a:lnTo>
                <a:lnTo>
                  <a:pt x="337" y="2198"/>
                </a:lnTo>
                <a:lnTo>
                  <a:pt x="340" y="2198"/>
                </a:lnTo>
                <a:lnTo>
                  <a:pt x="341" y="2198"/>
                </a:lnTo>
                <a:lnTo>
                  <a:pt x="343" y="2198"/>
                </a:lnTo>
                <a:lnTo>
                  <a:pt x="345" y="2198"/>
                </a:lnTo>
                <a:lnTo>
                  <a:pt x="346" y="2198"/>
                </a:lnTo>
                <a:lnTo>
                  <a:pt x="347" y="2198"/>
                </a:lnTo>
                <a:lnTo>
                  <a:pt x="347" y="2197"/>
                </a:lnTo>
                <a:lnTo>
                  <a:pt x="346" y="2193"/>
                </a:lnTo>
                <a:lnTo>
                  <a:pt x="346" y="2192"/>
                </a:lnTo>
                <a:lnTo>
                  <a:pt x="346" y="2191"/>
                </a:lnTo>
                <a:lnTo>
                  <a:pt x="340" y="2192"/>
                </a:lnTo>
                <a:lnTo>
                  <a:pt x="338" y="2192"/>
                </a:lnTo>
                <a:lnTo>
                  <a:pt x="340" y="2181"/>
                </a:lnTo>
                <a:lnTo>
                  <a:pt x="341" y="2178"/>
                </a:lnTo>
                <a:lnTo>
                  <a:pt x="320" y="2177"/>
                </a:lnTo>
                <a:lnTo>
                  <a:pt x="299" y="2181"/>
                </a:lnTo>
                <a:lnTo>
                  <a:pt x="293" y="2181"/>
                </a:lnTo>
                <a:lnTo>
                  <a:pt x="292" y="2172"/>
                </a:lnTo>
                <a:lnTo>
                  <a:pt x="283" y="2172"/>
                </a:lnTo>
                <a:lnTo>
                  <a:pt x="249" y="2173"/>
                </a:lnTo>
                <a:lnTo>
                  <a:pt x="227" y="2174"/>
                </a:lnTo>
                <a:lnTo>
                  <a:pt x="224" y="2174"/>
                </a:lnTo>
                <a:lnTo>
                  <a:pt x="198" y="2175"/>
                </a:lnTo>
                <a:lnTo>
                  <a:pt x="199" y="2176"/>
                </a:lnTo>
                <a:lnTo>
                  <a:pt x="200" y="2181"/>
                </a:lnTo>
                <a:lnTo>
                  <a:pt x="199" y="2182"/>
                </a:lnTo>
                <a:lnTo>
                  <a:pt x="200" y="2186"/>
                </a:lnTo>
                <a:lnTo>
                  <a:pt x="202" y="2190"/>
                </a:lnTo>
                <a:lnTo>
                  <a:pt x="202" y="2191"/>
                </a:lnTo>
                <a:lnTo>
                  <a:pt x="198" y="2192"/>
                </a:lnTo>
                <a:lnTo>
                  <a:pt x="183" y="2205"/>
                </a:lnTo>
                <a:lnTo>
                  <a:pt x="177" y="2197"/>
                </a:lnTo>
                <a:lnTo>
                  <a:pt x="172" y="2200"/>
                </a:lnTo>
                <a:lnTo>
                  <a:pt x="171" y="2201"/>
                </a:lnTo>
                <a:lnTo>
                  <a:pt x="171" y="2202"/>
                </a:lnTo>
                <a:lnTo>
                  <a:pt x="173" y="2200"/>
                </a:lnTo>
                <a:lnTo>
                  <a:pt x="176" y="2208"/>
                </a:lnTo>
                <a:lnTo>
                  <a:pt x="172" y="2208"/>
                </a:lnTo>
                <a:lnTo>
                  <a:pt x="169" y="2202"/>
                </a:lnTo>
                <a:lnTo>
                  <a:pt x="169" y="2201"/>
                </a:lnTo>
                <a:lnTo>
                  <a:pt x="169" y="2202"/>
                </a:lnTo>
                <a:lnTo>
                  <a:pt x="166" y="2205"/>
                </a:lnTo>
                <a:lnTo>
                  <a:pt x="163" y="2207"/>
                </a:lnTo>
                <a:lnTo>
                  <a:pt x="160" y="2208"/>
                </a:lnTo>
                <a:lnTo>
                  <a:pt x="144" y="2218"/>
                </a:lnTo>
                <a:lnTo>
                  <a:pt x="144" y="2219"/>
                </a:lnTo>
                <a:lnTo>
                  <a:pt x="146" y="2219"/>
                </a:lnTo>
                <a:lnTo>
                  <a:pt x="146" y="2220"/>
                </a:lnTo>
                <a:lnTo>
                  <a:pt x="147" y="2222"/>
                </a:lnTo>
                <a:lnTo>
                  <a:pt x="147" y="2223"/>
                </a:lnTo>
                <a:lnTo>
                  <a:pt x="148" y="2223"/>
                </a:lnTo>
                <a:lnTo>
                  <a:pt x="148" y="2224"/>
                </a:lnTo>
                <a:lnTo>
                  <a:pt x="149" y="2225"/>
                </a:lnTo>
                <a:lnTo>
                  <a:pt x="149" y="2226"/>
                </a:lnTo>
                <a:lnTo>
                  <a:pt x="150" y="2226"/>
                </a:lnTo>
                <a:lnTo>
                  <a:pt x="150" y="2227"/>
                </a:lnTo>
                <a:lnTo>
                  <a:pt x="150" y="2228"/>
                </a:lnTo>
                <a:lnTo>
                  <a:pt x="151" y="2228"/>
                </a:lnTo>
                <a:lnTo>
                  <a:pt x="151" y="2229"/>
                </a:lnTo>
                <a:lnTo>
                  <a:pt x="151" y="2231"/>
                </a:lnTo>
                <a:lnTo>
                  <a:pt x="152" y="2232"/>
                </a:lnTo>
                <a:lnTo>
                  <a:pt x="152" y="2233"/>
                </a:lnTo>
                <a:lnTo>
                  <a:pt x="152" y="2234"/>
                </a:lnTo>
                <a:lnTo>
                  <a:pt x="152" y="2235"/>
                </a:lnTo>
                <a:lnTo>
                  <a:pt x="154" y="2235"/>
                </a:lnTo>
                <a:lnTo>
                  <a:pt x="154" y="2236"/>
                </a:lnTo>
                <a:lnTo>
                  <a:pt x="155" y="2236"/>
                </a:lnTo>
                <a:lnTo>
                  <a:pt x="156" y="2236"/>
                </a:lnTo>
                <a:lnTo>
                  <a:pt x="156" y="2237"/>
                </a:lnTo>
                <a:lnTo>
                  <a:pt x="157" y="2239"/>
                </a:lnTo>
                <a:lnTo>
                  <a:pt x="157" y="2240"/>
                </a:lnTo>
                <a:lnTo>
                  <a:pt x="158" y="2240"/>
                </a:lnTo>
                <a:lnTo>
                  <a:pt x="158" y="2241"/>
                </a:lnTo>
                <a:lnTo>
                  <a:pt x="158" y="2242"/>
                </a:lnTo>
                <a:lnTo>
                  <a:pt x="159" y="2242"/>
                </a:lnTo>
                <a:lnTo>
                  <a:pt x="159" y="2243"/>
                </a:lnTo>
                <a:lnTo>
                  <a:pt x="160" y="2243"/>
                </a:lnTo>
                <a:lnTo>
                  <a:pt x="160" y="2244"/>
                </a:lnTo>
                <a:lnTo>
                  <a:pt x="160" y="2245"/>
                </a:lnTo>
                <a:lnTo>
                  <a:pt x="160" y="2246"/>
                </a:lnTo>
                <a:lnTo>
                  <a:pt x="160" y="2248"/>
                </a:lnTo>
                <a:lnTo>
                  <a:pt x="161" y="2248"/>
                </a:lnTo>
                <a:lnTo>
                  <a:pt x="161" y="2249"/>
                </a:lnTo>
                <a:lnTo>
                  <a:pt x="160" y="2249"/>
                </a:lnTo>
                <a:lnTo>
                  <a:pt x="160" y="2250"/>
                </a:lnTo>
                <a:lnTo>
                  <a:pt x="161" y="2250"/>
                </a:lnTo>
                <a:lnTo>
                  <a:pt x="160" y="2251"/>
                </a:lnTo>
                <a:lnTo>
                  <a:pt x="160" y="2252"/>
                </a:lnTo>
                <a:lnTo>
                  <a:pt x="161" y="2252"/>
                </a:lnTo>
                <a:lnTo>
                  <a:pt x="161" y="2253"/>
                </a:lnTo>
                <a:lnTo>
                  <a:pt x="163" y="2253"/>
                </a:lnTo>
                <a:lnTo>
                  <a:pt x="163" y="2254"/>
                </a:lnTo>
                <a:lnTo>
                  <a:pt x="164" y="2256"/>
                </a:lnTo>
                <a:lnTo>
                  <a:pt x="164" y="2257"/>
                </a:lnTo>
                <a:lnTo>
                  <a:pt x="164" y="2258"/>
                </a:lnTo>
                <a:lnTo>
                  <a:pt x="164" y="2259"/>
                </a:lnTo>
                <a:lnTo>
                  <a:pt x="164" y="2260"/>
                </a:lnTo>
                <a:lnTo>
                  <a:pt x="164" y="2261"/>
                </a:lnTo>
                <a:lnTo>
                  <a:pt x="164" y="2262"/>
                </a:lnTo>
                <a:lnTo>
                  <a:pt x="164" y="2264"/>
                </a:lnTo>
                <a:lnTo>
                  <a:pt x="164" y="2265"/>
                </a:lnTo>
                <a:lnTo>
                  <a:pt x="164" y="2266"/>
                </a:lnTo>
                <a:lnTo>
                  <a:pt x="164" y="2267"/>
                </a:lnTo>
                <a:lnTo>
                  <a:pt x="164" y="2268"/>
                </a:lnTo>
                <a:lnTo>
                  <a:pt x="164" y="2269"/>
                </a:lnTo>
                <a:lnTo>
                  <a:pt x="164" y="2270"/>
                </a:lnTo>
                <a:lnTo>
                  <a:pt x="164" y="2271"/>
                </a:lnTo>
                <a:lnTo>
                  <a:pt x="163" y="2271"/>
                </a:lnTo>
                <a:lnTo>
                  <a:pt x="126" y="2271"/>
                </a:lnTo>
                <a:lnTo>
                  <a:pt x="122" y="2271"/>
                </a:lnTo>
                <a:lnTo>
                  <a:pt x="118" y="2271"/>
                </a:lnTo>
                <a:lnTo>
                  <a:pt x="115" y="2271"/>
                </a:lnTo>
                <a:lnTo>
                  <a:pt x="113" y="2271"/>
                </a:lnTo>
                <a:lnTo>
                  <a:pt x="110" y="2271"/>
                </a:lnTo>
                <a:lnTo>
                  <a:pt x="108" y="2271"/>
                </a:lnTo>
                <a:lnTo>
                  <a:pt x="106" y="2271"/>
                </a:lnTo>
                <a:lnTo>
                  <a:pt x="104" y="2271"/>
                </a:lnTo>
                <a:lnTo>
                  <a:pt x="100" y="2271"/>
                </a:lnTo>
                <a:lnTo>
                  <a:pt x="98" y="2271"/>
                </a:lnTo>
                <a:lnTo>
                  <a:pt x="95" y="2271"/>
                </a:lnTo>
                <a:lnTo>
                  <a:pt x="92" y="2271"/>
                </a:lnTo>
                <a:lnTo>
                  <a:pt x="90" y="2271"/>
                </a:lnTo>
                <a:lnTo>
                  <a:pt x="87" y="2276"/>
                </a:lnTo>
                <a:lnTo>
                  <a:pt x="87" y="2277"/>
                </a:lnTo>
                <a:lnTo>
                  <a:pt x="85" y="2278"/>
                </a:lnTo>
                <a:lnTo>
                  <a:pt x="84" y="2279"/>
                </a:lnTo>
                <a:lnTo>
                  <a:pt x="83" y="2279"/>
                </a:lnTo>
                <a:lnTo>
                  <a:pt x="82" y="2278"/>
                </a:lnTo>
                <a:lnTo>
                  <a:pt x="81" y="2277"/>
                </a:lnTo>
                <a:lnTo>
                  <a:pt x="80" y="2276"/>
                </a:lnTo>
                <a:lnTo>
                  <a:pt x="80" y="2275"/>
                </a:lnTo>
                <a:lnTo>
                  <a:pt x="81" y="2274"/>
                </a:lnTo>
                <a:lnTo>
                  <a:pt x="82" y="2273"/>
                </a:lnTo>
                <a:lnTo>
                  <a:pt x="82" y="2271"/>
                </a:lnTo>
                <a:lnTo>
                  <a:pt x="79" y="2271"/>
                </a:lnTo>
                <a:lnTo>
                  <a:pt x="74" y="2271"/>
                </a:lnTo>
                <a:lnTo>
                  <a:pt x="72" y="2271"/>
                </a:lnTo>
                <a:lnTo>
                  <a:pt x="71" y="2270"/>
                </a:lnTo>
                <a:lnTo>
                  <a:pt x="71" y="2271"/>
                </a:lnTo>
                <a:lnTo>
                  <a:pt x="67" y="2277"/>
                </a:lnTo>
                <a:lnTo>
                  <a:pt x="62" y="2285"/>
                </a:lnTo>
                <a:lnTo>
                  <a:pt x="62" y="2292"/>
                </a:lnTo>
                <a:lnTo>
                  <a:pt x="62" y="2298"/>
                </a:lnTo>
                <a:lnTo>
                  <a:pt x="62" y="2305"/>
                </a:lnTo>
                <a:lnTo>
                  <a:pt x="62" y="2335"/>
                </a:lnTo>
                <a:lnTo>
                  <a:pt x="62" y="2337"/>
                </a:lnTo>
                <a:lnTo>
                  <a:pt x="44" y="2337"/>
                </a:lnTo>
                <a:lnTo>
                  <a:pt x="36" y="2337"/>
                </a:lnTo>
                <a:lnTo>
                  <a:pt x="36" y="2303"/>
                </a:lnTo>
                <a:lnTo>
                  <a:pt x="36" y="2302"/>
                </a:lnTo>
                <a:lnTo>
                  <a:pt x="36" y="2300"/>
                </a:lnTo>
                <a:lnTo>
                  <a:pt x="36" y="2277"/>
                </a:lnTo>
                <a:lnTo>
                  <a:pt x="46" y="2276"/>
                </a:lnTo>
                <a:lnTo>
                  <a:pt x="46" y="2265"/>
                </a:lnTo>
                <a:lnTo>
                  <a:pt x="34" y="2265"/>
                </a:lnTo>
                <a:lnTo>
                  <a:pt x="34" y="2259"/>
                </a:lnTo>
                <a:lnTo>
                  <a:pt x="34" y="2248"/>
                </a:lnTo>
                <a:lnTo>
                  <a:pt x="36" y="2246"/>
                </a:lnTo>
                <a:lnTo>
                  <a:pt x="34" y="2246"/>
                </a:lnTo>
                <a:lnTo>
                  <a:pt x="33" y="2245"/>
                </a:lnTo>
                <a:lnTo>
                  <a:pt x="32" y="2245"/>
                </a:lnTo>
                <a:lnTo>
                  <a:pt x="32" y="2244"/>
                </a:lnTo>
                <a:lnTo>
                  <a:pt x="31" y="2244"/>
                </a:lnTo>
                <a:lnTo>
                  <a:pt x="31" y="2243"/>
                </a:lnTo>
                <a:lnTo>
                  <a:pt x="30" y="2243"/>
                </a:lnTo>
                <a:lnTo>
                  <a:pt x="29" y="2243"/>
                </a:lnTo>
                <a:lnTo>
                  <a:pt x="29" y="2242"/>
                </a:lnTo>
                <a:lnTo>
                  <a:pt x="28" y="2242"/>
                </a:lnTo>
                <a:lnTo>
                  <a:pt x="28" y="2241"/>
                </a:lnTo>
                <a:lnTo>
                  <a:pt x="26" y="2241"/>
                </a:lnTo>
                <a:lnTo>
                  <a:pt x="26" y="2240"/>
                </a:lnTo>
                <a:lnTo>
                  <a:pt x="25" y="2240"/>
                </a:lnTo>
                <a:lnTo>
                  <a:pt x="25" y="2239"/>
                </a:lnTo>
                <a:lnTo>
                  <a:pt x="24" y="2239"/>
                </a:lnTo>
                <a:lnTo>
                  <a:pt x="22" y="2235"/>
                </a:lnTo>
                <a:lnTo>
                  <a:pt x="21" y="2233"/>
                </a:lnTo>
                <a:lnTo>
                  <a:pt x="20" y="2233"/>
                </a:lnTo>
                <a:lnTo>
                  <a:pt x="15" y="2225"/>
                </a:lnTo>
                <a:lnTo>
                  <a:pt x="12" y="2220"/>
                </a:lnTo>
                <a:lnTo>
                  <a:pt x="11" y="2219"/>
                </a:lnTo>
                <a:lnTo>
                  <a:pt x="9" y="2218"/>
                </a:lnTo>
                <a:lnTo>
                  <a:pt x="7" y="2215"/>
                </a:lnTo>
                <a:lnTo>
                  <a:pt x="3" y="2208"/>
                </a:lnTo>
                <a:lnTo>
                  <a:pt x="2" y="2207"/>
                </a:lnTo>
                <a:lnTo>
                  <a:pt x="0" y="2206"/>
                </a:lnTo>
                <a:lnTo>
                  <a:pt x="2" y="2205"/>
                </a:lnTo>
                <a:lnTo>
                  <a:pt x="4" y="2205"/>
                </a:lnTo>
                <a:lnTo>
                  <a:pt x="5" y="2205"/>
                </a:lnTo>
                <a:lnTo>
                  <a:pt x="20" y="2203"/>
                </a:lnTo>
                <a:lnTo>
                  <a:pt x="24" y="2203"/>
                </a:lnTo>
                <a:lnTo>
                  <a:pt x="41" y="2199"/>
                </a:lnTo>
                <a:lnTo>
                  <a:pt x="45" y="2198"/>
                </a:lnTo>
                <a:lnTo>
                  <a:pt x="47" y="2197"/>
                </a:lnTo>
                <a:lnTo>
                  <a:pt x="50" y="2195"/>
                </a:lnTo>
                <a:lnTo>
                  <a:pt x="50" y="2193"/>
                </a:lnTo>
                <a:lnTo>
                  <a:pt x="51" y="2191"/>
                </a:lnTo>
                <a:lnTo>
                  <a:pt x="51" y="2190"/>
                </a:lnTo>
                <a:lnTo>
                  <a:pt x="51" y="2188"/>
                </a:lnTo>
                <a:lnTo>
                  <a:pt x="51" y="2186"/>
                </a:lnTo>
                <a:lnTo>
                  <a:pt x="51" y="2185"/>
                </a:lnTo>
                <a:lnTo>
                  <a:pt x="51" y="2184"/>
                </a:lnTo>
                <a:lnTo>
                  <a:pt x="51" y="2182"/>
                </a:lnTo>
                <a:lnTo>
                  <a:pt x="51" y="2181"/>
                </a:lnTo>
                <a:lnTo>
                  <a:pt x="51" y="2178"/>
                </a:lnTo>
                <a:lnTo>
                  <a:pt x="51" y="2176"/>
                </a:lnTo>
                <a:lnTo>
                  <a:pt x="51" y="2175"/>
                </a:lnTo>
                <a:lnTo>
                  <a:pt x="53" y="2175"/>
                </a:lnTo>
                <a:lnTo>
                  <a:pt x="51" y="2172"/>
                </a:lnTo>
                <a:lnTo>
                  <a:pt x="51" y="2170"/>
                </a:lnTo>
                <a:lnTo>
                  <a:pt x="51" y="2169"/>
                </a:lnTo>
                <a:lnTo>
                  <a:pt x="51" y="2166"/>
                </a:lnTo>
                <a:lnTo>
                  <a:pt x="51" y="2160"/>
                </a:lnTo>
                <a:lnTo>
                  <a:pt x="51" y="2159"/>
                </a:lnTo>
                <a:lnTo>
                  <a:pt x="51" y="2151"/>
                </a:lnTo>
                <a:lnTo>
                  <a:pt x="53" y="2150"/>
                </a:lnTo>
                <a:lnTo>
                  <a:pt x="56" y="2148"/>
                </a:lnTo>
                <a:lnTo>
                  <a:pt x="57" y="2147"/>
                </a:lnTo>
                <a:lnTo>
                  <a:pt x="62" y="2144"/>
                </a:lnTo>
                <a:lnTo>
                  <a:pt x="79" y="2131"/>
                </a:lnTo>
                <a:lnTo>
                  <a:pt x="88" y="2124"/>
                </a:lnTo>
                <a:lnTo>
                  <a:pt x="92" y="2122"/>
                </a:lnTo>
                <a:lnTo>
                  <a:pt x="98" y="2116"/>
                </a:lnTo>
                <a:lnTo>
                  <a:pt x="99" y="2115"/>
                </a:lnTo>
                <a:lnTo>
                  <a:pt x="101" y="2114"/>
                </a:lnTo>
                <a:lnTo>
                  <a:pt x="102" y="2114"/>
                </a:lnTo>
                <a:lnTo>
                  <a:pt x="113" y="2108"/>
                </a:lnTo>
                <a:lnTo>
                  <a:pt x="115" y="2107"/>
                </a:lnTo>
                <a:lnTo>
                  <a:pt x="113" y="2102"/>
                </a:lnTo>
                <a:lnTo>
                  <a:pt x="110" y="2098"/>
                </a:lnTo>
                <a:lnTo>
                  <a:pt x="109" y="2096"/>
                </a:lnTo>
                <a:lnTo>
                  <a:pt x="108" y="2093"/>
                </a:lnTo>
                <a:lnTo>
                  <a:pt x="108" y="2092"/>
                </a:lnTo>
                <a:lnTo>
                  <a:pt x="102" y="2093"/>
                </a:lnTo>
                <a:lnTo>
                  <a:pt x="97" y="2094"/>
                </a:lnTo>
                <a:lnTo>
                  <a:pt x="97" y="2093"/>
                </a:lnTo>
                <a:lnTo>
                  <a:pt x="97" y="2091"/>
                </a:lnTo>
                <a:lnTo>
                  <a:pt x="97" y="2090"/>
                </a:lnTo>
                <a:lnTo>
                  <a:pt x="97" y="2089"/>
                </a:lnTo>
                <a:lnTo>
                  <a:pt x="97" y="2088"/>
                </a:lnTo>
                <a:lnTo>
                  <a:pt x="97" y="2087"/>
                </a:lnTo>
                <a:lnTo>
                  <a:pt x="97" y="2085"/>
                </a:lnTo>
                <a:lnTo>
                  <a:pt x="98" y="2084"/>
                </a:lnTo>
                <a:lnTo>
                  <a:pt x="98" y="2083"/>
                </a:lnTo>
                <a:lnTo>
                  <a:pt x="98" y="2081"/>
                </a:lnTo>
                <a:lnTo>
                  <a:pt x="98" y="2080"/>
                </a:lnTo>
                <a:lnTo>
                  <a:pt x="98" y="2079"/>
                </a:lnTo>
                <a:lnTo>
                  <a:pt x="98" y="2077"/>
                </a:lnTo>
                <a:lnTo>
                  <a:pt x="98" y="2076"/>
                </a:lnTo>
                <a:lnTo>
                  <a:pt x="98" y="2075"/>
                </a:lnTo>
                <a:lnTo>
                  <a:pt x="98" y="2074"/>
                </a:lnTo>
                <a:lnTo>
                  <a:pt x="102" y="2074"/>
                </a:lnTo>
                <a:lnTo>
                  <a:pt x="104" y="2074"/>
                </a:lnTo>
                <a:lnTo>
                  <a:pt x="107" y="2074"/>
                </a:lnTo>
                <a:lnTo>
                  <a:pt x="109" y="2074"/>
                </a:lnTo>
                <a:lnTo>
                  <a:pt x="110" y="2074"/>
                </a:lnTo>
                <a:lnTo>
                  <a:pt x="112" y="2074"/>
                </a:lnTo>
                <a:lnTo>
                  <a:pt x="113" y="2074"/>
                </a:lnTo>
                <a:lnTo>
                  <a:pt x="114" y="2074"/>
                </a:lnTo>
                <a:lnTo>
                  <a:pt x="115" y="2074"/>
                </a:lnTo>
                <a:lnTo>
                  <a:pt x="116" y="2074"/>
                </a:lnTo>
                <a:lnTo>
                  <a:pt x="117" y="2074"/>
                </a:lnTo>
                <a:lnTo>
                  <a:pt x="124" y="2075"/>
                </a:lnTo>
                <a:lnTo>
                  <a:pt x="127" y="2075"/>
                </a:lnTo>
                <a:lnTo>
                  <a:pt x="132" y="2075"/>
                </a:lnTo>
                <a:lnTo>
                  <a:pt x="135" y="2075"/>
                </a:lnTo>
                <a:lnTo>
                  <a:pt x="140" y="2075"/>
                </a:lnTo>
                <a:lnTo>
                  <a:pt x="143" y="2075"/>
                </a:lnTo>
                <a:lnTo>
                  <a:pt x="144" y="2075"/>
                </a:lnTo>
                <a:lnTo>
                  <a:pt x="150" y="2075"/>
                </a:lnTo>
                <a:lnTo>
                  <a:pt x="151" y="2075"/>
                </a:lnTo>
                <a:lnTo>
                  <a:pt x="151" y="2072"/>
                </a:lnTo>
                <a:lnTo>
                  <a:pt x="151" y="2070"/>
                </a:lnTo>
                <a:lnTo>
                  <a:pt x="151" y="2067"/>
                </a:lnTo>
                <a:lnTo>
                  <a:pt x="143" y="2067"/>
                </a:lnTo>
                <a:lnTo>
                  <a:pt x="143" y="2064"/>
                </a:lnTo>
                <a:lnTo>
                  <a:pt x="143" y="2062"/>
                </a:lnTo>
                <a:lnTo>
                  <a:pt x="143" y="2059"/>
                </a:lnTo>
                <a:lnTo>
                  <a:pt x="143" y="2057"/>
                </a:lnTo>
                <a:lnTo>
                  <a:pt x="143" y="2054"/>
                </a:lnTo>
                <a:lnTo>
                  <a:pt x="143" y="2052"/>
                </a:lnTo>
                <a:lnTo>
                  <a:pt x="143" y="2050"/>
                </a:lnTo>
                <a:lnTo>
                  <a:pt x="143" y="2049"/>
                </a:lnTo>
                <a:lnTo>
                  <a:pt x="143" y="2047"/>
                </a:lnTo>
                <a:lnTo>
                  <a:pt x="143" y="2046"/>
                </a:lnTo>
                <a:lnTo>
                  <a:pt x="143" y="2043"/>
                </a:lnTo>
                <a:lnTo>
                  <a:pt x="147" y="2043"/>
                </a:lnTo>
                <a:lnTo>
                  <a:pt x="148" y="2038"/>
                </a:lnTo>
                <a:lnTo>
                  <a:pt x="143" y="2037"/>
                </a:lnTo>
                <a:lnTo>
                  <a:pt x="141" y="2035"/>
                </a:lnTo>
                <a:lnTo>
                  <a:pt x="141" y="2034"/>
                </a:lnTo>
                <a:lnTo>
                  <a:pt x="140" y="2034"/>
                </a:lnTo>
                <a:lnTo>
                  <a:pt x="139" y="2034"/>
                </a:lnTo>
                <a:lnTo>
                  <a:pt x="139" y="2033"/>
                </a:lnTo>
                <a:lnTo>
                  <a:pt x="139" y="2032"/>
                </a:lnTo>
                <a:lnTo>
                  <a:pt x="138" y="2031"/>
                </a:lnTo>
                <a:lnTo>
                  <a:pt x="138" y="2029"/>
                </a:lnTo>
                <a:lnTo>
                  <a:pt x="138" y="2028"/>
                </a:lnTo>
                <a:lnTo>
                  <a:pt x="139" y="2026"/>
                </a:lnTo>
                <a:lnTo>
                  <a:pt x="139" y="2025"/>
                </a:lnTo>
                <a:lnTo>
                  <a:pt x="139" y="2024"/>
                </a:lnTo>
                <a:lnTo>
                  <a:pt x="138" y="2024"/>
                </a:lnTo>
                <a:lnTo>
                  <a:pt x="138" y="2023"/>
                </a:lnTo>
                <a:lnTo>
                  <a:pt x="139" y="2022"/>
                </a:lnTo>
                <a:lnTo>
                  <a:pt x="140" y="2022"/>
                </a:lnTo>
                <a:lnTo>
                  <a:pt x="141" y="2022"/>
                </a:lnTo>
                <a:lnTo>
                  <a:pt x="143" y="2016"/>
                </a:lnTo>
                <a:lnTo>
                  <a:pt x="139" y="2015"/>
                </a:lnTo>
                <a:lnTo>
                  <a:pt x="138" y="2015"/>
                </a:lnTo>
                <a:lnTo>
                  <a:pt x="138" y="2014"/>
                </a:lnTo>
                <a:lnTo>
                  <a:pt x="138" y="2012"/>
                </a:lnTo>
                <a:lnTo>
                  <a:pt x="138" y="2009"/>
                </a:lnTo>
                <a:lnTo>
                  <a:pt x="138" y="2008"/>
                </a:lnTo>
                <a:lnTo>
                  <a:pt x="139" y="2006"/>
                </a:lnTo>
                <a:lnTo>
                  <a:pt x="139" y="2005"/>
                </a:lnTo>
                <a:lnTo>
                  <a:pt x="140" y="2004"/>
                </a:lnTo>
                <a:lnTo>
                  <a:pt x="141" y="2000"/>
                </a:lnTo>
                <a:lnTo>
                  <a:pt x="142" y="1998"/>
                </a:lnTo>
                <a:lnTo>
                  <a:pt x="143" y="1996"/>
                </a:lnTo>
                <a:lnTo>
                  <a:pt x="144" y="1997"/>
                </a:lnTo>
                <a:lnTo>
                  <a:pt x="151" y="1999"/>
                </a:lnTo>
                <a:lnTo>
                  <a:pt x="152" y="1999"/>
                </a:lnTo>
                <a:lnTo>
                  <a:pt x="154" y="2000"/>
                </a:lnTo>
                <a:lnTo>
                  <a:pt x="155" y="2000"/>
                </a:lnTo>
                <a:lnTo>
                  <a:pt x="156" y="2000"/>
                </a:lnTo>
                <a:lnTo>
                  <a:pt x="156" y="2001"/>
                </a:lnTo>
                <a:lnTo>
                  <a:pt x="158" y="2003"/>
                </a:lnTo>
                <a:lnTo>
                  <a:pt x="161" y="2005"/>
                </a:lnTo>
                <a:lnTo>
                  <a:pt x="163" y="2004"/>
                </a:lnTo>
                <a:lnTo>
                  <a:pt x="169" y="2033"/>
                </a:lnTo>
                <a:lnTo>
                  <a:pt x="171" y="2039"/>
                </a:lnTo>
                <a:lnTo>
                  <a:pt x="172" y="2042"/>
                </a:lnTo>
                <a:lnTo>
                  <a:pt x="174" y="2046"/>
                </a:lnTo>
                <a:lnTo>
                  <a:pt x="175" y="2050"/>
                </a:lnTo>
                <a:lnTo>
                  <a:pt x="177" y="2055"/>
                </a:lnTo>
                <a:lnTo>
                  <a:pt x="177" y="2056"/>
                </a:lnTo>
                <a:lnTo>
                  <a:pt x="177" y="2059"/>
                </a:lnTo>
                <a:lnTo>
                  <a:pt x="177" y="2060"/>
                </a:lnTo>
                <a:lnTo>
                  <a:pt x="177" y="2065"/>
                </a:lnTo>
                <a:lnTo>
                  <a:pt x="177" y="2066"/>
                </a:lnTo>
                <a:lnTo>
                  <a:pt x="178" y="2070"/>
                </a:lnTo>
                <a:lnTo>
                  <a:pt x="180" y="2073"/>
                </a:lnTo>
                <a:lnTo>
                  <a:pt x="183" y="2070"/>
                </a:lnTo>
                <a:lnTo>
                  <a:pt x="200" y="2056"/>
                </a:lnTo>
                <a:lnTo>
                  <a:pt x="201" y="2055"/>
                </a:lnTo>
                <a:lnTo>
                  <a:pt x="203" y="2054"/>
                </a:lnTo>
                <a:lnTo>
                  <a:pt x="205" y="2052"/>
                </a:lnTo>
                <a:lnTo>
                  <a:pt x="207" y="2051"/>
                </a:lnTo>
                <a:lnTo>
                  <a:pt x="209" y="2050"/>
                </a:lnTo>
                <a:lnTo>
                  <a:pt x="208" y="2049"/>
                </a:lnTo>
                <a:lnTo>
                  <a:pt x="205" y="2050"/>
                </a:lnTo>
                <a:lnTo>
                  <a:pt x="203" y="2050"/>
                </a:lnTo>
                <a:lnTo>
                  <a:pt x="202" y="2050"/>
                </a:lnTo>
                <a:lnTo>
                  <a:pt x="201" y="2050"/>
                </a:lnTo>
                <a:lnTo>
                  <a:pt x="200" y="2050"/>
                </a:lnTo>
                <a:lnTo>
                  <a:pt x="199" y="2050"/>
                </a:lnTo>
                <a:lnTo>
                  <a:pt x="198" y="2049"/>
                </a:lnTo>
                <a:lnTo>
                  <a:pt x="186" y="2042"/>
                </a:lnTo>
                <a:lnTo>
                  <a:pt x="185" y="2041"/>
                </a:lnTo>
                <a:lnTo>
                  <a:pt x="184" y="2040"/>
                </a:lnTo>
                <a:lnTo>
                  <a:pt x="183" y="2040"/>
                </a:lnTo>
                <a:lnTo>
                  <a:pt x="182" y="2039"/>
                </a:lnTo>
                <a:lnTo>
                  <a:pt x="182" y="2038"/>
                </a:lnTo>
                <a:lnTo>
                  <a:pt x="181" y="2037"/>
                </a:lnTo>
                <a:lnTo>
                  <a:pt x="180" y="2035"/>
                </a:lnTo>
                <a:lnTo>
                  <a:pt x="178" y="2034"/>
                </a:lnTo>
                <a:lnTo>
                  <a:pt x="178" y="2033"/>
                </a:lnTo>
                <a:lnTo>
                  <a:pt x="177" y="2032"/>
                </a:lnTo>
                <a:lnTo>
                  <a:pt x="176" y="2031"/>
                </a:lnTo>
                <a:lnTo>
                  <a:pt x="176" y="2030"/>
                </a:lnTo>
                <a:lnTo>
                  <a:pt x="175" y="2029"/>
                </a:lnTo>
                <a:lnTo>
                  <a:pt x="175" y="2026"/>
                </a:lnTo>
                <a:lnTo>
                  <a:pt x="171" y="2013"/>
                </a:lnTo>
                <a:lnTo>
                  <a:pt x="173" y="2014"/>
                </a:lnTo>
                <a:lnTo>
                  <a:pt x="174" y="2014"/>
                </a:lnTo>
                <a:lnTo>
                  <a:pt x="195" y="1996"/>
                </a:lnTo>
                <a:lnTo>
                  <a:pt x="201" y="1995"/>
                </a:lnTo>
                <a:lnTo>
                  <a:pt x="199" y="1986"/>
                </a:lnTo>
                <a:lnTo>
                  <a:pt x="205" y="1984"/>
                </a:lnTo>
                <a:lnTo>
                  <a:pt x="202" y="2001"/>
                </a:lnTo>
                <a:lnTo>
                  <a:pt x="207" y="2008"/>
                </a:lnTo>
                <a:lnTo>
                  <a:pt x="209" y="2011"/>
                </a:lnTo>
                <a:lnTo>
                  <a:pt x="210" y="2013"/>
                </a:lnTo>
                <a:lnTo>
                  <a:pt x="212" y="2017"/>
                </a:lnTo>
                <a:lnTo>
                  <a:pt x="216" y="2026"/>
                </a:lnTo>
                <a:lnTo>
                  <a:pt x="210" y="2026"/>
                </a:lnTo>
                <a:lnTo>
                  <a:pt x="202" y="2026"/>
                </a:lnTo>
                <a:lnTo>
                  <a:pt x="198" y="2028"/>
                </a:lnTo>
                <a:lnTo>
                  <a:pt x="199" y="2037"/>
                </a:lnTo>
                <a:lnTo>
                  <a:pt x="199" y="2042"/>
                </a:lnTo>
                <a:lnTo>
                  <a:pt x="210" y="2042"/>
                </a:lnTo>
                <a:lnTo>
                  <a:pt x="211" y="2045"/>
                </a:lnTo>
                <a:lnTo>
                  <a:pt x="211" y="2048"/>
                </a:lnTo>
                <a:lnTo>
                  <a:pt x="212" y="2048"/>
                </a:lnTo>
                <a:lnTo>
                  <a:pt x="214" y="2048"/>
                </a:lnTo>
                <a:lnTo>
                  <a:pt x="223" y="2046"/>
                </a:lnTo>
                <a:lnTo>
                  <a:pt x="228" y="2045"/>
                </a:lnTo>
                <a:lnTo>
                  <a:pt x="234" y="2043"/>
                </a:lnTo>
                <a:lnTo>
                  <a:pt x="247" y="2039"/>
                </a:lnTo>
                <a:lnTo>
                  <a:pt x="262" y="2034"/>
                </a:lnTo>
                <a:lnTo>
                  <a:pt x="266" y="2033"/>
                </a:lnTo>
                <a:lnTo>
                  <a:pt x="269" y="2033"/>
                </a:lnTo>
                <a:lnTo>
                  <a:pt x="275" y="2031"/>
                </a:lnTo>
                <a:lnTo>
                  <a:pt x="277" y="2031"/>
                </a:lnTo>
                <a:lnTo>
                  <a:pt x="277" y="2030"/>
                </a:lnTo>
                <a:lnTo>
                  <a:pt x="276" y="2030"/>
                </a:lnTo>
                <a:lnTo>
                  <a:pt x="276" y="2029"/>
                </a:lnTo>
                <a:lnTo>
                  <a:pt x="275" y="2029"/>
                </a:lnTo>
                <a:lnTo>
                  <a:pt x="275" y="2028"/>
                </a:lnTo>
                <a:lnTo>
                  <a:pt x="275" y="2026"/>
                </a:lnTo>
                <a:lnTo>
                  <a:pt x="275" y="2025"/>
                </a:lnTo>
                <a:lnTo>
                  <a:pt x="276" y="2025"/>
                </a:lnTo>
                <a:lnTo>
                  <a:pt x="276" y="2024"/>
                </a:lnTo>
                <a:lnTo>
                  <a:pt x="277" y="2023"/>
                </a:lnTo>
                <a:lnTo>
                  <a:pt x="277" y="2022"/>
                </a:lnTo>
                <a:lnTo>
                  <a:pt x="278" y="2022"/>
                </a:lnTo>
                <a:lnTo>
                  <a:pt x="278" y="2021"/>
                </a:lnTo>
                <a:lnTo>
                  <a:pt x="279" y="2020"/>
                </a:lnTo>
                <a:lnTo>
                  <a:pt x="279" y="2017"/>
                </a:lnTo>
                <a:lnTo>
                  <a:pt x="278" y="2015"/>
                </a:lnTo>
                <a:lnTo>
                  <a:pt x="278" y="2014"/>
                </a:lnTo>
                <a:lnTo>
                  <a:pt x="278" y="2013"/>
                </a:lnTo>
                <a:lnTo>
                  <a:pt x="279" y="2013"/>
                </a:lnTo>
                <a:lnTo>
                  <a:pt x="279" y="2011"/>
                </a:lnTo>
                <a:lnTo>
                  <a:pt x="279" y="2009"/>
                </a:lnTo>
                <a:lnTo>
                  <a:pt x="279" y="2008"/>
                </a:lnTo>
                <a:lnTo>
                  <a:pt x="279" y="2006"/>
                </a:lnTo>
                <a:lnTo>
                  <a:pt x="279" y="2004"/>
                </a:lnTo>
                <a:lnTo>
                  <a:pt x="281" y="2003"/>
                </a:lnTo>
                <a:lnTo>
                  <a:pt x="282" y="2004"/>
                </a:lnTo>
                <a:lnTo>
                  <a:pt x="283" y="2004"/>
                </a:lnTo>
                <a:lnTo>
                  <a:pt x="284" y="2004"/>
                </a:lnTo>
                <a:lnTo>
                  <a:pt x="285" y="2004"/>
                </a:lnTo>
                <a:lnTo>
                  <a:pt x="285" y="2003"/>
                </a:lnTo>
                <a:lnTo>
                  <a:pt x="286" y="2000"/>
                </a:lnTo>
                <a:lnTo>
                  <a:pt x="286" y="1999"/>
                </a:lnTo>
                <a:lnTo>
                  <a:pt x="287" y="1998"/>
                </a:lnTo>
                <a:lnTo>
                  <a:pt x="287" y="1997"/>
                </a:lnTo>
                <a:lnTo>
                  <a:pt x="288" y="1997"/>
                </a:lnTo>
                <a:lnTo>
                  <a:pt x="288" y="1998"/>
                </a:lnTo>
                <a:lnTo>
                  <a:pt x="288" y="1999"/>
                </a:lnTo>
                <a:lnTo>
                  <a:pt x="288" y="2000"/>
                </a:lnTo>
                <a:lnTo>
                  <a:pt x="288" y="2001"/>
                </a:lnTo>
                <a:lnTo>
                  <a:pt x="290" y="2001"/>
                </a:lnTo>
                <a:lnTo>
                  <a:pt x="291" y="2000"/>
                </a:lnTo>
                <a:lnTo>
                  <a:pt x="293" y="1998"/>
                </a:lnTo>
                <a:lnTo>
                  <a:pt x="293" y="1997"/>
                </a:lnTo>
                <a:lnTo>
                  <a:pt x="295" y="1996"/>
                </a:lnTo>
                <a:lnTo>
                  <a:pt x="295" y="1995"/>
                </a:lnTo>
                <a:lnTo>
                  <a:pt x="296" y="1995"/>
                </a:lnTo>
                <a:lnTo>
                  <a:pt x="298" y="1993"/>
                </a:lnTo>
                <a:lnTo>
                  <a:pt x="298" y="1992"/>
                </a:lnTo>
                <a:lnTo>
                  <a:pt x="298" y="1990"/>
                </a:lnTo>
                <a:lnTo>
                  <a:pt x="298" y="1989"/>
                </a:lnTo>
                <a:lnTo>
                  <a:pt x="298" y="1988"/>
                </a:lnTo>
                <a:lnTo>
                  <a:pt x="298" y="1987"/>
                </a:lnTo>
                <a:lnTo>
                  <a:pt x="298" y="1986"/>
                </a:lnTo>
                <a:lnTo>
                  <a:pt x="296" y="1984"/>
                </a:lnTo>
                <a:lnTo>
                  <a:pt x="296" y="1983"/>
                </a:lnTo>
                <a:lnTo>
                  <a:pt x="295" y="1983"/>
                </a:lnTo>
                <a:lnTo>
                  <a:pt x="294" y="1983"/>
                </a:lnTo>
                <a:lnTo>
                  <a:pt x="293" y="1983"/>
                </a:lnTo>
                <a:lnTo>
                  <a:pt x="292" y="1984"/>
                </a:lnTo>
                <a:lnTo>
                  <a:pt x="290" y="1986"/>
                </a:lnTo>
                <a:lnTo>
                  <a:pt x="290" y="1987"/>
                </a:lnTo>
                <a:lnTo>
                  <a:pt x="290" y="1988"/>
                </a:lnTo>
                <a:lnTo>
                  <a:pt x="290" y="1990"/>
                </a:lnTo>
                <a:lnTo>
                  <a:pt x="288" y="1990"/>
                </a:lnTo>
                <a:lnTo>
                  <a:pt x="288" y="1991"/>
                </a:lnTo>
                <a:lnTo>
                  <a:pt x="287" y="1991"/>
                </a:lnTo>
                <a:lnTo>
                  <a:pt x="286" y="1990"/>
                </a:lnTo>
                <a:lnTo>
                  <a:pt x="284" y="1990"/>
                </a:lnTo>
                <a:lnTo>
                  <a:pt x="282" y="1988"/>
                </a:lnTo>
                <a:lnTo>
                  <a:pt x="279" y="1986"/>
                </a:lnTo>
                <a:lnTo>
                  <a:pt x="279" y="1984"/>
                </a:lnTo>
                <a:lnTo>
                  <a:pt x="278" y="1984"/>
                </a:lnTo>
                <a:lnTo>
                  <a:pt x="278" y="1982"/>
                </a:lnTo>
                <a:lnTo>
                  <a:pt x="279" y="1981"/>
                </a:lnTo>
                <a:lnTo>
                  <a:pt x="281" y="1980"/>
                </a:lnTo>
                <a:lnTo>
                  <a:pt x="281" y="1979"/>
                </a:lnTo>
                <a:lnTo>
                  <a:pt x="281" y="1978"/>
                </a:lnTo>
                <a:lnTo>
                  <a:pt x="279" y="1976"/>
                </a:lnTo>
                <a:lnTo>
                  <a:pt x="278" y="1976"/>
                </a:lnTo>
                <a:lnTo>
                  <a:pt x="277" y="1975"/>
                </a:lnTo>
                <a:lnTo>
                  <a:pt x="276" y="1974"/>
                </a:lnTo>
                <a:lnTo>
                  <a:pt x="276" y="1973"/>
                </a:lnTo>
                <a:lnTo>
                  <a:pt x="276" y="1972"/>
                </a:lnTo>
                <a:lnTo>
                  <a:pt x="276" y="1971"/>
                </a:lnTo>
                <a:lnTo>
                  <a:pt x="277" y="1970"/>
                </a:lnTo>
                <a:lnTo>
                  <a:pt x="277" y="1967"/>
                </a:lnTo>
                <a:lnTo>
                  <a:pt x="278" y="1965"/>
                </a:lnTo>
                <a:lnTo>
                  <a:pt x="279" y="1964"/>
                </a:lnTo>
                <a:lnTo>
                  <a:pt x="279" y="1963"/>
                </a:lnTo>
                <a:lnTo>
                  <a:pt x="281" y="1962"/>
                </a:lnTo>
                <a:lnTo>
                  <a:pt x="279" y="1962"/>
                </a:lnTo>
                <a:lnTo>
                  <a:pt x="279" y="1961"/>
                </a:lnTo>
                <a:lnTo>
                  <a:pt x="279" y="1958"/>
                </a:lnTo>
                <a:lnTo>
                  <a:pt x="278" y="1958"/>
                </a:lnTo>
                <a:lnTo>
                  <a:pt x="277" y="1957"/>
                </a:lnTo>
                <a:lnTo>
                  <a:pt x="276" y="1956"/>
                </a:lnTo>
                <a:lnTo>
                  <a:pt x="277" y="1956"/>
                </a:lnTo>
                <a:lnTo>
                  <a:pt x="277" y="1955"/>
                </a:lnTo>
                <a:lnTo>
                  <a:pt x="276" y="1955"/>
                </a:lnTo>
                <a:lnTo>
                  <a:pt x="276" y="1954"/>
                </a:lnTo>
                <a:lnTo>
                  <a:pt x="275" y="1954"/>
                </a:lnTo>
                <a:lnTo>
                  <a:pt x="275" y="1953"/>
                </a:lnTo>
                <a:lnTo>
                  <a:pt x="276" y="1953"/>
                </a:lnTo>
                <a:lnTo>
                  <a:pt x="276" y="1952"/>
                </a:lnTo>
                <a:lnTo>
                  <a:pt x="276" y="1950"/>
                </a:lnTo>
                <a:lnTo>
                  <a:pt x="276" y="1949"/>
                </a:lnTo>
                <a:lnTo>
                  <a:pt x="275" y="1949"/>
                </a:lnTo>
                <a:lnTo>
                  <a:pt x="275" y="1948"/>
                </a:lnTo>
                <a:lnTo>
                  <a:pt x="275" y="1947"/>
                </a:lnTo>
                <a:lnTo>
                  <a:pt x="275" y="1946"/>
                </a:lnTo>
                <a:lnTo>
                  <a:pt x="274" y="1945"/>
                </a:lnTo>
                <a:lnTo>
                  <a:pt x="275" y="1945"/>
                </a:lnTo>
                <a:lnTo>
                  <a:pt x="275" y="1944"/>
                </a:lnTo>
                <a:lnTo>
                  <a:pt x="276" y="1942"/>
                </a:lnTo>
                <a:lnTo>
                  <a:pt x="276" y="1941"/>
                </a:lnTo>
                <a:lnTo>
                  <a:pt x="277" y="1941"/>
                </a:lnTo>
                <a:lnTo>
                  <a:pt x="277" y="1940"/>
                </a:lnTo>
                <a:lnTo>
                  <a:pt x="277" y="1939"/>
                </a:lnTo>
                <a:lnTo>
                  <a:pt x="277" y="1938"/>
                </a:lnTo>
                <a:lnTo>
                  <a:pt x="277" y="1937"/>
                </a:lnTo>
                <a:lnTo>
                  <a:pt x="277" y="1936"/>
                </a:lnTo>
                <a:lnTo>
                  <a:pt x="277" y="1935"/>
                </a:lnTo>
                <a:lnTo>
                  <a:pt x="277" y="1917"/>
                </a:lnTo>
                <a:lnTo>
                  <a:pt x="259" y="1917"/>
                </a:lnTo>
                <a:lnTo>
                  <a:pt x="224" y="1916"/>
                </a:lnTo>
                <a:lnTo>
                  <a:pt x="215" y="1921"/>
                </a:lnTo>
                <a:lnTo>
                  <a:pt x="215" y="1920"/>
                </a:lnTo>
                <a:lnTo>
                  <a:pt x="214" y="1916"/>
                </a:lnTo>
                <a:lnTo>
                  <a:pt x="210" y="1916"/>
                </a:lnTo>
                <a:lnTo>
                  <a:pt x="202" y="1916"/>
                </a:lnTo>
                <a:lnTo>
                  <a:pt x="202" y="1913"/>
                </a:lnTo>
                <a:lnTo>
                  <a:pt x="194" y="1911"/>
                </a:lnTo>
                <a:lnTo>
                  <a:pt x="200" y="1881"/>
                </a:lnTo>
                <a:lnTo>
                  <a:pt x="191" y="1880"/>
                </a:lnTo>
                <a:lnTo>
                  <a:pt x="188" y="1896"/>
                </a:lnTo>
                <a:lnTo>
                  <a:pt x="174" y="1895"/>
                </a:lnTo>
                <a:lnTo>
                  <a:pt x="167" y="1895"/>
                </a:lnTo>
                <a:lnTo>
                  <a:pt x="165" y="1895"/>
                </a:lnTo>
                <a:lnTo>
                  <a:pt x="163" y="1895"/>
                </a:lnTo>
                <a:lnTo>
                  <a:pt x="161" y="1895"/>
                </a:lnTo>
                <a:lnTo>
                  <a:pt x="160" y="1895"/>
                </a:lnTo>
                <a:lnTo>
                  <a:pt x="159" y="1895"/>
                </a:lnTo>
                <a:lnTo>
                  <a:pt x="158" y="1895"/>
                </a:lnTo>
                <a:lnTo>
                  <a:pt x="157" y="1895"/>
                </a:lnTo>
                <a:lnTo>
                  <a:pt x="156" y="1895"/>
                </a:lnTo>
                <a:lnTo>
                  <a:pt x="155" y="1895"/>
                </a:lnTo>
                <a:lnTo>
                  <a:pt x="154" y="1895"/>
                </a:lnTo>
                <a:lnTo>
                  <a:pt x="152" y="1895"/>
                </a:lnTo>
                <a:lnTo>
                  <a:pt x="151" y="1895"/>
                </a:lnTo>
                <a:lnTo>
                  <a:pt x="151" y="1896"/>
                </a:lnTo>
                <a:lnTo>
                  <a:pt x="151" y="1897"/>
                </a:lnTo>
                <a:lnTo>
                  <a:pt x="151" y="1898"/>
                </a:lnTo>
                <a:lnTo>
                  <a:pt x="152" y="1898"/>
                </a:lnTo>
                <a:lnTo>
                  <a:pt x="152" y="1899"/>
                </a:lnTo>
                <a:lnTo>
                  <a:pt x="155" y="1907"/>
                </a:lnTo>
                <a:lnTo>
                  <a:pt x="156" y="1907"/>
                </a:lnTo>
                <a:lnTo>
                  <a:pt x="158" y="1913"/>
                </a:lnTo>
                <a:lnTo>
                  <a:pt x="158" y="1914"/>
                </a:lnTo>
                <a:lnTo>
                  <a:pt x="159" y="1913"/>
                </a:lnTo>
                <a:lnTo>
                  <a:pt x="159" y="1914"/>
                </a:lnTo>
                <a:lnTo>
                  <a:pt x="158" y="1915"/>
                </a:lnTo>
                <a:lnTo>
                  <a:pt x="159" y="1917"/>
                </a:lnTo>
                <a:lnTo>
                  <a:pt x="165" y="1917"/>
                </a:lnTo>
                <a:lnTo>
                  <a:pt x="165" y="1920"/>
                </a:lnTo>
                <a:lnTo>
                  <a:pt x="161" y="1920"/>
                </a:lnTo>
                <a:lnTo>
                  <a:pt x="159" y="1920"/>
                </a:lnTo>
                <a:lnTo>
                  <a:pt x="159" y="1925"/>
                </a:lnTo>
                <a:lnTo>
                  <a:pt x="163" y="1944"/>
                </a:lnTo>
                <a:lnTo>
                  <a:pt x="163" y="1950"/>
                </a:lnTo>
                <a:lnTo>
                  <a:pt x="163" y="1954"/>
                </a:lnTo>
                <a:lnTo>
                  <a:pt x="165" y="1961"/>
                </a:lnTo>
                <a:lnTo>
                  <a:pt x="166" y="1969"/>
                </a:lnTo>
                <a:lnTo>
                  <a:pt x="166" y="1971"/>
                </a:lnTo>
                <a:lnTo>
                  <a:pt x="166" y="1974"/>
                </a:lnTo>
                <a:lnTo>
                  <a:pt x="166" y="1976"/>
                </a:lnTo>
                <a:lnTo>
                  <a:pt x="167" y="1986"/>
                </a:lnTo>
                <a:lnTo>
                  <a:pt x="168" y="1989"/>
                </a:lnTo>
                <a:lnTo>
                  <a:pt x="160" y="1990"/>
                </a:lnTo>
                <a:lnTo>
                  <a:pt x="159" y="1989"/>
                </a:lnTo>
                <a:lnTo>
                  <a:pt x="158" y="1986"/>
                </a:lnTo>
                <a:lnTo>
                  <a:pt x="155" y="1976"/>
                </a:lnTo>
                <a:lnTo>
                  <a:pt x="150" y="1978"/>
                </a:lnTo>
                <a:lnTo>
                  <a:pt x="142" y="1978"/>
                </a:lnTo>
                <a:lnTo>
                  <a:pt x="143" y="1970"/>
                </a:lnTo>
                <a:lnTo>
                  <a:pt x="134" y="1969"/>
                </a:lnTo>
                <a:lnTo>
                  <a:pt x="133" y="1969"/>
                </a:lnTo>
                <a:lnTo>
                  <a:pt x="133" y="1966"/>
                </a:lnTo>
                <a:lnTo>
                  <a:pt x="127" y="1966"/>
                </a:lnTo>
                <a:lnTo>
                  <a:pt x="127" y="1969"/>
                </a:lnTo>
                <a:lnTo>
                  <a:pt x="126" y="1969"/>
                </a:lnTo>
                <a:lnTo>
                  <a:pt x="123" y="1969"/>
                </a:lnTo>
                <a:lnTo>
                  <a:pt x="122" y="1969"/>
                </a:lnTo>
                <a:lnTo>
                  <a:pt x="105" y="1969"/>
                </a:lnTo>
                <a:lnTo>
                  <a:pt x="105" y="1962"/>
                </a:lnTo>
                <a:lnTo>
                  <a:pt x="105" y="1959"/>
                </a:lnTo>
                <a:lnTo>
                  <a:pt x="105" y="1958"/>
                </a:lnTo>
                <a:lnTo>
                  <a:pt x="105" y="1953"/>
                </a:lnTo>
                <a:lnTo>
                  <a:pt x="118" y="1953"/>
                </a:lnTo>
                <a:lnTo>
                  <a:pt x="118" y="1924"/>
                </a:lnTo>
                <a:lnTo>
                  <a:pt x="123" y="1924"/>
                </a:lnTo>
                <a:lnTo>
                  <a:pt x="135" y="1924"/>
                </a:lnTo>
                <a:lnTo>
                  <a:pt x="135" y="1923"/>
                </a:lnTo>
                <a:lnTo>
                  <a:pt x="135" y="1917"/>
                </a:lnTo>
                <a:lnTo>
                  <a:pt x="135" y="1916"/>
                </a:lnTo>
                <a:lnTo>
                  <a:pt x="135" y="1913"/>
                </a:lnTo>
                <a:lnTo>
                  <a:pt x="135" y="1912"/>
                </a:lnTo>
                <a:lnTo>
                  <a:pt x="135" y="1911"/>
                </a:lnTo>
                <a:lnTo>
                  <a:pt x="134" y="1907"/>
                </a:lnTo>
                <a:lnTo>
                  <a:pt x="133" y="1902"/>
                </a:lnTo>
                <a:lnTo>
                  <a:pt x="133" y="1900"/>
                </a:lnTo>
                <a:lnTo>
                  <a:pt x="132" y="1900"/>
                </a:lnTo>
                <a:lnTo>
                  <a:pt x="132" y="1899"/>
                </a:lnTo>
                <a:lnTo>
                  <a:pt x="132" y="1898"/>
                </a:lnTo>
                <a:lnTo>
                  <a:pt x="132" y="1897"/>
                </a:lnTo>
                <a:lnTo>
                  <a:pt x="132" y="1896"/>
                </a:lnTo>
                <a:lnTo>
                  <a:pt x="132" y="1895"/>
                </a:lnTo>
                <a:lnTo>
                  <a:pt x="132" y="1894"/>
                </a:lnTo>
                <a:lnTo>
                  <a:pt x="132" y="1893"/>
                </a:lnTo>
                <a:lnTo>
                  <a:pt x="132" y="1891"/>
                </a:lnTo>
                <a:lnTo>
                  <a:pt x="132" y="1890"/>
                </a:lnTo>
                <a:lnTo>
                  <a:pt x="132" y="1889"/>
                </a:lnTo>
                <a:lnTo>
                  <a:pt x="133" y="1888"/>
                </a:lnTo>
                <a:lnTo>
                  <a:pt x="133" y="1887"/>
                </a:lnTo>
                <a:lnTo>
                  <a:pt x="133" y="1886"/>
                </a:lnTo>
                <a:lnTo>
                  <a:pt x="134" y="1885"/>
                </a:lnTo>
                <a:lnTo>
                  <a:pt x="134" y="1883"/>
                </a:lnTo>
                <a:lnTo>
                  <a:pt x="134" y="1882"/>
                </a:lnTo>
                <a:lnTo>
                  <a:pt x="134" y="1881"/>
                </a:lnTo>
                <a:lnTo>
                  <a:pt x="131" y="1869"/>
                </a:lnTo>
                <a:lnTo>
                  <a:pt x="130" y="1868"/>
                </a:lnTo>
                <a:lnTo>
                  <a:pt x="130" y="1865"/>
                </a:lnTo>
                <a:lnTo>
                  <a:pt x="129" y="1864"/>
                </a:lnTo>
                <a:lnTo>
                  <a:pt x="127" y="1862"/>
                </a:lnTo>
                <a:lnTo>
                  <a:pt x="126" y="1856"/>
                </a:lnTo>
                <a:lnTo>
                  <a:pt x="119" y="1840"/>
                </a:lnTo>
                <a:lnTo>
                  <a:pt x="119" y="1838"/>
                </a:lnTo>
                <a:lnTo>
                  <a:pt x="116" y="1838"/>
                </a:lnTo>
                <a:lnTo>
                  <a:pt x="117" y="1834"/>
                </a:lnTo>
                <a:lnTo>
                  <a:pt x="116" y="1824"/>
                </a:lnTo>
                <a:lnTo>
                  <a:pt x="114" y="1820"/>
                </a:lnTo>
                <a:lnTo>
                  <a:pt x="114" y="1817"/>
                </a:lnTo>
                <a:lnTo>
                  <a:pt x="113" y="1815"/>
                </a:lnTo>
                <a:lnTo>
                  <a:pt x="110" y="1809"/>
                </a:lnTo>
                <a:lnTo>
                  <a:pt x="109" y="1805"/>
                </a:lnTo>
                <a:lnTo>
                  <a:pt x="104" y="1790"/>
                </a:lnTo>
                <a:lnTo>
                  <a:pt x="101" y="1785"/>
                </a:lnTo>
                <a:lnTo>
                  <a:pt x="99" y="1779"/>
                </a:lnTo>
                <a:lnTo>
                  <a:pt x="98" y="1778"/>
                </a:lnTo>
                <a:lnTo>
                  <a:pt x="98" y="1777"/>
                </a:lnTo>
                <a:lnTo>
                  <a:pt x="95" y="1771"/>
                </a:lnTo>
                <a:lnTo>
                  <a:pt x="93" y="1770"/>
                </a:lnTo>
                <a:lnTo>
                  <a:pt x="90" y="1764"/>
                </a:lnTo>
                <a:lnTo>
                  <a:pt x="89" y="1761"/>
                </a:lnTo>
                <a:lnTo>
                  <a:pt x="88" y="1759"/>
                </a:lnTo>
                <a:lnTo>
                  <a:pt x="85" y="1755"/>
                </a:lnTo>
                <a:lnTo>
                  <a:pt x="84" y="1753"/>
                </a:lnTo>
                <a:lnTo>
                  <a:pt x="83" y="1750"/>
                </a:lnTo>
                <a:lnTo>
                  <a:pt x="79" y="1744"/>
                </a:lnTo>
                <a:lnTo>
                  <a:pt x="74" y="1738"/>
                </a:lnTo>
                <a:lnTo>
                  <a:pt x="71" y="1736"/>
                </a:lnTo>
                <a:lnTo>
                  <a:pt x="68" y="1733"/>
                </a:lnTo>
                <a:lnTo>
                  <a:pt x="65" y="1730"/>
                </a:lnTo>
                <a:lnTo>
                  <a:pt x="59" y="1726"/>
                </a:lnTo>
                <a:lnTo>
                  <a:pt x="55" y="1720"/>
                </a:lnTo>
                <a:lnTo>
                  <a:pt x="53" y="1717"/>
                </a:lnTo>
                <a:lnTo>
                  <a:pt x="50" y="1714"/>
                </a:lnTo>
                <a:lnTo>
                  <a:pt x="49" y="1713"/>
                </a:lnTo>
                <a:lnTo>
                  <a:pt x="49" y="1712"/>
                </a:lnTo>
                <a:lnTo>
                  <a:pt x="50" y="1706"/>
                </a:lnTo>
                <a:lnTo>
                  <a:pt x="50" y="1703"/>
                </a:lnTo>
                <a:lnTo>
                  <a:pt x="51" y="1700"/>
                </a:lnTo>
                <a:lnTo>
                  <a:pt x="51" y="1699"/>
                </a:lnTo>
                <a:lnTo>
                  <a:pt x="51" y="1695"/>
                </a:lnTo>
                <a:lnTo>
                  <a:pt x="51" y="1694"/>
                </a:lnTo>
                <a:lnTo>
                  <a:pt x="53" y="1692"/>
                </a:lnTo>
                <a:lnTo>
                  <a:pt x="53" y="1689"/>
                </a:lnTo>
                <a:lnTo>
                  <a:pt x="55" y="1677"/>
                </a:lnTo>
                <a:lnTo>
                  <a:pt x="58" y="1652"/>
                </a:lnTo>
                <a:lnTo>
                  <a:pt x="83" y="1646"/>
                </a:lnTo>
                <a:lnTo>
                  <a:pt x="84" y="1646"/>
                </a:lnTo>
                <a:lnTo>
                  <a:pt x="85" y="1646"/>
                </a:lnTo>
                <a:lnTo>
                  <a:pt x="89" y="1650"/>
                </a:lnTo>
                <a:lnTo>
                  <a:pt x="90" y="1651"/>
                </a:lnTo>
                <a:lnTo>
                  <a:pt x="90" y="1652"/>
                </a:lnTo>
                <a:lnTo>
                  <a:pt x="91" y="1652"/>
                </a:lnTo>
                <a:lnTo>
                  <a:pt x="91" y="1653"/>
                </a:lnTo>
                <a:lnTo>
                  <a:pt x="117" y="1644"/>
                </a:lnTo>
                <a:lnTo>
                  <a:pt x="127" y="1641"/>
                </a:lnTo>
                <a:lnTo>
                  <a:pt x="123" y="1627"/>
                </a:lnTo>
                <a:lnTo>
                  <a:pt x="109" y="1630"/>
                </a:lnTo>
                <a:lnTo>
                  <a:pt x="99" y="1633"/>
                </a:lnTo>
                <a:lnTo>
                  <a:pt x="90" y="1635"/>
                </a:lnTo>
                <a:lnTo>
                  <a:pt x="89" y="1635"/>
                </a:lnTo>
                <a:lnTo>
                  <a:pt x="82" y="1642"/>
                </a:lnTo>
                <a:lnTo>
                  <a:pt x="81" y="1642"/>
                </a:lnTo>
                <a:lnTo>
                  <a:pt x="80" y="1641"/>
                </a:lnTo>
                <a:lnTo>
                  <a:pt x="76" y="1637"/>
                </a:lnTo>
                <a:lnTo>
                  <a:pt x="76" y="1636"/>
                </a:lnTo>
                <a:lnTo>
                  <a:pt x="72" y="1633"/>
                </a:lnTo>
                <a:lnTo>
                  <a:pt x="72" y="1632"/>
                </a:lnTo>
                <a:lnTo>
                  <a:pt x="68" y="1628"/>
                </a:lnTo>
                <a:lnTo>
                  <a:pt x="73" y="1624"/>
                </a:lnTo>
                <a:lnTo>
                  <a:pt x="79" y="1616"/>
                </a:lnTo>
                <a:lnTo>
                  <a:pt x="76" y="1615"/>
                </a:lnTo>
                <a:lnTo>
                  <a:pt x="84" y="1605"/>
                </a:lnTo>
                <a:lnTo>
                  <a:pt x="85" y="1608"/>
                </a:lnTo>
                <a:lnTo>
                  <a:pt x="93" y="1598"/>
                </a:lnTo>
                <a:lnTo>
                  <a:pt x="97" y="1594"/>
                </a:lnTo>
                <a:lnTo>
                  <a:pt x="101" y="1590"/>
                </a:lnTo>
                <a:lnTo>
                  <a:pt x="101" y="1588"/>
                </a:lnTo>
                <a:lnTo>
                  <a:pt x="101" y="1587"/>
                </a:lnTo>
                <a:lnTo>
                  <a:pt x="104" y="1587"/>
                </a:lnTo>
                <a:lnTo>
                  <a:pt x="104" y="1586"/>
                </a:lnTo>
                <a:lnTo>
                  <a:pt x="105" y="1586"/>
                </a:lnTo>
                <a:lnTo>
                  <a:pt x="107" y="1585"/>
                </a:lnTo>
                <a:lnTo>
                  <a:pt x="108" y="1584"/>
                </a:lnTo>
                <a:lnTo>
                  <a:pt x="108" y="1583"/>
                </a:lnTo>
                <a:lnTo>
                  <a:pt x="108" y="1582"/>
                </a:lnTo>
                <a:lnTo>
                  <a:pt x="109" y="1582"/>
                </a:lnTo>
                <a:lnTo>
                  <a:pt x="108" y="1581"/>
                </a:lnTo>
                <a:lnTo>
                  <a:pt x="108" y="1579"/>
                </a:lnTo>
                <a:lnTo>
                  <a:pt x="107" y="1578"/>
                </a:lnTo>
                <a:lnTo>
                  <a:pt x="107" y="1577"/>
                </a:lnTo>
                <a:lnTo>
                  <a:pt x="107" y="1576"/>
                </a:lnTo>
                <a:lnTo>
                  <a:pt x="106" y="1576"/>
                </a:lnTo>
                <a:lnTo>
                  <a:pt x="106" y="1575"/>
                </a:lnTo>
                <a:lnTo>
                  <a:pt x="105" y="1575"/>
                </a:lnTo>
                <a:lnTo>
                  <a:pt x="104" y="1575"/>
                </a:lnTo>
                <a:lnTo>
                  <a:pt x="102" y="1575"/>
                </a:lnTo>
                <a:lnTo>
                  <a:pt x="102" y="1576"/>
                </a:lnTo>
                <a:lnTo>
                  <a:pt x="101" y="1576"/>
                </a:lnTo>
                <a:lnTo>
                  <a:pt x="101" y="1577"/>
                </a:lnTo>
                <a:lnTo>
                  <a:pt x="100" y="1578"/>
                </a:lnTo>
                <a:lnTo>
                  <a:pt x="100" y="1579"/>
                </a:lnTo>
                <a:lnTo>
                  <a:pt x="99" y="1579"/>
                </a:lnTo>
                <a:lnTo>
                  <a:pt x="99" y="1581"/>
                </a:lnTo>
                <a:lnTo>
                  <a:pt x="99" y="1582"/>
                </a:lnTo>
                <a:lnTo>
                  <a:pt x="98" y="1582"/>
                </a:lnTo>
                <a:lnTo>
                  <a:pt x="98" y="1583"/>
                </a:lnTo>
                <a:lnTo>
                  <a:pt x="97" y="1583"/>
                </a:lnTo>
                <a:lnTo>
                  <a:pt x="96" y="1584"/>
                </a:lnTo>
                <a:lnTo>
                  <a:pt x="96" y="1585"/>
                </a:lnTo>
                <a:lnTo>
                  <a:pt x="95" y="1585"/>
                </a:lnTo>
                <a:lnTo>
                  <a:pt x="93" y="1586"/>
                </a:lnTo>
                <a:lnTo>
                  <a:pt x="91" y="1587"/>
                </a:lnTo>
                <a:lnTo>
                  <a:pt x="90" y="1587"/>
                </a:lnTo>
                <a:lnTo>
                  <a:pt x="88" y="1588"/>
                </a:lnTo>
                <a:lnTo>
                  <a:pt x="88" y="1590"/>
                </a:lnTo>
                <a:lnTo>
                  <a:pt x="87" y="1590"/>
                </a:lnTo>
                <a:lnTo>
                  <a:pt x="85" y="1590"/>
                </a:lnTo>
                <a:lnTo>
                  <a:pt x="84" y="1590"/>
                </a:lnTo>
                <a:lnTo>
                  <a:pt x="84" y="1588"/>
                </a:lnTo>
                <a:lnTo>
                  <a:pt x="83" y="1588"/>
                </a:lnTo>
                <a:lnTo>
                  <a:pt x="83" y="1587"/>
                </a:lnTo>
                <a:lnTo>
                  <a:pt x="84" y="1586"/>
                </a:lnTo>
                <a:lnTo>
                  <a:pt x="84" y="1585"/>
                </a:lnTo>
                <a:lnTo>
                  <a:pt x="85" y="1585"/>
                </a:lnTo>
                <a:lnTo>
                  <a:pt x="87" y="1585"/>
                </a:lnTo>
                <a:lnTo>
                  <a:pt x="87" y="1584"/>
                </a:lnTo>
                <a:lnTo>
                  <a:pt x="88" y="1584"/>
                </a:lnTo>
                <a:lnTo>
                  <a:pt x="89" y="1583"/>
                </a:lnTo>
                <a:lnTo>
                  <a:pt x="89" y="1582"/>
                </a:lnTo>
                <a:lnTo>
                  <a:pt x="90" y="1579"/>
                </a:lnTo>
                <a:lnTo>
                  <a:pt x="90" y="1578"/>
                </a:lnTo>
                <a:lnTo>
                  <a:pt x="90" y="1577"/>
                </a:lnTo>
                <a:lnTo>
                  <a:pt x="91" y="1577"/>
                </a:lnTo>
                <a:lnTo>
                  <a:pt x="92" y="1576"/>
                </a:lnTo>
                <a:lnTo>
                  <a:pt x="92" y="1575"/>
                </a:lnTo>
                <a:lnTo>
                  <a:pt x="93" y="1574"/>
                </a:lnTo>
                <a:lnTo>
                  <a:pt x="93" y="1573"/>
                </a:lnTo>
                <a:lnTo>
                  <a:pt x="93" y="1571"/>
                </a:lnTo>
                <a:lnTo>
                  <a:pt x="93" y="1570"/>
                </a:lnTo>
                <a:lnTo>
                  <a:pt x="93" y="1569"/>
                </a:lnTo>
                <a:lnTo>
                  <a:pt x="93" y="1568"/>
                </a:lnTo>
                <a:lnTo>
                  <a:pt x="92" y="1566"/>
                </a:lnTo>
                <a:lnTo>
                  <a:pt x="92" y="1565"/>
                </a:lnTo>
                <a:lnTo>
                  <a:pt x="91" y="1564"/>
                </a:lnTo>
                <a:lnTo>
                  <a:pt x="90" y="1564"/>
                </a:lnTo>
                <a:lnTo>
                  <a:pt x="90" y="1562"/>
                </a:lnTo>
                <a:lnTo>
                  <a:pt x="89" y="1562"/>
                </a:lnTo>
                <a:lnTo>
                  <a:pt x="87" y="1561"/>
                </a:lnTo>
                <a:lnTo>
                  <a:pt x="87" y="1560"/>
                </a:lnTo>
                <a:lnTo>
                  <a:pt x="85" y="1560"/>
                </a:lnTo>
                <a:lnTo>
                  <a:pt x="84" y="1559"/>
                </a:lnTo>
                <a:lnTo>
                  <a:pt x="84" y="1558"/>
                </a:lnTo>
                <a:lnTo>
                  <a:pt x="85" y="1557"/>
                </a:lnTo>
                <a:lnTo>
                  <a:pt x="85" y="1556"/>
                </a:lnTo>
                <a:lnTo>
                  <a:pt x="87" y="1554"/>
                </a:lnTo>
                <a:lnTo>
                  <a:pt x="87" y="1553"/>
                </a:lnTo>
                <a:lnTo>
                  <a:pt x="88" y="1552"/>
                </a:lnTo>
                <a:lnTo>
                  <a:pt x="89" y="1552"/>
                </a:lnTo>
                <a:lnTo>
                  <a:pt x="89" y="1551"/>
                </a:lnTo>
                <a:lnTo>
                  <a:pt x="89" y="1550"/>
                </a:lnTo>
                <a:lnTo>
                  <a:pt x="90" y="1550"/>
                </a:lnTo>
                <a:lnTo>
                  <a:pt x="95" y="1549"/>
                </a:lnTo>
                <a:lnTo>
                  <a:pt x="105" y="1547"/>
                </a:lnTo>
                <a:lnTo>
                  <a:pt x="112" y="1545"/>
                </a:lnTo>
                <a:lnTo>
                  <a:pt x="109" y="1542"/>
                </a:lnTo>
                <a:lnTo>
                  <a:pt x="105" y="1535"/>
                </a:lnTo>
                <a:lnTo>
                  <a:pt x="104" y="1535"/>
                </a:lnTo>
                <a:lnTo>
                  <a:pt x="104" y="1534"/>
                </a:lnTo>
                <a:lnTo>
                  <a:pt x="102" y="1534"/>
                </a:lnTo>
                <a:lnTo>
                  <a:pt x="101" y="1532"/>
                </a:lnTo>
                <a:lnTo>
                  <a:pt x="99" y="1532"/>
                </a:lnTo>
                <a:lnTo>
                  <a:pt x="90" y="1544"/>
                </a:lnTo>
                <a:lnTo>
                  <a:pt x="87" y="1540"/>
                </a:lnTo>
                <a:lnTo>
                  <a:pt x="82" y="1540"/>
                </a:lnTo>
                <a:lnTo>
                  <a:pt x="79" y="1543"/>
                </a:lnTo>
                <a:lnTo>
                  <a:pt x="78" y="1544"/>
                </a:lnTo>
                <a:lnTo>
                  <a:pt x="76" y="1544"/>
                </a:lnTo>
                <a:lnTo>
                  <a:pt x="78" y="1543"/>
                </a:lnTo>
                <a:lnTo>
                  <a:pt x="76" y="1541"/>
                </a:lnTo>
                <a:lnTo>
                  <a:pt x="78" y="1537"/>
                </a:lnTo>
                <a:lnTo>
                  <a:pt x="78" y="1535"/>
                </a:lnTo>
                <a:lnTo>
                  <a:pt x="78" y="1534"/>
                </a:lnTo>
                <a:lnTo>
                  <a:pt x="80" y="1528"/>
                </a:lnTo>
                <a:lnTo>
                  <a:pt x="79" y="1525"/>
                </a:lnTo>
                <a:lnTo>
                  <a:pt x="76" y="1522"/>
                </a:lnTo>
                <a:lnTo>
                  <a:pt x="80" y="1500"/>
                </a:lnTo>
                <a:lnTo>
                  <a:pt x="82" y="1483"/>
                </a:lnTo>
                <a:lnTo>
                  <a:pt x="105" y="1478"/>
                </a:lnTo>
                <a:lnTo>
                  <a:pt x="108" y="1482"/>
                </a:lnTo>
                <a:lnTo>
                  <a:pt x="109" y="1484"/>
                </a:lnTo>
                <a:lnTo>
                  <a:pt x="112" y="1485"/>
                </a:lnTo>
                <a:lnTo>
                  <a:pt x="113" y="1486"/>
                </a:lnTo>
                <a:lnTo>
                  <a:pt x="113" y="1488"/>
                </a:lnTo>
                <a:lnTo>
                  <a:pt x="113" y="1489"/>
                </a:lnTo>
                <a:lnTo>
                  <a:pt x="114" y="1489"/>
                </a:lnTo>
                <a:lnTo>
                  <a:pt x="114" y="1490"/>
                </a:lnTo>
                <a:lnTo>
                  <a:pt x="115" y="1490"/>
                </a:lnTo>
                <a:lnTo>
                  <a:pt x="115" y="1491"/>
                </a:lnTo>
                <a:lnTo>
                  <a:pt x="116" y="1492"/>
                </a:lnTo>
                <a:lnTo>
                  <a:pt x="117" y="1494"/>
                </a:lnTo>
                <a:lnTo>
                  <a:pt x="118" y="1497"/>
                </a:lnTo>
                <a:lnTo>
                  <a:pt x="119" y="1499"/>
                </a:lnTo>
                <a:lnTo>
                  <a:pt x="121" y="1501"/>
                </a:lnTo>
                <a:lnTo>
                  <a:pt x="122" y="1503"/>
                </a:lnTo>
                <a:lnTo>
                  <a:pt x="117" y="1506"/>
                </a:lnTo>
                <a:lnTo>
                  <a:pt x="118" y="1508"/>
                </a:lnTo>
                <a:lnTo>
                  <a:pt x="121" y="1510"/>
                </a:lnTo>
                <a:lnTo>
                  <a:pt x="122" y="1514"/>
                </a:lnTo>
                <a:lnTo>
                  <a:pt x="124" y="1516"/>
                </a:lnTo>
                <a:lnTo>
                  <a:pt x="124" y="1517"/>
                </a:lnTo>
                <a:lnTo>
                  <a:pt x="126" y="1520"/>
                </a:lnTo>
                <a:lnTo>
                  <a:pt x="131" y="1518"/>
                </a:lnTo>
                <a:lnTo>
                  <a:pt x="132" y="1520"/>
                </a:lnTo>
                <a:lnTo>
                  <a:pt x="134" y="1524"/>
                </a:lnTo>
                <a:lnTo>
                  <a:pt x="137" y="1527"/>
                </a:lnTo>
                <a:lnTo>
                  <a:pt x="139" y="1532"/>
                </a:lnTo>
                <a:lnTo>
                  <a:pt x="141" y="1534"/>
                </a:lnTo>
                <a:lnTo>
                  <a:pt x="143" y="1539"/>
                </a:lnTo>
                <a:lnTo>
                  <a:pt x="143" y="1537"/>
                </a:lnTo>
                <a:lnTo>
                  <a:pt x="143" y="1536"/>
                </a:lnTo>
                <a:lnTo>
                  <a:pt x="143" y="1535"/>
                </a:lnTo>
                <a:lnTo>
                  <a:pt x="148" y="1535"/>
                </a:lnTo>
                <a:lnTo>
                  <a:pt x="149" y="1535"/>
                </a:lnTo>
                <a:lnTo>
                  <a:pt x="150" y="1535"/>
                </a:lnTo>
                <a:lnTo>
                  <a:pt x="154" y="1535"/>
                </a:lnTo>
                <a:lnTo>
                  <a:pt x="155" y="1535"/>
                </a:lnTo>
                <a:lnTo>
                  <a:pt x="159" y="1535"/>
                </a:lnTo>
                <a:lnTo>
                  <a:pt x="160" y="1535"/>
                </a:lnTo>
                <a:lnTo>
                  <a:pt x="161" y="1537"/>
                </a:lnTo>
                <a:lnTo>
                  <a:pt x="161" y="1539"/>
                </a:lnTo>
                <a:lnTo>
                  <a:pt x="163" y="1537"/>
                </a:lnTo>
                <a:lnTo>
                  <a:pt x="166" y="1537"/>
                </a:lnTo>
                <a:lnTo>
                  <a:pt x="168" y="1536"/>
                </a:lnTo>
                <a:lnTo>
                  <a:pt x="171" y="1536"/>
                </a:lnTo>
                <a:lnTo>
                  <a:pt x="171" y="1528"/>
                </a:lnTo>
                <a:lnTo>
                  <a:pt x="171" y="1527"/>
                </a:lnTo>
                <a:lnTo>
                  <a:pt x="171" y="1517"/>
                </a:lnTo>
                <a:lnTo>
                  <a:pt x="172" y="1505"/>
                </a:lnTo>
                <a:lnTo>
                  <a:pt x="172" y="1497"/>
                </a:lnTo>
                <a:lnTo>
                  <a:pt x="172" y="1493"/>
                </a:lnTo>
                <a:lnTo>
                  <a:pt x="175" y="1493"/>
                </a:lnTo>
                <a:lnTo>
                  <a:pt x="183" y="1493"/>
                </a:lnTo>
                <a:lnTo>
                  <a:pt x="183" y="1500"/>
                </a:lnTo>
                <a:lnTo>
                  <a:pt x="188" y="1499"/>
                </a:lnTo>
                <a:lnTo>
                  <a:pt x="192" y="1499"/>
                </a:lnTo>
                <a:lnTo>
                  <a:pt x="192" y="1493"/>
                </a:lnTo>
                <a:lnTo>
                  <a:pt x="193" y="1493"/>
                </a:lnTo>
                <a:lnTo>
                  <a:pt x="194" y="1493"/>
                </a:lnTo>
                <a:lnTo>
                  <a:pt x="197" y="1493"/>
                </a:lnTo>
                <a:lnTo>
                  <a:pt x="197" y="1501"/>
                </a:lnTo>
                <a:lnTo>
                  <a:pt x="201" y="1501"/>
                </a:lnTo>
                <a:lnTo>
                  <a:pt x="203" y="1501"/>
                </a:lnTo>
                <a:lnTo>
                  <a:pt x="206" y="1501"/>
                </a:lnTo>
                <a:lnTo>
                  <a:pt x="210" y="1501"/>
                </a:lnTo>
                <a:lnTo>
                  <a:pt x="211" y="1501"/>
                </a:lnTo>
                <a:lnTo>
                  <a:pt x="214" y="1501"/>
                </a:lnTo>
                <a:lnTo>
                  <a:pt x="217" y="1501"/>
                </a:lnTo>
                <a:lnTo>
                  <a:pt x="223" y="1501"/>
                </a:lnTo>
                <a:lnTo>
                  <a:pt x="225" y="1501"/>
                </a:lnTo>
                <a:lnTo>
                  <a:pt x="227" y="1501"/>
                </a:lnTo>
                <a:lnTo>
                  <a:pt x="227" y="1495"/>
                </a:lnTo>
                <a:lnTo>
                  <a:pt x="227" y="1491"/>
                </a:lnTo>
                <a:lnTo>
                  <a:pt x="227" y="1489"/>
                </a:lnTo>
                <a:lnTo>
                  <a:pt x="233" y="1489"/>
                </a:lnTo>
                <a:lnTo>
                  <a:pt x="233" y="1474"/>
                </a:lnTo>
                <a:lnTo>
                  <a:pt x="233" y="1470"/>
                </a:lnTo>
                <a:lnTo>
                  <a:pt x="232" y="1470"/>
                </a:lnTo>
                <a:lnTo>
                  <a:pt x="231" y="1470"/>
                </a:lnTo>
                <a:lnTo>
                  <a:pt x="227" y="1470"/>
                </a:lnTo>
                <a:lnTo>
                  <a:pt x="227" y="1469"/>
                </a:lnTo>
                <a:lnTo>
                  <a:pt x="227" y="1465"/>
                </a:lnTo>
                <a:lnTo>
                  <a:pt x="227" y="1464"/>
                </a:lnTo>
                <a:lnTo>
                  <a:pt x="227" y="1460"/>
                </a:lnTo>
                <a:lnTo>
                  <a:pt x="227" y="1457"/>
                </a:lnTo>
                <a:lnTo>
                  <a:pt x="227" y="1456"/>
                </a:lnTo>
                <a:lnTo>
                  <a:pt x="227" y="1452"/>
                </a:lnTo>
                <a:lnTo>
                  <a:pt x="227" y="1451"/>
                </a:lnTo>
                <a:lnTo>
                  <a:pt x="227" y="1446"/>
                </a:lnTo>
                <a:lnTo>
                  <a:pt x="227" y="1444"/>
                </a:lnTo>
                <a:lnTo>
                  <a:pt x="227" y="1443"/>
                </a:lnTo>
                <a:lnTo>
                  <a:pt x="227" y="1440"/>
                </a:lnTo>
                <a:lnTo>
                  <a:pt x="227" y="1433"/>
                </a:lnTo>
                <a:lnTo>
                  <a:pt x="227" y="1432"/>
                </a:lnTo>
                <a:lnTo>
                  <a:pt x="227" y="1430"/>
                </a:lnTo>
                <a:lnTo>
                  <a:pt x="227" y="1427"/>
                </a:lnTo>
                <a:lnTo>
                  <a:pt x="227" y="1426"/>
                </a:lnTo>
                <a:lnTo>
                  <a:pt x="227" y="1423"/>
                </a:lnTo>
                <a:lnTo>
                  <a:pt x="227" y="1422"/>
                </a:lnTo>
                <a:lnTo>
                  <a:pt x="227" y="1421"/>
                </a:lnTo>
                <a:lnTo>
                  <a:pt x="227" y="1418"/>
                </a:lnTo>
                <a:lnTo>
                  <a:pt x="212" y="1418"/>
                </a:lnTo>
                <a:lnTo>
                  <a:pt x="206" y="1417"/>
                </a:lnTo>
                <a:lnTo>
                  <a:pt x="200" y="1417"/>
                </a:lnTo>
                <a:lnTo>
                  <a:pt x="198" y="1417"/>
                </a:lnTo>
                <a:lnTo>
                  <a:pt x="198" y="1419"/>
                </a:lnTo>
                <a:lnTo>
                  <a:pt x="198" y="1430"/>
                </a:lnTo>
                <a:lnTo>
                  <a:pt x="199" y="1443"/>
                </a:lnTo>
                <a:lnTo>
                  <a:pt x="186" y="1444"/>
                </a:lnTo>
                <a:lnTo>
                  <a:pt x="186" y="1447"/>
                </a:lnTo>
                <a:lnTo>
                  <a:pt x="186" y="1469"/>
                </a:lnTo>
                <a:lnTo>
                  <a:pt x="184" y="1469"/>
                </a:lnTo>
                <a:lnTo>
                  <a:pt x="175" y="1469"/>
                </a:lnTo>
                <a:lnTo>
                  <a:pt x="169" y="1469"/>
                </a:lnTo>
                <a:lnTo>
                  <a:pt x="164" y="1470"/>
                </a:lnTo>
                <a:lnTo>
                  <a:pt x="158" y="1470"/>
                </a:lnTo>
                <a:lnTo>
                  <a:pt x="154" y="1470"/>
                </a:lnTo>
                <a:lnTo>
                  <a:pt x="148" y="1470"/>
                </a:lnTo>
                <a:lnTo>
                  <a:pt x="142" y="1470"/>
                </a:lnTo>
                <a:lnTo>
                  <a:pt x="141" y="1470"/>
                </a:lnTo>
                <a:lnTo>
                  <a:pt x="137" y="1470"/>
                </a:lnTo>
                <a:lnTo>
                  <a:pt x="131" y="1470"/>
                </a:lnTo>
                <a:lnTo>
                  <a:pt x="130" y="1470"/>
                </a:lnTo>
                <a:lnTo>
                  <a:pt x="130" y="1467"/>
                </a:lnTo>
                <a:lnTo>
                  <a:pt x="130" y="1464"/>
                </a:lnTo>
                <a:lnTo>
                  <a:pt x="125" y="1464"/>
                </a:lnTo>
                <a:lnTo>
                  <a:pt x="124" y="1470"/>
                </a:lnTo>
                <a:lnTo>
                  <a:pt x="119" y="1470"/>
                </a:lnTo>
                <a:lnTo>
                  <a:pt x="114" y="1470"/>
                </a:lnTo>
                <a:lnTo>
                  <a:pt x="114" y="1453"/>
                </a:lnTo>
                <a:lnTo>
                  <a:pt x="115" y="1419"/>
                </a:lnTo>
                <a:lnTo>
                  <a:pt x="106" y="1419"/>
                </a:lnTo>
                <a:lnTo>
                  <a:pt x="96" y="1419"/>
                </a:lnTo>
                <a:lnTo>
                  <a:pt x="91" y="1419"/>
                </a:lnTo>
                <a:lnTo>
                  <a:pt x="91" y="1416"/>
                </a:lnTo>
                <a:lnTo>
                  <a:pt x="93" y="1413"/>
                </a:lnTo>
                <a:lnTo>
                  <a:pt x="93" y="1411"/>
                </a:lnTo>
                <a:lnTo>
                  <a:pt x="95" y="1411"/>
                </a:lnTo>
                <a:lnTo>
                  <a:pt x="95" y="1410"/>
                </a:lnTo>
                <a:lnTo>
                  <a:pt x="96" y="1409"/>
                </a:lnTo>
                <a:lnTo>
                  <a:pt x="98" y="1408"/>
                </a:lnTo>
                <a:lnTo>
                  <a:pt x="99" y="1406"/>
                </a:lnTo>
                <a:lnTo>
                  <a:pt x="108" y="1398"/>
                </a:lnTo>
                <a:lnTo>
                  <a:pt x="113" y="1402"/>
                </a:lnTo>
                <a:lnTo>
                  <a:pt x="113" y="1404"/>
                </a:lnTo>
                <a:lnTo>
                  <a:pt x="118" y="1400"/>
                </a:lnTo>
                <a:lnTo>
                  <a:pt x="118" y="1398"/>
                </a:lnTo>
                <a:lnTo>
                  <a:pt x="115" y="1392"/>
                </a:lnTo>
                <a:lnTo>
                  <a:pt x="118" y="1390"/>
                </a:lnTo>
                <a:lnTo>
                  <a:pt x="119" y="1389"/>
                </a:lnTo>
                <a:lnTo>
                  <a:pt x="121" y="1388"/>
                </a:lnTo>
                <a:lnTo>
                  <a:pt x="121" y="1389"/>
                </a:lnTo>
                <a:lnTo>
                  <a:pt x="123" y="1394"/>
                </a:lnTo>
                <a:lnTo>
                  <a:pt x="125" y="1398"/>
                </a:lnTo>
                <a:lnTo>
                  <a:pt x="127" y="1396"/>
                </a:lnTo>
                <a:lnTo>
                  <a:pt x="130" y="1393"/>
                </a:lnTo>
                <a:lnTo>
                  <a:pt x="131" y="1392"/>
                </a:lnTo>
                <a:lnTo>
                  <a:pt x="132" y="1392"/>
                </a:lnTo>
                <a:lnTo>
                  <a:pt x="134" y="1390"/>
                </a:lnTo>
                <a:lnTo>
                  <a:pt x="135" y="1389"/>
                </a:lnTo>
                <a:lnTo>
                  <a:pt x="134" y="1387"/>
                </a:lnTo>
                <a:lnTo>
                  <a:pt x="132" y="1382"/>
                </a:lnTo>
                <a:lnTo>
                  <a:pt x="131" y="1381"/>
                </a:lnTo>
                <a:lnTo>
                  <a:pt x="131" y="1380"/>
                </a:lnTo>
                <a:lnTo>
                  <a:pt x="132" y="1379"/>
                </a:lnTo>
                <a:lnTo>
                  <a:pt x="133" y="1377"/>
                </a:lnTo>
                <a:lnTo>
                  <a:pt x="134" y="1376"/>
                </a:lnTo>
                <a:lnTo>
                  <a:pt x="134" y="1375"/>
                </a:lnTo>
                <a:lnTo>
                  <a:pt x="137" y="1376"/>
                </a:lnTo>
                <a:lnTo>
                  <a:pt x="140" y="1376"/>
                </a:lnTo>
                <a:lnTo>
                  <a:pt x="146" y="1376"/>
                </a:lnTo>
                <a:lnTo>
                  <a:pt x="147" y="1375"/>
                </a:lnTo>
                <a:lnTo>
                  <a:pt x="146" y="1373"/>
                </a:lnTo>
                <a:lnTo>
                  <a:pt x="143" y="1371"/>
                </a:lnTo>
                <a:lnTo>
                  <a:pt x="140" y="1367"/>
                </a:lnTo>
                <a:lnTo>
                  <a:pt x="140" y="1366"/>
                </a:lnTo>
                <a:lnTo>
                  <a:pt x="140" y="1365"/>
                </a:lnTo>
                <a:lnTo>
                  <a:pt x="141" y="1364"/>
                </a:lnTo>
                <a:lnTo>
                  <a:pt x="142" y="1363"/>
                </a:lnTo>
                <a:lnTo>
                  <a:pt x="142" y="1362"/>
                </a:lnTo>
                <a:lnTo>
                  <a:pt x="143" y="1362"/>
                </a:lnTo>
                <a:lnTo>
                  <a:pt x="144" y="1360"/>
                </a:lnTo>
                <a:lnTo>
                  <a:pt x="144" y="1359"/>
                </a:lnTo>
                <a:lnTo>
                  <a:pt x="146" y="1359"/>
                </a:lnTo>
                <a:lnTo>
                  <a:pt x="147" y="1358"/>
                </a:lnTo>
                <a:lnTo>
                  <a:pt x="148" y="1358"/>
                </a:lnTo>
                <a:lnTo>
                  <a:pt x="148" y="1357"/>
                </a:lnTo>
                <a:lnTo>
                  <a:pt x="149" y="1357"/>
                </a:lnTo>
                <a:lnTo>
                  <a:pt x="149" y="1358"/>
                </a:lnTo>
                <a:lnTo>
                  <a:pt x="150" y="1357"/>
                </a:lnTo>
                <a:lnTo>
                  <a:pt x="150" y="1362"/>
                </a:lnTo>
                <a:lnTo>
                  <a:pt x="155" y="1362"/>
                </a:lnTo>
                <a:lnTo>
                  <a:pt x="155" y="1359"/>
                </a:lnTo>
                <a:lnTo>
                  <a:pt x="154" y="1355"/>
                </a:lnTo>
                <a:lnTo>
                  <a:pt x="156" y="1353"/>
                </a:lnTo>
                <a:lnTo>
                  <a:pt x="160" y="1350"/>
                </a:lnTo>
                <a:lnTo>
                  <a:pt x="161" y="1355"/>
                </a:lnTo>
                <a:lnTo>
                  <a:pt x="160" y="1356"/>
                </a:lnTo>
                <a:lnTo>
                  <a:pt x="161" y="1365"/>
                </a:lnTo>
                <a:lnTo>
                  <a:pt x="164" y="1365"/>
                </a:lnTo>
                <a:lnTo>
                  <a:pt x="166" y="1366"/>
                </a:lnTo>
                <a:lnTo>
                  <a:pt x="167" y="1366"/>
                </a:lnTo>
                <a:lnTo>
                  <a:pt x="172" y="1366"/>
                </a:lnTo>
                <a:lnTo>
                  <a:pt x="177" y="1366"/>
                </a:lnTo>
                <a:lnTo>
                  <a:pt x="180" y="1366"/>
                </a:lnTo>
                <a:lnTo>
                  <a:pt x="182" y="1366"/>
                </a:lnTo>
                <a:lnTo>
                  <a:pt x="184" y="1366"/>
                </a:lnTo>
                <a:lnTo>
                  <a:pt x="183" y="1365"/>
                </a:lnTo>
                <a:lnTo>
                  <a:pt x="183" y="1360"/>
                </a:lnTo>
                <a:lnTo>
                  <a:pt x="183" y="1358"/>
                </a:lnTo>
                <a:lnTo>
                  <a:pt x="183" y="1357"/>
                </a:lnTo>
                <a:lnTo>
                  <a:pt x="182" y="1354"/>
                </a:lnTo>
                <a:lnTo>
                  <a:pt x="182" y="1350"/>
                </a:lnTo>
                <a:lnTo>
                  <a:pt x="181" y="1348"/>
                </a:lnTo>
                <a:lnTo>
                  <a:pt x="181" y="1346"/>
                </a:lnTo>
                <a:lnTo>
                  <a:pt x="181" y="1345"/>
                </a:lnTo>
                <a:lnTo>
                  <a:pt x="181" y="1342"/>
                </a:lnTo>
                <a:lnTo>
                  <a:pt x="181" y="1340"/>
                </a:lnTo>
                <a:lnTo>
                  <a:pt x="180" y="1337"/>
                </a:lnTo>
                <a:lnTo>
                  <a:pt x="180" y="1335"/>
                </a:lnTo>
                <a:lnTo>
                  <a:pt x="181" y="1335"/>
                </a:lnTo>
                <a:lnTo>
                  <a:pt x="182" y="1335"/>
                </a:lnTo>
                <a:lnTo>
                  <a:pt x="183" y="1334"/>
                </a:lnTo>
                <a:lnTo>
                  <a:pt x="184" y="1334"/>
                </a:lnTo>
                <a:lnTo>
                  <a:pt x="185" y="1334"/>
                </a:lnTo>
                <a:lnTo>
                  <a:pt x="185" y="1339"/>
                </a:lnTo>
                <a:lnTo>
                  <a:pt x="190" y="1339"/>
                </a:lnTo>
                <a:lnTo>
                  <a:pt x="190" y="1334"/>
                </a:lnTo>
                <a:lnTo>
                  <a:pt x="190" y="1333"/>
                </a:lnTo>
                <a:lnTo>
                  <a:pt x="192" y="1333"/>
                </a:lnTo>
                <a:lnTo>
                  <a:pt x="195" y="1333"/>
                </a:lnTo>
                <a:lnTo>
                  <a:pt x="195" y="1334"/>
                </a:lnTo>
                <a:lnTo>
                  <a:pt x="197" y="1335"/>
                </a:lnTo>
                <a:lnTo>
                  <a:pt x="198" y="1346"/>
                </a:lnTo>
                <a:lnTo>
                  <a:pt x="200" y="1346"/>
                </a:lnTo>
                <a:lnTo>
                  <a:pt x="200" y="1345"/>
                </a:lnTo>
                <a:lnTo>
                  <a:pt x="202" y="1345"/>
                </a:lnTo>
                <a:lnTo>
                  <a:pt x="205" y="1345"/>
                </a:lnTo>
                <a:lnTo>
                  <a:pt x="205" y="1353"/>
                </a:lnTo>
                <a:lnTo>
                  <a:pt x="205" y="1354"/>
                </a:lnTo>
                <a:lnTo>
                  <a:pt x="203" y="1354"/>
                </a:lnTo>
                <a:lnTo>
                  <a:pt x="210" y="1355"/>
                </a:lnTo>
                <a:lnTo>
                  <a:pt x="212" y="1355"/>
                </a:lnTo>
                <a:lnTo>
                  <a:pt x="212" y="1356"/>
                </a:lnTo>
                <a:lnTo>
                  <a:pt x="212" y="1359"/>
                </a:lnTo>
                <a:lnTo>
                  <a:pt x="212" y="1364"/>
                </a:lnTo>
                <a:lnTo>
                  <a:pt x="212" y="1366"/>
                </a:lnTo>
                <a:lnTo>
                  <a:pt x="212" y="1371"/>
                </a:lnTo>
                <a:lnTo>
                  <a:pt x="212" y="1375"/>
                </a:lnTo>
                <a:lnTo>
                  <a:pt x="212" y="1380"/>
                </a:lnTo>
                <a:lnTo>
                  <a:pt x="212" y="1381"/>
                </a:lnTo>
                <a:lnTo>
                  <a:pt x="212" y="1385"/>
                </a:lnTo>
                <a:lnTo>
                  <a:pt x="214" y="1392"/>
                </a:lnTo>
                <a:lnTo>
                  <a:pt x="214" y="1393"/>
                </a:lnTo>
                <a:lnTo>
                  <a:pt x="219" y="1393"/>
                </a:lnTo>
                <a:lnTo>
                  <a:pt x="225" y="1393"/>
                </a:lnTo>
                <a:lnTo>
                  <a:pt x="226" y="1393"/>
                </a:lnTo>
                <a:lnTo>
                  <a:pt x="226" y="1397"/>
                </a:lnTo>
                <a:lnTo>
                  <a:pt x="226" y="1400"/>
                </a:lnTo>
                <a:lnTo>
                  <a:pt x="226" y="1407"/>
                </a:lnTo>
                <a:lnTo>
                  <a:pt x="226" y="1408"/>
                </a:lnTo>
                <a:lnTo>
                  <a:pt x="227" y="1408"/>
                </a:lnTo>
                <a:lnTo>
                  <a:pt x="227" y="1407"/>
                </a:lnTo>
                <a:lnTo>
                  <a:pt x="227" y="1400"/>
                </a:lnTo>
                <a:lnTo>
                  <a:pt x="228" y="1397"/>
                </a:lnTo>
                <a:lnTo>
                  <a:pt x="228" y="1393"/>
                </a:lnTo>
                <a:lnTo>
                  <a:pt x="232" y="1393"/>
                </a:lnTo>
                <a:lnTo>
                  <a:pt x="235" y="1393"/>
                </a:lnTo>
                <a:lnTo>
                  <a:pt x="237" y="1393"/>
                </a:lnTo>
                <a:lnTo>
                  <a:pt x="250" y="1393"/>
                </a:lnTo>
                <a:lnTo>
                  <a:pt x="251" y="1393"/>
                </a:lnTo>
                <a:lnTo>
                  <a:pt x="256" y="1393"/>
                </a:lnTo>
                <a:lnTo>
                  <a:pt x="257" y="1393"/>
                </a:lnTo>
                <a:lnTo>
                  <a:pt x="260" y="1393"/>
                </a:lnTo>
                <a:lnTo>
                  <a:pt x="261" y="1393"/>
                </a:lnTo>
                <a:lnTo>
                  <a:pt x="262" y="1393"/>
                </a:lnTo>
                <a:lnTo>
                  <a:pt x="264" y="1396"/>
                </a:lnTo>
                <a:lnTo>
                  <a:pt x="265" y="1397"/>
                </a:lnTo>
                <a:lnTo>
                  <a:pt x="267" y="1399"/>
                </a:lnTo>
                <a:lnTo>
                  <a:pt x="268" y="1401"/>
                </a:lnTo>
                <a:lnTo>
                  <a:pt x="269" y="1404"/>
                </a:lnTo>
                <a:lnTo>
                  <a:pt x="271" y="1406"/>
                </a:lnTo>
                <a:lnTo>
                  <a:pt x="271" y="1407"/>
                </a:lnTo>
                <a:lnTo>
                  <a:pt x="273" y="1407"/>
                </a:lnTo>
                <a:lnTo>
                  <a:pt x="274" y="1406"/>
                </a:lnTo>
                <a:lnTo>
                  <a:pt x="276" y="1405"/>
                </a:lnTo>
                <a:lnTo>
                  <a:pt x="277" y="1404"/>
                </a:lnTo>
                <a:lnTo>
                  <a:pt x="278" y="1404"/>
                </a:lnTo>
                <a:lnTo>
                  <a:pt x="278" y="1402"/>
                </a:lnTo>
                <a:lnTo>
                  <a:pt x="279" y="1401"/>
                </a:lnTo>
                <a:lnTo>
                  <a:pt x="279" y="1400"/>
                </a:lnTo>
                <a:lnTo>
                  <a:pt x="281" y="1399"/>
                </a:lnTo>
                <a:lnTo>
                  <a:pt x="281" y="1398"/>
                </a:lnTo>
                <a:lnTo>
                  <a:pt x="281" y="1397"/>
                </a:lnTo>
                <a:lnTo>
                  <a:pt x="281" y="1394"/>
                </a:lnTo>
                <a:lnTo>
                  <a:pt x="281" y="1392"/>
                </a:lnTo>
                <a:lnTo>
                  <a:pt x="282" y="1392"/>
                </a:lnTo>
                <a:lnTo>
                  <a:pt x="282" y="1391"/>
                </a:lnTo>
                <a:lnTo>
                  <a:pt x="283" y="1389"/>
                </a:lnTo>
                <a:lnTo>
                  <a:pt x="283" y="1388"/>
                </a:lnTo>
                <a:lnTo>
                  <a:pt x="284" y="1385"/>
                </a:lnTo>
                <a:lnTo>
                  <a:pt x="285" y="1384"/>
                </a:lnTo>
                <a:lnTo>
                  <a:pt x="285" y="1383"/>
                </a:lnTo>
                <a:lnTo>
                  <a:pt x="288" y="1381"/>
                </a:lnTo>
                <a:lnTo>
                  <a:pt x="288" y="1380"/>
                </a:lnTo>
                <a:lnTo>
                  <a:pt x="290" y="1379"/>
                </a:lnTo>
                <a:lnTo>
                  <a:pt x="290" y="1377"/>
                </a:lnTo>
                <a:lnTo>
                  <a:pt x="288" y="1375"/>
                </a:lnTo>
                <a:lnTo>
                  <a:pt x="288" y="1371"/>
                </a:lnTo>
                <a:lnTo>
                  <a:pt x="287" y="1367"/>
                </a:lnTo>
                <a:lnTo>
                  <a:pt x="285" y="1355"/>
                </a:lnTo>
                <a:lnTo>
                  <a:pt x="284" y="1354"/>
                </a:lnTo>
                <a:lnTo>
                  <a:pt x="278" y="1349"/>
                </a:lnTo>
                <a:lnTo>
                  <a:pt x="277" y="1349"/>
                </a:lnTo>
                <a:lnTo>
                  <a:pt x="277" y="1348"/>
                </a:lnTo>
                <a:lnTo>
                  <a:pt x="276" y="1348"/>
                </a:lnTo>
                <a:lnTo>
                  <a:pt x="276" y="1347"/>
                </a:lnTo>
                <a:lnTo>
                  <a:pt x="275" y="1347"/>
                </a:lnTo>
                <a:lnTo>
                  <a:pt x="275" y="1346"/>
                </a:lnTo>
                <a:lnTo>
                  <a:pt x="274" y="1346"/>
                </a:lnTo>
                <a:lnTo>
                  <a:pt x="274" y="1345"/>
                </a:lnTo>
                <a:lnTo>
                  <a:pt x="273" y="1345"/>
                </a:lnTo>
                <a:lnTo>
                  <a:pt x="273" y="1343"/>
                </a:lnTo>
                <a:lnTo>
                  <a:pt x="271" y="1343"/>
                </a:lnTo>
                <a:lnTo>
                  <a:pt x="271" y="1342"/>
                </a:lnTo>
                <a:lnTo>
                  <a:pt x="270" y="1342"/>
                </a:lnTo>
                <a:lnTo>
                  <a:pt x="270" y="1341"/>
                </a:lnTo>
                <a:lnTo>
                  <a:pt x="269" y="1341"/>
                </a:lnTo>
                <a:lnTo>
                  <a:pt x="269" y="1340"/>
                </a:lnTo>
                <a:lnTo>
                  <a:pt x="268" y="1340"/>
                </a:lnTo>
                <a:lnTo>
                  <a:pt x="268" y="1339"/>
                </a:lnTo>
                <a:lnTo>
                  <a:pt x="267" y="1339"/>
                </a:lnTo>
                <a:lnTo>
                  <a:pt x="267" y="1338"/>
                </a:lnTo>
                <a:lnTo>
                  <a:pt x="264" y="1334"/>
                </a:lnTo>
                <a:lnTo>
                  <a:pt x="261" y="1332"/>
                </a:lnTo>
                <a:lnTo>
                  <a:pt x="260" y="1330"/>
                </a:lnTo>
                <a:lnTo>
                  <a:pt x="253" y="1318"/>
                </a:lnTo>
                <a:lnTo>
                  <a:pt x="249" y="1314"/>
                </a:lnTo>
                <a:lnTo>
                  <a:pt x="248" y="1313"/>
                </a:lnTo>
                <a:lnTo>
                  <a:pt x="250" y="1312"/>
                </a:lnTo>
                <a:lnTo>
                  <a:pt x="265" y="1301"/>
                </a:lnTo>
                <a:lnTo>
                  <a:pt x="277" y="1291"/>
                </a:lnTo>
                <a:lnTo>
                  <a:pt x="278" y="1291"/>
                </a:lnTo>
                <a:lnTo>
                  <a:pt x="284" y="1287"/>
                </a:lnTo>
                <a:lnTo>
                  <a:pt x="298" y="1278"/>
                </a:lnTo>
                <a:lnTo>
                  <a:pt x="299" y="1278"/>
                </a:lnTo>
                <a:lnTo>
                  <a:pt x="299" y="1276"/>
                </a:lnTo>
                <a:lnTo>
                  <a:pt x="300" y="1276"/>
                </a:lnTo>
                <a:lnTo>
                  <a:pt x="301" y="1276"/>
                </a:lnTo>
                <a:lnTo>
                  <a:pt x="301" y="1275"/>
                </a:lnTo>
                <a:lnTo>
                  <a:pt x="302" y="1275"/>
                </a:lnTo>
                <a:lnTo>
                  <a:pt x="301" y="1275"/>
                </a:lnTo>
                <a:lnTo>
                  <a:pt x="298" y="1275"/>
                </a:lnTo>
                <a:lnTo>
                  <a:pt x="276" y="1275"/>
                </a:lnTo>
                <a:lnTo>
                  <a:pt x="276" y="1274"/>
                </a:lnTo>
                <a:lnTo>
                  <a:pt x="276" y="1273"/>
                </a:lnTo>
                <a:lnTo>
                  <a:pt x="276" y="1271"/>
                </a:lnTo>
                <a:lnTo>
                  <a:pt x="278" y="1267"/>
                </a:lnTo>
                <a:lnTo>
                  <a:pt x="278" y="1261"/>
                </a:lnTo>
                <a:lnTo>
                  <a:pt x="282" y="1259"/>
                </a:lnTo>
                <a:lnTo>
                  <a:pt x="282" y="1256"/>
                </a:lnTo>
                <a:lnTo>
                  <a:pt x="282" y="1253"/>
                </a:lnTo>
                <a:lnTo>
                  <a:pt x="285" y="1250"/>
                </a:lnTo>
                <a:lnTo>
                  <a:pt x="286" y="1248"/>
                </a:lnTo>
                <a:lnTo>
                  <a:pt x="286" y="1247"/>
                </a:lnTo>
                <a:lnTo>
                  <a:pt x="285" y="1245"/>
                </a:lnTo>
                <a:lnTo>
                  <a:pt x="287" y="1244"/>
                </a:lnTo>
                <a:lnTo>
                  <a:pt x="288" y="1244"/>
                </a:lnTo>
                <a:lnTo>
                  <a:pt x="290" y="1242"/>
                </a:lnTo>
                <a:lnTo>
                  <a:pt x="294" y="1242"/>
                </a:lnTo>
                <a:lnTo>
                  <a:pt x="309" y="1242"/>
                </a:lnTo>
                <a:lnTo>
                  <a:pt x="316" y="1242"/>
                </a:lnTo>
                <a:lnTo>
                  <a:pt x="315" y="1256"/>
                </a:lnTo>
                <a:lnTo>
                  <a:pt x="315" y="1272"/>
                </a:lnTo>
                <a:lnTo>
                  <a:pt x="316" y="1272"/>
                </a:lnTo>
                <a:lnTo>
                  <a:pt x="319" y="1271"/>
                </a:lnTo>
                <a:lnTo>
                  <a:pt x="323" y="1270"/>
                </a:lnTo>
                <a:lnTo>
                  <a:pt x="324" y="1270"/>
                </a:lnTo>
                <a:lnTo>
                  <a:pt x="324" y="1269"/>
                </a:lnTo>
                <a:lnTo>
                  <a:pt x="325" y="1269"/>
                </a:lnTo>
                <a:lnTo>
                  <a:pt x="326" y="1269"/>
                </a:lnTo>
                <a:lnTo>
                  <a:pt x="328" y="1266"/>
                </a:lnTo>
                <a:lnTo>
                  <a:pt x="330" y="1264"/>
                </a:lnTo>
                <a:lnTo>
                  <a:pt x="333" y="1262"/>
                </a:lnTo>
                <a:lnTo>
                  <a:pt x="336" y="1259"/>
                </a:lnTo>
                <a:lnTo>
                  <a:pt x="338" y="1257"/>
                </a:lnTo>
                <a:lnTo>
                  <a:pt x="341" y="1256"/>
                </a:lnTo>
                <a:lnTo>
                  <a:pt x="346" y="1262"/>
                </a:lnTo>
                <a:lnTo>
                  <a:pt x="350" y="1266"/>
                </a:lnTo>
                <a:lnTo>
                  <a:pt x="351" y="1267"/>
                </a:lnTo>
                <a:lnTo>
                  <a:pt x="352" y="1267"/>
                </a:lnTo>
                <a:lnTo>
                  <a:pt x="352" y="1269"/>
                </a:lnTo>
                <a:lnTo>
                  <a:pt x="353" y="1269"/>
                </a:lnTo>
                <a:lnTo>
                  <a:pt x="353" y="1270"/>
                </a:lnTo>
                <a:lnTo>
                  <a:pt x="354" y="1270"/>
                </a:lnTo>
                <a:lnTo>
                  <a:pt x="354" y="1271"/>
                </a:lnTo>
                <a:lnTo>
                  <a:pt x="355" y="1271"/>
                </a:lnTo>
                <a:lnTo>
                  <a:pt x="357" y="1271"/>
                </a:lnTo>
                <a:lnTo>
                  <a:pt x="357" y="1272"/>
                </a:lnTo>
                <a:lnTo>
                  <a:pt x="358" y="1272"/>
                </a:lnTo>
                <a:lnTo>
                  <a:pt x="359" y="1272"/>
                </a:lnTo>
                <a:lnTo>
                  <a:pt x="359" y="1273"/>
                </a:lnTo>
                <a:lnTo>
                  <a:pt x="360" y="1273"/>
                </a:lnTo>
                <a:lnTo>
                  <a:pt x="362" y="1273"/>
                </a:lnTo>
                <a:lnTo>
                  <a:pt x="364" y="1265"/>
                </a:lnTo>
                <a:lnTo>
                  <a:pt x="364" y="1259"/>
                </a:lnTo>
                <a:lnTo>
                  <a:pt x="364" y="1252"/>
                </a:lnTo>
                <a:lnTo>
                  <a:pt x="364" y="1248"/>
                </a:lnTo>
                <a:lnTo>
                  <a:pt x="364" y="1244"/>
                </a:lnTo>
                <a:lnTo>
                  <a:pt x="364" y="1240"/>
                </a:lnTo>
                <a:lnTo>
                  <a:pt x="364" y="1237"/>
                </a:lnTo>
                <a:lnTo>
                  <a:pt x="364" y="1231"/>
                </a:lnTo>
                <a:lnTo>
                  <a:pt x="366" y="1223"/>
                </a:lnTo>
                <a:lnTo>
                  <a:pt x="368" y="1211"/>
                </a:lnTo>
                <a:lnTo>
                  <a:pt x="371" y="1200"/>
                </a:lnTo>
                <a:lnTo>
                  <a:pt x="377" y="1185"/>
                </a:lnTo>
                <a:lnTo>
                  <a:pt x="377" y="1182"/>
                </a:lnTo>
                <a:lnTo>
                  <a:pt x="378" y="1180"/>
                </a:lnTo>
                <a:lnTo>
                  <a:pt x="379" y="1178"/>
                </a:lnTo>
                <a:lnTo>
                  <a:pt x="379" y="1173"/>
                </a:lnTo>
                <a:lnTo>
                  <a:pt x="380" y="1173"/>
                </a:lnTo>
                <a:lnTo>
                  <a:pt x="380" y="1172"/>
                </a:lnTo>
                <a:lnTo>
                  <a:pt x="380" y="1171"/>
                </a:lnTo>
                <a:lnTo>
                  <a:pt x="380" y="1170"/>
                </a:lnTo>
                <a:lnTo>
                  <a:pt x="380" y="1169"/>
                </a:lnTo>
                <a:lnTo>
                  <a:pt x="379" y="1166"/>
                </a:lnTo>
                <a:lnTo>
                  <a:pt x="378" y="1165"/>
                </a:lnTo>
                <a:lnTo>
                  <a:pt x="376" y="1163"/>
                </a:lnTo>
                <a:lnTo>
                  <a:pt x="376" y="1162"/>
                </a:lnTo>
                <a:lnTo>
                  <a:pt x="371" y="1157"/>
                </a:lnTo>
                <a:lnTo>
                  <a:pt x="362" y="1145"/>
                </a:lnTo>
                <a:lnTo>
                  <a:pt x="359" y="1141"/>
                </a:lnTo>
                <a:lnTo>
                  <a:pt x="354" y="1139"/>
                </a:lnTo>
                <a:lnTo>
                  <a:pt x="353" y="1139"/>
                </a:lnTo>
                <a:lnTo>
                  <a:pt x="349" y="1138"/>
                </a:lnTo>
                <a:lnTo>
                  <a:pt x="343" y="1136"/>
                </a:lnTo>
                <a:lnTo>
                  <a:pt x="342" y="1136"/>
                </a:lnTo>
                <a:lnTo>
                  <a:pt x="338" y="1135"/>
                </a:lnTo>
                <a:lnTo>
                  <a:pt x="335" y="1134"/>
                </a:lnTo>
                <a:lnTo>
                  <a:pt x="333" y="1132"/>
                </a:lnTo>
                <a:lnTo>
                  <a:pt x="327" y="1131"/>
                </a:lnTo>
                <a:lnTo>
                  <a:pt x="326" y="1135"/>
                </a:lnTo>
                <a:lnTo>
                  <a:pt x="324" y="1139"/>
                </a:lnTo>
                <a:lnTo>
                  <a:pt x="323" y="1141"/>
                </a:lnTo>
                <a:lnTo>
                  <a:pt x="309" y="1170"/>
                </a:lnTo>
                <a:lnTo>
                  <a:pt x="308" y="1171"/>
                </a:lnTo>
                <a:lnTo>
                  <a:pt x="307" y="1170"/>
                </a:lnTo>
                <a:lnTo>
                  <a:pt x="295" y="1170"/>
                </a:lnTo>
                <a:lnTo>
                  <a:pt x="294" y="1149"/>
                </a:lnTo>
                <a:lnTo>
                  <a:pt x="294" y="1144"/>
                </a:lnTo>
                <a:lnTo>
                  <a:pt x="292" y="1138"/>
                </a:lnTo>
                <a:lnTo>
                  <a:pt x="292" y="1135"/>
                </a:lnTo>
                <a:lnTo>
                  <a:pt x="283" y="1124"/>
                </a:lnTo>
                <a:lnTo>
                  <a:pt x="282" y="1123"/>
                </a:lnTo>
                <a:lnTo>
                  <a:pt x="282" y="1122"/>
                </a:lnTo>
                <a:lnTo>
                  <a:pt x="279" y="1122"/>
                </a:lnTo>
                <a:lnTo>
                  <a:pt x="266" y="1121"/>
                </a:lnTo>
                <a:lnTo>
                  <a:pt x="265" y="1121"/>
                </a:lnTo>
                <a:lnTo>
                  <a:pt x="257" y="1121"/>
                </a:lnTo>
                <a:lnTo>
                  <a:pt x="253" y="1121"/>
                </a:lnTo>
                <a:lnTo>
                  <a:pt x="252" y="1121"/>
                </a:lnTo>
                <a:lnTo>
                  <a:pt x="251" y="1121"/>
                </a:lnTo>
                <a:lnTo>
                  <a:pt x="245" y="1120"/>
                </a:lnTo>
                <a:lnTo>
                  <a:pt x="243" y="1120"/>
                </a:lnTo>
                <a:lnTo>
                  <a:pt x="242" y="1120"/>
                </a:lnTo>
                <a:lnTo>
                  <a:pt x="243" y="1117"/>
                </a:lnTo>
                <a:lnTo>
                  <a:pt x="243" y="1113"/>
                </a:lnTo>
                <a:lnTo>
                  <a:pt x="243" y="1111"/>
                </a:lnTo>
                <a:lnTo>
                  <a:pt x="243" y="1107"/>
                </a:lnTo>
                <a:lnTo>
                  <a:pt x="243" y="1105"/>
                </a:lnTo>
                <a:lnTo>
                  <a:pt x="243" y="1102"/>
                </a:lnTo>
                <a:lnTo>
                  <a:pt x="243" y="1100"/>
                </a:lnTo>
                <a:lnTo>
                  <a:pt x="243" y="1097"/>
                </a:lnTo>
                <a:lnTo>
                  <a:pt x="243" y="1094"/>
                </a:lnTo>
                <a:lnTo>
                  <a:pt x="243" y="1092"/>
                </a:lnTo>
                <a:lnTo>
                  <a:pt x="243" y="1089"/>
                </a:lnTo>
                <a:lnTo>
                  <a:pt x="244" y="1086"/>
                </a:lnTo>
                <a:lnTo>
                  <a:pt x="244" y="1084"/>
                </a:lnTo>
                <a:lnTo>
                  <a:pt x="244" y="1080"/>
                </a:lnTo>
                <a:lnTo>
                  <a:pt x="244" y="1077"/>
                </a:lnTo>
                <a:lnTo>
                  <a:pt x="244" y="1075"/>
                </a:lnTo>
                <a:lnTo>
                  <a:pt x="244" y="1072"/>
                </a:lnTo>
                <a:lnTo>
                  <a:pt x="244" y="1070"/>
                </a:lnTo>
                <a:lnTo>
                  <a:pt x="244" y="1068"/>
                </a:lnTo>
                <a:lnTo>
                  <a:pt x="239" y="1068"/>
                </a:lnTo>
                <a:lnTo>
                  <a:pt x="239" y="1063"/>
                </a:lnTo>
                <a:lnTo>
                  <a:pt x="239" y="1062"/>
                </a:lnTo>
                <a:lnTo>
                  <a:pt x="240" y="1059"/>
                </a:lnTo>
                <a:lnTo>
                  <a:pt x="240" y="1056"/>
                </a:lnTo>
                <a:lnTo>
                  <a:pt x="240" y="1055"/>
                </a:lnTo>
                <a:lnTo>
                  <a:pt x="240" y="1053"/>
                </a:lnTo>
                <a:lnTo>
                  <a:pt x="240" y="1051"/>
                </a:lnTo>
                <a:lnTo>
                  <a:pt x="237" y="1051"/>
                </a:lnTo>
                <a:lnTo>
                  <a:pt x="235" y="1051"/>
                </a:lnTo>
                <a:lnTo>
                  <a:pt x="233" y="1051"/>
                </a:lnTo>
                <a:lnTo>
                  <a:pt x="230" y="1051"/>
                </a:lnTo>
                <a:lnTo>
                  <a:pt x="227" y="1051"/>
                </a:lnTo>
                <a:lnTo>
                  <a:pt x="225" y="1051"/>
                </a:lnTo>
                <a:lnTo>
                  <a:pt x="223" y="1051"/>
                </a:lnTo>
                <a:lnTo>
                  <a:pt x="222" y="1051"/>
                </a:lnTo>
                <a:lnTo>
                  <a:pt x="217" y="1050"/>
                </a:lnTo>
                <a:lnTo>
                  <a:pt x="217" y="1047"/>
                </a:lnTo>
                <a:lnTo>
                  <a:pt x="217" y="1045"/>
                </a:lnTo>
                <a:lnTo>
                  <a:pt x="217" y="1043"/>
                </a:lnTo>
                <a:lnTo>
                  <a:pt x="217" y="1039"/>
                </a:lnTo>
                <a:lnTo>
                  <a:pt x="217" y="1037"/>
                </a:lnTo>
                <a:lnTo>
                  <a:pt x="217" y="1035"/>
                </a:lnTo>
                <a:lnTo>
                  <a:pt x="217" y="1033"/>
                </a:lnTo>
                <a:lnTo>
                  <a:pt x="217" y="1029"/>
                </a:lnTo>
                <a:lnTo>
                  <a:pt x="217" y="1027"/>
                </a:lnTo>
                <a:lnTo>
                  <a:pt x="217" y="1022"/>
                </a:lnTo>
                <a:lnTo>
                  <a:pt x="217" y="1021"/>
                </a:lnTo>
                <a:lnTo>
                  <a:pt x="218" y="1012"/>
                </a:lnTo>
                <a:lnTo>
                  <a:pt x="218" y="1008"/>
                </a:lnTo>
                <a:lnTo>
                  <a:pt x="217" y="1008"/>
                </a:lnTo>
                <a:lnTo>
                  <a:pt x="209" y="1005"/>
                </a:lnTo>
                <a:lnTo>
                  <a:pt x="207" y="1005"/>
                </a:lnTo>
                <a:lnTo>
                  <a:pt x="205" y="1004"/>
                </a:lnTo>
                <a:lnTo>
                  <a:pt x="202" y="1003"/>
                </a:lnTo>
                <a:lnTo>
                  <a:pt x="200" y="1003"/>
                </a:lnTo>
                <a:lnTo>
                  <a:pt x="197" y="1002"/>
                </a:lnTo>
                <a:lnTo>
                  <a:pt x="194" y="1002"/>
                </a:lnTo>
                <a:lnTo>
                  <a:pt x="192" y="1001"/>
                </a:lnTo>
                <a:lnTo>
                  <a:pt x="189" y="1001"/>
                </a:lnTo>
                <a:lnTo>
                  <a:pt x="186" y="1000"/>
                </a:lnTo>
                <a:lnTo>
                  <a:pt x="184" y="1000"/>
                </a:lnTo>
                <a:lnTo>
                  <a:pt x="182" y="999"/>
                </a:lnTo>
                <a:lnTo>
                  <a:pt x="180" y="997"/>
                </a:lnTo>
                <a:lnTo>
                  <a:pt x="178" y="997"/>
                </a:lnTo>
                <a:lnTo>
                  <a:pt x="177" y="997"/>
                </a:lnTo>
                <a:lnTo>
                  <a:pt x="174" y="996"/>
                </a:lnTo>
                <a:lnTo>
                  <a:pt x="172" y="996"/>
                </a:lnTo>
                <a:lnTo>
                  <a:pt x="165" y="994"/>
                </a:lnTo>
                <a:lnTo>
                  <a:pt x="163" y="994"/>
                </a:lnTo>
                <a:lnTo>
                  <a:pt x="157" y="992"/>
                </a:lnTo>
                <a:lnTo>
                  <a:pt x="154" y="992"/>
                </a:lnTo>
                <a:lnTo>
                  <a:pt x="151" y="991"/>
                </a:lnTo>
                <a:lnTo>
                  <a:pt x="140" y="988"/>
                </a:lnTo>
                <a:lnTo>
                  <a:pt x="141" y="972"/>
                </a:lnTo>
                <a:lnTo>
                  <a:pt x="143" y="970"/>
                </a:lnTo>
                <a:lnTo>
                  <a:pt x="144" y="969"/>
                </a:lnTo>
                <a:lnTo>
                  <a:pt x="147" y="969"/>
                </a:lnTo>
                <a:lnTo>
                  <a:pt x="154" y="969"/>
                </a:lnTo>
                <a:lnTo>
                  <a:pt x="154" y="968"/>
                </a:lnTo>
                <a:lnTo>
                  <a:pt x="154" y="967"/>
                </a:lnTo>
                <a:lnTo>
                  <a:pt x="154" y="966"/>
                </a:lnTo>
                <a:lnTo>
                  <a:pt x="154" y="959"/>
                </a:lnTo>
                <a:lnTo>
                  <a:pt x="154" y="954"/>
                </a:lnTo>
                <a:lnTo>
                  <a:pt x="154" y="951"/>
                </a:lnTo>
                <a:lnTo>
                  <a:pt x="154" y="949"/>
                </a:lnTo>
                <a:lnTo>
                  <a:pt x="154" y="945"/>
                </a:lnTo>
                <a:lnTo>
                  <a:pt x="154" y="943"/>
                </a:lnTo>
                <a:lnTo>
                  <a:pt x="154" y="941"/>
                </a:lnTo>
                <a:lnTo>
                  <a:pt x="154" y="937"/>
                </a:lnTo>
                <a:lnTo>
                  <a:pt x="154" y="934"/>
                </a:lnTo>
                <a:lnTo>
                  <a:pt x="146" y="934"/>
                </a:lnTo>
                <a:lnTo>
                  <a:pt x="135" y="935"/>
                </a:lnTo>
                <a:lnTo>
                  <a:pt x="133" y="927"/>
                </a:lnTo>
                <a:lnTo>
                  <a:pt x="132" y="920"/>
                </a:lnTo>
                <a:lnTo>
                  <a:pt x="131" y="917"/>
                </a:lnTo>
                <a:lnTo>
                  <a:pt x="158" y="916"/>
                </a:lnTo>
                <a:lnTo>
                  <a:pt x="161" y="916"/>
                </a:lnTo>
                <a:lnTo>
                  <a:pt x="161" y="915"/>
                </a:lnTo>
                <a:lnTo>
                  <a:pt x="163" y="913"/>
                </a:lnTo>
                <a:lnTo>
                  <a:pt x="163" y="912"/>
                </a:lnTo>
                <a:lnTo>
                  <a:pt x="163" y="910"/>
                </a:lnTo>
                <a:lnTo>
                  <a:pt x="164" y="903"/>
                </a:lnTo>
                <a:lnTo>
                  <a:pt x="163" y="903"/>
                </a:lnTo>
                <a:lnTo>
                  <a:pt x="161" y="903"/>
                </a:lnTo>
                <a:lnTo>
                  <a:pt x="161" y="901"/>
                </a:lnTo>
                <a:lnTo>
                  <a:pt x="161" y="898"/>
                </a:lnTo>
                <a:lnTo>
                  <a:pt x="161" y="894"/>
                </a:lnTo>
                <a:lnTo>
                  <a:pt x="161" y="891"/>
                </a:lnTo>
                <a:lnTo>
                  <a:pt x="161" y="887"/>
                </a:lnTo>
                <a:lnTo>
                  <a:pt x="161" y="884"/>
                </a:lnTo>
                <a:lnTo>
                  <a:pt x="161" y="882"/>
                </a:lnTo>
                <a:lnTo>
                  <a:pt x="161" y="878"/>
                </a:lnTo>
                <a:lnTo>
                  <a:pt x="161" y="875"/>
                </a:lnTo>
                <a:lnTo>
                  <a:pt x="161" y="871"/>
                </a:lnTo>
                <a:lnTo>
                  <a:pt x="160" y="869"/>
                </a:lnTo>
                <a:lnTo>
                  <a:pt x="160" y="866"/>
                </a:lnTo>
                <a:lnTo>
                  <a:pt x="166" y="866"/>
                </a:lnTo>
                <a:lnTo>
                  <a:pt x="169" y="866"/>
                </a:lnTo>
                <a:lnTo>
                  <a:pt x="171" y="856"/>
                </a:lnTo>
                <a:lnTo>
                  <a:pt x="173" y="839"/>
                </a:lnTo>
                <a:lnTo>
                  <a:pt x="174" y="829"/>
                </a:lnTo>
                <a:lnTo>
                  <a:pt x="175" y="826"/>
                </a:lnTo>
                <a:lnTo>
                  <a:pt x="175" y="825"/>
                </a:lnTo>
                <a:lnTo>
                  <a:pt x="176" y="816"/>
                </a:lnTo>
                <a:lnTo>
                  <a:pt x="176" y="814"/>
                </a:lnTo>
                <a:lnTo>
                  <a:pt x="180" y="814"/>
                </a:lnTo>
                <a:lnTo>
                  <a:pt x="181" y="814"/>
                </a:lnTo>
                <a:lnTo>
                  <a:pt x="185" y="812"/>
                </a:lnTo>
                <a:lnTo>
                  <a:pt x="186" y="808"/>
                </a:lnTo>
                <a:lnTo>
                  <a:pt x="186" y="807"/>
                </a:lnTo>
                <a:lnTo>
                  <a:pt x="186" y="806"/>
                </a:lnTo>
                <a:lnTo>
                  <a:pt x="188" y="805"/>
                </a:lnTo>
                <a:lnTo>
                  <a:pt x="188" y="803"/>
                </a:lnTo>
                <a:lnTo>
                  <a:pt x="189" y="802"/>
                </a:lnTo>
                <a:lnTo>
                  <a:pt x="190" y="801"/>
                </a:lnTo>
                <a:lnTo>
                  <a:pt x="190" y="800"/>
                </a:lnTo>
                <a:lnTo>
                  <a:pt x="191" y="799"/>
                </a:lnTo>
                <a:lnTo>
                  <a:pt x="192" y="798"/>
                </a:lnTo>
                <a:lnTo>
                  <a:pt x="193" y="797"/>
                </a:lnTo>
                <a:lnTo>
                  <a:pt x="194" y="795"/>
                </a:lnTo>
                <a:lnTo>
                  <a:pt x="195" y="795"/>
                </a:lnTo>
                <a:lnTo>
                  <a:pt x="197" y="794"/>
                </a:lnTo>
                <a:lnTo>
                  <a:pt x="197" y="793"/>
                </a:lnTo>
                <a:lnTo>
                  <a:pt x="198" y="793"/>
                </a:lnTo>
                <a:lnTo>
                  <a:pt x="205" y="790"/>
                </a:lnTo>
                <a:lnTo>
                  <a:pt x="211" y="786"/>
                </a:lnTo>
                <a:lnTo>
                  <a:pt x="216" y="784"/>
                </a:lnTo>
                <a:lnTo>
                  <a:pt x="218" y="783"/>
                </a:lnTo>
                <a:lnTo>
                  <a:pt x="219" y="783"/>
                </a:lnTo>
                <a:lnTo>
                  <a:pt x="227" y="778"/>
                </a:lnTo>
                <a:lnTo>
                  <a:pt x="230" y="777"/>
                </a:lnTo>
                <a:lnTo>
                  <a:pt x="233" y="776"/>
                </a:lnTo>
                <a:lnTo>
                  <a:pt x="235" y="775"/>
                </a:lnTo>
                <a:lnTo>
                  <a:pt x="237" y="774"/>
                </a:lnTo>
                <a:lnTo>
                  <a:pt x="240" y="773"/>
                </a:lnTo>
                <a:lnTo>
                  <a:pt x="242" y="772"/>
                </a:lnTo>
                <a:lnTo>
                  <a:pt x="245" y="769"/>
                </a:lnTo>
                <a:lnTo>
                  <a:pt x="250" y="766"/>
                </a:lnTo>
                <a:lnTo>
                  <a:pt x="253" y="769"/>
                </a:lnTo>
                <a:lnTo>
                  <a:pt x="253" y="768"/>
                </a:lnTo>
                <a:lnTo>
                  <a:pt x="257" y="765"/>
                </a:lnTo>
                <a:lnTo>
                  <a:pt x="259" y="763"/>
                </a:lnTo>
                <a:lnTo>
                  <a:pt x="259" y="761"/>
                </a:lnTo>
                <a:lnTo>
                  <a:pt x="261" y="760"/>
                </a:lnTo>
                <a:lnTo>
                  <a:pt x="261" y="759"/>
                </a:lnTo>
                <a:lnTo>
                  <a:pt x="262" y="759"/>
                </a:lnTo>
                <a:lnTo>
                  <a:pt x="264" y="757"/>
                </a:lnTo>
                <a:lnTo>
                  <a:pt x="266" y="755"/>
                </a:lnTo>
                <a:lnTo>
                  <a:pt x="267" y="753"/>
                </a:lnTo>
                <a:lnTo>
                  <a:pt x="267" y="752"/>
                </a:lnTo>
                <a:lnTo>
                  <a:pt x="269" y="751"/>
                </a:lnTo>
                <a:lnTo>
                  <a:pt x="270" y="749"/>
                </a:lnTo>
                <a:lnTo>
                  <a:pt x="271" y="748"/>
                </a:lnTo>
                <a:lnTo>
                  <a:pt x="273" y="747"/>
                </a:lnTo>
                <a:lnTo>
                  <a:pt x="275" y="743"/>
                </a:lnTo>
                <a:lnTo>
                  <a:pt x="276" y="743"/>
                </a:lnTo>
                <a:lnTo>
                  <a:pt x="276" y="742"/>
                </a:lnTo>
                <a:lnTo>
                  <a:pt x="277" y="741"/>
                </a:lnTo>
                <a:lnTo>
                  <a:pt x="277" y="739"/>
                </a:lnTo>
                <a:lnTo>
                  <a:pt x="283" y="739"/>
                </a:lnTo>
                <a:lnTo>
                  <a:pt x="283" y="738"/>
                </a:lnTo>
                <a:lnTo>
                  <a:pt x="284" y="738"/>
                </a:lnTo>
                <a:lnTo>
                  <a:pt x="284" y="736"/>
                </a:lnTo>
                <a:lnTo>
                  <a:pt x="284" y="735"/>
                </a:lnTo>
                <a:lnTo>
                  <a:pt x="284" y="734"/>
                </a:lnTo>
                <a:lnTo>
                  <a:pt x="284" y="733"/>
                </a:lnTo>
                <a:lnTo>
                  <a:pt x="284" y="730"/>
                </a:lnTo>
                <a:lnTo>
                  <a:pt x="284" y="729"/>
                </a:lnTo>
                <a:lnTo>
                  <a:pt x="284" y="727"/>
                </a:lnTo>
                <a:lnTo>
                  <a:pt x="285" y="727"/>
                </a:lnTo>
                <a:lnTo>
                  <a:pt x="285" y="726"/>
                </a:lnTo>
                <a:lnTo>
                  <a:pt x="285" y="725"/>
                </a:lnTo>
                <a:lnTo>
                  <a:pt x="285" y="724"/>
                </a:lnTo>
                <a:lnTo>
                  <a:pt x="285" y="723"/>
                </a:lnTo>
                <a:lnTo>
                  <a:pt x="286" y="723"/>
                </a:lnTo>
                <a:lnTo>
                  <a:pt x="286" y="722"/>
                </a:lnTo>
                <a:lnTo>
                  <a:pt x="287" y="722"/>
                </a:lnTo>
                <a:lnTo>
                  <a:pt x="287" y="721"/>
                </a:lnTo>
                <a:lnTo>
                  <a:pt x="287" y="719"/>
                </a:lnTo>
                <a:lnTo>
                  <a:pt x="288" y="719"/>
                </a:lnTo>
                <a:lnTo>
                  <a:pt x="290" y="719"/>
                </a:lnTo>
                <a:lnTo>
                  <a:pt x="290" y="718"/>
                </a:lnTo>
                <a:lnTo>
                  <a:pt x="291" y="718"/>
                </a:lnTo>
                <a:lnTo>
                  <a:pt x="291" y="717"/>
                </a:lnTo>
                <a:lnTo>
                  <a:pt x="292" y="717"/>
                </a:lnTo>
                <a:lnTo>
                  <a:pt x="293" y="717"/>
                </a:lnTo>
                <a:lnTo>
                  <a:pt x="294" y="717"/>
                </a:lnTo>
                <a:lnTo>
                  <a:pt x="295" y="717"/>
                </a:lnTo>
                <a:lnTo>
                  <a:pt x="296" y="717"/>
                </a:lnTo>
                <a:lnTo>
                  <a:pt x="298" y="717"/>
                </a:lnTo>
                <a:lnTo>
                  <a:pt x="298" y="718"/>
                </a:lnTo>
                <a:lnTo>
                  <a:pt x="299" y="718"/>
                </a:lnTo>
                <a:lnTo>
                  <a:pt x="300" y="718"/>
                </a:lnTo>
                <a:lnTo>
                  <a:pt x="300" y="719"/>
                </a:lnTo>
                <a:lnTo>
                  <a:pt x="301" y="719"/>
                </a:lnTo>
                <a:lnTo>
                  <a:pt x="302" y="719"/>
                </a:lnTo>
                <a:lnTo>
                  <a:pt x="302" y="721"/>
                </a:lnTo>
                <a:lnTo>
                  <a:pt x="303" y="721"/>
                </a:lnTo>
                <a:lnTo>
                  <a:pt x="304" y="721"/>
                </a:lnTo>
                <a:lnTo>
                  <a:pt x="305" y="721"/>
                </a:lnTo>
                <a:lnTo>
                  <a:pt x="305" y="722"/>
                </a:lnTo>
                <a:lnTo>
                  <a:pt x="307" y="722"/>
                </a:lnTo>
                <a:lnTo>
                  <a:pt x="309" y="723"/>
                </a:lnTo>
                <a:lnTo>
                  <a:pt x="308" y="724"/>
                </a:lnTo>
                <a:lnTo>
                  <a:pt x="308" y="725"/>
                </a:lnTo>
                <a:lnTo>
                  <a:pt x="308" y="730"/>
                </a:lnTo>
                <a:lnTo>
                  <a:pt x="308" y="732"/>
                </a:lnTo>
                <a:lnTo>
                  <a:pt x="308" y="738"/>
                </a:lnTo>
                <a:lnTo>
                  <a:pt x="309" y="742"/>
                </a:lnTo>
                <a:lnTo>
                  <a:pt x="309" y="744"/>
                </a:lnTo>
                <a:lnTo>
                  <a:pt x="311" y="747"/>
                </a:lnTo>
                <a:lnTo>
                  <a:pt x="312" y="747"/>
                </a:lnTo>
                <a:lnTo>
                  <a:pt x="313" y="747"/>
                </a:lnTo>
                <a:lnTo>
                  <a:pt x="318" y="747"/>
                </a:lnTo>
                <a:lnTo>
                  <a:pt x="335" y="747"/>
                </a:lnTo>
                <a:lnTo>
                  <a:pt x="335" y="746"/>
                </a:lnTo>
                <a:lnTo>
                  <a:pt x="336" y="746"/>
                </a:lnTo>
                <a:lnTo>
                  <a:pt x="337" y="746"/>
                </a:lnTo>
                <a:lnTo>
                  <a:pt x="338" y="746"/>
                </a:lnTo>
                <a:lnTo>
                  <a:pt x="344" y="746"/>
                </a:lnTo>
                <a:lnTo>
                  <a:pt x="345" y="746"/>
                </a:lnTo>
                <a:lnTo>
                  <a:pt x="346" y="746"/>
                </a:lnTo>
                <a:lnTo>
                  <a:pt x="347" y="746"/>
                </a:lnTo>
                <a:lnTo>
                  <a:pt x="347" y="747"/>
                </a:lnTo>
                <a:lnTo>
                  <a:pt x="349" y="747"/>
                </a:lnTo>
                <a:lnTo>
                  <a:pt x="350" y="747"/>
                </a:lnTo>
                <a:lnTo>
                  <a:pt x="350" y="738"/>
                </a:lnTo>
                <a:lnTo>
                  <a:pt x="350" y="735"/>
                </a:lnTo>
                <a:lnTo>
                  <a:pt x="350" y="732"/>
                </a:lnTo>
                <a:lnTo>
                  <a:pt x="350" y="730"/>
                </a:lnTo>
                <a:lnTo>
                  <a:pt x="350" y="721"/>
                </a:lnTo>
                <a:lnTo>
                  <a:pt x="354" y="721"/>
                </a:lnTo>
                <a:lnTo>
                  <a:pt x="366" y="719"/>
                </a:lnTo>
                <a:lnTo>
                  <a:pt x="372" y="719"/>
                </a:lnTo>
                <a:lnTo>
                  <a:pt x="378" y="719"/>
                </a:lnTo>
                <a:lnTo>
                  <a:pt x="375" y="702"/>
                </a:lnTo>
                <a:lnTo>
                  <a:pt x="374" y="700"/>
                </a:lnTo>
                <a:lnTo>
                  <a:pt x="370" y="683"/>
                </a:lnTo>
                <a:lnTo>
                  <a:pt x="370" y="676"/>
                </a:lnTo>
                <a:lnTo>
                  <a:pt x="370" y="667"/>
                </a:lnTo>
                <a:lnTo>
                  <a:pt x="370" y="660"/>
                </a:lnTo>
                <a:lnTo>
                  <a:pt x="370" y="657"/>
                </a:lnTo>
                <a:lnTo>
                  <a:pt x="370" y="655"/>
                </a:lnTo>
                <a:lnTo>
                  <a:pt x="370" y="643"/>
                </a:lnTo>
                <a:lnTo>
                  <a:pt x="371" y="643"/>
                </a:lnTo>
                <a:lnTo>
                  <a:pt x="372" y="642"/>
                </a:lnTo>
                <a:lnTo>
                  <a:pt x="374" y="642"/>
                </a:lnTo>
                <a:lnTo>
                  <a:pt x="375" y="642"/>
                </a:lnTo>
                <a:lnTo>
                  <a:pt x="377" y="641"/>
                </a:lnTo>
                <a:lnTo>
                  <a:pt x="378" y="640"/>
                </a:lnTo>
                <a:lnTo>
                  <a:pt x="379" y="640"/>
                </a:lnTo>
                <a:lnTo>
                  <a:pt x="380" y="640"/>
                </a:lnTo>
                <a:lnTo>
                  <a:pt x="381" y="640"/>
                </a:lnTo>
                <a:lnTo>
                  <a:pt x="383" y="640"/>
                </a:lnTo>
                <a:lnTo>
                  <a:pt x="386" y="640"/>
                </a:lnTo>
                <a:lnTo>
                  <a:pt x="387" y="640"/>
                </a:lnTo>
                <a:lnTo>
                  <a:pt x="388" y="640"/>
                </a:lnTo>
                <a:lnTo>
                  <a:pt x="389" y="640"/>
                </a:lnTo>
                <a:lnTo>
                  <a:pt x="391" y="640"/>
                </a:lnTo>
                <a:lnTo>
                  <a:pt x="392" y="640"/>
                </a:lnTo>
                <a:lnTo>
                  <a:pt x="393" y="640"/>
                </a:lnTo>
                <a:lnTo>
                  <a:pt x="394" y="640"/>
                </a:lnTo>
                <a:lnTo>
                  <a:pt x="395" y="641"/>
                </a:lnTo>
                <a:lnTo>
                  <a:pt x="398" y="641"/>
                </a:lnTo>
                <a:lnTo>
                  <a:pt x="400" y="641"/>
                </a:lnTo>
                <a:lnTo>
                  <a:pt x="401" y="641"/>
                </a:lnTo>
                <a:lnTo>
                  <a:pt x="402" y="641"/>
                </a:lnTo>
                <a:lnTo>
                  <a:pt x="403" y="641"/>
                </a:lnTo>
                <a:lnTo>
                  <a:pt x="404" y="640"/>
                </a:lnTo>
                <a:lnTo>
                  <a:pt x="404" y="639"/>
                </a:lnTo>
                <a:lnTo>
                  <a:pt x="404" y="638"/>
                </a:lnTo>
                <a:lnTo>
                  <a:pt x="404" y="637"/>
                </a:lnTo>
                <a:lnTo>
                  <a:pt x="404" y="635"/>
                </a:lnTo>
                <a:lnTo>
                  <a:pt x="404" y="634"/>
                </a:lnTo>
                <a:lnTo>
                  <a:pt x="404" y="633"/>
                </a:lnTo>
                <a:lnTo>
                  <a:pt x="403" y="632"/>
                </a:lnTo>
                <a:lnTo>
                  <a:pt x="402" y="632"/>
                </a:lnTo>
                <a:lnTo>
                  <a:pt x="402" y="631"/>
                </a:lnTo>
                <a:lnTo>
                  <a:pt x="401" y="631"/>
                </a:lnTo>
                <a:lnTo>
                  <a:pt x="401" y="630"/>
                </a:lnTo>
                <a:lnTo>
                  <a:pt x="400" y="629"/>
                </a:lnTo>
                <a:lnTo>
                  <a:pt x="400" y="628"/>
                </a:lnTo>
                <a:lnTo>
                  <a:pt x="400" y="626"/>
                </a:lnTo>
                <a:lnTo>
                  <a:pt x="400" y="625"/>
                </a:lnTo>
                <a:lnTo>
                  <a:pt x="400" y="624"/>
                </a:lnTo>
                <a:lnTo>
                  <a:pt x="400" y="623"/>
                </a:lnTo>
                <a:lnTo>
                  <a:pt x="400" y="622"/>
                </a:lnTo>
                <a:lnTo>
                  <a:pt x="400" y="621"/>
                </a:lnTo>
                <a:lnTo>
                  <a:pt x="400" y="620"/>
                </a:lnTo>
                <a:lnTo>
                  <a:pt x="400" y="618"/>
                </a:lnTo>
                <a:lnTo>
                  <a:pt x="401" y="618"/>
                </a:lnTo>
                <a:lnTo>
                  <a:pt x="401" y="617"/>
                </a:lnTo>
                <a:lnTo>
                  <a:pt x="394" y="617"/>
                </a:lnTo>
                <a:lnTo>
                  <a:pt x="391" y="617"/>
                </a:lnTo>
                <a:lnTo>
                  <a:pt x="391" y="613"/>
                </a:lnTo>
                <a:lnTo>
                  <a:pt x="391" y="612"/>
                </a:lnTo>
                <a:lnTo>
                  <a:pt x="391" y="606"/>
                </a:lnTo>
                <a:lnTo>
                  <a:pt x="391" y="605"/>
                </a:lnTo>
                <a:lnTo>
                  <a:pt x="396" y="605"/>
                </a:lnTo>
                <a:lnTo>
                  <a:pt x="400" y="605"/>
                </a:lnTo>
                <a:lnTo>
                  <a:pt x="402" y="605"/>
                </a:lnTo>
                <a:lnTo>
                  <a:pt x="404" y="605"/>
                </a:lnTo>
                <a:lnTo>
                  <a:pt x="406" y="605"/>
                </a:lnTo>
                <a:lnTo>
                  <a:pt x="408" y="605"/>
                </a:lnTo>
                <a:lnTo>
                  <a:pt x="412" y="605"/>
                </a:lnTo>
                <a:lnTo>
                  <a:pt x="412" y="603"/>
                </a:lnTo>
                <a:lnTo>
                  <a:pt x="412" y="601"/>
                </a:lnTo>
                <a:lnTo>
                  <a:pt x="412" y="598"/>
                </a:lnTo>
                <a:lnTo>
                  <a:pt x="412" y="594"/>
                </a:lnTo>
                <a:lnTo>
                  <a:pt x="412" y="590"/>
                </a:lnTo>
                <a:lnTo>
                  <a:pt x="412" y="587"/>
                </a:lnTo>
                <a:lnTo>
                  <a:pt x="409" y="587"/>
                </a:lnTo>
                <a:lnTo>
                  <a:pt x="406" y="587"/>
                </a:lnTo>
                <a:lnTo>
                  <a:pt x="400" y="587"/>
                </a:lnTo>
                <a:lnTo>
                  <a:pt x="400" y="578"/>
                </a:lnTo>
                <a:lnTo>
                  <a:pt x="400" y="565"/>
                </a:lnTo>
                <a:lnTo>
                  <a:pt x="400" y="564"/>
                </a:lnTo>
                <a:lnTo>
                  <a:pt x="404" y="564"/>
                </a:lnTo>
                <a:lnTo>
                  <a:pt x="405" y="564"/>
                </a:lnTo>
                <a:lnTo>
                  <a:pt x="408" y="564"/>
                </a:lnTo>
                <a:lnTo>
                  <a:pt x="408" y="569"/>
                </a:lnTo>
                <a:lnTo>
                  <a:pt x="412" y="569"/>
                </a:lnTo>
                <a:lnTo>
                  <a:pt x="412" y="571"/>
                </a:lnTo>
                <a:lnTo>
                  <a:pt x="412" y="576"/>
                </a:lnTo>
                <a:lnTo>
                  <a:pt x="412" y="575"/>
                </a:lnTo>
                <a:lnTo>
                  <a:pt x="412" y="574"/>
                </a:lnTo>
                <a:lnTo>
                  <a:pt x="416" y="566"/>
                </a:lnTo>
                <a:lnTo>
                  <a:pt x="416" y="565"/>
                </a:lnTo>
                <a:lnTo>
                  <a:pt x="416" y="562"/>
                </a:lnTo>
                <a:lnTo>
                  <a:pt x="414" y="561"/>
                </a:lnTo>
                <a:lnTo>
                  <a:pt x="417" y="559"/>
                </a:lnTo>
                <a:lnTo>
                  <a:pt x="420" y="558"/>
                </a:lnTo>
                <a:lnTo>
                  <a:pt x="423" y="556"/>
                </a:lnTo>
                <a:lnTo>
                  <a:pt x="427" y="555"/>
                </a:lnTo>
                <a:lnTo>
                  <a:pt x="428" y="555"/>
                </a:lnTo>
                <a:lnTo>
                  <a:pt x="428" y="554"/>
                </a:lnTo>
                <a:lnTo>
                  <a:pt x="429" y="554"/>
                </a:lnTo>
                <a:lnTo>
                  <a:pt x="430" y="554"/>
                </a:lnTo>
                <a:lnTo>
                  <a:pt x="430" y="553"/>
                </a:lnTo>
                <a:lnTo>
                  <a:pt x="431" y="553"/>
                </a:lnTo>
                <a:lnTo>
                  <a:pt x="431" y="552"/>
                </a:lnTo>
                <a:lnTo>
                  <a:pt x="433" y="552"/>
                </a:lnTo>
                <a:lnTo>
                  <a:pt x="433" y="550"/>
                </a:lnTo>
                <a:lnTo>
                  <a:pt x="434" y="550"/>
                </a:lnTo>
                <a:lnTo>
                  <a:pt x="435" y="549"/>
                </a:lnTo>
                <a:lnTo>
                  <a:pt x="437" y="547"/>
                </a:lnTo>
                <a:lnTo>
                  <a:pt x="437" y="546"/>
                </a:lnTo>
                <a:lnTo>
                  <a:pt x="438" y="546"/>
                </a:lnTo>
                <a:lnTo>
                  <a:pt x="438" y="545"/>
                </a:lnTo>
                <a:lnTo>
                  <a:pt x="439" y="545"/>
                </a:lnTo>
                <a:lnTo>
                  <a:pt x="439" y="544"/>
                </a:lnTo>
                <a:lnTo>
                  <a:pt x="440" y="544"/>
                </a:lnTo>
                <a:lnTo>
                  <a:pt x="442" y="544"/>
                </a:lnTo>
                <a:lnTo>
                  <a:pt x="442" y="542"/>
                </a:lnTo>
                <a:lnTo>
                  <a:pt x="443" y="542"/>
                </a:lnTo>
                <a:lnTo>
                  <a:pt x="443" y="541"/>
                </a:lnTo>
                <a:lnTo>
                  <a:pt x="444" y="541"/>
                </a:lnTo>
                <a:lnTo>
                  <a:pt x="444" y="540"/>
                </a:lnTo>
                <a:lnTo>
                  <a:pt x="445" y="540"/>
                </a:lnTo>
                <a:lnTo>
                  <a:pt x="446" y="540"/>
                </a:lnTo>
                <a:lnTo>
                  <a:pt x="448" y="539"/>
                </a:lnTo>
                <a:lnTo>
                  <a:pt x="451" y="537"/>
                </a:lnTo>
                <a:lnTo>
                  <a:pt x="453" y="536"/>
                </a:lnTo>
                <a:lnTo>
                  <a:pt x="457" y="533"/>
                </a:lnTo>
                <a:lnTo>
                  <a:pt x="459" y="533"/>
                </a:lnTo>
                <a:lnTo>
                  <a:pt x="459" y="532"/>
                </a:lnTo>
                <a:lnTo>
                  <a:pt x="460" y="532"/>
                </a:lnTo>
                <a:lnTo>
                  <a:pt x="461" y="532"/>
                </a:lnTo>
                <a:lnTo>
                  <a:pt x="461" y="531"/>
                </a:lnTo>
                <a:lnTo>
                  <a:pt x="462" y="531"/>
                </a:lnTo>
                <a:lnTo>
                  <a:pt x="462" y="530"/>
                </a:lnTo>
                <a:lnTo>
                  <a:pt x="462" y="525"/>
                </a:lnTo>
                <a:lnTo>
                  <a:pt x="462" y="518"/>
                </a:lnTo>
                <a:lnTo>
                  <a:pt x="462" y="513"/>
                </a:lnTo>
                <a:lnTo>
                  <a:pt x="467" y="516"/>
                </a:lnTo>
                <a:lnTo>
                  <a:pt x="470" y="518"/>
                </a:lnTo>
                <a:lnTo>
                  <a:pt x="470" y="521"/>
                </a:lnTo>
                <a:lnTo>
                  <a:pt x="470" y="522"/>
                </a:lnTo>
                <a:lnTo>
                  <a:pt x="474" y="519"/>
                </a:lnTo>
                <a:lnTo>
                  <a:pt x="478" y="514"/>
                </a:lnTo>
                <a:lnTo>
                  <a:pt x="480" y="512"/>
                </a:lnTo>
                <a:lnTo>
                  <a:pt x="481" y="511"/>
                </a:lnTo>
                <a:lnTo>
                  <a:pt x="482" y="510"/>
                </a:lnTo>
                <a:lnTo>
                  <a:pt x="484" y="508"/>
                </a:lnTo>
                <a:lnTo>
                  <a:pt x="485" y="507"/>
                </a:lnTo>
                <a:lnTo>
                  <a:pt x="487" y="506"/>
                </a:lnTo>
                <a:lnTo>
                  <a:pt x="488" y="506"/>
                </a:lnTo>
                <a:lnTo>
                  <a:pt x="488" y="505"/>
                </a:lnTo>
                <a:lnTo>
                  <a:pt x="490" y="504"/>
                </a:lnTo>
                <a:lnTo>
                  <a:pt x="487" y="504"/>
                </a:lnTo>
                <a:lnTo>
                  <a:pt x="486" y="503"/>
                </a:lnTo>
                <a:lnTo>
                  <a:pt x="480" y="503"/>
                </a:lnTo>
                <a:lnTo>
                  <a:pt x="477" y="503"/>
                </a:lnTo>
                <a:lnTo>
                  <a:pt x="474" y="504"/>
                </a:lnTo>
                <a:lnTo>
                  <a:pt x="470" y="505"/>
                </a:lnTo>
                <a:lnTo>
                  <a:pt x="468" y="507"/>
                </a:lnTo>
                <a:lnTo>
                  <a:pt x="464" y="508"/>
                </a:lnTo>
                <a:lnTo>
                  <a:pt x="461" y="511"/>
                </a:lnTo>
                <a:lnTo>
                  <a:pt x="459" y="512"/>
                </a:lnTo>
                <a:lnTo>
                  <a:pt x="459" y="508"/>
                </a:lnTo>
                <a:lnTo>
                  <a:pt x="459" y="507"/>
                </a:lnTo>
                <a:lnTo>
                  <a:pt x="459" y="506"/>
                </a:lnTo>
                <a:lnTo>
                  <a:pt x="459" y="505"/>
                </a:lnTo>
                <a:lnTo>
                  <a:pt x="459" y="500"/>
                </a:lnTo>
                <a:lnTo>
                  <a:pt x="459" y="499"/>
                </a:lnTo>
                <a:lnTo>
                  <a:pt x="459" y="498"/>
                </a:lnTo>
                <a:lnTo>
                  <a:pt x="459" y="495"/>
                </a:lnTo>
                <a:lnTo>
                  <a:pt x="459" y="494"/>
                </a:lnTo>
                <a:lnTo>
                  <a:pt x="459" y="491"/>
                </a:lnTo>
                <a:lnTo>
                  <a:pt x="459" y="489"/>
                </a:lnTo>
                <a:lnTo>
                  <a:pt x="459" y="488"/>
                </a:lnTo>
                <a:lnTo>
                  <a:pt x="459" y="485"/>
                </a:lnTo>
                <a:lnTo>
                  <a:pt x="459" y="481"/>
                </a:lnTo>
                <a:lnTo>
                  <a:pt x="459" y="480"/>
                </a:lnTo>
                <a:lnTo>
                  <a:pt x="459" y="479"/>
                </a:lnTo>
                <a:lnTo>
                  <a:pt x="459" y="478"/>
                </a:lnTo>
                <a:lnTo>
                  <a:pt x="459" y="477"/>
                </a:lnTo>
                <a:lnTo>
                  <a:pt x="459" y="474"/>
                </a:lnTo>
                <a:lnTo>
                  <a:pt x="459" y="472"/>
                </a:lnTo>
                <a:lnTo>
                  <a:pt x="459" y="471"/>
                </a:lnTo>
                <a:lnTo>
                  <a:pt x="459" y="466"/>
                </a:lnTo>
                <a:lnTo>
                  <a:pt x="459" y="465"/>
                </a:lnTo>
                <a:lnTo>
                  <a:pt x="459" y="462"/>
                </a:lnTo>
                <a:lnTo>
                  <a:pt x="462" y="463"/>
                </a:lnTo>
                <a:lnTo>
                  <a:pt x="465" y="464"/>
                </a:lnTo>
                <a:lnTo>
                  <a:pt x="469" y="465"/>
                </a:lnTo>
                <a:lnTo>
                  <a:pt x="470" y="464"/>
                </a:lnTo>
                <a:lnTo>
                  <a:pt x="470" y="462"/>
                </a:lnTo>
                <a:lnTo>
                  <a:pt x="470" y="461"/>
                </a:lnTo>
                <a:lnTo>
                  <a:pt x="470" y="457"/>
                </a:lnTo>
                <a:lnTo>
                  <a:pt x="470" y="456"/>
                </a:lnTo>
                <a:lnTo>
                  <a:pt x="470" y="452"/>
                </a:lnTo>
                <a:lnTo>
                  <a:pt x="470" y="448"/>
                </a:lnTo>
                <a:lnTo>
                  <a:pt x="470" y="446"/>
                </a:lnTo>
                <a:lnTo>
                  <a:pt x="471" y="446"/>
                </a:lnTo>
                <a:lnTo>
                  <a:pt x="477" y="446"/>
                </a:lnTo>
                <a:lnTo>
                  <a:pt x="479" y="446"/>
                </a:lnTo>
                <a:lnTo>
                  <a:pt x="480" y="446"/>
                </a:lnTo>
                <a:lnTo>
                  <a:pt x="488" y="446"/>
                </a:lnTo>
                <a:lnTo>
                  <a:pt x="489" y="446"/>
                </a:lnTo>
                <a:lnTo>
                  <a:pt x="530" y="446"/>
                </a:lnTo>
                <a:lnTo>
                  <a:pt x="530" y="455"/>
                </a:lnTo>
                <a:lnTo>
                  <a:pt x="530" y="456"/>
                </a:lnTo>
                <a:lnTo>
                  <a:pt x="529" y="473"/>
                </a:lnTo>
                <a:lnTo>
                  <a:pt x="529" y="482"/>
                </a:lnTo>
                <a:lnTo>
                  <a:pt x="530" y="482"/>
                </a:lnTo>
                <a:lnTo>
                  <a:pt x="533" y="482"/>
                </a:lnTo>
                <a:lnTo>
                  <a:pt x="537" y="482"/>
                </a:lnTo>
                <a:lnTo>
                  <a:pt x="538" y="482"/>
                </a:lnTo>
                <a:lnTo>
                  <a:pt x="540" y="481"/>
                </a:lnTo>
                <a:lnTo>
                  <a:pt x="540" y="482"/>
                </a:lnTo>
                <a:lnTo>
                  <a:pt x="540" y="486"/>
                </a:lnTo>
                <a:lnTo>
                  <a:pt x="540" y="488"/>
                </a:lnTo>
                <a:lnTo>
                  <a:pt x="540" y="491"/>
                </a:lnTo>
                <a:lnTo>
                  <a:pt x="541" y="493"/>
                </a:lnTo>
                <a:lnTo>
                  <a:pt x="543" y="493"/>
                </a:lnTo>
                <a:lnTo>
                  <a:pt x="566" y="498"/>
                </a:lnTo>
                <a:lnTo>
                  <a:pt x="558" y="481"/>
                </a:lnTo>
                <a:lnTo>
                  <a:pt x="556" y="478"/>
                </a:lnTo>
                <a:lnTo>
                  <a:pt x="555" y="476"/>
                </a:lnTo>
                <a:lnTo>
                  <a:pt x="554" y="473"/>
                </a:lnTo>
                <a:lnTo>
                  <a:pt x="554" y="472"/>
                </a:lnTo>
                <a:lnTo>
                  <a:pt x="554" y="471"/>
                </a:lnTo>
                <a:lnTo>
                  <a:pt x="553" y="471"/>
                </a:lnTo>
                <a:lnTo>
                  <a:pt x="553" y="470"/>
                </a:lnTo>
                <a:lnTo>
                  <a:pt x="553" y="469"/>
                </a:lnTo>
                <a:lnTo>
                  <a:pt x="552" y="469"/>
                </a:lnTo>
                <a:lnTo>
                  <a:pt x="552" y="468"/>
                </a:lnTo>
                <a:lnTo>
                  <a:pt x="552" y="466"/>
                </a:lnTo>
                <a:lnTo>
                  <a:pt x="552" y="465"/>
                </a:lnTo>
                <a:lnTo>
                  <a:pt x="552" y="464"/>
                </a:lnTo>
                <a:lnTo>
                  <a:pt x="550" y="464"/>
                </a:lnTo>
                <a:lnTo>
                  <a:pt x="550" y="463"/>
                </a:lnTo>
                <a:lnTo>
                  <a:pt x="550" y="462"/>
                </a:lnTo>
                <a:lnTo>
                  <a:pt x="550" y="461"/>
                </a:lnTo>
                <a:lnTo>
                  <a:pt x="550" y="460"/>
                </a:lnTo>
                <a:lnTo>
                  <a:pt x="550" y="459"/>
                </a:lnTo>
                <a:lnTo>
                  <a:pt x="550" y="457"/>
                </a:lnTo>
                <a:lnTo>
                  <a:pt x="549" y="457"/>
                </a:lnTo>
                <a:lnTo>
                  <a:pt x="549" y="456"/>
                </a:lnTo>
                <a:lnTo>
                  <a:pt x="550" y="456"/>
                </a:lnTo>
                <a:lnTo>
                  <a:pt x="552" y="456"/>
                </a:lnTo>
                <a:lnTo>
                  <a:pt x="552" y="455"/>
                </a:lnTo>
                <a:lnTo>
                  <a:pt x="552" y="453"/>
                </a:lnTo>
                <a:lnTo>
                  <a:pt x="552" y="452"/>
                </a:lnTo>
                <a:lnTo>
                  <a:pt x="552" y="451"/>
                </a:lnTo>
                <a:lnTo>
                  <a:pt x="552" y="449"/>
                </a:lnTo>
                <a:lnTo>
                  <a:pt x="552" y="447"/>
                </a:lnTo>
                <a:lnTo>
                  <a:pt x="552" y="446"/>
                </a:lnTo>
                <a:lnTo>
                  <a:pt x="552" y="444"/>
                </a:lnTo>
                <a:lnTo>
                  <a:pt x="555" y="428"/>
                </a:lnTo>
                <a:lnTo>
                  <a:pt x="557" y="428"/>
                </a:lnTo>
                <a:lnTo>
                  <a:pt x="557" y="427"/>
                </a:lnTo>
                <a:lnTo>
                  <a:pt x="558" y="426"/>
                </a:lnTo>
                <a:lnTo>
                  <a:pt x="558" y="422"/>
                </a:lnTo>
                <a:lnTo>
                  <a:pt x="560" y="421"/>
                </a:lnTo>
                <a:lnTo>
                  <a:pt x="560" y="420"/>
                </a:lnTo>
                <a:lnTo>
                  <a:pt x="560" y="419"/>
                </a:lnTo>
                <a:lnTo>
                  <a:pt x="560" y="418"/>
                </a:lnTo>
                <a:lnTo>
                  <a:pt x="561" y="418"/>
                </a:lnTo>
                <a:lnTo>
                  <a:pt x="561" y="417"/>
                </a:lnTo>
                <a:lnTo>
                  <a:pt x="561" y="414"/>
                </a:lnTo>
                <a:lnTo>
                  <a:pt x="562" y="413"/>
                </a:lnTo>
                <a:lnTo>
                  <a:pt x="562" y="412"/>
                </a:lnTo>
                <a:lnTo>
                  <a:pt x="562" y="410"/>
                </a:lnTo>
                <a:lnTo>
                  <a:pt x="563" y="407"/>
                </a:lnTo>
                <a:lnTo>
                  <a:pt x="560" y="407"/>
                </a:lnTo>
                <a:lnTo>
                  <a:pt x="562" y="392"/>
                </a:lnTo>
                <a:lnTo>
                  <a:pt x="563" y="388"/>
                </a:lnTo>
                <a:lnTo>
                  <a:pt x="564" y="379"/>
                </a:lnTo>
                <a:lnTo>
                  <a:pt x="565" y="379"/>
                </a:lnTo>
                <a:lnTo>
                  <a:pt x="567" y="379"/>
                </a:lnTo>
                <a:lnTo>
                  <a:pt x="569" y="379"/>
                </a:lnTo>
                <a:lnTo>
                  <a:pt x="570" y="379"/>
                </a:lnTo>
                <a:lnTo>
                  <a:pt x="572" y="379"/>
                </a:lnTo>
                <a:lnTo>
                  <a:pt x="573" y="379"/>
                </a:lnTo>
                <a:lnTo>
                  <a:pt x="577" y="379"/>
                </a:lnTo>
                <a:lnTo>
                  <a:pt x="578" y="379"/>
                </a:lnTo>
                <a:lnTo>
                  <a:pt x="580" y="379"/>
                </a:lnTo>
                <a:lnTo>
                  <a:pt x="581" y="379"/>
                </a:lnTo>
                <a:lnTo>
                  <a:pt x="583" y="379"/>
                </a:lnTo>
                <a:lnTo>
                  <a:pt x="584" y="379"/>
                </a:lnTo>
                <a:lnTo>
                  <a:pt x="586" y="379"/>
                </a:lnTo>
                <a:lnTo>
                  <a:pt x="586" y="377"/>
                </a:lnTo>
                <a:lnTo>
                  <a:pt x="586" y="376"/>
                </a:lnTo>
                <a:lnTo>
                  <a:pt x="586" y="373"/>
                </a:lnTo>
                <a:lnTo>
                  <a:pt x="586" y="372"/>
                </a:lnTo>
                <a:lnTo>
                  <a:pt x="587" y="371"/>
                </a:lnTo>
                <a:lnTo>
                  <a:pt x="587" y="370"/>
                </a:lnTo>
                <a:lnTo>
                  <a:pt x="587" y="368"/>
                </a:lnTo>
                <a:lnTo>
                  <a:pt x="588" y="364"/>
                </a:lnTo>
                <a:lnTo>
                  <a:pt x="588" y="363"/>
                </a:lnTo>
                <a:lnTo>
                  <a:pt x="588" y="360"/>
                </a:lnTo>
                <a:lnTo>
                  <a:pt x="589" y="358"/>
                </a:lnTo>
                <a:lnTo>
                  <a:pt x="589" y="355"/>
                </a:lnTo>
                <a:lnTo>
                  <a:pt x="590" y="353"/>
                </a:lnTo>
                <a:lnTo>
                  <a:pt x="592" y="353"/>
                </a:lnTo>
                <a:lnTo>
                  <a:pt x="594" y="353"/>
                </a:lnTo>
                <a:lnTo>
                  <a:pt x="597" y="353"/>
                </a:lnTo>
                <a:lnTo>
                  <a:pt x="599" y="353"/>
                </a:lnTo>
                <a:lnTo>
                  <a:pt x="601" y="353"/>
                </a:lnTo>
                <a:lnTo>
                  <a:pt x="601" y="358"/>
                </a:lnTo>
                <a:lnTo>
                  <a:pt x="601" y="360"/>
                </a:lnTo>
                <a:lnTo>
                  <a:pt x="601" y="362"/>
                </a:lnTo>
                <a:lnTo>
                  <a:pt x="601" y="369"/>
                </a:lnTo>
                <a:lnTo>
                  <a:pt x="601" y="371"/>
                </a:lnTo>
                <a:lnTo>
                  <a:pt x="600" y="375"/>
                </a:lnTo>
                <a:lnTo>
                  <a:pt x="600" y="377"/>
                </a:lnTo>
                <a:lnTo>
                  <a:pt x="600" y="378"/>
                </a:lnTo>
                <a:lnTo>
                  <a:pt x="600" y="380"/>
                </a:lnTo>
                <a:lnTo>
                  <a:pt x="600" y="384"/>
                </a:lnTo>
                <a:lnTo>
                  <a:pt x="600" y="387"/>
                </a:lnTo>
                <a:lnTo>
                  <a:pt x="600" y="389"/>
                </a:lnTo>
                <a:lnTo>
                  <a:pt x="600" y="393"/>
                </a:lnTo>
                <a:lnTo>
                  <a:pt x="600" y="396"/>
                </a:lnTo>
                <a:lnTo>
                  <a:pt x="600" y="400"/>
                </a:lnTo>
                <a:lnTo>
                  <a:pt x="600" y="402"/>
                </a:lnTo>
                <a:lnTo>
                  <a:pt x="600" y="407"/>
                </a:lnTo>
                <a:lnTo>
                  <a:pt x="604" y="409"/>
                </a:lnTo>
                <a:lnTo>
                  <a:pt x="607" y="409"/>
                </a:lnTo>
                <a:lnTo>
                  <a:pt x="609" y="409"/>
                </a:lnTo>
                <a:lnTo>
                  <a:pt x="613" y="409"/>
                </a:lnTo>
                <a:lnTo>
                  <a:pt x="614" y="409"/>
                </a:lnTo>
                <a:lnTo>
                  <a:pt x="615" y="409"/>
                </a:lnTo>
                <a:lnTo>
                  <a:pt x="616" y="409"/>
                </a:lnTo>
                <a:lnTo>
                  <a:pt x="619" y="409"/>
                </a:lnTo>
                <a:lnTo>
                  <a:pt x="620" y="409"/>
                </a:lnTo>
                <a:lnTo>
                  <a:pt x="623" y="409"/>
                </a:lnTo>
                <a:lnTo>
                  <a:pt x="625" y="409"/>
                </a:lnTo>
                <a:lnTo>
                  <a:pt x="628" y="409"/>
                </a:lnTo>
                <a:lnTo>
                  <a:pt x="630" y="409"/>
                </a:lnTo>
                <a:lnTo>
                  <a:pt x="631" y="409"/>
                </a:lnTo>
                <a:lnTo>
                  <a:pt x="634" y="409"/>
                </a:lnTo>
                <a:lnTo>
                  <a:pt x="636" y="409"/>
                </a:lnTo>
                <a:lnTo>
                  <a:pt x="636" y="404"/>
                </a:lnTo>
                <a:lnTo>
                  <a:pt x="636" y="403"/>
                </a:lnTo>
                <a:lnTo>
                  <a:pt x="637" y="403"/>
                </a:lnTo>
                <a:lnTo>
                  <a:pt x="637" y="409"/>
                </a:lnTo>
                <a:lnTo>
                  <a:pt x="640" y="409"/>
                </a:lnTo>
                <a:lnTo>
                  <a:pt x="643" y="409"/>
                </a:lnTo>
                <a:lnTo>
                  <a:pt x="643" y="402"/>
                </a:lnTo>
                <a:lnTo>
                  <a:pt x="643" y="400"/>
                </a:lnTo>
                <a:lnTo>
                  <a:pt x="643" y="398"/>
                </a:lnTo>
                <a:lnTo>
                  <a:pt x="643" y="397"/>
                </a:lnTo>
                <a:lnTo>
                  <a:pt x="643" y="396"/>
                </a:lnTo>
                <a:lnTo>
                  <a:pt x="643" y="395"/>
                </a:lnTo>
                <a:lnTo>
                  <a:pt x="643" y="393"/>
                </a:lnTo>
                <a:lnTo>
                  <a:pt x="643" y="390"/>
                </a:lnTo>
                <a:lnTo>
                  <a:pt x="643" y="389"/>
                </a:lnTo>
                <a:lnTo>
                  <a:pt x="643" y="387"/>
                </a:lnTo>
                <a:lnTo>
                  <a:pt x="639" y="387"/>
                </a:lnTo>
                <a:lnTo>
                  <a:pt x="638" y="387"/>
                </a:lnTo>
                <a:lnTo>
                  <a:pt x="638" y="384"/>
                </a:lnTo>
                <a:lnTo>
                  <a:pt x="639" y="384"/>
                </a:lnTo>
                <a:lnTo>
                  <a:pt x="643" y="384"/>
                </a:lnTo>
                <a:lnTo>
                  <a:pt x="643" y="380"/>
                </a:lnTo>
                <a:lnTo>
                  <a:pt x="643" y="378"/>
                </a:lnTo>
                <a:lnTo>
                  <a:pt x="643" y="375"/>
                </a:lnTo>
                <a:lnTo>
                  <a:pt x="643" y="371"/>
                </a:lnTo>
                <a:lnTo>
                  <a:pt x="643" y="369"/>
                </a:lnTo>
                <a:lnTo>
                  <a:pt x="646" y="369"/>
                </a:lnTo>
                <a:lnTo>
                  <a:pt x="649" y="369"/>
                </a:lnTo>
                <a:lnTo>
                  <a:pt x="649" y="364"/>
                </a:lnTo>
                <a:lnTo>
                  <a:pt x="649" y="362"/>
                </a:lnTo>
                <a:lnTo>
                  <a:pt x="650" y="362"/>
                </a:lnTo>
                <a:lnTo>
                  <a:pt x="651" y="363"/>
                </a:lnTo>
                <a:lnTo>
                  <a:pt x="651" y="364"/>
                </a:lnTo>
                <a:lnTo>
                  <a:pt x="651" y="373"/>
                </a:lnTo>
                <a:lnTo>
                  <a:pt x="651" y="375"/>
                </a:lnTo>
                <a:lnTo>
                  <a:pt x="654" y="373"/>
                </a:lnTo>
                <a:lnTo>
                  <a:pt x="655" y="373"/>
                </a:lnTo>
                <a:lnTo>
                  <a:pt x="657" y="373"/>
                </a:lnTo>
                <a:lnTo>
                  <a:pt x="658" y="373"/>
                </a:lnTo>
                <a:lnTo>
                  <a:pt x="659" y="373"/>
                </a:lnTo>
                <a:lnTo>
                  <a:pt x="660" y="373"/>
                </a:lnTo>
                <a:lnTo>
                  <a:pt x="662" y="373"/>
                </a:lnTo>
                <a:lnTo>
                  <a:pt x="663" y="373"/>
                </a:lnTo>
                <a:lnTo>
                  <a:pt x="664" y="373"/>
                </a:lnTo>
                <a:lnTo>
                  <a:pt x="665" y="373"/>
                </a:lnTo>
                <a:lnTo>
                  <a:pt x="666" y="373"/>
                </a:lnTo>
                <a:lnTo>
                  <a:pt x="667" y="373"/>
                </a:lnTo>
                <a:lnTo>
                  <a:pt x="668" y="373"/>
                </a:lnTo>
                <a:lnTo>
                  <a:pt x="670" y="373"/>
                </a:lnTo>
                <a:lnTo>
                  <a:pt x="671" y="373"/>
                </a:lnTo>
                <a:lnTo>
                  <a:pt x="670" y="363"/>
                </a:lnTo>
                <a:lnTo>
                  <a:pt x="670" y="362"/>
                </a:lnTo>
                <a:lnTo>
                  <a:pt x="673" y="362"/>
                </a:lnTo>
                <a:lnTo>
                  <a:pt x="675" y="362"/>
                </a:lnTo>
                <a:lnTo>
                  <a:pt x="677" y="362"/>
                </a:lnTo>
                <a:lnTo>
                  <a:pt x="680" y="362"/>
                </a:lnTo>
                <a:lnTo>
                  <a:pt x="682" y="362"/>
                </a:lnTo>
                <a:lnTo>
                  <a:pt x="685" y="362"/>
                </a:lnTo>
                <a:lnTo>
                  <a:pt x="689" y="362"/>
                </a:lnTo>
                <a:lnTo>
                  <a:pt x="689" y="373"/>
                </a:lnTo>
                <a:lnTo>
                  <a:pt x="697" y="373"/>
                </a:lnTo>
                <a:lnTo>
                  <a:pt x="698" y="373"/>
                </a:lnTo>
                <a:lnTo>
                  <a:pt x="699" y="375"/>
                </a:lnTo>
                <a:lnTo>
                  <a:pt x="699" y="376"/>
                </a:lnTo>
                <a:lnTo>
                  <a:pt x="699" y="377"/>
                </a:lnTo>
                <a:lnTo>
                  <a:pt x="697" y="377"/>
                </a:lnTo>
                <a:lnTo>
                  <a:pt x="689" y="377"/>
                </a:lnTo>
                <a:lnTo>
                  <a:pt x="689" y="380"/>
                </a:lnTo>
                <a:lnTo>
                  <a:pt x="690" y="381"/>
                </a:lnTo>
                <a:lnTo>
                  <a:pt x="694" y="381"/>
                </a:lnTo>
                <a:lnTo>
                  <a:pt x="697" y="381"/>
                </a:lnTo>
                <a:lnTo>
                  <a:pt x="699" y="381"/>
                </a:lnTo>
                <a:lnTo>
                  <a:pt x="698" y="381"/>
                </a:lnTo>
                <a:lnTo>
                  <a:pt x="698" y="382"/>
                </a:lnTo>
                <a:lnTo>
                  <a:pt x="698" y="384"/>
                </a:lnTo>
                <a:lnTo>
                  <a:pt x="698" y="388"/>
                </a:lnTo>
                <a:lnTo>
                  <a:pt x="704" y="388"/>
                </a:lnTo>
                <a:lnTo>
                  <a:pt x="706" y="388"/>
                </a:lnTo>
                <a:lnTo>
                  <a:pt x="708" y="388"/>
                </a:lnTo>
                <a:lnTo>
                  <a:pt x="709" y="387"/>
                </a:lnTo>
                <a:lnTo>
                  <a:pt x="710" y="387"/>
                </a:lnTo>
                <a:lnTo>
                  <a:pt x="713" y="387"/>
                </a:lnTo>
                <a:lnTo>
                  <a:pt x="714" y="387"/>
                </a:lnTo>
                <a:lnTo>
                  <a:pt x="715" y="387"/>
                </a:lnTo>
                <a:lnTo>
                  <a:pt x="716" y="387"/>
                </a:lnTo>
                <a:lnTo>
                  <a:pt x="717" y="387"/>
                </a:lnTo>
                <a:lnTo>
                  <a:pt x="718" y="387"/>
                </a:lnTo>
                <a:lnTo>
                  <a:pt x="719" y="387"/>
                </a:lnTo>
                <a:lnTo>
                  <a:pt x="721" y="387"/>
                </a:lnTo>
                <a:lnTo>
                  <a:pt x="722" y="387"/>
                </a:lnTo>
                <a:lnTo>
                  <a:pt x="723" y="387"/>
                </a:lnTo>
                <a:lnTo>
                  <a:pt x="726" y="388"/>
                </a:lnTo>
                <a:lnTo>
                  <a:pt x="729" y="388"/>
                </a:lnTo>
                <a:lnTo>
                  <a:pt x="727" y="395"/>
                </a:lnTo>
                <a:lnTo>
                  <a:pt x="727" y="396"/>
                </a:lnTo>
                <a:lnTo>
                  <a:pt x="727" y="397"/>
                </a:lnTo>
                <a:lnTo>
                  <a:pt x="726" y="397"/>
                </a:lnTo>
                <a:lnTo>
                  <a:pt x="726" y="398"/>
                </a:lnTo>
                <a:lnTo>
                  <a:pt x="727" y="398"/>
                </a:lnTo>
                <a:lnTo>
                  <a:pt x="730" y="400"/>
                </a:lnTo>
                <a:lnTo>
                  <a:pt x="741" y="398"/>
                </a:lnTo>
                <a:lnTo>
                  <a:pt x="742" y="398"/>
                </a:lnTo>
                <a:lnTo>
                  <a:pt x="743" y="398"/>
                </a:lnTo>
                <a:lnTo>
                  <a:pt x="744" y="398"/>
                </a:lnTo>
                <a:lnTo>
                  <a:pt x="746" y="398"/>
                </a:lnTo>
                <a:lnTo>
                  <a:pt x="747" y="398"/>
                </a:lnTo>
                <a:lnTo>
                  <a:pt x="748" y="398"/>
                </a:lnTo>
                <a:lnTo>
                  <a:pt x="749" y="398"/>
                </a:lnTo>
                <a:lnTo>
                  <a:pt x="750" y="398"/>
                </a:lnTo>
                <a:lnTo>
                  <a:pt x="751" y="398"/>
                </a:lnTo>
                <a:lnTo>
                  <a:pt x="752" y="398"/>
                </a:lnTo>
                <a:lnTo>
                  <a:pt x="752" y="400"/>
                </a:lnTo>
                <a:lnTo>
                  <a:pt x="753" y="400"/>
                </a:lnTo>
                <a:lnTo>
                  <a:pt x="755" y="400"/>
                </a:lnTo>
                <a:lnTo>
                  <a:pt x="756" y="400"/>
                </a:lnTo>
                <a:lnTo>
                  <a:pt x="756" y="401"/>
                </a:lnTo>
                <a:lnTo>
                  <a:pt x="757" y="401"/>
                </a:lnTo>
                <a:lnTo>
                  <a:pt x="757" y="402"/>
                </a:lnTo>
                <a:lnTo>
                  <a:pt x="758" y="402"/>
                </a:lnTo>
                <a:lnTo>
                  <a:pt x="759" y="402"/>
                </a:lnTo>
                <a:lnTo>
                  <a:pt x="759" y="403"/>
                </a:lnTo>
                <a:lnTo>
                  <a:pt x="760" y="403"/>
                </a:lnTo>
                <a:lnTo>
                  <a:pt x="761" y="403"/>
                </a:lnTo>
                <a:lnTo>
                  <a:pt x="761" y="404"/>
                </a:lnTo>
                <a:lnTo>
                  <a:pt x="761" y="401"/>
                </a:lnTo>
                <a:lnTo>
                  <a:pt x="761" y="397"/>
                </a:lnTo>
                <a:lnTo>
                  <a:pt x="764" y="398"/>
                </a:lnTo>
                <a:lnTo>
                  <a:pt x="764" y="401"/>
                </a:lnTo>
                <a:lnTo>
                  <a:pt x="764" y="405"/>
                </a:lnTo>
                <a:lnTo>
                  <a:pt x="767" y="407"/>
                </a:lnTo>
                <a:lnTo>
                  <a:pt x="767" y="409"/>
                </a:lnTo>
                <a:lnTo>
                  <a:pt x="768" y="409"/>
                </a:lnTo>
                <a:lnTo>
                  <a:pt x="769" y="409"/>
                </a:lnTo>
                <a:lnTo>
                  <a:pt x="769" y="410"/>
                </a:lnTo>
                <a:lnTo>
                  <a:pt x="770" y="410"/>
                </a:lnTo>
                <a:lnTo>
                  <a:pt x="770" y="411"/>
                </a:lnTo>
                <a:lnTo>
                  <a:pt x="772" y="411"/>
                </a:lnTo>
                <a:lnTo>
                  <a:pt x="773" y="411"/>
                </a:lnTo>
                <a:lnTo>
                  <a:pt x="774" y="412"/>
                </a:lnTo>
                <a:lnTo>
                  <a:pt x="775" y="412"/>
                </a:lnTo>
                <a:lnTo>
                  <a:pt x="776" y="412"/>
                </a:lnTo>
                <a:lnTo>
                  <a:pt x="777" y="413"/>
                </a:lnTo>
                <a:lnTo>
                  <a:pt x="778" y="413"/>
                </a:lnTo>
                <a:lnTo>
                  <a:pt x="780" y="413"/>
                </a:lnTo>
                <a:lnTo>
                  <a:pt x="781" y="413"/>
                </a:lnTo>
                <a:lnTo>
                  <a:pt x="782" y="413"/>
                </a:lnTo>
                <a:lnTo>
                  <a:pt x="783" y="413"/>
                </a:lnTo>
                <a:lnTo>
                  <a:pt x="784" y="412"/>
                </a:lnTo>
                <a:lnTo>
                  <a:pt x="785" y="412"/>
                </a:lnTo>
                <a:lnTo>
                  <a:pt x="786" y="412"/>
                </a:lnTo>
                <a:lnTo>
                  <a:pt x="787" y="412"/>
                </a:lnTo>
                <a:lnTo>
                  <a:pt x="789" y="411"/>
                </a:lnTo>
                <a:lnTo>
                  <a:pt x="791" y="410"/>
                </a:lnTo>
                <a:lnTo>
                  <a:pt x="797" y="409"/>
                </a:lnTo>
                <a:lnTo>
                  <a:pt x="801" y="406"/>
                </a:lnTo>
                <a:lnTo>
                  <a:pt x="806" y="405"/>
                </a:lnTo>
                <a:lnTo>
                  <a:pt x="807" y="405"/>
                </a:lnTo>
                <a:lnTo>
                  <a:pt x="807" y="404"/>
                </a:lnTo>
                <a:lnTo>
                  <a:pt x="808" y="404"/>
                </a:lnTo>
                <a:lnTo>
                  <a:pt x="809" y="404"/>
                </a:lnTo>
                <a:lnTo>
                  <a:pt x="809" y="403"/>
                </a:lnTo>
                <a:lnTo>
                  <a:pt x="811" y="402"/>
                </a:lnTo>
                <a:lnTo>
                  <a:pt x="814" y="401"/>
                </a:lnTo>
                <a:lnTo>
                  <a:pt x="815" y="400"/>
                </a:lnTo>
                <a:lnTo>
                  <a:pt x="817" y="398"/>
                </a:lnTo>
                <a:lnTo>
                  <a:pt x="818" y="397"/>
                </a:lnTo>
                <a:lnTo>
                  <a:pt x="819" y="397"/>
                </a:lnTo>
                <a:lnTo>
                  <a:pt x="823" y="395"/>
                </a:lnTo>
                <a:lnTo>
                  <a:pt x="825" y="394"/>
                </a:lnTo>
                <a:lnTo>
                  <a:pt x="827" y="393"/>
                </a:lnTo>
                <a:lnTo>
                  <a:pt x="828" y="393"/>
                </a:lnTo>
                <a:lnTo>
                  <a:pt x="828" y="392"/>
                </a:lnTo>
                <a:lnTo>
                  <a:pt x="829" y="392"/>
                </a:lnTo>
                <a:lnTo>
                  <a:pt x="831" y="390"/>
                </a:lnTo>
                <a:lnTo>
                  <a:pt x="833" y="390"/>
                </a:lnTo>
                <a:lnTo>
                  <a:pt x="834" y="389"/>
                </a:lnTo>
                <a:lnTo>
                  <a:pt x="835" y="389"/>
                </a:lnTo>
                <a:lnTo>
                  <a:pt x="835" y="390"/>
                </a:lnTo>
                <a:lnTo>
                  <a:pt x="836" y="412"/>
                </a:lnTo>
                <a:lnTo>
                  <a:pt x="836" y="417"/>
                </a:lnTo>
                <a:lnTo>
                  <a:pt x="836" y="420"/>
                </a:lnTo>
                <a:lnTo>
                  <a:pt x="836" y="423"/>
                </a:lnTo>
                <a:lnTo>
                  <a:pt x="836" y="432"/>
                </a:lnTo>
                <a:lnTo>
                  <a:pt x="836" y="437"/>
                </a:lnTo>
                <a:lnTo>
                  <a:pt x="836" y="438"/>
                </a:lnTo>
                <a:lnTo>
                  <a:pt x="836" y="440"/>
                </a:lnTo>
                <a:lnTo>
                  <a:pt x="836" y="443"/>
                </a:lnTo>
                <a:lnTo>
                  <a:pt x="836" y="444"/>
                </a:lnTo>
                <a:lnTo>
                  <a:pt x="836" y="445"/>
                </a:lnTo>
                <a:lnTo>
                  <a:pt x="840" y="445"/>
                </a:lnTo>
                <a:lnTo>
                  <a:pt x="844" y="445"/>
                </a:lnTo>
                <a:lnTo>
                  <a:pt x="845" y="445"/>
                </a:lnTo>
                <a:lnTo>
                  <a:pt x="846" y="445"/>
                </a:lnTo>
                <a:lnTo>
                  <a:pt x="848" y="445"/>
                </a:lnTo>
                <a:lnTo>
                  <a:pt x="850" y="445"/>
                </a:lnTo>
                <a:lnTo>
                  <a:pt x="852" y="445"/>
                </a:lnTo>
                <a:lnTo>
                  <a:pt x="854" y="445"/>
                </a:lnTo>
                <a:lnTo>
                  <a:pt x="857" y="445"/>
                </a:lnTo>
                <a:lnTo>
                  <a:pt x="860" y="445"/>
                </a:lnTo>
                <a:lnTo>
                  <a:pt x="861" y="445"/>
                </a:lnTo>
                <a:lnTo>
                  <a:pt x="862" y="445"/>
                </a:lnTo>
                <a:lnTo>
                  <a:pt x="863" y="446"/>
                </a:lnTo>
                <a:lnTo>
                  <a:pt x="865" y="449"/>
                </a:lnTo>
                <a:lnTo>
                  <a:pt x="863" y="452"/>
                </a:lnTo>
                <a:lnTo>
                  <a:pt x="866" y="453"/>
                </a:lnTo>
                <a:lnTo>
                  <a:pt x="867" y="454"/>
                </a:lnTo>
                <a:lnTo>
                  <a:pt x="868" y="454"/>
                </a:lnTo>
                <a:lnTo>
                  <a:pt x="869" y="454"/>
                </a:lnTo>
                <a:lnTo>
                  <a:pt x="870" y="454"/>
                </a:lnTo>
                <a:lnTo>
                  <a:pt x="871" y="455"/>
                </a:lnTo>
                <a:lnTo>
                  <a:pt x="871" y="457"/>
                </a:lnTo>
                <a:lnTo>
                  <a:pt x="873" y="459"/>
                </a:lnTo>
                <a:lnTo>
                  <a:pt x="873" y="460"/>
                </a:lnTo>
                <a:lnTo>
                  <a:pt x="874" y="461"/>
                </a:lnTo>
                <a:lnTo>
                  <a:pt x="874" y="462"/>
                </a:lnTo>
                <a:lnTo>
                  <a:pt x="874" y="464"/>
                </a:lnTo>
                <a:lnTo>
                  <a:pt x="875" y="466"/>
                </a:lnTo>
                <a:lnTo>
                  <a:pt x="876" y="470"/>
                </a:lnTo>
                <a:lnTo>
                  <a:pt x="877" y="473"/>
                </a:lnTo>
                <a:lnTo>
                  <a:pt x="878" y="476"/>
                </a:lnTo>
                <a:lnTo>
                  <a:pt x="878" y="477"/>
                </a:lnTo>
                <a:lnTo>
                  <a:pt x="879" y="478"/>
                </a:lnTo>
                <a:lnTo>
                  <a:pt x="879" y="479"/>
                </a:lnTo>
                <a:lnTo>
                  <a:pt x="880" y="481"/>
                </a:lnTo>
                <a:lnTo>
                  <a:pt x="880" y="482"/>
                </a:lnTo>
                <a:lnTo>
                  <a:pt x="882" y="487"/>
                </a:lnTo>
                <a:lnTo>
                  <a:pt x="883" y="490"/>
                </a:lnTo>
                <a:lnTo>
                  <a:pt x="884" y="494"/>
                </a:lnTo>
                <a:lnTo>
                  <a:pt x="885" y="496"/>
                </a:lnTo>
                <a:lnTo>
                  <a:pt x="885" y="497"/>
                </a:lnTo>
                <a:lnTo>
                  <a:pt x="852" y="508"/>
                </a:lnTo>
                <a:lnTo>
                  <a:pt x="852" y="507"/>
                </a:lnTo>
                <a:lnTo>
                  <a:pt x="851" y="507"/>
                </a:lnTo>
                <a:lnTo>
                  <a:pt x="850" y="503"/>
                </a:lnTo>
                <a:lnTo>
                  <a:pt x="849" y="500"/>
                </a:lnTo>
                <a:lnTo>
                  <a:pt x="849" y="498"/>
                </a:lnTo>
                <a:lnTo>
                  <a:pt x="848" y="497"/>
                </a:lnTo>
                <a:lnTo>
                  <a:pt x="848" y="495"/>
                </a:lnTo>
                <a:lnTo>
                  <a:pt x="846" y="493"/>
                </a:lnTo>
                <a:lnTo>
                  <a:pt x="845" y="490"/>
                </a:lnTo>
                <a:lnTo>
                  <a:pt x="845" y="488"/>
                </a:lnTo>
                <a:lnTo>
                  <a:pt x="844" y="486"/>
                </a:lnTo>
                <a:lnTo>
                  <a:pt x="844" y="485"/>
                </a:lnTo>
                <a:lnTo>
                  <a:pt x="843" y="482"/>
                </a:lnTo>
                <a:lnTo>
                  <a:pt x="842" y="480"/>
                </a:lnTo>
                <a:lnTo>
                  <a:pt x="842" y="478"/>
                </a:lnTo>
                <a:lnTo>
                  <a:pt x="841" y="476"/>
                </a:lnTo>
                <a:lnTo>
                  <a:pt x="841" y="473"/>
                </a:lnTo>
                <a:lnTo>
                  <a:pt x="840" y="472"/>
                </a:lnTo>
                <a:lnTo>
                  <a:pt x="839" y="470"/>
                </a:lnTo>
                <a:lnTo>
                  <a:pt x="837" y="469"/>
                </a:lnTo>
                <a:lnTo>
                  <a:pt x="837" y="472"/>
                </a:lnTo>
                <a:lnTo>
                  <a:pt x="837" y="477"/>
                </a:lnTo>
                <a:lnTo>
                  <a:pt x="833" y="477"/>
                </a:lnTo>
                <a:lnTo>
                  <a:pt x="833" y="482"/>
                </a:lnTo>
                <a:lnTo>
                  <a:pt x="833" y="483"/>
                </a:lnTo>
                <a:lnTo>
                  <a:pt x="833" y="489"/>
                </a:lnTo>
                <a:lnTo>
                  <a:pt x="833" y="490"/>
                </a:lnTo>
                <a:lnTo>
                  <a:pt x="833" y="493"/>
                </a:lnTo>
                <a:lnTo>
                  <a:pt x="833" y="495"/>
                </a:lnTo>
                <a:lnTo>
                  <a:pt x="833" y="502"/>
                </a:lnTo>
                <a:lnTo>
                  <a:pt x="826" y="502"/>
                </a:lnTo>
                <a:lnTo>
                  <a:pt x="825" y="502"/>
                </a:lnTo>
                <a:lnTo>
                  <a:pt x="824" y="502"/>
                </a:lnTo>
                <a:lnTo>
                  <a:pt x="825" y="505"/>
                </a:lnTo>
                <a:lnTo>
                  <a:pt x="825" y="506"/>
                </a:lnTo>
                <a:lnTo>
                  <a:pt x="823" y="507"/>
                </a:lnTo>
                <a:lnTo>
                  <a:pt x="818" y="508"/>
                </a:lnTo>
                <a:lnTo>
                  <a:pt x="819" y="514"/>
                </a:lnTo>
                <a:lnTo>
                  <a:pt x="818" y="514"/>
                </a:lnTo>
                <a:lnTo>
                  <a:pt x="817" y="514"/>
                </a:lnTo>
                <a:lnTo>
                  <a:pt x="818" y="519"/>
                </a:lnTo>
                <a:lnTo>
                  <a:pt x="818" y="520"/>
                </a:lnTo>
                <a:lnTo>
                  <a:pt x="815" y="521"/>
                </a:lnTo>
                <a:lnTo>
                  <a:pt x="816" y="522"/>
                </a:lnTo>
                <a:lnTo>
                  <a:pt x="880" y="499"/>
                </a:lnTo>
                <a:lnTo>
                  <a:pt x="886" y="498"/>
                </a:lnTo>
                <a:lnTo>
                  <a:pt x="895" y="528"/>
                </a:lnTo>
                <a:lnTo>
                  <a:pt x="899" y="535"/>
                </a:lnTo>
                <a:lnTo>
                  <a:pt x="900" y="538"/>
                </a:lnTo>
                <a:lnTo>
                  <a:pt x="901" y="542"/>
                </a:lnTo>
                <a:lnTo>
                  <a:pt x="904" y="553"/>
                </a:lnTo>
                <a:lnTo>
                  <a:pt x="915" y="547"/>
                </a:lnTo>
                <a:lnTo>
                  <a:pt x="918" y="545"/>
                </a:lnTo>
                <a:lnTo>
                  <a:pt x="920" y="545"/>
                </a:lnTo>
                <a:lnTo>
                  <a:pt x="921" y="544"/>
                </a:lnTo>
                <a:lnTo>
                  <a:pt x="922" y="544"/>
                </a:lnTo>
                <a:lnTo>
                  <a:pt x="925" y="544"/>
                </a:lnTo>
                <a:lnTo>
                  <a:pt x="928" y="544"/>
                </a:lnTo>
                <a:lnTo>
                  <a:pt x="936" y="545"/>
                </a:lnTo>
                <a:lnTo>
                  <a:pt x="939" y="544"/>
                </a:lnTo>
                <a:lnTo>
                  <a:pt x="944" y="542"/>
                </a:lnTo>
                <a:lnTo>
                  <a:pt x="949" y="540"/>
                </a:lnTo>
                <a:lnTo>
                  <a:pt x="958" y="532"/>
                </a:lnTo>
                <a:lnTo>
                  <a:pt x="961" y="531"/>
                </a:lnTo>
                <a:lnTo>
                  <a:pt x="964" y="530"/>
                </a:lnTo>
                <a:lnTo>
                  <a:pt x="969" y="531"/>
                </a:lnTo>
                <a:lnTo>
                  <a:pt x="973" y="536"/>
                </a:lnTo>
                <a:lnTo>
                  <a:pt x="975" y="538"/>
                </a:lnTo>
                <a:lnTo>
                  <a:pt x="976" y="540"/>
                </a:lnTo>
                <a:lnTo>
                  <a:pt x="977" y="546"/>
                </a:lnTo>
                <a:lnTo>
                  <a:pt x="977" y="549"/>
                </a:lnTo>
                <a:lnTo>
                  <a:pt x="977" y="552"/>
                </a:lnTo>
                <a:lnTo>
                  <a:pt x="979" y="557"/>
                </a:lnTo>
                <a:lnTo>
                  <a:pt x="983" y="557"/>
                </a:lnTo>
                <a:lnTo>
                  <a:pt x="989" y="557"/>
                </a:lnTo>
                <a:lnTo>
                  <a:pt x="992" y="556"/>
                </a:lnTo>
                <a:lnTo>
                  <a:pt x="994" y="556"/>
                </a:lnTo>
                <a:lnTo>
                  <a:pt x="996" y="555"/>
                </a:lnTo>
                <a:lnTo>
                  <a:pt x="1000" y="556"/>
                </a:lnTo>
                <a:lnTo>
                  <a:pt x="1004" y="561"/>
                </a:lnTo>
                <a:lnTo>
                  <a:pt x="1010" y="564"/>
                </a:lnTo>
                <a:lnTo>
                  <a:pt x="1013" y="561"/>
                </a:lnTo>
                <a:lnTo>
                  <a:pt x="1015" y="561"/>
                </a:lnTo>
                <a:lnTo>
                  <a:pt x="1019" y="559"/>
                </a:lnTo>
                <a:lnTo>
                  <a:pt x="1021" y="561"/>
                </a:lnTo>
                <a:lnTo>
                  <a:pt x="1022" y="561"/>
                </a:lnTo>
                <a:lnTo>
                  <a:pt x="1030" y="563"/>
                </a:lnTo>
                <a:lnTo>
                  <a:pt x="1034" y="565"/>
                </a:lnTo>
                <a:lnTo>
                  <a:pt x="1038" y="567"/>
                </a:lnTo>
                <a:lnTo>
                  <a:pt x="1042" y="571"/>
                </a:lnTo>
                <a:lnTo>
                  <a:pt x="1043" y="571"/>
                </a:lnTo>
                <a:lnTo>
                  <a:pt x="1040" y="571"/>
                </a:lnTo>
                <a:lnTo>
                  <a:pt x="1039" y="571"/>
                </a:lnTo>
                <a:lnTo>
                  <a:pt x="1038" y="571"/>
                </a:lnTo>
                <a:lnTo>
                  <a:pt x="1036" y="569"/>
                </a:lnTo>
                <a:lnTo>
                  <a:pt x="1032" y="566"/>
                </a:lnTo>
                <a:lnTo>
                  <a:pt x="1031" y="566"/>
                </a:lnTo>
                <a:lnTo>
                  <a:pt x="1029" y="565"/>
                </a:lnTo>
                <a:lnTo>
                  <a:pt x="1021" y="563"/>
                </a:lnTo>
                <a:lnTo>
                  <a:pt x="1020" y="563"/>
                </a:lnTo>
                <a:lnTo>
                  <a:pt x="1019" y="562"/>
                </a:lnTo>
                <a:lnTo>
                  <a:pt x="1017" y="562"/>
                </a:lnTo>
                <a:lnTo>
                  <a:pt x="1013" y="564"/>
                </a:lnTo>
                <a:lnTo>
                  <a:pt x="1012" y="565"/>
                </a:lnTo>
                <a:lnTo>
                  <a:pt x="1009" y="566"/>
                </a:lnTo>
                <a:lnTo>
                  <a:pt x="1008" y="565"/>
                </a:lnTo>
                <a:lnTo>
                  <a:pt x="1008" y="567"/>
                </a:lnTo>
                <a:lnTo>
                  <a:pt x="1006" y="569"/>
                </a:lnTo>
                <a:lnTo>
                  <a:pt x="1005" y="569"/>
                </a:lnTo>
                <a:lnTo>
                  <a:pt x="1005" y="570"/>
                </a:lnTo>
                <a:lnTo>
                  <a:pt x="1004" y="570"/>
                </a:lnTo>
                <a:lnTo>
                  <a:pt x="1003" y="570"/>
                </a:lnTo>
                <a:lnTo>
                  <a:pt x="1003" y="571"/>
                </a:lnTo>
                <a:lnTo>
                  <a:pt x="1002" y="571"/>
                </a:lnTo>
                <a:lnTo>
                  <a:pt x="1001" y="571"/>
                </a:lnTo>
                <a:lnTo>
                  <a:pt x="1001" y="572"/>
                </a:lnTo>
                <a:lnTo>
                  <a:pt x="1000" y="572"/>
                </a:lnTo>
                <a:lnTo>
                  <a:pt x="998" y="572"/>
                </a:lnTo>
                <a:lnTo>
                  <a:pt x="998" y="573"/>
                </a:lnTo>
                <a:lnTo>
                  <a:pt x="997" y="573"/>
                </a:lnTo>
                <a:lnTo>
                  <a:pt x="997" y="574"/>
                </a:lnTo>
                <a:lnTo>
                  <a:pt x="996" y="574"/>
                </a:lnTo>
                <a:lnTo>
                  <a:pt x="995" y="575"/>
                </a:lnTo>
                <a:lnTo>
                  <a:pt x="994" y="575"/>
                </a:lnTo>
                <a:lnTo>
                  <a:pt x="994" y="576"/>
                </a:lnTo>
                <a:lnTo>
                  <a:pt x="994" y="579"/>
                </a:lnTo>
                <a:lnTo>
                  <a:pt x="994" y="582"/>
                </a:lnTo>
                <a:lnTo>
                  <a:pt x="994" y="584"/>
                </a:lnTo>
                <a:lnTo>
                  <a:pt x="994" y="587"/>
                </a:lnTo>
                <a:lnTo>
                  <a:pt x="994" y="589"/>
                </a:lnTo>
                <a:lnTo>
                  <a:pt x="994" y="591"/>
                </a:lnTo>
                <a:lnTo>
                  <a:pt x="994" y="595"/>
                </a:lnTo>
                <a:lnTo>
                  <a:pt x="994" y="597"/>
                </a:lnTo>
                <a:lnTo>
                  <a:pt x="994" y="599"/>
                </a:lnTo>
                <a:lnTo>
                  <a:pt x="994" y="601"/>
                </a:lnTo>
                <a:lnTo>
                  <a:pt x="980" y="601"/>
                </a:lnTo>
                <a:lnTo>
                  <a:pt x="979" y="601"/>
                </a:lnTo>
                <a:lnTo>
                  <a:pt x="971" y="601"/>
                </a:lnTo>
                <a:lnTo>
                  <a:pt x="970" y="601"/>
                </a:lnTo>
                <a:lnTo>
                  <a:pt x="944" y="601"/>
                </a:lnTo>
                <a:lnTo>
                  <a:pt x="933" y="601"/>
                </a:lnTo>
                <a:lnTo>
                  <a:pt x="917" y="571"/>
                </a:lnTo>
                <a:lnTo>
                  <a:pt x="890" y="571"/>
                </a:lnTo>
                <a:lnTo>
                  <a:pt x="887" y="571"/>
                </a:lnTo>
                <a:lnTo>
                  <a:pt x="885" y="571"/>
                </a:lnTo>
                <a:lnTo>
                  <a:pt x="884" y="572"/>
                </a:lnTo>
                <a:lnTo>
                  <a:pt x="873" y="583"/>
                </a:lnTo>
                <a:lnTo>
                  <a:pt x="869" y="589"/>
                </a:lnTo>
                <a:lnTo>
                  <a:pt x="867" y="591"/>
                </a:lnTo>
                <a:lnTo>
                  <a:pt x="866" y="594"/>
                </a:lnTo>
                <a:lnTo>
                  <a:pt x="862" y="595"/>
                </a:lnTo>
                <a:lnTo>
                  <a:pt x="859" y="595"/>
                </a:lnTo>
                <a:lnTo>
                  <a:pt x="846" y="590"/>
                </a:lnTo>
                <a:lnTo>
                  <a:pt x="846" y="591"/>
                </a:lnTo>
                <a:lnTo>
                  <a:pt x="846" y="594"/>
                </a:lnTo>
                <a:lnTo>
                  <a:pt x="846" y="596"/>
                </a:lnTo>
                <a:lnTo>
                  <a:pt x="845" y="598"/>
                </a:lnTo>
                <a:lnTo>
                  <a:pt x="845" y="603"/>
                </a:lnTo>
                <a:lnTo>
                  <a:pt x="845" y="604"/>
                </a:lnTo>
                <a:lnTo>
                  <a:pt x="845" y="606"/>
                </a:lnTo>
                <a:lnTo>
                  <a:pt x="845" y="608"/>
                </a:lnTo>
                <a:lnTo>
                  <a:pt x="845" y="611"/>
                </a:lnTo>
                <a:lnTo>
                  <a:pt x="845" y="613"/>
                </a:lnTo>
                <a:lnTo>
                  <a:pt x="845" y="615"/>
                </a:lnTo>
                <a:lnTo>
                  <a:pt x="845" y="617"/>
                </a:lnTo>
                <a:lnTo>
                  <a:pt x="845" y="621"/>
                </a:lnTo>
                <a:lnTo>
                  <a:pt x="845" y="623"/>
                </a:lnTo>
                <a:lnTo>
                  <a:pt x="845" y="625"/>
                </a:lnTo>
                <a:lnTo>
                  <a:pt x="845" y="628"/>
                </a:lnTo>
                <a:lnTo>
                  <a:pt x="845" y="650"/>
                </a:lnTo>
                <a:lnTo>
                  <a:pt x="845" y="655"/>
                </a:lnTo>
                <a:lnTo>
                  <a:pt x="848" y="656"/>
                </a:lnTo>
                <a:lnTo>
                  <a:pt x="849" y="657"/>
                </a:lnTo>
                <a:lnTo>
                  <a:pt x="850" y="656"/>
                </a:lnTo>
                <a:lnTo>
                  <a:pt x="856" y="656"/>
                </a:lnTo>
                <a:lnTo>
                  <a:pt x="852" y="664"/>
                </a:lnTo>
                <a:lnTo>
                  <a:pt x="851" y="665"/>
                </a:lnTo>
                <a:lnTo>
                  <a:pt x="851" y="666"/>
                </a:lnTo>
                <a:lnTo>
                  <a:pt x="851" y="667"/>
                </a:lnTo>
                <a:lnTo>
                  <a:pt x="851" y="671"/>
                </a:lnTo>
                <a:lnTo>
                  <a:pt x="850" y="675"/>
                </a:lnTo>
                <a:lnTo>
                  <a:pt x="852" y="676"/>
                </a:lnTo>
                <a:lnTo>
                  <a:pt x="856" y="676"/>
                </a:lnTo>
                <a:lnTo>
                  <a:pt x="859" y="677"/>
                </a:lnTo>
                <a:lnTo>
                  <a:pt x="861" y="677"/>
                </a:lnTo>
                <a:lnTo>
                  <a:pt x="862" y="668"/>
                </a:lnTo>
                <a:lnTo>
                  <a:pt x="863" y="668"/>
                </a:lnTo>
                <a:lnTo>
                  <a:pt x="865" y="668"/>
                </a:lnTo>
                <a:lnTo>
                  <a:pt x="867" y="668"/>
                </a:lnTo>
                <a:lnTo>
                  <a:pt x="868" y="668"/>
                </a:lnTo>
                <a:lnTo>
                  <a:pt x="870" y="670"/>
                </a:lnTo>
                <a:lnTo>
                  <a:pt x="873" y="668"/>
                </a:lnTo>
                <a:lnTo>
                  <a:pt x="874" y="668"/>
                </a:lnTo>
                <a:lnTo>
                  <a:pt x="875" y="668"/>
                </a:lnTo>
                <a:lnTo>
                  <a:pt x="876" y="668"/>
                </a:lnTo>
                <a:lnTo>
                  <a:pt x="877" y="668"/>
                </a:lnTo>
                <a:lnTo>
                  <a:pt x="878" y="668"/>
                </a:lnTo>
                <a:lnTo>
                  <a:pt x="879" y="668"/>
                </a:lnTo>
                <a:lnTo>
                  <a:pt x="880" y="668"/>
                </a:lnTo>
                <a:lnTo>
                  <a:pt x="883" y="667"/>
                </a:lnTo>
                <a:lnTo>
                  <a:pt x="884" y="667"/>
                </a:lnTo>
                <a:lnTo>
                  <a:pt x="885" y="667"/>
                </a:lnTo>
                <a:lnTo>
                  <a:pt x="885" y="665"/>
                </a:lnTo>
                <a:lnTo>
                  <a:pt x="885" y="660"/>
                </a:lnTo>
                <a:lnTo>
                  <a:pt x="884" y="651"/>
                </a:lnTo>
                <a:lnTo>
                  <a:pt x="888" y="651"/>
                </a:lnTo>
                <a:lnTo>
                  <a:pt x="893" y="650"/>
                </a:lnTo>
                <a:lnTo>
                  <a:pt x="919" y="651"/>
                </a:lnTo>
                <a:lnTo>
                  <a:pt x="919" y="658"/>
                </a:lnTo>
                <a:lnTo>
                  <a:pt x="919" y="660"/>
                </a:lnTo>
                <a:lnTo>
                  <a:pt x="920" y="665"/>
                </a:lnTo>
                <a:lnTo>
                  <a:pt x="920" y="671"/>
                </a:lnTo>
                <a:lnTo>
                  <a:pt x="919" y="671"/>
                </a:lnTo>
                <a:lnTo>
                  <a:pt x="913" y="671"/>
                </a:lnTo>
                <a:lnTo>
                  <a:pt x="913" y="673"/>
                </a:lnTo>
                <a:lnTo>
                  <a:pt x="913" y="675"/>
                </a:lnTo>
                <a:lnTo>
                  <a:pt x="913" y="677"/>
                </a:lnTo>
                <a:lnTo>
                  <a:pt x="913" y="681"/>
                </a:lnTo>
                <a:lnTo>
                  <a:pt x="913" y="683"/>
                </a:lnTo>
                <a:lnTo>
                  <a:pt x="913" y="684"/>
                </a:lnTo>
                <a:lnTo>
                  <a:pt x="913" y="685"/>
                </a:lnTo>
                <a:lnTo>
                  <a:pt x="913" y="688"/>
                </a:lnTo>
                <a:lnTo>
                  <a:pt x="913" y="689"/>
                </a:lnTo>
                <a:lnTo>
                  <a:pt x="913" y="690"/>
                </a:lnTo>
                <a:lnTo>
                  <a:pt x="913" y="691"/>
                </a:lnTo>
                <a:lnTo>
                  <a:pt x="913" y="693"/>
                </a:lnTo>
                <a:lnTo>
                  <a:pt x="913" y="694"/>
                </a:lnTo>
                <a:lnTo>
                  <a:pt x="913" y="696"/>
                </a:lnTo>
                <a:lnTo>
                  <a:pt x="913" y="697"/>
                </a:lnTo>
                <a:lnTo>
                  <a:pt x="913" y="698"/>
                </a:lnTo>
                <a:lnTo>
                  <a:pt x="913" y="699"/>
                </a:lnTo>
                <a:lnTo>
                  <a:pt x="913" y="700"/>
                </a:lnTo>
                <a:lnTo>
                  <a:pt x="913" y="701"/>
                </a:lnTo>
                <a:lnTo>
                  <a:pt x="913" y="704"/>
                </a:lnTo>
                <a:lnTo>
                  <a:pt x="913" y="705"/>
                </a:lnTo>
                <a:lnTo>
                  <a:pt x="913" y="706"/>
                </a:lnTo>
                <a:lnTo>
                  <a:pt x="913" y="707"/>
                </a:lnTo>
                <a:lnTo>
                  <a:pt x="912" y="708"/>
                </a:lnTo>
                <a:lnTo>
                  <a:pt x="912" y="709"/>
                </a:lnTo>
                <a:lnTo>
                  <a:pt x="912" y="710"/>
                </a:lnTo>
                <a:lnTo>
                  <a:pt x="912" y="713"/>
                </a:lnTo>
                <a:lnTo>
                  <a:pt x="912" y="714"/>
                </a:lnTo>
                <a:lnTo>
                  <a:pt x="912" y="716"/>
                </a:lnTo>
                <a:lnTo>
                  <a:pt x="912" y="718"/>
                </a:lnTo>
                <a:lnTo>
                  <a:pt x="912" y="719"/>
                </a:lnTo>
                <a:lnTo>
                  <a:pt x="912" y="721"/>
                </a:lnTo>
                <a:lnTo>
                  <a:pt x="913" y="721"/>
                </a:lnTo>
                <a:lnTo>
                  <a:pt x="916" y="721"/>
                </a:lnTo>
                <a:lnTo>
                  <a:pt x="921" y="721"/>
                </a:lnTo>
                <a:lnTo>
                  <a:pt x="926" y="721"/>
                </a:lnTo>
                <a:lnTo>
                  <a:pt x="932" y="721"/>
                </a:lnTo>
                <a:lnTo>
                  <a:pt x="933" y="721"/>
                </a:lnTo>
                <a:lnTo>
                  <a:pt x="954" y="721"/>
                </a:lnTo>
                <a:lnTo>
                  <a:pt x="953" y="724"/>
                </a:lnTo>
                <a:lnTo>
                  <a:pt x="947" y="751"/>
                </a:lnTo>
                <a:lnTo>
                  <a:pt x="946" y="756"/>
                </a:lnTo>
                <a:lnTo>
                  <a:pt x="941" y="770"/>
                </a:lnTo>
                <a:lnTo>
                  <a:pt x="947" y="770"/>
                </a:lnTo>
                <a:lnTo>
                  <a:pt x="946" y="780"/>
                </a:lnTo>
                <a:lnTo>
                  <a:pt x="946" y="781"/>
                </a:lnTo>
                <a:lnTo>
                  <a:pt x="955" y="781"/>
                </a:lnTo>
                <a:lnTo>
                  <a:pt x="967" y="782"/>
                </a:lnTo>
                <a:lnTo>
                  <a:pt x="969" y="819"/>
                </a:lnTo>
                <a:lnTo>
                  <a:pt x="970" y="825"/>
                </a:lnTo>
                <a:lnTo>
                  <a:pt x="971" y="824"/>
                </a:lnTo>
                <a:lnTo>
                  <a:pt x="972" y="823"/>
                </a:lnTo>
                <a:lnTo>
                  <a:pt x="973" y="823"/>
                </a:lnTo>
                <a:lnTo>
                  <a:pt x="973" y="822"/>
                </a:lnTo>
                <a:lnTo>
                  <a:pt x="975" y="822"/>
                </a:lnTo>
                <a:lnTo>
                  <a:pt x="975" y="820"/>
                </a:lnTo>
                <a:lnTo>
                  <a:pt x="977" y="818"/>
                </a:lnTo>
                <a:lnTo>
                  <a:pt x="978" y="817"/>
                </a:lnTo>
                <a:lnTo>
                  <a:pt x="979" y="816"/>
                </a:lnTo>
                <a:lnTo>
                  <a:pt x="980" y="815"/>
                </a:lnTo>
                <a:lnTo>
                  <a:pt x="981" y="815"/>
                </a:lnTo>
                <a:lnTo>
                  <a:pt x="981" y="814"/>
                </a:lnTo>
                <a:lnTo>
                  <a:pt x="983" y="812"/>
                </a:lnTo>
                <a:lnTo>
                  <a:pt x="984" y="811"/>
                </a:lnTo>
                <a:lnTo>
                  <a:pt x="985" y="810"/>
                </a:lnTo>
                <a:lnTo>
                  <a:pt x="978" y="799"/>
                </a:lnTo>
                <a:lnTo>
                  <a:pt x="983" y="789"/>
                </a:lnTo>
                <a:lnTo>
                  <a:pt x="988" y="789"/>
                </a:lnTo>
                <a:lnTo>
                  <a:pt x="988" y="782"/>
                </a:lnTo>
                <a:lnTo>
                  <a:pt x="994" y="782"/>
                </a:lnTo>
                <a:lnTo>
                  <a:pt x="994" y="772"/>
                </a:lnTo>
                <a:lnTo>
                  <a:pt x="997" y="772"/>
                </a:lnTo>
                <a:lnTo>
                  <a:pt x="1003" y="772"/>
                </a:lnTo>
                <a:lnTo>
                  <a:pt x="1012" y="772"/>
                </a:lnTo>
                <a:lnTo>
                  <a:pt x="1010" y="782"/>
                </a:lnTo>
                <a:lnTo>
                  <a:pt x="1011" y="782"/>
                </a:lnTo>
                <a:lnTo>
                  <a:pt x="1012" y="782"/>
                </a:lnTo>
                <a:lnTo>
                  <a:pt x="1011" y="782"/>
                </a:lnTo>
                <a:lnTo>
                  <a:pt x="1018" y="784"/>
                </a:lnTo>
                <a:lnTo>
                  <a:pt x="1013" y="803"/>
                </a:lnTo>
                <a:lnTo>
                  <a:pt x="1012" y="806"/>
                </a:lnTo>
                <a:lnTo>
                  <a:pt x="1011" y="807"/>
                </a:lnTo>
                <a:lnTo>
                  <a:pt x="1010" y="807"/>
                </a:lnTo>
                <a:lnTo>
                  <a:pt x="1009" y="807"/>
                </a:lnTo>
                <a:lnTo>
                  <a:pt x="1008" y="807"/>
                </a:lnTo>
                <a:lnTo>
                  <a:pt x="1006" y="807"/>
                </a:lnTo>
                <a:lnTo>
                  <a:pt x="1005" y="807"/>
                </a:lnTo>
                <a:lnTo>
                  <a:pt x="1004" y="807"/>
                </a:lnTo>
                <a:lnTo>
                  <a:pt x="1004" y="810"/>
                </a:lnTo>
                <a:lnTo>
                  <a:pt x="1003" y="812"/>
                </a:lnTo>
                <a:lnTo>
                  <a:pt x="1002" y="815"/>
                </a:lnTo>
                <a:lnTo>
                  <a:pt x="1003" y="815"/>
                </a:lnTo>
                <a:lnTo>
                  <a:pt x="1002" y="815"/>
                </a:lnTo>
                <a:lnTo>
                  <a:pt x="1002" y="816"/>
                </a:lnTo>
                <a:lnTo>
                  <a:pt x="1002" y="817"/>
                </a:lnTo>
                <a:lnTo>
                  <a:pt x="1001" y="817"/>
                </a:lnTo>
                <a:lnTo>
                  <a:pt x="1001" y="818"/>
                </a:lnTo>
                <a:lnTo>
                  <a:pt x="1000" y="818"/>
                </a:lnTo>
                <a:lnTo>
                  <a:pt x="1000" y="819"/>
                </a:lnTo>
                <a:lnTo>
                  <a:pt x="993" y="814"/>
                </a:lnTo>
                <a:lnTo>
                  <a:pt x="990" y="816"/>
                </a:lnTo>
                <a:lnTo>
                  <a:pt x="989" y="816"/>
                </a:lnTo>
                <a:lnTo>
                  <a:pt x="986" y="812"/>
                </a:lnTo>
                <a:lnTo>
                  <a:pt x="976" y="823"/>
                </a:lnTo>
                <a:lnTo>
                  <a:pt x="976" y="824"/>
                </a:lnTo>
                <a:lnTo>
                  <a:pt x="975" y="824"/>
                </a:lnTo>
                <a:lnTo>
                  <a:pt x="975" y="825"/>
                </a:lnTo>
                <a:lnTo>
                  <a:pt x="973" y="825"/>
                </a:lnTo>
                <a:lnTo>
                  <a:pt x="972" y="826"/>
                </a:lnTo>
                <a:lnTo>
                  <a:pt x="971" y="826"/>
                </a:lnTo>
                <a:lnTo>
                  <a:pt x="971" y="827"/>
                </a:lnTo>
                <a:lnTo>
                  <a:pt x="970" y="827"/>
                </a:lnTo>
                <a:lnTo>
                  <a:pt x="970" y="831"/>
                </a:lnTo>
                <a:lnTo>
                  <a:pt x="979" y="839"/>
                </a:lnTo>
                <a:lnTo>
                  <a:pt x="980" y="840"/>
                </a:lnTo>
                <a:lnTo>
                  <a:pt x="978" y="841"/>
                </a:lnTo>
                <a:lnTo>
                  <a:pt x="976" y="844"/>
                </a:lnTo>
                <a:lnTo>
                  <a:pt x="975" y="845"/>
                </a:lnTo>
                <a:lnTo>
                  <a:pt x="975" y="847"/>
                </a:lnTo>
                <a:lnTo>
                  <a:pt x="978" y="850"/>
                </a:lnTo>
                <a:lnTo>
                  <a:pt x="996" y="867"/>
                </a:lnTo>
                <a:lnTo>
                  <a:pt x="1000" y="867"/>
                </a:lnTo>
                <a:lnTo>
                  <a:pt x="997" y="873"/>
                </a:lnTo>
                <a:lnTo>
                  <a:pt x="996" y="879"/>
                </a:lnTo>
                <a:lnTo>
                  <a:pt x="995" y="881"/>
                </a:lnTo>
                <a:lnTo>
                  <a:pt x="995" y="882"/>
                </a:lnTo>
                <a:lnTo>
                  <a:pt x="995" y="884"/>
                </a:lnTo>
                <a:lnTo>
                  <a:pt x="994" y="885"/>
                </a:lnTo>
                <a:lnTo>
                  <a:pt x="994" y="886"/>
                </a:lnTo>
                <a:lnTo>
                  <a:pt x="994" y="887"/>
                </a:lnTo>
                <a:lnTo>
                  <a:pt x="994" y="888"/>
                </a:lnTo>
                <a:lnTo>
                  <a:pt x="993" y="890"/>
                </a:lnTo>
                <a:lnTo>
                  <a:pt x="993" y="891"/>
                </a:lnTo>
                <a:lnTo>
                  <a:pt x="993" y="892"/>
                </a:lnTo>
                <a:lnTo>
                  <a:pt x="992" y="893"/>
                </a:lnTo>
                <a:lnTo>
                  <a:pt x="992" y="894"/>
                </a:lnTo>
                <a:lnTo>
                  <a:pt x="992" y="896"/>
                </a:lnTo>
                <a:lnTo>
                  <a:pt x="990" y="898"/>
                </a:lnTo>
                <a:lnTo>
                  <a:pt x="990" y="899"/>
                </a:lnTo>
                <a:lnTo>
                  <a:pt x="990" y="900"/>
                </a:lnTo>
                <a:lnTo>
                  <a:pt x="990" y="901"/>
                </a:lnTo>
                <a:lnTo>
                  <a:pt x="989" y="902"/>
                </a:lnTo>
                <a:lnTo>
                  <a:pt x="989" y="903"/>
                </a:lnTo>
                <a:lnTo>
                  <a:pt x="989" y="904"/>
                </a:lnTo>
                <a:lnTo>
                  <a:pt x="988" y="906"/>
                </a:lnTo>
                <a:lnTo>
                  <a:pt x="988" y="907"/>
                </a:lnTo>
                <a:lnTo>
                  <a:pt x="988" y="908"/>
                </a:lnTo>
                <a:lnTo>
                  <a:pt x="988" y="910"/>
                </a:lnTo>
                <a:lnTo>
                  <a:pt x="992" y="910"/>
                </a:lnTo>
                <a:lnTo>
                  <a:pt x="993" y="910"/>
                </a:lnTo>
                <a:lnTo>
                  <a:pt x="994" y="911"/>
                </a:lnTo>
                <a:lnTo>
                  <a:pt x="996" y="911"/>
                </a:lnTo>
                <a:lnTo>
                  <a:pt x="997" y="911"/>
                </a:lnTo>
                <a:lnTo>
                  <a:pt x="1014" y="915"/>
                </a:lnTo>
                <a:lnTo>
                  <a:pt x="1019" y="916"/>
                </a:lnTo>
                <a:lnTo>
                  <a:pt x="1025" y="917"/>
                </a:lnTo>
                <a:lnTo>
                  <a:pt x="1027" y="917"/>
                </a:lnTo>
                <a:lnTo>
                  <a:pt x="1026" y="915"/>
                </a:lnTo>
                <a:lnTo>
                  <a:pt x="1026" y="913"/>
                </a:lnTo>
                <a:lnTo>
                  <a:pt x="1026" y="910"/>
                </a:lnTo>
                <a:lnTo>
                  <a:pt x="1026" y="903"/>
                </a:lnTo>
                <a:lnTo>
                  <a:pt x="1026" y="902"/>
                </a:lnTo>
                <a:lnTo>
                  <a:pt x="1030" y="902"/>
                </a:lnTo>
                <a:lnTo>
                  <a:pt x="1032" y="902"/>
                </a:lnTo>
                <a:lnTo>
                  <a:pt x="1036" y="902"/>
                </a:lnTo>
                <a:lnTo>
                  <a:pt x="1037" y="902"/>
                </a:lnTo>
                <a:lnTo>
                  <a:pt x="1038" y="902"/>
                </a:lnTo>
                <a:lnTo>
                  <a:pt x="1040" y="902"/>
                </a:lnTo>
                <a:lnTo>
                  <a:pt x="1044" y="902"/>
                </a:lnTo>
                <a:lnTo>
                  <a:pt x="1045" y="902"/>
                </a:lnTo>
                <a:lnTo>
                  <a:pt x="1047" y="902"/>
                </a:lnTo>
                <a:lnTo>
                  <a:pt x="1049" y="902"/>
                </a:lnTo>
                <a:lnTo>
                  <a:pt x="1052" y="902"/>
                </a:lnTo>
                <a:lnTo>
                  <a:pt x="1053" y="902"/>
                </a:lnTo>
                <a:lnTo>
                  <a:pt x="1055" y="902"/>
                </a:lnTo>
                <a:lnTo>
                  <a:pt x="1057" y="902"/>
                </a:lnTo>
                <a:lnTo>
                  <a:pt x="1061" y="902"/>
                </a:lnTo>
                <a:lnTo>
                  <a:pt x="1062" y="902"/>
                </a:lnTo>
                <a:lnTo>
                  <a:pt x="1063" y="902"/>
                </a:lnTo>
                <a:lnTo>
                  <a:pt x="1064" y="902"/>
                </a:lnTo>
                <a:lnTo>
                  <a:pt x="1065" y="902"/>
                </a:lnTo>
                <a:lnTo>
                  <a:pt x="1068" y="902"/>
                </a:lnTo>
                <a:lnTo>
                  <a:pt x="1069" y="902"/>
                </a:lnTo>
                <a:lnTo>
                  <a:pt x="1070" y="902"/>
                </a:lnTo>
                <a:lnTo>
                  <a:pt x="1071" y="902"/>
                </a:lnTo>
                <a:lnTo>
                  <a:pt x="1072" y="902"/>
                </a:lnTo>
                <a:lnTo>
                  <a:pt x="1074" y="902"/>
                </a:lnTo>
                <a:lnTo>
                  <a:pt x="1074" y="901"/>
                </a:lnTo>
                <a:lnTo>
                  <a:pt x="1078" y="901"/>
                </a:lnTo>
                <a:lnTo>
                  <a:pt x="1079" y="901"/>
                </a:lnTo>
                <a:lnTo>
                  <a:pt x="1082" y="901"/>
                </a:lnTo>
                <a:lnTo>
                  <a:pt x="1083" y="902"/>
                </a:lnTo>
                <a:lnTo>
                  <a:pt x="1085" y="907"/>
                </a:lnTo>
                <a:lnTo>
                  <a:pt x="1086" y="907"/>
                </a:lnTo>
                <a:lnTo>
                  <a:pt x="1112" y="874"/>
                </a:lnTo>
                <a:lnTo>
                  <a:pt x="1130" y="858"/>
                </a:lnTo>
                <a:lnTo>
                  <a:pt x="1131" y="857"/>
                </a:lnTo>
                <a:lnTo>
                  <a:pt x="1135" y="859"/>
                </a:lnTo>
                <a:lnTo>
                  <a:pt x="1135" y="860"/>
                </a:lnTo>
                <a:lnTo>
                  <a:pt x="1136" y="857"/>
                </a:lnTo>
                <a:lnTo>
                  <a:pt x="1148" y="829"/>
                </a:lnTo>
                <a:lnTo>
                  <a:pt x="1149" y="827"/>
                </a:lnTo>
                <a:lnTo>
                  <a:pt x="1149" y="825"/>
                </a:lnTo>
                <a:lnTo>
                  <a:pt x="1149" y="823"/>
                </a:lnTo>
                <a:lnTo>
                  <a:pt x="1149" y="820"/>
                </a:lnTo>
                <a:lnTo>
                  <a:pt x="1171" y="829"/>
                </a:lnTo>
                <a:lnTo>
                  <a:pt x="1167" y="839"/>
                </a:lnTo>
                <a:lnTo>
                  <a:pt x="1181" y="844"/>
                </a:lnTo>
                <a:lnTo>
                  <a:pt x="1186" y="847"/>
                </a:lnTo>
                <a:lnTo>
                  <a:pt x="1188" y="848"/>
                </a:lnTo>
                <a:lnTo>
                  <a:pt x="1189" y="848"/>
                </a:lnTo>
                <a:lnTo>
                  <a:pt x="1186" y="854"/>
                </a:lnTo>
                <a:lnTo>
                  <a:pt x="1188" y="854"/>
                </a:lnTo>
                <a:lnTo>
                  <a:pt x="1191" y="856"/>
                </a:lnTo>
                <a:lnTo>
                  <a:pt x="1194" y="856"/>
                </a:lnTo>
                <a:lnTo>
                  <a:pt x="1195" y="856"/>
                </a:lnTo>
                <a:lnTo>
                  <a:pt x="1198" y="857"/>
                </a:lnTo>
                <a:lnTo>
                  <a:pt x="1199" y="857"/>
                </a:lnTo>
                <a:lnTo>
                  <a:pt x="1203" y="858"/>
                </a:lnTo>
                <a:lnTo>
                  <a:pt x="1204" y="858"/>
                </a:lnTo>
                <a:lnTo>
                  <a:pt x="1205" y="859"/>
                </a:lnTo>
                <a:lnTo>
                  <a:pt x="1211" y="860"/>
                </a:lnTo>
                <a:lnTo>
                  <a:pt x="1211" y="861"/>
                </a:lnTo>
                <a:lnTo>
                  <a:pt x="1205" y="862"/>
                </a:lnTo>
                <a:lnTo>
                  <a:pt x="1206" y="865"/>
                </a:lnTo>
                <a:lnTo>
                  <a:pt x="1206" y="866"/>
                </a:lnTo>
                <a:lnTo>
                  <a:pt x="1207" y="867"/>
                </a:lnTo>
                <a:lnTo>
                  <a:pt x="1207" y="870"/>
                </a:lnTo>
                <a:lnTo>
                  <a:pt x="1208" y="873"/>
                </a:lnTo>
                <a:lnTo>
                  <a:pt x="1208" y="874"/>
                </a:lnTo>
                <a:lnTo>
                  <a:pt x="1206" y="874"/>
                </a:lnTo>
                <a:lnTo>
                  <a:pt x="1204" y="875"/>
                </a:lnTo>
                <a:lnTo>
                  <a:pt x="1200" y="875"/>
                </a:lnTo>
                <a:lnTo>
                  <a:pt x="1198" y="876"/>
                </a:lnTo>
                <a:lnTo>
                  <a:pt x="1196" y="876"/>
                </a:lnTo>
                <a:lnTo>
                  <a:pt x="1194" y="877"/>
                </a:lnTo>
                <a:lnTo>
                  <a:pt x="1191" y="877"/>
                </a:lnTo>
                <a:lnTo>
                  <a:pt x="1191" y="878"/>
                </a:lnTo>
                <a:lnTo>
                  <a:pt x="1189" y="878"/>
                </a:lnTo>
                <a:lnTo>
                  <a:pt x="1186" y="879"/>
                </a:lnTo>
                <a:lnTo>
                  <a:pt x="1183" y="879"/>
                </a:lnTo>
                <a:lnTo>
                  <a:pt x="1183" y="877"/>
                </a:lnTo>
                <a:lnTo>
                  <a:pt x="1181" y="881"/>
                </a:lnTo>
                <a:lnTo>
                  <a:pt x="1181" y="882"/>
                </a:lnTo>
                <a:lnTo>
                  <a:pt x="1182" y="885"/>
                </a:lnTo>
                <a:lnTo>
                  <a:pt x="1182" y="886"/>
                </a:lnTo>
                <a:lnTo>
                  <a:pt x="1183" y="892"/>
                </a:lnTo>
                <a:lnTo>
                  <a:pt x="1184" y="896"/>
                </a:lnTo>
                <a:lnTo>
                  <a:pt x="1186" y="898"/>
                </a:lnTo>
                <a:lnTo>
                  <a:pt x="1186" y="900"/>
                </a:lnTo>
                <a:lnTo>
                  <a:pt x="1171" y="899"/>
                </a:lnTo>
                <a:lnTo>
                  <a:pt x="1182" y="936"/>
                </a:lnTo>
                <a:lnTo>
                  <a:pt x="1183" y="940"/>
                </a:lnTo>
                <a:lnTo>
                  <a:pt x="1184" y="942"/>
                </a:lnTo>
                <a:lnTo>
                  <a:pt x="1175" y="942"/>
                </a:lnTo>
                <a:lnTo>
                  <a:pt x="1174" y="943"/>
                </a:lnTo>
                <a:lnTo>
                  <a:pt x="1186" y="954"/>
                </a:lnTo>
                <a:lnTo>
                  <a:pt x="1183" y="957"/>
                </a:lnTo>
                <a:lnTo>
                  <a:pt x="1181" y="959"/>
                </a:lnTo>
                <a:lnTo>
                  <a:pt x="1179" y="961"/>
                </a:lnTo>
                <a:lnTo>
                  <a:pt x="1178" y="962"/>
                </a:lnTo>
                <a:lnTo>
                  <a:pt x="1176" y="963"/>
                </a:lnTo>
                <a:lnTo>
                  <a:pt x="1175" y="964"/>
                </a:lnTo>
                <a:lnTo>
                  <a:pt x="1174" y="966"/>
                </a:lnTo>
                <a:lnTo>
                  <a:pt x="1173" y="967"/>
                </a:lnTo>
                <a:lnTo>
                  <a:pt x="1172" y="968"/>
                </a:lnTo>
                <a:lnTo>
                  <a:pt x="1171" y="968"/>
                </a:lnTo>
                <a:lnTo>
                  <a:pt x="1170" y="970"/>
                </a:lnTo>
                <a:lnTo>
                  <a:pt x="1170" y="971"/>
                </a:lnTo>
                <a:lnTo>
                  <a:pt x="1169" y="971"/>
                </a:lnTo>
                <a:lnTo>
                  <a:pt x="1169" y="972"/>
                </a:lnTo>
                <a:lnTo>
                  <a:pt x="1167" y="972"/>
                </a:lnTo>
                <a:lnTo>
                  <a:pt x="1167" y="974"/>
                </a:lnTo>
                <a:lnTo>
                  <a:pt x="1167" y="975"/>
                </a:lnTo>
                <a:lnTo>
                  <a:pt x="1166" y="975"/>
                </a:lnTo>
                <a:lnTo>
                  <a:pt x="1165" y="977"/>
                </a:lnTo>
                <a:lnTo>
                  <a:pt x="1162" y="984"/>
                </a:lnTo>
                <a:lnTo>
                  <a:pt x="1161" y="987"/>
                </a:lnTo>
                <a:lnTo>
                  <a:pt x="1156" y="995"/>
                </a:lnTo>
                <a:lnTo>
                  <a:pt x="1155" y="996"/>
                </a:lnTo>
                <a:lnTo>
                  <a:pt x="1154" y="999"/>
                </a:lnTo>
                <a:lnTo>
                  <a:pt x="1153" y="1000"/>
                </a:lnTo>
                <a:lnTo>
                  <a:pt x="1148" y="1006"/>
                </a:lnTo>
                <a:lnTo>
                  <a:pt x="1148" y="1008"/>
                </a:lnTo>
                <a:lnTo>
                  <a:pt x="1147" y="1009"/>
                </a:lnTo>
                <a:lnTo>
                  <a:pt x="1146" y="1010"/>
                </a:lnTo>
                <a:lnTo>
                  <a:pt x="1145" y="1011"/>
                </a:lnTo>
                <a:lnTo>
                  <a:pt x="1144" y="1013"/>
                </a:lnTo>
                <a:lnTo>
                  <a:pt x="1142" y="1014"/>
                </a:lnTo>
                <a:lnTo>
                  <a:pt x="1140" y="1016"/>
                </a:lnTo>
                <a:lnTo>
                  <a:pt x="1140" y="1017"/>
                </a:lnTo>
                <a:lnTo>
                  <a:pt x="1137" y="1019"/>
                </a:lnTo>
                <a:lnTo>
                  <a:pt x="1131" y="1025"/>
                </a:lnTo>
                <a:lnTo>
                  <a:pt x="1130" y="1025"/>
                </a:lnTo>
                <a:lnTo>
                  <a:pt x="1129" y="1027"/>
                </a:lnTo>
                <a:lnTo>
                  <a:pt x="1128" y="1028"/>
                </a:lnTo>
                <a:lnTo>
                  <a:pt x="1128" y="1029"/>
                </a:lnTo>
                <a:lnTo>
                  <a:pt x="1128" y="1033"/>
                </a:lnTo>
                <a:lnTo>
                  <a:pt x="1128" y="1034"/>
                </a:lnTo>
                <a:lnTo>
                  <a:pt x="1128" y="1038"/>
                </a:lnTo>
                <a:lnTo>
                  <a:pt x="1128" y="1041"/>
                </a:lnTo>
                <a:lnTo>
                  <a:pt x="1128" y="1042"/>
                </a:lnTo>
                <a:lnTo>
                  <a:pt x="1127" y="1043"/>
                </a:lnTo>
                <a:lnTo>
                  <a:pt x="1127" y="1045"/>
                </a:lnTo>
                <a:lnTo>
                  <a:pt x="1127" y="1047"/>
                </a:lnTo>
                <a:lnTo>
                  <a:pt x="1127" y="1048"/>
                </a:lnTo>
                <a:lnTo>
                  <a:pt x="1127" y="1055"/>
                </a:lnTo>
                <a:lnTo>
                  <a:pt x="1125" y="1070"/>
                </a:lnTo>
                <a:lnTo>
                  <a:pt x="1125" y="1078"/>
                </a:lnTo>
                <a:lnTo>
                  <a:pt x="1125" y="1087"/>
                </a:lnTo>
                <a:lnTo>
                  <a:pt x="1128" y="1087"/>
                </a:lnTo>
                <a:lnTo>
                  <a:pt x="1129" y="1088"/>
                </a:lnTo>
                <a:lnTo>
                  <a:pt x="1130" y="1088"/>
                </a:lnTo>
                <a:lnTo>
                  <a:pt x="1130" y="1085"/>
                </a:lnTo>
                <a:lnTo>
                  <a:pt x="1130" y="1075"/>
                </a:lnTo>
                <a:lnTo>
                  <a:pt x="1131" y="1075"/>
                </a:lnTo>
                <a:lnTo>
                  <a:pt x="1131" y="1073"/>
                </a:lnTo>
                <a:lnTo>
                  <a:pt x="1132" y="1073"/>
                </a:lnTo>
                <a:lnTo>
                  <a:pt x="1132" y="1072"/>
                </a:lnTo>
                <a:lnTo>
                  <a:pt x="1133" y="1071"/>
                </a:lnTo>
                <a:lnTo>
                  <a:pt x="1135" y="1071"/>
                </a:lnTo>
                <a:lnTo>
                  <a:pt x="1136" y="1070"/>
                </a:lnTo>
                <a:lnTo>
                  <a:pt x="1136" y="1069"/>
                </a:lnTo>
                <a:lnTo>
                  <a:pt x="1137" y="1068"/>
                </a:lnTo>
                <a:lnTo>
                  <a:pt x="1138" y="1068"/>
                </a:lnTo>
                <a:lnTo>
                  <a:pt x="1139" y="1067"/>
                </a:lnTo>
                <a:lnTo>
                  <a:pt x="1139" y="1065"/>
                </a:lnTo>
                <a:lnTo>
                  <a:pt x="1140" y="1064"/>
                </a:lnTo>
                <a:lnTo>
                  <a:pt x="1141" y="1063"/>
                </a:lnTo>
                <a:lnTo>
                  <a:pt x="1142" y="1062"/>
                </a:lnTo>
                <a:lnTo>
                  <a:pt x="1144" y="1061"/>
                </a:lnTo>
                <a:lnTo>
                  <a:pt x="1145" y="1060"/>
                </a:lnTo>
                <a:lnTo>
                  <a:pt x="1146" y="1059"/>
                </a:lnTo>
                <a:lnTo>
                  <a:pt x="1146" y="1058"/>
                </a:lnTo>
                <a:lnTo>
                  <a:pt x="1147" y="1058"/>
                </a:lnTo>
                <a:lnTo>
                  <a:pt x="1147" y="1056"/>
                </a:lnTo>
                <a:lnTo>
                  <a:pt x="1148" y="1056"/>
                </a:lnTo>
                <a:lnTo>
                  <a:pt x="1148" y="1055"/>
                </a:lnTo>
                <a:lnTo>
                  <a:pt x="1148" y="1054"/>
                </a:lnTo>
                <a:lnTo>
                  <a:pt x="1149" y="1054"/>
                </a:lnTo>
                <a:lnTo>
                  <a:pt x="1149" y="1053"/>
                </a:lnTo>
                <a:lnTo>
                  <a:pt x="1150" y="1053"/>
                </a:lnTo>
                <a:lnTo>
                  <a:pt x="1152" y="1053"/>
                </a:lnTo>
                <a:lnTo>
                  <a:pt x="1153" y="1053"/>
                </a:lnTo>
                <a:lnTo>
                  <a:pt x="1154" y="1053"/>
                </a:lnTo>
                <a:lnTo>
                  <a:pt x="1155" y="1053"/>
                </a:lnTo>
                <a:lnTo>
                  <a:pt x="1155" y="1052"/>
                </a:lnTo>
                <a:lnTo>
                  <a:pt x="1156" y="1052"/>
                </a:lnTo>
                <a:lnTo>
                  <a:pt x="1157" y="1052"/>
                </a:lnTo>
                <a:lnTo>
                  <a:pt x="1158" y="1052"/>
                </a:lnTo>
                <a:lnTo>
                  <a:pt x="1158" y="1051"/>
                </a:lnTo>
                <a:lnTo>
                  <a:pt x="1159" y="1051"/>
                </a:lnTo>
                <a:lnTo>
                  <a:pt x="1159" y="1050"/>
                </a:lnTo>
                <a:lnTo>
                  <a:pt x="1161" y="1050"/>
                </a:lnTo>
                <a:lnTo>
                  <a:pt x="1162" y="1050"/>
                </a:lnTo>
                <a:lnTo>
                  <a:pt x="1162" y="1048"/>
                </a:lnTo>
                <a:lnTo>
                  <a:pt x="1163" y="1048"/>
                </a:lnTo>
                <a:lnTo>
                  <a:pt x="1164" y="1048"/>
                </a:lnTo>
                <a:lnTo>
                  <a:pt x="1164" y="1047"/>
                </a:lnTo>
                <a:lnTo>
                  <a:pt x="1165" y="1046"/>
                </a:lnTo>
                <a:lnTo>
                  <a:pt x="1166" y="1046"/>
                </a:lnTo>
                <a:lnTo>
                  <a:pt x="1167" y="1046"/>
                </a:lnTo>
                <a:lnTo>
                  <a:pt x="1169" y="1046"/>
                </a:lnTo>
                <a:lnTo>
                  <a:pt x="1169" y="1045"/>
                </a:lnTo>
                <a:lnTo>
                  <a:pt x="1170" y="1045"/>
                </a:lnTo>
                <a:lnTo>
                  <a:pt x="1171" y="1045"/>
                </a:lnTo>
                <a:lnTo>
                  <a:pt x="1171" y="1046"/>
                </a:lnTo>
                <a:lnTo>
                  <a:pt x="1172" y="1046"/>
                </a:lnTo>
                <a:lnTo>
                  <a:pt x="1172" y="1047"/>
                </a:lnTo>
                <a:lnTo>
                  <a:pt x="1172" y="1046"/>
                </a:lnTo>
                <a:lnTo>
                  <a:pt x="1173" y="1046"/>
                </a:lnTo>
                <a:lnTo>
                  <a:pt x="1174" y="1046"/>
                </a:lnTo>
                <a:lnTo>
                  <a:pt x="1174" y="1047"/>
                </a:lnTo>
                <a:lnTo>
                  <a:pt x="1174" y="1048"/>
                </a:lnTo>
                <a:lnTo>
                  <a:pt x="1174" y="1050"/>
                </a:lnTo>
                <a:lnTo>
                  <a:pt x="1175" y="1050"/>
                </a:lnTo>
                <a:lnTo>
                  <a:pt x="1176" y="1050"/>
                </a:lnTo>
                <a:lnTo>
                  <a:pt x="1178" y="1050"/>
                </a:lnTo>
                <a:lnTo>
                  <a:pt x="1178" y="1048"/>
                </a:lnTo>
                <a:lnTo>
                  <a:pt x="1179" y="1050"/>
                </a:lnTo>
                <a:lnTo>
                  <a:pt x="1179" y="1048"/>
                </a:lnTo>
                <a:lnTo>
                  <a:pt x="1180" y="1048"/>
                </a:lnTo>
                <a:lnTo>
                  <a:pt x="1180" y="1050"/>
                </a:lnTo>
                <a:lnTo>
                  <a:pt x="1180" y="1051"/>
                </a:lnTo>
                <a:lnTo>
                  <a:pt x="1181" y="1051"/>
                </a:lnTo>
                <a:lnTo>
                  <a:pt x="1181" y="1050"/>
                </a:lnTo>
                <a:lnTo>
                  <a:pt x="1182" y="1050"/>
                </a:lnTo>
                <a:lnTo>
                  <a:pt x="1182" y="1051"/>
                </a:lnTo>
                <a:lnTo>
                  <a:pt x="1183" y="1052"/>
                </a:lnTo>
                <a:lnTo>
                  <a:pt x="1184" y="1053"/>
                </a:lnTo>
                <a:lnTo>
                  <a:pt x="1186" y="1053"/>
                </a:lnTo>
                <a:lnTo>
                  <a:pt x="1187" y="1053"/>
                </a:lnTo>
                <a:lnTo>
                  <a:pt x="1188" y="1053"/>
                </a:lnTo>
                <a:lnTo>
                  <a:pt x="1188" y="1054"/>
                </a:lnTo>
                <a:lnTo>
                  <a:pt x="1189" y="1054"/>
                </a:lnTo>
                <a:lnTo>
                  <a:pt x="1190" y="1055"/>
                </a:lnTo>
                <a:lnTo>
                  <a:pt x="1191" y="1055"/>
                </a:lnTo>
                <a:lnTo>
                  <a:pt x="1191" y="1056"/>
                </a:lnTo>
                <a:lnTo>
                  <a:pt x="1192" y="1056"/>
                </a:lnTo>
                <a:lnTo>
                  <a:pt x="1192" y="1055"/>
                </a:lnTo>
                <a:lnTo>
                  <a:pt x="1194" y="1055"/>
                </a:lnTo>
                <a:lnTo>
                  <a:pt x="1194" y="1054"/>
                </a:lnTo>
                <a:lnTo>
                  <a:pt x="1196" y="1051"/>
                </a:lnTo>
                <a:lnTo>
                  <a:pt x="1197" y="1050"/>
                </a:lnTo>
                <a:lnTo>
                  <a:pt x="1198" y="1048"/>
                </a:lnTo>
                <a:lnTo>
                  <a:pt x="1201" y="1042"/>
                </a:lnTo>
                <a:lnTo>
                  <a:pt x="1204" y="1039"/>
                </a:lnTo>
                <a:lnTo>
                  <a:pt x="1206" y="1035"/>
                </a:lnTo>
                <a:lnTo>
                  <a:pt x="1205" y="1034"/>
                </a:lnTo>
                <a:lnTo>
                  <a:pt x="1197" y="1033"/>
                </a:lnTo>
                <a:lnTo>
                  <a:pt x="1198" y="1031"/>
                </a:lnTo>
                <a:lnTo>
                  <a:pt x="1199" y="1019"/>
                </a:lnTo>
                <a:lnTo>
                  <a:pt x="1196" y="1018"/>
                </a:lnTo>
                <a:lnTo>
                  <a:pt x="1196" y="1016"/>
                </a:lnTo>
                <a:lnTo>
                  <a:pt x="1207" y="1017"/>
                </a:lnTo>
                <a:lnTo>
                  <a:pt x="1206" y="1014"/>
                </a:lnTo>
                <a:lnTo>
                  <a:pt x="1205" y="1011"/>
                </a:lnTo>
                <a:lnTo>
                  <a:pt x="1205" y="1010"/>
                </a:lnTo>
                <a:lnTo>
                  <a:pt x="1203" y="1004"/>
                </a:lnTo>
                <a:lnTo>
                  <a:pt x="1203" y="1001"/>
                </a:lnTo>
                <a:lnTo>
                  <a:pt x="1200" y="997"/>
                </a:lnTo>
                <a:lnTo>
                  <a:pt x="1200" y="996"/>
                </a:lnTo>
                <a:lnTo>
                  <a:pt x="1208" y="991"/>
                </a:lnTo>
                <a:lnTo>
                  <a:pt x="1213" y="987"/>
                </a:lnTo>
                <a:lnTo>
                  <a:pt x="1218" y="985"/>
                </a:lnTo>
                <a:lnTo>
                  <a:pt x="1218" y="984"/>
                </a:lnTo>
                <a:lnTo>
                  <a:pt x="1223" y="982"/>
                </a:lnTo>
                <a:lnTo>
                  <a:pt x="1224" y="980"/>
                </a:lnTo>
                <a:lnTo>
                  <a:pt x="1225" y="980"/>
                </a:lnTo>
                <a:lnTo>
                  <a:pt x="1226" y="980"/>
                </a:lnTo>
                <a:lnTo>
                  <a:pt x="1228" y="980"/>
                </a:lnTo>
                <a:lnTo>
                  <a:pt x="1228" y="979"/>
                </a:lnTo>
                <a:lnTo>
                  <a:pt x="1229" y="979"/>
                </a:lnTo>
                <a:lnTo>
                  <a:pt x="1230" y="979"/>
                </a:lnTo>
                <a:lnTo>
                  <a:pt x="1234" y="978"/>
                </a:lnTo>
                <a:lnTo>
                  <a:pt x="1245" y="980"/>
                </a:lnTo>
                <a:lnTo>
                  <a:pt x="1246" y="980"/>
                </a:lnTo>
                <a:lnTo>
                  <a:pt x="1247" y="982"/>
                </a:lnTo>
                <a:lnTo>
                  <a:pt x="1248" y="984"/>
                </a:lnTo>
                <a:lnTo>
                  <a:pt x="1248" y="985"/>
                </a:lnTo>
                <a:lnTo>
                  <a:pt x="1249" y="987"/>
                </a:lnTo>
                <a:lnTo>
                  <a:pt x="1252" y="993"/>
                </a:lnTo>
                <a:lnTo>
                  <a:pt x="1252" y="994"/>
                </a:lnTo>
                <a:lnTo>
                  <a:pt x="1252" y="995"/>
                </a:lnTo>
                <a:lnTo>
                  <a:pt x="1252" y="996"/>
                </a:lnTo>
                <a:lnTo>
                  <a:pt x="1252" y="997"/>
                </a:lnTo>
                <a:lnTo>
                  <a:pt x="1252" y="999"/>
                </a:lnTo>
                <a:lnTo>
                  <a:pt x="1251" y="1004"/>
                </a:lnTo>
                <a:lnTo>
                  <a:pt x="1249" y="1012"/>
                </a:lnTo>
                <a:lnTo>
                  <a:pt x="1248" y="1013"/>
                </a:lnTo>
                <a:lnTo>
                  <a:pt x="1247" y="1016"/>
                </a:lnTo>
                <a:lnTo>
                  <a:pt x="1249" y="1016"/>
                </a:lnTo>
                <a:lnTo>
                  <a:pt x="1250" y="1016"/>
                </a:lnTo>
                <a:lnTo>
                  <a:pt x="1255" y="1016"/>
                </a:lnTo>
                <a:lnTo>
                  <a:pt x="1256" y="1016"/>
                </a:lnTo>
                <a:lnTo>
                  <a:pt x="1257" y="1016"/>
                </a:lnTo>
                <a:lnTo>
                  <a:pt x="1258" y="1014"/>
                </a:lnTo>
                <a:lnTo>
                  <a:pt x="1259" y="1014"/>
                </a:lnTo>
                <a:lnTo>
                  <a:pt x="1260" y="1014"/>
                </a:lnTo>
                <a:lnTo>
                  <a:pt x="1260" y="1016"/>
                </a:lnTo>
                <a:lnTo>
                  <a:pt x="1269" y="1017"/>
                </a:lnTo>
                <a:lnTo>
                  <a:pt x="1274" y="1017"/>
                </a:lnTo>
                <a:lnTo>
                  <a:pt x="1275" y="1017"/>
                </a:lnTo>
                <a:lnTo>
                  <a:pt x="1283" y="1017"/>
                </a:lnTo>
                <a:lnTo>
                  <a:pt x="1288" y="1017"/>
                </a:lnTo>
                <a:lnTo>
                  <a:pt x="1288" y="1018"/>
                </a:lnTo>
                <a:lnTo>
                  <a:pt x="1288" y="1019"/>
                </a:lnTo>
                <a:lnTo>
                  <a:pt x="1288" y="1027"/>
                </a:lnTo>
                <a:lnTo>
                  <a:pt x="1288" y="1031"/>
                </a:lnTo>
                <a:lnTo>
                  <a:pt x="1289" y="1031"/>
                </a:lnTo>
                <a:lnTo>
                  <a:pt x="1296" y="1033"/>
                </a:lnTo>
                <a:lnTo>
                  <a:pt x="1296" y="1031"/>
                </a:lnTo>
                <a:lnTo>
                  <a:pt x="1298" y="1031"/>
                </a:lnTo>
                <a:lnTo>
                  <a:pt x="1299" y="1033"/>
                </a:lnTo>
                <a:lnTo>
                  <a:pt x="1300" y="1031"/>
                </a:lnTo>
                <a:lnTo>
                  <a:pt x="1305" y="1031"/>
                </a:lnTo>
                <a:lnTo>
                  <a:pt x="1317" y="1031"/>
                </a:lnTo>
                <a:lnTo>
                  <a:pt x="1319" y="1031"/>
                </a:lnTo>
                <a:lnTo>
                  <a:pt x="1319" y="1033"/>
                </a:lnTo>
                <a:lnTo>
                  <a:pt x="1319" y="1070"/>
                </a:lnTo>
                <a:lnTo>
                  <a:pt x="1325" y="1070"/>
                </a:lnTo>
                <a:lnTo>
                  <a:pt x="1327" y="1069"/>
                </a:lnTo>
                <a:lnTo>
                  <a:pt x="1327" y="1070"/>
                </a:lnTo>
                <a:lnTo>
                  <a:pt x="1332" y="1070"/>
                </a:lnTo>
                <a:lnTo>
                  <a:pt x="1334" y="1070"/>
                </a:lnTo>
                <a:lnTo>
                  <a:pt x="1335" y="1070"/>
                </a:lnTo>
                <a:lnTo>
                  <a:pt x="1347" y="1033"/>
                </a:lnTo>
                <a:lnTo>
                  <a:pt x="1347" y="1029"/>
                </a:lnTo>
                <a:lnTo>
                  <a:pt x="1348" y="1029"/>
                </a:lnTo>
                <a:lnTo>
                  <a:pt x="1347" y="1028"/>
                </a:lnTo>
                <a:lnTo>
                  <a:pt x="1350" y="1018"/>
                </a:lnTo>
                <a:lnTo>
                  <a:pt x="1350" y="1014"/>
                </a:lnTo>
                <a:lnTo>
                  <a:pt x="1352" y="1008"/>
                </a:lnTo>
                <a:lnTo>
                  <a:pt x="1352" y="1006"/>
                </a:lnTo>
                <a:lnTo>
                  <a:pt x="1353" y="1006"/>
                </a:lnTo>
                <a:lnTo>
                  <a:pt x="1353" y="1005"/>
                </a:lnTo>
                <a:lnTo>
                  <a:pt x="1353" y="1004"/>
                </a:lnTo>
                <a:lnTo>
                  <a:pt x="1355" y="1004"/>
                </a:lnTo>
                <a:lnTo>
                  <a:pt x="1355" y="1003"/>
                </a:lnTo>
                <a:lnTo>
                  <a:pt x="1355" y="1002"/>
                </a:lnTo>
                <a:lnTo>
                  <a:pt x="1356" y="1002"/>
                </a:lnTo>
                <a:lnTo>
                  <a:pt x="1356" y="1001"/>
                </a:lnTo>
                <a:lnTo>
                  <a:pt x="1357" y="1001"/>
                </a:lnTo>
                <a:lnTo>
                  <a:pt x="1357" y="1000"/>
                </a:lnTo>
                <a:lnTo>
                  <a:pt x="1358" y="1000"/>
                </a:lnTo>
                <a:lnTo>
                  <a:pt x="1358" y="999"/>
                </a:lnTo>
                <a:lnTo>
                  <a:pt x="1359" y="999"/>
                </a:lnTo>
                <a:lnTo>
                  <a:pt x="1359" y="997"/>
                </a:lnTo>
                <a:lnTo>
                  <a:pt x="1360" y="997"/>
                </a:lnTo>
                <a:lnTo>
                  <a:pt x="1360" y="996"/>
                </a:lnTo>
                <a:lnTo>
                  <a:pt x="1361" y="996"/>
                </a:lnTo>
                <a:lnTo>
                  <a:pt x="1361" y="995"/>
                </a:lnTo>
                <a:lnTo>
                  <a:pt x="1362" y="995"/>
                </a:lnTo>
                <a:lnTo>
                  <a:pt x="1364" y="995"/>
                </a:lnTo>
                <a:lnTo>
                  <a:pt x="1364" y="994"/>
                </a:lnTo>
                <a:lnTo>
                  <a:pt x="1368" y="993"/>
                </a:lnTo>
                <a:lnTo>
                  <a:pt x="1375" y="989"/>
                </a:lnTo>
                <a:lnTo>
                  <a:pt x="1393" y="982"/>
                </a:lnTo>
                <a:lnTo>
                  <a:pt x="1393" y="983"/>
                </a:lnTo>
                <a:lnTo>
                  <a:pt x="1394" y="992"/>
                </a:lnTo>
                <a:lnTo>
                  <a:pt x="1421" y="972"/>
                </a:lnTo>
                <a:lnTo>
                  <a:pt x="1443" y="958"/>
                </a:lnTo>
                <a:lnTo>
                  <a:pt x="1452" y="951"/>
                </a:lnTo>
                <a:lnTo>
                  <a:pt x="1454" y="950"/>
                </a:lnTo>
                <a:lnTo>
                  <a:pt x="1453" y="950"/>
                </a:lnTo>
                <a:lnTo>
                  <a:pt x="1453" y="949"/>
                </a:lnTo>
                <a:lnTo>
                  <a:pt x="1453" y="947"/>
                </a:lnTo>
                <a:lnTo>
                  <a:pt x="1452" y="947"/>
                </a:lnTo>
                <a:lnTo>
                  <a:pt x="1452" y="946"/>
                </a:lnTo>
                <a:lnTo>
                  <a:pt x="1452" y="945"/>
                </a:lnTo>
                <a:lnTo>
                  <a:pt x="1451" y="945"/>
                </a:lnTo>
                <a:lnTo>
                  <a:pt x="1451" y="944"/>
                </a:lnTo>
                <a:lnTo>
                  <a:pt x="1450" y="944"/>
                </a:lnTo>
                <a:lnTo>
                  <a:pt x="1449" y="943"/>
                </a:lnTo>
                <a:lnTo>
                  <a:pt x="1448" y="941"/>
                </a:lnTo>
                <a:lnTo>
                  <a:pt x="1444" y="936"/>
                </a:lnTo>
                <a:lnTo>
                  <a:pt x="1443" y="936"/>
                </a:lnTo>
                <a:lnTo>
                  <a:pt x="1443" y="935"/>
                </a:lnTo>
                <a:lnTo>
                  <a:pt x="1446" y="932"/>
                </a:lnTo>
                <a:lnTo>
                  <a:pt x="1444" y="930"/>
                </a:lnTo>
                <a:lnTo>
                  <a:pt x="1451" y="924"/>
                </a:lnTo>
                <a:lnTo>
                  <a:pt x="1450" y="923"/>
                </a:lnTo>
                <a:lnTo>
                  <a:pt x="1449" y="923"/>
                </a:lnTo>
                <a:lnTo>
                  <a:pt x="1448" y="921"/>
                </a:lnTo>
                <a:lnTo>
                  <a:pt x="1448" y="920"/>
                </a:lnTo>
                <a:lnTo>
                  <a:pt x="1446" y="920"/>
                </a:lnTo>
                <a:lnTo>
                  <a:pt x="1446" y="919"/>
                </a:lnTo>
                <a:lnTo>
                  <a:pt x="1446" y="918"/>
                </a:lnTo>
                <a:lnTo>
                  <a:pt x="1445" y="918"/>
                </a:lnTo>
                <a:lnTo>
                  <a:pt x="1443" y="917"/>
                </a:lnTo>
                <a:lnTo>
                  <a:pt x="1445" y="913"/>
                </a:lnTo>
                <a:lnTo>
                  <a:pt x="1454" y="898"/>
                </a:lnTo>
                <a:lnTo>
                  <a:pt x="1457" y="900"/>
                </a:lnTo>
                <a:lnTo>
                  <a:pt x="1459" y="901"/>
                </a:lnTo>
                <a:lnTo>
                  <a:pt x="1460" y="903"/>
                </a:lnTo>
                <a:lnTo>
                  <a:pt x="1462" y="904"/>
                </a:lnTo>
                <a:lnTo>
                  <a:pt x="1465" y="906"/>
                </a:lnTo>
                <a:lnTo>
                  <a:pt x="1467" y="908"/>
                </a:lnTo>
                <a:lnTo>
                  <a:pt x="1468" y="909"/>
                </a:lnTo>
                <a:lnTo>
                  <a:pt x="1470" y="910"/>
                </a:lnTo>
                <a:lnTo>
                  <a:pt x="1472" y="912"/>
                </a:lnTo>
                <a:lnTo>
                  <a:pt x="1475" y="913"/>
                </a:lnTo>
                <a:lnTo>
                  <a:pt x="1478" y="913"/>
                </a:lnTo>
                <a:lnTo>
                  <a:pt x="1480" y="910"/>
                </a:lnTo>
                <a:lnTo>
                  <a:pt x="1483" y="912"/>
                </a:lnTo>
                <a:lnTo>
                  <a:pt x="1484" y="913"/>
                </a:lnTo>
                <a:lnTo>
                  <a:pt x="1487" y="916"/>
                </a:lnTo>
                <a:lnTo>
                  <a:pt x="1488" y="916"/>
                </a:lnTo>
                <a:lnTo>
                  <a:pt x="1493" y="919"/>
                </a:lnTo>
                <a:lnTo>
                  <a:pt x="1494" y="920"/>
                </a:lnTo>
                <a:lnTo>
                  <a:pt x="1494" y="921"/>
                </a:lnTo>
                <a:lnTo>
                  <a:pt x="1495" y="921"/>
                </a:lnTo>
                <a:lnTo>
                  <a:pt x="1496" y="921"/>
                </a:lnTo>
                <a:lnTo>
                  <a:pt x="1496" y="923"/>
                </a:lnTo>
                <a:lnTo>
                  <a:pt x="1497" y="923"/>
                </a:lnTo>
                <a:lnTo>
                  <a:pt x="1499" y="924"/>
                </a:lnTo>
                <a:lnTo>
                  <a:pt x="1500" y="924"/>
                </a:lnTo>
                <a:lnTo>
                  <a:pt x="1501" y="924"/>
                </a:lnTo>
                <a:lnTo>
                  <a:pt x="1502" y="923"/>
                </a:lnTo>
                <a:lnTo>
                  <a:pt x="1503" y="923"/>
                </a:lnTo>
                <a:lnTo>
                  <a:pt x="1503" y="921"/>
                </a:lnTo>
                <a:lnTo>
                  <a:pt x="1504" y="921"/>
                </a:lnTo>
                <a:lnTo>
                  <a:pt x="1505" y="921"/>
                </a:lnTo>
                <a:lnTo>
                  <a:pt x="1507" y="921"/>
                </a:lnTo>
                <a:lnTo>
                  <a:pt x="1508" y="921"/>
                </a:lnTo>
                <a:lnTo>
                  <a:pt x="1509" y="921"/>
                </a:lnTo>
                <a:lnTo>
                  <a:pt x="1510" y="921"/>
                </a:lnTo>
                <a:lnTo>
                  <a:pt x="1509" y="921"/>
                </a:lnTo>
                <a:lnTo>
                  <a:pt x="1509" y="923"/>
                </a:lnTo>
                <a:lnTo>
                  <a:pt x="1508" y="923"/>
                </a:lnTo>
                <a:lnTo>
                  <a:pt x="1508" y="924"/>
                </a:lnTo>
                <a:lnTo>
                  <a:pt x="1509" y="924"/>
                </a:lnTo>
                <a:lnTo>
                  <a:pt x="1510" y="924"/>
                </a:lnTo>
                <a:lnTo>
                  <a:pt x="1510" y="923"/>
                </a:lnTo>
                <a:lnTo>
                  <a:pt x="1511" y="923"/>
                </a:lnTo>
                <a:lnTo>
                  <a:pt x="1511" y="921"/>
                </a:lnTo>
                <a:lnTo>
                  <a:pt x="1512" y="921"/>
                </a:lnTo>
                <a:lnTo>
                  <a:pt x="1512" y="923"/>
                </a:lnTo>
                <a:lnTo>
                  <a:pt x="1513" y="923"/>
                </a:lnTo>
                <a:lnTo>
                  <a:pt x="1514" y="923"/>
                </a:lnTo>
                <a:lnTo>
                  <a:pt x="1514" y="921"/>
                </a:lnTo>
                <a:lnTo>
                  <a:pt x="1516" y="921"/>
                </a:lnTo>
                <a:lnTo>
                  <a:pt x="1517" y="921"/>
                </a:lnTo>
                <a:lnTo>
                  <a:pt x="1518" y="921"/>
                </a:lnTo>
                <a:lnTo>
                  <a:pt x="1518" y="920"/>
                </a:lnTo>
                <a:lnTo>
                  <a:pt x="1519" y="920"/>
                </a:lnTo>
                <a:lnTo>
                  <a:pt x="1519" y="919"/>
                </a:lnTo>
                <a:lnTo>
                  <a:pt x="1520" y="918"/>
                </a:lnTo>
                <a:lnTo>
                  <a:pt x="1521" y="917"/>
                </a:lnTo>
                <a:lnTo>
                  <a:pt x="1521" y="916"/>
                </a:lnTo>
                <a:lnTo>
                  <a:pt x="1522" y="916"/>
                </a:lnTo>
                <a:lnTo>
                  <a:pt x="1522" y="915"/>
                </a:lnTo>
                <a:lnTo>
                  <a:pt x="1524" y="915"/>
                </a:lnTo>
                <a:lnTo>
                  <a:pt x="1525" y="915"/>
                </a:lnTo>
                <a:lnTo>
                  <a:pt x="1526" y="913"/>
                </a:lnTo>
                <a:lnTo>
                  <a:pt x="1527" y="913"/>
                </a:lnTo>
                <a:lnTo>
                  <a:pt x="1528" y="913"/>
                </a:lnTo>
                <a:lnTo>
                  <a:pt x="1528" y="915"/>
                </a:lnTo>
                <a:lnTo>
                  <a:pt x="1528" y="913"/>
                </a:lnTo>
                <a:lnTo>
                  <a:pt x="1528" y="912"/>
                </a:lnTo>
                <a:lnTo>
                  <a:pt x="1527" y="912"/>
                </a:lnTo>
                <a:lnTo>
                  <a:pt x="1527" y="911"/>
                </a:lnTo>
                <a:lnTo>
                  <a:pt x="1527" y="910"/>
                </a:lnTo>
                <a:lnTo>
                  <a:pt x="1528" y="909"/>
                </a:lnTo>
                <a:lnTo>
                  <a:pt x="1529" y="910"/>
                </a:lnTo>
                <a:lnTo>
                  <a:pt x="1530" y="910"/>
                </a:lnTo>
                <a:lnTo>
                  <a:pt x="1531" y="910"/>
                </a:lnTo>
                <a:lnTo>
                  <a:pt x="1531" y="909"/>
                </a:lnTo>
                <a:lnTo>
                  <a:pt x="1533" y="909"/>
                </a:lnTo>
                <a:lnTo>
                  <a:pt x="1534" y="909"/>
                </a:lnTo>
                <a:lnTo>
                  <a:pt x="1534" y="910"/>
                </a:lnTo>
                <a:lnTo>
                  <a:pt x="1534" y="911"/>
                </a:lnTo>
                <a:lnTo>
                  <a:pt x="1535" y="912"/>
                </a:lnTo>
                <a:lnTo>
                  <a:pt x="1536" y="912"/>
                </a:lnTo>
                <a:lnTo>
                  <a:pt x="1536" y="913"/>
                </a:lnTo>
                <a:lnTo>
                  <a:pt x="1536" y="915"/>
                </a:lnTo>
                <a:lnTo>
                  <a:pt x="1537" y="915"/>
                </a:lnTo>
                <a:lnTo>
                  <a:pt x="1537" y="916"/>
                </a:lnTo>
                <a:lnTo>
                  <a:pt x="1537" y="917"/>
                </a:lnTo>
                <a:lnTo>
                  <a:pt x="1538" y="917"/>
                </a:lnTo>
                <a:lnTo>
                  <a:pt x="1539" y="917"/>
                </a:lnTo>
                <a:lnTo>
                  <a:pt x="1539" y="918"/>
                </a:lnTo>
                <a:lnTo>
                  <a:pt x="1539" y="919"/>
                </a:lnTo>
                <a:lnTo>
                  <a:pt x="1541" y="919"/>
                </a:lnTo>
                <a:lnTo>
                  <a:pt x="1541" y="920"/>
                </a:lnTo>
                <a:lnTo>
                  <a:pt x="1541" y="921"/>
                </a:lnTo>
                <a:lnTo>
                  <a:pt x="1541" y="923"/>
                </a:lnTo>
                <a:lnTo>
                  <a:pt x="1542" y="923"/>
                </a:lnTo>
                <a:lnTo>
                  <a:pt x="1542" y="924"/>
                </a:lnTo>
                <a:lnTo>
                  <a:pt x="1543" y="924"/>
                </a:lnTo>
                <a:lnTo>
                  <a:pt x="1543" y="925"/>
                </a:lnTo>
                <a:lnTo>
                  <a:pt x="1544" y="925"/>
                </a:lnTo>
                <a:lnTo>
                  <a:pt x="1544" y="926"/>
                </a:lnTo>
                <a:lnTo>
                  <a:pt x="1545" y="926"/>
                </a:lnTo>
                <a:lnTo>
                  <a:pt x="1545" y="927"/>
                </a:lnTo>
                <a:lnTo>
                  <a:pt x="1546" y="927"/>
                </a:lnTo>
                <a:lnTo>
                  <a:pt x="1546" y="928"/>
                </a:lnTo>
                <a:lnTo>
                  <a:pt x="1546" y="929"/>
                </a:lnTo>
                <a:lnTo>
                  <a:pt x="1547" y="929"/>
                </a:lnTo>
                <a:lnTo>
                  <a:pt x="1547" y="930"/>
                </a:lnTo>
                <a:lnTo>
                  <a:pt x="1547" y="932"/>
                </a:lnTo>
                <a:lnTo>
                  <a:pt x="1548" y="932"/>
                </a:lnTo>
                <a:lnTo>
                  <a:pt x="1548" y="933"/>
                </a:lnTo>
                <a:lnTo>
                  <a:pt x="1547" y="933"/>
                </a:lnTo>
                <a:lnTo>
                  <a:pt x="1547" y="934"/>
                </a:lnTo>
                <a:lnTo>
                  <a:pt x="1548" y="934"/>
                </a:lnTo>
                <a:lnTo>
                  <a:pt x="1548" y="935"/>
                </a:lnTo>
                <a:lnTo>
                  <a:pt x="1548" y="936"/>
                </a:lnTo>
                <a:lnTo>
                  <a:pt x="1548" y="937"/>
                </a:lnTo>
                <a:lnTo>
                  <a:pt x="1547" y="937"/>
                </a:lnTo>
                <a:lnTo>
                  <a:pt x="1547" y="938"/>
                </a:lnTo>
                <a:lnTo>
                  <a:pt x="1548" y="938"/>
                </a:lnTo>
                <a:lnTo>
                  <a:pt x="1548" y="940"/>
                </a:lnTo>
                <a:lnTo>
                  <a:pt x="1548" y="941"/>
                </a:lnTo>
                <a:lnTo>
                  <a:pt x="1548" y="942"/>
                </a:lnTo>
                <a:lnTo>
                  <a:pt x="1550" y="943"/>
                </a:lnTo>
                <a:lnTo>
                  <a:pt x="1550" y="944"/>
                </a:lnTo>
                <a:lnTo>
                  <a:pt x="1550" y="945"/>
                </a:lnTo>
                <a:lnTo>
                  <a:pt x="1542" y="950"/>
                </a:lnTo>
                <a:lnTo>
                  <a:pt x="1539" y="951"/>
                </a:lnTo>
                <a:lnTo>
                  <a:pt x="1536" y="952"/>
                </a:lnTo>
                <a:lnTo>
                  <a:pt x="1533" y="954"/>
                </a:lnTo>
                <a:lnTo>
                  <a:pt x="1530" y="955"/>
                </a:lnTo>
                <a:lnTo>
                  <a:pt x="1527" y="957"/>
                </a:lnTo>
                <a:lnTo>
                  <a:pt x="1526" y="958"/>
                </a:lnTo>
                <a:lnTo>
                  <a:pt x="1524" y="959"/>
                </a:lnTo>
                <a:lnTo>
                  <a:pt x="1521" y="960"/>
                </a:lnTo>
                <a:lnTo>
                  <a:pt x="1520" y="961"/>
                </a:lnTo>
                <a:lnTo>
                  <a:pt x="1518" y="962"/>
                </a:lnTo>
                <a:lnTo>
                  <a:pt x="1507" y="967"/>
                </a:lnTo>
                <a:lnTo>
                  <a:pt x="1501" y="970"/>
                </a:lnTo>
                <a:lnTo>
                  <a:pt x="1500" y="971"/>
                </a:lnTo>
                <a:lnTo>
                  <a:pt x="1493" y="975"/>
                </a:lnTo>
                <a:lnTo>
                  <a:pt x="1492" y="974"/>
                </a:lnTo>
                <a:lnTo>
                  <a:pt x="1492" y="972"/>
                </a:lnTo>
                <a:lnTo>
                  <a:pt x="1491" y="971"/>
                </a:lnTo>
                <a:lnTo>
                  <a:pt x="1490" y="970"/>
                </a:lnTo>
                <a:lnTo>
                  <a:pt x="1490" y="969"/>
                </a:lnTo>
                <a:lnTo>
                  <a:pt x="1488" y="968"/>
                </a:lnTo>
                <a:lnTo>
                  <a:pt x="1488" y="967"/>
                </a:lnTo>
                <a:lnTo>
                  <a:pt x="1487" y="966"/>
                </a:lnTo>
                <a:lnTo>
                  <a:pt x="1486" y="966"/>
                </a:lnTo>
                <a:lnTo>
                  <a:pt x="1486" y="964"/>
                </a:lnTo>
                <a:lnTo>
                  <a:pt x="1485" y="963"/>
                </a:lnTo>
                <a:lnTo>
                  <a:pt x="1485" y="962"/>
                </a:lnTo>
                <a:lnTo>
                  <a:pt x="1484" y="961"/>
                </a:lnTo>
                <a:lnTo>
                  <a:pt x="1483" y="960"/>
                </a:lnTo>
                <a:lnTo>
                  <a:pt x="1483" y="959"/>
                </a:lnTo>
                <a:lnTo>
                  <a:pt x="1482" y="958"/>
                </a:lnTo>
                <a:lnTo>
                  <a:pt x="1482" y="957"/>
                </a:lnTo>
                <a:lnTo>
                  <a:pt x="1480" y="955"/>
                </a:lnTo>
                <a:lnTo>
                  <a:pt x="1479" y="954"/>
                </a:lnTo>
                <a:lnTo>
                  <a:pt x="1479" y="953"/>
                </a:lnTo>
                <a:lnTo>
                  <a:pt x="1478" y="952"/>
                </a:lnTo>
                <a:lnTo>
                  <a:pt x="1478" y="951"/>
                </a:lnTo>
                <a:lnTo>
                  <a:pt x="1477" y="951"/>
                </a:lnTo>
                <a:lnTo>
                  <a:pt x="1475" y="946"/>
                </a:lnTo>
                <a:lnTo>
                  <a:pt x="1471" y="950"/>
                </a:lnTo>
                <a:lnTo>
                  <a:pt x="1470" y="951"/>
                </a:lnTo>
                <a:lnTo>
                  <a:pt x="1467" y="955"/>
                </a:lnTo>
                <a:lnTo>
                  <a:pt x="1463" y="958"/>
                </a:lnTo>
                <a:lnTo>
                  <a:pt x="1460" y="962"/>
                </a:lnTo>
                <a:lnTo>
                  <a:pt x="1458" y="964"/>
                </a:lnTo>
                <a:lnTo>
                  <a:pt x="1458" y="966"/>
                </a:lnTo>
                <a:lnTo>
                  <a:pt x="1457" y="971"/>
                </a:lnTo>
                <a:lnTo>
                  <a:pt x="1455" y="971"/>
                </a:lnTo>
                <a:lnTo>
                  <a:pt x="1435" y="976"/>
                </a:lnTo>
                <a:lnTo>
                  <a:pt x="1437" y="983"/>
                </a:lnTo>
                <a:lnTo>
                  <a:pt x="1440" y="991"/>
                </a:lnTo>
                <a:lnTo>
                  <a:pt x="1458" y="985"/>
                </a:lnTo>
                <a:lnTo>
                  <a:pt x="1459" y="984"/>
                </a:lnTo>
                <a:lnTo>
                  <a:pt x="1463" y="997"/>
                </a:lnTo>
                <a:lnTo>
                  <a:pt x="1462" y="997"/>
                </a:lnTo>
                <a:lnTo>
                  <a:pt x="1444" y="1003"/>
                </a:lnTo>
                <a:lnTo>
                  <a:pt x="1446" y="1009"/>
                </a:lnTo>
                <a:lnTo>
                  <a:pt x="1449" y="1014"/>
                </a:lnTo>
                <a:lnTo>
                  <a:pt x="1451" y="1021"/>
                </a:lnTo>
                <a:lnTo>
                  <a:pt x="1452" y="1025"/>
                </a:lnTo>
                <a:lnTo>
                  <a:pt x="1454" y="1030"/>
                </a:lnTo>
                <a:lnTo>
                  <a:pt x="1458" y="1043"/>
                </a:lnTo>
                <a:lnTo>
                  <a:pt x="1444" y="1043"/>
                </a:lnTo>
                <a:lnTo>
                  <a:pt x="1445" y="1054"/>
                </a:lnTo>
                <a:lnTo>
                  <a:pt x="1444" y="1053"/>
                </a:lnTo>
                <a:lnTo>
                  <a:pt x="1433" y="1045"/>
                </a:lnTo>
                <a:lnTo>
                  <a:pt x="1432" y="1045"/>
                </a:lnTo>
                <a:lnTo>
                  <a:pt x="1423" y="1044"/>
                </a:lnTo>
                <a:lnTo>
                  <a:pt x="1424" y="1036"/>
                </a:lnTo>
                <a:lnTo>
                  <a:pt x="1416" y="1036"/>
                </a:lnTo>
                <a:lnTo>
                  <a:pt x="1416" y="1038"/>
                </a:lnTo>
                <a:lnTo>
                  <a:pt x="1415" y="1038"/>
                </a:lnTo>
                <a:lnTo>
                  <a:pt x="1414" y="1044"/>
                </a:lnTo>
                <a:lnTo>
                  <a:pt x="1414" y="1045"/>
                </a:lnTo>
                <a:lnTo>
                  <a:pt x="1412" y="1045"/>
                </a:lnTo>
                <a:lnTo>
                  <a:pt x="1411" y="1044"/>
                </a:lnTo>
                <a:lnTo>
                  <a:pt x="1410" y="1044"/>
                </a:lnTo>
                <a:lnTo>
                  <a:pt x="1409" y="1044"/>
                </a:lnTo>
                <a:lnTo>
                  <a:pt x="1409" y="1043"/>
                </a:lnTo>
                <a:lnTo>
                  <a:pt x="1410" y="1039"/>
                </a:lnTo>
                <a:lnTo>
                  <a:pt x="1409" y="1030"/>
                </a:lnTo>
                <a:lnTo>
                  <a:pt x="1409" y="1029"/>
                </a:lnTo>
                <a:lnTo>
                  <a:pt x="1403" y="1028"/>
                </a:lnTo>
                <a:lnTo>
                  <a:pt x="1404" y="1028"/>
                </a:lnTo>
                <a:lnTo>
                  <a:pt x="1402" y="1028"/>
                </a:lnTo>
                <a:lnTo>
                  <a:pt x="1401" y="1030"/>
                </a:lnTo>
                <a:lnTo>
                  <a:pt x="1400" y="1031"/>
                </a:lnTo>
                <a:lnTo>
                  <a:pt x="1397" y="1033"/>
                </a:lnTo>
                <a:lnTo>
                  <a:pt x="1392" y="1042"/>
                </a:lnTo>
                <a:lnTo>
                  <a:pt x="1392" y="1043"/>
                </a:lnTo>
                <a:lnTo>
                  <a:pt x="1390" y="1043"/>
                </a:lnTo>
                <a:lnTo>
                  <a:pt x="1387" y="1043"/>
                </a:lnTo>
                <a:lnTo>
                  <a:pt x="1386" y="1043"/>
                </a:lnTo>
                <a:lnTo>
                  <a:pt x="1385" y="1043"/>
                </a:lnTo>
                <a:lnTo>
                  <a:pt x="1384" y="1043"/>
                </a:lnTo>
                <a:lnTo>
                  <a:pt x="1383" y="1043"/>
                </a:lnTo>
                <a:lnTo>
                  <a:pt x="1382" y="1043"/>
                </a:lnTo>
                <a:lnTo>
                  <a:pt x="1382" y="1042"/>
                </a:lnTo>
                <a:lnTo>
                  <a:pt x="1381" y="1042"/>
                </a:lnTo>
                <a:lnTo>
                  <a:pt x="1379" y="1042"/>
                </a:lnTo>
                <a:lnTo>
                  <a:pt x="1378" y="1042"/>
                </a:lnTo>
                <a:lnTo>
                  <a:pt x="1376" y="1041"/>
                </a:lnTo>
                <a:lnTo>
                  <a:pt x="1369" y="1037"/>
                </a:lnTo>
                <a:lnTo>
                  <a:pt x="1370" y="1036"/>
                </a:lnTo>
                <a:lnTo>
                  <a:pt x="1366" y="1035"/>
                </a:lnTo>
                <a:lnTo>
                  <a:pt x="1361" y="1033"/>
                </a:lnTo>
                <a:lnTo>
                  <a:pt x="1362" y="1030"/>
                </a:lnTo>
                <a:lnTo>
                  <a:pt x="1364" y="1028"/>
                </a:lnTo>
                <a:lnTo>
                  <a:pt x="1364" y="1026"/>
                </a:lnTo>
                <a:lnTo>
                  <a:pt x="1362" y="1025"/>
                </a:lnTo>
                <a:lnTo>
                  <a:pt x="1361" y="1025"/>
                </a:lnTo>
                <a:lnTo>
                  <a:pt x="1361" y="1026"/>
                </a:lnTo>
                <a:lnTo>
                  <a:pt x="1360" y="1026"/>
                </a:lnTo>
                <a:lnTo>
                  <a:pt x="1359" y="1026"/>
                </a:lnTo>
                <a:lnTo>
                  <a:pt x="1358" y="1028"/>
                </a:lnTo>
                <a:lnTo>
                  <a:pt x="1357" y="1031"/>
                </a:lnTo>
                <a:lnTo>
                  <a:pt x="1356" y="1031"/>
                </a:lnTo>
                <a:lnTo>
                  <a:pt x="1355" y="1031"/>
                </a:lnTo>
                <a:lnTo>
                  <a:pt x="1353" y="1031"/>
                </a:lnTo>
                <a:lnTo>
                  <a:pt x="1353" y="1030"/>
                </a:lnTo>
                <a:lnTo>
                  <a:pt x="1352" y="1030"/>
                </a:lnTo>
                <a:lnTo>
                  <a:pt x="1351" y="1030"/>
                </a:lnTo>
                <a:lnTo>
                  <a:pt x="1351" y="1033"/>
                </a:lnTo>
                <a:lnTo>
                  <a:pt x="1352" y="1033"/>
                </a:lnTo>
                <a:lnTo>
                  <a:pt x="1375" y="1050"/>
                </a:lnTo>
                <a:lnTo>
                  <a:pt x="1373" y="1054"/>
                </a:lnTo>
                <a:lnTo>
                  <a:pt x="1372" y="1059"/>
                </a:lnTo>
                <a:lnTo>
                  <a:pt x="1370" y="1063"/>
                </a:lnTo>
                <a:lnTo>
                  <a:pt x="1369" y="1065"/>
                </a:lnTo>
                <a:lnTo>
                  <a:pt x="1369" y="1067"/>
                </a:lnTo>
                <a:lnTo>
                  <a:pt x="1368" y="1068"/>
                </a:lnTo>
                <a:lnTo>
                  <a:pt x="1368" y="1069"/>
                </a:lnTo>
                <a:lnTo>
                  <a:pt x="1368" y="1070"/>
                </a:lnTo>
                <a:lnTo>
                  <a:pt x="1367" y="1072"/>
                </a:lnTo>
                <a:lnTo>
                  <a:pt x="1367" y="1073"/>
                </a:lnTo>
                <a:lnTo>
                  <a:pt x="1366" y="1075"/>
                </a:lnTo>
                <a:lnTo>
                  <a:pt x="1366" y="1076"/>
                </a:lnTo>
                <a:lnTo>
                  <a:pt x="1366" y="1077"/>
                </a:lnTo>
                <a:lnTo>
                  <a:pt x="1365" y="1078"/>
                </a:lnTo>
                <a:lnTo>
                  <a:pt x="1365" y="1080"/>
                </a:lnTo>
                <a:lnTo>
                  <a:pt x="1361" y="1079"/>
                </a:lnTo>
                <a:lnTo>
                  <a:pt x="1360" y="1079"/>
                </a:lnTo>
                <a:lnTo>
                  <a:pt x="1357" y="1077"/>
                </a:lnTo>
                <a:lnTo>
                  <a:pt x="1341" y="1071"/>
                </a:lnTo>
                <a:lnTo>
                  <a:pt x="1340" y="1076"/>
                </a:lnTo>
                <a:lnTo>
                  <a:pt x="1333" y="1076"/>
                </a:lnTo>
                <a:lnTo>
                  <a:pt x="1331" y="1081"/>
                </a:lnTo>
                <a:lnTo>
                  <a:pt x="1328" y="1093"/>
                </a:lnTo>
                <a:lnTo>
                  <a:pt x="1326" y="1100"/>
                </a:lnTo>
                <a:lnTo>
                  <a:pt x="1324" y="1104"/>
                </a:lnTo>
                <a:lnTo>
                  <a:pt x="1324" y="1106"/>
                </a:lnTo>
                <a:lnTo>
                  <a:pt x="1321" y="1111"/>
                </a:lnTo>
                <a:lnTo>
                  <a:pt x="1318" y="1115"/>
                </a:lnTo>
                <a:lnTo>
                  <a:pt x="1318" y="1117"/>
                </a:lnTo>
                <a:lnTo>
                  <a:pt x="1315" y="1120"/>
                </a:lnTo>
                <a:lnTo>
                  <a:pt x="1310" y="1126"/>
                </a:lnTo>
                <a:lnTo>
                  <a:pt x="1307" y="1129"/>
                </a:lnTo>
                <a:lnTo>
                  <a:pt x="1306" y="1130"/>
                </a:lnTo>
                <a:lnTo>
                  <a:pt x="1304" y="1132"/>
                </a:lnTo>
                <a:lnTo>
                  <a:pt x="1299" y="1136"/>
                </a:lnTo>
                <a:lnTo>
                  <a:pt x="1298" y="1137"/>
                </a:lnTo>
                <a:lnTo>
                  <a:pt x="1294" y="1139"/>
                </a:lnTo>
                <a:lnTo>
                  <a:pt x="1291" y="1140"/>
                </a:lnTo>
                <a:lnTo>
                  <a:pt x="1289" y="1143"/>
                </a:lnTo>
                <a:lnTo>
                  <a:pt x="1287" y="1140"/>
                </a:lnTo>
                <a:lnTo>
                  <a:pt x="1287" y="1139"/>
                </a:lnTo>
                <a:lnTo>
                  <a:pt x="1247" y="1139"/>
                </a:lnTo>
                <a:lnTo>
                  <a:pt x="1245" y="1139"/>
                </a:lnTo>
                <a:lnTo>
                  <a:pt x="1243" y="1143"/>
                </a:lnTo>
                <a:lnTo>
                  <a:pt x="1243" y="1146"/>
                </a:lnTo>
                <a:lnTo>
                  <a:pt x="1243" y="1148"/>
                </a:lnTo>
                <a:lnTo>
                  <a:pt x="1242" y="1151"/>
                </a:lnTo>
                <a:lnTo>
                  <a:pt x="1242" y="1156"/>
                </a:lnTo>
                <a:lnTo>
                  <a:pt x="1241" y="1165"/>
                </a:lnTo>
                <a:lnTo>
                  <a:pt x="1240" y="1166"/>
                </a:lnTo>
                <a:lnTo>
                  <a:pt x="1240" y="1168"/>
                </a:lnTo>
                <a:lnTo>
                  <a:pt x="1240" y="1173"/>
                </a:lnTo>
                <a:lnTo>
                  <a:pt x="1239" y="1173"/>
                </a:lnTo>
                <a:lnTo>
                  <a:pt x="1239" y="1174"/>
                </a:lnTo>
                <a:lnTo>
                  <a:pt x="1239" y="1179"/>
                </a:lnTo>
                <a:lnTo>
                  <a:pt x="1238" y="1182"/>
                </a:lnTo>
                <a:lnTo>
                  <a:pt x="1238" y="1187"/>
                </a:lnTo>
                <a:lnTo>
                  <a:pt x="1237" y="1189"/>
                </a:lnTo>
                <a:lnTo>
                  <a:pt x="1237" y="1194"/>
                </a:lnTo>
                <a:lnTo>
                  <a:pt x="1237" y="1195"/>
                </a:lnTo>
                <a:lnTo>
                  <a:pt x="1237" y="1196"/>
                </a:lnTo>
                <a:lnTo>
                  <a:pt x="1237" y="1197"/>
                </a:lnTo>
                <a:lnTo>
                  <a:pt x="1235" y="1200"/>
                </a:lnTo>
                <a:lnTo>
                  <a:pt x="1233" y="1205"/>
                </a:lnTo>
                <a:lnTo>
                  <a:pt x="1233" y="1206"/>
                </a:lnTo>
                <a:lnTo>
                  <a:pt x="1232" y="1207"/>
                </a:lnTo>
                <a:lnTo>
                  <a:pt x="1232" y="1208"/>
                </a:lnTo>
                <a:lnTo>
                  <a:pt x="1231" y="1208"/>
                </a:lnTo>
                <a:lnTo>
                  <a:pt x="1229" y="1213"/>
                </a:lnTo>
                <a:lnTo>
                  <a:pt x="1228" y="1213"/>
                </a:lnTo>
                <a:lnTo>
                  <a:pt x="1226" y="1215"/>
                </a:lnTo>
                <a:lnTo>
                  <a:pt x="1225" y="1215"/>
                </a:lnTo>
                <a:lnTo>
                  <a:pt x="1224" y="1215"/>
                </a:lnTo>
                <a:lnTo>
                  <a:pt x="1223" y="1215"/>
                </a:lnTo>
                <a:lnTo>
                  <a:pt x="1222" y="1215"/>
                </a:lnTo>
                <a:lnTo>
                  <a:pt x="1220" y="1215"/>
                </a:lnTo>
                <a:lnTo>
                  <a:pt x="1211" y="1214"/>
                </a:lnTo>
                <a:lnTo>
                  <a:pt x="1209" y="1214"/>
                </a:lnTo>
                <a:lnTo>
                  <a:pt x="1206" y="1214"/>
                </a:lnTo>
                <a:lnTo>
                  <a:pt x="1204" y="1213"/>
                </a:lnTo>
                <a:lnTo>
                  <a:pt x="1201" y="1213"/>
                </a:lnTo>
                <a:lnTo>
                  <a:pt x="1200" y="1213"/>
                </a:lnTo>
                <a:lnTo>
                  <a:pt x="1199" y="1213"/>
                </a:lnTo>
                <a:lnTo>
                  <a:pt x="1198" y="1213"/>
                </a:lnTo>
                <a:lnTo>
                  <a:pt x="1197" y="1214"/>
                </a:lnTo>
                <a:lnTo>
                  <a:pt x="1196" y="1214"/>
                </a:lnTo>
                <a:lnTo>
                  <a:pt x="1195" y="1214"/>
                </a:lnTo>
                <a:lnTo>
                  <a:pt x="1194" y="1214"/>
                </a:lnTo>
                <a:lnTo>
                  <a:pt x="1192" y="1215"/>
                </a:lnTo>
                <a:lnTo>
                  <a:pt x="1190" y="1216"/>
                </a:lnTo>
                <a:lnTo>
                  <a:pt x="1189" y="1217"/>
                </a:lnTo>
                <a:lnTo>
                  <a:pt x="1180" y="1221"/>
                </a:lnTo>
                <a:lnTo>
                  <a:pt x="1179" y="1221"/>
                </a:lnTo>
                <a:lnTo>
                  <a:pt x="1176" y="1223"/>
                </a:lnTo>
                <a:lnTo>
                  <a:pt x="1176" y="1224"/>
                </a:lnTo>
                <a:lnTo>
                  <a:pt x="1178" y="1227"/>
                </a:lnTo>
                <a:lnTo>
                  <a:pt x="1178" y="1229"/>
                </a:lnTo>
                <a:lnTo>
                  <a:pt x="1178" y="1230"/>
                </a:lnTo>
                <a:lnTo>
                  <a:pt x="1179" y="1231"/>
                </a:lnTo>
                <a:lnTo>
                  <a:pt x="1179" y="1232"/>
                </a:lnTo>
                <a:lnTo>
                  <a:pt x="1179" y="1233"/>
                </a:lnTo>
                <a:lnTo>
                  <a:pt x="1179" y="1236"/>
                </a:lnTo>
                <a:lnTo>
                  <a:pt x="1179" y="1237"/>
                </a:lnTo>
                <a:lnTo>
                  <a:pt x="1179" y="1238"/>
                </a:lnTo>
                <a:lnTo>
                  <a:pt x="1180" y="1240"/>
                </a:lnTo>
                <a:lnTo>
                  <a:pt x="1180" y="1241"/>
                </a:lnTo>
                <a:lnTo>
                  <a:pt x="1180" y="1242"/>
                </a:lnTo>
                <a:lnTo>
                  <a:pt x="1181" y="1246"/>
                </a:lnTo>
                <a:lnTo>
                  <a:pt x="1181" y="1247"/>
                </a:lnTo>
                <a:lnTo>
                  <a:pt x="1173" y="1246"/>
                </a:lnTo>
                <a:lnTo>
                  <a:pt x="1172" y="1246"/>
                </a:lnTo>
                <a:lnTo>
                  <a:pt x="1169" y="1246"/>
                </a:lnTo>
                <a:lnTo>
                  <a:pt x="1167" y="1246"/>
                </a:lnTo>
                <a:lnTo>
                  <a:pt x="1165" y="1246"/>
                </a:lnTo>
                <a:lnTo>
                  <a:pt x="1164" y="1246"/>
                </a:lnTo>
                <a:lnTo>
                  <a:pt x="1163" y="1246"/>
                </a:lnTo>
                <a:lnTo>
                  <a:pt x="1159" y="1246"/>
                </a:lnTo>
                <a:lnTo>
                  <a:pt x="1158" y="1252"/>
                </a:lnTo>
                <a:lnTo>
                  <a:pt x="1157" y="1254"/>
                </a:lnTo>
                <a:lnTo>
                  <a:pt x="1157" y="1256"/>
                </a:lnTo>
                <a:lnTo>
                  <a:pt x="1156" y="1261"/>
                </a:lnTo>
                <a:lnTo>
                  <a:pt x="1155" y="1262"/>
                </a:lnTo>
                <a:lnTo>
                  <a:pt x="1155" y="1265"/>
                </a:lnTo>
                <a:lnTo>
                  <a:pt x="1154" y="1265"/>
                </a:lnTo>
                <a:lnTo>
                  <a:pt x="1153" y="1269"/>
                </a:lnTo>
                <a:lnTo>
                  <a:pt x="1150" y="1275"/>
                </a:lnTo>
                <a:lnTo>
                  <a:pt x="1150" y="1279"/>
                </a:lnTo>
                <a:lnTo>
                  <a:pt x="1149" y="1282"/>
                </a:lnTo>
                <a:lnTo>
                  <a:pt x="1148" y="1283"/>
                </a:lnTo>
                <a:lnTo>
                  <a:pt x="1148" y="1286"/>
                </a:lnTo>
                <a:lnTo>
                  <a:pt x="1148" y="1287"/>
                </a:lnTo>
                <a:lnTo>
                  <a:pt x="1147" y="1288"/>
                </a:lnTo>
                <a:lnTo>
                  <a:pt x="1149" y="1286"/>
                </a:lnTo>
                <a:lnTo>
                  <a:pt x="1150" y="1284"/>
                </a:lnTo>
                <a:lnTo>
                  <a:pt x="1152" y="1282"/>
                </a:lnTo>
                <a:lnTo>
                  <a:pt x="1153" y="1281"/>
                </a:lnTo>
                <a:lnTo>
                  <a:pt x="1154" y="1280"/>
                </a:lnTo>
                <a:lnTo>
                  <a:pt x="1156" y="1279"/>
                </a:lnTo>
                <a:lnTo>
                  <a:pt x="1157" y="1276"/>
                </a:lnTo>
                <a:lnTo>
                  <a:pt x="1158" y="1275"/>
                </a:lnTo>
                <a:lnTo>
                  <a:pt x="1161" y="1274"/>
                </a:lnTo>
                <a:lnTo>
                  <a:pt x="1172" y="1267"/>
                </a:lnTo>
                <a:lnTo>
                  <a:pt x="1171" y="1267"/>
                </a:lnTo>
                <a:lnTo>
                  <a:pt x="1186" y="1258"/>
                </a:lnTo>
                <a:lnTo>
                  <a:pt x="1188" y="1256"/>
                </a:lnTo>
                <a:lnTo>
                  <a:pt x="1190" y="1254"/>
                </a:lnTo>
                <a:lnTo>
                  <a:pt x="1192" y="1252"/>
                </a:lnTo>
                <a:lnTo>
                  <a:pt x="1196" y="1249"/>
                </a:lnTo>
                <a:lnTo>
                  <a:pt x="1199" y="1247"/>
                </a:lnTo>
                <a:lnTo>
                  <a:pt x="1203" y="1245"/>
                </a:lnTo>
                <a:lnTo>
                  <a:pt x="1207" y="1240"/>
                </a:lnTo>
                <a:lnTo>
                  <a:pt x="1211" y="1237"/>
                </a:lnTo>
                <a:lnTo>
                  <a:pt x="1220" y="1227"/>
                </a:lnTo>
                <a:lnTo>
                  <a:pt x="1221" y="1228"/>
                </a:lnTo>
                <a:lnTo>
                  <a:pt x="1229" y="1235"/>
                </a:lnTo>
                <a:lnTo>
                  <a:pt x="1232" y="1235"/>
                </a:lnTo>
                <a:lnTo>
                  <a:pt x="1232" y="1232"/>
                </a:lnTo>
                <a:lnTo>
                  <a:pt x="1239" y="1231"/>
                </a:lnTo>
                <a:lnTo>
                  <a:pt x="1251" y="1231"/>
                </a:lnTo>
                <a:lnTo>
                  <a:pt x="1250" y="1232"/>
                </a:lnTo>
                <a:lnTo>
                  <a:pt x="1251" y="1237"/>
                </a:lnTo>
                <a:lnTo>
                  <a:pt x="1265" y="1239"/>
                </a:lnTo>
                <a:lnTo>
                  <a:pt x="1269" y="1239"/>
                </a:lnTo>
                <a:lnTo>
                  <a:pt x="1271" y="1228"/>
                </a:lnTo>
                <a:lnTo>
                  <a:pt x="1271" y="1225"/>
                </a:lnTo>
                <a:lnTo>
                  <a:pt x="1271" y="1227"/>
                </a:lnTo>
                <a:lnTo>
                  <a:pt x="1272" y="1227"/>
                </a:lnTo>
                <a:lnTo>
                  <a:pt x="1273" y="1227"/>
                </a:lnTo>
                <a:lnTo>
                  <a:pt x="1274" y="1228"/>
                </a:lnTo>
                <a:lnTo>
                  <a:pt x="1274" y="1229"/>
                </a:lnTo>
                <a:lnTo>
                  <a:pt x="1274" y="1264"/>
                </a:lnTo>
                <a:lnTo>
                  <a:pt x="1276" y="1264"/>
                </a:lnTo>
                <a:lnTo>
                  <a:pt x="1276" y="1262"/>
                </a:lnTo>
                <a:lnTo>
                  <a:pt x="1276" y="1259"/>
                </a:lnTo>
                <a:lnTo>
                  <a:pt x="1276" y="1256"/>
                </a:lnTo>
                <a:lnTo>
                  <a:pt x="1276" y="1255"/>
                </a:lnTo>
                <a:lnTo>
                  <a:pt x="1277" y="1254"/>
                </a:lnTo>
                <a:lnTo>
                  <a:pt x="1277" y="1252"/>
                </a:lnTo>
                <a:lnTo>
                  <a:pt x="1277" y="1247"/>
                </a:lnTo>
                <a:lnTo>
                  <a:pt x="1277" y="1245"/>
                </a:lnTo>
                <a:lnTo>
                  <a:pt x="1277" y="1242"/>
                </a:lnTo>
                <a:lnTo>
                  <a:pt x="1277" y="1239"/>
                </a:lnTo>
                <a:lnTo>
                  <a:pt x="1277" y="1238"/>
                </a:lnTo>
                <a:lnTo>
                  <a:pt x="1277" y="1237"/>
                </a:lnTo>
                <a:lnTo>
                  <a:pt x="1277" y="1235"/>
                </a:lnTo>
                <a:lnTo>
                  <a:pt x="1277" y="1232"/>
                </a:lnTo>
                <a:lnTo>
                  <a:pt x="1277" y="1231"/>
                </a:lnTo>
                <a:lnTo>
                  <a:pt x="1277" y="1230"/>
                </a:lnTo>
                <a:lnTo>
                  <a:pt x="1276" y="1230"/>
                </a:lnTo>
                <a:lnTo>
                  <a:pt x="1276" y="1229"/>
                </a:lnTo>
                <a:lnTo>
                  <a:pt x="1276" y="1227"/>
                </a:lnTo>
                <a:lnTo>
                  <a:pt x="1276" y="1225"/>
                </a:lnTo>
                <a:lnTo>
                  <a:pt x="1277" y="1223"/>
                </a:lnTo>
                <a:lnTo>
                  <a:pt x="1277" y="1222"/>
                </a:lnTo>
                <a:lnTo>
                  <a:pt x="1277" y="1219"/>
                </a:lnTo>
                <a:lnTo>
                  <a:pt x="1277" y="1216"/>
                </a:lnTo>
                <a:lnTo>
                  <a:pt x="1277" y="1211"/>
                </a:lnTo>
                <a:lnTo>
                  <a:pt x="1283" y="1212"/>
                </a:lnTo>
                <a:lnTo>
                  <a:pt x="1284" y="1212"/>
                </a:lnTo>
                <a:lnTo>
                  <a:pt x="1284" y="1215"/>
                </a:lnTo>
                <a:lnTo>
                  <a:pt x="1284" y="1219"/>
                </a:lnTo>
                <a:lnTo>
                  <a:pt x="1284" y="1221"/>
                </a:lnTo>
                <a:lnTo>
                  <a:pt x="1283" y="1221"/>
                </a:lnTo>
                <a:lnTo>
                  <a:pt x="1283" y="1222"/>
                </a:lnTo>
                <a:lnTo>
                  <a:pt x="1283" y="1223"/>
                </a:lnTo>
                <a:lnTo>
                  <a:pt x="1283" y="1224"/>
                </a:lnTo>
                <a:lnTo>
                  <a:pt x="1283" y="1225"/>
                </a:lnTo>
                <a:lnTo>
                  <a:pt x="1283" y="1227"/>
                </a:lnTo>
                <a:lnTo>
                  <a:pt x="1281" y="1227"/>
                </a:lnTo>
                <a:lnTo>
                  <a:pt x="1280" y="1228"/>
                </a:lnTo>
                <a:lnTo>
                  <a:pt x="1279" y="1230"/>
                </a:lnTo>
                <a:lnTo>
                  <a:pt x="1280" y="1230"/>
                </a:lnTo>
                <a:lnTo>
                  <a:pt x="1281" y="1231"/>
                </a:lnTo>
                <a:lnTo>
                  <a:pt x="1282" y="1231"/>
                </a:lnTo>
                <a:lnTo>
                  <a:pt x="1283" y="1233"/>
                </a:lnTo>
                <a:lnTo>
                  <a:pt x="1284" y="1233"/>
                </a:lnTo>
                <a:lnTo>
                  <a:pt x="1287" y="1236"/>
                </a:lnTo>
                <a:lnTo>
                  <a:pt x="1288" y="1237"/>
                </a:lnTo>
                <a:lnTo>
                  <a:pt x="1289" y="1237"/>
                </a:lnTo>
                <a:lnTo>
                  <a:pt x="1291" y="1238"/>
                </a:lnTo>
                <a:lnTo>
                  <a:pt x="1292" y="1238"/>
                </a:lnTo>
                <a:lnTo>
                  <a:pt x="1293" y="1238"/>
                </a:lnTo>
                <a:lnTo>
                  <a:pt x="1294" y="1239"/>
                </a:lnTo>
                <a:lnTo>
                  <a:pt x="1297" y="1239"/>
                </a:lnTo>
                <a:lnTo>
                  <a:pt x="1297" y="1241"/>
                </a:lnTo>
                <a:lnTo>
                  <a:pt x="1298" y="1241"/>
                </a:lnTo>
                <a:lnTo>
                  <a:pt x="1299" y="1241"/>
                </a:lnTo>
                <a:lnTo>
                  <a:pt x="1300" y="1241"/>
                </a:lnTo>
                <a:lnTo>
                  <a:pt x="1300" y="1242"/>
                </a:lnTo>
                <a:lnTo>
                  <a:pt x="1302" y="1244"/>
                </a:lnTo>
                <a:lnTo>
                  <a:pt x="1302" y="1245"/>
                </a:lnTo>
                <a:lnTo>
                  <a:pt x="1304" y="1245"/>
                </a:lnTo>
                <a:lnTo>
                  <a:pt x="1304" y="1246"/>
                </a:lnTo>
                <a:lnTo>
                  <a:pt x="1304" y="1247"/>
                </a:lnTo>
                <a:lnTo>
                  <a:pt x="1305" y="1249"/>
                </a:lnTo>
                <a:lnTo>
                  <a:pt x="1306" y="1250"/>
                </a:lnTo>
                <a:lnTo>
                  <a:pt x="1307" y="1249"/>
                </a:lnTo>
                <a:lnTo>
                  <a:pt x="1306" y="1248"/>
                </a:lnTo>
                <a:lnTo>
                  <a:pt x="1306" y="1247"/>
                </a:lnTo>
                <a:lnTo>
                  <a:pt x="1306" y="1245"/>
                </a:lnTo>
                <a:lnTo>
                  <a:pt x="1306" y="1244"/>
                </a:lnTo>
                <a:lnTo>
                  <a:pt x="1306" y="1241"/>
                </a:lnTo>
                <a:lnTo>
                  <a:pt x="1306" y="1239"/>
                </a:lnTo>
                <a:lnTo>
                  <a:pt x="1306" y="1238"/>
                </a:lnTo>
                <a:lnTo>
                  <a:pt x="1306" y="1236"/>
                </a:lnTo>
                <a:lnTo>
                  <a:pt x="1306" y="1233"/>
                </a:lnTo>
                <a:lnTo>
                  <a:pt x="1306" y="1231"/>
                </a:lnTo>
                <a:lnTo>
                  <a:pt x="1306" y="1229"/>
                </a:lnTo>
                <a:lnTo>
                  <a:pt x="1306" y="1227"/>
                </a:lnTo>
                <a:lnTo>
                  <a:pt x="1306" y="1224"/>
                </a:lnTo>
                <a:lnTo>
                  <a:pt x="1306" y="1223"/>
                </a:lnTo>
                <a:lnTo>
                  <a:pt x="1307" y="1222"/>
                </a:lnTo>
                <a:lnTo>
                  <a:pt x="1307" y="1220"/>
                </a:lnTo>
                <a:lnTo>
                  <a:pt x="1307" y="1217"/>
                </a:lnTo>
                <a:lnTo>
                  <a:pt x="1307" y="1213"/>
                </a:lnTo>
                <a:lnTo>
                  <a:pt x="1307" y="1212"/>
                </a:lnTo>
                <a:lnTo>
                  <a:pt x="1307" y="1206"/>
                </a:lnTo>
                <a:lnTo>
                  <a:pt x="1307" y="1195"/>
                </a:lnTo>
                <a:lnTo>
                  <a:pt x="1315" y="1195"/>
                </a:lnTo>
                <a:lnTo>
                  <a:pt x="1317" y="1195"/>
                </a:lnTo>
                <a:lnTo>
                  <a:pt x="1324" y="1195"/>
                </a:lnTo>
                <a:lnTo>
                  <a:pt x="1325" y="1195"/>
                </a:lnTo>
                <a:lnTo>
                  <a:pt x="1333" y="1195"/>
                </a:lnTo>
                <a:lnTo>
                  <a:pt x="1353" y="1194"/>
                </a:lnTo>
                <a:lnTo>
                  <a:pt x="1359" y="1194"/>
                </a:lnTo>
                <a:lnTo>
                  <a:pt x="1358" y="1197"/>
                </a:lnTo>
                <a:lnTo>
                  <a:pt x="1362" y="1198"/>
                </a:lnTo>
                <a:lnTo>
                  <a:pt x="1362" y="1199"/>
                </a:lnTo>
                <a:lnTo>
                  <a:pt x="1359" y="1206"/>
                </a:lnTo>
                <a:lnTo>
                  <a:pt x="1360" y="1207"/>
                </a:lnTo>
                <a:lnTo>
                  <a:pt x="1362" y="1203"/>
                </a:lnTo>
                <a:lnTo>
                  <a:pt x="1375" y="1205"/>
                </a:lnTo>
                <a:lnTo>
                  <a:pt x="1375" y="1195"/>
                </a:lnTo>
                <a:lnTo>
                  <a:pt x="1376" y="1179"/>
                </a:lnTo>
                <a:lnTo>
                  <a:pt x="1376" y="1177"/>
                </a:lnTo>
                <a:lnTo>
                  <a:pt x="1372" y="1177"/>
                </a:lnTo>
                <a:lnTo>
                  <a:pt x="1372" y="1172"/>
                </a:lnTo>
                <a:lnTo>
                  <a:pt x="1372" y="1171"/>
                </a:lnTo>
                <a:lnTo>
                  <a:pt x="1372" y="1170"/>
                </a:lnTo>
                <a:lnTo>
                  <a:pt x="1372" y="1169"/>
                </a:lnTo>
                <a:lnTo>
                  <a:pt x="1372" y="1168"/>
                </a:lnTo>
                <a:lnTo>
                  <a:pt x="1372" y="1166"/>
                </a:lnTo>
                <a:lnTo>
                  <a:pt x="1378" y="1164"/>
                </a:lnTo>
                <a:lnTo>
                  <a:pt x="1381" y="1163"/>
                </a:lnTo>
                <a:lnTo>
                  <a:pt x="1397" y="1152"/>
                </a:lnTo>
                <a:lnTo>
                  <a:pt x="1391" y="1144"/>
                </a:lnTo>
                <a:lnTo>
                  <a:pt x="1389" y="1141"/>
                </a:lnTo>
                <a:lnTo>
                  <a:pt x="1390" y="1140"/>
                </a:lnTo>
                <a:lnTo>
                  <a:pt x="1393" y="1138"/>
                </a:lnTo>
                <a:lnTo>
                  <a:pt x="1394" y="1137"/>
                </a:lnTo>
                <a:lnTo>
                  <a:pt x="1399" y="1134"/>
                </a:lnTo>
                <a:lnTo>
                  <a:pt x="1402" y="1130"/>
                </a:lnTo>
                <a:lnTo>
                  <a:pt x="1403" y="1129"/>
                </a:lnTo>
                <a:lnTo>
                  <a:pt x="1404" y="1129"/>
                </a:lnTo>
                <a:lnTo>
                  <a:pt x="1406" y="1129"/>
                </a:lnTo>
                <a:lnTo>
                  <a:pt x="1378" y="1113"/>
                </a:lnTo>
                <a:lnTo>
                  <a:pt x="1372" y="1113"/>
                </a:lnTo>
                <a:lnTo>
                  <a:pt x="1372" y="1111"/>
                </a:lnTo>
                <a:lnTo>
                  <a:pt x="1373" y="1109"/>
                </a:lnTo>
                <a:lnTo>
                  <a:pt x="1374" y="1106"/>
                </a:lnTo>
                <a:lnTo>
                  <a:pt x="1375" y="1104"/>
                </a:lnTo>
                <a:lnTo>
                  <a:pt x="1376" y="1102"/>
                </a:lnTo>
                <a:lnTo>
                  <a:pt x="1378" y="1098"/>
                </a:lnTo>
                <a:lnTo>
                  <a:pt x="1414" y="1122"/>
                </a:lnTo>
                <a:lnTo>
                  <a:pt x="1416" y="1121"/>
                </a:lnTo>
                <a:lnTo>
                  <a:pt x="1418" y="1119"/>
                </a:lnTo>
                <a:lnTo>
                  <a:pt x="1420" y="1117"/>
                </a:lnTo>
                <a:lnTo>
                  <a:pt x="1421" y="1117"/>
                </a:lnTo>
                <a:lnTo>
                  <a:pt x="1411" y="1111"/>
                </a:lnTo>
                <a:lnTo>
                  <a:pt x="1411" y="1110"/>
                </a:lnTo>
                <a:lnTo>
                  <a:pt x="1409" y="1095"/>
                </a:lnTo>
                <a:lnTo>
                  <a:pt x="1409" y="1093"/>
                </a:lnTo>
                <a:lnTo>
                  <a:pt x="1409" y="1092"/>
                </a:lnTo>
                <a:lnTo>
                  <a:pt x="1409" y="1088"/>
                </a:lnTo>
                <a:lnTo>
                  <a:pt x="1414" y="1087"/>
                </a:lnTo>
                <a:lnTo>
                  <a:pt x="1419" y="1086"/>
                </a:lnTo>
                <a:lnTo>
                  <a:pt x="1424" y="1085"/>
                </a:lnTo>
                <a:lnTo>
                  <a:pt x="1425" y="1084"/>
                </a:lnTo>
                <a:lnTo>
                  <a:pt x="1427" y="1084"/>
                </a:lnTo>
                <a:lnTo>
                  <a:pt x="1425" y="1073"/>
                </a:lnTo>
                <a:lnTo>
                  <a:pt x="1425" y="1072"/>
                </a:lnTo>
                <a:lnTo>
                  <a:pt x="1428" y="1071"/>
                </a:lnTo>
                <a:lnTo>
                  <a:pt x="1428" y="1072"/>
                </a:lnTo>
                <a:lnTo>
                  <a:pt x="1428" y="1073"/>
                </a:lnTo>
                <a:lnTo>
                  <a:pt x="1431" y="1082"/>
                </a:lnTo>
                <a:lnTo>
                  <a:pt x="1434" y="1081"/>
                </a:lnTo>
                <a:lnTo>
                  <a:pt x="1433" y="1072"/>
                </a:lnTo>
                <a:lnTo>
                  <a:pt x="1433" y="1071"/>
                </a:lnTo>
                <a:lnTo>
                  <a:pt x="1433" y="1070"/>
                </a:lnTo>
                <a:lnTo>
                  <a:pt x="1434" y="1071"/>
                </a:lnTo>
                <a:lnTo>
                  <a:pt x="1436" y="1088"/>
                </a:lnTo>
                <a:lnTo>
                  <a:pt x="1441" y="1092"/>
                </a:lnTo>
                <a:lnTo>
                  <a:pt x="1438" y="1097"/>
                </a:lnTo>
                <a:lnTo>
                  <a:pt x="1441" y="1098"/>
                </a:lnTo>
                <a:lnTo>
                  <a:pt x="1443" y="1094"/>
                </a:lnTo>
                <a:lnTo>
                  <a:pt x="1459" y="1102"/>
                </a:lnTo>
                <a:lnTo>
                  <a:pt x="1470" y="1095"/>
                </a:lnTo>
                <a:lnTo>
                  <a:pt x="1471" y="1094"/>
                </a:lnTo>
                <a:lnTo>
                  <a:pt x="1474" y="1093"/>
                </a:lnTo>
                <a:lnTo>
                  <a:pt x="1477" y="1090"/>
                </a:lnTo>
                <a:lnTo>
                  <a:pt x="1478" y="1090"/>
                </a:lnTo>
                <a:lnTo>
                  <a:pt x="1479" y="1089"/>
                </a:lnTo>
                <a:lnTo>
                  <a:pt x="1480" y="1089"/>
                </a:lnTo>
                <a:lnTo>
                  <a:pt x="1483" y="1088"/>
                </a:lnTo>
                <a:lnTo>
                  <a:pt x="1483" y="1087"/>
                </a:lnTo>
                <a:lnTo>
                  <a:pt x="1485" y="1087"/>
                </a:lnTo>
                <a:lnTo>
                  <a:pt x="1486" y="1088"/>
                </a:lnTo>
                <a:lnTo>
                  <a:pt x="1487" y="1088"/>
                </a:lnTo>
                <a:lnTo>
                  <a:pt x="1488" y="1088"/>
                </a:lnTo>
                <a:lnTo>
                  <a:pt x="1490" y="1088"/>
                </a:lnTo>
                <a:lnTo>
                  <a:pt x="1491" y="1089"/>
                </a:lnTo>
                <a:lnTo>
                  <a:pt x="1492" y="1089"/>
                </a:lnTo>
                <a:lnTo>
                  <a:pt x="1493" y="1088"/>
                </a:lnTo>
                <a:lnTo>
                  <a:pt x="1494" y="1088"/>
                </a:lnTo>
                <a:lnTo>
                  <a:pt x="1495" y="1087"/>
                </a:lnTo>
                <a:lnTo>
                  <a:pt x="1497" y="1087"/>
                </a:lnTo>
                <a:lnTo>
                  <a:pt x="1499" y="1086"/>
                </a:lnTo>
                <a:lnTo>
                  <a:pt x="1501" y="1085"/>
                </a:lnTo>
                <a:lnTo>
                  <a:pt x="1505" y="1093"/>
                </a:lnTo>
                <a:lnTo>
                  <a:pt x="1508" y="1097"/>
                </a:lnTo>
                <a:lnTo>
                  <a:pt x="1510" y="1102"/>
                </a:lnTo>
                <a:lnTo>
                  <a:pt x="1508" y="1102"/>
                </a:lnTo>
                <a:lnTo>
                  <a:pt x="1505" y="1103"/>
                </a:lnTo>
                <a:lnTo>
                  <a:pt x="1503" y="1104"/>
                </a:lnTo>
                <a:lnTo>
                  <a:pt x="1501" y="1105"/>
                </a:lnTo>
                <a:lnTo>
                  <a:pt x="1501" y="1106"/>
                </a:lnTo>
                <a:lnTo>
                  <a:pt x="1502" y="1109"/>
                </a:lnTo>
                <a:lnTo>
                  <a:pt x="1502" y="1111"/>
                </a:lnTo>
                <a:lnTo>
                  <a:pt x="1483" y="1117"/>
                </a:lnTo>
                <a:lnTo>
                  <a:pt x="1490" y="1131"/>
                </a:lnTo>
                <a:lnTo>
                  <a:pt x="1494" y="1144"/>
                </a:lnTo>
                <a:lnTo>
                  <a:pt x="1487" y="1146"/>
                </a:lnTo>
                <a:lnTo>
                  <a:pt x="1485" y="1147"/>
                </a:lnTo>
                <a:lnTo>
                  <a:pt x="1483" y="1148"/>
                </a:lnTo>
                <a:lnTo>
                  <a:pt x="1477" y="1149"/>
                </a:lnTo>
                <a:lnTo>
                  <a:pt x="1472" y="1154"/>
                </a:lnTo>
                <a:lnTo>
                  <a:pt x="1470" y="1155"/>
                </a:lnTo>
                <a:lnTo>
                  <a:pt x="1469" y="1155"/>
                </a:lnTo>
                <a:lnTo>
                  <a:pt x="1466" y="1155"/>
                </a:lnTo>
                <a:lnTo>
                  <a:pt x="1448" y="1162"/>
                </a:lnTo>
                <a:lnTo>
                  <a:pt x="1444" y="1163"/>
                </a:lnTo>
                <a:lnTo>
                  <a:pt x="1443" y="1163"/>
                </a:lnTo>
                <a:lnTo>
                  <a:pt x="1441" y="1163"/>
                </a:lnTo>
                <a:lnTo>
                  <a:pt x="1440" y="1163"/>
                </a:lnTo>
                <a:lnTo>
                  <a:pt x="1437" y="1163"/>
                </a:lnTo>
                <a:lnTo>
                  <a:pt x="1436" y="1163"/>
                </a:lnTo>
                <a:lnTo>
                  <a:pt x="1434" y="1163"/>
                </a:lnTo>
                <a:lnTo>
                  <a:pt x="1403" y="1164"/>
                </a:lnTo>
                <a:lnTo>
                  <a:pt x="1404" y="1179"/>
                </a:lnTo>
                <a:lnTo>
                  <a:pt x="1403" y="1186"/>
                </a:lnTo>
                <a:lnTo>
                  <a:pt x="1403" y="1189"/>
                </a:lnTo>
                <a:lnTo>
                  <a:pt x="1407" y="1197"/>
                </a:lnTo>
                <a:lnTo>
                  <a:pt x="1402" y="1197"/>
                </a:lnTo>
                <a:lnTo>
                  <a:pt x="1402" y="1202"/>
                </a:lnTo>
                <a:lnTo>
                  <a:pt x="1401" y="1206"/>
                </a:lnTo>
                <a:lnTo>
                  <a:pt x="1401" y="1212"/>
                </a:lnTo>
                <a:lnTo>
                  <a:pt x="1402" y="1221"/>
                </a:lnTo>
                <a:lnTo>
                  <a:pt x="1409" y="1223"/>
                </a:lnTo>
                <a:lnTo>
                  <a:pt x="1411" y="1224"/>
                </a:lnTo>
                <a:lnTo>
                  <a:pt x="1414" y="1224"/>
                </a:lnTo>
                <a:lnTo>
                  <a:pt x="1416" y="1217"/>
                </a:lnTo>
                <a:lnTo>
                  <a:pt x="1411" y="1216"/>
                </a:lnTo>
                <a:lnTo>
                  <a:pt x="1411" y="1215"/>
                </a:lnTo>
                <a:lnTo>
                  <a:pt x="1414" y="1216"/>
                </a:lnTo>
                <a:lnTo>
                  <a:pt x="1420" y="1217"/>
                </a:lnTo>
                <a:lnTo>
                  <a:pt x="1426" y="1220"/>
                </a:lnTo>
                <a:lnTo>
                  <a:pt x="1435" y="1219"/>
                </a:lnTo>
                <a:lnTo>
                  <a:pt x="1437" y="1225"/>
                </a:lnTo>
                <a:lnTo>
                  <a:pt x="1441" y="1225"/>
                </a:lnTo>
                <a:lnTo>
                  <a:pt x="1442" y="1225"/>
                </a:lnTo>
                <a:lnTo>
                  <a:pt x="1443" y="1225"/>
                </a:lnTo>
                <a:lnTo>
                  <a:pt x="1444" y="1225"/>
                </a:lnTo>
                <a:lnTo>
                  <a:pt x="1445" y="1225"/>
                </a:lnTo>
                <a:lnTo>
                  <a:pt x="1446" y="1225"/>
                </a:lnTo>
                <a:lnTo>
                  <a:pt x="1448" y="1225"/>
                </a:lnTo>
                <a:lnTo>
                  <a:pt x="1449" y="1221"/>
                </a:lnTo>
                <a:lnTo>
                  <a:pt x="1449" y="1217"/>
                </a:lnTo>
                <a:lnTo>
                  <a:pt x="1450" y="1216"/>
                </a:lnTo>
                <a:lnTo>
                  <a:pt x="1450" y="1215"/>
                </a:lnTo>
                <a:lnTo>
                  <a:pt x="1450" y="1213"/>
                </a:lnTo>
                <a:lnTo>
                  <a:pt x="1451" y="1212"/>
                </a:lnTo>
                <a:lnTo>
                  <a:pt x="1451" y="1210"/>
                </a:lnTo>
                <a:lnTo>
                  <a:pt x="1451" y="1208"/>
                </a:lnTo>
                <a:lnTo>
                  <a:pt x="1451" y="1207"/>
                </a:lnTo>
                <a:lnTo>
                  <a:pt x="1452" y="1206"/>
                </a:lnTo>
                <a:lnTo>
                  <a:pt x="1452" y="1203"/>
                </a:lnTo>
                <a:lnTo>
                  <a:pt x="1450" y="1194"/>
                </a:lnTo>
                <a:lnTo>
                  <a:pt x="1467" y="1191"/>
                </a:lnTo>
                <a:lnTo>
                  <a:pt x="1468" y="1191"/>
                </a:lnTo>
                <a:lnTo>
                  <a:pt x="1469" y="1190"/>
                </a:lnTo>
                <a:lnTo>
                  <a:pt x="1471" y="1190"/>
                </a:lnTo>
                <a:lnTo>
                  <a:pt x="1472" y="1190"/>
                </a:lnTo>
                <a:lnTo>
                  <a:pt x="1474" y="1190"/>
                </a:lnTo>
                <a:lnTo>
                  <a:pt x="1475" y="1190"/>
                </a:lnTo>
                <a:lnTo>
                  <a:pt x="1477" y="1190"/>
                </a:lnTo>
                <a:lnTo>
                  <a:pt x="1478" y="1189"/>
                </a:lnTo>
                <a:lnTo>
                  <a:pt x="1479" y="1189"/>
                </a:lnTo>
                <a:lnTo>
                  <a:pt x="1480" y="1189"/>
                </a:lnTo>
                <a:lnTo>
                  <a:pt x="1483" y="1189"/>
                </a:lnTo>
                <a:lnTo>
                  <a:pt x="1484" y="1189"/>
                </a:lnTo>
                <a:lnTo>
                  <a:pt x="1485" y="1188"/>
                </a:lnTo>
                <a:lnTo>
                  <a:pt x="1486" y="1188"/>
                </a:lnTo>
                <a:lnTo>
                  <a:pt x="1487" y="1188"/>
                </a:lnTo>
                <a:lnTo>
                  <a:pt x="1487" y="1187"/>
                </a:lnTo>
                <a:lnTo>
                  <a:pt x="1487" y="1183"/>
                </a:lnTo>
                <a:lnTo>
                  <a:pt x="1487" y="1182"/>
                </a:lnTo>
                <a:lnTo>
                  <a:pt x="1488" y="1182"/>
                </a:lnTo>
                <a:lnTo>
                  <a:pt x="1491" y="1179"/>
                </a:lnTo>
                <a:lnTo>
                  <a:pt x="1501" y="1170"/>
                </a:lnTo>
                <a:lnTo>
                  <a:pt x="1501" y="1169"/>
                </a:lnTo>
                <a:lnTo>
                  <a:pt x="1505" y="1165"/>
                </a:lnTo>
                <a:lnTo>
                  <a:pt x="1511" y="1164"/>
                </a:lnTo>
                <a:lnTo>
                  <a:pt x="1514" y="1163"/>
                </a:lnTo>
                <a:lnTo>
                  <a:pt x="1518" y="1162"/>
                </a:lnTo>
                <a:lnTo>
                  <a:pt x="1519" y="1162"/>
                </a:lnTo>
                <a:lnTo>
                  <a:pt x="1520" y="1164"/>
                </a:lnTo>
                <a:lnTo>
                  <a:pt x="1521" y="1164"/>
                </a:lnTo>
                <a:lnTo>
                  <a:pt x="1522" y="1164"/>
                </a:lnTo>
                <a:lnTo>
                  <a:pt x="1525" y="1163"/>
                </a:lnTo>
                <a:lnTo>
                  <a:pt x="1526" y="1163"/>
                </a:lnTo>
                <a:lnTo>
                  <a:pt x="1528" y="1163"/>
                </a:lnTo>
                <a:lnTo>
                  <a:pt x="1530" y="1162"/>
                </a:lnTo>
                <a:lnTo>
                  <a:pt x="1531" y="1162"/>
                </a:lnTo>
                <a:lnTo>
                  <a:pt x="1531" y="1163"/>
                </a:lnTo>
                <a:lnTo>
                  <a:pt x="1533" y="1166"/>
                </a:lnTo>
                <a:lnTo>
                  <a:pt x="1533" y="1168"/>
                </a:lnTo>
                <a:lnTo>
                  <a:pt x="1534" y="1170"/>
                </a:lnTo>
                <a:lnTo>
                  <a:pt x="1535" y="1171"/>
                </a:lnTo>
                <a:lnTo>
                  <a:pt x="1535" y="1173"/>
                </a:lnTo>
                <a:lnTo>
                  <a:pt x="1536" y="1174"/>
                </a:lnTo>
                <a:lnTo>
                  <a:pt x="1536" y="1176"/>
                </a:lnTo>
                <a:lnTo>
                  <a:pt x="1536" y="1177"/>
                </a:lnTo>
                <a:lnTo>
                  <a:pt x="1537" y="1178"/>
                </a:lnTo>
                <a:lnTo>
                  <a:pt x="1537" y="1179"/>
                </a:lnTo>
                <a:lnTo>
                  <a:pt x="1537" y="1180"/>
                </a:lnTo>
                <a:lnTo>
                  <a:pt x="1537" y="1181"/>
                </a:lnTo>
                <a:lnTo>
                  <a:pt x="1537" y="1182"/>
                </a:lnTo>
                <a:lnTo>
                  <a:pt x="1538" y="1188"/>
                </a:lnTo>
                <a:lnTo>
                  <a:pt x="1536" y="1188"/>
                </a:lnTo>
                <a:lnTo>
                  <a:pt x="1535" y="1188"/>
                </a:lnTo>
                <a:lnTo>
                  <a:pt x="1534" y="1187"/>
                </a:lnTo>
                <a:lnTo>
                  <a:pt x="1533" y="1187"/>
                </a:lnTo>
                <a:lnTo>
                  <a:pt x="1531" y="1187"/>
                </a:lnTo>
                <a:lnTo>
                  <a:pt x="1530" y="1187"/>
                </a:lnTo>
                <a:lnTo>
                  <a:pt x="1529" y="1187"/>
                </a:lnTo>
                <a:lnTo>
                  <a:pt x="1528" y="1187"/>
                </a:lnTo>
                <a:lnTo>
                  <a:pt x="1527" y="1187"/>
                </a:lnTo>
                <a:lnTo>
                  <a:pt x="1526" y="1187"/>
                </a:lnTo>
                <a:lnTo>
                  <a:pt x="1525" y="1187"/>
                </a:lnTo>
                <a:lnTo>
                  <a:pt x="1524" y="1187"/>
                </a:lnTo>
                <a:lnTo>
                  <a:pt x="1522" y="1187"/>
                </a:lnTo>
                <a:lnTo>
                  <a:pt x="1521" y="1187"/>
                </a:lnTo>
                <a:lnTo>
                  <a:pt x="1519" y="1187"/>
                </a:lnTo>
                <a:lnTo>
                  <a:pt x="1518" y="1187"/>
                </a:lnTo>
                <a:lnTo>
                  <a:pt x="1517" y="1187"/>
                </a:lnTo>
                <a:lnTo>
                  <a:pt x="1516" y="1187"/>
                </a:lnTo>
                <a:lnTo>
                  <a:pt x="1516" y="1188"/>
                </a:lnTo>
                <a:lnTo>
                  <a:pt x="1511" y="1200"/>
                </a:lnTo>
                <a:lnTo>
                  <a:pt x="1511" y="1202"/>
                </a:lnTo>
                <a:lnTo>
                  <a:pt x="1510" y="1206"/>
                </a:lnTo>
                <a:lnTo>
                  <a:pt x="1510" y="1207"/>
                </a:lnTo>
                <a:lnTo>
                  <a:pt x="1509" y="1210"/>
                </a:lnTo>
                <a:lnTo>
                  <a:pt x="1508" y="1214"/>
                </a:lnTo>
                <a:lnTo>
                  <a:pt x="1505" y="1219"/>
                </a:lnTo>
                <a:lnTo>
                  <a:pt x="1504" y="1222"/>
                </a:lnTo>
                <a:lnTo>
                  <a:pt x="1504" y="1223"/>
                </a:lnTo>
                <a:lnTo>
                  <a:pt x="1501" y="1224"/>
                </a:lnTo>
                <a:lnTo>
                  <a:pt x="1499" y="1225"/>
                </a:lnTo>
                <a:lnTo>
                  <a:pt x="1497" y="1225"/>
                </a:lnTo>
                <a:lnTo>
                  <a:pt x="1496" y="1225"/>
                </a:lnTo>
                <a:lnTo>
                  <a:pt x="1494" y="1225"/>
                </a:lnTo>
                <a:lnTo>
                  <a:pt x="1488" y="1229"/>
                </a:lnTo>
                <a:lnTo>
                  <a:pt x="1485" y="1227"/>
                </a:lnTo>
                <a:lnTo>
                  <a:pt x="1479" y="1236"/>
                </a:lnTo>
                <a:lnTo>
                  <a:pt x="1476" y="1241"/>
                </a:lnTo>
                <a:lnTo>
                  <a:pt x="1475" y="1244"/>
                </a:lnTo>
                <a:lnTo>
                  <a:pt x="1475" y="1245"/>
                </a:lnTo>
                <a:lnTo>
                  <a:pt x="1476" y="1246"/>
                </a:lnTo>
                <a:lnTo>
                  <a:pt x="1476" y="1247"/>
                </a:lnTo>
                <a:lnTo>
                  <a:pt x="1477" y="1248"/>
                </a:lnTo>
                <a:lnTo>
                  <a:pt x="1477" y="1249"/>
                </a:lnTo>
                <a:lnTo>
                  <a:pt x="1478" y="1250"/>
                </a:lnTo>
                <a:lnTo>
                  <a:pt x="1478" y="1252"/>
                </a:lnTo>
                <a:lnTo>
                  <a:pt x="1479" y="1254"/>
                </a:lnTo>
                <a:lnTo>
                  <a:pt x="1479" y="1255"/>
                </a:lnTo>
                <a:lnTo>
                  <a:pt x="1480" y="1255"/>
                </a:lnTo>
                <a:lnTo>
                  <a:pt x="1480" y="1256"/>
                </a:lnTo>
                <a:lnTo>
                  <a:pt x="1480" y="1257"/>
                </a:lnTo>
                <a:lnTo>
                  <a:pt x="1482" y="1257"/>
                </a:lnTo>
                <a:lnTo>
                  <a:pt x="1482" y="1258"/>
                </a:lnTo>
                <a:lnTo>
                  <a:pt x="1482" y="1259"/>
                </a:lnTo>
                <a:lnTo>
                  <a:pt x="1483" y="1261"/>
                </a:lnTo>
                <a:lnTo>
                  <a:pt x="1483" y="1262"/>
                </a:lnTo>
                <a:lnTo>
                  <a:pt x="1484" y="1263"/>
                </a:lnTo>
                <a:lnTo>
                  <a:pt x="1485" y="1265"/>
                </a:lnTo>
                <a:lnTo>
                  <a:pt x="1485" y="1266"/>
                </a:lnTo>
                <a:lnTo>
                  <a:pt x="1486" y="1267"/>
                </a:lnTo>
                <a:lnTo>
                  <a:pt x="1487" y="1271"/>
                </a:lnTo>
                <a:lnTo>
                  <a:pt x="1487" y="1272"/>
                </a:lnTo>
                <a:lnTo>
                  <a:pt x="1488" y="1274"/>
                </a:lnTo>
                <a:lnTo>
                  <a:pt x="1491" y="1278"/>
                </a:lnTo>
                <a:lnTo>
                  <a:pt x="1491" y="1279"/>
                </a:lnTo>
                <a:lnTo>
                  <a:pt x="1492" y="1281"/>
                </a:lnTo>
                <a:lnTo>
                  <a:pt x="1490" y="1283"/>
                </a:lnTo>
                <a:lnTo>
                  <a:pt x="1488" y="1284"/>
                </a:lnTo>
                <a:lnTo>
                  <a:pt x="1487" y="1284"/>
                </a:lnTo>
                <a:lnTo>
                  <a:pt x="1486" y="1286"/>
                </a:lnTo>
                <a:lnTo>
                  <a:pt x="1485" y="1287"/>
                </a:lnTo>
                <a:lnTo>
                  <a:pt x="1484" y="1288"/>
                </a:lnTo>
                <a:lnTo>
                  <a:pt x="1482" y="1287"/>
                </a:lnTo>
                <a:lnTo>
                  <a:pt x="1482" y="1286"/>
                </a:lnTo>
                <a:lnTo>
                  <a:pt x="1480" y="1284"/>
                </a:lnTo>
                <a:lnTo>
                  <a:pt x="1479" y="1286"/>
                </a:lnTo>
                <a:lnTo>
                  <a:pt x="1478" y="1287"/>
                </a:lnTo>
                <a:lnTo>
                  <a:pt x="1482" y="1290"/>
                </a:lnTo>
                <a:lnTo>
                  <a:pt x="1479" y="1292"/>
                </a:lnTo>
                <a:lnTo>
                  <a:pt x="1477" y="1289"/>
                </a:lnTo>
                <a:lnTo>
                  <a:pt x="1476" y="1288"/>
                </a:lnTo>
                <a:lnTo>
                  <a:pt x="1475" y="1289"/>
                </a:lnTo>
                <a:lnTo>
                  <a:pt x="1474" y="1289"/>
                </a:lnTo>
                <a:lnTo>
                  <a:pt x="1474" y="1290"/>
                </a:lnTo>
                <a:lnTo>
                  <a:pt x="1477" y="1294"/>
                </a:lnTo>
                <a:lnTo>
                  <a:pt x="1475" y="1295"/>
                </a:lnTo>
                <a:lnTo>
                  <a:pt x="1475" y="1294"/>
                </a:lnTo>
                <a:lnTo>
                  <a:pt x="1472" y="1290"/>
                </a:lnTo>
                <a:lnTo>
                  <a:pt x="1471" y="1291"/>
                </a:lnTo>
                <a:lnTo>
                  <a:pt x="1470" y="1292"/>
                </a:lnTo>
                <a:lnTo>
                  <a:pt x="1469" y="1292"/>
                </a:lnTo>
                <a:lnTo>
                  <a:pt x="1468" y="1294"/>
                </a:lnTo>
                <a:lnTo>
                  <a:pt x="1471" y="1297"/>
                </a:lnTo>
                <a:lnTo>
                  <a:pt x="1470" y="1298"/>
                </a:lnTo>
                <a:lnTo>
                  <a:pt x="1469" y="1298"/>
                </a:lnTo>
                <a:lnTo>
                  <a:pt x="1468" y="1298"/>
                </a:lnTo>
                <a:lnTo>
                  <a:pt x="1468" y="1299"/>
                </a:lnTo>
                <a:lnTo>
                  <a:pt x="1467" y="1299"/>
                </a:lnTo>
                <a:lnTo>
                  <a:pt x="1466" y="1299"/>
                </a:lnTo>
                <a:lnTo>
                  <a:pt x="1465" y="1298"/>
                </a:lnTo>
                <a:lnTo>
                  <a:pt x="1465" y="1297"/>
                </a:lnTo>
                <a:lnTo>
                  <a:pt x="1463" y="1295"/>
                </a:lnTo>
                <a:lnTo>
                  <a:pt x="1463" y="1294"/>
                </a:lnTo>
                <a:lnTo>
                  <a:pt x="1462" y="1292"/>
                </a:lnTo>
                <a:lnTo>
                  <a:pt x="1461" y="1291"/>
                </a:lnTo>
                <a:lnTo>
                  <a:pt x="1460" y="1290"/>
                </a:lnTo>
                <a:lnTo>
                  <a:pt x="1459" y="1289"/>
                </a:lnTo>
                <a:lnTo>
                  <a:pt x="1459" y="1288"/>
                </a:lnTo>
                <a:lnTo>
                  <a:pt x="1457" y="1287"/>
                </a:lnTo>
                <a:lnTo>
                  <a:pt x="1457" y="1286"/>
                </a:lnTo>
                <a:lnTo>
                  <a:pt x="1455" y="1286"/>
                </a:lnTo>
                <a:lnTo>
                  <a:pt x="1455" y="1284"/>
                </a:lnTo>
                <a:lnTo>
                  <a:pt x="1454" y="1283"/>
                </a:lnTo>
                <a:lnTo>
                  <a:pt x="1454" y="1282"/>
                </a:lnTo>
                <a:lnTo>
                  <a:pt x="1452" y="1281"/>
                </a:lnTo>
                <a:lnTo>
                  <a:pt x="1453" y="1280"/>
                </a:lnTo>
                <a:lnTo>
                  <a:pt x="1452" y="1276"/>
                </a:lnTo>
                <a:lnTo>
                  <a:pt x="1451" y="1275"/>
                </a:lnTo>
                <a:lnTo>
                  <a:pt x="1451" y="1274"/>
                </a:lnTo>
                <a:lnTo>
                  <a:pt x="1451" y="1272"/>
                </a:lnTo>
                <a:lnTo>
                  <a:pt x="1450" y="1271"/>
                </a:lnTo>
                <a:lnTo>
                  <a:pt x="1450" y="1269"/>
                </a:lnTo>
                <a:lnTo>
                  <a:pt x="1449" y="1267"/>
                </a:lnTo>
                <a:lnTo>
                  <a:pt x="1449" y="1266"/>
                </a:lnTo>
                <a:lnTo>
                  <a:pt x="1449" y="1265"/>
                </a:lnTo>
                <a:lnTo>
                  <a:pt x="1449" y="1264"/>
                </a:lnTo>
                <a:lnTo>
                  <a:pt x="1448" y="1261"/>
                </a:lnTo>
                <a:lnTo>
                  <a:pt x="1446" y="1257"/>
                </a:lnTo>
                <a:lnTo>
                  <a:pt x="1444" y="1250"/>
                </a:lnTo>
                <a:lnTo>
                  <a:pt x="1444" y="1249"/>
                </a:lnTo>
                <a:lnTo>
                  <a:pt x="1443" y="1249"/>
                </a:lnTo>
                <a:lnTo>
                  <a:pt x="1433" y="1252"/>
                </a:lnTo>
                <a:lnTo>
                  <a:pt x="1432" y="1252"/>
                </a:lnTo>
                <a:lnTo>
                  <a:pt x="1431" y="1246"/>
                </a:lnTo>
                <a:lnTo>
                  <a:pt x="1431" y="1244"/>
                </a:lnTo>
                <a:lnTo>
                  <a:pt x="1428" y="1244"/>
                </a:lnTo>
                <a:lnTo>
                  <a:pt x="1416" y="1246"/>
                </a:lnTo>
                <a:lnTo>
                  <a:pt x="1417" y="1261"/>
                </a:lnTo>
                <a:lnTo>
                  <a:pt x="1417" y="1266"/>
                </a:lnTo>
                <a:lnTo>
                  <a:pt x="1418" y="1267"/>
                </a:lnTo>
                <a:lnTo>
                  <a:pt x="1417" y="1269"/>
                </a:lnTo>
                <a:lnTo>
                  <a:pt x="1414" y="1284"/>
                </a:lnTo>
                <a:lnTo>
                  <a:pt x="1418" y="1284"/>
                </a:lnTo>
                <a:lnTo>
                  <a:pt x="1416" y="1289"/>
                </a:lnTo>
                <a:lnTo>
                  <a:pt x="1416" y="1290"/>
                </a:lnTo>
                <a:lnTo>
                  <a:pt x="1415" y="1292"/>
                </a:lnTo>
                <a:lnTo>
                  <a:pt x="1414" y="1296"/>
                </a:lnTo>
                <a:lnTo>
                  <a:pt x="1412" y="1298"/>
                </a:lnTo>
                <a:lnTo>
                  <a:pt x="1411" y="1301"/>
                </a:lnTo>
                <a:lnTo>
                  <a:pt x="1414" y="1303"/>
                </a:lnTo>
                <a:lnTo>
                  <a:pt x="1416" y="1303"/>
                </a:lnTo>
                <a:lnTo>
                  <a:pt x="1418" y="1298"/>
                </a:lnTo>
                <a:lnTo>
                  <a:pt x="1419" y="1298"/>
                </a:lnTo>
                <a:lnTo>
                  <a:pt x="1420" y="1298"/>
                </a:lnTo>
                <a:lnTo>
                  <a:pt x="1421" y="1299"/>
                </a:lnTo>
                <a:lnTo>
                  <a:pt x="1423" y="1299"/>
                </a:lnTo>
                <a:lnTo>
                  <a:pt x="1425" y="1300"/>
                </a:lnTo>
                <a:lnTo>
                  <a:pt x="1426" y="1300"/>
                </a:lnTo>
                <a:lnTo>
                  <a:pt x="1427" y="1301"/>
                </a:lnTo>
                <a:lnTo>
                  <a:pt x="1428" y="1301"/>
                </a:lnTo>
                <a:lnTo>
                  <a:pt x="1429" y="1301"/>
                </a:lnTo>
                <a:lnTo>
                  <a:pt x="1431" y="1303"/>
                </a:lnTo>
                <a:lnTo>
                  <a:pt x="1432" y="1303"/>
                </a:lnTo>
                <a:lnTo>
                  <a:pt x="1433" y="1304"/>
                </a:lnTo>
                <a:lnTo>
                  <a:pt x="1433" y="1305"/>
                </a:lnTo>
                <a:lnTo>
                  <a:pt x="1431" y="1308"/>
                </a:lnTo>
                <a:lnTo>
                  <a:pt x="1429" y="1309"/>
                </a:lnTo>
                <a:lnTo>
                  <a:pt x="1428" y="1308"/>
                </a:lnTo>
                <a:lnTo>
                  <a:pt x="1427" y="1308"/>
                </a:lnTo>
                <a:lnTo>
                  <a:pt x="1427" y="1307"/>
                </a:lnTo>
                <a:lnTo>
                  <a:pt x="1426" y="1307"/>
                </a:lnTo>
                <a:lnTo>
                  <a:pt x="1425" y="1307"/>
                </a:lnTo>
                <a:lnTo>
                  <a:pt x="1424" y="1308"/>
                </a:lnTo>
                <a:lnTo>
                  <a:pt x="1420" y="1312"/>
                </a:lnTo>
                <a:lnTo>
                  <a:pt x="1418" y="1314"/>
                </a:lnTo>
                <a:lnTo>
                  <a:pt x="1419" y="1315"/>
                </a:lnTo>
                <a:lnTo>
                  <a:pt x="1421" y="1316"/>
                </a:lnTo>
                <a:lnTo>
                  <a:pt x="1420" y="1317"/>
                </a:lnTo>
                <a:lnTo>
                  <a:pt x="1419" y="1318"/>
                </a:lnTo>
                <a:lnTo>
                  <a:pt x="1418" y="1321"/>
                </a:lnTo>
                <a:lnTo>
                  <a:pt x="1418" y="1323"/>
                </a:lnTo>
                <a:lnTo>
                  <a:pt x="1417" y="1323"/>
                </a:lnTo>
                <a:lnTo>
                  <a:pt x="1417" y="1324"/>
                </a:lnTo>
                <a:lnTo>
                  <a:pt x="1417" y="1325"/>
                </a:lnTo>
                <a:lnTo>
                  <a:pt x="1418" y="1325"/>
                </a:lnTo>
                <a:lnTo>
                  <a:pt x="1417" y="1328"/>
                </a:lnTo>
                <a:lnTo>
                  <a:pt x="1417" y="1329"/>
                </a:lnTo>
                <a:lnTo>
                  <a:pt x="1416" y="1331"/>
                </a:lnTo>
                <a:lnTo>
                  <a:pt x="1415" y="1332"/>
                </a:lnTo>
                <a:lnTo>
                  <a:pt x="1415" y="1333"/>
                </a:lnTo>
                <a:lnTo>
                  <a:pt x="1416" y="1333"/>
                </a:lnTo>
                <a:lnTo>
                  <a:pt x="1416" y="1334"/>
                </a:lnTo>
                <a:lnTo>
                  <a:pt x="1416" y="1335"/>
                </a:lnTo>
                <a:lnTo>
                  <a:pt x="1415" y="1337"/>
                </a:lnTo>
                <a:lnTo>
                  <a:pt x="1415" y="1338"/>
                </a:lnTo>
                <a:lnTo>
                  <a:pt x="1415" y="1339"/>
                </a:lnTo>
                <a:lnTo>
                  <a:pt x="1414" y="1340"/>
                </a:lnTo>
                <a:lnTo>
                  <a:pt x="1414" y="1341"/>
                </a:lnTo>
                <a:lnTo>
                  <a:pt x="1412" y="1342"/>
                </a:lnTo>
                <a:lnTo>
                  <a:pt x="1412" y="1343"/>
                </a:lnTo>
                <a:lnTo>
                  <a:pt x="1412" y="1345"/>
                </a:lnTo>
                <a:lnTo>
                  <a:pt x="1411" y="1346"/>
                </a:lnTo>
                <a:lnTo>
                  <a:pt x="1411" y="1347"/>
                </a:lnTo>
                <a:lnTo>
                  <a:pt x="1410" y="1348"/>
                </a:lnTo>
                <a:lnTo>
                  <a:pt x="1410" y="1349"/>
                </a:lnTo>
                <a:lnTo>
                  <a:pt x="1410" y="1350"/>
                </a:lnTo>
                <a:lnTo>
                  <a:pt x="1409" y="1351"/>
                </a:lnTo>
                <a:lnTo>
                  <a:pt x="1409" y="1353"/>
                </a:lnTo>
                <a:lnTo>
                  <a:pt x="1409" y="1354"/>
                </a:lnTo>
                <a:lnTo>
                  <a:pt x="1408" y="1355"/>
                </a:lnTo>
                <a:lnTo>
                  <a:pt x="1408" y="1357"/>
                </a:lnTo>
                <a:lnTo>
                  <a:pt x="1407" y="1359"/>
                </a:lnTo>
                <a:lnTo>
                  <a:pt x="1407" y="1362"/>
                </a:lnTo>
                <a:lnTo>
                  <a:pt x="1406" y="1362"/>
                </a:lnTo>
                <a:lnTo>
                  <a:pt x="1406" y="1364"/>
                </a:lnTo>
                <a:lnTo>
                  <a:pt x="1404" y="1367"/>
                </a:lnTo>
                <a:lnTo>
                  <a:pt x="1406" y="1367"/>
                </a:lnTo>
                <a:lnTo>
                  <a:pt x="1404" y="1370"/>
                </a:lnTo>
                <a:lnTo>
                  <a:pt x="1409" y="1371"/>
                </a:lnTo>
                <a:lnTo>
                  <a:pt x="1408" y="1373"/>
                </a:lnTo>
                <a:lnTo>
                  <a:pt x="1407" y="1380"/>
                </a:lnTo>
                <a:lnTo>
                  <a:pt x="1404" y="1388"/>
                </a:lnTo>
                <a:lnTo>
                  <a:pt x="1402" y="1394"/>
                </a:lnTo>
                <a:lnTo>
                  <a:pt x="1402" y="1389"/>
                </a:lnTo>
                <a:lnTo>
                  <a:pt x="1402" y="1388"/>
                </a:lnTo>
                <a:lnTo>
                  <a:pt x="1401" y="1388"/>
                </a:lnTo>
                <a:lnTo>
                  <a:pt x="1398" y="1388"/>
                </a:lnTo>
                <a:lnTo>
                  <a:pt x="1394" y="1388"/>
                </a:lnTo>
                <a:lnTo>
                  <a:pt x="1391" y="1388"/>
                </a:lnTo>
                <a:lnTo>
                  <a:pt x="1389" y="1388"/>
                </a:lnTo>
                <a:lnTo>
                  <a:pt x="1387" y="1388"/>
                </a:lnTo>
                <a:lnTo>
                  <a:pt x="1385" y="1388"/>
                </a:lnTo>
                <a:lnTo>
                  <a:pt x="1384" y="1387"/>
                </a:lnTo>
                <a:lnTo>
                  <a:pt x="1382" y="1387"/>
                </a:lnTo>
                <a:lnTo>
                  <a:pt x="1381" y="1387"/>
                </a:lnTo>
                <a:lnTo>
                  <a:pt x="1381" y="1388"/>
                </a:lnTo>
                <a:lnTo>
                  <a:pt x="1381" y="1391"/>
                </a:lnTo>
                <a:lnTo>
                  <a:pt x="1381" y="1394"/>
                </a:lnTo>
                <a:lnTo>
                  <a:pt x="1381" y="1396"/>
                </a:lnTo>
                <a:lnTo>
                  <a:pt x="1381" y="1398"/>
                </a:lnTo>
                <a:lnTo>
                  <a:pt x="1381" y="1399"/>
                </a:lnTo>
                <a:lnTo>
                  <a:pt x="1381" y="1401"/>
                </a:lnTo>
                <a:lnTo>
                  <a:pt x="1381" y="1402"/>
                </a:lnTo>
                <a:lnTo>
                  <a:pt x="1381" y="1404"/>
                </a:lnTo>
                <a:lnTo>
                  <a:pt x="1381" y="1405"/>
                </a:lnTo>
                <a:lnTo>
                  <a:pt x="1381" y="1407"/>
                </a:lnTo>
                <a:lnTo>
                  <a:pt x="1382" y="1408"/>
                </a:lnTo>
                <a:lnTo>
                  <a:pt x="1382" y="1410"/>
                </a:lnTo>
                <a:lnTo>
                  <a:pt x="1382" y="1411"/>
                </a:lnTo>
                <a:lnTo>
                  <a:pt x="1382" y="1413"/>
                </a:lnTo>
                <a:lnTo>
                  <a:pt x="1382" y="1415"/>
                </a:lnTo>
                <a:lnTo>
                  <a:pt x="1382" y="1416"/>
                </a:lnTo>
                <a:lnTo>
                  <a:pt x="1382" y="1418"/>
                </a:lnTo>
                <a:lnTo>
                  <a:pt x="1382" y="1419"/>
                </a:lnTo>
                <a:lnTo>
                  <a:pt x="1381" y="1419"/>
                </a:lnTo>
                <a:lnTo>
                  <a:pt x="1381" y="1421"/>
                </a:lnTo>
                <a:lnTo>
                  <a:pt x="1379" y="1421"/>
                </a:lnTo>
                <a:lnTo>
                  <a:pt x="1378" y="1421"/>
                </a:lnTo>
                <a:lnTo>
                  <a:pt x="1377" y="1421"/>
                </a:lnTo>
                <a:lnTo>
                  <a:pt x="1376" y="1421"/>
                </a:lnTo>
                <a:lnTo>
                  <a:pt x="1375" y="1421"/>
                </a:lnTo>
                <a:lnTo>
                  <a:pt x="1375" y="1419"/>
                </a:lnTo>
                <a:lnTo>
                  <a:pt x="1374" y="1419"/>
                </a:lnTo>
                <a:lnTo>
                  <a:pt x="1373" y="1419"/>
                </a:lnTo>
                <a:lnTo>
                  <a:pt x="1372" y="1418"/>
                </a:lnTo>
                <a:lnTo>
                  <a:pt x="1370" y="1419"/>
                </a:lnTo>
                <a:lnTo>
                  <a:pt x="1370" y="1421"/>
                </a:lnTo>
                <a:lnTo>
                  <a:pt x="1369" y="1421"/>
                </a:lnTo>
                <a:lnTo>
                  <a:pt x="1369" y="1422"/>
                </a:lnTo>
                <a:lnTo>
                  <a:pt x="1368" y="1422"/>
                </a:lnTo>
                <a:lnTo>
                  <a:pt x="1367" y="1422"/>
                </a:lnTo>
                <a:lnTo>
                  <a:pt x="1367" y="1423"/>
                </a:lnTo>
                <a:lnTo>
                  <a:pt x="1367" y="1424"/>
                </a:lnTo>
                <a:lnTo>
                  <a:pt x="1366" y="1424"/>
                </a:lnTo>
                <a:lnTo>
                  <a:pt x="1366" y="1425"/>
                </a:lnTo>
                <a:lnTo>
                  <a:pt x="1366" y="1426"/>
                </a:lnTo>
                <a:lnTo>
                  <a:pt x="1366" y="1427"/>
                </a:lnTo>
                <a:lnTo>
                  <a:pt x="1356" y="1424"/>
                </a:lnTo>
                <a:lnTo>
                  <a:pt x="1355" y="1417"/>
                </a:lnTo>
                <a:lnTo>
                  <a:pt x="1352" y="1407"/>
                </a:lnTo>
                <a:lnTo>
                  <a:pt x="1352" y="1404"/>
                </a:lnTo>
                <a:lnTo>
                  <a:pt x="1349" y="1404"/>
                </a:lnTo>
                <a:lnTo>
                  <a:pt x="1344" y="1402"/>
                </a:lnTo>
                <a:lnTo>
                  <a:pt x="1336" y="1402"/>
                </a:lnTo>
                <a:lnTo>
                  <a:pt x="1335" y="1402"/>
                </a:lnTo>
                <a:lnTo>
                  <a:pt x="1334" y="1402"/>
                </a:lnTo>
                <a:lnTo>
                  <a:pt x="1333" y="1402"/>
                </a:lnTo>
                <a:lnTo>
                  <a:pt x="1334" y="1399"/>
                </a:lnTo>
                <a:lnTo>
                  <a:pt x="1334" y="1396"/>
                </a:lnTo>
                <a:lnTo>
                  <a:pt x="1331" y="1396"/>
                </a:lnTo>
                <a:lnTo>
                  <a:pt x="1330" y="1396"/>
                </a:lnTo>
                <a:lnTo>
                  <a:pt x="1328" y="1396"/>
                </a:lnTo>
                <a:lnTo>
                  <a:pt x="1327" y="1396"/>
                </a:lnTo>
                <a:lnTo>
                  <a:pt x="1326" y="1396"/>
                </a:lnTo>
                <a:lnTo>
                  <a:pt x="1324" y="1396"/>
                </a:lnTo>
                <a:lnTo>
                  <a:pt x="1323" y="1396"/>
                </a:lnTo>
                <a:lnTo>
                  <a:pt x="1322" y="1396"/>
                </a:lnTo>
                <a:lnTo>
                  <a:pt x="1317" y="1396"/>
                </a:lnTo>
                <a:lnTo>
                  <a:pt x="1316" y="1396"/>
                </a:lnTo>
                <a:lnTo>
                  <a:pt x="1316" y="1390"/>
                </a:lnTo>
                <a:lnTo>
                  <a:pt x="1316" y="1389"/>
                </a:lnTo>
                <a:lnTo>
                  <a:pt x="1316" y="1385"/>
                </a:lnTo>
                <a:lnTo>
                  <a:pt x="1316" y="1384"/>
                </a:lnTo>
                <a:lnTo>
                  <a:pt x="1316" y="1383"/>
                </a:lnTo>
                <a:lnTo>
                  <a:pt x="1317" y="1383"/>
                </a:lnTo>
                <a:lnTo>
                  <a:pt x="1316" y="1382"/>
                </a:lnTo>
                <a:lnTo>
                  <a:pt x="1315" y="1379"/>
                </a:lnTo>
                <a:lnTo>
                  <a:pt x="1314" y="1374"/>
                </a:lnTo>
                <a:lnTo>
                  <a:pt x="1313" y="1370"/>
                </a:lnTo>
                <a:lnTo>
                  <a:pt x="1311" y="1370"/>
                </a:lnTo>
                <a:lnTo>
                  <a:pt x="1311" y="1367"/>
                </a:lnTo>
                <a:lnTo>
                  <a:pt x="1311" y="1366"/>
                </a:lnTo>
                <a:lnTo>
                  <a:pt x="1310" y="1364"/>
                </a:lnTo>
                <a:lnTo>
                  <a:pt x="1310" y="1362"/>
                </a:lnTo>
                <a:lnTo>
                  <a:pt x="1310" y="1360"/>
                </a:lnTo>
                <a:lnTo>
                  <a:pt x="1310" y="1359"/>
                </a:lnTo>
                <a:lnTo>
                  <a:pt x="1310" y="1360"/>
                </a:lnTo>
                <a:lnTo>
                  <a:pt x="1314" y="1360"/>
                </a:lnTo>
                <a:lnTo>
                  <a:pt x="1315" y="1357"/>
                </a:lnTo>
                <a:lnTo>
                  <a:pt x="1313" y="1356"/>
                </a:lnTo>
                <a:lnTo>
                  <a:pt x="1311" y="1356"/>
                </a:lnTo>
                <a:lnTo>
                  <a:pt x="1310" y="1356"/>
                </a:lnTo>
                <a:lnTo>
                  <a:pt x="1308" y="1355"/>
                </a:lnTo>
                <a:lnTo>
                  <a:pt x="1309" y="1354"/>
                </a:lnTo>
                <a:lnTo>
                  <a:pt x="1309" y="1353"/>
                </a:lnTo>
                <a:lnTo>
                  <a:pt x="1310" y="1354"/>
                </a:lnTo>
                <a:lnTo>
                  <a:pt x="1318" y="1356"/>
                </a:lnTo>
                <a:lnTo>
                  <a:pt x="1319" y="1351"/>
                </a:lnTo>
                <a:lnTo>
                  <a:pt x="1319" y="1348"/>
                </a:lnTo>
                <a:lnTo>
                  <a:pt x="1321" y="1345"/>
                </a:lnTo>
                <a:lnTo>
                  <a:pt x="1322" y="1343"/>
                </a:lnTo>
                <a:lnTo>
                  <a:pt x="1322" y="1340"/>
                </a:lnTo>
                <a:lnTo>
                  <a:pt x="1321" y="1340"/>
                </a:lnTo>
                <a:lnTo>
                  <a:pt x="1318" y="1340"/>
                </a:lnTo>
                <a:lnTo>
                  <a:pt x="1314" y="1340"/>
                </a:lnTo>
                <a:lnTo>
                  <a:pt x="1313" y="1340"/>
                </a:lnTo>
                <a:lnTo>
                  <a:pt x="1310" y="1340"/>
                </a:lnTo>
                <a:lnTo>
                  <a:pt x="1309" y="1340"/>
                </a:lnTo>
                <a:lnTo>
                  <a:pt x="1308" y="1340"/>
                </a:lnTo>
                <a:lnTo>
                  <a:pt x="1306" y="1340"/>
                </a:lnTo>
                <a:lnTo>
                  <a:pt x="1304" y="1339"/>
                </a:lnTo>
                <a:lnTo>
                  <a:pt x="1301" y="1339"/>
                </a:lnTo>
                <a:lnTo>
                  <a:pt x="1300" y="1339"/>
                </a:lnTo>
                <a:lnTo>
                  <a:pt x="1299" y="1339"/>
                </a:lnTo>
                <a:lnTo>
                  <a:pt x="1298" y="1347"/>
                </a:lnTo>
                <a:lnTo>
                  <a:pt x="1298" y="1350"/>
                </a:lnTo>
                <a:lnTo>
                  <a:pt x="1298" y="1356"/>
                </a:lnTo>
                <a:lnTo>
                  <a:pt x="1299" y="1357"/>
                </a:lnTo>
                <a:lnTo>
                  <a:pt x="1305" y="1366"/>
                </a:lnTo>
                <a:lnTo>
                  <a:pt x="1309" y="1372"/>
                </a:lnTo>
                <a:lnTo>
                  <a:pt x="1307" y="1373"/>
                </a:lnTo>
                <a:lnTo>
                  <a:pt x="1305" y="1373"/>
                </a:lnTo>
                <a:lnTo>
                  <a:pt x="1304" y="1374"/>
                </a:lnTo>
                <a:lnTo>
                  <a:pt x="1301" y="1375"/>
                </a:lnTo>
                <a:lnTo>
                  <a:pt x="1301" y="1376"/>
                </a:lnTo>
                <a:lnTo>
                  <a:pt x="1299" y="1377"/>
                </a:lnTo>
                <a:lnTo>
                  <a:pt x="1300" y="1379"/>
                </a:lnTo>
                <a:lnTo>
                  <a:pt x="1298" y="1380"/>
                </a:lnTo>
                <a:lnTo>
                  <a:pt x="1296" y="1381"/>
                </a:lnTo>
                <a:lnTo>
                  <a:pt x="1298" y="1385"/>
                </a:lnTo>
                <a:lnTo>
                  <a:pt x="1294" y="1387"/>
                </a:lnTo>
                <a:lnTo>
                  <a:pt x="1293" y="1388"/>
                </a:lnTo>
                <a:lnTo>
                  <a:pt x="1293" y="1387"/>
                </a:lnTo>
                <a:lnTo>
                  <a:pt x="1293" y="1385"/>
                </a:lnTo>
                <a:lnTo>
                  <a:pt x="1291" y="1385"/>
                </a:lnTo>
                <a:lnTo>
                  <a:pt x="1291" y="1387"/>
                </a:lnTo>
                <a:lnTo>
                  <a:pt x="1289" y="1390"/>
                </a:lnTo>
                <a:lnTo>
                  <a:pt x="1289" y="1393"/>
                </a:lnTo>
                <a:lnTo>
                  <a:pt x="1289" y="1399"/>
                </a:lnTo>
                <a:lnTo>
                  <a:pt x="1287" y="1399"/>
                </a:lnTo>
                <a:lnTo>
                  <a:pt x="1287" y="1397"/>
                </a:lnTo>
                <a:lnTo>
                  <a:pt x="1284" y="1396"/>
                </a:lnTo>
                <a:lnTo>
                  <a:pt x="1284" y="1397"/>
                </a:lnTo>
                <a:lnTo>
                  <a:pt x="1281" y="1396"/>
                </a:lnTo>
                <a:lnTo>
                  <a:pt x="1282" y="1394"/>
                </a:lnTo>
                <a:lnTo>
                  <a:pt x="1279" y="1394"/>
                </a:lnTo>
                <a:lnTo>
                  <a:pt x="1279" y="1402"/>
                </a:lnTo>
                <a:lnTo>
                  <a:pt x="1274" y="1400"/>
                </a:lnTo>
                <a:lnTo>
                  <a:pt x="1274" y="1394"/>
                </a:lnTo>
                <a:lnTo>
                  <a:pt x="1274" y="1391"/>
                </a:lnTo>
                <a:lnTo>
                  <a:pt x="1272" y="1390"/>
                </a:lnTo>
                <a:lnTo>
                  <a:pt x="1273" y="1389"/>
                </a:lnTo>
                <a:lnTo>
                  <a:pt x="1264" y="1381"/>
                </a:lnTo>
                <a:lnTo>
                  <a:pt x="1264" y="1380"/>
                </a:lnTo>
                <a:lnTo>
                  <a:pt x="1265" y="1377"/>
                </a:lnTo>
                <a:lnTo>
                  <a:pt x="1279" y="1377"/>
                </a:lnTo>
                <a:lnTo>
                  <a:pt x="1280" y="1377"/>
                </a:lnTo>
                <a:lnTo>
                  <a:pt x="1281" y="1364"/>
                </a:lnTo>
                <a:lnTo>
                  <a:pt x="1281" y="1356"/>
                </a:lnTo>
                <a:lnTo>
                  <a:pt x="1281" y="1355"/>
                </a:lnTo>
                <a:lnTo>
                  <a:pt x="1279" y="1353"/>
                </a:lnTo>
                <a:lnTo>
                  <a:pt x="1275" y="1353"/>
                </a:lnTo>
                <a:lnTo>
                  <a:pt x="1271" y="1354"/>
                </a:lnTo>
                <a:lnTo>
                  <a:pt x="1266" y="1354"/>
                </a:lnTo>
                <a:lnTo>
                  <a:pt x="1266" y="1355"/>
                </a:lnTo>
                <a:lnTo>
                  <a:pt x="1265" y="1357"/>
                </a:lnTo>
                <a:lnTo>
                  <a:pt x="1262" y="1370"/>
                </a:lnTo>
                <a:lnTo>
                  <a:pt x="1258" y="1382"/>
                </a:lnTo>
                <a:lnTo>
                  <a:pt x="1257" y="1389"/>
                </a:lnTo>
                <a:lnTo>
                  <a:pt x="1262" y="1389"/>
                </a:lnTo>
                <a:lnTo>
                  <a:pt x="1264" y="1390"/>
                </a:lnTo>
                <a:lnTo>
                  <a:pt x="1265" y="1390"/>
                </a:lnTo>
                <a:lnTo>
                  <a:pt x="1264" y="1405"/>
                </a:lnTo>
                <a:lnTo>
                  <a:pt x="1260" y="1404"/>
                </a:lnTo>
                <a:lnTo>
                  <a:pt x="1258" y="1402"/>
                </a:lnTo>
                <a:lnTo>
                  <a:pt x="1256" y="1402"/>
                </a:lnTo>
                <a:lnTo>
                  <a:pt x="1254" y="1401"/>
                </a:lnTo>
                <a:lnTo>
                  <a:pt x="1251" y="1401"/>
                </a:lnTo>
                <a:lnTo>
                  <a:pt x="1249" y="1400"/>
                </a:lnTo>
                <a:lnTo>
                  <a:pt x="1247" y="1399"/>
                </a:lnTo>
                <a:lnTo>
                  <a:pt x="1245" y="1399"/>
                </a:lnTo>
                <a:lnTo>
                  <a:pt x="1242" y="1398"/>
                </a:lnTo>
                <a:lnTo>
                  <a:pt x="1239" y="1397"/>
                </a:lnTo>
                <a:lnTo>
                  <a:pt x="1238" y="1397"/>
                </a:lnTo>
                <a:lnTo>
                  <a:pt x="1235" y="1396"/>
                </a:lnTo>
                <a:lnTo>
                  <a:pt x="1234" y="1396"/>
                </a:lnTo>
                <a:lnTo>
                  <a:pt x="1233" y="1396"/>
                </a:lnTo>
                <a:lnTo>
                  <a:pt x="1232" y="1396"/>
                </a:lnTo>
                <a:lnTo>
                  <a:pt x="1231" y="1394"/>
                </a:lnTo>
                <a:lnTo>
                  <a:pt x="1230" y="1394"/>
                </a:lnTo>
                <a:lnTo>
                  <a:pt x="1230" y="1397"/>
                </a:lnTo>
                <a:lnTo>
                  <a:pt x="1231" y="1399"/>
                </a:lnTo>
                <a:lnTo>
                  <a:pt x="1233" y="1405"/>
                </a:lnTo>
                <a:lnTo>
                  <a:pt x="1234" y="1408"/>
                </a:lnTo>
                <a:lnTo>
                  <a:pt x="1235" y="1410"/>
                </a:lnTo>
                <a:lnTo>
                  <a:pt x="1235" y="1413"/>
                </a:lnTo>
                <a:lnTo>
                  <a:pt x="1237" y="1414"/>
                </a:lnTo>
                <a:lnTo>
                  <a:pt x="1237" y="1415"/>
                </a:lnTo>
                <a:lnTo>
                  <a:pt x="1238" y="1419"/>
                </a:lnTo>
                <a:lnTo>
                  <a:pt x="1238" y="1421"/>
                </a:lnTo>
                <a:lnTo>
                  <a:pt x="1240" y="1424"/>
                </a:lnTo>
                <a:lnTo>
                  <a:pt x="1240" y="1426"/>
                </a:lnTo>
                <a:lnTo>
                  <a:pt x="1241" y="1426"/>
                </a:lnTo>
                <a:lnTo>
                  <a:pt x="1241" y="1429"/>
                </a:lnTo>
                <a:lnTo>
                  <a:pt x="1248" y="1429"/>
                </a:lnTo>
                <a:lnTo>
                  <a:pt x="1259" y="1429"/>
                </a:lnTo>
                <a:lnTo>
                  <a:pt x="1263" y="1429"/>
                </a:lnTo>
                <a:lnTo>
                  <a:pt x="1267" y="1413"/>
                </a:lnTo>
                <a:lnTo>
                  <a:pt x="1268" y="1414"/>
                </a:lnTo>
                <a:lnTo>
                  <a:pt x="1269" y="1414"/>
                </a:lnTo>
                <a:lnTo>
                  <a:pt x="1271" y="1414"/>
                </a:lnTo>
                <a:lnTo>
                  <a:pt x="1272" y="1414"/>
                </a:lnTo>
                <a:lnTo>
                  <a:pt x="1273" y="1410"/>
                </a:lnTo>
                <a:lnTo>
                  <a:pt x="1275" y="1404"/>
                </a:lnTo>
                <a:lnTo>
                  <a:pt x="1275" y="1402"/>
                </a:lnTo>
                <a:lnTo>
                  <a:pt x="1299" y="1409"/>
                </a:lnTo>
                <a:lnTo>
                  <a:pt x="1299" y="1410"/>
                </a:lnTo>
                <a:lnTo>
                  <a:pt x="1298" y="1417"/>
                </a:lnTo>
                <a:lnTo>
                  <a:pt x="1302" y="1419"/>
                </a:lnTo>
                <a:lnTo>
                  <a:pt x="1304" y="1419"/>
                </a:lnTo>
                <a:lnTo>
                  <a:pt x="1305" y="1419"/>
                </a:lnTo>
                <a:lnTo>
                  <a:pt x="1307" y="1421"/>
                </a:lnTo>
                <a:lnTo>
                  <a:pt x="1308" y="1427"/>
                </a:lnTo>
                <a:lnTo>
                  <a:pt x="1308" y="1429"/>
                </a:lnTo>
                <a:lnTo>
                  <a:pt x="1308" y="1430"/>
                </a:lnTo>
                <a:lnTo>
                  <a:pt x="1309" y="1439"/>
                </a:lnTo>
                <a:lnTo>
                  <a:pt x="1313" y="1439"/>
                </a:lnTo>
                <a:lnTo>
                  <a:pt x="1317" y="1439"/>
                </a:lnTo>
                <a:lnTo>
                  <a:pt x="1318" y="1439"/>
                </a:lnTo>
                <a:lnTo>
                  <a:pt x="1325" y="1436"/>
                </a:lnTo>
                <a:lnTo>
                  <a:pt x="1330" y="1436"/>
                </a:lnTo>
                <a:lnTo>
                  <a:pt x="1333" y="1447"/>
                </a:lnTo>
                <a:lnTo>
                  <a:pt x="1333" y="1448"/>
                </a:lnTo>
                <a:lnTo>
                  <a:pt x="1332" y="1448"/>
                </a:lnTo>
                <a:lnTo>
                  <a:pt x="1331" y="1448"/>
                </a:lnTo>
                <a:lnTo>
                  <a:pt x="1332" y="1448"/>
                </a:lnTo>
                <a:lnTo>
                  <a:pt x="1332" y="1447"/>
                </a:lnTo>
                <a:lnTo>
                  <a:pt x="1332" y="1446"/>
                </a:lnTo>
                <a:lnTo>
                  <a:pt x="1331" y="1446"/>
                </a:lnTo>
                <a:lnTo>
                  <a:pt x="1330" y="1446"/>
                </a:lnTo>
                <a:lnTo>
                  <a:pt x="1331" y="1446"/>
                </a:lnTo>
                <a:lnTo>
                  <a:pt x="1331" y="1444"/>
                </a:lnTo>
                <a:lnTo>
                  <a:pt x="1330" y="1444"/>
                </a:lnTo>
                <a:lnTo>
                  <a:pt x="1330" y="1443"/>
                </a:lnTo>
                <a:lnTo>
                  <a:pt x="1330" y="1442"/>
                </a:lnTo>
                <a:lnTo>
                  <a:pt x="1328" y="1442"/>
                </a:lnTo>
                <a:lnTo>
                  <a:pt x="1327" y="1442"/>
                </a:lnTo>
                <a:lnTo>
                  <a:pt x="1326" y="1443"/>
                </a:lnTo>
                <a:lnTo>
                  <a:pt x="1326" y="1442"/>
                </a:lnTo>
                <a:lnTo>
                  <a:pt x="1325" y="1442"/>
                </a:lnTo>
                <a:lnTo>
                  <a:pt x="1324" y="1443"/>
                </a:lnTo>
                <a:lnTo>
                  <a:pt x="1324" y="1442"/>
                </a:lnTo>
                <a:lnTo>
                  <a:pt x="1323" y="1442"/>
                </a:lnTo>
                <a:lnTo>
                  <a:pt x="1323" y="1443"/>
                </a:lnTo>
                <a:lnTo>
                  <a:pt x="1322" y="1442"/>
                </a:lnTo>
                <a:lnTo>
                  <a:pt x="1321" y="1443"/>
                </a:lnTo>
                <a:lnTo>
                  <a:pt x="1319" y="1443"/>
                </a:lnTo>
                <a:lnTo>
                  <a:pt x="1319" y="1444"/>
                </a:lnTo>
                <a:lnTo>
                  <a:pt x="1319" y="1446"/>
                </a:lnTo>
                <a:lnTo>
                  <a:pt x="1321" y="1446"/>
                </a:lnTo>
                <a:lnTo>
                  <a:pt x="1321" y="1447"/>
                </a:lnTo>
                <a:lnTo>
                  <a:pt x="1321" y="1448"/>
                </a:lnTo>
                <a:lnTo>
                  <a:pt x="1319" y="1448"/>
                </a:lnTo>
                <a:lnTo>
                  <a:pt x="1318" y="1448"/>
                </a:lnTo>
                <a:lnTo>
                  <a:pt x="1317" y="1449"/>
                </a:lnTo>
                <a:lnTo>
                  <a:pt x="1317" y="1450"/>
                </a:lnTo>
                <a:lnTo>
                  <a:pt x="1316" y="1450"/>
                </a:lnTo>
                <a:lnTo>
                  <a:pt x="1315" y="1451"/>
                </a:lnTo>
                <a:lnTo>
                  <a:pt x="1315" y="1452"/>
                </a:lnTo>
                <a:lnTo>
                  <a:pt x="1315" y="1453"/>
                </a:lnTo>
                <a:lnTo>
                  <a:pt x="1314" y="1453"/>
                </a:lnTo>
                <a:lnTo>
                  <a:pt x="1314" y="1455"/>
                </a:lnTo>
                <a:lnTo>
                  <a:pt x="1313" y="1455"/>
                </a:lnTo>
                <a:lnTo>
                  <a:pt x="1311" y="1455"/>
                </a:lnTo>
                <a:lnTo>
                  <a:pt x="1311" y="1456"/>
                </a:lnTo>
                <a:lnTo>
                  <a:pt x="1310" y="1456"/>
                </a:lnTo>
                <a:lnTo>
                  <a:pt x="1310" y="1457"/>
                </a:lnTo>
                <a:lnTo>
                  <a:pt x="1309" y="1458"/>
                </a:lnTo>
                <a:lnTo>
                  <a:pt x="1308" y="1458"/>
                </a:lnTo>
                <a:lnTo>
                  <a:pt x="1308" y="1459"/>
                </a:lnTo>
                <a:lnTo>
                  <a:pt x="1308" y="1460"/>
                </a:lnTo>
                <a:lnTo>
                  <a:pt x="1308" y="1461"/>
                </a:lnTo>
                <a:lnTo>
                  <a:pt x="1307" y="1461"/>
                </a:lnTo>
                <a:lnTo>
                  <a:pt x="1307" y="1463"/>
                </a:lnTo>
                <a:lnTo>
                  <a:pt x="1306" y="1463"/>
                </a:lnTo>
                <a:lnTo>
                  <a:pt x="1305" y="1464"/>
                </a:lnTo>
                <a:lnTo>
                  <a:pt x="1305" y="1463"/>
                </a:lnTo>
                <a:lnTo>
                  <a:pt x="1304" y="1463"/>
                </a:lnTo>
                <a:lnTo>
                  <a:pt x="1304" y="1461"/>
                </a:lnTo>
                <a:lnTo>
                  <a:pt x="1302" y="1461"/>
                </a:lnTo>
                <a:lnTo>
                  <a:pt x="1302" y="1463"/>
                </a:lnTo>
                <a:lnTo>
                  <a:pt x="1301" y="1463"/>
                </a:lnTo>
                <a:lnTo>
                  <a:pt x="1301" y="1464"/>
                </a:lnTo>
                <a:lnTo>
                  <a:pt x="1301" y="1465"/>
                </a:lnTo>
                <a:lnTo>
                  <a:pt x="1300" y="1465"/>
                </a:lnTo>
                <a:lnTo>
                  <a:pt x="1300" y="1466"/>
                </a:lnTo>
                <a:lnTo>
                  <a:pt x="1299" y="1466"/>
                </a:lnTo>
                <a:lnTo>
                  <a:pt x="1299" y="1465"/>
                </a:lnTo>
                <a:lnTo>
                  <a:pt x="1299" y="1466"/>
                </a:lnTo>
                <a:lnTo>
                  <a:pt x="1298" y="1466"/>
                </a:lnTo>
                <a:lnTo>
                  <a:pt x="1297" y="1465"/>
                </a:lnTo>
                <a:lnTo>
                  <a:pt x="1297" y="1464"/>
                </a:lnTo>
                <a:lnTo>
                  <a:pt x="1298" y="1464"/>
                </a:lnTo>
                <a:lnTo>
                  <a:pt x="1298" y="1463"/>
                </a:lnTo>
                <a:lnTo>
                  <a:pt x="1297" y="1463"/>
                </a:lnTo>
                <a:lnTo>
                  <a:pt x="1297" y="1461"/>
                </a:lnTo>
                <a:lnTo>
                  <a:pt x="1296" y="1461"/>
                </a:lnTo>
                <a:lnTo>
                  <a:pt x="1296" y="1460"/>
                </a:lnTo>
                <a:lnTo>
                  <a:pt x="1297" y="1460"/>
                </a:lnTo>
                <a:lnTo>
                  <a:pt x="1297" y="1459"/>
                </a:lnTo>
                <a:lnTo>
                  <a:pt x="1296" y="1459"/>
                </a:lnTo>
                <a:lnTo>
                  <a:pt x="1296" y="1458"/>
                </a:lnTo>
                <a:lnTo>
                  <a:pt x="1296" y="1457"/>
                </a:lnTo>
                <a:lnTo>
                  <a:pt x="1296" y="1456"/>
                </a:lnTo>
                <a:lnTo>
                  <a:pt x="1296" y="1455"/>
                </a:lnTo>
                <a:lnTo>
                  <a:pt x="1294" y="1455"/>
                </a:lnTo>
                <a:lnTo>
                  <a:pt x="1293" y="1456"/>
                </a:lnTo>
                <a:lnTo>
                  <a:pt x="1292" y="1455"/>
                </a:lnTo>
                <a:lnTo>
                  <a:pt x="1292" y="1453"/>
                </a:lnTo>
                <a:lnTo>
                  <a:pt x="1291" y="1453"/>
                </a:lnTo>
                <a:lnTo>
                  <a:pt x="1291" y="1452"/>
                </a:lnTo>
                <a:lnTo>
                  <a:pt x="1290" y="1452"/>
                </a:lnTo>
                <a:lnTo>
                  <a:pt x="1289" y="1452"/>
                </a:lnTo>
                <a:lnTo>
                  <a:pt x="1289" y="1451"/>
                </a:lnTo>
                <a:lnTo>
                  <a:pt x="1288" y="1451"/>
                </a:lnTo>
                <a:lnTo>
                  <a:pt x="1288" y="1450"/>
                </a:lnTo>
                <a:lnTo>
                  <a:pt x="1287" y="1449"/>
                </a:lnTo>
                <a:lnTo>
                  <a:pt x="1285" y="1449"/>
                </a:lnTo>
                <a:lnTo>
                  <a:pt x="1285" y="1448"/>
                </a:lnTo>
                <a:lnTo>
                  <a:pt x="1285" y="1447"/>
                </a:lnTo>
                <a:lnTo>
                  <a:pt x="1285" y="1446"/>
                </a:lnTo>
                <a:lnTo>
                  <a:pt x="1284" y="1446"/>
                </a:lnTo>
                <a:lnTo>
                  <a:pt x="1283" y="1446"/>
                </a:lnTo>
                <a:lnTo>
                  <a:pt x="1282" y="1446"/>
                </a:lnTo>
                <a:lnTo>
                  <a:pt x="1282" y="1444"/>
                </a:lnTo>
                <a:lnTo>
                  <a:pt x="1283" y="1444"/>
                </a:lnTo>
                <a:lnTo>
                  <a:pt x="1283" y="1443"/>
                </a:lnTo>
                <a:lnTo>
                  <a:pt x="1282" y="1443"/>
                </a:lnTo>
                <a:lnTo>
                  <a:pt x="1281" y="1443"/>
                </a:lnTo>
                <a:lnTo>
                  <a:pt x="1281" y="1447"/>
                </a:lnTo>
                <a:lnTo>
                  <a:pt x="1279" y="1447"/>
                </a:lnTo>
                <a:lnTo>
                  <a:pt x="1275" y="1447"/>
                </a:lnTo>
                <a:lnTo>
                  <a:pt x="1273" y="1447"/>
                </a:lnTo>
                <a:lnTo>
                  <a:pt x="1268" y="1447"/>
                </a:lnTo>
                <a:lnTo>
                  <a:pt x="1265" y="1447"/>
                </a:lnTo>
                <a:lnTo>
                  <a:pt x="1259" y="1446"/>
                </a:lnTo>
                <a:lnTo>
                  <a:pt x="1255" y="1446"/>
                </a:lnTo>
                <a:lnTo>
                  <a:pt x="1254" y="1446"/>
                </a:lnTo>
                <a:lnTo>
                  <a:pt x="1252" y="1446"/>
                </a:lnTo>
                <a:lnTo>
                  <a:pt x="1250" y="1446"/>
                </a:lnTo>
                <a:lnTo>
                  <a:pt x="1248" y="1446"/>
                </a:lnTo>
                <a:lnTo>
                  <a:pt x="1248" y="1444"/>
                </a:lnTo>
                <a:lnTo>
                  <a:pt x="1248" y="1442"/>
                </a:lnTo>
                <a:lnTo>
                  <a:pt x="1246" y="1442"/>
                </a:lnTo>
                <a:lnTo>
                  <a:pt x="1246" y="1444"/>
                </a:lnTo>
                <a:lnTo>
                  <a:pt x="1247" y="1448"/>
                </a:lnTo>
                <a:lnTo>
                  <a:pt x="1247" y="1450"/>
                </a:lnTo>
                <a:lnTo>
                  <a:pt x="1247" y="1452"/>
                </a:lnTo>
                <a:lnTo>
                  <a:pt x="1247" y="1456"/>
                </a:lnTo>
                <a:lnTo>
                  <a:pt x="1247" y="1457"/>
                </a:lnTo>
                <a:lnTo>
                  <a:pt x="1247" y="1459"/>
                </a:lnTo>
                <a:lnTo>
                  <a:pt x="1247" y="1461"/>
                </a:lnTo>
                <a:lnTo>
                  <a:pt x="1246" y="1463"/>
                </a:lnTo>
                <a:lnTo>
                  <a:pt x="1246" y="1464"/>
                </a:lnTo>
                <a:lnTo>
                  <a:pt x="1246" y="1465"/>
                </a:lnTo>
                <a:lnTo>
                  <a:pt x="1245" y="1467"/>
                </a:lnTo>
                <a:lnTo>
                  <a:pt x="1238" y="1482"/>
                </a:lnTo>
                <a:lnTo>
                  <a:pt x="1238" y="1483"/>
                </a:lnTo>
                <a:lnTo>
                  <a:pt x="1237" y="1484"/>
                </a:lnTo>
                <a:lnTo>
                  <a:pt x="1237" y="1485"/>
                </a:lnTo>
                <a:lnTo>
                  <a:pt x="1241" y="1485"/>
                </a:lnTo>
                <a:lnTo>
                  <a:pt x="1243" y="1485"/>
                </a:lnTo>
                <a:lnTo>
                  <a:pt x="1245" y="1485"/>
                </a:lnTo>
                <a:lnTo>
                  <a:pt x="1246" y="1485"/>
                </a:lnTo>
                <a:lnTo>
                  <a:pt x="1247" y="1486"/>
                </a:lnTo>
                <a:lnTo>
                  <a:pt x="1247" y="1485"/>
                </a:lnTo>
                <a:lnTo>
                  <a:pt x="1247" y="1483"/>
                </a:lnTo>
                <a:lnTo>
                  <a:pt x="1250" y="1484"/>
                </a:lnTo>
                <a:lnTo>
                  <a:pt x="1251" y="1484"/>
                </a:lnTo>
                <a:lnTo>
                  <a:pt x="1252" y="1484"/>
                </a:lnTo>
                <a:lnTo>
                  <a:pt x="1254" y="1484"/>
                </a:lnTo>
                <a:lnTo>
                  <a:pt x="1255" y="1484"/>
                </a:lnTo>
                <a:lnTo>
                  <a:pt x="1257" y="1484"/>
                </a:lnTo>
                <a:lnTo>
                  <a:pt x="1258" y="1484"/>
                </a:lnTo>
                <a:lnTo>
                  <a:pt x="1260" y="1484"/>
                </a:lnTo>
                <a:lnTo>
                  <a:pt x="1262" y="1484"/>
                </a:lnTo>
                <a:lnTo>
                  <a:pt x="1266" y="1484"/>
                </a:lnTo>
                <a:lnTo>
                  <a:pt x="1267" y="1484"/>
                </a:lnTo>
                <a:lnTo>
                  <a:pt x="1269" y="1484"/>
                </a:lnTo>
                <a:lnTo>
                  <a:pt x="1273" y="1485"/>
                </a:lnTo>
                <a:lnTo>
                  <a:pt x="1277" y="1485"/>
                </a:lnTo>
                <a:lnTo>
                  <a:pt x="1282" y="1485"/>
                </a:lnTo>
                <a:lnTo>
                  <a:pt x="1285" y="1485"/>
                </a:lnTo>
                <a:lnTo>
                  <a:pt x="1288" y="1485"/>
                </a:lnTo>
                <a:lnTo>
                  <a:pt x="1290" y="1485"/>
                </a:lnTo>
                <a:lnTo>
                  <a:pt x="1291" y="1486"/>
                </a:lnTo>
                <a:lnTo>
                  <a:pt x="1291" y="1490"/>
                </a:lnTo>
                <a:lnTo>
                  <a:pt x="1291" y="1491"/>
                </a:lnTo>
                <a:lnTo>
                  <a:pt x="1291" y="1492"/>
                </a:lnTo>
                <a:lnTo>
                  <a:pt x="1292" y="1494"/>
                </a:lnTo>
                <a:lnTo>
                  <a:pt x="1292" y="1495"/>
                </a:lnTo>
                <a:lnTo>
                  <a:pt x="1292" y="1498"/>
                </a:lnTo>
                <a:lnTo>
                  <a:pt x="1291" y="1500"/>
                </a:lnTo>
                <a:lnTo>
                  <a:pt x="1291" y="1501"/>
                </a:lnTo>
                <a:lnTo>
                  <a:pt x="1291" y="1503"/>
                </a:lnTo>
                <a:lnTo>
                  <a:pt x="1291" y="1506"/>
                </a:lnTo>
                <a:lnTo>
                  <a:pt x="1291" y="1508"/>
                </a:lnTo>
                <a:lnTo>
                  <a:pt x="1291" y="1509"/>
                </a:lnTo>
                <a:lnTo>
                  <a:pt x="1291" y="1510"/>
                </a:lnTo>
                <a:lnTo>
                  <a:pt x="1291" y="1523"/>
                </a:lnTo>
                <a:lnTo>
                  <a:pt x="1291" y="1524"/>
                </a:lnTo>
                <a:lnTo>
                  <a:pt x="1291" y="1533"/>
                </a:lnTo>
                <a:lnTo>
                  <a:pt x="1290" y="1539"/>
                </a:lnTo>
                <a:lnTo>
                  <a:pt x="1283" y="1539"/>
                </a:lnTo>
                <a:lnTo>
                  <a:pt x="1283" y="1549"/>
                </a:lnTo>
                <a:lnTo>
                  <a:pt x="1282" y="1558"/>
                </a:lnTo>
                <a:lnTo>
                  <a:pt x="1282" y="1559"/>
                </a:lnTo>
                <a:lnTo>
                  <a:pt x="1281" y="1559"/>
                </a:lnTo>
                <a:lnTo>
                  <a:pt x="1280" y="1559"/>
                </a:lnTo>
                <a:lnTo>
                  <a:pt x="1277" y="1559"/>
                </a:lnTo>
                <a:lnTo>
                  <a:pt x="1276" y="1559"/>
                </a:lnTo>
                <a:lnTo>
                  <a:pt x="1275" y="1559"/>
                </a:lnTo>
                <a:lnTo>
                  <a:pt x="1276" y="1558"/>
                </a:lnTo>
                <a:lnTo>
                  <a:pt x="1276" y="1539"/>
                </a:lnTo>
                <a:lnTo>
                  <a:pt x="1273" y="1537"/>
                </a:lnTo>
                <a:lnTo>
                  <a:pt x="1267" y="1537"/>
                </a:lnTo>
                <a:lnTo>
                  <a:pt x="1266" y="1548"/>
                </a:lnTo>
                <a:lnTo>
                  <a:pt x="1266" y="1549"/>
                </a:lnTo>
                <a:lnTo>
                  <a:pt x="1266" y="1550"/>
                </a:lnTo>
                <a:lnTo>
                  <a:pt x="1266" y="1552"/>
                </a:lnTo>
                <a:lnTo>
                  <a:pt x="1266" y="1553"/>
                </a:lnTo>
                <a:lnTo>
                  <a:pt x="1266" y="1554"/>
                </a:lnTo>
                <a:lnTo>
                  <a:pt x="1266" y="1556"/>
                </a:lnTo>
                <a:lnTo>
                  <a:pt x="1266" y="1557"/>
                </a:lnTo>
                <a:lnTo>
                  <a:pt x="1265" y="1557"/>
                </a:lnTo>
                <a:lnTo>
                  <a:pt x="1265" y="1559"/>
                </a:lnTo>
                <a:lnTo>
                  <a:pt x="1265" y="1566"/>
                </a:lnTo>
                <a:lnTo>
                  <a:pt x="1265" y="1569"/>
                </a:lnTo>
                <a:lnTo>
                  <a:pt x="1264" y="1578"/>
                </a:lnTo>
                <a:lnTo>
                  <a:pt x="1272" y="1578"/>
                </a:lnTo>
                <a:lnTo>
                  <a:pt x="1280" y="1578"/>
                </a:lnTo>
                <a:lnTo>
                  <a:pt x="1283" y="1579"/>
                </a:lnTo>
                <a:lnTo>
                  <a:pt x="1287" y="1579"/>
                </a:lnTo>
                <a:lnTo>
                  <a:pt x="1290" y="1579"/>
                </a:lnTo>
                <a:lnTo>
                  <a:pt x="1290" y="1583"/>
                </a:lnTo>
                <a:lnTo>
                  <a:pt x="1292" y="1582"/>
                </a:lnTo>
                <a:lnTo>
                  <a:pt x="1294" y="1583"/>
                </a:lnTo>
                <a:lnTo>
                  <a:pt x="1297" y="1583"/>
                </a:lnTo>
                <a:lnTo>
                  <a:pt x="1297" y="1579"/>
                </a:lnTo>
                <a:lnTo>
                  <a:pt x="1298" y="1579"/>
                </a:lnTo>
                <a:lnTo>
                  <a:pt x="1324" y="1582"/>
                </a:lnTo>
                <a:lnTo>
                  <a:pt x="1324" y="1578"/>
                </a:lnTo>
                <a:lnTo>
                  <a:pt x="1324" y="1576"/>
                </a:lnTo>
                <a:lnTo>
                  <a:pt x="1297" y="1575"/>
                </a:lnTo>
                <a:lnTo>
                  <a:pt x="1294" y="1576"/>
                </a:lnTo>
                <a:lnTo>
                  <a:pt x="1294" y="1575"/>
                </a:lnTo>
                <a:lnTo>
                  <a:pt x="1294" y="1574"/>
                </a:lnTo>
                <a:lnTo>
                  <a:pt x="1293" y="1573"/>
                </a:lnTo>
                <a:lnTo>
                  <a:pt x="1293" y="1570"/>
                </a:lnTo>
                <a:lnTo>
                  <a:pt x="1293" y="1569"/>
                </a:lnTo>
                <a:lnTo>
                  <a:pt x="1292" y="1567"/>
                </a:lnTo>
                <a:lnTo>
                  <a:pt x="1291" y="1565"/>
                </a:lnTo>
                <a:lnTo>
                  <a:pt x="1291" y="1562"/>
                </a:lnTo>
                <a:lnTo>
                  <a:pt x="1292" y="1561"/>
                </a:lnTo>
                <a:lnTo>
                  <a:pt x="1298" y="1561"/>
                </a:lnTo>
                <a:lnTo>
                  <a:pt x="1300" y="1560"/>
                </a:lnTo>
                <a:lnTo>
                  <a:pt x="1299" y="1556"/>
                </a:lnTo>
                <a:lnTo>
                  <a:pt x="1301" y="1554"/>
                </a:lnTo>
                <a:lnTo>
                  <a:pt x="1305" y="1553"/>
                </a:lnTo>
                <a:lnTo>
                  <a:pt x="1306" y="1553"/>
                </a:lnTo>
                <a:lnTo>
                  <a:pt x="1307" y="1553"/>
                </a:lnTo>
                <a:lnTo>
                  <a:pt x="1309" y="1552"/>
                </a:lnTo>
                <a:lnTo>
                  <a:pt x="1311" y="1551"/>
                </a:lnTo>
                <a:lnTo>
                  <a:pt x="1324" y="1552"/>
                </a:lnTo>
                <a:lnTo>
                  <a:pt x="1324" y="1545"/>
                </a:lnTo>
                <a:lnTo>
                  <a:pt x="1324" y="1543"/>
                </a:lnTo>
                <a:lnTo>
                  <a:pt x="1327" y="1543"/>
                </a:lnTo>
                <a:lnTo>
                  <a:pt x="1327" y="1534"/>
                </a:lnTo>
                <a:lnTo>
                  <a:pt x="1325" y="1533"/>
                </a:lnTo>
                <a:lnTo>
                  <a:pt x="1323" y="1533"/>
                </a:lnTo>
                <a:lnTo>
                  <a:pt x="1325" y="1528"/>
                </a:lnTo>
                <a:lnTo>
                  <a:pt x="1325" y="1527"/>
                </a:lnTo>
                <a:lnTo>
                  <a:pt x="1326" y="1526"/>
                </a:lnTo>
                <a:lnTo>
                  <a:pt x="1326" y="1525"/>
                </a:lnTo>
                <a:lnTo>
                  <a:pt x="1326" y="1524"/>
                </a:lnTo>
                <a:lnTo>
                  <a:pt x="1327" y="1524"/>
                </a:lnTo>
                <a:lnTo>
                  <a:pt x="1327" y="1523"/>
                </a:lnTo>
                <a:lnTo>
                  <a:pt x="1327" y="1522"/>
                </a:lnTo>
                <a:lnTo>
                  <a:pt x="1328" y="1520"/>
                </a:lnTo>
                <a:lnTo>
                  <a:pt x="1328" y="1519"/>
                </a:lnTo>
                <a:lnTo>
                  <a:pt x="1330" y="1518"/>
                </a:lnTo>
                <a:lnTo>
                  <a:pt x="1331" y="1516"/>
                </a:lnTo>
                <a:lnTo>
                  <a:pt x="1332" y="1517"/>
                </a:lnTo>
                <a:lnTo>
                  <a:pt x="1338" y="1519"/>
                </a:lnTo>
                <a:lnTo>
                  <a:pt x="1338" y="1518"/>
                </a:lnTo>
                <a:lnTo>
                  <a:pt x="1350" y="1524"/>
                </a:lnTo>
                <a:lnTo>
                  <a:pt x="1350" y="1525"/>
                </a:lnTo>
                <a:lnTo>
                  <a:pt x="1349" y="1528"/>
                </a:lnTo>
                <a:lnTo>
                  <a:pt x="1348" y="1533"/>
                </a:lnTo>
                <a:lnTo>
                  <a:pt x="1348" y="1534"/>
                </a:lnTo>
                <a:lnTo>
                  <a:pt x="1344" y="1534"/>
                </a:lnTo>
                <a:lnTo>
                  <a:pt x="1340" y="1534"/>
                </a:lnTo>
                <a:lnTo>
                  <a:pt x="1340" y="1539"/>
                </a:lnTo>
                <a:lnTo>
                  <a:pt x="1340" y="1542"/>
                </a:lnTo>
                <a:lnTo>
                  <a:pt x="1339" y="1544"/>
                </a:lnTo>
                <a:lnTo>
                  <a:pt x="1339" y="1547"/>
                </a:lnTo>
                <a:lnTo>
                  <a:pt x="1339" y="1551"/>
                </a:lnTo>
                <a:lnTo>
                  <a:pt x="1339" y="1558"/>
                </a:lnTo>
                <a:lnTo>
                  <a:pt x="1339" y="1560"/>
                </a:lnTo>
                <a:lnTo>
                  <a:pt x="1339" y="1564"/>
                </a:lnTo>
                <a:lnTo>
                  <a:pt x="1339" y="1566"/>
                </a:lnTo>
                <a:lnTo>
                  <a:pt x="1339" y="1570"/>
                </a:lnTo>
                <a:lnTo>
                  <a:pt x="1339" y="1573"/>
                </a:lnTo>
                <a:lnTo>
                  <a:pt x="1339" y="1576"/>
                </a:lnTo>
                <a:lnTo>
                  <a:pt x="1339" y="1578"/>
                </a:lnTo>
                <a:lnTo>
                  <a:pt x="1339" y="1581"/>
                </a:lnTo>
                <a:lnTo>
                  <a:pt x="1339" y="1584"/>
                </a:lnTo>
                <a:lnTo>
                  <a:pt x="1339" y="1586"/>
                </a:lnTo>
                <a:lnTo>
                  <a:pt x="1339" y="1591"/>
                </a:lnTo>
                <a:lnTo>
                  <a:pt x="1343" y="1591"/>
                </a:lnTo>
                <a:lnTo>
                  <a:pt x="1344" y="1591"/>
                </a:lnTo>
                <a:lnTo>
                  <a:pt x="1345" y="1591"/>
                </a:lnTo>
                <a:lnTo>
                  <a:pt x="1351" y="1592"/>
                </a:lnTo>
                <a:lnTo>
                  <a:pt x="1350" y="1594"/>
                </a:lnTo>
                <a:lnTo>
                  <a:pt x="1350" y="1596"/>
                </a:lnTo>
                <a:lnTo>
                  <a:pt x="1353" y="1596"/>
                </a:lnTo>
                <a:lnTo>
                  <a:pt x="1356" y="1596"/>
                </a:lnTo>
                <a:lnTo>
                  <a:pt x="1356" y="1598"/>
                </a:lnTo>
                <a:lnTo>
                  <a:pt x="1355" y="1600"/>
                </a:lnTo>
                <a:lnTo>
                  <a:pt x="1360" y="1601"/>
                </a:lnTo>
                <a:lnTo>
                  <a:pt x="1359" y="1603"/>
                </a:lnTo>
                <a:lnTo>
                  <a:pt x="1361" y="1603"/>
                </a:lnTo>
                <a:lnTo>
                  <a:pt x="1364" y="1603"/>
                </a:lnTo>
                <a:lnTo>
                  <a:pt x="1366" y="1603"/>
                </a:lnTo>
                <a:lnTo>
                  <a:pt x="1368" y="1603"/>
                </a:lnTo>
                <a:lnTo>
                  <a:pt x="1370" y="1603"/>
                </a:lnTo>
                <a:lnTo>
                  <a:pt x="1374" y="1603"/>
                </a:lnTo>
                <a:lnTo>
                  <a:pt x="1376" y="1604"/>
                </a:lnTo>
                <a:lnTo>
                  <a:pt x="1381" y="1604"/>
                </a:lnTo>
                <a:lnTo>
                  <a:pt x="1381" y="1603"/>
                </a:lnTo>
                <a:lnTo>
                  <a:pt x="1379" y="1602"/>
                </a:lnTo>
                <a:lnTo>
                  <a:pt x="1379" y="1601"/>
                </a:lnTo>
                <a:lnTo>
                  <a:pt x="1379" y="1600"/>
                </a:lnTo>
                <a:lnTo>
                  <a:pt x="1379" y="1599"/>
                </a:lnTo>
                <a:lnTo>
                  <a:pt x="1379" y="1598"/>
                </a:lnTo>
                <a:lnTo>
                  <a:pt x="1379" y="1596"/>
                </a:lnTo>
                <a:lnTo>
                  <a:pt x="1381" y="1596"/>
                </a:lnTo>
                <a:lnTo>
                  <a:pt x="1382" y="1596"/>
                </a:lnTo>
                <a:lnTo>
                  <a:pt x="1383" y="1595"/>
                </a:lnTo>
                <a:lnTo>
                  <a:pt x="1383" y="1598"/>
                </a:lnTo>
                <a:lnTo>
                  <a:pt x="1384" y="1600"/>
                </a:lnTo>
                <a:lnTo>
                  <a:pt x="1385" y="1603"/>
                </a:lnTo>
                <a:lnTo>
                  <a:pt x="1386" y="1609"/>
                </a:lnTo>
                <a:lnTo>
                  <a:pt x="1389" y="1609"/>
                </a:lnTo>
                <a:lnTo>
                  <a:pt x="1389" y="1610"/>
                </a:lnTo>
                <a:lnTo>
                  <a:pt x="1389" y="1615"/>
                </a:lnTo>
                <a:lnTo>
                  <a:pt x="1386" y="1615"/>
                </a:lnTo>
                <a:lnTo>
                  <a:pt x="1379" y="1615"/>
                </a:lnTo>
                <a:lnTo>
                  <a:pt x="1375" y="1635"/>
                </a:lnTo>
                <a:lnTo>
                  <a:pt x="1393" y="1642"/>
                </a:lnTo>
                <a:lnTo>
                  <a:pt x="1394" y="1644"/>
                </a:lnTo>
                <a:lnTo>
                  <a:pt x="1392" y="1644"/>
                </a:lnTo>
                <a:lnTo>
                  <a:pt x="1391" y="1645"/>
                </a:lnTo>
                <a:lnTo>
                  <a:pt x="1385" y="1650"/>
                </a:lnTo>
                <a:lnTo>
                  <a:pt x="1384" y="1649"/>
                </a:lnTo>
                <a:lnTo>
                  <a:pt x="1379" y="1645"/>
                </a:lnTo>
                <a:lnTo>
                  <a:pt x="1378" y="1647"/>
                </a:lnTo>
                <a:lnTo>
                  <a:pt x="1381" y="1651"/>
                </a:lnTo>
                <a:lnTo>
                  <a:pt x="1382" y="1652"/>
                </a:lnTo>
                <a:lnTo>
                  <a:pt x="1379" y="1654"/>
                </a:lnTo>
                <a:lnTo>
                  <a:pt x="1377" y="1655"/>
                </a:lnTo>
                <a:lnTo>
                  <a:pt x="1375" y="1657"/>
                </a:lnTo>
                <a:lnTo>
                  <a:pt x="1374" y="1658"/>
                </a:lnTo>
                <a:lnTo>
                  <a:pt x="1373" y="1658"/>
                </a:lnTo>
                <a:lnTo>
                  <a:pt x="1373" y="1659"/>
                </a:lnTo>
                <a:lnTo>
                  <a:pt x="1372" y="1659"/>
                </a:lnTo>
                <a:lnTo>
                  <a:pt x="1370" y="1659"/>
                </a:lnTo>
                <a:lnTo>
                  <a:pt x="1370" y="1660"/>
                </a:lnTo>
                <a:lnTo>
                  <a:pt x="1369" y="1660"/>
                </a:lnTo>
                <a:lnTo>
                  <a:pt x="1368" y="1660"/>
                </a:lnTo>
                <a:lnTo>
                  <a:pt x="1364" y="1662"/>
                </a:lnTo>
                <a:lnTo>
                  <a:pt x="1362" y="1662"/>
                </a:lnTo>
                <a:lnTo>
                  <a:pt x="1361" y="1662"/>
                </a:lnTo>
                <a:lnTo>
                  <a:pt x="1361" y="1663"/>
                </a:lnTo>
                <a:lnTo>
                  <a:pt x="1360" y="1663"/>
                </a:lnTo>
                <a:lnTo>
                  <a:pt x="1360" y="1664"/>
                </a:lnTo>
                <a:lnTo>
                  <a:pt x="1359" y="1664"/>
                </a:lnTo>
                <a:lnTo>
                  <a:pt x="1358" y="1664"/>
                </a:lnTo>
                <a:lnTo>
                  <a:pt x="1358" y="1666"/>
                </a:lnTo>
                <a:lnTo>
                  <a:pt x="1355" y="1668"/>
                </a:lnTo>
                <a:lnTo>
                  <a:pt x="1353" y="1669"/>
                </a:lnTo>
                <a:lnTo>
                  <a:pt x="1352" y="1670"/>
                </a:lnTo>
                <a:lnTo>
                  <a:pt x="1352" y="1669"/>
                </a:lnTo>
                <a:lnTo>
                  <a:pt x="1352" y="1668"/>
                </a:lnTo>
                <a:lnTo>
                  <a:pt x="1352" y="1661"/>
                </a:lnTo>
                <a:lnTo>
                  <a:pt x="1352" y="1657"/>
                </a:lnTo>
                <a:lnTo>
                  <a:pt x="1345" y="1657"/>
                </a:lnTo>
                <a:lnTo>
                  <a:pt x="1344" y="1657"/>
                </a:lnTo>
                <a:lnTo>
                  <a:pt x="1343" y="1657"/>
                </a:lnTo>
                <a:lnTo>
                  <a:pt x="1343" y="1659"/>
                </a:lnTo>
                <a:lnTo>
                  <a:pt x="1343" y="1663"/>
                </a:lnTo>
                <a:lnTo>
                  <a:pt x="1342" y="1664"/>
                </a:lnTo>
                <a:lnTo>
                  <a:pt x="1338" y="1664"/>
                </a:lnTo>
                <a:lnTo>
                  <a:pt x="1336" y="1664"/>
                </a:lnTo>
                <a:lnTo>
                  <a:pt x="1335" y="1664"/>
                </a:lnTo>
                <a:lnTo>
                  <a:pt x="1334" y="1664"/>
                </a:lnTo>
                <a:lnTo>
                  <a:pt x="1334" y="1668"/>
                </a:lnTo>
                <a:lnTo>
                  <a:pt x="1333" y="1678"/>
                </a:lnTo>
                <a:lnTo>
                  <a:pt x="1333" y="1679"/>
                </a:lnTo>
                <a:lnTo>
                  <a:pt x="1333" y="1680"/>
                </a:lnTo>
                <a:lnTo>
                  <a:pt x="1334" y="1680"/>
                </a:lnTo>
                <a:lnTo>
                  <a:pt x="1334" y="1682"/>
                </a:lnTo>
                <a:lnTo>
                  <a:pt x="1335" y="1682"/>
                </a:lnTo>
                <a:lnTo>
                  <a:pt x="1336" y="1682"/>
                </a:lnTo>
                <a:lnTo>
                  <a:pt x="1339" y="1680"/>
                </a:lnTo>
                <a:lnTo>
                  <a:pt x="1341" y="1680"/>
                </a:lnTo>
                <a:lnTo>
                  <a:pt x="1343" y="1680"/>
                </a:lnTo>
                <a:lnTo>
                  <a:pt x="1345" y="1680"/>
                </a:lnTo>
                <a:lnTo>
                  <a:pt x="1348" y="1680"/>
                </a:lnTo>
                <a:lnTo>
                  <a:pt x="1349" y="1680"/>
                </a:lnTo>
                <a:lnTo>
                  <a:pt x="1351" y="1680"/>
                </a:lnTo>
                <a:lnTo>
                  <a:pt x="1351" y="1684"/>
                </a:lnTo>
                <a:lnTo>
                  <a:pt x="1350" y="1687"/>
                </a:lnTo>
                <a:lnTo>
                  <a:pt x="1350" y="1689"/>
                </a:lnTo>
                <a:lnTo>
                  <a:pt x="1351" y="1691"/>
                </a:lnTo>
                <a:lnTo>
                  <a:pt x="1352" y="1695"/>
                </a:lnTo>
                <a:lnTo>
                  <a:pt x="1352" y="1697"/>
                </a:lnTo>
                <a:lnTo>
                  <a:pt x="1352" y="1699"/>
                </a:lnTo>
                <a:lnTo>
                  <a:pt x="1352" y="1700"/>
                </a:lnTo>
                <a:lnTo>
                  <a:pt x="1353" y="1703"/>
                </a:lnTo>
                <a:lnTo>
                  <a:pt x="1357" y="1718"/>
                </a:lnTo>
                <a:lnTo>
                  <a:pt x="1358" y="1717"/>
                </a:lnTo>
                <a:lnTo>
                  <a:pt x="1358" y="1716"/>
                </a:lnTo>
                <a:lnTo>
                  <a:pt x="1359" y="1714"/>
                </a:lnTo>
                <a:lnTo>
                  <a:pt x="1358" y="1714"/>
                </a:lnTo>
                <a:lnTo>
                  <a:pt x="1358" y="1713"/>
                </a:lnTo>
                <a:lnTo>
                  <a:pt x="1357" y="1713"/>
                </a:lnTo>
                <a:lnTo>
                  <a:pt x="1357" y="1712"/>
                </a:lnTo>
                <a:lnTo>
                  <a:pt x="1357" y="1711"/>
                </a:lnTo>
                <a:lnTo>
                  <a:pt x="1357" y="1710"/>
                </a:lnTo>
                <a:lnTo>
                  <a:pt x="1358" y="1710"/>
                </a:lnTo>
                <a:lnTo>
                  <a:pt x="1359" y="1710"/>
                </a:lnTo>
                <a:lnTo>
                  <a:pt x="1360" y="1709"/>
                </a:lnTo>
                <a:lnTo>
                  <a:pt x="1360" y="1708"/>
                </a:lnTo>
                <a:lnTo>
                  <a:pt x="1361" y="1708"/>
                </a:lnTo>
                <a:lnTo>
                  <a:pt x="1361" y="1706"/>
                </a:lnTo>
                <a:lnTo>
                  <a:pt x="1360" y="1705"/>
                </a:lnTo>
                <a:lnTo>
                  <a:pt x="1361" y="1704"/>
                </a:lnTo>
                <a:lnTo>
                  <a:pt x="1362" y="1704"/>
                </a:lnTo>
                <a:lnTo>
                  <a:pt x="1362" y="1703"/>
                </a:lnTo>
                <a:lnTo>
                  <a:pt x="1362" y="1702"/>
                </a:lnTo>
                <a:lnTo>
                  <a:pt x="1364" y="1702"/>
                </a:lnTo>
                <a:lnTo>
                  <a:pt x="1365" y="1701"/>
                </a:lnTo>
                <a:lnTo>
                  <a:pt x="1366" y="1701"/>
                </a:lnTo>
                <a:lnTo>
                  <a:pt x="1366" y="1702"/>
                </a:lnTo>
                <a:lnTo>
                  <a:pt x="1367" y="1702"/>
                </a:lnTo>
                <a:lnTo>
                  <a:pt x="1368" y="1700"/>
                </a:lnTo>
                <a:lnTo>
                  <a:pt x="1369" y="1699"/>
                </a:lnTo>
                <a:lnTo>
                  <a:pt x="1372" y="1697"/>
                </a:lnTo>
                <a:lnTo>
                  <a:pt x="1372" y="1699"/>
                </a:lnTo>
                <a:lnTo>
                  <a:pt x="1373" y="1700"/>
                </a:lnTo>
                <a:lnTo>
                  <a:pt x="1374" y="1700"/>
                </a:lnTo>
                <a:lnTo>
                  <a:pt x="1374" y="1699"/>
                </a:lnTo>
                <a:lnTo>
                  <a:pt x="1375" y="1699"/>
                </a:lnTo>
                <a:lnTo>
                  <a:pt x="1375" y="1697"/>
                </a:lnTo>
                <a:lnTo>
                  <a:pt x="1376" y="1694"/>
                </a:lnTo>
                <a:lnTo>
                  <a:pt x="1376" y="1691"/>
                </a:lnTo>
                <a:lnTo>
                  <a:pt x="1376" y="1686"/>
                </a:lnTo>
                <a:lnTo>
                  <a:pt x="1376" y="1685"/>
                </a:lnTo>
                <a:lnTo>
                  <a:pt x="1376" y="1682"/>
                </a:lnTo>
                <a:lnTo>
                  <a:pt x="1376" y="1680"/>
                </a:lnTo>
                <a:lnTo>
                  <a:pt x="1376" y="1679"/>
                </a:lnTo>
                <a:lnTo>
                  <a:pt x="1376" y="1678"/>
                </a:lnTo>
                <a:lnTo>
                  <a:pt x="1376" y="1675"/>
                </a:lnTo>
                <a:lnTo>
                  <a:pt x="1376" y="1672"/>
                </a:lnTo>
                <a:lnTo>
                  <a:pt x="1376" y="1670"/>
                </a:lnTo>
                <a:lnTo>
                  <a:pt x="1376" y="1669"/>
                </a:lnTo>
                <a:lnTo>
                  <a:pt x="1377" y="1668"/>
                </a:lnTo>
                <a:lnTo>
                  <a:pt x="1378" y="1667"/>
                </a:lnTo>
                <a:lnTo>
                  <a:pt x="1381" y="1666"/>
                </a:lnTo>
                <a:lnTo>
                  <a:pt x="1383" y="1664"/>
                </a:lnTo>
                <a:lnTo>
                  <a:pt x="1387" y="1662"/>
                </a:lnTo>
                <a:lnTo>
                  <a:pt x="1387" y="1661"/>
                </a:lnTo>
                <a:lnTo>
                  <a:pt x="1393" y="1659"/>
                </a:lnTo>
                <a:lnTo>
                  <a:pt x="1395" y="1658"/>
                </a:lnTo>
                <a:lnTo>
                  <a:pt x="1399" y="1655"/>
                </a:lnTo>
                <a:lnTo>
                  <a:pt x="1400" y="1654"/>
                </a:lnTo>
                <a:lnTo>
                  <a:pt x="1401" y="1653"/>
                </a:lnTo>
                <a:lnTo>
                  <a:pt x="1407" y="1661"/>
                </a:lnTo>
                <a:lnTo>
                  <a:pt x="1409" y="1662"/>
                </a:lnTo>
                <a:lnTo>
                  <a:pt x="1411" y="1662"/>
                </a:lnTo>
                <a:lnTo>
                  <a:pt x="1415" y="1661"/>
                </a:lnTo>
                <a:lnTo>
                  <a:pt x="1419" y="1660"/>
                </a:lnTo>
                <a:lnTo>
                  <a:pt x="1426" y="1658"/>
                </a:lnTo>
                <a:lnTo>
                  <a:pt x="1425" y="1654"/>
                </a:lnTo>
                <a:lnTo>
                  <a:pt x="1426" y="1651"/>
                </a:lnTo>
                <a:lnTo>
                  <a:pt x="1431" y="1649"/>
                </a:lnTo>
                <a:lnTo>
                  <a:pt x="1429" y="1649"/>
                </a:lnTo>
                <a:lnTo>
                  <a:pt x="1428" y="1645"/>
                </a:lnTo>
                <a:lnTo>
                  <a:pt x="1427" y="1644"/>
                </a:lnTo>
                <a:lnTo>
                  <a:pt x="1424" y="1641"/>
                </a:lnTo>
                <a:lnTo>
                  <a:pt x="1424" y="1640"/>
                </a:lnTo>
                <a:lnTo>
                  <a:pt x="1423" y="1638"/>
                </a:lnTo>
                <a:lnTo>
                  <a:pt x="1428" y="1634"/>
                </a:lnTo>
                <a:lnTo>
                  <a:pt x="1433" y="1630"/>
                </a:lnTo>
                <a:lnTo>
                  <a:pt x="1441" y="1624"/>
                </a:lnTo>
                <a:lnTo>
                  <a:pt x="1441" y="1623"/>
                </a:lnTo>
                <a:lnTo>
                  <a:pt x="1442" y="1623"/>
                </a:lnTo>
                <a:lnTo>
                  <a:pt x="1443" y="1623"/>
                </a:lnTo>
                <a:lnTo>
                  <a:pt x="1444" y="1621"/>
                </a:lnTo>
                <a:lnTo>
                  <a:pt x="1445" y="1621"/>
                </a:lnTo>
                <a:lnTo>
                  <a:pt x="1446" y="1621"/>
                </a:lnTo>
                <a:lnTo>
                  <a:pt x="1448" y="1621"/>
                </a:lnTo>
                <a:lnTo>
                  <a:pt x="1450" y="1620"/>
                </a:lnTo>
                <a:lnTo>
                  <a:pt x="1451" y="1620"/>
                </a:lnTo>
                <a:lnTo>
                  <a:pt x="1454" y="1619"/>
                </a:lnTo>
                <a:lnTo>
                  <a:pt x="1455" y="1619"/>
                </a:lnTo>
                <a:lnTo>
                  <a:pt x="1458" y="1618"/>
                </a:lnTo>
                <a:lnTo>
                  <a:pt x="1458" y="1620"/>
                </a:lnTo>
                <a:lnTo>
                  <a:pt x="1458" y="1630"/>
                </a:lnTo>
                <a:lnTo>
                  <a:pt x="1461" y="1630"/>
                </a:lnTo>
                <a:lnTo>
                  <a:pt x="1463" y="1628"/>
                </a:lnTo>
                <a:lnTo>
                  <a:pt x="1469" y="1627"/>
                </a:lnTo>
                <a:lnTo>
                  <a:pt x="1471" y="1626"/>
                </a:lnTo>
                <a:lnTo>
                  <a:pt x="1486" y="1657"/>
                </a:lnTo>
                <a:lnTo>
                  <a:pt x="1497" y="1646"/>
                </a:lnTo>
                <a:lnTo>
                  <a:pt x="1488" y="1633"/>
                </a:lnTo>
                <a:lnTo>
                  <a:pt x="1476" y="1615"/>
                </a:lnTo>
                <a:lnTo>
                  <a:pt x="1475" y="1615"/>
                </a:lnTo>
                <a:lnTo>
                  <a:pt x="1474" y="1615"/>
                </a:lnTo>
                <a:lnTo>
                  <a:pt x="1474" y="1616"/>
                </a:lnTo>
                <a:lnTo>
                  <a:pt x="1472" y="1616"/>
                </a:lnTo>
                <a:lnTo>
                  <a:pt x="1471" y="1616"/>
                </a:lnTo>
                <a:lnTo>
                  <a:pt x="1470" y="1617"/>
                </a:lnTo>
                <a:lnTo>
                  <a:pt x="1467" y="1617"/>
                </a:lnTo>
                <a:lnTo>
                  <a:pt x="1465" y="1618"/>
                </a:lnTo>
                <a:lnTo>
                  <a:pt x="1463" y="1618"/>
                </a:lnTo>
                <a:lnTo>
                  <a:pt x="1460" y="1619"/>
                </a:lnTo>
                <a:lnTo>
                  <a:pt x="1460" y="1618"/>
                </a:lnTo>
                <a:lnTo>
                  <a:pt x="1462" y="1613"/>
                </a:lnTo>
                <a:lnTo>
                  <a:pt x="1461" y="1611"/>
                </a:lnTo>
                <a:lnTo>
                  <a:pt x="1458" y="1609"/>
                </a:lnTo>
                <a:lnTo>
                  <a:pt x="1459" y="1609"/>
                </a:lnTo>
                <a:lnTo>
                  <a:pt x="1460" y="1608"/>
                </a:lnTo>
                <a:lnTo>
                  <a:pt x="1468" y="1602"/>
                </a:lnTo>
                <a:lnTo>
                  <a:pt x="1469" y="1601"/>
                </a:lnTo>
                <a:lnTo>
                  <a:pt x="1472" y="1599"/>
                </a:lnTo>
                <a:lnTo>
                  <a:pt x="1479" y="1604"/>
                </a:lnTo>
                <a:lnTo>
                  <a:pt x="1475" y="1608"/>
                </a:lnTo>
                <a:lnTo>
                  <a:pt x="1478" y="1611"/>
                </a:lnTo>
                <a:lnTo>
                  <a:pt x="1479" y="1611"/>
                </a:lnTo>
                <a:lnTo>
                  <a:pt x="1480" y="1610"/>
                </a:lnTo>
                <a:lnTo>
                  <a:pt x="1482" y="1609"/>
                </a:lnTo>
                <a:lnTo>
                  <a:pt x="1483" y="1609"/>
                </a:lnTo>
                <a:lnTo>
                  <a:pt x="1484" y="1610"/>
                </a:lnTo>
                <a:lnTo>
                  <a:pt x="1499" y="1624"/>
                </a:lnTo>
                <a:lnTo>
                  <a:pt x="1499" y="1621"/>
                </a:lnTo>
                <a:lnTo>
                  <a:pt x="1499" y="1620"/>
                </a:lnTo>
                <a:lnTo>
                  <a:pt x="1499" y="1618"/>
                </a:lnTo>
                <a:lnTo>
                  <a:pt x="1499" y="1617"/>
                </a:lnTo>
                <a:lnTo>
                  <a:pt x="1497" y="1615"/>
                </a:lnTo>
                <a:lnTo>
                  <a:pt x="1497" y="1610"/>
                </a:lnTo>
                <a:lnTo>
                  <a:pt x="1497" y="1602"/>
                </a:lnTo>
                <a:lnTo>
                  <a:pt x="1497" y="1600"/>
                </a:lnTo>
                <a:lnTo>
                  <a:pt x="1497" y="1598"/>
                </a:lnTo>
                <a:lnTo>
                  <a:pt x="1497" y="1595"/>
                </a:lnTo>
                <a:lnTo>
                  <a:pt x="1497" y="1593"/>
                </a:lnTo>
                <a:lnTo>
                  <a:pt x="1500" y="1594"/>
                </a:lnTo>
                <a:lnTo>
                  <a:pt x="1501" y="1594"/>
                </a:lnTo>
                <a:lnTo>
                  <a:pt x="1502" y="1591"/>
                </a:lnTo>
                <a:lnTo>
                  <a:pt x="1500" y="1590"/>
                </a:lnTo>
                <a:lnTo>
                  <a:pt x="1499" y="1590"/>
                </a:lnTo>
                <a:lnTo>
                  <a:pt x="1505" y="1578"/>
                </a:lnTo>
                <a:lnTo>
                  <a:pt x="1507" y="1579"/>
                </a:lnTo>
                <a:lnTo>
                  <a:pt x="1509" y="1581"/>
                </a:lnTo>
                <a:lnTo>
                  <a:pt x="1511" y="1582"/>
                </a:lnTo>
                <a:lnTo>
                  <a:pt x="1512" y="1583"/>
                </a:lnTo>
                <a:lnTo>
                  <a:pt x="1513" y="1584"/>
                </a:lnTo>
                <a:lnTo>
                  <a:pt x="1514" y="1584"/>
                </a:lnTo>
                <a:lnTo>
                  <a:pt x="1516" y="1585"/>
                </a:lnTo>
                <a:lnTo>
                  <a:pt x="1517" y="1586"/>
                </a:lnTo>
                <a:lnTo>
                  <a:pt x="1518" y="1586"/>
                </a:lnTo>
                <a:lnTo>
                  <a:pt x="1519" y="1587"/>
                </a:lnTo>
                <a:lnTo>
                  <a:pt x="1520" y="1586"/>
                </a:lnTo>
                <a:lnTo>
                  <a:pt x="1527" y="1574"/>
                </a:lnTo>
                <a:lnTo>
                  <a:pt x="1528" y="1570"/>
                </a:lnTo>
                <a:lnTo>
                  <a:pt x="1529" y="1570"/>
                </a:lnTo>
                <a:lnTo>
                  <a:pt x="1530" y="1570"/>
                </a:lnTo>
                <a:lnTo>
                  <a:pt x="1534" y="1570"/>
                </a:lnTo>
                <a:lnTo>
                  <a:pt x="1535" y="1570"/>
                </a:lnTo>
                <a:lnTo>
                  <a:pt x="1536" y="1570"/>
                </a:lnTo>
                <a:lnTo>
                  <a:pt x="1538" y="1570"/>
                </a:lnTo>
                <a:lnTo>
                  <a:pt x="1539" y="1570"/>
                </a:lnTo>
                <a:lnTo>
                  <a:pt x="1542" y="1570"/>
                </a:lnTo>
                <a:lnTo>
                  <a:pt x="1543" y="1571"/>
                </a:lnTo>
                <a:lnTo>
                  <a:pt x="1545" y="1571"/>
                </a:lnTo>
                <a:lnTo>
                  <a:pt x="1545" y="1554"/>
                </a:lnTo>
                <a:lnTo>
                  <a:pt x="1543" y="1548"/>
                </a:lnTo>
                <a:lnTo>
                  <a:pt x="1541" y="1542"/>
                </a:lnTo>
                <a:lnTo>
                  <a:pt x="1545" y="1540"/>
                </a:lnTo>
                <a:lnTo>
                  <a:pt x="1546" y="1539"/>
                </a:lnTo>
                <a:lnTo>
                  <a:pt x="1550" y="1542"/>
                </a:lnTo>
                <a:lnTo>
                  <a:pt x="1553" y="1540"/>
                </a:lnTo>
                <a:lnTo>
                  <a:pt x="1550" y="1536"/>
                </a:lnTo>
                <a:lnTo>
                  <a:pt x="1558" y="1529"/>
                </a:lnTo>
                <a:lnTo>
                  <a:pt x="1558" y="1537"/>
                </a:lnTo>
                <a:lnTo>
                  <a:pt x="1558" y="1547"/>
                </a:lnTo>
                <a:lnTo>
                  <a:pt x="1560" y="1547"/>
                </a:lnTo>
                <a:lnTo>
                  <a:pt x="1561" y="1547"/>
                </a:lnTo>
                <a:lnTo>
                  <a:pt x="1562" y="1547"/>
                </a:lnTo>
                <a:lnTo>
                  <a:pt x="1563" y="1547"/>
                </a:lnTo>
                <a:lnTo>
                  <a:pt x="1567" y="1547"/>
                </a:lnTo>
                <a:lnTo>
                  <a:pt x="1573" y="1547"/>
                </a:lnTo>
                <a:lnTo>
                  <a:pt x="1576" y="1547"/>
                </a:lnTo>
                <a:lnTo>
                  <a:pt x="1579" y="1547"/>
                </a:lnTo>
                <a:lnTo>
                  <a:pt x="1583" y="1547"/>
                </a:lnTo>
                <a:lnTo>
                  <a:pt x="1583" y="1542"/>
                </a:lnTo>
                <a:lnTo>
                  <a:pt x="1583" y="1540"/>
                </a:lnTo>
                <a:lnTo>
                  <a:pt x="1583" y="1532"/>
                </a:lnTo>
                <a:lnTo>
                  <a:pt x="1583" y="1522"/>
                </a:lnTo>
                <a:lnTo>
                  <a:pt x="1583" y="1519"/>
                </a:lnTo>
                <a:lnTo>
                  <a:pt x="1584" y="1520"/>
                </a:lnTo>
                <a:lnTo>
                  <a:pt x="1584" y="1518"/>
                </a:lnTo>
                <a:lnTo>
                  <a:pt x="1584" y="1517"/>
                </a:lnTo>
                <a:lnTo>
                  <a:pt x="1585" y="1515"/>
                </a:lnTo>
                <a:lnTo>
                  <a:pt x="1585" y="1514"/>
                </a:lnTo>
                <a:lnTo>
                  <a:pt x="1586" y="1511"/>
                </a:lnTo>
                <a:lnTo>
                  <a:pt x="1585" y="1510"/>
                </a:lnTo>
                <a:lnTo>
                  <a:pt x="1583" y="1509"/>
                </a:lnTo>
                <a:lnTo>
                  <a:pt x="1581" y="1508"/>
                </a:lnTo>
                <a:lnTo>
                  <a:pt x="1580" y="1508"/>
                </a:lnTo>
                <a:lnTo>
                  <a:pt x="1581" y="1507"/>
                </a:lnTo>
                <a:lnTo>
                  <a:pt x="1580" y="1506"/>
                </a:lnTo>
                <a:lnTo>
                  <a:pt x="1579" y="1506"/>
                </a:lnTo>
                <a:lnTo>
                  <a:pt x="1579" y="1505"/>
                </a:lnTo>
                <a:lnTo>
                  <a:pt x="1578" y="1505"/>
                </a:lnTo>
                <a:lnTo>
                  <a:pt x="1577" y="1503"/>
                </a:lnTo>
                <a:lnTo>
                  <a:pt x="1576" y="1502"/>
                </a:lnTo>
                <a:lnTo>
                  <a:pt x="1577" y="1502"/>
                </a:lnTo>
                <a:lnTo>
                  <a:pt x="1578" y="1500"/>
                </a:lnTo>
                <a:lnTo>
                  <a:pt x="1585" y="1490"/>
                </a:lnTo>
                <a:lnTo>
                  <a:pt x="1588" y="1485"/>
                </a:lnTo>
                <a:lnTo>
                  <a:pt x="1589" y="1483"/>
                </a:lnTo>
                <a:lnTo>
                  <a:pt x="1584" y="1482"/>
                </a:lnTo>
                <a:lnTo>
                  <a:pt x="1585" y="1477"/>
                </a:lnTo>
                <a:lnTo>
                  <a:pt x="1585" y="1476"/>
                </a:lnTo>
                <a:lnTo>
                  <a:pt x="1588" y="1476"/>
                </a:lnTo>
                <a:lnTo>
                  <a:pt x="1593" y="1477"/>
                </a:lnTo>
                <a:lnTo>
                  <a:pt x="1598" y="1478"/>
                </a:lnTo>
                <a:lnTo>
                  <a:pt x="1600" y="1477"/>
                </a:lnTo>
                <a:lnTo>
                  <a:pt x="1601" y="1476"/>
                </a:lnTo>
                <a:lnTo>
                  <a:pt x="1600" y="1475"/>
                </a:lnTo>
                <a:lnTo>
                  <a:pt x="1602" y="1474"/>
                </a:lnTo>
                <a:lnTo>
                  <a:pt x="1605" y="1470"/>
                </a:lnTo>
                <a:lnTo>
                  <a:pt x="1606" y="1472"/>
                </a:lnTo>
                <a:lnTo>
                  <a:pt x="1610" y="1474"/>
                </a:lnTo>
                <a:lnTo>
                  <a:pt x="1612" y="1475"/>
                </a:lnTo>
                <a:lnTo>
                  <a:pt x="1611" y="1481"/>
                </a:lnTo>
                <a:lnTo>
                  <a:pt x="1613" y="1481"/>
                </a:lnTo>
                <a:lnTo>
                  <a:pt x="1614" y="1481"/>
                </a:lnTo>
                <a:lnTo>
                  <a:pt x="1619" y="1482"/>
                </a:lnTo>
                <a:lnTo>
                  <a:pt x="1620" y="1482"/>
                </a:lnTo>
                <a:lnTo>
                  <a:pt x="1619" y="1484"/>
                </a:lnTo>
                <a:lnTo>
                  <a:pt x="1619" y="1489"/>
                </a:lnTo>
                <a:lnTo>
                  <a:pt x="1621" y="1490"/>
                </a:lnTo>
                <a:lnTo>
                  <a:pt x="1620" y="1491"/>
                </a:lnTo>
                <a:lnTo>
                  <a:pt x="1618" y="1494"/>
                </a:lnTo>
                <a:lnTo>
                  <a:pt x="1624" y="1497"/>
                </a:lnTo>
                <a:lnTo>
                  <a:pt x="1628" y="1484"/>
                </a:lnTo>
                <a:lnTo>
                  <a:pt x="1631" y="1484"/>
                </a:lnTo>
                <a:lnTo>
                  <a:pt x="1631" y="1486"/>
                </a:lnTo>
                <a:lnTo>
                  <a:pt x="1630" y="1515"/>
                </a:lnTo>
                <a:lnTo>
                  <a:pt x="1636" y="1506"/>
                </a:lnTo>
                <a:lnTo>
                  <a:pt x="1640" y="1507"/>
                </a:lnTo>
                <a:lnTo>
                  <a:pt x="1641" y="1508"/>
                </a:lnTo>
                <a:lnTo>
                  <a:pt x="1640" y="1508"/>
                </a:lnTo>
                <a:lnTo>
                  <a:pt x="1640" y="1509"/>
                </a:lnTo>
                <a:lnTo>
                  <a:pt x="1640" y="1510"/>
                </a:lnTo>
                <a:lnTo>
                  <a:pt x="1643" y="1512"/>
                </a:lnTo>
                <a:lnTo>
                  <a:pt x="1644" y="1512"/>
                </a:lnTo>
                <a:lnTo>
                  <a:pt x="1641" y="1518"/>
                </a:lnTo>
                <a:lnTo>
                  <a:pt x="1640" y="1519"/>
                </a:lnTo>
                <a:lnTo>
                  <a:pt x="1635" y="1528"/>
                </a:lnTo>
                <a:lnTo>
                  <a:pt x="1635" y="1529"/>
                </a:lnTo>
                <a:lnTo>
                  <a:pt x="1640" y="1529"/>
                </a:lnTo>
                <a:lnTo>
                  <a:pt x="1640" y="1533"/>
                </a:lnTo>
                <a:lnTo>
                  <a:pt x="1640" y="1534"/>
                </a:lnTo>
                <a:lnTo>
                  <a:pt x="1640" y="1535"/>
                </a:lnTo>
                <a:lnTo>
                  <a:pt x="1639" y="1535"/>
                </a:lnTo>
                <a:lnTo>
                  <a:pt x="1639" y="1541"/>
                </a:lnTo>
                <a:lnTo>
                  <a:pt x="1639" y="1543"/>
                </a:lnTo>
                <a:lnTo>
                  <a:pt x="1644" y="1543"/>
                </a:lnTo>
                <a:lnTo>
                  <a:pt x="1644" y="1545"/>
                </a:lnTo>
                <a:lnTo>
                  <a:pt x="1644" y="1547"/>
                </a:lnTo>
                <a:lnTo>
                  <a:pt x="1644" y="1551"/>
                </a:lnTo>
                <a:lnTo>
                  <a:pt x="1645" y="1553"/>
                </a:lnTo>
                <a:lnTo>
                  <a:pt x="1645" y="1557"/>
                </a:lnTo>
                <a:lnTo>
                  <a:pt x="1647" y="1561"/>
                </a:lnTo>
                <a:lnTo>
                  <a:pt x="1647" y="1564"/>
                </a:lnTo>
                <a:lnTo>
                  <a:pt x="1643" y="1564"/>
                </a:lnTo>
                <a:lnTo>
                  <a:pt x="1643" y="1565"/>
                </a:lnTo>
                <a:lnTo>
                  <a:pt x="1643" y="1566"/>
                </a:lnTo>
                <a:lnTo>
                  <a:pt x="1645" y="1566"/>
                </a:lnTo>
                <a:lnTo>
                  <a:pt x="1646" y="1567"/>
                </a:lnTo>
                <a:lnTo>
                  <a:pt x="1645" y="1570"/>
                </a:lnTo>
                <a:lnTo>
                  <a:pt x="1649" y="1571"/>
                </a:lnTo>
                <a:lnTo>
                  <a:pt x="1649" y="1574"/>
                </a:lnTo>
                <a:lnTo>
                  <a:pt x="1651" y="1576"/>
                </a:lnTo>
                <a:lnTo>
                  <a:pt x="1647" y="1577"/>
                </a:lnTo>
                <a:lnTo>
                  <a:pt x="1644" y="1581"/>
                </a:lnTo>
                <a:lnTo>
                  <a:pt x="1646" y="1586"/>
                </a:lnTo>
                <a:lnTo>
                  <a:pt x="1647" y="1587"/>
                </a:lnTo>
                <a:lnTo>
                  <a:pt x="1649" y="1587"/>
                </a:lnTo>
                <a:lnTo>
                  <a:pt x="1651" y="1586"/>
                </a:lnTo>
                <a:lnTo>
                  <a:pt x="1653" y="1586"/>
                </a:lnTo>
                <a:lnTo>
                  <a:pt x="1654" y="1586"/>
                </a:lnTo>
                <a:lnTo>
                  <a:pt x="1655" y="1585"/>
                </a:lnTo>
                <a:lnTo>
                  <a:pt x="1656" y="1585"/>
                </a:lnTo>
                <a:lnTo>
                  <a:pt x="1657" y="1585"/>
                </a:lnTo>
                <a:lnTo>
                  <a:pt x="1658" y="1584"/>
                </a:lnTo>
                <a:lnTo>
                  <a:pt x="1660" y="1584"/>
                </a:lnTo>
                <a:lnTo>
                  <a:pt x="1660" y="1583"/>
                </a:lnTo>
                <a:lnTo>
                  <a:pt x="1661" y="1582"/>
                </a:lnTo>
                <a:lnTo>
                  <a:pt x="1662" y="1581"/>
                </a:lnTo>
                <a:lnTo>
                  <a:pt x="1663" y="1581"/>
                </a:lnTo>
                <a:lnTo>
                  <a:pt x="1664" y="1579"/>
                </a:lnTo>
                <a:lnTo>
                  <a:pt x="1664" y="1578"/>
                </a:lnTo>
                <a:lnTo>
                  <a:pt x="1665" y="1577"/>
                </a:lnTo>
                <a:lnTo>
                  <a:pt x="1665" y="1576"/>
                </a:lnTo>
                <a:lnTo>
                  <a:pt x="1666" y="1575"/>
                </a:lnTo>
                <a:lnTo>
                  <a:pt x="1668" y="1575"/>
                </a:lnTo>
                <a:lnTo>
                  <a:pt x="1668" y="1574"/>
                </a:lnTo>
                <a:lnTo>
                  <a:pt x="1669" y="1573"/>
                </a:lnTo>
                <a:lnTo>
                  <a:pt x="1670" y="1573"/>
                </a:lnTo>
                <a:lnTo>
                  <a:pt x="1671" y="1571"/>
                </a:lnTo>
                <a:lnTo>
                  <a:pt x="1671" y="1570"/>
                </a:lnTo>
                <a:lnTo>
                  <a:pt x="1672" y="1570"/>
                </a:lnTo>
                <a:lnTo>
                  <a:pt x="1673" y="1570"/>
                </a:lnTo>
                <a:lnTo>
                  <a:pt x="1673" y="1571"/>
                </a:lnTo>
                <a:lnTo>
                  <a:pt x="1674" y="1571"/>
                </a:lnTo>
                <a:lnTo>
                  <a:pt x="1674" y="1573"/>
                </a:lnTo>
                <a:lnTo>
                  <a:pt x="1676" y="1574"/>
                </a:lnTo>
                <a:lnTo>
                  <a:pt x="1676" y="1575"/>
                </a:lnTo>
                <a:lnTo>
                  <a:pt x="1676" y="1576"/>
                </a:lnTo>
                <a:lnTo>
                  <a:pt x="1677" y="1577"/>
                </a:lnTo>
                <a:lnTo>
                  <a:pt x="1677" y="1578"/>
                </a:lnTo>
                <a:lnTo>
                  <a:pt x="1677" y="1579"/>
                </a:lnTo>
                <a:lnTo>
                  <a:pt x="1677" y="1581"/>
                </a:lnTo>
                <a:lnTo>
                  <a:pt x="1677" y="1582"/>
                </a:lnTo>
                <a:lnTo>
                  <a:pt x="1676" y="1582"/>
                </a:lnTo>
                <a:lnTo>
                  <a:pt x="1670" y="1583"/>
                </a:lnTo>
                <a:lnTo>
                  <a:pt x="1671" y="1586"/>
                </a:lnTo>
                <a:lnTo>
                  <a:pt x="1671" y="1588"/>
                </a:lnTo>
                <a:lnTo>
                  <a:pt x="1671" y="1591"/>
                </a:lnTo>
                <a:lnTo>
                  <a:pt x="1672" y="1593"/>
                </a:lnTo>
                <a:lnTo>
                  <a:pt x="1672" y="1596"/>
                </a:lnTo>
                <a:lnTo>
                  <a:pt x="1672" y="1599"/>
                </a:lnTo>
                <a:lnTo>
                  <a:pt x="1678" y="1598"/>
                </a:lnTo>
                <a:lnTo>
                  <a:pt x="1679" y="1598"/>
                </a:lnTo>
                <a:lnTo>
                  <a:pt x="1679" y="1599"/>
                </a:lnTo>
                <a:lnTo>
                  <a:pt x="1679" y="1600"/>
                </a:lnTo>
                <a:lnTo>
                  <a:pt x="1679" y="1601"/>
                </a:lnTo>
                <a:lnTo>
                  <a:pt x="1679" y="1602"/>
                </a:lnTo>
                <a:lnTo>
                  <a:pt x="1679" y="1603"/>
                </a:lnTo>
                <a:lnTo>
                  <a:pt x="1679" y="1604"/>
                </a:lnTo>
                <a:lnTo>
                  <a:pt x="1678" y="1603"/>
                </a:lnTo>
                <a:lnTo>
                  <a:pt x="1672" y="1603"/>
                </a:lnTo>
                <a:lnTo>
                  <a:pt x="1671" y="1604"/>
                </a:lnTo>
                <a:lnTo>
                  <a:pt x="1670" y="1604"/>
                </a:lnTo>
                <a:lnTo>
                  <a:pt x="1669" y="1605"/>
                </a:lnTo>
                <a:lnTo>
                  <a:pt x="1668" y="1605"/>
                </a:lnTo>
                <a:lnTo>
                  <a:pt x="1666" y="1605"/>
                </a:lnTo>
                <a:lnTo>
                  <a:pt x="1665" y="1607"/>
                </a:lnTo>
                <a:lnTo>
                  <a:pt x="1664" y="1607"/>
                </a:lnTo>
                <a:lnTo>
                  <a:pt x="1662" y="1608"/>
                </a:lnTo>
                <a:lnTo>
                  <a:pt x="1660" y="1609"/>
                </a:lnTo>
                <a:lnTo>
                  <a:pt x="1657" y="1610"/>
                </a:lnTo>
                <a:lnTo>
                  <a:pt x="1655" y="1610"/>
                </a:lnTo>
                <a:lnTo>
                  <a:pt x="1656" y="1616"/>
                </a:lnTo>
                <a:lnTo>
                  <a:pt x="1658" y="1615"/>
                </a:lnTo>
                <a:lnTo>
                  <a:pt x="1661" y="1613"/>
                </a:lnTo>
                <a:lnTo>
                  <a:pt x="1664" y="1612"/>
                </a:lnTo>
                <a:lnTo>
                  <a:pt x="1665" y="1613"/>
                </a:lnTo>
                <a:lnTo>
                  <a:pt x="1670" y="1625"/>
                </a:lnTo>
                <a:lnTo>
                  <a:pt x="1672" y="1624"/>
                </a:lnTo>
                <a:lnTo>
                  <a:pt x="1674" y="1624"/>
                </a:lnTo>
                <a:lnTo>
                  <a:pt x="1676" y="1623"/>
                </a:lnTo>
                <a:lnTo>
                  <a:pt x="1680" y="1630"/>
                </a:lnTo>
                <a:lnTo>
                  <a:pt x="1680" y="1629"/>
                </a:lnTo>
                <a:lnTo>
                  <a:pt x="1680" y="1628"/>
                </a:lnTo>
                <a:lnTo>
                  <a:pt x="1679" y="1627"/>
                </a:lnTo>
                <a:lnTo>
                  <a:pt x="1680" y="1627"/>
                </a:lnTo>
                <a:lnTo>
                  <a:pt x="1681" y="1626"/>
                </a:lnTo>
                <a:lnTo>
                  <a:pt x="1682" y="1625"/>
                </a:lnTo>
                <a:lnTo>
                  <a:pt x="1683" y="1624"/>
                </a:lnTo>
                <a:lnTo>
                  <a:pt x="1685" y="1624"/>
                </a:lnTo>
                <a:lnTo>
                  <a:pt x="1685" y="1623"/>
                </a:lnTo>
                <a:lnTo>
                  <a:pt x="1686" y="1623"/>
                </a:lnTo>
                <a:lnTo>
                  <a:pt x="1686" y="1621"/>
                </a:lnTo>
                <a:lnTo>
                  <a:pt x="1687" y="1621"/>
                </a:lnTo>
                <a:lnTo>
                  <a:pt x="1687" y="1623"/>
                </a:lnTo>
                <a:lnTo>
                  <a:pt x="1688" y="1623"/>
                </a:lnTo>
                <a:lnTo>
                  <a:pt x="1688" y="1621"/>
                </a:lnTo>
                <a:lnTo>
                  <a:pt x="1689" y="1621"/>
                </a:lnTo>
                <a:lnTo>
                  <a:pt x="1690" y="1621"/>
                </a:lnTo>
                <a:lnTo>
                  <a:pt x="1690" y="1620"/>
                </a:lnTo>
                <a:lnTo>
                  <a:pt x="1691" y="1620"/>
                </a:lnTo>
                <a:lnTo>
                  <a:pt x="1693" y="1620"/>
                </a:lnTo>
                <a:lnTo>
                  <a:pt x="1694" y="1619"/>
                </a:lnTo>
                <a:lnTo>
                  <a:pt x="1694" y="1618"/>
                </a:lnTo>
                <a:lnTo>
                  <a:pt x="1695" y="1618"/>
                </a:lnTo>
                <a:lnTo>
                  <a:pt x="1695" y="1617"/>
                </a:lnTo>
                <a:lnTo>
                  <a:pt x="1696" y="1617"/>
                </a:lnTo>
                <a:lnTo>
                  <a:pt x="1696" y="1616"/>
                </a:lnTo>
                <a:lnTo>
                  <a:pt x="1696" y="1615"/>
                </a:lnTo>
                <a:lnTo>
                  <a:pt x="1697" y="1613"/>
                </a:lnTo>
                <a:lnTo>
                  <a:pt x="1694" y="1613"/>
                </a:lnTo>
                <a:lnTo>
                  <a:pt x="1682" y="1613"/>
                </a:lnTo>
                <a:lnTo>
                  <a:pt x="1682" y="1611"/>
                </a:lnTo>
                <a:lnTo>
                  <a:pt x="1682" y="1610"/>
                </a:lnTo>
                <a:lnTo>
                  <a:pt x="1683" y="1609"/>
                </a:lnTo>
                <a:lnTo>
                  <a:pt x="1683" y="1608"/>
                </a:lnTo>
                <a:lnTo>
                  <a:pt x="1679" y="1607"/>
                </a:lnTo>
                <a:lnTo>
                  <a:pt x="1677" y="1607"/>
                </a:lnTo>
                <a:lnTo>
                  <a:pt x="1677" y="1605"/>
                </a:lnTo>
                <a:lnTo>
                  <a:pt x="1679" y="1605"/>
                </a:lnTo>
                <a:lnTo>
                  <a:pt x="1683" y="1607"/>
                </a:lnTo>
                <a:lnTo>
                  <a:pt x="1683" y="1604"/>
                </a:lnTo>
                <a:lnTo>
                  <a:pt x="1683" y="1601"/>
                </a:lnTo>
                <a:lnTo>
                  <a:pt x="1683" y="1598"/>
                </a:lnTo>
                <a:lnTo>
                  <a:pt x="1683" y="1595"/>
                </a:lnTo>
                <a:lnTo>
                  <a:pt x="1683" y="1593"/>
                </a:lnTo>
                <a:lnTo>
                  <a:pt x="1678" y="1593"/>
                </a:lnTo>
                <a:lnTo>
                  <a:pt x="1677" y="1593"/>
                </a:lnTo>
                <a:lnTo>
                  <a:pt x="1677" y="1590"/>
                </a:lnTo>
                <a:lnTo>
                  <a:pt x="1676" y="1588"/>
                </a:lnTo>
                <a:lnTo>
                  <a:pt x="1678" y="1587"/>
                </a:lnTo>
                <a:lnTo>
                  <a:pt x="1682" y="1587"/>
                </a:lnTo>
                <a:lnTo>
                  <a:pt x="1682" y="1586"/>
                </a:lnTo>
                <a:lnTo>
                  <a:pt x="1688" y="1585"/>
                </a:lnTo>
                <a:lnTo>
                  <a:pt x="1687" y="1583"/>
                </a:lnTo>
                <a:lnTo>
                  <a:pt x="1703" y="1587"/>
                </a:lnTo>
                <a:lnTo>
                  <a:pt x="1705" y="1587"/>
                </a:lnTo>
                <a:lnTo>
                  <a:pt x="1699" y="1576"/>
                </a:lnTo>
                <a:lnTo>
                  <a:pt x="1696" y="1569"/>
                </a:lnTo>
                <a:lnTo>
                  <a:pt x="1695" y="1564"/>
                </a:lnTo>
                <a:lnTo>
                  <a:pt x="1696" y="1559"/>
                </a:lnTo>
                <a:lnTo>
                  <a:pt x="1696" y="1556"/>
                </a:lnTo>
                <a:lnTo>
                  <a:pt x="1702" y="1553"/>
                </a:lnTo>
                <a:lnTo>
                  <a:pt x="1703" y="1553"/>
                </a:lnTo>
                <a:lnTo>
                  <a:pt x="1703" y="1554"/>
                </a:lnTo>
                <a:lnTo>
                  <a:pt x="1708" y="1552"/>
                </a:lnTo>
                <a:lnTo>
                  <a:pt x="1706" y="1549"/>
                </a:lnTo>
                <a:lnTo>
                  <a:pt x="1705" y="1547"/>
                </a:lnTo>
                <a:lnTo>
                  <a:pt x="1704" y="1543"/>
                </a:lnTo>
                <a:lnTo>
                  <a:pt x="1705" y="1543"/>
                </a:lnTo>
                <a:lnTo>
                  <a:pt x="1702" y="1535"/>
                </a:lnTo>
                <a:lnTo>
                  <a:pt x="1700" y="1536"/>
                </a:lnTo>
                <a:lnTo>
                  <a:pt x="1699" y="1536"/>
                </a:lnTo>
                <a:lnTo>
                  <a:pt x="1698" y="1536"/>
                </a:lnTo>
                <a:lnTo>
                  <a:pt x="1697" y="1536"/>
                </a:lnTo>
                <a:lnTo>
                  <a:pt x="1697" y="1535"/>
                </a:lnTo>
                <a:lnTo>
                  <a:pt x="1695" y="1535"/>
                </a:lnTo>
                <a:lnTo>
                  <a:pt x="1694" y="1527"/>
                </a:lnTo>
                <a:lnTo>
                  <a:pt x="1691" y="1524"/>
                </a:lnTo>
                <a:lnTo>
                  <a:pt x="1690" y="1520"/>
                </a:lnTo>
                <a:lnTo>
                  <a:pt x="1687" y="1514"/>
                </a:lnTo>
                <a:lnTo>
                  <a:pt x="1685" y="1497"/>
                </a:lnTo>
                <a:lnTo>
                  <a:pt x="1693" y="1497"/>
                </a:lnTo>
                <a:lnTo>
                  <a:pt x="1694" y="1483"/>
                </a:lnTo>
                <a:lnTo>
                  <a:pt x="1697" y="1483"/>
                </a:lnTo>
                <a:lnTo>
                  <a:pt x="1698" y="1483"/>
                </a:lnTo>
                <a:lnTo>
                  <a:pt x="1706" y="1483"/>
                </a:lnTo>
                <a:lnTo>
                  <a:pt x="1710" y="1480"/>
                </a:lnTo>
                <a:lnTo>
                  <a:pt x="1710" y="1478"/>
                </a:lnTo>
                <a:lnTo>
                  <a:pt x="1710" y="1477"/>
                </a:lnTo>
                <a:lnTo>
                  <a:pt x="1711" y="1476"/>
                </a:lnTo>
                <a:lnTo>
                  <a:pt x="1711" y="1477"/>
                </a:lnTo>
                <a:lnTo>
                  <a:pt x="1715" y="1476"/>
                </a:lnTo>
                <a:lnTo>
                  <a:pt x="1715" y="1478"/>
                </a:lnTo>
                <a:lnTo>
                  <a:pt x="1714" y="1482"/>
                </a:lnTo>
                <a:lnTo>
                  <a:pt x="1712" y="1486"/>
                </a:lnTo>
                <a:lnTo>
                  <a:pt x="1712" y="1489"/>
                </a:lnTo>
                <a:lnTo>
                  <a:pt x="1717" y="1493"/>
                </a:lnTo>
                <a:lnTo>
                  <a:pt x="1722" y="1493"/>
                </a:lnTo>
                <a:lnTo>
                  <a:pt x="1722" y="1494"/>
                </a:lnTo>
                <a:lnTo>
                  <a:pt x="1732" y="1500"/>
                </a:lnTo>
                <a:lnTo>
                  <a:pt x="1737" y="1501"/>
                </a:lnTo>
                <a:lnTo>
                  <a:pt x="1737" y="1503"/>
                </a:lnTo>
                <a:lnTo>
                  <a:pt x="1750" y="1512"/>
                </a:lnTo>
                <a:lnTo>
                  <a:pt x="1753" y="1511"/>
                </a:lnTo>
                <a:lnTo>
                  <a:pt x="1754" y="1511"/>
                </a:lnTo>
                <a:lnTo>
                  <a:pt x="1754" y="1512"/>
                </a:lnTo>
                <a:lnTo>
                  <a:pt x="1753" y="1512"/>
                </a:lnTo>
                <a:lnTo>
                  <a:pt x="1753" y="1514"/>
                </a:lnTo>
                <a:lnTo>
                  <a:pt x="1754" y="1515"/>
                </a:lnTo>
                <a:lnTo>
                  <a:pt x="1754" y="1516"/>
                </a:lnTo>
                <a:lnTo>
                  <a:pt x="1755" y="1517"/>
                </a:lnTo>
                <a:lnTo>
                  <a:pt x="1756" y="1519"/>
                </a:lnTo>
                <a:lnTo>
                  <a:pt x="1758" y="1523"/>
                </a:lnTo>
                <a:lnTo>
                  <a:pt x="1761" y="1527"/>
                </a:lnTo>
                <a:lnTo>
                  <a:pt x="1763" y="1531"/>
                </a:lnTo>
                <a:lnTo>
                  <a:pt x="1763" y="1532"/>
                </a:lnTo>
                <a:lnTo>
                  <a:pt x="1764" y="1534"/>
                </a:lnTo>
                <a:lnTo>
                  <a:pt x="1765" y="1535"/>
                </a:lnTo>
                <a:lnTo>
                  <a:pt x="1766" y="1536"/>
                </a:lnTo>
                <a:lnTo>
                  <a:pt x="1762" y="1541"/>
                </a:lnTo>
                <a:lnTo>
                  <a:pt x="1764" y="1544"/>
                </a:lnTo>
                <a:lnTo>
                  <a:pt x="1770" y="1556"/>
                </a:lnTo>
                <a:lnTo>
                  <a:pt x="1770" y="1558"/>
                </a:lnTo>
                <a:lnTo>
                  <a:pt x="1769" y="1557"/>
                </a:lnTo>
                <a:lnTo>
                  <a:pt x="1769" y="1558"/>
                </a:lnTo>
                <a:lnTo>
                  <a:pt x="1769" y="1559"/>
                </a:lnTo>
                <a:lnTo>
                  <a:pt x="1767" y="1559"/>
                </a:lnTo>
                <a:lnTo>
                  <a:pt x="1766" y="1560"/>
                </a:lnTo>
                <a:lnTo>
                  <a:pt x="1766" y="1561"/>
                </a:lnTo>
                <a:lnTo>
                  <a:pt x="1765" y="1562"/>
                </a:lnTo>
                <a:lnTo>
                  <a:pt x="1765" y="1564"/>
                </a:lnTo>
                <a:lnTo>
                  <a:pt x="1765" y="1565"/>
                </a:lnTo>
                <a:lnTo>
                  <a:pt x="1765" y="1566"/>
                </a:lnTo>
                <a:lnTo>
                  <a:pt x="1765" y="1567"/>
                </a:lnTo>
                <a:lnTo>
                  <a:pt x="1764" y="1567"/>
                </a:lnTo>
                <a:lnTo>
                  <a:pt x="1764" y="1568"/>
                </a:lnTo>
                <a:lnTo>
                  <a:pt x="1763" y="1568"/>
                </a:lnTo>
                <a:lnTo>
                  <a:pt x="1762" y="1568"/>
                </a:lnTo>
                <a:lnTo>
                  <a:pt x="1759" y="1567"/>
                </a:lnTo>
                <a:lnTo>
                  <a:pt x="1758" y="1568"/>
                </a:lnTo>
                <a:lnTo>
                  <a:pt x="1757" y="1568"/>
                </a:lnTo>
                <a:lnTo>
                  <a:pt x="1756" y="1569"/>
                </a:lnTo>
                <a:lnTo>
                  <a:pt x="1755" y="1570"/>
                </a:lnTo>
                <a:lnTo>
                  <a:pt x="1754" y="1570"/>
                </a:lnTo>
                <a:lnTo>
                  <a:pt x="1753" y="1569"/>
                </a:lnTo>
                <a:lnTo>
                  <a:pt x="1751" y="1568"/>
                </a:lnTo>
                <a:lnTo>
                  <a:pt x="1749" y="1569"/>
                </a:lnTo>
                <a:lnTo>
                  <a:pt x="1748" y="1569"/>
                </a:lnTo>
                <a:lnTo>
                  <a:pt x="1747" y="1588"/>
                </a:lnTo>
                <a:lnTo>
                  <a:pt x="1747" y="1605"/>
                </a:lnTo>
                <a:lnTo>
                  <a:pt x="1823" y="1605"/>
                </a:lnTo>
                <a:lnTo>
                  <a:pt x="1823" y="1613"/>
                </a:lnTo>
                <a:lnTo>
                  <a:pt x="1823" y="1618"/>
                </a:lnTo>
                <a:lnTo>
                  <a:pt x="1823" y="1620"/>
                </a:lnTo>
                <a:lnTo>
                  <a:pt x="1823" y="1640"/>
                </a:lnTo>
                <a:lnTo>
                  <a:pt x="1834" y="1641"/>
                </a:lnTo>
                <a:lnTo>
                  <a:pt x="1835" y="1641"/>
                </a:lnTo>
                <a:lnTo>
                  <a:pt x="1835" y="1642"/>
                </a:lnTo>
                <a:lnTo>
                  <a:pt x="1835" y="1643"/>
                </a:lnTo>
                <a:lnTo>
                  <a:pt x="1835" y="1644"/>
                </a:lnTo>
                <a:lnTo>
                  <a:pt x="1834" y="1644"/>
                </a:lnTo>
                <a:lnTo>
                  <a:pt x="1834" y="1654"/>
                </a:lnTo>
                <a:lnTo>
                  <a:pt x="1835" y="1668"/>
                </a:lnTo>
                <a:lnTo>
                  <a:pt x="1834" y="1668"/>
                </a:lnTo>
                <a:lnTo>
                  <a:pt x="1817" y="1663"/>
                </a:lnTo>
                <a:lnTo>
                  <a:pt x="1817" y="1664"/>
                </a:lnTo>
                <a:lnTo>
                  <a:pt x="1787" y="1660"/>
                </a:lnTo>
                <a:lnTo>
                  <a:pt x="1772" y="1659"/>
                </a:lnTo>
                <a:lnTo>
                  <a:pt x="1766" y="1659"/>
                </a:lnTo>
                <a:lnTo>
                  <a:pt x="1754" y="1659"/>
                </a:lnTo>
                <a:lnTo>
                  <a:pt x="1742" y="1666"/>
                </a:lnTo>
                <a:lnTo>
                  <a:pt x="1737" y="1670"/>
                </a:lnTo>
                <a:lnTo>
                  <a:pt x="1729" y="1675"/>
                </a:lnTo>
                <a:lnTo>
                  <a:pt x="1730" y="1677"/>
                </a:lnTo>
                <a:lnTo>
                  <a:pt x="1731" y="1677"/>
                </a:lnTo>
                <a:lnTo>
                  <a:pt x="1731" y="1678"/>
                </a:lnTo>
                <a:lnTo>
                  <a:pt x="1732" y="1680"/>
                </a:lnTo>
                <a:lnTo>
                  <a:pt x="1732" y="1682"/>
                </a:lnTo>
                <a:lnTo>
                  <a:pt x="1733" y="1683"/>
                </a:lnTo>
                <a:lnTo>
                  <a:pt x="1734" y="1685"/>
                </a:lnTo>
                <a:lnTo>
                  <a:pt x="1734" y="1687"/>
                </a:lnTo>
                <a:lnTo>
                  <a:pt x="1736" y="1689"/>
                </a:lnTo>
                <a:lnTo>
                  <a:pt x="1737" y="1691"/>
                </a:lnTo>
                <a:lnTo>
                  <a:pt x="1737" y="1694"/>
                </a:lnTo>
                <a:lnTo>
                  <a:pt x="1739" y="1697"/>
                </a:lnTo>
                <a:lnTo>
                  <a:pt x="1739" y="1699"/>
                </a:lnTo>
                <a:lnTo>
                  <a:pt x="1740" y="1701"/>
                </a:lnTo>
                <a:lnTo>
                  <a:pt x="1741" y="1703"/>
                </a:lnTo>
                <a:lnTo>
                  <a:pt x="1741" y="1704"/>
                </a:lnTo>
                <a:lnTo>
                  <a:pt x="1741" y="1705"/>
                </a:lnTo>
                <a:lnTo>
                  <a:pt x="1742" y="1706"/>
                </a:lnTo>
                <a:lnTo>
                  <a:pt x="1742" y="1709"/>
                </a:lnTo>
                <a:lnTo>
                  <a:pt x="1742" y="1710"/>
                </a:lnTo>
                <a:lnTo>
                  <a:pt x="1742" y="1711"/>
                </a:lnTo>
                <a:lnTo>
                  <a:pt x="1744" y="1711"/>
                </a:lnTo>
                <a:lnTo>
                  <a:pt x="1744" y="1712"/>
                </a:lnTo>
                <a:lnTo>
                  <a:pt x="1744" y="1713"/>
                </a:lnTo>
                <a:lnTo>
                  <a:pt x="1745" y="1713"/>
                </a:lnTo>
                <a:lnTo>
                  <a:pt x="1745" y="1714"/>
                </a:lnTo>
                <a:lnTo>
                  <a:pt x="1746" y="1716"/>
                </a:lnTo>
                <a:lnTo>
                  <a:pt x="1749" y="1721"/>
                </a:lnTo>
                <a:lnTo>
                  <a:pt x="1749" y="1722"/>
                </a:lnTo>
                <a:lnTo>
                  <a:pt x="1750" y="1725"/>
                </a:lnTo>
                <a:lnTo>
                  <a:pt x="1751" y="1728"/>
                </a:lnTo>
                <a:lnTo>
                  <a:pt x="1754" y="1731"/>
                </a:lnTo>
                <a:lnTo>
                  <a:pt x="1758" y="1729"/>
                </a:lnTo>
                <a:lnTo>
                  <a:pt x="1759" y="1729"/>
                </a:lnTo>
                <a:lnTo>
                  <a:pt x="1761" y="1730"/>
                </a:lnTo>
                <a:lnTo>
                  <a:pt x="1761" y="1729"/>
                </a:lnTo>
                <a:lnTo>
                  <a:pt x="1762" y="1727"/>
                </a:lnTo>
                <a:lnTo>
                  <a:pt x="1761" y="1725"/>
                </a:lnTo>
                <a:lnTo>
                  <a:pt x="1762" y="1723"/>
                </a:lnTo>
                <a:lnTo>
                  <a:pt x="1762" y="1722"/>
                </a:lnTo>
                <a:lnTo>
                  <a:pt x="1758" y="1719"/>
                </a:lnTo>
                <a:lnTo>
                  <a:pt x="1759" y="1718"/>
                </a:lnTo>
                <a:lnTo>
                  <a:pt x="1761" y="1718"/>
                </a:lnTo>
                <a:lnTo>
                  <a:pt x="1761" y="1717"/>
                </a:lnTo>
                <a:lnTo>
                  <a:pt x="1763" y="1717"/>
                </a:lnTo>
                <a:lnTo>
                  <a:pt x="1764" y="1716"/>
                </a:lnTo>
                <a:lnTo>
                  <a:pt x="1764" y="1717"/>
                </a:lnTo>
                <a:lnTo>
                  <a:pt x="1766" y="1717"/>
                </a:lnTo>
                <a:lnTo>
                  <a:pt x="1767" y="1716"/>
                </a:lnTo>
                <a:lnTo>
                  <a:pt x="1770" y="1717"/>
                </a:lnTo>
                <a:lnTo>
                  <a:pt x="1771" y="1716"/>
                </a:lnTo>
                <a:lnTo>
                  <a:pt x="1771" y="1714"/>
                </a:lnTo>
                <a:lnTo>
                  <a:pt x="1772" y="1713"/>
                </a:lnTo>
                <a:lnTo>
                  <a:pt x="1774" y="1711"/>
                </a:lnTo>
                <a:lnTo>
                  <a:pt x="1774" y="1710"/>
                </a:lnTo>
                <a:lnTo>
                  <a:pt x="1775" y="1709"/>
                </a:lnTo>
                <a:lnTo>
                  <a:pt x="1776" y="1706"/>
                </a:lnTo>
                <a:lnTo>
                  <a:pt x="1776" y="1704"/>
                </a:lnTo>
                <a:lnTo>
                  <a:pt x="1778" y="1702"/>
                </a:lnTo>
                <a:lnTo>
                  <a:pt x="1776" y="1701"/>
                </a:lnTo>
                <a:lnTo>
                  <a:pt x="1776" y="1700"/>
                </a:lnTo>
                <a:lnTo>
                  <a:pt x="1776" y="1699"/>
                </a:lnTo>
                <a:lnTo>
                  <a:pt x="1778" y="1697"/>
                </a:lnTo>
                <a:lnTo>
                  <a:pt x="1776" y="1695"/>
                </a:lnTo>
                <a:lnTo>
                  <a:pt x="1778" y="1694"/>
                </a:lnTo>
                <a:lnTo>
                  <a:pt x="1776" y="1693"/>
                </a:lnTo>
                <a:lnTo>
                  <a:pt x="1776" y="1692"/>
                </a:lnTo>
                <a:lnTo>
                  <a:pt x="1783" y="1692"/>
                </a:lnTo>
                <a:lnTo>
                  <a:pt x="1822" y="1693"/>
                </a:lnTo>
                <a:lnTo>
                  <a:pt x="1839" y="1693"/>
                </a:lnTo>
                <a:lnTo>
                  <a:pt x="1841" y="1693"/>
                </a:lnTo>
                <a:lnTo>
                  <a:pt x="1841" y="1694"/>
                </a:lnTo>
                <a:lnTo>
                  <a:pt x="1841" y="1695"/>
                </a:lnTo>
                <a:lnTo>
                  <a:pt x="1841" y="1696"/>
                </a:lnTo>
                <a:lnTo>
                  <a:pt x="1841" y="1697"/>
                </a:lnTo>
                <a:lnTo>
                  <a:pt x="1841" y="1699"/>
                </a:lnTo>
                <a:lnTo>
                  <a:pt x="1841" y="1701"/>
                </a:lnTo>
                <a:lnTo>
                  <a:pt x="1841" y="1702"/>
                </a:lnTo>
                <a:lnTo>
                  <a:pt x="1840" y="1703"/>
                </a:lnTo>
                <a:lnTo>
                  <a:pt x="1840" y="1704"/>
                </a:lnTo>
                <a:lnTo>
                  <a:pt x="1839" y="1705"/>
                </a:lnTo>
                <a:lnTo>
                  <a:pt x="1838" y="1706"/>
                </a:lnTo>
                <a:lnTo>
                  <a:pt x="1838" y="1708"/>
                </a:lnTo>
                <a:lnTo>
                  <a:pt x="1837" y="1709"/>
                </a:lnTo>
                <a:lnTo>
                  <a:pt x="1835" y="1709"/>
                </a:lnTo>
                <a:lnTo>
                  <a:pt x="1835" y="1710"/>
                </a:lnTo>
                <a:lnTo>
                  <a:pt x="1834" y="1711"/>
                </a:lnTo>
                <a:lnTo>
                  <a:pt x="1834" y="1712"/>
                </a:lnTo>
                <a:lnTo>
                  <a:pt x="1834" y="1713"/>
                </a:lnTo>
                <a:lnTo>
                  <a:pt x="1833" y="1714"/>
                </a:lnTo>
                <a:lnTo>
                  <a:pt x="1833" y="1716"/>
                </a:lnTo>
                <a:lnTo>
                  <a:pt x="1833" y="1717"/>
                </a:lnTo>
                <a:lnTo>
                  <a:pt x="1832" y="1719"/>
                </a:lnTo>
                <a:lnTo>
                  <a:pt x="1832" y="1720"/>
                </a:lnTo>
                <a:lnTo>
                  <a:pt x="1833" y="1721"/>
                </a:lnTo>
                <a:lnTo>
                  <a:pt x="1833" y="1722"/>
                </a:lnTo>
                <a:lnTo>
                  <a:pt x="1833" y="1723"/>
                </a:lnTo>
                <a:lnTo>
                  <a:pt x="1834" y="1725"/>
                </a:lnTo>
                <a:lnTo>
                  <a:pt x="1834" y="1726"/>
                </a:lnTo>
                <a:lnTo>
                  <a:pt x="1835" y="1727"/>
                </a:lnTo>
                <a:lnTo>
                  <a:pt x="1835" y="1728"/>
                </a:lnTo>
                <a:lnTo>
                  <a:pt x="1834" y="1728"/>
                </a:lnTo>
                <a:lnTo>
                  <a:pt x="1820" y="1727"/>
                </a:lnTo>
                <a:lnTo>
                  <a:pt x="1820" y="1735"/>
                </a:lnTo>
                <a:lnTo>
                  <a:pt x="1818" y="1742"/>
                </a:lnTo>
                <a:lnTo>
                  <a:pt x="1818" y="1741"/>
                </a:lnTo>
                <a:lnTo>
                  <a:pt x="1817" y="1741"/>
                </a:lnTo>
                <a:lnTo>
                  <a:pt x="1817" y="1739"/>
                </a:lnTo>
                <a:lnTo>
                  <a:pt x="1816" y="1739"/>
                </a:lnTo>
                <a:lnTo>
                  <a:pt x="1815" y="1739"/>
                </a:lnTo>
                <a:lnTo>
                  <a:pt x="1815" y="1738"/>
                </a:lnTo>
                <a:lnTo>
                  <a:pt x="1814" y="1738"/>
                </a:lnTo>
                <a:lnTo>
                  <a:pt x="1813" y="1738"/>
                </a:lnTo>
                <a:lnTo>
                  <a:pt x="1813" y="1739"/>
                </a:lnTo>
                <a:lnTo>
                  <a:pt x="1812" y="1739"/>
                </a:lnTo>
                <a:lnTo>
                  <a:pt x="1810" y="1739"/>
                </a:lnTo>
                <a:lnTo>
                  <a:pt x="1809" y="1738"/>
                </a:lnTo>
                <a:lnTo>
                  <a:pt x="1808" y="1739"/>
                </a:lnTo>
                <a:lnTo>
                  <a:pt x="1806" y="1738"/>
                </a:lnTo>
                <a:lnTo>
                  <a:pt x="1806" y="1739"/>
                </a:lnTo>
                <a:lnTo>
                  <a:pt x="1805" y="1739"/>
                </a:lnTo>
                <a:lnTo>
                  <a:pt x="1804" y="1739"/>
                </a:lnTo>
                <a:lnTo>
                  <a:pt x="1803" y="1739"/>
                </a:lnTo>
                <a:lnTo>
                  <a:pt x="1801" y="1738"/>
                </a:lnTo>
                <a:lnTo>
                  <a:pt x="1800" y="1738"/>
                </a:lnTo>
                <a:lnTo>
                  <a:pt x="1799" y="1738"/>
                </a:lnTo>
                <a:lnTo>
                  <a:pt x="1798" y="1739"/>
                </a:lnTo>
                <a:lnTo>
                  <a:pt x="1797" y="1738"/>
                </a:lnTo>
                <a:lnTo>
                  <a:pt x="1796" y="1739"/>
                </a:lnTo>
                <a:lnTo>
                  <a:pt x="1795" y="1739"/>
                </a:lnTo>
                <a:lnTo>
                  <a:pt x="1793" y="1739"/>
                </a:lnTo>
                <a:lnTo>
                  <a:pt x="1792" y="1741"/>
                </a:lnTo>
                <a:lnTo>
                  <a:pt x="1791" y="1742"/>
                </a:lnTo>
                <a:lnTo>
                  <a:pt x="1790" y="1742"/>
                </a:lnTo>
                <a:lnTo>
                  <a:pt x="1790" y="1743"/>
                </a:lnTo>
                <a:lnTo>
                  <a:pt x="1789" y="1742"/>
                </a:lnTo>
                <a:lnTo>
                  <a:pt x="1788" y="1742"/>
                </a:lnTo>
                <a:lnTo>
                  <a:pt x="1787" y="1742"/>
                </a:lnTo>
                <a:lnTo>
                  <a:pt x="1788" y="1743"/>
                </a:lnTo>
                <a:lnTo>
                  <a:pt x="1759" y="1745"/>
                </a:lnTo>
                <a:lnTo>
                  <a:pt x="1761" y="1747"/>
                </a:lnTo>
                <a:lnTo>
                  <a:pt x="1761" y="1748"/>
                </a:lnTo>
                <a:lnTo>
                  <a:pt x="1761" y="1750"/>
                </a:lnTo>
                <a:lnTo>
                  <a:pt x="1762" y="1751"/>
                </a:lnTo>
                <a:lnTo>
                  <a:pt x="1762" y="1752"/>
                </a:lnTo>
                <a:lnTo>
                  <a:pt x="1762" y="1753"/>
                </a:lnTo>
                <a:lnTo>
                  <a:pt x="1762" y="1754"/>
                </a:lnTo>
                <a:lnTo>
                  <a:pt x="1762" y="1755"/>
                </a:lnTo>
                <a:lnTo>
                  <a:pt x="1761" y="1756"/>
                </a:lnTo>
                <a:lnTo>
                  <a:pt x="1761" y="1758"/>
                </a:lnTo>
                <a:lnTo>
                  <a:pt x="1761" y="1759"/>
                </a:lnTo>
                <a:lnTo>
                  <a:pt x="1759" y="1759"/>
                </a:lnTo>
                <a:lnTo>
                  <a:pt x="1685" y="1763"/>
                </a:lnTo>
                <a:lnTo>
                  <a:pt x="1685" y="1779"/>
                </a:lnTo>
                <a:lnTo>
                  <a:pt x="1683" y="1779"/>
                </a:lnTo>
                <a:lnTo>
                  <a:pt x="1683" y="1781"/>
                </a:lnTo>
                <a:lnTo>
                  <a:pt x="1685" y="1781"/>
                </a:lnTo>
                <a:lnTo>
                  <a:pt x="1685" y="1793"/>
                </a:lnTo>
                <a:lnTo>
                  <a:pt x="1687" y="1793"/>
                </a:lnTo>
                <a:lnTo>
                  <a:pt x="1733" y="1794"/>
                </a:lnTo>
                <a:lnTo>
                  <a:pt x="1732" y="1830"/>
                </a:lnTo>
                <a:lnTo>
                  <a:pt x="1732" y="1835"/>
                </a:lnTo>
                <a:lnTo>
                  <a:pt x="1744" y="1835"/>
                </a:lnTo>
                <a:lnTo>
                  <a:pt x="1744" y="1830"/>
                </a:lnTo>
                <a:lnTo>
                  <a:pt x="1744" y="1823"/>
                </a:lnTo>
                <a:lnTo>
                  <a:pt x="1750" y="1823"/>
                </a:lnTo>
                <a:lnTo>
                  <a:pt x="1753" y="1834"/>
                </a:lnTo>
                <a:lnTo>
                  <a:pt x="1754" y="1838"/>
                </a:lnTo>
                <a:lnTo>
                  <a:pt x="1757" y="1851"/>
                </a:lnTo>
                <a:lnTo>
                  <a:pt x="1754" y="1860"/>
                </a:lnTo>
                <a:lnTo>
                  <a:pt x="1753" y="1864"/>
                </a:lnTo>
                <a:lnTo>
                  <a:pt x="1750" y="1869"/>
                </a:lnTo>
                <a:lnTo>
                  <a:pt x="1742" y="1864"/>
                </a:lnTo>
                <a:lnTo>
                  <a:pt x="1744" y="1863"/>
                </a:lnTo>
                <a:lnTo>
                  <a:pt x="1741" y="1861"/>
                </a:lnTo>
                <a:lnTo>
                  <a:pt x="1737" y="1865"/>
                </a:lnTo>
                <a:lnTo>
                  <a:pt x="1734" y="1869"/>
                </a:lnTo>
                <a:lnTo>
                  <a:pt x="1733" y="1871"/>
                </a:lnTo>
                <a:lnTo>
                  <a:pt x="1731" y="1869"/>
                </a:lnTo>
                <a:lnTo>
                  <a:pt x="1729" y="1866"/>
                </a:lnTo>
                <a:lnTo>
                  <a:pt x="1725" y="1864"/>
                </a:lnTo>
                <a:lnTo>
                  <a:pt x="1717" y="1857"/>
                </a:lnTo>
                <a:lnTo>
                  <a:pt x="1717" y="1870"/>
                </a:lnTo>
                <a:lnTo>
                  <a:pt x="1722" y="1871"/>
                </a:lnTo>
                <a:lnTo>
                  <a:pt x="1724" y="1871"/>
                </a:lnTo>
                <a:lnTo>
                  <a:pt x="1734" y="1874"/>
                </a:lnTo>
                <a:lnTo>
                  <a:pt x="1736" y="1874"/>
                </a:lnTo>
                <a:lnTo>
                  <a:pt x="1737" y="1876"/>
                </a:lnTo>
                <a:lnTo>
                  <a:pt x="1738" y="1874"/>
                </a:lnTo>
                <a:lnTo>
                  <a:pt x="1741" y="1878"/>
                </a:lnTo>
                <a:lnTo>
                  <a:pt x="1740" y="1881"/>
                </a:lnTo>
                <a:lnTo>
                  <a:pt x="1739" y="1883"/>
                </a:lnTo>
                <a:lnTo>
                  <a:pt x="1737" y="1887"/>
                </a:lnTo>
                <a:lnTo>
                  <a:pt x="1739" y="1889"/>
                </a:lnTo>
                <a:lnTo>
                  <a:pt x="1738" y="1890"/>
                </a:lnTo>
                <a:lnTo>
                  <a:pt x="1738" y="1891"/>
                </a:lnTo>
                <a:lnTo>
                  <a:pt x="1738" y="1893"/>
                </a:lnTo>
                <a:lnTo>
                  <a:pt x="1737" y="1894"/>
                </a:lnTo>
                <a:lnTo>
                  <a:pt x="1737" y="1895"/>
                </a:lnTo>
                <a:lnTo>
                  <a:pt x="1736" y="1896"/>
                </a:lnTo>
                <a:lnTo>
                  <a:pt x="1727" y="1896"/>
                </a:lnTo>
                <a:lnTo>
                  <a:pt x="1723" y="1899"/>
                </a:lnTo>
                <a:lnTo>
                  <a:pt x="1730" y="1899"/>
                </a:lnTo>
                <a:lnTo>
                  <a:pt x="1730" y="1902"/>
                </a:lnTo>
                <a:lnTo>
                  <a:pt x="1730" y="1904"/>
                </a:lnTo>
                <a:lnTo>
                  <a:pt x="1724" y="1910"/>
                </a:lnTo>
                <a:lnTo>
                  <a:pt x="1721" y="1913"/>
                </a:lnTo>
                <a:lnTo>
                  <a:pt x="1720" y="1914"/>
                </a:lnTo>
                <a:lnTo>
                  <a:pt x="1717" y="1915"/>
                </a:lnTo>
                <a:lnTo>
                  <a:pt x="1717" y="1916"/>
                </a:lnTo>
                <a:lnTo>
                  <a:pt x="1721" y="1921"/>
                </a:lnTo>
                <a:lnTo>
                  <a:pt x="1727" y="1921"/>
                </a:lnTo>
                <a:lnTo>
                  <a:pt x="1730" y="1922"/>
                </a:lnTo>
                <a:lnTo>
                  <a:pt x="1730" y="1933"/>
                </a:lnTo>
                <a:lnTo>
                  <a:pt x="1730" y="1937"/>
                </a:lnTo>
                <a:lnTo>
                  <a:pt x="1729" y="1945"/>
                </a:lnTo>
                <a:lnTo>
                  <a:pt x="1733" y="1945"/>
                </a:lnTo>
                <a:lnTo>
                  <a:pt x="1744" y="1946"/>
                </a:lnTo>
                <a:lnTo>
                  <a:pt x="1750" y="1946"/>
                </a:lnTo>
                <a:lnTo>
                  <a:pt x="1751" y="1921"/>
                </a:lnTo>
                <a:lnTo>
                  <a:pt x="1751" y="1911"/>
                </a:lnTo>
                <a:lnTo>
                  <a:pt x="1761" y="1917"/>
                </a:lnTo>
                <a:lnTo>
                  <a:pt x="1762" y="1919"/>
                </a:lnTo>
                <a:lnTo>
                  <a:pt x="1770" y="1924"/>
                </a:lnTo>
                <a:lnTo>
                  <a:pt x="1778" y="1916"/>
                </a:lnTo>
                <a:lnTo>
                  <a:pt x="1784" y="1916"/>
                </a:lnTo>
                <a:lnTo>
                  <a:pt x="1786" y="1912"/>
                </a:lnTo>
                <a:lnTo>
                  <a:pt x="1786" y="1911"/>
                </a:lnTo>
                <a:lnTo>
                  <a:pt x="1786" y="1910"/>
                </a:lnTo>
                <a:lnTo>
                  <a:pt x="1787" y="1911"/>
                </a:lnTo>
                <a:lnTo>
                  <a:pt x="1790" y="1913"/>
                </a:lnTo>
                <a:lnTo>
                  <a:pt x="1791" y="1913"/>
                </a:lnTo>
                <a:lnTo>
                  <a:pt x="1790" y="1914"/>
                </a:lnTo>
                <a:lnTo>
                  <a:pt x="1789" y="1919"/>
                </a:lnTo>
                <a:lnTo>
                  <a:pt x="1788" y="1924"/>
                </a:lnTo>
                <a:lnTo>
                  <a:pt x="1791" y="1924"/>
                </a:lnTo>
                <a:lnTo>
                  <a:pt x="1805" y="1925"/>
                </a:lnTo>
                <a:lnTo>
                  <a:pt x="1810" y="1930"/>
                </a:lnTo>
                <a:lnTo>
                  <a:pt x="1808" y="1935"/>
                </a:lnTo>
                <a:lnTo>
                  <a:pt x="1810" y="1936"/>
                </a:lnTo>
                <a:lnTo>
                  <a:pt x="1814" y="1932"/>
                </a:lnTo>
                <a:lnTo>
                  <a:pt x="1817" y="1935"/>
                </a:lnTo>
                <a:lnTo>
                  <a:pt x="1820" y="1936"/>
                </a:lnTo>
                <a:lnTo>
                  <a:pt x="1820" y="1937"/>
                </a:lnTo>
                <a:lnTo>
                  <a:pt x="1820" y="1949"/>
                </a:lnTo>
                <a:lnTo>
                  <a:pt x="1820" y="1950"/>
                </a:lnTo>
                <a:lnTo>
                  <a:pt x="1818" y="1964"/>
                </a:lnTo>
                <a:lnTo>
                  <a:pt x="1818" y="1970"/>
                </a:lnTo>
                <a:lnTo>
                  <a:pt x="1816" y="1970"/>
                </a:lnTo>
                <a:lnTo>
                  <a:pt x="1805" y="1970"/>
                </a:lnTo>
                <a:lnTo>
                  <a:pt x="1787" y="1969"/>
                </a:lnTo>
                <a:lnTo>
                  <a:pt x="1788" y="1959"/>
                </a:lnTo>
                <a:lnTo>
                  <a:pt x="1788" y="1950"/>
                </a:lnTo>
                <a:lnTo>
                  <a:pt x="1763" y="1948"/>
                </a:lnTo>
                <a:lnTo>
                  <a:pt x="1762" y="1948"/>
                </a:lnTo>
                <a:lnTo>
                  <a:pt x="1761" y="1948"/>
                </a:lnTo>
                <a:lnTo>
                  <a:pt x="1759" y="1948"/>
                </a:lnTo>
                <a:lnTo>
                  <a:pt x="1758" y="1959"/>
                </a:lnTo>
                <a:lnTo>
                  <a:pt x="1758" y="1966"/>
                </a:lnTo>
                <a:lnTo>
                  <a:pt x="1757" y="1979"/>
                </a:lnTo>
                <a:lnTo>
                  <a:pt x="1757" y="1983"/>
                </a:lnTo>
                <a:lnTo>
                  <a:pt x="1731" y="1984"/>
                </a:lnTo>
                <a:lnTo>
                  <a:pt x="1731" y="1986"/>
                </a:lnTo>
                <a:lnTo>
                  <a:pt x="1731" y="1987"/>
                </a:lnTo>
                <a:lnTo>
                  <a:pt x="1731" y="1989"/>
                </a:lnTo>
                <a:lnTo>
                  <a:pt x="1724" y="1989"/>
                </a:lnTo>
                <a:lnTo>
                  <a:pt x="1717" y="1989"/>
                </a:lnTo>
                <a:lnTo>
                  <a:pt x="1713" y="1988"/>
                </a:lnTo>
                <a:lnTo>
                  <a:pt x="1696" y="1988"/>
                </a:lnTo>
                <a:lnTo>
                  <a:pt x="1696" y="1995"/>
                </a:lnTo>
                <a:lnTo>
                  <a:pt x="1691" y="1995"/>
                </a:lnTo>
                <a:lnTo>
                  <a:pt x="1690" y="1995"/>
                </a:lnTo>
                <a:lnTo>
                  <a:pt x="1685" y="1995"/>
                </a:lnTo>
                <a:lnTo>
                  <a:pt x="1672" y="1995"/>
                </a:lnTo>
                <a:lnTo>
                  <a:pt x="1670" y="1995"/>
                </a:lnTo>
                <a:lnTo>
                  <a:pt x="1665" y="1995"/>
                </a:lnTo>
                <a:lnTo>
                  <a:pt x="1660" y="1995"/>
                </a:lnTo>
                <a:lnTo>
                  <a:pt x="1660" y="1997"/>
                </a:lnTo>
                <a:lnTo>
                  <a:pt x="1662" y="2012"/>
                </a:lnTo>
                <a:lnTo>
                  <a:pt x="1661" y="2014"/>
                </a:lnTo>
                <a:lnTo>
                  <a:pt x="1660" y="2015"/>
                </a:lnTo>
                <a:lnTo>
                  <a:pt x="1658" y="2015"/>
                </a:lnTo>
                <a:lnTo>
                  <a:pt x="1653" y="2016"/>
                </a:lnTo>
                <a:lnTo>
                  <a:pt x="1648" y="2017"/>
                </a:lnTo>
                <a:lnTo>
                  <a:pt x="1647" y="2017"/>
                </a:lnTo>
                <a:lnTo>
                  <a:pt x="1646" y="2017"/>
                </a:lnTo>
                <a:lnTo>
                  <a:pt x="1646" y="2021"/>
                </a:lnTo>
                <a:lnTo>
                  <a:pt x="1646" y="2034"/>
                </a:lnTo>
                <a:lnTo>
                  <a:pt x="1649" y="2033"/>
                </a:lnTo>
                <a:lnTo>
                  <a:pt x="1651" y="2035"/>
                </a:lnTo>
                <a:lnTo>
                  <a:pt x="1653" y="2040"/>
                </a:lnTo>
                <a:lnTo>
                  <a:pt x="1652" y="2039"/>
                </a:lnTo>
                <a:lnTo>
                  <a:pt x="1654" y="2043"/>
                </a:lnTo>
                <a:lnTo>
                  <a:pt x="1635" y="2026"/>
                </a:lnTo>
                <a:lnTo>
                  <a:pt x="1631" y="2022"/>
                </a:lnTo>
                <a:lnTo>
                  <a:pt x="1630" y="2022"/>
                </a:lnTo>
                <a:lnTo>
                  <a:pt x="1628" y="2021"/>
                </a:lnTo>
                <a:lnTo>
                  <a:pt x="1621" y="2015"/>
                </a:lnTo>
                <a:lnTo>
                  <a:pt x="1617" y="2011"/>
                </a:lnTo>
                <a:lnTo>
                  <a:pt x="1615" y="2008"/>
                </a:lnTo>
                <a:lnTo>
                  <a:pt x="1617" y="1984"/>
                </a:lnTo>
                <a:lnTo>
                  <a:pt x="1610" y="1984"/>
                </a:lnTo>
                <a:lnTo>
                  <a:pt x="1606" y="1984"/>
                </a:lnTo>
                <a:lnTo>
                  <a:pt x="1602" y="1980"/>
                </a:lnTo>
                <a:lnTo>
                  <a:pt x="1597" y="1986"/>
                </a:lnTo>
                <a:lnTo>
                  <a:pt x="1593" y="1982"/>
                </a:lnTo>
                <a:lnTo>
                  <a:pt x="1589" y="1986"/>
                </a:lnTo>
                <a:lnTo>
                  <a:pt x="1572" y="1971"/>
                </a:lnTo>
                <a:lnTo>
                  <a:pt x="1581" y="1961"/>
                </a:lnTo>
                <a:lnTo>
                  <a:pt x="1592" y="1962"/>
                </a:lnTo>
                <a:lnTo>
                  <a:pt x="1590" y="1963"/>
                </a:lnTo>
                <a:lnTo>
                  <a:pt x="1593" y="1964"/>
                </a:lnTo>
                <a:lnTo>
                  <a:pt x="1594" y="1962"/>
                </a:lnTo>
                <a:lnTo>
                  <a:pt x="1610" y="1962"/>
                </a:lnTo>
                <a:lnTo>
                  <a:pt x="1610" y="1956"/>
                </a:lnTo>
                <a:lnTo>
                  <a:pt x="1610" y="1940"/>
                </a:lnTo>
                <a:lnTo>
                  <a:pt x="1613" y="1940"/>
                </a:lnTo>
                <a:lnTo>
                  <a:pt x="1606" y="1915"/>
                </a:lnTo>
                <a:lnTo>
                  <a:pt x="1606" y="1905"/>
                </a:lnTo>
                <a:lnTo>
                  <a:pt x="1600" y="1899"/>
                </a:lnTo>
                <a:lnTo>
                  <a:pt x="1600" y="1898"/>
                </a:lnTo>
                <a:lnTo>
                  <a:pt x="1600" y="1891"/>
                </a:lnTo>
                <a:lnTo>
                  <a:pt x="1598" y="1887"/>
                </a:lnTo>
                <a:lnTo>
                  <a:pt x="1589" y="1881"/>
                </a:lnTo>
                <a:lnTo>
                  <a:pt x="1584" y="1874"/>
                </a:lnTo>
                <a:lnTo>
                  <a:pt x="1583" y="1870"/>
                </a:lnTo>
                <a:lnTo>
                  <a:pt x="1583" y="1868"/>
                </a:lnTo>
                <a:lnTo>
                  <a:pt x="1583" y="1869"/>
                </a:lnTo>
                <a:lnTo>
                  <a:pt x="1584" y="1869"/>
                </a:lnTo>
                <a:lnTo>
                  <a:pt x="1587" y="1871"/>
                </a:lnTo>
                <a:lnTo>
                  <a:pt x="1590" y="1874"/>
                </a:lnTo>
                <a:lnTo>
                  <a:pt x="1590" y="1873"/>
                </a:lnTo>
                <a:lnTo>
                  <a:pt x="1590" y="1861"/>
                </a:lnTo>
                <a:lnTo>
                  <a:pt x="1592" y="1855"/>
                </a:lnTo>
                <a:lnTo>
                  <a:pt x="1592" y="1854"/>
                </a:lnTo>
                <a:lnTo>
                  <a:pt x="1590" y="1854"/>
                </a:lnTo>
                <a:lnTo>
                  <a:pt x="1590" y="1848"/>
                </a:lnTo>
                <a:lnTo>
                  <a:pt x="1590" y="1847"/>
                </a:lnTo>
                <a:lnTo>
                  <a:pt x="1589" y="1841"/>
                </a:lnTo>
                <a:lnTo>
                  <a:pt x="1588" y="1841"/>
                </a:lnTo>
                <a:lnTo>
                  <a:pt x="1588" y="1838"/>
                </a:lnTo>
                <a:lnTo>
                  <a:pt x="1587" y="1835"/>
                </a:lnTo>
                <a:lnTo>
                  <a:pt x="1587" y="1834"/>
                </a:lnTo>
                <a:lnTo>
                  <a:pt x="1587" y="1832"/>
                </a:lnTo>
                <a:lnTo>
                  <a:pt x="1586" y="1827"/>
                </a:lnTo>
                <a:lnTo>
                  <a:pt x="1585" y="1821"/>
                </a:lnTo>
                <a:lnTo>
                  <a:pt x="1587" y="1821"/>
                </a:lnTo>
                <a:lnTo>
                  <a:pt x="1587" y="1817"/>
                </a:lnTo>
                <a:lnTo>
                  <a:pt x="1593" y="1817"/>
                </a:lnTo>
                <a:lnTo>
                  <a:pt x="1598" y="1817"/>
                </a:lnTo>
                <a:lnTo>
                  <a:pt x="1600" y="1812"/>
                </a:lnTo>
                <a:lnTo>
                  <a:pt x="1594" y="1812"/>
                </a:lnTo>
                <a:lnTo>
                  <a:pt x="1588" y="1812"/>
                </a:lnTo>
                <a:lnTo>
                  <a:pt x="1589" y="1810"/>
                </a:lnTo>
                <a:lnTo>
                  <a:pt x="1589" y="1806"/>
                </a:lnTo>
                <a:lnTo>
                  <a:pt x="1589" y="1803"/>
                </a:lnTo>
                <a:lnTo>
                  <a:pt x="1590" y="1799"/>
                </a:lnTo>
                <a:lnTo>
                  <a:pt x="1592" y="1794"/>
                </a:lnTo>
                <a:lnTo>
                  <a:pt x="1589" y="1793"/>
                </a:lnTo>
                <a:lnTo>
                  <a:pt x="1588" y="1795"/>
                </a:lnTo>
                <a:lnTo>
                  <a:pt x="1588" y="1796"/>
                </a:lnTo>
                <a:lnTo>
                  <a:pt x="1587" y="1797"/>
                </a:lnTo>
                <a:lnTo>
                  <a:pt x="1587" y="1798"/>
                </a:lnTo>
                <a:lnTo>
                  <a:pt x="1585" y="1798"/>
                </a:lnTo>
                <a:lnTo>
                  <a:pt x="1581" y="1797"/>
                </a:lnTo>
                <a:lnTo>
                  <a:pt x="1579" y="1790"/>
                </a:lnTo>
                <a:lnTo>
                  <a:pt x="1572" y="1790"/>
                </a:lnTo>
                <a:lnTo>
                  <a:pt x="1572" y="1786"/>
                </a:lnTo>
                <a:lnTo>
                  <a:pt x="1567" y="1786"/>
                </a:lnTo>
                <a:lnTo>
                  <a:pt x="1567" y="1782"/>
                </a:lnTo>
                <a:lnTo>
                  <a:pt x="1567" y="1779"/>
                </a:lnTo>
                <a:lnTo>
                  <a:pt x="1567" y="1778"/>
                </a:lnTo>
                <a:lnTo>
                  <a:pt x="1567" y="1773"/>
                </a:lnTo>
                <a:lnTo>
                  <a:pt x="1567" y="1769"/>
                </a:lnTo>
                <a:lnTo>
                  <a:pt x="1561" y="1771"/>
                </a:lnTo>
                <a:lnTo>
                  <a:pt x="1560" y="1767"/>
                </a:lnTo>
                <a:lnTo>
                  <a:pt x="1554" y="1767"/>
                </a:lnTo>
                <a:lnTo>
                  <a:pt x="1553" y="1771"/>
                </a:lnTo>
                <a:lnTo>
                  <a:pt x="1548" y="1772"/>
                </a:lnTo>
                <a:lnTo>
                  <a:pt x="1539" y="1756"/>
                </a:lnTo>
                <a:lnTo>
                  <a:pt x="1551" y="1755"/>
                </a:lnTo>
                <a:lnTo>
                  <a:pt x="1567" y="1760"/>
                </a:lnTo>
                <a:lnTo>
                  <a:pt x="1568" y="1727"/>
                </a:lnTo>
                <a:lnTo>
                  <a:pt x="1568" y="1726"/>
                </a:lnTo>
                <a:lnTo>
                  <a:pt x="1592" y="1727"/>
                </a:lnTo>
                <a:lnTo>
                  <a:pt x="1592" y="1728"/>
                </a:lnTo>
                <a:lnTo>
                  <a:pt x="1592" y="1729"/>
                </a:lnTo>
                <a:lnTo>
                  <a:pt x="1592" y="1730"/>
                </a:lnTo>
                <a:lnTo>
                  <a:pt x="1592" y="1731"/>
                </a:lnTo>
                <a:lnTo>
                  <a:pt x="1593" y="1733"/>
                </a:lnTo>
                <a:lnTo>
                  <a:pt x="1593" y="1734"/>
                </a:lnTo>
                <a:lnTo>
                  <a:pt x="1593" y="1735"/>
                </a:lnTo>
                <a:lnTo>
                  <a:pt x="1594" y="1737"/>
                </a:lnTo>
                <a:lnTo>
                  <a:pt x="1597" y="1737"/>
                </a:lnTo>
                <a:lnTo>
                  <a:pt x="1597" y="1720"/>
                </a:lnTo>
                <a:lnTo>
                  <a:pt x="1594" y="1720"/>
                </a:lnTo>
                <a:lnTo>
                  <a:pt x="1592" y="1720"/>
                </a:lnTo>
                <a:lnTo>
                  <a:pt x="1593" y="1719"/>
                </a:lnTo>
                <a:lnTo>
                  <a:pt x="1593" y="1717"/>
                </a:lnTo>
                <a:lnTo>
                  <a:pt x="1595" y="1711"/>
                </a:lnTo>
                <a:lnTo>
                  <a:pt x="1568" y="1708"/>
                </a:lnTo>
                <a:lnTo>
                  <a:pt x="1554" y="1708"/>
                </a:lnTo>
                <a:lnTo>
                  <a:pt x="1539" y="1708"/>
                </a:lnTo>
                <a:lnTo>
                  <a:pt x="1534" y="1706"/>
                </a:lnTo>
                <a:lnTo>
                  <a:pt x="1534" y="1686"/>
                </a:lnTo>
                <a:lnTo>
                  <a:pt x="1534" y="1680"/>
                </a:lnTo>
                <a:lnTo>
                  <a:pt x="1531" y="1680"/>
                </a:lnTo>
                <a:lnTo>
                  <a:pt x="1530" y="1680"/>
                </a:lnTo>
                <a:lnTo>
                  <a:pt x="1529" y="1680"/>
                </a:lnTo>
                <a:lnTo>
                  <a:pt x="1528" y="1680"/>
                </a:lnTo>
                <a:lnTo>
                  <a:pt x="1526" y="1680"/>
                </a:lnTo>
                <a:lnTo>
                  <a:pt x="1525" y="1680"/>
                </a:lnTo>
                <a:lnTo>
                  <a:pt x="1524" y="1680"/>
                </a:lnTo>
                <a:lnTo>
                  <a:pt x="1522" y="1680"/>
                </a:lnTo>
                <a:lnTo>
                  <a:pt x="1520" y="1680"/>
                </a:lnTo>
                <a:lnTo>
                  <a:pt x="1518" y="1680"/>
                </a:lnTo>
                <a:lnTo>
                  <a:pt x="1517" y="1680"/>
                </a:lnTo>
                <a:lnTo>
                  <a:pt x="1516" y="1680"/>
                </a:lnTo>
                <a:lnTo>
                  <a:pt x="1514" y="1680"/>
                </a:lnTo>
                <a:lnTo>
                  <a:pt x="1513" y="1680"/>
                </a:lnTo>
                <a:lnTo>
                  <a:pt x="1512" y="1680"/>
                </a:lnTo>
                <a:lnTo>
                  <a:pt x="1511" y="1680"/>
                </a:lnTo>
                <a:lnTo>
                  <a:pt x="1511" y="1682"/>
                </a:lnTo>
                <a:lnTo>
                  <a:pt x="1511" y="1683"/>
                </a:lnTo>
                <a:lnTo>
                  <a:pt x="1511" y="1684"/>
                </a:lnTo>
                <a:lnTo>
                  <a:pt x="1511" y="1685"/>
                </a:lnTo>
                <a:lnTo>
                  <a:pt x="1511" y="1686"/>
                </a:lnTo>
                <a:lnTo>
                  <a:pt x="1511" y="1687"/>
                </a:lnTo>
                <a:lnTo>
                  <a:pt x="1511" y="1688"/>
                </a:lnTo>
                <a:lnTo>
                  <a:pt x="1511" y="1689"/>
                </a:lnTo>
                <a:lnTo>
                  <a:pt x="1512" y="1691"/>
                </a:lnTo>
                <a:lnTo>
                  <a:pt x="1512" y="1692"/>
                </a:lnTo>
                <a:lnTo>
                  <a:pt x="1512" y="1694"/>
                </a:lnTo>
                <a:lnTo>
                  <a:pt x="1512" y="1695"/>
                </a:lnTo>
                <a:lnTo>
                  <a:pt x="1512" y="1696"/>
                </a:lnTo>
                <a:lnTo>
                  <a:pt x="1512" y="1700"/>
                </a:lnTo>
                <a:lnTo>
                  <a:pt x="1511" y="1700"/>
                </a:lnTo>
                <a:lnTo>
                  <a:pt x="1509" y="1700"/>
                </a:lnTo>
                <a:lnTo>
                  <a:pt x="1508" y="1700"/>
                </a:lnTo>
                <a:lnTo>
                  <a:pt x="1507" y="1700"/>
                </a:lnTo>
                <a:lnTo>
                  <a:pt x="1505" y="1700"/>
                </a:lnTo>
                <a:lnTo>
                  <a:pt x="1504" y="1700"/>
                </a:lnTo>
                <a:lnTo>
                  <a:pt x="1503" y="1700"/>
                </a:lnTo>
                <a:lnTo>
                  <a:pt x="1502" y="1700"/>
                </a:lnTo>
                <a:lnTo>
                  <a:pt x="1501" y="1700"/>
                </a:lnTo>
                <a:lnTo>
                  <a:pt x="1500" y="1700"/>
                </a:lnTo>
                <a:lnTo>
                  <a:pt x="1499" y="1700"/>
                </a:lnTo>
                <a:lnTo>
                  <a:pt x="1497" y="1700"/>
                </a:lnTo>
                <a:lnTo>
                  <a:pt x="1496" y="1700"/>
                </a:lnTo>
                <a:lnTo>
                  <a:pt x="1495" y="1699"/>
                </a:lnTo>
                <a:lnTo>
                  <a:pt x="1493" y="1699"/>
                </a:lnTo>
                <a:lnTo>
                  <a:pt x="1492" y="1699"/>
                </a:lnTo>
                <a:lnTo>
                  <a:pt x="1491" y="1699"/>
                </a:lnTo>
                <a:lnTo>
                  <a:pt x="1490" y="1699"/>
                </a:lnTo>
                <a:lnTo>
                  <a:pt x="1488" y="1699"/>
                </a:lnTo>
                <a:lnTo>
                  <a:pt x="1487" y="1699"/>
                </a:lnTo>
                <a:lnTo>
                  <a:pt x="1486" y="1699"/>
                </a:lnTo>
                <a:lnTo>
                  <a:pt x="1483" y="1709"/>
                </a:lnTo>
                <a:lnTo>
                  <a:pt x="1483" y="1710"/>
                </a:lnTo>
                <a:lnTo>
                  <a:pt x="1482" y="1711"/>
                </a:lnTo>
                <a:lnTo>
                  <a:pt x="1479" y="1717"/>
                </a:lnTo>
                <a:lnTo>
                  <a:pt x="1479" y="1719"/>
                </a:lnTo>
                <a:lnTo>
                  <a:pt x="1488" y="1722"/>
                </a:lnTo>
                <a:lnTo>
                  <a:pt x="1490" y="1723"/>
                </a:lnTo>
                <a:lnTo>
                  <a:pt x="1500" y="1727"/>
                </a:lnTo>
                <a:lnTo>
                  <a:pt x="1501" y="1727"/>
                </a:lnTo>
                <a:lnTo>
                  <a:pt x="1502" y="1728"/>
                </a:lnTo>
                <a:lnTo>
                  <a:pt x="1503" y="1728"/>
                </a:lnTo>
                <a:lnTo>
                  <a:pt x="1504" y="1728"/>
                </a:lnTo>
                <a:lnTo>
                  <a:pt x="1504" y="1729"/>
                </a:lnTo>
                <a:lnTo>
                  <a:pt x="1505" y="1729"/>
                </a:lnTo>
                <a:lnTo>
                  <a:pt x="1507" y="1729"/>
                </a:lnTo>
                <a:lnTo>
                  <a:pt x="1508" y="1729"/>
                </a:lnTo>
                <a:lnTo>
                  <a:pt x="1510" y="1730"/>
                </a:lnTo>
                <a:lnTo>
                  <a:pt x="1511" y="1730"/>
                </a:lnTo>
                <a:lnTo>
                  <a:pt x="1517" y="1730"/>
                </a:lnTo>
                <a:lnTo>
                  <a:pt x="1526" y="1731"/>
                </a:lnTo>
                <a:lnTo>
                  <a:pt x="1531" y="1731"/>
                </a:lnTo>
                <a:lnTo>
                  <a:pt x="1531" y="1736"/>
                </a:lnTo>
                <a:lnTo>
                  <a:pt x="1530" y="1739"/>
                </a:lnTo>
                <a:lnTo>
                  <a:pt x="1528" y="1742"/>
                </a:lnTo>
                <a:lnTo>
                  <a:pt x="1526" y="1748"/>
                </a:lnTo>
                <a:lnTo>
                  <a:pt x="1521" y="1754"/>
                </a:lnTo>
                <a:lnTo>
                  <a:pt x="1517" y="1760"/>
                </a:lnTo>
                <a:lnTo>
                  <a:pt x="1514" y="1763"/>
                </a:lnTo>
                <a:lnTo>
                  <a:pt x="1511" y="1773"/>
                </a:lnTo>
                <a:lnTo>
                  <a:pt x="1507" y="1787"/>
                </a:lnTo>
                <a:lnTo>
                  <a:pt x="1500" y="1790"/>
                </a:lnTo>
                <a:lnTo>
                  <a:pt x="1495" y="1794"/>
                </a:lnTo>
                <a:lnTo>
                  <a:pt x="1492" y="1793"/>
                </a:lnTo>
                <a:lnTo>
                  <a:pt x="1487" y="1803"/>
                </a:lnTo>
                <a:lnTo>
                  <a:pt x="1484" y="1811"/>
                </a:lnTo>
                <a:lnTo>
                  <a:pt x="1479" y="1811"/>
                </a:lnTo>
                <a:lnTo>
                  <a:pt x="1479" y="1822"/>
                </a:lnTo>
                <a:lnTo>
                  <a:pt x="1475" y="1822"/>
                </a:lnTo>
                <a:lnTo>
                  <a:pt x="1472" y="1848"/>
                </a:lnTo>
                <a:lnTo>
                  <a:pt x="1472" y="1849"/>
                </a:lnTo>
                <a:lnTo>
                  <a:pt x="1468" y="1851"/>
                </a:lnTo>
                <a:lnTo>
                  <a:pt x="1467" y="1851"/>
                </a:lnTo>
                <a:lnTo>
                  <a:pt x="1469" y="1821"/>
                </a:lnTo>
                <a:lnTo>
                  <a:pt x="1466" y="1821"/>
                </a:lnTo>
                <a:lnTo>
                  <a:pt x="1463" y="1821"/>
                </a:lnTo>
                <a:lnTo>
                  <a:pt x="1461" y="1821"/>
                </a:lnTo>
                <a:lnTo>
                  <a:pt x="1459" y="1821"/>
                </a:lnTo>
                <a:lnTo>
                  <a:pt x="1457" y="1822"/>
                </a:lnTo>
                <a:lnTo>
                  <a:pt x="1451" y="1822"/>
                </a:lnTo>
                <a:lnTo>
                  <a:pt x="1445" y="1823"/>
                </a:lnTo>
                <a:lnTo>
                  <a:pt x="1443" y="1824"/>
                </a:lnTo>
                <a:lnTo>
                  <a:pt x="1435" y="1827"/>
                </a:lnTo>
                <a:lnTo>
                  <a:pt x="1431" y="1834"/>
                </a:lnTo>
                <a:lnTo>
                  <a:pt x="1427" y="1830"/>
                </a:lnTo>
                <a:lnTo>
                  <a:pt x="1423" y="1835"/>
                </a:lnTo>
                <a:lnTo>
                  <a:pt x="1423" y="1836"/>
                </a:lnTo>
                <a:lnTo>
                  <a:pt x="1420" y="1834"/>
                </a:lnTo>
                <a:lnTo>
                  <a:pt x="1421" y="1834"/>
                </a:lnTo>
                <a:lnTo>
                  <a:pt x="1426" y="1829"/>
                </a:lnTo>
                <a:lnTo>
                  <a:pt x="1419" y="1823"/>
                </a:lnTo>
                <a:lnTo>
                  <a:pt x="1419" y="1824"/>
                </a:lnTo>
                <a:lnTo>
                  <a:pt x="1419" y="1826"/>
                </a:lnTo>
                <a:lnTo>
                  <a:pt x="1418" y="1827"/>
                </a:lnTo>
                <a:lnTo>
                  <a:pt x="1418" y="1824"/>
                </a:lnTo>
                <a:lnTo>
                  <a:pt x="1418" y="1823"/>
                </a:lnTo>
                <a:lnTo>
                  <a:pt x="1418" y="1822"/>
                </a:lnTo>
                <a:lnTo>
                  <a:pt x="1419" y="1821"/>
                </a:lnTo>
                <a:lnTo>
                  <a:pt x="1419" y="1820"/>
                </a:lnTo>
                <a:lnTo>
                  <a:pt x="1419" y="1801"/>
                </a:lnTo>
                <a:lnTo>
                  <a:pt x="1419" y="1799"/>
                </a:lnTo>
                <a:lnTo>
                  <a:pt x="1419" y="1798"/>
                </a:lnTo>
                <a:lnTo>
                  <a:pt x="1420" y="1797"/>
                </a:lnTo>
                <a:lnTo>
                  <a:pt x="1420" y="1796"/>
                </a:lnTo>
                <a:lnTo>
                  <a:pt x="1420" y="1795"/>
                </a:lnTo>
                <a:lnTo>
                  <a:pt x="1421" y="1795"/>
                </a:lnTo>
                <a:lnTo>
                  <a:pt x="1421" y="1794"/>
                </a:lnTo>
                <a:lnTo>
                  <a:pt x="1417" y="1790"/>
                </a:lnTo>
                <a:lnTo>
                  <a:pt x="1417" y="1782"/>
                </a:lnTo>
                <a:lnTo>
                  <a:pt x="1417" y="1743"/>
                </a:lnTo>
                <a:lnTo>
                  <a:pt x="1414" y="1742"/>
                </a:lnTo>
                <a:lnTo>
                  <a:pt x="1412" y="1742"/>
                </a:lnTo>
                <a:lnTo>
                  <a:pt x="1411" y="1742"/>
                </a:lnTo>
                <a:lnTo>
                  <a:pt x="1409" y="1742"/>
                </a:lnTo>
                <a:lnTo>
                  <a:pt x="1408" y="1742"/>
                </a:lnTo>
                <a:lnTo>
                  <a:pt x="1406" y="1742"/>
                </a:lnTo>
                <a:lnTo>
                  <a:pt x="1403" y="1741"/>
                </a:lnTo>
                <a:lnTo>
                  <a:pt x="1398" y="1741"/>
                </a:lnTo>
                <a:lnTo>
                  <a:pt x="1398" y="1750"/>
                </a:lnTo>
                <a:lnTo>
                  <a:pt x="1397" y="1784"/>
                </a:lnTo>
                <a:lnTo>
                  <a:pt x="1397" y="1786"/>
                </a:lnTo>
                <a:lnTo>
                  <a:pt x="1397" y="1792"/>
                </a:lnTo>
                <a:lnTo>
                  <a:pt x="1393" y="1789"/>
                </a:lnTo>
                <a:lnTo>
                  <a:pt x="1390" y="1796"/>
                </a:lnTo>
                <a:lnTo>
                  <a:pt x="1397" y="1801"/>
                </a:lnTo>
                <a:lnTo>
                  <a:pt x="1397" y="1803"/>
                </a:lnTo>
                <a:lnTo>
                  <a:pt x="1393" y="1799"/>
                </a:lnTo>
                <a:lnTo>
                  <a:pt x="1386" y="1796"/>
                </a:lnTo>
                <a:lnTo>
                  <a:pt x="1385" y="1797"/>
                </a:lnTo>
                <a:lnTo>
                  <a:pt x="1384" y="1797"/>
                </a:lnTo>
                <a:lnTo>
                  <a:pt x="1383" y="1797"/>
                </a:lnTo>
                <a:lnTo>
                  <a:pt x="1382" y="1797"/>
                </a:lnTo>
                <a:lnTo>
                  <a:pt x="1382" y="1796"/>
                </a:lnTo>
                <a:lnTo>
                  <a:pt x="1381" y="1796"/>
                </a:lnTo>
                <a:lnTo>
                  <a:pt x="1381" y="1795"/>
                </a:lnTo>
                <a:lnTo>
                  <a:pt x="1379" y="1795"/>
                </a:lnTo>
                <a:lnTo>
                  <a:pt x="1379" y="1794"/>
                </a:lnTo>
                <a:lnTo>
                  <a:pt x="1378" y="1794"/>
                </a:lnTo>
                <a:lnTo>
                  <a:pt x="1377" y="1794"/>
                </a:lnTo>
                <a:lnTo>
                  <a:pt x="1376" y="1793"/>
                </a:lnTo>
                <a:lnTo>
                  <a:pt x="1376" y="1792"/>
                </a:lnTo>
                <a:lnTo>
                  <a:pt x="1375" y="1792"/>
                </a:lnTo>
                <a:lnTo>
                  <a:pt x="1369" y="1798"/>
                </a:lnTo>
                <a:lnTo>
                  <a:pt x="1367" y="1802"/>
                </a:lnTo>
                <a:lnTo>
                  <a:pt x="1369" y="1803"/>
                </a:lnTo>
                <a:lnTo>
                  <a:pt x="1369" y="1804"/>
                </a:lnTo>
                <a:lnTo>
                  <a:pt x="1370" y="1804"/>
                </a:lnTo>
                <a:lnTo>
                  <a:pt x="1370" y="1805"/>
                </a:lnTo>
                <a:lnTo>
                  <a:pt x="1372" y="1805"/>
                </a:lnTo>
                <a:lnTo>
                  <a:pt x="1373" y="1805"/>
                </a:lnTo>
                <a:lnTo>
                  <a:pt x="1373" y="1806"/>
                </a:lnTo>
                <a:lnTo>
                  <a:pt x="1374" y="1806"/>
                </a:lnTo>
                <a:lnTo>
                  <a:pt x="1375" y="1807"/>
                </a:lnTo>
                <a:lnTo>
                  <a:pt x="1376" y="1807"/>
                </a:lnTo>
                <a:lnTo>
                  <a:pt x="1376" y="1809"/>
                </a:lnTo>
                <a:lnTo>
                  <a:pt x="1377" y="1809"/>
                </a:lnTo>
                <a:lnTo>
                  <a:pt x="1378" y="1809"/>
                </a:lnTo>
                <a:lnTo>
                  <a:pt x="1378" y="1810"/>
                </a:lnTo>
                <a:lnTo>
                  <a:pt x="1379" y="1810"/>
                </a:lnTo>
                <a:lnTo>
                  <a:pt x="1379" y="1811"/>
                </a:lnTo>
                <a:lnTo>
                  <a:pt x="1377" y="1815"/>
                </a:lnTo>
                <a:lnTo>
                  <a:pt x="1376" y="1814"/>
                </a:lnTo>
                <a:lnTo>
                  <a:pt x="1374" y="1813"/>
                </a:lnTo>
                <a:lnTo>
                  <a:pt x="1372" y="1813"/>
                </a:lnTo>
                <a:lnTo>
                  <a:pt x="1369" y="1812"/>
                </a:lnTo>
                <a:lnTo>
                  <a:pt x="1368" y="1812"/>
                </a:lnTo>
                <a:lnTo>
                  <a:pt x="1365" y="1811"/>
                </a:lnTo>
                <a:lnTo>
                  <a:pt x="1362" y="1810"/>
                </a:lnTo>
                <a:lnTo>
                  <a:pt x="1361" y="1810"/>
                </a:lnTo>
                <a:lnTo>
                  <a:pt x="1361" y="1809"/>
                </a:lnTo>
                <a:lnTo>
                  <a:pt x="1359" y="1809"/>
                </a:lnTo>
                <a:lnTo>
                  <a:pt x="1357" y="1807"/>
                </a:lnTo>
                <a:lnTo>
                  <a:pt x="1362" y="1798"/>
                </a:lnTo>
                <a:lnTo>
                  <a:pt x="1361" y="1798"/>
                </a:lnTo>
                <a:lnTo>
                  <a:pt x="1360" y="1798"/>
                </a:lnTo>
                <a:lnTo>
                  <a:pt x="1360" y="1797"/>
                </a:lnTo>
                <a:lnTo>
                  <a:pt x="1359" y="1797"/>
                </a:lnTo>
                <a:lnTo>
                  <a:pt x="1359" y="1796"/>
                </a:lnTo>
                <a:lnTo>
                  <a:pt x="1358" y="1796"/>
                </a:lnTo>
                <a:lnTo>
                  <a:pt x="1357" y="1796"/>
                </a:lnTo>
                <a:lnTo>
                  <a:pt x="1357" y="1795"/>
                </a:lnTo>
                <a:lnTo>
                  <a:pt x="1356" y="1795"/>
                </a:lnTo>
                <a:lnTo>
                  <a:pt x="1356" y="1794"/>
                </a:lnTo>
                <a:lnTo>
                  <a:pt x="1355" y="1794"/>
                </a:lnTo>
                <a:lnTo>
                  <a:pt x="1357" y="1790"/>
                </a:lnTo>
                <a:lnTo>
                  <a:pt x="1361" y="1788"/>
                </a:lnTo>
                <a:lnTo>
                  <a:pt x="1360" y="1788"/>
                </a:lnTo>
                <a:lnTo>
                  <a:pt x="1359" y="1787"/>
                </a:lnTo>
                <a:lnTo>
                  <a:pt x="1360" y="1785"/>
                </a:lnTo>
                <a:lnTo>
                  <a:pt x="1356" y="1781"/>
                </a:lnTo>
                <a:lnTo>
                  <a:pt x="1355" y="1784"/>
                </a:lnTo>
                <a:lnTo>
                  <a:pt x="1352" y="1787"/>
                </a:lnTo>
                <a:lnTo>
                  <a:pt x="1350" y="1790"/>
                </a:lnTo>
                <a:lnTo>
                  <a:pt x="1349" y="1790"/>
                </a:lnTo>
                <a:lnTo>
                  <a:pt x="1349" y="1789"/>
                </a:lnTo>
                <a:lnTo>
                  <a:pt x="1348" y="1789"/>
                </a:lnTo>
                <a:lnTo>
                  <a:pt x="1347" y="1789"/>
                </a:lnTo>
                <a:lnTo>
                  <a:pt x="1347" y="1788"/>
                </a:lnTo>
                <a:lnTo>
                  <a:pt x="1345" y="1788"/>
                </a:lnTo>
                <a:lnTo>
                  <a:pt x="1345" y="1787"/>
                </a:lnTo>
                <a:lnTo>
                  <a:pt x="1344" y="1787"/>
                </a:lnTo>
                <a:lnTo>
                  <a:pt x="1347" y="1784"/>
                </a:lnTo>
                <a:lnTo>
                  <a:pt x="1347" y="1782"/>
                </a:lnTo>
                <a:lnTo>
                  <a:pt x="1345" y="1782"/>
                </a:lnTo>
                <a:lnTo>
                  <a:pt x="1344" y="1782"/>
                </a:lnTo>
                <a:lnTo>
                  <a:pt x="1344" y="1781"/>
                </a:lnTo>
                <a:lnTo>
                  <a:pt x="1343" y="1781"/>
                </a:lnTo>
                <a:lnTo>
                  <a:pt x="1343" y="1780"/>
                </a:lnTo>
                <a:lnTo>
                  <a:pt x="1342" y="1780"/>
                </a:lnTo>
                <a:lnTo>
                  <a:pt x="1341" y="1780"/>
                </a:lnTo>
                <a:lnTo>
                  <a:pt x="1341" y="1779"/>
                </a:lnTo>
                <a:lnTo>
                  <a:pt x="1338" y="1782"/>
                </a:lnTo>
                <a:lnTo>
                  <a:pt x="1332" y="1793"/>
                </a:lnTo>
                <a:lnTo>
                  <a:pt x="1327" y="1793"/>
                </a:lnTo>
                <a:lnTo>
                  <a:pt x="1325" y="1792"/>
                </a:lnTo>
                <a:lnTo>
                  <a:pt x="1322" y="1796"/>
                </a:lnTo>
                <a:lnTo>
                  <a:pt x="1313" y="1795"/>
                </a:lnTo>
                <a:lnTo>
                  <a:pt x="1311" y="1795"/>
                </a:lnTo>
                <a:lnTo>
                  <a:pt x="1309" y="1793"/>
                </a:lnTo>
                <a:lnTo>
                  <a:pt x="1306" y="1798"/>
                </a:lnTo>
                <a:lnTo>
                  <a:pt x="1307" y="1798"/>
                </a:lnTo>
                <a:lnTo>
                  <a:pt x="1309" y="1799"/>
                </a:lnTo>
                <a:lnTo>
                  <a:pt x="1310" y="1799"/>
                </a:lnTo>
                <a:lnTo>
                  <a:pt x="1315" y="1802"/>
                </a:lnTo>
                <a:lnTo>
                  <a:pt x="1315" y="1803"/>
                </a:lnTo>
                <a:lnTo>
                  <a:pt x="1316" y="1803"/>
                </a:lnTo>
                <a:lnTo>
                  <a:pt x="1321" y="1805"/>
                </a:lnTo>
                <a:lnTo>
                  <a:pt x="1323" y="1806"/>
                </a:lnTo>
                <a:lnTo>
                  <a:pt x="1325" y="1806"/>
                </a:lnTo>
                <a:lnTo>
                  <a:pt x="1325" y="1807"/>
                </a:lnTo>
                <a:lnTo>
                  <a:pt x="1326" y="1807"/>
                </a:lnTo>
                <a:lnTo>
                  <a:pt x="1327" y="1807"/>
                </a:lnTo>
                <a:lnTo>
                  <a:pt x="1328" y="1807"/>
                </a:lnTo>
                <a:lnTo>
                  <a:pt x="1328" y="1809"/>
                </a:lnTo>
                <a:lnTo>
                  <a:pt x="1330" y="1809"/>
                </a:lnTo>
                <a:lnTo>
                  <a:pt x="1331" y="1809"/>
                </a:lnTo>
                <a:lnTo>
                  <a:pt x="1332" y="1810"/>
                </a:lnTo>
                <a:lnTo>
                  <a:pt x="1333" y="1810"/>
                </a:lnTo>
                <a:lnTo>
                  <a:pt x="1334" y="1810"/>
                </a:lnTo>
                <a:lnTo>
                  <a:pt x="1335" y="1811"/>
                </a:lnTo>
                <a:lnTo>
                  <a:pt x="1336" y="1811"/>
                </a:lnTo>
                <a:lnTo>
                  <a:pt x="1339" y="1812"/>
                </a:lnTo>
                <a:lnTo>
                  <a:pt x="1340" y="1812"/>
                </a:lnTo>
                <a:lnTo>
                  <a:pt x="1340" y="1813"/>
                </a:lnTo>
                <a:lnTo>
                  <a:pt x="1341" y="1813"/>
                </a:lnTo>
                <a:lnTo>
                  <a:pt x="1342" y="1813"/>
                </a:lnTo>
                <a:lnTo>
                  <a:pt x="1343" y="1813"/>
                </a:lnTo>
                <a:lnTo>
                  <a:pt x="1343" y="1814"/>
                </a:lnTo>
                <a:lnTo>
                  <a:pt x="1344" y="1814"/>
                </a:lnTo>
                <a:lnTo>
                  <a:pt x="1347" y="1815"/>
                </a:lnTo>
                <a:lnTo>
                  <a:pt x="1350" y="1817"/>
                </a:lnTo>
                <a:lnTo>
                  <a:pt x="1355" y="1819"/>
                </a:lnTo>
                <a:lnTo>
                  <a:pt x="1358" y="1820"/>
                </a:lnTo>
                <a:lnTo>
                  <a:pt x="1360" y="1820"/>
                </a:lnTo>
                <a:lnTo>
                  <a:pt x="1362" y="1821"/>
                </a:lnTo>
                <a:lnTo>
                  <a:pt x="1367" y="1822"/>
                </a:lnTo>
                <a:lnTo>
                  <a:pt x="1369" y="1823"/>
                </a:lnTo>
                <a:lnTo>
                  <a:pt x="1372" y="1823"/>
                </a:lnTo>
                <a:lnTo>
                  <a:pt x="1374" y="1824"/>
                </a:lnTo>
                <a:lnTo>
                  <a:pt x="1376" y="1824"/>
                </a:lnTo>
                <a:lnTo>
                  <a:pt x="1379" y="1826"/>
                </a:lnTo>
                <a:lnTo>
                  <a:pt x="1382" y="1827"/>
                </a:lnTo>
                <a:lnTo>
                  <a:pt x="1387" y="1828"/>
                </a:lnTo>
                <a:lnTo>
                  <a:pt x="1391" y="1829"/>
                </a:lnTo>
                <a:lnTo>
                  <a:pt x="1392" y="1829"/>
                </a:lnTo>
                <a:lnTo>
                  <a:pt x="1393" y="1829"/>
                </a:lnTo>
                <a:lnTo>
                  <a:pt x="1394" y="1829"/>
                </a:lnTo>
                <a:lnTo>
                  <a:pt x="1394" y="1830"/>
                </a:lnTo>
                <a:lnTo>
                  <a:pt x="1395" y="1830"/>
                </a:lnTo>
                <a:lnTo>
                  <a:pt x="1397" y="1830"/>
                </a:lnTo>
                <a:lnTo>
                  <a:pt x="1398" y="1830"/>
                </a:lnTo>
                <a:lnTo>
                  <a:pt x="1398" y="1829"/>
                </a:lnTo>
                <a:lnTo>
                  <a:pt x="1399" y="1829"/>
                </a:lnTo>
                <a:lnTo>
                  <a:pt x="1404" y="1829"/>
                </a:lnTo>
                <a:lnTo>
                  <a:pt x="1404" y="1827"/>
                </a:lnTo>
                <a:lnTo>
                  <a:pt x="1408" y="1830"/>
                </a:lnTo>
                <a:lnTo>
                  <a:pt x="1409" y="1831"/>
                </a:lnTo>
                <a:lnTo>
                  <a:pt x="1409" y="1838"/>
                </a:lnTo>
                <a:lnTo>
                  <a:pt x="1399" y="1862"/>
                </a:lnTo>
                <a:lnTo>
                  <a:pt x="1393" y="1862"/>
                </a:lnTo>
                <a:lnTo>
                  <a:pt x="1392" y="1862"/>
                </a:lnTo>
                <a:lnTo>
                  <a:pt x="1390" y="1862"/>
                </a:lnTo>
                <a:lnTo>
                  <a:pt x="1383" y="1862"/>
                </a:lnTo>
                <a:lnTo>
                  <a:pt x="1383" y="1863"/>
                </a:lnTo>
                <a:lnTo>
                  <a:pt x="1384" y="1863"/>
                </a:lnTo>
                <a:lnTo>
                  <a:pt x="1384" y="1864"/>
                </a:lnTo>
                <a:lnTo>
                  <a:pt x="1384" y="1865"/>
                </a:lnTo>
                <a:lnTo>
                  <a:pt x="1385" y="1865"/>
                </a:lnTo>
                <a:lnTo>
                  <a:pt x="1387" y="1868"/>
                </a:lnTo>
                <a:lnTo>
                  <a:pt x="1390" y="1869"/>
                </a:lnTo>
                <a:lnTo>
                  <a:pt x="1391" y="1869"/>
                </a:lnTo>
                <a:lnTo>
                  <a:pt x="1392" y="1871"/>
                </a:lnTo>
                <a:lnTo>
                  <a:pt x="1393" y="1871"/>
                </a:lnTo>
                <a:lnTo>
                  <a:pt x="1397" y="1873"/>
                </a:lnTo>
                <a:lnTo>
                  <a:pt x="1401" y="1866"/>
                </a:lnTo>
                <a:lnTo>
                  <a:pt x="1398" y="1864"/>
                </a:lnTo>
                <a:lnTo>
                  <a:pt x="1399" y="1862"/>
                </a:lnTo>
                <a:lnTo>
                  <a:pt x="1415" y="1863"/>
                </a:lnTo>
                <a:lnTo>
                  <a:pt x="1424" y="1869"/>
                </a:lnTo>
                <a:lnTo>
                  <a:pt x="1432" y="1876"/>
                </a:lnTo>
                <a:lnTo>
                  <a:pt x="1426" y="1887"/>
                </a:lnTo>
                <a:lnTo>
                  <a:pt x="1424" y="1890"/>
                </a:lnTo>
                <a:lnTo>
                  <a:pt x="1421" y="1894"/>
                </a:lnTo>
                <a:lnTo>
                  <a:pt x="1428" y="1899"/>
                </a:lnTo>
                <a:lnTo>
                  <a:pt x="1433" y="1904"/>
                </a:lnTo>
                <a:lnTo>
                  <a:pt x="1434" y="1904"/>
                </a:lnTo>
                <a:lnTo>
                  <a:pt x="1436" y="1906"/>
                </a:lnTo>
                <a:lnTo>
                  <a:pt x="1445" y="1914"/>
                </a:lnTo>
                <a:lnTo>
                  <a:pt x="1449" y="1917"/>
                </a:lnTo>
                <a:lnTo>
                  <a:pt x="1450" y="1919"/>
                </a:lnTo>
                <a:lnTo>
                  <a:pt x="1451" y="1920"/>
                </a:lnTo>
                <a:lnTo>
                  <a:pt x="1452" y="1921"/>
                </a:lnTo>
                <a:lnTo>
                  <a:pt x="1452" y="1922"/>
                </a:lnTo>
                <a:lnTo>
                  <a:pt x="1452" y="1923"/>
                </a:lnTo>
                <a:lnTo>
                  <a:pt x="1453" y="1923"/>
                </a:lnTo>
                <a:lnTo>
                  <a:pt x="1453" y="1924"/>
                </a:lnTo>
                <a:lnTo>
                  <a:pt x="1453" y="1925"/>
                </a:lnTo>
                <a:lnTo>
                  <a:pt x="1453" y="1927"/>
                </a:lnTo>
                <a:lnTo>
                  <a:pt x="1460" y="1924"/>
                </a:lnTo>
                <a:lnTo>
                  <a:pt x="1460" y="1928"/>
                </a:lnTo>
                <a:lnTo>
                  <a:pt x="1468" y="1924"/>
                </a:lnTo>
                <a:lnTo>
                  <a:pt x="1462" y="1922"/>
                </a:lnTo>
                <a:lnTo>
                  <a:pt x="1457" y="1919"/>
                </a:lnTo>
                <a:lnTo>
                  <a:pt x="1460" y="1913"/>
                </a:lnTo>
                <a:lnTo>
                  <a:pt x="1458" y="1912"/>
                </a:lnTo>
                <a:lnTo>
                  <a:pt x="1459" y="1911"/>
                </a:lnTo>
                <a:lnTo>
                  <a:pt x="1455" y="1910"/>
                </a:lnTo>
                <a:lnTo>
                  <a:pt x="1452" y="1910"/>
                </a:lnTo>
                <a:lnTo>
                  <a:pt x="1453" y="1898"/>
                </a:lnTo>
                <a:lnTo>
                  <a:pt x="1453" y="1894"/>
                </a:lnTo>
                <a:lnTo>
                  <a:pt x="1454" y="1894"/>
                </a:lnTo>
                <a:lnTo>
                  <a:pt x="1458" y="1894"/>
                </a:lnTo>
                <a:lnTo>
                  <a:pt x="1469" y="1893"/>
                </a:lnTo>
                <a:lnTo>
                  <a:pt x="1471" y="1893"/>
                </a:lnTo>
                <a:lnTo>
                  <a:pt x="1474" y="1890"/>
                </a:lnTo>
                <a:lnTo>
                  <a:pt x="1475" y="1889"/>
                </a:lnTo>
                <a:lnTo>
                  <a:pt x="1472" y="1893"/>
                </a:lnTo>
                <a:lnTo>
                  <a:pt x="1471" y="1894"/>
                </a:lnTo>
                <a:lnTo>
                  <a:pt x="1469" y="1897"/>
                </a:lnTo>
                <a:lnTo>
                  <a:pt x="1467" y="1898"/>
                </a:lnTo>
                <a:lnTo>
                  <a:pt x="1470" y="1900"/>
                </a:lnTo>
                <a:lnTo>
                  <a:pt x="1471" y="1900"/>
                </a:lnTo>
                <a:lnTo>
                  <a:pt x="1472" y="1900"/>
                </a:lnTo>
                <a:lnTo>
                  <a:pt x="1472" y="1902"/>
                </a:lnTo>
                <a:lnTo>
                  <a:pt x="1474" y="1902"/>
                </a:lnTo>
                <a:lnTo>
                  <a:pt x="1475" y="1902"/>
                </a:lnTo>
                <a:lnTo>
                  <a:pt x="1475" y="1903"/>
                </a:lnTo>
                <a:lnTo>
                  <a:pt x="1476" y="1903"/>
                </a:lnTo>
                <a:lnTo>
                  <a:pt x="1477" y="1903"/>
                </a:lnTo>
                <a:lnTo>
                  <a:pt x="1477" y="1904"/>
                </a:lnTo>
                <a:lnTo>
                  <a:pt x="1477" y="1905"/>
                </a:lnTo>
                <a:lnTo>
                  <a:pt x="1477" y="1906"/>
                </a:lnTo>
                <a:lnTo>
                  <a:pt x="1465" y="1914"/>
                </a:lnTo>
                <a:lnTo>
                  <a:pt x="1467" y="1915"/>
                </a:lnTo>
                <a:lnTo>
                  <a:pt x="1467" y="1916"/>
                </a:lnTo>
                <a:lnTo>
                  <a:pt x="1468" y="1916"/>
                </a:lnTo>
                <a:lnTo>
                  <a:pt x="1469" y="1916"/>
                </a:lnTo>
                <a:lnTo>
                  <a:pt x="1475" y="1920"/>
                </a:lnTo>
                <a:lnTo>
                  <a:pt x="1477" y="1921"/>
                </a:lnTo>
                <a:lnTo>
                  <a:pt x="1480" y="1919"/>
                </a:lnTo>
                <a:lnTo>
                  <a:pt x="1483" y="1917"/>
                </a:lnTo>
                <a:lnTo>
                  <a:pt x="1495" y="1908"/>
                </a:lnTo>
                <a:lnTo>
                  <a:pt x="1497" y="1908"/>
                </a:lnTo>
                <a:lnTo>
                  <a:pt x="1494" y="1913"/>
                </a:lnTo>
                <a:lnTo>
                  <a:pt x="1497" y="1915"/>
                </a:lnTo>
                <a:lnTo>
                  <a:pt x="1497" y="1916"/>
                </a:lnTo>
                <a:lnTo>
                  <a:pt x="1501" y="1919"/>
                </a:lnTo>
                <a:lnTo>
                  <a:pt x="1507" y="1924"/>
                </a:lnTo>
                <a:lnTo>
                  <a:pt x="1511" y="1929"/>
                </a:lnTo>
                <a:lnTo>
                  <a:pt x="1517" y="1933"/>
                </a:lnTo>
                <a:lnTo>
                  <a:pt x="1512" y="1932"/>
                </a:lnTo>
                <a:lnTo>
                  <a:pt x="1502" y="1961"/>
                </a:lnTo>
                <a:lnTo>
                  <a:pt x="1499" y="1971"/>
                </a:lnTo>
                <a:lnTo>
                  <a:pt x="1497" y="1973"/>
                </a:lnTo>
                <a:lnTo>
                  <a:pt x="1497" y="1974"/>
                </a:lnTo>
                <a:lnTo>
                  <a:pt x="1497" y="1975"/>
                </a:lnTo>
                <a:lnTo>
                  <a:pt x="1494" y="1984"/>
                </a:lnTo>
                <a:lnTo>
                  <a:pt x="1494" y="1986"/>
                </a:lnTo>
                <a:lnTo>
                  <a:pt x="1491" y="1992"/>
                </a:lnTo>
                <a:lnTo>
                  <a:pt x="1491" y="1993"/>
                </a:lnTo>
                <a:lnTo>
                  <a:pt x="1486" y="2008"/>
                </a:lnTo>
                <a:lnTo>
                  <a:pt x="1485" y="2011"/>
                </a:lnTo>
                <a:lnTo>
                  <a:pt x="1477" y="2034"/>
                </a:lnTo>
                <a:lnTo>
                  <a:pt x="1478" y="2034"/>
                </a:lnTo>
                <a:lnTo>
                  <a:pt x="1478" y="2043"/>
                </a:lnTo>
                <a:lnTo>
                  <a:pt x="1478" y="2058"/>
                </a:lnTo>
                <a:lnTo>
                  <a:pt x="1478" y="2060"/>
                </a:lnTo>
                <a:lnTo>
                  <a:pt x="1474" y="2059"/>
                </a:lnTo>
                <a:lnTo>
                  <a:pt x="1469" y="2059"/>
                </a:lnTo>
                <a:lnTo>
                  <a:pt x="1466" y="2058"/>
                </a:lnTo>
                <a:lnTo>
                  <a:pt x="1451" y="2055"/>
                </a:lnTo>
                <a:lnTo>
                  <a:pt x="1448" y="2043"/>
                </a:lnTo>
                <a:lnTo>
                  <a:pt x="1445" y="2043"/>
                </a:lnTo>
                <a:lnTo>
                  <a:pt x="1438" y="2042"/>
                </a:lnTo>
                <a:lnTo>
                  <a:pt x="1437" y="2042"/>
                </a:lnTo>
                <a:lnTo>
                  <a:pt x="1436" y="2042"/>
                </a:lnTo>
                <a:lnTo>
                  <a:pt x="1435" y="2043"/>
                </a:lnTo>
                <a:lnTo>
                  <a:pt x="1424" y="2038"/>
                </a:lnTo>
                <a:lnTo>
                  <a:pt x="1423" y="2051"/>
                </a:lnTo>
                <a:lnTo>
                  <a:pt x="1409" y="2050"/>
                </a:lnTo>
                <a:lnTo>
                  <a:pt x="1412" y="2056"/>
                </a:lnTo>
                <a:lnTo>
                  <a:pt x="1418" y="2056"/>
                </a:lnTo>
                <a:lnTo>
                  <a:pt x="1423" y="2057"/>
                </a:lnTo>
                <a:lnTo>
                  <a:pt x="1427" y="2057"/>
                </a:lnTo>
                <a:lnTo>
                  <a:pt x="1428" y="2057"/>
                </a:lnTo>
                <a:lnTo>
                  <a:pt x="1428" y="2058"/>
                </a:lnTo>
                <a:lnTo>
                  <a:pt x="1428" y="2059"/>
                </a:lnTo>
                <a:lnTo>
                  <a:pt x="1428" y="2060"/>
                </a:lnTo>
                <a:lnTo>
                  <a:pt x="1428" y="2062"/>
                </a:lnTo>
                <a:lnTo>
                  <a:pt x="1427" y="2062"/>
                </a:lnTo>
                <a:lnTo>
                  <a:pt x="1427" y="2065"/>
                </a:lnTo>
                <a:lnTo>
                  <a:pt x="1427" y="2067"/>
                </a:lnTo>
                <a:lnTo>
                  <a:pt x="1426" y="2067"/>
                </a:lnTo>
                <a:lnTo>
                  <a:pt x="1421" y="2067"/>
                </a:lnTo>
                <a:lnTo>
                  <a:pt x="1423" y="2074"/>
                </a:lnTo>
                <a:lnTo>
                  <a:pt x="1420" y="2074"/>
                </a:lnTo>
                <a:lnTo>
                  <a:pt x="1417" y="2074"/>
                </a:lnTo>
                <a:lnTo>
                  <a:pt x="1416" y="2076"/>
                </a:lnTo>
                <a:lnTo>
                  <a:pt x="1416" y="2075"/>
                </a:lnTo>
                <a:lnTo>
                  <a:pt x="1415" y="2075"/>
                </a:lnTo>
                <a:lnTo>
                  <a:pt x="1414" y="2075"/>
                </a:lnTo>
                <a:lnTo>
                  <a:pt x="1412" y="2075"/>
                </a:lnTo>
                <a:lnTo>
                  <a:pt x="1412" y="2074"/>
                </a:lnTo>
                <a:lnTo>
                  <a:pt x="1411" y="2074"/>
                </a:lnTo>
                <a:lnTo>
                  <a:pt x="1410" y="2073"/>
                </a:lnTo>
                <a:lnTo>
                  <a:pt x="1409" y="2073"/>
                </a:lnTo>
                <a:lnTo>
                  <a:pt x="1408" y="2072"/>
                </a:lnTo>
                <a:lnTo>
                  <a:pt x="1407" y="2072"/>
                </a:lnTo>
                <a:lnTo>
                  <a:pt x="1406" y="2072"/>
                </a:lnTo>
                <a:lnTo>
                  <a:pt x="1406" y="2071"/>
                </a:lnTo>
                <a:lnTo>
                  <a:pt x="1404" y="2071"/>
                </a:lnTo>
                <a:lnTo>
                  <a:pt x="1399" y="2070"/>
                </a:lnTo>
                <a:lnTo>
                  <a:pt x="1398" y="2070"/>
                </a:lnTo>
                <a:lnTo>
                  <a:pt x="1397" y="2070"/>
                </a:lnTo>
                <a:lnTo>
                  <a:pt x="1393" y="2068"/>
                </a:lnTo>
                <a:lnTo>
                  <a:pt x="1392" y="2068"/>
                </a:lnTo>
                <a:lnTo>
                  <a:pt x="1391" y="2068"/>
                </a:lnTo>
                <a:lnTo>
                  <a:pt x="1391" y="2067"/>
                </a:lnTo>
                <a:lnTo>
                  <a:pt x="1385" y="2067"/>
                </a:lnTo>
                <a:lnTo>
                  <a:pt x="1385" y="2073"/>
                </a:lnTo>
                <a:lnTo>
                  <a:pt x="1375" y="2073"/>
                </a:lnTo>
                <a:lnTo>
                  <a:pt x="1373" y="2073"/>
                </a:lnTo>
                <a:lnTo>
                  <a:pt x="1372" y="2073"/>
                </a:lnTo>
                <a:lnTo>
                  <a:pt x="1364" y="2072"/>
                </a:lnTo>
                <a:lnTo>
                  <a:pt x="1362" y="2072"/>
                </a:lnTo>
                <a:lnTo>
                  <a:pt x="1358" y="2072"/>
                </a:lnTo>
                <a:lnTo>
                  <a:pt x="1350" y="2072"/>
                </a:lnTo>
                <a:lnTo>
                  <a:pt x="1349" y="2073"/>
                </a:lnTo>
                <a:lnTo>
                  <a:pt x="1349" y="2074"/>
                </a:lnTo>
                <a:lnTo>
                  <a:pt x="1348" y="2074"/>
                </a:lnTo>
                <a:lnTo>
                  <a:pt x="1348" y="2075"/>
                </a:lnTo>
                <a:lnTo>
                  <a:pt x="1347" y="2077"/>
                </a:lnTo>
                <a:lnTo>
                  <a:pt x="1347" y="2079"/>
                </a:lnTo>
                <a:lnTo>
                  <a:pt x="1345" y="2079"/>
                </a:lnTo>
                <a:lnTo>
                  <a:pt x="1345" y="2080"/>
                </a:lnTo>
                <a:lnTo>
                  <a:pt x="1344" y="2081"/>
                </a:lnTo>
                <a:lnTo>
                  <a:pt x="1344" y="2082"/>
                </a:lnTo>
                <a:lnTo>
                  <a:pt x="1344" y="2083"/>
                </a:lnTo>
                <a:lnTo>
                  <a:pt x="1344" y="2084"/>
                </a:lnTo>
                <a:lnTo>
                  <a:pt x="1342" y="2085"/>
                </a:lnTo>
                <a:lnTo>
                  <a:pt x="1342" y="2087"/>
                </a:lnTo>
                <a:lnTo>
                  <a:pt x="1341" y="2087"/>
                </a:lnTo>
                <a:lnTo>
                  <a:pt x="1340" y="2087"/>
                </a:lnTo>
                <a:lnTo>
                  <a:pt x="1340" y="2088"/>
                </a:lnTo>
                <a:lnTo>
                  <a:pt x="1339" y="2088"/>
                </a:lnTo>
                <a:lnTo>
                  <a:pt x="1338" y="2088"/>
                </a:lnTo>
                <a:lnTo>
                  <a:pt x="1338" y="2089"/>
                </a:lnTo>
                <a:lnTo>
                  <a:pt x="1336" y="2089"/>
                </a:lnTo>
                <a:lnTo>
                  <a:pt x="1336" y="2090"/>
                </a:lnTo>
                <a:lnTo>
                  <a:pt x="1336" y="2091"/>
                </a:lnTo>
                <a:lnTo>
                  <a:pt x="1335" y="2092"/>
                </a:lnTo>
                <a:lnTo>
                  <a:pt x="1335" y="2093"/>
                </a:lnTo>
                <a:lnTo>
                  <a:pt x="1335" y="2094"/>
                </a:lnTo>
                <a:lnTo>
                  <a:pt x="1335" y="2096"/>
                </a:lnTo>
                <a:lnTo>
                  <a:pt x="1334" y="2096"/>
                </a:lnTo>
                <a:lnTo>
                  <a:pt x="1335" y="2096"/>
                </a:lnTo>
                <a:lnTo>
                  <a:pt x="1334" y="2097"/>
                </a:lnTo>
                <a:lnTo>
                  <a:pt x="1334" y="2098"/>
                </a:lnTo>
                <a:lnTo>
                  <a:pt x="1334" y="2099"/>
                </a:lnTo>
                <a:lnTo>
                  <a:pt x="1334" y="2100"/>
                </a:lnTo>
                <a:lnTo>
                  <a:pt x="1333" y="2101"/>
                </a:lnTo>
                <a:lnTo>
                  <a:pt x="1333" y="2102"/>
                </a:lnTo>
                <a:lnTo>
                  <a:pt x="1333" y="2104"/>
                </a:lnTo>
                <a:lnTo>
                  <a:pt x="1332" y="2105"/>
                </a:lnTo>
                <a:lnTo>
                  <a:pt x="1332" y="2104"/>
                </a:lnTo>
                <a:lnTo>
                  <a:pt x="1331" y="2104"/>
                </a:lnTo>
                <a:lnTo>
                  <a:pt x="1331" y="2105"/>
                </a:lnTo>
                <a:lnTo>
                  <a:pt x="1330" y="2105"/>
                </a:lnTo>
                <a:lnTo>
                  <a:pt x="1328" y="2105"/>
                </a:lnTo>
                <a:lnTo>
                  <a:pt x="1327" y="2105"/>
                </a:lnTo>
                <a:lnTo>
                  <a:pt x="1326" y="2106"/>
                </a:lnTo>
                <a:lnTo>
                  <a:pt x="1326" y="2107"/>
                </a:lnTo>
                <a:lnTo>
                  <a:pt x="1326" y="2108"/>
                </a:lnTo>
                <a:lnTo>
                  <a:pt x="1326" y="2109"/>
                </a:lnTo>
                <a:lnTo>
                  <a:pt x="1326" y="2110"/>
                </a:lnTo>
                <a:lnTo>
                  <a:pt x="1325" y="2110"/>
                </a:lnTo>
                <a:lnTo>
                  <a:pt x="1325" y="2111"/>
                </a:lnTo>
                <a:lnTo>
                  <a:pt x="1325" y="2113"/>
                </a:lnTo>
                <a:lnTo>
                  <a:pt x="1324" y="2113"/>
                </a:lnTo>
                <a:lnTo>
                  <a:pt x="1324" y="2114"/>
                </a:lnTo>
                <a:lnTo>
                  <a:pt x="1325" y="2115"/>
                </a:lnTo>
                <a:lnTo>
                  <a:pt x="1325" y="2116"/>
                </a:lnTo>
                <a:lnTo>
                  <a:pt x="1342" y="2116"/>
                </a:lnTo>
                <a:lnTo>
                  <a:pt x="1342" y="2114"/>
                </a:lnTo>
                <a:lnTo>
                  <a:pt x="1349" y="2114"/>
                </a:lnTo>
                <a:lnTo>
                  <a:pt x="1355" y="2114"/>
                </a:lnTo>
                <a:lnTo>
                  <a:pt x="1359" y="2114"/>
                </a:lnTo>
                <a:lnTo>
                  <a:pt x="1374" y="2114"/>
                </a:lnTo>
                <a:lnTo>
                  <a:pt x="1375" y="2100"/>
                </a:lnTo>
                <a:lnTo>
                  <a:pt x="1386" y="2101"/>
                </a:lnTo>
                <a:lnTo>
                  <a:pt x="1412" y="2102"/>
                </a:lnTo>
                <a:lnTo>
                  <a:pt x="1412" y="2108"/>
                </a:lnTo>
                <a:lnTo>
                  <a:pt x="1421" y="2108"/>
                </a:lnTo>
                <a:lnTo>
                  <a:pt x="1424" y="2109"/>
                </a:lnTo>
                <a:lnTo>
                  <a:pt x="1424" y="2113"/>
                </a:lnTo>
                <a:lnTo>
                  <a:pt x="1423" y="2115"/>
                </a:lnTo>
                <a:lnTo>
                  <a:pt x="1423" y="2116"/>
                </a:lnTo>
                <a:lnTo>
                  <a:pt x="1421" y="2116"/>
                </a:lnTo>
                <a:lnTo>
                  <a:pt x="1421" y="2124"/>
                </a:lnTo>
                <a:lnTo>
                  <a:pt x="1421" y="2125"/>
                </a:lnTo>
                <a:lnTo>
                  <a:pt x="1420" y="2125"/>
                </a:lnTo>
                <a:lnTo>
                  <a:pt x="1415" y="2126"/>
                </a:lnTo>
                <a:lnTo>
                  <a:pt x="1415" y="2132"/>
                </a:lnTo>
                <a:lnTo>
                  <a:pt x="1415" y="2135"/>
                </a:lnTo>
                <a:lnTo>
                  <a:pt x="1374" y="2133"/>
                </a:lnTo>
                <a:lnTo>
                  <a:pt x="1373" y="2144"/>
                </a:lnTo>
                <a:lnTo>
                  <a:pt x="1373" y="2146"/>
                </a:lnTo>
                <a:lnTo>
                  <a:pt x="1373" y="2151"/>
                </a:lnTo>
                <a:lnTo>
                  <a:pt x="1403" y="2152"/>
                </a:lnTo>
                <a:lnTo>
                  <a:pt x="1402" y="2157"/>
                </a:lnTo>
                <a:lnTo>
                  <a:pt x="1412" y="2157"/>
                </a:lnTo>
                <a:lnTo>
                  <a:pt x="1412" y="2158"/>
                </a:lnTo>
                <a:lnTo>
                  <a:pt x="1412" y="2160"/>
                </a:lnTo>
                <a:lnTo>
                  <a:pt x="1414" y="2165"/>
                </a:lnTo>
                <a:lnTo>
                  <a:pt x="1414" y="2170"/>
                </a:lnTo>
                <a:lnTo>
                  <a:pt x="1414" y="2174"/>
                </a:lnTo>
                <a:lnTo>
                  <a:pt x="1414" y="2176"/>
                </a:lnTo>
                <a:lnTo>
                  <a:pt x="1415" y="2176"/>
                </a:lnTo>
                <a:lnTo>
                  <a:pt x="1415" y="2177"/>
                </a:lnTo>
                <a:lnTo>
                  <a:pt x="1415" y="2178"/>
                </a:lnTo>
                <a:lnTo>
                  <a:pt x="1415" y="2180"/>
                </a:lnTo>
                <a:lnTo>
                  <a:pt x="1414" y="2183"/>
                </a:lnTo>
                <a:lnTo>
                  <a:pt x="1414" y="2184"/>
                </a:lnTo>
                <a:lnTo>
                  <a:pt x="1411" y="2193"/>
                </a:lnTo>
                <a:lnTo>
                  <a:pt x="1409" y="2193"/>
                </a:lnTo>
                <a:lnTo>
                  <a:pt x="1409" y="2192"/>
                </a:lnTo>
                <a:lnTo>
                  <a:pt x="1399" y="2190"/>
                </a:lnTo>
                <a:lnTo>
                  <a:pt x="1397" y="2193"/>
                </a:lnTo>
                <a:lnTo>
                  <a:pt x="1395" y="2197"/>
                </a:lnTo>
                <a:lnTo>
                  <a:pt x="1394" y="2199"/>
                </a:lnTo>
                <a:lnTo>
                  <a:pt x="1393" y="2201"/>
                </a:lnTo>
                <a:lnTo>
                  <a:pt x="1392" y="2205"/>
                </a:lnTo>
                <a:lnTo>
                  <a:pt x="1391" y="2207"/>
                </a:lnTo>
                <a:lnTo>
                  <a:pt x="1386" y="2214"/>
                </a:lnTo>
                <a:lnTo>
                  <a:pt x="1386" y="2215"/>
                </a:lnTo>
                <a:lnTo>
                  <a:pt x="1386" y="2225"/>
                </a:lnTo>
                <a:lnTo>
                  <a:pt x="1386" y="2231"/>
                </a:lnTo>
                <a:lnTo>
                  <a:pt x="1395" y="2231"/>
                </a:lnTo>
                <a:lnTo>
                  <a:pt x="1399" y="2234"/>
                </a:lnTo>
                <a:lnTo>
                  <a:pt x="1400" y="2235"/>
                </a:lnTo>
                <a:lnTo>
                  <a:pt x="1397" y="2240"/>
                </a:lnTo>
                <a:lnTo>
                  <a:pt x="1394" y="2241"/>
                </a:lnTo>
                <a:lnTo>
                  <a:pt x="1394" y="2242"/>
                </a:lnTo>
                <a:lnTo>
                  <a:pt x="1393" y="2242"/>
                </a:lnTo>
                <a:lnTo>
                  <a:pt x="1393" y="2243"/>
                </a:lnTo>
                <a:lnTo>
                  <a:pt x="1392" y="2243"/>
                </a:lnTo>
                <a:lnTo>
                  <a:pt x="1392" y="2244"/>
                </a:lnTo>
                <a:lnTo>
                  <a:pt x="1391" y="2244"/>
                </a:lnTo>
                <a:lnTo>
                  <a:pt x="1391" y="2245"/>
                </a:lnTo>
                <a:lnTo>
                  <a:pt x="1390" y="2245"/>
                </a:lnTo>
                <a:lnTo>
                  <a:pt x="1385" y="2249"/>
                </a:lnTo>
                <a:lnTo>
                  <a:pt x="1384" y="2250"/>
                </a:lnTo>
                <a:lnTo>
                  <a:pt x="1377" y="2254"/>
                </a:lnTo>
                <a:lnTo>
                  <a:pt x="1378" y="2258"/>
                </a:lnTo>
                <a:lnTo>
                  <a:pt x="1385" y="2258"/>
                </a:lnTo>
                <a:lnTo>
                  <a:pt x="1385" y="2270"/>
                </a:lnTo>
                <a:lnTo>
                  <a:pt x="1357" y="2292"/>
                </a:lnTo>
                <a:lnTo>
                  <a:pt x="1384" y="2292"/>
                </a:lnTo>
                <a:lnTo>
                  <a:pt x="1384" y="2312"/>
                </a:lnTo>
                <a:lnTo>
                  <a:pt x="1378" y="2329"/>
                </a:lnTo>
                <a:lnTo>
                  <a:pt x="1377" y="2330"/>
                </a:lnTo>
                <a:lnTo>
                  <a:pt x="1368" y="2330"/>
                </a:lnTo>
                <a:lnTo>
                  <a:pt x="1368" y="2350"/>
                </a:lnTo>
                <a:lnTo>
                  <a:pt x="1372" y="2350"/>
                </a:lnTo>
                <a:lnTo>
                  <a:pt x="1370" y="2352"/>
                </a:lnTo>
                <a:lnTo>
                  <a:pt x="1367" y="2357"/>
                </a:lnTo>
                <a:lnTo>
                  <a:pt x="1356" y="2369"/>
                </a:lnTo>
                <a:lnTo>
                  <a:pt x="1355" y="2371"/>
                </a:lnTo>
                <a:lnTo>
                  <a:pt x="1351" y="2376"/>
                </a:lnTo>
                <a:lnTo>
                  <a:pt x="1349" y="2379"/>
                </a:lnTo>
                <a:lnTo>
                  <a:pt x="1344" y="2386"/>
                </a:lnTo>
                <a:lnTo>
                  <a:pt x="1340" y="2393"/>
                </a:lnTo>
                <a:lnTo>
                  <a:pt x="1336" y="2397"/>
                </a:lnTo>
                <a:lnTo>
                  <a:pt x="1336" y="2389"/>
                </a:lnTo>
                <a:lnTo>
                  <a:pt x="1334" y="2392"/>
                </a:lnTo>
                <a:lnTo>
                  <a:pt x="1332" y="2393"/>
                </a:lnTo>
                <a:lnTo>
                  <a:pt x="1333" y="2397"/>
                </a:lnTo>
                <a:lnTo>
                  <a:pt x="1335" y="2399"/>
                </a:lnTo>
                <a:lnTo>
                  <a:pt x="1336" y="2400"/>
                </a:lnTo>
                <a:lnTo>
                  <a:pt x="1339" y="2403"/>
                </a:lnTo>
                <a:lnTo>
                  <a:pt x="1340" y="2404"/>
                </a:lnTo>
                <a:lnTo>
                  <a:pt x="1342" y="2404"/>
                </a:lnTo>
                <a:lnTo>
                  <a:pt x="1344" y="2404"/>
                </a:lnTo>
                <a:lnTo>
                  <a:pt x="1345" y="2402"/>
                </a:lnTo>
                <a:lnTo>
                  <a:pt x="1350" y="2400"/>
                </a:lnTo>
                <a:lnTo>
                  <a:pt x="1352" y="2397"/>
                </a:lnTo>
                <a:lnTo>
                  <a:pt x="1353" y="2395"/>
                </a:lnTo>
                <a:lnTo>
                  <a:pt x="1356" y="2394"/>
                </a:lnTo>
                <a:lnTo>
                  <a:pt x="1357" y="2393"/>
                </a:lnTo>
                <a:lnTo>
                  <a:pt x="1349" y="2416"/>
                </a:lnTo>
                <a:lnTo>
                  <a:pt x="1344" y="2429"/>
                </a:lnTo>
                <a:lnTo>
                  <a:pt x="1338" y="2451"/>
                </a:lnTo>
                <a:lnTo>
                  <a:pt x="1336" y="2455"/>
                </a:lnTo>
                <a:lnTo>
                  <a:pt x="1334" y="2460"/>
                </a:lnTo>
                <a:lnTo>
                  <a:pt x="1332" y="2456"/>
                </a:lnTo>
                <a:lnTo>
                  <a:pt x="1327" y="2454"/>
                </a:lnTo>
                <a:lnTo>
                  <a:pt x="1326" y="2454"/>
                </a:lnTo>
                <a:lnTo>
                  <a:pt x="1325" y="2454"/>
                </a:lnTo>
                <a:lnTo>
                  <a:pt x="1323" y="2453"/>
                </a:lnTo>
                <a:lnTo>
                  <a:pt x="1319" y="2453"/>
                </a:lnTo>
                <a:lnTo>
                  <a:pt x="1318" y="2453"/>
                </a:lnTo>
                <a:lnTo>
                  <a:pt x="1316" y="2453"/>
                </a:lnTo>
                <a:lnTo>
                  <a:pt x="1310" y="2455"/>
                </a:lnTo>
                <a:lnTo>
                  <a:pt x="1306" y="2460"/>
                </a:lnTo>
                <a:lnTo>
                  <a:pt x="1305" y="2462"/>
                </a:lnTo>
                <a:lnTo>
                  <a:pt x="1304" y="2465"/>
                </a:lnTo>
                <a:lnTo>
                  <a:pt x="1299" y="2469"/>
                </a:lnTo>
                <a:lnTo>
                  <a:pt x="1298" y="2471"/>
                </a:lnTo>
                <a:lnTo>
                  <a:pt x="1290" y="2482"/>
                </a:lnTo>
                <a:lnTo>
                  <a:pt x="1279" y="2479"/>
                </a:lnTo>
                <a:lnTo>
                  <a:pt x="1275" y="2479"/>
                </a:lnTo>
                <a:lnTo>
                  <a:pt x="1274" y="2478"/>
                </a:lnTo>
                <a:lnTo>
                  <a:pt x="1269" y="2475"/>
                </a:lnTo>
                <a:lnTo>
                  <a:pt x="1268" y="2471"/>
                </a:lnTo>
                <a:lnTo>
                  <a:pt x="1267" y="2471"/>
                </a:lnTo>
                <a:lnTo>
                  <a:pt x="1263" y="2470"/>
                </a:lnTo>
                <a:lnTo>
                  <a:pt x="1260" y="2470"/>
                </a:lnTo>
                <a:lnTo>
                  <a:pt x="1259" y="2469"/>
                </a:lnTo>
                <a:lnTo>
                  <a:pt x="1258" y="2469"/>
                </a:lnTo>
                <a:lnTo>
                  <a:pt x="1257" y="2468"/>
                </a:lnTo>
                <a:lnTo>
                  <a:pt x="1256" y="2468"/>
                </a:lnTo>
                <a:lnTo>
                  <a:pt x="1256" y="2467"/>
                </a:lnTo>
                <a:lnTo>
                  <a:pt x="1255" y="2465"/>
                </a:lnTo>
                <a:lnTo>
                  <a:pt x="1254" y="2464"/>
                </a:lnTo>
                <a:lnTo>
                  <a:pt x="1252" y="2463"/>
                </a:lnTo>
                <a:lnTo>
                  <a:pt x="1250" y="2462"/>
                </a:lnTo>
                <a:lnTo>
                  <a:pt x="1250" y="2465"/>
                </a:lnTo>
                <a:lnTo>
                  <a:pt x="1249" y="2482"/>
                </a:lnTo>
                <a:lnTo>
                  <a:pt x="1277" y="2482"/>
                </a:lnTo>
                <a:lnTo>
                  <a:pt x="1280" y="2482"/>
                </a:lnTo>
                <a:lnTo>
                  <a:pt x="1277" y="2487"/>
                </a:lnTo>
                <a:lnTo>
                  <a:pt x="1275" y="2488"/>
                </a:lnTo>
                <a:lnTo>
                  <a:pt x="1272" y="2488"/>
                </a:lnTo>
                <a:lnTo>
                  <a:pt x="1265" y="2488"/>
                </a:lnTo>
                <a:lnTo>
                  <a:pt x="1259" y="2488"/>
                </a:lnTo>
                <a:lnTo>
                  <a:pt x="1248" y="2488"/>
                </a:lnTo>
                <a:lnTo>
                  <a:pt x="1247" y="2482"/>
                </a:lnTo>
                <a:lnTo>
                  <a:pt x="1241" y="2482"/>
                </a:lnTo>
                <a:lnTo>
                  <a:pt x="1240" y="2482"/>
                </a:lnTo>
                <a:lnTo>
                  <a:pt x="1231" y="2484"/>
                </a:lnTo>
                <a:lnTo>
                  <a:pt x="1211" y="2487"/>
                </a:lnTo>
                <a:lnTo>
                  <a:pt x="1178" y="2486"/>
                </a:lnTo>
                <a:lnTo>
                  <a:pt x="1175" y="2480"/>
                </a:lnTo>
                <a:lnTo>
                  <a:pt x="1173" y="2477"/>
                </a:lnTo>
                <a:lnTo>
                  <a:pt x="1172" y="2475"/>
                </a:lnTo>
                <a:lnTo>
                  <a:pt x="1171" y="2473"/>
                </a:lnTo>
                <a:lnTo>
                  <a:pt x="1171" y="2472"/>
                </a:lnTo>
                <a:lnTo>
                  <a:pt x="1171" y="2471"/>
                </a:lnTo>
                <a:lnTo>
                  <a:pt x="1171" y="2470"/>
                </a:lnTo>
                <a:lnTo>
                  <a:pt x="1171" y="2468"/>
                </a:lnTo>
                <a:lnTo>
                  <a:pt x="1170" y="2464"/>
                </a:lnTo>
                <a:lnTo>
                  <a:pt x="1170" y="2462"/>
                </a:lnTo>
                <a:lnTo>
                  <a:pt x="1169" y="2462"/>
                </a:lnTo>
                <a:lnTo>
                  <a:pt x="1163" y="2462"/>
                </a:lnTo>
                <a:lnTo>
                  <a:pt x="1158" y="2455"/>
                </a:lnTo>
                <a:lnTo>
                  <a:pt x="1158" y="2454"/>
                </a:lnTo>
                <a:lnTo>
                  <a:pt x="1157" y="2452"/>
                </a:lnTo>
                <a:lnTo>
                  <a:pt x="1155" y="2447"/>
                </a:lnTo>
                <a:lnTo>
                  <a:pt x="1154" y="2444"/>
                </a:lnTo>
                <a:lnTo>
                  <a:pt x="1166" y="2444"/>
                </a:lnTo>
                <a:lnTo>
                  <a:pt x="1169" y="2444"/>
                </a:lnTo>
                <a:lnTo>
                  <a:pt x="1169" y="2442"/>
                </a:lnTo>
                <a:lnTo>
                  <a:pt x="1169" y="2439"/>
                </a:lnTo>
                <a:lnTo>
                  <a:pt x="1169" y="2436"/>
                </a:lnTo>
                <a:lnTo>
                  <a:pt x="1169" y="2435"/>
                </a:lnTo>
                <a:lnTo>
                  <a:pt x="1169" y="2431"/>
                </a:lnTo>
                <a:lnTo>
                  <a:pt x="1169" y="2430"/>
                </a:lnTo>
                <a:lnTo>
                  <a:pt x="1166" y="2430"/>
                </a:lnTo>
                <a:lnTo>
                  <a:pt x="1166" y="2423"/>
                </a:lnTo>
                <a:lnTo>
                  <a:pt x="1165" y="2418"/>
                </a:lnTo>
                <a:lnTo>
                  <a:pt x="1165" y="2414"/>
                </a:lnTo>
                <a:lnTo>
                  <a:pt x="1159" y="2414"/>
                </a:lnTo>
                <a:lnTo>
                  <a:pt x="1158" y="2414"/>
                </a:lnTo>
                <a:lnTo>
                  <a:pt x="1150" y="2414"/>
                </a:lnTo>
                <a:lnTo>
                  <a:pt x="1141" y="2413"/>
                </a:lnTo>
                <a:lnTo>
                  <a:pt x="1136" y="2412"/>
                </a:lnTo>
                <a:lnTo>
                  <a:pt x="1136" y="2414"/>
                </a:lnTo>
                <a:lnTo>
                  <a:pt x="1136" y="2417"/>
                </a:lnTo>
                <a:lnTo>
                  <a:pt x="1137" y="2420"/>
                </a:lnTo>
                <a:lnTo>
                  <a:pt x="1137" y="2422"/>
                </a:lnTo>
                <a:lnTo>
                  <a:pt x="1138" y="2426"/>
                </a:lnTo>
                <a:lnTo>
                  <a:pt x="1139" y="2429"/>
                </a:lnTo>
                <a:lnTo>
                  <a:pt x="1140" y="2431"/>
                </a:lnTo>
                <a:lnTo>
                  <a:pt x="1140" y="2433"/>
                </a:lnTo>
                <a:lnTo>
                  <a:pt x="1140" y="2434"/>
                </a:lnTo>
                <a:lnTo>
                  <a:pt x="1141" y="2435"/>
                </a:lnTo>
                <a:lnTo>
                  <a:pt x="1142" y="2437"/>
                </a:lnTo>
                <a:lnTo>
                  <a:pt x="1144" y="2439"/>
                </a:lnTo>
                <a:lnTo>
                  <a:pt x="1146" y="2444"/>
                </a:lnTo>
                <a:lnTo>
                  <a:pt x="1147" y="2444"/>
                </a:lnTo>
                <a:lnTo>
                  <a:pt x="1167" y="2479"/>
                </a:lnTo>
                <a:lnTo>
                  <a:pt x="1170" y="2484"/>
                </a:lnTo>
                <a:lnTo>
                  <a:pt x="1171" y="2486"/>
                </a:lnTo>
                <a:lnTo>
                  <a:pt x="1170" y="2486"/>
                </a:lnTo>
                <a:lnTo>
                  <a:pt x="1169" y="2486"/>
                </a:lnTo>
                <a:lnTo>
                  <a:pt x="1167" y="2486"/>
                </a:lnTo>
                <a:lnTo>
                  <a:pt x="1158" y="2486"/>
                </a:lnTo>
                <a:lnTo>
                  <a:pt x="1156" y="2486"/>
                </a:lnTo>
                <a:lnTo>
                  <a:pt x="1155" y="2486"/>
                </a:lnTo>
                <a:lnTo>
                  <a:pt x="1154" y="2486"/>
                </a:lnTo>
                <a:lnTo>
                  <a:pt x="1153" y="2486"/>
                </a:lnTo>
                <a:lnTo>
                  <a:pt x="1152" y="2486"/>
                </a:lnTo>
                <a:lnTo>
                  <a:pt x="1150" y="2486"/>
                </a:lnTo>
                <a:lnTo>
                  <a:pt x="1149" y="2486"/>
                </a:lnTo>
                <a:lnTo>
                  <a:pt x="1148" y="2486"/>
                </a:lnTo>
                <a:lnTo>
                  <a:pt x="1147" y="2486"/>
                </a:lnTo>
                <a:lnTo>
                  <a:pt x="1146" y="2485"/>
                </a:lnTo>
                <a:lnTo>
                  <a:pt x="1145" y="2485"/>
                </a:lnTo>
                <a:lnTo>
                  <a:pt x="1144" y="2485"/>
                </a:lnTo>
                <a:lnTo>
                  <a:pt x="1142" y="2485"/>
                </a:lnTo>
                <a:lnTo>
                  <a:pt x="1141" y="2485"/>
                </a:lnTo>
                <a:lnTo>
                  <a:pt x="1140" y="2485"/>
                </a:lnTo>
                <a:lnTo>
                  <a:pt x="1139" y="2485"/>
                </a:lnTo>
                <a:lnTo>
                  <a:pt x="1138" y="2485"/>
                </a:lnTo>
                <a:lnTo>
                  <a:pt x="1137" y="2485"/>
                </a:lnTo>
                <a:lnTo>
                  <a:pt x="1136" y="2485"/>
                </a:lnTo>
                <a:lnTo>
                  <a:pt x="1135" y="2485"/>
                </a:lnTo>
                <a:lnTo>
                  <a:pt x="1133" y="2485"/>
                </a:lnTo>
                <a:lnTo>
                  <a:pt x="1132" y="2485"/>
                </a:lnTo>
                <a:lnTo>
                  <a:pt x="1131" y="2485"/>
                </a:lnTo>
                <a:lnTo>
                  <a:pt x="1130" y="2485"/>
                </a:lnTo>
                <a:lnTo>
                  <a:pt x="1129" y="2485"/>
                </a:lnTo>
                <a:lnTo>
                  <a:pt x="1128" y="2485"/>
                </a:lnTo>
                <a:lnTo>
                  <a:pt x="1127" y="2485"/>
                </a:lnTo>
                <a:lnTo>
                  <a:pt x="1125" y="2485"/>
                </a:lnTo>
                <a:lnTo>
                  <a:pt x="1125" y="2478"/>
                </a:lnTo>
                <a:lnTo>
                  <a:pt x="1106" y="2477"/>
                </a:lnTo>
                <a:lnTo>
                  <a:pt x="1104" y="2477"/>
                </a:lnTo>
                <a:lnTo>
                  <a:pt x="1098" y="2477"/>
                </a:lnTo>
                <a:lnTo>
                  <a:pt x="1099" y="2482"/>
                </a:lnTo>
                <a:lnTo>
                  <a:pt x="1099" y="2486"/>
                </a:lnTo>
                <a:lnTo>
                  <a:pt x="1099" y="2494"/>
                </a:lnTo>
                <a:lnTo>
                  <a:pt x="1099" y="2495"/>
                </a:lnTo>
                <a:lnTo>
                  <a:pt x="1076" y="2495"/>
                </a:lnTo>
                <a:lnTo>
                  <a:pt x="1068" y="2495"/>
                </a:lnTo>
                <a:lnTo>
                  <a:pt x="1065" y="2495"/>
                </a:lnTo>
                <a:lnTo>
                  <a:pt x="1064" y="2485"/>
                </a:lnTo>
                <a:lnTo>
                  <a:pt x="1065" y="2477"/>
                </a:lnTo>
                <a:lnTo>
                  <a:pt x="1065" y="2476"/>
                </a:lnTo>
                <a:lnTo>
                  <a:pt x="1069" y="2477"/>
                </a:lnTo>
                <a:lnTo>
                  <a:pt x="1072" y="2477"/>
                </a:lnTo>
                <a:lnTo>
                  <a:pt x="1073" y="2477"/>
                </a:lnTo>
                <a:lnTo>
                  <a:pt x="1073" y="2469"/>
                </a:lnTo>
                <a:lnTo>
                  <a:pt x="1073" y="2462"/>
                </a:lnTo>
                <a:lnTo>
                  <a:pt x="1071" y="2453"/>
                </a:lnTo>
                <a:lnTo>
                  <a:pt x="1070" y="2446"/>
                </a:lnTo>
                <a:lnTo>
                  <a:pt x="1068" y="2448"/>
                </a:lnTo>
                <a:lnTo>
                  <a:pt x="1063" y="2434"/>
                </a:lnTo>
                <a:lnTo>
                  <a:pt x="1063" y="2433"/>
                </a:lnTo>
                <a:lnTo>
                  <a:pt x="1062" y="2430"/>
                </a:lnTo>
                <a:lnTo>
                  <a:pt x="1062" y="2429"/>
                </a:lnTo>
                <a:lnTo>
                  <a:pt x="1062" y="2427"/>
                </a:lnTo>
                <a:lnTo>
                  <a:pt x="1061" y="2426"/>
                </a:lnTo>
                <a:lnTo>
                  <a:pt x="1061" y="2423"/>
                </a:lnTo>
                <a:lnTo>
                  <a:pt x="1061" y="2422"/>
                </a:lnTo>
                <a:lnTo>
                  <a:pt x="1061" y="2420"/>
                </a:lnTo>
                <a:lnTo>
                  <a:pt x="1061" y="2419"/>
                </a:lnTo>
                <a:lnTo>
                  <a:pt x="1061" y="2417"/>
                </a:lnTo>
                <a:lnTo>
                  <a:pt x="1061" y="2416"/>
                </a:lnTo>
                <a:lnTo>
                  <a:pt x="1061" y="2414"/>
                </a:lnTo>
                <a:lnTo>
                  <a:pt x="1061" y="2412"/>
                </a:lnTo>
                <a:lnTo>
                  <a:pt x="1061" y="2411"/>
                </a:lnTo>
                <a:lnTo>
                  <a:pt x="1055" y="2408"/>
                </a:lnTo>
                <a:lnTo>
                  <a:pt x="1055" y="2403"/>
                </a:lnTo>
                <a:lnTo>
                  <a:pt x="1054" y="2401"/>
                </a:lnTo>
                <a:lnTo>
                  <a:pt x="1054" y="2397"/>
                </a:lnTo>
                <a:lnTo>
                  <a:pt x="1053" y="2392"/>
                </a:lnTo>
                <a:lnTo>
                  <a:pt x="1053" y="2388"/>
                </a:lnTo>
                <a:lnTo>
                  <a:pt x="1054" y="2385"/>
                </a:lnTo>
                <a:lnTo>
                  <a:pt x="1054" y="2380"/>
                </a:lnTo>
                <a:lnTo>
                  <a:pt x="1053" y="2378"/>
                </a:lnTo>
                <a:lnTo>
                  <a:pt x="1052" y="2376"/>
                </a:lnTo>
                <a:lnTo>
                  <a:pt x="1044" y="2358"/>
                </a:lnTo>
                <a:lnTo>
                  <a:pt x="1043" y="2353"/>
                </a:lnTo>
                <a:lnTo>
                  <a:pt x="1040" y="2349"/>
                </a:lnTo>
                <a:lnTo>
                  <a:pt x="1056" y="2336"/>
                </a:lnTo>
                <a:lnTo>
                  <a:pt x="1060" y="2336"/>
                </a:lnTo>
                <a:lnTo>
                  <a:pt x="1072" y="2336"/>
                </a:lnTo>
                <a:lnTo>
                  <a:pt x="1073" y="2336"/>
                </a:lnTo>
                <a:lnTo>
                  <a:pt x="1074" y="2336"/>
                </a:lnTo>
                <a:lnTo>
                  <a:pt x="1079" y="2337"/>
                </a:lnTo>
                <a:lnTo>
                  <a:pt x="1082" y="2338"/>
                </a:lnTo>
                <a:lnTo>
                  <a:pt x="1088" y="2340"/>
                </a:lnTo>
                <a:lnTo>
                  <a:pt x="1102" y="2343"/>
                </a:lnTo>
                <a:lnTo>
                  <a:pt x="1106" y="2343"/>
                </a:lnTo>
                <a:lnTo>
                  <a:pt x="1119" y="2346"/>
                </a:lnTo>
                <a:lnTo>
                  <a:pt x="1124" y="2347"/>
                </a:lnTo>
                <a:lnTo>
                  <a:pt x="1127" y="2349"/>
                </a:lnTo>
                <a:lnTo>
                  <a:pt x="1130" y="2349"/>
                </a:lnTo>
                <a:lnTo>
                  <a:pt x="1133" y="2351"/>
                </a:lnTo>
                <a:lnTo>
                  <a:pt x="1137" y="2353"/>
                </a:lnTo>
                <a:lnTo>
                  <a:pt x="1140" y="2354"/>
                </a:lnTo>
                <a:lnTo>
                  <a:pt x="1141" y="2354"/>
                </a:lnTo>
                <a:lnTo>
                  <a:pt x="1146" y="2354"/>
                </a:lnTo>
                <a:lnTo>
                  <a:pt x="1156" y="2357"/>
                </a:lnTo>
                <a:lnTo>
                  <a:pt x="1156" y="2354"/>
                </a:lnTo>
                <a:lnTo>
                  <a:pt x="1157" y="2351"/>
                </a:lnTo>
                <a:lnTo>
                  <a:pt x="1159" y="2347"/>
                </a:lnTo>
                <a:lnTo>
                  <a:pt x="1161" y="2344"/>
                </a:lnTo>
                <a:lnTo>
                  <a:pt x="1162" y="2341"/>
                </a:lnTo>
                <a:lnTo>
                  <a:pt x="1163" y="2341"/>
                </a:lnTo>
                <a:lnTo>
                  <a:pt x="1163" y="2340"/>
                </a:lnTo>
                <a:lnTo>
                  <a:pt x="1163" y="2338"/>
                </a:lnTo>
                <a:lnTo>
                  <a:pt x="1164" y="2337"/>
                </a:lnTo>
                <a:lnTo>
                  <a:pt x="1164" y="2336"/>
                </a:lnTo>
                <a:lnTo>
                  <a:pt x="1165" y="2334"/>
                </a:lnTo>
                <a:lnTo>
                  <a:pt x="1166" y="2330"/>
                </a:lnTo>
                <a:lnTo>
                  <a:pt x="1167" y="2328"/>
                </a:lnTo>
                <a:lnTo>
                  <a:pt x="1167" y="2326"/>
                </a:lnTo>
                <a:lnTo>
                  <a:pt x="1167" y="2325"/>
                </a:lnTo>
                <a:lnTo>
                  <a:pt x="1169" y="2324"/>
                </a:lnTo>
                <a:lnTo>
                  <a:pt x="1169" y="2323"/>
                </a:lnTo>
                <a:lnTo>
                  <a:pt x="1169" y="2320"/>
                </a:lnTo>
                <a:lnTo>
                  <a:pt x="1170" y="2317"/>
                </a:lnTo>
                <a:lnTo>
                  <a:pt x="1170" y="2316"/>
                </a:lnTo>
                <a:lnTo>
                  <a:pt x="1170" y="2315"/>
                </a:lnTo>
                <a:lnTo>
                  <a:pt x="1170" y="2313"/>
                </a:lnTo>
                <a:lnTo>
                  <a:pt x="1170" y="2312"/>
                </a:lnTo>
                <a:lnTo>
                  <a:pt x="1170" y="2311"/>
                </a:lnTo>
                <a:lnTo>
                  <a:pt x="1170" y="2310"/>
                </a:lnTo>
                <a:lnTo>
                  <a:pt x="1170" y="2309"/>
                </a:lnTo>
                <a:lnTo>
                  <a:pt x="1170" y="2308"/>
                </a:lnTo>
                <a:lnTo>
                  <a:pt x="1170" y="2307"/>
                </a:lnTo>
                <a:lnTo>
                  <a:pt x="1170" y="2302"/>
                </a:lnTo>
                <a:lnTo>
                  <a:pt x="1170" y="2301"/>
                </a:lnTo>
                <a:lnTo>
                  <a:pt x="1169" y="2299"/>
                </a:lnTo>
                <a:lnTo>
                  <a:pt x="1172" y="2299"/>
                </a:lnTo>
                <a:lnTo>
                  <a:pt x="1172" y="2296"/>
                </a:lnTo>
                <a:lnTo>
                  <a:pt x="1172" y="2294"/>
                </a:lnTo>
                <a:lnTo>
                  <a:pt x="1172" y="2293"/>
                </a:lnTo>
                <a:lnTo>
                  <a:pt x="1172" y="2291"/>
                </a:lnTo>
                <a:lnTo>
                  <a:pt x="1172" y="2290"/>
                </a:lnTo>
                <a:lnTo>
                  <a:pt x="1172" y="2288"/>
                </a:lnTo>
                <a:lnTo>
                  <a:pt x="1172" y="2286"/>
                </a:lnTo>
                <a:lnTo>
                  <a:pt x="1172" y="2284"/>
                </a:lnTo>
                <a:lnTo>
                  <a:pt x="1172" y="2282"/>
                </a:lnTo>
                <a:lnTo>
                  <a:pt x="1173" y="2281"/>
                </a:lnTo>
                <a:lnTo>
                  <a:pt x="1173" y="2279"/>
                </a:lnTo>
                <a:lnTo>
                  <a:pt x="1173" y="2277"/>
                </a:lnTo>
                <a:lnTo>
                  <a:pt x="1174" y="2276"/>
                </a:lnTo>
                <a:lnTo>
                  <a:pt x="1174" y="2275"/>
                </a:lnTo>
                <a:lnTo>
                  <a:pt x="1174" y="2274"/>
                </a:lnTo>
                <a:lnTo>
                  <a:pt x="1174" y="2271"/>
                </a:lnTo>
                <a:lnTo>
                  <a:pt x="1175" y="2270"/>
                </a:lnTo>
                <a:lnTo>
                  <a:pt x="1175" y="2268"/>
                </a:lnTo>
                <a:lnTo>
                  <a:pt x="1175" y="2267"/>
                </a:lnTo>
                <a:lnTo>
                  <a:pt x="1176" y="2266"/>
                </a:lnTo>
                <a:lnTo>
                  <a:pt x="1176" y="2264"/>
                </a:lnTo>
                <a:lnTo>
                  <a:pt x="1176" y="2262"/>
                </a:lnTo>
                <a:lnTo>
                  <a:pt x="1176" y="2260"/>
                </a:lnTo>
                <a:lnTo>
                  <a:pt x="1178" y="2258"/>
                </a:lnTo>
                <a:lnTo>
                  <a:pt x="1178" y="2257"/>
                </a:lnTo>
                <a:lnTo>
                  <a:pt x="1178" y="2254"/>
                </a:lnTo>
                <a:lnTo>
                  <a:pt x="1178" y="2253"/>
                </a:lnTo>
                <a:lnTo>
                  <a:pt x="1178" y="2252"/>
                </a:lnTo>
                <a:lnTo>
                  <a:pt x="1178" y="2251"/>
                </a:lnTo>
                <a:lnTo>
                  <a:pt x="1178" y="2250"/>
                </a:lnTo>
                <a:lnTo>
                  <a:pt x="1179" y="2248"/>
                </a:lnTo>
                <a:lnTo>
                  <a:pt x="1179" y="2245"/>
                </a:lnTo>
                <a:lnTo>
                  <a:pt x="1175" y="2245"/>
                </a:lnTo>
                <a:lnTo>
                  <a:pt x="1175" y="2244"/>
                </a:lnTo>
                <a:lnTo>
                  <a:pt x="1175" y="2243"/>
                </a:lnTo>
                <a:lnTo>
                  <a:pt x="1175" y="2241"/>
                </a:lnTo>
                <a:lnTo>
                  <a:pt x="1175" y="2239"/>
                </a:lnTo>
                <a:lnTo>
                  <a:pt x="1175" y="2237"/>
                </a:lnTo>
                <a:lnTo>
                  <a:pt x="1174" y="2235"/>
                </a:lnTo>
                <a:lnTo>
                  <a:pt x="1174" y="2233"/>
                </a:lnTo>
                <a:lnTo>
                  <a:pt x="1174" y="2232"/>
                </a:lnTo>
                <a:lnTo>
                  <a:pt x="1173" y="2229"/>
                </a:lnTo>
                <a:lnTo>
                  <a:pt x="1173" y="2227"/>
                </a:lnTo>
                <a:lnTo>
                  <a:pt x="1172" y="2226"/>
                </a:lnTo>
                <a:lnTo>
                  <a:pt x="1172" y="2224"/>
                </a:lnTo>
                <a:lnTo>
                  <a:pt x="1170" y="2218"/>
                </a:lnTo>
                <a:lnTo>
                  <a:pt x="1169" y="2214"/>
                </a:lnTo>
                <a:lnTo>
                  <a:pt x="1170" y="2214"/>
                </a:lnTo>
                <a:lnTo>
                  <a:pt x="1171" y="2214"/>
                </a:lnTo>
                <a:lnTo>
                  <a:pt x="1171" y="2212"/>
                </a:lnTo>
                <a:lnTo>
                  <a:pt x="1170" y="2211"/>
                </a:lnTo>
                <a:lnTo>
                  <a:pt x="1170" y="2210"/>
                </a:lnTo>
                <a:lnTo>
                  <a:pt x="1169" y="2207"/>
                </a:lnTo>
                <a:lnTo>
                  <a:pt x="1167" y="2205"/>
                </a:lnTo>
                <a:lnTo>
                  <a:pt x="1158" y="2177"/>
                </a:lnTo>
                <a:lnTo>
                  <a:pt x="1157" y="2176"/>
                </a:lnTo>
                <a:lnTo>
                  <a:pt x="1157" y="2175"/>
                </a:lnTo>
                <a:lnTo>
                  <a:pt x="1157" y="2174"/>
                </a:lnTo>
                <a:lnTo>
                  <a:pt x="1157" y="2173"/>
                </a:lnTo>
                <a:lnTo>
                  <a:pt x="1156" y="2173"/>
                </a:lnTo>
                <a:lnTo>
                  <a:pt x="1156" y="2172"/>
                </a:lnTo>
                <a:lnTo>
                  <a:pt x="1156" y="2170"/>
                </a:lnTo>
                <a:lnTo>
                  <a:pt x="1156" y="2169"/>
                </a:lnTo>
                <a:lnTo>
                  <a:pt x="1155" y="2167"/>
                </a:lnTo>
                <a:lnTo>
                  <a:pt x="1153" y="2166"/>
                </a:lnTo>
                <a:lnTo>
                  <a:pt x="1153" y="2165"/>
                </a:lnTo>
                <a:lnTo>
                  <a:pt x="1153" y="2164"/>
                </a:lnTo>
                <a:lnTo>
                  <a:pt x="1153" y="2163"/>
                </a:lnTo>
                <a:lnTo>
                  <a:pt x="1152" y="2163"/>
                </a:lnTo>
                <a:lnTo>
                  <a:pt x="1152" y="2161"/>
                </a:lnTo>
                <a:lnTo>
                  <a:pt x="1152" y="2160"/>
                </a:lnTo>
                <a:lnTo>
                  <a:pt x="1152" y="2159"/>
                </a:lnTo>
                <a:lnTo>
                  <a:pt x="1152" y="2158"/>
                </a:lnTo>
                <a:lnTo>
                  <a:pt x="1152" y="2157"/>
                </a:lnTo>
                <a:lnTo>
                  <a:pt x="1152" y="2156"/>
                </a:lnTo>
                <a:lnTo>
                  <a:pt x="1152" y="2155"/>
                </a:lnTo>
                <a:lnTo>
                  <a:pt x="1152" y="2126"/>
                </a:lnTo>
                <a:lnTo>
                  <a:pt x="1153" y="2126"/>
                </a:lnTo>
                <a:lnTo>
                  <a:pt x="1155" y="2126"/>
                </a:lnTo>
                <a:lnTo>
                  <a:pt x="1157" y="2126"/>
                </a:lnTo>
                <a:lnTo>
                  <a:pt x="1158" y="2126"/>
                </a:lnTo>
                <a:lnTo>
                  <a:pt x="1161" y="2114"/>
                </a:lnTo>
                <a:lnTo>
                  <a:pt x="1162" y="2111"/>
                </a:lnTo>
                <a:lnTo>
                  <a:pt x="1162" y="2110"/>
                </a:lnTo>
                <a:lnTo>
                  <a:pt x="1162" y="2109"/>
                </a:lnTo>
                <a:lnTo>
                  <a:pt x="1162" y="2106"/>
                </a:lnTo>
                <a:lnTo>
                  <a:pt x="1162" y="2105"/>
                </a:lnTo>
                <a:lnTo>
                  <a:pt x="1163" y="2102"/>
                </a:lnTo>
                <a:lnTo>
                  <a:pt x="1163" y="2101"/>
                </a:lnTo>
                <a:lnTo>
                  <a:pt x="1164" y="2098"/>
                </a:lnTo>
                <a:lnTo>
                  <a:pt x="1164" y="2097"/>
                </a:lnTo>
                <a:lnTo>
                  <a:pt x="1166" y="2083"/>
                </a:lnTo>
                <a:lnTo>
                  <a:pt x="1166" y="2082"/>
                </a:lnTo>
                <a:lnTo>
                  <a:pt x="1157" y="2081"/>
                </a:lnTo>
                <a:lnTo>
                  <a:pt x="1158" y="2075"/>
                </a:lnTo>
                <a:lnTo>
                  <a:pt x="1167" y="2077"/>
                </a:lnTo>
                <a:lnTo>
                  <a:pt x="1167" y="2073"/>
                </a:lnTo>
                <a:lnTo>
                  <a:pt x="1167" y="2065"/>
                </a:lnTo>
                <a:lnTo>
                  <a:pt x="1167" y="2064"/>
                </a:lnTo>
                <a:lnTo>
                  <a:pt x="1167" y="2062"/>
                </a:lnTo>
                <a:lnTo>
                  <a:pt x="1167" y="2056"/>
                </a:lnTo>
                <a:lnTo>
                  <a:pt x="1167" y="2052"/>
                </a:lnTo>
                <a:lnTo>
                  <a:pt x="1167" y="2048"/>
                </a:lnTo>
                <a:lnTo>
                  <a:pt x="1167" y="2045"/>
                </a:lnTo>
                <a:lnTo>
                  <a:pt x="1167" y="2040"/>
                </a:lnTo>
                <a:lnTo>
                  <a:pt x="1167" y="2039"/>
                </a:lnTo>
                <a:lnTo>
                  <a:pt x="1167" y="2032"/>
                </a:lnTo>
                <a:lnTo>
                  <a:pt x="1169" y="2025"/>
                </a:lnTo>
                <a:lnTo>
                  <a:pt x="1170" y="2023"/>
                </a:lnTo>
                <a:lnTo>
                  <a:pt x="1171" y="2020"/>
                </a:lnTo>
                <a:lnTo>
                  <a:pt x="1176" y="2014"/>
                </a:lnTo>
                <a:lnTo>
                  <a:pt x="1176" y="2013"/>
                </a:lnTo>
                <a:lnTo>
                  <a:pt x="1179" y="2009"/>
                </a:lnTo>
                <a:lnTo>
                  <a:pt x="1165" y="2008"/>
                </a:lnTo>
                <a:lnTo>
                  <a:pt x="1158" y="2008"/>
                </a:lnTo>
                <a:lnTo>
                  <a:pt x="1156" y="2008"/>
                </a:lnTo>
                <a:lnTo>
                  <a:pt x="1156" y="2007"/>
                </a:lnTo>
                <a:lnTo>
                  <a:pt x="1157" y="1958"/>
                </a:lnTo>
                <a:lnTo>
                  <a:pt x="1157" y="1948"/>
                </a:lnTo>
                <a:lnTo>
                  <a:pt x="1157" y="1928"/>
                </a:lnTo>
                <a:lnTo>
                  <a:pt x="1157" y="1927"/>
                </a:lnTo>
                <a:lnTo>
                  <a:pt x="1157" y="1923"/>
                </a:lnTo>
                <a:lnTo>
                  <a:pt x="1158" y="1920"/>
                </a:lnTo>
                <a:lnTo>
                  <a:pt x="1158" y="1916"/>
                </a:lnTo>
                <a:lnTo>
                  <a:pt x="1158" y="1915"/>
                </a:lnTo>
                <a:lnTo>
                  <a:pt x="1158" y="1913"/>
                </a:lnTo>
                <a:lnTo>
                  <a:pt x="1158" y="1911"/>
                </a:lnTo>
                <a:lnTo>
                  <a:pt x="1159" y="1910"/>
                </a:lnTo>
                <a:lnTo>
                  <a:pt x="1159" y="1907"/>
                </a:lnTo>
                <a:lnTo>
                  <a:pt x="1159" y="1905"/>
                </a:lnTo>
                <a:lnTo>
                  <a:pt x="1161" y="1903"/>
                </a:lnTo>
                <a:lnTo>
                  <a:pt x="1161" y="1902"/>
                </a:lnTo>
                <a:lnTo>
                  <a:pt x="1161" y="1899"/>
                </a:lnTo>
                <a:lnTo>
                  <a:pt x="1162" y="1897"/>
                </a:lnTo>
                <a:lnTo>
                  <a:pt x="1162" y="1896"/>
                </a:lnTo>
                <a:lnTo>
                  <a:pt x="1162" y="1894"/>
                </a:lnTo>
                <a:lnTo>
                  <a:pt x="1163" y="1891"/>
                </a:lnTo>
                <a:lnTo>
                  <a:pt x="1164" y="1889"/>
                </a:lnTo>
                <a:lnTo>
                  <a:pt x="1164" y="1888"/>
                </a:lnTo>
                <a:lnTo>
                  <a:pt x="1164" y="1887"/>
                </a:lnTo>
                <a:lnTo>
                  <a:pt x="1165" y="1886"/>
                </a:lnTo>
                <a:lnTo>
                  <a:pt x="1165" y="1882"/>
                </a:lnTo>
                <a:lnTo>
                  <a:pt x="1166" y="1881"/>
                </a:lnTo>
                <a:lnTo>
                  <a:pt x="1166" y="1880"/>
                </a:lnTo>
                <a:lnTo>
                  <a:pt x="1172" y="1866"/>
                </a:lnTo>
                <a:lnTo>
                  <a:pt x="1170" y="1866"/>
                </a:lnTo>
                <a:lnTo>
                  <a:pt x="1165" y="1866"/>
                </a:lnTo>
                <a:lnTo>
                  <a:pt x="1159" y="1866"/>
                </a:lnTo>
                <a:lnTo>
                  <a:pt x="1159" y="1860"/>
                </a:lnTo>
                <a:lnTo>
                  <a:pt x="1159" y="1841"/>
                </a:lnTo>
                <a:lnTo>
                  <a:pt x="1159" y="1834"/>
                </a:lnTo>
                <a:lnTo>
                  <a:pt x="1159" y="1832"/>
                </a:lnTo>
                <a:lnTo>
                  <a:pt x="1159" y="1831"/>
                </a:lnTo>
                <a:lnTo>
                  <a:pt x="1158" y="1831"/>
                </a:lnTo>
                <a:lnTo>
                  <a:pt x="1157" y="1830"/>
                </a:lnTo>
                <a:lnTo>
                  <a:pt x="1156" y="1829"/>
                </a:lnTo>
                <a:lnTo>
                  <a:pt x="1155" y="1828"/>
                </a:lnTo>
                <a:lnTo>
                  <a:pt x="1153" y="1827"/>
                </a:lnTo>
                <a:lnTo>
                  <a:pt x="1152" y="1826"/>
                </a:lnTo>
                <a:lnTo>
                  <a:pt x="1150" y="1826"/>
                </a:lnTo>
                <a:lnTo>
                  <a:pt x="1149" y="1824"/>
                </a:lnTo>
                <a:lnTo>
                  <a:pt x="1148" y="1824"/>
                </a:lnTo>
                <a:lnTo>
                  <a:pt x="1147" y="1824"/>
                </a:lnTo>
                <a:lnTo>
                  <a:pt x="1147" y="1823"/>
                </a:lnTo>
                <a:lnTo>
                  <a:pt x="1146" y="1823"/>
                </a:lnTo>
                <a:lnTo>
                  <a:pt x="1145" y="1823"/>
                </a:lnTo>
                <a:lnTo>
                  <a:pt x="1142" y="1823"/>
                </a:lnTo>
                <a:lnTo>
                  <a:pt x="1140" y="1822"/>
                </a:lnTo>
                <a:lnTo>
                  <a:pt x="1139" y="1822"/>
                </a:lnTo>
                <a:lnTo>
                  <a:pt x="1136" y="1822"/>
                </a:lnTo>
                <a:lnTo>
                  <a:pt x="1132" y="1822"/>
                </a:lnTo>
                <a:lnTo>
                  <a:pt x="1132" y="1823"/>
                </a:lnTo>
                <a:lnTo>
                  <a:pt x="1131" y="1824"/>
                </a:lnTo>
                <a:lnTo>
                  <a:pt x="1129" y="1846"/>
                </a:lnTo>
                <a:lnTo>
                  <a:pt x="1123" y="1846"/>
                </a:lnTo>
                <a:lnTo>
                  <a:pt x="1124" y="1826"/>
                </a:lnTo>
                <a:lnTo>
                  <a:pt x="1124" y="1822"/>
                </a:lnTo>
                <a:lnTo>
                  <a:pt x="1124" y="1820"/>
                </a:lnTo>
                <a:lnTo>
                  <a:pt x="1116" y="1820"/>
                </a:lnTo>
                <a:lnTo>
                  <a:pt x="1116" y="1819"/>
                </a:lnTo>
                <a:lnTo>
                  <a:pt x="1113" y="1819"/>
                </a:lnTo>
                <a:lnTo>
                  <a:pt x="1111" y="1818"/>
                </a:lnTo>
                <a:lnTo>
                  <a:pt x="1110" y="1812"/>
                </a:lnTo>
                <a:lnTo>
                  <a:pt x="1105" y="1804"/>
                </a:lnTo>
                <a:lnTo>
                  <a:pt x="1104" y="1802"/>
                </a:lnTo>
                <a:lnTo>
                  <a:pt x="1102" y="1798"/>
                </a:lnTo>
                <a:lnTo>
                  <a:pt x="1097" y="1788"/>
                </a:lnTo>
                <a:lnTo>
                  <a:pt x="1098" y="1786"/>
                </a:lnTo>
                <a:lnTo>
                  <a:pt x="1098" y="1785"/>
                </a:lnTo>
                <a:lnTo>
                  <a:pt x="1087" y="1787"/>
                </a:lnTo>
                <a:lnTo>
                  <a:pt x="1087" y="1788"/>
                </a:lnTo>
                <a:lnTo>
                  <a:pt x="1087" y="1810"/>
                </a:lnTo>
                <a:lnTo>
                  <a:pt x="1087" y="1819"/>
                </a:lnTo>
                <a:lnTo>
                  <a:pt x="1087" y="1820"/>
                </a:lnTo>
                <a:lnTo>
                  <a:pt x="1086" y="1820"/>
                </a:lnTo>
                <a:lnTo>
                  <a:pt x="1085" y="1819"/>
                </a:lnTo>
                <a:lnTo>
                  <a:pt x="1082" y="1819"/>
                </a:lnTo>
                <a:lnTo>
                  <a:pt x="1079" y="1819"/>
                </a:lnTo>
                <a:lnTo>
                  <a:pt x="1078" y="1819"/>
                </a:lnTo>
                <a:lnTo>
                  <a:pt x="1076" y="1818"/>
                </a:lnTo>
                <a:lnTo>
                  <a:pt x="1074" y="1818"/>
                </a:lnTo>
                <a:lnTo>
                  <a:pt x="1071" y="1817"/>
                </a:lnTo>
                <a:lnTo>
                  <a:pt x="1072" y="1815"/>
                </a:lnTo>
                <a:lnTo>
                  <a:pt x="1071" y="1817"/>
                </a:lnTo>
                <a:lnTo>
                  <a:pt x="1071" y="1815"/>
                </a:lnTo>
                <a:lnTo>
                  <a:pt x="1070" y="1815"/>
                </a:lnTo>
                <a:lnTo>
                  <a:pt x="1069" y="1814"/>
                </a:lnTo>
                <a:lnTo>
                  <a:pt x="1068" y="1813"/>
                </a:lnTo>
                <a:lnTo>
                  <a:pt x="1066" y="1813"/>
                </a:lnTo>
                <a:lnTo>
                  <a:pt x="1066" y="1812"/>
                </a:lnTo>
                <a:lnTo>
                  <a:pt x="1065" y="1811"/>
                </a:lnTo>
                <a:lnTo>
                  <a:pt x="1064" y="1809"/>
                </a:lnTo>
                <a:lnTo>
                  <a:pt x="1063" y="1807"/>
                </a:lnTo>
                <a:lnTo>
                  <a:pt x="1062" y="1804"/>
                </a:lnTo>
                <a:lnTo>
                  <a:pt x="1061" y="1802"/>
                </a:lnTo>
                <a:lnTo>
                  <a:pt x="1060" y="1802"/>
                </a:lnTo>
                <a:lnTo>
                  <a:pt x="1059" y="1801"/>
                </a:lnTo>
                <a:lnTo>
                  <a:pt x="1056" y="1796"/>
                </a:lnTo>
                <a:lnTo>
                  <a:pt x="1056" y="1795"/>
                </a:lnTo>
                <a:lnTo>
                  <a:pt x="1055" y="1795"/>
                </a:lnTo>
                <a:lnTo>
                  <a:pt x="1054" y="1792"/>
                </a:lnTo>
                <a:lnTo>
                  <a:pt x="1052" y="1787"/>
                </a:lnTo>
                <a:lnTo>
                  <a:pt x="1049" y="1785"/>
                </a:lnTo>
                <a:lnTo>
                  <a:pt x="1048" y="1785"/>
                </a:lnTo>
                <a:lnTo>
                  <a:pt x="1047" y="1785"/>
                </a:lnTo>
                <a:lnTo>
                  <a:pt x="1047" y="1784"/>
                </a:lnTo>
                <a:lnTo>
                  <a:pt x="1043" y="1782"/>
                </a:lnTo>
                <a:lnTo>
                  <a:pt x="1042" y="1781"/>
                </a:lnTo>
                <a:lnTo>
                  <a:pt x="1040" y="1781"/>
                </a:lnTo>
                <a:lnTo>
                  <a:pt x="1040" y="1782"/>
                </a:lnTo>
                <a:lnTo>
                  <a:pt x="1025" y="1781"/>
                </a:lnTo>
                <a:lnTo>
                  <a:pt x="1021" y="1781"/>
                </a:lnTo>
                <a:lnTo>
                  <a:pt x="1020" y="1781"/>
                </a:lnTo>
                <a:lnTo>
                  <a:pt x="1014" y="1781"/>
                </a:lnTo>
                <a:lnTo>
                  <a:pt x="1012" y="1781"/>
                </a:lnTo>
                <a:lnTo>
                  <a:pt x="1011" y="1781"/>
                </a:lnTo>
                <a:lnTo>
                  <a:pt x="1009" y="1780"/>
                </a:lnTo>
                <a:lnTo>
                  <a:pt x="1008" y="1780"/>
                </a:lnTo>
                <a:lnTo>
                  <a:pt x="1008" y="1782"/>
                </a:lnTo>
                <a:lnTo>
                  <a:pt x="1008" y="1784"/>
                </a:lnTo>
                <a:lnTo>
                  <a:pt x="1008" y="1785"/>
                </a:lnTo>
                <a:lnTo>
                  <a:pt x="1008" y="1786"/>
                </a:lnTo>
                <a:lnTo>
                  <a:pt x="1008" y="1789"/>
                </a:lnTo>
                <a:lnTo>
                  <a:pt x="1008" y="1793"/>
                </a:lnTo>
                <a:lnTo>
                  <a:pt x="1008" y="1801"/>
                </a:lnTo>
                <a:lnTo>
                  <a:pt x="1008" y="1802"/>
                </a:lnTo>
                <a:lnTo>
                  <a:pt x="1004" y="1802"/>
                </a:lnTo>
                <a:lnTo>
                  <a:pt x="992" y="1802"/>
                </a:lnTo>
                <a:lnTo>
                  <a:pt x="990" y="1797"/>
                </a:lnTo>
                <a:lnTo>
                  <a:pt x="990" y="1794"/>
                </a:lnTo>
                <a:lnTo>
                  <a:pt x="990" y="1793"/>
                </a:lnTo>
                <a:lnTo>
                  <a:pt x="989" y="1793"/>
                </a:lnTo>
                <a:lnTo>
                  <a:pt x="988" y="1795"/>
                </a:lnTo>
                <a:lnTo>
                  <a:pt x="987" y="1795"/>
                </a:lnTo>
                <a:lnTo>
                  <a:pt x="987" y="1796"/>
                </a:lnTo>
                <a:lnTo>
                  <a:pt x="986" y="1797"/>
                </a:lnTo>
                <a:lnTo>
                  <a:pt x="985" y="1798"/>
                </a:lnTo>
                <a:lnTo>
                  <a:pt x="984" y="1801"/>
                </a:lnTo>
                <a:lnTo>
                  <a:pt x="983" y="1802"/>
                </a:lnTo>
                <a:lnTo>
                  <a:pt x="981" y="1803"/>
                </a:lnTo>
                <a:lnTo>
                  <a:pt x="980" y="1804"/>
                </a:lnTo>
                <a:lnTo>
                  <a:pt x="979" y="1805"/>
                </a:lnTo>
                <a:lnTo>
                  <a:pt x="978" y="1806"/>
                </a:lnTo>
                <a:lnTo>
                  <a:pt x="978" y="1807"/>
                </a:lnTo>
                <a:lnTo>
                  <a:pt x="975" y="1811"/>
                </a:lnTo>
                <a:lnTo>
                  <a:pt x="975" y="1812"/>
                </a:lnTo>
                <a:lnTo>
                  <a:pt x="973" y="1813"/>
                </a:lnTo>
                <a:lnTo>
                  <a:pt x="972" y="1814"/>
                </a:lnTo>
                <a:lnTo>
                  <a:pt x="971" y="1815"/>
                </a:lnTo>
                <a:lnTo>
                  <a:pt x="971" y="1817"/>
                </a:lnTo>
                <a:lnTo>
                  <a:pt x="970" y="1818"/>
                </a:lnTo>
                <a:lnTo>
                  <a:pt x="969" y="1818"/>
                </a:lnTo>
                <a:lnTo>
                  <a:pt x="969" y="1819"/>
                </a:lnTo>
                <a:lnTo>
                  <a:pt x="968" y="1819"/>
                </a:lnTo>
                <a:lnTo>
                  <a:pt x="967" y="1819"/>
                </a:lnTo>
                <a:lnTo>
                  <a:pt x="966" y="1819"/>
                </a:lnTo>
                <a:lnTo>
                  <a:pt x="964" y="1819"/>
                </a:lnTo>
                <a:lnTo>
                  <a:pt x="963" y="1819"/>
                </a:lnTo>
                <a:lnTo>
                  <a:pt x="962" y="1819"/>
                </a:lnTo>
                <a:lnTo>
                  <a:pt x="961" y="1818"/>
                </a:lnTo>
                <a:lnTo>
                  <a:pt x="960" y="1818"/>
                </a:lnTo>
                <a:lnTo>
                  <a:pt x="960" y="1817"/>
                </a:lnTo>
                <a:lnTo>
                  <a:pt x="959" y="1817"/>
                </a:lnTo>
                <a:lnTo>
                  <a:pt x="958" y="1814"/>
                </a:lnTo>
                <a:lnTo>
                  <a:pt x="956" y="1814"/>
                </a:lnTo>
                <a:lnTo>
                  <a:pt x="956" y="1818"/>
                </a:lnTo>
                <a:lnTo>
                  <a:pt x="956" y="1823"/>
                </a:lnTo>
                <a:lnTo>
                  <a:pt x="956" y="1830"/>
                </a:lnTo>
                <a:lnTo>
                  <a:pt x="956" y="1839"/>
                </a:lnTo>
                <a:lnTo>
                  <a:pt x="956" y="1853"/>
                </a:lnTo>
                <a:lnTo>
                  <a:pt x="956" y="1869"/>
                </a:lnTo>
                <a:lnTo>
                  <a:pt x="956" y="1870"/>
                </a:lnTo>
                <a:lnTo>
                  <a:pt x="956" y="1882"/>
                </a:lnTo>
                <a:lnTo>
                  <a:pt x="956" y="1883"/>
                </a:lnTo>
                <a:lnTo>
                  <a:pt x="955" y="1912"/>
                </a:lnTo>
                <a:lnTo>
                  <a:pt x="955" y="1921"/>
                </a:lnTo>
                <a:lnTo>
                  <a:pt x="963" y="1921"/>
                </a:lnTo>
                <a:lnTo>
                  <a:pt x="962" y="1937"/>
                </a:lnTo>
                <a:lnTo>
                  <a:pt x="962" y="1949"/>
                </a:lnTo>
                <a:lnTo>
                  <a:pt x="971" y="1949"/>
                </a:lnTo>
                <a:lnTo>
                  <a:pt x="975" y="1949"/>
                </a:lnTo>
                <a:lnTo>
                  <a:pt x="973" y="1967"/>
                </a:lnTo>
                <a:lnTo>
                  <a:pt x="972" y="1973"/>
                </a:lnTo>
                <a:lnTo>
                  <a:pt x="972" y="1975"/>
                </a:lnTo>
                <a:lnTo>
                  <a:pt x="972" y="1976"/>
                </a:lnTo>
                <a:lnTo>
                  <a:pt x="970" y="1975"/>
                </a:lnTo>
                <a:lnTo>
                  <a:pt x="967" y="1973"/>
                </a:lnTo>
                <a:lnTo>
                  <a:pt x="966" y="1972"/>
                </a:lnTo>
                <a:lnTo>
                  <a:pt x="964" y="1971"/>
                </a:lnTo>
                <a:lnTo>
                  <a:pt x="963" y="1971"/>
                </a:lnTo>
                <a:lnTo>
                  <a:pt x="962" y="1970"/>
                </a:lnTo>
                <a:lnTo>
                  <a:pt x="961" y="1970"/>
                </a:lnTo>
                <a:lnTo>
                  <a:pt x="959" y="1969"/>
                </a:lnTo>
                <a:lnTo>
                  <a:pt x="958" y="1969"/>
                </a:lnTo>
                <a:lnTo>
                  <a:pt x="956" y="1969"/>
                </a:lnTo>
                <a:lnTo>
                  <a:pt x="939" y="1963"/>
                </a:lnTo>
                <a:lnTo>
                  <a:pt x="938" y="1963"/>
                </a:lnTo>
                <a:lnTo>
                  <a:pt x="937" y="1965"/>
                </a:lnTo>
                <a:lnTo>
                  <a:pt x="937" y="1966"/>
                </a:lnTo>
                <a:lnTo>
                  <a:pt x="937" y="1967"/>
                </a:lnTo>
                <a:lnTo>
                  <a:pt x="936" y="1969"/>
                </a:lnTo>
                <a:lnTo>
                  <a:pt x="936" y="1970"/>
                </a:lnTo>
                <a:lnTo>
                  <a:pt x="936" y="1971"/>
                </a:lnTo>
                <a:lnTo>
                  <a:pt x="936" y="1972"/>
                </a:lnTo>
                <a:lnTo>
                  <a:pt x="936" y="1973"/>
                </a:lnTo>
                <a:lnTo>
                  <a:pt x="935" y="1974"/>
                </a:lnTo>
                <a:lnTo>
                  <a:pt x="935" y="1975"/>
                </a:lnTo>
                <a:lnTo>
                  <a:pt x="934" y="1978"/>
                </a:lnTo>
                <a:lnTo>
                  <a:pt x="934" y="1979"/>
                </a:lnTo>
                <a:lnTo>
                  <a:pt x="934" y="1980"/>
                </a:lnTo>
                <a:lnTo>
                  <a:pt x="933" y="1981"/>
                </a:lnTo>
                <a:lnTo>
                  <a:pt x="943" y="1991"/>
                </a:lnTo>
                <a:lnTo>
                  <a:pt x="941" y="2009"/>
                </a:lnTo>
                <a:lnTo>
                  <a:pt x="939" y="2014"/>
                </a:lnTo>
                <a:lnTo>
                  <a:pt x="939" y="2016"/>
                </a:lnTo>
                <a:lnTo>
                  <a:pt x="939" y="2020"/>
                </a:lnTo>
                <a:lnTo>
                  <a:pt x="938" y="2020"/>
                </a:lnTo>
                <a:lnTo>
                  <a:pt x="913" y="2018"/>
                </a:lnTo>
                <a:lnTo>
                  <a:pt x="912" y="2043"/>
                </a:lnTo>
                <a:lnTo>
                  <a:pt x="912" y="2045"/>
                </a:lnTo>
                <a:lnTo>
                  <a:pt x="908" y="2045"/>
                </a:lnTo>
                <a:lnTo>
                  <a:pt x="907" y="2045"/>
                </a:lnTo>
                <a:lnTo>
                  <a:pt x="907" y="2049"/>
                </a:lnTo>
                <a:lnTo>
                  <a:pt x="901" y="2049"/>
                </a:lnTo>
                <a:lnTo>
                  <a:pt x="901" y="2056"/>
                </a:lnTo>
                <a:lnTo>
                  <a:pt x="936" y="2058"/>
                </a:lnTo>
                <a:lnTo>
                  <a:pt x="943" y="2058"/>
                </a:lnTo>
                <a:lnTo>
                  <a:pt x="947" y="2058"/>
                </a:lnTo>
                <a:lnTo>
                  <a:pt x="947" y="2065"/>
                </a:lnTo>
                <a:lnTo>
                  <a:pt x="946" y="2073"/>
                </a:lnTo>
                <a:lnTo>
                  <a:pt x="946" y="2094"/>
                </a:lnTo>
                <a:lnTo>
                  <a:pt x="946" y="2102"/>
                </a:lnTo>
                <a:lnTo>
                  <a:pt x="946" y="2108"/>
                </a:lnTo>
                <a:lnTo>
                  <a:pt x="945" y="2124"/>
                </a:lnTo>
                <a:lnTo>
                  <a:pt x="945" y="2125"/>
                </a:lnTo>
                <a:lnTo>
                  <a:pt x="945" y="2133"/>
                </a:lnTo>
                <a:lnTo>
                  <a:pt x="944" y="2150"/>
                </a:lnTo>
                <a:lnTo>
                  <a:pt x="943" y="2159"/>
                </a:lnTo>
                <a:lnTo>
                  <a:pt x="943" y="2160"/>
                </a:lnTo>
                <a:lnTo>
                  <a:pt x="938" y="2158"/>
                </a:lnTo>
                <a:lnTo>
                  <a:pt x="934" y="2156"/>
                </a:lnTo>
                <a:lnTo>
                  <a:pt x="929" y="2153"/>
                </a:lnTo>
                <a:lnTo>
                  <a:pt x="925" y="2151"/>
                </a:lnTo>
                <a:lnTo>
                  <a:pt x="920" y="2149"/>
                </a:lnTo>
                <a:lnTo>
                  <a:pt x="921" y="2148"/>
                </a:lnTo>
                <a:lnTo>
                  <a:pt x="909" y="2143"/>
                </a:lnTo>
                <a:lnTo>
                  <a:pt x="900" y="2139"/>
                </a:lnTo>
                <a:lnTo>
                  <a:pt x="891" y="2134"/>
                </a:lnTo>
                <a:lnTo>
                  <a:pt x="891" y="2135"/>
                </a:lnTo>
                <a:lnTo>
                  <a:pt x="891" y="2138"/>
                </a:lnTo>
                <a:lnTo>
                  <a:pt x="891" y="2139"/>
                </a:lnTo>
                <a:lnTo>
                  <a:pt x="891" y="2141"/>
                </a:lnTo>
                <a:lnTo>
                  <a:pt x="891" y="2143"/>
                </a:lnTo>
                <a:lnTo>
                  <a:pt x="891" y="2144"/>
                </a:lnTo>
                <a:lnTo>
                  <a:pt x="891" y="2146"/>
                </a:lnTo>
                <a:lnTo>
                  <a:pt x="891" y="2147"/>
                </a:lnTo>
                <a:lnTo>
                  <a:pt x="893" y="2147"/>
                </a:lnTo>
                <a:lnTo>
                  <a:pt x="895" y="2147"/>
                </a:lnTo>
                <a:lnTo>
                  <a:pt x="896" y="2147"/>
                </a:lnTo>
                <a:lnTo>
                  <a:pt x="900" y="2147"/>
                </a:lnTo>
                <a:lnTo>
                  <a:pt x="903" y="2147"/>
                </a:lnTo>
                <a:lnTo>
                  <a:pt x="903" y="2151"/>
                </a:lnTo>
                <a:lnTo>
                  <a:pt x="903" y="2152"/>
                </a:lnTo>
                <a:lnTo>
                  <a:pt x="904" y="2152"/>
                </a:lnTo>
                <a:lnTo>
                  <a:pt x="908" y="2152"/>
                </a:lnTo>
                <a:lnTo>
                  <a:pt x="911" y="2151"/>
                </a:lnTo>
                <a:lnTo>
                  <a:pt x="912" y="2151"/>
                </a:lnTo>
                <a:lnTo>
                  <a:pt x="913" y="2151"/>
                </a:lnTo>
                <a:lnTo>
                  <a:pt x="917" y="2150"/>
                </a:lnTo>
                <a:lnTo>
                  <a:pt x="917" y="2165"/>
                </a:lnTo>
                <a:lnTo>
                  <a:pt x="917" y="2177"/>
                </a:lnTo>
                <a:lnTo>
                  <a:pt x="913" y="2177"/>
                </a:lnTo>
                <a:lnTo>
                  <a:pt x="913" y="2176"/>
                </a:lnTo>
                <a:lnTo>
                  <a:pt x="911" y="2181"/>
                </a:lnTo>
                <a:lnTo>
                  <a:pt x="909" y="2182"/>
                </a:lnTo>
                <a:lnTo>
                  <a:pt x="908" y="2183"/>
                </a:lnTo>
                <a:lnTo>
                  <a:pt x="907" y="2186"/>
                </a:lnTo>
                <a:lnTo>
                  <a:pt x="904" y="2186"/>
                </a:lnTo>
                <a:lnTo>
                  <a:pt x="903" y="2189"/>
                </a:lnTo>
                <a:lnTo>
                  <a:pt x="902" y="2189"/>
                </a:lnTo>
                <a:lnTo>
                  <a:pt x="899" y="2189"/>
                </a:lnTo>
                <a:lnTo>
                  <a:pt x="899" y="2184"/>
                </a:lnTo>
                <a:lnTo>
                  <a:pt x="899" y="2183"/>
                </a:lnTo>
                <a:lnTo>
                  <a:pt x="895" y="2184"/>
                </a:lnTo>
                <a:lnTo>
                  <a:pt x="895" y="2183"/>
                </a:lnTo>
                <a:lnTo>
                  <a:pt x="892" y="2183"/>
                </a:lnTo>
                <a:lnTo>
                  <a:pt x="891" y="2183"/>
                </a:lnTo>
                <a:lnTo>
                  <a:pt x="891" y="2186"/>
                </a:lnTo>
                <a:lnTo>
                  <a:pt x="891" y="2191"/>
                </a:lnTo>
                <a:lnTo>
                  <a:pt x="891" y="2193"/>
                </a:lnTo>
                <a:lnTo>
                  <a:pt x="890" y="2199"/>
                </a:lnTo>
                <a:lnTo>
                  <a:pt x="887" y="2199"/>
                </a:lnTo>
                <a:lnTo>
                  <a:pt x="885" y="2199"/>
                </a:lnTo>
                <a:lnTo>
                  <a:pt x="885" y="2216"/>
                </a:lnTo>
                <a:lnTo>
                  <a:pt x="885" y="2220"/>
                </a:lnTo>
                <a:lnTo>
                  <a:pt x="885" y="2231"/>
                </a:lnTo>
                <a:lnTo>
                  <a:pt x="885" y="2235"/>
                </a:lnTo>
                <a:lnTo>
                  <a:pt x="890" y="2235"/>
                </a:lnTo>
                <a:lnTo>
                  <a:pt x="890" y="2239"/>
                </a:lnTo>
                <a:lnTo>
                  <a:pt x="890" y="2244"/>
                </a:lnTo>
                <a:lnTo>
                  <a:pt x="890" y="2250"/>
                </a:lnTo>
                <a:lnTo>
                  <a:pt x="897" y="2250"/>
                </a:lnTo>
                <a:lnTo>
                  <a:pt x="899" y="2250"/>
                </a:lnTo>
                <a:lnTo>
                  <a:pt x="911" y="2250"/>
                </a:lnTo>
                <a:lnTo>
                  <a:pt x="912" y="2250"/>
                </a:lnTo>
                <a:lnTo>
                  <a:pt x="921" y="2250"/>
                </a:lnTo>
                <a:lnTo>
                  <a:pt x="926" y="2250"/>
                </a:lnTo>
                <a:lnTo>
                  <a:pt x="932" y="2250"/>
                </a:lnTo>
                <a:lnTo>
                  <a:pt x="936" y="2250"/>
                </a:lnTo>
                <a:lnTo>
                  <a:pt x="935" y="2259"/>
                </a:lnTo>
                <a:lnTo>
                  <a:pt x="935" y="2261"/>
                </a:lnTo>
                <a:lnTo>
                  <a:pt x="935" y="2274"/>
                </a:lnTo>
                <a:lnTo>
                  <a:pt x="935" y="2277"/>
                </a:lnTo>
                <a:lnTo>
                  <a:pt x="935" y="2294"/>
                </a:lnTo>
                <a:lnTo>
                  <a:pt x="934" y="2304"/>
                </a:lnTo>
                <a:lnTo>
                  <a:pt x="934" y="2312"/>
                </a:lnTo>
                <a:lnTo>
                  <a:pt x="934" y="2315"/>
                </a:lnTo>
                <a:lnTo>
                  <a:pt x="933" y="2315"/>
                </a:lnTo>
                <a:lnTo>
                  <a:pt x="928" y="2315"/>
                </a:lnTo>
                <a:lnTo>
                  <a:pt x="927" y="2315"/>
                </a:lnTo>
                <a:lnTo>
                  <a:pt x="913" y="2313"/>
                </a:lnTo>
                <a:lnTo>
                  <a:pt x="912" y="2313"/>
                </a:lnTo>
                <a:lnTo>
                  <a:pt x="910" y="2313"/>
                </a:lnTo>
                <a:lnTo>
                  <a:pt x="909" y="2319"/>
                </a:lnTo>
                <a:lnTo>
                  <a:pt x="909" y="2323"/>
                </a:lnTo>
                <a:lnTo>
                  <a:pt x="908" y="2325"/>
                </a:lnTo>
                <a:lnTo>
                  <a:pt x="908" y="2327"/>
                </a:lnTo>
                <a:lnTo>
                  <a:pt x="907" y="2330"/>
                </a:lnTo>
                <a:lnTo>
                  <a:pt x="907" y="2333"/>
                </a:lnTo>
                <a:lnTo>
                  <a:pt x="907" y="2335"/>
                </a:lnTo>
                <a:lnTo>
                  <a:pt x="902" y="2335"/>
                </a:lnTo>
                <a:lnTo>
                  <a:pt x="902" y="2336"/>
                </a:lnTo>
                <a:lnTo>
                  <a:pt x="902" y="2346"/>
                </a:lnTo>
                <a:lnTo>
                  <a:pt x="903" y="2351"/>
                </a:lnTo>
                <a:lnTo>
                  <a:pt x="905" y="2352"/>
                </a:lnTo>
                <a:lnTo>
                  <a:pt x="905" y="2354"/>
                </a:lnTo>
                <a:lnTo>
                  <a:pt x="905" y="2355"/>
                </a:lnTo>
                <a:lnTo>
                  <a:pt x="905" y="2357"/>
                </a:lnTo>
                <a:lnTo>
                  <a:pt x="905" y="2359"/>
                </a:lnTo>
                <a:lnTo>
                  <a:pt x="905" y="2360"/>
                </a:lnTo>
                <a:lnTo>
                  <a:pt x="904" y="2361"/>
                </a:lnTo>
                <a:lnTo>
                  <a:pt x="904" y="2363"/>
                </a:lnTo>
                <a:lnTo>
                  <a:pt x="904" y="2364"/>
                </a:lnTo>
                <a:lnTo>
                  <a:pt x="903" y="2366"/>
                </a:lnTo>
                <a:lnTo>
                  <a:pt x="902" y="2369"/>
                </a:lnTo>
                <a:lnTo>
                  <a:pt x="901" y="2369"/>
                </a:lnTo>
                <a:lnTo>
                  <a:pt x="897" y="2380"/>
                </a:lnTo>
                <a:lnTo>
                  <a:pt x="896" y="2382"/>
                </a:lnTo>
                <a:lnTo>
                  <a:pt x="896" y="2383"/>
                </a:lnTo>
                <a:lnTo>
                  <a:pt x="894" y="2383"/>
                </a:lnTo>
                <a:lnTo>
                  <a:pt x="894" y="2384"/>
                </a:lnTo>
                <a:lnTo>
                  <a:pt x="893" y="2385"/>
                </a:lnTo>
                <a:lnTo>
                  <a:pt x="893" y="2386"/>
                </a:lnTo>
                <a:lnTo>
                  <a:pt x="893" y="2389"/>
                </a:lnTo>
                <a:lnTo>
                  <a:pt x="893" y="2391"/>
                </a:lnTo>
                <a:lnTo>
                  <a:pt x="892" y="2392"/>
                </a:lnTo>
                <a:lnTo>
                  <a:pt x="892" y="2393"/>
                </a:lnTo>
                <a:lnTo>
                  <a:pt x="891" y="2395"/>
                </a:lnTo>
                <a:lnTo>
                  <a:pt x="891" y="2396"/>
                </a:lnTo>
                <a:lnTo>
                  <a:pt x="890" y="2397"/>
                </a:lnTo>
                <a:lnTo>
                  <a:pt x="888" y="2400"/>
                </a:lnTo>
                <a:lnTo>
                  <a:pt x="888" y="2401"/>
                </a:lnTo>
                <a:lnTo>
                  <a:pt x="886" y="2405"/>
                </a:lnTo>
                <a:lnTo>
                  <a:pt x="885" y="2409"/>
                </a:lnTo>
                <a:lnTo>
                  <a:pt x="884" y="2410"/>
                </a:lnTo>
                <a:lnTo>
                  <a:pt x="883" y="2410"/>
                </a:lnTo>
                <a:lnTo>
                  <a:pt x="876" y="2406"/>
                </a:lnTo>
                <a:lnTo>
                  <a:pt x="875" y="2406"/>
                </a:lnTo>
                <a:lnTo>
                  <a:pt x="873" y="2406"/>
                </a:lnTo>
                <a:lnTo>
                  <a:pt x="871" y="2406"/>
                </a:lnTo>
                <a:lnTo>
                  <a:pt x="869" y="2406"/>
                </a:lnTo>
                <a:lnTo>
                  <a:pt x="868" y="2406"/>
                </a:lnTo>
                <a:lnTo>
                  <a:pt x="869" y="2409"/>
                </a:lnTo>
                <a:lnTo>
                  <a:pt x="869" y="2411"/>
                </a:lnTo>
                <a:lnTo>
                  <a:pt x="869" y="2413"/>
                </a:lnTo>
                <a:lnTo>
                  <a:pt x="869" y="2417"/>
                </a:lnTo>
                <a:lnTo>
                  <a:pt x="869" y="2419"/>
                </a:lnTo>
                <a:lnTo>
                  <a:pt x="869" y="2421"/>
                </a:lnTo>
                <a:lnTo>
                  <a:pt x="869" y="2423"/>
                </a:lnTo>
                <a:lnTo>
                  <a:pt x="869" y="2426"/>
                </a:lnTo>
                <a:lnTo>
                  <a:pt x="869" y="2427"/>
                </a:lnTo>
                <a:lnTo>
                  <a:pt x="867" y="2448"/>
                </a:lnTo>
                <a:lnTo>
                  <a:pt x="879" y="2448"/>
                </a:lnTo>
                <a:lnTo>
                  <a:pt x="878" y="2455"/>
                </a:lnTo>
                <a:lnTo>
                  <a:pt x="877" y="2454"/>
                </a:lnTo>
                <a:lnTo>
                  <a:pt x="876" y="2460"/>
                </a:lnTo>
                <a:lnTo>
                  <a:pt x="870" y="2460"/>
                </a:lnTo>
                <a:lnTo>
                  <a:pt x="871" y="2456"/>
                </a:lnTo>
                <a:lnTo>
                  <a:pt x="866" y="2456"/>
                </a:lnTo>
                <a:lnTo>
                  <a:pt x="865" y="2463"/>
                </a:lnTo>
                <a:lnTo>
                  <a:pt x="865" y="2464"/>
                </a:lnTo>
                <a:lnTo>
                  <a:pt x="865" y="2465"/>
                </a:lnTo>
                <a:lnTo>
                  <a:pt x="863" y="2467"/>
                </a:lnTo>
                <a:lnTo>
                  <a:pt x="862" y="2470"/>
                </a:lnTo>
                <a:lnTo>
                  <a:pt x="861" y="2476"/>
                </a:lnTo>
                <a:lnTo>
                  <a:pt x="863" y="2476"/>
                </a:lnTo>
                <a:lnTo>
                  <a:pt x="869" y="2476"/>
                </a:lnTo>
                <a:lnTo>
                  <a:pt x="869" y="2472"/>
                </a:lnTo>
                <a:lnTo>
                  <a:pt x="874" y="2472"/>
                </a:lnTo>
                <a:lnTo>
                  <a:pt x="871" y="2481"/>
                </a:lnTo>
                <a:lnTo>
                  <a:pt x="861" y="2481"/>
                </a:lnTo>
                <a:lnTo>
                  <a:pt x="857" y="2481"/>
                </a:lnTo>
                <a:lnTo>
                  <a:pt x="854" y="2481"/>
                </a:lnTo>
                <a:lnTo>
                  <a:pt x="851" y="2481"/>
                </a:lnTo>
                <a:lnTo>
                  <a:pt x="846" y="2481"/>
                </a:lnTo>
                <a:lnTo>
                  <a:pt x="844" y="2481"/>
                </a:lnTo>
                <a:lnTo>
                  <a:pt x="843" y="2480"/>
                </a:lnTo>
                <a:lnTo>
                  <a:pt x="841" y="2480"/>
                </a:lnTo>
                <a:lnTo>
                  <a:pt x="806" y="2480"/>
                </a:lnTo>
                <a:lnTo>
                  <a:pt x="803" y="2480"/>
                </a:lnTo>
                <a:lnTo>
                  <a:pt x="784" y="2480"/>
                </a:lnTo>
                <a:lnTo>
                  <a:pt x="774" y="2479"/>
                </a:lnTo>
                <a:lnTo>
                  <a:pt x="757" y="2479"/>
                </a:lnTo>
                <a:lnTo>
                  <a:pt x="722" y="2481"/>
                </a:lnTo>
                <a:lnTo>
                  <a:pt x="722" y="2470"/>
                </a:lnTo>
                <a:lnTo>
                  <a:pt x="746" y="2470"/>
                </a:lnTo>
                <a:lnTo>
                  <a:pt x="747" y="2450"/>
                </a:lnTo>
                <a:lnTo>
                  <a:pt x="747" y="2436"/>
                </a:lnTo>
                <a:lnTo>
                  <a:pt x="747" y="2422"/>
                </a:lnTo>
                <a:lnTo>
                  <a:pt x="755" y="2417"/>
                </a:lnTo>
                <a:lnTo>
                  <a:pt x="769" y="2435"/>
                </a:lnTo>
                <a:lnTo>
                  <a:pt x="772" y="2436"/>
                </a:lnTo>
                <a:lnTo>
                  <a:pt x="774" y="2437"/>
                </a:lnTo>
                <a:lnTo>
                  <a:pt x="785" y="2447"/>
                </a:lnTo>
                <a:lnTo>
                  <a:pt x="795" y="2436"/>
                </a:lnTo>
                <a:lnTo>
                  <a:pt x="800" y="2450"/>
                </a:lnTo>
                <a:lnTo>
                  <a:pt x="806" y="2428"/>
                </a:lnTo>
                <a:lnTo>
                  <a:pt x="818" y="2430"/>
                </a:lnTo>
                <a:lnTo>
                  <a:pt x="834" y="2426"/>
                </a:lnTo>
                <a:lnTo>
                  <a:pt x="853" y="2411"/>
                </a:lnTo>
                <a:lnTo>
                  <a:pt x="850" y="2389"/>
                </a:lnTo>
                <a:lnTo>
                  <a:pt x="862" y="2391"/>
                </a:lnTo>
                <a:lnTo>
                  <a:pt x="862" y="2388"/>
                </a:lnTo>
                <a:lnTo>
                  <a:pt x="861" y="2385"/>
                </a:lnTo>
                <a:lnTo>
                  <a:pt x="860" y="2382"/>
                </a:lnTo>
                <a:lnTo>
                  <a:pt x="859" y="2376"/>
                </a:lnTo>
                <a:lnTo>
                  <a:pt x="857" y="2368"/>
                </a:lnTo>
                <a:lnTo>
                  <a:pt x="846" y="2334"/>
                </a:lnTo>
                <a:lnTo>
                  <a:pt x="850" y="2334"/>
                </a:lnTo>
                <a:lnTo>
                  <a:pt x="850" y="2333"/>
                </a:lnTo>
                <a:lnTo>
                  <a:pt x="850" y="2332"/>
                </a:lnTo>
                <a:lnTo>
                  <a:pt x="846" y="2320"/>
                </a:lnTo>
                <a:lnTo>
                  <a:pt x="843" y="2321"/>
                </a:lnTo>
                <a:lnTo>
                  <a:pt x="843" y="2334"/>
                </a:lnTo>
                <a:lnTo>
                  <a:pt x="832" y="2333"/>
                </a:lnTo>
                <a:lnTo>
                  <a:pt x="832" y="2317"/>
                </a:lnTo>
                <a:lnTo>
                  <a:pt x="832" y="2307"/>
                </a:lnTo>
                <a:lnTo>
                  <a:pt x="835" y="2307"/>
                </a:lnTo>
                <a:lnTo>
                  <a:pt x="839" y="2305"/>
                </a:lnTo>
                <a:lnTo>
                  <a:pt x="842" y="2304"/>
                </a:lnTo>
                <a:lnTo>
                  <a:pt x="841" y="2301"/>
                </a:lnTo>
                <a:lnTo>
                  <a:pt x="836" y="2301"/>
                </a:lnTo>
                <a:lnTo>
                  <a:pt x="832" y="2301"/>
                </a:lnTo>
                <a:lnTo>
                  <a:pt x="831" y="2301"/>
                </a:lnTo>
                <a:lnTo>
                  <a:pt x="827" y="2301"/>
                </a:lnTo>
                <a:lnTo>
                  <a:pt x="819" y="2301"/>
                </a:lnTo>
                <a:lnTo>
                  <a:pt x="814" y="2301"/>
                </a:lnTo>
                <a:lnTo>
                  <a:pt x="808" y="2305"/>
                </a:lnTo>
                <a:lnTo>
                  <a:pt x="808" y="2332"/>
                </a:lnTo>
                <a:lnTo>
                  <a:pt x="806" y="2332"/>
                </a:lnTo>
                <a:lnTo>
                  <a:pt x="807" y="2333"/>
                </a:lnTo>
                <a:lnTo>
                  <a:pt x="807" y="2334"/>
                </a:lnTo>
                <a:lnTo>
                  <a:pt x="807" y="2335"/>
                </a:lnTo>
                <a:lnTo>
                  <a:pt x="808" y="2336"/>
                </a:lnTo>
                <a:lnTo>
                  <a:pt x="808" y="2337"/>
                </a:lnTo>
                <a:lnTo>
                  <a:pt x="807" y="2337"/>
                </a:lnTo>
                <a:lnTo>
                  <a:pt x="807" y="2338"/>
                </a:lnTo>
                <a:lnTo>
                  <a:pt x="808" y="2338"/>
                </a:lnTo>
                <a:lnTo>
                  <a:pt x="809" y="2338"/>
                </a:lnTo>
                <a:lnTo>
                  <a:pt x="810" y="2340"/>
                </a:lnTo>
                <a:lnTo>
                  <a:pt x="809" y="2340"/>
                </a:lnTo>
                <a:lnTo>
                  <a:pt x="808" y="2342"/>
                </a:lnTo>
                <a:lnTo>
                  <a:pt x="807" y="2344"/>
                </a:lnTo>
                <a:lnTo>
                  <a:pt x="806" y="2344"/>
                </a:lnTo>
                <a:lnTo>
                  <a:pt x="805" y="2344"/>
                </a:lnTo>
                <a:lnTo>
                  <a:pt x="803" y="2343"/>
                </a:lnTo>
                <a:lnTo>
                  <a:pt x="801" y="2344"/>
                </a:lnTo>
                <a:lnTo>
                  <a:pt x="801" y="2345"/>
                </a:lnTo>
                <a:lnTo>
                  <a:pt x="800" y="2345"/>
                </a:lnTo>
                <a:lnTo>
                  <a:pt x="800" y="2350"/>
                </a:lnTo>
                <a:lnTo>
                  <a:pt x="800" y="2353"/>
                </a:lnTo>
                <a:lnTo>
                  <a:pt x="800" y="2369"/>
                </a:lnTo>
                <a:lnTo>
                  <a:pt x="810" y="2375"/>
                </a:lnTo>
                <a:lnTo>
                  <a:pt x="811" y="2379"/>
                </a:lnTo>
                <a:lnTo>
                  <a:pt x="810" y="2387"/>
                </a:lnTo>
                <a:lnTo>
                  <a:pt x="802" y="2387"/>
                </a:lnTo>
                <a:lnTo>
                  <a:pt x="800" y="2387"/>
                </a:lnTo>
                <a:lnTo>
                  <a:pt x="800" y="2389"/>
                </a:lnTo>
                <a:lnTo>
                  <a:pt x="797" y="2389"/>
                </a:lnTo>
                <a:lnTo>
                  <a:pt x="793" y="2391"/>
                </a:lnTo>
                <a:lnTo>
                  <a:pt x="790" y="2391"/>
                </a:lnTo>
                <a:lnTo>
                  <a:pt x="780" y="2391"/>
                </a:lnTo>
                <a:lnTo>
                  <a:pt x="777" y="2391"/>
                </a:lnTo>
                <a:lnTo>
                  <a:pt x="774" y="2392"/>
                </a:lnTo>
                <a:lnTo>
                  <a:pt x="772" y="2392"/>
                </a:lnTo>
                <a:lnTo>
                  <a:pt x="769" y="2393"/>
                </a:lnTo>
                <a:lnTo>
                  <a:pt x="768" y="2394"/>
                </a:lnTo>
                <a:lnTo>
                  <a:pt x="766" y="2396"/>
                </a:lnTo>
                <a:lnTo>
                  <a:pt x="764" y="2397"/>
                </a:lnTo>
                <a:lnTo>
                  <a:pt x="763" y="2399"/>
                </a:lnTo>
                <a:lnTo>
                  <a:pt x="759" y="2401"/>
                </a:lnTo>
                <a:lnTo>
                  <a:pt x="756" y="2403"/>
                </a:lnTo>
                <a:lnTo>
                  <a:pt x="755" y="2399"/>
                </a:lnTo>
                <a:lnTo>
                  <a:pt x="755" y="2396"/>
                </a:lnTo>
                <a:lnTo>
                  <a:pt x="753" y="2394"/>
                </a:lnTo>
                <a:lnTo>
                  <a:pt x="753" y="2393"/>
                </a:lnTo>
                <a:lnTo>
                  <a:pt x="752" y="2392"/>
                </a:lnTo>
                <a:lnTo>
                  <a:pt x="751" y="2392"/>
                </a:lnTo>
                <a:lnTo>
                  <a:pt x="750" y="2389"/>
                </a:lnTo>
                <a:lnTo>
                  <a:pt x="749" y="2388"/>
                </a:lnTo>
                <a:lnTo>
                  <a:pt x="748" y="2388"/>
                </a:lnTo>
                <a:lnTo>
                  <a:pt x="748" y="2386"/>
                </a:lnTo>
                <a:lnTo>
                  <a:pt x="748" y="2384"/>
                </a:lnTo>
                <a:lnTo>
                  <a:pt x="748" y="2382"/>
                </a:lnTo>
                <a:lnTo>
                  <a:pt x="748" y="2379"/>
                </a:lnTo>
                <a:lnTo>
                  <a:pt x="748" y="2378"/>
                </a:lnTo>
                <a:lnTo>
                  <a:pt x="748" y="2376"/>
                </a:lnTo>
                <a:lnTo>
                  <a:pt x="748" y="2375"/>
                </a:lnTo>
                <a:lnTo>
                  <a:pt x="748" y="2374"/>
                </a:lnTo>
                <a:lnTo>
                  <a:pt x="748" y="2371"/>
                </a:lnTo>
                <a:lnTo>
                  <a:pt x="742" y="2371"/>
                </a:lnTo>
                <a:lnTo>
                  <a:pt x="741" y="2371"/>
                </a:lnTo>
                <a:lnTo>
                  <a:pt x="739" y="2371"/>
                </a:lnTo>
                <a:lnTo>
                  <a:pt x="736" y="2371"/>
                </a:lnTo>
                <a:lnTo>
                  <a:pt x="734" y="2371"/>
                </a:lnTo>
                <a:lnTo>
                  <a:pt x="732" y="2371"/>
                </a:lnTo>
                <a:lnTo>
                  <a:pt x="731" y="2371"/>
                </a:lnTo>
                <a:lnTo>
                  <a:pt x="729" y="2371"/>
                </a:lnTo>
                <a:lnTo>
                  <a:pt x="727" y="2371"/>
                </a:lnTo>
                <a:lnTo>
                  <a:pt x="725" y="2371"/>
                </a:lnTo>
                <a:lnTo>
                  <a:pt x="722" y="2371"/>
                </a:lnTo>
                <a:lnTo>
                  <a:pt x="721" y="2376"/>
                </a:lnTo>
                <a:lnTo>
                  <a:pt x="723" y="2375"/>
                </a:lnTo>
                <a:lnTo>
                  <a:pt x="727" y="2375"/>
                </a:lnTo>
                <a:lnTo>
                  <a:pt x="726" y="2379"/>
                </a:lnTo>
                <a:lnTo>
                  <a:pt x="725" y="2388"/>
                </a:lnTo>
                <a:lnTo>
                  <a:pt x="705" y="2389"/>
                </a:lnTo>
                <a:lnTo>
                  <a:pt x="707" y="2384"/>
                </a:lnTo>
                <a:lnTo>
                  <a:pt x="707" y="2383"/>
                </a:lnTo>
                <a:lnTo>
                  <a:pt x="704" y="2382"/>
                </a:lnTo>
                <a:lnTo>
                  <a:pt x="702" y="2380"/>
                </a:lnTo>
                <a:lnTo>
                  <a:pt x="700" y="2379"/>
                </a:lnTo>
                <a:lnTo>
                  <a:pt x="699" y="2378"/>
                </a:lnTo>
                <a:lnTo>
                  <a:pt x="698" y="2378"/>
                </a:lnTo>
                <a:lnTo>
                  <a:pt x="697" y="2377"/>
                </a:lnTo>
                <a:lnTo>
                  <a:pt x="696" y="2377"/>
                </a:lnTo>
                <a:lnTo>
                  <a:pt x="694" y="2377"/>
                </a:lnTo>
                <a:lnTo>
                  <a:pt x="693" y="2377"/>
                </a:lnTo>
                <a:lnTo>
                  <a:pt x="692" y="2377"/>
                </a:lnTo>
                <a:lnTo>
                  <a:pt x="691" y="2377"/>
                </a:lnTo>
                <a:lnTo>
                  <a:pt x="690" y="2377"/>
                </a:lnTo>
                <a:lnTo>
                  <a:pt x="690" y="2371"/>
                </a:lnTo>
                <a:lnTo>
                  <a:pt x="689" y="2371"/>
                </a:lnTo>
                <a:lnTo>
                  <a:pt x="688" y="2369"/>
                </a:lnTo>
                <a:lnTo>
                  <a:pt x="688" y="2367"/>
                </a:lnTo>
                <a:lnTo>
                  <a:pt x="688" y="2366"/>
                </a:lnTo>
                <a:lnTo>
                  <a:pt x="688" y="2364"/>
                </a:lnTo>
                <a:lnTo>
                  <a:pt x="688" y="2362"/>
                </a:lnTo>
                <a:lnTo>
                  <a:pt x="688" y="2361"/>
                </a:lnTo>
                <a:lnTo>
                  <a:pt x="688" y="2358"/>
                </a:lnTo>
                <a:lnTo>
                  <a:pt x="688" y="2357"/>
                </a:lnTo>
                <a:lnTo>
                  <a:pt x="688" y="2355"/>
                </a:lnTo>
                <a:lnTo>
                  <a:pt x="688" y="2353"/>
                </a:lnTo>
                <a:lnTo>
                  <a:pt x="688" y="2351"/>
                </a:lnTo>
                <a:lnTo>
                  <a:pt x="688" y="2349"/>
                </a:lnTo>
                <a:lnTo>
                  <a:pt x="687" y="2347"/>
                </a:lnTo>
                <a:lnTo>
                  <a:pt x="687" y="2344"/>
                </a:lnTo>
                <a:lnTo>
                  <a:pt x="687" y="2343"/>
                </a:lnTo>
                <a:lnTo>
                  <a:pt x="687" y="2341"/>
                </a:lnTo>
                <a:lnTo>
                  <a:pt x="684" y="2341"/>
                </a:lnTo>
                <a:lnTo>
                  <a:pt x="681" y="2341"/>
                </a:lnTo>
                <a:lnTo>
                  <a:pt x="680" y="2341"/>
                </a:lnTo>
                <a:lnTo>
                  <a:pt x="680" y="2343"/>
                </a:lnTo>
                <a:lnTo>
                  <a:pt x="681" y="2343"/>
                </a:lnTo>
                <a:lnTo>
                  <a:pt x="681" y="2344"/>
                </a:lnTo>
                <a:lnTo>
                  <a:pt x="681" y="2347"/>
                </a:lnTo>
                <a:lnTo>
                  <a:pt x="680" y="2347"/>
                </a:lnTo>
                <a:lnTo>
                  <a:pt x="679" y="2346"/>
                </a:lnTo>
                <a:lnTo>
                  <a:pt x="677" y="2346"/>
                </a:lnTo>
                <a:lnTo>
                  <a:pt x="676" y="2346"/>
                </a:lnTo>
                <a:lnTo>
                  <a:pt x="675" y="2346"/>
                </a:lnTo>
                <a:lnTo>
                  <a:pt x="674" y="2346"/>
                </a:lnTo>
                <a:lnTo>
                  <a:pt x="673" y="2346"/>
                </a:lnTo>
                <a:lnTo>
                  <a:pt x="672" y="2346"/>
                </a:lnTo>
                <a:lnTo>
                  <a:pt x="671" y="2346"/>
                </a:lnTo>
                <a:lnTo>
                  <a:pt x="668" y="2346"/>
                </a:lnTo>
                <a:lnTo>
                  <a:pt x="666" y="2346"/>
                </a:lnTo>
                <a:lnTo>
                  <a:pt x="663" y="2346"/>
                </a:lnTo>
                <a:lnTo>
                  <a:pt x="663" y="2353"/>
                </a:lnTo>
                <a:lnTo>
                  <a:pt x="663" y="2354"/>
                </a:lnTo>
                <a:lnTo>
                  <a:pt x="663" y="2359"/>
                </a:lnTo>
                <a:lnTo>
                  <a:pt x="663" y="2362"/>
                </a:lnTo>
                <a:lnTo>
                  <a:pt x="663" y="2366"/>
                </a:lnTo>
                <a:lnTo>
                  <a:pt x="663" y="2369"/>
                </a:lnTo>
                <a:lnTo>
                  <a:pt x="663" y="2372"/>
                </a:lnTo>
                <a:lnTo>
                  <a:pt x="663" y="2376"/>
                </a:lnTo>
                <a:lnTo>
                  <a:pt x="663" y="2380"/>
                </a:lnTo>
                <a:lnTo>
                  <a:pt x="659" y="2380"/>
                </a:lnTo>
                <a:lnTo>
                  <a:pt x="655" y="2380"/>
                </a:lnTo>
                <a:lnTo>
                  <a:pt x="653" y="2386"/>
                </a:lnTo>
                <a:lnTo>
                  <a:pt x="655" y="2388"/>
                </a:lnTo>
                <a:lnTo>
                  <a:pt x="656" y="2389"/>
                </a:lnTo>
                <a:lnTo>
                  <a:pt x="658" y="2395"/>
                </a:lnTo>
                <a:lnTo>
                  <a:pt x="663" y="2406"/>
                </a:lnTo>
                <a:lnTo>
                  <a:pt x="663" y="2408"/>
                </a:lnTo>
                <a:lnTo>
                  <a:pt x="662" y="2408"/>
                </a:lnTo>
                <a:lnTo>
                  <a:pt x="662" y="2409"/>
                </a:lnTo>
                <a:lnTo>
                  <a:pt x="662" y="2410"/>
                </a:lnTo>
                <a:lnTo>
                  <a:pt x="655" y="2410"/>
                </a:lnTo>
                <a:lnTo>
                  <a:pt x="655" y="2412"/>
                </a:lnTo>
                <a:lnTo>
                  <a:pt x="655" y="2416"/>
                </a:lnTo>
                <a:lnTo>
                  <a:pt x="657" y="2416"/>
                </a:lnTo>
                <a:lnTo>
                  <a:pt x="657" y="2425"/>
                </a:lnTo>
                <a:lnTo>
                  <a:pt x="642" y="2436"/>
                </a:lnTo>
                <a:lnTo>
                  <a:pt x="642" y="2443"/>
                </a:lnTo>
                <a:lnTo>
                  <a:pt x="623" y="2443"/>
                </a:lnTo>
                <a:lnTo>
                  <a:pt x="614" y="2425"/>
                </a:lnTo>
                <a:lnTo>
                  <a:pt x="616" y="2463"/>
                </a:lnTo>
                <a:lnTo>
                  <a:pt x="609" y="2472"/>
                </a:lnTo>
                <a:lnTo>
                  <a:pt x="609" y="2445"/>
                </a:lnTo>
                <a:lnTo>
                  <a:pt x="609" y="2434"/>
                </a:lnTo>
                <a:lnTo>
                  <a:pt x="609" y="2416"/>
                </a:lnTo>
                <a:lnTo>
                  <a:pt x="609" y="2413"/>
                </a:lnTo>
                <a:lnTo>
                  <a:pt x="607" y="2412"/>
                </a:lnTo>
                <a:lnTo>
                  <a:pt x="605" y="2412"/>
                </a:lnTo>
                <a:lnTo>
                  <a:pt x="603" y="2412"/>
                </a:lnTo>
                <a:lnTo>
                  <a:pt x="600" y="2412"/>
                </a:lnTo>
                <a:lnTo>
                  <a:pt x="598" y="2412"/>
                </a:lnTo>
                <a:lnTo>
                  <a:pt x="598" y="2410"/>
                </a:lnTo>
                <a:lnTo>
                  <a:pt x="598" y="2406"/>
                </a:lnTo>
                <a:lnTo>
                  <a:pt x="597" y="2406"/>
                </a:lnTo>
                <a:lnTo>
                  <a:pt x="597" y="2405"/>
                </a:lnTo>
                <a:lnTo>
                  <a:pt x="597" y="2403"/>
                </a:lnTo>
                <a:lnTo>
                  <a:pt x="597" y="2400"/>
                </a:lnTo>
                <a:lnTo>
                  <a:pt x="597" y="2396"/>
                </a:lnTo>
                <a:lnTo>
                  <a:pt x="597" y="2394"/>
                </a:lnTo>
                <a:lnTo>
                  <a:pt x="596" y="2393"/>
                </a:lnTo>
                <a:lnTo>
                  <a:pt x="595" y="2393"/>
                </a:lnTo>
                <a:lnTo>
                  <a:pt x="595" y="2392"/>
                </a:lnTo>
                <a:lnTo>
                  <a:pt x="592" y="2391"/>
                </a:lnTo>
                <a:lnTo>
                  <a:pt x="591" y="2389"/>
                </a:lnTo>
                <a:lnTo>
                  <a:pt x="590" y="2389"/>
                </a:lnTo>
                <a:lnTo>
                  <a:pt x="588" y="2388"/>
                </a:lnTo>
                <a:lnTo>
                  <a:pt x="584" y="2392"/>
                </a:lnTo>
                <a:lnTo>
                  <a:pt x="583" y="2391"/>
                </a:lnTo>
                <a:lnTo>
                  <a:pt x="586" y="2386"/>
                </a:lnTo>
                <a:lnTo>
                  <a:pt x="586" y="2385"/>
                </a:lnTo>
                <a:lnTo>
                  <a:pt x="584" y="2385"/>
                </a:lnTo>
                <a:lnTo>
                  <a:pt x="584" y="2379"/>
                </a:lnTo>
                <a:lnTo>
                  <a:pt x="586" y="2379"/>
                </a:lnTo>
                <a:lnTo>
                  <a:pt x="587" y="2379"/>
                </a:lnTo>
                <a:lnTo>
                  <a:pt x="588" y="2379"/>
                </a:lnTo>
                <a:lnTo>
                  <a:pt x="590" y="2379"/>
                </a:lnTo>
                <a:lnTo>
                  <a:pt x="592" y="2379"/>
                </a:lnTo>
                <a:lnTo>
                  <a:pt x="595" y="2379"/>
                </a:lnTo>
                <a:lnTo>
                  <a:pt x="596" y="2379"/>
                </a:lnTo>
                <a:lnTo>
                  <a:pt x="597" y="2380"/>
                </a:lnTo>
                <a:lnTo>
                  <a:pt x="598" y="2380"/>
                </a:lnTo>
                <a:lnTo>
                  <a:pt x="600" y="2380"/>
                </a:lnTo>
                <a:lnTo>
                  <a:pt x="601" y="2380"/>
                </a:lnTo>
                <a:lnTo>
                  <a:pt x="604" y="2380"/>
                </a:lnTo>
                <a:lnTo>
                  <a:pt x="607" y="2380"/>
                </a:lnTo>
                <a:lnTo>
                  <a:pt x="609" y="2380"/>
                </a:lnTo>
                <a:lnTo>
                  <a:pt x="612" y="2380"/>
                </a:lnTo>
                <a:lnTo>
                  <a:pt x="614" y="2380"/>
                </a:lnTo>
                <a:lnTo>
                  <a:pt x="615" y="2380"/>
                </a:lnTo>
                <a:lnTo>
                  <a:pt x="616" y="2380"/>
                </a:lnTo>
                <a:lnTo>
                  <a:pt x="620" y="2380"/>
                </a:lnTo>
                <a:lnTo>
                  <a:pt x="623" y="2380"/>
                </a:lnTo>
                <a:lnTo>
                  <a:pt x="626" y="2380"/>
                </a:lnTo>
                <a:lnTo>
                  <a:pt x="626" y="2379"/>
                </a:lnTo>
                <a:lnTo>
                  <a:pt x="626" y="2376"/>
                </a:lnTo>
                <a:lnTo>
                  <a:pt x="626" y="2374"/>
                </a:lnTo>
                <a:lnTo>
                  <a:pt x="626" y="2372"/>
                </a:lnTo>
                <a:lnTo>
                  <a:pt x="626" y="2370"/>
                </a:lnTo>
                <a:lnTo>
                  <a:pt x="626" y="2369"/>
                </a:lnTo>
                <a:lnTo>
                  <a:pt x="626" y="2368"/>
                </a:lnTo>
                <a:lnTo>
                  <a:pt x="626" y="2367"/>
                </a:lnTo>
                <a:lnTo>
                  <a:pt x="626" y="2366"/>
                </a:lnTo>
                <a:lnTo>
                  <a:pt x="626" y="2363"/>
                </a:lnTo>
                <a:lnTo>
                  <a:pt x="626" y="2362"/>
                </a:lnTo>
                <a:lnTo>
                  <a:pt x="626" y="2361"/>
                </a:lnTo>
                <a:lnTo>
                  <a:pt x="626" y="2360"/>
                </a:lnTo>
                <a:lnTo>
                  <a:pt x="626" y="2358"/>
                </a:lnTo>
                <a:lnTo>
                  <a:pt x="626" y="2355"/>
                </a:lnTo>
                <a:lnTo>
                  <a:pt x="625" y="2352"/>
                </a:lnTo>
                <a:lnTo>
                  <a:pt x="625" y="2351"/>
                </a:lnTo>
                <a:lnTo>
                  <a:pt x="625" y="2347"/>
                </a:lnTo>
                <a:lnTo>
                  <a:pt x="625" y="2346"/>
                </a:lnTo>
                <a:lnTo>
                  <a:pt x="625" y="2345"/>
                </a:lnTo>
                <a:lnTo>
                  <a:pt x="625" y="2342"/>
                </a:lnTo>
                <a:lnTo>
                  <a:pt x="625" y="2341"/>
                </a:lnTo>
                <a:lnTo>
                  <a:pt x="625" y="2340"/>
                </a:lnTo>
                <a:lnTo>
                  <a:pt x="625" y="2337"/>
                </a:lnTo>
                <a:lnTo>
                  <a:pt x="625" y="2335"/>
                </a:lnTo>
                <a:lnTo>
                  <a:pt x="625" y="2333"/>
                </a:lnTo>
                <a:lnTo>
                  <a:pt x="625" y="2332"/>
                </a:lnTo>
                <a:lnTo>
                  <a:pt x="625" y="2330"/>
                </a:lnTo>
                <a:lnTo>
                  <a:pt x="625" y="2329"/>
                </a:lnTo>
                <a:lnTo>
                  <a:pt x="625" y="2328"/>
                </a:lnTo>
                <a:lnTo>
                  <a:pt x="625" y="2323"/>
                </a:lnTo>
                <a:lnTo>
                  <a:pt x="625" y="2316"/>
                </a:lnTo>
                <a:lnTo>
                  <a:pt x="625" y="2310"/>
                </a:lnTo>
                <a:lnTo>
                  <a:pt x="625" y="2307"/>
                </a:lnTo>
                <a:lnTo>
                  <a:pt x="625" y="2303"/>
                </a:lnTo>
                <a:lnTo>
                  <a:pt x="625" y="2302"/>
                </a:lnTo>
                <a:lnTo>
                  <a:pt x="625" y="2301"/>
                </a:lnTo>
                <a:lnTo>
                  <a:pt x="625" y="2298"/>
                </a:lnTo>
                <a:lnTo>
                  <a:pt x="625" y="2296"/>
                </a:lnTo>
                <a:lnTo>
                  <a:pt x="625" y="2295"/>
                </a:lnTo>
                <a:lnTo>
                  <a:pt x="625" y="2292"/>
                </a:lnTo>
                <a:lnTo>
                  <a:pt x="625" y="2285"/>
                </a:lnTo>
                <a:lnTo>
                  <a:pt x="625" y="2283"/>
                </a:lnTo>
                <a:lnTo>
                  <a:pt x="625" y="2282"/>
                </a:lnTo>
                <a:lnTo>
                  <a:pt x="625" y="2279"/>
                </a:lnTo>
                <a:lnTo>
                  <a:pt x="625" y="2278"/>
                </a:lnTo>
                <a:lnTo>
                  <a:pt x="625" y="2277"/>
                </a:lnTo>
                <a:lnTo>
                  <a:pt x="625" y="2275"/>
                </a:lnTo>
                <a:lnTo>
                  <a:pt x="625" y="2273"/>
                </a:lnTo>
                <a:lnTo>
                  <a:pt x="625" y="2271"/>
                </a:lnTo>
                <a:lnTo>
                  <a:pt x="625" y="2268"/>
                </a:lnTo>
                <a:lnTo>
                  <a:pt x="622" y="2268"/>
                </a:lnTo>
                <a:lnTo>
                  <a:pt x="620" y="2268"/>
                </a:lnTo>
                <a:lnTo>
                  <a:pt x="617" y="2268"/>
                </a:lnTo>
                <a:lnTo>
                  <a:pt x="616" y="2268"/>
                </a:lnTo>
                <a:lnTo>
                  <a:pt x="614" y="2268"/>
                </a:lnTo>
                <a:lnTo>
                  <a:pt x="612" y="2268"/>
                </a:lnTo>
                <a:lnTo>
                  <a:pt x="609" y="2268"/>
                </a:lnTo>
                <a:lnTo>
                  <a:pt x="608" y="2268"/>
                </a:lnTo>
                <a:lnTo>
                  <a:pt x="606" y="2268"/>
                </a:lnTo>
                <a:lnTo>
                  <a:pt x="604" y="2268"/>
                </a:lnTo>
                <a:lnTo>
                  <a:pt x="600" y="2268"/>
                </a:lnTo>
                <a:lnTo>
                  <a:pt x="597" y="2269"/>
                </a:lnTo>
                <a:lnTo>
                  <a:pt x="594" y="2269"/>
                </a:lnTo>
                <a:lnTo>
                  <a:pt x="591" y="2269"/>
                </a:lnTo>
                <a:lnTo>
                  <a:pt x="590" y="2269"/>
                </a:lnTo>
                <a:lnTo>
                  <a:pt x="589" y="2274"/>
                </a:lnTo>
                <a:lnTo>
                  <a:pt x="589" y="2275"/>
                </a:lnTo>
                <a:lnTo>
                  <a:pt x="589" y="2277"/>
                </a:lnTo>
                <a:lnTo>
                  <a:pt x="589" y="2278"/>
                </a:lnTo>
                <a:lnTo>
                  <a:pt x="588" y="2279"/>
                </a:lnTo>
                <a:lnTo>
                  <a:pt x="588" y="2281"/>
                </a:lnTo>
                <a:lnTo>
                  <a:pt x="588" y="2282"/>
                </a:lnTo>
                <a:lnTo>
                  <a:pt x="588" y="2286"/>
                </a:lnTo>
                <a:lnTo>
                  <a:pt x="587" y="2287"/>
                </a:lnTo>
                <a:lnTo>
                  <a:pt x="587" y="2291"/>
                </a:lnTo>
                <a:lnTo>
                  <a:pt x="587" y="2293"/>
                </a:lnTo>
                <a:lnTo>
                  <a:pt x="586" y="2293"/>
                </a:lnTo>
                <a:lnTo>
                  <a:pt x="586" y="2295"/>
                </a:lnTo>
                <a:lnTo>
                  <a:pt x="586" y="2296"/>
                </a:lnTo>
                <a:lnTo>
                  <a:pt x="586" y="2298"/>
                </a:lnTo>
                <a:lnTo>
                  <a:pt x="584" y="2300"/>
                </a:lnTo>
                <a:lnTo>
                  <a:pt x="584" y="2301"/>
                </a:lnTo>
                <a:lnTo>
                  <a:pt x="582" y="2303"/>
                </a:lnTo>
                <a:lnTo>
                  <a:pt x="581" y="2307"/>
                </a:lnTo>
                <a:lnTo>
                  <a:pt x="581" y="2309"/>
                </a:lnTo>
                <a:lnTo>
                  <a:pt x="580" y="2311"/>
                </a:lnTo>
                <a:lnTo>
                  <a:pt x="580" y="2313"/>
                </a:lnTo>
                <a:lnTo>
                  <a:pt x="580" y="2315"/>
                </a:lnTo>
                <a:lnTo>
                  <a:pt x="580" y="2316"/>
                </a:lnTo>
                <a:lnTo>
                  <a:pt x="579" y="2317"/>
                </a:lnTo>
                <a:lnTo>
                  <a:pt x="579" y="2320"/>
                </a:lnTo>
                <a:lnTo>
                  <a:pt x="578" y="2320"/>
                </a:lnTo>
                <a:lnTo>
                  <a:pt x="577" y="2319"/>
                </a:lnTo>
                <a:lnTo>
                  <a:pt x="574" y="2319"/>
                </a:lnTo>
                <a:lnTo>
                  <a:pt x="572" y="2319"/>
                </a:lnTo>
                <a:lnTo>
                  <a:pt x="571" y="2319"/>
                </a:lnTo>
                <a:lnTo>
                  <a:pt x="570" y="2318"/>
                </a:lnTo>
                <a:lnTo>
                  <a:pt x="567" y="2318"/>
                </a:lnTo>
                <a:lnTo>
                  <a:pt x="566" y="2318"/>
                </a:lnTo>
                <a:lnTo>
                  <a:pt x="567" y="2315"/>
                </a:lnTo>
                <a:lnTo>
                  <a:pt x="567" y="2313"/>
                </a:lnTo>
                <a:lnTo>
                  <a:pt x="570" y="2307"/>
                </a:lnTo>
                <a:lnTo>
                  <a:pt x="572" y="2294"/>
                </a:lnTo>
                <a:lnTo>
                  <a:pt x="573" y="2290"/>
                </a:lnTo>
                <a:lnTo>
                  <a:pt x="573" y="2287"/>
                </a:lnTo>
                <a:lnTo>
                  <a:pt x="573" y="2285"/>
                </a:lnTo>
                <a:lnTo>
                  <a:pt x="573" y="2284"/>
                </a:lnTo>
                <a:lnTo>
                  <a:pt x="573" y="2282"/>
                </a:lnTo>
                <a:lnTo>
                  <a:pt x="572" y="2282"/>
                </a:lnTo>
                <a:lnTo>
                  <a:pt x="567" y="2282"/>
                </a:lnTo>
                <a:lnTo>
                  <a:pt x="566" y="2286"/>
                </a:lnTo>
                <a:lnTo>
                  <a:pt x="566" y="2287"/>
                </a:lnTo>
                <a:lnTo>
                  <a:pt x="561" y="2287"/>
                </a:lnTo>
                <a:lnTo>
                  <a:pt x="556" y="2287"/>
                </a:lnTo>
                <a:lnTo>
                  <a:pt x="555" y="2287"/>
                </a:lnTo>
                <a:lnTo>
                  <a:pt x="553" y="2287"/>
                </a:lnTo>
                <a:lnTo>
                  <a:pt x="550" y="2287"/>
                </a:lnTo>
                <a:lnTo>
                  <a:pt x="548" y="2287"/>
                </a:lnTo>
                <a:lnTo>
                  <a:pt x="547" y="2287"/>
                </a:lnTo>
                <a:lnTo>
                  <a:pt x="545" y="2287"/>
                </a:lnTo>
                <a:lnTo>
                  <a:pt x="547" y="2292"/>
                </a:lnTo>
                <a:lnTo>
                  <a:pt x="547" y="2293"/>
                </a:lnTo>
                <a:lnTo>
                  <a:pt x="549" y="2298"/>
                </a:lnTo>
                <a:lnTo>
                  <a:pt x="552" y="2302"/>
                </a:lnTo>
                <a:lnTo>
                  <a:pt x="550" y="2307"/>
                </a:lnTo>
                <a:lnTo>
                  <a:pt x="550" y="2308"/>
                </a:lnTo>
                <a:lnTo>
                  <a:pt x="550" y="2312"/>
                </a:lnTo>
                <a:lnTo>
                  <a:pt x="550" y="2313"/>
                </a:lnTo>
                <a:lnTo>
                  <a:pt x="550" y="2315"/>
                </a:lnTo>
                <a:lnTo>
                  <a:pt x="550" y="2319"/>
                </a:lnTo>
                <a:lnTo>
                  <a:pt x="550" y="2326"/>
                </a:lnTo>
                <a:lnTo>
                  <a:pt x="550" y="2333"/>
                </a:lnTo>
                <a:lnTo>
                  <a:pt x="550" y="2334"/>
                </a:lnTo>
                <a:lnTo>
                  <a:pt x="560" y="2333"/>
                </a:lnTo>
                <a:lnTo>
                  <a:pt x="565" y="2332"/>
                </a:lnTo>
                <a:lnTo>
                  <a:pt x="567" y="2332"/>
                </a:lnTo>
                <a:lnTo>
                  <a:pt x="567" y="2334"/>
                </a:lnTo>
                <a:lnTo>
                  <a:pt x="569" y="2337"/>
                </a:lnTo>
                <a:lnTo>
                  <a:pt x="570" y="2342"/>
                </a:lnTo>
                <a:lnTo>
                  <a:pt x="571" y="2345"/>
                </a:lnTo>
                <a:lnTo>
                  <a:pt x="571" y="2346"/>
                </a:lnTo>
                <a:lnTo>
                  <a:pt x="571" y="2347"/>
                </a:lnTo>
                <a:lnTo>
                  <a:pt x="571" y="2349"/>
                </a:lnTo>
                <a:lnTo>
                  <a:pt x="571" y="2351"/>
                </a:lnTo>
                <a:lnTo>
                  <a:pt x="571" y="2352"/>
                </a:lnTo>
                <a:lnTo>
                  <a:pt x="571" y="2358"/>
                </a:lnTo>
                <a:lnTo>
                  <a:pt x="571" y="2362"/>
                </a:lnTo>
                <a:lnTo>
                  <a:pt x="571" y="2364"/>
                </a:lnTo>
                <a:lnTo>
                  <a:pt x="571" y="2369"/>
                </a:lnTo>
                <a:lnTo>
                  <a:pt x="570" y="2369"/>
                </a:lnTo>
                <a:lnTo>
                  <a:pt x="570" y="2370"/>
                </a:lnTo>
                <a:lnTo>
                  <a:pt x="570" y="2376"/>
                </a:lnTo>
                <a:lnTo>
                  <a:pt x="570" y="2379"/>
                </a:lnTo>
                <a:lnTo>
                  <a:pt x="569" y="2379"/>
                </a:lnTo>
                <a:lnTo>
                  <a:pt x="567" y="2379"/>
                </a:lnTo>
                <a:lnTo>
                  <a:pt x="564" y="2379"/>
                </a:lnTo>
                <a:lnTo>
                  <a:pt x="562" y="2379"/>
                </a:lnTo>
                <a:lnTo>
                  <a:pt x="558" y="2379"/>
                </a:lnTo>
                <a:lnTo>
                  <a:pt x="556" y="2378"/>
                </a:lnTo>
                <a:lnTo>
                  <a:pt x="549" y="2378"/>
                </a:lnTo>
                <a:lnTo>
                  <a:pt x="548" y="2378"/>
                </a:lnTo>
                <a:lnTo>
                  <a:pt x="547" y="2378"/>
                </a:lnTo>
                <a:lnTo>
                  <a:pt x="544" y="2378"/>
                </a:lnTo>
                <a:close/>
                <a:moveTo>
                  <a:pt x="848" y="2469"/>
                </a:moveTo>
                <a:lnTo>
                  <a:pt x="848" y="2470"/>
                </a:lnTo>
                <a:lnTo>
                  <a:pt x="848" y="2469"/>
                </a:lnTo>
                <a:close/>
                <a:moveTo>
                  <a:pt x="545" y="601"/>
                </a:moveTo>
                <a:lnTo>
                  <a:pt x="546" y="603"/>
                </a:lnTo>
                <a:lnTo>
                  <a:pt x="547" y="603"/>
                </a:lnTo>
                <a:lnTo>
                  <a:pt x="548" y="603"/>
                </a:lnTo>
                <a:lnTo>
                  <a:pt x="548" y="604"/>
                </a:lnTo>
                <a:lnTo>
                  <a:pt x="549" y="604"/>
                </a:lnTo>
                <a:lnTo>
                  <a:pt x="549" y="603"/>
                </a:lnTo>
                <a:lnTo>
                  <a:pt x="548" y="603"/>
                </a:lnTo>
                <a:lnTo>
                  <a:pt x="548" y="601"/>
                </a:lnTo>
                <a:lnTo>
                  <a:pt x="547" y="601"/>
                </a:lnTo>
                <a:lnTo>
                  <a:pt x="546" y="601"/>
                </a:lnTo>
                <a:lnTo>
                  <a:pt x="545" y="601"/>
                </a:lnTo>
                <a:close/>
                <a:moveTo>
                  <a:pt x="123" y="1776"/>
                </a:moveTo>
                <a:lnTo>
                  <a:pt x="123" y="1777"/>
                </a:lnTo>
                <a:lnTo>
                  <a:pt x="126" y="1778"/>
                </a:lnTo>
                <a:lnTo>
                  <a:pt x="126" y="1776"/>
                </a:lnTo>
                <a:lnTo>
                  <a:pt x="123" y="1776"/>
                </a:lnTo>
                <a:close/>
                <a:moveTo>
                  <a:pt x="1355" y="1634"/>
                </a:moveTo>
                <a:lnTo>
                  <a:pt x="1359" y="1635"/>
                </a:lnTo>
                <a:lnTo>
                  <a:pt x="1359" y="1632"/>
                </a:lnTo>
                <a:lnTo>
                  <a:pt x="1355" y="1632"/>
                </a:lnTo>
                <a:lnTo>
                  <a:pt x="1355" y="1634"/>
                </a:lnTo>
                <a:close/>
                <a:moveTo>
                  <a:pt x="1318" y="1793"/>
                </a:moveTo>
                <a:lnTo>
                  <a:pt x="1321" y="1794"/>
                </a:lnTo>
                <a:lnTo>
                  <a:pt x="1323" y="1790"/>
                </a:lnTo>
                <a:lnTo>
                  <a:pt x="1321" y="1788"/>
                </a:lnTo>
                <a:lnTo>
                  <a:pt x="1318" y="1793"/>
                </a:lnTo>
                <a:close/>
                <a:moveTo>
                  <a:pt x="150" y="2006"/>
                </a:moveTo>
                <a:lnTo>
                  <a:pt x="152" y="2008"/>
                </a:lnTo>
                <a:lnTo>
                  <a:pt x="155" y="2006"/>
                </a:lnTo>
                <a:lnTo>
                  <a:pt x="154" y="2004"/>
                </a:lnTo>
                <a:lnTo>
                  <a:pt x="152" y="2003"/>
                </a:lnTo>
                <a:lnTo>
                  <a:pt x="150" y="2006"/>
                </a:lnTo>
                <a:close/>
                <a:moveTo>
                  <a:pt x="841" y="874"/>
                </a:moveTo>
                <a:lnTo>
                  <a:pt x="839" y="873"/>
                </a:lnTo>
                <a:lnTo>
                  <a:pt x="839" y="870"/>
                </a:lnTo>
                <a:lnTo>
                  <a:pt x="837" y="871"/>
                </a:lnTo>
                <a:lnTo>
                  <a:pt x="837" y="873"/>
                </a:lnTo>
                <a:lnTo>
                  <a:pt x="840" y="874"/>
                </a:lnTo>
                <a:lnTo>
                  <a:pt x="841" y="882"/>
                </a:lnTo>
                <a:lnTo>
                  <a:pt x="842" y="881"/>
                </a:lnTo>
                <a:lnTo>
                  <a:pt x="841" y="874"/>
                </a:lnTo>
                <a:close/>
                <a:moveTo>
                  <a:pt x="1323" y="1779"/>
                </a:moveTo>
                <a:lnTo>
                  <a:pt x="1326" y="1781"/>
                </a:lnTo>
                <a:lnTo>
                  <a:pt x="1328" y="1777"/>
                </a:lnTo>
                <a:lnTo>
                  <a:pt x="1326" y="1775"/>
                </a:lnTo>
                <a:lnTo>
                  <a:pt x="1323" y="1779"/>
                </a:lnTo>
                <a:close/>
                <a:moveTo>
                  <a:pt x="1280" y="1615"/>
                </a:moveTo>
                <a:lnTo>
                  <a:pt x="1283" y="1615"/>
                </a:lnTo>
                <a:lnTo>
                  <a:pt x="1284" y="1609"/>
                </a:lnTo>
                <a:lnTo>
                  <a:pt x="1283" y="1609"/>
                </a:lnTo>
                <a:lnTo>
                  <a:pt x="1282" y="1609"/>
                </a:lnTo>
                <a:lnTo>
                  <a:pt x="1280" y="1608"/>
                </a:lnTo>
                <a:lnTo>
                  <a:pt x="1280" y="1615"/>
                </a:lnTo>
                <a:close/>
                <a:moveTo>
                  <a:pt x="959" y="851"/>
                </a:moveTo>
                <a:lnTo>
                  <a:pt x="963" y="856"/>
                </a:lnTo>
                <a:lnTo>
                  <a:pt x="966" y="852"/>
                </a:lnTo>
                <a:lnTo>
                  <a:pt x="961" y="849"/>
                </a:lnTo>
                <a:lnTo>
                  <a:pt x="959" y="851"/>
                </a:lnTo>
                <a:close/>
                <a:moveTo>
                  <a:pt x="1630" y="1621"/>
                </a:moveTo>
                <a:lnTo>
                  <a:pt x="1632" y="1625"/>
                </a:lnTo>
                <a:lnTo>
                  <a:pt x="1632" y="1626"/>
                </a:lnTo>
                <a:lnTo>
                  <a:pt x="1637" y="1624"/>
                </a:lnTo>
                <a:lnTo>
                  <a:pt x="1635" y="1619"/>
                </a:lnTo>
                <a:lnTo>
                  <a:pt x="1630" y="1621"/>
                </a:lnTo>
                <a:close/>
                <a:moveTo>
                  <a:pt x="1245" y="1069"/>
                </a:moveTo>
                <a:lnTo>
                  <a:pt x="1245" y="1090"/>
                </a:lnTo>
                <a:lnTo>
                  <a:pt x="1247" y="1090"/>
                </a:lnTo>
                <a:lnTo>
                  <a:pt x="1247" y="1089"/>
                </a:lnTo>
                <a:lnTo>
                  <a:pt x="1247" y="1087"/>
                </a:lnTo>
                <a:lnTo>
                  <a:pt x="1246" y="1073"/>
                </a:lnTo>
                <a:lnTo>
                  <a:pt x="1245" y="1069"/>
                </a:lnTo>
                <a:close/>
                <a:moveTo>
                  <a:pt x="1246" y="1102"/>
                </a:moveTo>
                <a:lnTo>
                  <a:pt x="1246" y="1109"/>
                </a:lnTo>
                <a:lnTo>
                  <a:pt x="1247" y="1117"/>
                </a:lnTo>
                <a:lnTo>
                  <a:pt x="1247" y="1115"/>
                </a:lnTo>
                <a:lnTo>
                  <a:pt x="1248" y="1113"/>
                </a:lnTo>
                <a:lnTo>
                  <a:pt x="1248" y="1111"/>
                </a:lnTo>
                <a:lnTo>
                  <a:pt x="1248" y="1109"/>
                </a:lnTo>
                <a:lnTo>
                  <a:pt x="1248" y="1107"/>
                </a:lnTo>
                <a:lnTo>
                  <a:pt x="1248" y="1105"/>
                </a:lnTo>
                <a:lnTo>
                  <a:pt x="1248" y="1104"/>
                </a:lnTo>
                <a:lnTo>
                  <a:pt x="1248" y="1102"/>
                </a:lnTo>
                <a:lnTo>
                  <a:pt x="1246" y="1102"/>
                </a:lnTo>
                <a:close/>
                <a:moveTo>
                  <a:pt x="1451" y="1964"/>
                </a:moveTo>
                <a:lnTo>
                  <a:pt x="1451" y="1982"/>
                </a:lnTo>
                <a:lnTo>
                  <a:pt x="1452" y="1981"/>
                </a:lnTo>
                <a:lnTo>
                  <a:pt x="1452" y="1978"/>
                </a:lnTo>
                <a:lnTo>
                  <a:pt x="1452" y="1965"/>
                </a:lnTo>
                <a:lnTo>
                  <a:pt x="1452" y="1964"/>
                </a:lnTo>
                <a:lnTo>
                  <a:pt x="1451" y="1964"/>
                </a:lnTo>
                <a:close/>
                <a:moveTo>
                  <a:pt x="1438" y="2028"/>
                </a:moveTo>
                <a:lnTo>
                  <a:pt x="1441" y="2028"/>
                </a:lnTo>
                <a:lnTo>
                  <a:pt x="1441" y="2025"/>
                </a:lnTo>
                <a:lnTo>
                  <a:pt x="1442" y="2017"/>
                </a:lnTo>
                <a:lnTo>
                  <a:pt x="1443" y="2017"/>
                </a:lnTo>
                <a:lnTo>
                  <a:pt x="1443" y="2016"/>
                </a:lnTo>
                <a:lnTo>
                  <a:pt x="1443" y="2015"/>
                </a:lnTo>
                <a:lnTo>
                  <a:pt x="1443" y="2014"/>
                </a:lnTo>
                <a:lnTo>
                  <a:pt x="1443" y="2013"/>
                </a:lnTo>
                <a:lnTo>
                  <a:pt x="1444" y="2013"/>
                </a:lnTo>
                <a:lnTo>
                  <a:pt x="1444" y="2012"/>
                </a:lnTo>
                <a:lnTo>
                  <a:pt x="1444" y="2011"/>
                </a:lnTo>
                <a:lnTo>
                  <a:pt x="1442" y="2011"/>
                </a:lnTo>
                <a:lnTo>
                  <a:pt x="1442" y="2012"/>
                </a:lnTo>
                <a:lnTo>
                  <a:pt x="1442" y="2014"/>
                </a:lnTo>
                <a:lnTo>
                  <a:pt x="1441" y="2020"/>
                </a:lnTo>
                <a:lnTo>
                  <a:pt x="1438" y="2028"/>
                </a:lnTo>
                <a:close/>
                <a:moveTo>
                  <a:pt x="611" y="2118"/>
                </a:moveTo>
                <a:lnTo>
                  <a:pt x="611" y="2117"/>
                </a:lnTo>
                <a:lnTo>
                  <a:pt x="606" y="2116"/>
                </a:lnTo>
                <a:lnTo>
                  <a:pt x="605" y="2116"/>
                </a:lnTo>
                <a:lnTo>
                  <a:pt x="605" y="2118"/>
                </a:lnTo>
                <a:lnTo>
                  <a:pt x="605" y="2121"/>
                </a:lnTo>
                <a:lnTo>
                  <a:pt x="609" y="2121"/>
                </a:lnTo>
                <a:lnTo>
                  <a:pt x="613" y="2121"/>
                </a:lnTo>
                <a:lnTo>
                  <a:pt x="613" y="2119"/>
                </a:lnTo>
                <a:lnTo>
                  <a:pt x="611" y="2118"/>
                </a:lnTo>
                <a:close/>
                <a:moveTo>
                  <a:pt x="1600" y="1699"/>
                </a:moveTo>
                <a:lnTo>
                  <a:pt x="1598" y="1704"/>
                </a:lnTo>
                <a:lnTo>
                  <a:pt x="1597" y="1705"/>
                </a:lnTo>
                <a:lnTo>
                  <a:pt x="1598" y="1705"/>
                </a:lnTo>
                <a:lnTo>
                  <a:pt x="1602" y="1705"/>
                </a:lnTo>
                <a:lnTo>
                  <a:pt x="1603" y="1702"/>
                </a:lnTo>
                <a:lnTo>
                  <a:pt x="1604" y="1700"/>
                </a:lnTo>
                <a:lnTo>
                  <a:pt x="1602" y="1699"/>
                </a:lnTo>
                <a:lnTo>
                  <a:pt x="1600" y="1699"/>
                </a:lnTo>
                <a:close/>
                <a:moveTo>
                  <a:pt x="1453" y="1944"/>
                </a:moveTo>
                <a:lnTo>
                  <a:pt x="1454" y="1945"/>
                </a:lnTo>
                <a:lnTo>
                  <a:pt x="1457" y="1945"/>
                </a:lnTo>
                <a:lnTo>
                  <a:pt x="1457" y="1942"/>
                </a:lnTo>
                <a:lnTo>
                  <a:pt x="1457" y="1940"/>
                </a:lnTo>
                <a:lnTo>
                  <a:pt x="1457" y="1935"/>
                </a:lnTo>
                <a:lnTo>
                  <a:pt x="1453" y="1935"/>
                </a:lnTo>
                <a:lnTo>
                  <a:pt x="1453" y="1940"/>
                </a:lnTo>
                <a:lnTo>
                  <a:pt x="1453" y="1942"/>
                </a:lnTo>
                <a:lnTo>
                  <a:pt x="1453" y="1944"/>
                </a:lnTo>
                <a:close/>
                <a:moveTo>
                  <a:pt x="1355" y="1621"/>
                </a:moveTo>
                <a:lnTo>
                  <a:pt x="1355" y="1623"/>
                </a:lnTo>
                <a:lnTo>
                  <a:pt x="1355" y="1624"/>
                </a:lnTo>
                <a:lnTo>
                  <a:pt x="1360" y="1625"/>
                </a:lnTo>
                <a:lnTo>
                  <a:pt x="1360" y="1617"/>
                </a:lnTo>
                <a:lnTo>
                  <a:pt x="1355" y="1617"/>
                </a:lnTo>
                <a:lnTo>
                  <a:pt x="1355" y="1621"/>
                </a:lnTo>
                <a:close/>
                <a:moveTo>
                  <a:pt x="184" y="1785"/>
                </a:moveTo>
                <a:lnTo>
                  <a:pt x="182" y="1785"/>
                </a:lnTo>
                <a:lnTo>
                  <a:pt x="182" y="1786"/>
                </a:lnTo>
                <a:lnTo>
                  <a:pt x="203" y="1789"/>
                </a:lnTo>
                <a:lnTo>
                  <a:pt x="203" y="1788"/>
                </a:lnTo>
                <a:lnTo>
                  <a:pt x="194" y="1786"/>
                </a:lnTo>
                <a:lnTo>
                  <a:pt x="193" y="1786"/>
                </a:lnTo>
                <a:lnTo>
                  <a:pt x="189" y="1786"/>
                </a:lnTo>
                <a:lnTo>
                  <a:pt x="184" y="1785"/>
                </a:lnTo>
                <a:close/>
                <a:moveTo>
                  <a:pt x="540" y="2152"/>
                </a:moveTo>
                <a:lnTo>
                  <a:pt x="540" y="2153"/>
                </a:lnTo>
                <a:lnTo>
                  <a:pt x="541" y="2153"/>
                </a:lnTo>
                <a:lnTo>
                  <a:pt x="543" y="2153"/>
                </a:lnTo>
                <a:lnTo>
                  <a:pt x="543" y="2152"/>
                </a:lnTo>
                <a:lnTo>
                  <a:pt x="544" y="2152"/>
                </a:lnTo>
                <a:lnTo>
                  <a:pt x="544" y="2151"/>
                </a:lnTo>
                <a:lnTo>
                  <a:pt x="544" y="2152"/>
                </a:lnTo>
                <a:lnTo>
                  <a:pt x="545" y="2152"/>
                </a:lnTo>
                <a:lnTo>
                  <a:pt x="545" y="2153"/>
                </a:lnTo>
                <a:lnTo>
                  <a:pt x="546" y="2149"/>
                </a:lnTo>
                <a:lnTo>
                  <a:pt x="549" y="2148"/>
                </a:lnTo>
                <a:lnTo>
                  <a:pt x="547" y="2146"/>
                </a:lnTo>
                <a:lnTo>
                  <a:pt x="545" y="2146"/>
                </a:lnTo>
                <a:lnTo>
                  <a:pt x="544" y="2146"/>
                </a:lnTo>
                <a:lnTo>
                  <a:pt x="544" y="2147"/>
                </a:lnTo>
                <a:lnTo>
                  <a:pt x="543" y="2147"/>
                </a:lnTo>
                <a:lnTo>
                  <a:pt x="544" y="2147"/>
                </a:lnTo>
                <a:lnTo>
                  <a:pt x="544" y="2148"/>
                </a:lnTo>
                <a:lnTo>
                  <a:pt x="543" y="2148"/>
                </a:lnTo>
                <a:lnTo>
                  <a:pt x="541" y="2148"/>
                </a:lnTo>
                <a:lnTo>
                  <a:pt x="541" y="2149"/>
                </a:lnTo>
                <a:lnTo>
                  <a:pt x="540" y="2149"/>
                </a:lnTo>
                <a:lnTo>
                  <a:pt x="539" y="2150"/>
                </a:lnTo>
                <a:lnTo>
                  <a:pt x="539" y="2151"/>
                </a:lnTo>
                <a:lnTo>
                  <a:pt x="540" y="2152"/>
                </a:lnTo>
                <a:close/>
                <a:moveTo>
                  <a:pt x="1589" y="1691"/>
                </a:moveTo>
                <a:lnTo>
                  <a:pt x="1589" y="1695"/>
                </a:lnTo>
                <a:lnTo>
                  <a:pt x="1597" y="1703"/>
                </a:lnTo>
                <a:lnTo>
                  <a:pt x="1598" y="1696"/>
                </a:lnTo>
                <a:lnTo>
                  <a:pt x="1589" y="1691"/>
                </a:lnTo>
                <a:close/>
                <a:moveTo>
                  <a:pt x="1296" y="1793"/>
                </a:moveTo>
                <a:lnTo>
                  <a:pt x="1297" y="1793"/>
                </a:lnTo>
                <a:lnTo>
                  <a:pt x="1298" y="1794"/>
                </a:lnTo>
                <a:lnTo>
                  <a:pt x="1299" y="1794"/>
                </a:lnTo>
                <a:lnTo>
                  <a:pt x="1299" y="1795"/>
                </a:lnTo>
                <a:lnTo>
                  <a:pt x="1300" y="1795"/>
                </a:lnTo>
                <a:lnTo>
                  <a:pt x="1301" y="1796"/>
                </a:lnTo>
                <a:lnTo>
                  <a:pt x="1306" y="1790"/>
                </a:lnTo>
                <a:lnTo>
                  <a:pt x="1301" y="1788"/>
                </a:lnTo>
                <a:lnTo>
                  <a:pt x="1297" y="1785"/>
                </a:lnTo>
                <a:lnTo>
                  <a:pt x="1293" y="1790"/>
                </a:lnTo>
                <a:lnTo>
                  <a:pt x="1294" y="1790"/>
                </a:lnTo>
                <a:lnTo>
                  <a:pt x="1294" y="1792"/>
                </a:lnTo>
                <a:lnTo>
                  <a:pt x="1296" y="1792"/>
                </a:lnTo>
                <a:lnTo>
                  <a:pt x="1296" y="1793"/>
                </a:lnTo>
                <a:close/>
                <a:moveTo>
                  <a:pt x="1319" y="1283"/>
                </a:moveTo>
                <a:lnTo>
                  <a:pt x="1319" y="1282"/>
                </a:lnTo>
                <a:lnTo>
                  <a:pt x="1322" y="1283"/>
                </a:lnTo>
                <a:lnTo>
                  <a:pt x="1326" y="1283"/>
                </a:lnTo>
                <a:lnTo>
                  <a:pt x="1325" y="1281"/>
                </a:lnTo>
                <a:lnTo>
                  <a:pt x="1321" y="1281"/>
                </a:lnTo>
                <a:lnTo>
                  <a:pt x="1321" y="1279"/>
                </a:lnTo>
                <a:lnTo>
                  <a:pt x="1318" y="1280"/>
                </a:lnTo>
                <a:lnTo>
                  <a:pt x="1305" y="1280"/>
                </a:lnTo>
                <a:lnTo>
                  <a:pt x="1305" y="1281"/>
                </a:lnTo>
                <a:lnTo>
                  <a:pt x="1305" y="1282"/>
                </a:lnTo>
                <a:lnTo>
                  <a:pt x="1306" y="1282"/>
                </a:lnTo>
                <a:lnTo>
                  <a:pt x="1307" y="1282"/>
                </a:lnTo>
                <a:lnTo>
                  <a:pt x="1311" y="1282"/>
                </a:lnTo>
                <a:lnTo>
                  <a:pt x="1316" y="1282"/>
                </a:lnTo>
                <a:lnTo>
                  <a:pt x="1315" y="1286"/>
                </a:lnTo>
                <a:lnTo>
                  <a:pt x="1316" y="1286"/>
                </a:lnTo>
                <a:lnTo>
                  <a:pt x="1317" y="1286"/>
                </a:lnTo>
                <a:lnTo>
                  <a:pt x="1319" y="1287"/>
                </a:lnTo>
                <a:lnTo>
                  <a:pt x="1319" y="1286"/>
                </a:lnTo>
                <a:lnTo>
                  <a:pt x="1319" y="1284"/>
                </a:lnTo>
                <a:lnTo>
                  <a:pt x="1319" y="1283"/>
                </a:lnTo>
                <a:close/>
                <a:moveTo>
                  <a:pt x="1475" y="1937"/>
                </a:moveTo>
                <a:lnTo>
                  <a:pt x="1474" y="1946"/>
                </a:lnTo>
                <a:lnTo>
                  <a:pt x="1474" y="1948"/>
                </a:lnTo>
                <a:lnTo>
                  <a:pt x="1475" y="1949"/>
                </a:lnTo>
                <a:lnTo>
                  <a:pt x="1476" y="1949"/>
                </a:lnTo>
                <a:lnTo>
                  <a:pt x="1477" y="1950"/>
                </a:lnTo>
                <a:lnTo>
                  <a:pt x="1478" y="1952"/>
                </a:lnTo>
                <a:lnTo>
                  <a:pt x="1479" y="1952"/>
                </a:lnTo>
                <a:lnTo>
                  <a:pt x="1479" y="1953"/>
                </a:lnTo>
                <a:lnTo>
                  <a:pt x="1479" y="1937"/>
                </a:lnTo>
                <a:lnTo>
                  <a:pt x="1475" y="1937"/>
                </a:lnTo>
                <a:close/>
                <a:moveTo>
                  <a:pt x="968" y="843"/>
                </a:moveTo>
                <a:lnTo>
                  <a:pt x="971" y="847"/>
                </a:lnTo>
                <a:lnTo>
                  <a:pt x="972" y="845"/>
                </a:lnTo>
                <a:lnTo>
                  <a:pt x="973" y="844"/>
                </a:lnTo>
                <a:lnTo>
                  <a:pt x="977" y="841"/>
                </a:lnTo>
                <a:lnTo>
                  <a:pt x="978" y="840"/>
                </a:lnTo>
                <a:lnTo>
                  <a:pt x="973" y="835"/>
                </a:lnTo>
                <a:lnTo>
                  <a:pt x="972" y="836"/>
                </a:lnTo>
                <a:lnTo>
                  <a:pt x="971" y="836"/>
                </a:lnTo>
                <a:lnTo>
                  <a:pt x="969" y="834"/>
                </a:lnTo>
                <a:lnTo>
                  <a:pt x="968" y="836"/>
                </a:lnTo>
                <a:lnTo>
                  <a:pt x="966" y="839"/>
                </a:lnTo>
                <a:lnTo>
                  <a:pt x="969" y="842"/>
                </a:lnTo>
                <a:lnTo>
                  <a:pt x="968" y="842"/>
                </a:lnTo>
                <a:lnTo>
                  <a:pt x="968" y="843"/>
                </a:lnTo>
                <a:close/>
                <a:moveTo>
                  <a:pt x="887" y="837"/>
                </a:moveTo>
                <a:lnTo>
                  <a:pt x="887" y="839"/>
                </a:lnTo>
                <a:lnTo>
                  <a:pt x="887" y="841"/>
                </a:lnTo>
                <a:lnTo>
                  <a:pt x="890" y="840"/>
                </a:lnTo>
                <a:lnTo>
                  <a:pt x="891" y="841"/>
                </a:lnTo>
                <a:lnTo>
                  <a:pt x="892" y="841"/>
                </a:lnTo>
                <a:lnTo>
                  <a:pt x="896" y="840"/>
                </a:lnTo>
                <a:lnTo>
                  <a:pt x="897" y="839"/>
                </a:lnTo>
                <a:lnTo>
                  <a:pt x="899" y="839"/>
                </a:lnTo>
                <a:lnTo>
                  <a:pt x="905" y="836"/>
                </a:lnTo>
                <a:lnTo>
                  <a:pt x="905" y="835"/>
                </a:lnTo>
                <a:lnTo>
                  <a:pt x="904" y="833"/>
                </a:lnTo>
                <a:lnTo>
                  <a:pt x="903" y="826"/>
                </a:lnTo>
                <a:lnTo>
                  <a:pt x="900" y="831"/>
                </a:lnTo>
                <a:lnTo>
                  <a:pt x="896" y="834"/>
                </a:lnTo>
                <a:lnTo>
                  <a:pt x="893" y="836"/>
                </a:lnTo>
                <a:lnTo>
                  <a:pt x="890" y="837"/>
                </a:lnTo>
                <a:lnTo>
                  <a:pt x="887" y="837"/>
                </a:lnTo>
                <a:close/>
                <a:moveTo>
                  <a:pt x="1284" y="1671"/>
                </a:moveTo>
                <a:lnTo>
                  <a:pt x="1290" y="1672"/>
                </a:lnTo>
                <a:lnTo>
                  <a:pt x="1290" y="1670"/>
                </a:lnTo>
                <a:lnTo>
                  <a:pt x="1291" y="1668"/>
                </a:lnTo>
                <a:lnTo>
                  <a:pt x="1291" y="1666"/>
                </a:lnTo>
                <a:lnTo>
                  <a:pt x="1291" y="1664"/>
                </a:lnTo>
                <a:lnTo>
                  <a:pt x="1292" y="1662"/>
                </a:lnTo>
                <a:lnTo>
                  <a:pt x="1292" y="1661"/>
                </a:lnTo>
                <a:lnTo>
                  <a:pt x="1292" y="1660"/>
                </a:lnTo>
                <a:lnTo>
                  <a:pt x="1292" y="1659"/>
                </a:lnTo>
                <a:lnTo>
                  <a:pt x="1292" y="1658"/>
                </a:lnTo>
                <a:lnTo>
                  <a:pt x="1292" y="1657"/>
                </a:lnTo>
                <a:lnTo>
                  <a:pt x="1292" y="1655"/>
                </a:lnTo>
                <a:lnTo>
                  <a:pt x="1292" y="1652"/>
                </a:lnTo>
                <a:lnTo>
                  <a:pt x="1292" y="1651"/>
                </a:lnTo>
                <a:lnTo>
                  <a:pt x="1288" y="1651"/>
                </a:lnTo>
                <a:lnTo>
                  <a:pt x="1287" y="1657"/>
                </a:lnTo>
                <a:lnTo>
                  <a:pt x="1287" y="1662"/>
                </a:lnTo>
                <a:lnTo>
                  <a:pt x="1285" y="1664"/>
                </a:lnTo>
                <a:lnTo>
                  <a:pt x="1285" y="1667"/>
                </a:lnTo>
                <a:lnTo>
                  <a:pt x="1284" y="1669"/>
                </a:lnTo>
                <a:lnTo>
                  <a:pt x="1284" y="1671"/>
                </a:lnTo>
                <a:close/>
                <a:moveTo>
                  <a:pt x="1461" y="1794"/>
                </a:moveTo>
                <a:lnTo>
                  <a:pt x="1462" y="1794"/>
                </a:lnTo>
                <a:lnTo>
                  <a:pt x="1462" y="1795"/>
                </a:lnTo>
                <a:lnTo>
                  <a:pt x="1463" y="1795"/>
                </a:lnTo>
                <a:lnTo>
                  <a:pt x="1465" y="1795"/>
                </a:lnTo>
                <a:lnTo>
                  <a:pt x="1466" y="1795"/>
                </a:lnTo>
                <a:lnTo>
                  <a:pt x="1467" y="1795"/>
                </a:lnTo>
                <a:lnTo>
                  <a:pt x="1468" y="1795"/>
                </a:lnTo>
                <a:lnTo>
                  <a:pt x="1468" y="1794"/>
                </a:lnTo>
                <a:lnTo>
                  <a:pt x="1469" y="1794"/>
                </a:lnTo>
                <a:lnTo>
                  <a:pt x="1470" y="1793"/>
                </a:lnTo>
                <a:lnTo>
                  <a:pt x="1470" y="1792"/>
                </a:lnTo>
                <a:lnTo>
                  <a:pt x="1471" y="1792"/>
                </a:lnTo>
                <a:lnTo>
                  <a:pt x="1471" y="1790"/>
                </a:lnTo>
                <a:lnTo>
                  <a:pt x="1471" y="1789"/>
                </a:lnTo>
                <a:lnTo>
                  <a:pt x="1471" y="1788"/>
                </a:lnTo>
                <a:lnTo>
                  <a:pt x="1471" y="1787"/>
                </a:lnTo>
                <a:lnTo>
                  <a:pt x="1471" y="1786"/>
                </a:lnTo>
                <a:lnTo>
                  <a:pt x="1470" y="1785"/>
                </a:lnTo>
                <a:lnTo>
                  <a:pt x="1470" y="1784"/>
                </a:lnTo>
                <a:lnTo>
                  <a:pt x="1469" y="1784"/>
                </a:lnTo>
                <a:lnTo>
                  <a:pt x="1468" y="1782"/>
                </a:lnTo>
                <a:lnTo>
                  <a:pt x="1467" y="1782"/>
                </a:lnTo>
                <a:lnTo>
                  <a:pt x="1466" y="1782"/>
                </a:lnTo>
                <a:lnTo>
                  <a:pt x="1465" y="1782"/>
                </a:lnTo>
                <a:lnTo>
                  <a:pt x="1463" y="1782"/>
                </a:lnTo>
                <a:lnTo>
                  <a:pt x="1462" y="1782"/>
                </a:lnTo>
                <a:lnTo>
                  <a:pt x="1461" y="1784"/>
                </a:lnTo>
                <a:lnTo>
                  <a:pt x="1461" y="1785"/>
                </a:lnTo>
                <a:lnTo>
                  <a:pt x="1460" y="1785"/>
                </a:lnTo>
                <a:lnTo>
                  <a:pt x="1460" y="1786"/>
                </a:lnTo>
                <a:lnTo>
                  <a:pt x="1459" y="1786"/>
                </a:lnTo>
                <a:lnTo>
                  <a:pt x="1459" y="1787"/>
                </a:lnTo>
                <a:lnTo>
                  <a:pt x="1459" y="1788"/>
                </a:lnTo>
                <a:lnTo>
                  <a:pt x="1459" y="1789"/>
                </a:lnTo>
                <a:lnTo>
                  <a:pt x="1459" y="1790"/>
                </a:lnTo>
                <a:lnTo>
                  <a:pt x="1460" y="1792"/>
                </a:lnTo>
                <a:lnTo>
                  <a:pt x="1460" y="1793"/>
                </a:lnTo>
                <a:lnTo>
                  <a:pt x="1461" y="1793"/>
                </a:lnTo>
                <a:lnTo>
                  <a:pt x="1461" y="1794"/>
                </a:lnTo>
                <a:close/>
                <a:moveTo>
                  <a:pt x="1290" y="1603"/>
                </a:moveTo>
                <a:lnTo>
                  <a:pt x="1290" y="1608"/>
                </a:lnTo>
                <a:lnTo>
                  <a:pt x="1289" y="1609"/>
                </a:lnTo>
                <a:lnTo>
                  <a:pt x="1288" y="1609"/>
                </a:lnTo>
                <a:lnTo>
                  <a:pt x="1287" y="1609"/>
                </a:lnTo>
                <a:lnTo>
                  <a:pt x="1285" y="1615"/>
                </a:lnTo>
                <a:lnTo>
                  <a:pt x="1291" y="1615"/>
                </a:lnTo>
                <a:lnTo>
                  <a:pt x="1291" y="1610"/>
                </a:lnTo>
                <a:lnTo>
                  <a:pt x="1292" y="1608"/>
                </a:lnTo>
                <a:lnTo>
                  <a:pt x="1294" y="1609"/>
                </a:lnTo>
                <a:lnTo>
                  <a:pt x="1294" y="1610"/>
                </a:lnTo>
                <a:lnTo>
                  <a:pt x="1293" y="1612"/>
                </a:lnTo>
                <a:lnTo>
                  <a:pt x="1293" y="1616"/>
                </a:lnTo>
                <a:lnTo>
                  <a:pt x="1298" y="1616"/>
                </a:lnTo>
                <a:lnTo>
                  <a:pt x="1298" y="1613"/>
                </a:lnTo>
                <a:lnTo>
                  <a:pt x="1299" y="1610"/>
                </a:lnTo>
                <a:lnTo>
                  <a:pt x="1299" y="1609"/>
                </a:lnTo>
                <a:lnTo>
                  <a:pt x="1300" y="1608"/>
                </a:lnTo>
                <a:lnTo>
                  <a:pt x="1300" y="1607"/>
                </a:lnTo>
                <a:lnTo>
                  <a:pt x="1300" y="1605"/>
                </a:lnTo>
                <a:lnTo>
                  <a:pt x="1300" y="1604"/>
                </a:lnTo>
                <a:lnTo>
                  <a:pt x="1302" y="1605"/>
                </a:lnTo>
                <a:lnTo>
                  <a:pt x="1307" y="1607"/>
                </a:lnTo>
                <a:lnTo>
                  <a:pt x="1308" y="1603"/>
                </a:lnTo>
                <a:lnTo>
                  <a:pt x="1304" y="1603"/>
                </a:lnTo>
                <a:lnTo>
                  <a:pt x="1302" y="1604"/>
                </a:lnTo>
                <a:lnTo>
                  <a:pt x="1300" y="1604"/>
                </a:lnTo>
                <a:lnTo>
                  <a:pt x="1296" y="1603"/>
                </a:lnTo>
                <a:lnTo>
                  <a:pt x="1292" y="1603"/>
                </a:lnTo>
                <a:lnTo>
                  <a:pt x="1290" y="1603"/>
                </a:lnTo>
                <a:close/>
                <a:moveTo>
                  <a:pt x="922" y="820"/>
                </a:moveTo>
                <a:lnTo>
                  <a:pt x="922" y="824"/>
                </a:lnTo>
                <a:lnTo>
                  <a:pt x="924" y="825"/>
                </a:lnTo>
                <a:lnTo>
                  <a:pt x="924" y="826"/>
                </a:lnTo>
                <a:lnTo>
                  <a:pt x="924" y="827"/>
                </a:lnTo>
                <a:lnTo>
                  <a:pt x="924" y="828"/>
                </a:lnTo>
                <a:lnTo>
                  <a:pt x="925" y="829"/>
                </a:lnTo>
                <a:lnTo>
                  <a:pt x="926" y="829"/>
                </a:lnTo>
                <a:lnTo>
                  <a:pt x="927" y="829"/>
                </a:lnTo>
                <a:lnTo>
                  <a:pt x="928" y="829"/>
                </a:lnTo>
                <a:lnTo>
                  <a:pt x="929" y="829"/>
                </a:lnTo>
                <a:lnTo>
                  <a:pt x="930" y="829"/>
                </a:lnTo>
                <a:lnTo>
                  <a:pt x="936" y="829"/>
                </a:lnTo>
                <a:lnTo>
                  <a:pt x="938" y="828"/>
                </a:lnTo>
                <a:lnTo>
                  <a:pt x="938" y="827"/>
                </a:lnTo>
                <a:lnTo>
                  <a:pt x="938" y="825"/>
                </a:lnTo>
                <a:lnTo>
                  <a:pt x="938" y="822"/>
                </a:lnTo>
                <a:lnTo>
                  <a:pt x="938" y="820"/>
                </a:lnTo>
                <a:lnTo>
                  <a:pt x="924" y="819"/>
                </a:lnTo>
                <a:lnTo>
                  <a:pt x="925" y="814"/>
                </a:lnTo>
                <a:lnTo>
                  <a:pt x="921" y="814"/>
                </a:lnTo>
                <a:lnTo>
                  <a:pt x="921" y="816"/>
                </a:lnTo>
                <a:lnTo>
                  <a:pt x="921" y="818"/>
                </a:lnTo>
                <a:lnTo>
                  <a:pt x="922" y="820"/>
                </a:lnTo>
                <a:close/>
                <a:moveTo>
                  <a:pt x="1662" y="1811"/>
                </a:moveTo>
                <a:lnTo>
                  <a:pt x="1661" y="1813"/>
                </a:lnTo>
                <a:lnTo>
                  <a:pt x="1656" y="1813"/>
                </a:lnTo>
                <a:lnTo>
                  <a:pt x="1653" y="1817"/>
                </a:lnTo>
                <a:lnTo>
                  <a:pt x="1655" y="1820"/>
                </a:lnTo>
                <a:lnTo>
                  <a:pt x="1660" y="1823"/>
                </a:lnTo>
                <a:lnTo>
                  <a:pt x="1662" y="1824"/>
                </a:lnTo>
                <a:lnTo>
                  <a:pt x="1664" y="1827"/>
                </a:lnTo>
                <a:lnTo>
                  <a:pt x="1665" y="1828"/>
                </a:lnTo>
                <a:lnTo>
                  <a:pt x="1666" y="1828"/>
                </a:lnTo>
                <a:lnTo>
                  <a:pt x="1666" y="1829"/>
                </a:lnTo>
                <a:lnTo>
                  <a:pt x="1668" y="1829"/>
                </a:lnTo>
                <a:lnTo>
                  <a:pt x="1668" y="1830"/>
                </a:lnTo>
                <a:lnTo>
                  <a:pt x="1669" y="1830"/>
                </a:lnTo>
                <a:lnTo>
                  <a:pt x="1670" y="1818"/>
                </a:lnTo>
                <a:lnTo>
                  <a:pt x="1668" y="1817"/>
                </a:lnTo>
                <a:lnTo>
                  <a:pt x="1662" y="1811"/>
                </a:lnTo>
                <a:close/>
                <a:moveTo>
                  <a:pt x="513" y="2271"/>
                </a:moveTo>
                <a:lnTo>
                  <a:pt x="510" y="2270"/>
                </a:lnTo>
                <a:lnTo>
                  <a:pt x="507" y="2270"/>
                </a:lnTo>
                <a:lnTo>
                  <a:pt x="505" y="2269"/>
                </a:lnTo>
                <a:lnTo>
                  <a:pt x="503" y="2269"/>
                </a:lnTo>
                <a:lnTo>
                  <a:pt x="490" y="2265"/>
                </a:lnTo>
                <a:lnTo>
                  <a:pt x="489" y="2265"/>
                </a:lnTo>
                <a:lnTo>
                  <a:pt x="488" y="2265"/>
                </a:lnTo>
                <a:lnTo>
                  <a:pt x="487" y="2264"/>
                </a:lnTo>
                <a:lnTo>
                  <a:pt x="486" y="2264"/>
                </a:lnTo>
                <a:lnTo>
                  <a:pt x="482" y="2264"/>
                </a:lnTo>
                <a:lnTo>
                  <a:pt x="481" y="2264"/>
                </a:lnTo>
                <a:lnTo>
                  <a:pt x="481" y="2266"/>
                </a:lnTo>
                <a:lnTo>
                  <a:pt x="481" y="2270"/>
                </a:lnTo>
                <a:lnTo>
                  <a:pt x="482" y="2270"/>
                </a:lnTo>
                <a:lnTo>
                  <a:pt x="485" y="2270"/>
                </a:lnTo>
                <a:lnTo>
                  <a:pt x="490" y="2270"/>
                </a:lnTo>
                <a:lnTo>
                  <a:pt x="495" y="2271"/>
                </a:lnTo>
                <a:lnTo>
                  <a:pt x="496" y="2271"/>
                </a:lnTo>
                <a:lnTo>
                  <a:pt x="498" y="2273"/>
                </a:lnTo>
                <a:lnTo>
                  <a:pt x="499" y="2273"/>
                </a:lnTo>
                <a:lnTo>
                  <a:pt x="508" y="2275"/>
                </a:lnTo>
                <a:lnTo>
                  <a:pt x="512" y="2276"/>
                </a:lnTo>
                <a:lnTo>
                  <a:pt x="512" y="2275"/>
                </a:lnTo>
                <a:lnTo>
                  <a:pt x="512" y="2274"/>
                </a:lnTo>
                <a:lnTo>
                  <a:pt x="513" y="2274"/>
                </a:lnTo>
                <a:lnTo>
                  <a:pt x="513" y="2273"/>
                </a:lnTo>
                <a:lnTo>
                  <a:pt x="513" y="2271"/>
                </a:lnTo>
                <a:close/>
                <a:moveTo>
                  <a:pt x="1586" y="1646"/>
                </a:moveTo>
                <a:lnTo>
                  <a:pt x="1602" y="1657"/>
                </a:lnTo>
                <a:lnTo>
                  <a:pt x="1603" y="1655"/>
                </a:lnTo>
                <a:lnTo>
                  <a:pt x="1606" y="1650"/>
                </a:lnTo>
                <a:lnTo>
                  <a:pt x="1592" y="1638"/>
                </a:lnTo>
                <a:lnTo>
                  <a:pt x="1586" y="1646"/>
                </a:lnTo>
                <a:close/>
                <a:moveTo>
                  <a:pt x="125" y="1461"/>
                </a:moveTo>
                <a:lnTo>
                  <a:pt x="130" y="1463"/>
                </a:lnTo>
                <a:lnTo>
                  <a:pt x="130" y="1461"/>
                </a:lnTo>
                <a:lnTo>
                  <a:pt x="130" y="1460"/>
                </a:lnTo>
                <a:lnTo>
                  <a:pt x="130" y="1459"/>
                </a:lnTo>
                <a:lnTo>
                  <a:pt x="130" y="1458"/>
                </a:lnTo>
                <a:lnTo>
                  <a:pt x="130" y="1455"/>
                </a:lnTo>
                <a:lnTo>
                  <a:pt x="131" y="1450"/>
                </a:lnTo>
                <a:lnTo>
                  <a:pt x="131" y="1447"/>
                </a:lnTo>
                <a:lnTo>
                  <a:pt x="131" y="1446"/>
                </a:lnTo>
                <a:lnTo>
                  <a:pt x="131" y="1443"/>
                </a:lnTo>
                <a:lnTo>
                  <a:pt x="131" y="1439"/>
                </a:lnTo>
                <a:lnTo>
                  <a:pt x="131" y="1435"/>
                </a:lnTo>
                <a:lnTo>
                  <a:pt x="131" y="1432"/>
                </a:lnTo>
                <a:lnTo>
                  <a:pt x="131" y="1429"/>
                </a:lnTo>
                <a:lnTo>
                  <a:pt x="126" y="1429"/>
                </a:lnTo>
                <a:lnTo>
                  <a:pt x="126" y="1438"/>
                </a:lnTo>
                <a:lnTo>
                  <a:pt x="125" y="1461"/>
                </a:lnTo>
                <a:close/>
                <a:moveTo>
                  <a:pt x="132" y="1591"/>
                </a:moveTo>
                <a:lnTo>
                  <a:pt x="118" y="1591"/>
                </a:lnTo>
                <a:lnTo>
                  <a:pt x="119" y="1592"/>
                </a:lnTo>
                <a:lnTo>
                  <a:pt x="119" y="1593"/>
                </a:lnTo>
                <a:lnTo>
                  <a:pt x="121" y="1594"/>
                </a:lnTo>
                <a:lnTo>
                  <a:pt x="122" y="1595"/>
                </a:lnTo>
                <a:lnTo>
                  <a:pt x="122" y="1596"/>
                </a:lnTo>
                <a:lnTo>
                  <a:pt x="123" y="1598"/>
                </a:lnTo>
                <a:lnTo>
                  <a:pt x="124" y="1599"/>
                </a:lnTo>
                <a:lnTo>
                  <a:pt x="125" y="1599"/>
                </a:lnTo>
                <a:lnTo>
                  <a:pt x="126" y="1599"/>
                </a:lnTo>
                <a:lnTo>
                  <a:pt x="127" y="1599"/>
                </a:lnTo>
                <a:lnTo>
                  <a:pt x="127" y="1598"/>
                </a:lnTo>
                <a:lnTo>
                  <a:pt x="129" y="1595"/>
                </a:lnTo>
                <a:lnTo>
                  <a:pt x="130" y="1594"/>
                </a:lnTo>
                <a:lnTo>
                  <a:pt x="131" y="1593"/>
                </a:lnTo>
                <a:lnTo>
                  <a:pt x="132" y="1592"/>
                </a:lnTo>
                <a:lnTo>
                  <a:pt x="133" y="1592"/>
                </a:lnTo>
                <a:lnTo>
                  <a:pt x="134" y="1593"/>
                </a:lnTo>
                <a:lnTo>
                  <a:pt x="134" y="1594"/>
                </a:lnTo>
                <a:lnTo>
                  <a:pt x="135" y="1595"/>
                </a:lnTo>
                <a:lnTo>
                  <a:pt x="135" y="1596"/>
                </a:lnTo>
                <a:lnTo>
                  <a:pt x="137" y="1598"/>
                </a:lnTo>
                <a:lnTo>
                  <a:pt x="137" y="1599"/>
                </a:lnTo>
                <a:lnTo>
                  <a:pt x="138" y="1601"/>
                </a:lnTo>
                <a:lnTo>
                  <a:pt x="138" y="1602"/>
                </a:lnTo>
                <a:lnTo>
                  <a:pt x="138" y="1603"/>
                </a:lnTo>
                <a:lnTo>
                  <a:pt x="139" y="1604"/>
                </a:lnTo>
                <a:lnTo>
                  <a:pt x="139" y="1605"/>
                </a:lnTo>
                <a:lnTo>
                  <a:pt x="139" y="1607"/>
                </a:lnTo>
                <a:lnTo>
                  <a:pt x="139" y="1608"/>
                </a:lnTo>
                <a:lnTo>
                  <a:pt x="140" y="1608"/>
                </a:lnTo>
                <a:lnTo>
                  <a:pt x="141" y="1608"/>
                </a:lnTo>
                <a:lnTo>
                  <a:pt x="142" y="1608"/>
                </a:lnTo>
                <a:lnTo>
                  <a:pt x="142" y="1607"/>
                </a:lnTo>
                <a:lnTo>
                  <a:pt x="142" y="1605"/>
                </a:lnTo>
                <a:lnTo>
                  <a:pt x="142" y="1604"/>
                </a:lnTo>
                <a:lnTo>
                  <a:pt x="143" y="1604"/>
                </a:lnTo>
                <a:lnTo>
                  <a:pt x="143" y="1603"/>
                </a:lnTo>
                <a:lnTo>
                  <a:pt x="142" y="1601"/>
                </a:lnTo>
                <a:lnTo>
                  <a:pt x="143" y="1600"/>
                </a:lnTo>
                <a:lnTo>
                  <a:pt x="143" y="1599"/>
                </a:lnTo>
                <a:lnTo>
                  <a:pt x="144" y="1599"/>
                </a:lnTo>
                <a:lnTo>
                  <a:pt x="144" y="1598"/>
                </a:lnTo>
                <a:lnTo>
                  <a:pt x="146" y="1598"/>
                </a:lnTo>
                <a:lnTo>
                  <a:pt x="147" y="1598"/>
                </a:lnTo>
                <a:lnTo>
                  <a:pt x="148" y="1598"/>
                </a:lnTo>
                <a:lnTo>
                  <a:pt x="149" y="1599"/>
                </a:lnTo>
                <a:lnTo>
                  <a:pt x="150" y="1599"/>
                </a:lnTo>
                <a:lnTo>
                  <a:pt x="151" y="1600"/>
                </a:lnTo>
                <a:lnTo>
                  <a:pt x="152" y="1601"/>
                </a:lnTo>
                <a:lnTo>
                  <a:pt x="154" y="1602"/>
                </a:lnTo>
                <a:lnTo>
                  <a:pt x="155" y="1603"/>
                </a:lnTo>
                <a:lnTo>
                  <a:pt x="155" y="1605"/>
                </a:lnTo>
                <a:lnTo>
                  <a:pt x="156" y="1607"/>
                </a:lnTo>
                <a:lnTo>
                  <a:pt x="157" y="1609"/>
                </a:lnTo>
                <a:lnTo>
                  <a:pt x="158" y="1609"/>
                </a:lnTo>
                <a:lnTo>
                  <a:pt x="158" y="1601"/>
                </a:lnTo>
                <a:lnTo>
                  <a:pt x="158" y="1600"/>
                </a:lnTo>
                <a:lnTo>
                  <a:pt x="132" y="1591"/>
                </a:lnTo>
                <a:close/>
                <a:moveTo>
                  <a:pt x="1256" y="2161"/>
                </a:moveTo>
                <a:lnTo>
                  <a:pt x="1252" y="2161"/>
                </a:lnTo>
                <a:lnTo>
                  <a:pt x="1250" y="2161"/>
                </a:lnTo>
                <a:lnTo>
                  <a:pt x="1248" y="2174"/>
                </a:lnTo>
                <a:lnTo>
                  <a:pt x="1249" y="2174"/>
                </a:lnTo>
                <a:lnTo>
                  <a:pt x="1250" y="2174"/>
                </a:lnTo>
                <a:lnTo>
                  <a:pt x="1250" y="2175"/>
                </a:lnTo>
                <a:lnTo>
                  <a:pt x="1251" y="2175"/>
                </a:lnTo>
                <a:lnTo>
                  <a:pt x="1256" y="2170"/>
                </a:lnTo>
                <a:lnTo>
                  <a:pt x="1258" y="2170"/>
                </a:lnTo>
                <a:lnTo>
                  <a:pt x="1259" y="2169"/>
                </a:lnTo>
                <a:lnTo>
                  <a:pt x="1275" y="2169"/>
                </a:lnTo>
                <a:lnTo>
                  <a:pt x="1275" y="2161"/>
                </a:lnTo>
                <a:lnTo>
                  <a:pt x="1257" y="2161"/>
                </a:lnTo>
                <a:lnTo>
                  <a:pt x="1256" y="2161"/>
                </a:lnTo>
                <a:close/>
                <a:moveTo>
                  <a:pt x="973" y="847"/>
                </a:moveTo>
                <a:lnTo>
                  <a:pt x="970" y="850"/>
                </a:lnTo>
                <a:lnTo>
                  <a:pt x="966" y="854"/>
                </a:lnTo>
                <a:lnTo>
                  <a:pt x="963" y="858"/>
                </a:lnTo>
                <a:lnTo>
                  <a:pt x="962" y="859"/>
                </a:lnTo>
                <a:lnTo>
                  <a:pt x="964" y="861"/>
                </a:lnTo>
                <a:lnTo>
                  <a:pt x="966" y="860"/>
                </a:lnTo>
                <a:lnTo>
                  <a:pt x="969" y="862"/>
                </a:lnTo>
                <a:lnTo>
                  <a:pt x="970" y="862"/>
                </a:lnTo>
                <a:lnTo>
                  <a:pt x="970" y="866"/>
                </a:lnTo>
                <a:lnTo>
                  <a:pt x="970" y="867"/>
                </a:lnTo>
                <a:lnTo>
                  <a:pt x="983" y="867"/>
                </a:lnTo>
                <a:lnTo>
                  <a:pt x="983" y="854"/>
                </a:lnTo>
                <a:lnTo>
                  <a:pt x="973" y="847"/>
                </a:lnTo>
                <a:close/>
                <a:moveTo>
                  <a:pt x="1348" y="2268"/>
                </a:moveTo>
                <a:lnTo>
                  <a:pt x="1351" y="2273"/>
                </a:lnTo>
                <a:lnTo>
                  <a:pt x="1355" y="2270"/>
                </a:lnTo>
                <a:lnTo>
                  <a:pt x="1356" y="2269"/>
                </a:lnTo>
                <a:lnTo>
                  <a:pt x="1367" y="2260"/>
                </a:lnTo>
                <a:lnTo>
                  <a:pt x="1368" y="2260"/>
                </a:lnTo>
                <a:lnTo>
                  <a:pt x="1374" y="2256"/>
                </a:lnTo>
                <a:lnTo>
                  <a:pt x="1374" y="2252"/>
                </a:lnTo>
                <a:lnTo>
                  <a:pt x="1373" y="2252"/>
                </a:lnTo>
                <a:lnTo>
                  <a:pt x="1372" y="2252"/>
                </a:lnTo>
                <a:lnTo>
                  <a:pt x="1369" y="2251"/>
                </a:lnTo>
                <a:lnTo>
                  <a:pt x="1368" y="2251"/>
                </a:lnTo>
                <a:lnTo>
                  <a:pt x="1367" y="2251"/>
                </a:lnTo>
                <a:lnTo>
                  <a:pt x="1366" y="2251"/>
                </a:lnTo>
                <a:lnTo>
                  <a:pt x="1365" y="2251"/>
                </a:lnTo>
                <a:lnTo>
                  <a:pt x="1365" y="2250"/>
                </a:lnTo>
                <a:lnTo>
                  <a:pt x="1362" y="2250"/>
                </a:lnTo>
                <a:lnTo>
                  <a:pt x="1361" y="2250"/>
                </a:lnTo>
                <a:lnTo>
                  <a:pt x="1359" y="2249"/>
                </a:lnTo>
                <a:lnTo>
                  <a:pt x="1358" y="2248"/>
                </a:lnTo>
                <a:lnTo>
                  <a:pt x="1357" y="2248"/>
                </a:lnTo>
                <a:lnTo>
                  <a:pt x="1356" y="2248"/>
                </a:lnTo>
                <a:lnTo>
                  <a:pt x="1352" y="2245"/>
                </a:lnTo>
                <a:lnTo>
                  <a:pt x="1352" y="2246"/>
                </a:lnTo>
                <a:lnTo>
                  <a:pt x="1352" y="2250"/>
                </a:lnTo>
                <a:lnTo>
                  <a:pt x="1357" y="2250"/>
                </a:lnTo>
                <a:lnTo>
                  <a:pt x="1357" y="2262"/>
                </a:lnTo>
                <a:lnTo>
                  <a:pt x="1348" y="2268"/>
                </a:lnTo>
                <a:close/>
                <a:moveTo>
                  <a:pt x="1602" y="1691"/>
                </a:moveTo>
                <a:lnTo>
                  <a:pt x="1602" y="1692"/>
                </a:lnTo>
                <a:lnTo>
                  <a:pt x="1601" y="1694"/>
                </a:lnTo>
                <a:lnTo>
                  <a:pt x="1602" y="1694"/>
                </a:lnTo>
                <a:lnTo>
                  <a:pt x="1621" y="1694"/>
                </a:lnTo>
                <a:lnTo>
                  <a:pt x="1621" y="1693"/>
                </a:lnTo>
                <a:lnTo>
                  <a:pt x="1622" y="1693"/>
                </a:lnTo>
                <a:lnTo>
                  <a:pt x="1623" y="1693"/>
                </a:lnTo>
                <a:lnTo>
                  <a:pt x="1624" y="1692"/>
                </a:lnTo>
                <a:lnTo>
                  <a:pt x="1626" y="1692"/>
                </a:lnTo>
                <a:lnTo>
                  <a:pt x="1626" y="1691"/>
                </a:lnTo>
                <a:lnTo>
                  <a:pt x="1627" y="1691"/>
                </a:lnTo>
                <a:lnTo>
                  <a:pt x="1627" y="1689"/>
                </a:lnTo>
                <a:lnTo>
                  <a:pt x="1626" y="1688"/>
                </a:lnTo>
                <a:lnTo>
                  <a:pt x="1614" y="1687"/>
                </a:lnTo>
                <a:lnTo>
                  <a:pt x="1614" y="1682"/>
                </a:lnTo>
                <a:lnTo>
                  <a:pt x="1613" y="1676"/>
                </a:lnTo>
                <a:lnTo>
                  <a:pt x="1602" y="1677"/>
                </a:lnTo>
                <a:lnTo>
                  <a:pt x="1602" y="1684"/>
                </a:lnTo>
                <a:lnTo>
                  <a:pt x="1602" y="1685"/>
                </a:lnTo>
                <a:lnTo>
                  <a:pt x="1602" y="1686"/>
                </a:lnTo>
                <a:lnTo>
                  <a:pt x="1602" y="1687"/>
                </a:lnTo>
                <a:lnTo>
                  <a:pt x="1602" y="1688"/>
                </a:lnTo>
                <a:lnTo>
                  <a:pt x="1602" y="1691"/>
                </a:lnTo>
                <a:close/>
                <a:moveTo>
                  <a:pt x="142" y="1414"/>
                </a:moveTo>
                <a:lnTo>
                  <a:pt x="141" y="1411"/>
                </a:lnTo>
                <a:lnTo>
                  <a:pt x="140" y="1408"/>
                </a:lnTo>
                <a:lnTo>
                  <a:pt x="139" y="1407"/>
                </a:lnTo>
                <a:lnTo>
                  <a:pt x="138" y="1406"/>
                </a:lnTo>
                <a:lnTo>
                  <a:pt x="135" y="1406"/>
                </a:lnTo>
                <a:lnTo>
                  <a:pt x="133" y="1404"/>
                </a:lnTo>
                <a:lnTo>
                  <a:pt x="132" y="1404"/>
                </a:lnTo>
                <a:lnTo>
                  <a:pt x="129" y="1405"/>
                </a:lnTo>
                <a:lnTo>
                  <a:pt x="127" y="1405"/>
                </a:lnTo>
                <a:lnTo>
                  <a:pt x="126" y="1406"/>
                </a:lnTo>
                <a:lnTo>
                  <a:pt x="129" y="1409"/>
                </a:lnTo>
                <a:lnTo>
                  <a:pt x="129" y="1410"/>
                </a:lnTo>
                <a:lnTo>
                  <a:pt x="115" y="1416"/>
                </a:lnTo>
                <a:lnTo>
                  <a:pt x="115" y="1419"/>
                </a:lnTo>
                <a:lnTo>
                  <a:pt x="123" y="1419"/>
                </a:lnTo>
                <a:lnTo>
                  <a:pt x="126" y="1419"/>
                </a:lnTo>
                <a:lnTo>
                  <a:pt x="126" y="1426"/>
                </a:lnTo>
                <a:lnTo>
                  <a:pt x="131" y="1426"/>
                </a:lnTo>
                <a:lnTo>
                  <a:pt x="131" y="1423"/>
                </a:lnTo>
                <a:lnTo>
                  <a:pt x="131" y="1419"/>
                </a:lnTo>
                <a:lnTo>
                  <a:pt x="133" y="1419"/>
                </a:lnTo>
                <a:lnTo>
                  <a:pt x="142" y="1419"/>
                </a:lnTo>
                <a:lnTo>
                  <a:pt x="142" y="1416"/>
                </a:lnTo>
                <a:lnTo>
                  <a:pt x="142" y="1414"/>
                </a:lnTo>
                <a:close/>
                <a:moveTo>
                  <a:pt x="1292" y="1640"/>
                </a:moveTo>
                <a:lnTo>
                  <a:pt x="1292" y="1638"/>
                </a:lnTo>
                <a:lnTo>
                  <a:pt x="1292" y="1637"/>
                </a:lnTo>
                <a:lnTo>
                  <a:pt x="1292" y="1636"/>
                </a:lnTo>
                <a:lnTo>
                  <a:pt x="1292" y="1635"/>
                </a:lnTo>
                <a:lnTo>
                  <a:pt x="1292" y="1634"/>
                </a:lnTo>
                <a:lnTo>
                  <a:pt x="1292" y="1633"/>
                </a:lnTo>
                <a:lnTo>
                  <a:pt x="1293" y="1632"/>
                </a:lnTo>
                <a:lnTo>
                  <a:pt x="1293" y="1630"/>
                </a:lnTo>
                <a:lnTo>
                  <a:pt x="1293" y="1629"/>
                </a:lnTo>
                <a:lnTo>
                  <a:pt x="1294" y="1626"/>
                </a:lnTo>
                <a:lnTo>
                  <a:pt x="1296" y="1621"/>
                </a:lnTo>
                <a:lnTo>
                  <a:pt x="1288" y="1621"/>
                </a:lnTo>
                <a:lnTo>
                  <a:pt x="1266" y="1621"/>
                </a:lnTo>
                <a:lnTo>
                  <a:pt x="1266" y="1634"/>
                </a:lnTo>
                <a:lnTo>
                  <a:pt x="1275" y="1634"/>
                </a:lnTo>
                <a:lnTo>
                  <a:pt x="1276" y="1640"/>
                </a:lnTo>
                <a:lnTo>
                  <a:pt x="1292" y="1640"/>
                </a:lnTo>
                <a:close/>
                <a:moveTo>
                  <a:pt x="1240" y="2206"/>
                </a:moveTo>
                <a:lnTo>
                  <a:pt x="1241" y="2206"/>
                </a:lnTo>
                <a:lnTo>
                  <a:pt x="1242" y="2207"/>
                </a:lnTo>
                <a:lnTo>
                  <a:pt x="1243" y="2208"/>
                </a:lnTo>
                <a:lnTo>
                  <a:pt x="1246" y="2210"/>
                </a:lnTo>
                <a:lnTo>
                  <a:pt x="1249" y="2207"/>
                </a:lnTo>
                <a:lnTo>
                  <a:pt x="1252" y="2208"/>
                </a:lnTo>
                <a:lnTo>
                  <a:pt x="1257" y="2210"/>
                </a:lnTo>
                <a:lnTo>
                  <a:pt x="1256" y="2206"/>
                </a:lnTo>
                <a:lnTo>
                  <a:pt x="1254" y="2203"/>
                </a:lnTo>
                <a:lnTo>
                  <a:pt x="1256" y="2205"/>
                </a:lnTo>
                <a:lnTo>
                  <a:pt x="1258" y="2207"/>
                </a:lnTo>
                <a:lnTo>
                  <a:pt x="1259" y="2206"/>
                </a:lnTo>
                <a:lnTo>
                  <a:pt x="1262" y="2201"/>
                </a:lnTo>
                <a:lnTo>
                  <a:pt x="1262" y="2198"/>
                </a:lnTo>
                <a:lnTo>
                  <a:pt x="1260" y="2193"/>
                </a:lnTo>
                <a:lnTo>
                  <a:pt x="1262" y="2189"/>
                </a:lnTo>
                <a:lnTo>
                  <a:pt x="1265" y="2184"/>
                </a:lnTo>
                <a:lnTo>
                  <a:pt x="1266" y="2181"/>
                </a:lnTo>
                <a:lnTo>
                  <a:pt x="1260" y="2181"/>
                </a:lnTo>
                <a:lnTo>
                  <a:pt x="1256" y="2181"/>
                </a:lnTo>
                <a:lnTo>
                  <a:pt x="1251" y="2177"/>
                </a:lnTo>
                <a:lnTo>
                  <a:pt x="1249" y="2176"/>
                </a:lnTo>
                <a:lnTo>
                  <a:pt x="1249" y="2177"/>
                </a:lnTo>
                <a:lnTo>
                  <a:pt x="1249" y="2178"/>
                </a:lnTo>
                <a:lnTo>
                  <a:pt x="1249" y="2180"/>
                </a:lnTo>
                <a:lnTo>
                  <a:pt x="1249" y="2181"/>
                </a:lnTo>
                <a:lnTo>
                  <a:pt x="1249" y="2182"/>
                </a:lnTo>
                <a:lnTo>
                  <a:pt x="1249" y="2183"/>
                </a:lnTo>
                <a:lnTo>
                  <a:pt x="1249" y="2184"/>
                </a:lnTo>
                <a:lnTo>
                  <a:pt x="1249" y="2185"/>
                </a:lnTo>
                <a:lnTo>
                  <a:pt x="1248" y="2188"/>
                </a:lnTo>
                <a:lnTo>
                  <a:pt x="1248" y="2189"/>
                </a:lnTo>
                <a:lnTo>
                  <a:pt x="1248" y="2190"/>
                </a:lnTo>
                <a:lnTo>
                  <a:pt x="1248" y="2191"/>
                </a:lnTo>
                <a:lnTo>
                  <a:pt x="1247" y="2191"/>
                </a:lnTo>
                <a:lnTo>
                  <a:pt x="1247" y="2192"/>
                </a:lnTo>
                <a:lnTo>
                  <a:pt x="1246" y="2193"/>
                </a:lnTo>
                <a:lnTo>
                  <a:pt x="1246" y="2194"/>
                </a:lnTo>
                <a:lnTo>
                  <a:pt x="1245" y="2194"/>
                </a:lnTo>
                <a:lnTo>
                  <a:pt x="1243" y="2197"/>
                </a:lnTo>
                <a:lnTo>
                  <a:pt x="1242" y="2198"/>
                </a:lnTo>
                <a:lnTo>
                  <a:pt x="1241" y="2198"/>
                </a:lnTo>
                <a:lnTo>
                  <a:pt x="1241" y="2199"/>
                </a:lnTo>
                <a:lnTo>
                  <a:pt x="1240" y="2200"/>
                </a:lnTo>
                <a:lnTo>
                  <a:pt x="1240" y="2201"/>
                </a:lnTo>
                <a:lnTo>
                  <a:pt x="1240" y="2202"/>
                </a:lnTo>
                <a:lnTo>
                  <a:pt x="1239" y="2203"/>
                </a:lnTo>
                <a:lnTo>
                  <a:pt x="1240" y="2205"/>
                </a:lnTo>
                <a:lnTo>
                  <a:pt x="1240" y="2206"/>
                </a:lnTo>
                <a:close/>
                <a:moveTo>
                  <a:pt x="1345" y="2319"/>
                </a:moveTo>
                <a:lnTo>
                  <a:pt x="1345" y="2291"/>
                </a:lnTo>
                <a:lnTo>
                  <a:pt x="1356" y="2292"/>
                </a:lnTo>
                <a:lnTo>
                  <a:pt x="1356" y="2288"/>
                </a:lnTo>
                <a:lnTo>
                  <a:pt x="1356" y="2284"/>
                </a:lnTo>
                <a:lnTo>
                  <a:pt x="1356" y="2270"/>
                </a:lnTo>
                <a:lnTo>
                  <a:pt x="1352" y="2274"/>
                </a:lnTo>
                <a:lnTo>
                  <a:pt x="1347" y="2278"/>
                </a:lnTo>
                <a:lnTo>
                  <a:pt x="1345" y="2278"/>
                </a:lnTo>
                <a:lnTo>
                  <a:pt x="1345" y="2279"/>
                </a:lnTo>
                <a:lnTo>
                  <a:pt x="1344" y="2279"/>
                </a:lnTo>
                <a:lnTo>
                  <a:pt x="1344" y="2281"/>
                </a:lnTo>
                <a:lnTo>
                  <a:pt x="1343" y="2282"/>
                </a:lnTo>
                <a:lnTo>
                  <a:pt x="1343" y="2283"/>
                </a:lnTo>
                <a:lnTo>
                  <a:pt x="1342" y="2283"/>
                </a:lnTo>
                <a:lnTo>
                  <a:pt x="1342" y="2284"/>
                </a:lnTo>
                <a:lnTo>
                  <a:pt x="1341" y="2286"/>
                </a:lnTo>
                <a:lnTo>
                  <a:pt x="1340" y="2287"/>
                </a:lnTo>
                <a:lnTo>
                  <a:pt x="1338" y="2294"/>
                </a:lnTo>
                <a:lnTo>
                  <a:pt x="1330" y="2308"/>
                </a:lnTo>
                <a:lnTo>
                  <a:pt x="1328" y="2310"/>
                </a:lnTo>
                <a:lnTo>
                  <a:pt x="1338" y="2309"/>
                </a:lnTo>
                <a:lnTo>
                  <a:pt x="1343" y="2317"/>
                </a:lnTo>
                <a:lnTo>
                  <a:pt x="1345" y="2319"/>
                </a:lnTo>
                <a:close/>
                <a:moveTo>
                  <a:pt x="1687" y="1814"/>
                </a:moveTo>
                <a:lnTo>
                  <a:pt x="1687" y="1832"/>
                </a:lnTo>
                <a:lnTo>
                  <a:pt x="1683" y="1832"/>
                </a:lnTo>
                <a:lnTo>
                  <a:pt x="1683" y="1835"/>
                </a:lnTo>
                <a:lnTo>
                  <a:pt x="1681" y="1835"/>
                </a:lnTo>
                <a:lnTo>
                  <a:pt x="1681" y="1836"/>
                </a:lnTo>
                <a:lnTo>
                  <a:pt x="1680" y="1837"/>
                </a:lnTo>
                <a:lnTo>
                  <a:pt x="1681" y="1837"/>
                </a:lnTo>
                <a:lnTo>
                  <a:pt x="1686" y="1840"/>
                </a:lnTo>
                <a:lnTo>
                  <a:pt x="1687" y="1840"/>
                </a:lnTo>
                <a:lnTo>
                  <a:pt x="1688" y="1841"/>
                </a:lnTo>
                <a:lnTo>
                  <a:pt x="1689" y="1841"/>
                </a:lnTo>
                <a:lnTo>
                  <a:pt x="1689" y="1844"/>
                </a:lnTo>
                <a:lnTo>
                  <a:pt x="1698" y="1846"/>
                </a:lnTo>
                <a:lnTo>
                  <a:pt x="1704" y="1848"/>
                </a:lnTo>
                <a:lnTo>
                  <a:pt x="1705" y="1848"/>
                </a:lnTo>
                <a:lnTo>
                  <a:pt x="1706" y="1847"/>
                </a:lnTo>
                <a:lnTo>
                  <a:pt x="1708" y="1841"/>
                </a:lnTo>
                <a:lnTo>
                  <a:pt x="1708" y="1839"/>
                </a:lnTo>
                <a:lnTo>
                  <a:pt x="1712" y="1829"/>
                </a:lnTo>
                <a:lnTo>
                  <a:pt x="1705" y="1828"/>
                </a:lnTo>
                <a:lnTo>
                  <a:pt x="1703" y="1835"/>
                </a:lnTo>
                <a:lnTo>
                  <a:pt x="1697" y="1832"/>
                </a:lnTo>
                <a:lnTo>
                  <a:pt x="1697" y="1818"/>
                </a:lnTo>
                <a:lnTo>
                  <a:pt x="1687" y="1814"/>
                </a:lnTo>
                <a:close/>
                <a:moveTo>
                  <a:pt x="1241" y="1041"/>
                </a:moveTo>
                <a:lnTo>
                  <a:pt x="1241" y="1039"/>
                </a:lnTo>
                <a:lnTo>
                  <a:pt x="1242" y="1030"/>
                </a:lnTo>
                <a:lnTo>
                  <a:pt x="1235" y="1030"/>
                </a:lnTo>
                <a:lnTo>
                  <a:pt x="1224" y="1029"/>
                </a:lnTo>
                <a:lnTo>
                  <a:pt x="1214" y="1029"/>
                </a:lnTo>
                <a:lnTo>
                  <a:pt x="1213" y="1029"/>
                </a:lnTo>
                <a:lnTo>
                  <a:pt x="1212" y="1030"/>
                </a:lnTo>
                <a:lnTo>
                  <a:pt x="1209" y="1033"/>
                </a:lnTo>
                <a:lnTo>
                  <a:pt x="1209" y="1034"/>
                </a:lnTo>
                <a:lnTo>
                  <a:pt x="1213" y="1034"/>
                </a:lnTo>
                <a:lnTo>
                  <a:pt x="1222" y="1036"/>
                </a:lnTo>
                <a:lnTo>
                  <a:pt x="1221" y="1037"/>
                </a:lnTo>
                <a:lnTo>
                  <a:pt x="1218" y="1051"/>
                </a:lnTo>
                <a:lnTo>
                  <a:pt x="1221" y="1051"/>
                </a:lnTo>
                <a:lnTo>
                  <a:pt x="1223" y="1051"/>
                </a:lnTo>
                <a:lnTo>
                  <a:pt x="1224" y="1051"/>
                </a:lnTo>
                <a:lnTo>
                  <a:pt x="1226" y="1051"/>
                </a:lnTo>
                <a:lnTo>
                  <a:pt x="1228" y="1051"/>
                </a:lnTo>
                <a:lnTo>
                  <a:pt x="1229" y="1051"/>
                </a:lnTo>
                <a:lnTo>
                  <a:pt x="1231" y="1051"/>
                </a:lnTo>
                <a:lnTo>
                  <a:pt x="1235" y="1051"/>
                </a:lnTo>
                <a:lnTo>
                  <a:pt x="1235" y="1052"/>
                </a:lnTo>
                <a:lnTo>
                  <a:pt x="1235" y="1055"/>
                </a:lnTo>
                <a:lnTo>
                  <a:pt x="1235" y="1056"/>
                </a:lnTo>
                <a:lnTo>
                  <a:pt x="1235" y="1058"/>
                </a:lnTo>
                <a:lnTo>
                  <a:pt x="1242" y="1056"/>
                </a:lnTo>
                <a:lnTo>
                  <a:pt x="1246" y="1056"/>
                </a:lnTo>
                <a:lnTo>
                  <a:pt x="1246" y="1055"/>
                </a:lnTo>
                <a:lnTo>
                  <a:pt x="1246" y="1054"/>
                </a:lnTo>
                <a:lnTo>
                  <a:pt x="1245" y="1051"/>
                </a:lnTo>
                <a:lnTo>
                  <a:pt x="1245" y="1046"/>
                </a:lnTo>
                <a:lnTo>
                  <a:pt x="1245" y="1045"/>
                </a:lnTo>
                <a:lnTo>
                  <a:pt x="1245" y="1044"/>
                </a:lnTo>
                <a:lnTo>
                  <a:pt x="1245" y="1043"/>
                </a:lnTo>
                <a:lnTo>
                  <a:pt x="1245" y="1042"/>
                </a:lnTo>
                <a:lnTo>
                  <a:pt x="1241" y="1041"/>
                </a:lnTo>
                <a:close/>
                <a:moveTo>
                  <a:pt x="1613" y="1664"/>
                </a:moveTo>
                <a:lnTo>
                  <a:pt x="1619" y="1655"/>
                </a:lnTo>
                <a:lnTo>
                  <a:pt x="1623" y="1649"/>
                </a:lnTo>
                <a:lnTo>
                  <a:pt x="1623" y="1647"/>
                </a:lnTo>
                <a:lnTo>
                  <a:pt x="1624" y="1647"/>
                </a:lnTo>
                <a:lnTo>
                  <a:pt x="1626" y="1644"/>
                </a:lnTo>
                <a:lnTo>
                  <a:pt x="1627" y="1643"/>
                </a:lnTo>
                <a:lnTo>
                  <a:pt x="1629" y="1642"/>
                </a:lnTo>
                <a:lnTo>
                  <a:pt x="1631" y="1641"/>
                </a:lnTo>
                <a:lnTo>
                  <a:pt x="1634" y="1640"/>
                </a:lnTo>
                <a:lnTo>
                  <a:pt x="1638" y="1638"/>
                </a:lnTo>
                <a:lnTo>
                  <a:pt x="1646" y="1635"/>
                </a:lnTo>
                <a:lnTo>
                  <a:pt x="1655" y="1632"/>
                </a:lnTo>
                <a:lnTo>
                  <a:pt x="1660" y="1629"/>
                </a:lnTo>
                <a:lnTo>
                  <a:pt x="1664" y="1627"/>
                </a:lnTo>
                <a:lnTo>
                  <a:pt x="1666" y="1626"/>
                </a:lnTo>
                <a:lnTo>
                  <a:pt x="1662" y="1615"/>
                </a:lnTo>
                <a:lnTo>
                  <a:pt x="1660" y="1616"/>
                </a:lnTo>
                <a:lnTo>
                  <a:pt x="1658" y="1616"/>
                </a:lnTo>
                <a:lnTo>
                  <a:pt x="1655" y="1617"/>
                </a:lnTo>
                <a:lnTo>
                  <a:pt x="1653" y="1618"/>
                </a:lnTo>
                <a:lnTo>
                  <a:pt x="1649" y="1619"/>
                </a:lnTo>
                <a:lnTo>
                  <a:pt x="1647" y="1620"/>
                </a:lnTo>
                <a:lnTo>
                  <a:pt x="1645" y="1621"/>
                </a:lnTo>
                <a:lnTo>
                  <a:pt x="1640" y="1624"/>
                </a:lnTo>
                <a:lnTo>
                  <a:pt x="1634" y="1627"/>
                </a:lnTo>
                <a:lnTo>
                  <a:pt x="1629" y="1629"/>
                </a:lnTo>
                <a:lnTo>
                  <a:pt x="1628" y="1629"/>
                </a:lnTo>
                <a:lnTo>
                  <a:pt x="1626" y="1630"/>
                </a:lnTo>
                <a:lnTo>
                  <a:pt x="1624" y="1632"/>
                </a:lnTo>
                <a:lnTo>
                  <a:pt x="1623" y="1632"/>
                </a:lnTo>
                <a:lnTo>
                  <a:pt x="1622" y="1633"/>
                </a:lnTo>
                <a:lnTo>
                  <a:pt x="1621" y="1633"/>
                </a:lnTo>
                <a:lnTo>
                  <a:pt x="1620" y="1634"/>
                </a:lnTo>
                <a:lnTo>
                  <a:pt x="1619" y="1635"/>
                </a:lnTo>
                <a:lnTo>
                  <a:pt x="1618" y="1635"/>
                </a:lnTo>
                <a:lnTo>
                  <a:pt x="1618" y="1636"/>
                </a:lnTo>
                <a:lnTo>
                  <a:pt x="1617" y="1637"/>
                </a:lnTo>
                <a:lnTo>
                  <a:pt x="1615" y="1638"/>
                </a:lnTo>
                <a:lnTo>
                  <a:pt x="1615" y="1640"/>
                </a:lnTo>
                <a:lnTo>
                  <a:pt x="1614" y="1640"/>
                </a:lnTo>
                <a:lnTo>
                  <a:pt x="1614" y="1641"/>
                </a:lnTo>
                <a:lnTo>
                  <a:pt x="1609" y="1649"/>
                </a:lnTo>
                <a:lnTo>
                  <a:pt x="1609" y="1650"/>
                </a:lnTo>
                <a:lnTo>
                  <a:pt x="1604" y="1657"/>
                </a:lnTo>
                <a:lnTo>
                  <a:pt x="1603" y="1658"/>
                </a:lnTo>
                <a:lnTo>
                  <a:pt x="1603" y="1659"/>
                </a:lnTo>
                <a:lnTo>
                  <a:pt x="1603" y="1660"/>
                </a:lnTo>
                <a:lnTo>
                  <a:pt x="1602" y="1661"/>
                </a:lnTo>
                <a:lnTo>
                  <a:pt x="1602" y="1662"/>
                </a:lnTo>
                <a:lnTo>
                  <a:pt x="1602" y="1663"/>
                </a:lnTo>
                <a:lnTo>
                  <a:pt x="1602" y="1664"/>
                </a:lnTo>
                <a:lnTo>
                  <a:pt x="1601" y="1666"/>
                </a:lnTo>
                <a:lnTo>
                  <a:pt x="1601" y="1667"/>
                </a:lnTo>
                <a:lnTo>
                  <a:pt x="1601" y="1668"/>
                </a:lnTo>
                <a:lnTo>
                  <a:pt x="1601" y="1669"/>
                </a:lnTo>
                <a:lnTo>
                  <a:pt x="1601" y="1670"/>
                </a:lnTo>
                <a:lnTo>
                  <a:pt x="1602" y="1672"/>
                </a:lnTo>
                <a:lnTo>
                  <a:pt x="1613" y="1671"/>
                </a:lnTo>
                <a:lnTo>
                  <a:pt x="1613" y="1664"/>
                </a:lnTo>
                <a:close/>
                <a:moveTo>
                  <a:pt x="1322" y="2320"/>
                </a:moveTo>
                <a:lnTo>
                  <a:pt x="1324" y="2316"/>
                </a:lnTo>
                <a:lnTo>
                  <a:pt x="1327" y="2309"/>
                </a:lnTo>
                <a:lnTo>
                  <a:pt x="1326" y="2309"/>
                </a:lnTo>
                <a:lnTo>
                  <a:pt x="1315" y="2303"/>
                </a:lnTo>
                <a:lnTo>
                  <a:pt x="1293" y="2310"/>
                </a:lnTo>
                <a:lnTo>
                  <a:pt x="1288" y="2312"/>
                </a:lnTo>
                <a:lnTo>
                  <a:pt x="1287" y="2312"/>
                </a:lnTo>
                <a:lnTo>
                  <a:pt x="1287" y="2316"/>
                </a:lnTo>
                <a:lnTo>
                  <a:pt x="1287" y="2318"/>
                </a:lnTo>
                <a:lnTo>
                  <a:pt x="1291" y="2317"/>
                </a:lnTo>
                <a:lnTo>
                  <a:pt x="1293" y="2318"/>
                </a:lnTo>
                <a:lnTo>
                  <a:pt x="1292" y="2318"/>
                </a:lnTo>
                <a:lnTo>
                  <a:pt x="1291" y="2320"/>
                </a:lnTo>
                <a:lnTo>
                  <a:pt x="1290" y="2321"/>
                </a:lnTo>
                <a:lnTo>
                  <a:pt x="1289" y="2323"/>
                </a:lnTo>
                <a:lnTo>
                  <a:pt x="1288" y="2325"/>
                </a:lnTo>
                <a:lnTo>
                  <a:pt x="1288" y="2327"/>
                </a:lnTo>
                <a:lnTo>
                  <a:pt x="1287" y="2333"/>
                </a:lnTo>
                <a:lnTo>
                  <a:pt x="1285" y="2334"/>
                </a:lnTo>
                <a:lnTo>
                  <a:pt x="1285" y="2335"/>
                </a:lnTo>
                <a:lnTo>
                  <a:pt x="1285" y="2336"/>
                </a:lnTo>
                <a:lnTo>
                  <a:pt x="1285" y="2337"/>
                </a:lnTo>
                <a:lnTo>
                  <a:pt x="1287" y="2338"/>
                </a:lnTo>
                <a:lnTo>
                  <a:pt x="1289" y="2341"/>
                </a:lnTo>
                <a:lnTo>
                  <a:pt x="1291" y="2344"/>
                </a:lnTo>
                <a:lnTo>
                  <a:pt x="1292" y="2344"/>
                </a:lnTo>
                <a:lnTo>
                  <a:pt x="1294" y="2345"/>
                </a:lnTo>
                <a:lnTo>
                  <a:pt x="1296" y="2345"/>
                </a:lnTo>
                <a:lnTo>
                  <a:pt x="1294" y="2343"/>
                </a:lnTo>
                <a:lnTo>
                  <a:pt x="1294" y="2342"/>
                </a:lnTo>
                <a:lnTo>
                  <a:pt x="1296" y="2342"/>
                </a:lnTo>
                <a:lnTo>
                  <a:pt x="1302" y="2338"/>
                </a:lnTo>
                <a:lnTo>
                  <a:pt x="1304" y="2338"/>
                </a:lnTo>
                <a:lnTo>
                  <a:pt x="1305" y="2337"/>
                </a:lnTo>
                <a:lnTo>
                  <a:pt x="1309" y="2335"/>
                </a:lnTo>
                <a:lnTo>
                  <a:pt x="1311" y="2334"/>
                </a:lnTo>
                <a:lnTo>
                  <a:pt x="1313" y="2333"/>
                </a:lnTo>
                <a:lnTo>
                  <a:pt x="1314" y="2332"/>
                </a:lnTo>
                <a:lnTo>
                  <a:pt x="1315" y="2332"/>
                </a:lnTo>
                <a:lnTo>
                  <a:pt x="1315" y="2330"/>
                </a:lnTo>
                <a:lnTo>
                  <a:pt x="1316" y="2330"/>
                </a:lnTo>
                <a:lnTo>
                  <a:pt x="1316" y="2329"/>
                </a:lnTo>
                <a:lnTo>
                  <a:pt x="1317" y="2329"/>
                </a:lnTo>
                <a:lnTo>
                  <a:pt x="1317" y="2328"/>
                </a:lnTo>
                <a:lnTo>
                  <a:pt x="1318" y="2328"/>
                </a:lnTo>
                <a:lnTo>
                  <a:pt x="1318" y="2327"/>
                </a:lnTo>
                <a:lnTo>
                  <a:pt x="1319" y="2327"/>
                </a:lnTo>
                <a:lnTo>
                  <a:pt x="1319" y="2326"/>
                </a:lnTo>
                <a:lnTo>
                  <a:pt x="1321" y="2326"/>
                </a:lnTo>
                <a:lnTo>
                  <a:pt x="1321" y="2325"/>
                </a:lnTo>
                <a:lnTo>
                  <a:pt x="1321" y="2324"/>
                </a:lnTo>
                <a:lnTo>
                  <a:pt x="1322" y="2324"/>
                </a:lnTo>
                <a:lnTo>
                  <a:pt x="1322" y="2323"/>
                </a:lnTo>
                <a:lnTo>
                  <a:pt x="1323" y="2321"/>
                </a:lnTo>
                <a:lnTo>
                  <a:pt x="1322" y="2320"/>
                </a:lnTo>
                <a:close/>
                <a:moveTo>
                  <a:pt x="918" y="895"/>
                </a:moveTo>
                <a:lnTo>
                  <a:pt x="935" y="877"/>
                </a:lnTo>
                <a:lnTo>
                  <a:pt x="939" y="873"/>
                </a:lnTo>
                <a:lnTo>
                  <a:pt x="942" y="871"/>
                </a:lnTo>
                <a:lnTo>
                  <a:pt x="947" y="865"/>
                </a:lnTo>
                <a:lnTo>
                  <a:pt x="945" y="861"/>
                </a:lnTo>
                <a:lnTo>
                  <a:pt x="939" y="861"/>
                </a:lnTo>
                <a:lnTo>
                  <a:pt x="937" y="861"/>
                </a:lnTo>
                <a:lnTo>
                  <a:pt x="937" y="859"/>
                </a:lnTo>
                <a:lnTo>
                  <a:pt x="937" y="858"/>
                </a:lnTo>
                <a:lnTo>
                  <a:pt x="937" y="857"/>
                </a:lnTo>
                <a:lnTo>
                  <a:pt x="937" y="856"/>
                </a:lnTo>
                <a:lnTo>
                  <a:pt x="937" y="853"/>
                </a:lnTo>
                <a:lnTo>
                  <a:pt x="937" y="852"/>
                </a:lnTo>
                <a:lnTo>
                  <a:pt x="938" y="848"/>
                </a:lnTo>
                <a:lnTo>
                  <a:pt x="938" y="845"/>
                </a:lnTo>
                <a:lnTo>
                  <a:pt x="938" y="842"/>
                </a:lnTo>
                <a:lnTo>
                  <a:pt x="938" y="840"/>
                </a:lnTo>
                <a:lnTo>
                  <a:pt x="938" y="834"/>
                </a:lnTo>
                <a:lnTo>
                  <a:pt x="938" y="833"/>
                </a:lnTo>
                <a:lnTo>
                  <a:pt x="938" y="832"/>
                </a:lnTo>
                <a:lnTo>
                  <a:pt x="937" y="832"/>
                </a:lnTo>
                <a:lnTo>
                  <a:pt x="930" y="832"/>
                </a:lnTo>
                <a:lnTo>
                  <a:pt x="929" y="832"/>
                </a:lnTo>
                <a:lnTo>
                  <a:pt x="928" y="832"/>
                </a:lnTo>
                <a:lnTo>
                  <a:pt x="927" y="832"/>
                </a:lnTo>
                <a:lnTo>
                  <a:pt x="926" y="832"/>
                </a:lnTo>
                <a:lnTo>
                  <a:pt x="925" y="833"/>
                </a:lnTo>
                <a:lnTo>
                  <a:pt x="929" y="856"/>
                </a:lnTo>
                <a:lnTo>
                  <a:pt x="925" y="857"/>
                </a:lnTo>
                <a:lnTo>
                  <a:pt x="925" y="858"/>
                </a:lnTo>
                <a:lnTo>
                  <a:pt x="925" y="859"/>
                </a:lnTo>
                <a:lnTo>
                  <a:pt x="925" y="860"/>
                </a:lnTo>
                <a:lnTo>
                  <a:pt x="925" y="861"/>
                </a:lnTo>
                <a:lnTo>
                  <a:pt x="932" y="865"/>
                </a:lnTo>
                <a:lnTo>
                  <a:pt x="932" y="866"/>
                </a:lnTo>
                <a:lnTo>
                  <a:pt x="919" y="870"/>
                </a:lnTo>
                <a:lnTo>
                  <a:pt x="919" y="871"/>
                </a:lnTo>
                <a:lnTo>
                  <a:pt x="916" y="873"/>
                </a:lnTo>
                <a:lnTo>
                  <a:pt x="916" y="871"/>
                </a:lnTo>
                <a:lnTo>
                  <a:pt x="910" y="874"/>
                </a:lnTo>
                <a:lnTo>
                  <a:pt x="903" y="845"/>
                </a:lnTo>
                <a:lnTo>
                  <a:pt x="905" y="845"/>
                </a:lnTo>
                <a:lnTo>
                  <a:pt x="904" y="840"/>
                </a:lnTo>
                <a:lnTo>
                  <a:pt x="891" y="843"/>
                </a:lnTo>
                <a:lnTo>
                  <a:pt x="890" y="845"/>
                </a:lnTo>
                <a:lnTo>
                  <a:pt x="888" y="845"/>
                </a:lnTo>
                <a:lnTo>
                  <a:pt x="888" y="847"/>
                </a:lnTo>
                <a:lnTo>
                  <a:pt x="888" y="849"/>
                </a:lnTo>
                <a:lnTo>
                  <a:pt x="888" y="851"/>
                </a:lnTo>
                <a:lnTo>
                  <a:pt x="888" y="852"/>
                </a:lnTo>
                <a:lnTo>
                  <a:pt x="888" y="853"/>
                </a:lnTo>
                <a:lnTo>
                  <a:pt x="888" y="854"/>
                </a:lnTo>
                <a:lnTo>
                  <a:pt x="888" y="856"/>
                </a:lnTo>
                <a:lnTo>
                  <a:pt x="890" y="856"/>
                </a:lnTo>
                <a:lnTo>
                  <a:pt x="904" y="853"/>
                </a:lnTo>
                <a:lnTo>
                  <a:pt x="904" y="854"/>
                </a:lnTo>
                <a:lnTo>
                  <a:pt x="904" y="856"/>
                </a:lnTo>
                <a:lnTo>
                  <a:pt x="905" y="858"/>
                </a:lnTo>
                <a:lnTo>
                  <a:pt x="905" y="860"/>
                </a:lnTo>
                <a:lnTo>
                  <a:pt x="907" y="862"/>
                </a:lnTo>
                <a:lnTo>
                  <a:pt x="907" y="865"/>
                </a:lnTo>
                <a:lnTo>
                  <a:pt x="907" y="866"/>
                </a:lnTo>
                <a:lnTo>
                  <a:pt x="891" y="868"/>
                </a:lnTo>
                <a:lnTo>
                  <a:pt x="890" y="868"/>
                </a:lnTo>
                <a:lnTo>
                  <a:pt x="890" y="869"/>
                </a:lnTo>
                <a:lnTo>
                  <a:pt x="890" y="870"/>
                </a:lnTo>
                <a:lnTo>
                  <a:pt x="890" y="871"/>
                </a:lnTo>
                <a:lnTo>
                  <a:pt x="890" y="873"/>
                </a:lnTo>
                <a:lnTo>
                  <a:pt x="892" y="873"/>
                </a:lnTo>
                <a:lnTo>
                  <a:pt x="908" y="870"/>
                </a:lnTo>
                <a:lnTo>
                  <a:pt x="909" y="871"/>
                </a:lnTo>
                <a:lnTo>
                  <a:pt x="909" y="874"/>
                </a:lnTo>
                <a:lnTo>
                  <a:pt x="909" y="875"/>
                </a:lnTo>
                <a:lnTo>
                  <a:pt x="892" y="878"/>
                </a:lnTo>
                <a:lnTo>
                  <a:pt x="891" y="878"/>
                </a:lnTo>
                <a:lnTo>
                  <a:pt x="891" y="881"/>
                </a:lnTo>
                <a:lnTo>
                  <a:pt x="892" y="888"/>
                </a:lnTo>
                <a:lnTo>
                  <a:pt x="894" y="887"/>
                </a:lnTo>
                <a:lnTo>
                  <a:pt x="900" y="887"/>
                </a:lnTo>
                <a:lnTo>
                  <a:pt x="904" y="884"/>
                </a:lnTo>
                <a:lnTo>
                  <a:pt x="909" y="882"/>
                </a:lnTo>
                <a:lnTo>
                  <a:pt x="910" y="881"/>
                </a:lnTo>
                <a:lnTo>
                  <a:pt x="910" y="882"/>
                </a:lnTo>
                <a:lnTo>
                  <a:pt x="910" y="881"/>
                </a:lnTo>
                <a:lnTo>
                  <a:pt x="915" y="879"/>
                </a:lnTo>
                <a:lnTo>
                  <a:pt x="919" y="877"/>
                </a:lnTo>
                <a:lnTo>
                  <a:pt x="918" y="891"/>
                </a:lnTo>
                <a:lnTo>
                  <a:pt x="918" y="895"/>
                </a:lnTo>
                <a:close/>
                <a:moveTo>
                  <a:pt x="1205" y="1138"/>
                </a:moveTo>
                <a:lnTo>
                  <a:pt x="1211" y="1138"/>
                </a:lnTo>
                <a:lnTo>
                  <a:pt x="1216" y="1138"/>
                </a:lnTo>
                <a:lnTo>
                  <a:pt x="1217" y="1138"/>
                </a:lnTo>
                <a:lnTo>
                  <a:pt x="1218" y="1121"/>
                </a:lnTo>
                <a:lnTo>
                  <a:pt x="1231" y="1115"/>
                </a:lnTo>
                <a:lnTo>
                  <a:pt x="1237" y="1114"/>
                </a:lnTo>
                <a:lnTo>
                  <a:pt x="1245" y="1114"/>
                </a:lnTo>
                <a:lnTo>
                  <a:pt x="1243" y="1102"/>
                </a:lnTo>
                <a:lnTo>
                  <a:pt x="1243" y="1094"/>
                </a:lnTo>
                <a:lnTo>
                  <a:pt x="1243" y="1090"/>
                </a:lnTo>
                <a:lnTo>
                  <a:pt x="1243" y="1088"/>
                </a:lnTo>
                <a:lnTo>
                  <a:pt x="1243" y="1087"/>
                </a:lnTo>
                <a:lnTo>
                  <a:pt x="1243" y="1085"/>
                </a:lnTo>
                <a:lnTo>
                  <a:pt x="1243" y="1084"/>
                </a:lnTo>
                <a:lnTo>
                  <a:pt x="1243" y="1079"/>
                </a:lnTo>
                <a:lnTo>
                  <a:pt x="1243" y="1077"/>
                </a:lnTo>
                <a:lnTo>
                  <a:pt x="1243" y="1076"/>
                </a:lnTo>
                <a:lnTo>
                  <a:pt x="1243" y="1073"/>
                </a:lnTo>
                <a:lnTo>
                  <a:pt x="1243" y="1072"/>
                </a:lnTo>
                <a:lnTo>
                  <a:pt x="1243" y="1070"/>
                </a:lnTo>
                <a:lnTo>
                  <a:pt x="1243" y="1069"/>
                </a:lnTo>
                <a:lnTo>
                  <a:pt x="1243" y="1068"/>
                </a:lnTo>
                <a:lnTo>
                  <a:pt x="1243" y="1067"/>
                </a:lnTo>
                <a:lnTo>
                  <a:pt x="1243" y="1064"/>
                </a:lnTo>
                <a:lnTo>
                  <a:pt x="1243" y="1063"/>
                </a:lnTo>
                <a:lnTo>
                  <a:pt x="1243" y="1062"/>
                </a:lnTo>
                <a:lnTo>
                  <a:pt x="1243" y="1060"/>
                </a:lnTo>
                <a:lnTo>
                  <a:pt x="1235" y="1061"/>
                </a:lnTo>
                <a:lnTo>
                  <a:pt x="1235" y="1063"/>
                </a:lnTo>
                <a:lnTo>
                  <a:pt x="1235" y="1064"/>
                </a:lnTo>
                <a:lnTo>
                  <a:pt x="1235" y="1065"/>
                </a:lnTo>
                <a:lnTo>
                  <a:pt x="1235" y="1067"/>
                </a:lnTo>
                <a:lnTo>
                  <a:pt x="1235" y="1068"/>
                </a:lnTo>
                <a:lnTo>
                  <a:pt x="1235" y="1069"/>
                </a:lnTo>
                <a:lnTo>
                  <a:pt x="1235" y="1070"/>
                </a:lnTo>
                <a:lnTo>
                  <a:pt x="1235" y="1072"/>
                </a:lnTo>
                <a:lnTo>
                  <a:pt x="1235" y="1073"/>
                </a:lnTo>
                <a:lnTo>
                  <a:pt x="1235" y="1075"/>
                </a:lnTo>
                <a:lnTo>
                  <a:pt x="1235" y="1076"/>
                </a:lnTo>
                <a:lnTo>
                  <a:pt x="1235" y="1077"/>
                </a:lnTo>
                <a:lnTo>
                  <a:pt x="1235" y="1078"/>
                </a:lnTo>
                <a:lnTo>
                  <a:pt x="1235" y="1079"/>
                </a:lnTo>
                <a:lnTo>
                  <a:pt x="1235" y="1080"/>
                </a:lnTo>
                <a:lnTo>
                  <a:pt x="1235" y="1082"/>
                </a:lnTo>
                <a:lnTo>
                  <a:pt x="1235" y="1084"/>
                </a:lnTo>
                <a:lnTo>
                  <a:pt x="1235" y="1085"/>
                </a:lnTo>
                <a:lnTo>
                  <a:pt x="1235" y="1086"/>
                </a:lnTo>
                <a:lnTo>
                  <a:pt x="1235" y="1087"/>
                </a:lnTo>
                <a:lnTo>
                  <a:pt x="1235" y="1088"/>
                </a:lnTo>
                <a:lnTo>
                  <a:pt x="1235" y="1089"/>
                </a:lnTo>
                <a:lnTo>
                  <a:pt x="1235" y="1090"/>
                </a:lnTo>
                <a:lnTo>
                  <a:pt x="1228" y="1086"/>
                </a:lnTo>
                <a:lnTo>
                  <a:pt x="1207" y="1077"/>
                </a:lnTo>
                <a:lnTo>
                  <a:pt x="1207" y="1078"/>
                </a:lnTo>
                <a:lnTo>
                  <a:pt x="1207" y="1079"/>
                </a:lnTo>
                <a:lnTo>
                  <a:pt x="1206" y="1080"/>
                </a:lnTo>
                <a:lnTo>
                  <a:pt x="1206" y="1082"/>
                </a:lnTo>
                <a:lnTo>
                  <a:pt x="1206" y="1084"/>
                </a:lnTo>
                <a:lnTo>
                  <a:pt x="1205" y="1085"/>
                </a:lnTo>
                <a:lnTo>
                  <a:pt x="1205" y="1087"/>
                </a:lnTo>
                <a:lnTo>
                  <a:pt x="1204" y="1088"/>
                </a:lnTo>
                <a:lnTo>
                  <a:pt x="1204" y="1090"/>
                </a:lnTo>
                <a:lnTo>
                  <a:pt x="1203" y="1093"/>
                </a:lnTo>
                <a:lnTo>
                  <a:pt x="1203" y="1096"/>
                </a:lnTo>
                <a:lnTo>
                  <a:pt x="1198" y="1110"/>
                </a:lnTo>
                <a:lnTo>
                  <a:pt x="1182" y="1105"/>
                </a:lnTo>
                <a:lnTo>
                  <a:pt x="1178" y="1103"/>
                </a:lnTo>
                <a:lnTo>
                  <a:pt x="1165" y="1100"/>
                </a:lnTo>
                <a:lnTo>
                  <a:pt x="1165" y="1102"/>
                </a:lnTo>
                <a:lnTo>
                  <a:pt x="1164" y="1107"/>
                </a:lnTo>
                <a:lnTo>
                  <a:pt x="1164" y="1109"/>
                </a:lnTo>
                <a:lnTo>
                  <a:pt x="1164" y="1111"/>
                </a:lnTo>
                <a:lnTo>
                  <a:pt x="1164" y="1114"/>
                </a:lnTo>
                <a:lnTo>
                  <a:pt x="1163" y="1117"/>
                </a:lnTo>
                <a:lnTo>
                  <a:pt x="1163" y="1119"/>
                </a:lnTo>
                <a:lnTo>
                  <a:pt x="1163" y="1122"/>
                </a:lnTo>
                <a:lnTo>
                  <a:pt x="1163" y="1124"/>
                </a:lnTo>
                <a:lnTo>
                  <a:pt x="1163" y="1126"/>
                </a:lnTo>
                <a:lnTo>
                  <a:pt x="1190" y="1132"/>
                </a:lnTo>
                <a:lnTo>
                  <a:pt x="1189" y="1137"/>
                </a:lnTo>
                <a:lnTo>
                  <a:pt x="1190" y="1137"/>
                </a:lnTo>
                <a:lnTo>
                  <a:pt x="1205" y="1138"/>
                </a:lnTo>
                <a:close/>
                <a:moveTo>
                  <a:pt x="490" y="2264"/>
                </a:moveTo>
                <a:lnTo>
                  <a:pt x="491" y="2264"/>
                </a:lnTo>
                <a:lnTo>
                  <a:pt x="504" y="2267"/>
                </a:lnTo>
                <a:lnTo>
                  <a:pt x="506" y="2268"/>
                </a:lnTo>
                <a:lnTo>
                  <a:pt x="507" y="2269"/>
                </a:lnTo>
                <a:lnTo>
                  <a:pt x="510" y="2269"/>
                </a:lnTo>
                <a:lnTo>
                  <a:pt x="514" y="2271"/>
                </a:lnTo>
                <a:lnTo>
                  <a:pt x="514" y="2270"/>
                </a:lnTo>
                <a:lnTo>
                  <a:pt x="515" y="2270"/>
                </a:lnTo>
                <a:lnTo>
                  <a:pt x="515" y="2269"/>
                </a:lnTo>
                <a:lnTo>
                  <a:pt x="514" y="2269"/>
                </a:lnTo>
                <a:lnTo>
                  <a:pt x="514" y="2268"/>
                </a:lnTo>
                <a:lnTo>
                  <a:pt x="515" y="2268"/>
                </a:lnTo>
                <a:lnTo>
                  <a:pt x="515" y="2267"/>
                </a:lnTo>
                <a:lnTo>
                  <a:pt x="514" y="2267"/>
                </a:lnTo>
                <a:lnTo>
                  <a:pt x="514" y="2266"/>
                </a:lnTo>
                <a:lnTo>
                  <a:pt x="514" y="2265"/>
                </a:lnTo>
                <a:lnTo>
                  <a:pt x="515" y="2264"/>
                </a:lnTo>
                <a:lnTo>
                  <a:pt x="516" y="2264"/>
                </a:lnTo>
                <a:lnTo>
                  <a:pt x="516" y="2262"/>
                </a:lnTo>
                <a:lnTo>
                  <a:pt x="518" y="2262"/>
                </a:lnTo>
                <a:lnTo>
                  <a:pt x="519" y="2262"/>
                </a:lnTo>
                <a:lnTo>
                  <a:pt x="520" y="2261"/>
                </a:lnTo>
                <a:lnTo>
                  <a:pt x="520" y="2260"/>
                </a:lnTo>
                <a:lnTo>
                  <a:pt x="521" y="2260"/>
                </a:lnTo>
                <a:lnTo>
                  <a:pt x="521" y="2259"/>
                </a:lnTo>
                <a:lnTo>
                  <a:pt x="520" y="2258"/>
                </a:lnTo>
                <a:lnTo>
                  <a:pt x="519" y="2257"/>
                </a:lnTo>
                <a:lnTo>
                  <a:pt x="519" y="2256"/>
                </a:lnTo>
                <a:lnTo>
                  <a:pt x="520" y="2256"/>
                </a:lnTo>
                <a:lnTo>
                  <a:pt x="520" y="2254"/>
                </a:lnTo>
                <a:lnTo>
                  <a:pt x="519" y="2253"/>
                </a:lnTo>
                <a:lnTo>
                  <a:pt x="519" y="2252"/>
                </a:lnTo>
                <a:lnTo>
                  <a:pt x="563" y="2252"/>
                </a:lnTo>
                <a:lnTo>
                  <a:pt x="566" y="2252"/>
                </a:lnTo>
                <a:lnTo>
                  <a:pt x="566" y="2251"/>
                </a:lnTo>
                <a:lnTo>
                  <a:pt x="571" y="2252"/>
                </a:lnTo>
                <a:lnTo>
                  <a:pt x="572" y="2252"/>
                </a:lnTo>
                <a:lnTo>
                  <a:pt x="573" y="2252"/>
                </a:lnTo>
                <a:lnTo>
                  <a:pt x="573" y="2251"/>
                </a:lnTo>
                <a:lnTo>
                  <a:pt x="573" y="2250"/>
                </a:lnTo>
                <a:lnTo>
                  <a:pt x="573" y="2249"/>
                </a:lnTo>
                <a:lnTo>
                  <a:pt x="573" y="2248"/>
                </a:lnTo>
                <a:lnTo>
                  <a:pt x="573" y="2246"/>
                </a:lnTo>
                <a:lnTo>
                  <a:pt x="574" y="2245"/>
                </a:lnTo>
                <a:lnTo>
                  <a:pt x="574" y="2244"/>
                </a:lnTo>
                <a:lnTo>
                  <a:pt x="574" y="2243"/>
                </a:lnTo>
                <a:lnTo>
                  <a:pt x="575" y="2242"/>
                </a:lnTo>
                <a:lnTo>
                  <a:pt x="575" y="2241"/>
                </a:lnTo>
                <a:lnTo>
                  <a:pt x="577" y="2240"/>
                </a:lnTo>
                <a:lnTo>
                  <a:pt x="578" y="2239"/>
                </a:lnTo>
                <a:lnTo>
                  <a:pt x="579" y="2237"/>
                </a:lnTo>
                <a:lnTo>
                  <a:pt x="581" y="2235"/>
                </a:lnTo>
                <a:lnTo>
                  <a:pt x="581" y="2234"/>
                </a:lnTo>
                <a:lnTo>
                  <a:pt x="584" y="2229"/>
                </a:lnTo>
                <a:lnTo>
                  <a:pt x="586" y="2228"/>
                </a:lnTo>
                <a:lnTo>
                  <a:pt x="587" y="2227"/>
                </a:lnTo>
                <a:lnTo>
                  <a:pt x="588" y="2226"/>
                </a:lnTo>
                <a:lnTo>
                  <a:pt x="589" y="2225"/>
                </a:lnTo>
                <a:lnTo>
                  <a:pt x="590" y="2224"/>
                </a:lnTo>
                <a:lnTo>
                  <a:pt x="590" y="2223"/>
                </a:lnTo>
                <a:lnTo>
                  <a:pt x="591" y="2222"/>
                </a:lnTo>
                <a:lnTo>
                  <a:pt x="592" y="2220"/>
                </a:lnTo>
                <a:lnTo>
                  <a:pt x="594" y="2219"/>
                </a:lnTo>
                <a:lnTo>
                  <a:pt x="596" y="2220"/>
                </a:lnTo>
                <a:lnTo>
                  <a:pt x="598" y="2220"/>
                </a:lnTo>
                <a:lnTo>
                  <a:pt x="599" y="2222"/>
                </a:lnTo>
                <a:lnTo>
                  <a:pt x="600" y="2222"/>
                </a:lnTo>
                <a:lnTo>
                  <a:pt x="603" y="2217"/>
                </a:lnTo>
                <a:lnTo>
                  <a:pt x="605" y="2215"/>
                </a:lnTo>
                <a:lnTo>
                  <a:pt x="606" y="2212"/>
                </a:lnTo>
                <a:lnTo>
                  <a:pt x="607" y="2210"/>
                </a:lnTo>
                <a:lnTo>
                  <a:pt x="609" y="2208"/>
                </a:lnTo>
                <a:lnTo>
                  <a:pt x="611" y="2205"/>
                </a:lnTo>
                <a:lnTo>
                  <a:pt x="607" y="2205"/>
                </a:lnTo>
                <a:lnTo>
                  <a:pt x="600" y="2205"/>
                </a:lnTo>
                <a:lnTo>
                  <a:pt x="599" y="2205"/>
                </a:lnTo>
                <a:lnTo>
                  <a:pt x="599" y="2202"/>
                </a:lnTo>
                <a:lnTo>
                  <a:pt x="600" y="2201"/>
                </a:lnTo>
                <a:lnTo>
                  <a:pt x="600" y="2198"/>
                </a:lnTo>
                <a:lnTo>
                  <a:pt x="600" y="2197"/>
                </a:lnTo>
                <a:lnTo>
                  <a:pt x="600" y="2195"/>
                </a:lnTo>
                <a:lnTo>
                  <a:pt x="601" y="2195"/>
                </a:lnTo>
                <a:lnTo>
                  <a:pt x="601" y="2194"/>
                </a:lnTo>
                <a:lnTo>
                  <a:pt x="601" y="2193"/>
                </a:lnTo>
                <a:lnTo>
                  <a:pt x="603" y="2193"/>
                </a:lnTo>
                <a:lnTo>
                  <a:pt x="603" y="2192"/>
                </a:lnTo>
                <a:lnTo>
                  <a:pt x="603" y="2191"/>
                </a:lnTo>
                <a:lnTo>
                  <a:pt x="603" y="2190"/>
                </a:lnTo>
                <a:lnTo>
                  <a:pt x="601" y="2190"/>
                </a:lnTo>
                <a:lnTo>
                  <a:pt x="601" y="2189"/>
                </a:lnTo>
                <a:lnTo>
                  <a:pt x="600" y="2189"/>
                </a:lnTo>
                <a:lnTo>
                  <a:pt x="600" y="2188"/>
                </a:lnTo>
                <a:lnTo>
                  <a:pt x="600" y="2186"/>
                </a:lnTo>
                <a:lnTo>
                  <a:pt x="600" y="2184"/>
                </a:lnTo>
                <a:lnTo>
                  <a:pt x="600" y="2183"/>
                </a:lnTo>
                <a:lnTo>
                  <a:pt x="599" y="2182"/>
                </a:lnTo>
                <a:lnTo>
                  <a:pt x="599" y="2181"/>
                </a:lnTo>
                <a:lnTo>
                  <a:pt x="598" y="2176"/>
                </a:lnTo>
                <a:lnTo>
                  <a:pt x="598" y="2174"/>
                </a:lnTo>
                <a:lnTo>
                  <a:pt x="597" y="2172"/>
                </a:lnTo>
                <a:lnTo>
                  <a:pt x="597" y="2170"/>
                </a:lnTo>
                <a:lnTo>
                  <a:pt x="596" y="2165"/>
                </a:lnTo>
                <a:lnTo>
                  <a:pt x="596" y="2164"/>
                </a:lnTo>
                <a:lnTo>
                  <a:pt x="594" y="2164"/>
                </a:lnTo>
                <a:lnTo>
                  <a:pt x="592" y="2164"/>
                </a:lnTo>
                <a:lnTo>
                  <a:pt x="589" y="2164"/>
                </a:lnTo>
                <a:lnTo>
                  <a:pt x="586" y="2164"/>
                </a:lnTo>
                <a:lnTo>
                  <a:pt x="584" y="2164"/>
                </a:lnTo>
                <a:lnTo>
                  <a:pt x="583" y="2164"/>
                </a:lnTo>
                <a:lnTo>
                  <a:pt x="582" y="2164"/>
                </a:lnTo>
                <a:lnTo>
                  <a:pt x="579" y="2163"/>
                </a:lnTo>
                <a:lnTo>
                  <a:pt x="575" y="2163"/>
                </a:lnTo>
                <a:lnTo>
                  <a:pt x="573" y="2163"/>
                </a:lnTo>
                <a:lnTo>
                  <a:pt x="571" y="2163"/>
                </a:lnTo>
                <a:lnTo>
                  <a:pt x="570" y="2163"/>
                </a:lnTo>
                <a:lnTo>
                  <a:pt x="569" y="2163"/>
                </a:lnTo>
                <a:lnTo>
                  <a:pt x="567" y="2163"/>
                </a:lnTo>
                <a:lnTo>
                  <a:pt x="566" y="2163"/>
                </a:lnTo>
                <a:lnTo>
                  <a:pt x="564" y="2163"/>
                </a:lnTo>
                <a:lnTo>
                  <a:pt x="562" y="2163"/>
                </a:lnTo>
                <a:lnTo>
                  <a:pt x="557" y="2163"/>
                </a:lnTo>
                <a:lnTo>
                  <a:pt x="555" y="2161"/>
                </a:lnTo>
                <a:lnTo>
                  <a:pt x="554" y="2161"/>
                </a:lnTo>
                <a:lnTo>
                  <a:pt x="550" y="2161"/>
                </a:lnTo>
                <a:lnTo>
                  <a:pt x="549" y="2164"/>
                </a:lnTo>
                <a:lnTo>
                  <a:pt x="549" y="2165"/>
                </a:lnTo>
                <a:lnTo>
                  <a:pt x="548" y="2167"/>
                </a:lnTo>
                <a:lnTo>
                  <a:pt x="546" y="2173"/>
                </a:lnTo>
                <a:lnTo>
                  <a:pt x="546" y="2174"/>
                </a:lnTo>
                <a:lnTo>
                  <a:pt x="546" y="2175"/>
                </a:lnTo>
                <a:lnTo>
                  <a:pt x="545" y="2175"/>
                </a:lnTo>
                <a:lnTo>
                  <a:pt x="541" y="2175"/>
                </a:lnTo>
                <a:lnTo>
                  <a:pt x="540" y="2175"/>
                </a:lnTo>
                <a:lnTo>
                  <a:pt x="538" y="2175"/>
                </a:lnTo>
                <a:lnTo>
                  <a:pt x="533" y="2178"/>
                </a:lnTo>
                <a:lnTo>
                  <a:pt x="531" y="2180"/>
                </a:lnTo>
                <a:lnTo>
                  <a:pt x="531" y="2181"/>
                </a:lnTo>
                <a:lnTo>
                  <a:pt x="531" y="2183"/>
                </a:lnTo>
                <a:lnTo>
                  <a:pt x="532" y="2186"/>
                </a:lnTo>
                <a:lnTo>
                  <a:pt x="533" y="2189"/>
                </a:lnTo>
                <a:lnTo>
                  <a:pt x="532" y="2191"/>
                </a:lnTo>
                <a:lnTo>
                  <a:pt x="531" y="2192"/>
                </a:lnTo>
                <a:lnTo>
                  <a:pt x="531" y="2194"/>
                </a:lnTo>
                <a:lnTo>
                  <a:pt x="531" y="2195"/>
                </a:lnTo>
                <a:lnTo>
                  <a:pt x="530" y="2197"/>
                </a:lnTo>
                <a:lnTo>
                  <a:pt x="528" y="2197"/>
                </a:lnTo>
                <a:lnTo>
                  <a:pt x="527" y="2199"/>
                </a:lnTo>
                <a:lnTo>
                  <a:pt x="526" y="2199"/>
                </a:lnTo>
                <a:lnTo>
                  <a:pt x="524" y="2200"/>
                </a:lnTo>
                <a:lnTo>
                  <a:pt x="523" y="2200"/>
                </a:lnTo>
                <a:lnTo>
                  <a:pt x="522" y="2202"/>
                </a:lnTo>
                <a:lnTo>
                  <a:pt x="521" y="2202"/>
                </a:lnTo>
                <a:lnTo>
                  <a:pt x="521" y="2203"/>
                </a:lnTo>
                <a:lnTo>
                  <a:pt x="520" y="2203"/>
                </a:lnTo>
                <a:lnTo>
                  <a:pt x="516" y="2201"/>
                </a:lnTo>
                <a:lnTo>
                  <a:pt x="515" y="2200"/>
                </a:lnTo>
                <a:lnTo>
                  <a:pt x="514" y="2200"/>
                </a:lnTo>
                <a:lnTo>
                  <a:pt x="512" y="2200"/>
                </a:lnTo>
                <a:lnTo>
                  <a:pt x="510" y="2200"/>
                </a:lnTo>
                <a:lnTo>
                  <a:pt x="508" y="2200"/>
                </a:lnTo>
                <a:lnTo>
                  <a:pt x="506" y="2200"/>
                </a:lnTo>
                <a:lnTo>
                  <a:pt x="504" y="2200"/>
                </a:lnTo>
                <a:lnTo>
                  <a:pt x="501" y="2200"/>
                </a:lnTo>
                <a:lnTo>
                  <a:pt x="499" y="2200"/>
                </a:lnTo>
                <a:lnTo>
                  <a:pt x="498" y="2200"/>
                </a:lnTo>
                <a:lnTo>
                  <a:pt x="497" y="2201"/>
                </a:lnTo>
                <a:lnTo>
                  <a:pt x="497" y="2202"/>
                </a:lnTo>
                <a:lnTo>
                  <a:pt x="496" y="2205"/>
                </a:lnTo>
                <a:lnTo>
                  <a:pt x="495" y="2207"/>
                </a:lnTo>
                <a:lnTo>
                  <a:pt x="495" y="2208"/>
                </a:lnTo>
                <a:lnTo>
                  <a:pt x="494" y="2210"/>
                </a:lnTo>
                <a:lnTo>
                  <a:pt x="493" y="2214"/>
                </a:lnTo>
                <a:lnTo>
                  <a:pt x="491" y="2216"/>
                </a:lnTo>
                <a:lnTo>
                  <a:pt x="490" y="2219"/>
                </a:lnTo>
                <a:lnTo>
                  <a:pt x="491" y="2218"/>
                </a:lnTo>
                <a:lnTo>
                  <a:pt x="493" y="2218"/>
                </a:lnTo>
                <a:lnTo>
                  <a:pt x="497" y="2217"/>
                </a:lnTo>
                <a:lnTo>
                  <a:pt x="498" y="2216"/>
                </a:lnTo>
                <a:lnTo>
                  <a:pt x="498" y="2217"/>
                </a:lnTo>
                <a:lnTo>
                  <a:pt x="498" y="2218"/>
                </a:lnTo>
                <a:lnTo>
                  <a:pt x="497" y="2225"/>
                </a:lnTo>
                <a:lnTo>
                  <a:pt x="497" y="2228"/>
                </a:lnTo>
                <a:lnTo>
                  <a:pt x="497" y="2229"/>
                </a:lnTo>
                <a:lnTo>
                  <a:pt x="496" y="2232"/>
                </a:lnTo>
                <a:lnTo>
                  <a:pt x="496" y="2233"/>
                </a:lnTo>
                <a:lnTo>
                  <a:pt x="496" y="2235"/>
                </a:lnTo>
                <a:lnTo>
                  <a:pt x="496" y="2237"/>
                </a:lnTo>
                <a:lnTo>
                  <a:pt x="488" y="2235"/>
                </a:lnTo>
                <a:lnTo>
                  <a:pt x="487" y="2234"/>
                </a:lnTo>
                <a:lnTo>
                  <a:pt x="486" y="2240"/>
                </a:lnTo>
                <a:lnTo>
                  <a:pt x="485" y="2243"/>
                </a:lnTo>
                <a:lnTo>
                  <a:pt x="484" y="2248"/>
                </a:lnTo>
                <a:lnTo>
                  <a:pt x="482" y="2248"/>
                </a:lnTo>
                <a:lnTo>
                  <a:pt x="481" y="2248"/>
                </a:lnTo>
                <a:lnTo>
                  <a:pt x="481" y="2249"/>
                </a:lnTo>
                <a:lnTo>
                  <a:pt x="481" y="2250"/>
                </a:lnTo>
                <a:lnTo>
                  <a:pt x="481" y="2251"/>
                </a:lnTo>
                <a:lnTo>
                  <a:pt x="481" y="2252"/>
                </a:lnTo>
                <a:lnTo>
                  <a:pt x="481" y="2253"/>
                </a:lnTo>
                <a:lnTo>
                  <a:pt x="480" y="2253"/>
                </a:lnTo>
                <a:lnTo>
                  <a:pt x="480" y="2254"/>
                </a:lnTo>
                <a:lnTo>
                  <a:pt x="480" y="2256"/>
                </a:lnTo>
                <a:lnTo>
                  <a:pt x="480" y="2257"/>
                </a:lnTo>
                <a:lnTo>
                  <a:pt x="480" y="2258"/>
                </a:lnTo>
                <a:lnTo>
                  <a:pt x="480" y="2259"/>
                </a:lnTo>
                <a:lnTo>
                  <a:pt x="480" y="2260"/>
                </a:lnTo>
                <a:lnTo>
                  <a:pt x="482" y="2260"/>
                </a:lnTo>
                <a:lnTo>
                  <a:pt x="482" y="2261"/>
                </a:lnTo>
                <a:lnTo>
                  <a:pt x="482" y="2262"/>
                </a:lnTo>
                <a:lnTo>
                  <a:pt x="486" y="2262"/>
                </a:lnTo>
                <a:lnTo>
                  <a:pt x="487" y="2262"/>
                </a:lnTo>
                <a:lnTo>
                  <a:pt x="488" y="2262"/>
                </a:lnTo>
                <a:lnTo>
                  <a:pt x="489" y="2264"/>
                </a:lnTo>
                <a:lnTo>
                  <a:pt x="490" y="2264"/>
                </a:lnTo>
                <a:close/>
                <a:moveTo>
                  <a:pt x="1304" y="1764"/>
                </a:moveTo>
                <a:lnTo>
                  <a:pt x="1307" y="1762"/>
                </a:lnTo>
                <a:lnTo>
                  <a:pt x="1314" y="1767"/>
                </a:lnTo>
                <a:lnTo>
                  <a:pt x="1317" y="1764"/>
                </a:lnTo>
                <a:lnTo>
                  <a:pt x="1321" y="1762"/>
                </a:lnTo>
                <a:lnTo>
                  <a:pt x="1321" y="1759"/>
                </a:lnTo>
                <a:lnTo>
                  <a:pt x="1321" y="1738"/>
                </a:lnTo>
                <a:lnTo>
                  <a:pt x="1321" y="1733"/>
                </a:lnTo>
                <a:lnTo>
                  <a:pt x="1318" y="1731"/>
                </a:lnTo>
                <a:lnTo>
                  <a:pt x="1316" y="1730"/>
                </a:lnTo>
                <a:lnTo>
                  <a:pt x="1314" y="1729"/>
                </a:lnTo>
                <a:lnTo>
                  <a:pt x="1311" y="1728"/>
                </a:lnTo>
                <a:lnTo>
                  <a:pt x="1309" y="1727"/>
                </a:lnTo>
                <a:lnTo>
                  <a:pt x="1307" y="1725"/>
                </a:lnTo>
                <a:lnTo>
                  <a:pt x="1306" y="1722"/>
                </a:lnTo>
                <a:lnTo>
                  <a:pt x="1304" y="1720"/>
                </a:lnTo>
                <a:lnTo>
                  <a:pt x="1301" y="1716"/>
                </a:lnTo>
                <a:lnTo>
                  <a:pt x="1305" y="1712"/>
                </a:lnTo>
                <a:lnTo>
                  <a:pt x="1307" y="1711"/>
                </a:lnTo>
                <a:lnTo>
                  <a:pt x="1308" y="1710"/>
                </a:lnTo>
                <a:lnTo>
                  <a:pt x="1309" y="1709"/>
                </a:lnTo>
                <a:lnTo>
                  <a:pt x="1308" y="1708"/>
                </a:lnTo>
                <a:lnTo>
                  <a:pt x="1307" y="1705"/>
                </a:lnTo>
                <a:lnTo>
                  <a:pt x="1306" y="1705"/>
                </a:lnTo>
                <a:lnTo>
                  <a:pt x="1305" y="1702"/>
                </a:lnTo>
                <a:lnTo>
                  <a:pt x="1306" y="1700"/>
                </a:lnTo>
                <a:lnTo>
                  <a:pt x="1307" y="1700"/>
                </a:lnTo>
                <a:lnTo>
                  <a:pt x="1308" y="1699"/>
                </a:lnTo>
                <a:lnTo>
                  <a:pt x="1309" y="1697"/>
                </a:lnTo>
                <a:lnTo>
                  <a:pt x="1313" y="1694"/>
                </a:lnTo>
                <a:lnTo>
                  <a:pt x="1317" y="1689"/>
                </a:lnTo>
                <a:lnTo>
                  <a:pt x="1318" y="1688"/>
                </a:lnTo>
                <a:lnTo>
                  <a:pt x="1319" y="1687"/>
                </a:lnTo>
                <a:lnTo>
                  <a:pt x="1321" y="1687"/>
                </a:lnTo>
                <a:lnTo>
                  <a:pt x="1321" y="1686"/>
                </a:lnTo>
                <a:lnTo>
                  <a:pt x="1322" y="1686"/>
                </a:lnTo>
                <a:lnTo>
                  <a:pt x="1323" y="1685"/>
                </a:lnTo>
                <a:lnTo>
                  <a:pt x="1324" y="1685"/>
                </a:lnTo>
                <a:lnTo>
                  <a:pt x="1324" y="1684"/>
                </a:lnTo>
                <a:lnTo>
                  <a:pt x="1325" y="1684"/>
                </a:lnTo>
                <a:lnTo>
                  <a:pt x="1324" y="1683"/>
                </a:lnTo>
                <a:lnTo>
                  <a:pt x="1324" y="1682"/>
                </a:lnTo>
                <a:lnTo>
                  <a:pt x="1323" y="1682"/>
                </a:lnTo>
                <a:lnTo>
                  <a:pt x="1318" y="1682"/>
                </a:lnTo>
                <a:lnTo>
                  <a:pt x="1313" y="1682"/>
                </a:lnTo>
                <a:lnTo>
                  <a:pt x="1309" y="1682"/>
                </a:lnTo>
                <a:lnTo>
                  <a:pt x="1307" y="1682"/>
                </a:lnTo>
                <a:lnTo>
                  <a:pt x="1306" y="1682"/>
                </a:lnTo>
                <a:lnTo>
                  <a:pt x="1302" y="1682"/>
                </a:lnTo>
                <a:lnTo>
                  <a:pt x="1299" y="1682"/>
                </a:lnTo>
                <a:lnTo>
                  <a:pt x="1299" y="1678"/>
                </a:lnTo>
                <a:lnTo>
                  <a:pt x="1290" y="1678"/>
                </a:lnTo>
                <a:lnTo>
                  <a:pt x="1288" y="1678"/>
                </a:lnTo>
                <a:lnTo>
                  <a:pt x="1288" y="1677"/>
                </a:lnTo>
                <a:lnTo>
                  <a:pt x="1289" y="1676"/>
                </a:lnTo>
                <a:lnTo>
                  <a:pt x="1289" y="1675"/>
                </a:lnTo>
                <a:lnTo>
                  <a:pt x="1282" y="1672"/>
                </a:lnTo>
                <a:lnTo>
                  <a:pt x="1281" y="1678"/>
                </a:lnTo>
                <a:lnTo>
                  <a:pt x="1280" y="1685"/>
                </a:lnTo>
                <a:lnTo>
                  <a:pt x="1279" y="1688"/>
                </a:lnTo>
                <a:lnTo>
                  <a:pt x="1279" y="1689"/>
                </a:lnTo>
                <a:lnTo>
                  <a:pt x="1277" y="1689"/>
                </a:lnTo>
                <a:lnTo>
                  <a:pt x="1274" y="1689"/>
                </a:lnTo>
                <a:lnTo>
                  <a:pt x="1265" y="1688"/>
                </a:lnTo>
                <a:lnTo>
                  <a:pt x="1264" y="1688"/>
                </a:lnTo>
                <a:lnTo>
                  <a:pt x="1263" y="1687"/>
                </a:lnTo>
                <a:lnTo>
                  <a:pt x="1262" y="1687"/>
                </a:lnTo>
                <a:lnTo>
                  <a:pt x="1260" y="1686"/>
                </a:lnTo>
                <a:lnTo>
                  <a:pt x="1258" y="1685"/>
                </a:lnTo>
                <a:lnTo>
                  <a:pt x="1257" y="1685"/>
                </a:lnTo>
                <a:lnTo>
                  <a:pt x="1257" y="1684"/>
                </a:lnTo>
                <a:lnTo>
                  <a:pt x="1256" y="1684"/>
                </a:lnTo>
                <a:lnTo>
                  <a:pt x="1255" y="1684"/>
                </a:lnTo>
                <a:lnTo>
                  <a:pt x="1254" y="1684"/>
                </a:lnTo>
                <a:lnTo>
                  <a:pt x="1252" y="1684"/>
                </a:lnTo>
                <a:lnTo>
                  <a:pt x="1252" y="1683"/>
                </a:lnTo>
                <a:lnTo>
                  <a:pt x="1251" y="1683"/>
                </a:lnTo>
                <a:lnTo>
                  <a:pt x="1250" y="1682"/>
                </a:lnTo>
                <a:lnTo>
                  <a:pt x="1249" y="1680"/>
                </a:lnTo>
                <a:lnTo>
                  <a:pt x="1250" y="1680"/>
                </a:lnTo>
                <a:lnTo>
                  <a:pt x="1255" y="1678"/>
                </a:lnTo>
                <a:lnTo>
                  <a:pt x="1260" y="1676"/>
                </a:lnTo>
                <a:lnTo>
                  <a:pt x="1259" y="1672"/>
                </a:lnTo>
                <a:lnTo>
                  <a:pt x="1258" y="1671"/>
                </a:lnTo>
                <a:lnTo>
                  <a:pt x="1258" y="1670"/>
                </a:lnTo>
                <a:lnTo>
                  <a:pt x="1257" y="1668"/>
                </a:lnTo>
                <a:lnTo>
                  <a:pt x="1256" y="1666"/>
                </a:lnTo>
                <a:lnTo>
                  <a:pt x="1255" y="1663"/>
                </a:lnTo>
                <a:lnTo>
                  <a:pt x="1251" y="1657"/>
                </a:lnTo>
                <a:lnTo>
                  <a:pt x="1250" y="1654"/>
                </a:lnTo>
                <a:lnTo>
                  <a:pt x="1249" y="1652"/>
                </a:lnTo>
                <a:lnTo>
                  <a:pt x="1248" y="1650"/>
                </a:lnTo>
                <a:lnTo>
                  <a:pt x="1247" y="1647"/>
                </a:lnTo>
                <a:lnTo>
                  <a:pt x="1233" y="1654"/>
                </a:lnTo>
                <a:lnTo>
                  <a:pt x="1231" y="1654"/>
                </a:lnTo>
                <a:lnTo>
                  <a:pt x="1230" y="1652"/>
                </a:lnTo>
                <a:lnTo>
                  <a:pt x="1232" y="1651"/>
                </a:lnTo>
                <a:lnTo>
                  <a:pt x="1247" y="1644"/>
                </a:lnTo>
                <a:lnTo>
                  <a:pt x="1247" y="1620"/>
                </a:lnTo>
                <a:lnTo>
                  <a:pt x="1247" y="1609"/>
                </a:lnTo>
                <a:lnTo>
                  <a:pt x="1258" y="1609"/>
                </a:lnTo>
                <a:lnTo>
                  <a:pt x="1259" y="1605"/>
                </a:lnTo>
                <a:lnTo>
                  <a:pt x="1271" y="1607"/>
                </a:lnTo>
                <a:lnTo>
                  <a:pt x="1271" y="1602"/>
                </a:lnTo>
                <a:lnTo>
                  <a:pt x="1271" y="1599"/>
                </a:lnTo>
                <a:lnTo>
                  <a:pt x="1265" y="1599"/>
                </a:lnTo>
                <a:lnTo>
                  <a:pt x="1262" y="1599"/>
                </a:lnTo>
                <a:lnTo>
                  <a:pt x="1262" y="1588"/>
                </a:lnTo>
                <a:lnTo>
                  <a:pt x="1260" y="1588"/>
                </a:lnTo>
                <a:lnTo>
                  <a:pt x="1260" y="1587"/>
                </a:lnTo>
                <a:lnTo>
                  <a:pt x="1260" y="1579"/>
                </a:lnTo>
                <a:lnTo>
                  <a:pt x="1260" y="1578"/>
                </a:lnTo>
                <a:lnTo>
                  <a:pt x="1260" y="1576"/>
                </a:lnTo>
                <a:lnTo>
                  <a:pt x="1260" y="1574"/>
                </a:lnTo>
                <a:lnTo>
                  <a:pt x="1260" y="1573"/>
                </a:lnTo>
                <a:lnTo>
                  <a:pt x="1260" y="1569"/>
                </a:lnTo>
                <a:lnTo>
                  <a:pt x="1260" y="1567"/>
                </a:lnTo>
                <a:lnTo>
                  <a:pt x="1260" y="1565"/>
                </a:lnTo>
                <a:lnTo>
                  <a:pt x="1262" y="1559"/>
                </a:lnTo>
                <a:lnTo>
                  <a:pt x="1262" y="1557"/>
                </a:lnTo>
                <a:lnTo>
                  <a:pt x="1259" y="1557"/>
                </a:lnTo>
                <a:lnTo>
                  <a:pt x="1257" y="1557"/>
                </a:lnTo>
                <a:lnTo>
                  <a:pt x="1257" y="1553"/>
                </a:lnTo>
                <a:lnTo>
                  <a:pt x="1257" y="1552"/>
                </a:lnTo>
                <a:lnTo>
                  <a:pt x="1254" y="1552"/>
                </a:lnTo>
                <a:lnTo>
                  <a:pt x="1254" y="1553"/>
                </a:lnTo>
                <a:lnTo>
                  <a:pt x="1254" y="1557"/>
                </a:lnTo>
                <a:lnTo>
                  <a:pt x="1252" y="1557"/>
                </a:lnTo>
                <a:lnTo>
                  <a:pt x="1251" y="1557"/>
                </a:lnTo>
                <a:lnTo>
                  <a:pt x="1250" y="1557"/>
                </a:lnTo>
                <a:lnTo>
                  <a:pt x="1250" y="1558"/>
                </a:lnTo>
                <a:lnTo>
                  <a:pt x="1247" y="1558"/>
                </a:lnTo>
                <a:lnTo>
                  <a:pt x="1241" y="1557"/>
                </a:lnTo>
                <a:lnTo>
                  <a:pt x="1237" y="1557"/>
                </a:lnTo>
                <a:lnTo>
                  <a:pt x="1235" y="1557"/>
                </a:lnTo>
                <a:lnTo>
                  <a:pt x="1232" y="1557"/>
                </a:lnTo>
                <a:lnTo>
                  <a:pt x="1231" y="1557"/>
                </a:lnTo>
                <a:lnTo>
                  <a:pt x="1230" y="1557"/>
                </a:lnTo>
                <a:lnTo>
                  <a:pt x="1228" y="1556"/>
                </a:lnTo>
                <a:lnTo>
                  <a:pt x="1220" y="1556"/>
                </a:lnTo>
                <a:lnTo>
                  <a:pt x="1220" y="1553"/>
                </a:lnTo>
                <a:lnTo>
                  <a:pt x="1228" y="1554"/>
                </a:lnTo>
                <a:lnTo>
                  <a:pt x="1228" y="1553"/>
                </a:lnTo>
                <a:lnTo>
                  <a:pt x="1228" y="1552"/>
                </a:lnTo>
                <a:lnTo>
                  <a:pt x="1228" y="1549"/>
                </a:lnTo>
                <a:lnTo>
                  <a:pt x="1215" y="1548"/>
                </a:lnTo>
                <a:lnTo>
                  <a:pt x="1211" y="1547"/>
                </a:lnTo>
                <a:lnTo>
                  <a:pt x="1206" y="1547"/>
                </a:lnTo>
                <a:lnTo>
                  <a:pt x="1205" y="1545"/>
                </a:lnTo>
                <a:lnTo>
                  <a:pt x="1205" y="1543"/>
                </a:lnTo>
                <a:lnTo>
                  <a:pt x="1203" y="1543"/>
                </a:lnTo>
                <a:lnTo>
                  <a:pt x="1191" y="1542"/>
                </a:lnTo>
                <a:lnTo>
                  <a:pt x="1191" y="1540"/>
                </a:lnTo>
                <a:lnTo>
                  <a:pt x="1189" y="1542"/>
                </a:lnTo>
                <a:lnTo>
                  <a:pt x="1187" y="1544"/>
                </a:lnTo>
                <a:lnTo>
                  <a:pt x="1184" y="1547"/>
                </a:lnTo>
                <a:lnTo>
                  <a:pt x="1182" y="1548"/>
                </a:lnTo>
                <a:lnTo>
                  <a:pt x="1179" y="1551"/>
                </a:lnTo>
                <a:lnTo>
                  <a:pt x="1184" y="1551"/>
                </a:lnTo>
                <a:lnTo>
                  <a:pt x="1189" y="1551"/>
                </a:lnTo>
                <a:lnTo>
                  <a:pt x="1189" y="1552"/>
                </a:lnTo>
                <a:lnTo>
                  <a:pt x="1190" y="1553"/>
                </a:lnTo>
                <a:lnTo>
                  <a:pt x="1190" y="1556"/>
                </a:lnTo>
                <a:lnTo>
                  <a:pt x="1191" y="1556"/>
                </a:lnTo>
                <a:lnTo>
                  <a:pt x="1191" y="1557"/>
                </a:lnTo>
                <a:lnTo>
                  <a:pt x="1192" y="1558"/>
                </a:lnTo>
                <a:lnTo>
                  <a:pt x="1192" y="1559"/>
                </a:lnTo>
                <a:lnTo>
                  <a:pt x="1194" y="1560"/>
                </a:lnTo>
                <a:lnTo>
                  <a:pt x="1194" y="1562"/>
                </a:lnTo>
                <a:lnTo>
                  <a:pt x="1195" y="1564"/>
                </a:lnTo>
                <a:lnTo>
                  <a:pt x="1195" y="1565"/>
                </a:lnTo>
                <a:lnTo>
                  <a:pt x="1195" y="1566"/>
                </a:lnTo>
                <a:lnTo>
                  <a:pt x="1196" y="1567"/>
                </a:lnTo>
                <a:lnTo>
                  <a:pt x="1197" y="1570"/>
                </a:lnTo>
                <a:lnTo>
                  <a:pt x="1198" y="1574"/>
                </a:lnTo>
                <a:lnTo>
                  <a:pt x="1199" y="1576"/>
                </a:lnTo>
                <a:lnTo>
                  <a:pt x="1200" y="1578"/>
                </a:lnTo>
                <a:lnTo>
                  <a:pt x="1200" y="1579"/>
                </a:lnTo>
                <a:lnTo>
                  <a:pt x="1195" y="1581"/>
                </a:lnTo>
                <a:lnTo>
                  <a:pt x="1195" y="1579"/>
                </a:lnTo>
                <a:lnTo>
                  <a:pt x="1194" y="1576"/>
                </a:lnTo>
                <a:lnTo>
                  <a:pt x="1192" y="1577"/>
                </a:lnTo>
                <a:lnTo>
                  <a:pt x="1192" y="1575"/>
                </a:lnTo>
                <a:lnTo>
                  <a:pt x="1192" y="1574"/>
                </a:lnTo>
                <a:lnTo>
                  <a:pt x="1190" y="1574"/>
                </a:lnTo>
                <a:lnTo>
                  <a:pt x="1188" y="1574"/>
                </a:lnTo>
                <a:lnTo>
                  <a:pt x="1186" y="1574"/>
                </a:lnTo>
                <a:lnTo>
                  <a:pt x="1186" y="1581"/>
                </a:lnTo>
                <a:lnTo>
                  <a:pt x="1186" y="1582"/>
                </a:lnTo>
                <a:lnTo>
                  <a:pt x="1184" y="1582"/>
                </a:lnTo>
                <a:lnTo>
                  <a:pt x="1181" y="1582"/>
                </a:lnTo>
                <a:lnTo>
                  <a:pt x="1180" y="1582"/>
                </a:lnTo>
                <a:lnTo>
                  <a:pt x="1180" y="1581"/>
                </a:lnTo>
                <a:lnTo>
                  <a:pt x="1180" y="1574"/>
                </a:lnTo>
                <a:lnTo>
                  <a:pt x="1175" y="1574"/>
                </a:lnTo>
                <a:lnTo>
                  <a:pt x="1175" y="1571"/>
                </a:lnTo>
                <a:lnTo>
                  <a:pt x="1175" y="1569"/>
                </a:lnTo>
                <a:lnTo>
                  <a:pt x="1175" y="1567"/>
                </a:lnTo>
                <a:lnTo>
                  <a:pt x="1175" y="1565"/>
                </a:lnTo>
                <a:lnTo>
                  <a:pt x="1176" y="1557"/>
                </a:lnTo>
                <a:lnTo>
                  <a:pt x="1175" y="1557"/>
                </a:lnTo>
                <a:lnTo>
                  <a:pt x="1174" y="1557"/>
                </a:lnTo>
                <a:lnTo>
                  <a:pt x="1172" y="1561"/>
                </a:lnTo>
                <a:lnTo>
                  <a:pt x="1171" y="1562"/>
                </a:lnTo>
                <a:lnTo>
                  <a:pt x="1171" y="1565"/>
                </a:lnTo>
                <a:lnTo>
                  <a:pt x="1171" y="1566"/>
                </a:lnTo>
                <a:lnTo>
                  <a:pt x="1170" y="1567"/>
                </a:lnTo>
                <a:lnTo>
                  <a:pt x="1169" y="1588"/>
                </a:lnTo>
                <a:lnTo>
                  <a:pt x="1167" y="1588"/>
                </a:lnTo>
                <a:lnTo>
                  <a:pt x="1166" y="1588"/>
                </a:lnTo>
                <a:lnTo>
                  <a:pt x="1165" y="1588"/>
                </a:lnTo>
                <a:lnTo>
                  <a:pt x="1164" y="1590"/>
                </a:lnTo>
                <a:lnTo>
                  <a:pt x="1149" y="1596"/>
                </a:lnTo>
                <a:lnTo>
                  <a:pt x="1148" y="1598"/>
                </a:lnTo>
                <a:lnTo>
                  <a:pt x="1146" y="1600"/>
                </a:lnTo>
                <a:lnTo>
                  <a:pt x="1145" y="1601"/>
                </a:lnTo>
                <a:lnTo>
                  <a:pt x="1144" y="1602"/>
                </a:lnTo>
                <a:lnTo>
                  <a:pt x="1142" y="1602"/>
                </a:lnTo>
                <a:lnTo>
                  <a:pt x="1141" y="1603"/>
                </a:lnTo>
                <a:lnTo>
                  <a:pt x="1140" y="1603"/>
                </a:lnTo>
                <a:lnTo>
                  <a:pt x="1139" y="1603"/>
                </a:lnTo>
                <a:lnTo>
                  <a:pt x="1138" y="1603"/>
                </a:lnTo>
                <a:lnTo>
                  <a:pt x="1127" y="1604"/>
                </a:lnTo>
                <a:lnTo>
                  <a:pt x="1115" y="1586"/>
                </a:lnTo>
                <a:lnTo>
                  <a:pt x="1097" y="1559"/>
                </a:lnTo>
                <a:lnTo>
                  <a:pt x="1095" y="1557"/>
                </a:lnTo>
                <a:lnTo>
                  <a:pt x="1095" y="1556"/>
                </a:lnTo>
                <a:lnTo>
                  <a:pt x="1094" y="1556"/>
                </a:lnTo>
                <a:lnTo>
                  <a:pt x="1094" y="1554"/>
                </a:lnTo>
                <a:lnTo>
                  <a:pt x="1093" y="1552"/>
                </a:lnTo>
                <a:lnTo>
                  <a:pt x="1090" y="1550"/>
                </a:lnTo>
                <a:lnTo>
                  <a:pt x="1088" y="1548"/>
                </a:lnTo>
                <a:lnTo>
                  <a:pt x="1087" y="1547"/>
                </a:lnTo>
                <a:lnTo>
                  <a:pt x="1086" y="1545"/>
                </a:lnTo>
                <a:lnTo>
                  <a:pt x="1085" y="1544"/>
                </a:lnTo>
                <a:lnTo>
                  <a:pt x="1073" y="1535"/>
                </a:lnTo>
                <a:lnTo>
                  <a:pt x="1055" y="1519"/>
                </a:lnTo>
                <a:lnTo>
                  <a:pt x="1053" y="1524"/>
                </a:lnTo>
                <a:lnTo>
                  <a:pt x="1052" y="1526"/>
                </a:lnTo>
                <a:lnTo>
                  <a:pt x="1045" y="1542"/>
                </a:lnTo>
                <a:lnTo>
                  <a:pt x="1044" y="1543"/>
                </a:lnTo>
                <a:lnTo>
                  <a:pt x="1046" y="1545"/>
                </a:lnTo>
                <a:lnTo>
                  <a:pt x="1046" y="1547"/>
                </a:lnTo>
                <a:lnTo>
                  <a:pt x="1047" y="1547"/>
                </a:lnTo>
                <a:lnTo>
                  <a:pt x="1047" y="1548"/>
                </a:lnTo>
                <a:lnTo>
                  <a:pt x="1048" y="1548"/>
                </a:lnTo>
                <a:lnTo>
                  <a:pt x="1048" y="1549"/>
                </a:lnTo>
                <a:lnTo>
                  <a:pt x="1049" y="1549"/>
                </a:lnTo>
                <a:lnTo>
                  <a:pt x="1049" y="1550"/>
                </a:lnTo>
                <a:lnTo>
                  <a:pt x="1051" y="1550"/>
                </a:lnTo>
                <a:lnTo>
                  <a:pt x="1051" y="1551"/>
                </a:lnTo>
                <a:lnTo>
                  <a:pt x="1052" y="1551"/>
                </a:lnTo>
                <a:lnTo>
                  <a:pt x="1052" y="1552"/>
                </a:lnTo>
                <a:lnTo>
                  <a:pt x="1053" y="1552"/>
                </a:lnTo>
                <a:lnTo>
                  <a:pt x="1054" y="1552"/>
                </a:lnTo>
                <a:lnTo>
                  <a:pt x="1054" y="1553"/>
                </a:lnTo>
                <a:lnTo>
                  <a:pt x="1055" y="1553"/>
                </a:lnTo>
                <a:lnTo>
                  <a:pt x="1069" y="1598"/>
                </a:lnTo>
                <a:lnTo>
                  <a:pt x="1070" y="1617"/>
                </a:lnTo>
                <a:lnTo>
                  <a:pt x="1070" y="1626"/>
                </a:lnTo>
                <a:lnTo>
                  <a:pt x="1070" y="1633"/>
                </a:lnTo>
                <a:lnTo>
                  <a:pt x="1071" y="1633"/>
                </a:lnTo>
                <a:lnTo>
                  <a:pt x="1072" y="1638"/>
                </a:lnTo>
                <a:lnTo>
                  <a:pt x="1074" y="1644"/>
                </a:lnTo>
                <a:lnTo>
                  <a:pt x="1073" y="1645"/>
                </a:lnTo>
                <a:lnTo>
                  <a:pt x="1072" y="1646"/>
                </a:lnTo>
                <a:lnTo>
                  <a:pt x="1072" y="1647"/>
                </a:lnTo>
                <a:lnTo>
                  <a:pt x="1073" y="1666"/>
                </a:lnTo>
                <a:lnTo>
                  <a:pt x="1074" y="1668"/>
                </a:lnTo>
                <a:lnTo>
                  <a:pt x="1074" y="1669"/>
                </a:lnTo>
                <a:lnTo>
                  <a:pt x="1074" y="1672"/>
                </a:lnTo>
                <a:lnTo>
                  <a:pt x="1074" y="1675"/>
                </a:lnTo>
                <a:lnTo>
                  <a:pt x="1099" y="1676"/>
                </a:lnTo>
                <a:lnTo>
                  <a:pt x="1099" y="1700"/>
                </a:lnTo>
                <a:lnTo>
                  <a:pt x="1101" y="1700"/>
                </a:lnTo>
                <a:lnTo>
                  <a:pt x="1101" y="1701"/>
                </a:lnTo>
                <a:lnTo>
                  <a:pt x="1102" y="1702"/>
                </a:lnTo>
                <a:lnTo>
                  <a:pt x="1105" y="1702"/>
                </a:lnTo>
                <a:lnTo>
                  <a:pt x="1106" y="1701"/>
                </a:lnTo>
                <a:lnTo>
                  <a:pt x="1107" y="1701"/>
                </a:lnTo>
                <a:lnTo>
                  <a:pt x="1108" y="1701"/>
                </a:lnTo>
                <a:lnTo>
                  <a:pt x="1110" y="1700"/>
                </a:lnTo>
                <a:lnTo>
                  <a:pt x="1112" y="1700"/>
                </a:lnTo>
                <a:lnTo>
                  <a:pt x="1112" y="1691"/>
                </a:lnTo>
                <a:lnTo>
                  <a:pt x="1122" y="1692"/>
                </a:lnTo>
                <a:lnTo>
                  <a:pt x="1122" y="1688"/>
                </a:lnTo>
                <a:lnTo>
                  <a:pt x="1123" y="1684"/>
                </a:lnTo>
                <a:lnTo>
                  <a:pt x="1123" y="1678"/>
                </a:lnTo>
                <a:lnTo>
                  <a:pt x="1128" y="1679"/>
                </a:lnTo>
                <a:lnTo>
                  <a:pt x="1128" y="1676"/>
                </a:lnTo>
                <a:lnTo>
                  <a:pt x="1128" y="1671"/>
                </a:lnTo>
                <a:lnTo>
                  <a:pt x="1130" y="1671"/>
                </a:lnTo>
                <a:lnTo>
                  <a:pt x="1129" y="1676"/>
                </a:lnTo>
                <a:lnTo>
                  <a:pt x="1135" y="1676"/>
                </a:lnTo>
                <a:lnTo>
                  <a:pt x="1135" y="1685"/>
                </a:lnTo>
                <a:lnTo>
                  <a:pt x="1154" y="1684"/>
                </a:lnTo>
                <a:lnTo>
                  <a:pt x="1159" y="1684"/>
                </a:lnTo>
                <a:lnTo>
                  <a:pt x="1162" y="1691"/>
                </a:lnTo>
                <a:lnTo>
                  <a:pt x="1162" y="1692"/>
                </a:lnTo>
                <a:lnTo>
                  <a:pt x="1163" y="1694"/>
                </a:lnTo>
                <a:lnTo>
                  <a:pt x="1163" y="1695"/>
                </a:lnTo>
                <a:lnTo>
                  <a:pt x="1164" y="1696"/>
                </a:lnTo>
                <a:lnTo>
                  <a:pt x="1165" y="1699"/>
                </a:lnTo>
                <a:lnTo>
                  <a:pt x="1165" y="1700"/>
                </a:lnTo>
                <a:lnTo>
                  <a:pt x="1167" y="1703"/>
                </a:lnTo>
                <a:lnTo>
                  <a:pt x="1169" y="1704"/>
                </a:lnTo>
                <a:lnTo>
                  <a:pt x="1170" y="1705"/>
                </a:lnTo>
                <a:lnTo>
                  <a:pt x="1163" y="1705"/>
                </a:lnTo>
                <a:lnTo>
                  <a:pt x="1163" y="1706"/>
                </a:lnTo>
                <a:lnTo>
                  <a:pt x="1164" y="1706"/>
                </a:lnTo>
                <a:lnTo>
                  <a:pt x="1165" y="1709"/>
                </a:lnTo>
                <a:lnTo>
                  <a:pt x="1166" y="1710"/>
                </a:lnTo>
                <a:lnTo>
                  <a:pt x="1167" y="1711"/>
                </a:lnTo>
                <a:lnTo>
                  <a:pt x="1170" y="1713"/>
                </a:lnTo>
                <a:lnTo>
                  <a:pt x="1170" y="1714"/>
                </a:lnTo>
                <a:lnTo>
                  <a:pt x="1170" y="1717"/>
                </a:lnTo>
                <a:lnTo>
                  <a:pt x="1169" y="1719"/>
                </a:lnTo>
                <a:lnTo>
                  <a:pt x="1166" y="1722"/>
                </a:lnTo>
                <a:lnTo>
                  <a:pt x="1162" y="1726"/>
                </a:lnTo>
                <a:lnTo>
                  <a:pt x="1159" y="1727"/>
                </a:lnTo>
                <a:lnTo>
                  <a:pt x="1158" y="1728"/>
                </a:lnTo>
                <a:lnTo>
                  <a:pt x="1154" y="1731"/>
                </a:lnTo>
                <a:lnTo>
                  <a:pt x="1153" y="1731"/>
                </a:lnTo>
                <a:lnTo>
                  <a:pt x="1153" y="1733"/>
                </a:lnTo>
                <a:lnTo>
                  <a:pt x="1152" y="1733"/>
                </a:lnTo>
                <a:lnTo>
                  <a:pt x="1150" y="1733"/>
                </a:lnTo>
                <a:lnTo>
                  <a:pt x="1150" y="1734"/>
                </a:lnTo>
                <a:lnTo>
                  <a:pt x="1149" y="1734"/>
                </a:lnTo>
                <a:lnTo>
                  <a:pt x="1149" y="1733"/>
                </a:lnTo>
                <a:lnTo>
                  <a:pt x="1148" y="1733"/>
                </a:lnTo>
                <a:lnTo>
                  <a:pt x="1147" y="1733"/>
                </a:lnTo>
                <a:lnTo>
                  <a:pt x="1146" y="1733"/>
                </a:lnTo>
                <a:lnTo>
                  <a:pt x="1145" y="1733"/>
                </a:lnTo>
                <a:lnTo>
                  <a:pt x="1144" y="1733"/>
                </a:lnTo>
                <a:lnTo>
                  <a:pt x="1142" y="1733"/>
                </a:lnTo>
                <a:lnTo>
                  <a:pt x="1141" y="1733"/>
                </a:lnTo>
                <a:lnTo>
                  <a:pt x="1140" y="1733"/>
                </a:lnTo>
                <a:lnTo>
                  <a:pt x="1139" y="1733"/>
                </a:lnTo>
                <a:lnTo>
                  <a:pt x="1138" y="1733"/>
                </a:lnTo>
                <a:lnTo>
                  <a:pt x="1137" y="1733"/>
                </a:lnTo>
                <a:lnTo>
                  <a:pt x="1136" y="1733"/>
                </a:lnTo>
                <a:lnTo>
                  <a:pt x="1135" y="1733"/>
                </a:lnTo>
                <a:lnTo>
                  <a:pt x="1133" y="1733"/>
                </a:lnTo>
                <a:lnTo>
                  <a:pt x="1131" y="1733"/>
                </a:lnTo>
                <a:lnTo>
                  <a:pt x="1130" y="1733"/>
                </a:lnTo>
                <a:lnTo>
                  <a:pt x="1129" y="1733"/>
                </a:lnTo>
                <a:lnTo>
                  <a:pt x="1128" y="1734"/>
                </a:lnTo>
                <a:lnTo>
                  <a:pt x="1128" y="1735"/>
                </a:lnTo>
                <a:lnTo>
                  <a:pt x="1128" y="1738"/>
                </a:lnTo>
                <a:lnTo>
                  <a:pt x="1128" y="1745"/>
                </a:lnTo>
                <a:lnTo>
                  <a:pt x="1128" y="1756"/>
                </a:lnTo>
                <a:lnTo>
                  <a:pt x="1128" y="1759"/>
                </a:lnTo>
                <a:lnTo>
                  <a:pt x="1135" y="1760"/>
                </a:lnTo>
                <a:lnTo>
                  <a:pt x="1150" y="1762"/>
                </a:lnTo>
                <a:lnTo>
                  <a:pt x="1150" y="1768"/>
                </a:lnTo>
                <a:lnTo>
                  <a:pt x="1163" y="1769"/>
                </a:lnTo>
                <a:lnTo>
                  <a:pt x="1167" y="1769"/>
                </a:lnTo>
                <a:lnTo>
                  <a:pt x="1170" y="1769"/>
                </a:lnTo>
                <a:lnTo>
                  <a:pt x="1172" y="1770"/>
                </a:lnTo>
                <a:lnTo>
                  <a:pt x="1172" y="1772"/>
                </a:lnTo>
                <a:lnTo>
                  <a:pt x="1171" y="1792"/>
                </a:lnTo>
                <a:lnTo>
                  <a:pt x="1180" y="1793"/>
                </a:lnTo>
                <a:lnTo>
                  <a:pt x="1180" y="1792"/>
                </a:lnTo>
                <a:lnTo>
                  <a:pt x="1180" y="1790"/>
                </a:lnTo>
                <a:lnTo>
                  <a:pt x="1181" y="1789"/>
                </a:lnTo>
                <a:lnTo>
                  <a:pt x="1181" y="1788"/>
                </a:lnTo>
                <a:lnTo>
                  <a:pt x="1181" y="1787"/>
                </a:lnTo>
                <a:lnTo>
                  <a:pt x="1181" y="1786"/>
                </a:lnTo>
                <a:lnTo>
                  <a:pt x="1182" y="1786"/>
                </a:lnTo>
                <a:lnTo>
                  <a:pt x="1182" y="1785"/>
                </a:lnTo>
                <a:lnTo>
                  <a:pt x="1182" y="1784"/>
                </a:lnTo>
                <a:lnTo>
                  <a:pt x="1182" y="1782"/>
                </a:lnTo>
                <a:lnTo>
                  <a:pt x="1183" y="1782"/>
                </a:lnTo>
                <a:lnTo>
                  <a:pt x="1183" y="1781"/>
                </a:lnTo>
                <a:lnTo>
                  <a:pt x="1187" y="1772"/>
                </a:lnTo>
                <a:lnTo>
                  <a:pt x="1187" y="1771"/>
                </a:lnTo>
                <a:lnTo>
                  <a:pt x="1187" y="1770"/>
                </a:lnTo>
                <a:lnTo>
                  <a:pt x="1188" y="1770"/>
                </a:lnTo>
                <a:lnTo>
                  <a:pt x="1188" y="1769"/>
                </a:lnTo>
                <a:lnTo>
                  <a:pt x="1188" y="1768"/>
                </a:lnTo>
                <a:lnTo>
                  <a:pt x="1188" y="1767"/>
                </a:lnTo>
                <a:lnTo>
                  <a:pt x="1189" y="1767"/>
                </a:lnTo>
                <a:lnTo>
                  <a:pt x="1189" y="1765"/>
                </a:lnTo>
                <a:lnTo>
                  <a:pt x="1189" y="1764"/>
                </a:lnTo>
                <a:lnTo>
                  <a:pt x="1189" y="1763"/>
                </a:lnTo>
                <a:lnTo>
                  <a:pt x="1189" y="1762"/>
                </a:lnTo>
                <a:lnTo>
                  <a:pt x="1190" y="1762"/>
                </a:lnTo>
                <a:lnTo>
                  <a:pt x="1195" y="1762"/>
                </a:lnTo>
                <a:lnTo>
                  <a:pt x="1195" y="1761"/>
                </a:lnTo>
                <a:lnTo>
                  <a:pt x="1195" y="1759"/>
                </a:lnTo>
                <a:lnTo>
                  <a:pt x="1196" y="1756"/>
                </a:lnTo>
                <a:lnTo>
                  <a:pt x="1196" y="1755"/>
                </a:lnTo>
                <a:lnTo>
                  <a:pt x="1196" y="1753"/>
                </a:lnTo>
                <a:lnTo>
                  <a:pt x="1196" y="1752"/>
                </a:lnTo>
                <a:lnTo>
                  <a:pt x="1196" y="1751"/>
                </a:lnTo>
                <a:lnTo>
                  <a:pt x="1197" y="1751"/>
                </a:lnTo>
                <a:lnTo>
                  <a:pt x="1195" y="1747"/>
                </a:lnTo>
                <a:lnTo>
                  <a:pt x="1195" y="1745"/>
                </a:lnTo>
                <a:lnTo>
                  <a:pt x="1195" y="1744"/>
                </a:lnTo>
                <a:lnTo>
                  <a:pt x="1195" y="1743"/>
                </a:lnTo>
                <a:lnTo>
                  <a:pt x="1194" y="1742"/>
                </a:lnTo>
                <a:lnTo>
                  <a:pt x="1197" y="1737"/>
                </a:lnTo>
                <a:lnTo>
                  <a:pt x="1201" y="1726"/>
                </a:lnTo>
                <a:lnTo>
                  <a:pt x="1201" y="1727"/>
                </a:lnTo>
                <a:lnTo>
                  <a:pt x="1204" y="1728"/>
                </a:lnTo>
                <a:lnTo>
                  <a:pt x="1206" y="1729"/>
                </a:lnTo>
                <a:lnTo>
                  <a:pt x="1208" y="1725"/>
                </a:lnTo>
                <a:lnTo>
                  <a:pt x="1209" y="1723"/>
                </a:lnTo>
                <a:lnTo>
                  <a:pt x="1211" y="1723"/>
                </a:lnTo>
                <a:lnTo>
                  <a:pt x="1211" y="1725"/>
                </a:lnTo>
                <a:lnTo>
                  <a:pt x="1212" y="1725"/>
                </a:lnTo>
                <a:lnTo>
                  <a:pt x="1213" y="1725"/>
                </a:lnTo>
                <a:lnTo>
                  <a:pt x="1214" y="1726"/>
                </a:lnTo>
                <a:lnTo>
                  <a:pt x="1216" y="1727"/>
                </a:lnTo>
                <a:lnTo>
                  <a:pt x="1216" y="1728"/>
                </a:lnTo>
                <a:lnTo>
                  <a:pt x="1215" y="1733"/>
                </a:lnTo>
                <a:lnTo>
                  <a:pt x="1214" y="1736"/>
                </a:lnTo>
                <a:lnTo>
                  <a:pt x="1213" y="1739"/>
                </a:lnTo>
                <a:lnTo>
                  <a:pt x="1213" y="1742"/>
                </a:lnTo>
                <a:lnTo>
                  <a:pt x="1212" y="1744"/>
                </a:lnTo>
                <a:lnTo>
                  <a:pt x="1212" y="1746"/>
                </a:lnTo>
                <a:lnTo>
                  <a:pt x="1211" y="1748"/>
                </a:lnTo>
                <a:lnTo>
                  <a:pt x="1209" y="1751"/>
                </a:lnTo>
                <a:lnTo>
                  <a:pt x="1209" y="1753"/>
                </a:lnTo>
                <a:lnTo>
                  <a:pt x="1208" y="1756"/>
                </a:lnTo>
                <a:lnTo>
                  <a:pt x="1208" y="1759"/>
                </a:lnTo>
                <a:lnTo>
                  <a:pt x="1207" y="1761"/>
                </a:lnTo>
                <a:lnTo>
                  <a:pt x="1206" y="1763"/>
                </a:lnTo>
                <a:lnTo>
                  <a:pt x="1206" y="1767"/>
                </a:lnTo>
                <a:lnTo>
                  <a:pt x="1211" y="1767"/>
                </a:lnTo>
                <a:lnTo>
                  <a:pt x="1213" y="1767"/>
                </a:lnTo>
                <a:lnTo>
                  <a:pt x="1213" y="1768"/>
                </a:lnTo>
                <a:lnTo>
                  <a:pt x="1213" y="1769"/>
                </a:lnTo>
                <a:lnTo>
                  <a:pt x="1212" y="1769"/>
                </a:lnTo>
                <a:lnTo>
                  <a:pt x="1207" y="1771"/>
                </a:lnTo>
                <a:lnTo>
                  <a:pt x="1208" y="1773"/>
                </a:lnTo>
                <a:lnTo>
                  <a:pt x="1209" y="1776"/>
                </a:lnTo>
                <a:lnTo>
                  <a:pt x="1211" y="1778"/>
                </a:lnTo>
                <a:lnTo>
                  <a:pt x="1211" y="1779"/>
                </a:lnTo>
                <a:lnTo>
                  <a:pt x="1206" y="1780"/>
                </a:lnTo>
                <a:lnTo>
                  <a:pt x="1207" y="1782"/>
                </a:lnTo>
                <a:lnTo>
                  <a:pt x="1207" y="1787"/>
                </a:lnTo>
                <a:lnTo>
                  <a:pt x="1211" y="1787"/>
                </a:lnTo>
                <a:lnTo>
                  <a:pt x="1211" y="1788"/>
                </a:lnTo>
                <a:lnTo>
                  <a:pt x="1211" y="1789"/>
                </a:lnTo>
                <a:lnTo>
                  <a:pt x="1211" y="1794"/>
                </a:lnTo>
                <a:lnTo>
                  <a:pt x="1215" y="1794"/>
                </a:lnTo>
                <a:lnTo>
                  <a:pt x="1218" y="1794"/>
                </a:lnTo>
                <a:lnTo>
                  <a:pt x="1221" y="1794"/>
                </a:lnTo>
                <a:lnTo>
                  <a:pt x="1223" y="1794"/>
                </a:lnTo>
                <a:lnTo>
                  <a:pt x="1224" y="1794"/>
                </a:lnTo>
                <a:lnTo>
                  <a:pt x="1230" y="1799"/>
                </a:lnTo>
                <a:lnTo>
                  <a:pt x="1231" y="1798"/>
                </a:lnTo>
                <a:lnTo>
                  <a:pt x="1232" y="1797"/>
                </a:lnTo>
                <a:lnTo>
                  <a:pt x="1233" y="1796"/>
                </a:lnTo>
                <a:lnTo>
                  <a:pt x="1234" y="1795"/>
                </a:lnTo>
                <a:lnTo>
                  <a:pt x="1235" y="1794"/>
                </a:lnTo>
                <a:lnTo>
                  <a:pt x="1239" y="1793"/>
                </a:lnTo>
                <a:lnTo>
                  <a:pt x="1241" y="1792"/>
                </a:lnTo>
                <a:lnTo>
                  <a:pt x="1242" y="1790"/>
                </a:lnTo>
                <a:lnTo>
                  <a:pt x="1243" y="1790"/>
                </a:lnTo>
                <a:lnTo>
                  <a:pt x="1245" y="1790"/>
                </a:lnTo>
                <a:lnTo>
                  <a:pt x="1246" y="1789"/>
                </a:lnTo>
                <a:lnTo>
                  <a:pt x="1247" y="1789"/>
                </a:lnTo>
                <a:lnTo>
                  <a:pt x="1248" y="1789"/>
                </a:lnTo>
                <a:lnTo>
                  <a:pt x="1249" y="1789"/>
                </a:lnTo>
                <a:lnTo>
                  <a:pt x="1250" y="1789"/>
                </a:lnTo>
                <a:lnTo>
                  <a:pt x="1250" y="1790"/>
                </a:lnTo>
                <a:lnTo>
                  <a:pt x="1251" y="1790"/>
                </a:lnTo>
                <a:lnTo>
                  <a:pt x="1252" y="1790"/>
                </a:lnTo>
                <a:lnTo>
                  <a:pt x="1254" y="1790"/>
                </a:lnTo>
                <a:lnTo>
                  <a:pt x="1255" y="1792"/>
                </a:lnTo>
                <a:lnTo>
                  <a:pt x="1256" y="1792"/>
                </a:lnTo>
                <a:lnTo>
                  <a:pt x="1258" y="1793"/>
                </a:lnTo>
                <a:lnTo>
                  <a:pt x="1259" y="1793"/>
                </a:lnTo>
                <a:lnTo>
                  <a:pt x="1260" y="1793"/>
                </a:lnTo>
                <a:lnTo>
                  <a:pt x="1260" y="1792"/>
                </a:lnTo>
                <a:lnTo>
                  <a:pt x="1260" y="1790"/>
                </a:lnTo>
                <a:lnTo>
                  <a:pt x="1262" y="1788"/>
                </a:lnTo>
                <a:lnTo>
                  <a:pt x="1262" y="1786"/>
                </a:lnTo>
                <a:lnTo>
                  <a:pt x="1263" y="1781"/>
                </a:lnTo>
                <a:lnTo>
                  <a:pt x="1263" y="1779"/>
                </a:lnTo>
                <a:lnTo>
                  <a:pt x="1263" y="1776"/>
                </a:lnTo>
                <a:lnTo>
                  <a:pt x="1258" y="1775"/>
                </a:lnTo>
                <a:lnTo>
                  <a:pt x="1238" y="1773"/>
                </a:lnTo>
                <a:lnTo>
                  <a:pt x="1226" y="1772"/>
                </a:lnTo>
                <a:lnTo>
                  <a:pt x="1230" y="1769"/>
                </a:lnTo>
                <a:lnTo>
                  <a:pt x="1232" y="1767"/>
                </a:lnTo>
                <a:lnTo>
                  <a:pt x="1231" y="1764"/>
                </a:lnTo>
                <a:lnTo>
                  <a:pt x="1231" y="1763"/>
                </a:lnTo>
                <a:lnTo>
                  <a:pt x="1232" y="1763"/>
                </a:lnTo>
                <a:lnTo>
                  <a:pt x="1235" y="1764"/>
                </a:lnTo>
                <a:lnTo>
                  <a:pt x="1237" y="1763"/>
                </a:lnTo>
                <a:lnTo>
                  <a:pt x="1238" y="1762"/>
                </a:lnTo>
                <a:lnTo>
                  <a:pt x="1239" y="1761"/>
                </a:lnTo>
                <a:lnTo>
                  <a:pt x="1240" y="1760"/>
                </a:lnTo>
                <a:lnTo>
                  <a:pt x="1242" y="1759"/>
                </a:lnTo>
                <a:lnTo>
                  <a:pt x="1243" y="1756"/>
                </a:lnTo>
                <a:lnTo>
                  <a:pt x="1245" y="1755"/>
                </a:lnTo>
                <a:lnTo>
                  <a:pt x="1246" y="1755"/>
                </a:lnTo>
                <a:lnTo>
                  <a:pt x="1247" y="1756"/>
                </a:lnTo>
                <a:lnTo>
                  <a:pt x="1249" y="1758"/>
                </a:lnTo>
                <a:lnTo>
                  <a:pt x="1250" y="1759"/>
                </a:lnTo>
                <a:lnTo>
                  <a:pt x="1252" y="1761"/>
                </a:lnTo>
                <a:lnTo>
                  <a:pt x="1256" y="1758"/>
                </a:lnTo>
                <a:lnTo>
                  <a:pt x="1264" y="1765"/>
                </a:lnTo>
                <a:lnTo>
                  <a:pt x="1264" y="1767"/>
                </a:lnTo>
                <a:lnTo>
                  <a:pt x="1264" y="1765"/>
                </a:lnTo>
                <a:lnTo>
                  <a:pt x="1264" y="1763"/>
                </a:lnTo>
                <a:lnTo>
                  <a:pt x="1265" y="1764"/>
                </a:lnTo>
                <a:lnTo>
                  <a:pt x="1268" y="1768"/>
                </a:lnTo>
                <a:lnTo>
                  <a:pt x="1273" y="1772"/>
                </a:lnTo>
                <a:lnTo>
                  <a:pt x="1273" y="1771"/>
                </a:lnTo>
                <a:lnTo>
                  <a:pt x="1277" y="1767"/>
                </a:lnTo>
                <a:lnTo>
                  <a:pt x="1277" y="1762"/>
                </a:lnTo>
                <a:lnTo>
                  <a:pt x="1276" y="1762"/>
                </a:lnTo>
                <a:lnTo>
                  <a:pt x="1275" y="1762"/>
                </a:lnTo>
                <a:lnTo>
                  <a:pt x="1274" y="1762"/>
                </a:lnTo>
                <a:lnTo>
                  <a:pt x="1279" y="1756"/>
                </a:lnTo>
                <a:lnTo>
                  <a:pt x="1279" y="1755"/>
                </a:lnTo>
                <a:lnTo>
                  <a:pt x="1282" y="1756"/>
                </a:lnTo>
                <a:lnTo>
                  <a:pt x="1283" y="1759"/>
                </a:lnTo>
                <a:lnTo>
                  <a:pt x="1284" y="1759"/>
                </a:lnTo>
                <a:lnTo>
                  <a:pt x="1289" y="1762"/>
                </a:lnTo>
                <a:lnTo>
                  <a:pt x="1290" y="1762"/>
                </a:lnTo>
                <a:lnTo>
                  <a:pt x="1293" y="1762"/>
                </a:lnTo>
                <a:lnTo>
                  <a:pt x="1299" y="1762"/>
                </a:lnTo>
                <a:lnTo>
                  <a:pt x="1304" y="1764"/>
                </a:lnTo>
                <a:close/>
                <a:moveTo>
                  <a:pt x="1114" y="36"/>
                </a:moveTo>
                <a:lnTo>
                  <a:pt x="1114" y="39"/>
                </a:lnTo>
                <a:lnTo>
                  <a:pt x="1114" y="40"/>
                </a:lnTo>
                <a:lnTo>
                  <a:pt x="1114" y="41"/>
                </a:lnTo>
                <a:lnTo>
                  <a:pt x="1114" y="42"/>
                </a:lnTo>
                <a:lnTo>
                  <a:pt x="1115" y="43"/>
                </a:lnTo>
                <a:lnTo>
                  <a:pt x="1115" y="47"/>
                </a:lnTo>
                <a:lnTo>
                  <a:pt x="1115" y="48"/>
                </a:lnTo>
                <a:lnTo>
                  <a:pt x="1115" y="55"/>
                </a:lnTo>
                <a:lnTo>
                  <a:pt x="1115" y="58"/>
                </a:lnTo>
                <a:lnTo>
                  <a:pt x="1115" y="60"/>
                </a:lnTo>
                <a:lnTo>
                  <a:pt x="1115" y="64"/>
                </a:lnTo>
                <a:lnTo>
                  <a:pt x="1115" y="65"/>
                </a:lnTo>
                <a:lnTo>
                  <a:pt x="1115" y="66"/>
                </a:lnTo>
                <a:lnTo>
                  <a:pt x="1115" y="67"/>
                </a:lnTo>
                <a:lnTo>
                  <a:pt x="1116" y="69"/>
                </a:lnTo>
                <a:lnTo>
                  <a:pt x="1118" y="74"/>
                </a:lnTo>
                <a:lnTo>
                  <a:pt x="1119" y="83"/>
                </a:lnTo>
                <a:lnTo>
                  <a:pt x="1120" y="86"/>
                </a:lnTo>
                <a:lnTo>
                  <a:pt x="1120" y="88"/>
                </a:lnTo>
                <a:lnTo>
                  <a:pt x="1120" y="89"/>
                </a:lnTo>
                <a:lnTo>
                  <a:pt x="1120" y="90"/>
                </a:lnTo>
                <a:lnTo>
                  <a:pt x="1121" y="91"/>
                </a:lnTo>
                <a:lnTo>
                  <a:pt x="1120" y="91"/>
                </a:lnTo>
                <a:lnTo>
                  <a:pt x="1120" y="90"/>
                </a:lnTo>
                <a:lnTo>
                  <a:pt x="1119" y="90"/>
                </a:lnTo>
                <a:lnTo>
                  <a:pt x="1119" y="89"/>
                </a:lnTo>
                <a:lnTo>
                  <a:pt x="1118" y="89"/>
                </a:lnTo>
                <a:lnTo>
                  <a:pt x="1118" y="88"/>
                </a:lnTo>
                <a:lnTo>
                  <a:pt x="1116" y="88"/>
                </a:lnTo>
                <a:lnTo>
                  <a:pt x="1116" y="86"/>
                </a:lnTo>
                <a:lnTo>
                  <a:pt x="1115" y="86"/>
                </a:lnTo>
                <a:lnTo>
                  <a:pt x="1114" y="86"/>
                </a:lnTo>
                <a:lnTo>
                  <a:pt x="1114" y="85"/>
                </a:lnTo>
                <a:lnTo>
                  <a:pt x="1113" y="85"/>
                </a:lnTo>
                <a:lnTo>
                  <a:pt x="1113" y="84"/>
                </a:lnTo>
                <a:lnTo>
                  <a:pt x="1113" y="88"/>
                </a:lnTo>
                <a:lnTo>
                  <a:pt x="1115" y="89"/>
                </a:lnTo>
                <a:lnTo>
                  <a:pt x="1115" y="90"/>
                </a:lnTo>
                <a:lnTo>
                  <a:pt x="1116" y="90"/>
                </a:lnTo>
                <a:lnTo>
                  <a:pt x="1116" y="91"/>
                </a:lnTo>
                <a:lnTo>
                  <a:pt x="1118" y="91"/>
                </a:lnTo>
                <a:lnTo>
                  <a:pt x="1118" y="92"/>
                </a:lnTo>
                <a:lnTo>
                  <a:pt x="1119" y="92"/>
                </a:lnTo>
                <a:lnTo>
                  <a:pt x="1119" y="93"/>
                </a:lnTo>
                <a:lnTo>
                  <a:pt x="1120" y="93"/>
                </a:lnTo>
                <a:lnTo>
                  <a:pt x="1120" y="94"/>
                </a:lnTo>
                <a:lnTo>
                  <a:pt x="1121" y="94"/>
                </a:lnTo>
                <a:lnTo>
                  <a:pt x="1121" y="95"/>
                </a:lnTo>
                <a:lnTo>
                  <a:pt x="1121" y="97"/>
                </a:lnTo>
                <a:lnTo>
                  <a:pt x="1121" y="99"/>
                </a:lnTo>
                <a:lnTo>
                  <a:pt x="1121" y="108"/>
                </a:lnTo>
                <a:lnTo>
                  <a:pt x="1121" y="109"/>
                </a:lnTo>
                <a:lnTo>
                  <a:pt x="1121" y="110"/>
                </a:lnTo>
                <a:lnTo>
                  <a:pt x="1122" y="110"/>
                </a:lnTo>
                <a:lnTo>
                  <a:pt x="1122" y="111"/>
                </a:lnTo>
                <a:lnTo>
                  <a:pt x="1122" y="112"/>
                </a:lnTo>
                <a:lnTo>
                  <a:pt x="1122" y="114"/>
                </a:lnTo>
                <a:lnTo>
                  <a:pt x="1122" y="115"/>
                </a:lnTo>
                <a:lnTo>
                  <a:pt x="1123" y="115"/>
                </a:lnTo>
                <a:lnTo>
                  <a:pt x="1123" y="116"/>
                </a:lnTo>
                <a:lnTo>
                  <a:pt x="1123" y="117"/>
                </a:lnTo>
                <a:lnTo>
                  <a:pt x="1123" y="118"/>
                </a:lnTo>
                <a:lnTo>
                  <a:pt x="1124" y="118"/>
                </a:lnTo>
                <a:lnTo>
                  <a:pt x="1124" y="119"/>
                </a:lnTo>
                <a:lnTo>
                  <a:pt x="1125" y="119"/>
                </a:lnTo>
                <a:lnTo>
                  <a:pt x="1125" y="120"/>
                </a:lnTo>
                <a:lnTo>
                  <a:pt x="1125" y="122"/>
                </a:lnTo>
                <a:lnTo>
                  <a:pt x="1127" y="122"/>
                </a:lnTo>
                <a:lnTo>
                  <a:pt x="1127" y="123"/>
                </a:lnTo>
                <a:lnTo>
                  <a:pt x="1128" y="123"/>
                </a:lnTo>
                <a:lnTo>
                  <a:pt x="1128" y="124"/>
                </a:lnTo>
                <a:lnTo>
                  <a:pt x="1129" y="124"/>
                </a:lnTo>
                <a:lnTo>
                  <a:pt x="1129" y="125"/>
                </a:lnTo>
                <a:lnTo>
                  <a:pt x="1130" y="125"/>
                </a:lnTo>
                <a:lnTo>
                  <a:pt x="1130" y="126"/>
                </a:lnTo>
                <a:lnTo>
                  <a:pt x="1132" y="128"/>
                </a:lnTo>
                <a:lnTo>
                  <a:pt x="1135" y="126"/>
                </a:lnTo>
                <a:lnTo>
                  <a:pt x="1132" y="124"/>
                </a:lnTo>
                <a:lnTo>
                  <a:pt x="1131" y="123"/>
                </a:lnTo>
                <a:lnTo>
                  <a:pt x="1130" y="123"/>
                </a:lnTo>
                <a:lnTo>
                  <a:pt x="1129" y="122"/>
                </a:lnTo>
                <a:lnTo>
                  <a:pt x="1129" y="120"/>
                </a:lnTo>
                <a:lnTo>
                  <a:pt x="1128" y="119"/>
                </a:lnTo>
                <a:lnTo>
                  <a:pt x="1127" y="118"/>
                </a:lnTo>
                <a:lnTo>
                  <a:pt x="1127" y="117"/>
                </a:lnTo>
                <a:lnTo>
                  <a:pt x="1125" y="116"/>
                </a:lnTo>
                <a:lnTo>
                  <a:pt x="1125" y="115"/>
                </a:lnTo>
                <a:lnTo>
                  <a:pt x="1124" y="114"/>
                </a:lnTo>
                <a:lnTo>
                  <a:pt x="1124" y="112"/>
                </a:lnTo>
                <a:lnTo>
                  <a:pt x="1124" y="111"/>
                </a:lnTo>
                <a:lnTo>
                  <a:pt x="1124" y="110"/>
                </a:lnTo>
                <a:lnTo>
                  <a:pt x="1124" y="109"/>
                </a:lnTo>
                <a:lnTo>
                  <a:pt x="1124" y="108"/>
                </a:lnTo>
                <a:lnTo>
                  <a:pt x="1123" y="106"/>
                </a:lnTo>
                <a:lnTo>
                  <a:pt x="1123" y="103"/>
                </a:lnTo>
                <a:lnTo>
                  <a:pt x="1123" y="99"/>
                </a:lnTo>
                <a:lnTo>
                  <a:pt x="1123" y="93"/>
                </a:lnTo>
                <a:lnTo>
                  <a:pt x="1123" y="92"/>
                </a:lnTo>
                <a:lnTo>
                  <a:pt x="1123" y="91"/>
                </a:lnTo>
                <a:lnTo>
                  <a:pt x="1123" y="89"/>
                </a:lnTo>
                <a:lnTo>
                  <a:pt x="1122" y="88"/>
                </a:lnTo>
                <a:lnTo>
                  <a:pt x="1122" y="86"/>
                </a:lnTo>
                <a:lnTo>
                  <a:pt x="1122" y="84"/>
                </a:lnTo>
                <a:lnTo>
                  <a:pt x="1122" y="82"/>
                </a:lnTo>
                <a:lnTo>
                  <a:pt x="1120" y="73"/>
                </a:lnTo>
                <a:lnTo>
                  <a:pt x="1119" y="69"/>
                </a:lnTo>
                <a:lnTo>
                  <a:pt x="1119" y="66"/>
                </a:lnTo>
                <a:lnTo>
                  <a:pt x="1118" y="65"/>
                </a:lnTo>
                <a:lnTo>
                  <a:pt x="1118" y="64"/>
                </a:lnTo>
                <a:lnTo>
                  <a:pt x="1118" y="63"/>
                </a:lnTo>
                <a:lnTo>
                  <a:pt x="1118" y="60"/>
                </a:lnTo>
                <a:lnTo>
                  <a:pt x="1118" y="58"/>
                </a:lnTo>
                <a:lnTo>
                  <a:pt x="1118" y="55"/>
                </a:lnTo>
                <a:lnTo>
                  <a:pt x="1118" y="52"/>
                </a:lnTo>
                <a:lnTo>
                  <a:pt x="1120" y="51"/>
                </a:lnTo>
                <a:lnTo>
                  <a:pt x="1120" y="57"/>
                </a:lnTo>
                <a:lnTo>
                  <a:pt x="1136" y="55"/>
                </a:lnTo>
                <a:lnTo>
                  <a:pt x="1137" y="59"/>
                </a:lnTo>
                <a:lnTo>
                  <a:pt x="1153" y="58"/>
                </a:lnTo>
                <a:lnTo>
                  <a:pt x="1156" y="57"/>
                </a:lnTo>
                <a:lnTo>
                  <a:pt x="1159" y="56"/>
                </a:lnTo>
                <a:lnTo>
                  <a:pt x="1161" y="57"/>
                </a:lnTo>
                <a:lnTo>
                  <a:pt x="1163" y="61"/>
                </a:lnTo>
                <a:lnTo>
                  <a:pt x="1165" y="64"/>
                </a:lnTo>
                <a:lnTo>
                  <a:pt x="1166" y="66"/>
                </a:lnTo>
                <a:lnTo>
                  <a:pt x="1166" y="68"/>
                </a:lnTo>
                <a:lnTo>
                  <a:pt x="1167" y="69"/>
                </a:lnTo>
                <a:lnTo>
                  <a:pt x="1167" y="72"/>
                </a:lnTo>
                <a:lnTo>
                  <a:pt x="1169" y="73"/>
                </a:lnTo>
                <a:lnTo>
                  <a:pt x="1169" y="75"/>
                </a:lnTo>
                <a:lnTo>
                  <a:pt x="1170" y="76"/>
                </a:lnTo>
                <a:lnTo>
                  <a:pt x="1170" y="77"/>
                </a:lnTo>
                <a:lnTo>
                  <a:pt x="1170" y="78"/>
                </a:lnTo>
                <a:lnTo>
                  <a:pt x="1171" y="80"/>
                </a:lnTo>
                <a:lnTo>
                  <a:pt x="1171" y="81"/>
                </a:lnTo>
                <a:lnTo>
                  <a:pt x="1173" y="84"/>
                </a:lnTo>
                <a:lnTo>
                  <a:pt x="1173" y="85"/>
                </a:lnTo>
                <a:lnTo>
                  <a:pt x="1174" y="88"/>
                </a:lnTo>
                <a:lnTo>
                  <a:pt x="1174" y="89"/>
                </a:lnTo>
                <a:lnTo>
                  <a:pt x="1175" y="91"/>
                </a:lnTo>
                <a:lnTo>
                  <a:pt x="1175" y="92"/>
                </a:lnTo>
                <a:lnTo>
                  <a:pt x="1175" y="94"/>
                </a:lnTo>
                <a:lnTo>
                  <a:pt x="1176" y="95"/>
                </a:lnTo>
                <a:lnTo>
                  <a:pt x="1176" y="97"/>
                </a:lnTo>
                <a:lnTo>
                  <a:pt x="1176" y="98"/>
                </a:lnTo>
                <a:lnTo>
                  <a:pt x="1176" y="99"/>
                </a:lnTo>
                <a:lnTo>
                  <a:pt x="1176" y="100"/>
                </a:lnTo>
                <a:lnTo>
                  <a:pt x="1175" y="101"/>
                </a:lnTo>
                <a:lnTo>
                  <a:pt x="1175" y="102"/>
                </a:lnTo>
                <a:lnTo>
                  <a:pt x="1175" y="103"/>
                </a:lnTo>
                <a:lnTo>
                  <a:pt x="1174" y="105"/>
                </a:lnTo>
                <a:lnTo>
                  <a:pt x="1174" y="106"/>
                </a:lnTo>
                <a:lnTo>
                  <a:pt x="1173" y="107"/>
                </a:lnTo>
                <a:lnTo>
                  <a:pt x="1173" y="108"/>
                </a:lnTo>
                <a:lnTo>
                  <a:pt x="1172" y="108"/>
                </a:lnTo>
                <a:lnTo>
                  <a:pt x="1172" y="109"/>
                </a:lnTo>
                <a:lnTo>
                  <a:pt x="1171" y="110"/>
                </a:lnTo>
                <a:lnTo>
                  <a:pt x="1170" y="110"/>
                </a:lnTo>
                <a:lnTo>
                  <a:pt x="1170" y="111"/>
                </a:lnTo>
                <a:lnTo>
                  <a:pt x="1169" y="111"/>
                </a:lnTo>
                <a:lnTo>
                  <a:pt x="1167" y="112"/>
                </a:lnTo>
                <a:lnTo>
                  <a:pt x="1166" y="112"/>
                </a:lnTo>
                <a:lnTo>
                  <a:pt x="1165" y="114"/>
                </a:lnTo>
                <a:lnTo>
                  <a:pt x="1164" y="114"/>
                </a:lnTo>
                <a:lnTo>
                  <a:pt x="1157" y="116"/>
                </a:lnTo>
                <a:lnTo>
                  <a:pt x="1156" y="116"/>
                </a:lnTo>
                <a:lnTo>
                  <a:pt x="1155" y="116"/>
                </a:lnTo>
                <a:lnTo>
                  <a:pt x="1154" y="116"/>
                </a:lnTo>
                <a:lnTo>
                  <a:pt x="1153" y="116"/>
                </a:lnTo>
                <a:lnTo>
                  <a:pt x="1152" y="115"/>
                </a:lnTo>
                <a:lnTo>
                  <a:pt x="1150" y="115"/>
                </a:lnTo>
                <a:lnTo>
                  <a:pt x="1149" y="115"/>
                </a:lnTo>
                <a:lnTo>
                  <a:pt x="1147" y="114"/>
                </a:lnTo>
                <a:lnTo>
                  <a:pt x="1146" y="114"/>
                </a:lnTo>
                <a:lnTo>
                  <a:pt x="1145" y="112"/>
                </a:lnTo>
                <a:lnTo>
                  <a:pt x="1144" y="111"/>
                </a:lnTo>
                <a:lnTo>
                  <a:pt x="1142" y="111"/>
                </a:lnTo>
                <a:lnTo>
                  <a:pt x="1141" y="110"/>
                </a:lnTo>
                <a:lnTo>
                  <a:pt x="1140" y="109"/>
                </a:lnTo>
                <a:lnTo>
                  <a:pt x="1139" y="110"/>
                </a:lnTo>
                <a:lnTo>
                  <a:pt x="1139" y="111"/>
                </a:lnTo>
                <a:lnTo>
                  <a:pt x="1139" y="112"/>
                </a:lnTo>
                <a:lnTo>
                  <a:pt x="1139" y="114"/>
                </a:lnTo>
                <a:lnTo>
                  <a:pt x="1138" y="120"/>
                </a:lnTo>
                <a:lnTo>
                  <a:pt x="1138" y="122"/>
                </a:lnTo>
                <a:lnTo>
                  <a:pt x="1137" y="123"/>
                </a:lnTo>
                <a:lnTo>
                  <a:pt x="1137" y="124"/>
                </a:lnTo>
                <a:lnTo>
                  <a:pt x="1137" y="125"/>
                </a:lnTo>
                <a:lnTo>
                  <a:pt x="1136" y="126"/>
                </a:lnTo>
                <a:lnTo>
                  <a:pt x="1136" y="127"/>
                </a:lnTo>
                <a:lnTo>
                  <a:pt x="1133" y="130"/>
                </a:lnTo>
                <a:lnTo>
                  <a:pt x="1133" y="131"/>
                </a:lnTo>
                <a:lnTo>
                  <a:pt x="1132" y="131"/>
                </a:lnTo>
                <a:lnTo>
                  <a:pt x="1132" y="132"/>
                </a:lnTo>
                <a:lnTo>
                  <a:pt x="1132" y="133"/>
                </a:lnTo>
                <a:lnTo>
                  <a:pt x="1133" y="133"/>
                </a:lnTo>
                <a:lnTo>
                  <a:pt x="1133" y="134"/>
                </a:lnTo>
                <a:lnTo>
                  <a:pt x="1135" y="134"/>
                </a:lnTo>
                <a:lnTo>
                  <a:pt x="1136" y="134"/>
                </a:lnTo>
                <a:lnTo>
                  <a:pt x="1136" y="135"/>
                </a:lnTo>
                <a:lnTo>
                  <a:pt x="1137" y="135"/>
                </a:lnTo>
                <a:lnTo>
                  <a:pt x="1137" y="136"/>
                </a:lnTo>
                <a:lnTo>
                  <a:pt x="1138" y="136"/>
                </a:lnTo>
                <a:lnTo>
                  <a:pt x="1138" y="137"/>
                </a:lnTo>
                <a:lnTo>
                  <a:pt x="1139" y="137"/>
                </a:lnTo>
                <a:lnTo>
                  <a:pt x="1139" y="139"/>
                </a:lnTo>
                <a:lnTo>
                  <a:pt x="1140" y="139"/>
                </a:lnTo>
                <a:lnTo>
                  <a:pt x="1140" y="140"/>
                </a:lnTo>
                <a:lnTo>
                  <a:pt x="1142" y="139"/>
                </a:lnTo>
                <a:lnTo>
                  <a:pt x="1144" y="139"/>
                </a:lnTo>
                <a:lnTo>
                  <a:pt x="1144" y="140"/>
                </a:lnTo>
                <a:lnTo>
                  <a:pt x="1145" y="141"/>
                </a:lnTo>
                <a:lnTo>
                  <a:pt x="1145" y="142"/>
                </a:lnTo>
                <a:lnTo>
                  <a:pt x="1146" y="143"/>
                </a:lnTo>
                <a:lnTo>
                  <a:pt x="1146" y="144"/>
                </a:lnTo>
                <a:lnTo>
                  <a:pt x="1147" y="149"/>
                </a:lnTo>
                <a:lnTo>
                  <a:pt x="1149" y="154"/>
                </a:lnTo>
                <a:lnTo>
                  <a:pt x="1149" y="156"/>
                </a:lnTo>
                <a:lnTo>
                  <a:pt x="1150" y="157"/>
                </a:lnTo>
                <a:lnTo>
                  <a:pt x="1150" y="158"/>
                </a:lnTo>
                <a:lnTo>
                  <a:pt x="1152" y="159"/>
                </a:lnTo>
                <a:lnTo>
                  <a:pt x="1153" y="161"/>
                </a:lnTo>
                <a:lnTo>
                  <a:pt x="1154" y="162"/>
                </a:lnTo>
                <a:lnTo>
                  <a:pt x="1155" y="165"/>
                </a:lnTo>
                <a:lnTo>
                  <a:pt x="1156" y="166"/>
                </a:lnTo>
                <a:lnTo>
                  <a:pt x="1161" y="171"/>
                </a:lnTo>
                <a:lnTo>
                  <a:pt x="1165" y="177"/>
                </a:lnTo>
                <a:lnTo>
                  <a:pt x="1170" y="182"/>
                </a:lnTo>
                <a:lnTo>
                  <a:pt x="1174" y="187"/>
                </a:lnTo>
                <a:lnTo>
                  <a:pt x="1176" y="191"/>
                </a:lnTo>
                <a:lnTo>
                  <a:pt x="1179" y="193"/>
                </a:lnTo>
                <a:lnTo>
                  <a:pt x="1179" y="194"/>
                </a:lnTo>
                <a:lnTo>
                  <a:pt x="1180" y="195"/>
                </a:lnTo>
                <a:lnTo>
                  <a:pt x="1180" y="196"/>
                </a:lnTo>
                <a:lnTo>
                  <a:pt x="1180" y="198"/>
                </a:lnTo>
                <a:lnTo>
                  <a:pt x="1181" y="198"/>
                </a:lnTo>
                <a:lnTo>
                  <a:pt x="1181" y="199"/>
                </a:lnTo>
                <a:lnTo>
                  <a:pt x="1181" y="200"/>
                </a:lnTo>
                <a:lnTo>
                  <a:pt x="1181" y="201"/>
                </a:lnTo>
                <a:lnTo>
                  <a:pt x="1182" y="202"/>
                </a:lnTo>
                <a:lnTo>
                  <a:pt x="1182" y="204"/>
                </a:lnTo>
                <a:lnTo>
                  <a:pt x="1182" y="206"/>
                </a:lnTo>
                <a:lnTo>
                  <a:pt x="1182" y="207"/>
                </a:lnTo>
                <a:lnTo>
                  <a:pt x="1182" y="212"/>
                </a:lnTo>
                <a:lnTo>
                  <a:pt x="1182" y="221"/>
                </a:lnTo>
                <a:lnTo>
                  <a:pt x="1182" y="224"/>
                </a:lnTo>
                <a:lnTo>
                  <a:pt x="1182" y="225"/>
                </a:lnTo>
                <a:lnTo>
                  <a:pt x="1181" y="226"/>
                </a:lnTo>
                <a:lnTo>
                  <a:pt x="1181" y="227"/>
                </a:lnTo>
                <a:lnTo>
                  <a:pt x="1181" y="228"/>
                </a:lnTo>
                <a:lnTo>
                  <a:pt x="1181" y="230"/>
                </a:lnTo>
                <a:lnTo>
                  <a:pt x="1181" y="232"/>
                </a:lnTo>
                <a:lnTo>
                  <a:pt x="1180" y="238"/>
                </a:lnTo>
                <a:lnTo>
                  <a:pt x="1179" y="238"/>
                </a:lnTo>
                <a:lnTo>
                  <a:pt x="1140" y="230"/>
                </a:lnTo>
                <a:lnTo>
                  <a:pt x="1149" y="227"/>
                </a:lnTo>
                <a:lnTo>
                  <a:pt x="1150" y="226"/>
                </a:lnTo>
                <a:lnTo>
                  <a:pt x="1150" y="220"/>
                </a:lnTo>
                <a:lnTo>
                  <a:pt x="1149" y="218"/>
                </a:lnTo>
                <a:lnTo>
                  <a:pt x="1148" y="217"/>
                </a:lnTo>
                <a:lnTo>
                  <a:pt x="1140" y="217"/>
                </a:lnTo>
                <a:lnTo>
                  <a:pt x="1139" y="216"/>
                </a:lnTo>
                <a:lnTo>
                  <a:pt x="1136" y="212"/>
                </a:lnTo>
                <a:lnTo>
                  <a:pt x="1127" y="213"/>
                </a:lnTo>
                <a:lnTo>
                  <a:pt x="1120" y="215"/>
                </a:lnTo>
                <a:lnTo>
                  <a:pt x="1115" y="211"/>
                </a:lnTo>
                <a:lnTo>
                  <a:pt x="1114" y="212"/>
                </a:lnTo>
                <a:lnTo>
                  <a:pt x="1113" y="213"/>
                </a:lnTo>
                <a:lnTo>
                  <a:pt x="1112" y="215"/>
                </a:lnTo>
                <a:lnTo>
                  <a:pt x="1111" y="216"/>
                </a:lnTo>
                <a:lnTo>
                  <a:pt x="1110" y="216"/>
                </a:lnTo>
                <a:lnTo>
                  <a:pt x="1103" y="220"/>
                </a:lnTo>
                <a:lnTo>
                  <a:pt x="1102" y="221"/>
                </a:lnTo>
                <a:lnTo>
                  <a:pt x="1101" y="221"/>
                </a:lnTo>
                <a:lnTo>
                  <a:pt x="1098" y="224"/>
                </a:lnTo>
                <a:lnTo>
                  <a:pt x="1094" y="227"/>
                </a:lnTo>
                <a:lnTo>
                  <a:pt x="1093" y="227"/>
                </a:lnTo>
                <a:lnTo>
                  <a:pt x="1093" y="228"/>
                </a:lnTo>
                <a:lnTo>
                  <a:pt x="1091" y="228"/>
                </a:lnTo>
                <a:lnTo>
                  <a:pt x="1090" y="228"/>
                </a:lnTo>
                <a:lnTo>
                  <a:pt x="1090" y="229"/>
                </a:lnTo>
                <a:lnTo>
                  <a:pt x="1089" y="229"/>
                </a:lnTo>
                <a:lnTo>
                  <a:pt x="1089" y="230"/>
                </a:lnTo>
                <a:lnTo>
                  <a:pt x="1088" y="230"/>
                </a:lnTo>
                <a:lnTo>
                  <a:pt x="1088" y="232"/>
                </a:lnTo>
                <a:lnTo>
                  <a:pt x="1087" y="232"/>
                </a:lnTo>
                <a:lnTo>
                  <a:pt x="1085" y="234"/>
                </a:lnTo>
                <a:lnTo>
                  <a:pt x="1083" y="235"/>
                </a:lnTo>
                <a:lnTo>
                  <a:pt x="1082" y="236"/>
                </a:lnTo>
                <a:lnTo>
                  <a:pt x="1081" y="237"/>
                </a:lnTo>
                <a:lnTo>
                  <a:pt x="1079" y="240"/>
                </a:lnTo>
                <a:lnTo>
                  <a:pt x="1078" y="241"/>
                </a:lnTo>
                <a:lnTo>
                  <a:pt x="1077" y="242"/>
                </a:lnTo>
                <a:lnTo>
                  <a:pt x="1076" y="244"/>
                </a:lnTo>
                <a:lnTo>
                  <a:pt x="1074" y="245"/>
                </a:lnTo>
                <a:lnTo>
                  <a:pt x="1074" y="246"/>
                </a:lnTo>
                <a:lnTo>
                  <a:pt x="1071" y="252"/>
                </a:lnTo>
                <a:lnTo>
                  <a:pt x="1070" y="252"/>
                </a:lnTo>
                <a:lnTo>
                  <a:pt x="1070" y="253"/>
                </a:lnTo>
                <a:lnTo>
                  <a:pt x="1069" y="254"/>
                </a:lnTo>
                <a:lnTo>
                  <a:pt x="1068" y="255"/>
                </a:lnTo>
                <a:lnTo>
                  <a:pt x="1068" y="257"/>
                </a:lnTo>
                <a:lnTo>
                  <a:pt x="1066" y="258"/>
                </a:lnTo>
                <a:lnTo>
                  <a:pt x="1065" y="259"/>
                </a:lnTo>
                <a:lnTo>
                  <a:pt x="1064" y="259"/>
                </a:lnTo>
                <a:lnTo>
                  <a:pt x="1063" y="260"/>
                </a:lnTo>
                <a:lnTo>
                  <a:pt x="1062" y="261"/>
                </a:lnTo>
                <a:lnTo>
                  <a:pt x="1062" y="262"/>
                </a:lnTo>
                <a:lnTo>
                  <a:pt x="1063" y="265"/>
                </a:lnTo>
                <a:lnTo>
                  <a:pt x="1064" y="266"/>
                </a:lnTo>
                <a:lnTo>
                  <a:pt x="1065" y="267"/>
                </a:lnTo>
                <a:lnTo>
                  <a:pt x="1065" y="268"/>
                </a:lnTo>
                <a:lnTo>
                  <a:pt x="1066" y="269"/>
                </a:lnTo>
                <a:lnTo>
                  <a:pt x="1066" y="270"/>
                </a:lnTo>
                <a:lnTo>
                  <a:pt x="1068" y="270"/>
                </a:lnTo>
                <a:lnTo>
                  <a:pt x="1069" y="270"/>
                </a:lnTo>
                <a:lnTo>
                  <a:pt x="1070" y="271"/>
                </a:lnTo>
                <a:lnTo>
                  <a:pt x="1071" y="271"/>
                </a:lnTo>
                <a:lnTo>
                  <a:pt x="1072" y="272"/>
                </a:lnTo>
                <a:lnTo>
                  <a:pt x="1072" y="274"/>
                </a:lnTo>
                <a:lnTo>
                  <a:pt x="1071" y="275"/>
                </a:lnTo>
                <a:lnTo>
                  <a:pt x="1071" y="276"/>
                </a:lnTo>
                <a:lnTo>
                  <a:pt x="1071" y="277"/>
                </a:lnTo>
                <a:lnTo>
                  <a:pt x="1070" y="278"/>
                </a:lnTo>
                <a:lnTo>
                  <a:pt x="1071" y="278"/>
                </a:lnTo>
                <a:lnTo>
                  <a:pt x="1071" y="280"/>
                </a:lnTo>
                <a:lnTo>
                  <a:pt x="1072" y="283"/>
                </a:lnTo>
                <a:lnTo>
                  <a:pt x="1072" y="285"/>
                </a:lnTo>
                <a:lnTo>
                  <a:pt x="1073" y="286"/>
                </a:lnTo>
                <a:lnTo>
                  <a:pt x="1073" y="287"/>
                </a:lnTo>
                <a:lnTo>
                  <a:pt x="1073" y="288"/>
                </a:lnTo>
                <a:lnTo>
                  <a:pt x="1093" y="276"/>
                </a:lnTo>
                <a:lnTo>
                  <a:pt x="1095" y="275"/>
                </a:lnTo>
                <a:lnTo>
                  <a:pt x="1102" y="270"/>
                </a:lnTo>
                <a:lnTo>
                  <a:pt x="1105" y="269"/>
                </a:lnTo>
                <a:lnTo>
                  <a:pt x="1114" y="263"/>
                </a:lnTo>
                <a:lnTo>
                  <a:pt x="1121" y="293"/>
                </a:lnTo>
                <a:lnTo>
                  <a:pt x="1133" y="288"/>
                </a:lnTo>
                <a:lnTo>
                  <a:pt x="1131" y="295"/>
                </a:lnTo>
                <a:lnTo>
                  <a:pt x="1128" y="309"/>
                </a:lnTo>
                <a:lnTo>
                  <a:pt x="1122" y="326"/>
                </a:lnTo>
                <a:lnTo>
                  <a:pt x="1125" y="344"/>
                </a:lnTo>
                <a:lnTo>
                  <a:pt x="1112" y="334"/>
                </a:lnTo>
                <a:lnTo>
                  <a:pt x="1108" y="344"/>
                </a:lnTo>
                <a:lnTo>
                  <a:pt x="1107" y="350"/>
                </a:lnTo>
                <a:lnTo>
                  <a:pt x="1106" y="354"/>
                </a:lnTo>
                <a:lnTo>
                  <a:pt x="1104" y="361"/>
                </a:lnTo>
                <a:lnTo>
                  <a:pt x="1097" y="382"/>
                </a:lnTo>
                <a:lnTo>
                  <a:pt x="1089" y="387"/>
                </a:lnTo>
                <a:lnTo>
                  <a:pt x="1077" y="393"/>
                </a:lnTo>
                <a:lnTo>
                  <a:pt x="1073" y="392"/>
                </a:lnTo>
                <a:lnTo>
                  <a:pt x="1066" y="389"/>
                </a:lnTo>
                <a:lnTo>
                  <a:pt x="1055" y="385"/>
                </a:lnTo>
                <a:lnTo>
                  <a:pt x="1054" y="385"/>
                </a:lnTo>
                <a:lnTo>
                  <a:pt x="1053" y="385"/>
                </a:lnTo>
                <a:lnTo>
                  <a:pt x="1053" y="371"/>
                </a:lnTo>
                <a:lnTo>
                  <a:pt x="1054" y="365"/>
                </a:lnTo>
                <a:lnTo>
                  <a:pt x="1055" y="361"/>
                </a:lnTo>
                <a:lnTo>
                  <a:pt x="1057" y="351"/>
                </a:lnTo>
                <a:lnTo>
                  <a:pt x="1057" y="350"/>
                </a:lnTo>
                <a:lnTo>
                  <a:pt x="1057" y="347"/>
                </a:lnTo>
                <a:lnTo>
                  <a:pt x="1057" y="346"/>
                </a:lnTo>
                <a:lnTo>
                  <a:pt x="1059" y="343"/>
                </a:lnTo>
                <a:lnTo>
                  <a:pt x="1059" y="341"/>
                </a:lnTo>
                <a:lnTo>
                  <a:pt x="1059" y="339"/>
                </a:lnTo>
                <a:lnTo>
                  <a:pt x="1059" y="338"/>
                </a:lnTo>
                <a:lnTo>
                  <a:pt x="1059" y="337"/>
                </a:lnTo>
                <a:lnTo>
                  <a:pt x="1060" y="337"/>
                </a:lnTo>
                <a:lnTo>
                  <a:pt x="1060" y="336"/>
                </a:lnTo>
                <a:lnTo>
                  <a:pt x="1059" y="336"/>
                </a:lnTo>
                <a:lnTo>
                  <a:pt x="1059" y="335"/>
                </a:lnTo>
                <a:lnTo>
                  <a:pt x="1059" y="334"/>
                </a:lnTo>
                <a:lnTo>
                  <a:pt x="1059" y="333"/>
                </a:lnTo>
                <a:lnTo>
                  <a:pt x="1059" y="331"/>
                </a:lnTo>
                <a:lnTo>
                  <a:pt x="1059" y="330"/>
                </a:lnTo>
                <a:lnTo>
                  <a:pt x="1059" y="329"/>
                </a:lnTo>
                <a:lnTo>
                  <a:pt x="1057" y="329"/>
                </a:lnTo>
                <a:lnTo>
                  <a:pt x="1057" y="328"/>
                </a:lnTo>
                <a:lnTo>
                  <a:pt x="1059" y="328"/>
                </a:lnTo>
                <a:lnTo>
                  <a:pt x="1060" y="331"/>
                </a:lnTo>
                <a:lnTo>
                  <a:pt x="1060" y="335"/>
                </a:lnTo>
                <a:lnTo>
                  <a:pt x="1062" y="336"/>
                </a:lnTo>
                <a:lnTo>
                  <a:pt x="1063" y="336"/>
                </a:lnTo>
                <a:lnTo>
                  <a:pt x="1063" y="335"/>
                </a:lnTo>
                <a:lnTo>
                  <a:pt x="1064" y="335"/>
                </a:lnTo>
                <a:lnTo>
                  <a:pt x="1064" y="334"/>
                </a:lnTo>
                <a:lnTo>
                  <a:pt x="1065" y="334"/>
                </a:lnTo>
                <a:lnTo>
                  <a:pt x="1065" y="333"/>
                </a:lnTo>
                <a:lnTo>
                  <a:pt x="1066" y="330"/>
                </a:lnTo>
                <a:lnTo>
                  <a:pt x="1068" y="328"/>
                </a:lnTo>
                <a:lnTo>
                  <a:pt x="1069" y="326"/>
                </a:lnTo>
                <a:lnTo>
                  <a:pt x="1069" y="322"/>
                </a:lnTo>
                <a:lnTo>
                  <a:pt x="1070" y="320"/>
                </a:lnTo>
                <a:lnTo>
                  <a:pt x="1071" y="319"/>
                </a:lnTo>
                <a:lnTo>
                  <a:pt x="1071" y="317"/>
                </a:lnTo>
                <a:lnTo>
                  <a:pt x="1072" y="314"/>
                </a:lnTo>
                <a:lnTo>
                  <a:pt x="1072" y="313"/>
                </a:lnTo>
                <a:lnTo>
                  <a:pt x="1072" y="311"/>
                </a:lnTo>
                <a:lnTo>
                  <a:pt x="1073" y="309"/>
                </a:lnTo>
                <a:lnTo>
                  <a:pt x="1073" y="306"/>
                </a:lnTo>
                <a:lnTo>
                  <a:pt x="1073" y="305"/>
                </a:lnTo>
                <a:lnTo>
                  <a:pt x="1073" y="304"/>
                </a:lnTo>
                <a:lnTo>
                  <a:pt x="1073" y="303"/>
                </a:lnTo>
                <a:lnTo>
                  <a:pt x="1073" y="302"/>
                </a:lnTo>
                <a:lnTo>
                  <a:pt x="1073" y="301"/>
                </a:lnTo>
                <a:lnTo>
                  <a:pt x="1073" y="299"/>
                </a:lnTo>
                <a:lnTo>
                  <a:pt x="1070" y="287"/>
                </a:lnTo>
                <a:lnTo>
                  <a:pt x="1070" y="285"/>
                </a:lnTo>
                <a:lnTo>
                  <a:pt x="1069" y="283"/>
                </a:lnTo>
                <a:lnTo>
                  <a:pt x="1069" y="280"/>
                </a:lnTo>
                <a:lnTo>
                  <a:pt x="1068" y="279"/>
                </a:lnTo>
                <a:lnTo>
                  <a:pt x="1066" y="278"/>
                </a:lnTo>
                <a:lnTo>
                  <a:pt x="1065" y="278"/>
                </a:lnTo>
                <a:lnTo>
                  <a:pt x="1064" y="277"/>
                </a:lnTo>
                <a:lnTo>
                  <a:pt x="1063" y="277"/>
                </a:lnTo>
                <a:lnTo>
                  <a:pt x="1063" y="276"/>
                </a:lnTo>
                <a:lnTo>
                  <a:pt x="1063" y="275"/>
                </a:lnTo>
                <a:lnTo>
                  <a:pt x="1063" y="274"/>
                </a:lnTo>
                <a:lnTo>
                  <a:pt x="1064" y="274"/>
                </a:lnTo>
                <a:lnTo>
                  <a:pt x="1064" y="272"/>
                </a:lnTo>
                <a:lnTo>
                  <a:pt x="1064" y="271"/>
                </a:lnTo>
                <a:lnTo>
                  <a:pt x="1064" y="270"/>
                </a:lnTo>
                <a:lnTo>
                  <a:pt x="1063" y="269"/>
                </a:lnTo>
                <a:lnTo>
                  <a:pt x="1062" y="268"/>
                </a:lnTo>
                <a:lnTo>
                  <a:pt x="1061" y="267"/>
                </a:lnTo>
                <a:lnTo>
                  <a:pt x="1061" y="265"/>
                </a:lnTo>
                <a:lnTo>
                  <a:pt x="1060" y="265"/>
                </a:lnTo>
                <a:lnTo>
                  <a:pt x="1059" y="263"/>
                </a:lnTo>
                <a:lnTo>
                  <a:pt x="1057" y="265"/>
                </a:lnTo>
                <a:lnTo>
                  <a:pt x="1051" y="270"/>
                </a:lnTo>
                <a:lnTo>
                  <a:pt x="1049" y="271"/>
                </a:lnTo>
                <a:lnTo>
                  <a:pt x="1048" y="271"/>
                </a:lnTo>
                <a:lnTo>
                  <a:pt x="1048" y="272"/>
                </a:lnTo>
                <a:lnTo>
                  <a:pt x="1047" y="272"/>
                </a:lnTo>
                <a:lnTo>
                  <a:pt x="1047" y="274"/>
                </a:lnTo>
                <a:lnTo>
                  <a:pt x="1046" y="274"/>
                </a:lnTo>
                <a:lnTo>
                  <a:pt x="1046" y="275"/>
                </a:lnTo>
                <a:lnTo>
                  <a:pt x="1045" y="276"/>
                </a:lnTo>
                <a:lnTo>
                  <a:pt x="1042" y="280"/>
                </a:lnTo>
                <a:lnTo>
                  <a:pt x="1040" y="282"/>
                </a:lnTo>
                <a:lnTo>
                  <a:pt x="1040" y="283"/>
                </a:lnTo>
                <a:lnTo>
                  <a:pt x="1039" y="283"/>
                </a:lnTo>
                <a:lnTo>
                  <a:pt x="1039" y="284"/>
                </a:lnTo>
                <a:lnTo>
                  <a:pt x="1038" y="284"/>
                </a:lnTo>
                <a:lnTo>
                  <a:pt x="1037" y="284"/>
                </a:lnTo>
                <a:lnTo>
                  <a:pt x="1037" y="285"/>
                </a:lnTo>
                <a:lnTo>
                  <a:pt x="1036" y="285"/>
                </a:lnTo>
                <a:lnTo>
                  <a:pt x="1036" y="286"/>
                </a:lnTo>
                <a:lnTo>
                  <a:pt x="1035" y="286"/>
                </a:lnTo>
                <a:lnTo>
                  <a:pt x="1034" y="286"/>
                </a:lnTo>
                <a:lnTo>
                  <a:pt x="1032" y="286"/>
                </a:lnTo>
                <a:lnTo>
                  <a:pt x="1032" y="287"/>
                </a:lnTo>
                <a:lnTo>
                  <a:pt x="1031" y="287"/>
                </a:lnTo>
                <a:lnTo>
                  <a:pt x="1030" y="287"/>
                </a:lnTo>
                <a:lnTo>
                  <a:pt x="1029" y="287"/>
                </a:lnTo>
                <a:lnTo>
                  <a:pt x="1028" y="287"/>
                </a:lnTo>
                <a:lnTo>
                  <a:pt x="1027" y="287"/>
                </a:lnTo>
                <a:lnTo>
                  <a:pt x="1026" y="287"/>
                </a:lnTo>
                <a:lnTo>
                  <a:pt x="1008" y="283"/>
                </a:lnTo>
                <a:lnTo>
                  <a:pt x="1006" y="283"/>
                </a:lnTo>
                <a:lnTo>
                  <a:pt x="1005" y="283"/>
                </a:lnTo>
                <a:lnTo>
                  <a:pt x="1004" y="283"/>
                </a:lnTo>
                <a:lnTo>
                  <a:pt x="1003" y="284"/>
                </a:lnTo>
                <a:lnTo>
                  <a:pt x="1002" y="285"/>
                </a:lnTo>
                <a:lnTo>
                  <a:pt x="1001" y="286"/>
                </a:lnTo>
                <a:lnTo>
                  <a:pt x="1001" y="287"/>
                </a:lnTo>
                <a:lnTo>
                  <a:pt x="1001" y="288"/>
                </a:lnTo>
                <a:lnTo>
                  <a:pt x="1000" y="288"/>
                </a:lnTo>
                <a:lnTo>
                  <a:pt x="1000" y="289"/>
                </a:lnTo>
                <a:lnTo>
                  <a:pt x="1000" y="291"/>
                </a:lnTo>
                <a:lnTo>
                  <a:pt x="1000" y="292"/>
                </a:lnTo>
                <a:lnTo>
                  <a:pt x="1000" y="293"/>
                </a:lnTo>
                <a:lnTo>
                  <a:pt x="1000" y="300"/>
                </a:lnTo>
                <a:lnTo>
                  <a:pt x="1001" y="300"/>
                </a:lnTo>
                <a:lnTo>
                  <a:pt x="1002" y="300"/>
                </a:lnTo>
                <a:lnTo>
                  <a:pt x="1003" y="300"/>
                </a:lnTo>
                <a:lnTo>
                  <a:pt x="1004" y="300"/>
                </a:lnTo>
                <a:lnTo>
                  <a:pt x="1009" y="300"/>
                </a:lnTo>
                <a:lnTo>
                  <a:pt x="1010" y="300"/>
                </a:lnTo>
                <a:lnTo>
                  <a:pt x="1011" y="300"/>
                </a:lnTo>
                <a:lnTo>
                  <a:pt x="1012" y="300"/>
                </a:lnTo>
                <a:lnTo>
                  <a:pt x="1013" y="300"/>
                </a:lnTo>
                <a:lnTo>
                  <a:pt x="1014" y="300"/>
                </a:lnTo>
                <a:lnTo>
                  <a:pt x="1015" y="300"/>
                </a:lnTo>
                <a:lnTo>
                  <a:pt x="1015" y="301"/>
                </a:lnTo>
                <a:lnTo>
                  <a:pt x="1017" y="301"/>
                </a:lnTo>
                <a:lnTo>
                  <a:pt x="1018" y="301"/>
                </a:lnTo>
                <a:lnTo>
                  <a:pt x="1019" y="301"/>
                </a:lnTo>
                <a:lnTo>
                  <a:pt x="1019" y="302"/>
                </a:lnTo>
                <a:lnTo>
                  <a:pt x="1021" y="302"/>
                </a:lnTo>
                <a:lnTo>
                  <a:pt x="1022" y="302"/>
                </a:lnTo>
                <a:lnTo>
                  <a:pt x="1022" y="304"/>
                </a:lnTo>
                <a:lnTo>
                  <a:pt x="1021" y="310"/>
                </a:lnTo>
                <a:lnTo>
                  <a:pt x="1020" y="311"/>
                </a:lnTo>
                <a:lnTo>
                  <a:pt x="1020" y="313"/>
                </a:lnTo>
                <a:lnTo>
                  <a:pt x="1020" y="314"/>
                </a:lnTo>
                <a:lnTo>
                  <a:pt x="1020" y="316"/>
                </a:lnTo>
                <a:lnTo>
                  <a:pt x="1020" y="317"/>
                </a:lnTo>
                <a:lnTo>
                  <a:pt x="1020" y="318"/>
                </a:lnTo>
                <a:lnTo>
                  <a:pt x="1020" y="320"/>
                </a:lnTo>
                <a:lnTo>
                  <a:pt x="1021" y="321"/>
                </a:lnTo>
                <a:lnTo>
                  <a:pt x="1021" y="322"/>
                </a:lnTo>
                <a:lnTo>
                  <a:pt x="1021" y="324"/>
                </a:lnTo>
                <a:lnTo>
                  <a:pt x="1021" y="325"/>
                </a:lnTo>
                <a:lnTo>
                  <a:pt x="1021" y="326"/>
                </a:lnTo>
                <a:lnTo>
                  <a:pt x="1021" y="328"/>
                </a:lnTo>
                <a:lnTo>
                  <a:pt x="1021" y="329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6"/>
                </a:lnTo>
                <a:lnTo>
                  <a:pt x="1021" y="338"/>
                </a:lnTo>
                <a:lnTo>
                  <a:pt x="1021" y="339"/>
                </a:lnTo>
                <a:lnTo>
                  <a:pt x="1021" y="341"/>
                </a:lnTo>
                <a:lnTo>
                  <a:pt x="1021" y="342"/>
                </a:lnTo>
                <a:lnTo>
                  <a:pt x="1021" y="343"/>
                </a:lnTo>
                <a:lnTo>
                  <a:pt x="1020" y="343"/>
                </a:lnTo>
                <a:lnTo>
                  <a:pt x="1019" y="343"/>
                </a:lnTo>
                <a:lnTo>
                  <a:pt x="1017" y="343"/>
                </a:lnTo>
                <a:lnTo>
                  <a:pt x="1015" y="343"/>
                </a:lnTo>
                <a:lnTo>
                  <a:pt x="1014" y="343"/>
                </a:lnTo>
                <a:lnTo>
                  <a:pt x="1013" y="343"/>
                </a:lnTo>
                <a:lnTo>
                  <a:pt x="1012" y="343"/>
                </a:lnTo>
                <a:lnTo>
                  <a:pt x="1011" y="343"/>
                </a:lnTo>
                <a:lnTo>
                  <a:pt x="1010" y="343"/>
                </a:lnTo>
                <a:lnTo>
                  <a:pt x="1008" y="343"/>
                </a:lnTo>
                <a:lnTo>
                  <a:pt x="1006" y="343"/>
                </a:lnTo>
                <a:lnTo>
                  <a:pt x="1005" y="343"/>
                </a:lnTo>
                <a:lnTo>
                  <a:pt x="1003" y="343"/>
                </a:lnTo>
                <a:lnTo>
                  <a:pt x="1001" y="343"/>
                </a:lnTo>
                <a:lnTo>
                  <a:pt x="1000" y="343"/>
                </a:lnTo>
                <a:lnTo>
                  <a:pt x="998" y="343"/>
                </a:lnTo>
                <a:lnTo>
                  <a:pt x="997" y="343"/>
                </a:lnTo>
                <a:lnTo>
                  <a:pt x="996" y="343"/>
                </a:lnTo>
                <a:lnTo>
                  <a:pt x="995" y="343"/>
                </a:lnTo>
                <a:lnTo>
                  <a:pt x="994" y="343"/>
                </a:lnTo>
                <a:lnTo>
                  <a:pt x="992" y="343"/>
                </a:lnTo>
                <a:lnTo>
                  <a:pt x="990" y="343"/>
                </a:lnTo>
                <a:lnTo>
                  <a:pt x="989" y="343"/>
                </a:lnTo>
                <a:lnTo>
                  <a:pt x="988" y="343"/>
                </a:lnTo>
                <a:lnTo>
                  <a:pt x="987" y="343"/>
                </a:lnTo>
                <a:lnTo>
                  <a:pt x="986" y="343"/>
                </a:lnTo>
                <a:lnTo>
                  <a:pt x="985" y="343"/>
                </a:lnTo>
                <a:lnTo>
                  <a:pt x="984" y="343"/>
                </a:lnTo>
                <a:lnTo>
                  <a:pt x="981" y="343"/>
                </a:lnTo>
                <a:lnTo>
                  <a:pt x="980" y="343"/>
                </a:lnTo>
                <a:lnTo>
                  <a:pt x="979" y="343"/>
                </a:lnTo>
                <a:lnTo>
                  <a:pt x="978" y="343"/>
                </a:lnTo>
                <a:lnTo>
                  <a:pt x="977" y="343"/>
                </a:lnTo>
                <a:lnTo>
                  <a:pt x="976" y="343"/>
                </a:lnTo>
                <a:lnTo>
                  <a:pt x="975" y="342"/>
                </a:lnTo>
                <a:lnTo>
                  <a:pt x="972" y="342"/>
                </a:lnTo>
                <a:lnTo>
                  <a:pt x="971" y="342"/>
                </a:lnTo>
                <a:lnTo>
                  <a:pt x="970" y="342"/>
                </a:lnTo>
                <a:lnTo>
                  <a:pt x="969" y="342"/>
                </a:lnTo>
                <a:lnTo>
                  <a:pt x="968" y="342"/>
                </a:lnTo>
                <a:lnTo>
                  <a:pt x="967" y="342"/>
                </a:lnTo>
                <a:lnTo>
                  <a:pt x="966" y="341"/>
                </a:lnTo>
                <a:lnTo>
                  <a:pt x="967" y="334"/>
                </a:lnTo>
                <a:lnTo>
                  <a:pt x="970" y="334"/>
                </a:lnTo>
                <a:lnTo>
                  <a:pt x="971" y="314"/>
                </a:lnTo>
                <a:lnTo>
                  <a:pt x="971" y="303"/>
                </a:lnTo>
                <a:lnTo>
                  <a:pt x="971" y="302"/>
                </a:lnTo>
                <a:lnTo>
                  <a:pt x="972" y="302"/>
                </a:lnTo>
                <a:lnTo>
                  <a:pt x="973" y="302"/>
                </a:lnTo>
                <a:lnTo>
                  <a:pt x="976" y="301"/>
                </a:lnTo>
                <a:lnTo>
                  <a:pt x="978" y="301"/>
                </a:lnTo>
                <a:lnTo>
                  <a:pt x="979" y="301"/>
                </a:lnTo>
                <a:lnTo>
                  <a:pt x="983" y="301"/>
                </a:lnTo>
                <a:lnTo>
                  <a:pt x="985" y="301"/>
                </a:lnTo>
                <a:lnTo>
                  <a:pt x="987" y="301"/>
                </a:lnTo>
                <a:lnTo>
                  <a:pt x="989" y="301"/>
                </a:lnTo>
                <a:lnTo>
                  <a:pt x="993" y="300"/>
                </a:lnTo>
                <a:lnTo>
                  <a:pt x="997" y="300"/>
                </a:lnTo>
                <a:lnTo>
                  <a:pt x="998" y="300"/>
                </a:lnTo>
                <a:lnTo>
                  <a:pt x="998" y="293"/>
                </a:lnTo>
                <a:lnTo>
                  <a:pt x="993" y="293"/>
                </a:lnTo>
                <a:lnTo>
                  <a:pt x="988" y="294"/>
                </a:lnTo>
                <a:lnTo>
                  <a:pt x="985" y="294"/>
                </a:lnTo>
                <a:lnTo>
                  <a:pt x="979" y="294"/>
                </a:lnTo>
                <a:lnTo>
                  <a:pt x="976" y="295"/>
                </a:lnTo>
                <a:lnTo>
                  <a:pt x="971" y="295"/>
                </a:lnTo>
                <a:lnTo>
                  <a:pt x="968" y="295"/>
                </a:lnTo>
                <a:lnTo>
                  <a:pt x="967" y="295"/>
                </a:lnTo>
                <a:lnTo>
                  <a:pt x="956" y="296"/>
                </a:lnTo>
                <a:lnTo>
                  <a:pt x="954" y="294"/>
                </a:lnTo>
                <a:lnTo>
                  <a:pt x="951" y="293"/>
                </a:lnTo>
                <a:lnTo>
                  <a:pt x="946" y="293"/>
                </a:lnTo>
                <a:lnTo>
                  <a:pt x="943" y="293"/>
                </a:lnTo>
                <a:lnTo>
                  <a:pt x="939" y="293"/>
                </a:lnTo>
                <a:lnTo>
                  <a:pt x="936" y="292"/>
                </a:lnTo>
                <a:lnTo>
                  <a:pt x="936" y="289"/>
                </a:lnTo>
                <a:lnTo>
                  <a:pt x="935" y="289"/>
                </a:lnTo>
                <a:lnTo>
                  <a:pt x="934" y="289"/>
                </a:lnTo>
                <a:lnTo>
                  <a:pt x="933" y="289"/>
                </a:lnTo>
                <a:lnTo>
                  <a:pt x="933" y="288"/>
                </a:lnTo>
                <a:lnTo>
                  <a:pt x="930" y="287"/>
                </a:lnTo>
                <a:lnTo>
                  <a:pt x="928" y="286"/>
                </a:lnTo>
                <a:lnTo>
                  <a:pt x="926" y="285"/>
                </a:lnTo>
                <a:lnTo>
                  <a:pt x="924" y="285"/>
                </a:lnTo>
                <a:lnTo>
                  <a:pt x="921" y="284"/>
                </a:lnTo>
                <a:lnTo>
                  <a:pt x="919" y="283"/>
                </a:lnTo>
                <a:lnTo>
                  <a:pt x="917" y="282"/>
                </a:lnTo>
                <a:lnTo>
                  <a:pt x="915" y="280"/>
                </a:lnTo>
                <a:lnTo>
                  <a:pt x="912" y="279"/>
                </a:lnTo>
                <a:lnTo>
                  <a:pt x="910" y="278"/>
                </a:lnTo>
                <a:lnTo>
                  <a:pt x="909" y="277"/>
                </a:lnTo>
                <a:lnTo>
                  <a:pt x="907" y="277"/>
                </a:lnTo>
                <a:lnTo>
                  <a:pt x="907" y="276"/>
                </a:lnTo>
                <a:lnTo>
                  <a:pt x="904" y="276"/>
                </a:lnTo>
                <a:lnTo>
                  <a:pt x="902" y="275"/>
                </a:lnTo>
                <a:lnTo>
                  <a:pt x="900" y="274"/>
                </a:lnTo>
                <a:lnTo>
                  <a:pt x="897" y="272"/>
                </a:lnTo>
                <a:lnTo>
                  <a:pt x="895" y="271"/>
                </a:lnTo>
                <a:lnTo>
                  <a:pt x="894" y="270"/>
                </a:lnTo>
                <a:lnTo>
                  <a:pt x="892" y="269"/>
                </a:lnTo>
                <a:lnTo>
                  <a:pt x="890" y="268"/>
                </a:lnTo>
                <a:lnTo>
                  <a:pt x="887" y="267"/>
                </a:lnTo>
                <a:lnTo>
                  <a:pt x="885" y="266"/>
                </a:lnTo>
                <a:lnTo>
                  <a:pt x="880" y="263"/>
                </a:lnTo>
                <a:lnTo>
                  <a:pt x="879" y="263"/>
                </a:lnTo>
                <a:lnTo>
                  <a:pt x="876" y="262"/>
                </a:lnTo>
                <a:lnTo>
                  <a:pt x="874" y="261"/>
                </a:lnTo>
                <a:lnTo>
                  <a:pt x="871" y="260"/>
                </a:lnTo>
                <a:lnTo>
                  <a:pt x="870" y="259"/>
                </a:lnTo>
                <a:lnTo>
                  <a:pt x="869" y="259"/>
                </a:lnTo>
                <a:lnTo>
                  <a:pt x="868" y="258"/>
                </a:lnTo>
                <a:lnTo>
                  <a:pt x="867" y="258"/>
                </a:lnTo>
                <a:lnTo>
                  <a:pt x="865" y="257"/>
                </a:lnTo>
                <a:lnTo>
                  <a:pt x="861" y="265"/>
                </a:lnTo>
                <a:lnTo>
                  <a:pt x="861" y="266"/>
                </a:lnTo>
                <a:lnTo>
                  <a:pt x="859" y="266"/>
                </a:lnTo>
                <a:lnTo>
                  <a:pt x="860" y="265"/>
                </a:lnTo>
                <a:lnTo>
                  <a:pt x="863" y="255"/>
                </a:lnTo>
                <a:lnTo>
                  <a:pt x="861" y="255"/>
                </a:lnTo>
                <a:lnTo>
                  <a:pt x="859" y="254"/>
                </a:lnTo>
                <a:lnTo>
                  <a:pt x="857" y="253"/>
                </a:lnTo>
                <a:lnTo>
                  <a:pt x="854" y="252"/>
                </a:lnTo>
                <a:lnTo>
                  <a:pt x="852" y="251"/>
                </a:lnTo>
                <a:lnTo>
                  <a:pt x="845" y="247"/>
                </a:lnTo>
                <a:lnTo>
                  <a:pt x="845" y="242"/>
                </a:lnTo>
                <a:lnTo>
                  <a:pt x="845" y="240"/>
                </a:lnTo>
                <a:lnTo>
                  <a:pt x="846" y="240"/>
                </a:lnTo>
                <a:lnTo>
                  <a:pt x="848" y="238"/>
                </a:lnTo>
                <a:lnTo>
                  <a:pt x="849" y="238"/>
                </a:lnTo>
                <a:lnTo>
                  <a:pt x="850" y="238"/>
                </a:lnTo>
                <a:lnTo>
                  <a:pt x="851" y="240"/>
                </a:lnTo>
                <a:lnTo>
                  <a:pt x="852" y="238"/>
                </a:lnTo>
                <a:lnTo>
                  <a:pt x="853" y="238"/>
                </a:lnTo>
                <a:lnTo>
                  <a:pt x="854" y="237"/>
                </a:lnTo>
                <a:lnTo>
                  <a:pt x="856" y="237"/>
                </a:lnTo>
                <a:lnTo>
                  <a:pt x="854" y="236"/>
                </a:lnTo>
                <a:lnTo>
                  <a:pt x="856" y="235"/>
                </a:lnTo>
                <a:lnTo>
                  <a:pt x="856" y="234"/>
                </a:lnTo>
                <a:lnTo>
                  <a:pt x="857" y="234"/>
                </a:lnTo>
                <a:lnTo>
                  <a:pt x="857" y="233"/>
                </a:lnTo>
                <a:lnTo>
                  <a:pt x="858" y="233"/>
                </a:lnTo>
                <a:lnTo>
                  <a:pt x="859" y="232"/>
                </a:lnTo>
                <a:lnTo>
                  <a:pt x="860" y="232"/>
                </a:lnTo>
                <a:lnTo>
                  <a:pt x="861" y="230"/>
                </a:lnTo>
                <a:lnTo>
                  <a:pt x="863" y="230"/>
                </a:lnTo>
                <a:lnTo>
                  <a:pt x="865" y="230"/>
                </a:lnTo>
                <a:lnTo>
                  <a:pt x="866" y="229"/>
                </a:lnTo>
                <a:lnTo>
                  <a:pt x="867" y="229"/>
                </a:lnTo>
                <a:lnTo>
                  <a:pt x="869" y="229"/>
                </a:lnTo>
                <a:lnTo>
                  <a:pt x="870" y="229"/>
                </a:lnTo>
                <a:lnTo>
                  <a:pt x="871" y="229"/>
                </a:lnTo>
                <a:lnTo>
                  <a:pt x="873" y="228"/>
                </a:lnTo>
                <a:lnTo>
                  <a:pt x="874" y="228"/>
                </a:lnTo>
                <a:lnTo>
                  <a:pt x="875" y="228"/>
                </a:lnTo>
                <a:lnTo>
                  <a:pt x="876" y="228"/>
                </a:lnTo>
                <a:lnTo>
                  <a:pt x="877" y="228"/>
                </a:lnTo>
                <a:lnTo>
                  <a:pt x="878" y="228"/>
                </a:lnTo>
                <a:lnTo>
                  <a:pt x="879" y="228"/>
                </a:lnTo>
                <a:lnTo>
                  <a:pt x="882" y="228"/>
                </a:lnTo>
                <a:lnTo>
                  <a:pt x="883" y="228"/>
                </a:lnTo>
                <a:lnTo>
                  <a:pt x="884" y="229"/>
                </a:lnTo>
                <a:lnTo>
                  <a:pt x="885" y="228"/>
                </a:lnTo>
                <a:lnTo>
                  <a:pt x="886" y="228"/>
                </a:lnTo>
                <a:lnTo>
                  <a:pt x="887" y="227"/>
                </a:lnTo>
                <a:lnTo>
                  <a:pt x="888" y="226"/>
                </a:lnTo>
                <a:lnTo>
                  <a:pt x="891" y="227"/>
                </a:lnTo>
                <a:lnTo>
                  <a:pt x="892" y="228"/>
                </a:lnTo>
                <a:lnTo>
                  <a:pt x="903" y="242"/>
                </a:lnTo>
                <a:lnTo>
                  <a:pt x="910" y="249"/>
                </a:lnTo>
                <a:lnTo>
                  <a:pt x="918" y="249"/>
                </a:lnTo>
                <a:lnTo>
                  <a:pt x="922" y="254"/>
                </a:lnTo>
                <a:lnTo>
                  <a:pt x="934" y="244"/>
                </a:lnTo>
                <a:lnTo>
                  <a:pt x="943" y="241"/>
                </a:lnTo>
                <a:lnTo>
                  <a:pt x="949" y="243"/>
                </a:lnTo>
                <a:lnTo>
                  <a:pt x="951" y="241"/>
                </a:lnTo>
                <a:lnTo>
                  <a:pt x="955" y="238"/>
                </a:lnTo>
                <a:lnTo>
                  <a:pt x="959" y="241"/>
                </a:lnTo>
                <a:lnTo>
                  <a:pt x="962" y="242"/>
                </a:lnTo>
                <a:lnTo>
                  <a:pt x="968" y="244"/>
                </a:lnTo>
                <a:lnTo>
                  <a:pt x="969" y="238"/>
                </a:lnTo>
                <a:lnTo>
                  <a:pt x="973" y="236"/>
                </a:lnTo>
                <a:lnTo>
                  <a:pt x="977" y="235"/>
                </a:lnTo>
                <a:lnTo>
                  <a:pt x="979" y="225"/>
                </a:lnTo>
                <a:lnTo>
                  <a:pt x="979" y="224"/>
                </a:lnTo>
                <a:lnTo>
                  <a:pt x="986" y="220"/>
                </a:lnTo>
                <a:lnTo>
                  <a:pt x="988" y="220"/>
                </a:lnTo>
                <a:lnTo>
                  <a:pt x="993" y="223"/>
                </a:lnTo>
                <a:lnTo>
                  <a:pt x="996" y="224"/>
                </a:lnTo>
                <a:lnTo>
                  <a:pt x="995" y="229"/>
                </a:lnTo>
                <a:lnTo>
                  <a:pt x="996" y="232"/>
                </a:lnTo>
                <a:lnTo>
                  <a:pt x="994" y="238"/>
                </a:lnTo>
                <a:lnTo>
                  <a:pt x="993" y="241"/>
                </a:lnTo>
                <a:lnTo>
                  <a:pt x="989" y="240"/>
                </a:lnTo>
                <a:lnTo>
                  <a:pt x="983" y="242"/>
                </a:lnTo>
                <a:lnTo>
                  <a:pt x="979" y="244"/>
                </a:lnTo>
                <a:lnTo>
                  <a:pt x="979" y="249"/>
                </a:lnTo>
                <a:lnTo>
                  <a:pt x="984" y="250"/>
                </a:lnTo>
                <a:lnTo>
                  <a:pt x="986" y="251"/>
                </a:lnTo>
                <a:lnTo>
                  <a:pt x="986" y="252"/>
                </a:lnTo>
                <a:lnTo>
                  <a:pt x="986" y="258"/>
                </a:lnTo>
                <a:lnTo>
                  <a:pt x="988" y="259"/>
                </a:lnTo>
                <a:lnTo>
                  <a:pt x="989" y="259"/>
                </a:lnTo>
                <a:lnTo>
                  <a:pt x="990" y="252"/>
                </a:lnTo>
                <a:lnTo>
                  <a:pt x="992" y="249"/>
                </a:lnTo>
                <a:lnTo>
                  <a:pt x="993" y="245"/>
                </a:lnTo>
                <a:lnTo>
                  <a:pt x="993" y="244"/>
                </a:lnTo>
                <a:lnTo>
                  <a:pt x="996" y="233"/>
                </a:lnTo>
                <a:lnTo>
                  <a:pt x="1000" y="221"/>
                </a:lnTo>
                <a:lnTo>
                  <a:pt x="1001" y="218"/>
                </a:lnTo>
                <a:lnTo>
                  <a:pt x="1002" y="213"/>
                </a:lnTo>
                <a:lnTo>
                  <a:pt x="1003" y="210"/>
                </a:lnTo>
                <a:lnTo>
                  <a:pt x="1004" y="204"/>
                </a:lnTo>
                <a:lnTo>
                  <a:pt x="1004" y="203"/>
                </a:lnTo>
                <a:lnTo>
                  <a:pt x="1005" y="201"/>
                </a:lnTo>
                <a:lnTo>
                  <a:pt x="1005" y="200"/>
                </a:lnTo>
                <a:lnTo>
                  <a:pt x="1004" y="199"/>
                </a:lnTo>
                <a:lnTo>
                  <a:pt x="997" y="194"/>
                </a:lnTo>
                <a:lnTo>
                  <a:pt x="993" y="191"/>
                </a:lnTo>
                <a:lnTo>
                  <a:pt x="998" y="188"/>
                </a:lnTo>
                <a:lnTo>
                  <a:pt x="998" y="186"/>
                </a:lnTo>
                <a:lnTo>
                  <a:pt x="998" y="183"/>
                </a:lnTo>
                <a:lnTo>
                  <a:pt x="997" y="179"/>
                </a:lnTo>
                <a:lnTo>
                  <a:pt x="997" y="174"/>
                </a:lnTo>
                <a:lnTo>
                  <a:pt x="997" y="171"/>
                </a:lnTo>
                <a:lnTo>
                  <a:pt x="994" y="169"/>
                </a:lnTo>
                <a:lnTo>
                  <a:pt x="992" y="159"/>
                </a:lnTo>
                <a:lnTo>
                  <a:pt x="1000" y="159"/>
                </a:lnTo>
                <a:lnTo>
                  <a:pt x="998" y="156"/>
                </a:lnTo>
                <a:lnTo>
                  <a:pt x="998" y="154"/>
                </a:lnTo>
                <a:lnTo>
                  <a:pt x="996" y="151"/>
                </a:lnTo>
                <a:lnTo>
                  <a:pt x="996" y="150"/>
                </a:lnTo>
                <a:lnTo>
                  <a:pt x="997" y="148"/>
                </a:lnTo>
                <a:lnTo>
                  <a:pt x="1002" y="143"/>
                </a:lnTo>
                <a:lnTo>
                  <a:pt x="1003" y="142"/>
                </a:lnTo>
                <a:lnTo>
                  <a:pt x="997" y="140"/>
                </a:lnTo>
                <a:lnTo>
                  <a:pt x="1001" y="132"/>
                </a:lnTo>
                <a:lnTo>
                  <a:pt x="1010" y="134"/>
                </a:lnTo>
                <a:lnTo>
                  <a:pt x="1012" y="133"/>
                </a:lnTo>
                <a:lnTo>
                  <a:pt x="1014" y="131"/>
                </a:lnTo>
                <a:lnTo>
                  <a:pt x="1018" y="130"/>
                </a:lnTo>
                <a:lnTo>
                  <a:pt x="1017" y="128"/>
                </a:lnTo>
                <a:lnTo>
                  <a:pt x="1010" y="124"/>
                </a:lnTo>
                <a:lnTo>
                  <a:pt x="1011" y="123"/>
                </a:lnTo>
                <a:lnTo>
                  <a:pt x="1014" y="118"/>
                </a:lnTo>
                <a:lnTo>
                  <a:pt x="1017" y="115"/>
                </a:lnTo>
                <a:lnTo>
                  <a:pt x="1018" y="114"/>
                </a:lnTo>
                <a:lnTo>
                  <a:pt x="1015" y="111"/>
                </a:lnTo>
                <a:lnTo>
                  <a:pt x="1012" y="105"/>
                </a:lnTo>
                <a:lnTo>
                  <a:pt x="1010" y="101"/>
                </a:lnTo>
                <a:lnTo>
                  <a:pt x="1009" y="99"/>
                </a:lnTo>
                <a:lnTo>
                  <a:pt x="1010" y="99"/>
                </a:lnTo>
                <a:lnTo>
                  <a:pt x="1011" y="99"/>
                </a:lnTo>
                <a:lnTo>
                  <a:pt x="1012" y="99"/>
                </a:lnTo>
                <a:lnTo>
                  <a:pt x="1013" y="99"/>
                </a:lnTo>
                <a:lnTo>
                  <a:pt x="1014" y="99"/>
                </a:lnTo>
                <a:lnTo>
                  <a:pt x="1014" y="98"/>
                </a:lnTo>
                <a:lnTo>
                  <a:pt x="1014" y="97"/>
                </a:lnTo>
                <a:lnTo>
                  <a:pt x="1014" y="95"/>
                </a:lnTo>
                <a:lnTo>
                  <a:pt x="1014" y="94"/>
                </a:lnTo>
                <a:lnTo>
                  <a:pt x="1013" y="94"/>
                </a:lnTo>
                <a:lnTo>
                  <a:pt x="1011" y="95"/>
                </a:lnTo>
                <a:lnTo>
                  <a:pt x="1006" y="95"/>
                </a:lnTo>
                <a:lnTo>
                  <a:pt x="1005" y="94"/>
                </a:lnTo>
                <a:lnTo>
                  <a:pt x="1006" y="89"/>
                </a:lnTo>
                <a:lnTo>
                  <a:pt x="1004" y="88"/>
                </a:lnTo>
                <a:lnTo>
                  <a:pt x="1003" y="84"/>
                </a:lnTo>
                <a:lnTo>
                  <a:pt x="1005" y="80"/>
                </a:lnTo>
                <a:lnTo>
                  <a:pt x="1009" y="82"/>
                </a:lnTo>
                <a:lnTo>
                  <a:pt x="1013" y="78"/>
                </a:lnTo>
                <a:lnTo>
                  <a:pt x="1014" y="77"/>
                </a:lnTo>
                <a:lnTo>
                  <a:pt x="1014" y="81"/>
                </a:lnTo>
                <a:lnTo>
                  <a:pt x="1014" y="83"/>
                </a:lnTo>
                <a:lnTo>
                  <a:pt x="1015" y="86"/>
                </a:lnTo>
                <a:lnTo>
                  <a:pt x="1015" y="89"/>
                </a:lnTo>
                <a:lnTo>
                  <a:pt x="1017" y="90"/>
                </a:lnTo>
                <a:lnTo>
                  <a:pt x="1018" y="90"/>
                </a:lnTo>
                <a:lnTo>
                  <a:pt x="1019" y="89"/>
                </a:lnTo>
                <a:lnTo>
                  <a:pt x="1020" y="89"/>
                </a:lnTo>
                <a:lnTo>
                  <a:pt x="1021" y="90"/>
                </a:lnTo>
                <a:lnTo>
                  <a:pt x="1022" y="90"/>
                </a:lnTo>
                <a:lnTo>
                  <a:pt x="1023" y="90"/>
                </a:lnTo>
                <a:lnTo>
                  <a:pt x="1023" y="91"/>
                </a:lnTo>
                <a:lnTo>
                  <a:pt x="1025" y="92"/>
                </a:lnTo>
                <a:lnTo>
                  <a:pt x="1026" y="93"/>
                </a:lnTo>
                <a:lnTo>
                  <a:pt x="1030" y="91"/>
                </a:lnTo>
                <a:lnTo>
                  <a:pt x="1031" y="90"/>
                </a:lnTo>
                <a:lnTo>
                  <a:pt x="1036" y="89"/>
                </a:lnTo>
                <a:lnTo>
                  <a:pt x="1040" y="86"/>
                </a:lnTo>
                <a:lnTo>
                  <a:pt x="1045" y="82"/>
                </a:lnTo>
                <a:lnTo>
                  <a:pt x="1060" y="66"/>
                </a:lnTo>
                <a:lnTo>
                  <a:pt x="1061" y="67"/>
                </a:lnTo>
                <a:lnTo>
                  <a:pt x="1061" y="66"/>
                </a:lnTo>
                <a:lnTo>
                  <a:pt x="1062" y="66"/>
                </a:lnTo>
                <a:lnTo>
                  <a:pt x="1062" y="65"/>
                </a:lnTo>
                <a:lnTo>
                  <a:pt x="1063" y="65"/>
                </a:lnTo>
                <a:lnTo>
                  <a:pt x="1063" y="64"/>
                </a:lnTo>
                <a:lnTo>
                  <a:pt x="1063" y="63"/>
                </a:lnTo>
                <a:lnTo>
                  <a:pt x="1064" y="63"/>
                </a:lnTo>
                <a:lnTo>
                  <a:pt x="1064" y="61"/>
                </a:lnTo>
                <a:lnTo>
                  <a:pt x="1065" y="60"/>
                </a:lnTo>
                <a:lnTo>
                  <a:pt x="1066" y="60"/>
                </a:lnTo>
                <a:lnTo>
                  <a:pt x="1066" y="59"/>
                </a:lnTo>
                <a:lnTo>
                  <a:pt x="1066" y="58"/>
                </a:lnTo>
                <a:lnTo>
                  <a:pt x="1068" y="58"/>
                </a:lnTo>
                <a:lnTo>
                  <a:pt x="1068" y="57"/>
                </a:lnTo>
                <a:lnTo>
                  <a:pt x="1069" y="57"/>
                </a:lnTo>
                <a:lnTo>
                  <a:pt x="1069" y="56"/>
                </a:lnTo>
                <a:lnTo>
                  <a:pt x="1070" y="56"/>
                </a:lnTo>
                <a:lnTo>
                  <a:pt x="1070" y="55"/>
                </a:lnTo>
                <a:lnTo>
                  <a:pt x="1072" y="52"/>
                </a:lnTo>
                <a:lnTo>
                  <a:pt x="1072" y="51"/>
                </a:lnTo>
                <a:lnTo>
                  <a:pt x="1073" y="51"/>
                </a:lnTo>
                <a:lnTo>
                  <a:pt x="1073" y="50"/>
                </a:lnTo>
                <a:lnTo>
                  <a:pt x="1074" y="50"/>
                </a:lnTo>
                <a:lnTo>
                  <a:pt x="1074" y="49"/>
                </a:lnTo>
                <a:lnTo>
                  <a:pt x="1074" y="48"/>
                </a:lnTo>
                <a:lnTo>
                  <a:pt x="1076" y="48"/>
                </a:lnTo>
                <a:lnTo>
                  <a:pt x="1076" y="47"/>
                </a:lnTo>
                <a:lnTo>
                  <a:pt x="1076" y="46"/>
                </a:lnTo>
                <a:lnTo>
                  <a:pt x="1077" y="46"/>
                </a:lnTo>
                <a:lnTo>
                  <a:pt x="1077" y="44"/>
                </a:lnTo>
                <a:lnTo>
                  <a:pt x="1077" y="43"/>
                </a:lnTo>
                <a:lnTo>
                  <a:pt x="1077" y="42"/>
                </a:lnTo>
                <a:lnTo>
                  <a:pt x="1077" y="41"/>
                </a:lnTo>
                <a:lnTo>
                  <a:pt x="1077" y="40"/>
                </a:lnTo>
                <a:lnTo>
                  <a:pt x="1077" y="31"/>
                </a:lnTo>
                <a:lnTo>
                  <a:pt x="1077" y="29"/>
                </a:lnTo>
                <a:lnTo>
                  <a:pt x="1077" y="25"/>
                </a:lnTo>
                <a:lnTo>
                  <a:pt x="1078" y="22"/>
                </a:lnTo>
                <a:lnTo>
                  <a:pt x="1078" y="21"/>
                </a:lnTo>
                <a:lnTo>
                  <a:pt x="1078" y="19"/>
                </a:lnTo>
                <a:lnTo>
                  <a:pt x="1078" y="18"/>
                </a:lnTo>
                <a:lnTo>
                  <a:pt x="1078" y="17"/>
                </a:lnTo>
                <a:lnTo>
                  <a:pt x="1078" y="16"/>
                </a:lnTo>
                <a:lnTo>
                  <a:pt x="1078" y="15"/>
                </a:lnTo>
                <a:lnTo>
                  <a:pt x="1079" y="15"/>
                </a:lnTo>
                <a:lnTo>
                  <a:pt x="1079" y="14"/>
                </a:lnTo>
                <a:lnTo>
                  <a:pt x="1079" y="13"/>
                </a:lnTo>
                <a:lnTo>
                  <a:pt x="1080" y="13"/>
                </a:lnTo>
                <a:lnTo>
                  <a:pt x="1080" y="12"/>
                </a:lnTo>
                <a:lnTo>
                  <a:pt x="1081" y="10"/>
                </a:lnTo>
                <a:lnTo>
                  <a:pt x="1081" y="29"/>
                </a:lnTo>
                <a:lnTo>
                  <a:pt x="1082" y="40"/>
                </a:lnTo>
                <a:lnTo>
                  <a:pt x="1082" y="43"/>
                </a:lnTo>
                <a:lnTo>
                  <a:pt x="1087" y="33"/>
                </a:lnTo>
                <a:lnTo>
                  <a:pt x="1088" y="32"/>
                </a:lnTo>
                <a:lnTo>
                  <a:pt x="1091" y="25"/>
                </a:lnTo>
                <a:lnTo>
                  <a:pt x="1095" y="19"/>
                </a:lnTo>
                <a:lnTo>
                  <a:pt x="1099" y="10"/>
                </a:lnTo>
                <a:lnTo>
                  <a:pt x="1105" y="0"/>
                </a:lnTo>
                <a:lnTo>
                  <a:pt x="1105" y="1"/>
                </a:lnTo>
                <a:lnTo>
                  <a:pt x="1106" y="1"/>
                </a:lnTo>
                <a:lnTo>
                  <a:pt x="1106" y="2"/>
                </a:lnTo>
                <a:lnTo>
                  <a:pt x="1107" y="2"/>
                </a:lnTo>
                <a:lnTo>
                  <a:pt x="1107" y="4"/>
                </a:lnTo>
                <a:lnTo>
                  <a:pt x="1107" y="5"/>
                </a:lnTo>
                <a:lnTo>
                  <a:pt x="1108" y="5"/>
                </a:lnTo>
                <a:lnTo>
                  <a:pt x="1108" y="6"/>
                </a:lnTo>
                <a:lnTo>
                  <a:pt x="1108" y="7"/>
                </a:lnTo>
                <a:lnTo>
                  <a:pt x="1108" y="8"/>
                </a:lnTo>
                <a:lnTo>
                  <a:pt x="1110" y="8"/>
                </a:lnTo>
                <a:lnTo>
                  <a:pt x="1110" y="9"/>
                </a:lnTo>
                <a:lnTo>
                  <a:pt x="1110" y="10"/>
                </a:lnTo>
                <a:lnTo>
                  <a:pt x="1110" y="12"/>
                </a:lnTo>
                <a:lnTo>
                  <a:pt x="1111" y="16"/>
                </a:lnTo>
                <a:lnTo>
                  <a:pt x="1111" y="18"/>
                </a:lnTo>
                <a:lnTo>
                  <a:pt x="1112" y="26"/>
                </a:lnTo>
                <a:lnTo>
                  <a:pt x="1113" y="30"/>
                </a:lnTo>
                <a:lnTo>
                  <a:pt x="1113" y="32"/>
                </a:lnTo>
                <a:lnTo>
                  <a:pt x="1113" y="34"/>
                </a:lnTo>
                <a:lnTo>
                  <a:pt x="1113" y="35"/>
                </a:lnTo>
                <a:lnTo>
                  <a:pt x="1114" y="35"/>
                </a:lnTo>
                <a:lnTo>
                  <a:pt x="1114" y="36"/>
                </a:lnTo>
                <a:close/>
                <a:moveTo>
                  <a:pt x="1774" y="1324"/>
                </a:moveTo>
                <a:lnTo>
                  <a:pt x="1775" y="1326"/>
                </a:lnTo>
                <a:lnTo>
                  <a:pt x="1776" y="1329"/>
                </a:lnTo>
                <a:lnTo>
                  <a:pt x="1776" y="1330"/>
                </a:lnTo>
                <a:lnTo>
                  <a:pt x="1776" y="1331"/>
                </a:lnTo>
                <a:lnTo>
                  <a:pt x="1778" y="1333"/>
                </a:lnTo>
                <a:lnTo>
                  <a:pt x="1779" y="1334"/>
                </a:lnTo>
                <a:lnTo>
                  <a:pt x="1779" y="1335"/>
                </a:lnTo>
                <a:lnTo>
                  <a:pt x="1780" y="1337"/>
                </a:lnTo>
                <a:lnTo>
                  <a:pt x="1780" y="1338"/>
                </a:lnTo>
                <a:lnTo>
                  <a:pt x="1780" y="1339"/>
                </a:lnTo>
                <a:lnTo>
                  <a:pt x="1780" y="1340"/>
                </a:lnTo>
                <a:lnTo>
                  <a:pt x="1779" y="1340"/>
                </a:lnTo>
                <a:lnTo>
                  <a:pt x="1771" y="1340"/>
                </a:lnTo>
                <a:lnTo>
                  <a:pt x="1765" y="1340"/>
                </a:lnTo>
                <a:lnTo>
                  <a:pt x="1763" y="1346"/>
                </a:lnTo>
                <a:lnTo>
                  <a:pt x="1779" y="1346"/>
                </a:lnTo>
                <a:lnTo>
                  <a:pt x="1781" y="1346"/>
                </a:lnTo>
                <a:lnTo>
                  <a:pt x="1780" y="1348"/>
                </a:lnTo>
                <a:lnTo>
                  <a:pt x="1781" y="1348"/>
                </a:lnTo>
                <a:lnTo>
                  <a:pt x="1781" y="1349"/>
                </a:lnTo>
                <a:lnTo>
                  <a:pt x="1780" y="1350"/>
                </a:lnTo>
                <a:lnTo>
                  <a:pt x="1780" y="1351"/>
                </a:lnTo>
                <a:lnTo>
                  <a:pt x="1779" y="1353"/>
                </a:lnTo>
                <a:lnTo>
                  <a:pt x="1779" y="1354"/>
                </a:lnTo>
                <a:lnTo>
                  <a:pt x="1778" y="1356"/>
                </a:lnTo>
                <a:lnTo>
                  <a:pt x="1775" y="1360"/>
                </a:lnTo>
                <a:lnTo>
                  <a:pt x="1775" y="1362"/>
                </a:lnTo>
                <a:lnTo>
                  <a:pt x="1774" y="1365"/>
                </a:lnTo>
                <a:lnTo>
                  <a:pt x="1772" y="1370"/>
                </a:lnTo>
                <a:lnTo>
                  <a:pt x="1772" y="1371"/>
                </a:lnTo>
                <a:lnTo>
                  <a:pt x="1771" y="1372"/>
                </a:lnTo>
                <a:lnTo>
                  <a:pt x="1770" y="1374"/>
                </a:lnTo>
                <a:lnTo>
                  <a:pt x="1769" y="1376"/>
                </a:lnTo>
                <a:lnTo>
                  <a:pt x="1769" y="1377"/>
                </a:lnTo>
                <a:lnTo>
                  <a:pt x="1767" y="1380"/>
                </a:lnTo>
                <a:lnTo>
                  <a:pt x="1767" y="1382"/>
                </a:lnTo>
                <a:lnTo>
                  <a:pt x="1774" y="1382"/>
                </a:lnTo>
                <a:lnTo>
                  <a:pt x="1778" y="1382"/>
                </a:lnTo>
                <a:lnTo>
                  <a:pt x="1814" y="1382"/>
                </a:lnTo>
                <a:lnTo>
                  <a:pt x="1832" y="1383"/>
                </a:lnTo>
                <a:lnTo>
                  <a:pt x="1849" y="1383"/>
                </a:lnTo>
                <a:lnTo>
                  <a:pt x="1849" y="1389"/>
                </a:lnTo>
                <a:lnTo>
                  <a:pt x="1849" y="1390"/>
                </a:lnTo>
                <a:lnTo>
                  <a:pt x="1849" y="1402"/>
                </a:lnTo>
                <a:lnTo>
                  <a:pt x="1849" y="1407"/>
                </a:lnTo>
                <a:lnTo>
                  <a:pt x="1848" y="1421"/>
                </a:lnTo>
                <a:lnTo>
                  <a:pt x="1848" y="1426"/>
                </a:lnTo>
                <a:lnTo>
                  <a:pt x="1846" y="1426"/>
                </a:lnTo>
                <a:lnTo>
                  <a:pt x="1841" y="1429"/>
                </a:lnTo>
                <a:lnTo>
                  <a:pt x="1835" y="1431"/>
                </a:lnTo>
                <a:lnTo>
                  <a:pt x="1834" y="1432"/>
                </a:lnTo>
                <a:lnTo>
                  <a:pt x="1832" y="1432"/>
                </a:lnTo>
                <a:lnTo>
                  <a:pt x="1832" y="1433"/>
                </a:lnTo>
                <a:lnTo>
                  <a:pt x="1821" y="1438"/>
                </a:lnTo>
                <a:lnTo>
                  <a:pt x="1800" y="1447"/>
                </a:lnTo>
                <a:lnTo>
                  <a:pt x="1796" y="1449"/>
                </a:lnTo>
                <a:lnTo>
                  <a:pt x="1764" y="1461"/>
                </a:lnTo>
                <a:lnTo>
                  <a:pt x="1757" y="1465"/>
                </a:lnTo>
                <a:lnTo>
                  <a:pt x="1748" y="1468"/>
                </a:lnTo>
                <a:lnTo>
                  <a:pt x="1745" y="1469"/>
                </a:lnTo>
                <a:lnTo>
                  <a:pt x="1741" y="1472"/>
                </a:lnTo>
                <a:lnTo>
                  <a:pt x="1741" y="1473"/>
                </a:lnTo>
                <a:lnTo>
                  <a:pt x="1736" y="1474"/>
                </a:lnTo>
                <a:lnTo>
                  <a:pt x="1729" y="1475"/>
                </a:lnTo>
                <a:lnTo>
                  <a:pt x="1727" y="1476"/>
                </a:lnTo>
                <a:lnTo>
                  <a:pt x="1727" y="1474"/>
                </a:lnTo>
                <a:lnTo>
                  <a:pt x="1727" y="1467"/>
                </a:lnTo>
                <a:lnTo>
                  <a:pt x="1725" y="1466"/>
                </a:lnTo>
                <a:lnTo>
                  <a:pt x="1722" y="1465"/>
                </a:lnTo>
                <a:lnTo>
                  <a:pt x="1720" y="1465"/>
                </a:lnTo>
                <a:lnTo>
                  <a:pt x="1717" y="1464"/>
                </a:lnTo>
                <a:lnTo>
                  <a:pt x="1713" y="1463"/>
                </a:lnTo>
                <a:lnTo>
                  <a:pt x="1706" y="1461"/>
                </a:lnTo>
                <a:lnTo>
                  <a:pt x="1706" y="1460"/>
                </a:lnTo>
                <a:lnTo>
                  <a:pt x="1710" y="1447"/>
                </a:lnTo>
                <a:lnTo>
                  <a:pt x="1715" y="1449"/>
                </a:lnTo>
                <a:lnTo>
                  <a:pt x="1715" y="1447"/>
                </a:lnTo>
                <a:lnTo>
                  <a:pt x="1715" y="1446"/>
                </a:lnTo>
                <a:lnTo>
                  <a:pt x="1710" y="1444"/>
                </a:lnTo>
                <a:lnTo>
                  <a:pt x="1710" y="1443"/>
                </a:lnTo>
                <a:lnTo>
                  <a:pt x="1708" y="1442"/>
                </a:lnTo>
                <a:lnTo>
                  <a:pt x="1710" y="1441"/>
                </a:lnTo>
                <a:lnTo>
                  <a:pt x="1711" y="1441"/>
                </a:lnTo>
                <a:lnTo>
                  <a:pt x="1712" y="1440"/>
                </a:lnTo>
                <a:lnTo>
                  <a:pt x="1713" y="1439"/>
                </a:lnTo>
                <a:lnTo>
                  <a:pt x="1713" y="1438"/>
                </a:lnTo>
                <a:lnTo>
                  <a:pt x="1714" y="1436"/>
                </a:lnTo>
                <a:lnTo>
                  <a:pt x="1715" y="1436"/>
                </a:lnTo>
                <a:lnTo>
                  <a:pt x="1716" y="1435"/>
                </a:lnTo>
                <a:lnTo>
                  <a:pt x="1717" y="1434"/>
                </a:lnTo>
                <a:lnTo>
                  <a:pt x="1719" y="1434"/>
                </a:lnTo>
                <a:lnTo>
                  <a:pt x="1720" y="1434"/>
                </a:lnTo>
                <a:lnTo>
                  <a:pt x="1721" y="1433"/>
                </a:lnTo>
                <a:lnTo>
                  <a:pt x="1722" y="1433"/>
                </a:lnTo>
                <a:lnTo>
                  <a:pt x="1722" y="1432"/>
                </a:lnTo>
                <a:lnTo>
                  <a:pt x="1723" y="1432"/>
                </a:lnTo>
                <a:lnTo>
                  <a:pt x="1724" y="1432"/>
                </a:lnTo>
                <a:lnTo>
                  <a:pt x="1724" y="1433"/>
                </a:lnTo>
                <a:lnTo>
                  <a:pt x="1728" y="1434"/>
                </a:lnTo>
                <a:lnTo>
                  <a:pt x="1733" y="1434"/>
                </a:lnTo>
                <a:lnTo>
                  <a:pt x="1737" y="1434"/>
                </a:lnTo>
                <a:lnTo>
                  <a:pt x="1742" y="1427"/>
                </a:lnTo>
                <a:lnTo>
                  <a:pt x="1751" y="1416"/>
                </a:lnTo>
                <a:lnTo>
                  <a:pt x="1753" y="1415"/>
                </a:lnTo>
                <a:lnTo>
                  <a:pt x="1750" y="1415"/>
                </a:lnTo>
                <a:lnTo>
                  <a:pt x="1733" y="1415"/>
                </a:lnTo>
                <a:lnTo>
                  <a:pt x="1728" y="1415"/>
                </a:lnTo>
                <a:lnTo>
                  <a:pt x="1724" y="1416"/>
                </a:lnTo>
                <a:lnTo>
                  <a:pt x="1722" y="1416"/>
                </a:lnTo>
                <a:lnTo>
                  <a:pt x="1698" y="1416"/>
                </a:lnTo>
                <a:lnTo>
                  <a:pt x="1698" y="1422"/>
                </a:lnTo>
                <a:lnTo>
                  <a:pt x="1698" y="1426"/>
                </a:lnTo>
                <a:lnTo>
                  <a:pt x="1698" y="1434"/>
                </a:lnTo>
                <a:lnTo>
                  <a:pt x="1698" y="1436"/>
                </a:lnTo>
                <a:lnTo>
                  <a:pt x="1698" y="1439"/>
                </a:lnTo>
                <a:lnTo>
                  <a:pt x="1698" y="1442"/>
                </a:lnTo>
                <a:lnTo>
                  <a:pt x="1698" y="1447"/>
                </a:lnTo>
                <a:lnTo>
                  <a:pt x="1702" y="1450"/>
                </a:lnTo>
                <a:lnTo>
                  <a:pt x="1702" y="1451"/>
                </a:lnTo>
                <a:lnTo>
                  <a:pt x="1696" y="1447"/>
                </a:lnTo>
                <a:lnTo>
                  <a:pt x="1685" y="1446"/>
                </a:lnTo>
                <a:lnTo>
                  <a:pt x="1673" y="1446"/>
                </a:lnTo>
                <a:lnTo>
                  <a:pt x="1668" y="1444"/>
                </a:lnTo>
                <a:lnTo>
                  <a:pt x="1657" y="1444"/>
                </a:lnTo>
                <a:lnTo>
                  <a:pt x="1657" y="1435"/>
                </a:lnTo>
                <a:lnTo>
                  <a:pt x="1657" y="1423"/>
                </a:lnTo>
                <a:lnTo>
                  <a:pt x="1658" y="1417"/>
                </a:lnTo>
                <a:lnTo>
                  <a:pt x="1670" y="1417"/>
                </a:lnTo>
                <a:lnTo>
                  <a:pt x="1672" y="1417"/>
                </a:lnTo>
                <a:lnTo>
                  <a:pt x="1672" y="1413"/>
                </a:lnTo>
                <a:lnTo>
                  <a:pt x="1673" y="1402"/>
                </a:lnTo>
                <a:lnTo>
                  <a:pt x="1673" y="1392"/>
                </a:lnTo>
                <a:lnTo>
                  <a:pt x="1673" y="1385"/>
                </a:lnTo>
                <a:lnTo>
                  <a:pt x="1673" y="1374"/>
                </a:lnTo>
                <a:lnTo>
                  <a:pt x="1673" y="1363"/>
                </a:lnTo>
                <a:lnTo>
                  <a:pt x="1673" y="1333"/>
                </a:lnTo>
                <a:lnTo>
                  <a:pt x="1720" y="1333"/>
                </a:lnTo>
                <a:lnTo>
                  <a:pt x="1720" y="1326"/>
                </a:lnTo>
                <a:lnTo>
                  <a:pt x="1772" y="1326"/>
                </a:lnTo>
                <a:lnTo>
                  <a:pt x="1772" y="1324"/>
                </a:lnTo>
                <a:lnTo>
                  <a:pt x="1774" y="1324"/>
                </a:lnTo>
                <a:close/>
                <a:moveTo>
                  <a:pt x="1461" y="1456"/>
                </a:moveTo>
                <a:lnTo>
                  <a:pt x="1462" y="1456"/>
                </a:lnTo>
                <a:lnTo>
                  <a:pt x="1463" y="1456"/>
                </a:lnTo>
                <a:lnTo>
                  <a:pt x="1466" y="1457"/>
                </a:lnTo>
                <a:lnTo>
                  <a:pt x="1467" y="1457"/>
                </a:lnTo>
                <a:lnTo>
                  <a:pt x="1469" y="1457"/>
                </a:lnTo>
                <a:lnTo>
                  <a:pt x="1471" y="1457"/>
                </a:lnTo>
                <a:lnTo>
                  <a:pt x="1480" y="1459"/>
                </a:lnTo>
                <a:lnTo>
                  <a:pt x="1487" y="1460"/>
                </a:lnTo>
                <a:lnTo>
                  <a:pt x="1490" y="1460"/>
                </a:lnTo>
                <a:lnTo>
                  <a:pt x="1494" y="1461"/>
                </a:lnTo>
                <a:lnTo>
                  <a:pt x="1514" y="1465"/>
                </a:lnTo>
                <a:lnTo>
                  <a:pt x="1516" y="1466"/>
                </a:lnTo>
                <a:lnTo>
                  <a:pt x="1516" y="1468"/>
                </a:lnTo>
                <a:lnTo>
                  <a:pt x="1517" y="1468"/>
                </a:lnTo>
                <a:lnTo>
                  <a:pt x="1518" y="1468"/>
                </a:lnTo>
                <a:lnTo>
                  <a:pt x="1519" y="1468"/>
                </a:lnTo>
                <a:lnTo>
                  <a:pt x="1530" y="1468"/>
                </a:lnTo>
                <a:lnTo>
                  <a:pt x="1529" y="1484"/>
                </a:lnTo>
                <a:lnTo>
                  <a:pt x="1529" y="1486"/>
                </a:lnTo>
                <a:lnTo>
                  <a:pt x="1529" y="1488"/>
                </a:lnTo>
                <a:lnTo>
                  <a:pt x="1529" y="1490"/>
                </a:lnTo>
                <a:lnTo>
                  <a:pt x="1529" y="1491"/>
                </a:lnTo>
                <a:lnTo>
                  <a:pt x="1529" y="1493"/>
                </a:lnTo>
                <a:lnTo>
                  <a:pt x="1529" y="1494"/>
                </a:lnTo>
                <a:lnTo>
                  <a:pt x="1529" y="1495"/>
                </a:lnTo>
                <a:lnTo>
                  <a:pt x="1529" y="1497"/>
                </a:lnTo>
                <a:lnTo>
                  <a:pt x="1529" y="1498"/>
                </a:lnTo>
                <a:lnTo>
                  <a:pt x="1529" y="1499"/>
                </a:lnTo>
                <a:lnTo>
                  <a:pt x="1525" y="1498"/>
                </a:lnTo>
                <a:lnTo>
                  <a:pt x="1522" y="1499"/>
                </a:lnTo>
                <a:lnTo>
                  <a:pt x="1520" y="1499"/>
                </a:lnTo>
                <a:lnTo>
                  <a:pt x="1519" y="1497"/>
                </a:lnTo>
                <a:lnTo>
                  <a:pt x="1519" y="1494"/>
                </a:lnTo>
                <a:lnTo>
                  <a:pt x="1519" y="1493"/>
                </a:lnTo>
                <a:lnTo>
                  <a:pt x="1519" y="1492"/>
                </a:lnTo>
                <a:lnTo>
                  <a:pt x="1519" y="1491"/>
                </a:lnTo>
                <a:lnTo>
                  <a:pt x="1519" y="1490"/>
                </a:lnTo>
                <a:lnTo>
                  <a:pt x="1518" y="1490"/>
                </a:lnTo>
                <a:lnTo>
                  <a:pt x="1518" y="1489"/>
                </a:lnTo>
                <a:lnTo>
                  <a:pt x="1518" y="1488"/>
                </a:lnTo>
                <a:lnTo>
                  <a:pt x="1518" y="1483"/>
                </a:lnTo>
                <a:lnTo>
                  <a:pt x="1518" y="1475"/>
                </a:lnTo>
                <a:lnTo>
                  <a:pt x="1517" y="1475"/>
                </a:lnTo>
                <a:lnTo>
                  <a:pt x="1495" y="1476"/>
                </a:lnTo>
                <a:lnTo>
                  <a:pt x="1494" y="1486"/>
                </a:lnTo>
                <a:lnTo>
                  <a:pt x="1494" y="1491"/>
                </a:lnTo>
                <a:lnTo>
                  <a:pt x="1494" y="1499"/>
                </a:lnTo>
                <a:lnTo>
                  <a:pt x="1494" y="1507"/>
                </a:lnTo>
                <a:lnTo>
                  <a:pt x="1490" y="1507"/>
                </a:lnTo>
                <a:lnTo>
                  <a:pt x="1488" y="1508"/>
                </a:lnTo>
                <a:lnTo>
                  <a:pt x="1488" y="1509"/>
                </a:lnTo>
                <a:lnTo>
                  <a:pt x="1488" y="1510"/>
                </a:lnTo>
                <a:lnTo>
                  <a:pt x="1488" y="1512"/>
                </a:lnTo>
                <a:lnTo>
                  <a:pt x="1488" y="1514"/>
                </a:lnTo>
                <a:lnTo>
                  <a:pt x="1488" y="1515"/>
                </a:lnTo>
                <a:lnTo>
                  <a:pt x="1488" y="1516"/>
                </a:lnTo>
                <a:lnTo>
                  <a:pt x="1488" y="1517"/>
                </a:lnTo>
                <a:lnTo>
                  <a:pt x="1488" y="1518"/>
                </a:lnTo>
                <a:lnTo>
                  <a:pt x="1488" y="1519"/>
                </a:lnTo>
                <a:lnTo>
                  <a:pt x="1488" y="1520"/>
                </a:lnTo>
                <a:lnTo>
                  <a:pt x="1488" y="1523"/>
                </a:lnTo>
                <a:lnTo>
                  <a:pt x="1488" y="1524"/>
                </a:lnTo>
                <a:lnTo>
                  <a:pt x="1488" y="1525"/>
                </a:lnTo>
                <a:lnTo>
                  <a:pt x="1488" y="1526"/>
                </a:lnTo>
                <a:lnTo>
                  <a:pt x="1488" y="1527"/>
                </a:lnTo>
                <a:lnTo>
                  <a:pt x="1488" y="1528"/>
                </a:lnTo>
                <a:lnTo>
                  <a:pt x="1488" y="1529"/>
                </a:lnTo>
                <a:lnTo>
                  <a:pt x="1488" y="1531"/>
                </a:lnTo>
                <a:lnTo>
                  <a:pt x="1488" y="1532"/>
                </a:lnTo>
                <a:lnTo>
                  <a:pt x="1488" y="1534"/>
                </a:lnTo>
                <a:lnTo>
                  <a:pt x="1488" y="1535"/>
                </a:lnTo>
                <a:lnTo>
                  <a:pt x="1488" y="1536"/>
                </a:lnTo>
                <a:lnTo>
                  <a:pt x="1488" y="1537"/>
                </a:lnTo>
                <a:lnTo>
                  <a:pt x="1488" y="1539"/>
                </a:lnTo>
                <a:lnTo>
                  <a:pt x="1488" y="1540"/>
                </a:lnTo>
                <a:lnTo>
                  <a:pt x="1488" y="1541"/>
                </a:lnTo>
                <a:lnTo>
                  <a:pt x="1488" y="1542"/>
                </a:lnTo>
                <a:lnTo>
                  <a:pt x="1488" y="1543"/>
                </a:lnTo>
                <a:lnTo>
                  <a:pt x="1488" y="1545"/>
                </a:lnTo>
                <a:lnTo>
                  <a:pt x="1488" y="1547"/>
                </a:lnTo>
                <a:lnTo>
                  <a:pt x="1488" y="1548"/>
                </a:lnTo>
                <a:lnTo>
                  <a:pt x="1488" y="1549"/>
                </a:lnTo>
                <a:lnTo>
                  <a:pt x="1488" y="1550"/>
                </a:lnTo>
                <a:lnTo>
                  <a:pt x="1488" y="1551"/>
                </a:lnTo>
                <a:lnTo>
                  <a:pt x="1488" y="1552"/>
                </a:lnTo>
                <a:lnTo>
                  <a:pt x="1488" y="1553"/>
                </a:lnTo>
                <a:lnTo>
                  <a:pt x="1488" y="1556"/>
                </a:lnTo>
                <a:lnTo>
                  <a:pt x="1488" y="1557"/>
                </a:lnTo>
                <a:lnTo>
                  <a:pt x="1488" y="1558"/>
                </a:lnTo>
                <a:lnTo>
                  <a:pt x="1477" y="1557"/>
                </a:lnTo>
                <a:lnTo>
                  <a:pt x="1471" y="1557"/>
                </a:lnTo>
                <a:lnTo>
                  <a:pt x="1466" y="1557"/>
                </a:lnTo>
                <a:lnTo>
                  <a:pt x="1465" y="1558"/>
                </a:lnTo>
                <a:lnTo>
                  <a:pt x="1463" y="1558"/>
                </a:lnTo>
                <a:lnTo>
                  <a:pt x="1463" y="1557"/>
                </a:lnTo>
                <a:lnTo>
                  <a:pt x="1466" y="1552"/>
                </a:lnTo>
                <a:lnTo>
                  <a:pt x="1463" y="1551"/>
                </a:lnTo>
                <a:lnTo>
                  <a:pt x="1461" y="1550"/>
                </a:lnTo>
                <a:lnTo>
                  <a:pt x="1459" y="1550"/>
                </a:lnTo>
                <a:lnTo>
                  <a:pt x="1458" y="1550"/>
                </a:lnTo>
                <a:lnTo>
                  <a:pt x="1455" y="1549"/>
                </a:lnTo>
                <a:lnTo>
                  <a:pt x="1454" y="1556"/>
                </a:lnTo>
                <a:lnTo>
                  <a:pt x="1453" y="1556"/>
                </a:lnTo>
                <a:lnTo>
                  <a:pt x="1452" y="1556"/>
                </a:lnTo>
                <a:lnTo>
                  <a:pt x="1448" y="1554"/>
                </a:lnTo>
                <a:lnTo>
                  <a:pt x="1445" y="1554"/>
                </a:lnTo>
                <a:lnTo>
                  <a:pt x="1443" y="1554"/>
                </a:lnTo>
                <a:lnTo>
                  <a:pt x="1442" y="1554"/>
                </a:lnTo>
                <a:lnTo>
                  <a:pt x="1441" y="1554"/>
                </a:lnTo>
                <a:lnTo>
                  <a:pt x="1438" y="1554"/>
                </a:lnTo>
                <a:lnTo>
                  <a:pt x="1438" y="1557"/>
                </a:lnTo>
                <a:lnTo>
                  <a:pt x="1437" y="1567"/>
                </a:lnTo>
                <a:lnTo>
                  <a:pt x="1443" y="1567"/>
                </a:lnTo>
                <a:lnTo>
                  <a:pt x="1443" y="1561"/>
                </a:lnTo>
                <a:lnTo>
                  <a:pt x="1443" y="1573"/>
                </a:lnTo>
                <a:lnTo>
                  <a:pt x="1443" y="1576"/>
                </a:lnTo>
                <a:lnTo>
                  <a:pt x="1443" y="1579"/>
                </a:lnTo>
                <a:lnTo>
                  <a:pt x="1443" y="1584"/>
                </a:lnTo>
                <a:lnTo>
                  <a:pt x="1443" y="1587"/>
                </a:lnTo>
                <a:lnTo>
                  <a:pt x="1443" y="1590"/>
                </a:lnTo>
                <a:lnTo>
                  <a:pt x="1436" y="1590"/>
                </a:lnTo>
                <a:lnTo>
                  <a:pt x="1436" y="1586"/>
                </a:lnTo>
                <a:lnTo>
                  <a:pt x="1432" y="1586"/>
                </a:lnTo>
                <a:lnTo>
                  <a:pt x="1426" y="1586"/>
                </a:lnTo>
                <a:lnTo>
                  <a:pt x="1425" y="1587"/>
                </a:lnTo>
                <a:lnTo>
                  <a:pt x="1420" y="1587"/>
                </a:lnTo>
                <a:lnTo>
                  <a:pt x="1415" y="1586"/>
                </a:lnTo>
                <a:lnTo>
                  <a:pt x="1415" y="1583"/>
                </a:lnTo>
                <a:lnTo>
                  <a:pt x="1399" y="1583"/>
                </a:lnTo>
                <a:lnTo>
                  <a:pt x="1393" y="1583"/>
                </a:lnTo>
                <a:lnTo>
                  <a:pt x="1379" y="1583"/>
                </a:lnTo>
                <a:lnTo>
                  <a:pt x="1379" y="1582"/>
                </a:lnTo>
                <a:lnTo>
                  <a:pt x="1379" y="1581"/>
                </a:lnTo>
                <a:lnTo>
                  <a:pt x="1379" y="1578"/>
                </a:lnTo>
                <a:lnTo>
                  <a:pt x="1379" y="1577"/>
                </a:lnTo>
                <a:lnTo>
                  <a:pt x="1379" y="1576"/>
                </a:lnTo>
                <a:lnTo>
                  <a:pt x="1379" y="1574"/>
                </a:lnTo>
                <a:lnTo>
                  <a:pt x="1378" y="1571"/>
                </a:lnTo>
                <a:lnTo>
                  <a:pt x="1378" y="1570"/>
                </a:lnTo>
                <a:lnTo>
                  <a:pt x="1378" y="1569"/>
                </a:lnTo>
                <a:lnTo>
                  <a:pt x="1377" y="1568"/>
                </a:lnTo>
                <a:lnTo>
                  <a:pt x="1376" y="1566"/>
                </a:lnTo>
                <a:lnTo>
                  <a:pt x="1377" y="1564"/>
                </a:lnTo>
                <a:lnTo>
                  <a:pt x="1377" y="1562"/>
                </a:lnTo>
                <a:lnTo>
                  <a:pt x="1378" y="1561"/>
                </a:lnTo>
                <a:lnTo>
                  <a:pt x="1376" y="1559"/>
                </a:lnTo>
                <a:lnTo>
                  <a:pt x="1376" y="1556"/>
                </a:lnTo>
                <a:lnTo>
                  <a:pt x="1386" y="1556"/>
                </a:lnTo>
                <a:lnTo>
                  <a:pt x="1386" y="1551"/>
                </a:lnTo>
                <a:lnTo>
                  <a:pt x="1395" y="1551"/>
                </a:lnTo>
                <a:lnTo>
                  <a:pt x="1395" y="1554"/>
                </a:lnTo>
                <a:lnTo>
                  <a:pt x="1410" y="1556"/>
                </a:lnTo>
                <a:lnTo>
                  <a:pt x="1410" y="1559"/>
                </a:lnTo>
                <a:lnTo>
                  <a:pt x="1412" y="1559"/>
                </a:lnTo>
                <a:lnTo>
                  <a:pt x="1412" y="1564"/>
                </a:lnTo>
                <a:lnTo>
                  <a:pt x="1418" y="1565"/>
                </a:lnTo>
                <a:lnTo>
                  <a:pt x="1418" y="1566"/>
                </a:lnTo>
                <a:lnTo>
                  <a:pt x="1418" y="1567"/>
                </a:lnTo>
                <a:lnTo>
                  <a:pt x="1418" y="1568"/>
                </a:lnTo>
                <a:lnTo>
                  <a:pt x="1418" y="1569"/>
                </a:lnTo>
                <a:lnTo>
                  <a:pt x="1419" y="1570"/>
                </a:lnTo>
                <a:lnTo>
                  <a:pt x="1419" y="1571"/>
                </a:lnTo>
                <a:lnTo>
                  <a:pt x="1425" y="1570"/>
                </a:lnTo>
                <a:lnTo>
                  <a:pt x="1424" y="1566"/>
                </a:lnTo>
                <a:lnTo>
                  <a:pt x="1424" y="1565"/>
                </a:lnTo>
                <a:lnTo>
                  <a:pt x="1424" y="1564"/>
                </a:lnTo>
                <a:lnTo>
                  <a:pt x="1431" y="1564"/>
                </a:lnTo>
                <a:lnTo>
                  <a:pt x="1432" y="1557"/>
                </a:lnTo>
                <a:lnTo>
                  <a:pt x="1432" y="1554"/>
                </a:lnTo>
                <a:lnTo>
                  <a:pt x="1433" y="1554"/>
                </a:lnTo>
                <a:lnTo>
                  <a:pt x="1435" y="1554"/>
                </a:lnTo>
                <a:lnTo>
                  <a:pt x="1435" y="1550"/>
                </a:lnTo>
                <a:lnTo>
                  <a:pt x="1435" y="1549"/>
                </a:lnTo>
                <a:lnTo>
                  <a:pt x="1433" y="1549"/>
                </a:lnTo>
                <a:lnTo>
                  <a:pt x="1432" y="1549"/>
                </a:lnTo>
                <a:lnTo>
                  <a:pt x="1431" y="1549"/>
                </a:lnTo>
                <a:lnTo>
                  <a:pt x="1428" y="1549"/>
                </a:lnTo>
                <a:lnTo>
                  <a:pt x="1428" y="1554"/>
                </a:lnTo>
                <a:lnTo>
                  <a:pt x="1425" y="1554"/>
                </a:lnTo>
                <a:lnTo>
                  <a:pt x="1426" y="1549"/>
                </a:lnTo>
                <a:lnTo>
                  <a:pt x="1424" y="1549"/>
                </a:lnTo>
                <a:lnTo>
                  <a:pt x="1423" y="1549"/>
                </a:lnTo>
                <a:lnTo>
                  <a:pt x="1423" y="1554"/>
                </a:lnTo>
                <a:lnTo>
                  <a:pt x="1419" y="1554"/>
                </a:lnTo>
                <a:lnTo>
                  <a:pt x="1419" y="1548"/>
                </a:lnTo>
                <a:lnTo>
                  <a:pt x="1418" y="1548"/>
                </a:lnTo>
                <a:lnTo>
                  <a:pt x="1417" y="1547"/>
                </a:lnTo>
                <a:lnTo>
                  <a:pt x="1417" y="1545"/>
                </a:lnTo>
                <a:lnTo>
                  <a:pt x="1415" y="1544"/>
                </a:lnTo>
                <a:lnTo>
                  <a:pt x="1414" y="1544"/>
                </a:lnTo>
                <a:lnTo>
                  <a:pt x="1414" y="1545"/>
                </a:lnTo>
                <a:lnTo>
                  <a:pt x="1412" y="1545"/>
                </a:lnTo>
                <a:lnTo>
                  <a:pt x="1411" y="1545"/>
                </a:lnTo>
                <a:lnTo>
                  <a:pt x="1411" y="1547"/>
                </a:lnTo>
                <a:lnTo>
                  <a:pt x="1410" y="1547"/>
                </a:lnTo>
                <a:lnTo>
                  <a:pt x="1410" y="1548"/>
                </a:lnTo>
                <a:lnTo>
                  <a:pt x="1407" y="1545"/>
                </a:lnTo>
                <a:lnTo>
                  <a:pt x="1404" y="1543"/>
                </a:lnTo>
                <a:lnTo>
                  <a:pt x="1403" y="1542"/>
                </a:lnTo>
                <a:lnTo>
                  <a:pt x="1403" y="1540"/>
                </a:lnTo>
                <a:lnTo>
                  <a:pt x="1403" y="1539"/>
                </a:lnTo>
                <a:lnTo>
                  <a:pt x="1403" y="1536"/>
                </a:lnTo>
                <a:lnTo>
                  <a:pt x="1403" y="1534"/>
                </a:lnTo>
                <a:lnTo>
                  <a:pt x="1403" y="1533"/>
                </a:lnTo>
                <a:lnTo>
                  <a:pt x="1402" y="1533"/>
                </a:lnTo>
                <a:lnTo>
                  <a:pt x="1401" y="1533"/>
                </a:lnTo>
                <a:lnTo>
                  <a:pt x="1399" y="1533"/>
                </a:lnTo>
                <a:lnTo>
                  <a:pt x="1398" y="1533"/>
                </a:lnTo>
                <a:lnTo>
                  <a:pt x="1398" y="1532"/>
                </a:lnTo>
                <a:lnTo>
                  <a:pt x="1395" y="1531"/>
                </a:lnTo>
                <a:lnTo>
                  <a:pt x="1394" y="1531"/>
                </a:lnTo>
                <a:lnTo>
                  <a:pt x="1393" y="1529"/>
                </a:lnTo>
                <a:lnTo>
                  <a:pt x="1392" y="1529"/>
                </a:lnTo>
                <a:lnTo>
                  <a:pt x="1391" y="1529"/>
                </a:lnTo>
                <a:lnTo>
                  <a:pt x="1390" y="1528"/>
                </a:lnTo>
                <a:lnTo>
                  <a:pt x="1389" y="1527"/>
                </a:lnTo>
                <a:lnTo>
                  <a:pt x="1389" y="1529"/>
                </a:lnTo>
                <a:lnTo>
                  <a:pt x="1387" y="1534"/>
                </a:lnTo>
                <a:lnTo>
                  <a:pt x="1386" y="1534"/>
                </a:lnTo>
                <a:lnTo>
                  <a:pt x="1385" y="1534"/>
                </a:lnTo>
                <a:lnTo>
                  <a:pt x="1383" y="1533"/>
                </a:lnTo>
                <a:lnTo>
                  <a:pt x="1378" y="1533"/>
                </a:lnTo>
                <a:lnTo>
                  <a:pt x="1375" y="1533"/>
                </a:lnTo>
                <a:lnTo>
                  <a:pt x="1374" y="1533"/>
                </a:lnTo>
                <a:lnTo>
                  <a:pt x="1374" y="1527"/>
                </a:lnTo>
                <a:lnTo>
                  <a:pt x="1374" y="1526"/>
                </a:lnTo>
                <a:lnTo>
                  <a:pt x="1374" y="1524"/>
                </a:lnTo>
                <a:lnTo>
                  <a:pt x="1374" y="1523"/>
                </a:lnTo>
                <a:lnTo>
                  <a:pt x="1374" y="1522"/>
                </a:lnTo>
                <a:lnTo>
                  <a:pt x="1374" y="1519"/>
                </a:lnTo>
                <a:lnTo>
                  <a:pt x="1376" y="1518"/>
                </a:lnTo>
                <a:lnTo>
                  <a:pt x="1376" y="1517"/>
                </a:lnTo>
                <a:lnTo>
                  <a:pt x="1375" y="1512"/>
                </a:lnTo>
                <a:lnTo>
                  <a:pt x="1375" y="1510"/>
                </a:lnTo>
                <a:lnTo>
                  <a:pt x="1372" y="1506"/>
                </a:lnTo>
                <a:lnTo>
                  <a:pt x="1372" y="1502"/>
                </a:lnTo>
                <a:lnTo>
                  <a:pt x="1375" y="1502"/>
                </a:lnTo>
                <a:lnTo>
                  <a:pt x="1376" y="1498"/>
                </a:lnTo>
                <a:lnTo>
                  <a:pt x="1379" y="1498"/>
                </a:lnTo>
                <a:lnTo>
                  <a:pt x="1382" y="1497"/>
                </a:lnTo>
                <a:lnTo>
                  <a:pt x="1383" y="1493"/>
                </a:lnTo>
                <a:lnTo>
                  <a:pt x="1390" y="1489"/>
                </a:lnTo>
                <a:lnTo>
                  <a:pt x="1392" y="1488"/>
                </a:lnTo>
                <a:lnTo>
                  <a:pt x="1395" y="1488"/>
                </a:lnTo>
                <a:lnTo>
                  <a:pt x="1397" y="1488"/>
                </a:lnTo>
                <a:lnTo>
                  <a:pt x="1397" y="1484"/>
                </a:lnTo>
                <a:lnTo>
                  <a:pt x="1397" y="1482"/>
                </a:lnTo>
                <a:lnTo>
                  <a:pt x="1397" y="1472"/>
                </a:lnTo>
                <a:lnTo>
                  <a:pt x="1400" y="1472"/>
                </a:lnTo>
                <a:lnTo>
                  <a:pt x="1407" y="1472"/>
                </a:lnTo>
                <a:lnTo>
                  <a:pt x="1408" y="1470"/>
                </a:lnTo>
                <a:lnTo>
                  <a:pt x="1408" y="1469"/>
                </a:lnTo>
                <a:lnTo>
                  <a:pt x="1408" y="1468"/>
                </a:lnTo>
                <a:lnTo>
                  <a:pt x="1408" y="1467"/>
                </a:lnTo>
                <a:lnTo>
                  <a:pt x="1408" y="1465"/>
                </a:lnTo>
                <a:lnTo>
                  <a:pt x="1408" y="1464"/>
                </a:lnTo>
                <a:lnTo>
                  <a:pt x="1408" y="1463"/>
                </a:lnTo>
                <a:lnTo>
                  <a:pt x="1408" y="1461"/>
                </a:lnTo>
                <a:lnTo>
                  <a:pt x="1408" y="1459"/>
                </a:lnTo>
                <a:lnTo>
                  <a:pt x="1408" y="1453"/>
                </a:lnTo>
                <a:lnTo>
                  <a:pt x="1414" y="1453"/>
                </a:lnTo>
                <a:lnTo>
                  <a:pt x="1416" y="1453"/>
                </a:lnTo>
                <a:lnTo>
                  <a:pt x="1416" y="1459"/>
                </a:lnTo>
                <a:lnTo>
                  <a:pt x="1417" y="1459"/>
                </a:lnTo>
                <a:lnTo>
                  <a:pt x="1417" y="1461"/>
                </a:lnTo>
                <a:lnTo>
                  <a:pt x="1417" y="1463"/>
                </a:lnTo>
                <a:lnTo>
                  <a:pt x="1417" y="1464"/>
                </a:lnTo>
                <a:lnTo>
                  <a:pt x="1417" y="1465"/>
                </a:lnTo>
                <a:lnTo>
                  <a:pt x="1417" y="1467"/>
                </a:lnTo>
                <a:lnTo>
                  <a:pt x="1417" y="1468"/>
                </a:lnTo>
                <a:lnTo>
                  <a:pt x="1417" y="1469"/>
                </a:lnTo>
                <a:lnTo>
                  <a:pt x="1417" y="1470"/>
                </a:lnTo>
                <a:lnTo>
                  <a:pt x="1417" y="1472"/>
                </a:lnTo>
                <a:lnTo>
                  <a:pt x="1417" y="1473"/>
                </a:lnTo>
                <a:lnTo>
                  <a:pt x="1417" y="1475"/>
                </a:lnTo>
                <a:lnTo>
                  <a:pt x="1417" y="1476"/>
                </a:lnTo>
                <a:lnTo>
                  <a:pt x="1417" y="1478"/>
                </a:lnTo>
                <a:lnTo>
                  <a:pt x="1425" y="1480"/>
                </a:lnTo>
                <a:lnTo>
                  <a:pt x="1434" y="1481"/>
                </a:lnTo>
                <a:lnTo>
                  <a:pt x="1434" y="1478"/>
                </a:lnTo>
                <a:lnTo>
                  <a:pt x="1434" y="1475"/>
                </a:lnTo>
                <a:lnTo>
                  <a:pt x="1434" y="1473"/>
                </a:lnTo>
                <a:lnTo>
                  <a:pt x="1434" y="1472"/>
                </a:lnTo>
                <a:lnTo>
                  <a:pt x="1434" y="1470"/>
                </a:lnTo>
                <a:lnTo>
                  <a:pt x="1434" y="1468"/>
                </a:lnTo>
                <a:lnTo>
                  <a:pt x="1434" y="1467"/>
                </a:lnTo>
                <a:lnTo>
                  <a:pt x="1434" y="1466"/>
                </a:lnTo>
                <a:lnTo>
                  <a:pt x="1434" y="1465"/>
                </a:lnTo>
                <a:lnTo>
                  <a:pt x="1434" y="1461"/>
                </a:lnTo>
                <a:lnTo>
                  <a:pt x="1434" y="1460"/>
                </a:lnTo>
                <a:lnTo>
                  <a:pt x="1435" y="1456"/>
                </a:lnTo>
                <a:lnTo>
                  <a:pt x="1436" y="1456"/>
                </a:lnTo>
                <a:lnTo>
                  <a:pt x="1438" y="1456"/>
                </a:lnTo>
                <a:lnTo>
                  <a:pt x="1441" y="1457"/>
                </a:lnTo>
                <a:lnTo>
                  <a:pt x="1441" y="1456"/>
                </a:lnTo>
                <a:lnTo>
                  <a:pt x="1443" y="1452"/>
                </a:lnTo>
                <a:lnTo>
                  <a:pt x="1444" y="1452"/>
                </a:lnTo>
                <a:lnTo>
                  <a:pt x="1446" y="1453"/>
                </a:lnTo>
                <a:lnTo>
                  <a:pt x="1448" y="1453"/>
                </a:lnTo>
                <a:lnTo>
                  <a:pt x="1449" y="1453"/>
                </a:lnTo>
                <a:lnTo>
                  <a:pt x="1452" y="1455"/>
                </a:lnTo>
                <a:lnTo>
                  <a:pt x="1453" y="1455"/>
                </a:lnTo>
                <a:lnTo>
                  <a:pt x="1454" y="1455"/>
                </a:lnTo>
                <a:lnTo>
                  <a:pt x="1455" y="1455"/>
                </a:lnTo>
                <a:lnTo>
                  <a:pt x="1457" y="1455"/>
                </a:lnTo>
                <a:lnTo>
                  <a:pt x="1458" y="1455"/>
                </a:lnTo>
                <a:lnTo>
                  <a:pt x="1459" y="1456"/>
                </a:lnTo>
                <a:lnTo>
                  <a:pt x="1461" y="1456"/>
                </a:lnTo>
                <a:close/>
                <a:moveTo>
                  <a:pt x="1476" y="1380"/>
                </a:moveTo>
                <a:lnTo>
                  <a:pt x="1478" y="1380"/>
                </a:lnTo>
                <a:lnTo>
                  <a:pt x="1480" y="1379"/>
                </a:lnTo>
                <a:lnTo>
                  <a:pt x="1482" y="1379"/>
                </a:lnTo>
                <a:lnTo>
                  <a:pt x="1483" y="1377"/>
                </a:lnTo>
                <a:lnTo>
                  <a:pt x="1488" y="1376"/>
                </a:lnTo>
                <a:lnTo>
                  <a:pt x="1487" y="1398"/>
                </a:lnTo>
                <a:lnTo>
                  <a:pt x="1488" y="1399"/>
                </a:lnTo>
                <a:lnTo>
                  <a:pt x="1490" y="1398"/>
                </a:lnTo>
                <a:lnTo>
                  <a:pt x="1491" y="1398"/>
                </a:lnTo>
                <a:lnTo>
                  <a:pt x="1494" y="1397"/>
                </a:lnTo>
                <a:lnTo>
                  <a:pt x="1493" y="1400"/>
                </a:lnTo>
                <a:lnTo>
                  <a:pt x="1494" y="1401"/>
                </a:lnTo>
                <a:lnTo>
                  <a:pt x="1495" y="1401"/>
                </a:lnTo>
                <a:lnTo>
                  <a:pt x="1496" y="1399"/>
                </a:lnTo>
                <a:lnTo>
                  <a:pt x="1497" y="1398"/>
                </a:lnTo>
                <a:lnTo>
                  <a:pt x="1499" y="1397"/>
                </a:lnTo>
                <a:lnTo>
                  <a:pt x="1497" y="1393"/>
                </a:lnTo>
                <a:lnTo>
                  <a:pt x="1499" y="1393"/>
                </a:lnTo>
                <a:lnTo>
                  <a:pt x="1503" y="1397"/>
                </a:lnTo>
                <a:lnTo>
                  <a:pt x="1509" y="1400"/>
                </a:lnTo>
                <a:lnTo>
                  <a:pt x="1510" y="1400"/>
                </a:lnTo>
                <a:lnTo>
                  <a:pt x="1513" y="1402"/>
                </a:lnTo>
                <a:lnTo>
                  <a:pt x="1514" y="1404"/>
                </a:lnTo>
                <a:lnTo>
                  <a:pt x="1514" y="1405"/>
                </a:lnTo>
                <a:lnTo>
                  <a:pt x="1514" y="1407"/>
                </a:lnTo>
                <a:lnTo>
                  <a:pt x="1514" y="1409"/>
                </a:lnTo>
                <a:lnTo>
                  <a:pt x="1531" y="1409"/>
                </a:lnTo>
                <a:lnTo>
                  <a:pt x="1537" y="1407"/>
                </a:lnTo>
                <a:lnTo>
                  <a:pt x="1541" y="1407"/>
                </a:lnTo>
                <a:lnTo>
                  <a:pt x="1544" y="1406"/>
                </a:lnTo>
                <a:lnTo>
                  <a:pt x="1546" y="1408"/>
                </a:lnTo>
                <a:lnTo>
                  <a:pt x="1543" y="1415"/>
                </a:lnTo>
                <a:lnTo>
                  <a:pt x="1547" y="1415"/>
                </a:lnTo>
                <a:lnTo>
                  <a:pt x="1550" y="1416"/>
                </a:lnTo>
                <a:lnTo>
                  <a:pt x="1554" y="1417"/>
                </a:lnTo>
                <a:lnTo>
                  <a:pt x="1556" y="1414"/>
                </a:lnTo>
                <a:lnTo>
                  <a:pt x="1563" y="1404"/>
                </a:lnTo>
                <a:lnTo>
                  <a:pt x="1568" y="1410"/>
                </a:lnTo>
                <a:lnTo>
                  <a:pt x="1569" y="1410"/>
                </a:lnTo>
                <a:lnTo>
                  <a:pt x="1569" y="1411"/>
                </a:lnTo>
                <a:lnTo>
                  <a:pt x="1570" y="1411"/>
                </a:lnTo>
                <a:lnTo>
                  <a:pt x="1570" y="1413"/>
                </a:lnTo>
                <a:lnTo>
                  <a:pt x="1571" y="1413"/>
                </a:lnTo>
                <a:lnTo>
                  <a:pt x="1571" y="1414"/>
                </a:lnTo>
                <a:lnTo>
                  <a:pt x="1572" y="1414"/>
                </a:lnTo>
                <a:lnTo>
                  <a:pt x="1572" y="1415"/>
                </a:lnTo>
                <a:lnTo>
                  <a:pt x="1573" y="1414"/>
                </a:lnTo>
                <a:lnTo>
                  <a:pt x="1575" y="1410"/>
                </a:lnTo>
                <a:lnTo>
                  <a:pt x="1576" y="1409"/>
                </a:lnTo>
                <a:lnTo>
                  <a:pt x="1577" y="1408"/>
                </a:lnTo>
                <a:lnTo>
                  <a:pt x="1578" y="1408"/>
                </a:lnTo>
                <a:lnTo>
                  <a:pt x="1580" y="1413"/>
                </a:lnTo>
                <a:lnTo>
                  <a:pt x="1583" y="1417"/>
                </a:lnTo>
                <a:lnTo>
                  <a:pt x="1585" y="1421"/>
                </a:lnTo>
                <a:lnTo>
                  <a:pt x="1586" y="1423"/>
                </a:lnTo>
                <a:lnTo>
                  <a:pt x="1586" y="1424"/>
                </a:lnTo>
                <a:lnTo>
                  <a:pt x="1587" y="1425"/>
                </a:lnTo>
                <a:lnTo>
                  <a:pt x="1588" y="1427"/>
                </a:lnTo>
                <a:lnTo>
                  <a:pt x="1589" y="1430"/>
                </a:lnTo>
                <a:lnTo>
                  <a:pt x="1590" y="1431"/>
                </a:lnTo>
                <a:lnTo>
                  <a:pt x="1590" y="1433"/>
                </a:lnTo>
                <a:lnTo>
                  <a:pt x="1592" y="1434"/>
                </a:lnTo>
                <a:lnTo>
                  <a:pt x="1593" y="1435"/>
                </a:lnTo>
                <a:lnTo>
                  <a:pt x="1594" y="1436"/>
                </a:lnTo>
                <a:lnTo>
                  <a:pt x="1596" y="1439"/>
                </a:lnTo>
                <a:lnTo>
                  <a:pt x="1588" y="1440"/>
                </a:lnTo>
                <a:lnTo>
                  <a:pt x="1585" y="1440"/>
                </a:lnTo>
                <a:lnTo>
                  <a:pt x="1583" y="1440"/>
                </a:lnTo>
                <a:lnTo>
                  <a:pt x="1580" y="1440"/>
                </a:lnTo>
                <a:lnTo>
                  <a:pt x="1581" y="1444"/>
                </a:lnTo>
                <a:lnTo>
                  <a:pt x="1583" y="1444"/>
                </a:lnTo>
                <a:lnTo>
                  <a:pt x="1583" y="1446"/>
                </a:lnTo>
                <a:lnTo>
                  <a:pt x="1583" y="1447"/>
                </a:lnTo>
                <a:lnTo>
                  <a:pt x="1584" y="1447"/>
                </a:lnTo>
                <a:lnTo>
                  <a:pt x="1584" y="1448"/>
                </a:lnTo>
                <a:lnTo>
                  <a:pt x="1584" y="1449"/>
                </a:lnTo>
                <a:lnTo>
                  <a:pt x="1573" y="1449"/>
                </a:lnTo>
                <a:lnTo>
                  <a:pt x="1570" y="1449"/>
                </a:lnTo>
                <a:lnTo>
                  <a:pt x="1569" y="1449"/>
                </a:lnTo>
                <a:lnTo>
                  <a:pt x="1563" y="1448"/>
                </a:lnTo>
                <a:lnTo>
                  <a:pt x="1559" y="1448"/>
                </a:lnTo>
                <a:lnTo>
                  <a:pt x="1555" y="1448"/>
                </a:lnTo>
                <a:lnTo>
                  <a:pt x="1556" y="1469"/>
                </a:lnTo>
                <a:lnTo>
                  <a:pt x="1547" y="1468"/>
                </a:lnTo>
                <a:lnTo>
                  <a:pt x="1535" y="1466"/>
                </a:lnTo>
                <a:lnTo>
                  <a:pt x="1530" y="1465"/>
                </a:lnTo>
                <a:lnTo>
                  <a:pt x="1521" y="1463"/>
                </a:lnTo>
                <a:lnTo>
                  <a:pt x="1518" y="1463"/>
                </a:lnTo>
                <a:lnTo>
                  <a:pt x="1514" y="1461"/>
                </a:lnTo>
                <a:lnTo>
                  <a:pt x="1505" y="1460"/>
                </a:lnTo>
                <a:lnTo>
                  <a:pt x="1500" y="1459"/>
                </a:lnTo>
                <a:lnTo>
                  <a:pt x="1493" y="1458"/>
                </a:lnTo>
                <a:lnTo>
                  <a:pt x="1477" y="1456"/>
                </a:lnTo>
                <a:lnTo>
                  <a:pt x="1465" y="1453"/>
                </a:lnTo>
                <a:lnTo>
                  <a:pt x="1458" y="1452"/>
                </a:lnTo>
                <a:lnTo>
                  <a:pt x="1453" y="1452"/>
                </a:lnTo>
                <a:lnTo>
                  <a:pt x="1452" y="1451"/>
                </a:lnTo>
                <a:lnTo>
                  <a:pt x="1449" y="1451"/>
                </a:lnTo>
                <a:lnTo>
                  <a:pt x="1446" y="1450"/>
                </a:lnTo>
                <a:lnTo>
                  <a:pt x="1448" y="1443"/>
                </a:lnTo>
                <a:lnTo>
                  <a:pt x="1443" y="1442"/>
                </a:lnTo>
                <a:lnTo>
                  <a:pt x="1441" y="1441"/>
                </a:lnTo>
                <a:lnTo>
                  <a:pt x="1436" y="1440"/>
                </a:lnTo>
                <a:lnTo>
                  <a:pt x="1435" y="1440"/>
                </a:lnTo>
                <a:lnTo>
                  <a:pt x="1433" y="1439"/>
                </a:lnTo>
                <a:lnTo>
                  <a:pt x="1432" y="1439"/>
                </a:lnTo>
                <a:lnTo>
                  <a:pt x="1428" y="1438"/>
                </a:lnTo>
                <a:lnTo>
                  <a:pt x="1427" y="1438"/>
                </a:lnTo>
                <a:lnTo>
                  <a:pt x="1428" y="1435"/>
                </a:lnTo>
                <a:lnTo>
                  <a:pt x="1428" y="1434"/>
                </a:lnTo>
                <a:lnTo>
                  <a:pt x="1428" y="1433"/>
                </a:lnTo>
                <a:lnTo>
                  <a:pt x="1427" y="1432"/>
                </a:lnTo>
                <a:lnTo>
                  <a:pt x="1427" y="1431"/>
                </a:lnTo>
                <a:lnTo>
                  <a:pt x="1427" y="1430"/>
                </a:lnTo>
                <a:lnTo>
                  <a:pt x="1426" y="1429"/>
                </a:lnTo>
                <a:lnTo>
                  <a:pt x="1426" y="1427"/>
                </a:lnTo>
                <a:lnTo>
                  <a:pt x="1425" y="1426"/>
                </a:lnTo>
                <a:lnTo>
                  <a:pt x="1425" y="1425"/>
                </a:lnTo>
                <a:lnTo>
                  <a:pt x="1424" y="1425"/>
                </a:lnTo>
                <a:lnTo>
                  <a:pt x="1426" y="1421"/>
                </a:lnTo>
                <a:lnTo>
                  <a:pt x="1424" y="1419"/>
                </a:lnTo>
                <a:lnTo>
                  <a:pt x="1421" y="1417"/>
                </a:lnTo>
                <a:lnTo>
                  <a:pt x="1418" y="1416"/>
                </a:lnTo>
                <a:lnTo>
                  <a:pt x="1416" y="1416"/>
                </a:lnTo>
                <a:lnTo>
                  <a:pt x="1414" y="1414"/>
                </a:lnTo>
                <a:lnTo>
                  <a:pt x="1412" y="1413"/>
                </a:lnTo>
                <a:lnTo>
                  <a:pt x="1412" y="1410"/>
                </a:lnTo>
                <a:lnTo>
                  <a:pt x="1406" y="1408"/>
                </a:lnTo>
                <a:lnTo>
                  <a:pt x="1401" y="1406"/>
                </a:lnTo>
                <a:lnTo>
                  <a:pt x="1401" y="1405"/>
                </a:lnTo>
                <a:lnTo>
                  <a:pt x="1402" y="1404"/>
                </a:lnTo>
                <a:lnTo>
                  <a:pt x="1402" y="1402"/>
                </a:lnTo>
                <a:lnTo>
                  <a:pt x="1402" y="1401"/>
                </a:lnTo>
                <a:lnTo>
                  <a:pt x="1403" y="1399"/>
                </a:lnTo>
                <a:lnTo>
                  <a:pt x="1407" y="1400"/>
                </a:lnTo>
                <a:lnTo>
                  <a:pt x="1408" y="1398"/>
                </a:lnTo>
                <a:lnTo>
                  <a:pt x="1408" y="1396"/>
                </a:lnTo>
                <a:lnTo>
                  <a:pt x="1409" y="1396"/>
                </a:lnTo>
                <a:lnTo>
                  <a:pt x="1410" y="1396"/>
                </a:lnTo>
                <a:lnTo>
                  <a:pt x="1414" y="1396"/>
                </a:lnTo>
                <a:lnTo>
                  <a:pt x="1415" y="1398"/>
                </a:lnTo>
                <a:lnTo>
                  <a:pt x="1415" y="1399"/>
                </a:lnTo>
                <a:lnTo>
                  <a:pt x="1416" y="1401"/>
                </a:lnTo>
                <a:lnTo>
                  <a:pt x="1417" y="1402"/>
                </a:lnTo>
                <a:lnTo>
                  <a:pt x="1419" y="1404"/>
                </a:lnTo>
                <a:lnTo>
                  <a:pt x="1418" y="1404"/>
                </a:lnTo>
                <a:lnTo>
                  <a:pt x="1418" y="1406"/>
                </a:lnTo>
                <a:lnTo>
                  <a:pt x="1420" y="1410"/>
                </a:lnTo>
                <a:lnTo>
                  <a:pt x="1424" y="1414"/>
                </a:lnTo>
                <a:lnTo>
                  <a:pt x="1425" y="1411"/>
                </a:lnTo>
                <a:lnTo>
                  <a:pt x="1426" y="1410"/>
                </a:lnTo>
                <a:lnTo>
                  <a:pt x="1432" y="1407"/>
                </a:lnTo>
                <a:lnTo>
                  <a:pt x="1432" y="1406"/>
                </a:lnTo>
                <a:lnTo>
                  <a:pt x="1433" y="1402"/>
                </a:lnTo>
                <a:lnTo>
                  <a:pt x="1433" y="1401"/>
                </a:lnTo>
                <a:lnTo>
                  <a:pt x="1434" y="1397"/>
                </a:lnTo>
                <a:lnTo>
                  <a:pt x="1433" y="1396"/>
                </a:lnTo>
                <a:lnTo>
                  <a:pt x="1432" y="1396"/>
                </a:lnTo>
                <a:lnTo>
                  <a:pt x="1429" y="1396"/>
                </a:lnTo>
                <a:lnTo>
                  <a:pt x="1429" y="1393"/>
                </a:lnTo>
                <a:lnTo>
                  <a:pt x="1431" y="1392"/>
                </a:lnTo>
                <a:lnTo>
                  <a:pt x="1432" y="1391"/>
                </a:lnTo>
                <a:lnTo>
                  <a:pt x="1433" y="1391"/>
                </a:lnTo>
                <a:lnTo>
                  <a:pt x="1434" y="1390"/>
                </a:lnTo>
                <a:lnTo>
                  <a:pt x="1435" y="1390"/>
                </a:lnTo>
                <a:lnTo>
                  <a:pt x="1435" y="1388"/>
                </a:lnTo>
                <a:lnTo>
                  <a:pt x="1435" y="1387"/>
                </a:lnTo>
                <a:lnTo>
                  <a:pt x="1436" y="1387"/>
                </a:lnTo>
                <a:lnTo>
                  <a:pt x="1436" y="1388"/>
                </a:lnTo>
                <a:lnTo>
                  <a:pt x="1438" y="1388"/>
                </a:lnTo>
                <a:lnTo>
                  <a:pt x="1438" y="1389"/>
                </a:lnTo>
                <a:lnTo>
                  <a:pt x="1440" y="1389"/>
                </a:lnTo>
                <a:lnTo>
                  <a:pt x="1441" y="1389"/>
                </a:lnTo>
                <a:lnTo>
                  <a:pt x="1443" y="1388"/>
                </a:lnTo>
                <a:lnTo>
                  <a:pt x="1444" y="1388"/>
                </a:lnTo>
                <a:lnTo>
                  <a:pt x="1445" y="1388"/>
                </a:lnTo>
                <a:lnTo>
                  <a:pt x="1446" y="1387"/>
                </a:lnTo>
                <a:lnTo>
                  <a:pt x="1448" y="1387"/>
                </a:lnTo>
                <a:lnTo>
                  <a:pt x="1450" y="1384"/>
                </a:lnTo>
                <a:lnTo>
                  <a:pt x="1453" y="1383"/>
                </a:lnTo>
                <a:lnTo>
                  <a:pt x="1454" y="1383"/>
                </a:lnTo>
                <a:lnTo>
                  <a:pt x="1458" y="1383"/>
                </a:lnTo>
                <a:lnTo>
                  <a:pt x="1460" y="1383"/>
                </a:lnTo>
                <a:lnTo>
                  <a:pt x="1461" y="1383"/>
                </a:lnTo>
                <a:lnTo>
                  <a:pt x="1465" y="1379"/>
                </a:lnTo>
                <a:lnTo>
                  <a:pt x="1466" y="1379"/>
                </a:lnTo>
                <a:lnTo>
                  <a:pt x="1467" y="1380"/>
                </a:lnTo>
                <a:lnTo>
                  <a:pt x="1468" y="1380"/>
                </a:lnTo>
                <a:lnTo>
                  <a:pt x="1469" y="1382"/>
                </a:lnTo>
                <a:lnTo>
                  <a:pt x="1470" y="1382"/>
                </a:lnTo>
                <a:lnTo>
                  <a:pt x="1471" y="1381"/>
                </a:lnTo>
                <a:lnTo>
                  <a:pt x="1476" y="1380"/>
                </a:lnTo>
                <a:close/>
                <a:moveTo>
                  <a:pt x="1068" y="710"/>
                </a:moveTo>
                <a:lnTo>
                  <a:pt x="1094" y="690"/>
                </a:lnTo>
                <a:lnTo>
                  <a:pt x="1095" y="692"/>
                </a:lnTo>
                <a:lnTo>
                  <a:pt x="1097" y="696"/>
                </a:lnTo>
                <a:lnTo>
                  <a:pt x="1097" y="697"/>
                </a:lnTo>
                <a:lnTo>
                  <a:pt x="1097" y="698"/>
                </a:lnTo>
                <a:lnTo>
                  <a:pt x="1102" y="706"/>
                </a:lnTo>
                <a:lnTo>
                  <a:pt x="1106" y="706"/>
                </a:lnTo>
                <a:lnTo>
                  <a:pt x="1107" y="707"/>
                </a:lnTo>
                <a:lnTo>
                  <a:pt x="1118" y="706"/>
                </a:lnTo>
                <a:lnTo>
                  <a:pt x="1118" y="707"/>
                </a:lnTo>
                <a:lnTo>
                  <a:pt x="1119" y="708"/>
                </a:lnTo>
                <a:lnTo>
                  <a:pt x="1113" y="713"/>
                </a:lnTo>
                <a:lnTo>
                  <a:pt x="1113" y="725"/>
                </a:lnTo>
                <a:lnTo>
                  <a:pt x="1113" y="734"/>
                </a:lnTo>
                <a:lnTo>
                  <a:pt x="1114" y="747"/>
                </a:lnTo>
                <a:lnTo>
                  <a:pt x="1114" y="756"/>
                </a:lnTo>
                <a:lnTo>
                  <a:pt x="1115" y="757"/>
                </a:lnTo>
                <a:lnTo>
                  <a:pt x="1113" y="758"/>
                </a:lnTo>
                <a:lnTo>
                  <a:pt x="1111" y="760"/>
                </a:lnTo>
                <a:lnTo>
                  <a:pt x="1107" y="763"/>
                </a:lnTo>
                <a:lnTo>
                  <a:pt x="1104" y="765"/>
                </a:lnTo>
                <a:lnTo>
                  <a:pt x="1091" y="774"/>
                </a:lnTo>
                <a:lnTo>
                  <a:pt x="1093" y="774"/>
                </a:lnTo>
                <a:lnTo>
                  <a:pt x="1095" y="776"/>
                </a:lnTo>
                <a:lnTo>
                  <a:pt x="1097" y="776"/>
                </a:lnTo>
                <a:lnTo>
                  <a:pt x="1098" y="777"/>
                </a:lnTo>
                <a:lnTo>
                  <a:pt x="1101" y="778"/>
                </a:lnTo>
                <a:lnTo>
                  <a:pt x="1107" y="782"/>
                </a:lnTo>
                <a:lnTo>
                  <a:pt x="1121" y="788"/>
                </a:lnTo>
                <a:lnTo>
                  <a:pt x="1142" y="795"/>
                </a:lnTo>
                <a:lnTo>
                  <a:pt x="1149" y="798"/>
                </a:lnTo>
                <a:lnTo>
                  <a:pt x="1149" y="799"/>
                </a:lnTo>
                <a:lnTo>
                  <a:pt x="1152" y="806"/>
                </a:lnTo>
                <a:lnTo>
                  <a:pt x="1152" y="807"/>
                </a:lnTo>
                <a:lnTo>
                  <a:pt x="1152" y="809"/>
                </a:lnTo>
                <a:lnTo>
                  <a:pt x="1149" y="816"/>
                </a:lnTo>
                <a:lnTo>
                  <a:pt x="1147" y="819"/>
                </a:lnTo>
                <a:lnTo>
                  <a:pt x="1146" y="819"/>
                </a:lnTo>
                <a:lnTo>
                  <a:pt x="1145" y="820"/>
                </a:lnTo>
                <a:lnTo>
                  <a:pt x="1144" y="823"/>
                </a:lnTo>
                <a:lnTo>
                  <a:pt x="1142" y="823"/>
                </a:lnTo>
                <a:lnTo>
                  <a:pt x="1142" y="825"/>
                </a:lnTo>
                <a:lnTo>
                  <a:pt x="1144" y="825"/>
                </a:lnTo>
                <a:lnTo>
                  <a:pt x="1144" y="826"/>
                </a:lnTo>
                <a:lnTo>
                  <a:pt x="1144" y="827"/>
                </a:lnTo>
                <a:lnTo>
                  <a:pt x="1144" y="828"/>
                </a:lnTo>
                <a:lnTo>
                  <a:pt x="1142" y="831"/>
                </a:lnTo>
                <a:lnTo>
                  <a:pt x="1141" y="832"/>
                </a:lnTo>
                <a:lnTo>
                  <a:pt x="1139" y="834"/>
                </a:lnTo>
                <a:lnTo>
                  <a:pt x="1127" y="824"/>
                </a:lnTo>
                <a:lnTo>
                  <a:pt x="1124" y="822"/>
                </a:lnTo>
                <a:lnTo>
                  <a:pt x="1123" y="820"/>
                </a:lnTo>
                <a:lnTo>
                  <a:pt x="1122" y="819"/>
                </a:lnTo>
                <a:lnTo>
                  <a:pt x="1121" y="819"/>
                </a:lnTo>
                <a:lnTo>
                  <a:pt x="1119" y="817"/>
                </a:lnTo>
                <a:lnTo>
                  <a:pt x="1116" y="815"/>
                </a:lnTo>
                <a:lnTo>
                  <a:pt x="1115" y="814"/>
                </a:lnTo>
                <a:lnTo>
                  <a:pt x="1114" y="812"/>
                </a:lnTo>
                <a:lnTo>
                  <a:pt x="1113" y="811"/>
                </a:lnTo>
                <a:lnTo>
                  <a:pt x="1112" y="810"/>
                </a:lnTo>
                <a:lnTo>
                  <a:pt x="1110" y="809"/>
                </a:lnTo>
                <a:lnTo>
                  <a:pt x="1108" y="808"/>
                </a:lnTo>
                <a:lnTo>
                  <a:pt x="1107" y="807"/>
                </a:lnTo>
                <a:lnTo>
                  <a:pt x="1105" y="806"/>
                </a:lnTo>
                <a:lnTo>
                  <a:pt x="1104" y="805"/>
                </a:lnTo>
                <a:lnTo>
                  <a:pt x="1103" y="803"/>
                </a:lnTo>
                <a:lnTo>
                  <a:pt x="1102" y="802"/>
                </a:lnTo>
                <a:lnTo>
                  <a:pt x="1099" y="800"/>
                </a:lnTo>
                <a:lnTo>
                  <a:pt x="1097" y="799"/>
                </a:lnTo>
                <a:lnTo>
                  <a:pt x="1096" y="798"/>
                </a:lnTo>
                <a:lnTo>
                  <a:pt x="1095" y="797"/>
                </a:lnTo>
                <a:lnTo>
                  <a:pt x="1094" y="795"/>
                </a:lnTo>
                <a:lnTo>
                  <a:pt x="1091" y="793"/>
                </a:lnTo>
                <a:lnTo>
                  <a:pt x="1089" y="792"/>
                </a:lnTo>
                <a:lnTo>
                  <a:pt x="1089" y="791"/>
                </a:lnTo>
                <a:lnTo>
                  <a:pt x="1087" y="790"/>
                </a:lnTo>
                <a:lnTo>
                  <a:pt x="1086" y="789"/>
                </a:lnTo>
                <a:lnTo>
                  <a:pt x="1085" y="788"/>
                </a:lnTo>
                <a:lnTo>
                  <a:pt x="1083" y="788"/>
                </a:lnTo>
                <a:lnTo>
                  <a:pt x="1082" y="785"/>
                </a:lnTo>
                <a:lnTo>
                  <a:pt x="1081" y="784"/>
                </a:lnTo>
                <a:lnTo>
                  <a:pt x="1080" y="784"/>
                </a:lnTo>
                <a:lnTo>
                  <a:pt x="1078" y="782"/>
                </a:lnTo>
                <a:lnTo>
                  <a:pt x="1077" y="781"/>
                </a:lnTo>
                <a:lnTo>
                  <a:pt x="1072" y="783"/>
                </a:lnTo>
                <a:lnTo>
                  <a:pt x="1073" y="770"/>
                </a:lnTo>
                <a:lnTo>
                  <a:pt x="1068" y="773"/>
                </a:lnTo>
                <a:lnTo>
                  <a:pt x="1068" y="782"/>
                </a:lnTo>
                <a:lnTo>
                  <a:pt x="1066" y="782"/>
                </a:lnTo>
                <a:lnTo>
                  <a:pt x="1065" y="782"/>
                </a:lnTo>
                <a:lnTo>
                  <a:pt x="1064" y="782"/>
                </a:lnTo>
                <a:lnTo>
                  <a:pt x="1063" y="782"/>
                </a:lnTo>
                <a:lnTo>
                  <a:pt x="1061" y="783"/>
                </a:lnTo>
                <a:lnTo>
                  <a:pt x="1053" y="785"/>
                </a:lnTo>
                <a:lnTo>
                  <a:pt x="1055" y="789"/>
                </a:lnTo>
                <a:lnTo>
                  <a:pt x="1056" y="791"/>
                </a:lnTo>
                <a:lnTo>
                  <a:pt x="1054" y="792"/>
                </a:lnTo>
                <a:lnTo>
                  <a:pt x="1054" y="790"/>
                </a:lnTo>
                <a:lnTo>
                  <a:pt x="1051" y="777"/>
                </a:lnTo>
                <a:lnTo>
                  <a:pt x="1046" y="761"/>
                </a:lnTo>
                <a:lnTo>
                  <a:pt x="1034" y="755"/>
                </a:lnTo>
                <a:lnTo>
                  <a:pt x="1043" y="739"/>
                </a:lnTo>
                <a:lnTo>
                  <a:pt x="1053" y="721"/>
                </a:lnTo>
                <a:lnTo>
                  <a:pt x="1054" y="721"/>
                </a:lnTo>
                <a:lnTo>
                  <a:pt x="1068" y="710"/>
                </a:lnTo>
                <a:close/>
                <a:moveTo>
                  <a:pt x="1293" y="770"/>
                </a:moveTo>
                <a:lnTo>
                  <a:pt x="1294" y="770"/>
                </a:lnTo>
                <a:lnTo>
                  <a:pt x="1297" y="770"/>
                </a:lnTo>
                <a:lnTo>
                  <a:pt x="1298" y="770"/>
                </a:lnTo>
                <a:lnTo>
                  <a:pt x="1300" y="769"/>
                </a:lnTo>
                <a:lnTo>
                  <a:pt x="1302" y="769"/>
                </a:lnTo>
                <a:lnTo>
                  <a:pt x="1305" y="769"/>
                </a:lnTo>
                <a:lnTo>
                  <a:pt x="1306" y="769"/>
                </a:lnTo>
                <a:lnTo>
                  <a:pt x="1308" y="769"/>
                </a:lnTo>
                <a:lnTo>
                  <a:pt x="1309" y="769"/>
                </a:lnTo>
                <a:lnTo>
                  <a:pt x="1310" y="769"/>
                </a:lnTo>
                <a:lnTo>
                  <a:pt x="1311" y="769"/>
                </a:lnTo>
                <a:lnTo>
                  <a:pt x="1309" y="790"/>
                </a:lnTo>
                <a:lnTo>
                  <a:pt x="1308" y="793"/>
                </a:lnTo>
                <a:lnTo>
                  <a:pt x="1305" y="794"/>
                </a:lnTo>
                <a:lnTo>
                  <a:pt x="1304" y="794"/>
                </a:lnTo>
                <a:lnTo>
                  <a:pt x="1301" y="797"/>
                </a:lnTo>
                <a:lnTo>
                  <a:pt x="1291" y="800"/>
                </a:lnTo>
                <a:lnTo>
                  <a:pt x="1289" y="801"/>
                </a:lnTo>
                <a:lnTo>
                  <a:pt x="1279" y="802"/>
                </a:lnTo>
                <a:lnTo>
                  <a:pt x="1277" y="802"/>
                </a:lnTo>
                <a:lnTo>
                  <a:pt x="1262" y="801"/>
                </a:lnTo>
                <a:lnTo>
                  <a:pt x="1260" y="801"/>
                </a:lnTo>
                <a:lnTo>
                  <a:pt x="1259" y="801"/>
                </a:lnTo>
                <a:lnTo>
                  <a:pt x="1242" y="801"/>
                </a:lnTo>
                <a:lnTo>
                  <a:pt x="1239" y="801"/>
                </a:lnTo>
                <a:lnTo>
                  <a:pt x="1232" y="819"/>
                </a:lnTo>
                <a:lnTo>
                  <a:pt x="1230" y="819"/>
                </a:lnTo>
                <a:lnTo>
                  <a:pt x="1226" y="819"/>
                </a:lnTo>
                <a:lnTo>
                  <a:pt x="1224" y="819"/>
                </a:lnTo>
                <a:lnTo>
                  <a:pt x="1222" y="819"/>
                </a:lnTo>
                <a:lnTo>
                  <a:pt x="1220" y="819"/>
                </a:lnTo>
                <a:lnTo>
                  <a:pt x="1216" y="820"/>
                </a:lnTo>
                <a:lnTo>
                  <a:pt x="1214" y="820"/>
                </a:lnTo>
                <a:lnTo>
                  <a:pt x="1214" y="819"/>
                </a:lnTo>
                <a:lnTo>
                  <a:pt x="1216" y="811"/>
                </a:lnTo>
                <a:lnTo>
                  <a:pt x="1216" y="810"/>
                </a:lnTo>
                <a:lnTo>
                  <a:pt x="1218" y="810"/>
                </a:lnTo>
                <a:lnTo>
                  <a:pt x="1221" y="810"/>
                </a:lnTo>
                <a:lnTo>
                  <a:pt x="1220" y="803"/>
                </a:lnTo>
                <a:lnTo>
                  <a:pt x="1216" y="803"/>
                </a:lnTo>
                <a:lnTo>
                  <a:pt x="1216" y="801"/>
                </a:lnTo>
                <a:lnTo>
                  <a:pt x="1215" y="795"/>
                </a:lnTo>
                <a:lnTo>
                  <a:pt x="1213" y="793"/>
                </a:lnTo>
                <a:lnTo>
                  <a:pt x="1212" y="790"/>
                </a:lnTo>
                <a:lnTo>
                  <a:pt x="1211" y="789"/>
                </a:lnTo>
                <a:lnTo>
                  <a:pt x="1209" y="785"/>
                </a:lnTo>
                <a:lnTo>
                  <a:pt x="1207" y="780"/>
                </a:lnTo>
                <a:lnTo>
                  <a:pt x="1206" y="777"/>
                </a:lnTo>
                <a:lnTo>
                  <a:pt x="1212" y="775"/>
                </a:lnTo>
                <a:lnTo>
                  <a:pt x="1221" y="770"/>
                </a:lnTo>
                <a:lnTo>
                  <a:pt x="1239" y="756"/>
                </a:lnTo>
                <a:lnTo>
                  <a:pt x="1240" y="756"/>
                </a:lnTo>
                <a:lnTo>
                  <a:pt x="1263" y="738"/>
                </a:lnTo>
                <a:lnTo>
                  <a:pt x="1277" y="735"/>
                </a:lnTo>
                <a:lnTo>
                  <a:pt x="1277" y="755"/>
                </a:lnTo>
                <a:lnTo>
                  <a:pt x="1296" y="759"/>
                </a:lnTo>
                <a:lnTo>
                  <a:pt x="1297" y="759"/>
                </a:lnTo>
                <a:lnTo>
                  <a:pt x="1297" y="761"/>
                </a:lnTo>
                <a:lnTo>
                  <a:pt x="1297" y="763"/>
                </a:lnTo>
                <a:lnTo>
                  <a:pt x="1296" y="764"/>
                </a:lnTo>
                <a:lnTo>
                  <a:pt x="1296" y="765"/>
                </a:lnTo>
                <a:lnTo>
                  <a:pt x="1294" y="767"/>
                </a:lnTo>
                <a:lnTo>
                  <a:pt x="1293" y="768"/>
                </a:lnTo>
                <a:lnTo>
                  <a:pt x="1293" y="769"/>
                </a:lnTo>
                <a:lnTo>
                  <a:pt x="1293" y="770"/>
                </a:lnTo>
                <a:close/>
                <a:moveTo>
                  <a:pt x="1188" y="1609"/>
                </a:moveTo>
                <a:lnTo>
                  <a:pt x="1195" y="1609"/>
                </a:lnTo>
                <a:lnTo>
                  <a:pt x="1207" y="1605"/>
                </a:lnTo>
                <a:lnTo>
                  <a:pt x="1209" y="1604"/>
                </a:lnTo>
                <a:lnTo>
                  <a:pt x="1225" y="1636"/>
                </a:lnTo>
                <a:lnTo>
                  <a:pt x="1231" y="1647"/>
                </a:lnTo>
                <a:lnTo>
                  <a:pt x="1232" y="1651"/>
                </a:lnTo>
                <a:lnTo>
                  <a:pt x="1230" y="1652"/>
                </a:lnTo>
                <a:lnTo>
                  <a:pt x="1230" y="1653"/>
                </a:lnTo>
                <a:lnTo>
                  <a:pt x="1223" y="1653"/>
                </a:lnTo>
                <a:lnTo>
                  <a:pt x="1220" y="1653"/>
                </a:lnTo>
                <a:lnTo>
                  <a:pt x="1217" y="1653"/>
                </a:lnTo>
                <a:lnTo>
                  <a:pt x="1214" y="1653"/>
                </a:lnTo>
                <a:lnTo>
                  <a:pt x="1212" y="1654"/>
                </a:lnTo>
                <a:lnTo>
                  <a:pt x="1208" y="1654"/>
                </a:lnTo>
                <a:lnTo>
                  <a:pt x="1207" y="1654"/>
                </a:lnTo>
                <a:lnTo>
                  <a:pt x="1206" y="1654"/>
                </a:lnTo>
                <a:lnTo>
                  <a:pt x="1204" y="1654"/>
                </a:lnTo>
                <a:lnTo>
                  <a:pt x="1203" y="1654"/>
                </a:lnTo>
                <a:lnTo>
                  <a:pt x="1200" y="1654"/>
                </a:lnTo>
                <a:lnTo>
                  <a:pt x="1197" y="1654"/>
                </a:lnTo>
                <a:lnTo>
                  <a:pt x="1198" y="1668"/>
                </a:lnTo>
                <a:lnTo>
                  <a:pt x="1200" y="1668"/>
                </a:lnTo>
                <a:lnTo>
                  <a:pt x="1200" y="1669"/>
                </a:lnTo>
                <a:lnTo>
                  <a:pt x="1201" y="1675"/>
                </a:lnTo>
                <a:lnTo>
                  <a:pt x="1201" y="1678"/>
                </a:lnTo>
                <a:lnTo>
                  <a:pt x="1201" y="1680"/>
                </a:lnTo>
                <a:lnTo>
                  <a:pt x="1201" y="1683"/>
                </a:lnTo>
                <a:lnTo>
                  <a:pt x="1201" y="1686"/>
                </a:lnTo>
                <a:lnTo>
                  <a:pt x="1201" y="1688"/>
                </a:lnTo>
                <a:lnTo>
                  <a:pt x="1201" y="1694"/>
                </a:lnTo>
                <a:lnTo>
                  <a:pt x="1201" y="1699"/>
                </a:lnTo>
                <a:lnTo>
                  <a:pt x="1204" y="1701"/>
                </a:lnTo>
                <a:lnTo>
                  <a:pt x="1205" y="1702"/>
                </a:lnTo>
                <a:lnTo>
                  <a:pt x="1204" y="1703"/>
                </a:lnTo>
                <a:lnTo>
                  <a:pt x="1203" y="1705"/>
                </a:lnTo>
                <a:lnTo>
                  <a:pt x="1201" y="1706"/>
                </a:lnTo>
                <a:lnTo>
                  <a:pt x="1199" y="1709"/>
                </a:lnTo>
                <a:lnTo>
                  <a:pt x="1196" y="1713"/>
                </a:lnTo>
                <a:lnTo>
                  <a:pt x="1195" y="1714"/>
                </a:lnTo>
                <a:lnTo>
                  <a:pt x="1194" y="1713"/>
                </a:lnTo>
                <a:lnTo>
                  <a:pt x="1188" y="1709"/>
                </a:lnTo>
                <a:lnTo>
                  <a:pt x="1188" y="1708"/>
                </a:lnTo>
                <a:lnTo>
                  <a:pt x="1187" y="1700"/>
                </a:lnTo>
                <a:lnTo>
                  <a:pt x="1187" y="1693"/>
                </a:lnTo>
                <a:lnTo>
                  <a:pt x="1183" y="1691"/>
                </a:lnTo>
                <a:lnTo>
                  <a:pt x="1180" y="1692"/>
                </a:lnTo>
                <a:lnTo>
                  <a:pt x="1176" y="1691"/>
                </a:lnTo>
                <a:lnTo>
                  <a:pt x="1172" y="1693"/>
                </a:lnTo>
                <a:lnTo>
                  <a:pt x="1171" y="1694"/>
                </a:lnTo>
                <a:lnTo>
                  <a:pt x="1170" y="1692"/>
                </a:lnTo>
                <a:lnTo>
                  <a:pt x="1169" y="1689"/>
                </a:lnTo>
                <a:lnTo>
                  <a:pt x="1166" y="1687"/>
                </a:lnTo>
                <a:lnTo>
                  <a:pt x="1163" y="1684"/>
                </a:lnTo>
                <a:lnTo>
                  <a:pt x="1161" y="1680"/>
                </a:lnTo>
                <a:lnTo>
                  <a:pt x="1162" y="1679"/>
                </a:lnTo>
                <a:lnTo>
                  <a:pt x="1174" y="1679"/>
                </a:lnTo>
                <a:lnTo>
                  <a:pt x="1172" y="1675"/>
                </a:lnTo>
                <a:lnTo>
                  <a:pt x="1172" y="1671"/>
                </a:lnTo>
                <a:lnTo>
                  <a:pt x="1171" y="1669"/>
                </a:lnTo>
                <a:lnTo>
                  <a:pt x="1171" y="1668"/>
                </a:lnTo>
                <a:lnTo>
                  <a:pt x="1172" y="1668"/>
                </a:lnTo>
                <a:lnTo>
                  <a:pt x="1174" y="1668"/>
                </a:lnTo>
                <a:lnTo>
                  <a:pt x="1176" y="1668"/>
                </a:lnTo>
                <a:lnTo>
                  <a:pt x="1179" y="1668"/>
                </a:lnTo>
                <a:lnTo>
                  <a:pt x="1181" y="1668"/>
                </a:lnTo>
                <a:lnTo>
                  <a:pt x="1183" y="1668"/>
                </a:lnTo>
                <a:lnTo>
                  <a:pt x="1184" y="1668"/>
                </a:lnTo>
                <a:lnTo>
                  <a:pt x="1188" y="1668"/>
                </a:lnTo>
                <a:lnTo>
                  <a:pt x="1187" y="1655"/>
                </a:lnTo>
                <a:lnTo>
                  <a:pt x="1187" y="1654"/>
                </a:lnTo>
                <a:lnTo>
                  <a:pt x="1188" y="1647"/>
                </a:lnTo>
                <a:lnTo>
                  <a:pt x="1186" y="1647"/>
                </a:lnTo>
                <a:lnTo>
                  <a:pt x="1183" y="1647"/>
                </a:lnTo>
                <a:lnTo>
                  <a:pt x="1181" y="1647"/>
                </a:lnTo>
                <a:lnTo>
                  <a:pt x="1179" y="1647"/>
                </a:lnTo>
                <a:lnTo>
                  <a:pt x="1178" y="1647"/>
                </a:lnTo>
                <a:lnTo>
                  <a:pt x="1175" y="1647"/>
                </a:lnTo>
                <a:lnTo>
                  <a:pt x="1173" y="1647"/>
                </a:lnTo>
                <a:lnTo>
                  <a:pt x="1171" y="1649"/>
                </a:lnTo>
                <a:lnTo>
                  <a:pt x="1169" y="1649"/>
                </a:lnTo>
                <a:lnTo>
                  <a:pt x="1165" y="1649"/>
                </a:lnTo>
                <a:lnTo>
                  <a:pt x="1163" y="1649"/>
                </a:lnTo>
                <a:lnTo>
                  <a:pt x="1161" y="1649"/>
                </a:lnTo>
                <a:lnTo>
                  <a:pt x="1159" y="1649"/>
                </a:lnTo>
                <a:lnTo>
                  <a:pt x="1158" y="1644"/>
                </a:lnTo>
                <a:lnTo>
                  <a:pt x="1147" y="1645"/>
                </a:lnTo>
                <a:lnTo>
                  <a:pt x="1146" y="1646"/>
                </a:lnTo>
                <a:lnTo>
                  <a:pt x="1145" y="1644"/>
                </a:lnTo>
                <a:lnTo>
                  <a:pt x="1145" y="1643"/>
                </a:lnTo>
                <a:lnTo>
                  <a:pt x="1145" y="1642"/>
                </a:lnTo>
                <a:lnTo>
                  <a:pt x="1144" y="1641"/>
                </a:lnTo>
                <a:lnTo>
                  <a:pt x="1142" y="1637"/>
                </a:lnTo>
                <a:lnTo>
                  <a:pt x="1142" y="1635"/>
                </a:lnTo>
                <a:lnTo>
                  <a:pt x="1141" y="1633"/>
                </a:lnTo>
                <a:lnTo>
                  <a:pt x="1140" y="1630"/>
                </a:lnTo>
                <a:lnTo>
                  <a:pt x="1141" y="1630"/>
                </a:lnTo>
                <a:lnTo>
                  <a:pt x="1146" y="1628"/>
                </a:lnTo>
                <a:lnTo>
                  <a:pt x="1146" y="1626"/>
                </a:lnTo>
                <a:lnTo>
                  <a:pt x="1145" y="1625"/>
                </a:lnTo>
                <a:lnTo>
                  <a:pt x="1149" y="1623"/>
                </a:lnTo>
                <a:lnTo>
                  <a:pt x="1148" y="1620"/>
                </a:lnTo>
                <a:lnTo>
                  <a:pt x="1148" y="1618"/>
                </a:lnTo>
                <a:lnTo>
                  <a:pt x="1147" y="1616"/>
                </a:lnTo>
                <a:lnTo>
                  <a:pt x="1147" y="1615"/>
                </a:lnTo>
                <a:lnTo>
                  <a:pt x="1146" y="1613"/>
                </a:lnTo>
                <a:lnTo>
                  <a:pt x="1145" y="1611"/>
                </a:lnTo>
                <a:lnTo>
                  <a:pt x="1147" y="1610"/>
                </a:lnTo>
                <a:lnTo>
                  <a:pt x="1154" y="1605"/>
                </a:lnTo>
                <a:lnTo>
                  <a:pt x="1156" y="1605"/>
                </a:lnTo>
                <a:lnTo>
                  <a:pt x="1157" y="1605"/>
                </a:lnTo>
                <a:lnTo>
                  <a:pt x="1158" y="1605"/>
                </a:lnTo>
                <a:lnTo>
                  <a:pt x="1159" y="1605"/>
                </a:lnTo>
                <a:lnTo>
                  <a:pt x="1162" y="1605"/>
                </a:lnTo>
                <a:lnTo>
                  <a:pt x="1163" y="1605"/>
                </a:lnTo>
                <a:lnTo>
                  <a:pt x="1165" y="1605"/>
                </a:lnTo>
                <a:lnTo>
                  <a:pt x="1167" y="1605"/>
                </a:lnTo>
                <a:lnTo>
                  <a:pt x="1169" y="1605"/>
                </a:lnTo>
                <a:lnTo>
                  <a:pt x="1170" y="1605"/>
                </a:lnTo>
                <a:lnTo>
                  <a:pt x="1172" y="1605"/>
                </a:lnTo>
                <a:lnTo>
                  <a:pt x="1173" y="1605"/>
                </a:lnTo>
                <a:lnTo>
                  <a:pt x="1174" y="1605"/>
                </a:lnTo>
                <a:lnTo>
                  <a:pt x="1176" y="1605"/>
                </a:lnTo>
                <a:lnTo>
                  <a:pt x="1178" y="1605"/>
                </a:lnTo>
                <a:lnTo>
                  <a:pt x="1179" y="1605"/>
                </a:lnTo>
                <a:lnTo>
                  <a:pt x="1181" y="1605"/>
                </a:lnTo>
                <a:lnTo>
                  <a:pt x="1182" y="1605"/>
                </a:lnTo>
                <a:lnTo>
                  <a:pt x="1183" y="1605"/>
                </a:lnTo>
                <a:lnTo>
                  <a:pt x="1184" y="1605"/>
                </a:lnTo>
                <a:lnTo>
                  <a:pt x="1186" y="1605"/>
                </a:lnTo>
                <a:lnTo>
                  <a:pt x="1187" y="1605"/>
                </a:lnTo>
                <a:lnTo>
                  <a:pt x="1188" y="1605"/>
                </a:lnTo>
                <a:lnTo>
                  <a:pt x="1188" y="1609"/>
                </a:lnTo>
                <a:close/>
                <a:moveTo>
                  <a:pt x="526" y="2378"/>
                </a:moveTo>
                <a:lnTo>
                  <a:pt x="544" y="2378"/>
                </a:lnTo>
                <a:lnTo>
                  <a:pt x="545" y="2379"/>
                </a:lnTo>
                <a:lnTo>
                  <a:pt x="545" y="2410"/>
                </a:lnTo>
                <a:lnTo>
                  <a:pt x="543" y="2413"/>
                </a:lnTo>
                <a:lnTo>
                  <a:pt x="544" y="2416"/>
                </a:lnTo>
                <a:lnTo>
                  <a:pt x="541" y="2416"/>
                </a:lnTo>
                <a:lnTo>
                  <a:pt x="539" y="2417"/>
                </a:lnTo>
                <a:lnTo>
                  <a:pt x="537" y="2417"/>
                </a:lnTo>
                <a:lnTo>
                  <a:pt x="536" y="2418"/>
                </a:lnTo>
                <a:lnTo>
                  <a:pt x="536" y="2419"/>
                </a:lnTo>
                <a:lnTo>
                  <a:pt x="536" y="2420"/>
                </a:lnTo>
                <a:lnTo>
                  <a:pt x="536" y="2421"/>
                </a:lnTo>
                <a:lnTo>
                  <a:pt x="537" y="2422"/>
                </a:lnTo>
                <a:lnTo>
                  <a:pt x="538" y="2422"/>
                </a:lnTo>
                <a:lnTo>
                  <a:pt x="540" y="2422"/>
                </a:lnTo>
                <a:lnTo>
                  <a:pt x="541" y="2419"/>
                </a:lnTo>
                <a:lnTo>
                  <a:pt x="541" y="2417"/>
                </a:lnTo>
                <a:lnTo>
                  <a:pt x="540" y="2417"/>
                </a:lnTo>
                <a:lnTo>
                  <a:pt x="543" y="2417"/>
                </a:lnTo>
                <a:lnTo>
                  <a:pt x="545" y="2416"/>
                </a:lnTo>
                <a:lnTo>
                  <a:pt x="545" y="2417"/>
                </a:lnTo>
                <a:lnTo>
                  <a:pt x="545" y="2419"/>
                </a:lnTo>
                <a:lnTo>
                  <a:pt x="545" y="2425"/>
                </a:lnTo>
                <a:lnTo>
                  <a:pt x="545" y="2434"/>
                </a:lnTo>
                <a:lnTo>
                  <a:pt x="545" y="2435"/>
                </a:lnTo>
                <a:lnTo>
                  <a:pt x="545" y="2438"/>
                </a:lnTo>
                <a:lnTo>
                  <a:pt x="545" y="2445"/>
                </a:lnTo>
                <a:lnTo>
                  <a:pt x="539" y="2445"/>
                </a:lnTo>
                <a:lnTo>
                  <a:pt x="540" y="2447"/>
                </a:lnTo>
                <a:lnTo>
                  <a:pt x="540" y="2455"/>
                </a:lnTo>
                <a:lnTo>
                  <a:pt x="540" y="2459"/>
                </a:lnTo>
                <a:lnTo>
                  <a:pt x="540" y="2467"/>
                </a:lnTo>
                <a:lnTo>
                  <a:pt x="540" y="2492"/>
                </a:lnTo>
                <a:lnTo>
                  <a:pt x="530" y="2492"/>
                </a:lnTo>
                <a:lnTo>
                  <a:pt x="515" y="2493"/>
                </a:lnTo>
                <a:lnTo>
                  <a:pt x="505" y="2493"/>
                </a:lnTo>
                <a:lnTo>
                  <a:pt x="490" y="2494"/>
                </a:lnTo>
                <a:lnTo>
                  <a:pt x="478" y="2495"/>
                </a:lnTo>
                <a:lnTo>
                  <a:pt x="476" y="2495"/>
                </a:lnTo>
                <a:lnTo>
                  <a:pt x="476" y="2494"/>
                </a:lnTo>
                <a:lnTo>
                  <a:pt x="476" y="2493"/>
                </a:lnTo>
                <a:lnTo>
                  <a:pt x="476" y="2492"/>
                </a:lnTo>
                <a:lnTo>
                  <a:pt x="476" y="2490"/>
                </a:lnTo>
                <a:lnTo>
                  <a:pt x="474" y="2489"/>
                </a:lnTo>
                <a:lnTo>
                  <a:pt x="474" y="2488"/>
                </a:lnTo>
                <a:lnTo>
                  <a:pt x="474" y="2487"/>
                </a:lnTo>
                <a:lnTo>
                  <a:pt x="474" y="2486"/>
                </a:lnTo>
                <a:lnTo>
                  <a:pt x="473" y="2485"/>
                </a:lnTo>
                <a:lnTo>
                  <a:pt x="473" y="2484"/>
                </a:lnTo>
                <a:lnTo>
                  <a:pt x="472" y="2484"/>
                </a:lnTo>
                <a:lnTo>
                  <a:pt x="472" y="2481"/>
                </a:lnTo>
                <a:lnTo>
                  <a:pt x="471" y="2480"/>
                </a:lnTo>
                <a:lnTo>
                  <a:pt x="470" y="2479"/>
                </a:lnTo>
                <a:lnTo>
                  <a:pt x="469" y="2477"/>
                </a:lnTo>
                <a:lnTo>
                  <a:pt x="469" y="2476"/>
                </a:lnTo>
                <a:lnTo>
                  <a:pt x="469" y="2475"/>
                </a:lnTo>
                <a:lnTo>
                  <a:pt x="468" y="2475"/>
                </a:lnTo>
                <a:lnTo>
                  <a:pt x="468" y="2473"/>
                </a:lnTo>
                <a:lnTo>
                  <a:pt x="467" y="2473"/>
                </a:lnTo>
                <a:lnTo>
                  <a:pt x="467" y="2472"/>
                </a:lnTo>
                <a:lnTo>
                  <a:pt x="467" y="2471"/>
                </a:lnTo>
                <a:lnTo>
                  <a:pt x="465" y="2470"/>
                </a:lnTo>
                <a:lnTo>
                  <a:pt x="467" y="2469"/>
                </a:lnTo>
                <a:lnTo>
                  <a:pt x="480" y="2448"/>
                </a:lnTo>
                <a:lnTo>
                  <a:pt x="491" y="2447"/>
                </a:lnTo>
                <a:lnTo>
                  <a:pt x="494" y="2447"/>
                </a:lnTo>
                <a:lnTo>
                  <a:pt x="495" y="2447"/>
                </a:lnTo>
                <a:lnTo>
                  <a:pt x="497" y="2447"/>
                </a:lnTo>
                <a:lnTo>
                  <a:pt x="498" y="2447"/>
                </a:lnTo>
                <a:lnTo>
                  <a:pt x="499" y="2447"/>
                </a:lnTo>
                <a:lnTo>
                  <a:pt x="502" y="2447"/>
                </a:lnTo>
                <a:lnTo>
                  <a:pt x="503" y="2446"/>
                </a:lnTo>
                <a:lnTo>
                  <a:pt x="504" y="2446"/>
                </a:lnTo>
                <a:lnTo>
                  <a:pt x="515" y="2446"/>
                </a:lnTo>
                <a:lnTo>
                  <a:pt x="515" y="2440"/>
                </a:lnTo>
                <a:lnTo>
                  <a:pt x="526" y="2440"/>
                </a:lnTo>
                <a:lnTo>
                  <a:pt x="527" y="2440"/>
                </a:lnTo>
                <a:lnTo>
                  <a:pt x="529" y="2440"/>
                </a:lnTo>
                <a:lnTo>
                  <a:pt x="529" y="2438"/>
                </a:lnTo>
                <a:lnTo>
                  <a:pt x="529" y="2435"/>
                </a:lnTo>
                <a:lnTo>
                  <a:pt x="531" y="2435"/>
                </a:lnTo>
                <a:lnTo>
                  <a:pt x="535" y="2435"/>
                </a:lnTo>
                <a:lnTo>
                  <a:pt x="535" y="2429"/>
                </a:lnTo>
                <a:lnTo>
                  <a:pt x="535" y="2423"/>
                </a:lnTo>
                <a:lnTo>
                  <a:pt x="533" y="2418"/>
                </a:lnTo>
                <a:lnTo>
                  <a:pt x="532" y="2418"/>
                </a:lnTo>
                <a:lnTo>
                  <a:pt x="531" y="2418"/>
                </a:lnTo>
                <a:lnTo>
                  <a:pt x="530" y="2418"/>
                </a:lnTo>
                <a:lnTo>
                  <a:pt x="530" y="2423"/>
                </a:lnTo>
                <a:lnTo>
                  <a:pt x="530" y="2427"/>
                </a:lnTo>
                <a:lnTo>
                  <a:pt x="529" y="2427"/>
                </a:lnTo>
                <a:lnTo>
                  <a:pt x="522" y="2427"/>
                </a:lnTo>
                <a:lnTo>
                  <a:pt x="522" y="2435"/>
                </a:lnTo>
                <a:lnTo>
                  <a:pt x="515" y="2435"/>
                </a:lnTo>
                <a:lnTo>
                  <a:pt x="515" y="2425"/>
                </a:lnTo>
                <a:lnTo>
                  <a:pt x="514" y="2418"/>
                </a:lnTo>
                <a:lnTo>
                  <a:pt x="521" y="2418"/>
                </a:lnTo>
                <a:lnTo>
                  <a:pt x="520" y="2419"/>
                </a:lnTo>
                <a:lnTo>
                  <a:pt x="522" y="2421"/>
                </a:lnTo>
                <a:lnTo>
                  <a:pt x="524" y="2416"/>
                </a:lnTo>
                <a:lnTo>
                  <a:pt x="524" y="2414"/>
                </a:lnTo>
                <a:lnTo>
                  <a:pt x="524" y="2413"/>
                </a:lnTo>
                <a:lnTo>
                  <a:pt x="527" y="2409"/>
                </a:lnTo>
                <a:lnTo>
                  <a:pt x="526" y="2406"/>
                </a:lnTo>
                <a:lnTo>
                  <a:pt x="526" y="2393"/>
                </a:lnTo>
                <a:lnTo>
                  <a:pt x="526" y="2378"/>
                </a:lnTo>
                <a:close/>
                <a:moveTo>
                  <a:pt x="994" y="654"/>
                </a:moveTo>
                <a:lnTo>
                  <a:pt x="994" y="656"/>
                </a:lnTo>
                <a:lnTo>
                  <a:pt x="994" y="658"/>
                </a:lnTo>
                <a:lnTo>
                  <a:pt x="994" y="662"/>
                </a:lnTo>
                <a:lnTo>
                  <a:pt x="994" y="664"/>
                </a:lnTo>
                <a:lnTo>
                  <a:pt x="994" y="668"/>
                </a:lnTo>
                <a:lnTo>
                  <a:pt x="994" y="670"/>
                </a:lnTo>
                <a:lnTo>
                  <a:pt x="997" y="672"/>
                </a:lnTo>
                <a:lnTo>
                  <a:pt x="1001" y="674"/>
                </a:lnTo>
                <a:lnTo>
                  <a:pt x="1003" y="675"/>
                </a:lnTo>
                <a:lnTo>
                  <a:pt x="1005" y="677"/>
                </a:lnTo>
                <a:lnTo>
                  <a:pt x="1008" y="680"/>
                </a:lnTo>
                <a:lnTo>
                  <a:pt x="1010" y="681"/>
                </a:lnTo>
                <a:lnTo>
                  <a:pt x="1011" y="682"/>
                </a:lnTo>
                <a:lnTo>
                  <a:pt x="1012" y="682"/>
                </a:lnTo>
                <a:lnTo>
                  <a:pt x="1019" y="683"/>
                </a:lnTo>
                <a:lnTo>
                  <a:pt x="1023" y="682"/>
                </a:lnTo>
                <a:lnTo>
                  <a:pt x="1023" y="683"/>
                </a:lnTo>
                <a:lnTo>
                  <a:pt x="1026" y="683"/>
                </a:lnTo>
                <a:lnTo>
                  <a:pt x="1030" y="683"/>
                </a:lnTo>
                <a:lnTo>
                  <a:pt x="1030" y="689"/>
                </a:lnTo>
                <a:lnTo>
                  <a:pt x="1030" y="690"/>
                </a:lnTo>
                <a:lnTo>
                  <a:pt x="1030" y="692"/>
                </a:lnTo>
                <a:lnTo>
                  <a:pt x="1030" y="696"/>
                </a:lnTo>
                <a:lnTo>
                  <a:pt x="1030" y="698"/>
                </a:lnTo>
                <a:lnTo>
                  <a:pt x="1030" y="704"/>
                </a:lnTo>
                <a:lnTo>
                  <a:pt x="1030" y="718"/>
                </a:lnTo>
                <a:lnTo>
                  <a:pt x="1030" y="719"/>
                </a:lnTo>
                <a:lnTo>
                  <a:pt x="1031" y="719"/>
                </a:lnTo>
                <a:lnTo>
                  <a:pt x="1032" y="719"/>
                </a:lnTo>
                <a:lnTo>
                  <a:pt x="1035" y="719"/>
                </a:lnTo>
                <a:lnTo>
                  <a:pt x="1035" y="721"/>
                </a:lnTo>
                <a:lnTo>
                  <a:pt x="1037" y="722"/>
                </a:lnTo>
                <a:lnTo>
                  <a:pt x="1035" y="726"/>
                </a:lnTo>
                <a:lnTo>
                  <a:pt x="1035" y="727"/>
                </a:lnTo>
                <a:lnTo>
                  <a:pt x="1034" y="729"/>
                </a:lnTo>
                <a:lnTo>
                  <a:pt x="1032" y="731"/>
                </a:lnTo>
                <a:lnTo>
                  <a:pt x="1032" y="732"/>
                </a:lnTo>
                <a:lnTo>
                  <a:pt x="1029" y="739"/>
                </a:lnTo>
                <a:lnTo>
                  <a:pt x="1025" y="746"/>
                </a:lnTo>
                <a:lnTo>
                  <a:pt x="1023" y="749"/>
                </a:lnTo>
                <a:lnTo>
                  <a:pt x="1022" y="751"/>
                </a:lnTo>
                <a:lnTo>
                  <a:pt x="1021" y="750"/>
                </a:lnTo>
                <a:lnTo>
                  <a:pt x="1020" y="750"/>
                </a:lnTo>
                <a:lnTo>
                  <a:pt x="1000" y="742"/>
                </a:lnTo>
                <a:lnTo>
                  <a:pt x="998" y="747"/>
                </a:lnTo>
                <a:lnTo>
                  <a:pt x="996" y="753"/>
                </a:lnTo>
                <a:lnTo>
                  <a:pt x="996" y="755"/>
                </a:lnTo>
                <a:lnTo>
                  <a:pt x="996" y="756"/>
                </a:lnTo>
                <a:lnTo>
                  <a:pt x="994" y="755"/>
                </a:lnTo>
                <a:lnTo>
                  <a:pt x="994" y="740"/>
                </a:lnTo>
                <a:lnTo>
                  <a:pt x="1018" y="722"/>
                </a:lnTo>
                <a:lnTo>
                  <a:pt x="1018" y="721"/>
                </a:lnTo>
                <a:lnTo>
                  <a:pt x="1018" y="719"/>
                </a:lnTo>
                <a:lnTo>
                  <a:pt x="967" y="718"/>
                </a:lnTo>
                <a:lnTo>
                  <a:pt x="967" y="714"/>
                </a:lnTo>
                <a:lnTo>
                  <a:pt x="967" y="708"/>
                </a:lnTo>
                <a:lnTo>
                  <a:pt x="967" y="707"/>
                </a:lnTo>
                <a:lnTo>
                  <a:pt x="967" y="706"/>
                </a:lnTo>
                <a:lnTo>
                  <a:pt x="967" y="701"/>
                </a:lnTo>
                <a:lnTo>
                  <a:pt x="967" y="697"/>
                </a:lnTo>
                <a:lnTo>
                  <a:pt x="967" y="696"/>
                </a:lnTo>
                <a:lnTo>
                  <a:pt x="967" y="694"/>
                </a:lnTo>
                <a:lnTo>
                  <a:pt x="967" y="691"/>
                </a:lnTo>
                <a:lnTo>
                  <a:pt x="967" y="690"/>
                </a:lnTo>
                <a:lnTo>
                  <a:pt x="967" y="684"/>
                </a:lnTo>
                <a:lnTo>
                  <a:pt x="968" y="683"/>
                </a:lnTo>
                <a:lnTo>
                  <a:pt x="968" y="677"/>
                </a:lnTo>
                <a:lnTo>
                  <a:pt x="968" y="671"/>
                </a:lnTo>
                <a:lnTo>
                  <a:pt x="968" y="668"/>
                </a:lnTo>
                <a:lnTo>
                  <a:pt x="950" y="670"/>
                </a:lnTo>
                <a:lnTo>
                  <a:pt x="950" y="664"/>
                </a:lnTo>
                <a:lnTo>
                  <a:pt x="950" y="659"/>
                </a:lnTo>
                <a:lnTo>
                  <a:pt x="950" y="658"/>
                </a:lnTo>
                <a:lnTo>
                  <a:pt x="950" y="650"/>
                </a:lnTo>
                <a:lnTo>
                  <a:pt x="962" y="650"/>
                </a:lnTo>
                <a:lnTo>
                  <a:pt x="989" y="650"/>
                </a:lnTo>
                <a:lnTo>
                  <a:pt x="990" y="650"/>
                </a:lnTo>
                <a:lnTo>
                  <a:pt x="994" y="650"/>
                </a:lnTo>
                <a:lnTo>
                  <a:pt x="994" y="651"/>
                </a:lnTo>
                <a:lnTo>
                  <a:pt x="994" y="654"/>
                </a:lnTo>
                <a:close/>
                <a:moveTo>
                  <a:pt x="951" y="367"/>
                </a:moveTo>
                <a:lnTo>
                  <a:pt x="952" y="367"/>
                </a:lnTo>
                <a:lnTo>
                  <a:pt x="953" y="367"/>
                </a:lnTo>
                <a:lnTo>
                  <a:pt x="953" y="368"/>
                </a:lnTo>
                <a:lnTo>
                  <a:pt x="953" y="369"/>
                </a:lnTo>
                <a:lnTo>
                  <a:pt x="954" y="370"/>
                </a:lnTo>
                <a:lnTo>
                  <a:pt x="954" y="371"/>
                </a:lnTo>
                <a:lnTo>
                  <a:pt x="955" y="371"/>
                </a:lnTo>
                <a:lnTo>
                  <a:pt x="955" y="372"/>
                </a:lnTo>
                <a:lnTo>
                  <a:pt x="956" y="372"/>
                </a:lnTo>
                <a:lnTo>
                  <a:pt x="958" y="373"/>
                </a:lnTo>
                <a:lnTo>
                  <a:pt x="959" y="373"/>
                </a:lnTo>
                <a:lnTo>
                  <a:pt x="960" y="375"/>
                </a:lnTo>
                <a:lnTo>
                  <a:pt x="960" y="373"/>
                </a:lnTo>
                <a:lnTo>
                  <a:pt x="961" y="373"/>
                </a:lnTo>
                <a:lnTo>
                  <a:pt x="961" y="372"/>
                </a:lnTo>
                <a:lnTo>
                  <a:pt x="962" y="371"/>
                </a:lnTo>
                <a:lnTo>
                  <a:pt x="963" y="370"/>
                </a:lnTo>
                <a:lnTo>
                  <a:pt x="964" y="370"/>
                </a:lnTo>
                <a:lnTo>
                  <a:pt x="964" y="371"/>
                </a:lnTo>
                <a:lnTo>
                  <a:pt x="966" y="371"/>
                </a:lnTo>
                <a:lnTo>
                  <a:pt x="966" y="372"/>
                </a:lnTo>
                <a:lnTo>
                  <a:pt x="964" y="372"/>
                </a:lnTo>
                <a:lnTo>
                  <a:pt x="964" y="373"/>
                </a:lnTo>
                <a:lnTo>
                  <a:pt x="966" y="373"/>
                </a:lnTo>
                <a:lnTo>
                  <a:pt x="966" y="409"/>
                </a:lnTo>
                <a:lnTo>
                  <a:pt x="966" y="436"/>
                </a:lnTo>
                <a:lnTo>
                  <a:pt x="966" y="446"/>
                </a:lnTo>
                <a:lnTo>
                  <a:pt x="964" y="446"/>
                </a:lnTo>
                <a:lnTo>
                  <a:pt x="962" y="441"/>
                </a:lnTo>
                <a:lnTo>
                  <a:pt x="960" y="439"/>
                </a:lnTo>
                <a:lnTo>
                  <a:pt x="959" y="437"/>
                </a:lnTo>
                <a:lnTo>
                  <a:pt x="958" y="434"/>
                </a:lnTo>
                <a:lnTo>
                  <a:pt x="955" y="430"/>
                </a:lnTo>
                <a:lnTo>
                  <a:pt x="942" y="438"/>
                </a:lnTo>
                <a:lnTo>
                  <a:pt x="944" y="440"/>
                </a:lnTo>
                <a:lnTo>
                  <a:pt x="945" y="444"/>
                </a:lnTo>
                <a:lnTo>
                  <a:pt x="946" y="444"/>
                </a:lnTo>
                <a:lnTo>
                  <a:pt x="947" y="444"/>
                </a:lnTo>
                <a:lnTo>
                  <a:pt x="950" y="444"/>
                </a:lnTo>
                <a:lnTo>
                  <a:pt x="951" y="445"/>
                </a:lnTo>
                <a:lnTo>
                  <a:pt x="955" y="445"/>
                </a:lnTo>
                <a:lnTo>
                  <a:pt x="958" y="445"/>
                </a:lnTo>
                <a:lnTo>
                  <a:pt x="959" y="446"/>
                </a:lnTo>
                <a:lnTo>
                  <a:pt x="960" y="448"/>
                </a:lnTo>
                <a:lnTo>
                  <a:pt x="961" y="451"/>
                </a:lnTo>
                <a:lnTo>
                  <a:pt x="961" y="452"/>
                </a:lnTo>
                <a:lnTo>
                  <a:pt x="962" y="453"/>
                </a:lnTo>
                <a:lnTo>
                  <a:pt x="963" y="454"/>
                </a:lnTo>
                <a:lnTo>
                  <a:pt x="963" y="455"/>
                </a:lnTo>
                <a:lnTo>
                  <a:pt x="963" y="456"/>
                </a:lnTo>
                <a:lnTo>
                  <a:pt x="964" y="457"/>
                </a:lnTo>
                <a:lnTo>
                  <a:pt x="966" y="460"/>
                </a:lnTo>
                <a:lnTo>
                  <a:pt x="967" y="461"/>
                </a:lnTo>
                <a:lnTo>
                  <a:pt x="968" y="463"/>
                </a:lnTo>
                <a:lnTo>
                  <a:pt x="969" y="465"/>
                </a:lnTo>
                <a:lnTo>
                  <a:pt x="966" y="466"/>
                </a:lnTo>
                <a:lnTo>
                  <a:pt x="964" y="466"/>
                </a:lnTo>
                <a:lnTo>
                  <a:pt x="962" y="466"/>
                </a:lnTo>
                <a:lnTo>
                  <a:pt x="961" y="466"/>
                </a:lnTo>
                <a:lnTo>
                  <a:pt x="960" y="466"/>
                </a:lnTo>
                <a:lnTo>
                  <a:pt x="959" y="466"/>
                </a:lnTo>
                <a:lnTo>
                  <a:pt x="958" y="466"/>
                </a:lnTo>
                <a:lnTo>
                  <a:pt x="954" y="468"/>
                </a:lnTo>
                <a:lnTo>
                  <a:pt x="952" y="468"/>
                </a:lnTo>
                <a:lnTo>
                  <a:pt x="950" y="468"/>
                </a:lnTo>
                <a:lnTo>
                  <a:pt x="949" y="468"/>
                </a:lnTo>
                <a:lnTo>
                  <a:pt x="947" y="468"/>
                </a:lnTo>
                <a:lnTo>
                  <a:pt x="944" y="468"/>
                </a:lnTo>
                <a:lnTo>
                  <a:pt x="943" y="468"/>
                </a:lnTo>
                <a:lnTo>
                  <a:pt x="942" y="468"/>
                </a:lnTo>
                <a:lnTo>
                  <a:pt x="939" y="468"/>
                </a:lnTo>
                <a:lnTo>
                  <a:pt x="936" y="468"/>
                </a:lnTo>
                <a:lnTo>
                  <a:pt x="936" y="472"/>
                </a:lnTo>
                <a:lnTo>
                  <a:pt x="933" y="472"/>
                </a:lnTo>
                <a:lnTo>
                  <a:pt x="929" y="472"/>
                </a:lnTo>
                <a:lnTo>
                  <a:pt x="928" y="472"/>
                </a:lnTo>
                <a:lnTo>
                  <a:pt x="926" y="472"/>
                </a:lnTo>
                <a:lnTo>
                  <a:pt x="922" y="473"/>
                </a:lnTo>
                <a:lnTo>
                  <a:pt x="920" y="473"/>
                </a:lnTo>
                <a:lnTo>
                  <a:pt x="919" y="473"/>
                </a:lnTo>
                <a:lnTo>
                  <a:pt x="916" y="473"/>
                </a:lnTo>
                <a:lnTo>
                  <a:pt x="915" y="473"/>
                </a:lnTo>
                <a:lnTo>
                  <a:pt x="912" y="473"/>
                </a:lnTo>
                <a:lnTo>
                  <a:pt x="912" y="472"/>
                </a:lnTo>
                <a:lnTo>
                  <a:pt x="912" y="470"/>
                </a:lnTo>
                <a:lnTo>
                  <a:pt x="912" y="465"/>
                </a:lnTo>
                <a:lnTo>
                  <a:pt x="912" y="464"/>
                </a:lnTo>
                <a:lnTo>
                  <a:pt x="910" y="465"/>
                </a:lnTo>
                <a:lnTo>
                  <a:pt x="909" y="462"/>
                </a:lnTo>
                <a:lnTo>
                  <a:pt x="909" y="461"/>
                </a:lnTo>
                <a:lnTo>
                  <a:pt x="908" y="457"/>
                </a:lnTo>
                <a:lnTo>
                  <a:pt x="908" y="455"/>
                </a:lnTo>
                <a:lnTo>
                  <a:pt x="908" y="453"/>
                </a:lnTo>
                <a:lnTo>
                  <a:pt x="908" y="449"/>
                </a:lnTo>
                <a:lnTo>
                  <a:pt x="908" y="448"/>
                </a:lnTo>
                <a:lnTo>
                  <a:pt x="905" y="448"/>
                </a:lnTo>
                <a:lnTo>
                  <a:pt x="903" y="448"/>
                </a:lnTo>
                <a:lnTo>
                  <a:pt x="902" y="444"/>
                </a:lnTo>
                <a:lnTo>
                  <a:pt x="905" y="444"/>
                </a:lnTo>
                <a:lnTo>
                  <a:pt x="908" y="443"/>
                </a:lnTo>
                <a:lnTo>
                  <a:pt x="911" y="443"/>
                </a:lnTo>
                <a:lnTo>
                  <a:pt x="912" y="443"/>
                </a:lnTo>
                <a:lnTo>
                  <a:pt x="915" y="443"/>
                </a:lnTo>
                <a:lnTo>
                  <a:pt x="917" y="443"/>
                </a:lnTo>
                <a:lnTo>
                  <a:pt x="918" y="443"/>
                </a:lnTo>
                <a:lnTo>
                  <a:pt x="920" y="443"/>
                </a:lnTo>
                <a:lnTo>
                  <a:pt x="922" y="443"/>
                </a:lnTo>
                <a:lnTo>
                  <a:pt x="926" y="443"/>
                </a:lnTo>
                <a:lnTo>
                  <a:pt x="927" y="443"/>
                </a:lnTo>
                <a:lnTo>
                  <a:pt x="927" y="418"/>
                </a:lnTo>
                <a:lnTo>
                  <a:pt x="930" y="418"/>
                </a:lnTo>
                <a:lnTo>
                  <a:pt x="930" y="404"/>
                </a:lnTo>
                <a:lnTo>
                  <a:pt x="929" y="404"/>
                </a:lnTo>
                <a:lnTo>
                  <a:pt x="928" y="404"/>
                </a:lnTo>
                <a:lnTo>
                  <a:pt x="926" y="404"/>
                </a:lnTo>
                <a:lnTo>
                  <a:pt x="922" y="405"/>
                </a:lnTo>
                <a:lnTo>
                  <a:pt x="918" y="405"/>
                </a:lnTo>
                <a:lnTo>
                  <a:pt x="917" y="405"/>
                </a:lnTo>
                <a:lnTo>
                  <a:pt x="916" y="404"/>
                </a:lnTo>
                <a:lnTo>
                  <a:pt x="916" y="396"/>
                </a:lnTo>
                <a:lnTo>
                  <a:pt x="917" y="397"/>
                </a:lnTo>
                <a:lnTo>
                  <a:pt x="918" y="397"/>
                </a:lnTo>
                <a:lnTo>
                  <a:pt x="919" y="397"/>
                </a:lnTo>
                <a:lnTo>
                  <a:pt x="920" y="397"/>
                </a:lnTo>
                <a:lnTo>
                  <a:pt x="920" y="396"/>
                </a:lnTo>
                <a:lnTo>
                  <a:pt x="921" y="396"/>
                </a:lnTo>
                <a:lnTo>
                  <a:pt x="921" y="395"/>
                </a:lnTo>
                <a:lnTo>
                  <a:pt x="922" y="395"/>
                </a:lnTo>
                <a:lnTo>
                  <a:pt x="922" y="394"/>
                </a:lnTo>
                <a:lnTo>
                  <a:pt x="922" y="393"/>
                </a:lnTo>
                <a:lnTo>
                  <a:pt x="924" y="392"/>
                </a:lnTo>
                <a:lnTo>
                  <a:pt x="922" y="392"/>
                </a:lnTo>
                <a:lnTo>
                  <a:pt x="922" y="390"/>
                </a:lnTo>
                <a:lnTo>
                  <a:pt x="924" y="390"/>
                </a:lnTo>
                <a:lnTo>
                  <a:pt x="924" y="389"/>
                </a:lnTo>
                <a:lnTo>
                  <a:pt x="922" y="389"/>
                </a:lnTo>
                <a:lnTo>
                  <a:pt x="921" y="389"/>
                </a:lnTo>
                <a:lnTo>
                  <a:pt x="922" y="388"/>
                </a:lnTo>
                <a:lnTo>
                  <a:pt x="924" y="388"/>
                </a:lnTo>
                <a:lnTo>
                  <a:pt x="924" y="387"/>
                </a:lnTo>
                <a:lnTo>
                  <a:pt x="925" y="386"/>
                </a:lnTo>
                <a:lnTo>
                  <a:pt x="926" y="386"/>
                </a:lnTo>
                <a:lnTo>
                  <a:pt x="926" y="385"/>
                </a:lnTo>
                <a:lnTo>
                  <a:pt x="926" y="384"/>
                </a:lnTo>
                <a:lnTo>
                  <a:pt x="926" y="382"/>
                </a:lnTo>
                <a:lnTo>
                  <a:pt x="925" y="382"/>
                </a:lnTo>
                <a:lnTo>
                  <a:pt x="925" y="381"/>
                </a:lnTo>
                <a:lnTo>
                  <a:pt x="924" y="380"/>
                </a:lnTo>
                <a:lnTo>
                  <a:pt x="925" y="379"/>
                </a:lnTo>
                <a:lnTo>
                  <a:pt x="926" y="379"/>
                </a:lnTo>
                <a:lnTo>
                  <a:pt x="926" y="378"/>
                </a:lnTo>
                <a:lnTo>
                  <a:pt x="927" y="378"/>
                </a:lnTo>
                <a:lnTo>
                  <a:pt x="928" y="378"/>
                </a:lnTo>
                <a:lnTo>
                  <a:pt x="928" y="379"/>
                </a:lnTo>
                <a:lnTo>
                  <a:pt x="928" y="378"/>
                </a:lnTo>
                <a:lnTo>
                  <a:pt x="929" y="378"/>
                </a:lnTo>
                <a:lnTo>
                  <a:pt x="929" y="377"/>
                </a:lnTo>
                <a:lnTo>
                  <a:pt x="930" y="377"/>
                </a:lnTo>
                <a:lnTo>
                  <a:pt x="932" y="376"/>
                </a:lnTo>
                <a:lnTo>
                  <a:pt x="932" y="377"/>
                </a:lnTo>
                <a:lnTo>
                  <a:pt x="933" y="376"/>
                </a:lnTo>
                <a:lnTo>
                  <a:pt x="934" y="375"/>
                </a:lnTo>
                <a:lnTo>
                  <a:pt x="935" y="373"/>
                </a:lnTo>
                <a:lnTo>
                  <a:pt x="936" y="373"/>
                </a:lnTo>
                <a:lnTo>
                  <a:pt x="937" y="373"/>
                </a:lnTo>
                <a:lnTo>
                  <a:pt x="938" y="373"/>
                </a:lnTo>
                <a:lnTo>
                  <a:pt x="938" y="372"/>
                </a:lnTo>
                <a:lnTo>
                  <a:pt x="939" y="372"/>
                </a:lnTo>
                <a:lnTo>
                  <a:pt x="939" y="371"/>
                </a:lnTo>
                <a:lnTo>
                  <a:pt x="941" y="371"/>
                </a:lnTo>
                <a:lnTo>
                  <a:pt x="942" y="371"/>
                </a:lnTo>
                <a:lnTo>
                  <a:pt x="943" y="370"/>
                </a:lnTo>
                <a:lnTo>
                  <a:pt x="944" y="369"/>
                </a:lnTo>
                <a:lnTo>
                  <a:pt x="945" y="369"/>
                </a:lnTo>
                <a:lnTo>
                  <a:pt x="946" y="369"/>
                </a:lnTo>
                <a:lnTo>
                  <a:pt x="946" y="368"/>
                </a:lnTo>
                <a:lnTo>
                  <a:pt x="947" y="368"/>
                </a:lnTo>
                <a:lnTo>
                  <a:pt x="949" y="367"/>
                </a:lnTo>
                <a:lnTo>
                  <a:pt x="950" y="367"/>
                </a:lnTo>
                <a:lnTo>
                  <a:pt x="951" y="367"/>
                </a:lnTo>
                <a:close/>
                <a:moveTo>
                  <a:pt x="108" y="1869"/>
                </a:moveTo>
                <a:lnTo>
                  <a:pt x="110" y="1868"/>
                </a:lnTo>
                <a:lnTo>
                  <a:pt x="114" y="1868"/>
                </a:lnTo>
                <a:lnTo>
                  <a:pt x="114" y="1869"/>
                </a:lnTo>
                <a:lnTo>
                  <a:pt x="116" y="1869"/>
                </a:lnTo>
                <a:lnTo>
                  <a:pt x="118" y="1869"/>
                </a:lnTo>
                <a:lnTo>
                  <a:pt x="119" y="1869"/>
                </a:lnTo>
                <a:lnTo>
                  <a:pt x="116" y="1880"/>
                </a:lnTo>
                <a:lnTo>
                  <a:pt x="114" y="1885"/>
                </a:lnTo>
                <a:lnTo>
                  <a:pt x="113" y="1888"/>
                </a:lnTo>
                <a:lnTo>
                  <a:pt x="110" y="1895"/>
                </a:lnTo>
                <a:lnTo>
                  <a:pt x="121" y="1895"/>
                </a:lnTo>
                <a:lnTo>
                  <a:pt x="119" y="1913"/>
                </a:lnTo>
                <a:lnTo>
                  <a:pt x="119" y="1914"/>
                </a:lnTo>
                <a:lnTo>
                  <a:pt x="118" y="1914"/>
                </a:lnTo>
                <a:lnTo>
                  <a:pt x="116" y="1914"/>
                </a:lnTo>
                <a:lnTo>
                  <a:pt x="113" y="1914"/>
                </a:lnTo>
                <a:lnTo>
                  <a:pt x="105" y="1914"/>
                </a:lnTo>
                <a:lnTo>
                  <a:pt x="98" y="1914"/>
                </a:lnTo>
                <a:lnTo>
                  <a:pt x="93" y="1914"/>
                </a:lnTo>
                <a:lnTo>
                  <a:pt x="92" y="1914"/>
                </a:lnTo>
                <a:lnTo>
                  <a:pt x="91" y="1922"/>
                </a:lnTo>
                <a:lnTo>
                  <a:pt x="90" y="1928"/>
                </a:lnTo>
                <a:lnTo>
                  <a:pt x="90" y="1930"/>
                </a:lnTo>
                <a:lnTo>
                  <a:pt x="91" y="1931"/>
                </a:lnTo>
                <a:lnTo>
                  <a:pt x="91" y="1933"/>
                </a:lnTo>
                <a:lnTo>
                  <a:pt x="91" y="1938"/>
                </a:lnTo>
                <a:lnTo>
                  <a:pt x="90" y="1946"/>
                </a:lnTo>
                <a:lnTo>
                  <a:pt x="90" y="1948"/>
                </a:lnTo>
                <a:lnTo>
                  <a:pt x="88" y="1948"/>
                </a:lnTo>
                <a:lnTo>
                  <a:pt x="84" y="1947"/>
                </a:lnTo>
                <a:lnTo>
                  <a:pt x="82" y="1947"/>
                </a:lnTo>
                <a:lnTo>
                  <a:pt x="81" y="1947"/>
                </a:lnTo>
                <a:lnTo>
                  <a:pt x="80" y="1947"/>
                </a:lnTo>
                <a:lnTo>
                  <a:pt x="80" y="1948"/>
                </a:lnTo>
                <a:lnTo>
                  <a:pt x="80" y="1950"/>
                </a:lnTo>
                <a:lnTo>
                  <a:pt x="79" y="1952"/>
                </a:lnTo>
                <a:lnTo>
                  <a:pt x="75" y="1952"/>
                </a:lnTo>
                <a:lnTo>
                  <a:pt x="67" y="1950"/>
                </a:lnTo>
                <a:lnTo>
                  <a:pt x="59" y="1950"/>
                </a:lnTo>
                <a:lnTo>
                  <a:pt x="59" y="1949"/>
                </a:lnTo>
                <a:lnTo>
                  <a:pt x="59" y="1948"/>
                </a:lnTo>
                <a:lnTo>
                  <a:pt x="59" y="1947"/>
                </a:lnTo>
                <a:lnTo>
                  <a:pt x="59" y="1946"/>
                </a:lnTo>
                <a:lnTo>
                  <a:pt x="59" y="1945"/>
                </a:lnTo>
                <a:lnTo>
                  <a:pt x="59" y="1944"/>
                </a:lnTo>
                <a:lnTo>
                  <a:pt x="58" y="1941"/>
                </a:lnTo>
                <a:lnTo>
                  <a:pt x="58" y="1939"/>
                </a:lnTo>
                <a:lnTo>
                  <a:pt x="58" y="1938"/>
                </a:lnTo>
                <a:lnTo>
                  <a:pt x="58" y="1937"/>
                </a:lnTo>
                <a:lnTo>
                  <a:pt x="57" y="1936"/>
                </a:lnTo>
                <a:lnTo>
                  <a:pt x="57" y="1933"/>
                </a:lnTo>
                <a:lnTo>
                  <a:pt x="57" y="1931"/>
                </a:lnTo>
                <a:lnTo>
                  <a:pt x="56" y="1931"/>
                </a:lnTo>
                <a:lnTo>
                  <a:pt x="53" y="1932"/>
                </a:lnTo>
                <a:lnTo>
                  <a:pt x="48" y="1932"/>
                </a:lnTo>
                <a:lnTo>
                  <a:pt x="46" y="1932"/>
                </a:lnTo>
                <a:lnTo>
                  <a:pt x="46" y="1928"/>
                </a:lnTo>
                <a:lnTo>
                  <a:pt x="46" y="1924"/>
                </a:lnTo>
                <a:lnTo>
                  <a:pt x="46" y="1923"/>
                </a:lnTo>
                <a:lnTo>
                  <a:pt x="46" y="1917"/>
                </a:lnTo>
                <a:lnTo>
                  <a:pt x="46" y="1916"/>
                </a:lnTo>
                <a:lnTo>
                  <a:pt x="46" y="1912"/>
                </a:lnTo>
                <a:lnTo>
                  <a:pt x="46" y="1910"/>
                </a:lnTo>
                <a:lnTo>
                  <a:pt x="46" y="1908"/>
                </a:lnTo>
                <a:lnTo>
                  <a:pt x="46" y="1906"/>
                </a:lnTo>
                <a:lnTo>
                  <a:pt x="47" y="1906"/>
                </a:lnTo>
                <a:lnTo>
                  <a:pt x="48" y="1906"/>
                </a:lnTo>
                <a:lnTo>
                  <a:pt x="49" y="1905"/>
                </a:lnTo>
                <a:lnTo>
                  <a:pt x="50" y="1905"/>
                </a:lnTo>
                <a:lnTo>
                  <a:pt x="51" y="1905"/>
                </a:lnTo>
                <a:lnTo>
                  <a:pt x="53" y="1904"/>
                </a:lnTo>
                <a:lnTo>
                  <a:pt x="54" y="1903"/>
                </a:lnTo>
                <a:lnTo>
                  <a:pt x="55" y="1903"/>
                </a:lnTo>
                <a:lnTo>
                  <a:pt x="56" y="1902"/>
                </a:lnTo>
                <a:lnTo>
                  <a:pt x="59" y="1899"/>
                </a:lnTo>
                <a:lnTo>
                  <a:pt x="61" y="1897"/>
                </a:lnTo>
                <a:lnTo>
                  <a:pt x="62" y="1896"/>
                </a:lnTo>
                <a:lnTo>
                  <a:pt x="63" y="1894"/>
                </a:lnTo>
                <a:lnTo>
                  <a:pt x="64" y="1891"/>
                </a:lnTo>
                <a:lnTo>
                  <a:pt x="66" y="1887"/>
                </a:lnTo>
                <a:lnTo>
                  <a:pt x="67" y="1886"/>
                </a:lnTo>
                <a:lnTo>
                  <a:pt x="68" y="1883"/>
                </a:lnTo>
                <a:lnTo>
                  <a:pt x="68" y="1882"/>
                </a:lnTo>
                <a:lnTo>
                  <a:pt x="68" y="1881"/>
                </a:lnTo>
                <a:lnTo>
                  <a:pt x="70" y="1881"/>
                </a:lnTo>
                <a:lnTo>
                  <a:pt x="70" y="1880"/>
                </a:lnTo>
                <a:lnTo>
                  <a:pt x="70" y="1879"/>
                </a:lnTo>
                <a:lnTo>
                  <a:pt x="70" y="1878"/>
                </a:lnTo>
                <a:lnTo>
                  <a:pt x="70" y="1877"/>
                </a:lnTo>
                <a:lnTo>
                  <a:pt x="71" y="1877"/>
                </a:lnTo>
                <a:lnTo>
                  <a:pt x="71" y="1876"/>
                </a:lnTo>
                <a:lnTo>
                  <a:pt x="71" y="1874"/>
                </a:lnTo>
                <a:lnTo>
                  <a:pt x="71" y="1873"/>
                </a:lnTo>
                <a:lnTo>
                  <a:pt x="71" y="1870"/>
                </a:lnTo>
                <a:lnTo>
                  <a:pt x="71" y="1869"/>
                </a:lnTo>
                <a:lnTo>
                  <a:pt x="73" y="1869"/>
                </a:lnTo>
                <a:lnTo>
                  <a:pt x="76" y="1869"/>
                </a:lnTo>
                <a:lnTo>
                  <a:pt x="79" y="1869"/>
                </a:lnTo>
                <a:lnTo>
                  <a:pt x="81" y="1869"/>
                </a:lnTo>
                <a:lnTo>
                  <a:pt x="84" y="1869"/>
                </a:lnTo>
                <a:lnTo>
                  <a:pt x="87" y="1869"/>
                </a:lnTo>
                <a:lnTo>
                  <a:pt x="90" y="1869"/>
                </a:lnTo>
                <a:lnTo>
                  <a:pt x="92" y="1869"/>
                </a:lnTo>
                <a:lnTo>
                  <a:pt x="95" y="1869"/>
                </a:lnTo>
                <a:lnTo>
                  <a:pt x="97" y="1869"/>
                </a:lnTo>
                <a:lnTo>
                  <a:pt x="100" y="1869"/>
                </a:lnTo>
                <a:lnTo>
                  <a:pt x="101" y="1869"/>
                </a:lnTo>
                <a:lnTo>
                  <a:pt x="102" y="1869"/>
                </a:lnTo>
                <a:lnTo>
                  <a:pt x="104" y="1869"/>
                </a:lnTo>
                <a:lnTo>
                  <a:pt x="105" y="1869"/>
                </a:lnTo>
                <a:lnTo>
                  <a:pt x="106" y="1869"/>
                </a:lnTo>
                <a:lnTo>
                  <a:pt x="107" y="1869"/>
                </a:lnTo>
                <a:lnTo>
                  <a:pt x="108" y="1869"/>
                </a:lnTo>
                <a:close/>
                <a:moveTo>
                  <a:pt x="1001" y="362"/>
                </a:moveTo>
                <a:lnTo>
                  <a:pt x="1001" y="363"/>
                </a:lnTo>
                <a:lnTo>
                  <a:pt x="1002" y="363"/>
                </a:lnTo>
                <a:lnTo>
                  <a:pt x="1003" y="363"/>
                </a:lnTo>
                <a:lnTo>
                  <a:pt x="1004" y="363"/>
                </a:lnTo>
                <a:lnTo>
                  <a:pt x="1004" y="364"/>
                </a:lnTo>
                <a:lnTo>
                  <a:pt x="1004" y="365"/>
                </a:lnTo>
                <a:lnTo>
                  <a:pt x="1004" y="367"/>
                </a:lnTo>
                <a:lnTo>
                  <a:pt x="1004" y="368"/>
                </a:lnTo>
                <a:lnTo>
                  <a:pt x="1005" y="369"/>
                </a:lnTo>
                <a:lnTo>
                  <a:pt x="1005" y="370"/>
                </a:lnTo>
                <a:lnTo>
                  <a:pt x="1006" y="370"/>
                </a:lnTo>
                <a:lnTo>
                  <a:pt x="1008" y="370"/>
                </a:lnTo>
                <a:lnTo>
                  <a:pt x="1008" y="371"/>
                </a:lnTo>
                <a:lnTo>
                  <a:pt x="1009" y="371"/>
                </a:lnTo>
                <a:lnTo>
                  <a:pt x="1010" y="371"/>
                </a:lnTo>
                <a:lnTo>
                  <a:pt x="1010" y="370"/>
                </a:lnTo>
                <a:lnTo>
                  <a:pt x="1011" y="370"/>
                </a:lnTo>
                <a:lnTo>
                  <a:pt x="1012" y="370"/>
                </a:lnTo>
                <a:lnTo>
                  <a:pt x="1013" y="371"/>
                </a:lnTo>
                <a:lnTo>
                  <a:pt x="1013" y="372"/>
                </a:lnTo>
                <a:lnTo>
                  <a:pt x="1013" y="373"/>
                </a:lnTo>
                <a:lnTo>
                  <a:pt x="1014" y="373"/>
                </a:lnTo>
                <a:lnTo>
                  <a:pt x="1014" y="375"/>
                </a:lnTo>
                <a:lnTo>
                  <a:pt x="1014" y="376"/>
                </a:lnTo>
                <a:lnTo>
                  <a:pt x="1014" y="377"/>
                </a:lnTo>
                <a:lnTo>
                  <a:pt x="1015" y="377"/>
                </a:lnTo>
                <a:lnTo>
                  <a:pt x="1017" y="377"/>
                </a:lnTo>
                <a:lnTo>
                  <a:pt x="1017" y="378"/>
                </a:lnTo>
                <a:lnTo>
                  <a:pt x="1018" y="378"/>
                </a:lnTo>
                <a:lnTo>
                  <a:pt x="1018" y="379"/>
                </a:lnTo>
                <a:lnTo>
                  <a:pt x="1019" y="379"/>
                </a:lnTo>
                <a:lnTo>
                  <a:pt x="1020" y="379"/>
                </a:lnTo>
                <a:lnTo>
                  <a:pt x="1028" y="394"/>
                </a:lnTo>
                <a:lnTo>
                  <a:pt x="1029" y="394"/>
                </a:lnTo>
                <a:lnTo>
                  <a:pt x="1029" y="395"/>
                </a:lnTo>
                <a:lnTo>
                  <a:pt x="1030" y="395"/>
                </a:lnTo>
                <a:lnTo>
                  <a:pt x="1030" y="396"/>
                </a:lnTo>
                <a:lnTo>
                  <a:pt x="1031" y="396"/>
                </a:lnTo>
                <a:lnTo>
                  <a:pt x="1029" y="414"/>
                </a:lnTo>
                <a:lnTo>
                  <a:pt x="1028" y="428"/>
                </a:lnTo>
                <a:lnTo>
                  <a:pt x="1040" y="429"/>
                </a:lnTo>
                <a:lnTo>
                  <a:pt x="1040" y="431"/>
                </a:lnTo>
                <a:lnTo>
                  <a:pt x="1039" y="436"/>
                </a:lnTo>
                <a:lnTo>
                  <a:pt x="1039" y="441"/>
                </a:lnTo>
                <a:lnTo>
                  <a:pt x="1038" y="449"/>
                </a:lnTo>
                <a:lnTo>
                  <a:pt x="1038" y="454"/>
                </a:lnTo>
                <a:lnTo>
                  <a:pt x="1032" y="454"/>
                </a:lnTo>
                <a:lnTo>
                  <a:pt x="1025" y="453"/>
                </a:lnTo>
                <a:lnTo>
                  <a:pt x="1023" y="453"/>
                </a:lnTo>
                <a:lnTo>
                  <a:pt x="1013" y="452"/>
                </a:lnTo>
                <a:lnTo>
                  <a:pt x="1005" y="451"/>
                </a:lnTo>
                <a:lnTo>
                  <a:pt x="1004" y="452"/>
                </a:lnTo>
                <a:lnTo>
                  <a:pt x="1002" y="455"/>
                </a:lnTo>
                <a:lnTo>
                  <a:pt x="1001" y="457"/>
                </a:lnTo>
                <a:lnTo>
                  <a:pt x="998" y="460"/>
                </a:lnTo>
                <a:lnTo>
                  <a:pt x="996" y="463"/>
                </a:lnTo>
                <a:lnTo>
                  <a:pt x="995" y="465"/>
                </a:lnTo>
                <a:lnTo>
                  <a:pt x="993" y="468"/>
                </a:lnTo>
                <a:lnTo>
                  <a:pt x="992" y="470"/>
                </a:lnTo>
                <a:lnTo>
                  <a:pt x="989" y="473"/>
                </a:lnTo>
                <a:lnTo>
                  <a:pt x="988" y="476"/>
                </a:lnTo>
                <a:lnTo>
                  <a:pt x="987" y="476"/>
                </a:lnTo>
                <a:lnTo>
                  <a:pt x="987" y="474"/>
                </a:lnTo>
                <a:lnTo>
                  <a:pt x="989" y="470"/>
                </a:lnTo>
                <a:lnTo>
                  <a:pt x="992" y="466"/>
                </a:lnTo>
                <a:lnTo>
                  <a:pt x="994" y="463"/>
                </a:lnTo>
                <a:lnTo>
                  <a:pt x="997" y="460"/>
                </a:lnTo>
                <a:lnTo>
                  <a:pt x="998" y="457"/>
                </a:lnTo>
                <a:lnTo>
                  <a:pt x="1001" y="455"/>
                </a:lnTo>
                <a:lnTo>
                  <a:pt x="1003" y="451"/>
                </a:lnTo>
                <a:lnTo>
                  <a:pt x="994" y="449"/>
                </a:lnTo>
                <a:lnTo>
                  <a:pt x="993" y="449"/>
                </a:lnTo>
                <a:lnTo>
                  <a:pt x="987" y="448"/>
                </a:lnTo>
                <a:lnTo>
                  <a:pt x="987" y="441"/>
                </a:lnTo>
                <a:lnTo>
                  <a:pt x="988" y="441"/>
                </a:lnTo>
                <a:lnTo>
                  <a:pt x="989" y="429"/>
                </a:lnTo>
                <a:lnTo>
                  <a:pt x="990" y="418"/>
                </a:lnTo>
                <a:lnTo>
                  <a:pt x="992" y="417"/>
                </a:lnTo>
                <a:lnTo>
                  <a:pt x="992" y="412"/>
                </a:lnTo>
                <a:lnTo>
                  <a:pt x="993" y="405"/>
                </a:lnTo>
                <a:lnTo>
                  <a:pt x="995" y="393"/>
                </a:lnTo>
                <a:lnTo>
                  <a:pt x="996" y="380"/>
                </a:lnTo>
                <a:lnTo>
                  <a:pt x="998" y="368"/>
                </a:lnTo>
                <a:lnTo>
                  <a:pt x="998" y="367"/>
                </a:lnTo>
                <a:lnTo>
                  <a:pt x="997" y="367"/>
                </a:lnTo>
                <a:lnTo>
                  <a:pt x="997" y="365"/>
                </a:lnTo>
                <a:lnTo>
                  <a:pt x="997" y="364"/>
                </a:lnTo>
                <a:lnTo>
                  <a:pt x="996" y="364"/>
                </a:lnTo>
                <a:lnTo>
                  <a:pt x="996" y="363"/>
                </a:lnTo>
                <a:lnTo>
                  <a:pt x="995" y="363"/>
                </a:lnTo>
                <a:lnTo>
                  <a:pt x="995" y="362"/>
                </a:lnTo>
                <a:lnTo>
                  <a:pt x="996" y="362"/>
                </a:lnTo>
                <a:lnTo>
                  <a:pt x="996" y="361"/>
                </a:lnTo>
                <a:lnTo>
                  <a:pt x="997" y="361"/>
                </a:lnTo>
                <a:lnTo>
                  <a:pt x="998" y="361"/>
                </a:lnTo>
                <a:lnTo>
                  <a:pt x="1000" y="361"/>
                </a:lnTo>
                <a:lnTo>
                  <a:pt x="1000" y="362"/>
                </a:lnTo>
                <a:lnTo>
                  <a:pt x="1001" y="362"/>
                </a:lnTo>
                <a:close/>
                <a:moveTo>
                  <a:pt x="252" y="611"/>
                </a:moveTo>
                <a:lnTo>
                  <a:pt x="252" y="612"/>
                </a:lnTo>
                <a:lnTo>
                  <a:pt x="251" y="612"/>
                </a:lnTo>
                <a:lnTo>
                  <a:pt x="251" y="613"/>
                </a:lnTo>
                <a:lnTo>
                  <a:pt x="251" y="614"/>
                </a:lnTo>
                <a:lnTo>
                  <a:pt x="251" y="615"/>
                </a:lnTo>
                <a:lnTo>
                  <a:pt x="250" y="615"/>
                </a:lnTo>
                <a:lnTo>
                  <a:pt x="250" y="616"/>
                </a:lnTo>
                <a:lnTo>
                  <a:pt x="250" y="617"/>
                </a:lnTo>
                <a:lnTo>
                  <a:pt x="249" y="617"/>
                </a:lnTo>
                <a:lnTo>
                  <a:pt x="249" y="618"/>
                </a:lnTo>
                <a:lnTo>
                  <a:pt x="249" y="620"/>
                </a:lnTo>
                <a:lnTo>
                  <a:pt x="249" y="621"/>
                </a:lnTo>
                <a:lnTo>
                  <a:pt x="248" y="621"/>
                </a:lnTo>
                <a:lnTo>
                  <a:pt x="248" y="622"/>
                </a:lnTo>
                <a:lnTo>
                  <a:pt x="248" y="623"/>
                </a:lnTo>
                <a:lnTo>
                  <a:pt x="247" y="623"/>
                </a:lnTo>
                <a:lnTo>
                  <a:pt x="247" y="624"/>
                </a:lnTo>
                <a:lnTo>
                  <a:pt x="245" y="625"/>
                </a:lnTo>
                <a:lnTo>
                  <a:pt x="244" y="624"/>
                </a:lnTo>
                <a:lnTo>
                  <a:pt x="243" y="623"/>
                </a:lnTo>
                <a:lnTo>
                  <a:pt x="242" y="622"/>
                </a:lnTo>
                <a:lnTo>
                  <a:pt x="241" y="622"/>
                </a:lnTo>
                <a:lnTo>
                  <a:pt x="240" y="622"/>
                </a:lnTo>
                <a:lnTo>
                  <a:pt x="239" y="623"/>
                </a:lnTo>
                <a:lnTo>
                  <a:pt x="237" y="622"/>
                </a:lnTo>
                <a:lnTo>
                  <a:pt x="236" y="622"/>
                </a:lnTo>
                <a:lnTo>
                  <a:pt x="235" y="622"/>
                </a:lnTo>
                <a:lnTo>
                  <a:pt x="234" y="622"/>
                </a:lnTo>
                <a:lnTo>
                  <a:pt x="233" y="622"/>
                </a:lnTo>
                <a:lnTo>
                  <a:pt x="232" y="621"/>
                </a:lnTo>
                <a:lnTo>
                  <a:pt x="231" y="621"/>
                </a:lnTo>
                <a:lnTo>
                  <a:pt x="230" y="621"/>
                </a:lnTo>
                <a:lnTo>
                  <a:pt x="228" y="621"/>
                </a:lnTo>
                <a:lnTo>
                  <a:pt x="227" y="621"/>
                </a:lnTo>
                <a:lnTo>
                  <a:pt x="227" y="620"/>
                </a:lnTo>
                <a:lnTo>
                  <a:pt x="227" y="618"/>
                </a:lnTo>
                <a:lnTo>
                  <a:pt x="226" y="618"/>
                </a:lnTo>
                <a:lnTo>
                  <a:pt x="226" y="617"/>
                </a:lnTo>
                <a:lnTo>
                  <a:pt x="225" y="617"/>
                </a:lnTo>
                <a:lnTo>
                  <a:pt x="224" y="616"/>
                </a:lnTo>
                <a:lnTo>
                  <a:pt x="223" y="615"/>
                </a:lnTo>
                <a:lnTo>
                  <a:pt x="222" y="614"/>
                </a:lnTo>
                <a:lnTo>
                  <a:pt x="220" y="614"/>
                </a:lnTo>
                <a:lnTo>
                  <a:pt x="220" y="613"/>
                </a:lnTo>
                <a:lnTo>
                  <a:pt x="219" y="612"/>
                </a:lnTo>
                <a:lnTo>
                  <a:pt x="217" y="611"/>
                </a:lnTo>
                <a:lnTo>
                  <a:pt x="216" y="612"/>
                </a:lnTo>
                <a:lnTo>
                  <a:pt x="215" y="594"/>
                </a:lnTo>
                <a:lnTo>
                  <a:pt x="215" y="591"/>
                </a:lnTo>
                <a:lnTo>
                  <a:pt x="215" y="589"/>
                </a:lnTo>
                <a:lnTo>
                  <a:pt x="215" y="587"/>
                </a:lnTo>
                <a:lnTo>
                  <a:pt x="215" y="584"/>
                </a:lnTo>
                <a:lnTo>
                  <a:pt x="215" y="582"/>
                </a:lnTo>
                <a:lnTo>
                  <a:pt x="215" y="581"/>
                </a:lnTo>
                <a:lnTo>
                  <a:pt x="215" y="578"/>
                </a:lnTo>
                <a:lnTo>
                  <a:pt x="215" y="575"/>
                </a:lnTo>
                <a:lnTo>
                  <a:pt x="214" y="573"/>
                </a:lnTo>
                <a:lnTo>
                  <a:pt x="214" y="569"/>
                </a:lnTo>
                <a:lnTo>
                  <a:pt x="214" y="566"/>
                </a:lnTo>
                <a:lnTo>
                  <a:pt x="214" y="564"/>
                </a:lnTo>
                <a:lnTo>
                  <a:pt x="214" y="556"/>
                </a:lnTo>
                <a:lnTo>
                  <a:pt x="218" y="556"/>
                </a:lnTo>
                <a:lnTo>
                  <a:pt x="219" y="556"/>
                </a:lnTo>
                <a:lnTo>
                  <a:pt x="220" y="556"/>
                </a:lnTo>
                <a:lnTo>
                  <a:pt x="222" y="556"/>
                </a:lnTo>
                <a:lnTo>
                  <a:pt x="226" y="556"/>
                </a:lnTo>
                <a:lnTo>
                  <a:pt x="228" y="556"/>
                </a:lnTo>
                <a:lnTo>
                  <a:pt x="232" y="556"/>
                </a:lnTo>
                <a:lnTo>
                  <a:pt x="235" y="556"/>
                </a:lnTo>
                <a:lnTo>
                  <a:pt x="239" y="555"/>
                </a:lnTo>
                <a:lnTo>
                  <a:pt x="241" y="555"/>
                </a:lnTo>
                <a:lnTo>
                  <a:pt x="244" y="555"/>
                </a:lnTo>
                <a:lnTo>
                  <a:pt x="250" y="555"/>
                </a:lnTo>
                <a:lnTo>
                  <a:pt x="251" y="557"/>
                </a:lnTo>
                <a:lnTo>
                  <a:pt x="251" y="559"/>
                </a:lnTo>
                <a:lnTo>
                  <a:pt x="252" y="565"/>
                </a:lnTo>
                <a:lnTo>
                  <a:pt x="253" y="566"/>
                </a:lnTo>
                <a:lnTo>
                  <a:pt x="253" y="567"/>
                </a:lnTo>
                <a:lnTo>
                  <a:pt x="253" y="569"/>
                </a:lnTo>
                <a:lnTo>
                  <a:pt x="254" y="570"/>
                </a:lnTo>
                <a:lnTo>
                  <a:pt x="254" y="571"/>
                </a:lnTo>
                <a:lnTo>
                  <a:pt x="256" y="572"/>
                </a:lnTo>
                <a:lnTo>
                  <a:pt x="256" y="573"/>
                </a:lnTo>
                <a:lnTo>
                  <a:pt x="257" y="574"/>
                </a:lnTo>
                <a:lnTo>
                  <a:pt x="258" y="575"/>
                </a:lnTo>
                <a:lnTo>
                  <a:pt x="259" y="578"/>
                </a:lnTo>
                <a:lnTo>
                  <a:pt x="259" y="580"/>
                </a:lnTo>
                <a:lnTo>
                  <a:pt x="259" y="581"/>
                </a:lnTo>
                <a:lnTo>
                  <a:pt x="259" y="582"/>
                </a:lnTo>
                <a:lnTo>
                  <a:pt x="258" y="582"/>
                </a:lnTo>
                <a:lnTo>
                  <a:pt x="258" y="583"/>
                </a:lnTo>
                <a:lnTo>
                  <a:pt x="258" y="584"/>
                </a:lnTo>
                <a:lnTo>
                  <a:pt x="257" y="584"/>
                </a:lnTo>
                <a:lnTo>
                  <a:pt x="257" y="586"/>
                </a:lnTo>
                <a:lnTo>
                  <a:pt x="257" y="587"/>
                </a:lnTo>
                <a:lnTo>
                  <a:pt x="257" y="588"/>
                </a:lnTo>
                <a:lnTo>
                  <a:pt x="256" y="588"/>
                </a:lnTo>
                <a:lnTo>
                  <a:pt x="256" y="589"/>
                </a:lnTo>
                <a:lnTo>
                  <a:pt x="256" y="590"/>
                </a:lnTo>
                <a:lnTo>
                  <a:pt x="256" y="591"/>
                </a:lnTo>
                <a:lnTo>
                  <a:pt x="254" y="598"/>
                </a:lnTo>
                <a:lnTo>
                  <a:pt x="254" y="599"/>
                </a:lnTo>
                <a:lnTo>
                  <a:pt x="254" y="600"/>
                </a:lnTo>
                <a:lnTo>
                  <a:pt x="254" y="601"/>
                </a:lnTo>
                <a:lnTo>
                  <a:pt x="254" y="603"/>
                </a:lnTo>
                <a:lnTo>
                  <a:pt x="253" y="603"/>
                </a:lnTo>
                <a:lnTo>
                  <a:pt x="253" y="604"/>
                </a:lnTo>
                <a:lnTo>
                  <a:pt x="253" y="605"/>
                </a:lnTo>
                <a:lnTo>
                  <a:pt x="253" y="606"/>
                </a:lnTo>
                <a:lnTo>
                  <a:pt x="253" y="607"/>
                </a:lnTo>
                <a:lnTo>
                  <a:pt x="252" y="607"/>
                </a:lnTo>
                <a:lnTo>
                  <a:pt x="252" y="608"/>
                </a:lnTo>
                <a:lnTo>
                  <a:pt x="252" y="609"/>
                </a:lnTo>
                <a:lnTo>
                  <a:pt x="252" y="611"/>
                </a:lnTo>
                <a:close/>
                <a:moveTo>
                  <a:pt x="1851" y="1925"/>
                </a:moveTo>
                <a:lnTo>
                  <a:pt x="1847" y="1932"/>
                </a:lnTo>
                <a:lnTo>
                  <a:pt x="1846" y="1931"/>
                </a:lnTo>
                <a:lnTo>
                  <a:pt x="1838" y="1928"/>
                </a:lnTo>
                <a:lnTo>
                  <a:pt x="1835" y="1936"/>
                </a:lnTo>
                <a:lnTo>
                  <a:pt x="1829" y="1936"/>
                </a:lnTo>
                <a:lnTo>
                  <a:pt x="1826" y="1936"/>
                </a:lnTo>
                <a:lnTo>
                  <a:pt x="1825" y="1932"/>
                </a:lnTo>
                <a:lnTo>
                  <a:pt x="1823" y="1928"/>
                </a:lnTo>
                <a:lnTo>
                  <a:pt x="1820" y="1922"/>
                </a:lnTo>
                <a:lnTo>
                  <a:pt x="1818" y="1920"/>
                </a:lnTo>
                <a:lnTo>
                  <a:pt x="1817" y="1917"/>
                </a:lnTo>
                <a:lnTo>
                  <a:pt x="1818" y="1916"/>
                </a:lnTo>
                <a:lnTo>
                  <a:pt x="1820" y="1903"/>
                </a:lnTo>
                <a:lnTo>
                  <a:pt x="1820" y="1894"/>
                </a:lnTo>
                <a:lnTo>
                  <a:pt x="1820" y="1883"/>
                </a:lnTo>
                <a:lnTo>
                  <a:pt x="1821" y="1874"/>
                </a:lnTo>
                <a:lnTo>
                  <a:pt x="1821" y="1873"/>
                </a:lnTo>
                <a:lnTo>
                  <a:pt x="1824" y="1873"/>
                </a:lnTo>
                <a:lnTo>
                  <a:pt x="1826" y="1873"/>
                </a:lnTo>
                <a:lnTo>
                  <a:pt x="1827" y="1873"/>
                </a:lnTo>
                <a:lnTo>
                  <a:pt x="1830" y="1874"/>
                </a:lnTo>
                <a:lnTo>
                  <a:pt x="1831" y="1874"/>
                </a:lnTo>
                <a:lnTo>
                  <a:pt x="1833" y="1874"/>
                </a:lnTo>
                <a:lnTo>
                  <a:pt x="1840" y="1874"/>
                </a:lnTo>
                <a:lnTo>
                  <a:pt x="1849" y="1874"/>
                </a:lnTo>
                <a:lnTo>
                  <a:pt x="1855" y="1876"/>
                </a:lnTo>
                <a:lnTo>
                  <a:pt x="1855" y="1877"/>
                </a:lnTo>
                <a:lnTo>
                  <a:pt x="1855" y="1882"/>
                </a:lnTo>
                <a:lnTo>
                  <a:pt x="1858" y="1882"/>
                </a:lnTo>
                <a:lnTo>
                  <a:pt x="1861" y="1882"/>
                </a:lnTo>
                <a:lnTo>
                  <a:pt x="1864" y="1882"/>
                </a:lnTo>
                <a:lnTo>
                  <a:pt x="1865" y="1882"/>
                </a:lnTo>
                <a:lnTo>
                  <a:pt x="1868" y="1882"/>
                </a:lnTo>
                <a:lnTo>
                  <a:pt x="1868" y="1888"/>
                </a:lnTo>
                <a:lnTo>
                  <a:pt x="1868" y="1890"/>
                </a:lnTo>
                <a:lnTo>
                  <a:pt x="1868" y="1893"/>
                </a:lnTo>
                <a:lnTo>
                  <a:pt x="1865" y="1895"/>
                </a:lnTo>
                <a:lnTo>
                  <a:pt x="1863" y="1899"/>
                </a:lnTo>
                <a:lnTo>
                  <a:pt x="1860" y="1902"/>
                </a:lnTo>
                <a:lnTo>
                  <a:pt x="1859" y="1903"/>
                </a:lnTo>
                <a:lnTo>
                  <a:pt x="1860" y="1906"/>
                </a:lnTo>
                <a:lnTo>
                  <a:pt x="1863" y="1908"/>
                </a:lnTo>
                <a:lnTo>
                  <a:pt x="1864" y="1910"/>
                </a:lnTo>
                <a:lnTo>
                  <a:pt x="1858" y="1916"/>
                </a:lnTo>
                <a:lnTo>
                  <a:pt x="1855" y="1921"/>
                </a:lnTo>
                <a:lnTo>
                  <a:pt x="1851" y="1925"/>
                </a:lnTo>
                <a:close/>
                <a:moveTo>
                  <a:pt x="230" y="2235"/>
                </a:moveTo>
                <a:lnTo>
                  <a:pt x="230" y="2239"/>
                </a:lnTo>
                <a:lnTo>
                  <a:pt x="232" y="2250"/>
                </a:lnTo>
                <a:lnTo>
                  <a:pt x="233" y="2253"/>
                </a:lnTo>
                <a:lnTo>
                  <a:pt x="236" y="2262"/>
                </a:lnTo>
                <a:lnTo>
                  <a:pt x="239" y="2266"/>
                </a:lnTo>
                <a:lnTo>
                  <a:pt x="233" y="2270"/>
                </a:lnTo>
                <a:lnTo>
                  <a:pt x="232" y="2276"/>
                </a:lnTo>
                <a:lnTo>
                  <a:pt x="230" y="2276"/>
                </a:lnTo>
                <a:lnTo>
                  <a:pt x="226" y="2275"/>
                </a:lnTo>
                <a:lnTo>
                  <a:pt x="225" y="2275"/>
                </a:lnTo>
                <a:lnTo>
                  <a:pt x="224" y="2282"/>
                </a:lnTo>
                <a:lnTo>
                  <a:pt x="223" y="2276"/>
                </a:lnTo>
                <a:lnTo>
                  <a:pt x="222" y="2274"/>
                </a:lnTo>
                <a:lnTo>
                  <a:pt x="220" y="2269"/>
                </a:lnTo>
                <a:lnTo>
                  <a:pt x="219" y="2267"/>
                </a:lnTo>
                <a:lnTo>
                  <a:pt x="219" y="2266"/>
                </a:lnTo>
                <a:lnTo>
                  <a:pt x="218" y="2266"/>
                </a:lnTo>
                <a:lnTo>
                  <a:pt x="214" y="2267"/>
                </a:lnTo>
                <a:lnTo>
                  <a:pt x="214" y="2265"/>
                </a:lnTo>
                <a:lnTo>
                  <a:pt x="217" y="2264"/>
                </a:lnTo>
                <a:lnTo>
                  <a:pt x="217" y="2261"/>
                </a:lnTo>
                <a:lnTo>
                  <a:pt x="211" y="2260"/>
                </a:lnTo>
                <a:lnTo>
                  <a:pt x="210" y="2260"/>
                </a:lnTo>
                <a:lnTo>
                  <a:pt x="209" y="2260"/>
                </a:lnTo>
                <a:lnTo>
                  <a:pt x="207" y="2259"/>
                </a:lnTo>
                <a:lnTo>
                  <a:pt x="199" y="2258"/>
                </a:lnTo>
                <a:lnTo>
                  <a:pt x="200" y="2257"/>
                </a:lnTo>
                <a:lnTo>
                  <a:pt x="201" y="2251"/>
                </a:lnTo>
                <a:lnTo>
                  <a:pt x="201" y="2248"/>
                </a:lnTo>
                <a:lnTo>
                  <a:pt x="202" y="2240"/>
                </a:lnTo>
                <a:lnTo>
                  <a:pt x="203" y="2234"/>
                </a:lnTo>
                <a:lnTo>
                  <a:pt x="205" y="2231"/>
                </a:lnTo>
                <a:lnTo>
                  <a:pt x="205" y="2229"/>
                </a:lnTo>
                <a:lnTo>
                  <a:pt x="205" y="2228"/>
                </a:lnTo>
                <a:lnTo>
                  <a:pt x="205" y="2227"/>
                </a:lnTo>
                <a:lnTo>
                  <a:pt x="205" y="2226"/>
                </a:lnTo>
                <a:lnTo>
                  <a:pt x="205" y="2225"/>
                </a:lnTo>
                <a:lnTo>
                  <a:pt x="206" y="2223"/>
                </a:lnTo>
                <a:lnTo>
                  <a:pt x="206" y="2222"/>
                </a:lnTo>
                <a:lnTo>
                  <a:pt x="206" y="2220"/>
                </a:lnTo>
                <a:lnTo>
                  <a:pt x="206" y="2219"/>
                </a:lnTo>
                <a:lnTo>
                  <a:pt x="206" y="2218"/>
                </a:lnTo>
                <a:lnTo>
                  <a:pt x="207" y="2218"/>
                </a:lnTo>
                <a:lnTo>
                  <a:pt x="207" y="2217"/>
                </a:lnTo>
                <a:lnTo>
                  <a:pt x="207" y="2216"/>
                </a:lnTo>
                <a:lnTo>
                  <a:pt x="207" y="2215"/>
                </a:lnTo>
                <a:lnTo>
                  <a:pt x="207" y="2214"/>
                </a:lnTo>
                <a:lnTo>
                  <a:pt x="207" y="2212"/>
                </a:lnTo>
                <a:lnTo>
                  <a:pt x="207" y="2211"/>
                </a:lnTo>
                <a:lnTo>
                  <a:pt x="208" y="2211"/>
                </a:lnTo>
                <a:lnTo>
                  <a:pt x="208" y="2210"/>
                </a:lnTo>
                <a:lnTo>
                  <a:pt x="208" y="2209"/>
                </a:lnTo>
                <a:lnTo>
                  <a:pt x="208" y="2208"/>
                </a:lnTo>
                <a:lnTo>
                  <a:pt x="208" y="2207"/>
                </a:lnTo>
                <a:lnTo>
                  <a:pt x="208" y="2206"/>
                </a:lnTo>
                <a:lnTo>
                  <a:pt x="208" y="2205"/>
                </a:lnTo>
                <a:lnTo>
                  <a:pt x="208" y="2203"/>
                </a:lnTo>
                <a:lnTo>
                  <a:pt x="210" y="2203"/>
                </a:lnTo>
                <a:lnTo>
                  <a:pt x="214" y="2203"/>
                </a:lnTo>
                <a:lnTo>
                  <a:pt x="216" y="2203"/>
                </a:lnTo>
                <a:lnTo>
                  <a:pt x="220" y="2203"/>
                </a:lnTo>
                <a:lnTo>
                  <a:pt x="243" y="2202"/>
                </a:lnTo>
                <a:lnTo>
                  <a:pt x="243" y="2203"/>
                </a:lnTo>
                <a:lnTo>
                  <a:pt x="226" y="2208"/>
                </a:lnTo>
                <a:lnTo>
                  <a:pt x="243" y="2219"/>
                </a:lnTo>
                <a:lnTo>
                  <a:pt x="237" y="2231"/>
                </a:lnTo>
                <a:lnTo>
                  <a:pt x="230" y="2235"/>
                </a:lnTo>
                <a:close/>
                <a:moveTo>
                  <a:pt x="1528" y="1320"/>
                </a:moveTo>
                <a:lnTo>
                  <a:pt x="1529" y="1320"/>
                </a:lnTo>
                <a:lnTo>
                  <a:pt x="1529" y="1323"/>
                </a:lnTo>
                <a:lnTo>
                  <a:pt x="1529" y="1325"/>
                </a:lnTo>
                <a:lnTo>
                  <a:pt x="1529" y="1326"/>
                </a:lnTo>
                <a:lnTo>
                  <a:pt x="1529" y="1328"/>
                </a:lnTo>
                <a:lnTo>
                  <a:pt x="1533" y="1328"/>
                </a:lnTo>
                <a:lnTo>
                  <a:pt x="1534" y="1326"/>
                </a:lnTo>
                <a:lnTo>
                  <a:pt x="1535" y="1326"/>
                </a:lnTo>
                <a:lnTo>
                  <a:pt x="1535" y="1333"/>
                </a:lnTo>
                <a:lnTo>
                  <a:pt x="1530" y="1333"/>
                </a:lnTo>
                <a:lnTo>
                  <a:pt x="1528" y="1334"/>
                </a:lnTo>
                <a:lnTo>
                  <a:pt x="1526" y="1334"/>
                </a:lnTo>
                <a:lnTo>
                  <a:pt x="1524" y="1334"/>
                </a:lnTo>
                <a:lnTo>
                  <a:pt x="1522" y="1334"/>
                </a:lnTo>
                <a:lnTo>
                  <a:pt x="1524" y="1335"/>
                </a:lnTo>
                <a:lnTo>
                  <a:pt x="1524" y="1337"/>
                </a:lnTo>
                <a:lnTo>
                  <a:pt x="1524" y="1338"/>
                </a:lnTo>
                <a:lnTo>
                  <a:pt x="1524" y="1339"/>
                </a:lnTo>
                <a:lnTo>
                  <a:pt x="1525" y="1339"/>
                </a:lnTo>
                <a:lnTo>
                  <a:pt x="1525" y="1340"/>
                </a:lnTo>
                <a:lnTo>
                  <a:pt x="1525" y="1341"/>
                </a:lnTo>
                <a:lnTo>
                  <a:pt x="1526" y="1341"/>
                </a:lnTo>
                <a:lnTo>
                  <a:pt x="1526" y="1342"/>
                </a:lnTo>
                <a:lnTo>
                  <a:pt x="1526" y="1343"/>
                </a:lnTo>
                <a:lnTo>
                  <a:pt x="1527" y="1345"/>
                </a:lnTo>
                <a:lnTo>
                  <a:pt x="1528" y="1346"/>
                </a:lnTo>
                <a:lnTo>
                  <a:pt x="1529" y="1346"/>
                </a:lnTo>
                <a:lnTo>
                  <a:pt x="1529" y="1347"/>
                </a:lnTo>
                <a:lnTo>
                  <a:pt x="1529" y="1349"/>
                </a:lnTo>
                <a:lnTo>
                  <a:pt x="1529" y="1350"/>
                </a:lnTo>
                <a:lnTo>
                  <a:pt x="1529" y="1353"/>
                </a:lnTo>
                <a:lnTo>
                  <a:pt x="1530" y="1357"/>
                </a:lnTo>
                <a:lnTo>
                  <a:pt x="1531" y="1357"/>
                </a:lnTo>
                <a:lnTo>
                  <a:pt x="1531" y="1359"/>
                </a:lnTo>
                <a:lnTo>
                  <a:pt x="1533" y="1362"/>
                </a:lnTo>
                <a:lnTo>
                  <a:pt x="1533" y="1364"/>
                </a:lnTo>
                <a:lnTo>
                  <a:pt x="1534" y="1364"/>
                </a:lnTo>
                <a:lnTo>
                  <a:pt x="1534" y="1365"/>
                </a:lnTo>
                <a:lnTo>
                  <a:pt x="1534" y="1367"/>
                </a:lnTo>
                <a:lnTo>
                  <a:pt x="1535" y="1367"/>
                </a:lnTo>
                <a:lnTo>
                  <a:pt x="1536" y="1366"/>
                </a:lnTo>
                <a:lnTo>
                  <a:pt x="1536" y="1367"/>
                </a:lnTo>
                <a:lnTo>
                  <a:pt x="1538" y="1370"/>
                </a:lnTo>
                <a:lnTo>
                  <a:pt x="1538" y="1371"/>
                </a:lnTo>
                <a:lnTo>
                  <a:pt x="1541" y="1370"/>
                </a:lnTo>
                <a:lnTo>
                  <a:pt x="1545" y="1368"/>
                </a:lnTo>
                <a:lnTo>
                  <a:pt x="1545" y="1370"/>
                </a:lnTo>
                <a:lnTo>
                  <a:pt x="1546" y="1370"/>
                </a:lnTo>
                <a:lnTo>
                  <a:pt x="1546" y="1371"/>
                </a:lnTo>
                <a:lnTo>
                  <a:pt x="1547" y="1372"/>
                </a:lnTo>
                <a:lnTo>
                  <a:pt x="1547" y="1373"/>
                </a:lnTo>
                <a:lnTo>
                  <a:pt x="1548" y="1373"/>
                </a:lnTo>
                <a:lnTo>
                  <a:pt x="1548" y="1374"/>
                </a:lnTo>
                <a:lnTo>
                  <a:pt x="1548" y="1375"/>
                </a:lnTo>
                <a:lnTo>
                  <a:pt x="1550" y="1375"/>
                </a:lnTo>
                <a:lnTo>
                  <a:pt x="1550" y="1376"/>
                </a:lnTo>
                <a:lnTo>
                  <a:pt x="1553" y="1385"/>
                </a:lnTo>
                <a:lnTo>
                  <a:pt x="1553" y="1387"/>
                </a:lnTo>
                <a:lnTo>
                  <a:pt x="1553" y="1388"/>
                </a:lnTo>
                <a:lnTo>
                  <a:pt x="1552" y="1388"/>
                </a:lnTo>
                <a:lnTo>
                  <a:pt x="1551" y="1388"/>
                </a:lnTo>
                <a:lnTo>
                  <a:pt x="1550" y="1388"/>
                </a:lnTo>
                <a:lnTo>
                  <a:pt x="1550" y="1389"/>
                </a:lnTo>
                <a:lnTo>
                  <a:pt x="1548" y="1389"/>
                </a:lnTo>
                <a:lnTo>
                  <a:pt x="1548" y="1388"/>
                </a:lnTo>
                <a:lnTo>
                  <a:pt x="1547" y="1388"/>
                </a:lnTo>
                <a:lnTo>
                  <a:pt x="1547" y="1387"/>
                </a:lnTo>
                <a:lnTo>
                  <a:pt x="1546" y="1387"/>
                </a:lnTo>
                <a:lnTo>
                  <a:pt x="1546" y="1385"/>
                </a:lnTo>
                <a:lnTo>
                  <a:pt x="1545" y="1385"/>
                </a:lnTo>
                <a:lnTo>
                  <a:pt x="1544" y="1385"/>
                </a:lnTo>
                <a:lnTo>
                  <a:pt x="1543" y="1385"/>
                </a:lnTo>
                <a:lnTo>
                  <a:pt x="1543" y="1387"/>
                </a:lnTo>
                <a:lnTo>
                  <a:pt x="1543" y="1388"/>
                </a:lnTo>
                <a:lnTo>
                  <a:pt x="1543" y="1389"/>
                </a:lnTo>
                <a:lnTo>
                  <a:pt x="1542" y="1389"/>
                </a:lnTo>
                <a:lnTo>
                  <a:pt x="1542" y="1390"/>
                </a:lnTo>
                <a:lnTo>
                  <a:pt x="1542" y="1391"/>
                </a:lnTo>
                <a:lnTo>
                  <a:pt x="1541" y="1391"/>
                </a:lnTo>
                <a:lnTo>
                  <a:pt x="1541" y="1390"/>
                </a:lnTo>
                <a:lnTo>
                  <a:pt x="1539" y="1390"/>
                </a:lnTo>
                <a:lnTo>
                  <a:pt x="1538" y="1390"/>
                </a:lnTo>
                <a:lnTo>
                  <a:pt x="1538" y="1389"/>
                </a:lnTo>
                <a:lnTo>
                  <a:pt x="1538" y="1390"/>
                </a:lnTo>
                <a:lnTo>
                  <a:pt x="1538" y="1391"/>
                </a:lnTo>
                <a:lnTo>
                  <a:pt x="1538" y="1392"/>
                </a:lnTo>
                <a:lnTo>
                  <a:pt x="1538" y="1393"/>
                </a:lnTo>
                <a:lnTo>
                  <a:pt x="1537" y="1393"/>
                </a:lnTo>
                <a:lnTo>
                  <a:pt x="1536" y="1393"/>
                </a:lnTo>
                <a:lnTo>
                  <a:pt x="1535" y="1393"/>
                </a:lnTo>
                <a:lnTo>
                  <a:pt x="1535" y="1394"/>
                </a:lnTo>
                <a:lnTo>
                  <a:pt x="1534" y="1394"/>
                </a:lnTo>
                <a:lnTo>
                  <a:pt x="1533" y="1394"/>
                </a:lnTo>
                <a:lnTo>
                  <a:pt x="1533" y="1393"/>
                </a:lnTo>
                <a:lnTo>
                  <a:pt x="1533" y="1392"/>
                </a:lnTo>
                <a:lnTo>
                  <a:pt x="1533" y="1391"/>
                </a:lnTo>
                <a:lnTo>
                  <a:pt x="1533" y="1390"/>
                </a:lnTo>
                <a:lnTo>
                  <a:pt x="1531" y="1390"/>
                </a:lnTo>
                <a:lnTo>
                  <a:pt x="1531" y="1391"/>
                </a:lnTo>
                <a:lnTo>
                  <a:pt x="1530" y="1391"/>
                </a:lnTo>
                <a:lnTo>
                  <a:pt x="1529" y="1391"/>
                </a:lnTo>
                <a:lnTo>
                  <a:pt x="1528" y="1391"/>
                </a:lnTo>
                <a:lnTo>
                  <a:pt x="1528" y="1390"/>
                </a:lnTo>
                <a:lnTo>
                  <a:pt x="1528" y="1389"/>
                </a:lnTo>
                <a:lnTo>
                  <a:pt x="1529" y="1389"/>
                </a:lnTo>
                <a:lnTo>
                  <a:pt x="1529" y="1388"/>
                </a:lnTo>
                <a:lnTo>
                  <a:pt x="1529" y="1387"/>
                </a:lnTo>
                <a:lnTo>
                  <a:pt x="1528" y="1387"/>
                </a:lnTo>
                <a:lnTo>
                  <a:pt x="1528" y="1385"/>
                </a:lnTo>
                <a:lnTo>
                  <a:pt x="1528" y="1384"/>
                </a:lnTo>
                <a:lnTo>
                  <a:pt x="1527" y="1384"/>
                </a:lnTo>
                <a:lnTo>
                  <a:pt x="1527" y="1383"/>
                </a:lnTo>
                <a:lnTo>
                  <a:pt x="1526" y="1383"/>
                </a:lnTo>
                <a:lnTo>
                  <a:pt x="1525" y="1383"/>
                </a:lnTo>
                <a:lnTo>
                  <a:pt x="1525" y="1382"/>
                </a:lnTo>
                <a:lnTo>
                  <a:pt x="1525" y="1383"/>
                </a:lnTo>
                <a:lnTo>
                  <a:pt x="1524" y="1383"/>
                </a:lnTo>
                <a:lnTo>
                  <a:pt x="1524" y="1384"/>
                </a:lnTo>
                <a:lnTo>
                  <a:pt x="1522" y="1384"/>
                </a:lnTo>
                <a:lnTo>
                  <a:pt x="1522" y="1383"/>
                </a:lnTo>
                <a:lnTo>
                  <a:pt x="1521" y="1383"/>
                </a:lnTo>
                <a:lnTo>
                  <a:pt x="1521" y="1384"/>
                </a:lnTo>
                <a:lnTo>
                  <a:pt x="1521" y="1385"/>
                </a:lnTo>
                <a:lnTo>
                  <a:pt x="1521" y="1387"/>
                </a:lnTo>
                <a:lnTo>
                  <a:pt x="1520" y="1387"/>
                </a:lnTo>
                <a:lnTo>
                  <a:pt x="1520" y="1385"/>
                </a:lnTo>
                <a:lnTo>
                  <a:pt x="1519" y="1385"/>
                </a:lnTo>
                <a:lnTo>
                  <a:pt x="1518" y="1385"/>
                </a:lnTo>
                <a:lnTo>
                  <a:pt x="1517" y="1385"/>
                </a:lnTo>
                <a:lnTo>
                  <a:pt x="1516" y="1384"/>
                </a:lnTo>
                <a:lnTo>
                  <a:pt x="1516" y="1385"/>
                </a:lnTo>
                <a:lnTo>
                  <a:pt x="1516" y="1387"/>
                </a:lnTo>
                <a:lnTo>
                  <a:pt x="1514" y="1388"/>
                </a:lnTo>
                <a:lnTo>
                  <a:pt x="1513" y="1387"/>
                </a:lnTo>
                <a:lnTo>
                  <a:pt x="1513" y="1385"/>
                </a:lnTo>
                <a:lnTo>
                  <a:pt x="1513" y="1384"/>
                </a:lnTo>
                <a:lnTo>
                  <a:pt x="1513" y="1383"/>
                </a:lnTo>
                <a:lnTo>
                  <a:pt x="1512" y="1372"/>
                </a:lnTo>
                <a:lnTo>
                  <a:pt x="1512" y="1371"/>
                </a:lnTo>
                <a:lnTo>
                  <a:pt x="1511" y="1371"/>
                </a:lnTo>
                <a:lnTo>
                  <a:pt x="1508" y="1372"/>
                </a:lnTo>
                <a:lnTo>
                  <a:pt x="1505" y="1372"/>
                </a:lnTo>
                <a:lnTo>
                  <a:pt x="1505" y="1370"/>
                </a:lnTo>
                <a:lnTo>
                  <a:pt x="1505" y="1367"/>
                </a:lnTo>
                <a:lnTo>
                  <a:pt x="1505" y="1365"/>
                </a:lnTo>
                <a:lnTo>
                  <a:pt x="1505" y="1363"/>
                </a:lnTo>
                <a:lnTo>
                  <a:pt x="1505" y="1362"/>
                </a:lnTo>
                <a:lnTo>
                  <a:pt x="1505" y="1359"/>
                </a:lnTo>
                <a:lnTo>
                  <a:pt x="1505" y="1358"/>
                </a:lnTo>
                <a:lnTo>
                  <a:pt x="1505" y="1357"/>
                </a:lnTo>
                <a:lnTo>
                  <a:pt x="1505" y="1355"/>
                </a:lnTo>
                <a:lnTo>
                  <a:pt x="1505" y="1354"/>
                </a:lnTo>
                <a:lnTo>
                  <a:pt x="1505" y="1353"/>
                </a:lnTo>
                <a:lnTo>
                  <a:pt x="1505" y="1351"/>
                </a:lnTo>
                <a:lnTo>
                  <a:pt x="1505" y="1348"/>
                </a:lnTo>
                <a:lnTo>
                  <a:pt x="1505" y="1347"/>
                </a:lnTo>
                <a:lnTo>
                  <a:pt x="1505" y="1346"/>
                </a:lnTo>
                <a:lnTo>
                  <a:pt x="1505" y="1345"/>
                </a:lnTo>
                <a:lnTo>
                  <a:pt x="1507" y="1341"/>
                </a:lnTo>
                <a:lnTo>
                  <a:pt x="1507" y="1339"/>
                </a:lnTo>
                <a:lnTo>
                  <a:pt x="1507" y="1337"/>
                </a:lnTo>
                <a:lnTo>
                  <a:pt x="1507" y="1335"/>
                </a:lnTo>
                <a:lnTo>
                  <a:pt x="1507" y="1332"/>
                </a:lnTo>
                <a:lnTo>
                  <a:pt x="1507" y="1331"/>
                </a:lnTo>
                <a:lnTo>
                  <a:pt x="1507" y="1330"/>
                </a:lnTo>
                <a:lnTo>
                  <a:pt x="1507" y="1329"/>
                </a:lnTo>
                <a:lnTo>
                  <a:pt x="1507" y="1328"/>
                </a:lnTo>
                <a:lnTo>
                  <a:pt x="1507" y="1325"/>
                </a:lnTo>
                <a:lnTo>
                  <a:pt x="1507" y="1323"/>
                </a:lnTo>
                <a:lnTo>
                  <a:pt x="1507" y="1322"/>
                </a:lnTo>
                <a:lnTo>
                  <a:pt x="1507" y="1321"/>
                </a:lnTo>
                <a:lnTo>
                  <a:pt x="1507" y="1318"/>
                </a:lnTo>
                <a:lnTo>
                  <a:pt x="1509" y="1318"/>
                </a:lnTo>
                <a:lnTo>
                  <a:pt x="1510" y="1318"/>
                </a:lnTo>
                <a:lnTo>
                  <a:pt x="1511" y="1318"/>
                </a:lnTo>
                <a:lnTo>
                  <a:pt x="1513" y="1318"/>
                </a:lnTo>
                <a:lnTo>
                  <a:pt x="1514" y="1318"/>
                </a:lnTo>
                <a:lnTo>
                  <a:pt x="1517" y="1318"/>
                </a:lnTo>
                <a:lnTo>
                  <a:pt x="1518" y="1318"/>
                </a:lnTo>
                <a:lnTo>
                  <a:pt x="1519" y="1318"/>
                </a:lnTo>
                <a:lnTo>
                  <a:pt x="1521" y="1318"/>
                </a:lnTo>
                <a:lnTo>
                  <a:pt x="1522" y="1318"/>
                </a:lnTo>
                <a:lnTo>
                  <a:pt x="1524" y="1318"/>
                </a:lnTo>
                <a:lnTo>
                  <a:pt x="1528" y="1320"/>
                </a:lnTo>
                <a:close/>
                <a:moveTo>
                  <a:pt x="1248" y="891"/>
                </a:moveTo>
                <a:lnTo>
                  <a:pt x="1232" y="940"/>
                </a:lnTo>
                <a:lnTo>
                  <a:pt x="1228" y="938"/>
                </a:lnTo>
                <a:lnTo>
                  <a:pt x="1225" y="938"/>
                </a:lnTo>
                <a:lnTo>
                  <a:pt x="1215" y="938"/>
                </a:lnTo>
                <a:lnTo>
                  <a:pt x="1213" y="940"/>
                </a:lnTo>
                <a:lnTo>
                  <a:pt x="1212" y="940"/>
                </a:lnTo>
                <a:lnTo>
                  <a:pt x="1212" y="938"/>
                </a:lnTo>
                <a:lnTo>
                  <a:pt x="1211" y="938"/>
                </a:lnTo>
                <a:lnTo>
                  <a:pt x="1209" y="938"/>
                </a:lnTo>
                <a:lnTo>
                  <a:pt x="1208" y="938"/>
                </a:lnTo>
                <a:lnTo>
                  <a:pt x="1206" y="938"/>
                </a:lnTo>
                <a:lnTo>
                  <a:pt x="1204" y="938"/>
                </a:lnTo>
                <a:lnTo>
                  <a:pt x="1203" y="938"/>
                </a:lnTo>
                <a:lnTo>
                  <a:pt x="1199" y="937"/>
                </a:lnTo>
                <a:lnTo>
                  <a:pt x="1206" y="925"/>
                </a:lnTo>
                <a:lnTo>
                  <a:pt x="1211" y="916"/>
                </a:lnTo>
                <a:lnTo>
                  <a:pt x="1218" y="900"/>
                </a:lnTo>
                <a:lnTo>
                  <a:pt x="1220" y="898"/>
                </a:lnTo>
                <a:lnTo>
                  <a:pt x="1221" y="894"/>
                </a:lnTo>
                <a:lnTo>
                  <a:pt x="1224" y="890"/>
                </a:lnTo>
                <a:lnTo>
                  <a:pt x="1224" y="888"/>
                </a:lnTo>
                <a:lnTo>
                  <a:pt x="1225" y="886"/>
                </a:lnTo>
                <a:lnTo>
                  <a:pt x="1226" y="885"/>
                </a:lnTo>
                <a:lnTo>
                  <a:pt x="1226" y="884"/>
                </a:lnTo>
                <a:lnTo>
                  <a:pt x="1228" y="883"/>
                </a:lnTo>
                <a:lnTo>
                  <a:pt x="1229" y="882"/>
                </a:lnTo>
                <a:lnTo>
                  <a:pt x="1230" y="882"/>
                </a:lnTo>
                <a:lnTo>
                  <a:pt x="1237" y="883"/>
                </a:lnTo>
                <a:lnTo>
                  <a:pt x="1249" y="886"/>
                </a:lnTo>
                <a:lnTo>
                  <a:pt x="1248" y="891"/>
                </a:lnTo>
                <a:close/>
                <a:moveTo>
                  <a:pt x="1564" y="1098"/>
                </a:moveTo>
                <a:lnTo>
                  <a:pt x="1575" y="1098"/>
                </a:lnTo>
                <a:lnTo>
                  <a:pt x="1578" y="1120"/>
                </a:lnTo>
                <a:lnTo>
                  <a:pt x="1578" y="1128"/>
                </a:lnTo>
                <a:lnTo>
                  <a:pt x="1579" y="1136"/>
                </a:lnTo>
                <a:lnTo>
                  <a:pt x="1558" y="1139"/>
                </a:lnTo>
                <a:lnTo>
                  <a:pt x="1556" y="1140"/>
                </a:lnTo>
                <a:lnTo>
                  <a:pt x="1528" y="1145"/>
                </a:lnTo>
                <a:lnTo>
                  <a:pt x="1527" y="1145"/>
                </a:lnTo>
                <a:lnTo>
                  <a:pt x="1527" y="1144"/>
                </a:lnTo>
                <a:lnTo>
                  <a:pt x="1526" y="1143"/>
                </a:lnTo>
                <a:lnTo>
                  <a:pt x="1525" y="1139"/>
                </a:lnTo>
                <a:lnTo>
                  <a:pt x="1527" y="1138"/>
                </a:lnTo>
                <a:lnTo>
                  <a:pt x="1530" y="1137"/>
                </a:lnTo>
                <a:lnTo>
                  <a:pt x="1534" y="1137"/>
                </a:lnTo>
                <a:lnTo>
                  <a:pt x="1534" y="1134"/>
                </a:lnTo>
                <a:lnTo>
                  <a:pt x="1533" y="1131"/>
                </a:lnTo>
                <a:lnTo>
                  <a:pt x="1526" y="1134"/>
                </a:lnTo>
                <a:lnTo>
                  <a:pt x="1524" y="1134"/>
                </a:lnTo>
                <a:lnTo>
                  <a:pt x="1521" y="1129"/>
                </a:lnTo>
                <a:lnTo>
                  <a:pt x="1519" y="1123"/>
                </a:lnTo>
                <a:lnTo>
                  <a:pt x="1521" y="1123"/>
                </a:lnTo>
                <a:lnTo>
                  <a:pt x="1526" y="1121"/>
                </a:lnTo>
                <a:lnTo>
                  <a:pt x="1528" y="1121"/>
                </a:lnTo>
                <a:lnTo>
                  <a:pt x="1530" y="1120"/>
                </a:lnTo>
                <a:lnTo>
                  <a:pt x="1533" y="1120"/>
                </a:lnTo>
                <a:lnTo>
                  <a:pt x="1535" y="1119"/>
                </a:lnTo>
                <a:lnTo>
                  <a:pt x="1537" y="1118"/>
                </a:lnTo>
                <a:lnTo>
                  <a:pt x="1539" y="1118"/>
                </a:lnTo>
                <a:lnTo>
                  <a:pt x="1543" y="1117"/>
                </a:lnTo>
                <a:lnTo>
                  <a:pt x="1545" y="1115"/>
                </a:lnTo>
                <a:lnTo>
                  <a:pt x="1547" y="1115"/>
                </a:lnTo>
                <a:lnTo>
                  <a:pt x="1550" y="1114"/>
                </a:lnTo>
                <a:lnTo>
                  <a:pt x="1553" y="1113"/>
                </a:lnTo>
                <a:lnTo>
                  <a:pt x="1554" y="1111"/>
                </a:lnTo>
                <a:lnTo>
                  <a:pt x="1556" y="1110"/>
                </a:lnTo>
                <a:lnTo>
                  <a:pt x="1559" y="1109"/>
                </a:lnTo>
                <a:lnTo>
                  <a:pt x="1560" y="1109"/>
                </a:lnTo>
                <a:lnTo>
                  <a:pt x="1563" y="1107"/>
                </a:lnTo>
                <a:lnTo>
                  <a:pt x="1564" y="1107"/>
                </a:lnTo>
                <a:lnTo>
                  <a:pt x="1568" y="1106"/>
                </a:lnTo>
                <a:lnTo>
                  <a:pt x="1564" y="1100"/>
                </a:lnTo>
                <a:lnTo>
                  <a:pt x="1564" y="1098"/>
                </a:lnTo>
                <a:close/>
                <a:moveTo>
                  <a:pt x="215" y="1941"/>
                </a:moveTo>
                <a:lnTo>
                  <a:pt x="216" y="1942"/>
                </a:lnTo>
                <a:lnTo>
                  <a:pt x="216" y="1944"/>
                </a:lnTo>
                <a:lnTo>
                  <a:pt x="216" y="1945"/>
                </a:lnTo>
                <a:lnTo>
                  <a:pt x="216" y="1946"/>
                </a:lnTo>
                <a:lnTo>
                  <a:pt x="216" y="1954"/>
                </a:lnTo>
                <a:lnTo>
                  <a:pt x="227" y="1947"/>
                </a:lnTo>
                <a:lnTo>
                  <a:pt x="228" y="1944"/>
                </a:lnTo>
                <a:lnTo>
                  <a:pt x="233" y="1944"/>
                </a:lnTo>
                <a:lnTo>
                  <a:pt x="245" y="1947"/>
                </a:lnTo>
                <a:lnTo>
                  <a:pt x="240" y="1955"/>
                </a:lnTo>
                <a:lnTo>
                  <a:pt x="237" y="1959"/>
                </a:lnTo>
                <a:lnTo>
                  <a:pt x="235" y="1963"/>
                </a:lnTo>
                <a:lnTo>
                  <a:pt x="234" y="1965"/>
                </a:lnTo>
                <a:lnTo>
                  <a:pt x="233" y="1966"/>
                </a:lnTo>
                <a:lnTo>
                  <a:pt x="232" y="1969"/>
                </a:lnTo>
                <a:lnTo>
                  <a:pt x="230" y="1971"/>
                </a:lnTo>
                <a:lnTo>
                  <a:pt x="228" y="1973"/>
                </a:lnTo>
                <a:lnTo>
                  <a:pt x="227" y="1975"/>
                </a:lnTo>
                <a:lnTo>
                  <a:pt x="226" y="1978"/>
                </a:lnTo>
                <a:lnTo>
                  <a:pt x="225" y="1979"/>
                </a:lnTo>
                <a:lnTo>
                  <a:pt x="225" y="1980"/>
                </a:lnTo>
                <a:lnTo>
                  <a:pt x="224" y="1981"/>
                </a:lnTo>
                <a:lnTo>
                  <a:pt x="224" y="1982"/>
                </a:lnTo>
                <a:lnTo>
                  <a:pt x="223" y="1983"/>
                </a:lnTo>
                <a:lnTo>
                  <a:pt x="222" y="1986"/>
                </a:lnTo>
                <a:lnTo>
                  <a:pt x="220" y="1986"/>
                </a:lnTo>
                <a:lnTo>
                  <a:pt x="219" y="1986"/>
                </a:lnTo>
                <a:lnTo>
                  <a:pt x="216" y="1983"/>
                </a:lnTo>
                <a:lnTo>
                  <a:pt x="215" y="1983"/>
                </a:lnTo>
                <a:lnTo>
                  <a:pt x="215" y="1982"/>
                </a:lnTo>
                <a:lnTo>
                  <a:pt x="212" y="1981"/>
                </a:lnTo>
                <a:lnTo>
                  <a:pt x="211" y="1980"/>
                </a:lnTo>
                <a:lnTo>
                  <a:pt x="211" y="1979"/>
                </a:lnTo>
                <a:lnTo>
                  <a:pt x="209" y="1978"/>
                </a:lnTo>
                <a:lnTo>
                  <a:pt x="208" y="1976"/>
                </a:lnTo>
                <a:lnTo>
                  <a:pt x="207" y="1975"/>
                </a:lnTo>
                <a:lnTo>
                  <a:pt x="206" y="1974"/>
                </a:lnTo>
                <a:lnTo>
                  <a:pt x="203" y="1973"/>
                </a:lnTo>
                <a:lnTo>
                  <a:pt x="203" y="1972"/>
                </a:lnTo>
                <a:lnTo>
                  <a:pt x="202" y="1971"/>
                </a:lnTo>
                <a:lnTo>
                  <a:pt x="201" y="1971"/>
                </a:lnTo>
                <a:lnTo>
                  <a:pt x="201" y="1970"/>
                </a:lnTo>
                <a:lnTo>
                  <a:pt x="200" y="1969"/>
                </a:lnTo>
                <a:lnTo>
                  <a:pt x="198" y="1967"/>
                </a:lnTo>
                <a:lnTo>
                  <a:pt x="197" y="1965"/>
                </a:lnTo>
                <a:lnTo>
                  <a:pt x="194" y="1963"/>
                </a:lnTo>
                <a:lnTo>
                  <a:pt x="193" y="1963"/>
                </a:lnTo>
                <a:lnTo>
                  <a:pt x="193" y="1959"/>
                </a:lnTo>
                <a:lnTo>
                  <a:pt x="192" y="1955"/>
                </a:lnTo>
                <a:lnTo>
                  <a:pt x="191" y="1953"/>
                </a:lnTo>
                <a:lnTo>
                  <a:pt x="193" y="1952"/>
                </a:lnTo>
                <a:lnTo>
                  <a:pt x="194" y="1950"/>
                </a:lnTo>
                <a:lnTo>
                  <a:pt x="197" y="1948"/>
                </a:lnTo>
                <a:lnTo>
                  <a:pt x="198" y="1947"/>
                </a:lnTo>
                <a:lnTo>
                  <a:pt x="199" y="1947"/>
                </a:lnTo>
                <a:lnTo>
                  <a:pt x="200" y="1945"/>
                </a:lnTo>
                <a:lnTo>
                  <a:pt x="205" y="1949"/>
                </a:lnTo>
                <a:lnTo>
                  <a:pt x="207" y="1950"/>
                </a:lnTo>
                <a:lnTo>
                  <a:pt x="207" y="1948"/>
                </a:lnTo>
                <a:lnTo>
                  <a:pt x="208" y="1944"/>
                </a:lnTo>
                <a:lnTo>
                  <a:pt x="208" y="1937"/>
                </a:lnTo>
                <a:lnTo>
                  <a:pt x="208" y="1935"/>
                </a:lnTo>
                <a:lnTo>
                  <a:pt x="209" y="1935"/>
                </a:lnTo>
                <a:lnTo>
                  <a:pt x="209" y="1936"/>
                </a:lnTo>
                <a:lnTo>
                  <a:pt x="210" y="1936"/>
                </a:lnTo>
                <a:lnTo>
                  <a:pt x="211" y="1936"/>
                </a:lnTo>
                <a:lnTo>
                  <a:pt x="211" y="1937"/>
                </a:lnTo>
                <a:lnTo>
                  <a:pt x="212" y="1937"/>
                </a:lnTo>
                <a:lnTo>
                  <a:pt x="212" y="1938"/>
                </a:lnTo>
                <a:lnTo>
                  <a:pt x="214" y="1938"/>
                </a:lnTo>
                <a:lnTo>
                  <a:pt x="214" y="1939"/>
                </a:lnTo>
                <a:lnTo>
                  <a:pt x="215" y="1939"/>
                </a:lnTo>
                <a:lnTo>
                  <a:pt x="215" y="1940"/>
                </a:lnTo>
                <a:lnTo>
                  <a:pt x="215" y="1941"/>
                </a:lnTo>
                <a:close/>
                <a:moveTo>
                  <a:pt x="98" y="2305"/>
                </a:moveTo>
                <a:lnTo>
                  <a:pt x="110" y="2286"/>
                </a:lnTo>
                <a:lnTo>
                  <a:pt x="110" y="2287"/>
                </a:lnTo>
                <a:lnTo>
                  <a:pt x="110" y="2301"/>
                </a:lnTo>
                <a:lnTo>
                  <a:pt x="110" y="2303"/>
                </a:lnTo>
                <a:lnTo>
                  <a:pt x="114" y="2303"/>
                </a:lnTo>
                <a:lnTo>
                  <a:pt x="114" y="2302"/>
                </a:lnTo>
                <a:lnTo>
                  <a:pt x="118" y="2302"/>
                </a:lnTo>
                <a:lnTo>
                  <a:pt x="118" y="2292"/>
                </a:lnTo>
                <a:lnTo>
                  <a:pt x="118" y="2291"/>
                </a:lnTo>
                <a:lnTo>
                  <a:pt x="119" y="2292"/>
                </a:lnTo>
                <a:lnTo>
                  <a:pt x="121" y="2292"/>
                </a:lnTo>
                <a:lnTo>
                  <a:pt x="121" y="2293"/>
                </a:lnTo>
                <a:lnTo>
                  <a:pt x="122" y="2293"/>
                </a:lnTo>
                <a:lnTo>
                  <a:pt x="123" y="2293"/>
                </a:lnTo>
                <a:lnTo>
                  <a:pt x="123" y="2294"/>
                </a:lnTo>
                <a:lnTo>
                  <a:pt x="124" y="2294"/>
                </a:lnTo>
                <a:lnTo>
                  <a:pt x="125" y="2294"/>
                </a:lnTo>
                <a:lnTo>
                  <a:pt x="124" y="2295"/>
                </a:lnTo>
                <a:lnTo>
                  <a:pt x="125" y="2299"/>
                </a:lnTo>
                <a:lnTo>
                  <a:pt x="131" y="2301"/>
                </a:lnTo>
                <a:lnTo>
                  <a:pt x="131" y="2309"/>
                </a:lnTo>
                <a:lnTo>
                  <a:pt x="131" y="2320"/>
                </a:lnTo>
                <a:lnTo>
                  <a:pt x="129" y="2324"/>
                </a:lnTo>
                <a:lnTo>
                  <a:pt x="126" y="2328"/>
                </a:lnTo>
                <a:lnTo>
                  <a:pt x="126" y="2329"/>
                </a:lnTo>
                <a:lnTo>
                  <a:pt x="125" y="2329"/>
                </a:lnTo>
                <a:lnTo>
                  <a:pt x="125" y="2330"/>
                </a:lnTo>
                <a:lnTo>
                  <a:pt x="124" y="2330"/>
                </a:lnTo>
                <a:lnTo>
                  <a:pt x="124" y="2332"/>
                </a:lnTo>
                <a:lnTo>
                  <a:pt x="123" y="2333"/>
                </a:lnTo>
                <a:lnTo>
                  <a:pt x="122" y="2333"/>
                </a:lnTo>
                <a:lnTo>
                  <a:pt x="119" y="2335"/>
                </a:lnTo>
                <a:lnTo>
                  <a:pt x="110" y="2341"/>
                </a:lnTo>
                <a:lnTo>
                  <a:pt x="110" y="2328"/>
                </a:lnTo>
                <a:lnTo>
                  <a:pt x="110" y="2323"/>
                </a:lnTo>
                <a:lnTo>
                  <a:pt x="106" y="2323"/>
                </a:lnTo>
                <a:lnTo>
                  <a:pt x="99" y="2323"/>
                </a:lnTo>
                <a:lnTo>
                  <a:pt x="98" y="2323"/>
                </a:lnTo>
                <a:lnTo>
                  <a:pt x="97" y="2323"/>
                </a:lnTo>
                <a:lnTo>
                  <a:pt x="96" y="2323"/>
                </a:lnTo>
                <a:lnTo>
                  <a:pt x="96" y="2319"/>
                </a:lnTo>
                <a:lnTo>
                  <a:pt x="96" y="2318"/>
                </a:lnTo>
                <a:lnTo>
                  <a:pt x="96" y="2307"/>
                </a:lnTo>
                <a:lnTo>
                  <a:pt x="98" y="2305"/>
                </a:lnTo>
                <a:close/>
                <a:moveTo>
                  <a:pt x="359" y="2250"/>
                </a:moveTo>
                <a:lnTo>
                  <a:pt x="360" y="2249"/>
                </a:lnTo>
                <a:lnTo>
                  <a:pt x="362" y="2245"/>
                </a:lnTo>
                <a:lnTo>
                  <a:pt x="363" y="2245"/>
                </a:lnTo>
                <a:lnTo>
                  <a:pt x="367" y="2245"/>
                </a:lnTo>
                <a:lnTo>
                  <a:pt x="369" y="2245"/>
                </a:lnTo>
                <a:lnTo>
                  <a:pt x="369" y="2248"/>
                </a:lnTo>
                <a:lnTo>
                  <a:pt x="370" y="2249"/>
                </a:lnTo>
                <a:lnTo>
                  <a:pt x="370" y="2252"/>
                </a:lnTo>
                <a:lnTo>
                  <a:pt x="370" y="2254"/>
                </a:lnTo>
                <a:lnTo>
                  <a:pt x="371" y="2257"/>
                </a:lnTo>
                <a:lnTo>
                  <a:pt x="372" y="2265"/>
                </a:lnTo>
                <a:lnTo>
                  <a:pt x="371" y="2265"/>
                </a:lnTo>
                <a:lnTo>
                  <a:pt x="372" y="2269"/>
                </a:lnTo>
                <a:lnTo>
                  <a:pt x="374" y="2278"/>
                </a:lnTo>
                <a:lnTo>
                  <a:pt x="376" y="2288"/>
                </a:lnTo>
                <a:lnTo>
                  <a:pt x="376" y="2291"/>
                </a:lnTo>
                <a:lnTo>
                  <a:pt x="374" y="2291"/>
                </a:lnTo>
                <a:lnTo>
                  <a:pt x="374" y="2292"/>
                </a:lnTo>
                <a:lnTo>
                  <a:pt x="368" y="2292"/>
                </a:lnTo>
                <a:lnTo>
                  <a:pt x="360" y="2292"/>
                </a:lnTo>
                <a:lnTo>
                  <a:pt x="350" y="2292"/>
                </a:lnTo>
                <a:lnTo>
                  <a:pt x="343" y="2276"/>
                </a:lnTo>
                <a:lnTo>
                  <a:pt x="344" y="2268"/>
                </a:lnTo>
                <a:lnTo>
                  <a:pt x="351" y="2268"/>
                </a:lnTo>
                <a:lnTo>
                  <a:pt x="353" y="2268"/>
                </a:lnTo>
                <a:lnTo>
                  <a:pt x="353" y="2266"/>
                </a:lnTo>
                <a:lnTo>
                  <a:pt x="353" y="2265"/>
                </a:lnTo>
                <a:lnTo>
                  <a:pt x="353" y="2264"/>
                </a:lnTo>
                <a:lnTo>
                  <a:pt x="354" y="2262"/>
                </a:lnTo>
                <a:lnTo>
                  <a:pt x="354" y="2261"/>
                </a:lnTo>
                <a:lnTo>
                  <a:pt x="355" y="2260"/>
                </a:lnTo>
                <a:lnTo>
                  <a:pt x="354" y="2260"/>
                </a:lnTo>
                <a:lnTo>
                  <a:pt x="354" y="2258"/>
                </a:lnTo>
                <a:lnTo>
                  <a:pt x="354" y="2257"/>
                </a:lnTo>
                <a:lnTo>
                  <a:pt x="355" y="2256"/>
                </a:lnTo>
                <a:lnTo>
                  <a:pt x="355" y="2254"/>
                </a:lnTo>
                <a:lnTo>
                  <a:pt x="357" y="2253"/>
                </a:lnTo>
                <a:lnTo>
                  <a:pt x="358" y="2252"/>
                </a:lnTo>
                <a:lnTo>
                  <a:pt x="358" y="2251"/>
                </a:lnTo>
                <a:lnTo>
                  <a:pt x="359" y="2250"/>
                </a:lnTo>
                <a:close/>
                <a:moveTo>
                  <a:pt x="1565" y="1836"/>
                </a:moveTo>
                <a:lnTo>
                  <a:pt x="1565" y="1838"/>
                </a:lnTo>
                <a:lnTo>
                  <a:pt x="1565" y="1843"/>
                </a:lnTo>
                <a:lnTo>
                  <a:pt x="1565" y="1844"/>
                </a:lnTo>
                <a:lnTo>
                  <a:pt x="1565" y="1849"/>
                </a:lnTo>
                <a:lnTo>
                  <a:pt x="1565" y="1855"/>
                </a:lnTo>
                <a:lnTo>
                  <a:pt x="1565" y="1858"/>
                </a:lnTo>
                <a:lnTo>
                  <a:pt x="1560" y="1856"/>
                </a:lnTo>
                <a:lnTo>
                  <a:pt x="1560" y="1855"/>
                </a:lnTo>
                <a:lnTo>
                  <a:pt x="1558" y="1854"/>
                </a:lnTo>
                <a:lnTo>
                  <a:pt x="1534" y="1845"/>
                </a:lnTo>
                <a:lnTo>
                  <a:pt x="1534" y="1839"/>
                </a:lnTo>
                <a:lnTo>
                  <a:pt x="1534" y="1838"/>
                </a:lnTo>
                <a:lnTo>
                  <a:pt x="1535" y="1838"/>
                </a:lnTo>
                <a:lnTo>
                  <a:pt x="1536" y="1837"/>
                </a:lnTo>
                <a:lnTo>
                  <a:pt x="1537" y="1836"/>
                </a:lnTo>
                <a:lnTo>
                  <a:pt x="1538" y="1836"/>
                </a:lnTo>
                <a:lnTo>
                  <a:pt x="1538" y="1835"/>
                </a:lnTo>
                <a:lnTo>
                  <a:pt x="1539" y="1835"/>
                </a:lnTo>
                <a:lnTo>
                  <a:pt x="1539" y="1834"/>
                </a:lnTo>
                <a:lnTo>
                  <a:pt x="1539" y="1832"/>
                </a:lnTo>
                <a:lnTo>
                  <a:pt x="1541" y="1832"/>
                </a:lnTo>
                <a:lnTo>
                  <a:pt x="1541" y="1831"/>
                </a:lnTo>
                <a:lnTo>
                  <a:pt x="1542" y="1830"/>
                </a:lnTo>
                <a:lnTo>
                  <a:pt x="1543" y="1827"/>
                </a:lnTo>
                <a:lnTo>
                  <a:pt x="1543" y="1828"/>
                </a:lnTo>
                <a:lnTo>
                  <a:pt x="1544" y="1828"/>
                </a:lnTo>
                <a:lnTo>
                  <a:pt x="1565" y="1832"/>
                </a:lnTo>
                <a:lnTo>
                  <a:pt x="1565" y="1836"/>
                </a:lnTo>
                <a:close/>
                <a:moveTo>
                  <a:pt x="129" y="1379"/>
                </a:moveTo>
                <a:lnTo>
                  <a:pt x="125" y="1382"/>
                </a:lnTo>
                <a:lnTo>
                  <a:pt x="124" y="1382"/>
                </a:lnTo>
                <a:lnTo>
                  <a:pt x="117" y="1382"/>
                </a:lnTo>
                <a:lnTo>
                  <a:pt x="117" y="1381"/>
                </a:lnTo>
                <a:lnTo>
                  <a:pt x="114" y="1377"/>
                </a:lnTo>
                <a:lnTo>
                  <a:pt x="114" y="1376"/>
                </a:lnTo>
                <a:lnTo>
                  <a:pt x="112" y="1376"/>
                </a:lnTo>
                <a:lnTo>
                  <a:pt x="106" y="1370"/>
                </a:lnTo>
                <a:lnTo>
                  <a:pt x="106" y="1368"/>
                </a:lnTo>
                <a:lnTo>
                  <a:pt x="106" y="1366"/>
                </a:lnTo>
                <a:lnTo>
                  <a:pt x="106" y="1365"/>
                </a:lnTo>
                <a:lnTo>
                  <a:pt x="106" y="1364"/>
                </a:lnTo>
                <a:lnTo>
                  <a:pt x="106" y="1363"/>
                </a:lnTo>
                <a:lnTo>
                  <a:pt x="105" y="1360"/>
                </a:lnTo>
                <a:lnTo>
                  <a:pt x="105" y="1358"/>
                </a:lnTo>
                <a:lnTo>
                  <a:pt x="106" y="1357"/>
                </a:lnTo>
                <a:lnTo>
                  <a:pt x="106" y="1356"/>
                </a:lnTo>
                <a:lnTo>
                  <a:pt x="108" y="1357"/>
                </a:lnTo>
                <a:lnTo>
                  <a:pt x="109" y="1357"/>
                </a:lnTo>
                <a:lnTo>
                  <a:pt x="110" y="1357"/>
                </a:lnTo>
                <a:lnTo>
                  <a:pt x="113" y="1358"/>
                </a:lnTo>
                <a:lnTo>
                  <a:pt x="114" y="1358"/>
                </a:lnTo>
                <a:lnTo>
                  <a:pt x="115" y="1358"/>
                </a:lnTo>
                <a:lnTo>
                  <a:pt x="117" y="1358"/>
                </a:lnTo>
                <a:lnTo>
                  <a:pt x="118" y="1358"/>
                </a:lnTo>
                <a:lnTo>
                  <a:pt x="124" y="1359"/>
                </a:lnTo>
                <a:lnTo>
                  <a:pt x="133" y="1360"/>
                </a:lnTo>
                <a:lnTo>
                  <a:pt x="134" y="1360"/>
                </a:lnTo>
                <a:lnTo>
                  <a:pt x="135" y="1360"/>
                </a:lnTo>
                <a:lnTo>
                  <a:pt x="137" y="1360"/>
                </a:lnTo>
                <a:lnTo>
                  <a:pt x="138" y="1362"/>
                </a:lnTo>
                <a:lnTo>
                  <a:pt x="139" y="1362"/>
                </a:lnTo>
                <a:lnTo>
                  <a:pt x="140" y="1362"/>
                </a:lnTo>
                <a:lnTo>
                  <a:pt x="141" y="1363"/>
                </a:lnTo>
                <a:lnTo>
                  <a:pt x="141" y="1364"/>
                </a:lnTo>
                <a:lnTo>
                  <a:pt x="140" y="1365"/>
                </a:lnTo>
                <a:lnTo>
                  <a:pt x="139" y="1365"/>
                </a:lnTo>
                <a:lnTo>
                  <a:pt x="135" y="1371"/>
                </a:lnTo>
                <a:lnTo>
                  <a:pt x="134" y="1372"/>
                </a:lnTo>
                <a:lnTo>
                  <a:pt x="134" y="1374"/>
                </a:lnTo>
                <a:lnTo>
                  <a:pt x="133" y="1375"/>
                </a:lnTo>
                <a:lnTo>
                  <a:pt x="132" y="1376"/>
                </a:lnTo>
                <a:lnTo>
                  <a:pt x="131" y="1377"/>
                </a:lnTo>
                <a:lnTo>
                  <a:pt x="130" y="1379"/>
                </a:lnTo>
                <a:lnTo>
                  <a:pt x="129" y="1379"/>
                </a:lnTo>
                <a:close/>
                <a:moveTo>
                  <a:pt x="1171" y="1000"/>
                </a:moveTo>
                <a:lnTo>
                  <a:pt x="1171" y="1001"/>
                </a:lnTo>
                <a:lnTo>
                  <a:pt x="1172" y="1002"/>
                </a:lnTo>
                <a:lnTo>
                  <a:pt x="1173" y="1005"/>
                </a:lnTo>
                <a:lnTo>
                  <a:pt x="1173" y="1006"/>
                </a:lnTo>
                <a:lnTo>
                  <a:pt x="1173" y="1009"/>
                </a:lnTo>
                <a:lnTo>
                  <a:pt x="1174" y="1010"/>
                </a:lnTo>
                <a:lnTo>
                  <a:pt x="1174" y="1011"/>
                </a:lnTo>
                <a:lnTo>
                  <a:pt x="1166" y="1018"/>
                </a:lnTo>
                <a:lnTo>
                  <a:pt x="1166" y="1008"/>
                </a:lnTo>
                <a:lnTo>
                  <a:pt x="1163" y="1008"/>
                </a:lnTo>
                <a:lnTo>
                  <a:pt x="1156" y="1008"/>
                </a:lnTo>
                <a:lnTo>
                  <a:pt x="1156" y="1011"/>
                </a:lnTo>
                <a:lnTo>
                  <a:pt x="1156" y="1020"/>
                </a:lnTo>
                <a:lnTo>
                  <a:pt x="1156" y="1026"/>
                </a:lnTo>
                <a:lnTo>
                  <a:pt x="1150" y="1026"/>
                </a:lnTo>
                <a:lnTo>
                  <a:pt x="1140" y="1026"/>
                </a:lnTo>
                <a:lnTo>
                  <a:pt x="1138" y="1026"/>
                </a:lnTo>
                <a:lnTo>
                  <a:pt x="1137" y="1027"/>
                </a:lnTo>
                <a:lnTo>
                  <a:pt x="1135" y="1027"/>
                </a:lnTo>
                <a:lnTo>
                  <a:pt x="1133" y="1027"/>
                </a:lnTo>
                <a:lnTo>
                  <a:pt x="1133" y="1026"/>
                </a:lnTo>
                <a:lnTo>
                  <a:pt x="1139" y="1019"/>
                </a:lnTo>
                <a:lnTo>
                  <a:pt x="1142" y="1017"/>
                </a:lnTo>
                <a:lnTo>
                  <a:pt x="1148" y="1020"/>
                </a:lnTo>
                <a:lnTo>
                  <a:pt x="1149" y="1017"/>
                </a:lnTo>
                <a:lnTo>
                  <a:pt x="1145" y="1014"/>
                </a:lnTo>
                <a:lnTo>
                  <a:pt x="1146" y="1014"/>
                </a:lnTo>
                <a:lnTo>
                  <a:pt x="1146" y="1013"/>
                </a:lnTo>
                <a:lnTo>
                  <a:pt x="1146" y="1012"/>
                </a:lnTo>
                <a:lnTo>
                  <a:pt x="1147" y="1012"/>
                </a:lnTo>
                <a:lnTo>
                  <a:pt x="1147" y="1011"/>
                </a:lnTo>
                <a:lnTo>
                  <a:pt x="1148" y="1011"/>
                </a:lnTo>
                <a:lnTo>
                  <a:pt x="1148" y="1010"/>
                </a:lnTo>
                <a:lnTo>
                  <a:pt x="1149" y="1010"/>
                </a:lnTo>
                <a:lnTo>
                  <a:pt x="1154" y="1002"/>
                </a:lnTo>
                <a:lnTo>
                  <a:pt x="1155" y="1002"/>
                </a:lnTo>
                <a:lnTo>
                  <a:pt x="1155" y="1001"/>
                </a:lnTo>
                <a:lnTo>
                  <a:pt x="1155" y="1000"/>
                </a:lnTo>
                <a:lnTo>
                  <a:pt x="1156" y="1000"/>
                </a:lnTo>
                <a:lnTo>
                  <a:pt x="1156" y="999"/>
                </a:lnTo>
                <a:lnTo>
                  <a:pt x="1156" y="997"/>
                </a:lnTo>
                <a:lnTo>
                  <a:pt x="1157" y="997"/>
                </a:lnTo>
                <a:lnTo>
                  <a:pt x="1158" y="995"/>
                </a:lnTo>
                <a:lnTo>
                  <a:pt x="1164" y="995"/>
                </a:lnTo>
                <a:lnTo>
                  <a:pt x="1170" y="995"/>
                </a:lnTo>
                <a:lnTo>
                  <a:pt x="1171" y="1000"/>
                </a:lnTo>
                <a:close/>
                <a:moveTo>
                  <a:pt x="252" y="555"/>
                </a:moveTo>
                <a:lnTo>
                  <a:pt x="267" y="554"/>
                </a:lnTo>
                <a:lnTo>
                  <a:pt x="268" y="554"/>
                </a:lnTo>
                <a:lnTo>
                  <a:pt x="269" y="556"/>
                </a:lnTo>
                <a:lnTo>
                  <a:pt x="269" y="559"/>
                </a:lnTo>
                <a:lnTo>
                  <a:pt x="276" y="562"/>
                </a:lnTo>
                <a:lnTo>
                  <a:pt x="283" y="565"/>
                </a:lnTo>
                <a:lnTo>
                  <a:pt x="286" y="562"/>
                </a:lnTo>
                <a:lnTo>
                  <a:pt x="286" y="563"/>
                </a:lnTo>
                <a:lnTo>
                  <a:pt x="286" y="564"/>
                </a:lnTo>
                <a:lnTo>
                  <a:pt x="286" y="567"/>
                </a:lnTo>
                <a:lnTo>
                  <a:pt x="282" y="569"/>
                </a:lnTo>
                <a:lnTo>
                  <a:pt x="276" y="570"/>
                </a:lnTo>
                <a:lnTo>
                  <a:pt x="275" y="570"/>
                </a:lnTo>
                <a:lnTo>
                  <a:pt x="275" y="571"/>
                </a:lnTo>
                <a:lnTo>
                  <a:pt x="274" y="571"/>
                </a:lnTo>
                <a:lnTo>
                  <a:pt x="273" y="571"/>
                </a:lnTo>
                <a:lnTo>
                  <a:pt x="271" y="571"/>
                </a:lnTo>
                <a:lnTo>
                  <a:pt x="270" y="571"/>
                </a:lnTo>
                <a:lnTo>
                  <a:pt x="270" y="572"/>
                </a:lnTo>
                <a:lnTo>
                  <a:pt x="269" y="572"/>
                </a:lnTo>
                <a:lnTo>
                  <a:pt x="268" y="572"/>
                </a:lnTo>
                <a:lnTo>
                  <a:pt x="268" y="573"/>
                </a:lnTo>
                <a:lnTo>
                  <a:pt x="267" y="573"/>
                </a:lnTo>
                <a:lnTo>
                  <a:pt x="267" y="574"/>
                </a:lnTo>
                <a:lnTo>
                  <a:pt x="266" y="574"/>
                </a:lnTo>
                <a:lnTo>
                  <a:pt x="265" y="574"/>
                </a:lnTo>
                <a:lnTo>
                  <a:pt x="265" y="575"/>
                </a:lnTo>
                <a:lnTo>
                  <a:pt x="264" y="575"/>
                </a:lnTo>
                <a:lnTo>
                  <a:pt x="264" y="576"/>
                </a:lnTo>
                <a:lnTo>
                  <a:pt x="262" y="576"/>
                </a:lnTo>
                <a:lnTo>
                  <a:pt x="261" y="578"/>
                </a:lnTo>
                <a:lnTo>
                  <a:pt x="260" y="575"/>
                </a:lnTo>
                <a:lnTo>
                  <a:pt x="259" y="574"/>
                </a:lnTo>
                <a:lnTo>
                  <a:pt x="258" y="574"/>
                </a:lnTo>
                <a:lnTo>
                  <a:pt x="258" y="573"/>
                </a:lnTo>
                <a:lnTo>
                  <a:pt x="258" y="572"/>
                </a:lnTo>
                <a:lnTo>
                  <a:pt x="257" y="572"/>
                </a:lnTo>
                <a:lnTo>
                  <a:pt x="257" y="571"/>
                </a:lnTo>
                <a:lnTo>
                  <a:pt x="257" y="570"/>
                </a:lnTo>
                <a:lnTo>
                  <a:pt x="261" y="569"/>
                </a:lnTo>
                <a:lnTo>
                  <a:pt x="260" y="566"/>
                </a:lnTo>
                <a:lnTo>
                  <a:pt x="256" y="567"/>
                </a:lnTo>
                <a:lnTo>
                  <a:pt x="254" y="567"/>
                </a:lnTo>
                <a:lnTo>
                  <a:pt x="254" y="566"/>
                </a:lnTo>
                <a:lnTo>
                  <a:pt x="254" y="565"/>
                </a:lnTo>
                <a:lnTo>
                  <a:pt x="254" y="564"/>
                </a:lnTo>
                <a:lnTo>
                  <a:pt x="252" y="559"/>
                </a:lnTo>
                <a:lnTo>
                  <a:pt x="252" y="558"/>
                </a:lnTo>
                <a:lnTo>
                  <a:pt x="252" y="557"/>
                </a:lnTo>
                <a:lnTo>
                  <a:pt x="252" y="556"/>
                </a:lnTo>
                <a:lnTo>
                  <a:pt x="251" y="556"/>
                </a:lnTo>
                <a:lnTo>
                  <a:pt x="251" y="555"/>
                </a:lnTo>
                <a:lnTo>
                  <a:pt x="252" y="555"/>
                </a:lnTo>
                <a:close/>
                <a:moveTo>
                  <a:pt x="1505" y="1910"/>
                </a:moveTo>
                <a:lnTo>
                  <a:pt x="1484" y="1890"/>
                </a:lnTo>
                <a:lnTo>
                  <a:pt x="1485" y="1878"/>
                </a:lnTo>
                <a:lnTo>
                  <a:pt x="1485" y="1876"/>
                </a:lnTo>
                <a:lnTo>
                  <a:pt x="1493" y="1882"/>
                </a:lnTo>
                <a:lnTo>
                  <a:pt x="1499" y="1888"/>
                </a:lnTo>
                <a:lnTo>
                  <a:pt x="1501" y="1889"/>
                </a:lnTo>
                <a:lnTo>
                  <a:pt x="1510" y="1898"/>
                </a:lnTo>
                <a:lnTo>
                  <a:pt x="1513" y="1900"/>
                </a:lnTo>
                <a:lnTo>
                  <a:pt x="1505" y="1910"/>
                </a:lnTo>
                <a:close/>
                <a:moveTo>
                  <a:pt x="1497" y="1284"/>
                </a:moveTo>
                <a:lnTo>
                  <a:pt x="1500" y="1286"/>
                </a:lnTo>
                <a:lnTo>
                  <a:pt x="1501" y="1286"/>
                </a:lnTo>
                <a:lnTo>
                  <a:pt x="1502" y="1288"/>
                </a:lnTo>
                <a:lnTo>
                  <a:pt x="1503" y="1288"/>
                </a:lnTo>
                <a:lnTo>
                  <a:pt x="1505" y="1289"/>
                </a:lnTo>
                <a:lnTo>
                  <a:pt x="1509" y="1291"/>
                </a:lnTo>
                <a:lnTo>
                  <a:pt x="1510" y="1292"/>
                </a:lnTo>
                <a:lnTo>
                  <a:pt x="1511" y="1294"/>
                </a:lnTo>
                <a:lnTo>
                  <a:pt x="1511" y="1297"/>
                </a:lnTo>
                <a:lnTo>
                  <a:pt x="1510" y="1299"/>
                </a:lnTo>
                <a:lnTo>
                  <a:pt x="1510" y="1301"/>
                </a:lnTo>
                <a:lnTo>
                  <a:pt x="1510" y="1303"/>
                </a:lnTo>
                <a:lnTo>
                  <a:pt x="1509" y="1305"/>
                </a:lnTo>
                <a:lnTo>
                  <a:pt x="1507" y="1305"/>
                </a:lnTo>
                <a:lnTo>
                  <a:pt x="1504" y="1305"/>
                </a:lnTo>
                <a:lnTo>
                  <a:pt x="1503" y="1305"/>
                </a:lnTo>
                <a:lnTo>
                  <a:pt x="1502" y="1305"/>
                </a:lnTo>
                <a:lnTo>
                  <a:pt x="1500" y="1305"/>
                </a:lnTo>
                <a:lnTo>
                  <a:pt x="1499" y="1305"/>
                </a:lnTo>
                <a:lnTo>
                  <a:pt x="1497" y="1305"/>
                </a:lnTo>
                <a:lnTo>
                  <a:pt x="1494" y="1304"/>
                </a:lnTo>
                <a:lnTo>
                  <a:pt x="1492" y="1304"/>
                </a:lnTo>
                <a:lnTo>
                  <a:pt x="1491" y="1304"/>
                </a:lnTo>
                <a:lnTo>
                  <a:pt x="1490" y="1305"/>
                </a:lnTo>
                <a:lnTo>
                  <a:pt x="1488" y="1305"/>
                </a:lnTo>
                <a:lnTo>
                  <a:pt x="1488" y="1301"/>
                </a:lnTo>
                <a:lnTo>
                  <a:pt x="1487" y="1297"/>
                </a:lnTo>
                <a:lnTo>
                  <a:pt x="1490" y="1297"/>
                </a:lnTo>
                <a:lnTo>
                  <a:pt x="1492" y="1298"/>
                </a:lnTo>
                <a:lnTo>
                  <a:pt x="1492" y="1294"/>
                </a:lnTo>
                <a:lnTo>
                  <a:pt x="1491" y="1294"/>
                </a:lnTo>
                <a:lnTo>
                  <a:pt x="1486" y="1288"/>
                </a:lnTo>
                <a:lnTo>
                  <a:pt x="1488" y="1287"/>
                </a:lnTo>
                <a:lnTo>
                  <a:pt x="1492" y="1291"/>
                </a:lnTo>
                <a:lnTo>
                  <a:pt x="1494" y="1290"/>
                </a:lnTo>
                <a:lnTo>
                  <a:pt x="1495" y="1289"/>
                </a:lnTo>
                <a:lnTo>
                  <a:pt x="1494" y="1288"/>
                </a:lnTo>
                <a:lnTo>
                  <a:pt x="1495" y="1287"/>
                </a:lnTo>
                <a:lnTo>
                  <a:pt x="1497" y="1284"/>
                </a:lnTo>
                <a:close/>
                <a:moveTo>
                  <a:pt x="1519" y="1061"/>
                </a:moveTo>
                <a:lnTo>
                  <a:pt x="1521" y="1062"/>
                </a:lnTo>
                <a:lnTo>
                  <a:pt x="1522" y="1062"/>
                </a:lnTo>
                <a:lnTo>
                  <a:pt x="1522" y="1063"/>
                </a:lnTo>
                <a:lnTo>
                  <a:pt x="1524" y="1063"/>
                </a:lnTo>
                <a:lnTo>
                  <a:pt x="1524" y="1064"/>
                </a:lnTo>
                <a:lnTo>
                  <a:pt x="1526" y="1068"/>
                </a:lnTo>
                <a:lnTo>
                  <a:pt x="1527" y="1069"/>
                </a:lnTo>
                <a:lnTo>
                  <a:pt x="1524" y="1075"/>
                </a:lnTo>
                <a:lnTo>
                  <a:pt x="1519" y="1080"/>
                </a:lnTo>
                <a:lnTo>
                  <a:pt x="1514" y="1079"/>
                </a:lnTo>
                <a:lnTo>
                  <a:pt x="1509" y="1078"/>
                </a:lnTo>
                <a:lnTo>
                  <a:pt x="1503" y="1077"/>
                </a:lnTo>
                <a:lnTo>
                  <a:pt x="1502" y="1077"/>
                </a:lnTo>
                <a:lnTo>
                  <a:pt x="1502" y="1075"/>
                </a:lnTo>
                <a:lnTo>
                  <a:pt x="1503" y="1073"/>
                </a:lnTo>
                <a:lnTo>
                  <a:pt x="1504" y="1071"/>
                </a:lnTo>
                <a:lnTo>
                  <a:pt x="1505" y="1070"/>
                </a:lnTo>
                <a:lnTo>
                  <a:pt x="1505" y="1069"/>
                </a:lnTo>
                <a:lnTo>
                  <a:pt x="1505" y="1068"/>
                </a:lnTo>
                <a:lnTo>
                  <a:pt x="1507" y="1068"/>
                </a:lnTo>
                <a:lnTo>
                  <a:pt x="1507" y="1067"/>
                </a:lnTo>
                <a:lnTo>
                  <a:pt x="1508" y="1067"/>
                </a:lnTo>
                <a:lnTo>
                  <a:pt x="1508" y="1065"/>
                </a:lnTo>
                <a:lnTo>
                  <a:pt x="1508" y="1064"/>
                </a:lnTo>
                <a:lnTo>
                  <a:pt x="1509" y="1064"/>
                </a:lnTo>
                <a:lnTo>
                  <a:pt x="1509" y="1063"/>
                </a:lnTo>
                <a:lnTo>
                  <a:pt x="1509" y="1062"/>
                </a:lnTo>
                <a:lnTo>
                  <a:pt x="1510" y="1062"/>
                </a:lnTo>
                <a:lnTo>
                  <a:pt x="1511" y="1062"/>
                </a:lnTo>
                <a:lnTo>
                  <a:pt x="1516" y="1065"/>
                </a:lnTo>
                <a:lnTo>
                  <a:pt x="1517" y="1063"/>
                </a:lnTo>
                <a:lnTo>
                  <a:pt x="1519" y="1061"/>
                </a:lnTo>
                <a:close/>
                <a:moveTo>
                  <a:pt x="1531" y="1933"/>
                </a:moveTo>
                <a:lnTo>
                  <a:pt x="1528" y="1936"/>
                </a:lnTo>
                <a:lnTo>
                  <a:pt x="1527" y="1936"/>
                </a:lnTo>
                <a:lnTo>
                  <a:pt x="1519" y="1929"/>
                </a:lnTo>
                <a:lnTo>
                  <a:pt x="1517" y="1927"/>
                </a:lnTo>
                <a:lnTo>
                  <a:pt x="1519" y="1923"/>
                </a:lnTo>
                <a:lnTo>
                  <a:pt x="1520" y="1908"/>
                </a:lnTo>
                <a:lnTo>
                  <a:pt x="1531" y="1910"/>
                </a:lnTo>
                <a:lnTo>
                  <a:pt x="1531" y="1933"/>
                </a:lnTo>
                <a:close/>
                <a:moveTo>
                  <a:pt x="1645" y="1486"/>
                </a:moveTo>
                <a:lnTo>
                  <a:pt x="1646" y="1486"/>
                </a:lnTo>
                <a:lnTo>
                  <a:pt x="1647" y="1486"/>
                </a:lnTo>
                <a:lnTo>
                  <a:pt x="1648" y="1486"/>
                </a:lnTo>
                <a:lnTo>
                  <a:pt x="1649" y="1486"/>
                </a:lnTo>
                <a:lnTo>
                  <a:pt x="1651" y="1486"/>
                </a:lnTo>
                <a:lnTo>
                  <a:pt x="1652" y="1486"/>
                </a:lnTo>
                <a:lnTo>
                  <a:pt x="1653" y="1486"/>
                </a:lnTo>
                <a:lnTo>
                  <a:pt x="1654" y="1486"/>
                </a:lnTo>
                <a:lnTo>
                  <a:pt x="1655" y="1486"/>
                </a:lnTo>
                <a:lnTo>
                  <a:pt x="1655" y="1489"/>
                </a:lnTo>
                <a:lnTo>
                  <a:pt x="1654" y="1490"/>
                </a:lnTo>
                <a:lnTo>
                  <a:pt x="1654" y="1491"/>
                </a:lnTo>
                <a:lnTo>
                  <a:pt x="1655" y="1493"/>
                </a:lnTo>
                <a:lnTo>
                  <a:pt x="1655" y="1494"/>
                </a:lnTo>
                <a:lnTo>
                  <a:pt x="1657" y="1497"/>
                </a:lnTo>
                <a:lnTo>
                  <a:pt x="1656" y="1497"/>
                </a:lnTo>
                <a:lnTo>
                  <a:pt x="1653" y="1501"/>
                </a:lnTo>
                <a:lnTo>
                  <a:pt x="1652" y="1500"/>
                </a:lnTo>
                <a:lnTo>
                  <a:pt x="1648" y="1503"/>
                </a:lnTo>
                <a:lnTo>
                  <a:pt x="1647" y="1505"/>
                </a:lnTo>
                <a:lnTo>
                  <a:pt x="1646" y="1505"/>
                </a:lnTo>
                <a:lnTo>
                  <a:pt x="1646" y="1503"/>
                </a:lnTo>
                <a:lnTo>
                  <a:pt x="1645" y="1503"/>
                </a:lnTo>
                <a:lnTo>
                  <a:pt x="1643" y="1503"/>
                </a:lnTo>
                <a:lnTo>
                  <a:pt x="1641" y="1503"/>
                </a:lnTo>
                <a:lnTo>
                  <a:pt x="1640" y="1503"/>
                </a:lnTo>
                <a:lnTo>
                  <a:pt x="1641" y="1491"/>
                </a:lnTo>
                <a:lnTo>
                  <a:pt x="1640" y="1489"/>
                </a:lnTo>
                <a:lnTo>
                  <a:pt x="1640" y="1486"/>
                </a:lnTo>
                <a:lnTo>
                  <a:pt x="1641" y="1486"/>
                </a:lnTo>
                <a:lnTo>
                  <a:pt x="1643" y="1486"/>
                </a:lnTo>
                <a:lnTo>
                  <a:pt x="1644" y="1486"/>
                </a:lnTo>
                <a:lnTo>
                  <a:pt x="1645" y="1486"/>
                </a:lnTo>
                <a:close/>
                <a:moveTo>
                  <a:pt x="1360" y="1481"/>
                </a:moveTo>
                <a:lnTo>
                  <a:pt x="1361" y="1481"/>
                </a:lnTo>
                <a:lnTo>
                  <a:pt x="1362" y="1481"/>
                </a:lnTo>
                <a:lnTo>
                  <a:pt x="1362" y="1482"/>
                </a:lnTo>
                <a:lnTo>
                  <a:pt x="1368" y="1490"/>
                </a:lnTo>
                <a:lnTo>
                  <a:pt x="1369" y="1488"/>
                </a:lnTo>
                <a:lnTo>
                  <a:pt x="1370" y="1488"/>
                </a:lnTo>
                <a:lnTo>
                  <a:pt x="1372" y="1483"/>
                </a:lnTo>
                <a:lnTo>
                  <a:pt x="1372" y="1481"/>
                </a:lnTo>
                <a:lnTo>
                  <a:pt x="1374" y="1482"/>
                </a:lnTo>
                <a:lnTo>
                  <a:pt x="1381" y="1484"/>
                </a:lnTo>
                <a:lnTo>
                  <a:pt x="1382" y="1484"/>
                </a:lnTo>
                <a:lnTo>
                  <a:pt x="1382" y="1485"/>
                </a:lnTo>
                <a:lnTo>
                  <a:pt x="1382" y="1486"/>
                </a:lnTo>
                <a:lnTo>
                  <a:pt x="1381" y="1486"/>
                </a:lnTo>
                <a:lnTo>
                  <a:pt x="1379" y="1491"/>
                </a:lnTo>
                <a:lnTo>
                  <a:pt x="1378" y="1491"/>
                </a:lnTo>
                <a:lnTo>
                  <a:pt x="1378" y="1492"/>
                </a:lnTo>
                <a:lnTo>
                  <a:pt x="1378" y="1493"/>
                </a:lnTo>
                <a:lnTo>
                  <a:pt x="1377" y="1493"/>
                </a:lnTo>
                <a:lnTo>
                  <a:pt x="1377" y="1494"/>
                </a:lnTo>
                <a:lnTo>
                  <a:pt x="1376" y="1494"/>
                </a:lnTo>
                <a:lnTo>
                  <a:pt x="1376" y="1495"/>
                </a:lnTo>
                <a:lnTo>
                  <a:pt x="1375" y="1495"/>
                </a:lnTo>
                <a:lnTo>
                  <a:pt x="1375" y="1497"/>
                </a:lnTo>
                <a:lnTo>
                  <a:pt x="1373" y="1498"/>
                </a:lnTo>
                <a:lnTo>
                  <a:pt x="1370" y="1499"/>
                </a:lnTo>
                <a:lnTo>
                  <a:pt x="1369" y="1499"/>
                </a:lnTo>
                <a:lnTo>
                  <a:pt x="1369" y="1500"/>
                </a:lnTo>
                <a:lnTo>
                  <a:pt x="1368" y="1500"/>
                </a:lnTo>
                <a:lnTo>
                  <a:pt x="1368" y="1499"/>
                </a:lnTo>
                <a:lnTo>
                  <a:pt x="1368" y="1498"/>
                </a:lnTo>
                <a:lnTo>
                  <a:pt x="1368" y="1497"/>
                </a:lnTo>
                <a:lnTo>
                  <a:pt x="1366" y="1493"/>
                </a:lnTo>
                <a:lnTo>
                  <a:pt x="1362" y="1489"/>
                </a:lnTo>
                <a:lnTo>
                  <a:pt x="1359" y="1483"/>
                </a:lnTo>
                <a:lnTo>
                  <a:pt x="1359" y="1482"/>
                </a:lnTo>
                <a:lnTo>
                  <a:pt x="1360" y="1481"/>
                </a:lnTo>
                <a:close/>
                <a:moveTo>
                  <a:pt x="1527" y="1570"/>
                </a:moveTo>
                <a:lnTo>
                  <a:pt x="1519" y="1571"/>
                </a:lnTo>
                <a:lnTo>
                  <a:pt x="1518" y="1569"/>
                </a:lnTo>
                <a:lnTo>
                  <a:pt x="1514" y="1565"/>
                </a:lnTo>
                <a:lnTo>
                  <a:pt x="1513" y="1565"/>
                </a:lnTo>
                <a:lnTo>
                  <a:pt x="1513" y="1564"/>
                </a:lnTo>
                <a:lnTo>
                  <a:pt x="1514" y="1564"/>
                </a:lnTo>
                <a:lnTo>
                  <a:pt x="1514" y="1562"/>
                </a:lnTo>
                <a:lnTo>
                  <a:pt x="1514" y="1561"/>
                </a:lnTo>
                <a:lnTo>
                  <a:pt x="1516" y="1561"/>
                </a:lnTo>
                <a:lnTo>
                  <a:pt x="1516" y="1560"/>
                </a:lnTo>
                <a:lnTo>
                  <a:pt x="1517" y="1559"/>
                </a:lnTo>
                <a:lnTo>
                  <a:pt x="1518" y="1558"/>
                </a:lnTo>
                <a:lnTo>
                  <a:pt x="1519" y="1557"/>
                </a:lnTo>
                <a:lnTo>
                  <a:pt x="1520" y="1557"/>
                </a:lnTo>
                <a:lnTo>
                  <a:pt x="1521" y="1556"/>
                </a:lnTo>
                <a:lnTo>
                  <a:pt x="1522" y="1554"/>
                </a:lnTo>
                <a:lnTo>
                  <a:pt x="1522" y="1553"/>
                </a:lnTo>
                <a:lnTo>
                  <a:pt x="1524" y="1553"/>
                </a:lnTo>
                <a:lnTo>
                  <a:pt x="1525" y="1552"/>
                </a:lnTo>
                <a:lnTo>
                  <a:pt x="1526" y="1551"/>
                </a:lnTo>
                <a:lnTo>
                  <a:pt x="1527" y="1550"/>
                </a:lnTo>
                <a:lnTo>
                  <a:pt x="1528" y="1552"/>
                </a:lnTo>
                <a:lnTo>
                  <a:pt x="1527" y="1570"/>
                </a:lnTo>
                <a:close/>
                <a:moveTo>
                  <a:pt x="370" y="581"/>
                </a:moveTo>
                <a:lnTo>
                  <a:pt x="368" y="581"/>
                </a:lnTo>
                <a:lnTo>
                  <a:pt x="368" y="580"/>
                </a:lnTo>
                <a:lnTo>
                  <a:pt x="361" y="579"/>
                </a:lnTo>
                <a:lnTo>
                  <a:pt x="362" y="576"/>
                </a:lnTo>
                <a:lnTo>
                  <a:pt x="362" y="574"/>
                </a:lnTo>
                <a:lnTo>
                  <a:pt x="362" y="572"/>
                </a:lnTo>
                <a:lnTo>
                  <a:pt x="363" y="570"/>
                </a:lnTo>
                <a:lnTo>
                  <a:pt x="363" y="569"/>
                </a:lnTo>
                <a:lnTo>
                  <a:pt x="363" y="567"/>
                </a:lnTo>
                <a:lnTo>
                  <a:pt x="364" y="567"/>
                </a:lnTo>
                <a:lnTo>
                  <a:pt x="364" y="566"/>
                </a:lnTo>
                <a:lnTo>
                  <a:pt x="367" y="565"/>
                </a:lnTo>
                <a:lnTo>
                  <a:pt x="368" y="565"/>
                </a:lnTo>
                <a:lnTo>
                  <a:pt x="368" y="564"/>
                </a:lnTo>
                <a:lnTo>
                  <a:pt x="368" y="563"/>
                </a:lnTo>
                <a:lnTo>
                  <a:pt x="368" y="561"/>
                </a:lnTo>
                <a:lnTo>
                  <a:pt x="370" y="562"/>
                </a:lnTo>
                <a:lnTo>
                  <a:pt x="374" y="562"/>
                </a:lnTo>
                <a:lnTo>
                  <a:pt x="374" y="563"/>
                </a:lnTo>
                <a:lnTo>
                  <a:pt x="374" y="566"/>
                </a:lnTo>
                <a:lnTo>
                  <a:pt x="372" y="567"/>
                </a:lnTo>
                <a:lnTo>
                  <a:pt x="371" y="567"/>
                </a:lnTo>
                <a:lnTo>
                  <a:pt x="371" y="570"/>
                </a:lnTo>
                <a:lnTo>
                  <a:pt x="370" y="579"/>
                </a:lnTo>
                <a:lnTo>
                  <a:pt x="370" y="581"/>
                </a:lnTo>
                <a:close/>
                <a:moveTo>
                  <a:pt x="1215" y="1669"/>
                </a:moveTo>
                <a:lnTo>
                  <a:pt x="1216" y="1668"/>
                </a:lnTo>
                <a:lnTo>
                  <a:pt x="1221" y="1667"/>
                </a:lnTo>
                <a:lnTo>
                  <a:pt x="1222" y="1669"/>
                </a:lnTo>
                <a:lnTo>
                  <a:pt x="1223" y="1671"/>
                </a:lnTo>
                <a:lnTo>
                  <a:pt x="1223" y="1672"/>
                </a:lnTo>
                <a:lnTo>
                  <a:pt x="1224" y="1674"/>
                </a:lnTo>
                <a:lnTo>
                  <a:pt x="1224" y="1675"/>
                </a:lnTo>
                <a:lnTo>
                  <a:pt x="1225" y="1676"/>
                </a:lnTo>
                <a:lnTo>
                  <a:pt x="1225" y="1677"/>
                </a:lnTo>
                <a:lnTo>
                  <a:pt x="1222" y="1679"/>
                </a:lnTo>
                <a:lnTo>
                  <a:pt x="1221" y="1680"/>
                </a:lnTo>
                <a:lnTo>
                  <a:pt x="1218" y="1677"/>
                </a:lnTo>
                <a:lnTo>
                  <a:pt x="1215" y="1679"/>
                </a:lnTo>
                <a:lnTo>
                  <a:pt x="1214" y="1678"/>
                </a:lnTo>
                <a:lnTo>
                  <a:pt x="1214" y="1677"/>
                </a:lnTo>
                <a:lnTo>
                  <a:pt x="1213" y="1675"/>
                </a:lnTo>
                <a:lnTo>
                  <a:pt x="1212" y="1674"/>
                </a:lnTo>
                <a:lnTo>
                  <a:pt x="1216" y="1671"/>
                </a:lnTo>
                <a:lnTo>
                  <a:pt x="1215" y="1669"/>
                </a:lnTo>
                <a:close/>
                <a:moveTo>
                  <a:pt x="1276" y="849"/>
                </a:moveTo>
                <a:lnTo>
                  <a:pt x="1275" y="849"/>
                </a:lnTo>
                <a:lnTo>
                  <a:pt x="1273" y="849"/>
                </a:lnTo>
                <a:lnTo>
                  <a:pt x="1272" y="849"/>
                </a:lnTo>
                <a:lnTo>
                  <a:pt x="1271" y="849"/>
                </a:lnTo>
                <a:lnTo>
                  <a:pt x="1271" y="850"/>
                </a:lnTo>
                <a:lnTo>
                  <a:pt x="1266" y="848"/>
                </a:lnTo>
                <a:lnTo>
                  <a:pt x="1267" y="847"/>
                </a:lnTo>
                <a:lnTo>
                  <a:pt x="1267" y="845"/>
                </a:lnTo>
                <a:lnTo>
                  <a:pt x="1268" y="844"/>
                </a:lnTo>
                <a:lnTo>
                  <a:pt x="1268" y="843"/>
                </a:lnTo>
                <a:lnTo>
                  <a:pt x="1269" y="843"/>
                </a:lnTo>
                <a:lnTo>
                  <a:pt x="1269" y="842"/>
                </a:lnTo>
                <a:lnTo>
                  <a:pt x="1271" y="841"/>
                </a:lnTo>
                <a:lnTo>
                  <a:pt x="1271" y="840"/>
                </a:lnTo>
                <a:lnTo>
                  <a:pt x="1272" y="839"/>
                </a:lnTo>
                <a:lnTo>
                  <a:pt x="1272" y="837"/>
                </a:lnTo>
                <a:lnTo>
                  <a:pt x="1273" y="836"/>
                </a:lnTo>
                <a:lnTo>
                  <a:pt x="1274" y="835"/>
                </a:lnTo>
                <a:lnTo>
                  <a:pt x="1275" y="834"/>
                </a:lnTo>
                <a:lnTo>
                  <a:pt x="1276" y="837"/>
                </a:lnTo>
                <a:lnTo>
                  <a:pt x="1277" y="840"/>
                </a:lnTo>
                <a:lnTo>
                  <a:pt x="1277" y="843"/>
                </a:lnTo>
                <a:lnTo>
                  <a:pt x="1276" y="849"/>
                </a:lnTo>
                <a:close/>
                <a:moveTo>
                  <a:pt x="92" y="1354"/>
                </a:moveTo>
                <a:lnTo>
                  <a:pt x="100" y="1355"/>
                </a:lnTo>
                <a:lnTo>
                  <a:pt x="102" y="1355"/>
                </a:lnTo>
                <a:lnTo>
                  <a:pt x="104" y="1362"/>
                </a:lnTo>
                <a:lnTo>
                  <a:pt x="104" y="1363"/>
                </a:lnTo>
                <a:lnTo>
                  <a:pt x="104" y="1364"/>
                </a:lnTo>
                <a:lnTo>
                  <a:pt x="99" y="1363"/>
                </a:lnTo>
                <a:lnTo>
                  <a:pt x="96" y="1363"/>
                </a:lnTo>
                <a:lnTo>
                  <a:pt x="91" y="1363"/>
                </a:lnTo>
                <a:lnTo>
                  <a:pt x="92" y="1354"/>
                </a:lnTo>
                <a:close/>
                <a:moveTo>
                  <a:pt x="1584" y="1806"/>
                </a:moveTo>
                <a:lnTo>
                  <a:pt x="1583" y="1810"/>
                </a:lnTo>
                <a:lnTo>
                  <a:pt x="1576" y="1810"/>
                </a:lnTo>
                <a:lnTo>
                  <a:pt x="1573" y="1810"/>
                </a:lnTo>
                <a:lnTo>
                  <a:pt x="1571" y="1810"/>
                </a:lnTo>
                <a:lnTo>
                  <a:pt x="1570" y="1810"/>
                </a:lnTo>
                <a:lnTo>
                  <a:pt x="1570" y="1804"/>
                </a:lnTo>
                <a:lnTo>
                  <a:pt x="1565" y="1804"/>
                </a:lnTo>
                <a:lnTo>
                  <a:pt x="1565" y="1799"/>
                </a:lnTo>
                <a:lnTo>
                  <a:pt x="1568" y="1801"/>
                </a:lnTo>
                <a:lnTo>
                  <a:pt x="1584" y="1806"/>
                </a:lnTo>
                <a:close/>
                <a:moveTo>
                  <a:pt x="1231" y="1687"/>
                </a:moveTo>
                <a:lnTo>
                  <a:pt x="1230" y="1687"/>
                </a:lnTo>
                <a:lnTo>
                  <a:pt x="1230" y="1685"/>
                </a:lnTo>
                <a:lnTo>
                  <a:pt x="1230" y="1682"/>
                </a:lnTo>
                <a:lnTo>
                  <a:pt x="1241" y="1676"/>
                </a:lnTo>
                <a:lnTo>
                  <a:pt x="1243" y="1675"/>
                </a:lnTo>
                <a:lnTo>
                  <a:pt x="1245" y="1677"/>
                </a:lnTo>
                <a:lnTo>
                  <a:pt x="1246" y="1679"/>
                </a:lnTo>
                <a:lnTo>
                  <a:pt x="1243" y="1680"/>
                </a:lnTo>
                <a:lnTo>
                  <a:pt x="1231" y="1687"/>
                </a:lnTo>
                <a:close/>
                <a:moveTo>
                  <a:pt x="1246" y="1695"/>
                </a:moveTo>
                <a:lnTo>
                  <a:pt x="1245" y="1694"/>
                </a:lnTo>
                <a:lnTo>
                  <a:pt x="1239" y="1687"/>
                </a:lnTo>
                <a:lnTo>
                  <a:pt x="1238" y="1687"/>
                </a:lnTo>
                <a:lnTo>
                  <a:pt x="1246" y="1685"/>
                </a:lnTo>
                <a:lnTo>
                  <a:pt x="1248" y="1684"/>
                </a:lnTo>
                <a:lnTo>
                  <a:pt x="1250" y="1687"/>
                </a:lnTo>
                <a:lnTo>
                  <a:pt x="1251" y="1692"/>
                </a:lnTo>
                <a:lnTo>
                  <a:pt x="1252" y="1692"/>
                </a:lnTo>
                <a:lnTo>
                  <a:pt x="1250" y="1693"/>
                </a:lnTo>
                <a:lnTo>
                  <a:pt x="1249" y="1694"/>
                </a:lnTo>
                <a:lnTo>
                  <a:pt x="1248" y="1694"/>
                </a:lnTo>
                <a:lnTo>
                  <a:pt x="1247" y="1694"/>
                </a:lnTo>
                <a:lnTo>
                  <a:pt x="1246" y="1694"/>
                </a:lnTo>
                <a:lnTo>
                  <a:pt x="1246" y="1695"/>
                </a:lnTo>
                <a:close/>
                <a:moveTo>
                  <a:pt x="1514" y="1292"/>
                </a:moveTo>
                <a:lnTo>
                  <a:pt x="1514" y="1294"/>
                </a:lnTo>
                <a:lnTo>
                  <a:pt x="1510" y="1290"/>
                </a:lnTo>
                <a:lnTo>
                  <a:pt x="1509" y="1290"/>
                </a:lnTo>
                <a:lnTo>
                  <a:pt x="1507" y="1289"/>
                </a:lnTo>
                <a:lnTo>
                  <a:pt x="1505" y="1288"/>
                </a:lnTo>
                <a:lnTo>
                  <a:pt x="1503" y="1286"/>
                </a:lnTo>
                <a:lnTo>
                  <a:pt x="1505" y="1282"/>
                </a:lnTo>
                <a:lnTo>
                  <a:pt x="1508" y="1283"/>
                </a:lnTo>
                <a:lnTo>
                  <a:pt x="1509" y="1286"/>
                </a:lnTo>
                <a:lnTo>
                  <a:pt x="1511" y="1287"/>
                </a:lnTo>
                <a:lnTo>
                  <a:pt x="1512" y="1289"/>
                </a:lnTo>
                <a:lnTo>
                  <a:pt x="1514" y="1290"/>
                </a:lnTo>
                <a:lnTo>
                  <a:pt x="1514" y="1292"/>
                </a:lnTo>
                <a:close/>
                <a:moveTo>
                  <a:pt x="1211" y="1596"/>
                </a:moveTo>
                <a:lnTo>
                  <a:pt x="1206" y="1598"/>
                </a:lnTo>
                <a:lnTo>
                  <a:pt x="1205" y="1593"/>
                </a:lnTo>
                <a:lnTo>
                  <a:pt x="1211" y="1591"/>
                </a:lnTo>
                <a:lnTo>
                  <a:pt x="1211" y="1596"/>
                </a:lnTo>
                <a:close/>
                <a:moveTo>
                  <a:pt x="574" y="2401"/>
                </a:moveTo>
                <a:lnTo>
                  <a:pt x="573" y="2403"/>
                </a:lnTo>
                <a:lnTo>
                  <a:pt x="569" y="2403"/>
                </a:lnTo>
                <a:lnTo>
                  <a:pt x="569" y="2401"/>
                </a:lnTo>
                <a:lnTo>
                  <a:pt x="569" y="2397"/>
                </a:lnTo>
                <a:lnTo>
                  <a:pt x="573" y="2397"/>
                </a:lnTo>
                <a:lnTo>
                  <a:pt x="574" y="2397"/>
                </a:lnTo>
                <a:lnTo>
                  <a:pt x="574" y="2399"/>
                </a:lnTo>
                <a:lnTo>
                  <a:pt x="574" y="2401"/>
                </a:lnTo>
                <a:close/>
                <a:moveTo>
                  <a:pt x="1214" y="1667"/>
                </a:moveTo>
                <a:lnTo>
                  <a:pt x="1215" y="1669"/>
                </a:lnTo>
                <a:lnTo>
                  <a:pt x="1212" y="1670"/>
                </a:lnTo>
                <a:lnTo>
                  <a:pt x="1211" y="1668"/>
                </a:lnTo>
                <a:lnTo>
                  <a:pt x="1211" y="1667"/>
                </a:lnTo>
                <a:lnTo>
                  <a:pt x="1213" y="1664"/>
                </a:lnTo>
                <a:lnTo>
                  <a:pt x="1214" y="1667"/>
                </a:lnTo>
                <a:close/>
                <a:moveTo>
                  <a:pt x="1466" y="970"/>
                </a:moveTo>
                <a:lnTo>
                  <a:pt x="1465" y="970"/>
                </a:lnTo>
                <a:lnTo>
                  <a:pt x="1461" y="964"/>
                </a:lnTo>
                <a:lnTo>
                  <a:pt x="1463" y="964"/>
                </a:lnTo>
                <a:lnTo>
                  <a:pt x="1467" y="969"/>
                </a:lnTo>
                <a:lnTo>
                  <a:pt x="1466" y="969"/>
                </a:lnTo>
                <a:lnTo>
                  <a:pt x="1466" y="970"/>
                </a:lnTo>
                <a:close/>
                <a:moveTo>
                  <a:pt x="1269" y="840"/>
                </a:moveTo>
                <a:lnTo>
                  <a:pt x="1268" y="841"/>
                </a:lnTo>
                <a:lnTo>
                  <a:pt x="1264" y="839"/>
                </a:lnTo>
                <a:lnTo>
                  <a:pt x="1265" y="837"/>
                </a:lnTo>
                <a:lnTo>
                  <a:pt x="1266" y="836"/>
                </a:lnTo>
                <a:lnTo>
                  <a:pt x="1269" y="839"/>
                </a:lnTo>
                <a:lnTo>
                  <a:pt x="1269" y="840"/>
                </a:lnTo>
                <a:close/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reeform 1863">
            <a:extLst>
              <a:ext uri="{FF2B5EF4-FFF2-40B4-BE49-F238E27FC236}">
                <a16:creationId xmlns:a16="http://schemas.microsoft.com/office/drawing/2014/main" id="{E2E9BABB-9B1E-3000-D122-61CD72D6EE4B}"/>
              </a:ext>
            </a:extLst>
          </p:cNvPr>
          <p:cNvSpPr>
            <a:spLocks noEditPoints="1"/>
          </p:cNvSpPr>
          <p:nvPr/>
        </p:nvSpPr>
        <p:spPr bwMode="auto">
          <a:xfrm>
            <a:off x="5508104" y="1131590"/>
            <a:ext cx="2843924" cy="3798497"/>
          </a:xfrm>
          <a:custGeom>
            <a:avLst/>
            <a:gdLst>
              <a:gd name="T0" fmla="*/ 437 w 1868"/>
              <a:gd name="T1" fmla="*/ 2225 h 2495"/>
              <a:gd name="T2" fmla="*/ 151 w 1868"/>
              <a:gd name="T3" fmla="*/ 2231 h 2495"/>
              <a:gd name="T4" fmla="*/ 127 w 1868"/>
              <a:gd name="T5" fmla="*/ 2075 h 2495"/>
              <a:gd name="T6" fmla="*/ 290 w 1868"/>
              <a:gd name="T7" fmla="*/ 1990 h 2495"/>
              <a:gd name="T8" fmla="*/ 50 w 1868"/>
              <a:gd name="T9" fmla="*/ 1714 h 2495"/>
              <a:gd name="T10" fmla="*/ 171 w 1868"/>
              <a:gd name="T11" fmla="*/ 1527 h 2495"/>
              <a:gd name="T12" fmla="*/ 212 w 1868"/>
              <a:gd name="T13" fmla="*/ 1380 h 2495"/>
              <a:gd name="T14" fmla="*/ 283 w 1868"/>
              <a:gd name="T15" fmla="*/ 1124 h 2495"/>
              <a:gd name="T16" fmla="*/ 285 w 1868"/>
              <a:gd name="T17" fmla="*/ 726 h 2495"/>
              <a:gd name="T18" fmla="*/ 462 w 1868"/>
              <a:gd name="T19" fmla="*/ 513 h 2495"/>
              <a:gd name="T20" fmla="*/ 637 w 1868"/>
              <a:gd name="T21" fmla="*/ 403 h 2495"/>
              <a:gd name="T22" fmla="*/ 867 w 1868"/>
              <a:gd name="T23" fmla="*/ 454 h 2495"/>
              <a:gd name="T24" fmla="*/ 851 w 1868"/>
              <a:gd name="T25" fmla="*/ 666 h 2495"/>
              <a:gd name="T26" fmla="*/ 1038 w 1868"/>
              <a:gd name="T27" fmla="*/ 902 h 2495"/>
              <a:gd name="T28" fmla="*/ 1172 w 1868"/>
              <a:gd name="T29" fmla="*/ 1046 h 2495"/>
              <a:gd name="T30" fmla="*/ 1496 w 1868"/>
              <a:gd name="T31" fmla="*/ 921 h 2495"/>
              <a:gd name="T32" fmla="*/ 1382 w 1868"/>
              <a:gd name="T33" fmla="*/ 1042 h 2495"/>
              <a:gd name="T34" fmla="*/ 1276 w 1868"/>
              <a:gd name="T35" fmla="*/ 1255 h 2495"/>
              <a:gd name="T36" fmla="*/ 1466 w 1868"/>
              <a:gd name="T37" fmla="*/ 1155 h 2495"/>
              <a:gd name="T38" fmla="*/ 1461 w 1868"/>
              <a:gd name="T39" fmla="*/ 1291 h 2495"/>
              <a:gd name="T40" fmla="*/ 1314 w 1868"/>
              <a:gd name="T41" fmla="*/ 1374 h 2495"/>
              <a:gd name="T42" fmla="*/ 1308 w 1868"/>
              <a:gd name="T43" fmla="*/ 1460 h 2495"/>
              <a:gd name="T44" fmla="*/ 1326 w 1868"/>
              <a:gd name="T45" fmla="*/ 1525 h 2495"/>
              <a:gd name="T46" fmla="*/ 1400 w 1868"/>
              <a:gd name="T47" fmla="*/ 1654 h 2495"/>
              <a:gd name="T48" fmla="*/ 1639 w 1868"/>
              <a:gd name="T49" fmla="*/ 1541 h 2495"/>
              <a:gd name="T50" fmla="*/ 1754 w 1868"/>
              <a:gd name="T51" fmla="*/ 1512 h 2495"/>
              <a:gd name="T52" fmla="*/ 1789 w 1868"/>
              <a:gd name="T53" fmla="*/ 1742 h 2495"/>
              <a:gd name="T54" fmla="*/ 1589 w 1868"/>
              <a:gd name="T55" fmla="*/ 1841 h 2495"/>
              <a:gd name="T56" fmla="*/ 1406 w 1868"/>
              <a:gd name="T57" fmla="*/ 1742 h 2495"/>
              <a:gd name="T58" fmla="*/ 1460 w 1868"/>
              <a:gd name="T59" fmla="*/ 1924 h 2495"/>
              <a:gd name="T60" fmla="*/ 1415 w 1868"/>
              <a:gd name="T61" fmla="*/ 2126 h 2495"/>
              <a:gd name="T62" fmla="*/ 1148 w 1868"/>
              <a:gd name="T63" fmla="*/ 2486 h 2495"/>
              <a:gd name="T64" fmla="*/ 1158 w 1868"/>
              <a:gd name="T65" fmla="*/ 2126 h 2495"/>
              <a:gd name="T66" fmla="*/ 958 w 1868"/>
              <a:gd name="T67" fmla="*/ 1814 h 2495"/>
              <a:gd name="T68" fmla="*/ 876 w 1868"/>
              <a:gd name="T69" fmla="*/ 2406 h 2495"/>
              <a:gd name="T70" fmla="*/ 684 w 1868"/>
              <a:gd name="T71" fmla="*/ 2341 h 2495"/>
              <a:gd name="T72" fmla="*/ 570 w 1868"/>
              <a:gd name="T73" fmla="*/ 2307 h 2495"/>
              <a:gd name="T74" fmla="*/ 1355 w 1868"/>
              <a:gd name="T75" fmla="*/ 1623 h 2495"/>
              <a:gd name="T76" fmla="*/ 1298 w 1868"/>
              <a:gd name="T77" fmla="*/ 1613 h 2495"/>
              <a:gd name="T78" fmla="*/ 1368 w 1868"/>
              <a:gd name="T79" fmla="*/ 2260 h 2495"/>
              <a:gd name="T80" fmla="*/ 1221 w 1868"/>
              <a:gd name="T81" fmla="*/ 1051 h 2495"/>
              <a:gd name="T82" fmla="*/ 890 w 1868"/>
              <a:gd name="T83" fmla="*/ 868 h 2495"/>
              <a:gd name="T84" fmla="*/ 600 w 1868"/>
              <a:gd name="T85" fmla="*/ 2183 h 2495"/>
              <a:gd name="T86" fmla="*/ 1258 w 1868"/>
              <a:gd name="T87" fmla="*/ 1671 h 2495"/>
              <a:gd name="T88" fmla="*/ 1123 w 1868"/>
              <a:gd name="T89" fmla="*/ 1684 h 2495"/>
              <a:gd name="T90" fmla="*/ 1231 w 1868"/>
              <a:gd name="T91" fmla="*/ 1763 h 2495"/>
              <a:gd name="T92" fmla="*/ 1164 w 1868"/>
              <a:gd name="T93" fmla="*/ 114 h 2495"/>
              <a:gd name="T94" fmla="*/ 1059 w 1868"/>
              <a:gd name="T95" fmla="*/ 337 h 2495"/>
              <a:gd name="T96" fmla="*/ 987 w 1868"/>
              <a:gd name="T97" fmla="*/ 301 h 2495"/>
              <a:gd name="T98" fmla="*/ 1014 w 1868"/>
              <a:gd name="T99" fmla="*/ 95 h 2495"/>
              <a:gd name="T100" fmla="*/ 1714 w 1868"/>
              <a:gd name="T101" fmla="*/ 1436 h 2495"/>
              <a:gd name="T102" fmla="*/ 1386 w 1868"/>
              <a:gd name="T103" fmla="*/ 1556 h 2495"/>
              <a:gd name="T104" fmla="*/ 1570 w 1868"/>
              <a:gd name="T105" fmla="*/ 1413 h 2495"/>
              <a:gd name="T106" fmla="*/ 1123 w 1868"/>
              <a:gd name="T107" fmla="*/ 820 h 2495"/>
              <a:gd name="T108" fmla="*/ 1161 w 1868"/>
              <a:gd name="T109" fmla="*/ 1649 h 2495"/>
              <a:gd name="T110" fmla="*/ 996 w 1868"/>
              <a:gd name="T111" fmla="*/ 753 h 2495"/>
              <a:gd name="T112" fmla="*/ 939 w 1868"/>
              <a:gd name="T113" fmla="*/ 372 h 2495"/>
              <a:gd name="T114" fmla="*/ 989 w 1868"/>
              <a:gd name="T115" fmla="*/ 429 h 2495"/>
              <a:gd name="T116" fmla="*/ 214 w 1868"/>
              <a:gd name="T117" fmla="*/ 2267 h 2495"/>
              <a:gd name="T118" fmla="*/ 1505 w 1868"/>
              <a:gd name="T119" fmla="*/ 1353 h 2495"/>
              <a:gd name="T120" fmla="*/ 131 w 1868"/>
              <a:gd name="T121" fmla="*/ 2320 h 2495"/>
              <a:gd name="T122" fmla="*/ 271 w 1868"/>
              <a:gd name="T123" fmla="*/ 571 h 2495"/>
              <a:gd name="T124" fmla="*/ 1518 w 1868"/>
              <a:gd name="T125" fmla="*/ 1569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8" h="2495">
                <a:moveTo>
                  <a:pt x="544" y="2378"/>
                </a:moveTo>
                <a:lnTo>
                  <a:pt x="544" y="2377"/>
                </a:lnTo>
                <a:lnTo>
                  <a:pt x="544" y="2375"/>
                </a:lnTo>
                <a:lnTo>
                  <a:pt x="543" y="2374"/>
                </a:lnTo>
                <a:lnTo>
                  <a:pt x="543" y="2371"/>
                </a:lnTo>
                <a:lnTo>
                  <a:pt x="541" y="2369"/>
                </a:lnTo>
                <a:lnTo>
                  <a:pt x="540" y="2368"/>
                </a:lnTo>
                <a:lnTo>
                  <a:pt x="540" y="2367"/>
                </a:lnTo>
                <a:lnTo>
                  <a:pt x="539" y="2364"/>
                </a:lnTo>
                <a:lnTo>
                  <a:pt x="538" y="2362"/>
                </a:lnTo>
                <a:lnTo>
                  <a:pt x="538" y="2361"/>
                </a:lnTo>
                <a:lnTo>
                  <a:pt x="537" y="2360"/>
                </a:lnTo>
                <a:lnTo>
                  <a:pt x="537" y="2359"/>
                </a:lnTo>
                <a:lnTo>
                  <a:pt x="536" y="2358"/>
                </a:lnTo>
                <a:lnTo>
                  <a:pt x="536" y="2357"/>
                </a:lnTo>
                <a:lnTo>
                  <a:pt x="535" y="2355"/>
                </a:lnTo>
                <a:lnTo>
                  <a:pt x="535" y="2354"/>
                </a:lnTo>
                <a:lnTo>
                  <a:pt x="533" y="2353"/>
                </a:lnTo>
                <a:lnTo>
                  <a:pt x="531" y="2349"/>
                </a:lnTo>
                <a:lnTo>
                  <a:pt x="528" y="2342"/>
                </a:lnTo>
                <a:lnTo>
                  <a:pt x="524" y="2337"/>
                </a:lnTo>
                <a:lnTo>
                  <a:pt x="523" y="2336"/>
                </a:lnTo>
                <a:lnTo>
                  <a:pt x="522" y="2333"/>
                </a:lnTo>
                <a:lnTo>
                  <a:pt x="521" y="2330"/>
                </a:lnTo>
                <a:lnTo>
                  <a:pt x="520" y="2329"/>
                </a:lnTo>
                <a:lnTo>
                  <a:pt x="519" y="2327"/>
                </a:lnTo>
                <a:lnTo>
                  <a:pt x="518" y="2326"/>
                </a:lnTo>
                <a:lnTo>
                  <a:pt x="516" y="2324"/>
                </a:lnTo>
                <a:lnTo>
                  <a:pt x="515" y="2321"/>
                </a:lnTo>
                <a:lnTo>
                  <a:pt x="514" y="2320"/>
                </a:lnTo>
                <a:lnTo>
                  <a:pt x="513" y="2319"/>
                </a:lnTo>
                <a:lnTo>
                  <a:pt x="511" y="2317"/>
                </a:lnTo>
                <a:lnTo>
                  <a:pt x="510" y="2316"/>
                </a:lnTo>
                <a:lnTo>
                  <a:pt x="508" y="2313"/>
                </a:lnTo>
                <a:lnTo>
                  <a:pt x="506" y="2312"/>
                </a:lnTo>
                <a:lnTo>
                  <a:pt x="505" y="2310"/>
                </a:lnTo>
                <a:lnTo>
                  <a:pt x="505" y="2311"/>
                </a:lnTo>
                <a:lnTo>
                  <a:pt x="503" y="2315"/>
                </a:lnTo>
                <a:lnTo>
                  <a:pt x="501" y="2315"/>
                </a:lnTo>
                <a:lnTo>
                  <a:pt x="501" y="2317"/>
                </a:lnTo>
                <a:lnTo>
                  <a:pt x="501" y="2319"/>
                </a:lnTo>
                <a:lnTo>
                  <a:pt x="499" y="2321"/>
                </a:lnTo>
                <a:lnTo>
                  <a:pt x="501" y="2323"/>
                </a:lnTo>
                <a:lnTo>
                  <a:pt x="501" y="2333"/>
                </a:lnTo>
                <a:lnTo>
                  <a:pt x="501" y="2340"/>
                </a:lnTo>
                <a:lnTo>
                  <a:pt x="501" y="2343"/>
                </a:lnTo>
                <a:lnTo>
                  <a:pt x="501" y="2344"/>
                </a:lnTo>
                <a:lnTo>
                  <a:pt x="527" y="2344"/>
                </a:lnTo>
                <a:lnTo>
                  <a:pt x="526" y="2361"/>
                </a:lnTo>
                <a:lnTo>
                  <a:pt x="526" y="2375"/>
                </a:lnTo>
                <a:lnTo>
                  <a:pt x="482" y="2375"/>
                </a:lnTo>
                <a:lnTo>
                  <a:pt x="481" y="2375"/>
                </a:lnTo>
                <a:lnTo>
                  <a:pt x="479" y="2375"/>
                </a:lnTo>
                <a:lnTo>
                  <a:pt x="477" y="2375"/>
                </a:lnTo>
                <a:lnTo>
                  <a:pt x="474" y="2375"/>
                </a:lnTo>
                <a:lnTo>
                  <a:pt x="472" y="2375"/>
                </a:lnTo>
                <a:lnTo>
                  <a:pt x="469" y="2375"/>
                </a:lnTo>
                <a:lnTo>
                  <a:pt x="468" y="2375"/>
                </a:lnTo>
                <a:lnTo>
                  <a:pt x="464" y="2375"/>
                </a:lnTo>
                <a:lnTo>
                  <a:pt x="462" y="2375"/>
                </a:lnTo>
                <a:lnTo>
                  <a:pt x="460" y="2375"/>
                </a:lnTo>
                <a:lnTo>
                  <a:pt x="456" y="2375"/>
                </a:lnTo>
                <a:lnTo>
                  <a:pt x="454" y="2375"/>
                </a:lnTo>
                <a:lnTo>
                  <a:pt x="451" y="2375"/>
                </a:lnTo>
                <a:lnTo>
                  <a:pt x="448" y="2375"/>
                </a:lnTo>
                <a:lnTo>
                  <a:pt x="445" y="2375"/>
                </a:lnTo>
                <a:lnTo>
                  <a:pt x="444" y="2375"/>
                </a:lnTo>
                <a:lnTo>
                  <a:pt x="443" y="2376"/>
                </a:lnTo>
                <a:lnTo>
                  <a:pt x="434" y="2376"/>
                </a:lnTo>
                <a:lnTo>
                  <a:pt x="421" y="2376"/>
                </a:lnTo>
                <a:lnTo>
                  <a:pt x="420" y="2388"/>
                </a:lnTo>
                <a:lnTo>
                  <a:pt x="420" y="2394"/>
                </a:lnTo>
                <a:lnTo>
                  <a:pt x="420" y="2397"/>
                </a:lnTo>
                <a:lnTo>
                  <a:pt x="425" y="2406"/>
                </a:lnTo>
                <a:lnTo>
                  <a:pt x="431" y="2416"/>
                </a:lnTo>
                <a:lnTo>
                  <a:pt x="434" y="2419"/>
                </a:lnTo>
                <a:lnTo>
                  <a:pt x="437" y="2425"/>
                </a:lnTo>
                <a:lnTo>
                  <a:pt x="452" y="2448"/>
                </a:lnTo>
                <a:lnTo>
                  <a:pt x="451" y="2448"/>
                </a:lnTo>
                <a:lnTo>
                  <a:pt x="450" y="2448"/>
                </a:lnTo>
                <a:lnTo>
                  <a:pt x="447" y="2448"/>
                </a:lnTo>
                <a:lnTo>
                  <a:pt x="445" y="2448"/>
                </a:lnTo>
                <a:lnTo>
                  <a:pt x="442" y="2448"/>
                </a:lnTo>
                <a:lnTo>
                  <a:pt x="438" y="2448"/>
                </a:lnTo>
                <a:lnTo>
                  <a:pt x="434" y="2448"/>
                </a:lnTo>
                <a:lnTo>
                  <a:pt x="428" y="2448"/>
                </a:lnTo>
                <a:lnTo>
                  <a:pt x="422" y="2448"/>
                </a:lnTo>
                <a:lnTo>
                  <a:pt x="420" y="2448"/>
                </a:lnTo>
                <a:lnTo>
                  <a:pt x="416" y="2448"/>
                </a:lnTo>
                <a:lnTo>
                  <a:pt x="414" y="2448"/>
                </a:lnTo>
                <a:lnTo>
                  <a:pt x="412" y="2448"/>
                </a:lnTo>
                <a:lnTo>
                  <a:pt x="405" y="2448"/>
                </a:lnTo>
                <a:lnTo>
                  <a:pt x="384" y="2447"/>
                </a:lnTo>
                <a:lnTo>
                  <a:pt x="371" y="2444"/>
                </a:lnTo>
                <a:lnTo>
                  <a:pt x="384" y="2422"/>
                </a:lnTo>
                <a:lnTo>
                  <a:pt x="372" y="2406"/>
                </a:lnTo>
                <a:lnTo>
                  <a:pt x="388" y="2408"/>
                </a:lnTo>
                <a:lnTo>
                  <a:pt x="387" y="2404"/>
                </a:lnTo>
                <a:lnTo>
                  <a:pt x="387" y="2403"/>
                </a:lnTo>
                <a:lnTo>
                  <a:pt x="384" y="2393"/>
                </a:lnTo>
                <a:lnTo>
                  <a:pt x="362" y="2393"/>
                </a:lnTo>
                <a:lnTo>
                  <a:pt x="368" y="2384"/>
                </a:lnTo>
                <a:lnTo>
                  <a:pt x="355" y="2382"/>
                </a:lnTo>
                <a:lnTo>
                  <a:pt x="362" y="2359"/>
                </a:lnTo>
                <a:lnTo>
                  <a:pt x="371" y="2350"/>
                </a:lnTo>
                <a:lnTo>
                  <a:pt x="389" y="2355"/>
                </a:lnTo>
                <a:lnTo>
                  <a:pt x="392" y="2357"/>
                </a:lnTo>
                <a:lnTo>
                  <a:pt x="393" y="2355"/>
                </a:lnTo>
                <a:lnTo>
                  <a:pt x="402" y="2370"/>
                </a:lnTo>
                <a:lnTo>
                  <a:pt x="406" y="2377"/>
                </a:lnTo>
                <a:lnTo>
                  <a:pt x="414" y="2389"/>
                </a:lnTo>
                <a:lnTo>
                  <a:pt x="414" y="2388"/>
                </a:lnTo>
                <a:lnTo>
                  <a:pt x="410" y="2382"/>
                </a:lnTo>
                <a:lnTo>
                  <a:pt x="398" y="2363"/>
                </a:lnTo>
                <a:lnTo>
                  <a:pt x="400" y="2362"/>
                </a:lnTo>
                <a:lnTo>
                  <a:pt x="395" y="2357"/>
                </a:lnTo>
                <a:lnTo>
                  <a:pt x="408" y="2358"/>
                </a:lnTo>
                <a:lnTo>
                  <a:pt x="396" y="2349"/>
                </a:lnTo>
                <a:lnTo>
                  <a:pt x="391" y="2344"/>
                </a:lnTo>
                <a:lnTo>
                  <a:pt x="389" y="2344"/>
                </a:lnTo>
                <a:lnTo>
                  <a:pt x="389" y="2343"/>
                </a:lnTo>
                <a:lnTo>
                  <a:pt x="388" y="2343"/>
                </a:lnTo>
                <a:lnTo>
                  <a:pt x="388" y="2341"/>
                </a:lnTo>
                <a:lnTo>
                  <a:pt x="387" y="2340"/>
                </a:lnTo>
                <a:lnTo>
                  <a:pt x="387" y="2338"/>
                </a:lnTo>
                <a:lnTo>
                  <a:pt x="387" y="2337"/>
                </a:lnTo>
                <a:lnTo>
                  <a:pt x="386" y="2337"/>
                </a:lnTo>
                <a:lnTo>
                  <a:pt x="386" y="2336"/>
                </a:lnTo>
                <a:lnTo>
                  <a:pt x="386" y="2335"/>
                </a:lnTo>
                <a:lnTo>
                  <a:pt x="385" y="2334"/>
                </a:lnTo>
                <a:lnTo>
                  <a:pt x="385" y="2333"/>
                </a:lnTo>
                <a:lnTo>
                  <a:pt x="385" y="2332"/>
                </a:lnTo>
                <a:lnTo>
                  <a:pt x="385" y="2330"/>
                </a:lnTo>
                <a:lnTo>
                  <a:pt x="384" y="2330"/>
                </a:lnTo>
                <a:lnTo>
                  <a:pt x="384" y="2329"/>
                </a:lnTo>
                <a:lnTo>
                  <a:pt x="384" y="2328"/>
                </a:lnTo>
                <a:lnTo>
                  <a:pt x="384" y="2327"/>
                </a:lnTo>
                <a:lnTo>
                  <a:pt x="394" y="2328"/>
                </a:lnTo>
                <a:lnTo>
                  <a:pt x="401" y="2326"/>
                </a:lnTo>
                <a:lnTo>
                  <a:pt x="401" y="2325"/>
                </a:lnTo>
                <a:lnTo>
                  <a:pt x="397" y="2318"/>
                </a:lnTo>
                <a:lnTo>
                  <a:pt x="397" y="2317"/>
                </a:lnTo>
                <a:lnTo>
                  <a:pt x="398" y="2311"/>
                </a:lnTo>
                <a:lnTo>
                  <a:pt x="385" y="2311"/>
                </a:lnTo>
                <a:lnTo>
                  <a:pt x="389" y="2307"/>
                </a:lnTo>
                <a:lnTo>
                  <a:pt x="400" y="2300"/>
                </a:lnTo>
                <a:lnTo>
                  <a:pt x="410" y="2299"/>
                </a:lnTo>
                <a:lnTo>
                  <a:pt x="411" y="2299"/>
                </a:lnTo>
                <a:lnTo>
                  <a:pt x="411" y="2298"/>
                </a:lnTo>
                <a:lnTo>
                  <a:pt x="421" y="2298"/>
                </a:lnTo>
                <a:lnTo>
                  <a:pt x="421" y="2292"/>
                </a:lnTo>
                <a:lnTo>
                  <a:pt x="395" y="2292"/>
                </a:lnTo>
                <a:lnTo>
                  <a:pt x="395" y="2283"/>
                </a:lnTo>
                <a:lnTo>
                  <a:pt x="395" y="2276"/>
                </a:lnTo>
                <a:lnTo>
                  <a:pt x="400" y="2270"/>
                </a:lnTo>
                <a:lnTo>
                  <a:pt x="401" y="2270"/>
                </a:lnTo>
                <a:lnTo>
                  <a:pt x="402" y="2268"/>
                </a:lnTo>
                <a:lnTo>
                  <a:pt x="402" y="2266"/>
                </a:lnTo>
                <a:lnTo>
                  <a:pt x="402" y="2265"/>
                </a:lnTo>
                <a:lnTo>
                  <a:pt x="403" y="2264"/>
                </a:lnTo>
                <a:lnTo>
                  <a:pt x="403" y="2262"/>
                </a:lnTo>
                <a:lnTo>
                  <a:pt x="404" y="2258"/>
                </a:lnTo>
                <a:lnTo>
                  <a:pt x="410" y="2259"/>
                </a:lnTo>
                <a:lnTo>
                  <a:pt x="425" y="2261"/>
                </a:lnTo>
                <a:lnTo>
                  <a:pt x="426" y="2259"/>
                </a:lnTo>
                <a:lnTo>
                  <a:pt x="421" y="2257"/>
                </a:lnTo>
                <a:lnTo>
                  <a:pt x="420" y="2257"/>
                </a:lnTo>
                <a:lnTo>
                  <a:pt x="420" y="2256"/>
                </a:lnTo>
                <a:lnTo>
                  <a:pt x="419" y="2256"/>
                </a:lnTo>
                <a:lnTo>
                  <a:pt x="419" y="2254"/>
                </a:lnTo>
                <a:lnTo>
                  <a:pt x="418" y="2254"/>
                </a:lnTo>
                <a:lnTo>
                  <a:pt x="417" y="2254"/>
                </a:lnTo>
                <a:lnTo>
                  <a:pt x="417" y="2253"/>
                </a:lnTo>
                <a:lnTo>
                  <a:pt x="416" y="2253"/>
                </a:lnTo>
                <a:lnTo>
                  <a:pt x="416" y="2252"/>
                </a:lnTo>
                <a:lnTo>
                  <a:pt x="414" y="2252"/>
                </a:lnTo>
                <a:lnTo>
                  <a:pt x="414" y="2251"/>
                </a:lnTo>
                <a:lnTo>
                  <a:pt x="413" y="2251"/>
                </a:lnTo>
                <a:lnTo>
                  <a:pt x="413" y="2250"/>
                </a:lnTo>
                <a:lnTo>
                  <a:pt x="412" y="2249"/>
                </a:lnTo>
                <a:lnTo>
                  <a:pt x="411" y="2248"/>
                </a:lnTo>
                <a:lnTo>
                  <a:pt x="411" y="2246"/>
                </a:lnTo>
                <a:lnTo>
                  <a:pt x="412" y="2245"/>
                </a:lnTo>
                <a:lnTo>
                  <a:pt x="414" y="2243"/>
                </a:lnTo>
                <a:lnTo>
                  <a:pt x="417" y="2240"/>
                </a:lnTo>
                <a:lnTo>
                  <a:pt x="419" y="2237"/>
                </a:lnTo>
                <a:lnTo>
                  <a:pt x="421" y="2237"/>
                </a:lnTo>
                <a:lnTo>
                  <a:pt x="422" y="2237"/>
                </a:lnTo>
                <a:lnTo>
                  <a:pt x="426" y="2237"/>
                </a:lnTo>
                <a:lnTo>
                  <a:pt x="427" y="2237"/>
                </a:lnTo>
                <a:lnTo>
                  <a:pt x="429" y="2237"/>
                </a:lnTo>
                <a:lnTo>
                  <a:pt x="431" y="2237"/>
                </a:lnTo>
                <a:lnTo>
                  <a:pt x="434" y="2237"/>
                </a:lnTo>
                <a:lnTo>
                  <a:pt x="436" y="2237"/>
                </a:lnTo>
                <a:lnTo>
                  <a:pt x="436" y="2229"/>
                </a:lnTo>
                <a:lnTo>
                  <a:pt x="436" y="2227"/>
                </a:lnTo>
                <a:lnTo>
                  <a:pt x="436" y="2225"/>
                </a:lnTo>
                <a:lnTo>
                  <a:pt x="430" y="2225"/>
                </a:lnTo>
                <a:lnTo>
                  <a:pt x="430" y="2224"/>
                </a:lnTo>
                <a:lnTo>
                  <a:pt x="430" y="2223"/>
                </a:lnTo>
                <a:lnTo>
                  <a:pt x="436" y="2223"/>
                </a:lnTo>
                <a:lnTo>
                  <a:pt x="437" y="2223"/>
                </a:lnTo>
                <a:lnTo>
                  <a:pt x="437" y="2225"/>
                </a:lnTo>
                <a:lnTo>
                  <a:pt x="438" y="2227"/>
                </a:lnTo>
                <a:lnTo>
                  <a:pt x="438" y="2229"/>
                </a:lnTo>
                <a:lnTo>
                  <a:pt x="438" y="2236"/>
                </a:lnTo>
                <a:lnTo>
                  <a:pt x="439" y="2236"/>
                </a:lnTo>
                <a:lnTo>
                  <a:pt x="442" y="2236"/>
                </a:lnTo>
                <a:lnTo>
                  <a:pt x="444" y="2236"/>
                </a:lnTo>
                <a:lnTo>
                  <a:pt x="445" y="2236"/>
                </a:lnTo>
                <a:lnTo>
                  <a:pt x="446" y="2236"/>
                </a:lnTo>
                <a:lnTo>
                  <a:pt x="448" y="2236"/>
                </a:lnTo>
                <a:lnTo>
                  <a:pt x="451" y="2236"/>
                </a:lnTo>
                <a:lnTo>
                  <a:pt x="452" y="2236"/>
                </a:lnTo>
                <a:lnTo>
                  <a:pt x="452" y="2235"/>
                </a:lnTo>
                <a:lnTo>
                  <a:pt x="454" y="2235"/>
                </a:lnTo>
                <a:lnTo>
                  <a:pt x="455" y="2235"/>
                </a:lnTo>
                <a:lnTo>
                  <a:pt x="457" y="2235"/>
                </a:lnTo>
                <a:lnTo>
                  <a:pt x="459" y="2235"/>
                </a:lnTo>
                <a:lnTo>
                  <a:pt x="459" y="2233"/>
                </a:lnTo>
                <a:lnTo>
                  <a:pt x="459" y="2232"/>
                </a:lnTo>
                <a:lnTo>
                  <a:pt x="459" y="2229"/>
                </a:lnTo>
                <a:lnTo>
                  <a:pt x="459" y="2228"/>
                </a:lnTo>
                <a:lnTo>
                  <a:pt x="459" y="2227"/>
                </a:lnTo>
                <a:lnTo>
                  <a:pt x="462" y="2227"/>
                </a:lnTo>
                <a:lnTo>
                  <a:pt x="465" y="2227"/>
                </a:lnTo>
                <a:lnTo>
                  <a:pt x="468" y="2227"/>
                </a:lnTo>
                <a:lnTo>
                  <a:pt x="471" y="2227"/>
                </a:lnTo>
                <a:lnTo>
                  <a:pt x="473" y="2227"/>
                </a:lnTo>
                <a:lnTo>
                  <a:pt x="476" y="2227"/>
                </a:lnTo>
                <a:lnTo>
                  <a:pt x="478" y="2227"/>
                </a:lnTo>
                <a:lnTo>
                  <a:pt x="480" y="2226"/>
                </a:lnTo>
                <a:lnTo>
                  <a:pt x="482" y="2226"/>
                </a:lnTo>
                <a:lnTo>
                  <a:pt x="488" y="2226"/>
                </a:lnTo>
                <a:lnTo>
                  <a:pt x="489" y="2224"/>
                </a:lnTo>
                <a:lnTo>
                  <a:pt x="489" y="2223"/>
                </a:lnTo>
                <a:lnTo>
                  <a:pt x="490" y="2220"/>
                </a:lnTo>
                <a:lnTo>
                  <a:pt x="485" y="2220"/>
                </a:lnTo>
                <a:lnTo>
                  <a:pt x="481" y="2220"/>
                </a:lnTo>
                <a:lnTo>
                  <a:pt x="478" y="2220"/>
                </a:lnTo>
                <a:lnTo>
                  <a:pt x="479" y="2216"/>
                </a:lnTo>
                <a:lnTo>
                  <a:pt x="479" y="2214"/>
                </a:lnTo>
                <a:lnTo>
                  <a:pt x="476" y="2214"/>
                </a:lnTo>
                <a:lnTo>
                  <a:pt x="473" y="2214"/>
                </a:lnTo>
                <a:lnTo>
                  <a:pt x="471" y="2214"/>
                </a:lnTo>
                <a:lnTo>
                  <a:pt x="470" y="2214"/>
                </a:lnTo>
                <a:lnTo>
                  <a:pt x="468" y="2214"/>
                </a:lnTo>
                <a:lnTo>
                  <a:pt x="465" y="2214"/>
                </a:lnTo>
                <a:lnTo>
                  <a:pt x="465" y="2220"/>
                </a:lnTo>
                <a:lnTo>
                  <a:pt x="462" y="2220"/>
                </a:lnTo>
                <a:lnTo>
                  <a:pt x="462" y="2222"/>
                </a:lnTo>
                <a:lnTo>
                  <a:pt x="457" y="2222"/>
                </a:lnTo>
                <a:lnTo>
                  <a:pt x="451" y="2222"/>
                </a:lnTo>
                <a:lnTo>
                  <a:pt x="451" y="2216"/>
                </a:lnTo>
                <a:lnTo>
                  <a:pt x="445" y="2217"/>
                </a:lnTo>
                <a:lnTo>
                  <a:pt x="445" y="2222"/>
                </a:lnTo>
                <a:lnTo>
                  <a:pt x="445" y="2227"/>
                </a:lnTo>
                <a:lnTo>
                  <a:pt x="445" y="2229"/>
                </a:lnTo>
                <a:lnTo>
                  <a:pt x="444" y="2229"/>
                </a:lnTo>
                <a:lnTo>
                  <a:pt x="444" y="2227"/>
                </a:lnTo>
                <a:lnTo>
                  <a:pt x="444" y="2225"/>
                </a:lnTo>
                <a:lnTo>
                  <a:pt x="444" y="2222"/>
                </a:lnTo>
                <a:lnTo>
                  <a:pt x="444" y="2219"/>
                </a:lnTo>
                <a:lnTo>
                  <a:pt x="444" y="2216"/>
                </a:lnTo>
                <a:lnTo>
                  <a:pt x="444" y="2214"/>
                </a:lnTo>
                <a:lnTo>
                  <a:pt x="444" y="2208"/>
                </a:lnTo>
                <a:lnTo>
                  <a:pt x="444" y="2207"/>
                </a:lnTo>
                <a:lnTo>
                  <a:pt x="444" y="2205"/>
                </a:lnTo>
                <a:lnTo>
                  <a:pt x="444" y="2203"/>
                </a:lnTo>
                <a:lnTo>
                  <a:pt x="444" y="2202"/>
                </a:lnTo>
                <a:lnTo>
                  <a:pt x="444" y="2200"/>
                </a:lnTo>
                <a:lnTo>
                  <a:pt x="444" y="2199"/>
                </a:lnTo>
                <a:lnTo>
                  <a:pt x="444" y="2197"/>
                </a:lnTo>
                <a:lnTo>
                  <a:pt x="444" y="2194"/>
                </a:lnTo>
                <a:lnTo>
                  <a:pt x="444" y="2193"/>
                </a:lnTo>
                <a:lnTo>
                  <a:pt x="444" y="2192"/>
                </a:lnTo>
                <a:lnTo>
                  <a:pt x="444" y="2191"/>
                </a:lnTo>
                <a:lnTo>
                  <a:pt x="444" y="2189"/>
                </a:lnTo>
                <a:lnTo>
                  <a:pt x="444" y="2188"/>
                </a:lnTo>
                <a:lnTo>
                  <a:pt x="444" y="2186"/>
                </a:lnTo>
                <a:lnTo>
                  <a:pt x="444" y="2184"/>
                </a:lnTo>
                <a:lnTo>
                  <a:pt x="444" y="2183"/>
                </a:lnTo>
                <a:lnTo>
                  <a:pt x="444" y="2181"/>
                </a:lnTo>
                <a:lnTo>
                  <a:pt x="439" y="2181"/>
                </a:lnTo>
                <a:lnTo>
                  <a:pt x="438" y="2181"/>
                </a:lnTo>
                <a:lnTo>
                  <a:pt x="437" y="2181"/>
                </a:lnTo>
                <a:lnTo>
                  <a:pt x="435" y="2181"/>
                </a:lnTo>
                <a:lnTo>
                  <a:pt x="430" y="2181"/>
                </a:lnTo>
                <a:lnTo>
                  <a:pt x="417" y="2180"/>
                </a:lnTo>
                <a:lnTo>
                  <a:pt x="417" y="2181"/>
                </a:lnTo>
                <a:lnTo>
                  <a:pt x="417" y="2188"/>
                </a:lnTo>
                <a:lnTo>
                  <a:pt x="417" y="2189"/>
                </a:lnTo>
                <a:lnTo>
                  <a:pt x="416" y="2195"/>
                </a:lnTo>
                <a:lnTo>
                  <a:pt x="411" y="2207"/>
                </a:lnTo>
                <a:lnTo>
                  <a:pt x="406" y="2215"/>
                </a:lnTo>
                <a:lnTo>
                  <a:pt x="404" y="2217"/>
                </a:lnTo>
                <a:lnTo>
                  <a:pt x="401" y="2217"/>
                </a:lnTo>
                <a:lnTo>
                  <a:pt x="398" y="2217"/>
                </a:lnTo>
                <a:lnTo>
                  <a:pt x="398" y="2220"/>
                </a:lnTo>
                <a:lnTo>
                  <a:pt x="398" y="2222"/>
                </a:lnTo>
                <a:lnTo>
                  <a:pt x="396" y="2223"/>
                </a:lnTo>
                <a:lnTo>
                  <a:pt x="395" y="2223"/>
                </a:lnTo>
                <a:lnTo>
                  <a:pt x="393" y="2223"/>
                </a:lnTo>
                <a:lnTo>
                  <a:pt x="391" y="2223"/>
                </a:lnTo>
                <a:lnTo>
                  <a:pt x="388" y="2224"/>
                </a:lnTo>
                <a:lnTo>
                  <a:pt x="387" y="2224"/>
                </a:lnTo>
                <a:lnTo>
                  <a:pt x="386" y="2224"/>
                </a:lnTo>
                <a:lnTo>
                  <a:pt x="384" y="2225"/>
                </a:lnTo>
                <a:lnTo>
                  <a:pt x="380" y="2225"/>
                </a:lnTo>
                <a:lnTo>
                  <a:pt x="378" y="2225"/>
                </a:lnTo>
                <a:lnTo>
                  <a:pt x="376" y="2226"/>
                </a:lnTo>
                <a:lnTo>
                  <a:pt x="375" y="2226"/>
                </a:lnTo>
                <a:lnTo>
                  <a:pt x="372" y="2226"/>
                </a:lnTo>
                <a:lnTo>
                  <a:pt x="371" y="2227"/>
                </a:lnTo>
                <a:lnTo>
                  <a:pt x="369" y="2227"/>
                </a:lnTo>
                <a:lnTo>
                  <a:pt x="367" y="2227"/>
                </a:lnTo>
                <a:lnTo>
                  <a:pt x="366" y="2227"/>
                </a:lnTo>
                <a:lnTo>
                  <a:pt x="364" y="2216"/>
                </a:lnTo>
                <a:lnTo>
                  <a:pt x="364" y="2215"/>
                </a:lnTo>
                <a:lnTo>
                  <a:pt x="362" y="2216"/>
                </a:lnTo>
                <a:lnTo>
                  <a:pt x="361" y="2216"/>
                </a:lnTo>
                <a:lnTo>
                  <a:pt x="359" y="2216"/>
                </a:lnTo>
                <a:lnTo>
                  <a:pt x="355" y="2216"/>
                </a:lnTo>
                <a:lnTo>
                  <a:pt x="352" y="2216"/>
                </a:lnTo>
                <a:lnTo>
                  <a:pt x="351" y="2216"/>
                </a:lnTo>
                <a:lnTo>
                  <a:pt x="349" y="2216"/>
                </a:lnTo>
                <a:lnTo>
                  <a:pt x="346" y="2217"/>
                </a:lnTo>
                <a:lnTo>
                  <a:pt x="345" y="2217"/>
                </a:lnTo>
                <a:lnTo>
                  <a:pt x="344" y="2217"/>
                </a:lnTo>
                <a:lnTo>
                  <a:pt x="344" y="2216"/>
                </a:lnTo>
                <a:lnTo>
                  <a:pt x="343" y="2215"/>
                </a:lnTo>
                <a:lnTo>
                  <a:pt x="342" y="2214"/>
                </a:lnTo>
                <a:lnTo>
                  <a:pt x="342" y="2212"/>
                </a:lnTo>
                <a:lnTo>
                  <a:pt x="341" y="2211"/>
                </a:lnTo>
                <a:lnTo>
                  <a:pt x="340" y="2211"/>
                </a:lnTo>
                <a:lnTo>
                  <a:pt x="338" y="2210"/>
                </a:lnTo>
                <a:lnTo>
                  <a:pt x="338" y="2209"/>
                </a:lnTo>
                <a:lnTo>
                  <a:pt x="337" y="2208"/>
                </a:lnTo>
                <a:lnTo>
                  <a:pt x="336" y="2207"/>
                </a:lnTo>
                <a:lnTo>
                  <a:pt x="334" y="2205"/>
                </a:lnTo>
                <a:lnTo>
                  <a:pt x="334" y="2203"/>
                </a:lnTo>
                <a:lnTo>
                  <a:pt x="334" y="2200"/>
                </a:lnTo>
                <a:lnTo>
                  <a:pt x="334" y="2199"/>
                </a:lnTo>
                <a:lnTo>
                  <a:pt x="334" y="2198"/>
                </a:lnTo>
                <a:lnTo>
                  <a:pt x="336" y="2198"/>
                </a:lnTo>
                <a:lnTo>
                  <a:pt x="337" y="2198"/>
                </a:lnTo>
                <a:lnTo>
                  <a:pt x="340" y="2198"/>
                </a:lnTo>
                <a:lnTo>
                  <a:pt x="341" y="2198"/>
                </a:lnTo>
                <a:lnTo>
                  <a:pt x="343" y="2198"/>
                </a:lnTo>
                <a:lnTo>
                  <a:pt x="345" y="2198"/>
                </a:lnTo>
                <a:lnTo>
                  <a:pt x="346" y="2198"/>
                </a:lnTo>
                <a:lnTo>
                  <a:pt x="347" y="2198"/>
                </a:lnTo>
                <a:lnTo>
                  <a:pt x="347" y="2197"/>
                </a:lnTo>
                <a:lnTo>
                  <a:pt x="346" y="2193"/>
                </a:lnTo>
                <a:lnTo>
                  <a:pt x="346" y="2192"/>
                </a:lnTo>
                <a:lnTo>
                  <a:pt x="346" y="2191"/>
                </a:lnTo>
                <a:lnTo>
                  <a:pt x="340" y="2192"/>
                </a:lnTo>
                <a:lnTo>
                  <a:pt x="338" y="2192"/>
                </a:lnTo>
                <a:lnTo>
                  <a:pt x="340" y="2181"/>
                </a:lnTo>
                <a:lnTo>
                  <a:pt x="341" y="2178"/>
                </a:lnTo>
                <a:lnTo>
                  <a:pt x="320" y="2177"/>
                </a:lnTo>
                <a:lnTo>
                  <a:pt x="299" y="2181"/>
                </a:lnTo>
                <a:lnTo>
                  <a:pt x="293" y="2181"/>
                </a:lnTo>
                <a:lnTo>
                  <a:pt x="292" y="2172"/>
                </a:lnTo>
                <a:lnTo>
                  <a:pt x="283" y="2172"/>
                </a:lnTo>
                <a:lnTo>
                  <a:pt x="249" y="2173"/>
                </a:lnTo>
                <a:lnTo>
                  <a:pt x="227" y="2174"/>
                </a:lnTo>
                <a:lnTo>
                  <a:pt x="224" y="2174"/>
                </a:lnTo>
                <a:lnTo>
                  <a:pt x="198" y="2175"/>
                </a:lnTo>
                <a:lnTo>
                  <a:pt x="199" y="2176"/>
                </a:lnTo>
                <a:lnTo>
                  <a:pt x="200" y="2181"/>
                </a:lnTo>
                <a:lnTo>
                  <a:pt x="199" y="2182"/>
                </a:lnTo>
                <a:lnTo>
                  <a:pt x="200" y="2186"/>
                </a:lnTo>
                <a:lnTo>
                  <a:pt x="202" y="2190"/>
                </a:lnTo>
                <a:lnTo>
                  <a:pt x="202" y="2191"/>
                </a:lnTo>
                <a:lnTo>
                  <a:pt x="198" y="2192"/>
                </a:lnTo>
                <a:lnTo>
                  <a:pt x="183" y="2205"/>
                </a:lnTo>
                <a:lnTo>
                  <a:pt x="177" y="2197"/>
                </a:lnTo>
                <a:lnTo>
                  <a:pt x="172" y="2200"/>
                </a:lnTo>
                <a:lnTo>
                  <a:pt x="171" y="2201"/>
                </a:lnTo>
                <a:lnTo>
                  <a:pt x="171" y="2202"/>
                </a:lnTo>
                <a:lnTo>
                  <a:pt x="173" y="2200"/>
                </a:lnTo>
                <a:lnTo>
                  <a:pt x="176" y="2208"/>
                </a:lnTo>
                <a:lnTo>
                  <a:pt x="172" y="2208"/>
                </a:lnTo>
                <a:lnTo>
                  <a:pt x="169" y="2202"/>
                </a:lnTo>
                <a:lnTo>
                  <a:pt x="169" y="2201"/>
                </a:lnTo>
                <a:lnTo>
                  <a:pt x="169" y="2202"/>
                </a:lnTo>
                <a:lnTo>
                  <a:pt x="166" y="2205"/>
                </a:lnTo>
                <a:lnTo>
                  <a:pt x="163" y="2207"/>
                </a:lnTo>
                <a:lnTo>
                  <a:pt x="160" y="2208"/>
                </a:lnTo>
                <a:lnTo>
                  <a:pt x="144" y="2218"/>
                </a:lnTo>
                <a:lnTo>
                  <a:pt x="144" y="2219"/>
                </a:lnTo>
                <a:lnTo>
                  <a:pt x="146" y="2219"/>
                </a:lnTo>
                <a:lnTo>
                  <a:pt x="146" y="2220"/>
                </a:lnTo>
                <a:lnTo>
                  <a:pt x="147" y="2222"/>
                </a:lnTo>
                <a:lnTo>
                  <a:pt x="147" y="2223"/>
                </a:lnTo>
                <a:lnTo>
                  <a:pt x="148" y="2223"/>
                </a:lnTo>
                <a:lnTo>
                  <a:pt x="148" y="2224"/>
                </a:lnTo>
                <a:lnTo>
                  <a:pt x="149" y="2225"/>
                </a:lnTo>
                <a:lnTo>
                  <a:pt x="149" y="2226"/>
                </a:lnTo>
                <a:lnTo>
                  <a:pt x="150" y="2226"/>
                </a:lnTo>
                <a:lnTo>
                  <a:pt x="150" y="2227"/>
                </a:lnTo>
                <a:lnTo>
                  <a:pt x="150" y="2228"/>
                </a:lnTo>
                <a:lnTo>
                  <a:pt x="151" y="2228"/>
                </a:lnTo>
                <a:lnTo>
                  <a:pt x="151" y="2229"/>
                </a:lnTo>
                <a:lnTo>
                  <a:pt x="151" y="2231"/>
                </a:lnTo>
                <a:lnTo>
                  <a:pt x="152" y="2232"/>
                </a:lnTo>
                <a:lnTo>
                  <a:pt x="152" y="2233"/>
                </a:lnTo>
                <a:lnTo>
                  <a:pt x="152" y="2234"/>
                </a:lnTo>
                <a:lnTo>
                  <a:pt x="152" y="2235"/>
                </a:lnTo>
                <a:lnTo>
                  <a:pt x="154" y="2235"/>
                </a:lnTo>
                <a:lnTo>
                  <a:pt x="154" y="2236"/>
                </a:lnTo>
                <a:lnTo>
                  <a:pt x="155" y="2236"/>
                </a:lnTo>
                <a:lnTo>
                  <a:pt x="156" y="2236"/>
                </a:lnTo>
                <a:lnTo>
                  <a:pt x="156" y="2237"/>
                </a:lnTo>
                <a:lnTo>
                  <a:pt x="157" y="2239"/>
                </a:lnTo>
                <a:lnTo>
                  <a:pt x="157" y="2240"/>
                </a:lnTo>
                <a:lnTo>
                  <a:pt x="158" y="2240"/>
                </a:lnTo>
                <a:lnTo>
                  <a:pt x="158" y="2241"/>
                </a:lnTo>
                <a:lnTo>
                  <a:pt x="158" y="2242"/>
                </a:lnTo>
                <a:lnTo>
                  <a:pt x="159" y="2242"/>
                </a:lnTo>
                <a:lnTo>
                  <a:pt x="159" y="2243"/>
                </a:lnTo>
                <a:lnTo>
                  <a:pt x="160" y="2243"/>
                </a:lnTo>
                <a:lnTo>
                  <a:pt x="160" y="2244"/>
                </a:lnTo>
                <a:lnTo>
                  <a:pt x="160" y="2245"/>
                </a:lnTo>
                <a:lnTo>
                  <a:pt x="160" y="2246"/>
                </a:lnTo>
                <a:lnTo>
                  <a:pt x="160" y="2248"/>
                </a:lnTo>
                <a:lnTo>
                  <a:pt x="161" y="2248"/>
                </a:lnTo>
                <a:lnTo>
                  <a:pt x="161" y="2249"/>
                </a:lnTo>
                <a:lnTo>
                  <a:pt x="160" y="2249"/>
                </a:lnTo>
                <a:lnTo>
                  <a:pt x="160" y="2250"/>
                </a:lnTo>
                <a:lnTo>
                  <a:pt x="161" y="2250"/>
                </a:lnTo>
                <a:lnTo>
                  <a:pt x="160" y="2251"/>
                </a:lnTo>
                <a:lnTo>
                  <a:pt x="160" y="2252"/>
                </a:lnTo>
                <a:lnTo>
                  <a:pt x="161" y="2252"/>
                </a:lnTo>
                <a:lnTo>
                  <a:pt x="161" y="2253"/>
                </a:lnTo>
                <a:lnTo>
                  <a:pt x="163" y="2253"/>
                </a:lnTo>
                <a:lnTo>
                  <a:pt x="163" y="2254"/>
                </a:lnTo>
                <a:lnTo>
                  <a:pt x="164" y="2256"/>
                </a:lnTo>
                <a:lnTo>
                  <a:pt x="164" y="2257"/>
                </a:lnTo>
                <a:lnTo>
                  <a:pt x="164" y="2258"/>
                </a:lnTo>
                <a:lnTo>
                  <a:pt x="164" y="2259"/>
                </a:lnTo>
                <a:lnTo>
                  <a:pt x="164" y="2260"/>
                </a:lnTo>
                <a:lnTo>
                  <a:pt x="164" y="2261"/>
                </a:lnTo>
                <a:lnTo>
                  <a:pt x="164" y="2262"/>
                </a:lnTo>
                <a:lnTo>
                  <a:pt x="164" y="2264"/>
                </a:lnTo>
                <a:lnTo>
                  <a:pt x="164" y="2265"/>
                </a:lnTo>
                <a:lnTo>
                  <a:pt x="164" y="2266"/>
                </a:lnTo>
                <a:lnTo>
                  <a:pt x="164" y="2267"/>
                </a:lnTo>
                <a:lnTo>
                  <a:pt x="164" y="2268"/>
                </a:lnTo>
                <a:lnTo>
                  <a:pt x="164" y="2269"/>
                </a:lnTo>
                <a:lnTo>
                  <a:pt x="164" y="2270"/>
                </a:lnTo>
                <a:lnTo>
                  <a:pt x="164" y="2271"/>
                </a:lnTo>
                <a:lnTo>
                  <a:pt x="163" y="2271"/>
                </a:lnTo>
                <a:lnTo>
                  <a:pt x="126" y="2271"/>
                </a:lnTo>
                <a:lnTo>
                  <a:pt x="122" y="2271"/>
                </a:lnTo>
                <a:lnTo>
                  <a:pt x="118" y="2271"/>
                </a:lnTo>
                <a:lnTo>
                  <a:pt x="115" y="2271"/>
                </a:lnTo>
                <a:lnTo>
                  <a:pt x="113" y="2271"/>
                </a:lnTo>
                <a:lnTo>
                  <a:pt x="110" y="2271"/>
                </a:lnTo>
                <a:lnTo>
                  <a:pt x="108" y="2271"/>
                </a:lnTo>
                <a:lnTo>
                  <a:pt x="106" y="2271"/>
                </a:lnTo>
                <a:lnTo>
                  <a:pt x="104" y="2271"/>
                </a:lnTo>
                <a:lnTo>
                  <a:pt x="100" y="2271"/>
                </a:lnTo>
                <a:lnTo>
                  <a:pt x="98" y="2271"/>
                </a:lnTo>
                <a:lnTo>
                  <a:pt x="95" y="2271"/>
                </a:lnTo>
                <a:lnTo>
                  <a:pt x="92" y="2271"/>
                </a:lnTo>
                <a:lnTo>
                  <a:pt x="90" y="2271"/>
                </a:lnTo>
                <a:lnTo>
                  <a:pt x="87" y="2276"/>
                </a:lnTo>
                <a:lnTo>
                  <a:pt x="87" y="2277"/>
                </a:lnTo>
                <a:lnTo>
                  <a:pt x="85" y="2278"/>
                </a:lnTo>
                <a:lnTo>
                  <a:pt x="84" y="2279"/>
                </a:lnTo>
                <a:lnTo>
                  <a:pt x="83" y="2279"/>
                </a:lnTo>
                <a:lnTo>
                  <a:pt x="82" y="2278"/>
                </a:lnTo>
                <a:lnTo>
                  <a:pt x="81" y="2277"/>
                </a:lnTo>
                <a:lnTo>
                  <a:pt x="80" y="2276"/>
                </a:lnTo>
                <a:lnTo>
                  <a:pt x="80" y="2275"/>
                </a:lnTo>
                <a:lnTo>
                  <a:pt x="81" y="2274"/>
                </a:lnTo>
                <a:lnTo>
                  <a:pt x="82" y="2273"/>
                </a:lnTo>
                <a:lnTo>
                  <a:pt x="82" y="2271"/>
                </a:lnTo>
                <a:lnTo>
                  <a:pt x="79" y="2271"/>
                </a:lnTo>
                <a:lnTo>
                  <a:pt x="74" y="2271"/>
                </a:lnTo>
                <a:lnTo>
                  <a:pt x="72" y="2271"/>
                </a:lnTo>
                <a:lnTo>
                  <a:pt x="71" y="2270"/>
                </a:lnTo>
                <a:lnTo>
                  <a:pt x="71" y="2271"/>
                </a:lnTo>
                <a:lnTo>
                  <a:pt x="67" y="2277"/>
                </a:lnTo>
                <a:lnTo>
                  <a:pt x="62" y="2285"/>
                </a:lnTo>
                <a:lnTo>
                  <a:pt x="62" y="2292"/>
                </a:lnTo>
                <a:lnTo>
                  <a:pt x="62" y="2298"/>
                </a:lnTo>
                <a:lnTo>
                  <a:pt x="62" y="2305"/>
                </a:lnTo>
                <a:lnTo>
                  <a:pt x="62" y="2335"/>
                </a:lnTo>
                <a:lnTo>
                  <a:pt x="62" y="2337"/>
                </a:lnTo>
                <a:lnTo>
                  <a:pt x="44" y="2337"/>
                </a:lnTo>
                <a:lnTo>
                  <a:pt x="36" y="2337"/>
                </a:lnTo>
                <a:lnTo>
                  <a:pt x="36" y="2303"/>
                </a:lnTo>
                <a:lnTo>
                  <a:pt x="36" y="2302"/>
                </a:lnTo>
                <a:lnTo>
                  <a:pt x="36" y="2300"/>
                </a:lnTo>
                <a:lnTo>
                  <a:pt x="36" y="2277"/>
                </a:lnTo>
                <a:lnTo>
                  <a:pt x="46" y="2276"/>
                </a:lnTo>
                <a:lnTo>
                  <a:pt x="46" y="2265"/>
                </a:lnTo>
                <a:lnTo>
                  <a:pt x="34" y="2265"/>
                </a:lnTo>
                <a:lnTo>
                  <a:pt x="34" y="2259"/>
                </a:lnTo>
                <a:lnTo>
                  <a:pt x="34" y="2248"/>
                </a:lnTo>
                <a:lnTo>
                  <a:pt x="36" y="2246"/>
                </a:lnTo>
                <a:lnTo>
                  <a:pt x="34" y="2246"/>
                </a:lnTo>
                <a:lnTo>
                  <a:pt x="33" y="2245"/>
                </a:lnTo>
                <a:lnTo>
                  <a:pt x="32" y="2245"/>
                </a:lnTo>
                <a:lnTo>
                  <a:pt x="32" y="2244"/>
                </a:lnTo>
                <a:lnTo>
                  <a:pt x="31" y="2244"/>
                </a:lnTo>
                <a:lnTo>
                  <a:pt x="31" y="2243"/>
                </a:lnTo>
                <a:lnTo>
                  <a:pt x="30" y="2243"/>
                </a:lnTo>
                <a:lnTo>
                  <a:pt x="29" y="2243"/>
                </a:lnTo>
                <a:lnTo>
                  <a:pt x="29" y="2242"/>
                </a:lnTo>
                <a:lnTo>
                  <a:pt x="28" y="2242"/>
                </a:lnTo>
                <a:lnTo>
                  <a:pt x="28" y="2241"/>
                </a:lnTo>
                <a:lnTo>
                  <a:pt x="26" y="2241"/>
                </a:lnTo>
                <a:lnTo>
                  <a:pt x="26" y="2240"/>
                </a:lnTo>
                <a:lnTo>
                  <a:pt x="25" y="2240"/>
                </a:lnTo>
                <a:lnTo>
                  <a:pt x="25" y="2239"/>
                </a:lnTo>
                <a:lnTo>
                  <a:pt x="24" y="2239"/>
                </a:lnTo>
                <a:lnTo>
                  <a:pt x="22" y="2235"/>
                </a:lnTo>
                <a:lnTo>
                  <a:pt x="21" y="2233"/>
                </a:lnTo>
                <a:lnTo>
                  <a:pt x="20" y="2233"/>
                </a:lnTo>
                <a:lnTo>
                  <a:pt x="15" y="2225"/>
                </a:lnTo>
                <a:lnTo>
                  <a:pt x="12" y="2220"/>
                </a:lnTo>
                <a:lnTo>
                  <a:pt x="11" y="2219"/>
                </a:lnTo>
                <a:lnTo>
                  <a:pt x="9" y="2218"/>
                </a:lnTo>
                <a:lnTo>
                  <a:pt x="7" y="2215"/>
                </a:lnTo>
                <a:lnTo>
                  <a:pt x="3" y="2208"/>
                </a:lnTo>
                <a:lnTo>
                  <a:pt x="2" y="2207"/>
                </a:lnTo>
                <a:lnTo>
                  <a:pt x="0" y="2206"/>
                </a:lnTo>
                <a:lnTo>
                  <a:pt x="2" y="2205"/>
                </a:lnTo>
                <a:lnTo>
                  <a:pt x="4" y="2205"/>
                </a:lnTo>
                <a:lnTo>
                  <a:pt x="5" y="2205"/>
                </a:lnTo>
                <a:lnTo>
                  <a:pt x="20" y="2203"/>
                </a:lnTo>
                <a:lnTo>
                  <a:pt x="24" y="2203"/>
                </a:lnTo>
                <a:lnTo>
                  <a:pt x="41" y="2199"/>
                </a:lnTo>
                <a:lnTo>
                  <a:pt x="45" y="2198"/>
                </a:lnTo>
                <a:lnTo>
                  <a:pt x="47" y="2197"/>
                </a:lnTo>
                <a:lnTo>
                  <a:pt x="50" y="2195"/>
                </a:lnTo>
                <a:lnTo>
                  <a:pt x="50" y="2193"/>
                </a:lnTo>
                <a:lnTo>
                  <a:pt x="51" y="2191"/>
                </a:lnTo>
                <a:lnTo>
                  <a:pt x="51" y="2190"/>
                </a:lnTo>
                <a:lnTo>
                  <a:pt x="51" y="2188"/>
                </a:lnTo>
                <a:lnTo>
                  <a:pt x="51" y="2186"/>
                </a:lnTo>
                <a:lnTo>
                  <a:pt x="51" y="2185"/>
                </a:lnTo>
                <a:lnTo>
                  <a:pt x="51" y="2184"/>
                </a:lnTo>
                <a:lnTo>
                  <a:pt x="51" y="2182"/>
                </a:lnTo>
                <a:lnTo>
                  <a:pt x="51" y="2181"/>
                </a:lnTo>
                <a:lnTo>
                  <a:pt x="51" y="2178"/>
                </a:lnTo>
                <a:lnTo>
                  <a:pt x="51" y="2176"/>
                </a:lnTo>
                <a:lnTo>
                  <a:pt x="51" y="2175"/>
                </a:lnTo>
                <a:lnTo>
                  <a:pt x="53" y="2175"/>
                </a:lnTo>
                <a:lnTo>
                  <a:pt x="51" y="2172"/>
                </a:lnTo>
                <a:lnTo>
                  <a:pt x="51" y="2170"/>
                </a:lnTo>
                <a:lnTo>
                  <a:pt x="51" y="2169"/>
                </a:lnTo>
                <a:lnTo>
                  <a:pt x="51" y="2166"/>
                </a:lnTo>
                <a:lnTo>
                  <a:pt x="51" y="2160"/>
                </a:lnTo>
                <a:lnTo>
                  <a:pt x="51" y="2159"/>
                </a:lnTo>
                <a:lnTo>
                  <a:pt x="51" y="2151"/>
                </a:lnTo>
                <a:lnTo>
                  <a:pt x="53" y="2150"/>
                </a:lnTo>
                <a:lnTo>
                  <a:pt x="56" y="2148"/>
                </a:lnTo>
                <a:lnTo>
                  <a:pt x="57" y="2147"/>
                </a:lnTo>
                <a:lnTo>
                  <a:pt x="62" y="2144"/>
                </a:lnTo>
                <a:lnTo>
                  <a:pt x="79" y="2131"/>
                </a:lnTo>
                <a:lnTo>
                  <a:pt x="88" y="2124"/>
                </a:lnTo>
                <a:lnTo>
                  <a:pt x="92" y="2122"/>
                </a:lnTo>
                <a:lnTo>
                  <a:pt x="98" y="2116"/>
                </a:lnTo>
                <a:lnTo>
                  <a:pt x="99" y="2115"/>
                </a:lnTo>
                <a:lnTo>
                  <a:pt x="101" y="2114"/>
                </a:lnTo>
                <a:lnTo>
                  <a:pt x="102" y="2114"/>
                </a:lnTo>
                <a:lnTo>
                  <a:pt x="113" y="2108"/>
                </a:lnTo>
                <a:lnTo>
                  <a:pt x="115" y="2107"/>
                </a:lnTo>
                <a:lnTo>
                  <a:pt x="113" y="2102"/>
                </a:lnTo>
                <a:lnTo>
                  <a:pt x="110" y="2098"/>
                </a:lnTo>
                <a:lnTo>
                  <a:pt x="109" y="2096"/>
                </a:lnTo>
                <a:lnTo>
                  <a:pt x="108" y="2093"/>
                </a:lnTo>
                <a:lnTo>
                  <a:pt x="108" y="2092"/>
                </a:lnTo>
                <a:lnTo>
                  <a:pt x="102" y="2093"/>
                </a:lnTo>
                <a:lnTo>
                  <a:pt x="97" y="2094"/>
                </a:lnTo>
                <a:lnTo>
                  <a:pt x="97" y="2093"/>
                </a:lnTo>
                <a:lnTo>
                  <a:pt x="97" y="2091"/>
                </a:lnTo>
                <a:lnTo>
                  <a:pt x="97" y="2090"/>
                </a:lnTo>
                <a:lnTo>
                  <a:pt x="97" y="2089"/>
                </a:lnTo>
                <a:lnTo>
                  <a:pt x="97" y="2088"/>
                </a:lnTo>
                <a:lnTo>
                  <a:pt x="97" y="2087"/>
                </a:lnTo>
                <a:lnTo>
                  <a:pt x="97" y="2085"/>
                </a:lnTo>
                <a:lnTo>
                  <a:pt x="98" y="2084"/>
                </a:lnTo>
                <a:lnTo>
                  <a:pt x="98" y="2083"/>
                </a:lnTo>
                <a:lnTo>
                  <a:pt x="98" y="2081"/>
                </a:lnTo>
                <a:lnTo>
                  <a:pt x="98" y="2080"/>
                </a:lnTo>
                <a:lnTo>
                  <a:pt x="98" y="2079"/>
                </a:lnTo>
                <a:lnTo>
                  <a:pt x="98" y="2077"/>
                </a:lnTo>
                <a:lnTo>
                  <a:pt x="98" y="2076"/>
                </a:lnTo>
                <a:lnTo>
                  <a:pt x="98" y="2075"/>
                </a:lnTo>
                <a:lnTo>
                  <a:pt x="98" y="2074"/>
                </a:lnTo>
                <a:lnTo>
                  <a:pt x="102" y="2074"/>
                </a:lnTo>
                <a:lnTo>
                  <a:pt x="104" y="2074"/>
                </a:lnTo>
                <a:lnTo>
                  <a:pt x="107" y="2074"/>
                </a:lnTo>
                <a:lnTo>
                  <a:pt x="109" y="2074"/>
                </a:lnTo>
                <a:lnTo>
                  <a:pt x="110" y="2074"/>
                </a:lnTo>
                <a:lnTo>
                  <a:pt x="112" y="2074"/>
                </a:lnTo>
                <a:lnTo>
                  <a:pt x="113" y="2074"/>
                </a:lnTo>
                <a:lnTo>
                  <a:pt x="114" y="2074"/>
                </a:lnTo>
                <a:lnTo>
                  <a:pt x="115" y="2074"/>
                </a:lnTo>
                <a:lnTo>
                  <a:pt x="116" y="2074"/>
                </a:lnTo>
                <a:lnTo>
                  <a:pt x="117" y="2074"/>
                </a:lnTo>
                <a:lnTo>
                  <a:pt x="124" y="2075"/>
                </a:lnTo>
                <a:lnTo>
                  <a:pt x="127" y="2075"/>
                </a:lnTo>
                <a:lnTo>
                  <a:pt x="132" y="2075"/>
                </a:lnTo>
                <a:lnTo>
                  <a:pt x="135" y="2075"/>
                </a:lnTo>
                <a:lnTo>
                  <a:pt x="140" y="2075"/>
                </a:lnTo>
                <a:lnTo>
                  <a:pt x="143" y="2075"/>
                </a:lnTo>
                <a:lnTo>
                  <a:pt x="144" y="2075"/>
                </a:lnTo>
                <a:lnTo>
                  <a:pt x="150" y="2075"/>
                </a:lnTo>
                <a:lnTo>
                  <a:pt x="151" y="2075"/>
                </a:lnTo>
                <a:lnTo>
                  <a:pt x="151" y="2072"/>
                </a:lnTo>
                <a:lnTo>
                  <a:pt x="151" y="2070"/>
                </a:lnTo>
                <a:lnTo>
                  <a:pt x="151" y="2067"/>
                </a:lnTo>
                <a:lnTo>
                  <a:pt x="143" y="2067"/>
                </a:lnTo>
                <a:lnTo>
                  <a:pt x="143" y="2064"/>
                </a:lnTo>
                <a:lnTo>
                  <a:pt x="143" y="2062"/>
                </a:lnTo>
                <a:lnTo>
                  <a:pt x="143" y="2059"/>
                </a:lnTo>
                <a:lnTo>
                  <a:pt x="143" y="2057"/>
                </a:lnTo>
                <a:lnTo>
                  <a:pt x="143" y="2054"/>
                </a:lnTo>
                <a:lnTo>
                  <a:pt x="143" y="2052"/>
                </a:lnTo>
                <a:lnTo>
                  <a:pt x="143" y="2050"/>
                </a:lnTo>
                <a:lnTo>
                  <a:pt x="143" y="2049"/>
                </a:lnTo>
                <a:lnTo>
                  <a:pt x="143" y="2047"/>
                </a:lnTo>
                <a:lnTo>
                  <a:pt x="143" y="2046"/>
                </a:lnTo>
                <a:lnTo>
                  <a:pt x="143" y="2043"/>
                </a:lnTo>
                <a:lnTo>
                  <a:pt x="147" y="2043"/>
                </a:lnTo>
                <a:lnTo>
                  <a:pt x="148" y="2038"/>
                </a:lnTo>
                <a:lnTo>
                  <a:pt x="143" y="2037"/>
                </a:lnTo>
                <a:lnTo>
                  <a:pt x="141" y="2035"/>
                </a:lnTo>
                <a:lnTo>
                  <a:pt x="141" y="2034"/>
                </a:lnTo>
                <a:lnTo>
                  <a:pt x="140" y="2034"/>
                </a:lnTo>
                <a:lnTo>
                  <a:pt x="139" y="2034"/>
                </a:lnTo>
                <a:lnTo>
                  <a:pt x="139" y="2033"/>
                </a:lnTo>
                <a:lnTo>
                  <a:pt x="139" y="2032"/>
                </a:lnTo>
                <a:lnTo>
                  <a:pt x="138" y="2031"/>
                </a:lnTo>
                <a:lnTo>
                  <a:pt x="138" y="2029"/>
                </a:lnTo>
                <a:lnTo>
                  <a:pt x="138" y="2028"/>
                </a:lnTo>
                <a:lnTo>
                  <a:pt x="139" y="2026"/>
                </a:lnTo>
                <a:lnTo>
                  <a:pt x="139" y="2025"/>
                </a:lnTo>
                <a:lnTo>
                  <a:pt x="139" y="2024"/>
                </a:lnTo>
                <a:lnTo>
                  <a:pt x="138" y="2024"/>
                </a:lnTo>
                <a:lnTo>
                  <a:pt x="138" y="2023"/>
                </a:lnTo>
                <a:lnTo>
                  <a:pt x="139" y="2022"/>
                </a:lnTo>
                <a:lnTo>
                  <a:pt x="140" y="2022"/>
                </a:lnTo>
                <a:lnTo>
                  <a:pt x="141" y="2022"/>
                </a:lnTo>
                <a:lnTo>
                  <a:pt x="143" y="2016"/>
                </a:lnTo>
                <a:lnTo>
                  <a:pt x="139" y="2015"/>
                </a:lnTo>
                <a:lnTo>
                  <a:pt x="138" y="2015"/>
                </a:lnTo>
                <a:lnTo>
                  <a:pt x="138" y="2014"/>
                </a:lnTo>
                <a:lnTo>
                  <a:pt x="138" y="2012"/>
                </a:lnTo>
                <a:lnTo>
                  <a:pt x="138" y="2009"/>
                </a:lnTo>
                <a:lnTo>
                  <a:pt x="138" y="2008"/>
                </a:lnTo>
                <a:lnTo>
                  <a:pt x="139" y="2006"/>
                </a:lnTo>
                <a:lnTo>
                  <a:pt x="139" y="2005"/>
                </a:lnTo>
                <a:lnTo>
                  <a:pt x="140" y="2004"/>
                </a:lnTo>
                <a:lnTo>
                  <a:pt x="141" y="2000"/>
                </a:lnTo>
                <a:lnTo>
                  <a:pt x="142" y="1998"/>
                </a:lnTo>
                <a:lnTo>
                  <a:pt x="143" y="1996"/>
                </a:lnTo>
                <a:lnTo>
                  <a:pt x="144" y="1997"/>
                </a:lnTo>
                <a:lnTo>
                  <a:pt x="151" y="1999"/>
                </a:lnTo>
                <a:lnTo>
                  <a:pt x="152" y="1999"/>
                </a:lnTo>
                <a:lnTo>
                  <a:pt x="154" y="2000"/>
                </a:lnTo>
                <a:lnTo>
                  <a:pt x="155" y="2000"/>
                </a:lnTo>
                <a:lnTo>
                  <a:pt x="156" y="2000"/>
                </a:lnTo>
                <a:lnTo>
                  <a:pt x="156" y="2001"/>
                </a:lnTo>
                <a:lnTo>
                  <a:pt x="158" y="2003"/>
                </a:lnTo>
                <a:lnTo>
                  <a:pt x="161" y="2005"/>
                </a:lnTo>
                <a:lnTo>
                  <a:pt x="163" y="2004"/>
                </a:lnTo>
                <a:lnTo>
                  <a:pt x="169" y="2033"/>
                </a:lnTo>
                <a:lnTo>
                  <a:pt x="171" y="2039"/>
                </a:lnTo>
                <a:lnTo>
                  <a:pt x="172" y="2042"/>
                </a:lnTo>
                <a:lnTo>
                  <a:pt x="174" y="2046"/>
                </a:lnTo>
                <a:lnTo>
                  <a:pt x="175" y="2050"/>
                </a:lnTo>
                <a:lnTo>
                  <a:pt x="177" y="2055"/>
                </a:lnTo>
                <a:lnTo>
                  <a:pt x="177" y="2056"/>
                </a:lnTo>
                <a:lnTo>
                  <a:pt x="177" y="2059"/>
                </a:lnTo>
                <a:lnTo>
                  <a:pt x="177" y="2060"/>
                </a:lnTo>
                <a:lnTo>
                  <a:pt x="177" y="2065"/>
                </a:lnTo>
                <a:lnTo>
                  <a:pt x="177" y="2066"/>
                </a:lnTo>
                <a:lnTo>
                  <a:pt x="178" y="2070"/>
                </a:lnTo>
                <a:lnTo>
                  <a:pt x="180" y="2073"/>
                </a:lnTo>
                <a:lnTo>
                  <a:pt x="183" y="2070"/>
                </a:lnTo>
                <a:lnTo>
                  <a:pt x="200" y="2056"/>
                </a:lnTo>
                <a:lnTo>
                  <a:pt x="201" y="2055"/>
                </a:lnTo>
                <a:lnTo>
                  <a:pt x="203" y="2054"/>
                </a:lnTo>
                <a:lnTo>
                  <a:pt x="205" y="2052"/>
                </a:lnTo>
                <a:lnTo>
                  <a:pt x="207" y="2051"/>
                </a:lnTo>
                <a:lnTo>
                  <a:pt x="209" y="2050"/>
                </a:lnTo>
                <a:lnTo>
                  <a:pt x="208" y="2049"/>
                </a:lnTo>
                <a:lnTo>
                  <a:pt x="205" y="2050"/>
                </a:lnTo>
                <a:lnTo>
                  <a:pt x="203" y="2050"/>
                </a:lnTo>
                <a:lnTo>
                  <a:pt x="202" y="2050"/>
                </a:lnTo>
                <a:lnTo>
                  <a:pt x="201" y="2050"/>
                </a:lnTo>
                <a:lnTo>
                  <a:pt x="200" y="2050"/>
                </a:lnTo>
                <a:lnTo>
                  <a:pt x="199" y="2050"/>
                </a:lnTo>
                <a:lnTo>
                  <a:pt x="198" y="2049"/>
                </a:lnTo>
                <a:lnTo>
                  <a:pt x="186" y="2042"/>
                </a:lnTo>
                <a:lnTo>
                  <a:pt x="185" y="2041"/>
                </a:lnTo>
                <a:lnTo>
                  <a:pt x="184" y="2040"/>
                </a:lnTo>
                <a:lnTo>
                  <a:pt x="183" y="2040"/>
                </a:lnTo>
                <a:lnTo>
                  <a:pt x="182" y="2039"/>
                </a:lnTo>
                <a:lnTo>
                  <a:pt x="182" y="2038"/>
                </a:lnTo>
                <a:lnTo>
                  <a:pt x="181" y="2037"/>
                </a:lnTo>
                <a:lnTo>
                  <a:pt x="180" y="2035"/>
                </a:lnTo>
                <a:lnTo>
                  <a:pt x="178" y="2034"/>
                </a:lnTo>
                <a:lnTo>
                  <a:pt x="178" y="2033"/>
                </a:lnTo>
                <a:lnTo>
                  <a:pt x="177" y="2032"/>
                </a:lnTo>
                <a:lnTo>
                  <a:pt x="176" y="2031"/>
                </a:lnTo>
                <a:lnTo>
                  <a:pt x="176" y="2030"/>
                </a:lnTo>
                <a:lnTo>
                  <a:pt x="175" y="2029"/>
                </a:lnTo>
                <a:lnTo>
                  <a:pt x="175" y="2026"/>
                </a:lnTo>
                <a:lnTo>
                  <a:pt x="171" y="2013"/>
                </a:lnTo>
                <a:lnTo>
                  <a:pt x="173" y="2014"/>
                </a:lnTo>
                <a:lnTo>
                  <a:pt x="174" y="2014"/>
                </a:lnTo>
                <a:lnTo>
                  <a:pt x="195" y="1996"/>
                </a:lnTo>
                <a:lnTo>
                  <a:pt x="201" y="1995"/>
                </a:lnTo>
                <a:lnTo>
                  <a:pt x="199" y="1986"/>
                </a:lnTo>
                <a:lnTo>
                  <a:pt x="205" y="1984"/>
                </a:lnTo>
                <a:lnTo>
                  <a:pt x="202" y="2001"/>
                </a:lnTo>
                <a:lnTo>
                  <a:pt x="207" y="2008"/>
                </a:lnTo>
                <a:lnTo>
                  <a:pt x="209" y="2011"/>
                </a:lnTo>
                <a:lnTo>
                  <a:pt x="210" y="2013"/>
                </a:lnTo>
                <a:lnTo>
                  <a:pt x="212" y="2017"/>
                </a:lnTo>
                <a:lnTo>
                  <a:pt x="216" y="2026"/>
                </a:lnTo>
                <a:lnTo>
                  <a:pt x="210" y="2026"/>
                </a:lnTo>
                <a:lnTo>
                  <a:pt x="202" y="2026"/>
                </a:lnTo>
                <a:lnTo>
                  <a:pt x="198" y="2028"/>
                </a:lnTo>
                <a:lnTo>
                  <a:pt x="199" y="2037"/>
                </a:lnTo>
                <a:lnTo>
                  <a:pt x="199" y="2042"/>
                </a:lnTo>
                <a:lnTo>
                  <a:pt x="210" y="2042"/>
                </a:lnTo>
                <a:lnTo>
                  <a:pt x="211" y="2045"/>
                </a:lnTo>
                <a:lnTo>
                  <a:pt x="211" y="2048"/>
                </a:lnTo>
                <a:lnTo>
                  <a:pt x="212" y="2048"/>
                </a:lnTo>
                <a:lnTo>
                  <a:pt x="214" y="2048"/>
                </a:lnTo>
                <a:lnTo>
                  <a:pt x="223" y="2046"/>
                </a:lnTo>
                <a:lnTo>
                  <a:pt x="228" y="2045"/>
                </a:lnTo>
                <a:lnTo>
                  <a:pt x="234" y="2043"/>
                </a:lnTo>
                <a:lnTo>
                  <a:pt x="247" y="2039"/>
                </a:lnTo>
                <a:lnTo>
                  <a:pt x="262" y="2034"/>
                </a:lnTo>
                <a:lnTo>
                  <a:pt x="266" y="2033"/>
                </a:lnTo>
                <a:lnTo>
                  <a:pt x="269" y="2033"/>
                </a:lnTo>
                <a:lnTo>
                  <a:pt x="275" y="2031"/>
                </a:lnTo>
                <a:lnTo>
                  <a:pt x="277" y="2031"/>
                </a:lnTo>
                <a:lnTo>
                  <a:pt x="277" y="2030"/>
                </a:lnTo>
                <a:lnTo>
                  <a:pt x="276" y="2030"/>
                </a:lnTo>
                <a:lnTo>
                  <a:pt x="276" y="2029"/>
                </a:lnTo>
                <a:lnTo>
                  <a:pt x="275" y="2029"/>
                </a:lnTo>
                <a:lnTo>
                  <a:pt x="275" y="2028"/>
                </a:lnTo>
                <a:lnTo>
                  <a:pt x="275" y="2026"/>
                </a:lnTo>
                <a:lnTo>
                  <a:pt x="275" y="2025"/>
                </a:lnTo>
                <a:lnTo>
                  <a:pt x="276" y="2025"/>
                </a:lnTo>
                <a:lnTo>
                  <a:pt x="276" y="2024"/>
                </a:lnTo>
                <a:lnTo>
                  <a:pt x="277" y="2023"/>
                </a:lnTo>
                <a:lnTo>
                  <a:pt x="277" y="2022"/>
                </a:lnTo>
                <a:lnTo>
                  <a:pt x="278" y="2022"/>
                </a:lnTo>
                <a:lnTo>
                  <a:pt x="278" y="2021"/>
                </a:lnTo>
                <a:lnTo>
                  <a:pt x="279" y="2020"/>
                </a:lnTo>
                <a:lnTo>
                  <a:pt x="279" y="2017"/>
                </a:lnTo>
                <a:lnTo>
                  <a:pt x="278" y="2015"/>
                </a:lnTo>
                <a:lnTo>
                  <a:pt x="278" y="2014"/>
                </a:lnTo>
                <a:lnTo>
                  <a:pt x="278" y="2013"/>
                </a:lnTo>
                <a:lnTo>
                  <a:pt x="279" y="2013"/>
                </a:lnTo>
                <a:lnTo>
                  <a:pt x="279" y="2011"/>
                </a:lnTo>
                <a:lnTo>
                  <a:pt x="279" y="2009"/>
                </a:lnTo>
                <a:lnTo>
                  <a:pt x="279" y="2008"/>
                </a:lnTo>
                <a:lnTo>
                  <a:pt x="279" y="2006"/>
                </a:lnTo>
                <a:lnTo>
                  <a:pt x="279" y="2004"/>
                </a:lnTo>
                <a:lnTo>
                  <a:pt x="281" y="2003"/>
                </a:lnTo>
                <a:lnTo>
                  <a:pt x="282" y="2004"/>
                </a:lnTo>
                <a:lnTo>
                  <a:pt x="283" y="2004"/>
                </a:lnTo>
                <a:lnTo>
                  <a:pt x="284" y="2004"/>
                </a:lnTo>
                <a:lnTo>
                  <a:pt x="285" y="2004"/>
                </a:lnTo>
                <a:lnTo>
                  <a:pt x="285" y="2003"/>
                </a:lnTo>
                <a:lnTo>
                  <a:pt x="286" y="2000"/>
                </a:lnTo>
                <a:lnTo>
                  <a:pt x="286" y="1999"/>
                </a:lnTo>
                <a:lnTo>
                  <a:pt x="287" y="1998"/>
                </a:lnTo>
                <a:lnTo>
                  <a:pt x="287" y="1997"/>
                </a:lnTo>
                <a:lnTo>
                  <a:pt x="288" y="1997"/>
                </a:lnTo>
                <a:lnTo>
                  <a:pt x="288" y="1998"/>
                </a:lnTo>
                <a:lnTo>
                  <a:pt x="288" y="1999"/>
                </a:lnTo>
                <a:lnTo>
                  <a:pt x="288" y="2000"/>
                </a:lnTo>
                <a:lnTo>
                  <a:pt x="288" y="2001"/>
                </a:lnTo>
                <a:lnTo>
                  <a:pt x="290" y="2001"/>
                </a:lnTo>
                <a:lnTo>
                  <a:pt x="291" y="2000"/>
                </a:lnTo>
                <a:lnTo>
                  <a:pt x="293" y="1998"/>
                </a:lnTo>
                <a:lnTo>
                  <a:pt x="293" y="1997"/>
                </a:lnTo>
                <a:lnTo>
                  <a:pt x="295" y="1996"/>
                </a:lnTo>
                <a:lnTo>
                  <a:pt x="295" y="1995"/>
                </a:lnTo>
                <a:lnTo>
                  <a:pt x="296" y="1995"/>
                </a:lnTo>
                <a:lnTo>
                  <a:pt x="298" y="1993"/>
                </a:lnTo>
                <a:lnTo>
                  <a:pt x="298" y="1992"/>
                </a:lnTo>
                <a:lnTo>
                  <a:pt x="298" y="1990"/>
                </a:lnTo>
                <a:lnTo>
                  <a:pt x="298" y="1989"/>
                </a:lnTo>
                <a:lnTo>
                  <a:pt x="298" y="1988"/>
                </a:lnTo>
                <a:lnTo>
                  <a:pt x="298" y="1987"/>
                </a:lnTo>
                <a:lnTo>
                  <a:pt x="298" y="1986"/>
                </a:lnTo>
                <a:lnTo>
                  <a:pt x="296" y="1984"/>
                </a:lnTo>
                <a:lnTo>
                  <a:pt x="296" y="1983"/>
                </a:lnTo>
                <a:lnTo>
                  <a:pt x="295" y="1983"/>
                </a:lnTo>
                <a:lnTo>
                  <a:pt x="294" y="1983"/>
                </a:lnTo>
                <a:lnTo>
                  <a:pt x="293" y="1983"/>
                </a:lnTo>
                <a:lnTo>
                  <a:pt x="292" y="1984"/>
                </a:lnTo>
                <a:lnTo>
                  <a:pt x="290" y="1986"/>
                </a:lnTo>
                <a:lnTo>
                  <a:pt x="290" y="1987"/>
                </a:lnTo>
                <a:lnTo>
                  <a:pt x="290" y="1988"/>
                </a:lnTo>
                <a:lnTo>
                  <a:pt x="290" y="1990"/>
                </a:lnTo>
                <a:lnTo>
                  <a:pt x="288" y="1990"/>
                </a:lnTo>
                <a:lnTo>
                  <a:pt x="288" y="1991"/>
                </a:lnTo>
                <a:lnTo>
                  <a:pt x="287" y="1991"/>
                </a:lnTo>
                <a:lnTo>
                  <a:pt x="286" y="1990"/>
                </a:lnTo>
                <a:lnTo>
                  <a:pt x="284" y="1990"/>
                </a:lnTo>
                <a:lnTo>
                  <a:pt x="282" y="1988"/>
                </a:lnTo>
                <a:lnTo>
                  <a:pt x="279" y="1986"/>
                </a:lnTo>
                <a:lnTo>
                  <a:pt x="279" y="1984"/>
                </a:lnTo>
                <a:lnTo>
                  <a:pt x="278" y="1984"/>
                </a:lnTo>
                <a:lnTo>
                  <a:pt x="278" y="1982"/>
                </a:lnTo>
                <a:lnTo>
                  <a:pt x="279" y="1981"/>
                </a:lnTo>
                <a:lnTo>
                  <a:pt x="281" y="1980"/>
                </a:lnTo>
                <a:lnTo>
                  <a:pt x="281" y="1979"/>
                </a:lnTo>
                <a:lnTo>
                  <a:pt x="281" y="1978"/>
                </a:lnTo>
                <a:lnTo>
                  <a:pt x="279" y="1976"/>
                </a:lnTo>
                <a:lnTo>
                  <a:pt x="278" y="1976"/>
                </a:lnTo>
                <a:lnTo>
                  <a:pt x="277" y="1975"/>
                </a:lnTo>
                <a:lnTo>
                  <a:pt x="276" y="1974"/>
                </a:lnTo>
                <a:lnTo>
                  <a:pt x="276" y="1973"/>
                </a:lnTo>
                <a:lnTo>
                  <a:pt x="276" y="1972"/>
                </a:lnTo>
                <a:lnTo>
                  <a:pt x="276" y="1971"/>
                </a:lnTo>
                <a:lnTo>
                  <a:pt x="277" y="1970"/>
                </a:lnTo>
                <a:lnTo>
                  <a:pt x="277" y="1967"/>
                </a:lnTo>
                <a:lnTo>
                  <a:pt x="278" y="1965"/>
                </a:lnTo>
                <a:lnTo>
                  <a:pt x="279" y="1964"/>
                </a:lnTo>
                <a:lnTo>
                  <a:pt x="279" y="1963"/>
                </a:lnTo>
                <a:lnTo>
                  <a:pt x="281" y="1962"/>
                </a:lnTo>
                <a:lnTo>
                  <a:pt x="279" y="1962"/>
                </a:lnTo>
                <a:lnTo>
                  <a:pt x="279" y="1961"/>
                </a:lnTo>
                <a:lnTo>
                  <a:pt x="279" y="1958"/>
                </a:lnTo>
                <a:lnTo>
                  <a:pt x="278" y="1958"/>
                </a:lnTo>
                <a:lnTo>
                  <a:pt x="277" y="1957"/>
                </a:lnTo>
                <a:lnTo>
                  <a:pt x="276" y="1956"/>
                </a:lnTo>
                <a:lnTo>
                  <a:pt x="277" y="1956"/>
                </a:lnTo>
                <a:lnTo>
                  <a:pt x="277" y="1955"/>
                </a:lnTo>
                <a:lnTo>
                  <a:pt x="276" y="1955"/>
                </a:lnTo>
                <a:lnTo>
                  <a:pt x="276" y="1954"/>
                </a:lnTo>
                <a:lnTo>
                  <a:pt x="275" y="1954"/>
                </a:lnTo>
                <a:lnTo>
                  <a:pt x="275" y="1953"/>
                </a:lnTo>
                <a:lnTo>
                  <a:pt x="276" y="1953"/>
                </a:lnTo>
                <a:lnTo>
                  <a:pt x="276" y="1952"/>
                </a:lnTo>
                <a:lnTo>
                  <a:pt x="276" y="1950"/>
                </a:lnTo>
                <a:lnTo>
                  <a:pt x="276" y="1949"/>
                </a:lnTo>
                <a:lnTo>
                  <a:pt x="275" y="1949"/>
                </a:lnTo>
                <a:lnTo>
                  <a:pt x="275" y="1948"/>
                </a:lnTo>
                <a:lnTo>
                  <a:pt x="275" y="1947"/>
                </a:lnTo>
                <a:lnTo>
                  <a:pt x="275" y="1946"/>
                </a:lnTo>
                <a:lnTo>
                  <a:pt x="274" y="1945"/>
                </a:lnTo>
                <a:lnTo>
                  <a:pt x="275" y="1945"/>
                </a:lnTo>
                <a:lnTo>
                  <a:pt x="275" y="1944"/>
                </a:lnTo>
                <a:lnTo>
                  <a:pt x="276" y="1942"/>
                </a:lnTo>
                <a:lnTo>
                  <a:pt x="276" y="1941"/>
                </a:lnTo>
                <a:lnTo>
                  <a:pt x="277" y="1941"/>
                </a:lnTo>
                <a:lnTo>
                  <a:pt x="277" y="1940"/>
                </a:lnTo>
                <a:lnTo>
                  <a:pt x="277" y="1939"/>
                </a:lnTo>
                <a:lnTo>
                  <a:pt x="277" y="1938"/>
                </a:lnTo>
                <a:lnTo>
                  <a:pt x="277" y="1937"/>
                </a:lnTo>
                <a:lnTo>
                  <a:pt x="277" y="1936"/>
                </a:lnTo>
                <a:lnTo>
                  <a:pt x="277" y="1935"/>
                </a:lnTo>
                <a:lnTo>
                  <a:pt x="277" y="1917"/>
                </a:lnTo>
                <a:lnTo>
                  <a:pt x="259" y="1917"/>
                </a:lnTo>
                <a:lnTo>
                  <a:pt x="224" y="1916"/>
                </a:lnTo>
                <a:lnTo>
                  <a:pt x="215" y="1921"/>
                </a:lnTo>
                <a:lnTo>
                  <a:pt x="215" y="1920"/>
                </a:lnTo>
                <a:lnTo>
                  <a:pt x="214" y="1916"/>
                </a:lnTo>
                <a:lnTo>
                  <a:pt x="210" y="1916"/>
                </a:lnTo>
                <a:lnTo>
                  <a:pt x="202" y="1916"/>
                </a:lnTo>
                <a:lnTo>
                  <a:pt x="202" y="1913"/>
                </a:lnTo>
                <a:lnTo>
                  <a:pt x="194" y="1911"/>
                </a:lnTo>
                <a:lnTo>
                  <a:pt x="200" y="1881"/>
                </a:lnTo>
                <a:lnTo>
                  <a:pt x="191" y="1880"/>
                </a:lnTo>
                <a:lnTo>
                  <a:pt x="188" y="1896"/>
                </a:lnTo>
                <a:lnTo>
                  <a:pt x="174" y="1895"/>
                </a:lnTo>
                <a:lnTo>
                  <a:pt x="167" y="1895"/>
                </a:lnTo>
                <a:lnTo>
                  <a:pt x="165" y="1895"/>
                </a:lnTo>
                <a:lnTo>
                  <a:pt x="163" y="1895"/>
                </a:lnTo>
                <a:lnTo>
                  <a:pt x="161" y="1895"/>
                </a:lnTo>
                <a:lnTo>
                  <a:pt x="160" y="1895"/>
                </a:lnTo>
                <a:lnTo>
                  <a:pt x="159" y="1895"/>
                </a:lnTo>
                <a:lnTo>
                  <a:pt x="158" y="1895"/>
                </a:lnTo>
                <a:lnTo>
                  <a:pt x="157" y="1895"/>
                </a:lnTo>
                <a:lnTo>
                  <a:pt x="156" y="1895"/>
                </a:lnTo>
                <a:lnTo>
                  <a:pt x="155" y="1895"/>
                </a:lnTo>
                <a:lnTo>
                  <a:pt x="154" y="1895"/>
                </a:lnTo>
                <a:lnTo>
                  <a:pt x="152" y="1895"/>
                </a:lnTo>
                <a:lnTo>
                  <a:pt x="151" y="1895"/>
                </a:lnTo>
                <a:lnTo>
                  <a:pt x="151" y="1896"/>
                </a:lnTo>
                <a:lnTo>
                  <a:pt x="151" y="1897"/>
                </a:lnTo>
                <a:lnTo>
                  <a:pt x="151" y="1898"/>
                </a:lnTo>
                <a:lnTo>
                  <a:pt x="152" y="1898"/>
                </a:lnTo>
                <a:lnTo>
                  <a:pt x="152" y="1899"/>
                </a:lnTo>
                <a:lnTo>
                  <a:pt x="155" y="1907"/>
                </a:lnTo>
                <a:lnTo>
                  <a:pt x="156" y="1907"/>
                </a:lnTo>
                <a:lnTo>
                  <a:pt x="158" y="1913"/>
                </a:lnTo>
                <a:lnTo>
                  <a:pt x="158" y="1914"/>
                </a:lnTo>
                <a:lnTo>
                  <a:pt x="159" y="1913"/>
                </a:lnTo>
                <a:lnTo>
                  <a:pt x="159" y="1914"/>
                </a:lnTo>
                <a:lnTo>
                  <a:pt x="158" y="1915"/>
                </a:lnTo>
                <a:lnTo>
                  <a:pt x="159" y="1917"/>
                </a:lnTo>
                <a:lnTo>
                  <a:pt x="165" y="1917"/>
                </a:lnTo>
                <a:lnTo>
                  <a:pt x="165" y="1920"/>
                </a:lnTo>
                <a:lnTo>
                  <a:pt x="161" y="1920"/>
                </a:lnTo>
                <a:lnTo>
                  <a:pt x="159" y="1920"/>
                </a:lnTo>
                <a:lnTo>
                  <a:pt x="159" y="1925"/>
                </a:lnTo>
                <a:lnTo>
                  <a:pt x="163" y="1944"/>
                </a:lnTo>
                <a:lnTo>
                  <a:pt x="163" y="1950"/>
                </a:lnTo>
                <a:lnTo>
                  <a:pt x="163" y="1954"/>
                </a:lnTo>
                <a:lnTo>
                  <a:pt x="165" y="1961"/>
                </a:lnTo>
                <a:lnTo>
                  <a:pt x="166" y="1969"/>
                </a:lnTo>
                <a:lnTo>
                  <a:pt x="166" y="1971"/>
                </a:lnTo>
                <a:lnTo>
                  <a:pt x="166" y="1974"/>
                </a:lnTo>
                <a:lnTo>
                  <a:pt x="166" y="1976"/>
                </a:lnTo>
                <a:lnTo>
                  <a:pt x="167" y="1986"/>
                </a:lnTo>
                <a:lnTo>
                  <a:pt x="168" y="1989"/>
                </a:lnTo>
                <a:lnTo>
                  <a:pt x="160" y="1990"/>
                </a:lnTo>
                <a:lnTo>
                  <a:pt x="159" y="1989"/>
                </a:lnTo>
                <a:lnTo>
                  <a:pt x="158" y="1986"/>
                </a:lnTo>
                <a:lnTo>
                  <a:pt x="155" y="1976"/>
                </a:lnTo>
                <a:lnTo>
                  <a:pt x="150" y="1978"/>
                </a:lnTo>
                <a:lnTo>
                  <a:pt x="142" y="1978"/>
                </a:lnTo>
                <a:lnTo>
                  <a:pt x="143" y="1970"/>
                </a:lnTo>
                <a:lnTo>
                  <a:pt x="134" y="1969"/>
                </a:lnTo>
                <a:lnTo>
                  <a:pt x="133" y="1969"/>
                </a:lnTo>
                <a:lnTo>
                  <a:pt x="133" y="1966"/>
                </a:lnTo>
                <a:lnTo>
                  <a:pt x="127" y="1966"/>
                </a:lnTo>
                <a:lnTo>
                  <a:pt x="127" y="1969"/>
                </a:lnTo>
                <a:lnTo>
                  <a:pt x="126" y="1969"/>
                </a:lnTo>
                <a:lnTo>
                  <a:pt x="123" y="1969"/>
                </a:lnTo>
                <a:lnTo>
                  <a:pt x="122" y="1969"/>
                </a:lnTo>
                <a:lnTo>
                  <a:pt x="105" y="1969"/>
                </a:lnTo>
                <a:lnTo>
                  <a:pt x="105" y="1962"/>
                </a:lnTo>
                <a:lnTo>
                  <a:pt x="105" y="1959"/>
                </a:lnTo>
                <a:lnTo>
                  <a:pt x="105" y="1958"/>
                </a:lnTo>
                <a:lnTo>
                  <a:pt x="105" y="1953"/>
                </a:lnTo>
                <a:lnTo>
                  <a:pt x="118" y="1953"/>
                </a:lnTo>
                <a:lnTo>
                  <a:pt x="118" y="1924"/>
                </a:lnTo>
                <a:lnTo>
                  <a:pt x="123" y="1924"/>
                </a:lnTo>
                <a:lnTo>
                  <a:pt x="135" y="1924"/>
                </a:lnTo>
                <a:lnTo>
                  <a:pt x="135" y="1923"/>
                </a:lnTo>
                <a:lnTo>
                  <a:pt x="135" y="1917"/>
                </a:lnTo>
                <a:lnTo>
                  <a:pt x="135" y="1916"/>
                </a:lnTo>
                <a:lnTo>
                  <a:pt x="135" y="1913"/>
                </a:lnTo>
                <a:lnTo>
                  <a:pt x="135" y="1912"/>
                </a:lnTo>
                <a:lnTo>
                  <a:pt x="135" y="1911"/>
                </a:lnTo>
                <a:lnTo>
                  <a:pt x="134" y="1907"/>
                </a:lnTo>
                <a:lnTo>
                  <a:pt x="133" y="1902"/>
                </a:lnTo>
                <a:lnTo>
                  <a:pt x="133" y="1900"/>
                </a:lnTo>
                <a:lnTo>
                  <a:pt x="132" y="1900"/>
                </a:lnTo>
                <a:lnTo>
                  <a:pt x="132" y="1899"/>
                </a:lnTo>
                <a:lnTo>
                  <a:pt x="132" y="1898"/>
                </a:lnTo>
                <a:lnTo>
                  <a:pt x="132" y="1897"/>
                </a:lnTo>
                <a:lnTo>
                  <a:pt x="132" y="1896"/>
                </a:lnTo>
                <a:lnTo>
                  <a:pt x="132" y="1895"/>
                </a:lnTo>
                <a:lnTo>
                  <a:pt x="132" y="1894"/>
                </a:lnTo>
                <a:lnTo>
                  <a:pt x="132" y="1893"/>
                </a:lnTo>
                <a:lnTo>
                  <a:pt x="132" y="1891"/>
                </a:lnTo>
                <a:lnTo>
                  <a:pt x="132" y="1890"/>
                </a:lnTo>
                <a:lnTo>
                  <a:pt x="132" y="1889"/>
                </a:lnTo>
                <a:lnTo>
                  <a:pt x="133" y="1888"/>
                </a:lnTo>
                <a:lnTo>
                  <a:pt x="133" y="1887"/>
                </a:lnTo>
                <a:lnTo>
                  <a:pt x="133" y="1886"/>
                </a:lnTo>
                <a:lnTo>
                  <a:pt x="134" y="1885"/>
                </a:lnTo>
                <a:lnTo>
                  <a:pt x="134" y="1883"/>
                </a:lnTo>
                <a:lnTo>
                  <a:pt x="134" y="1882"/>
                </a:lnTo>
                <a:lnTo>
                  <a:pt x="134" y="1881"/>
                </a:lnTo>
                <a:lnTo>
                  <a:pt x="131" y="1869"/>
                </a:lnTo>
                <a:lnTo>
                  <a:pt x="130" y="1868"/>
                </a:lnTo>
                <a:lnTo>
                  <a:pt x="130" y="1865"/>
                </a:lnTo>
                <a:lnTo>
                  <a:pt x="129" y="1864"/>
                </a:lnTo>
                <a:lnTo>
                  <a:pt x="127" y="1862"/>
                </a:lnTo>
                <a:lnTo>
                  <a:pt x="126" y="1856"/>
                </a:lnTo>
                <a:lnTo>
                  <a:pt x="119" y="1840"/>
                </a:lnTo>
                <a:lnTo>
                  <a:pt x="119" y="1838"/>
                </a:lnTo>
                <a:lnTo>
                  <a:pt x="116" y="1838"/>
                </a:lnTo>
                <a:lnTo>
                  <a:pt x="117" y="1834"/>
                </a:lnTo>
                <a:lnTo>
                  <a:pt x="116" y="1824"/>
                </a:lnTo>
                <a:lnTo>
                  <a:pt x="114" y="1820"/>
                </a:lnTo>
                <a:lnTo>
                  <a:pt x="114" y="1817"/>
                </a:lnTo>
                <a:lnTo>
                  <a:pt x="113" y="1815"/>
                </a:lnTo>
                <a:lnTo>
                  <a:pt x="110" y="1809"/>
                </a:lnTo>
                <a:lnTo>
                  <a:pt x="109" y="1805"/>
                </a:lnTo>
                <a:lnTo>
                  <a:pt x="104" y="1790"/>
                </a:lnTo>
                <a:lnTo>
                  <a:pt x="101" y="1785"/>
                </a:lnTo>
                <a:lnTo>
                  <a:pt x="99" y="1779"/>
                </a:lnTo>
                <a:lnTo>
                  <a:pt x="98" y="1778"/>
                </a:lnTo>
                <a:lnTo>
                  <a:pt x="98" y="1777"/>
                </a:lnTo>
                <a:lnTo>
                  <a:pt x="95" y="1771"/>
                </a:lnTo>
                <a:lnTo>
                  <a:pt x="93" y="1770"/>
                </a:lnTo>
                <a:lnTo>
                  <a:pt x="90" y="1764"/>
                </a:lnTo>
                <a:lnTo>
                  <a:pt x="89" y="1761"/>
                </a:lnTo>
                <a:lnTo>
                  <a:pt x="88" y="1759"/>
                </a:lnTo>
                <a:lnTo>
                  <a:pt x="85" y="1755"/>
                </a:lnTo>
                <a:lnTo>
                  <a:pt x="84" y="1753"/>
                </a:lnTo>
                <a:lnTo>
                  <a:pt x="83" y="1750"/>
                </a:lnTo>
                <a:lnTo>
                  <a:pt x="79" y="1744"/>
                </a:lnTo>
                <a:lnTo>
                  <a:pt x="74" y="1738"/>
                </a:lnTo>
                <a:lnTo>
                  <a:pt x="71" y="1736"/>
                </a:lnTo>
                <a:lnTo>
                  <a:pt x="68" y="1733"/>
                </a:lnTo>
                <a:lnTo>
                  <a:pt x="65" y="1730"/>
                </a:lnTo>
                <a:lnTo>
                  <a:pt x="59" y="1726"/>
                </a:lnTo>
                <a:lnTo>
                  <a:pt x="55" y="1720"/>
                </a:lnTo>
                <a:lnTo>
                  <a:pt x="53" y="1717"/>
                </a:lnTo>
                <a:lnTo>
                  <a:pt x="50" y="1714"/>
                </a:lnTo>
                <a:lnTo>
                  <a:pt x="49" y="1713"/>
                </a:lnTo>
                <a:lnTo>
                  <a:pt x="49" y="1712"/>
                </a:lnTo>
                <a:lnTo>
                  <a:pt x="50" y="1706"/>
                </a:lnTo>
                <a:lnTo>
                  <a:pt x="50" y="1703"/>
                </a:lnTo>
                <a:lnTo>
                  <a:pt x="51" y="1700"/>
                </a:lnTo>
                <a:lnTo>
                  <a:pt x="51" y="1699"/>
                </a:lnTo>
                <a:lnTo>
                  <a:pt x="51" y="1695"/>
                </a:lnTo>
                <a:lnTo>
                  <a:pt x="51" y="1694"/>
                </a:lnTo>
                <a:lnTo>
                  <a:pt x="53" y="1692"/>
                </a:lnTo>
                <a:lnTo>
                  <a:pt x="53" y="1689"/>
                </a:lnTo>
                <a:lnTo>
                  <a:pt x="55" y="1677"/>
                </a:lnTo>
                <a:lnTo>
                  <a:pt x="58" y="1652"/>
                </a:lnTo>
                <a:lnTo>
                  <a:pt x="83" y="1646"/>
                </a:lnTo>
                <a:lnTo>
                  <a:pt x="84" y="1646"/>
                </a:lnTo>
                <a:lnTo>
                  <a:pt x="85" y="1646"/>
                </a:lnTo>
                <a:lnTo>
                  <a:pt x="89" y="1650"/>
                </a:lnTo>
                <a:lnTo>
                  <a:pt x="90" y="1651"/>
                </a:lnTo>
                <a:lnTo>
                  <a:pt x="90" y="1652"/>
                </a:lnTo>
                <a:lnTo>
                  <a:pt x="91" y="1652"/>
                </a:lnTo>
                <a:lnTo>
                  <a:pt x="91" y="1653"/>
                </a:lnTo>
                <a:lnTo>
                  <a:pt x="117" y="1644"/>
                </a:lnTo>
                <a:lnTo>
                  <a:pt x="127" y="1641"/>
                </a:lnTo>
                <a:lnTo>
                  <a:pt x="123" y="1627"/>
                </a:lnTo>
                <a:lnTo>
                  <a:pt x="109" y="1630"/>
                </a:lnTo>
                <a:lnTo>
                  <a:pt x="99" y="1633"/>
                </a:lnTo>
                <a:lnTo>
                  <a:pt x="90" y="1635"/>
                </a:lnTo>
                <a:lnTo>
                  <a:pt x="89" y="1635"/>
                </a:lnTo>
                <a:lnTo>
                  <a:pt x="82" y="1642"/>
                </a:lnTo>
                <a:lnTo>
                  <a:pt x="81" y="1642"/>
                </a:lnTo>
                <a:lnTo>
                  <a:pt x="80" y="1641"/>
                </a:lnTo>
                <a:lnTo>
                  <a:pt x="76" y="1637"/>
                </a:lnTo>
                <a:lnTo>
                  <a:pt x="76" y="1636"/>
                </a:lnTo>
                <a:lnTo>
                  <a:pt x="72" y="1633"/>
                </a:lnTo>
                <a:lnTo>
                  <a:pt x="72" y="1632"/>
                </a:lnTo>
                <a:lnTo>
                  <a:pt x="68" y="1628"/>
                </a:lnTo>
                <a:lnTo>
                  <a:pt x="73" y="1624"/>
                </a:lnTo>
                <a:lnTo>
                  <a:pt x="79" y="1616"/>
                </a:lnTo>
                <a:lnTo>
                  <a:pt x="76" y="1615"/>
                </a:lnTo>
                <a:lnTo>
                  <a:pt x="84" y="1605"/>
                </a:lnTo>
                <a:lnTo>
                  <a:pt x="85" y="1608"/>
                </a:lnTo>
                <a:lnTo>
                  <a:pt x="93" y="1598"/>
                </a:lnTo>
                <a:lnTo>
                  <a:pt x="97" y="1594"/>
                </a:lnTo>
                <a:lnTo>
                  <a:pt x="101" y="1590"/>
                </a:lnTo>
                <a:lnTo>
                  <a:pt x="101" y="1588"/>
                </a:lnTo>
                <a:lnTo>
                  <a:pt x="101" y="1587"/>
                </a:lnTo>
                <a:lnTo>
                  <a:pt x="104" y="1587"/>
                </a:lnTo>
                <a:lnTo>
                  <a:pt x="104" y="1586"/>
                </a:lnTo>
                <a:lnTo>
                  <a:pt x="105" y="1586"/>
                </a:lnTo>
                <a:lnTo>
                  <a:pt x="107" y="1585"/>
                </a:lnTo>
                <a:lnTo>
                  <a:pt x="108" y="1584"/>
                </a:lnTo>
                <a:lnTo>
                  <a:pt x="108" y="1583"/>
                </a:lnTo>
                <a:lnTo>
                  <a:pt x="108" y="1582"/>
                </a:lnTo>
                <a:lnTo>
                  <a:pt x="109" y="1582"/>
                </a:lnTo>
                <a:lnTo>
                  <a:pt x="108" y="1581"/>
                </a:lnTo>
                <a:lnTo>
                  <a:pt x="108" y="1579"/>
                </a:lnTo>
                <a:lnTo>
                  <a:pt x="107" y="1578"/>
                </a:lnTo>
                <a:lnTo>
                  <a:pt x="107" y="1577"/>
                </a:lnTo>
                <a:lnTo>
                  <a:pt x="107" y="1576"/>
                </a:lnTo>
                <a:lnTo>
                  <a:pt x="106" y="1576"/>
                </a:lnTo>
                <a:lnTo>
                  <a:pt x="106" y="1575"/>
                </a:lnTo>
                <a:lnTo>
                  <a:pt x="105" y="1575"/>
                </a:lnTo>
                <a:lnTo>
                  <a:pt x="104" y="1575"/>
                </a:lnTo>
                <a:lnTo>
                  <a:pt x="102" y="1575"/>
                </a:lnTo>
                <a:lnTo>
                  <a:pt x="102" y="1576"/>
                </a:lnTo>
                <a:lnTo>
                  <a:pt x="101" y="1576"/>
                </a:lnTo>
                <a:lnTo>
                  <a:pt x="101" y="1577"/>
                </a:lnTo>
                <a:lnTo>
                  <a:pt x="100" y="1578"/>
                </a:lnTo>
                <a:lnTo>
                  <a:pt x="100" y="1579"/>
                </a:lnTo>
                <a:lnTo>
                  <a:pt x="99" y="1579"/>
                </a:lnTo>
                <a:lnTo>
                  <a:pt x="99" y="1581"/>
                </a:lnTo>
                <a:lnTo>
                  <a:pt x="99" y="1582"/>
                </a:lnTo>
                <a:lnTo>
                  <a:pt x="98" y="1582"/>
                </a:lnTo>
                <a:lnTo>
                  <a:pt x="98" y="1583"/>
                </a:lnTo>
                <a:lnTo>
                  <a:pt x="97" y="1583"/>
                </a:lnTo>
                <a:lnTo>
                  <a:pt x="96" y="1584"/>
                </a:lnTo>
                <a:lnTo>
                  <a:pt x="96" y="1585"/>
                </a:lnTo>
                <a:lnTo>
                  <a:pt x="95" y="1585"/>
                </a:lnTo>
                <a:lnTo>
                  <a:pt x="93" y="1586"/>
                </a:lnTo>
                <a:lnTo>
                  <a:pt x="91" y="1587"/>
                </a:lnTo>
                <a:lnTo>
                  <a:pt x="90" y="1587"/>
                </a:lnTo>
                <a:lnTo>
                  <a:pt x="88" y="1588"/>
                </a:lnTo>
                <a:lnTo>
                  <a:pt x="88" y="1590"/>
                </a:lnTo>
                <a:lnTo>
                  <a:pt x="87" y="1590"/>
                </a:lnTo>
                <a:lnTo>
                  <a:pt x="85" y="1590"/>
                </a:lnTo>
                <a:lnTo>
                  <a:pt x="84" y="1590"/>
                </a:lnTo>
                <a:lnTo>
                  <a:pt x="84" y="1588"/>
                </a:lnTo>
                <a:lnTo>
                  <a:pt x="83" y="1588"/>
                </a:lnTo>
                <a:lnTo>
                  <a:pt x="83" y="1587"/>
                </a:lnTo>
                <a:lnTo>
                  <a:pt x="84" y="1586"/>
                </a:lnTo>
                <a:lnTo>
                  <a:pt x="84" y="1585"/>
                </a:lnTo>
                <a:lnTo>
                  <a:pt x="85" y="1585"/>
                </a:lnTo>
                <a:lnTo>
                  <a:pt x="87" y="1585"/>
                </a:lnTo>
                <a:lnTo>
                  <a:pt x="87" y="1584"/>
                </a:lnTo>
                <a:lnTo>
                  <a:pt x="88" y="1584"/>
                </a:lnTo>
                <a:lnTo>
                  <a:pt x="89" y="1583"/>
                </a:lnTo>
                <a:lnTo>
                  <a:pt x="89" y="1582"/>
                </a:lnTo>
                <a:lnTo>
                  <a:pt x="90" y="1579"/>
                </a:lnTo>
                <a:lnTo>
                  <a:pt x="90" y="1578"/>
                </a:lnTo>
                <a:lnTo>
                  <a:pt x="90" y="1577"/>
                </a:lnTo>
                <a:lnTo>
                  <a:pt x="91" y="1577"/>
                </a:lnTo>
                <a:lnTo>
                  <a:pt x="92" y="1576"/>
                </a:lnTo>
                <a:lnTo>
                  <a:pt x="92" y="1575"/>
                </a:lnTo>
                <a:lnTo>
                  <a:pt x="93" y="1574"/>
                </a:lnTo>
                <a:lnTo>
                  <a:pt x="93" y="1573"/>
                </a:lnTo>
                <a:lnTo>
                  <a:pt x="93" y="1571"/>
                </a:lnTo>
                <a:lnTo>
                  <a:pt x="93" y="1570"/>
                </a:lnTo>
                <a:lnTo>
                  <a:pt x="93" y="1569"/>
                </a:lnTo>
                <a:lnTo>
                  <a:pt x="93" y="1568"/>
                </a:lnTo>
                <a:lnTo>
                  <a:pt x="92" y="1566"/>
                </a:lnTo>
                <a:lnTo>
                  <a:pt x="92" y="1565"/>
                </a:lnTo>
                <a:lnTo>
                  <a:pt x="91" y="1564"/>
                </a:lnTo>
                <a:lnTo>
                  <a:pt x="90" y="1564"/>
                </a:lnTo>
                <a:lnTo>
                  <a:pt x="90" y="1562"/>
                </a:lnTo>
                <a:lnTo>
                  <a:pt x="89" y="1562"/>
                </a:lnTo>
                <a:lnTo>
                  <a:pt x="87" y="1561"/>
                </a:lnTo>
                <a:lnTo>
                  <a:pt x="87" y="1560"/>
                </a:lnTo>
                <a:lnTo>
                  <a:pt x="85" y="1560"/>
                </a:lnTo>
                <a:lnTo>
                  <a:pt x="84" y="1559"/>
                </a:lnTo>
                <a:lnTo>
                  <a:pt x="84" y="1558"/>
                </a:lnTo>
                <a:lnTo>
                  <a:pt x="85" y="1557"/>
                </a:lnTo>
                <a:lnTo>
                  <a:pt x="85" y="1556"/>
                </a:lnTo>
                <a:lnTo>
                  <a:pt x="87" y="1554"/>
                </a:lnTo>
                <a:lnTo>
                  <a:pt x="87" y="1553"/>
                </a:lnTo>
                <a:lnTo>
                  <a:pt x="88" y="1552"/>
                </a:lnTo>
                <a:lnTo>
                  <a:pt x="89" y="1552"/>
                </a:lnTo>
                <a:lnTo>
                  <a:pt x="89" y="1551"/>
                </a:lnTo>
                <a:lnTo>
                  <a:pt x="89" y="1550"/>
                </a:lnTo>
                <a:lnTo>
                  <a:pt x="90" y="1550"/>
                </a:lnTo>
                <a:lnTo>
                  <a:pt x="95" y="1549"/>
                </a:lnTo>
                <a:lnTo>
                  <a:pt x="105" y="1547"/>
                </a:lnTo>
                <a:lnTo>
                  <a:pt x="112" y="1545"/>
                </a:lnTo>
                <a:lnTo>
                  <a:pt x="109" y="1542"/>
                </a:lnTo>
                <a:lnTo>
                  <a:pt x="105" y="1535"/>
                </a:lnTo>
                <a:lnTo>
                  <a:pt x="104" y="1535"/>
                </a:lnTo>
                <a:lnTo>
                  <a:pt x="104" y="1534"/>
                </a:lnTo>
                <a:lnTo>
                  <a:pt x="102" y="1534"/>
                </a:lnTo>
                <a:lnTo>
                  <a:pt x="101" y="1532"/>
                </a:lnTo>
                <a:lnTo>
                  <a:pt x="99" y="1532"/>
                </a:lnTo>
                <a:lnTo>
                  <a:pt x="90" y="1544"/>
                </a:lnTo>
                <a:lnTo>
                  <a:pt x="87" y="1540"/>
                </a:lnTo>
                <a:lnTo>
                  <a:pt x="82" y="1540"/>
                </a:lnTo>
                <a:lnTo>
                  <a:pt x="79" y="1543"/>
                </a:lnTo>
                <a:lnTo>
                  <a:pt x="78" y="1544"/>
                </a:lnTo>
                <a:lnTo>
                  <a:pt x="76" y="1544"/>
                </a:lnTo>
                <a:lnTo>
                  <a:pt x="78" y="1543"/>
                </a:lnTo>
                <a:lnTo>
                  <a:pt x="76" y="1541"/>
                </a:lnTo>
                <a:lnTo>
                  <a:pt x="78" y="1537"/>
                </a:lnTo>
                <a:lnTo>
                  <a:pt x="78" y="1535"/>
                </a:lnTo>
                <a:lnTo>
                  <a:pt x="78" y="1534"/>
                </a:lnTo>
                <a:lnTo>
                  <a:pt x="80" y="1528"/>
                </a:lnTo>
                <a:lnTo>
                  <a:pt x="79" y="1525"/>
                </a:lnTo>
                <a:lnTo>
                  <a:pt x="76" y="1522"/>
                </a:lnTo>
                <a:lnTo>
                  <a:pt x="80" y="1500"/>
                </a:lnTo>
                <a:lnTo>
                  <a:pt x="82" y="1483"/>
                </a:lnTo>
                <a:lnTo>
                  <a:pt x="105" y="1478"/>
                </a:lnTo>
                <a:lnTo>
                  <a:pt x="108" y="1482"/>
                </a:lnTo>
                <a:lnTo>
                  <a:pt x="109" y="1484"/>
                </a:lnTo>
                <a:lnTo>
                  <a:pt x="112" y="1485"/>
                </a:lnTo>
                <a:lnTo>
                  <a:pt x="113" y="1486"/>
                </a:lnTo>
                <a:lnTo>
                  <a:pt x="113" y="1488"/>
                </a:lnTo>
                <a:lnTo>
                  <a:pt x="113" y="1489"/>
                </a:lnTo>
                <a:lnTo>
                  <a:pt x="114" y="1489"/>
                </a:lnTo>
                <a:lnTo>
                  <a:pt x="114" y="1490"/>
                </a:lnTo>
                <a:lnTo>
                  <a:pt x="115" y="1490"/>
                </a:lnTo>
                <a:lnTo>
                  <a:pt x="115" y="1491"/>
                </a:lnTo>
                <a:lnTo>
                  <a:pt x="116" y="1492"/>
                </a:lnTo>
                <a:lnTo>
                  <a:pt x="117" y="1494"/>
                </a:lnTo>
                <a:lnTo>
                  <a:pt x="118" y="1497"/>
                </a:lnTo>
                <a:lnTo>
                  <a:pt x="119" y="1499"/>
                </a:lnTo>
                <a:lnTo>
                  <a:pt x="121" y="1501"/>
                </a:lnTo>
                <a:lnTo>
                  <a:pt x="122" y="1503"/>
                </a:lnTo>
                <a:lnTo>
                  <a:pt x="117" y="1506"/>
                </a:lnTo>
                <a:lnTo>
                  <a:pt x="118" y="1508"/>
                </a:lnTo>
                <a:lnTo>
                  <a:pt x="121" y="1510"/>
                </a:lnTo>
                <a:lnTo>
                  <a:pt x="122" y="1514"/>
                </a:lnTo>
                <a:lnTo>
                  <a:pt x="124" y="1516"/>
                </a:lnTo>
                <a:lnTo>
                  <a:pt x="124" y="1517"/>
                </a:lnTo>
                <a:lnTo>
                  <a:pt x="126" y="1520"/>
                </a:lnTo>
                <a:lnTo>
                  <a:pt x="131" y="1518"/>
                </a:lnTo>
                <a:lnTo>
                  <a:pt x="132" y="1520"/>
                </a:lnTo>
                <a:lnTo>
                  <a:pt x="134" y="1524"/>
                </a:lnTo>
                <a:lnTo>
                  <a:pt x="137" y="1527"/>
                </a:lnTo>
                <a:lnTo>
                  <a:pt x="139" y="1532"/>
                </a:lnTo>
                <a:lnTo>
                  <a:pt x="141" y="1534"/>
                </a:lnTo>
                <a:lnTo>
                  <a:pt x="143" y="1539"/>
                </a:lnTo>
                <a:lnTo>
                  <a:pt x="143" y="1537"/>
                </a:lnTo>
                <a:lnTo>
                  <a:pt x="143" y="1536"/>
                </a:lnTo>
                <a:lnTo>
                  <a:pt x="143" y="1535"/>
                </a:lnTo>
                <a:lnTo>
                  <a:pt x="148" y="1535"/>
                </a:lnTo>
                <a:lnTo>
                  <a:pt x="149" y="1535"/>
                </a:lnTo>
                <a:lnTo>
                  <a:pt x="150" y="1535"/>
                </a:lnTo>
                <a:lnTo>
                  <a:pt x="154" y="1535"/>
                </a:lnTo>
                <a:lnTo>
                  <a:pt x="155" y="1535"/>
                </a:lnTo>
                <a:lnTo>
                  <a:pt x="159" y="1535"/>
                </a:lnTo>
                <a:lnTo>
                  <a:pt x="160" y="1535"/>
                </a:lnTo>
                <a:lnTo>
                  <a:pt x="161" y="1537"/>
                </a:lnTo>
                <a:lnTo>
                  <a:pt x="161" y="1539"/>
                </a:lnTo>
                <a:lnTo>
                  <a:pt x="163" y="1537"/>
                </a:lnTo>
                <a:lnTo>
                  <a:pt x="166" y="1537"/>
                </a:lnTo>
                <a:lnTo>
                  <a:pt x="168" y="1536"/>
                </a:lnTo>
                <a:lnTo>
                  <a:pt x="171" y="1536"/>
                </a:lnTo>
                <a:lnTo>
                  <a:pt x="171" y="1528"/>
                </a:lnTo>
                <a:lnTo>
                  <a:pt x="171" y="1527"/>
                </a:lnTo>
                <a:lnTo>
                  <a:pt x="171" y="1517"/>
                </a:lnTo>
                <a:lnTo>
                  <a:pt x="172" y="1505"/>
                </a:lnTo>
                <a:lnTo>
                  <a:pt x="172" y="1497"/>
                </a:lnTo>
                <a:lnTo>
                  <a:pt x="172" y="1493"/>
                </a:lnTo>
                <a:lnTo>
                  <a:pt x="175" y="1493"/>
                </a:lnTo>
                <a:lnTo>
                  <a:pt x="183" y="1493"/>
                </a:lnTo>
                <a:lnTo>
                  <a:pt x="183" y="1500"/>
                </a:lnTo>
                <a:lnTo>
                  <a:pt x="188" y="1499"/>
                </a:lnTo>
                <a:lnTo>
                  <a:pt x="192" y="1499"/>
                </a:lnTo>
                <a:lnTo>
                  <a:pt x="192" y="1493"/>
                </a:lnTo>
                <a:lnTo>
                  <a:pt x="193" y="1493"/>
                </a:lnTo>
                <a:lnTo>
                  <a:pt x="194" y="1493"/>
                </a:lnTo>
                <a:lnTo>
                  <a:pt x="197" y="1493"/>
                </a:lnTo>
                <a:lnTo>
                  <a:pt x="197" y="1501"/>
                </a:lnTo>
                <a:lnTo>
                  <a:pt x="201" y="1501"/>
                </a:lnTo>
                <a:lnTo>
                  <a:pt x="203" y="1501"/>
                </a:lnTo>
                <a:lnTo>
                  <a:pt x="206" y="1501"/>
                </a:lnTo>
                <a:lnTo>
                  <a:pt x="210" y="1501"/>
                </a:lnTo>
                <a:lnTo>
                  <a:pt x="211" y="1501"/>
                </a:lnTo>
                <a:lnTo>
                  <a:pt x="214" y="1501"/>
                </a:lnTo>
                <a:lnTo>
                  <a:pt x="217" y="1501"/>
                </a:lnTo>
                <a:lnTo>
                  <a:pt x="223" y="1501"/>
                </a:lnTo>
                <a:lnTo>
                  <a:pt x="225" y="1501"/>
                </a:lnTo>
                <a:lnTo>
                  <a:pt x="227" y="1501"/>
                </a:lnTo>
                <a:lnTo>
                  <a:pt x="227" y="1495"/>
                </a:lnTo>
                <a:lnTo>
                  <a:pt x="227" y="1491"/>
                </a:lnTo>
                <a:lnTo>
                  <a:pt x="227" y="1489"/>
                </a:lnTo>
                <a:lnTo>
                  <a:pt x="233" y="1489"/>
                </a:lnTo>
                <a:lnTo>
                  <a:pt x="233" y="1474"/>
                </a:lnTo>
                <a:lnTo>
                  <a:pt x="233" y="1470"/>
                </a:lnTo>
                <a:lnTo>
                  <a:pt x="232" y="1470"/>
                </a:lnTo>
                <a:lnTo>
                  <a:pt x="231" y="1470"/>
                </a:lnTo>
                <a:lnTo>
                  <a:pt x="227" y="1470"/>
                </a:lnTo>
                <a:lnTo>
                  <a:pt x="227" y="1469"/>
                </a:lnTo>
                <a:lnTo>
                  <a:pt x="227" y="1465"/>
                </a:lnTo>
                <a:lnTo>
                  <a:pt x="227" y="1464"/>
                </a:lnTo>
                <a:lnTo>
                  <a:pt x="227" y="1460"/>
                </a:lnTo>
                <a:lnTo>
                  <a:pt x="227" y="1457"/>
                </a:lnTo>
                <a:lnTo>
                  <a:pt x="227" y="1456"/>
                </a:lnTo>
                <a:lnTo>
                  <a:pt x="227" y="1452"/>
                </a:lnTo>
                <a:lnTo>
                  <a:pt x="227" y="1451"/>
                </a:lnTo>
                <a:lnTo>
                  <a:pt x="227" y="1446"/>
                </a:lnTo>
                <a:lnTo>
                  <a:pt x="227" y="1444"/>
                </a:lnTo>
                <a:lnTo>
                  <a:pt x="227" y="1443"/>
                </a:lnTo>
                <a:lnTo>
                  <a:pt x="227" y="1440"/>
                </a:lnTo>
                <a:lnTo>
                  <a:pt x="227" y="1433"/>
                </a:lnTo>
                <a:lnTo>
                  <a:pt x="227" y="1432"/>
                </a:lnTo>
                <a:lnTo>
                  <a:pt x="227" y="1430"/>
                </a:lnTo>
                <a:lnTo>
                  <a:pt x="227" y="1427"/>
                </a:lnTo>
                <a:lnTo>
                  <a:pt x="227" y="1426"/>
                </a:lnTo>
                <a:lnTo>
                  <a:pt x="227" y="1423"/>
                </a:lnTo>
                <a:lnTo>
                  <a:pt x="227" y="1422"/>
                </a:lnTo>
                <a:lnTo>
                  <a:pt x="227" y="1421"/>
                </a:lnTo>
                <a:lnTo>
                  <a:pt x="227" y="1418"/>
                </a:lnTo>
                <a:lnTo>
                  <a:pt x="212" y="1418"/>
                </a:lnTo>
                <a:lnTo>
                  <a:pt x="206" y="1417"/>
                </a:lnTo>
                <a:lnTo>
                  <a:pt x="200" y="1417"/>
                </a:lnTo>
                <a:lnTo>
                  <a:pt x="198" y="1417"/>
                </a:lnTo>
                <a:lnTo>
                  <a:pt x="198" y="1419"/>
                </a:lnTo>
                <a:lnTo>
                  <a:pt x="198" y="1430"/>
                </a:lnTo>
                <a:lnTo>
                  <a:pt x="199" y="1443"/>
                </a:lnTo>
                <a:lnTo>
                  <a:pt x="186" y="1444"/>
                </a:lnTo>
                <a:lnTo>
                  <a:pt x="186" y="1447"/>
                </a:lnTo>
                <a:lnTo>
                  <a:pt x="186" y="1469"/>
                </a:lnTo>
                <a:lnTo>
                  <a:pt x="184" y="1469"/>
                </a:lnTo>
                <a:lnTo>
                  <a:pt x="175" y="1469"/>
                </a:lnTo>
                <a:lnTo>
                  <a:pt x="169" y="1469"/>
                </a:lnTo>
                <a:lnTo>
                  <a:pt x="164" y="1470"/>
                </a:lnTo>
                <a:lnTo>
                  <a:pt x="158" y="1470"/>
                </a:lnTo>
                <a:lnTo>
                  <a:pt x="154" y="1470"/>
                </a:lnTo>
                <a:lnTo>
                  <a:pt x="148" y="1470"/>
                </a:lnTo>
                <a:lnTo>
                  <a:pt x="142" y="1470"/>
                </a:lnTo>
                <a:lnTo>
                  <a:pt x="141" y="1470"/>
                </a:lnTo>
                <a:lnTo>
                  <a:pt x="137" y="1470"/>
                </a:lnTo>
                <a:lnTo>
                  <a:pt x="131" y="1470"/>
                </a:lnTo>
                <a:lnTo>
                  <a:pt x="130" y="1470"/>
                </a:lnTo>
                <a:lnTo>
                  <a:pt x="130" y="1467"/>
                </a:lnTo>
                <a:lnTo>
                  <a:pt x="130" y="1464"/>
                </a:lnTo>
                <a:lnTo>
                  <a:pt x="125" y="1464"/>
                </a:lnTo>
                <a:lnTo>
                  <a:pt x="124" y="1470"/>
                </a:lnTo>
                <a:lnTo>
                  <a:pt x="119" y="1470"/>
                </a:lnTo>
                <a:lnTo>
                  <a:pt x="114" y="1470"/>
                </a:lnTo>
                <a:lnTo>
                  <a:pt x="114" y="1453"/>
                </a:lnTo>
                <a:lnTo>
                  <a:pt x="115" y="1419"/>
                </a:lnTo>
                <a:lnTo>
                  <a:pt x="106" y="1419"/>
                </a:lnTo>
                <a:lnTo>
                  <a:pt x="96" y="1419"/>
                </a:lnTo>
                <a:lnTo>
                  <a:pt x="91" y="1419"/>
                </a:lnTo>
                <a:lnTo>
                  <a:pt x="91" y="1416"/>
                </a:lnTo>
                <a:lnTo>
                  <a:pt x="93" y="1413"/>
                </a:lnTo>
                <a:lnTo>
                  <a:pt x="93" y="1411"/>
                </a:lnTo>
                <a:lnTo>
                  <a:pt x="95" y="1411"/>
                </a:lnTo>
                <a:lnTo>
                  <a:pt x="95" y="1410"/>
                </a:lnTo>
                <a:lnTo>
                  <a:pt x="96" y="1409"/>
                </a:lnTo>
                <a:lnTo>
                  <a:pt x="98" y="1408"/>
                </a:lnTo>
                <a:lnTo>
                  <a:pt x="99" y="1406"/>
                </a:lnTo>
                <a:lnTo>
                  <a:pt x="108" y="1398"/>
                </a:lnTo>
                <a:lnTo>
                  <a:pt x="113" y="1402"/>
                </a:lnTo>
                <a:lnTo>
                  <a:pt x="113" y="1404"/>
                </a:lnTo>
                <a:lnTo>
                  <a:pt x="118" y="1400"/>
                </a:lnTo>
                <a:lnTo>
                  <a:pt x="118" y="1398"/>
                </a:lnTo>
                <a:lnTo>
                  <a:pt x="115" y="1392"/>
                </a:lnTo>
                <a:lnTo>
                  <a:pt x="118" y="1390"/>
                </a:lnTo>
                <a:lnTo>
                  <a:pt x="119" y="1389"/>
                </a:lnTo>
                <a:lnTo>
                  <a:pt x="121" y="1388"/>
                </a:lnTo>
                <a:lnTo>
                  <a:pt x="121" y="1389"/>
                </a:lnTo>
                <a:lnTo>
                  <a:pt x="123" y="1394"/>
                </a:lnTo>
                <a:lnTo>
                  <a:pt x="125" y="1398"/>
                </a:lnTo>
                <a:lnTo>
                  <a:pt x="127" y="1396"/>
                </a:lnTo>
                <a:lnTo>
                  <a:pt x="130" y="1393"/>
                </a:lnTo>
                <a:lnTo>
                  <a:pt x="131" y="1392"/>
                </a:lnTo>
                <a:lnTo>
                  <a:pt x="132" y="1392"/>
                </a:lnTo>
                <a:lnTo>
                  <a:pt x="134" y="1390"/>
                </a:lnTo>
                <a:lnTo>
                  <a:pt x="135" y="1389"/>
                </a:lnTo>
                <a:lnTo>
                  <a:pt x="134" y="1387"/>
                </a:lnTo>
                <a:lnTo>
                  <a:pt x="132" y="1382"/>
                </a:lnTo>
                <a:lnTo>
                  <a:pt x="131" y="1381"/>
                </a:lnTo>
                <a:lnTo>
                  <a:pt x="131" y="1380"/>
                </a:lnTo>
                <a:lnTo>
                  <a:pt x="132" y="1379"/>
                </a:lnTo>
                <a:lnTo>
                  <a:pt x="133" y="1377"/>
                </a:lnTo>
                <a:lnTo>
                  <a:pt x="134" y="1376"/>
                </a:lnTo>
                <a:lnTo>
                  <a:pt x="134" y="1375"/>
                </a:lnTo>
                <a:lnTo>
                  <a:pt x="137" y="1376"/>
                </a:lnTo>
                <a:lnTo>
                  <a:pt x="140" y="1376"/>
                </a:lnTo>
                <a:lnTo>
                  <a:pt x="146" y="1376"/>
                </a:lnTo>
                <a:lnTo>
                  <a:pt x="147" y="1375"/>
                </a:lnTo>
                <a:lnTo>
                  <a:pt x="146" y="1373"/>
                </a:lnTo>
                <a:lnTo>
                  <a:pt x="143" y="1371"/>
                </a:lnTo>
                <a:lnTo>
                  <a:pt x="140" y="1367"/>
                </a:lnTo>
                <a:lnTo>
                  <a:pt x="140" y="1366"/>
                </a:lnTo>
                <a:lnTo>
                  <a:pt x="140" y="1365"/>
                </a:lnTo>
                <a:lnTo>
                  <a:pt x="141" y="1364"/>
                </a:lnTo>
                <a:lnTo>
                  <a:pt x="142" y="1363"/>
                </a:lnTo>
                <a:lnTo>
                  <a:pt x="142" y="1362"/>
                </a:lnTo>
                <a:lnTo>
                  <a:pt x="143" y="1362"/>
                </a:lnTo>
                <a:lnTo>
                  <a:pt x="144" y="1360"/>
                </a:lnTo>
                <a:lnTo>
                  <a:pt x="144" y="1359"/>
                </a:lnTo>
                <a:lnTo>
                  <a:pt x="146" y="1359"/>
                </a:lnTo>
                <a:lnTo>
                  <a:pt x="147" y="1358"/>
                </a:lnTo>
                <a:lnTo>
                  <a:pt x="148" y="1358"/>
                </a:lnTo>
                <a:lnTo>
                  <a:pt x="148" y="1357"/>
                </a:lnTo>
                <a:lnTo>
                  <a:pt x="149" y="1357"/>
                </a:lnTo>
                <a:lnTo>
                  <a:pt x="149" y="1358"/>
                </a:lnTo>
                <a:lnTo>
                  <a:pt x="150" y="1357"/>
                </a:lnTo>
                <a:lnTo>
                  <a:pt x="150" y="1362"/>
                </a:lnTo>
                <a:lnTo>
                  <a:pt x="155" y="1362"/>
                </a:lnTo>
                <a:lnTo>
                  <a:pt x="155" y="1359"/>
                </a:lnTo>
                <a:lnTo>
                  <a:pt x="154" y="1355"/>
                </a:lnTo>
                <a:lnTo>
                  <a:pt x="156" y="1353"/>
                </a:lnTo>
                <a:lnTo>
                  <a:pt x="160" y="1350"/>
                </a:lnTo>
                <a:lnTo>
                  <a:pt x="161" y="1355"/>
                </a:lnTo>
                <a:lnTo>
                  <a:pt x="160" y="1356"/>
                </a:lnTo>
                <a:lnTo>
                  <a:pt x="161" y="1365"/>
                </a:lnTo>
                <a:lnTo>
                  <a:pt x="164" y="1365"/>
                </a:lnTo>
                <a:lnTo>
                  <a:pt x="166" y="1366"/>
                </a:lnTo>
                <a:lnTo>
                  <a:pt x="167" y="1366"/>
                </a:lnTo>
                <a:lnTo>
                  <a:pt x="172" y="1366"/>
                </a:lnTo>
                <a:lnTo>
                  <a:pt x="177" y="1366"/>
                </a:lnTo>
                <a:lnTo>
                  <a:pt x="180" y="1366"/>
                </a:lnTo>
                <a:lnTo>
                  <a:pt x="182" y="1366"/>
                </a:lnTo>
                <a:lnTo>
                  <a:pt x="184" y="1366"/>
                </a:lnTo>
                <a:lnTo>
                  <a:pt x="183" y="1365"/>
                </a:lnTo>
                <a:lnTo>
                  <a:pt x="183" y="1360"/>
                </a:lnTo>
                <a:lnTo>
                  <a:pt x="183" y="1358"/>
                </a:lnTo>
                <a:lnTo>
                  <a:pt x="183" y="1357"/>
                </a:lnTo>
                <a:lnTo>
                  <a:pt x="182" y="1354"/>
                </a:lnTo>
                <a:lnTo>
                  <a:pt x="182" y="1350"/>
                </a:lnTo>
                <a:lnTo>
                  <a:pt x="181" y="1348"/>
                </a:lnTo>
                <a:lnTo>
                  <a:pt x="181" y="1346"/>
                </a:lnTo>
                <a:lnTo>
                  <a:pt x="181" y="1345"/>
                </a:lnTo>
                <a:lnTo>
                  <a:pt x="181" y="1342"/>
                </a:lnTo>
                <a:lnTo>
                  <a:pt x="181" y="1340"/>
                </a:lnTo>
                <a:lnTo>
                  <a:pt x="180" y="1337"/>
                </a:lnTo>
                <a:lnTo>
                  <a:pt x="180" y="1335"/>
                </a:lnTo>
                <a:lnTo>
                  <a:pt x="181" y="1335"/>
                </a:lnTo>
                <a:lnTo>
                  <a:pt x="182" y="1335"/>
                </a:lnTo>
                <a:lnTo>
                  <a:pt x="183" y="1334"/>
                </a:lnTo>
                <a:lnTo>
                  <a:pt x="184" y="1334"/>
                </a:lnTo>
                <a:lnTo>
                  <a:pt x="185" y="1334"/>
                </a:lnTo>
                <a:lnTo>
                  <a:pt x="185" y="1339"/>
                </a:lnTo>
                <a:lnTo>
                  <a:pt x="190" y="1339"/>
                </a:lnTo>
                <a:lnTo>
                  <a:pt x="190" y="1334"/>
                </a:lnTo>
                <a:lnTo>
                  <a:pt x="190" y="1333"/>
                </a:lnTo>
                <a:lnTo>
                  <a:pt x="192" y="1333"/>
                </a:lnTo>
                <a:lnTo>
                  <a:pt x="195" y="1333"/>
                </a:lnTo>
                <a:lnTo>
                  <a:pt x="195" y="1334"/>
                </a:lnTo>
                <a:lnTo>
                  <a:pt x="197" y="1335"/>
                </a:lnTo>
                <a:lnTo>
                  <a:pt x="198" y="1346"/>
                </a:lnTo>
                <a:lnTo>
                  <a:pt x="200" y="1346"/>
                </a:lnTo>
                <a:lnTo>
                  <a:pt x="200" y="1345"/>
                </a:lnTo>
                <a:lnTo>
                  <a:pt x="202" y="1345"/>
                </a:lnTo>
                <a:lnTo>
                  <a:pt x="205" y="1345"/>
                </a:lnTo>
                <a:lnTo>
                  <a:pt x="205" y="1353"/>
                </a:lnTo>
                <a:lnTo>
                  <a:pt x="205" y="1354"/>
                </a:lnTo>
                <a:lnTo>
                  <a:pt x="203" y="1354"/>
                </a:lnTo>
                <a:lnTo>
                  <a:pt x="210" y="1355"/>
                </a:lnTo>
                <a:lnTo>
                  <a:pt x="212" y="1355"/>
                </a:lnTo>
                <a:lnTo>
                  <a:pt x="212" y="1356"/>
                </a:lnTo>
                <a:lnTo>
                  <a:pt x="212" y="1359"/>
                </a:lnTo>
                <a:lnTo>
                  <a:pt x="212" y="1364"/>
                </a:lnTo>
                <a:lnTo>
                  <a:pt x="212" y="1366"/>
                </a:lnTo>
                <a:lnTo>
                  <a:pt x="212" y="1371"/>
                </a:lnTo>
                <a:lnTo>
                  <a:pt x="212" y="1375"/>
                </a:lnTo>
                <a:lnTo>
                  <a:pt x="212" y="1380"/>
                </a:lnTo>
                <a:lnTo>
                  <a:pt x="212" y="1381"/>
                </a:lnTo>
                <a:lnTo>
                  <a:pt x="212" y="1385"/>
                </a:lnTo>
                <a:lnTo>
                  <a:pt x="214" y="1392"/>
                </a:lnTo>
                <a:lnTo>
                  <a:pt x="214" y="1393"/>
                </a:lnTo>
                <a:lnTo>
                  <a:pt x="219" y="1393"/>
                </a:lnTo>
                <a:lnTo>
                  <a:pt x="225" y="1393"/>
                </a:lnTo>
                <a:lnTo>
                  <a:pt x="226" y="1393"/>
                </a:lnTo>
                <a:lnTo>
                  <a:pt x="226" y="1397"/>
                </a:lnTo>
                <a:lnTo>
                  <a:pt x="226" y="1400"/>
                </a:lnTo>
                <a:lnTo>
                  <a:pt x="226" y="1407"/>
                </a:lnTo>
                <a:lnTo>
                  <a:pt x="226" y="1408"/>
                </a:lnTo>
                <a:lnTo>
                  <a:pt x="227" y="1408"/>
                </a:lnTo>
                <a:lnTo>
                  <a:pt x="227" y="1407"/>
                </a:lnTo>
                <a:lnTo>
                  <a:pt x="227" y="1400"/>
                </a:lnTo>
                <a:lnTo>
                  <a:pt x="228" y="1397"/>
                </a:lnTo>
                <a:lnTo>
                  <a:pt x="228" y="1393"/>
                </a:lnTo>
                <a:lnTo>
                  <a:pt x="232" y="1393"/>
                </a:lnTo>
                <a:lnTo>
                  <a:pt x="235" y="1393"/>
                </a:lnTo>
                <a:lnTo>
                  <a:pt x="237" y="1393"/>
                </a:lnTo>
                <a:lnTo>
                  <a:pt x="250" y="1393"/>
                </a:lnTo>
                <a:lnTo>
                  <a:pt x="251" y="1393"/>
                </a:lnTo>
                <a:lnTo>
                  <a:pt x="256" y="1393"/>
                </a:lnTo>
                <a:lnTo>
                  <a:pt x="257" y="1393"/>
                </a:lnTo>
                <a:lnTo>
                  <a:pt x="260" y="1393"/>
                </a:lnTo>
                <a:lnTo>
                  <a:pt x="261" y="1393"/>
                </a:lnTo>
                <a:lnTo>
                  <a:pt x="262" y="1393"/>
                </a:lnTo>
                <a:lnTo>
                  <a:pt x="264" y="1396"/>
                </a:lnTo>
                <a:lnTo>
                  <a:pt x="265" y="1397"/>
                </a:lnTo>
                <a:lnTo>
                  <a:pt x="267" y="1399"/>
                </a:lnTo>
                <a:lnTo>
                  <a:pt x="268" y="1401"/>
                </a:lnTo>
                <a:lnTo>
                  <a:pt x="269" y="1404"/>
                </a:lnTo>
                <a:lnTo>
                  <a:pt x="271" y="1406"/>
                </a:lnTo>
                <a:lnTo>
                  <a:pt x="271" y="1407"/>
                </a:lnTo>
                <a:lnTo>
                  <a:pt x="273" y="1407"/>
                </a:lnTo>
                <a:lnTo>
                  <a:pt x="274" y="1406"/>
                </a:lnTo>
                <a:lnTo>
                  <a:pt x="276" y="1405"/>
                </a:lnTo>
                <a:lnTo>
                  <a:pt x="277" y="1404"/>
                </a:lnTo>
                <a:lnTo>
                  <a:pt x="278" y="1404"/>
                </a:lnTo>
                <a:lnTo>
                  <a:pt x="278" y="1402"/>
                </a:lnTo>
                <a:lnTo>
                  <a:pt x="279" y="1401"/>
                </a:lnTo>
                <a:lnTo>
                  <a:pt x="279" y="1400"/>
                </a:lnTo>
                <a:lnTo>
                  <a:pt x="281" y="1399"/>
                </a:lnTo>
                <a:lnTo>
                  <a:pt x="281" y="1398"/>
                </a:lnTo>
                <a:lnTo>
                  <a:pt x="281" y="1397"/>
                </a:lnTo>
                <a:lnTo>
                  <a:pt x="281" y="1394"/>
                </a:lnTo>
                <a:lnTo>
                  <a:pt x="281" y="1392"/>
                </a:lnTo>
                <a:lnTo>
                  <a:pt x="282" y="1392"/>
                </a:lnTo>
                <a:lnTo>
                  <a:pt x="282" y="1391"/>
                </a:lnTo>
                <a:lnTo>
                  <a:pt x="283" y="1389"/>
                </a:lnTo>
                <a:lnTo>
                  <a:pt x="283" y="1388"/>
                </a:lnTo>
                <a:lnTo>
                  <a:pt x="284" y="1385"/>
                </a:lnTo>
                <a:lnTo>
                  <a:pt x="285" y="1384"/>
                </a:lnTo>
                <a:lnTo>
                  <a:pt x="285" y="1383"/>
                </a:lnTo>
                <a:lnTo>
                  <a:pt x="288" y="1381"/>
                </a:lnTo>
                <a:lnTo>
                  <a:pt x="288" y="1380"/>
                </a:lnTo>
                <a:lnTo>
                  <a:pt x="290" y="1379"/>
                </a:lnTo>
                <a:lnTo>
                  <a:pt x="290" y="1377"/>
                </a:lnTo>
                <a:lnTo>
                  <a:pt x="288" y="1375"/>
                </a:lnTo>
                <a:lnTo>
                  <a:pt x="288" y="1371"/>
                </a:lnTo>
                <a:lnTo>
                  <a:pt x="287" y="1367"/>
                </a:lnTo>
                <a:lnTo>
                  <a:pt x="285" y="1355"/>
                </a:lnTo>
                <a:lnTo>
                  <a:pt x="284" y="1354"/>
                </a:lnTo>
                <a:lnTo>
                  <a:pt x="278" y="1349"/>
                </a:lnTo>
                <a:lnTo>
                  <a:pt x="277" y="1349"/>
                </a:lnTo>
                <a:lnTo>
                  <a:pt x="277" y="1348"/>
                </a:lnTo>
                <a:lnTo>
                  <a:pt x="276" y="1348"/>
                </a:lnTo>
                <a:lnTo>
                  <a:pt x="276" y="1347"/>
                </a:lnTo>
                <a:lnTo>
                  <a:pt x="275" y="1347"/>
                </a:lnTo>
                <a:lnTo>
                  <a:pt x="275" y="1346"/>
                </a:lnTo>
                <a:lnTo>
                  <a:pt x="274" y="1346"/>
                </a:lnTo>
                <a:lnTo>
                  <a:pt x="274" y="1345"/>
                </a:lnTo>
                <a:lnTo>
                  <a:pt x="273" y="1345"/>
                </a:lnTo>
                <a:lnTo>
                  <a:pt x="273" y="1343"/>
                </a:lnTo>
                <a:lnTo>
                  <a:pt x="271" y="1343"/>
                </a:lnTo>
                <a:lnTo>
                  <a:pt x="271" y="1342"/>
                </a:lnTo>
                <a:lnTo>
                  <a:pt x="270" y="1342"/>
                </a:lnTo>
                <a:lnTo>
                  <a:pt x="270" y="1341"/>
                </a:lnTo>
                <a:lnTo>
                  <a:pt x="269" y="1341"/>
                </a:lnTo>
                <a:lnTo>
                  <a:pt x="269" y="1340"/>
                </a:lnTo>
                <a:lnTo>
                  <a:pt x="268" y="1340"/>
                </a:lnTo>
                <a:lnTo>
                  <a:pt x="268" y="1339"/>
                </a:lnTo>
                <a:lnTo>
                  <a:pt x="267" y="1339"/>
                </a:lnTo>
                <a:lnTo>
                  <a:pt x="267" y="1338"/>
                </a:lnTo>
                <a:lnTo>
                  <a:pt x="264" y="1334"/>
                </a:lnTo>
                <a:lnTo>
                  <a:pt x="261" y="1332"/>
                </a:lnTo>
                <a:lnTo>
                  <a:pt x="260" y="1330"/>
                </a:lnTo>
                <a:lnTo>
                  <a:pt x="253" y="1318"/>
                </a:lnTo>
                <a:lnTo>
                  <a:pt x="249" y="1314"/>
                </a:lnTo>
                <a:lnTo>
                  <a:pt x="248" y="1313"/>
                </a:lnTo>
                <a:lnTo>
                  <a:pt x="250" y="1312"/>
                </a:lnTo>
                <a:lnTo>
                  <a:pt x="265" y="1301"/>
                </a:lnTo>
                <a:lnTo>
                  <a:pt x="277" y="1291"/>
                </a:lnTo>
                <a:lnTo>
                  <a:pt x="278" y="1291"/>
                </a:lnTo>
                <a:lnTo>
                  <a:pt x="284" y="1287"/>
                </a:lnTo>
                <a:lnTo>
                  <a:pt x="298" y="1278"/>
                </a:lnTo>
                <a:lnTo>
                  <a:pt x="299" y="1278"/>
                </a:lnTo>
                <a:lnTo>
                  <a:pt x="299" y="1276"/>
                </a:lnTo>
                <a:lnTo>
                  <a:pt x="300" y="1276"/>
                </a:lnTo>
                <a:lnTo>
                  <a:pt x="301" y="1276"/>
                </a:lnTo>
                <a:lnTo>
                  <a:pt x="301" y="1275"/>
                </a:lnTo>
                <a:lnTo>
                  <a:pt x="302" y="1275"/>
                </a:lnTo>
                <a:lnTo>
                  <a:pt x="301" y="1275"/>
                </a:lnTo>
                <a:lnTo>
                  <a:pt x="298" y="1275"/>
                </a:lnTo>
                <a:lnTo>
                  <a:pt x="276" y="1275"/>
                </a:lnTo>
                <a:lnTo>
                  <a:pt x="276" y="1274"/>
                </a:lnTo>
                <a:lnTo>
                  <a:pt x="276" y="1273"/>
                </a:lnTo>
                <a:lnTo>
                  <a:pt x="276" y="1271"/>
                </a:lnTo>
                <a:lnTo>
                  <a:pt x="278" y="1267"/>
                </a:lnTo>
                <a:lnTo>
                  <a:pt x="278" y="1261"/>
                </a:lnTo>
                <a:lnTo>
                  <a:pt x="282" y="1259"/>
                </a:lnTo>
                <a:lnTo>
                  <a:pt x="282" y="1256"/>
                </a:lnTo>
                <a:lnTo>
                  <a:pt x="282" y="1253"/>
                </a:lnTo>
                <a:lnTo>
                  <a:pt x="285" y="1250"/>
                </a:lnTo>
                <a:lnTo>
                  <a:pt x="286" y="1248"/>
                </a:lnTo>
                <a:lnTo>
                  <a:pt x="286" y="1247"/>
                </a:lnTo>
                <a:lnTo>
                  <a:pt x="285" y="1245"/>
                </a:lnTo>
                <a:lnTo>
                  <a:pt x="287" y="1244"/>
                </a:lnTo>
                <a:lnTo>
                  <a:pt x="288" y="1244"/>
                </a:lnTo>
                <a:lnTo>
                  <a:pt x="290" y="1242"/>
                </a:lnTo>
                <a:lnTo>
                  <a:pt x="294" y="1242"/>
                </a:lnTo>
                <a:lnTo>
                  <a:pt x="309" y="1242"/>
                </a:lnTo>
                <a:lnTo>
                  <a:pt x="316" y="1242"/>
                </a:lnTo>
                <a:lnTo>
                  <a:pt x="315" y="1256"/>
                </a:lnTo>
                <a:lnTo>
                  <a:pt x="315" y="1272"/>
                </a:lnTo>
                <a:lnTo>
                  <a:pt x="316" y="1272"/>
                </a:lnTo>
                <a:lnTo>
                  <a:pt x="319" y="1271"/>
                </a:lnTo>
                <a:lnTo>
                  <a:pt x="323" y="1270"/>
                </a:lnTo>
                <a:lnTo>
                  <a:pt x="324" y="1270"/>
                </a:lnTo>
                <a:lnTo>
                  <a:pt x="324" y="1269"/>
                </a:lnTo>
                <a:lnTo>
                  <a:pt x="325" y="1269"/>
                </a:lnTo>
                <a:lnTo>
                  <a:pt x="326" y="1269"/>
                </a:lnTo>
                <a:lnTo>
                  <a:pt x="328" y="1266"/>
                </a:lnTo>
                <a:lnTo>
                  <a:pt x="330" y="1264"/>
                </a:lnTo>
                <a:lnTo>
                  <a:pt x="333" y="1262"/>
                </a:lnTo>
                <a:lnTo>
                  <a:pt x="336" y="1259"/>
                </a:lnTo>
                <a:lnTo>
                  <a:pt x="338" y="1257"/>
                </a:lnTo>
                <a:lnTo>
                  <a:pt x="341" y="1256"/>
                </a:lnTo>
                <a:lnTo>
                  <a:pt x="346" y="1262"/>
                </a:lnTo>
                <a:lnTo>
                  <a:pt x="350" y="1266"/>
                </a:lnTo>
                <a:lnTo>
                  <a:pt x="351" y="1267"/>
                </a:lnTo>
                <a:lnTo>
                  <a:pt x="352" y="1267"/>
                </a:lnTo>
                <a:lnTo>
                  <a:pt x="352" y="1269"/>
                </a:lnTo>
                <a:lnTo>
                  <a:pt x="353" y="1269"/>
                </a:lnTo>
                <a:lnTo>
                  <a:pt x="353" y="1270"/>
                </a:lnTo>
                <a:lnTo>
                  <a:pt x="354" y="1270"/>
                </a:lnTo>
                <a:lnTo>
                  <a:pt x="354" y="1271"/>
                </a:lnTo>
                <a:lnTo>
                  <a:pt x="355" y="1271"/>
                </a:lnTo>
                <a:lnTo>
                  <a:pt x="357" y="1271"/>
                </a:lnTo>
                <a:lnTo>
                  <a:pt x="357" y="1272"/>
                </a:lnTo>
                <a:lnTo>
                  <a:pt x="358" y="1272"/>
                </a:lnTo>
                <a:lnTo>
                  <a:pt x="359" y="1272"/>
                </a:lnTo>
                <a:lnTo>
                  <a:pt x="359" y="1273"/>
                </a:lnTo>
                <a:lnTo>
                  <a:pt x="360" y="1273"/>
                </a:lnTo>
                <a:lnTo>
                  <a:pt x="362" y="1273"/>
                </a:lnTo>
                <a:lnTo>
                  <a:pt x="364" y="1265"/>
                </a:lnTo>
                <a:lnTo>
                  <a:pt x="364" y="1259"/>
                </a:lnTo>
                <a:lnTo>
                  <a:pt x="364" y="1252"/>
                </a:lnTo>
                <a:lnTo>
                  <a:pt x="364" y="1248"/>
                </a:lnTo>
                <a:lnTo>
                  <a:pt x="364" y="1244"/>
                </a:lnTo>
                <a:lnTo>
                  <a:pt x="364" y="1240"/>
                </a:lnTo>
                <a:lnTo>
                  <a:pt x="364" y="1237"/>
                </a:lnTo>
                <a:lnTo>
                  <a:pt x="364" y="1231"/>
                </a:lnTo>
                <a:lnTo>
                  <a:pt x="366" y="1223"/>
                </a:lnTo>
                <a:lnTo>
                  <a:pt x="368" y="1211"/>
                </a:lnTo>
                <a:lnTo>
                  <a:pt x="371" y="1200"/>
                </a:lnTo>
                <a:lnTo>
                  <a:pt x="377" y="1185"/>
                </a:lnTo>
                <a:lnTo>
                  <a:pt x="377" y="1182"/>
                </a:lnTo>
                <a:lnTo>
                  <a:pt x="378" y="1180"/>
                </a:lnTo>
                <a:lnTo>
                  <a:pt x="379" y="1178"/>
                </a:lnTo>
                <a:lnTo>
                  <a:pt x="379" y="1173"/>
                </a:lnTo>
                <a:lnTo>
                  <a:pt x="380" y="1173"/>
                </a:lnTo>
                <a:lnTo>
                  <a:pt x="380" y="1172"/>
                </a:lnTo>
                <a:lnTo>
                  <a:pt x="380" y="1171"/>
                </a:lnTo>
                <a:lnTo>
                  <a:pt x="380" y="1170"/>
                </a:lnTo>
                <a:lnTo>
                  <a:pt x="380" y="1169"/>
                </a:lnTo>
                <a:lnTo>
                  <a:pt x="379" y="1166"/>
                </a:lnTo>
                <a:lnTo>
                  <a:pt x="378" y="1165"/>
                </a:lnTo>
                <a:lnTo>
                  <a:pt x="376" y="1163"/>
                </a:lnTo>
                <a:lnTo>
                  <a:pt x="376" y="1162"/>
                </a:lnTo>
                <a:lnTo>
                  <a:pt x="371" y="1157"/>
                </a:lnTo>
                <a:lnTo>
                  <a:pt x="362" y="1145"/>
                </a:lnTo>
                <a:lnTo>
                  <a:pt x="359" y="1141"/>
                </a:lnTo>
                <a:lnTo>
                  <a:pt x="354" y="1139"/>
                </a:lnTo>
                <a:lnTo>
                  <a:pt x="353" y="1139"/>
                </a:lnTo>
                <a:lnTo>
                  <a:pt x="349" y="1138"/>
                </a:lnTo>
                <a:lnTo>
                  <a:pt x="343" y="1136"/>
                </a:lnTo>
                <a:lnTo>
                  <a:pt x="342" y="1136"/>
                </a:lnTo>
                <a:lnTo>
                  <a:pt x="338" y="1135"/>
                </a:lnTo>
                <a:lnTo>
                  <a:pt x="335" y="1134"/>
                </a:lnTo>
                <a:lnTo>
                  <a:pt x="333" y="1132"/>
                </a:lnTo>
                <a:lnTo>
                  <a:pt x="327" y="1131"/>
                </a:lnTo>
                <a:lnTo>
                  <a:pt x="326" y="1135"/>
                </a:lnTo>
                <a:lnTo>
                  <a:pt x="324" y="1139"/>
                </a:lnTo>
                <a:lnTo>
                  <a:pt x="323" y="1141"/>
                </a:lnTo>
                <a:lnTo>
                  <a:pt x="309" y="1170"/>
                </a:lnTo>
                <a:lnTo>
                  <a:pt x="308" y="1171"/>
                </a:lnTo>
                <a:lnTo>
                  <a:pt x="307" y="1170"/>
                </a:lnTo>
                <a:lnTo>
                  <a:pt x="295" y="1170"/>
                </a:lnTo>
                <a:lnTo>
                  <a:pt x="294" y="1149"/>
                </a:lnTo>
                <a:lnTo>
                  <a:pt x="294" y="1144"/>
                </a:lnTo>
                <a:lnTo>
                  <a:pt x="292" y="1138"/>
                </a:lnTo>
                <a:lnTo>
                  <a:pt x="292" y="1135"/>
                </a:lnTo>
                <a:lnTo>
                  <a:pt x="283" y="1124"/>
                </a:lnTo>
                <a:lnTo>
                  <a:pt x="282" y="1123"/>
                </a:lnTo>
                <a:lnTo>
                  <a:pt x="282" y="1122"/>
                </a:lnTo>
                <a:lnTo>
                  <a:pt x="279" y="1122"/>
                </a:lnTo>
                <a:lnTo>
                  <a:pt x="266" y="1121"/>
                </a:lnTo>
                <a:lnTo>
                  <a:pt x="265" y="1121"/>
                </a:lnTo>
                <a:lnTo>
                  <a:pt x="257" y="1121"/>
                </a:lnTo>
                <a:lnTo>
                  <a:pt x="253" y="1121"/>
                </a:lnTo>
                <a:lnTo>
                  <a:pt x="252" y="1121"/>
                </a:lnTo>
                <a:lnTo>
                  <a:pt x="251" y="1121"/>
                </a:lnTo>
                <a:lnTo>
                  <a:pt x="245" y="1120"/>
                </a:lnTo>
                <a:lnTo>
                  <a:pt x="243" y="1120"/>
                </a:lnTo>
                <a:lnTo>
                  <a:pt x="242" y="1120"/>
                </a:lnTo>
                <a:lnTo>
                  <a:pt x="243" y="1117"/>
                </a:lnTo>
                <a:lnTo>
                  <a:pt x="243" y="1113"/>
                </a:lnTo>
                <a:lnTo>
                  <a:pt x="243" y="1111"/>
                </a:lnTo>
                <a:lnTo>
                  <a:pt x="243" y="1107"/>
                </a:lnTo>
                <a:lnTo>
                  <a:pt x="243" y="1105"/>
                </a:lnTo>
                <a:lnTo>
                  <a:pt x="243" y="1102"/>
                </a:lnTo>
                <a:lnTo>
                  <a:pt x="243" y="1100"/>
                </a:lnTo>
                <a:lnTo>
                  <a:pt x="243" y="1097"/>
                </a:lnTo>
                <a:lnTo>
                  <a:pt x="243" y="1094"/>
                </a:lnTo>
                <a:lnTo>
                  <a:pt x="243" y="1092"/>
                </a:lnTo>
                <a:lnTo>
                  <a:pt x="243" y="1089"/>
                </a:lnTo>
                <a:lnTo>
                  <a:pt x="244" y="1086"/>
                </a:lnTo>
                <a:lnTo>
                  <a:pt x="244" y="1084"/>
                </a:lnTo>
                <a:lnTo>
                  <a:pt x="244" y="1080"/>
                </a:lnTo>
                <a:lnTo>
                  <a:pt x="244" y="1077"/>
                </a:lnTo>
                <a:lnTo>
                  <a:pt x="244" y="1075"/>
                </a:lnTo>
                <a:lnTo>
                  <a:pt x="244" y="1072"/>
                </a:lnTo>
                <a:lnTo>
                  <a:pt x="244" y="1070"/>
                </a:lnTo>
                <a:lnTo>
                  <a:pt x="244" y="1068"/>
                </a:lnTo>
                <a:lnTo>
                  <a:pt x="239" y="1068"/>
                </a:lnTo>
                <a:lnTo>
                  <a:pt x="239" y="1063"/>
                </a:lnTo>
                <a:lnTo>
                  <a:pt x="239" y="1062"/>
                </a:lnTo>
                <a:lnTo>
                  <a:pt x="240" y="1059"/>
                </a:lnTo>
                <a:lnTo>
                  <a:pt x="240" y="1056"/>
                </a:lnTo>
                <a:lnTo>
                  <a:pt x="240" y="1055"/>
                </a:lnTo>
                <a:lnTo>
                  <a:pt x="240" y="1053"/>
                </a:lnTo>
                <a:lnTo>
                  <a:pt x="240" y="1051"/>
                </a:lnTo>
                <a:lnTo>
                  <a:pt x="237" y="1051"/>
                </a:lnTo>
                <a:lnTo>
                  <a:pt x="235" y="1051"/>
                </a:lnTo>
                <a:lnTo>
                  <a:pt x="233" y="1051"/>
                </a:lnTo>
                <a:lnTo>
                  <a:pt x="230" y="1051"/>
                </a:lnTo>
                <a:lnTo>
                  <a:pt x="227" y="1051"/>
                </a:lnTo>
                <a:lnTo>
                  <a:pt x="225" y="1051"/>
                </a:lnTo>
                <a:lnTo>
                  <a:pt x="223" y="1051"/>
                </a:lnTo>
                <a:lnTo>
                  <a:pt x="222" y="1051"/>
                </a:lnTo>
                <a:lnTo>
                  <a:pt x="217" y="1050"/>
                </a:lnTo>
                <a:lnTo>
                  <a:pt x="217" y="1047"/>
                </a:lnTo>
                <a:lnTo>
                  <a:pt x="217" y="1045"/>
                </a:lnTo>
                <a:lnTo>
                  <a:pt x="217" y="1043"/>
                </a:lnTo>
                <a:lnTo>
                  <a:pt x="217" y="1039"/>
                </a:lnTo>
                <a:lnTo>
                  <a:pt x="217" y="1037"/>
                </a:lnTo>
                <a:lnTo>
                  <a:pt x="217" y="1035"/>
                </a:lnTo>
                <a:lnTo>
                  <a:pt x="217" y="1033"/>
                </a:lnTo>
                <a:lnTo>
                  <a:pt x="217" y="1029"/>
                </a:lnTo>
                <a:lnTo>
                  <a:pt x="217" y="1027"/>
                </a:lnTo>
                <a:lnTo>
                  <a:pt x="217" y="1022"/>
                </a:lnTo>
                <a:lnTo>
                  <a:pt x="217" y="1021"/>
                </a:lnTo>
                <a:lnTo>
                  <a:pt x="218" y="1012"/>
                </a:lnTo>
                <a:lnTo>
                  <a:pt x="218" y="1008"/>
                </a:lnTo>
                <a:lnTo>
                  <a:pt x="217" y="1008"/>
                </a:lnTo>
                <a:lnTo>
                  <a:pt x="209" y="1005"/>
                </a:lnTo>
                <a:lnTo>
                  <a:pt x="207" y="1005"/>
                </a:lnTo>
                <a:lnTo>
                  <a:pt x="205" y="1004"/>
                </a:lnTo>
                <a:lnTo>
                  <a:pt x="202" y="1003"/>
                </a:lnTo>
                <a:lnTo>
                  <a:pt x="200" y="1003"/>
                </a:lnTo>
                <a:lnTo>
                  <a:pt x="197" y="1002"/>
                </a:lnTo>
                <a:lnTo>
                  <a:pt x="194" y="1002"/>
                </a:lnTo>
                <a:lnTo>
                  <a:pt x="192" y="1001"/>
                </a:lnTo>
                <a:lnTo>
                  <a:pt x="189" y="1001"/>
                </a:lnTo>
                <a:lnTo>
                  <a:pt x="186" y="1000"/>
                </a:lnTo>
                <a:lnTo>
                  <a:pt x="184" y="1000"/>
                </a:lnTo>
                <a:lnTo>
                  <a:pt x="182" y="999"/>
                </a:lnTo>
                <a:lnTo>
                  <a:pt x="180" y="997"/>
                </a:lnTo>
                <a:lnTo>
                  <a:pt x="178" y="997"/>
                </a:lnTo>
                <a:lnTo>
                  <a:pt x="177" y="997"/>
                </a:lnTo>
                <a:lnTo>
                  <a:pt x="174" y="996"/>
                </a:lnTo>
                <a:lnTo>
                  <a:pt x="172" y="996"/>
                </a:lnTo>
                <a:lnTo>
                  <a:pt x="165" y="994"/>
                </a:lnTo>
                <a:lnTo>
                  <a:pt x="163" y="994"/>
                </a:lnTo>
                <a:lnTo>
                  <a:pt x="157" y="992"/>
                </a:lnTo>
                <a:lnTo>
                  <a:pt x="154" y="992"/>
                </a:lnTo>
                <a:lnTo>
                  <a:pt x="151" y="991"/>
                </a:lnTo>
                <a:lnTo>
                  <a:pt x="140" y="988"/>
                </a:lnTo>
                <a:lnTo>
                  <a:pt x="141" y="972"/>
                </a:lnTo>
                <a:lnTo>
                  <a:pt x="143" y="970"/>
                </a:lnTo>
                <a:lnTo>
                  <a:pt x="144" y="969"/>
                </a:lnTo>
                <a:lnTo>
                  <a:pt x="147" y="969"/>
                </a:lnTo>
                <a:lnTo>
                  <a:pt x="154" y="969"/>
                </a:lnTo>
                <a:lnTo>
                  <a:pt x="154" y="968"/>
                </a:lnTo>
                <a:lnTo>
                  <a:pt x="154" y="967"/>
                </a:lnTo>
                <a:lnTo>
                  <a:pt x="154" y="966"/>
                </a:lnTo>
                <a:lnTo>
                  <a:pt x="154" y="959"/>
                </a:lnTo>
                <a:lnTo>
                  <a:pt x="154" y="954"/>
                </a:lnTo>
                <a:lnTo>
                  <a:pt x="154" y="951"/>
                </a:lnTo>
                <a:lnTo>
                  <a:pt x="154" y="949"/>
                </a:lnTo>
                <a:lnTo>
                  <a:pt x="154" y="945"/>
                </a:lnTo>
                <a:lnTo>
                  <a:pt x="154" y="943"/>
                </a:lnTo>
                <a:lnTo>
                  <a:pt x="154" y="941"/>
                </a:lnTo>
                <a:lnTo>
                  <a:pt x="154" y="937"/>
                </a:lnTo>
                <a:lnTo>
                  <a:pt x="154" y="934"/>
                </a:lnTo>
                <a:lnTo>
                  <a:pt x="146" y="934"/>
                </a:lnTo>
                <a:lnTo>
                  <a:pt x="135" y="935"/>
                </a:lnTo>
                <a:lnTo>
                  <a:pt x="133" y="927"/>
                </a:lnTo>
                <a:lnTo>
                  <a:pt x="132" y="920"/>
                </a:lnTo>
                <a:lnTo>
                  <a:pt x="131" y="917"/>
                </a:lnTo>
                <a:lnTo>
                  <a:pt x="158" y="916"/>
                </a:lnTo>
                <a:lnTo>
                  <a:pt x="161" y="916"/>
                </a:lnTo>
                <a:lnTo>
                  <a:pt x="161" y="915"/>
                </a:lnTo>
                <a:lnTo>
                  <a:pt x="163" y="913"/>
                </a:lnTo>
                <a:lnTo>
                  <a:pt x="163" y="912"/>
                </a:lnTo>
                <a:lnTo>
                  <a:pt x="163" y="910"/>
                </a:lnTo>
                <a:lnTo>
                  <a:pt x="164" y="903"/>
                </a:lnTo>
                <a:lnTo>
                  <a:pt x="163" y="903"/>
                </a:lnTo>
                <a:lnTo>
                  <a:pt x="161" y="903"/>
                </a:lnTo>
                <a:lnTo>
                  <a:pt x="161" y="901"/>
                </a:lnTo>
                <a:lnTo>
                  <a:pt x="161" y="898"/>
                </a:lnTo>
                <a:lnTo>
                  <a:pt x="161" y="894"/>
                </a:lnTo>
                <a:lnTo>
                  <a:pt x="161" y="891"/>
                </a:lnTo>
                <a:lnTo>
                  <a:pt x="161" y="887"/>
                </a:lnTo>
                <a:lnTo>
                  <a:pt x="161" y="884"/>
                </a:lnTo>
                <a:lnTo>
                  <a:pt x="161" y="882"/>
                </a:lnTo>
                <a:lnTo>
                  <a:pt x="161" y="878"/>
                </a:lnTo>
                <a:lnTo>
                  <a:pt x="161" y="875"/>
                </a:lnTo>
                <a:lnTo>
                  <a:pt x="161" y="871"/>
                </a:lnTo>
                <a:lnTo>
                  <a:pt x="160" y="869"/>
                </a:lnTo>
                <a:lnTo>
                  <a:pt x="160" y="866"/>
                </a:lnTo>
                <a:lnTo>
                  <a:pt x="166" y="866"/>
                </a:lnTo>
                <a:lnTo>
                  <a:pt x="169" y="866"/>
                </a:lnTo>
                <a:lnTo>
                  <a:pt x="171" y="856"/>
                </a:lnTo>
                <a:lnTo>
                  <a:pt x="173" y="839"/>
                </a:lnTo>
                <a:lnTo>
                  <a:pt x="174" y="829"/>
                </a:lnTo>
                <a:lnTo>
                  <a:pt x="175" y="826"/>
                </a:lnTo>
                <a:lnTo>
                  <a:pt x="175" y="825"/>
                </a:lnTo>
                <a:lnTo>
                  <a:pt x="176" y="816"/>
                </a:lnTo>
                <a:lnTo>
                  <a:pt x="176" y="814"/>
                </a:lnTo>
                <a:lnTo>
                  <a:pt x="180" y="814"/>
                </a:lnTo>
                <a:lnTo>
                  <a:pt x="181" y="814"/>
                </a:lnTo>
                <a:lnTo>
                  <a:pt x="185" y="812"/>
                </a:lnTo>
                <a:lnTo>
                  <a:pt x="186" y="808"/>
                </a:lnTo>
                <a:lnTo>
                  <a:pt x="186" y="807"/>
                </a:lnTo>
                <a:lnTo>
                  <a:pt x="186" y="806"/>
                </a:lnTo>
                <a:lnTo>
                  <a:pt x="188" y="805"/>
                </a:lnTo>
                <a:lnTo>
                  <a:pt x="188" y="803"/>
                </a:lnTo>
                <a:lnTo>
                  <a:pt x="189" y="802"/>
                </a:lnTo>
                <a:lnTo>
                  <a:pt x="190" y="801"/>
                </a:lnTo>
                <a:lnTo>
                  <a:pt x="190" y="800"/>
                </a:lnTo>
                <a:lnTo>
                  <a:pt x="191" y="799"/>
                </a:lnTo>
                <a:lnTo>
                  <a:pt x="192" y="798"/>
                </a:lnTo>
                <a:lnTo>
                  <a:pt x="193" y="797"/>
                </a:lnTo>
                <a:lnTo>
                  <a:pt x="194" y="795"/>
                </a:lnTo>
                <a:lnTo>
                  <a:pt x="195" y="795"/>
                </a:lnTo>
                <a:lnTo>
                  <a:pt x="197" y="794"/>
                </a:lnTo>
                <a:lnTo>
                  <a:pt x="197" y="793"/>
                </a:lnTo>
                <a:lnTo>
                  <a:pt x="198" y="793"/>
                </a:lnTo>
                <a:lnTo>
                  <a:pt x="205" y="790"/>
                </a:lnTo>
                <a:lnTo>
                  <a:pt x="211" y="786"/>
                </a:lnTo>
                <a:lnTo>
                  <a:pt x="216" y="784"/>
                </a:lnTo>
                <a:lnTo>
                  <a:pt x="218" y="783"/>
                </a:lnTo>
                <a:lnTo>
                  <a:pt x="219" y="783"/>
                </a:lnTo>
                <a:lnTo>
                  <a:pt x="227" y="778"/>
                </a:lnTo>
                <a:lnTo>
                  <a:pt x="230" y="777"/>
                </a:lnTo>
                <a:lnTo>
                  <a:pt x="233" y="776"/>
                </a:lnTo>
                <a:lnTo>
                  <a:pt x="235" y="775"/>
                </a:lnTo>
                <a:lnTo>
                  <a:pt x="237" y="774"/>
                </a:lnTo>
                <a:lnTo>
                  <a:pt x="240" y="773"/>
                </a:lnTo>
                <a:lnTo>
                  <a:pt x="242" y="772"/>
                </a:lnTo>
                <a:lnTo>
                  <a:pt x="245" y="769"/>
                </a:lnTo>
                <a:lnTo>
                  <a:pt x="250" y="766"/>
                </a:lnTo>
                <a:lnTo>
                  <a:pt x="253" y="769"/>
                </a:lnTo>
                <a:lnTo>
                  <a:pt x="253" y="768"/>
                </a:lnTo>
                <a:lnTo>
                  <a:pt x="257" y="765"/>
                </a:lnTo>
                <a:lnTo>
                  <a:pt x="259" y="763"/>
                </a:lnTo>
                <a:lnTo>
                  <a:pt x="259" y="761"/>
                </a:lnTo>
                <a:lnTo>
                  <a:pt x="261" y="760"/>
                </a:lnTo>
                <a:lnTo>
                  <a:pt x="261" y="759"/>
                </a:lnTo>
                <a:lnTo>
                  <a:pt x="262" y="759"/>
                </a:lnTo>
                <a:lnTo>
                  <a:pt x="264" y="757"/>
                </a:lnTo>
                <a:lnTo>
                  <a:pt x="266" y="755"/>
                </a:lnTo>
                <a:lnTo>
                  <a:pt x="267" y="753"/>
                </a:lnTo>
                <a:lnTo>
                  <a:pt x="267" y="752"/>
                </a:lnTo>
                <a:lnTo>
                  <a:pt x="269" y="751"/>
                </a:lnTo>
                <a:lnTo>
                  <a:pt x="270" y="749"/>
                </a:lnTo>
                <a:lnTo>
                  <a:pt x="271" y="748"/>
                </a:lnTo>
                <a:lnTo>
                  <a:pt x="273" y="747"/>
                </a:lnTo>
                <a:lnTo>
                  <a:pt x="275" y="743"/>
                </a:lnTo>
                <a:lnTo>
                  <a:pt x="276" y="743"/>
                </a:lnTo>
                <a:lnTo>
                  <a:pt x="276" y="742"/>
                </a:lnTo>
                <a:lnTo>
                  <a:pt x="277" y="741"/>
                </a:lnTo>
                <a:lnTo>
                  <a:pt x="277" y="739"/>
                </a:lnTo>
                <a:lnTo>
                  <a:pt x="283" y="739"/>
                </a:lnTo>
                <a:lnTo>
                  <a:pt x="283" y="738"/>
                </a:lnTo>
                <a:lnTo>
                  <a:pt x="284" y="738"/>
                </a:lnTo>
                <a:lnTo>
                  <a:pt x="284" y="736"/>
                </a:lnTo>
                <a:lnTo>
                  <a:pt x="284" y="735"/>
                </a:lnTo>
                <a:lnTo>
                  <a:pt x="284" y="734"/>
                </a:lnTo>
                <a:lnTo>
                  <a:pt x="284" y="733"/>
                </a:lnTo>
                <a:lnTo>
                  <a:pt x="284" y="730"/>
                </a:lnTo>
                <a:lnTo>
                  <a:pt x="284" y="729"/>
                </a:lnTo>
                <a:lnTo>
                  <a:pt x="284" y="727"/>
                </a:lnTo>
                <a:lnTo>
                  <a:pt x="285" y="727"/>
                </a:lnTo>
                <a:lnTo>
                  <a:pt x="285" y="726"/>
                </a:lnTo>
                <a:lnTo>
                  <a:pt x="285" y="725"/>
                </a:lnTo>
                <a:lnTo>
                  <a:pt x="285" y="724"/>
                </a:lnTo>
                <a:lnTo>
                  <a:pt x="285" y="723"/>
                </a:lnTo>
                <a:lnTo>
                  <a:pt x="286" y="723"/>
                </a:lnTo>
                <a:lnTo>
                  <a:pt x="286" y="722"/>
                </a:lnTo>
                <a:lnTo>
                  <a:pt x="287" y="722"/>
                </a:lnTo>
                <a:lnTo>
                  <a:pt x="287" y="721"/>
                </a:lnTo>
                <a:lnTo>
                  <a:pt x="287" y="719"/>
                </a:lnTo>
                <a:lnTo>
                  <a:pt x="288" y="719"/>
                </a:lnTo>
                <a:lnTo>
                  <a:pt x="290" y="719"/>
                </a:lnTo>
                <a:lnTo>
                  <a:pt x="290" y="718"/>
                </a:lnTo>
                <a:lnTo>
                  <a:pt x="291" y="718"/>
                </a:lnTo>
                <a:lnTo>
                  <a:pt x="291" y="717"/>
                </a:lnTo>
                <a:lnTo>
                  <a:pt x="292" y="717"/>
                </a:lnTo>
                <a:lnTo>
                  <a:pt x="293" y="717"/>
                </a:lnTo>
                <a:lnTo>
                  <a:pt x="294" y="717"/>
                </a:lnTo>
                <a:lnTo>
                  <a:pt x="295" y="717"/>
                </a:lnTo>
                <a:lnTo>
                  <a:pt x="296" y="717"/>
                </a:lnTo>
                <a:lnTo>
                  <a:pt x="298" y="717"/>
                </a:lnTo>
                <a:lnTo>
                  <a:pt x="298" y="718"/>
                </a:lnTo>
                <a:lnTo>
                  <a:pt x="299" y="718"/>
                </a:lnTo>
                <a:lnTo>
                  <a:pt x="300" y="718"/>
                </a:lnTo>
                <a:lnTo>
                  <a:pt x="300" y="719"/>
                </a:lnTo>
                <a:lnTo>
                  <a:pt x="301" y="719"/>
                </a:lnTo>
                <a:lnTo>
                  <a:pt x="302" y="719"/>
                </a:lnTo>
                <a:lnTo>
                  <a:pt x="302" y="721"/>
                </a:lnTo>
                <a:lnTo>
                  <a:pt x="303" y="721"/>
                </a:lnTo>
                <a:lnTo>
                  <a:pt x="304" y="721"/>
                </a:lnTo>
                <a:lnTo>
                  <a:pt x="305" y="721"/>
                </a:lnTo>
                <a:lnTo>
                  <a:pt x="305" y="722"/>
                </a:lnTo>
                <a:lnTo>
                  <a:pt x="307" y="722"/>
                </a:lnTo>
                <a:lnTo>
                  <a:pt x="309" y="723"/>
                </a:lnTo>
                <a:lnTo>
                  <a:pt x="308" y="724"/>
                </a:lnTo>
                <a:lnTo>
                  <a:pt x="308" y="725"/>
                </a:lnTo>
                <a:lnTo>
                  <a:pt x="308" y="730"/>
                </a:lnTo>
                <a:lnTo>
                  <a:pt x="308" y="732"/>
                </a:lnTo>
                <a:lnTo>
                  <a:pt x="308" y="738"/>
                </a:lnTo>
                <a:lnTo>
                  <a:pt x="309" y="742"/>
                </a:lnTo>
                <a:lnTo>
                  <a:pt x="309" y="744"/>
                </a:lnTo>
                <a:lnTo>
                  <a:pt x="311" y="747"/>
                </a:lnTo>
                <a:lnTo>
                  <a:pt x="312" y="747"/>
                </a:lnTo>
                <a:lnTo>
                  <a:pt x="313" y="747"/>
                </a:lnTo>
                <a:lnTo>
                  <a:pt x="318" y="747"/>
                </a:lnTo>
                <a:lnTo>
                  <a:pt x="335" y="747"/>
                </a:lnTo>
                <a:lnTo>
                  <a:pt x="335" y="746"/>
                </a:lnTo>
                <a:lnTo>
                  <a:pt x="336" y="746"/>
                </a:lnTo>
                <a:lnTo>
                  <a:pt x="337" y="746"/>
                </a:lnTo>
                <a:lnTo>
                  <a:pt x="338" y="746"/>
                </a:lnTo>
                <a:lnTo>
                  <a:pt x="344" y="746"/>
                </a:lnTo>
                <a:lnTo>
                  <a:pt x="345" y="746"/>
                </a:lnTo>
                <a:lnTo>
                  <a:pt x="346" y="746"/>
                </a:lnTo>
                <a:lnTo>
                  <a:pt x="347" y="746"/>
                </a:lnTo>
                <a:lnTo>
                  <a:pt x="347" y="747"/>
                </a:lnTo>
                <a:lnTo>
                  <a:pt x="349" y="747"/>
                </a:lnTo>
                <a:lnTo>
                  <a:pt x="350" y="747"/>
                </a:lnTo>
                <a:lnTo>
                  <a:pt x="350" y="738"/>
                </a:lnTo>
                <a:lnTo>
                  <a:pt x="350" y="735"/>
                </a:lnTo>
                <a:lnTo>
                  <a:pt x="350" y="732"/>
                </a:lnTo>
                <a:lnTo>
                  <a:pt x="350" y="730"/>
                </a:lnTo>
                <a:lnTo>
                  <a:pt x="350" y="721"/>
                </a:lnTo>
                <a:lnTo>
                  <a:pt x="354" y="721"/>
                </a:lnTo>
                <a:lnTo>
                  <a:pt x="366" y="719"/>
                </a:lnTo>
                <a:lnTo>
                  <a:pt x="372" y="719"/>
                </a:lnTo>
                <a:lnTo>
                  <a:pt x="378" y="719"/>
                </a:lnTo>
                <a:lnTo>
                  <a:pt x="375" y="702"/>
                </a:lnTo>
                <a:lnTo>
                  <a:pt x="374" y="700"/>
                </a:lnTo>
                <a:lnTo>
                  <a:pt x="370" y="683"/>
                </a:lnTo>
                <a:lnTo>
                  <a:pt x="370" y="676"/>
                </a:lnTo>
                <a:lnTo>
                  <a:pt x="370" y="667"/>
                </a:lnTo>
                <a:lnTo>
                  <a:pt x="370" y="660"/>
                </a:lnTo>
                <a:lnTo>
                  <a:pt x="370" y="657"/>
                </a:lnTo>
                <a:lnTo>
                  <a:pt x="370" y="655"/>
                </a:lnTo>
                <a:lnTo>
                  <a:pt x="370" y="643"/>
                </a:lnTo>
                <a:lnTo>
                  <a:pt x="371" y="643"/>
                </a:lnTo>
                <a:lnTo>
                  <a:pt x="372" y="642"/>
                </a:lnTo>
                <a:lnTo>
                  <a:pt x="374" y="642"/>
                </a:lnTo>
                <a:lnTo>
                  <a:pt x="375" y="642"/>
                </a:lnTo>
                <a:lnTo>
                  <a:pt x="377" y="641"/>
                </a:lnTo>
                <a:lnTo>
                  <a:pt x="378" y="640"/>
                </a:lnTo>
                <a:lnTo>
                  <a:pt x="379" y="640"/>
                </a:lnTo>
                <a:lnTo>
                  <a:pt x="380" y="640"/>
                </a:lnTo>
                <a:lnTo>
                  <a:pt x="381" y="640"/>
                </a:lnTo>
                <a:lnTo>
                  <a:pt x="383" y="640"/>
                </a:lnTo>
                <a:lnTo>
                  <a:pt x="386" y="640"/>
                </a:lnTo>
                <a:lnTo>
                  <a:pt x="387" y="640"/>
                </a:lnTo>
                <a:lnTo>
                  <a:pt x="388" y="640"/>
                </a:lnTo>
                <a:lnTo>
                  <a:pt x="389" y="640"/>
                </a:lnTo>
                <a:lnTo>
                  <a:pt x="391" y="640"/>
                </a:lnTo>
                <a:lnTo>
                  <a:pt x="392" y="640"/>
                </a:lnTo>
                <a:lnTo>
                  <a:pt x="393" y="640"/>
                </a:lnTo>
                <a:lnTo>
                  <a:pt x="394" y="640"/>
                </a:lnTo>
                <a:lnTo>
                  <a:pt x="395" y="641"/>
                </a:lnTo>
                <a:lnTo>
                  <a:pt x="398" y="641"/>
                </a:lnTo>
                <a:lnTo>
                  <a:pt x="400" y="641"/>
                </a:lnTo>
                <a:lnTo>
                  <a:pt x="401" y="641"/>
                </a:lnTo>
                <a:lnTo>
                  <a:pt x="402" y="641"/>
                </a:lnTo>
                <a:lnTo>
                  <a:pt x="403" y="641"/>
                </a:lnTo>
                <a:lnTo>
                  <a:pt x="404" y="640"/>
                </a:lnTo>
                <a:lnTo>
                  <a:pt x="404" y="639"/>
                </a:lnTo>
                <a:lnTo>
                  <a:pt x="404" y="638"/>
                </a:lnTo>
                <a:lnTo>
                  <a:pt x="404" y="637"/>
                </a:lnTo>
                <a:lnTo>
                  <a:pt x="404" y="635"/>
                </a:lnTo>
                <a:lnTo>
                  <a:pt x="404" y="634"/>
                </a:lnTo>
                <a:lnTo>
                  <a:pt x="404" y="633"/>
                </a:lnTo>
                <a:lnTo>
                  <a:pt x="403" y="632"/>
                </a:lnTo>
                <a:lnTo>
                  <a:pt x="402" y="632"/>
                </a:lnTo>
                <a:lnTo>
                  <a:pt x="402" y="631"/>
                </a:lnTo>
                <a:lnTo>
                  <a:pt x="401" y="631"/>
                </a:lnTo>
                <a:lnTo>
                  <a:pt x="401" y="630"/>
                </a:lnTo>
                <a:lnTo>
                  <a:pt x="400" y="629"/>
                </a:lnTo>
                <a:lnTo>
                  <a:pt x="400" y="628"/>
                </a:lnTo>
                <a:lnTo>
                  <a:pt x="400" y="626"/>
                </a:lnTo>
                <a:lnTo>
                  <a:pt x="400" y="625"/>
                </a:lnTo>
                <a:lnTo>
                  <a:pt x="400" y="624"/>
                </a:lnTo>
                <a:lnTo>
                  <a:pt x="400" y="623"/>
                </a:lnTo>
                <a:lnTo>
                  <a:pt x="400" y="622"/>
                </a:lnTo>
                <a:lnTo>
                  <a:pt x="400" y="621"/>
                </a:lnTo>
                <a:lnTo>
                  <a:pt x="400" y="620"/>
                </a:lnTo>
                <a:lnTo>
                  <a:pt x="400" y="618"/>
                </a:lnTo>
                <a:lnTo>
                  <a:pt x="401" y="618"/>
                </a:lnTo>
                <a:lnTo>
                  <a:pt x="401" y="617"/>
                </a:lnTo>
                <a:lnTo>
                  <a:pt x="394" y="617"/>
                </a:lnTo>
                <a:lnTo>
                  <a:pt x="391" y="617"/>
                </a:lnTo>
                <a:lnTo>
                  <a:pt x="391" y="613"/>
                </a:lnTo>
                <a:lnTo>
                  <a:pt x="391" y="612"/>
                </a:lnTo>
                <a:lnTo>
                  <a:pt x="391" y="606"/>
                </a:lnTo>
                <a:lnTo>
                  <a:pt x="391" y="605"/>
                </a:lnTo>
                <a:lnTo>
                  <a:pt x="396" y="605"/>
                </a:lnTo>
                <a:lnTo>
                  <a:pt x="400" y="605"/>
                </a:lnTo>
                <a:lnTo>
                  <a:pt x="402" y="605"/>
                </a:lnTo>
                <a:lnTo>
                  <a:pt x="404" y="605"/>
                </a:lnTo>
                <a:lnTo>
                  <a:pt x="406" y="605"/>
                </a:lnTo>
                <a:lnTo>
                  <a:pt x="408" y="605"/>
                </a:lnTo>
                <a:lnTo>
                  <a:pt x="412" y="605"/>
                </a:lnTo>
                <a:lnTo>
                  <a:pt x="412" y="603"/>
                </a:lnTo>
                <a:lnTo>
                  <a:pt x="412" y="601"/>
                </a:lnTo>
                <a:lnTo>
                  <a:pt x="412" y="598"/>
                </a:lnTo>
                <a:lnTo>
                  <a:pt x="412" y="594"/>
                </a:lnTo>
                <a:lnTo>
                  <a:pt x="412" y="590"/>
                </a:lnTo>
                <a:lnTo>
                  <a:pt x="412" y="587"/>
                </a:lnTo>
                <a:lnTo>
                  <a:pt x="409" y="587"/>
                </a:lnTo>
                <a:lnTo>
                  <a:pt x="406" y="587"/>
                </a:lnTo>
                <a:lnTo>
                  <a:pt x="400" y="587"/>
                </a:lnTo>
                <a:lnTo>
                  <a:pt x="400" y="578"/>
                </a:lnTo>
                <a:lnTo>
                  <a:pt x="400" y="565"/>
                </a:lnTo>
                <a:lnTo>
                  <a:pt x="400" y="564"/>
                </a:lnTo>
                <a:lnTo>
                  <a:pt x="404" y="564"/>
                </a:lnTo>
                <a:lnTo>
                  <a:pt x="405" y="564"/>
                </a:lnTo>
                <a:lnTo>
                  <a:pt x="408" y="564"/>
                </a:lnTo>
                <a:lnTo>
                  <a:pt x="408" y="569"/>
                </a:lnTo>
                <a:lnTo>
                  <a:pt x="412" y="569"/>
                </a:lnTo>
                <a:lnTo>
                  <a:pt x="412" y="571"/>
                </a:lnTo>
                <a:lnTo>
                  <a:pt x="412" y="576"/>
                </a:lnTo>
                <a:lnTo>
                  <a:pt x="412" y="575"/>
                </a:lnTo>
                <a:lnTo>
                  <a:pt x="412" y="574"/>
                </a:lnTo>
                <a:lnTo>
                  <a:pt x="416" y="566"/>
                </a:lnTo>
                <a:lnTo>
                  <a:pt x="416" y="565"/>
                </a:lnTo>
                <a:lnTo>
                  <a:pt x="416" y="562"/>
                </a:lnTo>
                <a:lnTo>
                  <a:pt x="414" y="561"/>
                </a:lnTo>
                <a:lnTo>
                  <a:pt x="417" y="559"/>
                </a:lnTo>
                <a:lnTo>
                  <a:pt x="420" y="558"/>
                </a:lnTo>
                <a:lnTo>
                  <a:pt x="423" y="556"/>
                </a:lnTo>
                <a:lnTo>
                  <a:pt x="427" y="555"/>
                </a:lnTo>
                <a:lnTo>
                  <a:pt x="428" y="555"/>
                </a:lnTo>
                <a:lnTo>
                  <a:pt x="428" y="554"/>
                </a:lnTo>
                <a:lnTo>
                  <a:pt x="429" y="554"/>
                </a:lnTo>
                <a:lnTo>
                  <a:pt x="430" y="554"/>
                </a:lnTo>
                <a:lnTo>
                  <a:pt x="430" y="553"/>
                </a:lnTo>
                <a:lnTo>
                  <a:pt x="431" y="553"/>
                </a:lnTo>
                <a:lnTo>
                  <a:pt x="431" y="552"/>
                </a:lnTo>
                <a:lnTo>
                  <a:pt x="433" y="552"/>
                </a:lnTo>
                <a:lnTo>
                  <a:pt x="433" y="550"/>
                </a:lnTo>
                <a:lnTo>
                  <a:pt x="434" y="550"/>
                </a:lnTo>
                <a:lnTo>
                  <a:pt x="435" y="549"/>
                </a:lnTo>
                <a:lnTo>
                  <a:pt x="437" y="547"/>
                </a:lnTo>
                <a:lnTo>
                  <a:pt x="437" y="546"/>
                </a:lnTo>
                <a:lnTo>
                  <a:pt x="438" y="546"/>
                </a:lnTo>
                <a:lnTo>
                  <a:pt x="438" y="545"/>
                </a:lnTo>
                <a:lnTo>
                  <a:pt x="439" y="545"/>
                </a:lnTo>
                <a:lnTo>
                  <a:pt x="439" y="544"/>
                </a:lnTo>
                <a:lnTo>
                  <a:pt x="440" y="544"/>
                </a:lnTo>
                <a:lnTo>
                  <a:pt x="442" y="544"/>
                </a:lnTo>
                <a:lnTo>
                  <a:pt x="442" y="542"/>
                </a:lnTo>
                <a:lnTo>
                  <a:pt x="443" y="542"/>
                </a:lnTo>
                <a:lnTo>
                  <a:pt x="443" y="541"/>
                </a:lnTo>
                <a:lnTo>
                  <a:pt x="444" y="541"/>
                </a:lnTo>
                <a:lnTo>
                  <a:pt x="444" y="540"/>
                </a:lnTo>
                <a:lnTo>
                  <a:pt x="445" y="540"/>
                </a:lnTo>
                <a:lnTo>
                  <a:pt x="446" y="540"/>
                </a:lnTo>
                <a:lnTo>
                  <a:pt x="448" y="539"/>
                </a:lnTo>
                <a:lnTo>
                  <a:pt x="451" y="537"/>
                </a:lnTo>
                <a:lnTo>
                  <a:pt x="453" y="536"/>
                </a:lnTo>
                <a:lnTo>
                  <a:pt x="457" y="533"/>
                </a:lnTo>
                <a:lnTo>
                  <a:pt x="459" y="533"/>
                </a:lnTo>
                <a:lnTo>
                  <a:pt x="459" y="532"/>
                </a:lnTo>
                <a:lnTo>
                  <a:pt x="460" y="532"/>
                </a:lnTo>
                <a:lnTo>
                  <a:pt x="461" y="532"/>
                </a:lnTo>
                <a:lnTo>
                  <a:pt x="461" y="531"/>
                </a:lnTo>
                <a:lnTo>
                  <a:pt x="462" y="531"/>
                </a:lnTo>
                <a:lnTo>
                  <a:pt x="462" y="530"/>
                </a:lnTo>
                <a:lnTo>
                  <a:pt x="462" y="525"/>
                </a:lnTo>
                <a:lnTo>
                  <a:pt x="462" y="518"/>
                </a:lnTo>
                <a:lnTo>
                  <a:pt x="462" y="513"/>
                </a:lnTo>
                <a:lnTo>
                  <a:pt x="467" y="516"/>
                </a:lnTo>
                <a:lnTo>
                  <a:pt x="470" y="518"/>
                </a:lnTo>
                <a:lnTo>
                  <a:pt x="470" y="521"/>
                </a:lnTo>
                <a:lnTo>
                  <a:pt x="470" y="522"/>
                </a:lnTo>
                <a:lnTo>
                  <a:pt x="474" y="519"/>
                </a:lnTo>
                <a:lnTo>
                  <a:pt x="478" y="514"/>
                </a:lnTo>
                <a:lnTo>
                  <a:pt x="480" y="512"/>
                </a:lnTo>
                <a:lnTo>
                  <a:pt x="481" y="511"/>
                </a:lnTo>
                <a:lnTo>
                  <a:pt x="482" y="510"/>
                </a:lnTo>
                <a:lnTo>
                  <a:pt x="484" y="508"/>
                </a:lnTo>
                <a:lnTo>
                  <a:pt x="485" y="507"/>
                </a:lnTo>
                <a:lnTo>
                  <a:pt x="487" y="506"/>
                </a:lnTo>
                <a:lnTo>
                  <a:pt x="488" y="506"/>
                </a:lnTo>
                <a:lnTo>
                  <a:pt x="488" y="505"/>
                </a:lnTo>
                <a:lnTo>
                  <a:pt x="490" y="504"/>
                </a:lnTo>
                <a:lnTo>
                  <a:pt x="487" y="504"/>
                </a:lnTo>
                <a:lnTo>
                  <a:pt x="486" y="503"/>
                </a:lnTo>
                <a:lnTo>
                  <a:pt x="480" y="503"/>
                </a:lnTo>
                <a:lnTo>
                  <a:pt x="477" y="503"/>
                </a:lnTo>
                <a:lnTo>
                  <a:pt x="474" y="504"/>
                </a:lnTo>
                <a:lnTo>
                  <a:pt x="470" y="505"/>
                </a:lnTo>
                <a:lnTo>
                  <a:pt x="468" y="507"/>
                </a:lnTo>
                <a:lnTo>
                  <a:pt x="464" y="508"/>
                </a:lnTo>
                <a:lnTo>
                  <a:pt x="461" y="511"/>
                </a:lnTo>
                <a:lnTo>
                  <a:pt x="459" y="512"/>
                </a:lnTo>
                <a:lnTo>
                  <a:pt x="459" y="508"/>
                </a:lnTo>
                <a:lnTo>
                  <a:pt x="459" y="507"/>
                </a:lnTo>
                <a:lnTo>
                  <a:pt x="459" y="506"/>
                </a:lnTo>
                <a:lnTo>
                  <a:pt x="459" y="505"/>
                </a:lnTo>
                <a:lnTo>
                  <a:pt x="459" y="500"/>
                </a:lnTo>
                <a:lnTo>
                  <a:pt x="459" y="499"/>
                </a:lnTo>
                <a:lnTo>
                  <a:pt x="459" y="498"/>
                </a:lnTo>
                <a:lnTo>
                  <a:pt x="459" y="495"/>
                </a:lnTo>
                <a:lnTo>
                  <a:pt x="459" y="494"/>
                </a:lnTo>
                <a:lnTo>
                  <a:pt x="459" y="491"/>
                </a:lnTo>
                <a:lnTo>
                  <a:pt x="459" y="489"/>
                </a:lnTo>
                <a:lnTo>
                  <a:pt x="459" y="488"/>
                </a:lnTo>
                <a:lnTo>
                  <a:pt x="459" y="485"/>
                </a:lnTo>
                <a:lnTo>
                  <a:pt x="459" y="481"/>
                </a:lnTo>
                <a:lnTo>
                  <a:pt x="459" y="480"/>
                </a:lnTo>
                <a:lnTo>
                  <a:pt x="459" y="479"/>
                </a:lnTo>
                <a:lnTo>
                  <a:pt x="459" y="478"/>
                </a:lnTo>
                <a:lnTo>
                  <a:pt x="459" y="477"/>
                </a:lnTo>
                <a:lnTo>
                  <a:pt x="459" y="474"/>
                </a:lnTo>
                <a:lnTo>
                  <a:pt x="459" y="472"/>
                </a:lnTo>
                <a:lnTo>
                  <a:pt x="459" y="471"/>
                </a:lnTo>
                <a:lnTo>
                  <a:pt x="459" y="466"/>
                </a:lnTo>
                <a:lnTo>
                  <a:pt x="459" y="465"/>
                </a:lnTo>
                <a:lnTo>
                  <a:pt x="459" y="462"/>
                </a:lnTo>
                <a:lnTo>
                  <a:pt x="462" y="463"/>
                </a:lnTo>
                <a:lnTo>
                  <a:pt x="465" y="464"/>
                </a:lnTo>
                <a:lnTo>
                  <a:pt x="469" y="465"/>
                </a:lnTo>
                <a:lnTo>
                  <a:pt x="470" y="464"/>
                </a:lnTo>
                <a:lnTo>
                  <a:pt x="470" y="462"/>
                </a:lnTo>
                <a:lnTo>
                  <a:pt x="470" y="461"/>
                </a:lnTo>
                <a:lnTo>
                  <a:pt x="470" y="457"/>
                </a:lnTo>
                <a:lnTo>
                  <a:pt x="470" y="456"/>
                </a:lnTo>
                <a:lnTo>
                  <a:pt x="470" y="452"/>
                </a:lnTo>
                <a:lnTo>
                  <a:pt x="470" y="448"/>
                </a:lnTo>
                <a:lnTo>
                  <a:pt x="470" y="446"/>
                </a:lnTo>
                <a:lnTo>
                  <a:pt x="471" y="446"/>
                </a:lnTo>
                <a:lnTo>
                  <a:pt x="477" y="446"/>
                </a:lnTo>
                <a:lnTo>
                  <a:pt x="479" y="446"/>
                </a:lnTo>
                <a:lnTo>
                  <a:pt x="480" y="446"/>
                </a:lnTo>
                <a:lnTo>
                  <a:pt x="488" y="446"/>
                </a:lnTo>
                <a:lnTo>
                  <a:pt x="489" y="446"/>
                </a:lnTo>
                <a:lnTo>
                  <a:pt x="530" y="446"/>
                </a:lnTo>
                <a:lnTo>
                  <a:pt x="530" y="455"/>
                </a:lnTo>
                <a:lnTo>
                  <a:pt x="530" y="456"/>
                </a:lnTo>
                <a:lnTo>
                  <a:pt x="529" y="473"/>
                </a:lnTo>
                <a:lnTo>
                  <a:pt x="529" y="482"/>
                </a:lnTo>
                <a:lnTo>
                  <a:pt x="530" y="482"/>
                </a:lnTo>
                <a:lnTo>
                  <a:pt x="533" y="482"/>
                </a:lnTo>
                <a:lnTo>
                  <a:pt x="537" y="482"/>
                </a:lnTo>
                <a:lnTo>
                  <a:pt x="538" y="482"/>
                </a:lnTo>
                <a:lnTo>
                  <a:pt x="540" y="481"/>
                </a:lnTo>
                <a:lnTo>
                  <a:pt x="540" y="482"/>
                </a:lnTo>
                <a:lnTo>
                  <a:pt x="540" y="486"/>
                </a:lnTo>
                <a:lnTo>
                  <a:pt x="540" y="488"/>
                </a:lnTo>
                <a:lnTo>
                  <a:pt x="540" y="491"/>
                </a:lnTo>
                <a:lnTo>
                  <a:pt x="541" y="493"/>
                </a:lnTo>
                <a:lnTo>
                  <a:pt x="543" y="493"/>
                </a:lnTo>
                <a:lnTo>
                  <a:pt x="566" y="498"/>
                </a:lnTo>
                <a:lnTo>
                  <a:pt x="558" y="481"/>
                </a:lnTo>
                <a:lnTo>
                  <a:pt x="556" y="478"/>
                </a:lnTo>
                <a:lnTo>
                  <a:pt x="555" y="476"/>
                </a:lnTo>
                <a:lnTo>
                  <a:pt x="554" y="473"/>
                </a:lnTo>
                <a:lnTo>
                  <a:pt x="554" y="472"/>
                </a:lnTo>
                <a:lnTo>
                  <a:pt x="554" y="471"/>
                </a:lnTo>
                <a:lnTo>
                  <a:pt x="553" y="471"/>
                </a:lnTo>
                <a:lnTo>
                  <a:pt x="553" y="470"/>
                </a:lnTo>
                <a:lnTo>
                  <a:pt x="553" y="469"/>
                </a:lnTo>
                <a:lnTo>
                  <a:pt x="552" y="469"/>
                </a:lnTo>
                <a:lnTo>
                  <a:pt x="552" y="468"/>
                </a:lnTo>
                <a:lnTo>
                  <a:pt x="552" y="466"/>
                </a:lnTo>
                <a:lnTo>
                  <a:pt x="552" y="465"/>
                </a:lnTo>
                <a:lnTo>
                  <a:pt x="552" y="464"/>
                </a:lnTo>
                <a:lnTo>
                  <a:pt x="550" y="464"/>
                </a:lnTo>
                <a:lnTo>
                  <a:pt x="550" y="463"/>
                </a:lnTo>
                <a:lnTo>
                  <a:pt x="550" y="462"/>
                </a:lnTo>
                <a:lnTo>
                  <a:pt x="550" y="461"/>
                </a:lnTo>
                <a:lnTo>
                  <a:pt x="550" y="460"/>
                </a:lnTo>
                <a:lnTo>
                  <a:pt x="550" y="459"/>
                </a:lnTo>
                <a:lnTo>
                  <a:pt x="550" y="457"/>
                </a:lnTo>
                <a:lnTo>
                  <a:pt x="549" y="457"/>
                </a:lnTo>
                <a:lnTo>
                  <a:pt x="549" y="456"/>
                </a:lnTo>
                <a:lnTo>
                  <a:pt x="550" y="456"/>
                </a:lnTo>
                <a:lnTo>
                  <a:pt x="552" y="456"/>
                </a:lnTo>
                <a:lnTo>
                  <a:pt x="552" y="455"/>
                </a:lnTo>
                <a:lnTo>
                  <a:pt x="552" y="453"/>
                </a:lnTo>
                <a:lnTo>
                  <a:pt x="552" y="452"/>
                </a:lnTo>
                <a:lnTo>
                  <a:pt x="552" y="451"/>
                </a:lnTo>
                <a:lnTo>
                  <a:pt x="552" y="449"/>
                </a:lnTo>
                <a:lnTo>
                  <a:pt x="552" y="447"/>
                </a:lnTo>
                <a:lnTo>
                  <a:pt x="552" y="446"/>
                </a:lnTo>
                <a:lnTo>
                  <a:pt x="552" y="444"/>
                </a:lnTo>
                <a:lnTo>
                  <a:pt x="555" y="428"/>
                </a:lnTo>
                <a:lnTo>
                  <a:pt x="557" y="428"/>
                </a:lnTo>
                <a:lnTo>
                  <a:pt x="557" y="427"/>
                </a:lnTo>
                <a:lnTo>
                  <a:pt x="558" y="426"/>
                </a:lnTo>
                <a:lnTo>
                  <a:pt x="558" y="422"/>
                </a:lnTo>
                <a:lnTo>
                  <a:pt x="560" y="421"/>
                </a:lnTo>
                <a:lnTo>
                  <a:pt x="560" y="420"/>
                </a:lnTo>
                <a:lnTo>
                  <a:pt x="560" y="419"/>
                </a:lnTo>
                <a:lnTo>
                  <a:pt x="560" y="418"/>
                </a:lnTo>
                <a:lnTo>
                  <a:pt x="561" y="418"/>
                </a:lnTo>
                <a:lnTo>
                  <a:pt x="561" y="417"/>
                </a:lnTo>
                <a:lnTo>
                  <a:pt x="561" y="414"/>
                </a:lnTo>
                <a:lnTo>
                  <a:pt x="562" y="413"/>
                </a:lnTo>
                <a:lnTo>
                  <a:pt x="562" y="412"/>
                </a:lnTo>
                <a:lnTo>
                  <a:pt x="562" y="410"/>
                </a:lnTo>
                <a:lnTo>
                  <a:pt x="563" y="407"/>
                </a:lnTo>
                <a:lnTo>
                  <a:pt x="560" y="407"/>
                </a:lnTo>
                <a:lnTo>
                  <a:pt x="562" y="392"/>
                </a:lnTo>
                <a:lnTo>
                  <a:pt x="563" y="388"/>
                </a:lnTo>
                <a:lnTo>
                  <a:pt x="564" y="379"/>
                </a:lnTo>
                <a:lnTo>
                  <a:pt x="565" y="379"/>
                </a:lnTo>
                <a:lnTo>
                  <a:pt x="567" y="379"/>
                </a:lnTo>
                <a:lnTo>
                  <a:pt x="569" y="379"/>
                </a:lnTo>
                <a:lnTo>
                  <a:pt x="570" y="379"/>
                </a:lnTo>
                <a:lnTo>
                  <a:pt x="572" y="379"/>
                </a:lnTo>
                <a:lnTo>
                  <a:pt x="573" y="379"/>
                </a:lnTo>
                <a:lnTo>
                  <a:pt x="577" y="379"/>
                </a:lnTo>
                <a:lnTo>
                  <a:pt x="578" y="379"/>
                </a:lnTo>
                <a:lnTo>
                  <a:pt x="580" y="379"/>
                </a:lnTo>
                <a:lnTo>
                  <a:pt x="581" y="379"/>
                </a:lnTo>
                <a:lnTo>
                  <a:pt x="583" y="379"/>
                </a:lnTo>
                <a:lnTo>
                  <a:pt x="584" y="379"/>
                </a:lnTo>
                <a:lnTo>
                  <a:pt x="586" y="379"/>
                </a:lnTo>
                <a:lnTo>
                  <a:pt x="586" y="377"/>
                </a:lnTo>
                <a:lnTo>
                  <a:pt x="586" y="376"/>
                </a:lnTo>
                <a:lnTo>
                  <a:pt x="586" y="373"/>
                </a:lnTo>
                <a:lnTo>
                  <a:pt x="586" y="372"/>
                </a:lnTo>
                <a:lnTo>
                  <a:pt x="587" y="371"/>
                </a:lnTo>
                <a:lnTo>
                  <a:pt x="587" y="370"/>
                </a:lnTo>
                <a:lnTo>
                  <a:pt x="587" y="368"/>
                </a:lnTo>
                <a:lnTo>
                  <a:pt x="588" y="364"/>
                </a:lnTo>
                <a:lnTo>
                  <a:pt x="588" y="363"/>
                </a:lnTo>
                <a:lnTo>
                  <a:pt x="588" y="360"/>
                </a:lnTo>
                <a:lnTo>
                  <a:pt x="589" y="358"/>
                </a:lnTo>
                <a:lnTo>
                  <a:pt x="589" y="355"/>
                </a:lnTo>
                <a:lnTo>
                  <a:pt x="590" y="353"/>
                </a:lnTo>
                <a:lnTo>
                  <a:pt x="592" y="353"/>
                </a:lnTo>
                <a:lnTo>
                  <a:pt x="594" y="353"/>
                </a:lnTo>
                <a:lnTo>
                  <a:pt x="597" y="353"/>
                </a:lnTo>
                <a:lnTo>
                  <a:pt x="599" y="353"/>
                </a:lnTo>
                <a:lnTo>
                  <a:pt x="601" y="353"/>
                </a:lnTo>
                <a:lnTo>
                  <a:pt x="601" y="358"/>
                </a:lnTo>
                <a:lnTo>
                  <a:pt x="601" y="360"/>
                </a:lnTo>
                <a:lnTo>
                  <a:pt x="601" y="362"/>
                </a:lnTo>
                <a:lnTo>
                  <a:pt x="601" y="369"/>
                </a:lnTo>
                <a:lnTo>
                  <a:pt x="601" y="371"/>
                </a:lnTo>
                <a:lnTo>
                  <a:pt x="600" y="375"/>
                </a:lnTo>
                <a:lnTo>
                  <a:pt x="600" y="377"/>
                </a:lnTo>
                <a:lnTo>
                  <a:pt x="600" y="378"/>
                </a:lnTo>
                <a:lnTo>
                  <a:pt x="600" y="380"/>
                </a:lnTo>
                <a:lnTo>
                  <a:pt x="600" y="384"/>
                </a:lnTo>
                <a:lnTo>
                  <a:pt x="600" y="387"/>
                </a:lnTo>
                <a:lnTo>
                  <a:pt x="600" y="389"/>
                </a:lnTo>
                <a:lnTo>
                  <a:pt x="600" y="393"/>
                </a:lnTo>
                <a:lnTo>
                  <a:pt x="600" y="396"/>
                </a:lnTo>
                <a:lnTo>
                  <a:pt x="600" y="400"/>
                </a:lnTo>
                <a:lnTo>
                  <a:pt x="600" y="402"/>
                </a:lnTo>
                <a:lnTo>
                  <a:pt x="600" y="407"/>
                </a:lnTo>
                <a:lnTo>
                  <a:pt x="604" y="409"/>
                </a:lnTo>
                <a:lnTo>
                  <a:pt x="607" y="409"/>
                </a:lnTo>
                <a:lnTo>
                  <a:pt x="609" y="409"/>
                </a:lnTo>
                <a:lnTo>
                  <a:pt x="613" y="409"/>
                </a:lnTo>
                <a:lnTo>
                  <a:pt x="614" y="409"/>
                </a:lnTo>
                <a:lnTo>
                  <a:pt x="615" y="409"/>
                </a:lnTo>
                <a:lnTo>
                  <a:pt x="616" y="409"/>
                </a:lnTo>
                <a:lnTo>
                  <a:pt x="619" y="409"/>
                </a:lnTo>
                <a:lnTo>
                  <a:pt x="620" y="409"/>
                </a:lnTo>
                <a:lnTo>
                  <a:pt x="623" y="409"/>
                </a:lnTo>
                <a:lnTo>
                  <a:pt x="625" y="409"/>
                </a:lnTo>
                <a:lnTo>
                  <a:pt x="628" y="409"/>
                </a:lnTo>
                <a:lnTo>
                  <a:pt x="630" y="409"/>
                </a:lnTo>
                <a:lnTo>
                  <a:pt x="631" y="409"/>
                </a:lnTo>
                <a:lnTo>
                  <a:pt x="634" y="409"/>
                </a:lnTo>
                <a:lnTo>
                  <a:pt x="636" y="409"/>
                </a:lnTo>
                <a:lnTo>
                  <a:pt x="636" y="404"/>
                </a:lnTo>
                <a:lnTo>
                  <a:pt x="636" y="403"/>
                </a:lnTo>
                <a:lnTo>
                  <a:pt x="637" y="403"/>
                </a:lnTo>
                <a:lnTo>
                  <a:pt x="637" y="409"/>
                </a:lnTo>
                <a:lnTo>
                  <a:pt x="640" y="409"/>
                </a:lnTo>
                <a:lnTo>
                  <a:pt x="643" y="409"/>
                </a:lnTo>
                <a:lnTo>
                  <a:pt x="643" y="402"/>
                </a:lnTo>
                <a:lnTo>
                  <a:pt x="643" y="400"/>
                </a:lnTo>
                <a:lnTo>
                  <a:pt x="643" y="398"/>
                </a:lnTo>
                <a:lnTo>
                  <a:pt x="643" y="397"/>
                </a:lnTo>
                <a:lnTo>
                  <a:pt x="643" y="396"/>
                </a:lnTo>
                <a:lnTo>
                  <a:pt x="643" y="395"/>
                </a:lnTo>
                <a:lnTo>
                  <a:pt x="643" y="393"/>
                </a:lnTo>
                <a:lnTo>
                  <a:pt x="643" y="390"/>
                </a:lnTo>
                <a:lnTo>
                  <a:pt x="643" y="389"/>
                </a:lnTo>
                <a:lnTo>
                  <a:pt x="643" y="387"/>
                </a:lnTo>
                <a:lnTo>
                  <a:pt x="639" y="387"/>
                </a:lnTo>
                <a:lnTo>
                  <a:pt x="638" y="387"/>
                </a:lnTo>
                <a:lnTo>
                  <a:pt x="638" y="384"/>
                </a:lnTo>
                <a:lnTo>
                  <a:pt x="639" y="384"/>
                </a:lnTo>
                <a:lnTo>
                  <a:pt x="643" y="384"/>
                </a:lnTo>
                <a:lnTo>
                  <a:pt x="643" y="380"/>
                </a:lnTo>
                <a:lnTo>
                  <a:pt x="643" y="378"/>
                </a:lnTo>
                <a:lnTo>
                  <a:pt x="643" y="375"/>
                </a:lnTo>
                <a:lnTo>
                  <a:pt x="643" y="371"/>
                </a:lnTo>
                <a:lnTo>
                  <a:pt x="643" y="369"/>
                </a:lnTo>
                <a:lnTo>
                  <a:pt x="646" y="369"/>
                </a:lnTo>
                <a:lnTo>
                  <a:pt x="649" y="369"/>
                </a:lnTo>
                <a:lnTo>
                  <a:pt x="649" y="364"/>
                </a:lnTo>
                <a:lnTo>
                  <a:pt x="649" y="362"/>
                </a:lnTo>
                <a:lnTo>
                  <a:pt x="650" y="362"/>
                </a:lnTo>
                <a:lnTo>
                  <a:pt x="651" y="363"/>
                </a:lnTo>
                <a:lnTo>
                  <a:pt x="651" y="364"/>
                </a:lnTo>
                <a:lnTo>
                  <a:pt x="651" y="373"/>
                </a:lnTo>
                <a:lnTo>
                  <a:pt x="651" y="375"/>
                </a:lnTo>
                <a:lnTo>
                  <a:pt x="654" y="373"/>
                </a:lnTo>
                <a:lnTo>
                  <a:pt x="655" y="373"/>
                </a:lnTo>
                <a:lnTo>
                  <a:pt x="657" y="373"/>
                </a:lnTo>
                <a:lnTo>
                  <a:pt x="658" y="373"/>
                </a:lnTo>
                <a:lnTo>
                  <a:pt x="659" y="373"/>
                </a:lnTo>
                <a:lnTo>
                  <a:pt x="660" y="373"/>
                </a:lnTo>
                <a:lnTo>
                  <a:pt x="662" y="373"/>
                </a:lnTo>
                <a:lnTo>
                  <a:pt x="663" y="373"/>
                </a:lnTo>
                <a:lnTo>
                  <a:pt x="664" y="373"/>
                </a:lnTo>
                <a:lnTo>
                  <a:pt x="665" y="373"/>
                </a:lnTo>
                <a:lnTo>
                  <a:pt x="666" y="373"/>
                </a:lnTo>
                <a:lnTo>
                  <a:pt x="667" y="373"/>
                </a:lnTo>
                <a:lnTo>
                  <a:pt x="668" y="373"/>
                </a:lnTo>
                <a:lnTo>
                  <a:pt x="670" y="373"/>
                </a:lnTo>
                <a:lnTo>
                  <a:pt x="671" y="373"/>
                </a:lnTo>
                <a:lnTo>
                  <a:pt x="670" y="363"/>
                </a:lnTo>
                <a:lnTo>
                  <a:pt x="670" y="362"/>
                </a:lnTo>
                <a:lnTo>
                  <a:pt x="673" y="362"/>
                </a:lnTo>
                <a:lnTo>
                  <a:pt x="675" y="362"/>
                </a:lnTo>
                <a:lnTo>
                  <a:pt x="677" y="362"/>
                </a:lnTo>
                <a:lnTo>
                  <a:pt x="680" y="362"/>
                </a:lnTo>
                <a:lnTo>
                  <a:pt x="682" y="362"/>
                </a:lnTo>
                <a:lnTo>
                  <a:pt x="685" y="362"/>
                </a:lnTo>
                <a:lnTo>
                  <a:pt x="689" y="362"/>
                </a:lnTo>
                <a:lnTo>
                  <a:pt x="689" y="373"/>
                </a:lnTo>
                <a:lnTo>
                  <a:pt x="697" y="373"/>
                </a:lnTo>
                <a:lnTo>
                  <a:pt x="698" y="373"/>
                </a:lnTo>
                <a:lnTo>
                  <a:pt x="699" y="375"/>
                </a:lnTo>
                <a:lnTo>
                  <a:pt x="699" y="376"/>
                </a:lnTo>
                <a:lnTo>
                  <a:pt x="699" y="377"/>
                </a:lnTo>
                <a:lnTo>
                  <a:pt x="697" y="377"/>
                </a:lnTo>
                <a:lnTo>
                  <a:pt x="689" y="377"/>
                </a:lnTo>
                <a:lnTo>
                  <a:pt x="689" y="380"/>
                </a:lnTo>
                <a:lnTo>
                  <a:pt x="690" y="381"/>
                </a:lnTo>
                <a:lnTo>
                  <a:pt x="694" y="381"/>
                </a:lnTo>
                <a:lnTo>
                  <a:pt x="697" y="381"/>
                </a:lnTo>
                <a:lnTo>
                  <a:pt x="699" y="381"/>
                </a:lnTo>
                <a:lnTo>
                  <a:pt x="698" y="381"/>
                </a:lnTo>
                <a:lnTo>
                  <a:pt x="698" y="382"/>
                </a:lnTo>
                <a:lnTo>
                  <a:pt x="698" y="384"/>
                </a:lnTo>
                <a:lnTo>
                  <a:pt x="698" y="388"/>
                </a:lnTo>
                <a:lnTo>
                  <a:pt x="704" y="388"/>
                </a:lnTo>
                <a:lnTo>
                  <a:pt x="706" y="388"/>
                </a:lnTo>
                <a:lnTo>
                  <a:pt x="708" y="388"/>
                </a:lnTo>
                <a:lnTo>
                  <a:pt x="709" y="387"/>
                </a:lnTo>
                <a:lnTo>
                  <a:pt x="710" y="387"/>
                </a:lnTo>
                <a:lnTo>
                  <a:pt x="713" y="387"/>
                </a:lnTo>
                <a:lnTo>
                  <a:pt x="714" y="387"/>
                </a:lnTo>
                <a:lnTo>
                  <a:pt x="715" y="387"/>
                </a:lnTo>
                <a:lnTo>
                  <a:pt x="716" y="387"/>
                </a:lnTo>
                <a:lnTo>
                  <a:pt x="717" y="387"/>
                </a:lnTo>
                <a:lnTo>
                  <a:pt x="718" y="387"/>
                </a:lnTo>
                <a:lnTo>
                  <a:pt x="719" y="387"/>
                </a:lnTo>
                <a:lnTo>
                  <a:pt x="721" y="387"/>
                </a:lnTo>
                <a:lnTo>
                  <a:pt x="722" y="387"/>
                </a:lnTo>
                <a:lnTo>
                  <a:pt x="723" y="387"/>
                </a:lnTo>
                <a:lnTo>
                  <a:pt x="726" y="388"/>
                </a:lnTo>
                <a:lnTo>
                  <a:pt x="729" y="388"/>
                </a:lnTo>
                <a:lnTo>
                  <a:pt x="727" y="395"/>
                </a:lnTo>
                <a:lnTo>
                  <a:pt x="727" y="396"/>
                </a:lnTo>
                <a:lnTo>
                  <a:pt x="727" y="397"/>
                </a:lnTo>
                <a:lnTo>
                  <a:pt x="726" y="397"/>
                </a:lnTo>
                <a:lnTo>
                  <a:pt x="726" y="398"/>
                </a:lnTo>
                <a:lnTo>
                  <a:pt x="727" y="398"/>
                </a:lnTo>
                <a:lnTo>
                  <a:pt x="730" y="400"/>
                </a:lnTo>
                <a:lnTo>
                  <a:pt x="741" y="398"/>
                </a:lnTo>
                <a:lnTo>
                  <a:pt x="742" y="398"/>
                </a:lnTo>
                <a:lnTo>
                  <a:pt x="743" y="398"/>
                </a:lnTo>
                <a:lnTo>
                  <a:pt x="744" y="398"/>
                </a:lnTo>
                <a:lnTo>
                  <a:pt x="746" y="398"/>
                </a:lnTo>
                <a:lnTo>
                  <a:pt x="747" y="398"/>
                </a:lnTo>
                <a:lnTo>
                  <a:pt x="748" y="398"/>
                </a:lnTo>
                <a:lnTo>
                  <a:pt x="749" y="398"/>
                </a:lnTo>
                <a:lnTo>
                  <a:pt x="750" y="398"/>
                </a:lnTo>
                <a:lnTo>
                  <a:pt x="751" y="398"/>
                </a:lnTo>
                <a:lnTo>
                  <a:pt x="752" y="398"/>
                </a:lnTo>
                <a:lnTo>
                  <a:pt x="752" y="400"/>
                </a:lnTo>
                <a:lnTo>
                  <a:pt x="753" y="400"/>
                </a:lnTo>
                <a:lnTo>
                  <a:pt x="755" y="400"/>
                </a:lnTo>
                <a:lnTo>
                  <a:pt x="756" y="400"/>
                </a:lnTo>
                <a:lnTo>
                  <a:pt x="756" y="401"/>
                </a:lnTo>
                <a:lnTo>
                  <a:pt x="757" y="401"/>
                </a:lnTo>
                <a:lnTo>
                  <a:pt x="757" y="402"/>
                </a:lnTo>
                <a:lnTo>
                  <a:pt x="758" y="402"/>
                </a:lnTo>
                <a:lnTo>
                  <a:pt x="759" y="402"/>
                </a:lnTo>
                <a:lnTo>
                  <a:pt x="759" y="403"/>
                </a:lnTo>
                <a:lnTo>
                  <a:pt x="760" y="403"/>
                </a:lnTo>
                <a:lnTo>
                  <a:pt x="761" y="403"/>
                </a:lnTo>
                <a:lnTo>
                  <a:pt x="761" y="404"/>
                </a:lnTo>
                <a:lnTo>
                  <a:pt x="761" y="401"/>
                </a:lnTo>
                <a:lnTo>
                  <a:pt x="761" y="397"/>
                </a:lnTo>
                <a:lnTo>
                  <a:pt x="764" y="398"/>
                </a:lnTo>
                <a:lnTo>
                  <a:pt x="764" y="401"/>
                </a:lnTo>
                <a:lnTo>
                  <a:pt x="764" y="405"/>
                </a:lnTo>
                <a:lnTo>
                  <a:pt x="767" y="407"/>
                </a:lnTo>
                <a:lnTo>
                  <a:pt x="767" y="409"/>
                </a:lnTo>
                <a:lnTo>
                  <a:pt x="768" y="409"/>
                </a:lnTo>
                <a:lnTo>
                  <a:pt x="769" y="409"/>
                </a:lnTo>
                <a:lnTo>
                  <a:pt x="769" y="410"/>
                </a:lnTo>
                <a:lnTo>
                  <a:pt x="770" y="410"/>
                </a:lnTo>
                <a:lnTo>
                  <a:pt x="770" y="411"/>
                </a:lnTo>
                <a:lnTo>
                  <a:pt x="772" y="411"/>
                </a:lnTo>
                <a:lnTo>
                  <a:pt x="773" y="411"/>
                </a:lnTo>
                <a:lnTo>
                  <a:pt x="774" y="412"/>
                </a:lnTo>
                <a:lnTo>
                  <a:pt x="775" y="412"/>
                </a:lnTo>
                <a:lnTo>
                  <a:pt x="776" y="412"/>
                </a:lnTo>
                <a:lnTo>
                  <a:pt x="777" y="413"/>
                </a:lnTo>
                <a:lnTo>
                  <a:pt x="778" y="413"/>
                </a:lnTo>
                <a:lnTo>
                  <a:pt x="780" y="413"/>
                </a:lnTo>
                <a:lnTo>
                  <a:pt x="781" y="413"/>
                </a:lnTo>
                <a:lnTo>
                  <a:pt x="782" y="413"/>
                </a:lnTo>
                <a:lnTo>
                  <a:pt x="783" y="413"/>
                </a:lnTo>
                <a:lnTo>
                  <a:pt x="784" y="412"/>
                </a:lnTo>
                <a:lnTo>
                  <a:pt x="785" y="412"/>
                </a:lnTo>
                <a:lnTo>
                  <a:pt x="786" y="412"/>
                </a:lnTo>
                <a:lnTo>
                  <a:pt x="787" y="412"/>
                </a:lnTo>
                <a:lnTo>
                  <a:pt x="789" y="411"/>
                </a:lnTo>
                <a:lnTo>
                  <a:pt x="791" y="410"/>
                </a:lnTo>
                <a:lnTo>
                  <a:pt x="797" y="409"/>
                </a:lnTo>
                <a:lnTo>
                  <a:pt x="801" y="406"/>
                </a:lnTo>
                <a:lnTo>
                  <a:pt x="806" y="405"/>
                </a:lnTo>
                <a:lnTo>
                  <a:pt x="807" y="405"/>
                </a:lnTo>
                <a:lnTo>
                  <a:pt x="807" y="404"/>
                </a:lnTo>
                <a:lnTo>
                  <a:pt x="808" y="404"/>
                </a:lnTo>
                <a:lnTo>
                  <a:pt x="809" y="404"/>
                </a:lnTo>
                <a:lnTo>
                  <a:pt x="809" y="403"/>
                </a:lnTo>
                <a:lnTo>
                  <a:pt x="811" y="402"/>
                </a:lnTo>
                <a:lnTo>
                  <a:pt x="814" y="401"/>
                </a:lnTo>
                <a:lnTo>
                  <a:pt x="815" y="400"/>
                </a:lnTo>
                <a:lnTo>
                  <a:pt x="817" y="398"/>
                </a:lnTo>
                <a:lnTo>
                  <a:pt x="818" y="397"/>
                </a:lnTo>
                <a:lnTo>
                  <a:pt x="819" y="397"/>
                </a:lnTo>
                <a:lnTo>
                  <a:pt x="823" y="395"/>
                </a:lnTo>
                <a:lnTo>
                  <a:pt x="825" y="394"/>
                </a:lnTo>
                <a:lnTo>
                  <a:pt x="827" y="393"/>
                </a:lnTo>
                <a:lnTo>
                  <a:pt x="828" y="393"/>
                </a:lnTo>
                <a:lnTo>
                  <a:pt x="828" y="392"/>
                </a:lnTo>
                <a:lnTo>
                  <a:pt x="829" y="392"/>
                </a:lnTo>
                <a:lnTo>
                  <a:pt x="831" y="390"/>
                </a:lnTo>
                <a:lnTo>
                  <a:pt x="833" y="390"/>
                </a:lnTo>
                <a:lnTo>
                  <a:pt x="834" y="389"/>
                </a:lnTo>
                <a:lnTo>
                  <a:pt x="835" y="389"/>
                </a:lnTo>
                <a:lnTo>
                  <a:pt x="835" y="390"/>
                </a:lnTo>
                <a:lnTo>
                  <a:pt x="836" y="412"/>
                </a:lnTo>
                <a:lnTo>
                  <a:pt x="836" y="417"/>
                </a:lnTo>
                <a:lnTo>
                  <a:pt x="836" y="420"/>
                </a:lnTo>
                <a:lnTo>
                  <a:pt x="836" y="423"/>
                </a:lnTo>
                <a:lnTo>
                  <a:pt x="836" y="432"/>
                </a:lnTo>
                <a:lnTo>
                  <a:pt x="836" y="437"/>
                </a:lnTo>
                <a:lnTo>
                  <a:pt x="836" y="438"/>
                </a:lnTo>
                <a:lnTo>
                  <a:pt x="836" y="440"/>
                </a:lnTo>
                <a:lnTo>
                  <a:pt x="836" y="443"/>
                </a:lnTo>
                <a:lnTo>
                  <a:pt x="836" y="444"/>
                </a:lnTo>
                <a:lnTo>
                  <a:pt x="836" y="445"/>
                </a:lnTo>
                <a:lnTo>
                  <a:pt x="840" y="445"/>
                </a:lnTo>
                <a:lnTo>
                  <a:pt x="844" y="445"/>
                </a:lnTo>
                <a:lnTo>
                  <a:pt x="845" y="445"/>
                </a:lnTo>
                <a:lnTo>
                  <a:pt x="846" y="445"/>
                </a:lnTo>
                <a:lnTo>
                  <a:pt x="848" y="445"/>
                </a:lnTo>
                <a:lnTo>
                  <a:pt x="850" y="445"/>
                </a:lnTo>
                <a:lnTo>
                  <a:pt x="852" y="445"/>
                </a:lnTo>
                <a:lnTo>
                  <a:pt x="854" y="445"/>
                </a:lnTo>
                <a:lnTo>
                  <a:pt x="857" y="445"/>
                </a:lnTo>
                <a:lnTo>
                  <a:pt x="860" y="445"/>
                </a:lnTo>
                <a:lnTo>
                  <a:pt x="861" y="445"/>
                </a:lnTo>
                <a:lnTo>
                  <a:pt x="862" y="445"/>
                </a:lnTo>
                <a:lnTo>
                  <a:pt x="863" y="446"/>
                </a:lnTo>
                <a:lnTo>
                  <a:pt x="865" y="449"/>
                </a:lnTo>
                <a:lnTo>
                  <a:pt x="863" y="452"/>
                </a:lnTo>
                <a:lnTo>
                  <a:pt x="866" y="453"/>
                </a:lnTo>
                <a:lnTo>
                  <a:pt x="867" y="454"/>
                </a:lnTo>
                <a:lnTo>
                  <a:pt x="868" y="454"/>
                </a:lnTo>
                <a:lnTo>
                  <a:pt x="869" y="454"/>
                </a:lnTo>
                <a:lnTo>
                  <a:pt x="870" y="454"/>
                </a:lnTo>
                <a:lnTo>
                  <a:pt x="871" y="455"/>
                </a:lnTo>
                <a:lnTo>
                  <a:pt x="871" y="457"/>
                </a:lnTo>
                <a:lnTo>
                  <a:pt x="873" y="459"/>
                </a:lnTo>
                <a:lnTo>
                  <a:pt x="873" y="460"/>
                </a:lnTo>
                <a:lnTo>
                  <a:pt x="874" y="461"/>
                </a:lnTo>
                <a:lnTo>
                  <a:pt x="874" y="462"/>
                </a:lnTo>
                <a:lnTo>
                  <a:pt x="874" y="464"/>
                </a:lnTo>
                <a:lnTo>
                  <a:pt x="875" y="466"/>
                </a:lnTo>
                <a:lnTo>
                  <a:pt x="876" y="470"/>
                </a:lnTo>
                <a:lnTo>
                  <a:pt x="877" y="473"/>
                </a:lnTo>
                <a:lnTo>
                  <a:pt x="878" y="476"/>
                </a:lnTo>
                <a:lnTo>
                  <a:pt x="878" y="477"/>
                </a:lnTo>
                <a:lnTo>
                  <a:pt x="879" y="478"/>
                </a:lnTo>
                <a:lnTo>
                  <a:pt x="879" y="479"/>
                </a:lnTo>
                <a:lnTo>
                  <a:pt x="880" y="481"/>
                </a:lnTo>
                <a:lnTo>
                  <a:pt x="880" y="482"/>
                </a:lnTo>
                <a:lnTo>
                  <a:pt x="882" y="487"/>
                </a:lnTo>
                <a:lnTo>
                  <a:pt x="883" y="490"/>
                </a:lnTo>
                <a:lnTo>
                  <a:pt x="884" y="494"/>
                </a:lnTo>
                <a:lnTo>
                  <a:pt x="885" y="496"/>
                </a:lnTo>
                <a:lnTo>
                  <a:pt x="885" y="497"/>
                </a:lnTo>
                <a:lnTo>
                  <a:pt x="852" y="508"/>
                </a:lnTo>
                <a:lnTo>
                  <a:pt x="852" y="507"/>
                </a:lnTo>
                <a:lnTo>
                  <a:pt x="851" y="507"/>
                </a:lnTo>
                <a:lnTo>
                  <a:pt x="850" y="503"/>
                </a:lnTo>
                <a:lnTo>
                  <a:pt x="849" y="500"/>
                </a:lnTo>
                <a:lnTo>
                  <a:pt x="849" y="498"/>
                </a:lnTo>
                <a:lnTo>
                  <a:pt x="848" y="497"/>
                </a:lnTo>
                <a:lnTo>
                  <a:pt x="848" y="495"/>
                </a:lnTo>
                <a:lnTo>
                  <a:pt x="846" y="493"/>
                </a:lnTo>
                <a:lnTo>
                  <a:pt x="845" y="490"/>
                </a:lnTo>
                <a:lnTo>
                  <a:pt x="845" y="488"/>
                </a:lnTo>
                <a:lnTo>
                  <a:pt x="844" y="486"/>
                </a:lnTo>
                <a:lnTo>
                  <a:pt x="844" y="485"/>
                </a:lnTo>
                <a:lnTo>
                  <a:pt x="843" y="482"/>
                </a:lnTo>
                <a:lnTo>
                  <a:pt x="842" y="480"/>
                </a:lnTo>
                <a:lnTo>
                  <a:pt x="842" y="478"/>
                </a:lnTo>
                <a:lnTo>
                  <a:pt x="841" y="476"/>
                </a:lnTo>
                <a:lnTo>
                  <a:pt x="841" y="473"/>
                </a:lnTo>
                <a:lnTo>
                  <a:pt x="840" y="472"/>
                </a:lnTo>
                <a:lnTo>
                  <a:pt x="839" y="470"/>
                </a:lnTo>
                <a:lnTo>
                  <a:pt x="837" y="469"/>
                </a:lnTo>
                <a:lnTo>
                  <a:pt x="837" y="472"/>
                </a:lnTo>
                <a:lnTo>
                  <a:pt x="837" y="477"/>
                </a:lnTo>
                <a:lnTo>
                  <a:pt x="833" y="477"/>
                </a:lnTo>
                <a:lnTo>
                  <a:pt x="833" y="482"/>
                </a:lnTo>
                <a:lnTo>
                  <a:pt x="833" y="483"/>
                </a:lnTo>
                <a:lnTo>
                  <a:pt x="833" y="489"/>
                </a:lnTo>
                <a:lnTo>
                  <a:pt x="833" y="490"/>
                </a:lnTo>
                <a:lnTo>
                  <a:pt x="833" y="493"/>
                </a:lnTo>
                <a:lnTo>
                  <a:pt x="833" y="495"/>
                </a:lnTo>
                <a:lnTo>
                  <a:pt x="833" y="502"/>
                </a:lnTo>
                <a:lnTo>
                  <a:pt x="826" y="502"/>
                </a:lnTo>
                <a:lnTo>
                  <a:pt x="825" y="502"/>
                </a:lnTo>
                <a:lnTo>
                  <a:pt x="824" y="502"/>
                </a:lnTo>
                <a:lnTo>
                  <a:pt x="825" y="505"/>
                </a:lnTo>
                <a:lnTo>
                  <a:pt x="825" y="506"/>
                </a:lnTo>
                <a:lnTo>
                  <a:pt x="823" y="507"/>
                </a:lnTo>
                <a:lnTo>
                  <a:pt x="818" y="508"/>
                </a:lnTo>
                <a:lnTo>
                  <a:pt x="819" y="514"/>
                </a:lnTo>
                <a:lnTo>
                  <a:pt x="818" y="514"/>
                </a:lnTo>
                <a:lnTo>
                  <a:pt x="817" y="514"/>
                </a:lnTo>
                <a:lnTo>
                  <a:pt x="818" y="519"/>
                </a:lnTo>
                <a:lnTo>
                  <a:pt x="818" y="520"/>
                </a:lnTo>
                <a:lnTo>
                  <a:pt x="815" y="521"/>
                </a:lnTo>
                <a:lnTo>
                  <a:pt x="816" y="522"/>
                </a:lnTo>
                <a:lnTo>
                  <a:pt x="880" y="499"/>
                </a:lnTo>
                <a:lnTo>
                  <a:pt x="886" y="498"/>
                </a:lnTo>
                <a:lnTo>
                  <a:pt x="895" y="528"/>
                </a:lnTo>
                <a:lnTo>
                  <a:pt x="899" y="535"/>
                </a:lnTo>
                <a:lnTo>
                  <a:pt x="900" y="538"/>
                </a:lnTo>
                <a:lnTo>
                  <a:pt x="901" y="542"/>
                </a:lnTo>
                <a:lnTo>
                  <a:pt x="904" y="553"/>
                </a:lnTo>
                <a:lnTo>
                  <a:pt x="915" y="547"/>
                </a:lnTo>
                <a:lnTo>
                  <a:pt x="918" y="545"/>
                </a:lnTo>
                <a:lnTo>
                  <a:pt x="920" y="545"/>
                </a:lnTo>
                <a:lnTo>
                  <a:pt x="921" y="544"/>
                </a:lnTo>
                <a:lnTo>
                  <a:pt x="922" y="544"/>
                </a:lnTo>
                <a:lnTo>
                  <a:pt x="925" y="544"/>
                </a:lnTo>
                <a:lnTo>
                  <a:pt x="928" y="544"/>
                </a:lnTo>
                <a:lnTo>
                  <a:pt x="936" y="545"/>
                </a:lnTo>
                <a:lnTo>
                  <a:pt x="939" y="544"/>
                </a:lnTo>
                <a:lnTo>
                  <a:pt x="944" y="542"/>
                </a:lnTo>
                <a:lnTo>
                  <a:pt x="949" y="540"/>
                </a:lnTo>
                <a:lnTo>
                  <a:pt x="958" y="532"/>
                </a:lnTo>
                <a:lnTo>
                  <a:pt x="961" y="531"/>
                </a:lnTo>
                <a:lnTo>
                  <a:pt x="964" y="530"/>
                </a:lnTo>
                <a:lnTo>
                  <a:pt x="969" y="531"/>
                </a:lnTo>
                <a:lnTo>
                  <a:pt x="973" y="536"/>
                </a:lnTo>
                <a:lnTo>
                  <a:pt x="975" y="538"/>
                </a:lnTo>
                <a:lnTo>
                  <a:pt x="976" y="540"/>
                </a:lnTo>
                <a:lnTo>
                  <a:pt x="977" y="546"/>
                </a:lnTo>
                <a:lnTo>
                  <a:pt x="977" y="549"/>
                </a:lnTo>
                <a:lnTo>
                  <a:pt x="977" y="552"/>
                </a:lnTo>
                <a:lnTo>
                  <a:pt x="979" y="557"/>
                </a:lnTo>
                <a:lnTo>
                  <a:pt x="983" y="557"/>
                </a:lnTo>
                <a:lnTo>
                  <a:pt x="989" y="557"/>
                </a:lnTo>
                <a:lnTo>
                  <a:pt x="992" y="556"/>
                </a:lnTo>
                <a:lnTo>
                  <a:pt x="994" y="556"/>
                </a:lnTo>
                <a:lnTo>
                  <a:pt x="996" y="555"/>
                </a:lnTo>
                <a:lnTo>
                  <a:pt x="1000" y="556"/>
                </a:lnTo>
                <a:lnTo>
                  <a:pt x="1004" y="561"/>
                </a:lnTo>
                <a:lnTo>
                  <a:pt x="1010" y="564"/>
                </a:lnTo>
                <a:lnTo>
                  <a:pt x="1013" y="561"/>
                </a:lnTo>
                <a:lnTo>
                  <a:pt x="1015" y="561"/>
                </a:lnTo>
                <a:lnTo>
                  <a:pt x="1019" y="559"/>
                </a:lnTo>
                <a:lnTo>
                  <a:pt x="1021" y="561"/>
                </a:lnTo>
                <a:lnTo>
                  <a:pt x="1022" y="561"/>
                </a:lnTo>
                <a:lnTo>
                  <a:pt x="1030" y="563"/>
                </a:lnTo>
                <a:lnTo>
                  <a:pt x="1034" y="565"/>
                </a:lnTo>
                <a:lnTo>
                  <a:pt x="1038" y="567"/>
                </a:lnTo>
                <a:lnTo>
                  <a:pt x="1042" y="571"/>
                </a:lnTo>
                <a:lnTo>
                  <a:pt x="1043" y="571"/>
                </a:lnTo>
                <a:lnTo>
                  <a:pt x="1040" y="571"/>
                </a:lnTo>
                <a:lnTo>
                  <a:pt x="1039" y="571"/>
                </a:lnTo>
                <a:lnTo>
                  <a:pt x="1038" y="571"/>
                </a:lnTo>
                <a:lnTo>
                  <a:pt x="1036" y="569"/>
                </a:lnTo>
                <a:lnTo>
                  <a:pt x="1032" y="566"/>
                </a:lnTo>
                <a:lnTo>
                  <a:pt x="1031" y="566"/>
                </a:lnTo>
                <a:lnTo>
                  <a:pt x="1029" y="565"/>
                </a:lnTo>
                <a:lnTo>
                  <a:pt x="1021" y="563"/>
                </a:lnTo>
                <a:lnTo>
                  <a:pt x="1020" y="563"/>
                </a:lnTo>
                <a:lnTo>
                  <a:pt x="1019" y="562"/>
                </a:lnTo>
                <a:lnTo>
                  <a:pt x="1017" y="562"/>
                </a:lnTo>
                <a:lnTo>
                  <a:pt x="1013" y="564"/>
                </a:lnTo>
                <a:lnTo>
                  <a:pt x="1012" y="565"/>
                </a:lnTo>
                <a:lnTo>
                  <a:pt x="1009" y="566"/>
                </a:lnTo>
                <a:lnTo>
                  <a:pt x="1008" y="565"/>
                </a:lnTo>
                <a:lnTo>
                  <a:pt x="1008" y="567"/>
                </a:lnTo>
                <a:lnTo>
                  <a:pt x="1006" y="569"/>
                </a:lnTo>
                <a:lnTo>
                  <a:pt x="1005" y="569"/>
                </a:lnTo>
                <a:lnTo>
                  <a:pt x="1005" y="570"/>
                </a:lnTo>
                <a:lnTo>
                  <a:pt x="1004" y="570"/>
                </a:lnTo>
                <a:lnTo>
                  <a:pt x="1003" y="570"/>
                </a:lnTo>
                <a:lnTo>
                  <a:pt x="1003" y="571"/>
                </a:lnTo>
                <a:lnTo>
                  <a:pt x="1002" y="571"/>
                </a:lnTo>
                <a:lnTo>
                  <a:pt x="1001" y="571"/>
                </a:lnTo>
                <a:lnTo>
                  <a:pt x="1001" y="572"/>
                </a:lnTo>
                <a:lnTo>
                  <a:pt x="1000" y="572"/>
                </a:lnTo>
                <a:lnTo>
                  <a:pt x="998" y="572"/>
                </a:lnTo>
                <a:lnTo>
                  <a:pt x="998" y="573"/>
                </a:lnTo>
                <a:lnTo>
                  <a:pt x="997" y="573"/>
                </a:lnTo>
                <a:lnTo>
                  <a:pt x="997" y="574"/>
                </a:lnTo>
                <a:lnTo>
                  <a:pt x="996" y="574"/>
                </a:lnTo>
                <a:lnTo>
                  <a:pt x="995" y="575"/>
                </a:lnTo>
                <a:lnTo>
                  <a:pt x="994" y="575"/>
                </a:lnTo>
                <a:lnTo>
                  <a:pt x="994" y="576"/>
                </a:lnTo>
                <a:lnTo>
                  <a:pt x="994" y="579"/>
                </a:lnTo>
                <a:lnTo>
                  <a:pt x="994" y="582"/>
                </a:lnTo>
                <a:lnTo>
                  <a:pt x="994" y="584"/>
                </a:lnTo>
                <a:lnTo>
                  <a:pt x="994" y="587"/>
                </a:lnTo>
                <a:lnTo>
                  <a:pt x="994" y="589"/>
                </a:lnTo>
                <a:lnTo>
                  <a:pt x="994" y="591"/>
                </a:lnTo>
                <a:lnTo>
                  <a:pt x="994" y="595"/>
                </a:lnTo>
                <a:lnTo>
                  <a:pt x="994" y="597"/>
                </a:lnTo>
                <a:lnTo>
                  <a:pt x="994" y="599"/>
                </a:lnTo>
                <a:lnTo>
                  <a:pt x="994" y="601"/>
                </a:lnTo>
                <a:lnTo>
                  <a:pt x="980" y="601"/>
                </a:lnTo>
                <a:lnTo>
                  <a:pt x="979" y="601"/>
                </a:lnTo>
                <a:lnTo>
                  <a:pt x="971" y="601"/>
                </a:lnTo>
                <a:lnTo>
                  <a:pt x="970" y="601"/>
                </a:lnTo>
                <a:lnTo>
                  <a:pt x="944" y="601"/>
                </a:lnTo>
                <a:lnTo>
                  <a:pt x="933" y="601"/>
                </a:lnTo>
                <a:lnTo>
                  <a:pt x="917" y="571"/>
                </a:lnTo>
                <a:lnTo>
                  <a:pt x="890" y="571"/>
                </a:lnTo>
                <a:lnTo>
                  <a:pt x="887" y="571"/>
                </a:lnTo>
                <a:lnTo>
                  <a:pt x="885" y="571"/>
                </a:lnTo>
                <a:lnTo>
                  <a:pt x="884" y="572"/>
                </a:lnTo>
                <a:lnTo>
                  <a:pt x="873" y="583"/>
                </a:lnTo>
                <a:lnTo>
                  <a:pt x="869" y="589"/>
                </a:lnTo>
                <a:lnTo>
                  <a:pt x="867" y="591"/>
                </a:lnTo>
                <a:lnTo>
                  <a:pt x="866" y="594"/>
                </a:lnTo>
                <a:lnTo>
                  <a:pt x="862" y="595"/>
                </a:lnTo>
                <a:lnTo>
                  <a:pt x="859" y="595"/>
                </a:lnTo>
                <a:lnTo>
                  <a:pt x="846" y="590"/>
                </a:lnTo>
                <a:lnTo>
                  <a:pt x="846" y="591"/>
                </a:lnTo>
                <a:lnTo>
                  <a:pt x="846" y="594"/>
                </a:lnTo>
                <a:lnTo>
                  <a:pt x="846" y="596"/>
                </a:lnTo>
                <a:lnTo>
                  <a:pt x="845" y="598"/>
                </a:lnTo>
                <a:lnTo>
                  <a:pt x="845" y="603"/>
                </a:lnTo>
                <a:lnTo>
                  <a:pt x="845" y="604"/>
                </a:lnTo>
                <a:lnTo>
                  <a:pt x="845" y="606"/>
                </a:lnTo>
                <a:lnTo>
                  <a:pt x="845" y="608"/>
                </a:lnTo>
                <a:lnTo>
                  <a:pt x="845" y="611"/>
                </a:lnTo>
                <a:lnTo>
                  <a:pt x="845" y="613"/>
                </a:lnTo>
                <a:lnTo>
                  <a:pt x="845" y="615"/>
                </a:lnTo>
                <a:lnTo>
                  <a:pt x="845" y="617"/>
                </a:lnTo>
                <a:lnTo>
                  <a:pt x="845" y="621"/>
                </a:lnTo>
                <a:lnTo>
                  <a:pt x="845" y="623"/>
                </a:lnTo>
                <a:lnTo>
                  <a:pt x="845" y="625"/>
                </a:lnTo>
                <a:lnTo>
                  <a:pt x="845" y="628"/>
                </a:lnTo>
                <a:lnTo>
                  <a:pt x="845" y="650"/>
                </a:lnTo>
                <a:lnTo>
                  <a:pt x="845" y="655"/>
                </a:lnTo>
                <a:lnTo>
                  <a:pt x="848" y="656"/>
                </a:lnTo>
                <a:lnTo>
                  <a:pt x="849" y="657"/>
                </a:lnTo>
                <a:lnTo>
                  <a:pt x="850" y="656"/>
                </a:lnTo>
                <a:lnTo>
                  <a:pt x="856" y="656"/>
                </a:lnTo>
                <a:lnTo>
                  <a:pt x="852" y="664"/>
                </a:lnTo>
                <a:lnTo>
                  <a:pt x="851" y="665"/>
                </a:lnTo>
                <a:lnTo>
                  <a:pt x="851" y="666"/>
                </a:lnTo>
                <a:lnTo>
                  <a:pt x="851" y="667"/>
                </a:lnTo>
                <a:lnTo>
                  <a:pt x="851" y="671"/>
                </a:lnTo>
                <a:lnTo>
                  <a:pt x="850" y="675"/>
                </a:lnTo>
                <a:lnTo>
                  <a:pt x="852" y="676"/>
                </a:lnTo>
                <a:lnTo>
                  <a:pt x="856" y="676"/>
                </a:lnTo>
                <a:lnTo>
                  <a:pt x="859" y="677"/>
                </a:lnTo>
                <a:lnTo>
                  <a:pt x="861" y="677"/>
                </a:lnTo>
                <a:lnTo>
                  <a:pt x="862" y="668"/>
                </a:lnTo>
                <a:lnTo>
                  <a:pt x="863" y="668"/>
                </a:lnTo>
                <a:lnTo>
                  <a:pt x="865" y="668"/>
                </a:lnTo>
                <a:lnTo>
                  <a:pt x="867" y="668"/>
                </a:lnTo>
                <a:lnTo>
                  <a:pt x="868" y="668"/>
                </a:lnTo>
                <a:lnTo>
                  <a:pt x="870" y="670"/>
                </a:lnTo>
                <a:lnTo>
                  <a:pt x="873" y="668"/>
                </a:lnTo>
                <a:lnTo>
                  <a:pt x="874" y="668"/>
                </a:lnTo>
                <a:lnTo>
                  <a:pt x="875" y="668"/>
                </a:lnTo>
                <a:lnTo>
                  <a:pt x="876" y="668"/>
                </a:lnTo>
                <a:lnTo>
                  <a:pt x="877" y="668"/>
                </a:lnTo>
                <a:lnTo>
                  <a:pt x="878" y="668"/>
                </a:lnTo>
                <a:lnTo>
                  <a:pt x="879" y="668"/>
                </a:lnTo>
                <a:lnTo>
                  <a:pt x="880" y="668"/>
                </a:lnTo>
                <a:lnTo>
                  <a:pt x="883" y="667"/>
                </a:lnTo>
                <a:lnTo>
                  <a:pt x="884" y="667"/>
                </a:lnTo>
                <a:lnTo>
                  <a:pt x="885" y="667"/>
                </a:lnTo>
                <a:lnTo>
                  <a:pt x="885" y="665"/>
                </a:lnTo>
                <a:lnTo>
                  <a:pt x="885" y="660"/>
                </a:lnTo>
                <a:lnTo>
                  <a:pt x="884" y="651"/>
                </a:lnTo>
                <a:lnTo>
                  <a:pt x="888" y="651"/>
                </a:lnTo>
                <a:lnTo>
                  <a:pt x="893" y="650"/>
                </a:lnTo>
                <a:lnTo>
                  <a:pt x="919" y="651"/>
                </a:lnTo>
                <a:lnTo>
                  <a:pt x="919" y="658"/>
                </a:lnTo>
                <a:lnTo>
                  <a:pt x="919" y="660"/>
                </a:lnTo>
                <a:lnTo>
                  <a:pt x="920" y="665"/>
                </a:lnTo>
                <a:lnTo>
                  <a:pt x="920" y="671"/>
                </a:lnTo>
                <a:lnTo>
                  <a:pt x="919" y="671"/>
                </a:lnTo>
                <a:lnTo>
                  <a:pt x="913" y="671"/>
                </a:lnTo>
                <a:lnTo>
                  <a:pt x="913" y="673"/>
                </a:lnTo>
                <a:lnTo>
                  <a:pt x="913" y="675"/>
                </a:lnTo>
                <a:lnTo>
                  <a:pt x="913" y="677"/>
                </a:lnTo>
                <a:lnTo>
                  <a:pt x="913" y="681"/>
                </a:lnTo>
                <a:lnTo>
                  <a:pt x="913" y="683"/>
                </a:lnTo>
                <a:lnTo>
                  <a:pt x="913" y="684"/>
                </a:lnTo>
                <a:lnTo>
                  <a:pt x="913" y="685"/>
                </a:lnTo>
                <a:lnTo>
                  <a:pt x="913" y="688"/>
                </a:lnTo>
                <a:lnTo>
                  <a:pt x="913" y="689"/>
                </a:lnTo>
                <a:lnTo>
                  <a:pt x="913" y="690"/>
                </a:lnTo>
                <a:lnTo>
                  <a:pt x="913" y="691"/>
                </a:lnTo>
                <a:lnTo>
                  <a:pt x="913" y="693"/>
                </a:lnTo>
                <a:lnTo>
                  <a:pt x="913" y="694"/>
                </a:lnTo>
                <a:lnTo>
                  <a:pt x="913" y="696"/>
                </a:lnTo>
                <a:lnTo>
                  <a:pt x="913" y="697"/>
                </a:lnTo>
                <a:lnTo>
                  <a:pt x="913" y="698"/>
                </a:lnTo>
                <a:lnTo>
                  <a:pt x="913" y="699"/>
                </a:lnTo>
                <a:lnTo>
                  <a:pt x="913" y="700"/>
                </a:lnTo>
                <a:lnTo>
                  <a:pt x="913" y="701"/>
                </a:lnTo>
                <a:lnTo>
                  <a:pt x="913" y="704"/>
                </a:lnTo>
                <a:lnTo>
                  <a:pt x="913" y="705"/>
                </a:lnTo>
                <a:lnTo>
                  <a:pt x="913" y="706"/>
                </a:lnTo>
                <a:lnTo>
                  <a:pt x="913" y="707"/>
                </a:lnTo>
                <a:lnTo>
                  <a:pt x="912" y="708"/>
                </a:lnTo>
                <a:lnTo>
                  <a:pt x="912" y="709"/>
                </a:lnTo>
                <a:lnTo>
                  <a:pt x="912" y="710"/>
                </a:lnTo>
                <a:lnTo>
                  <a:pt x="912" y="713"/>
                </a:lnTo>
                <a:lnTo>
                  <a:pt x="912" y="714"/>
                </a:lnTo>
                <a:lnTo>
                  <a:pt x="912" y="716"/>
                </a:lnTo>
                <a:lnTo>
                  <a:pt x="912" y="718"/>
                </a:lnTo>
                <a:lnTo>
                  <a:pt x="912" y="719"/>
                </a:lnTo>
                <a:lnTo>
                  <a:pt x="912" y="721"/>
                </a:lnTo>
                <a:lnTo>
                  <a:pt x="913" y="721"/>
                </a:lnTo>
                <a:lnTo>
                  <a:pt x="916" y="721"/>
                </a:lnTo>
                <a:lnTo>
                  <a:pt x="921" y="721"/>
                </a:lnTo>
                <a:lnTo>
                  <a:pt x="926" y="721"/>
                </a:lnTo>
                <a:lnTo>
                  <a:pt x="932" y="721"/>
                </a:lnTo>
                <a:lnTo>
                  <a:pt x="933" y="721"/>
                </a:lnTo>
                <a:lnTo>
                  <a:pt x="954" y="721"/>
                </a:lnTo>
                <a:lnTo>
                  <a:pt x="953" y="724"/>
                </a:lnTo>
                <a:lnTo>
                  <a:pt x="947" y="751"/>
                </a:lnTo>
                <a:lnTo>
                  <a:pt x="946" y="756"/>
                </a:lnTo>
                <a:lnTo>
                  <a:pt x="941" y="770"/>
                </a:lnTo>
                <a:lnTo>
                  <a:pt x="947" y="770"/>
                </a:lnTo>
                <a:lnTo>
                  <a:pt x="946" y="780"/>
                </a:lnTo>
                <a:lnTo>
                  <a:pt x="946" y="781"/>
                </a:lnTo>
                <a:lnTo>
                  <a:pt x="955" y="781"/>
                </a:lnTo>
                <a:lnTo>
                  <a:pt x="967" y="782"/>
                </a:lnTo>
                <a:lnTo>
                  <a:pt x="969" y="819"/>
                </a:lnTo>
                <a:lnTo>
                  <a:pt x="970" y="825"/>
                </a:lnTo>
                <a:lnTo>
                  <a:pt x="971" y="824"/>
                </a:lnTo>
                <a:lnTo>
                  <a:pt x="972" y="823"/>
                </a:lnTo>
                <a:lnTo>
                  <a:pt x="973" y="823"/>
                </a:lnTo>
                <a:lnTo>
                  <a:pt x="973" y="822"/>
                </a:lnTo>
                <a:lnTo>
                  <a:pt x="975" y="822"/>
                </a:lnTo>
                <a:lnTo>
                  <a:pt x="975" y="820"/>
                </a:lnTo>
                <a:lnTo>
                  <a:pt x="977" y="818"/>
                </a:lnTo>
                <a:lnTo>
                  <a:pt x="978" y="817"/>
                </a:lnTo>
                <a:lnTo>
                  <a:pt x="979" y="816"/>
                </a:lnTo>
                <a:lnTo>
                  <a:pt x="980" y="815"/>
                </a:lnTo>
                <a:lnTo>
                  <a:pt x="981" y="815"/>
                </a:lnTo>
                <a:lnTo>
                  <a:pt x="981" y="814"/>
                </a:lnTo>
                <a:lnTo>
                  <a:pt x="983" y="812"/>
                </a:lnTo>
                <a:lnTo>
                  <a:pt x="984" y="811"/>
                </a:lnTo>
                <a:lnTo>
                  <a:pt x="985" y="810"/>
                </a:lnTo>
                <a:lnTo>
                  <a:pt x="978" y="799"/>
                </a:lnTo>
                <a:lnTo>
                  <a:pt x="983" y="789"/>
                </a:lnTo>
                <a:lnTo>
                  <a:pt x="988" y="789"/>
                </a:lnTo>
                <a:lnTo>
                  <a:pt x="988" y="782"/>
                </a:lnTo>
                <a:lnTo>
                  <a:pt x="994" y="782"/>
                </a:lnTo>
                <a:lnTo>
                  <a:pt x="994" y="772"/>
                </a:lnTo>
                <a:lnTo>
                  <a:pt x="997" y="772"/>
                </a:lnTo>
                <a:lnTo>
                  <a:pt x="1003" y="772"/>
                </a:lnTo>
                <a:lnTo>
                  <a:pt x="1012" y="772"/>
                </a:lnTo>
                <a:lnTo>
                  <a:pt x="1010" y="782"/>
                </a:lnTo>
                <a:lnTo>
                  <a:pt x="1011" y="782"/>
                </a:lnTo>
                <a:lnTo>
                  <a:pt x="1012" y="782"/>
                </a:lnTo>
                <a:lnTo>
                  <a:pt x="1011" y="782"/>
                </a:lnTo>
                <a:lnTo>
                  <a:pt x="1018" y="784"/>
                </a:lnTo>
                <a:lnTo>
                  <a:pt x="1013" y="803"/>
                </a:lnTo>
                <a:lnTo>
                  <a:pt x="1012" y="806"/>
                </a:lnTo>
                <a:lnTo>
                  <a:pt x="1011" y="807"/>
                </a:lnTo>
                <a:lnTo>
                  <a:pt x="1010" y="807"/>
                </a:lnTo>
                <a:lnTo>
                  <a:pt x="1009" y="807"/>
                </a:lnTo>
                <a:lnTo>
                  <a:pt x="1008" y="807"/>
                </a:lnTo>
                <a:lnTo>
                  <a:pt x="1006" y="807"/>
                </a:lnTo>
                <a:lnTo>
                  <a:pt x="1005" y="807"/>
                </a:lnTo>
                <a:lnTo>
                  <a:pt x="1004" y="807"/>
                </a:lnTo>
                <a:lnTo>
                  <a:pt x="1004" y="810"/>
                </a:lnTo>
                <a:lnTo>
                  <a:pt x="1003" y="812"/>
                </a:lnTo>
                <a:lnTo>
                  <a:pt x="1002" y="815"/>
                </a:lnTo>
                <a:lnTo>
                  <a:pt x="1003" y="815"/>
                </a:lnTo>
                <a:lnTo>
                  <a:pt x="1002" y="815"/>
                </a:lnTo>
                <a:lnTo>
                  <a:pt x="1002" y="816"/>
                </a:lnTo>
                <a:lnTo>
                  <a:pt x="1002" y="817"/>
                </a:lnTo>
                <a:lnTo>
                  <a:pt x="1001" y="817"/>
                </a:lnTo>
                <a:lnTo>
                  <a:pt x="1001" y="818"/>
                </a:lnTo>
                <a:lnTo>
                  <a:pt x="1000" y="818"/>
                </a:lnTo>
                <a:lnTo>
                  <a:pt x="1000" y="819"/>
                </a:lnTo>
                <a:lnTo>
                  <a:pt x="993" y="814"/>
                </a:lnTo>
                <a:lnTo>
                  <a:pt x="990" y="816"/>
                </a:lnTo>
                <a:lnTo>
                  <a:pt x="989" y="816"/>
                </a:lnTo>
                <a:lnTo>
                  <a:pt x="986" y="812"/>
                </a:lnTo>
                <a:lnTo>
                  <a:pt x="976" y="823"/>
                </a:lnTo>
                <a:lnTo>
                  <a:pt x="976" y="824"/>
                </a:lnTo>
                <a:lnTo>
                  <a:pt x="975" y="824"/>
                </a:lnTo>
                <a:lnTo>
                  <a:pt x="975" y="825"/>
                </a:lnTo>
                <a:lnTo>
                  <a:pt x="973" y="825"/>
                </a:lnTo>
                <a:lnTo>
                  <a:pt x="972" y="826"/>
                </a:lnTo>
                <a:lnTo>
                  <a:pt x="971" y="826"/>
                </a:lnTo>
                <a:lnTo>
                  <a:pt x="971" y="827"/>
                </a:lnTo>
                <a:lnTo>
                  <a:pt x="970" y="827"/>
                </a:lnTo>
                <a:lnTo>
                  <a:pt x="970" y="831"/>
                </a:lnTo>
                <a:lnTo>
                  <a:pt x="979" y="839"/>
                </a:lnTo>
                <a:lnTo>
                  <a:pt x="980" y="840"/>
                </a:lnTo>
                <a:lnTo>
                  <a:pt x="978" y="841"/>
                </a:lnTo>
                <a:lnTo>
                  <a:pt x="976" y="844"/>
                </a:lnTo>
                <a:lnTo>
                  <a:pt x="975" y="845"/>
                </a:lnTo>
                <a:lnTo>
                  <a:pt x="975" y="847"/>
                </a:lnTo>
                <a:lnTo>
                  <a:pt x="978" y="850"/>
                </a:lnTo>
                <a:lnTo>
                  <a:pt x="996" y="867"/>
                </a:lnTo>
                <a:lnTo>
                  <a:pt x="1000" y="867"/>
                </a:lnTo>
                <a:lnTo>
                  <a:pt x="997" y="873"/>
                </a:lnTo>
                <a:lnTo>
                  <a:pt x="996" y="879"/>
                </a:lnTo>
                <a:lnTo>
                  <a:pt x="995" y="881"/>
                </a:lnTo>
                <a:lnTo>
                  <a:pt x="995" y="882"/>
                </a:lnTo>
                <a:lnTo>
                  <a:pt x="995" y="884"/>
                </a:lnTo>
                <a:lnTo>
                  <a:pt x="994" y="885"/>
                </a:lnTo>
                <a:lnTo>
                  <a:pt x="994" y="886"/>
                </a:lnTo>
                <a:lnTo>
                  <a:pt x="994" y="887"/>
                </a:lnTo>
                <a:lnTo>
                  <a:pt x="994" y="888"/>
                </a:lnTo>
                <a:lnTo>
                  <a:pt x="993" y="890"/>
                </a:lnTo>
                <a:lnTo>
                  <a:pt x="993" y="891"/>
                </a:lnTo>
                <a:lnTo>
                  <a:pt x="993" y="892"/>
                </a:lnTo>
                <a:lnTo>
                  <a:pt x="992" y="893"/>
                </a:lnTo>
                <a:lnTo>
                  <a:pt x="992" y="894"/>
                </a:lnTo>
                <a:lnTo>
                  <a:pt x="992" y="896"/>
                </a:lnTo>
                <a:lnTo>
                  <a:pt x="990" y="898"/>
                </a:lnTo>
                <a:lnTo>
                  <a:pt x="990" y="899"/>
                </a:lnTo>
                <a:lnTo>
                  <a:pt x="990" y="900"/>
                </a:lnTo>
                <a:lnTo>
                  <a:pt x="990" y="901"/>
                </a:lnTo>
                <a:lnTo>
                  <a:pt x="989" y="902"/>
                </a:lnTo>
                <a:lnTo>
                  <a:pt x="989" y="903"/>
                </a:lnTo>
                <a:lnTo>
                  <a:pt x="989" y="904"/>
                </a:lnTo>
                <a:lnTo>
                  <a:pt x="988" y="906"/>
                </a:lnTo>
                <a:lnTo>
                  <a:pt x="988" y="907"/>
                </a:lnTo>
                <a:lnTo>
                  <a:pt x="988" y="908"/>
                </a:lnTo>
                <a:lnTo>
                  <a:pt x="988" y="910"/>
                </a:lnTo>
                <a:lnTo>
                  <a:pt x="992" y="910"/>
                </a:lnTo>
                <a:lnTo>
                  <a:pt x="993" y="910"/>
                </a:lnTo>
                <a:lnTo>
                  <a:pt x="994" y="911"/>
                </a:lnTo>
                <a:lnTo>
                  <a:pt x="996" y="911"/>
                </a:lnTo>
                <a:lnTo>
                  <a:pt x="997" y="911"/>
                </a:lnTo>
                <a:lnTo>
                  <a:pt x="1014" y="915"/>
                </a:lnTo>
                <a:lnTo>
                  <a:pt x="1019" y="916"/>
                </a:lnTo>
                <a:lnTo>
                  <a:pt x="1025" y="917"/>
                </a:lnTo>
                <a:lnTo>
                  <a:pt x="1027" y="917"/>
                </a:lnTo>
                <a:lnTo>
                  <a:pt x="1026" y="915"/>
                </a:lnTo>
                <a:lnTo>
                  <a:pt x="1026" y="913"/>
                </a:lnTo>
                <a:lnTo>
                  <a:pt x="1026" y="910"/>
                </a:lnTo>
                <a:lnTo>
                  <a:pt x="1026" y="903"/>
                </a:lnTo>
                <a:lnTo>
                  <a:pt x="1026" y="902"/>
                </a:lnTo>
                <a:lnTo>
                  <a:pt x="1030" y="902"/>
                </a:lnTo>
                <a:lnTo>
                  <a:pt x="1032" y="902"/>
                </a:lnTo>
                <a:lnTo>
                  <a:pt x="1036" y="902"/>
                </a:lnTo>
                <a:lnTo>
                  <a:pt x="1037" y="902"/>
                </a:lnTo>
                <a:lnTo>
                  <a:pt x="1038" y="902"/>
                </a:lnTo>
                <a:lnTo>
                  <a:pt x="1040" y="902"/>
                </a:lnTo>
                <a:lnTo>
                  <a:pt x="1044" y="902"/>
                </a:lnTo>
                <a:lnTo>
                  <a:pt x="1045" y="902"/>
                </a:lnTo>
                <a:lnTo>
                  <a:pt x="1047" y="902"/>
                </a:lnTo>
                <a:lnTo>
                  <a:pt x="1049" y="902"/>
                </a:lnTo>
                <a:lnTo>
                  <a:pt x="1052" y="902"/>
                </a:lnTo>
                <a:lnTo>
                  <a:pt x="1053" y="902"/>
                </a:lnTo>
                <a:lnTo>
                  <a:pt x="1055" y="902"/>
                </a:lnTo>
                <a:lnTo>
                  <a:pt x="1057" y="902"/>
                </a:lnTo>
                <a:lnTo>
                  <a:pt x="1061" y="902"/>
                </a:lnTo>
                <a:lnTo>
                  <a:pt x="1062" y="902"/>
                </a:lnTo>
                <a:lnTo>
                  <a:pt x="1063" y="902"/>
                </a:lnTo>
                <a:lnTo>
                  <a:pt x="1064" y="902"/>
                </a:lnTo>
                <a:lnTo>
                  <a:pt x="1065" y="902"/>
                </a:lnTo>
                <a:lnTo>
                  <a:pt x="1068" y="902"/>
                </a:lnTo>
                <a:lnTo>
                  <a:pt x="1069" y="902"/>
                </a:lnTo>
                <a:lnTo>
                  <a:pt x="1070" y="902"/>
                </a:lnTo>
                <a:lnTo>
                  <a:pt x="1071" y="902"/>
                </a:lnTo>
                <a:lnTo>
                  <a:pt x="1072" y="902"/>
                </a:lnTo>
                <a:lnTo>
                  <a:pt x="1074" y="902"/>
                </a:lnTo>
                <a:lnTo>
                  <a:pt x="1074" y="901"/>
                </a:lnTo>
                <a:lnTo>
                  <a:pt x="1078" y="901"/>
                </a:lnTo>
                <a:lnTo>
                  <a:pt x="1079" y="901"/>
                </a:lnTo>
                <a:lnTo>
                  <a:pt x="1082" y="901"/>
                </a:lnTo>
                <a:lnTo>
                  <a:pt x="1083" y="902"/>
                </a:lnTo>
                <a:lnTo>
                  <a:pt x="1085" y="907"/>
                </a:lnTo>
                <a:lnTo>
                  <a:pt x="1086" y="907"/>
                </a:lnTo>
                <a:lnTo>
                  <a:pt x="1112" y="874"/>
                </a:lnTo>
                <a:lnTo>
                  <a:pt x="1130" y="858"/>
                </a:lnTo>
                <a:lnTo>
                  <a:pt x="1131" y="857"/>
                </a:lnTo>
                <a:lnTo>
                  <a:pt x="1135" y="859"/>
                </a:lnTo>
                <a:lnTo>
                  <a:pt x="1135" y="860"/>
                </a:lnTo>
                <a:lnTo>
                  <a:pt x="1136" y="857"/>
                </a:lnTo>
                <a:lnTo>
                  <a:pt x="1148" y="829"/>
                </a:lnTo>
                <a:lnTo>
                  <a:pt x="1149" y="827"/>
                </a:lnTo>
                <a:lnTo>
                  <a:pt x="1149" y="825"/>
                </a:lnTo>
                <a:lnTo>
                  <a:pt x="1149" y="823"/>
                </a:lnTo>
                <a:lnTo>
                  <a:pt x="1149" y="820"/>
                </a:lnTo>
                <a:lnTo>
                  <a:pt x="1171" y="829"/>
                </a:lnTo>
                <a:lnTo>
                  <a:pt x="1167" y="839"/>
                </a:lnTo>
                <a:lnTo>
                  <a:pt x="1181" y="844"/>
                </a:lnTo>
                <a:lnTo>
                  <a:pt x="1186" y="847"/>
                </a:lnTo>
                <a:lnTo>
                  <a:pt x="1188" y="848"/>
                </a:lnTo>
                <a:lnTo>
                  <a:pt x="1189" y="848"/>
                </a:lnTo>
                <a:lnTo>
                  <a:pt x="1186" y="854"/>
                </a:lnTo>
                <a:lnTo>
                  <a:pt x="1188" y="854"/>
                </a:lnTo>
                <a:lnTo>
                  <a:pt x="1191" y="856"/>
                </a:lnTo>
                <a:lnTo>
                  <a:pt x="1194" y="856"/>
                </a:lnTo>
                <a:lnTo>
                  <a:pt x="1195" y="856"/>
                </a:lnTo>
                <a:lnTo>
                  <a:pt x="1198" y="857"/>
                </a:lnTo>
                <a:lnTo>
                  <a:pt x="1199" y="857"/>
                </a:lnTo>
                <a:lnTo>
                  <a:pt x="1203" y="858"/>
                </a:lnTo>
                <a:lnTo>
                  <a:pt x="1204" y="858"/>
                </a:lnTo>
                <a:lnTo>
                  <a:pt x="1205" y="859"/>
                </a:lnTo>
                <a:lnTo>
                  <a:pt x="1211" y="860"/>
                </a:lnTo>
                <a:lnTo>
                  <a:pt x="1211" y="861"/>
                </a:lnTo>
                <a:lnTo>
                  <a:pt x="1205" y="862"/>
                </a:lnTo>
                <a:lnTo>
                  <a:pt x="1206" y="865"/>
                </a:lnTo>
                <a:lnTo>
                  <a:pt x="1206" y="866"/>
                </a:lnTo>
                <a:lnTo>
                  <a:pt x="1207" y="867"/>
                </a:lnTo>
                <a:lnTo>
                  <a:pt x="1207" y="870"/>
                </a:lnTo>
                <a:lnTo>
                  <a:pt x="1208" y="873"/>
                </a:lnTo>
                <a:lnTo>
                  <a:pt x="1208" y="874"/>
                </a:lnTo>
                <a:lnTo>
                  <a:pt x="1206" y="874"/>
                </a:lnTo>
                <a:lnTo>
                  <a:pt x="1204" y="875"/>
                </a:lnTo>
                <a:lnTo>
                  <a:pt x="1200" y="875"/>
                </a:lnTo>
                <a:lnTo>
                  <a:pt x="1198" y="876"/>
                </a:lnTo>
                <a:lnTo>
                  <a:pt x="1196" y="876"/>
                </a:lnTo>
                <a:lnTo>
                  <a:pt x="1194" y="877"/>
                </a:lnTo>
                <a:lnTo>
                  <a:pt x="1191" y="877"/>
                </a:lnTo>
                <a:lnTo>
                  <a:pt x="1191" y="878"/>
                </a:lnTo>
                <a:lnTo>
                  <a:pt x="1189" y="878"/>
                </a:lnTo>
                <a:lnTo>
                  <a:pt x="1186" y="879"/>
                </a:lnTo>
                <a:lnTo>
                  <a:pt x="1183" y="879"/>
                </a:lnTo>
                <a:lnTo>
                  <a:pt x="1183" y="877"/>
                </a:lnTo>
                <a:lnTo>
                  <a:pt x="1181" y="881"/>
                </a:lnTo>
                <a:lnTo>
                  <a:pt x="1181" y="882"/>
                </a:lnTo>
                <a:lnTo>
                  <a:pt x="1182" y="885"/>
                </a:lnTo>
                <a:lnTo>
                  <a:pt x="1182" y="886"/>
                </a:lnTo>
                <a:lnTo>
                  <a:pt x="1183" y="892"/>
                </a:lnTo>
                <a:lnTo>
                  <a:pt x="1184" y="896"/>
                </a:lnTo>
                <a:lnTo>
                  <a:pt x="1186" y="898"/>
                </a:lnTo>
                <a:lnTo>
                  <a:pt x="1186" y="900"/>
                </a:lnTo>
                <a:lnTo>
                  <a:pt x="1171" y="899"/>
                </a:lnTo>
                <a:lnTo>
                  <a:pt x="1182" y="936"/>
                </a:lnTo>
                <a:lnTo>
                  <a:pt x="1183" y="940"/>
                </a:lnTo>
                <a:lnTo>
                  <a:pt x="1184" y="942"/>
                </a:lnTo>
                <a:lnTo>
                  <a:pt x="1175" y="942"/>
                </a:lnTo>
                <a:lnTo>
                  <a:pt x="1174" y="943"/>
                </a:lnTo>
                <a:lnTo>
                  <a:pt x="1186" y="954"/>
                </a:lnTo>
                <a:lnTo>
                  <a:pt x="1183" y="957"/>
                </a:lnTo>
                <a:lnTo>
                  <a:pt x="1181" y="959"/>
                </a:lnTo>
                <a:lnTo>
                  <a:pt x="1179" y="961"/>
                </a:lnTo>
                <a:lnTo>
                  <a:pt x="1178" y="962"/>
                </a:lnTo>
                <a:lnTo>
                  <a:pt x="1176" y="963"/>
                </a:lnTo>
                <a:lnTo>
                  <a:pt x="1175" y="964"/>
                </a:lnTo>
                <a:lnTo>
                  <a:pt x="1174" y="966"/>
                </a:lnTo>
                <a:lnTo>
                  <a:pt x="1173" y="967"/>
                </a:lnTo>
                <a:lnTo>
                  <a:pt x="1172" y="968"/>
                </a:lnTo>
                <a:lnTo>
                  <a:pt x="1171" y="968"/>
                </a:lnTo>
                <a:lnTo>
                  <a:pt x="1170" y="970"/>
                </a:lnTo>
                <a:lnTo>
                  <a:pt x="1170" y="971"/>
                </a:lnTo>
                <a:lnTo>
                  <a:pt x="1169" y="971"/>
                </a:lnTo>
                <a:lnTo>
                  <a:pt x="1169" y="972"/>
                </a:lnTo>
                <a:lnTo>
                  <a:pt x="1167" y="972"/>
                </a:lnTo>
                <a:lnTo>
                  <a:pt x="1167" y="974"/>
                </a:lnTo>
                <a:lnTo>
                  <a:pt x="1167" y="975"/>
                </a:lnTo>
                <a:lnTo>
                  <a:pt x="1166" y="975"/>
                </a:lnTo>
                <a:lnTo>
                  <a:pt x="1165" y="977"/>
                </a:lnTo>
                <a:lnTo>
                  <a:pt x="1162" y="984"/>
                </a:lnTo>
                <a:lnTo>
                  <a:pt x="1161" y="987"/>
                </a:lnTo>
                <a:lnTo>
                  <a:pt x="1156" y="995"/>
                </a:lnTo>
                <a:lnTo>
                  <a:pt x="1155" y="996"/>
                </a:lnTo>
                <a:lnTo>
                  <a:pt x="1154" y="999"/>
                </a:lnTo>
                <a:lnTo>
                  <a:pt x="1153" y="1000"/>
                </a:lnTo>
                <a:lnTo>
                  <a:pt x="1148" y="1006"/>
                </a:lnTo>
                <a:lnTo>
                  <a:pt x="1148" y="1008"/>
                </a:lnTo>
                <a:lnTo>
                  <a:pt x="1147" y="1009"/>
                </a:lnTo>
                <a:lnTo>
                  <a:pt x="1146" y="1010"/>
                </a:lnTo>
                <a:lnTo>
                  <a:pt x="1145" y="1011"/>
                </a:lnTo>
                <a:lnTo>
                  <a:pt x="1144" y="1013"/>
                </a:lnTo>
                <a:lnTo>
                  <a:pt x="1142" y="1014"/>
                </a:lnTo>
                <a:lnTo>
                  <a:pt x="1140" y="1016"/>
                </a:lnTo>
                <a:lnTo>
                  <a:pt x="1140" y="1017"/>
                </a:lnTo>
                <a:lnTo>
                  <a:pt x="1137" y="1019"/>
                </a:lnTo>
                <a:lnTo>
                  <a:pt x="1131" y="1025"/>
                </a:lnTo>
                <a:lnTo>
                  <a:pt x="1130" y="1025"/>
                </a:lnTo>
                <a:lnTo>
                  <a:pt x="1129" y="1027"/>
                </a:lnTo>
                <a:lnTo>
                  <a:pt x="1128" y="1028"/>
                </a:lnTo>
                <a:lnTo>
                  <a:pt x="1128" y="1029"/>
                </a:lnTo>
                <a:lnTo>
                  <a:pt x="1128" y="1033"/>
                </a:lnTo>
                <a:lnTo>
                  <a:pt x="1128" y="1034"/>
                </a:lnTo>
                <a:lnTo>
                  <a:pt x="1128" y="1038"/>
                </a:lnTo>
                <a:lnTo>
                  <a:pt x="1128" y="1041"/>
                </a:lnTo>
                <a:lnTo>
                  <a:pt x="1128" y="1042"/>
                </a:lnTo>
                <a:lnTo>
                  <a:pt x="1127" y="1043"/>
                </a:lnTo>
                <a:lnTo>
                  <a:pt x="1127" y="1045"/>
                </a:lnTo>
                <a:lnTo>
                  <a:pt x="1127" y="1047"/>
                </a:lnTo>
                <a:lnTo>
                  <a:pt x="1127" y="1048"/>
                </a:lnTo>
                <a:lnTo>
                  <a:pt x="1127" y="1055"/>
                </a:lnTo>
                <a:lnTo>
                  <a:pt x="1125" y="1070"/>
                </a:lnTo>
                <a:lnTo>
                  <a:pt x="1125" y="1078"/>
                </a:lnTo>
                <a:lnTo>
                  <a:pt x="1125" y="1087"/>
                </a:lnTo>
                <a:lnTo>
                  <a:pt x="1128" y="1087"/>
                </a:lnTo>
                <a:lnTo>
                  <a:pt x="1129" y="1088"/>
                </a:lnTo>
                <a:lnTo>
                  <a:pt x="1130" y="1088"/>
                </a:lnTo>
                <a:lnTo>
                  <a:pt x="1130" y="1085"/>
                </a:lnTo>
                <a:lnTo>
                  <a:pt x="1130" y="1075"/>
                </a:lnTo>
                <a:lnTo>
                  <a:pt x="1131" y="1075"/>
                </a:lnTo>
                <a:lnTo>
                  <a:pt x="1131" y="1073"/>
                </a:lnTo>
                <a:lnTo>
                  <a:pt x="1132" y="1073"/>
                </a:lnTo>
                <a:lnTo>
                  <a:pt x="1132" y="1072"/>
                </a:lnTo>
                <a:lnTo>
                  <a:pt x="1133" y="1071"/>
                </a:lnTo>
                <a:lnTo>
                  <a:pt x="1135" y="1071"/>
                </a:lnTo>
                <a:lnTo>
                  <a:pt x="1136" y="1070"/>
                </a:lnTo>
                <a:lnTo>
                  <a:pt x="1136" y="1069"/>
                </a:lnTo>
                <a:lnTo>
                  <a:pt x="1137" y="1068"/>
                </a:lnTo>
                <a:lnTo>
                  <a:pt x="1138" y="1068"/>
                </a:lnTo>
                <a:lnTo>
                  <a:pt x="1139" y="1067"/>
                </a:lnTo>
                <a:lnTo>
                  <a:pt x="1139" y="1065"/>
                </a:lnTo>
                <a:lnTo>
                  <a:pt x="1140" y="1064"/>
                </a:lnTo>
                <a:lnTo>
                  <a:pt x="1141" y="1063"/>
                </a:lnTo>
                <a:lnTo>
                  <a:pt x="1142" y="1062"/>
                </a:lnTo>
                <a:lnTo>
                  <a:pt x="1144" y="1061"/>
                </a:lnTo>
                <a:lnTo>
                  <a:pt x="1145" y="1060"/>
                </a:lnTo>
                <a:lnTo>
                  <a:pt x="1146" y="1059"/>
                </a:lnTo>
                <a:lnTo>
                  <a:pt x="1146" y="1058"/>
                </a:lnTo>
                <a:lnTo>
                  <a:pt x="1147" y="1058"/>
                </a:lnTo>
                <a:lnTo>
                  <a:pt x="1147" y="1056"/>
                </a:lnTo>
                <a:lnTo>
                  <a:pt x="1148" y="1056"/>
                </a:lnTo>
                <a:lnTo>
                  <a:pt x="1148" y="1055"/>
                </a:lnTo>
                <a:lnTo>
                  <a:pt x="1148" y="1054"/>
                </a:lnTo>
                <a:lnTo>
                  <a:pt x="1149" y="1054"/>
                </a:lnTo>
                <a:lnTo>
                  <a:pt x="1149" y="1053"/>
                </a:lnTo>
                <a:lnTo>
                  <a:pt x="1150" y="1053"/>
                </a:lnTo>
                <a:lnTo>
                  <a:pt x="1152" y="1053"/>
                </a:lnTo>
                <a:lnTo>
                  <a:pt x="1153" y="1053"/>
                </a:lnTo>
                <a:lnTo>
                  <a:pt x="1154" y="1053"/>
                </a:lnTo>
                <a:lnTo>
                  <a:pt x="1155" y="1053"/>
                </a:lnTo>
                <a:lnTo>
                  <a:pt x="1155" y="1052"/>
                </a:lnTo>
                <a:lnTo>
                  <a:pt x="1156" y="1052"/>
                </a:lnTo>
                <a:lnTo>
                  <a:pt x="1157" y="1052"/>
                </a:lnTo>
                <a:lnTo>
                  <a:pt x="1158" y="1052"/>
                </a:lnTo>
                <a:lnTo>
                  <a:pt x="1158" y="1051"/>
                </a:lnTo>
                <a:lnTo>
                  <a:pt x="1159" y="1051"/>
                </a:lnTo>
                <a:lnTo>
                  <a:pt x="1159" y="1050"/>
                </a:lnTo>
                <a:lnTo>
                  <a:pt x="1161" y="1050"/>
                </a:lnTo>
                <a:lnTo>
                  <a:pt x="1162" y="1050"/>
                </a:lnTo>
                <a:lnTo>
                  <a:pt x="1162" y="1048"/>
                </a:lnTo>
                <a:lnTo>
                  <a:pt x="1163" y="1048"/>
                </a:lnTo>
                <a:lnTo>
                  <a:pt x="1164" y="1048"/>
                </a:lnTo>
                <a:lnTo>
                  <a:pt x="1164" y="1047"/>
                </a:lnTo>
                <a:lnTo>
                  <a:pt x="1165" y="1046"/>
                </a:lnTo>
                <a:lnTo>
                  <a:pt x="1166" y="1046"/>
                </a:lnTo>
                <a:lnTo>
                  <a:pt x="1167" y="1046"/>
                </a:lnTo>
                <a:lnTo>
                  <a:pt x="1169" y="1046"/>
                </a:lnTo>
                <a:lnTo>
                  <a:pt x="1169" y="1045"/>
                </a:lnTo>
                <a:lnTo>
                  <a:pt x="1170" y="1045"/>
                </a:lnTo>
                <a:lnTo>
                  <a:pt x="1171" y="1045"/>
                </a:lnTo>
                <a:lnTo>
                  <a:pt x="1171" y="1046"/>
                </a:lnTo>
                <a:lnTo>
                  <a:pt x="1172" y="1046"/>
                </a:lnTo>
                <a:lnTo>
                  <a:pt x="1172" y="1047"/>
                </a:lnTo>
                <a:lnTo>
                  <a:pt x="1172" y="1046"/>
                </a:lnTo>
                <a:lnTo>
                  <a:pt x="1173" y="1046"/>
                </a:lnTo>
                <a:lnTo>
                  <a:pt x="1174" y="1046"/>
                </a:lnTo>
                <a:lnTo>
                  <a:pt x="1174" y="1047"/>
                </a:lnTo>
                <a:lnTo>
                  <a:pt x="1174" y="1048"/>
                </a:lnTo>
                <a:lnTo>
                  <a:pt x="1174" y="1050"/>
                </a:lnTo>
                <a:lnTo>
                  <a:pt x="1175" y="1050"/>
                </a:lnTo>
                <a:lnTo>
                  <a:pt x="1176" y="1050"/>
                </a:lnTo>
                <a:lnTo>
                  <a:pt x="1178" y="1050"/>
                </a:lnTo>
                <a:lnTo>
                  <a:pt x="1178" y="1048"/>
                </a:lnTo>
                <a:lnTo>
                  <a:pt x="1179" y="1050"/>
                </a:lnTo>
                <a:lnTo>
                  <a:pt x="1179" y="1048"/>
                </a:lnTo>
                <a:lnTo>
                  <a:pt x="1180" y="1048"/>
                </a:lnTo>
                <a:lnTo>
                  <a:pt x="1180" y="1050"/>
                </a:lnTo>
                <a:lnTo>
                  <a:pt x="1180" y="1051"/>
                </a:lnTo>
                <a:lnTo>
                  <a:pt x="1181" y="1051"/>
                </a:lnTo>
                <a:lnTo>
                  <a:pt x="1181" y="1050"/>
                </a:lnTo>
                <a:lnTo>
                  <a:pt x="1182" y="1050"/>
                </a:lnTo>
                <a:lnTo>
                  <a:pt x="1182" y="1051"/>
                </a:lnTo>
                <a:lnTo>
                  <a:pt x="1183" y="1052"/>
                </a:lnTo>
                <a:lnTo>
                  <a:pt x="1184" y="1053"/>
                </a:lnTo>
                <a:lnTo>
                  <a:pt x="1186" y="1053"/>
                </a:lnTo>
                <a:lnTo>
                  <a:pt x="1187" y="1053"/>
                </a:lnTo>
                <a:lnTo>
                  <a:pt x="1188" y="1053"/>
                </a:lnTo>
                <a:lnTo>
                  <a:pt x="1188" y="1054"/>
                </a:lnTo>
                <a:lnTo>
                  <a:pt x="1189" y="1054"/>
                </a:lnTo>
                <a:lnTo>
                  <a:pt x="1190" y="1055"/>
                </a:lnTo>
                <a:lnTo>
                  <a:pt x="1191" y="1055"/>
                </a:lnTo>
                <a:lnTo>
                  <a:pt x="1191" y="1056"/>
                </a:lnTo>
                <a:lnTo>
                  <a:pt x="1192" y="1056"/>
                </a:lnTo>
                <a:lnTo>
                  <a:pt x="1192" y="1055"/>
                </a:lnTo>
                <a:lnTo>
                  <a:pt x="1194" y="1055"/>
                </a:lnTo>
                <a:lnTo>
                  <a:pt x="1194" y="1054"/>
                </a:lnTo>
                <a:lnTo>
                  <a:pt x="1196" y="1051"/>
                </a:lnTo>
                <a:lnTo>
                  <a:pt x="1197" y="1050"/>
                </a:lnTo>
                <a:lnTo>
                  <a:pt x="1198" y="1048"/>
                </a:lnTo>
                <a:lnTo>
                  <a:pt x="1201" y="1042"/>
                </a:lnTo>
                <a:lnTo>
                  <a:pt x="1204" y="1039"/>
                </a:lnTo>
                <a:lnTo>
                  <a:pt x="1206" y="1035"/>
                </a:lnTo>
                <a:lnTo>
                  <a:pt x="1205" y="1034"/>
                </a:lnTo>
                <a:lnTo>
                  <a:pt x="1197" y="1033"/>
                </a:lnTo>
                <a:lnTo>
                  <a:pt x="1198" y="1031"/>
                </a:lnTo>
                <a:lnTo>
                  <a:pt x="1199" y="1019"/>
                </a:lnTo>
                <a:lnTo>
                  <a:pt x="1196" y="1018"/>
                </a:lnTo>
                <a:lnTo>
                  <a:pt x="1196" y="1016"/>
                </a:lnTo>
                <a:lnTo>
                  <a:pt x="1207" y="1017"/>
                </a:lnTo>
                <a:lnTo>
                  <a:pt x="1206" y="1014"/>
                </a:lnTo>
                <a:lnTo>
                  <a:pt x="1205" y="1011"/>
                </a:lnTo>
                <a:lnTo>
                  <a:pt x="1205" y="1010"/>
                </a:lnTo>
                <a:lnTo>
                  <a:pt x="1203" y="1004"/>
                </a:lnTo>
                <a:lnTo>
                  <a:pt x="1203" y="1001"/>
                </a:lnTo>
                <a:lnTo>
                  <a:pt x="1200" y="997"/>
                </a:lnTo>
                <a:lnTo>
                  <a:pt x="1200" y="996"/>
                </a:lnTo>
                <a:lnTo>
                  <a:pt x="1208" y="991"/>
                </a:lnTo>
                <a:lnTo>
                  <a:pt x="1213" y="987"/>
                </a:lnTo>
                <a:lnTo>
                  <a:pt x="1218" y="985"/>
                </a:lnTo>
                <a:lnTo>
                  <a:pt x="1218" y="984"/>
                </a:lnTo>
                <a:lnTo>
                  <a:pt x="1223" y="982"/>
                </a:lnTo>
                <a:lnTo>
                  <a:pt x="1224" y="980"/>
                </a:lnTo>
                <a:lnTo>
                  <a:pt x="1225" y="980"/>
                </a:lnTo>
                <a:lnTo>
                  <a:pt x="1226" y="980"/>
                </a:lnTo>
                <a:lnTo>
                  <a:pt x="1228" y="980"/>
                </a:lnTo>
                <a:lnTo>
                  <a:pt x="1228" y="979"/>
                </a:lnTo>
                <a:lnTo>
                  <a:pt x="1229" y="979"/>
                </a:lnTo>
                <a:lnTo>
                  <a:pt x="1230" y="979"/>
                </a:lnTo>
                <a:lnTo>
                  <a:pt x="1234" y="978"/>
                </a:lnTo>
                <a:lnTo>
                  <a:pt x="1245" y="980"/>
                </a:lnTo>
                <a:lnTo>
                  <a:pt x="1246" y="980"/>
                </a:lnTo>
                <a:lnTo>
                  <a:pt x="1247" y="982"/>
                </a:lnTo>
                <a:lnTo>
                  <a:pt x="1248" y="984"/>
                </a:lnTo>
                <a:lnTo>
                  <a:pt x="1248" y="985"/>
                </a:lnTo>
                <a:lnTo>
                  <a:pt x="1249" y="987"/>
                </a:lnTo>
                <a:lnTo>
                  <a:pt x="1252" y="993"/>
                </a:lnTo>
                <a:lnTo>
                  <a:pt x="1252" y="994"/>
                </a:lnTo>
                <a:lnTo>
                  <a:pt x="1252" y="995"/>
                </a:lnTo>
                <a:lnTo>
                  <a:pt x="1252" y="996"/>
                </a:lnTo>
                <a:lnTo>
                  <a:pt x="1252" y="997"/>
                </a:lnTo>
                <a:lnTo>
                  <a:pt x="1252" y="999"/>
                </a:lnTo>
                <a:lnTo>
                  <a:pt x="1251" y="1004"/>
                </a:lnTo>
                <a:lnTo>
                  <a:pt x="1249" y="1012"/>
                </a:lnTo>
                <a:lnTo>
                  <a:pt x="1248" y="1013"/>
                </a:lnTo>
                <a:lnTo>
                  <a:pt x="1247" y="1016"/>
                </a:lnTo>
                <a:lnTo>
                  <a:pt x="1249" y="1016"/>
                </a:lnTo>
                <a:lnTo>
                  <a:pt x="1250" y="1016"/>
                </a:lnTo>
                <a:lnTo>
                  <a:pt x="1255" y="1016"/>
                </a:lnTo>
                <a:lnTo>
                  <a:pt x="1256" y="1016"/>
                </a:lnTo>
                <a:lnTo>
                  <a:pt x="1257" y="1016"/>
                </a:lnTo>
                <a:lnTo>
                  <a:pt x="1258" y="1014"/>
                </a:lnTo>
                <a:lnTo>
                  <a:pt x="1259" y="1014"/>
                </a:lnTo>
                <a:lnTo>
                  <a:pt x="1260" y="1014"/>
                </a:lnTo>
                <a:lnTo>
                  <a:pt x="1260" y="1016"/>
                </a:lnTo>
                <a:lnTo>
                  <a:pt x="1269" y="1017"/>
                </a:lnTo>
                <a:lnTo>
                  <a:pt x="1274" y="1017"/>
                </a:lnTo>
                <a:lnTo>
                  <a:pt x="1275" y="1017"/>
                </a:lnTo>
                <a:lnTo>
                  <a:pt x="1283" y="1017"/>
                </a:lnTo>
                <a:lnTo>
                  <a:pt x="1288" y="1017"/>
                </a:lnTo>
                <a:lnTo>
                  <a:pt x="1288" y="1018"/>
                </a:lnTo>
                <a:lnTo>
                  <a:pt x="1288" y="1019"/>
                </a:lnTo>
                <a:lnTo>
                  <a:pt x="1288" y="1027"/>
                </a:lnTo>
                <a:lnTo>
                  <a:pt x="1288" y="1031"/>
                </a:lnTo>
                <a:lnTo>
                  <a:pt x="1289" y="1031"/>
                </a:lnTo>
                <a:lnTo>
                  <a:pt x="1296" y="1033"/>
                </a:lnTo>
                <a:lnTo>
                  <a:pt x="1296" y="1031"/>
                </a:lnTo>
                <a:lnTo>
                  <a:pt x="1298" y="1031"/>
                </a:lnTo>
                <a:lnTo>
                  <a:pt x="1299" y="1033"/>
                </a:lnTo>
                <a:lnTo>
                  <a:pt x="1300" y="1031"/>
                </a:lnTo>
                <a:lnTo>
                  <a:pt x="1305" y="1031"/>
                </a:lnTo>
                <a:lnTo>
                  <a:pt x="1317" y="1031"/>
                </a:lnTo>
                <a:lnTo>
                  <a:pt x="1319" y="1031"/>
                </a:lnTo>
                <a:lnTo>
                  <a:pt x="1319" y="1033"/>
                </a:lnTo>
                <a:lnTo>
                  <a:pt x="1319" y="1070"/>
                </a:lnTo>
                <a:lnTo>
                  <a:pt x="1325" y="1070"/>
                </a:lnTo>
                <a:lnTo>
                  <a:pt x="1327" y="1069"/>
                </a:lnTo>
                <a:lnTo>
                  <a:pt x="1327" y="1070"/>
                </a:lnTo>
                <a:lnTo>
                  <a:pt x="1332" y="1070"/>
                </a:lnTo>
                <a:lnTo>
                  <a:pt x="1334" y="1070"/>
                </a:lnTo>
                <a:lnTo>
                  <a:pt x="1335" y="1070"/>
                </a:lnTo>
                <a:lnTo>
                  <a:pt x="1347" y="1033"/>
                </a:lnTo>
                <a:lnTo>
                  <a:pt x="1347" y="1029"/>
                </a:lnTo>
                <a:lnTo>
                  <a:pt x="1348" y="1029"/>
                </a:lnTo>
                <a:lnTo>
                  <a:pt x="1347" y="1028"/>
                </a:lnTo>
                <a:lnTo>
                  <a:pt x="1350" y="1018"/>
                </a:lnTo>
                <a:lnTo>
                  <a:pt x="1350" y="1014"/>
                </a:lnTo>
                <a:lnTo>
                  <a:pt x="1352" y="1008"/>
                </a:lnTo>
                <a:lnTo>
                  <a:pt x="1352" y="1006"/>
                </a:lnTo>
                <a:lnTo>
                  <a:pt x="1353" y="1006"/>
                </a:lnTo>
                <a:lnTo>
                  <a:pt x="1353" y="1005"/>
                </a:lnTo>
                <a:lnTo>
                  <a:pt x="1353" y="1004"/>
                </a:lnTo>
                <a:lnTo>
                  <a:pt x="1355" y="1004"/>
                </a:lnTo>
                <a:lnTo>
                  <a:pt x="1355" y="1003"/>
                </a:lnTo>
                <a:lnTo>
                  <a:pt x="1355" y="1002"/>
                </a:lnTo>
                <a:lnTo>
                  <a:pt x="1356" y="1002"/>
                </a:lnTo>
                <a:lnTo>
                  <a:pt x="1356" y="1001"/>
                </a:lnTo>
                <a:lnTo>
                  <a:pt x="1357" y="1001"/>
                </a:lnTo>
                <a:lnTo>
                  <a:pt x="1357" y="1000"/>
                </a:lnTo>
                <a:lnTo>
                  <a:pt x="1358" y="1000"/>
                </a:lnTo>
                <a:lnTo>
                  <a:pt x="1358" y="999"/>
                </a:lnTo>
                <a:lnTo>
                  <a:pt x="1359" y="999"/>
                </a:lnTo>
                <a:lnTo>
                  <a:pt x="1359" y="997"/>
                </a:lnTo>
                <a:lnTo>
                  <a:pt x="1360" y="997"/>
                </a:lnTo>
                <a:lnTo>
                  <a:pt x="1360" y="996"/>
                </a:lnTo>
                <a:lnTo>
                  <a:pt x="1361" y="996"/>
                </a:lnTo>
                <a:lnTo>
                  <a:pt x="1361" y="995"/>
                </a:lnTo>
                <a:lnTo>
                  <a:pt x="1362" y="995"/>
                </a:lnTo>
                <a:lnTo>
                  <a:pt x="1364" y="995"/>
                </a:lnTo>
                <a:lnTo>
                  <a:pt x="1364" y="994"/>
                </a:lnTo>
                <a:lnTo>
                  <a:pt x="1368" y="993"/>
                </a:lnTo>
                <a:lnTo>
                  <a:pt x="1375" y="989"/>
                </a:lnTo>
                <a:lnTo>
                  <a:pt x="1393" y="982"/>
                </a:lnTo>
                <a:lnTo>
                  <a:pt x="1393" y="983"/>
                </a:lnTo>
                <a:lnTo>
                  <a:pt x="1394" y="992"/>
                </a:lnTo>
                <a:lnTo>
                  <a:pt x="1421" y="972"/>
                </a:lnTo>
                <a:lnTo>
                  <a:pt x="1443" y="958"/>
                </a:lnTo>
                <a:lnTo>
                  <a:pt x="1452" y="951"/>
                </a:lnTo>
                <a:lnTo>
                  <a:pt x="1454" y="950"/>
                </a:lnTo>
                <a:lnTo>
                  <a:pt x="1453" y="950"/>
                </a:lnTo>
                <a:lnTo>
                  <a:pt x="1453" y="949"/>
                </a:lnTo>
                <a:lnTo>
                  <a:pt x="1453" y="947"/>
                </a:lnTo>
                <a:lnTo>
                  <a:pt x="1452" y="947"/>
                </a:lnTo>
                <a:lnTo>
                  <a:pt x="1452" y="946"/>
                </a:lnTo>
                <a:lnTo>
                  <a:pt x="1452" y="945"/>
                </a:lnTo>
                <a:lnTo>
                  <a:pt x="1451" y="945"/>
                </a:lnTo>
                <a:lnTo>
                  <a:pt x="1451" y="944"/>
                </a:lnTo>
                <a:lnTo>
                  <a:pt x="1450" y="944"/>
                </a:lnTo>
                <a:lnTo>
                  <a:pt x="1449" y="943"/>
                </a:lnTo>
                <a:lnTo>
                  <a:pt x="1448" y="941"/>
                </a:lnTo>
                <a:lnTo>
                  <a:pt x="1444" y="936"/>
                </a:lnTo>
                <a:lnTo>
                  <a:pt x="1443" y="936"/>
                </a:lnTo>
                <a:lnTo>
                  <a:pt x="1443" y="935"/>
                </a:lnTo>
                <a:lnTo>
                  <a:pt x="1446" y="932"/>
                </a:lnTo>
                <a:lnTo>
                  <a:pt x="1444" y="930"/>
                </a:lnTo>
                <a:lnTo>
                  <a:pt x="1451" y="924"/>
                </a:lnTo>
                <a:lnTo>
                  <a:pt x="1450" y="923"/>
                </a:lnTo>
                <a:lnTo>
                  <a:pt x="1449" y="923"/>
                </a:lnTo>
                <a:lnTo>
                  <a:pt x="1448" y="921"/>
                </a:lnTo>
                <a:lnTo>
                  <a:pt x="1448" y="920"/>
                </a:lnTo>
                <a:lnTo>
                  <a:pt x="1446" y="920"/>
                </a:lnTo>
                <a:lnTo>
                  <a:pt x="1446" y="919"/>
                </a:lnTo>
                <a:lnTo>
                  <a:pt x="1446" y="918"/>
                </a:lnTo>
                <a:lnTo>
                  <a:pt x="1445" y="918"/>
                </a:lnTo>
                <a:lnTo>
                  <a:pt x="1443" y="917"/>
                </a:lnTo>
                <a:lnTo>
                  <a:pt x="1445" y="913"/>
                </a:lnTo>
                <a:lnTo>
                  <a:pt x="1454" y="898"/>
                </a:lnTo>
                <a:lnTo>
                  <a:pt x="1457" y="900"/>
                </a:lnTo>
                <a:lnTo>
                  <a:pt x="1459" y="901"/>
                </a:lnTo>
                <a:lnTo>
                  <a:pt x="1460" y="903"/>
                </a:lnTo>
                <a:lnTo>
                  <a:pt x="1462" y="904"/>
                </a:lnTo>
                <a:lnTo>
                  <a:pt x="1465" y="906"/>
                </a:lnTo>
                <a:lnTo>
                  <a:pt x="1467" y="908"/>
                </a:lnTo>
                <a:lnTo>
                  <a:pt x="1468" y="909"/>
                </a:lnTo>
                <a:lnTo>
                  <a:pt x="1470" y="910"/>
                </a:lnTo>
                <a:lnTo>
                  <a:pt x="1472" y="912"/>
                </a:lnTo>
                <a:lnTo>
                  <a:pt x="1475" y="913"/>
                </a:lnTo>
                <a:lnTo>
                  <a:pt x="1478" y="913"/>
                </a:lnTo>
                <a:lnTo>
                  <a:pt x="1480" y="910"/>
                </a:lnTo>
                <a:lnTo>
                  <a:pt x="1483" y="912"/>
                </a:lnTo>
                <a:lnTo>
                  <a:pt x="1484" y="913"/>
                </a:lnTo>
                <a:lnTo>
                  <a:pt x="1487" y="916"/>
                </a:lnTo>
                <a:lnTo>
                  <a:pt x="1488" y="916"/>
                </a:lnTo>
                <a:lnTo>
                  <a:pt x="1493" y="919"/>
                </a:lnTo>
                <a:lnTo>
                  <a:pt x="1494" y="920"/>
                </a:lnTo>
                <a:lnTo>
                  <a:pt x="1494" y="921"/>
                </a:lnTo>
                <a:lnTo>
                  <a:pt x="1495" y="921"/>
                </a:lnTo>
                <a:lnTo>
                  <a:pt x="1496" y="921"/>
                </a:lnTo>
                <a:lnTo>
                  <a:pt x="1496" y="923"/>
                </a:lnTo>
                <a:lnTo>
                  <a:pt x="1497" y="923"/>
                </a:lnTo>
                <a:lnTo>
                  <a:pt x="1499" y="924"/>
                </a:lnTo>
                <a:lnTo>
                  <a:pt x="1500" y="924"/>
                </a:lnTo>
                <a:lnTo>
                  <a:pt x="1501" y="924"/>
                </a:lnTo>
                <a:lnTo>
                  <a:pt x="1502" y="923"/>
                </a:lnTo>
                <a:lnTo>
                  <a:pt x="1503" y="923"/>
                </a:lnTo>
                <a:lnTo>
                  <a:pt x="1503" y="921"/>
                </a:lnTo>
                <a:lnTo>
                  <a:pt x="1504" y="921"/>
                </a:lnTo>
                <a:lnTo>
                  <a:pt x="1505" y="921"/>
                </a:lnTo>
                <a:lnTo>
                  <a:pt x="1507" y="921"/>
                </a:lnTo>
                <a:lnTo>
                  <a:pt x="1508" y="921"/>
                </a:lnTo>
                <a:lnTo>
                  <a:pt x="1509" y="921"/>
                </a:lnTo>
                <a:lnTo>
                  <a:pt x="1510" y="921"/>
                </a:lnTo>
                <a:lnTo>
                  <a:pt x="1509" y="921"/>
                </a:lnTo>
                <a:lnTo>
                  <a:pt x="1509" y="923"/>
                </a:lnTo>
                <a:lnTo>
                  <a:pt x="1508" y="923"/>
                </a:lnTo>
                <a:lnTo>
                  <a:pt x="1508" y="924"/>
                </a:lnTo>
                <a:lnTo>
                  <a:pt x="1509" y="924"/>
                </a:lnTo>
                <a:lnTo>
                  <a:pt x="1510" y="924"/>
                </a:lnTo>
                <a:lnTo>
                  <a:pt x="1510" y="923"/>
                </a:lnTo>
                <a:lnTo>
                  <a:pt x="1511" y="923"/>
                </a:lnTo>
                <a:lnTo>
                  <a:pt x="1511" y="921"/>
                </a:lnTo>
                <a:lnTo>
                  <a:pt x="1512" y="921"/>
                </a:lnTo>
                <a:lnTo>
                  <a:pt x="1512" y="923"/>
                </a:lnTo>
                <a:lnTo>
                  <a:pt x="1513" y="923"/>
                </a:lnTo>
                <a:lnTo>
                  <a:pt x="1514" y="923"/>
                </a:lnTo>
                <a:lnTo>
                  <a:pt x="1514" y="921"/>
                </a:lnTo>
                <a:lnTo>
                  <a:pt x="1516" y="921"/>
                </a:lnTo>
                <a:lnTo>
                  <a:pt x="1517" y="921"/>
                </a:lnTo>
                <a:lnTo>
                  <a:pt x="1518" y="921"/>
                </a:lnTo>
                <a:lnTo>
                  <a:pt x="1518" y="920"/>
                </a:lnTo>
                <a:lnTo>
                  <a:pt x="1519" y="920"/>
                </a:lnTo>
                <a:lnTo>
                  <a:pt x="1519" y="919"/>
                </a:lnTo>
                <a:lnTo>
                  <a:pt x="1520" y="918"/>
                </a:lnTo>
                <a:lnTo>
                  <a:pt x="1521" y="917"/>
                </a:lnTo>
                <a:lnTo>
                  <a:pt x="1521" y="916"/>
                </a:lnTo>
                <a:lnTo>
                  <a:pt x="1522" y="916"/>
                </a:lnTo>
                <a:lnTo>
                  <a:pt x="1522" y="915"/>
                </a:lnTo>
                <a:lnTo>
                  <a:pt x="1524" y="915"/>
                </a:lnTo>
                <a:lnTo>
                  <a:pt x="1525" y="915"/>
                </a:lnTo>
                <a:lnTo>
                  <a:pt x="1526" y="913"/>
                </a:lnTo>
                <a:lnTo>
                  <a:pt x="1527" y="913"/>
                </a:lnTo>
                <a:lnTo>
                  <a:pt x="1528" y="913"/>
                </a:lnTo>
                <a:lnTo>
                  <a:pt x="1528" y="915"/>
                </a:lnTo>
                <a:lnTo>
                  <a:pt x="1528" y="913"/>
                </a:lnTo>
                <a:lnTo>
                  <a:pt x="1528" y="912"/>
                </a:lnTo>
                <a:lnTo>
                  <a:pt x="1527" y="912"/>
                </a:lnTo>
                <a:lnTo>
                  <a:pt x="1527" y="911"/>
                </a:lnTo>
                <a:lnTo>
                  <a:pt x="1527" y="910"/>
                </a:lnTo>
                <a:lnTo>
                  <a:pt x="1528" y="909"/>
                </a:lnTo>
                <a:lnTo>
                  <a:pt x="1529" y="910"/>
                </a:lnTo>
                <a:lnTo>
                  <a:pt x="1530" y="910"/>
                </a:lnTo>
                <a:lnTo>
                  <a:pt x="1531" y="910"/>
                </a:lnTo>
                <a:lnTo>
                  <a:pt x="1531" y="909"/>
                </a:lnTo>
                <a:lnTo>
                  <a:pt x="1533" y="909"/>
                </a:lnTo>
                <a:lnTo>
                  <a:pt x="1534" y="909"/>
                </a:lnTo>
                <a:lnTo>
                  <a:pt x="1534" y="910"/>
                </a:lnTo>
                <a:lnTo>
                  <a:pt x="1534" y="911"/>
                </a:lnTo>
                <a:lnTo>
                  <a:pt x="1535" y="912"/>
                </a:lnTo>
                <a:lnTo>
                  <a:pt x="1536" y="912"/>
                </a:lnTo>
                <a:lnTo>
                  <a:pt x="1536" y="913"/>
                </a:lnTo>
                <a:lnTo>
                  <a:pt x="1536" y="915"/>
                </a:lnTo>
                <a:lnTo>
                  <a:pt x="1537" y="915"/>
                </a:lnTo>
                <a:lnTo>
                  <a:pt x="1537" y="916"/>
                </a:lnTo>
                <a:lnTo>
                  <a:pt x="1537" y="917"/>
                </a:lnTo>
                <a:lnTo>
                  <a:pt x="1538" y="917"/>
                </a:lnTo>
                <a:lnTo>
                  <a:pt x="1539" y="917"/>
                </a:lnTo>
                <a:lnTo>
                  <a:pt x="1539" y="918"/>
                </a:lnTo>
                <a:lnTo>
                  <a:pt x="1539" y="919"/>
                </a:lnTo>
                <a:lnTo>
                  <a:pt x="1541" y="919"/>
                </a:lnTo>
                <a:lnTo>
                  <a:pt x="1541" y="920"/>
                </a:lnTo>
                <a:lnTo>
                  <a:pt x="1541" y="921"/>
                </a:lnTo>
                <a:lnTo>
                  <a:pt x="1541" y="923"/>
                </a:lnTo>
                <a:lnTo>
                  <a:pt x="1542" y="923"/>
                </a:lnTo>
                <a:lnTo>
                  <a:pt x="1542" y="924"/>
                </a:lnTo>
                <a:lnTo>
                  <a:pt x="1543" y="924"/>
                </a:lnTo>
                <a:lnTo>
                  <a:pt x="1543" y="925"/>
                </a:lnTo>
                <a:lnTo>
                  <a:pt x="1544" y="925"/>
                </a:lnTo>
                <a:lnTo>
                  <a:pt x="1544" y="926"/>
                </a:lnTo>
                <a:lnTo>
                  <a:pt x="1545" y="926"/>
                </a:lnTo>
                <a:lnTo>
                  <a:pt x="1545" y="927"/>
                </a:lnTo>
                <a:lnTo>
                  <a:pt x="1546" y="927"/>
                </a:lnTo>
                <a:lnTo>
                  <a:pt x="1546" y="928"/>
                </a:lnTo>
                <a:lnTo>
                  <a:pt x="1546" y="929"/>
                </a:lnTo>
                <a:lnTo>
                  <a:pt x="1547" y="929"/>
                </a:lnTo>
                <a:lnTo>
                  <a:pt x="1547" y="930"/>
                </a:lnTo>
                <a:lnTo>
                  <a:pt x="1547" y="932"/>
                </a:lnTo>
                <a:lnTo>
                  <a:pt x="1548" y="932"/>
                </a:lnTo>
                <a:lnTo>
                  <a:pt x="1548" y="933"/>
                </a:lnTo>
                <a:lnTo>
                  <a:pt x="1547" y="933"/>
                </a:lnTo>
                <a:lnTo>
                  <a:pt x="1547" y="934"/>
                </a:lnTo>
                <a:lnTo>
                  <a:pt x="1548" y="934"/>
                </a:lnTo>
                <a:lnTo>
                  <a:pt x="1548" y="935"/>
                </a:lnTo>
                <a:lnTo>
                  <a:pt x="1548" y="936"/>
                </a:lnTo>
                <a:lnTo>
                  <a:pt x="1548" y="937"/>
                </a:lnTo>
                <a:lnTo>
                  <a:pt x="1547" y="937"/>
                </a:lnTo>
                <a:lnTo>
                  <a:pt x="1547" y="938"/>
                </a:lnTo>
                <a:lnTo>
                  <a:pt x="1548" y="938"/>
                </a:lnTo>
                <a:lnTo>
                  <a:pt x="1548" y="940"/>
                </a:lnTo>
                <a:lnTo>
                  <a:pt x="1548" y="941"/>
                </a:lnTo>
                <a:lnTo>
                  <a:pt x="1548" y="942"/>
                </a:lnTo>
                <a:lnTo>
                  <a:pt x="1550" y="943"/>
                </a:lnTo>
                <a:lnTo>
                  <a:pt x="1550" y="944"/>
                </a:lnTo>
                <a:lnTo>
                  <a:pt x="1550" y="945"/>
                </a:lnTo>
                <a:lnTo>
                  <a:pt x="1542" y="950"/>
                </a:lnTo>
                <a:lnTo>
                  <a:pt x="1539" y="951"/>
                </a:lnTo>
                <a:lnTo>
                  <a:pt x="1536" y="952"/>
                </a:lnTo>
                <a:lnTo>
                  <a:pt x="1533" y="954"/>
                </a:lnTo>
                <a:lnTo>
                  <a:pt x="1530" y="955"/>
                </a:lnTo>
                <a:lnTo>
                  <a:pt x="1527" y="957"/>
                </a:lnTo>
                <a:lnTo>
                  <a:pt x="1526" y="958"/>
                </a:lnTo>
                <a:lnTo>
                  <a:pt x="1524" y="959"/>
                </a:lnTo>
                <a:lnTo>
                  <a:pt x="1521" y="960"/>
                </a:lnTo>
                <a:lnTo>
                  <a:pt x="1520" y="961"/>
                </a:lnTo>
                <a:lnTo>
                  <a:pt x="1518" y="962"/>
                </a:lnTo>
                <a:lnTo>
                  <a:pt x="1507" y="967"/>
                </a:lnTo>
                <a:lnTo>
                  <a:pt x="1501" y="970"/>
                </a:lnTo>
                <a:lnTo>
                  <a:pt x="1500" y="971"/>
                </a:lnTo>
                <a:lnTo>
                  <a:pt x="1493" y="975"/>
                </a:lnTo>
                <a:lnTo>
                  <a:pt x="1492" y="974"/>
                </a:lnTo>
                <a:lnTo>
                  <a:pt x="1492" y="972"/>
                </a:lnTo>
                <a:lnTo>
                  <a:pt x="1491" y="971"/>
                </a:lnTo>
                <a:lnTo>
                  <a:pt x="1490" y="970"/>
                </a:lnTo>
                <a:lnTo>
                  <a:pt x="1490" y="969"/>
                </a:lnTo>
                <a:lnTo>
                  <a:pt x="1488" y="968"/>
                </a:lnTo>
                <a:lnTo>
                  <a:pt x="1488" y="967"/>
                </a:lnTo>
                <a:lnTo>
                  <a:pt x="1487" y="966"/>
                </a:lnTo>
                <a:lnTo>
                  <a:pt x="1486" y="966"/>
                </a:lnTo>
                <a:lnTo>
                  <a:pt x="1486" y="964"/>
                </a:lnTo>
                <a:lnTo>
                  <a:pt x="1485" y="963"/>
                </a:lnTo>
                <a:lnTo>
                  <a:pt x="1485" y="962"/>
                </a:lnTo>
                <a:lnTo>
                  <a:pt x="1484" y="961"/>
                </a:lnTo>
                <a:lnTo>
                  <a:pt x="1483" y="960"/>
                </a:lnTo>
                <a:lnTo>
                  <a:pt x="1483" y="959"/>
                </a:lnTo>
                <a:lnTo>
                  <a:pt x="1482" y="958"/>
                </a:lnTo>
                <a:lnTo>
                  <a:pt x="1482" y="957"/>
                </a:lnTo>
                <a:lnTo>
                  <a:pt x="1480" y="955"/>
                </a:lnTo>
                <a:lnTo>
                  <a:pt x="1479" y="954"/>
                </a:lnTo>
                <a:lnTo>
                  <a:pt x="1479" y="953"/>
                </a:lnTo>
                <a:lnTo>
                  <a:pt x="1478" y="952"/>
                </a:lnTo>
                <a:lnTo>
                  <a:pt x="1478" y="951"/>
                </a:lnTo>
                <a:lnTo>
                  <a:pt x="1477" y="951"/>
                </a:lnTo>
                <a:lnTo>
                  <a:pt x="1475" y="946"/>
                </a:lnTo>
                <a:lnTo>
                  <a:pt x="1471" y="950"/>
                </a:lnTo>
                <a:lnTo>
                  <a:pt x="1470" y="951"/>
                </a:lnTo>
                <a:lnTo>
                  <a:pt x="1467" y="955"/>
                </a:lnTo>
                <a:lnTo>
                  <a:pt x="1463" y="958"/>
                </a:lnTo>
                <a:lnTo>
                  <a:pt x="1460" y="962"/>
                </a:lnTo>
                <a:lnTo>
                  <a:pt x="1458" y="964"/>
                </a:lnTo>
                <a:lnTo>
                  <a:pt x="1458" y="966"/>
                </a:lnTo>
                <a:lnTo>
                  <a:pt x="1457" y="971"/>
                </a:lnTo>
                <a:lnTo>
                  <a:pt x="1455" y="971"/>
                </a:lnTo>
                <a:lnTo>
                  <a:pt x="1435" y="976"/>
                </a:lnTo>
                <a:lnTo>
                  <a:pt x="1437" y="983"/>
                </a:lnTo>
                <a:lnTo>
                  <a:pt x="1440" y="991"/>
                </a:lnTo>
                <a:lnTo>
                  <a:pt x="1458" y="985"/>
                </a:lnTo>
                <a:lnTo>
                  <a:pt x="1459" y="984"/>
                </a:lnTo>
                <a:lnTo>
                  <a:pt x="1463" y="997"/>
                </a:lnTo>
                <a:lnTo>
                  <a:pt x="1462" y="997"/>
                </a:lnTo>
                <a:lnTo>
                  <a:pt x="1444" y="1003"/>
                </a:lnTo>
                <a:lnTo>
                  <a:pt x="1446" y="1009"/>
                </a:lnTo>
                <a:lnTo>
                  <a:pt x="1449" y="1014"/>
                </a:lnTo>
                <a:lnTo>
                  <a:pt x="1451" y="1021"/>
                </a:lnTo>
                <a:lnTo>
                  <a:pt x="1452" y="1025"/>
                </a:lnTo>
                <a:lnTo>
                  <a:pt x="1454" y="1030"/>
                </a:lnTo>
                <a:lnTo>
                  <a:pt x="1458" y="1043"/>
                </a:lnTo>
                <a:lnTo>
                  <a:pt x="1444" y="1043"/>
                </a:lnTo>
                <a:lnTo>
                  <a:pt x="1445" y="1054"/>
                </a:lnTo>
                <a:lnTo>
                  <a:pt x="1444" y="1053"/>
                </a:lnTo>
                <a:lnTo>
                  <a:pt x="1433" y="1045"/>
                </a:lnTo>
                <a:lnTo>
                  <a:pt x="1432" y="1045"/>
                </a:lnTo>
                <a:lnTo>
                  <a:pt x="1423" y="1044"/>
                </a:lnTo>
                <a:lnTo>
                  <a:pt x="1424" y="1036"/>
                </a:lnTo>
                <a:lnTo>
                  <a:pt x="1416" y="1036"/>
                </a:lnTo>
                <a:lnTo>
                  <a:pt x="1416" y="1038"/>
                </a:lnTo>
                <a:lnTo>
                  <a:pt x="1415" y="1038"/>
                </a:lnTo>
                <a:lnTo>
                  <a:pt x="1414" y="1044"/>
                </a:lnTo>
                <a:lnTo>
                  <a:pt x="1414" y="1045"/>
                </a:lnTo>
                <a:lnTo>
                  <a:pt x="1412" y="1045"/>
                </a:lnTo>
                <a:lnTo>
                  <a:pt x="1411" y="1044"/>
                </a:lnTo>
                <a:lnTo>
                  <a:pt x="1410" y="1044"/>
                </a:lnTo>
                <a:lnTo>
                  <a:pt x="1409" y="1044"/>
                </a:lnTo>
                <a:lnTo>
                  <a:pt x="1409" y="1043"/>
                </a:lnTo>
                <a:lnTo>
                  <a:pt x="1410" y="1039"/>
                </a:lnTo>
                <a:lnTo>
                  <a:pt x="1409" y="1030"/>
                </a:lnTo>
                <a:lnTo>
                  <a:pt x="1409" y="1029"/>
                </a:lnTo>
                <a:lnTo>
                  <a:pt x="1403" y="1028"/>
                </a:lnTo>
                <a:lnTo>
                  <a:pt x="1404" y="1028"/>
                </a:lnTo>
                <a:lnTo>
                  <a:pt x="1402" y="1028"/>
                </a:lnTo>
                <a:lnTo>
                  <a:pt x="1401" y="1030"/>
                </a:lnTo>
                <a:lnTo>
                  <a:pt x="1400" y="1031"/>
                </a:lnTo>
                <a:lnTo>
                  <a:pt x="1397" y="1033"/>
                </a:lnTo>
                <a:lnTo>
                  <a:pt x="1392" y="1042"/>
                </a:lnTo>
                <a:lnTo>
                  <a:pt x="1392" y="1043"/>
                </a:lnTo>
                <a:lnTo>
                  <a:pt x="1390" y="1043"/>
                </a:lnTo>
                <a:lnTo>
                  <a:pt x="1387" y="1043"/>
                </a:lnTo>
                <a:lnTo>
                  <a:pt x="1386" y="1043"/>
                </a:lnTo>
                <a:lnTo>
                  <a:pt x="1385" y="1043"/>
                </a:lnTo>
                <a:lnTo>
                  <a:pt x="1384" y="1043"/>
                </a:lnTo>
                <a:lnTo>
                  <a:pt x="1383" y="1043"/>
                </a:lnTo>
                <a:lnTo>
                  <a:pt x="1382" y="1043"/>
                </a:lnTo>
                <a:lnTo>
                  <a:pt x="1382" y="1042"/>
                </a:lnTo>
                <a:lnTo>
                  <a:pt x="1381" y="1042"/>
                </a:lnTo>
                <a:lnTo>
                  <a:pt x="1379" y="1042"/>
                </a:lnTo>
                <a:lnTo>
                  <a:pt x="1378" y="1042"/>
                </a:lnTo>
                <a:lnTo>
                  <a:pt x="1376" y="1041"/>
                </a:lnTo>
                <a:lnTo>
                  <a:pt x="1369" y="1037"/>
                </a:lnTo>
                <a:lnTo>
                  <a:pt x="1370" y="1036"/>
                </a:lnTo>
                <a:lnTo>
                  <a:pt x="1366" y="1035"/>
                </a:lnTo>
                <a:lnTo>
                  <a:pt x="1361" y="1033"/>
                </a:lnTo>
                <a:lnTo>
                  <a:pt x="1362" y="1030"/>
                </a:lnTo>
                <a:lnTo>
                  <a:pt x="1364" y="1028"/>
                </a:lnTo>
                <a:lnTo>
                  <a:pt x="1364" y="1026"/>
                </a:lnTo>
                <a:lnTo>
                  <a:pt x="1362" y="1025"/>
                </a:lnTo>
                <a:lnTo>
                  <a:pt x="1361" y="1025"/>
                </a:lnTo>
                <a:lnTo>
                  <a:pt x="1361" y="1026"/>
                </a:lnTo>
                <a:lnTo>
                  <a:pt x="1360" y="1026"/>
                </a:lnTo>
                <a:lnTo>
                  <a:pt x="1359" y="1026"/>
                </a:lnTo>
                <a:lnTo>
                  <a:pt x="1358" y="1028"/>
                </a:lnTo>
                <a:lnTo>
                  <a:pt x="1357" y="1031"/>
                </a:lnTo>
                <a:lnTo>
                  <a:pt x="1356" y="1031"/>
                </a:lnTo>
                <a:lnTo>
                  <a:pt x="1355" y="1031"/>
                </a:lnTo>
                <a:lnTo>
                  <a:pt x="1353" y="1031"/>
                </a:lnTo>
                <a:lnTo>
                  <a:pt x="1353" y="1030"/>
                </a:lnTo>
                <a:lnTo>
                  <a:pt x="1352" y="1030"/>
                </a:lnTo>
                <a:lnTo>
                  <a:pt x="1351" y="1030"/>
                </a:lnTo>
                <a:lnTo>
                  <a:pt x="1351" y="1033"/>
                </a:lnTo>
                <a:lnTo>
                  <a:pt x="1352" y="1033"/>
                </a:lnTo>
                <a:lnTo>
                  <a:pt x="1375" y="1050"/>
                </a:lnTo>
                <a:lnTo>
                  <a:pt x="1373" y="1054"/>
                </a:lnTo>
                <a:lnTo>
                  <a:pt x="1372" y="1059"/>
                </a:lnTo>
                <a:lnTo>
                  <a:pt x="1370" y="1063"/>
                </a:lnTo>
                <a:lnTo>
                  <a:pt x="1369" y="1065"/>
                </a:lnTo>
                <a:lnTo>
                  <a:pt x="1369" y="1067"/>
                </a:lnTo>
                <a:lnTo>
                  <a:pt x="1368" y="1068"/>
                </a:lnTo>
                <a:lnTo>
                  <a:pt x="1368" y="1069"/>
                </a:lnTo>
                <a:lnTo>
                  <a:pt x="1368" y="1070"/>
                </a:lnTo>
                <a:lnTo>
                  <a:pt x="1367" y="1072"/>
                </a:lnTo>
                <a:lnTo>
                  <a:pt x="1367" y="1073"/>
                </a:lnTo>
                <a:lnTo>
                  <a:pt x="1366" y="1075"/>
                </a:lnTo>
                <a:lnTo>
                  <a:pt x="1366" y="1076"/>
                </a:lnTo>
                <a:lnTo>
                  <a:pt x="1366" y="1077"/>
                </a:lnTo>
                <a:lnTo>
                  <a:pt x="1365" y="1078"/>
                </a:lnTo>
                <a:lnTo>
                  <a:pt x="1365" y="1080"/>
                </a:lnTo>
                <a:lnTo>
                  <a:pt x="1361" y="1079"/>
                </a:lnTo>
                <a:lnTo>
                  <a:pt x="1360" y="1079"/>
                </a:lnTo>
                <a:lnTo>
                  <a:pt x="1357" y="1077"/>
                </a:lnTo>
                <a:lnTo>
                  <a:pt x="1341" y="1071"/>
                </a:lnTo>
                <a:lnTo>
                  <a:pt x="1340" y="1076"/>
                </a:lnTo>
                <a:lnTo>
                  <a:pt x="1333" y="1076"/>
                </a:lnTo>
                <a:lnTo>
                  <a:pt x="1331" y="1081"/>
                </a:lnTo>
                <a:lnTo>
                  <a:pt x="1328" y="1093"/>
                </a:lnTo>
                <a:lnTo>
                  <a:pt x="1326" y="1100"/>
                </a:lnTo>
                <a:lnTo>
                  <a:pt x="1324" y="1104"/>
                </a:lnTo>
                <a:lnTo>
                  <a:pt x="1324" y="1106"/>
                </a:lnTo>
                <a:lnTo>
                  <a:pt x="1321" y="1111"/>
                </a:lnTo>
                <a:lnTo>
                  <a:pt x="1318" y="1115"/>
                </a:lnTo>
                <a:lnTo>
                  <a:pt x="1318" y="1117"/>
                </a:lnTo>
                <a:lnTo>
                  <a:pt x="1315" y="1120"/>
                </a:lnTo>
                <a:lnTo>
                  <a:pt x="1310" y="1126"/>
                </a:lnTo>
                <a:lnTo>
                  <a:pt x="1307" y="1129"/>
                </a:lnTo>
                <a:lnTo>
                  <a:pt x="1306" y="1130"/>
                </a:lnTo>
                <a:lnTo>
                  <a:pt x="1304" y="1132"/>
                </a:lnTo>
                <a:lnTo>
                  <a:pt x="1299" y="1136"/>
                </a:lnTo>
                <a:lnTo>
                  <a:pt x="1298" y="1137"/>
                </a:lnTo>
                <a:lnTo>
                  <a:pt x="1294" y="1139"/>
                </a:lnTo>
                <a:lnTo>
                  <a:pt x="1291" y="1140"/>
                </a:lnTo>
                <a:lnTo>
                  <a:pt x="1289" y="1143"/>
                </a:lnTo>
                <a:lnTo>
                  <a:pt x="1287" y="1140"/>
                </a:lnTo>
                <a:lnTo>
                  <a:pt x="1287" y="1139"/>
                </a:lnTo>
                <a:lnTo>
                  <a:pt x="1247" y="1139"/>
                </a:lnTo>
                <a:lnTo>
                  <a:pt x="1245" y="1139"/>
                </a:lnTo>
                <a:lnTo>
                  <a:pt x="1243" y="1143"/>
                </a:lnTo>
                <a:lnTo>
                  <a:pt x="1243" y="1146"/>
                </a:lnTo>
                <a:lnTo>
                  <a:pt x="1243" y="1148"/>
                </a:lnTo>
                <a:lnTo>
                  <a:pt x="1242" y="1151"/>
                </a:lnTo>
                <a:lnTo>
                  <a:pt x="1242" y="1156"/>
                </a:lnTo>
                <a:lnTo>
                  <a:pt x="1241" y="1165"/>
                </a:lnTo>
                <a:lnTo>
                  <a:pt x="1240" y="1166"/>
                </a:lnTo>
                <a:lnTo>
                  <a:pt x="1240" y="1168"/>
                </a:lnTo>
                <a:lnTo>
                  <a:pt x="1240" y="1173"/>
                </a:lnTo>
                <a:lnTo>
                  <a:pt x="1239" y="1173"/>
                </a:lnTo>
                <a:lnTo>
                  <a:pt x="1239" y="1174"/>
                </a:lnTo>
                <a:lnTo>
                  <a:pt x="1239" y="1179"/>
                </a:lnTo>
                <a:lnTo>
                  <a:pt x="1238" y="1182"/>
                </a:lnTo>
                <a:lnTo>
                  <a:pt x="1238" y="1187"/>
                </a:lnTo>
                <a:lnTo>
                  <a:pt x="1237" y="1189"/>
                </a:lnTo>
                <a:lnTo>
                  <a:pt x="1237" y="1194"/>
                </a:lnTo>
                <a:lnTo>
                  <a:pt x="1237" y="1195"/>
                </a:lnTo>
                <a:lnTo>
                  <a:pt x="1237" y="1196"/>
                </a:lnTo>
                <a:lnTo>
                  <a:pt x="1237" y="1197"/>
                </a:lnTo>
                <a:lnTo>
                  <a:pt x="1235" y="1200"/>
                </a:lnTo>
                <a:lnTo>
                  <a:pt x="1233" y="1205"/>
                </a:lnTo>
                <a:lnTo>
                  <a:pt x="1233" y="1206"/>
                </a:lnTo>
                <a:lnTo>
                  <a:pt x="1232" y="1207"/>
                </a:lnTo>
                <a:lnTo>
                  <a:pt x="1232" y="1208"/>
                </a:lnTo>
                <a:lnTo>
                  <a:pt x="1231" y="1208"/>
                </a:lnTo>
                <a:lnTo>
                  <a:pt x="1229" y="1213"/>
                </a:lnTo>
                <a:lnTo>
                  <a:pt x="1228" y="1213"/>
                </a:lnTo>
                <a:lnTo>
                  <a:pt x="1226" y="1215"/>
                </a:lnTo>
                <a:lnTo>
                  <a:pt x="1225" y="1215"/>
                </a:lnTo>
                <a:lnTo>
                  <a:pt x="1224" y="1215"/>
                </a:lnTo>
                <a:lnTo>
                  <a:pt x="1223" y="1215"/>
                </a:lnTo>
                <a:lnTo>
                  <a:pt x="1222" y="1215"/>
                </a:lnTo>
                <a:lnTo>
                  <a:pt x="1220" y="1215"/>
                </a:lnTo>
                <a:lnTo>
                  <a:pt x="1211" y="1214"/>
                </a:lnTo>
                <a:lnTo>
                  <a:pt x="1209" y="1214"/>
                </a:lnTo>
                <a:lnTo>
                  <a:pt x="1206" y="1214"/>
                </a:lnTo>
                <a:lnTo>
                  <a:pt x="1204" y="1213"/>
                </a:lnTo>
                <a:lnTo>
                  <a:pt x="1201" y="1213"/>
                </a:lnTo>
                <a:lnTo>
                  <a:pt x="1200" y="1213"/>
                </a:lnTo>
                <a:lnTo>
                  <a:pt x="1199" y="1213"/>
                </a:lnTo>
                <a:lnTo>
                  <a:pt x="1198" y="1213"/>
                </a:lnTo>
                <a:lnTo>
                  <a:pt x="1197" y="1214"/>
                </a:lnTo>
                <a:lnTo>
                  <a:pt x="1196" y="1214"/>
                </a:lnTo>
                <a:lnTo>
                  <a:pt x="1195" y="1214"/>
                </a:lnTo>
                <a:lnTo>
                  <a:pt x="1194" y="1214"/>
                </a:lnTo>
                <a:lnTo>
                  <a:pt x="1192" y="1215"/>
                </a:lnTo>
                <a:lnTo>
                  <a:pt x="1190" y="1216"/>
                </a:lnTo>
                <a:lnTo>
                  <a:pt x="1189" y="1217"/>
                </a:lnTo>
                <a:lnTo>
                  <a:pt x="1180" y="1221"/>
                </a:lnTo>
                <a:lnTo>
                  <a:pt x="1179" y="1221"/>
                </a:lnTo>
                <a:lnTo>
                  <a:pt x="1176" y="1223"/>
                </a:lnTo>
                <a:lnTo>
                  <a:pt x="1176" y="1224"/>
                </a:lnTo>
                <a:lnTo>
                  <a:pt x="1178" y="1227"/>
                </a:lnTo>
                <a:lnTo>
                  <a:pt x="1178" y="1229"/>
                </a:lnTo>
                <a:lnTo>
                  <a:pt x="1178" y="1230"/>
                </a:lnTo>
                <a:lnTo>
                  <a:pt x="1179" y="1231"/>
                </a:lnTo>
                <a:lnTo>
                  <a:pt x="1179" y="1232"/>
                </a:lnTo>
                <a:lnTo>
                  <a:pt x="1179" y="1233"/>
                </a:lnTo>
                <a:lnTo>
                  <a:pt x="1179" y="1236"/>
                </a:lnTo>
                <a:lnTo>
                  <a:pt x="1179" y="1237"/>
                </a:lnTo>
                <a:lnTo>
                  <a:pt x="1179" y="1238"/>
                </a:lnTo>
                <a:lnTo>
                  <a:pt x="1180" y="1240"/>
                </a:lnTo>
                <a:lnTo>
                  <a:pt x="1180" y="1241"/>
                </a:lnTo>
                <a:lnTo>
                  <a:pt x="1180" y="1242"/>
                </a:lnTo>
                <a:lnTo>
                  <a:pt x="1181" y="1246"/>
                </a:lnTo>
                <a:lnTo>
                  <a:pt x="1181" y="1247"/>
                </a:lnTo>
                <a:lnTo>
                  <a:pt x="1173" y="1246"/>
                </a:lnTo>
                <a:lnTo>
                  <a:pt x="1172" y="1246"/>
                </a:lnTo>
                <a:lnTo>
                  <a:pt x="1169" y="1246"/>
                </a:lnTo>
                <a:lnTo>
                  <a:pt x="1167" y="1246"/>
                </a:lnTo>
                <a:lnTo>
                  <a:pt x="1165" y="1246"/>
                </a:lnTo>
                <a:lnTo>
                  <a:pt x="1164" y="1246"/>
                </a:lnTo>
                <a:lnTo>
                  <a:pt x="1163" y="1246"/>
                </a:lnTo>
                <a:lnTo>
                  <a:pt x="1159" y="1246"/>
                </a:lnTo>
                <a:lnTo>
                  <a:pt x="1158" y="1252"/>
                </a:lnTo>
                <a:lnTo>
                  <a:pt x="1157" y="1254"/>
                </a:lnTo>
                <a:lnTo>
                  <a:pt x="1157" y="1256"/>
                </a:lnTo>
                <a:lnTo>
                  <a:pt x="1156" y="1261"/>
                </a:lnTo>
                <a:lnTo>
                  <a:pt x="1155" y="1262"/>
                </a:lnTo>
                <a:lnTo>
                  <a:pt x="1155" y="1265"/>
                </a:lnTo>
                <a:lnTo>
                  <a:pt x="1154" y="1265"/>
                </a:lnTo>
                <a:lnTo>
                  <a:pt x="1153" y="1269"/>
                </a:lnTo>
                <a:lnTo>
                  <a:pt x="1150" y="1275"/>
                </a:lnTo>
                <a:lnTo>
                  <a:pt x="1150" y="1279"/>
                </a:lnTo>
                <a:lnTo>
                  <a:pt x="1149" y="1282"/>
                </a:lnTo>
                <a:lnTo>
                  <a:pt x="1148" y="1283"/>
                </a:lnTo>
                <a:lnTo>
                  <a:pt x="1148" y="1286"/>
                </a:lnTo>
                <a:lnTo>
                  <a:pt x="1148" y="1287"/>
                </a:lnTo>
                <a:lnTo>
                  <a:pt x="1147" y="1288"/>
                </a:lnTo>
                <a:lnTo>
                  <a:pt x="1149" y="1286"/>
                </a:lnTo>
                <a:lnTo>
                  <a:pt x="1150" y="1284"/>
                </a:lnTo>
                <a:lnTo>
                  <a:pt x="1152" y="1282"/>
                </a:lnTo>
                <a:lnTo>
                  <a:pt x="1153" y="1281"/>
                </a:lnTo>
                <a:lnTo>
                  <a:pt x="1154" y="1280"/>
                </a:lnTo>
                <a:lnTo>
                  <a:pt x="1156" y="1279"/>
                </a:lnTo>
                <a:lnTo>
                  <a:pt x="1157" y="1276"/>
                </a:lnTo>
                <a:lnTo>
                  <a:pt x="1158" y="1275"/>
                </a:lnTo>
                <a:lnTo>
                  <a:pt x="1161" y="1274"/>
                </a:lnTo>
                <a:lnTo>
                  <a:pt x="1172" y="1267"/>
                </a:lnTo>
                <a:lnTo>
                  <a:pt x="1171" y="1267"/>
                </a:lnTo>
                <a:lnTo>
                  <a:pt x="1186" y="1258"/>
                </a:lnTo>
                <a:lnTo>
                  <a:pt x="1188" y="1256"/>
                </a:lnTo>
                <a:lnTo>
                  <a:pt x="1190" y="1254"/>
                </a:lnTo>
                <a:lnTo>
                  <a:pt x="1192" y="1252"/>
                </a:lnTo>
                <a:lnTo>
                  <a:pt x="1196" y="1249"/>
                </a:lnTo>
                <a:lnTo>
                  <a:pt x="1199" y="1247"/>
                </a:lnTo>
                <a:lnTo>
                  <a:pt x="1203" y="1245"/>
                </a:lnTo>
                <a:lnTo>
                  <a:pt x="1207" y="1240"/>
                </a:lnTo>
                <a:lnTo>
                  <a:pt x="1211" y="1237"/>
                </a:lnTo>
                <a:lnTo>
                  <a:pt x="1220" y="1227"/>
                </a:lnTo>
                <a:lnTo>
                  <a:pt x="1221" y="1228"/>
                </a:lnTo>
                <a:lnTo>
                  <a:pt x="1229" y="1235"/>
                </a:lnTo>
                <a:lnTo>
                  <a:pt x="1232" y="1235"/>
                </a:lnTo>
                <a:lnTo>
                  <a:pt x="1232" y="1232"/>
                </a:lnTo>
                <a:lnTo>
                  <a:pt x="1239" y="1231"/>
                </a:lnTo>
                <a:lnTo>
                  <a:pt x="1251" y="1231"/>
                </a:lnTo>
                <a:lnTo>
                  <a:pt x="1250" y="1232"/>
                </a:lnTo>
                <a:lnTo>
                  <a:pt x="1251" y="1237"/>
                </a:lnTo>
                <a:lnTo>
                  <a:pt x="1265" y="1239"/>
                </a:lnTo>
                <a:lnTo>
                  <a:pt x="1269" y="1239"/>
                </a:lnTo>
                <a:lnTo>
                  <a:pt x="1271" y="1228"/>
                </a:lnTo>
                <a:lnTo>
                  <a:pt x="1271" y="1225"/>
                </a:lnTo>
                <a:lnTo>
                  <a:pt x="1271" y="1227"/>
                </a:lnTo>
                <a:lnTo>
                  <a:pt x="1272" y="1227"/>
                </a:lnTo>
                <a:lnTo>
                  <a:pt x="1273" y="1227"/>
                </a:lnTo>
                <a:lnTo>
                  <a:pt x="1274" y="1228"/>
                </a:lnTo>
                <a:lnTo>
                  <a:pt x="1274" y="1229"/>
                </a:lnTo>
                <a:lnTo>
                  <a:pt x="1274" y="1264"/>
                </a:lnTo>
                <a:lnTo>
                  <a:pt x="1276" y="1264"/>
                </a:lnTo>
                <a:lnTo>
                  <a:pt x="1276" y="1262"/>
                </a:lnTo>
                <a:lnTo>
                  <a:pt x="1276" y="1259"/>
                </a:lnTo>
                <a:lnTo>
                  <a:pt x="1276" y="1256"/>
                </a:lnTo>
                <a:lnTo>
                  <a:pt x="1276" y="1255"/>
                </a:lnTo>
                <a:lnTo>
                  <a:pt x="1277" y="1254"/>
                </a:lnTo>
                <a:lnTo>
                  <a:pt x="1277" y="1252"/>
                </a:lnTo>
                <a:lnTo>
                  <a:pt x="1277" y="1247"/>
                </a:lnTo>
                <a:lnTo>
                  <a:pt x="1277" y="1245"/>
                </a:lnTo>
                <a:lnTo>
                  <a:pt x="1277" y="1242"/>
                </a:lnTo>
                <a:lnTo>
                  <a:pt x="1277" y="1239"/>
                </a:lnTo>
                <a:lnTo>
                  <a:pt x="1277" y="1238"/>
                </a:lnTo>
                <a:lnTo>
                  <a:pt x="1277" y="1237"/>
                </a:lnTo>
                <a:lnTo>
                  <a:pt x="1277" y="1235"/>
                </a:lnTo>
                <a:lnTo>
                  <a:pt x="1277" y="1232"/>
                </a:lnTo>
                <a:lnTo>
                  <a:pt x="1277" y="1231"/>
                </a:lnTo>
                <a:lnTo>
                  <a:pt x="1277" y="1230"/>
                </a:lnTo>
                <a:lnTo>
                  <a:pt x="1276" y="1230"/>
                </a:lnTo>
                <a:lnTo>
                  <a:pt x="1276" y="1229"/>
                </a:lnTo>
                <a:lnTo>
                  <a:pt x="1276" y="1227"/>
                </a:lnTo>
                <a:lnTo>
                  <a:pt x="1276" y="1225"/>
                </a:lnTo>
                <a:lnTo>
                  <a:pt x="1277" y="1223"/>
                </a:lnTo>
                <a:lnTo>
                  <a:pt x="1277" y="1222"/>
                </a:lnTo>
                <a:lnTo>
                  <a:pt x="1277" y="1219"/>
                </a:lnTo>
                <a:lnTo>
                  <a:pt x="1277" y="1216"/>
                </a:lnTo>
                <a:lnTo>
                  <a:pt x="1277" y="1211"/>
                </a:lnTo>
                <a:lnTo>
                  <a:pt x="1283" y="1212"/>
                </a:lnTo>
                <a:lnTo>
                  <a:pt x="1284" y="1212"/>
                </a:lnTo>
                <a:lnTo>
                  <a:pt x="1284" y="1215"/>
                </a:lnTo>
                <a:lnTo>
                  <a:pt x="1284" y="1219"/>
                </a:lnTo>
                <a:lnTo>
                  <a:pt x="1284" y="1221"/>
                </a:lnTo>
                <a:lnTo>
                  <a:pt x="1283" y="1221"/>
                </a:lnTo>
                <a:lnTo>
                  <a:pt x="1283" y="1222"/>
                </a:lnTo>
                <a:lnTo>
                  <a:pt x="1283" y="1223"/>
                </a:lnTo>
                <a:lnTo>
                  <a:pt x="1283" y="1224"/>
                </a:lnTo>
                <a:lnTo>
                  <a:pt x="1283" y="1225"/>
                </a:lnTo>
                <a:lnTo>
                  <a:pt x="1283" y="1227"/>
                </a:lnTo>
                <a:lnTo>
                  <a:pt x="1281" y="1227"/>
                </a:lnTo>
                <a:lnTo>
                  <a:pt x="1280" y="1228"/>
                </a:lnTo>
                <a:lnTo>
                  <a:pt x="1279" y="1230"/>
                </a:lnTo>
                <a:lnTo>
                  <a:pt x="1280" y="1230"/>
                </a:lnTo>
                <a:lnTo>
                  <a:pt x="1281" y="1231"/>
                </a:lnTo>
                <a:lnTo>
                  <a:pt x="1282" y="1231"/>
                </a:lnTo>
                <a:lnTo>
                  <a:pt x="1283" y="1233"/>
                </a:lnTo>
                <a:lnTo>
                  <a:pt x="1284" y="1233"/>
                </a:lnTo>
                <a:lnTo>
                  <a:pt x="1287" y="1236"/>
                </a:lnTo>
                <a:lnTo>
                  <a:pt x="1288" y="1237"/>
                </a:lnTo>
                <a:lnTo>
                  <a:pt x="1289" y="1237"/>
                </a:lnTo>
                <a:lnTo>
                  <a:pt x="1291" y="1238"/>
                </a:lnTo>
                <a:lnTo>
                  <a:pt x="1292" y="1238"/>
                </a:lnTo>
                <a:lnTo>
                  <a:pt x="1293" y="1238"/>
                </a:lnTo>
                <a:lnTo>
                  <a:pt x="1294" y="1239"/>
                </a:lnTo>
                <a:lnTo>
                  <a:pt x="1297" y="1239"/>
                </a:lnTo>
                <a:lnTo>
                  <a:pt x="1297" y="1241"/>
                </a:lnTo>
                <a:lnTo>
                  <a:pt x="1298" y="1241"/>
                </a:lnTo>
                <a:lnTo>
                  <a:pt x="1299" y="1241"/>
                </a:lnTo>
                <a:lnTo>
                  <a:pt x="1300" y="1241"/>
                </a:lnTo>
                <a:lnTo>
                  <a:pt x="1300" y="1242"/>
                </a:lnTo>
                <a:lnTo>
                  <a:pt x="1302" y="1244"/>
                </a:lnTo>
                <a:lnTo>
                  <a:pt x="1302" y="1245"/>
                </a:lnTo>
                <a:lnTo>
                  <a:pt x="1304" y="1245"/>
                </a:lnTo>
                <a:lnTo>
                  <a:pt x="1304" y="1246"/>
                </a:lnTo>
                <a:lnTo>
                  <a:pt x="1304" y="1247"/>
                </a:lnTo>
                <a:lnTo>
                  <a:pt x="1305" y="1249"/>
                </a:lnTo>
                <a:lnTo>
                  <a:pt x="1306" y="1250"/>
                </a:lnTo>
                <a:lnTo>
                  <a:pt x="1307" y="1249"/>
                </a:lnTo>
                <a:lnTo>
                  <a:pt x="1306" y="1248"/>
                </a:lnTo>
                <a:lnTo>
                  <a:pt x="1306" y="1247"/>
                </a:lnTo>
                <a:lnTo>
                  <a:pt x="1306" y="1245"/>
                </a:lnTo>
                <a:lnTo>
                  <a:pt x="1306" y="1244"/>
                </a:lnTo>
                <a:lnTo>
                  <a:pt x="1306" y="1241"/>
                </a:lnTo>
                <a:lnTo>
                  <a:pt x="1306" y="1239"/>
                </a:lnTo>
                <a:lnTo>
                  <a:pt x="1306" y="1238"/>
                </a:lnTo>
                <a:lnTo>
                  <a:pt x="1306" y="1236"/>
                </a:lnTo>
                <a:lnTo>
                  <a:pt x="1306" y="1233"/>
                </a:lnTo>
                <a:lnTo>
                  <a:pt x="1306" y="1231"/>
                </a:lnTo>
                <a:lnTo>
                  <a:pt x="1306" y="1229"/>
                </a:lnTo>
                <a:lnTo>
                  <a:pt x="1306" y="1227"/>
                </a:lnTo>
                <a:lnTo>
                  <a:pt x="1306" y="1224"/>
                </a:lnTo>
                <a:lnTo>
                  <a:pt x="1306" y="1223"/>
                </a:lnTo>
                <a:lnTo>
                  <a:pt x="1307" y="1222"/>
                </a:lnTo>
                <a:lnTo>
                  <a:pt x="1307" y="1220"/>
                </a:lnTo>
                <a:lnTo>
                  <a:pt x="1307" y="1217"/>
                </a:lnTo>
                <a:lnTo>
                  <a:pt x="1307" y="1213"/>
                </a:lnTo>
                <a:lnTo>
                  <a:pt x="1307" y="1212"/>
                </a:lnTo>
                <a:lnTo>
                  <a:pt x="1307" y="1206"/>
                </a:lnTo>
                <a:lnTo>
                  <a:pt x="1307" y="1195"/>
                </a:lnTo>
                <a:lnTo>
                  <a:pt x="1315" y="1195"/>
                </a:lnTo>
                <a:lnTo>
                  <a:pt x="1317" y="1195"/>
                </a:lnTo>
                <a:lnTo>
                  <a:pt x="1324" y="1195"/>
                </a:lnTo>
                <a:lnTo>
                  <a:pt x="1325" y="1195"/>
                </a:lnTo>
                <a:lnTo>
                  <a:pt x="1333" y="1195"/>
                </a:lnTo>
                <a:lnTo>
                  <a:pt x="1353" y="1194"/>
                </a:lnTo>
                <a:lnTo>
                  <a:pt x="1359" y="1194"/>
                </a:lnTo>
                <a:lnTo>
                  <a:pt x="1358" y="1197"/>
                </a:lnTo>
                <a:lnTo>
                  <a:pt x="1362" y="1198"/>
                </a:lnTo>
                <a:lnTo>
                  <a:pt x="1362" y="1199"/>
                </a:lnTo>
                <a:lnTo>
                  <a:pt x="1359" y="1206"/>
                </a:lnTo>
                <a:lnTo>
                  <a:pt x="1360" y="1207"/>
                </a:lnTo>
                <a:lnTo>
                  <a:pt x="1362" y="1203"/>
                </a:lnTo>
                <a:lnTo>
                  <a:pt x="1375" y="1205"/>
                </a:lnTo>
                <a:lnTo>
                  <a:pt x="1375" y="1195"/>
                </a:lnTo>
                <a:lnTo>
                  <a:pt x="1376" y="1179"/>
                </a:lnTo>
                <a:lnTo>
                  <a:pt x="1376" y="1177"/>
                </a:lnTo>
                <a:lnTo>
                  <a:pt x="1372" y="1177"/>
                </a:lnTo>
                <a:lnTo>
                  <a:pt x="1372" y="1172"/>
                </a:lnTo>
                <a:lnTo>
                  <a:pt x="1372" y="1171"/>
                </a:lnTo>
                <a:lnTo>
                  <a:pt x="1372" y="1170"/>
                </a:lnTo>
                <a:lnTo>
                  <a:pt x="1372" y="1169"/>
                </a:lnTo>
                <a:lnTo>
                  <a:pt x="1372" y="1168"/>
                </a:lnTo>
                <a:lnTo>
                  <a:pt x="1372" y="1166"/>
                </a:lnTo>
                <a:lnTo>
                  <a:pt x="1378" y="1164"/>
                </a:lnTo>
                <a:lnTo>
                  <a:pt x="1381" y="1163"/>
                </a:lnTo>
                <a:lnTo>
                  <a:pt x="1397" y="1152"/>
                </a:lnTo>
                <a:lnTo>
                  <a:pt x="1391" y="1144"/>
                </a:lnTo>
                <a:lnTo>
                  <a:pt x="1389" y="1141"/>
                </a:lnTo>
                <a:lnTo>
                  <a:pt x="1390" y="1140"/>
                </a:lnTo>
                <a:lnTo>
                  <a:pt x="1393" y="1138"/>
                </a:lnTo>
                <a:lnTo>
                  <a:pt x="1394" y="1137"/>
                </a:lnTo>
                <a:lnTo>
                  <a:pt x="1399" y="1134"/>
                </a:lnTo>
                <a:lnTo>
                  <a:pt x="1402" y="1130"/>
                </a:lnTo>
                <a:lnTo>
                  <a:pt x="1403" y="1129"/>
                </a:lnTo>
                <a:lnTo>
                  <a:pt x="1404" y="1129"/>
                </a:lnTo>
                <a:lnTo>
                  <a:pt x="1406" y="1129"/>
                </a:lnTo>
                <a:lnTo>
                  <a:pt x="1378" y="1113"/>
                </a:lnTo>
                <a:lnTo>
                  <a:pt x="1372" y="1113"/>
                </a:lnTo>
                <a:lnTo>
                  <a:pt x="1372" y="1111"/>
                </a:lnTo>
                <a:lnTo>
                  <a:pt x="1373" y="1109"/>
                </a:lnTo>
                <a:lnTo>
                  <a:pt x="1374" y="1106"/>
                </a:lnTo>
                <a:lnTo>
                  <a:pt x="1375" y="1104"/>
                </a:lnTo>
                <a:lnTo>
                  <a:pt x="1376" y="1102"/>
                </a:lnTo>
                <a:lnTo>
                  <a:pt x="1378" y="1098"/>
                </a:lnTo>
                <a:lnTo>
                  <a:pt x="1414" y="1122"/>
                </a:lnTo>
                <a:lnTo>
                  <a:pt x="1416" y="1121"/>
                </a:lnTo>
                <a:lnTo>
                  <a:pt x="1418" y="1119"/>
                </a:lnTo>
                <a:lnTo>
                  <a:pt x="1420" y="1117"/>
                </a:lnTo>
                <a:lnTo>
                  <a:pt x="1421" y="1117"/>
                </a:lnTo>
                <a:lnTo>
                  <a:pt x="1411" y="1111"/>
                </a:lnTo>
                <a:lnTo>
                  <a:pt x="1411" y="1110"/>
                </a:lnTo>
                <a:lnTo>
                  <a:pt x="1409" y="1095"/>
                </a:lnTo>
                <a:lnTo>
                  <a:pt x="1409" y="1093"/>
                </a:lnTo>
                <a:lnTo>
                  <a:pt x="1409" y="1092"/>
                </a:lnTo>
                <a:lnTo>
                  <a:pt x="1409" y="1088"/>
                </a:lnTo>
                <a:lnTo>
                  <a:pt x="1414" y="1087"/>
                </a:lnTo>
                <a:lnTo>
                  <a:pt x="1419" y="1086"/>
                </a:lnTo>
                <a:lnTo>
                  <a:pt x="1424" y="1085"/>
                </a:lnTo>
                <a:lnTo>
                  <a:pt x="1425" y="1084"/>
                </a:lnTo>
                <a:lnTo>
                  <a:pt x="1427" y="1084"/>
                </a:lnTo>
                <a:lnTo>
                  <a:pt x="1425" y="1073"/>
                </a:lnTo>
                <a:lnTo>
                  <a:pt x="1425" y="1072"/>
                </a:lnTo>
                <a:lnTo>
                  <a:pt x="1428" y="1071"/>
                </a:lnTo>
                <a:lnTo>
                  <a:pt x="1428" y="1072"/>
                </a:lnTo>
                <a:lnTo>
                  <a:pt x="1428" y="1073"/>
                </a:lnTo>
                <a:lnTo>
                  <a:pt x="1431" y="1082"/>
                </a:lnTo>
                <a:lnTo>
                  <a:pt x="1434" y="1081"/>
                </a:lnTo>
                <a:lnTo>
                  <a:pt x="1433" y="1072"/>
                </a:lnTo>
                <a:lnTo>
                  <a:pt x="1433" y="1071"/>
                </a:lnTo>
                <a:lnTo>
                  <a:pt x="1433" y="1070"/>
                </a:lnTo>
                <a:lnTo>
                  <a:pt x="1434" y="1071"/>
                </a:lnTo>
                <a:lnTo>
                  <a:pt x="1436" y="1088"/>
                </a:lnTo>
                <a:lnTo>
                  <a:pt x="1441" y="1092"/>
                </a:lnTo>
                <a:lnTo>
                  <a:pt x="1438" y="1097"/>
                </a:lnTo>
                <a:lnTo>
                  <a:pt x="1441" y="1098"/>
                </a:lnTo>
                <a:lnTo>
                  <a:pt x="1443" y="1094"/>
                </a:lnTo>
                <a:lnTo>
                  <a:pt x="1459" y="1102"/>
                </a:lnTo>
                <a:lnTo>
                  <a:pt x="1470" y="1095"/>
                </a:lnTo>
                <a:lnTo>
                  <a:pt x="1471" y="1094"/>
                </a:lnTo>
                <a:lnTo>
                  <a:pt x="1474" y="1093"/>
                </a:lnTo>
                <a:lnTo>
                  <a:pt x="1477" y="1090"/>
                </a:lnTo>
                <a:lnTo>
                  <a:pt x="1478" y="1090"/>
                </a:lnTo>
                <a:lnTo>
                  <a:pt x="1479" y="1089"/>
                </a:lnTo>
                <a:lnTo>
                  <a:pt x="1480" y="1089"/>
                </a:lnTo>
                <a:lnTo>
                  <a:pt x="1483" y="1088"/>
                </a:lnTo>
                <a:lnTo>
                  <a:pt x="1483" y="1087"/>
                </a:lnTo>
                <a:lnTo>
                  <a:pt x="1485" y="1087"/>
                </a:lnTo>
                <a:lnTo>
                  <a:pt x="1486" y="1088"/>
                </a:lnTo>
                <a:lnTo>
                  <a:pt x="1487" y="1088"/>
                </a:lnTo>
                <a:lnTo>
                  <a:pt x="1488" y="1088"/>
                </a:lnTo>
                <a:lnTo>
                  <a:pt x="1490" y="1088"/>
                </a:lnTo>
                <a:lnTo>
                  <a:pt x="1491" y="1089"/>
                </a:lnTo>
                <a:lnTo>
                  <a:pt x="1492" y="1089"/>
                </a:lnTo>
                <a:lnTo>
                  <a:pt x="1493" y="1088"/>
                </a:lnTo>
                <a:lnTo>
                  <a:pt x="1494" y="1088"/>
                </a:lnTo>
                <a:lnTo>
                  <a:pt x="1495" y="1087"/>
                </a:lnTo>
                <a:lnTo>
                  <a:pt x="1497" y="1087"/>
                </a:lnTo>
                <a:lnTo>
                  <a:pt x="1499" y="1086"/>
                </a:lnTo>
                <a:lnTo>
                  <a:pt x="1501" y="1085"/>
                </a:lnTo>
                <a:lnTo>
                  <a:pt x="1505" y="1093"/>
                </a:lnTo>
                <a:lnTo>
                  <a:pt x="1508" y="1097"/>
                </a:lnTo>
                <a:lnTo>
                  <a:pt x="1510" y="1102"/>
                </a:lnTo>
                <a:lnTo>
                  <a:pt x="1508" y="1102"/>
                </a:lnTo>
                <a:lnTo>
                  <a:pt x="1505" y="1103"/>
                </a:lnTo>
                <a:lnTo>
                  <a:pt x="1503" y="1104"/>
                </a:lnTo>
                <a:lnTo>
                  <a:pt x="1501" y="1105"/>
                </a:lnTo>
                <a:lnTo>
                  <a:pt x="1501" y="1106"/>
                </a:lnTo>
                <a:lnTo>
                  <a:pt x="1502" y="1109"/>
                </a:lnTo>
                <a:lnTo>
                  <a:pt x="1502" y="1111"/>
                </a:lnTo>
                <a:lnTo>
                  <a:pt x="1483" y="1117"/>
                </a:lnTo>
                <a:lnTo>
                  <a:pt x="1490" y="1131"/>
                </a:lnTo>
                <a:lnTo>
                  <a:pt x="1494" y="1144"/>
                </a:lnTo>
                <a:lnTo>
                  <a:pt x="1487" y="1146"/>
                </a:lnTo>
                <a:lnTo>
                  <a:pt x="1485" y="1147"/>
                </a:lnTo>
                <a:lnTo>
                  <a:pt x="1483" y="1148"/>
                </a:lnTo>
                <a:lnTo>
                  <a:pt x="1477" y="1149"/>
                </a:lnTo>
                <a:lnTo>
                  <a:pt x="1472" y="1154"/>
                </a:lnTo>
                <a:lnTo>
                  <a:pt x="1470" y="1155"/>
                </a:lnTo>
                <a:lnTo>
                  <a:pt x="1469" y="1155"/>
                </a:lnTo>
                <a:lnTo>
                  <a:pt x="1466" y="1155"/>
                </a:lnTo>
                <a:lnTo>
                  <a:pt x="1448" y="1162"/>
                </a:lnTo>
                <a:lnTo>
                  <a:pt x="1444" y="1163"/>
                </a:lnTo>
                <a:lnTo>
                  <a:pt x="1443" y="1163"/>
                </a:lnTo>
                <a:lnTo>
                  <a:pt x="1441" y="1163"/>
                </a:lnTo>
                <a:lnTo>
                  <a:pt x="1440" y="1163"/>
                </a:lnTo>
                <a:lnTo>
                  <a:pt x="1437" y="1163"/>
                </a:lnTo>
                <a:lnTo>
                  <a:pt x="1436" y="1163"/>
                </a:lnTo>
                <a:lnTo>
                  <a:pt x="1434" y="1163"/>
                </a:lnTo>
                <a:lnTo>
                  <a:pt x="1403" y="1164"/>
                </a:lnTo>
                <a:lnTo>
                  <a:pt x="1404" y="1179"/>
                </a:lnTo>
                <a:lnTo>
                  <a:pt x="1403" y="1186"/>
                </a:lnTo>
                <a:lnTo>
                  <a:pt x="1403" y="1189"/>
                </a:lnTo>
                <a:lnTo>
                  <a:pt x="1407" y="1197"/>
                </a:lnTo>
                <a:lnTo>
                  <a:pt x="1402" y="1197"/>
                </a:lnTo>
                <a:lnTo>
                  <a:pt x="1402" y="1202"/>
                </a:lnTo>
                <a:lnTo>
                  <a:pt x="1401" y="1206"/>
                </a:lnTo>
                <a:lnTo>
                  <a:pt x="1401" y="1212"/>
                </a:lnTo>
                <a:lnTo>
                  <a:pt x="1402" y="1221"/>
                </a:lnTo>
                <a:lnTo>
                  <a:pt x="1409" y="1223"/>
                </a:lnTo>
                <a:lnTo>
                  <a:pt x="1411" y="1224"/>
                </a:lnTo>
                <a:lnTo>
                  <a:pt x="1414" y="1224"/>
                </a:lnTo>
                <a:lnTo>
                  <a:pt x="1416" y="1217"/>
                </a:lnTo>
                <a:lnTo>
                  <a:pt x="1411" y="1216"/>
                </a:lnTo>
                <a:lnTo>
                  <a:pt x="1411" y="1215"/>
                </a:lnTo>
                <a:lnTo>
                  <a:pt x="1414" y="1216"/>
                </a:lnTo>
                <a:lnTo>
                  <a:pt x="1420" y="1217"/>
                </a:lnTo>
                <a:lnTo>
                  <a:pt x="1426" y="1220"/>
                </a:lnTo>
                <a:lnTo>
                  <a:pt x="1435" y="1219"/>
                </a:lnTo>
                <a:lnTo>
                  <a:pt x="1437" y="1225"/>
                </a:lnTo>
                <a:lnTo>
                  <a:pt x="1441" y="1225"/>
                </a:lnTo>
                <a:lnTo>
                  <a:pt x="1442" y="1225"/>
                </a:lnTo>
                <a:lnTo>
                  <a:pt x="1443" y="1225"/>
                </a:lnTo>
                <a:lnTo>
                  <a:pt x="1444" y="1225"/>
                </a:lnTo>
                <a:lnTo>
                  <a:pt x="1445" y="1225"/>
                </a:lnTo>
                <a:lnTo>
                  <a:pt x="1446" y="1225"/>
                </a:lnTo>
                <a:lnTo>
                  <a:pt x="1448" y="1225"/>
                </a:lnTo>
                <a:lnTo>
                  <a:pt x="1449" y="1221"/>
                </a:lnTo>
                <a:lnTo>
                  <a:pt x="1449" y="1217"/>
                </a:lnTo>
                <a:lnTo>
                  <a:pt x="1450" y="1216"/>
                </a:lnTo>
                <a:lnTo>
                  <a:pt x="1450" y="1215"/>
                </a:lnTo>
                <a:lnTo>
                  <a:pt x="1450" y="1213"/>
                </a:lnTo>
                <a:lnTo>
                  <a:pt x="1451" y="1212"/>
                </a:lnTo>
                <a:lnTo>
                  <a:pt x="1451" y="1210"/>
                </a:lnTo>
                <a:lnTo>
                  <a:pt x="1451" y="1208"/>
                </a:lnTo>
                <a:lnTo>
                  <a:pt x="1451" y="1207"/>
                </a:lnTo>
                <a:lnTo>
                  <a:pt x="1452" y="1206"/>
                </a:lnTo>
                <a:lnTo>
                  <a:pt x="1452" y="1203"/>
                </a:lnTo>
                <a:lnTo>
                  <a:pt x="1450" y="1194"/>
                </a:lnTo>
                <a:lnTo>
                  <a:pt x="1467" y="1191"/>
                </a:lnTo>
                <a:lnTo>
                  <a:pt x="1468" y="1191"/>
                </a:lnTo>
                <a:lnTo>
                  <a:pt x="1469" y="1190"/>
                </a:lnTo>
                <a:lnTo>
                  <a:pt x="1471" y="1190"/>
                </a:lnTo>
                <a:lnTo>
                  <a:pt x="1472" y="1190"/>
                </a:lnTo>
                <a:lnTo>
                  <a:pt x="1474" y="1190"/>
                </a:lnTo>
                <a:lnTo>
                  <a:pt x="1475" y="1190"/>
                </a:lnTo>
                <a:lnTo>
                  <a:pt x="1477" y="1190"/>
                </a:lnTo>
                <a:lnTo>
                  <a:pt x="1478" y="1189"/>
                </a:lnTo>
                <a:lnTo>
                  <a:pt x="1479" y="1189"/>
                </a:lnTo>
                <a:lnTo>
                  <a:pt x="1480" y="1189"/>
                </a:lnTo>
                <a:lnTo>
                  <a:pt x="1483" y="1189"/>
                </a:lnTo>
                <a:lnTo>
                  <a:pt x="1484" y="1189"/>
                </a:lnTo>
                <a:lnTo>
                  <a:pt x="1485" y="1188"/>
                </a:lnTo>
                <a:lnTo>
                  <a:pt x="1486" y="1188"/>
                </a:lnTo>
                <a:lnTo>
                  <a:pt x="1487" y="1188"/>
                </a:lnTo>
                <a:lnTo>
                  <a:pt x="1487" y="1187"/>
                </a:lnTo>
                <a:lnTo>
                  <a:pt x="1487" y="1183"/>
                </a:lnTo>
                <a:lnTo>
                  <a:pt x="1487" y="1182"/>
                </a:lnTo>
                <a:lnTo>
                  <a:pt x="1488" y="1182"/>
                </a:lnTo>
                <a:lnTo>
                  <a:pt x="1491" y="1179"/>
                </a:lnTo>
                <a:lnTo>
                  <a:pt x="1501" y="1170"/>
                </a:lnTo>
                <a:lnTo>
                  <a:pt x="1501" y="1169"/>
                </a:lnTo>
                <a:lnTo>
                  <a:pt x="1505" y="1165"/>
                </a:lnTo>
                <a:lnTo>
                  <a:pt x="1511" y="1164"/>
                </a:lnTo>
                <a:lnTo>
                  <a:pt x="1514" y="1163"/>
                </a:lnTo>
                <a:lnTo>
                  <a:pt x="1518" y="1162"/>
                </a:lnTo>
                <a:lnTo>
                  <a:pt x="1519" y="1162"/>
                </a:lnTo>
                <a:lnTo>
                  <a:pt x="1520" y="1164"/>
                </a:lnTo>
                <a:lnTo>
                  <a:pt x="1521" y="1164"/>
                </a:lnTo>
                <a:lnTo>
                  <a:pt x="1522" y="1164"/>
                </a:lnTo>
                <a:lnTo>
                  <a:pt x="1525" y="1163"/>
                </a:lnTo>
                <a:lnTo>
                  <a:pt x="1526" y="1163"/>
                </a:lnTo>
                <a:lnTo>
                  <a:pt x="1528" y="1163"/>
                </a:lnTo>
                <a:lnTo>
                  <a:pt x="1530" y="1162"/>
                </a:lnTo>
                <a:lnTo>
                  <a:pt x="1531" y="1162"/>
                </a:lnTo>
                <a:lnTo>
                  <a:pt x="1531" y="1163"/>
                </a:lnTo>
                <a:lnTo>
                  <a:pt x="1533" y="1166"/>
                </a:lnTo>
                <a:lnTo>
                  <a:pt x="1533" y="1168"/>
                </a:lnTo>
                <a:lnTo>
                  <a:pt x="1534" y="1170"/>
                </a:lnTo>
                <a:lnTo>
                  <a:pt x="1535" y="1171"/>
                </a:lnTo>
                <a:lnTo>
                  <a:pt x="1535" y="1173"/>
                </a:lnTo>
                <a:lnTo>
                  <a:pt x="1536" y="1174"/>
                </a:lnTo>
                <a:lnTo>
                  <a:pt x="1536" y="1176"/>
                </a:lnTo>
                <a:lnTo>
                  <a:pt x="1536" y="1177"/>
                </a:lnTo>
                <a:lnTo>
                  <a:pt x="1537" y="1178"/>
                </a:lnTo>
                <a:lnTo>
                  <a:pt x="1537" y="1179"/>
                </a:lnTo>
                <a:lnTo>
                  <a:pt x="1537" y="1180"/>
                </a:lnTo>
                <a:lnTo>
                  <a:pt x="1537" y="1181"/>
                </a:lnTo>
                <a:lnTo>
                  <a:pt x="1537" y="1182"/>
                </a:lnTo>
                <a:lnTo>
                  <a:pt x="1538" y="1188"/>
                </a:lnTo>
                <a:lnTo>
                  <a:pt x="1536" y="1188"/>
                </a:lnTo>
                <a:lnTo>
                  <a:pt x="1535" y="1188"/>
                </a:lnTo>
                <a:lnTo>
                  <a:pt x="1534" y="1187"/>
                </a:lnTo>
                <a:lnTo>
                  <a:pt x="1533" y="1187"/>
                </a:lnTo>
                <a:lnTo>
                  <a:pt x="1531" y="1187"/>
                </a:lnTo>
                <a:lnTo>
                  <a:pt x="1530" y="1187"/>
                </a:lnTo>
                <a:lnTo>
                  <a:pt x="1529" y="1187"/>
                </a:lnTo>
                <a:lnTo>
                  <a:pt x="1528" y="1187"/>
                </a:lnTo>
                <a:lnTo>
                  <a:pt x="1527" y="1187"/>
                </a:lnTo>
                <a:lnTo>
                  <a:pt x="1526" y="1187"/>
                </a:lnTo>
                <a:lnTo>
                  <a:pt x="1525" y="1187"/>
                </a:lnTo>
                <a:lnTo>
                  <a:pt x="1524" y="1187"/>
                </a:lnTo>
                <a:lnTo>
                  <a:pt x="1522" y="1187"/>
                </a:lnTo>
                <a:lnTo>
                  <a:pt x="1521" y="1187"/>
                </a:lnTo>
                <a:lnTo>
                  <a:pt x="1519" y="1187"/>
                </a:lnTo>
                <a:lnTo>
                  <a:pt x="1518" y="1187"/>
                </a:lnTo>
                <a:lnTo>
                  <a:pt x="1517" y="1187"/>
                </a:lnTo>
                <a:lnTo>
                  <a:pt x="1516" y="1187"/>
                </a:lnTo>
                <a:lnTo>
                  <a:pt x="1516" y="1188"/>
                </a:lnTo>
                <a:lnTo>
                  <a:pt x="1511" y="1200"/>
                </a:lnTo>
                <a:lnTo>
                  <a:pt x="1511" y="1202"/>
                </a:lnTo>
                <a:lnTo>
                  <a:pt x="1510" y="1206"/>
                </a:lnTo>
                <a:lnTo>
                  <a:pt x="1510" y="1207"/>
                </a:lnTo>
                <a:lnTo>
                  <a:pt x="1509" y="1210"/>
                </a:lnTo>
                <a:lnTo>
                  <a:pt x="1508" y="1214"/>
                </a:lnTo>
                <a:lnTo>
                  <a:pt x="1505" y="1219"/>
                </a:lnTo>
                <a:lnTo>
                  <a:pt x="1504" y="1222"/>
                </a:lnTo>
                <a:lnTo>
                  <a:pt x="1504" y="1223"/>
                </a:lnTo>
                <a:lnTo>
                  <a:pt x="1501" y="1224"/>
                </a:lnTo>
                <a:lnTo>
                  <a:pt x="1499" y="1225"/>
                </a:lnTo>
                <a:lnTo>
                  <a:pt x="1497" y="1225"/>
                </a:lnTo>
                <a:lnTo>
                  <a:pt x="1496" y="1225"/>
                </a:lnTo>
                <a:lnTo>
                  <a:pt x="1494" y="1225"/>
                </a:lnTo>
                <a:lnTo>
                  <a:pt x="1488" y="1229"/>
                </a:lnTo>
                <a:lnTo>
                  <a:pt x="1485" y="1227"/>
                </a:lnTo>
                <a:lnTo>
                  <a:pt x="1479" y="1236"/>
                </a:lnTo>
                <a:lnTo>
                  <a:pt x="1476" y="1241"/>
                </a:lnTo>
                <a:lnTo>
                  <a:pt x="1475" y="1244"/>
                </a:lnTo>
                <a:lnTo>
                  <a:pt x="1475" y="1245"/>
                </a:lnTo>
                <a:lnTo>
                  <a:pt x="1476" y="1246"/>
                </a:lnTo>
                <a:lnTo>
                  <a:pt x="1476" y="1247"/>
                </a:lnTo>
                <a:lnTo>
                  <a:pt x="1477" y="1248"/>
                </a:lnTo>
                <a:lnTo>
                  <a:pt x="1477" y="1249"/>
                </a:lnTo>
                <a:lnTo>
                  <a:pt x="1478" y="1250"/>
                </a:lnTo>
                <a:lnTo>
                  <a:pt x="1478" y="1252"/>
                </a:lnTo>
                <a:lnTo>
                  <a:pt x="1479" y="1254"/>
                </a:lnTo>
                <a:lnTo>
                  <a:pt x="1479" y="1255"/>
                </a:lnTo>
                <a:lnTo>
                  <a:pt x="1480" y="1255"/>
                </a:lnTo>
                <a:lnTo>
                  <a:pt x="1480" y="1256"/>
                </a:lnTo>
                <a:lnTo>
                  <a:pt x="1480" y="1257"/>
                </a:lnTo>
                <a:lnTo>
                  <a:pt x="1482" y="1257"/>
                </a:lnTo>
                <a:lnTo>
                  <a:pt x="1482" y="1258"/>
                </a:lnTo>
                <a:lnTo>
                  <a:pt x="1482" y="1259"/>
                </a:lnTo>
                <a:lnTo>
                  <a:pt x="1483" y="1261"/>
                </a:lnTo>
                <a:lnTo>
                  <a:pt x="1483" y="1262"/>
                </a:lnTo>
                <a:lnTo>
                  <a:pt x="1484" y="1263"/>
                </a:lnTo>
                <a:lnTo>
                  <a:pt x="1485" y="1265"/>
                </a:lnTo>
                <a:lnTo>
                  <a:pt x="1485" y="1266"/>
                </a:lnTo>
                <a:lnTo>
                  <a:pt x="1486" y="1267"/>
                </a:lnTo>
                <a:lnTo>
                  <a:pt x="1487" y="1271"/>
                </a:lnTo>
                <a:lnTo>
                  <a:pt x="1487" y="1272"/>
                </a:lnTo>
                <a:lnTo>
                  <a:pt x="1488" y="1274"/>
                </a:lnTo>
                <a:lnTo>
                  <a:pt x="1491" y="1278"/>
                </a:lnTo>
                <a:lnTo>
                  <a:pt x="1491" y="1279"/>
                </a:lnTo>
                <a:lnTo>
                  <a:pt x="1492" y="1281"/>
                </a:lnTo>
                <a:lnTo>
                  <a:pt x="1490" y="1283"/>
                </a:lnTo>
                <a:lnTo>
                  <a:pt x="1488" y="1284"/>
                </a:lnTo>
                <a:lnTo>
                  <a:pt x="1487" y="1284"/>
                </a:lnTo>
                <a:lnTo>
                  <a:pt x="1486" y="1286"/>
                </a:lnTo>
                <a:lnTo>
                  <a:pt x="1485" y="1287"/>
                </a:lnTo>
                <a:lnTo>
                  <a:pt x="1484" y="1288"/>
                </a:lnTo>
                <a:lnTo>
                  <a:pt x="1482" y="1287"/>
                </a:lnTo>
                <a:lnTo>
                  <a:pt x="1482" y="1286"/>
                </a:lnTo>
                <a:lnTo>
                  <a:pt x="1480" y="1284"/>
                </a:lnTo>
                <a:lnTo>
                  <a:pt x="1479" y="1286"/>
                </a:lnTo>
                <a:lnTo>
                  <a:pt x="1478" y="1287"/>
                </a:lnTo>
                <a:lnTo>
                  <a:pt x="1482" y="1290"/>
                </a:lnTo>
                <a:lnTo>
                  <a:pt x="1479" y="1292"/>
                </a:lnTo>
                <a:lnTo>
                  <a:pt x="1477" y="1289"/>
                </a:lnTo>
                <a:lnTo>
                  <a:pt x="1476" y="1288"/>
                </a:lnTo>
                <a:lnTo>
                  <a:pt x="1475" y="1289"/>
                </a:lnTo>
                <a:lnTo>
                  <a:pt x="1474" y="1289"/>
                </a:lnTo>
                <a:lnTo>
                  <a:pt x="1474" y="1290"/>
                </a:lnTo>
                <a:lnTo>
                  <a:pt x="1477" y="1294"/>
                </a:lnTo>
                <a:lnTo>
                  <a:pt x="1475" y="1295"/>
                </a:lnTo>
                <a:lnTo>
                  <a:pt x="1475" y="1294"/>
                </a:lnTo>
                <a:lnTo>
                  <a:pt x="1472" y="1290"/>
                </a:lnTo>
                <a:lnTo>
                  <a:pt x="1471" y="1291"/>
                </a:lnTo>
                <a:lnTo>
                  <a:pt x="1470" y="1292"/>
                </a:lnTo>
                <a:lnTo>
                  <a:pt x="1469" y="1292"/>
                </a:lnTo>
                <a:lnTo>
                  <a:pt x="1468" y="1294"/>
                </a:lnTo>
                <a:lnTo>
                  <a:pt x="1471" y="1297"/>
                </a:lnTo>
                <a:lnTo>
                  <a:pt x="1470" y="1298"/>
                </a:lnTo>
                <a:lnTo>
                  <a:pt x="1469" y="1298"/>
                </a:lnTo>
                <a:lnTo>
                  <a:pt x="1468" y="1298"/>
                </a:lnTo>
                <a:lnTo>
                  <a:pt x="1468" y="1299"/>
                </a:lnTo>
                <a:lnTo>
                  <a:pt x="1467" y="1299"/>
                </a:lnTo>
                <a:lnTo>
                  <a:pt x="1466" y="1299"/>
                </a:lnTo>
                <a:lnTo>
                  <a:pt x="1465" y="1298"/>
                </a:lnTo>
                <a:lnTo>
                  <a:pt x="1465" y="1297"/>
                </a:lnTo>
                <a:lnTo>
                  <a:pt x="1463" y="1295"/>
                </a:lnTo>
                <a:lnTo>
                  <a:pt x="1463" y="1294"/>
                </a:lnTo>
                <a:lnTo>
                  <a:pt x="1462" y="1292"/>
                </a:lnTo>
                <a:lnTo>
                  <a:pt x="1461" y="1291"/>
                </a:lnTo>
                <a:lnTo>
                  <a:pt x="1460" y="1290"/>
                </a:lnTo>
                <a:lnTo>
                  <a:pt x="1459" y="1289"/>
                </a:lnTo>
                <a:lnTo>
                  <a:pt x="1459" y="1288"/>
                </a:lnTo>
                <a:lnTo>
                  <a:pt x="1457" y="1287"/>
                </a:lnTo>
                <a:lnTo>
                  <a:pt x="1457" y="1286"/>
                </a:lnTo>
                <a:lnTo>
                  <a:pt x="1455" y="1286"/>
                </a:lnTo>
                <a:lnTo>
                  <a:pt x="1455" y="1284"/>
                </a:lnTo>
                <a:lnTo>
                  <a:pt x="1454" y="1283"/>
                </a:lnTo>
                <a:lnTo>
                  <a:pt x="1454" y="1282"/>
                </a:lnTo>
                <a:lnTo>
                  <a:pt x="1452" y="1281"/>
                </a:lnTo>
                <a:lnTo>
                  <a:pt x="1453" y="1280"/>
                </a:lnTo>
                <a:lnTo>
                  <a:pt x="1452" y="1276"/>
                </a:lnTo>
                <a:lnTo>
                  <a:pt x="1451" y="1275"/>
                </a:lnTo>
                <a:lnTo>
                  <a:pt x="1451" y="1274"/>
                </a:lnTo>
                <a:lnTo>
                  <a:pt x="1451" y="1272"/>
                </a:lnTo>
                <a:lnTo>
                  <a:pt x="1450" y="1271"/>
                </a:lnTo>
                <a:lnTo>
                  <a:pt x="1450" y="1269"/>
                </a:lnTo>
                <a:lnTo>
                  <a:pt x="1449" y="1267"/>
                </a:lnTo>
                <a:lnTo>
                  <a:pt x="1449" y="1266"/>
                </a:lnTo>
                <a:lnTo>
                  <a:pt x="1449" y="1265"/>
                </a:lnTo>
                <a:lnTo>
                  <a:pt x="1449" y="1264"/>
                </a:lnTo>
                <a:lnTo>
                  <a:pt x="1448" y="1261"/>
                </a:lnTo>
                <a:lnTo>
                  <a:pt x="1446" y="1257"/>
                </a:lnTo>
                <a:lnTo>
                  <a:pt x="1444" y="1250"/>
                </a:lnTo>
                <a:lnTo>
                  <a:pt x="1444" y="1249"/>
                </a:lnTo>
                <a:lnTo>
                  <a:pt x="1443" y="1249"/>
                </a:lnTo>
                <a:lnTo>
                  <a:pt x="1433" y="1252"/>
                </a:lnTo>
                <a:lnTo>
                  <a:pt x="1432" y="1252"/>
                </a:lnTo>
                <a:lnTo>
                  <a:pt x="1431" y="1246"/>
                </a:lnTo>
                <a:lnTo>
                  <a:pt x="1431" y="1244"/>
                </a:lnTo>
                <a:lnTo>
                  <a:pt x="1428" y="1244"/>
                </a:lnTo>
                <a:lnTo>
                  <a:pt x="1416" y="1246"/>
                </a:lnTo>
                <a:lnTo>
                  <a:pt x="1417" y="1261"/>
                </a:lnTo>
                <a:lnTo>
                  <a:pt x="1417" y="1266"/>
                </a:lnTo>
                <a:lnTo>
                  <a:pt x="1418" y="1267"/>
                </a:lnTo>
                <a:lnTo>
                  <a:pt x="1417" y="1269"/>
                </a:lnTo>
                <a:lnTo>
                  <a:pt x="1414" y="1284"/>
                </a:lnTo>
                <a:lnTo>
                  <a:pt x="1418" y="1284"/>
                </a:lnTo>
                <a:lnTo>
                  <a:pt x="1416" y="1289"/>
                </a:lnTo>
                <a:lnTo>
                  <a:pt x="1416" y="1290"/>
                </a:lnTo>
                <a:lnTo>
                  <a:pt x="1415" y="1292"/>
                </a:lnTo>
                <a:lnTo>
                  <a:pt x="1414" y="1296"/>
                </a:lnTo>
                <a:lnTo>
                  <a:pt x="1412" y="1298"/>
                </a:lnTo>
                <a:lnTo>
                  <a:pt x="1411" y="1301"/>
                </a:lnTo>
                <a:lnTo>
                  <a:pt x="1414" y="1303"/>
                </a:lnTo>
                <a:lnTo>
                  <a:pt x="1416" y="1303"/>
                </a:lnTo>
                <a:lnTo>
                  <a:pt x="1418" y="1298"/>
                </a:lnTo>
                <a:lnTo>
                  <a:pt x="1419" y="1298"/>
                </a:lnTo>
                <a:lnTo>
                  <a:pt x="1420" y="1298"/>
                </a:lnTo>
                <a:lnTo>
                  <a:pt x="1421" y="1299"/>
                </a:lnTo>
                <a:lnTo>
                  <a:pt x="1423" y="1299"/>
                </a:lnTo>
                <a:lnTo>
                  <a:pt x="1425" y="1300"/>
                </a:lnTo>
                <a:lnTo>
                  <a:pt x="1426" y="1300"/>
                </a:lnTo>
                <a:lnTo>
                  <a:pt x="1427" y="1301"/>
                </a:lnTo>
                <a:lnTo>
                  <a:pt x="1428" y="1301"/>
                </a:lnTo>
                <a:lnTo>
                  <a:pt x="1429" y="1301"/>
                </a:lnTo>
                <a:lnTo>
                  <a:pt x="1431" y="1303"/>
                </a:lnTo>
                <a:lnTo>
                  <a:pt x="1432" y="1303"/>
                </a:lnTo>
                <a:lnTo>
                  <a:pt x="1433" y="1304"/>
                </a:lnTo>
                <a:lnTo>
                  <a:pt x="1433" y="1305"/>
                </a:lnTo>
                <a:lnTo>
                  <a:pt x="1431" y="1308"/>
                </a:lnTo>
                <a:lnTo>
                  <a:pt x="1429" y="1309"/>
                </a:lnTo>
                <a:lnTo>
                  <a:pt x="1428" y="1308"/>
                </a:lnTo>
                <a:lnTo>
                  <a:pt x="1427" y="1308"/>
                </a:lnTo>
                <a:lnTo>
                  <a:pt x="1427" y="1307"/>
                </a:lnTo>
                <a:lnTo>
                  <a:pt x="1426" y="1307"/>
                </a:lnTo>
                <a:lnTo>
                  <a:pt x="1425" y="1307"/>
                </a:lnTo>
                <a:lnTo>
                  <a:pt x="1424" y="1308"/>
                </a:lnTo>
                <a:lnTo>
                  <a:pt x="1420" y="1312"/>
                </a:lnTo>
                <a:lnTo>
                  <a:pt x="1418" y="1314"/>
                </a:lnTo>
                <a:lnTo>
                  <a:pt x="1419" y="1315"/>
                </a:lnTo>
                <a:lnTo>
                  <a:pt x="1421" y="1316"/>
                </a:lnTo>
                <a:lnTo>
                  <a:pt x="1420" y="1317"/>
                </a:lnTo>
                <a:lnTo>
                  <a:pt x="1419" y="1318"/>
                </a:lnTo>
                <a:lnTo>
                  <a:pt x="1418" y="1321"/>
                </a:lnTo>
                <a:lnTo>
                  <a:pt x="1418" y="1323"/>
                </a:lnTo>
                <a:lnTo>
                  <a:pt x="1417" y="1323"/>
                </a:lnTo>
                <a:lnTo>
                  <a:pt x="1417" y="1324"/>
                </a:lnTo>
                <a:lnTo>
                  <a:pt x="1417" y="1325"/>
                </a:lnTo>
                <a:lnTo>
                  <a:pt x="1418" y="1325"/>
                </a:lnTo>
                <a:lnTo>
                  <a:pt x="1417" y="1328"/>
                </a:lnTo>
                <a:lnTo>
                  <a:pt x="1417" y="1329"/>
                </a:lnTo>
                <a:lnTo>
                  <a:pt x="1416" y="1331"/>
                </a:lnTo>
                <a:lnTo>
                  <a:pt x="1415" y="1332"/>
                </a:lnTo>
                <a:lnTo>
                  <a:pt x="1415" y="1333"/>
                </a:lnTo>
                <a:lnTo>
                  <a:pt x="1416" y="1333"/>
                </a:lnTo>
                <a:lnTo>
                  <a:pt x="1416" y="1334"/>
                </a:lnTo>
                <a:lnTo>
                  <a:pt x="1416" y="1335"/>
                </a:lnTo>
                <a:lnTo>
                  <a:pt x="1415" y="1337"/>
                </a:lnTo>
                <a:lnTo>
                  <a:pt x="1415" y="1338"/>
                </a:lnTo>
                <a:lnTo>
                  <a:pt x="1415" y="1339"/>
                </a:lnTo>
                <a:lnTo>
                  <a:pt x="1414" y="1340"/>
                </a:lnTo>
                <a:lnTo>
                  <a:pt x="1414" y="1341"/>
                </a:lnTo>
                <a:lnTo>
                  <a:pt x="1412" y="1342"/>
                </a:lnTo>
                <a:lnTo>
                  <a:pt x="1412" y="1343"/>
                </a:lnTo>
                <a:lnTo>
                  <a:pt x="1412" y="1345"/>
                </a:lnTo>
                <a:lnTo>
                  <a:pt x="1411" y="1346"/>
                </a:lnTo>
                <a:lnTo>
                  <a:pt x="1411" y="1347"/>
                </a:lnTo>
                <a:lnTo>
                  <a:pt x="1410" y="1348"/>
                </a:lnTo>
                <a:lnTo>
                  <a:pt x="1410" y="1349"/>
                </a:lnTo>
                <a:lnTo>
                  <a:pt x="1410" y="1350"/>
                </a:lnTo>
                <a:lnTo>
                  <a:pt x="1409" y="1351"/>
                </a:lnTo>
                <a:lnTo>
                  <a:pt x="1409" y="1353"/>
                </a:lnTo>
                <a:lnTo>
                  <a:pt x="1409" y="1354"/>
                </a:lnTo>
                <a:lnTo>
                  <a:pt x="1408" y="1355"/>
                </a:lnTo>
                <a:lnTo>
                  <a:pt x="1408" y="1357"/>
                </a:lnTo>
                <a:lnTo>
                  <a:pt x="1407" y="1359"/>
                </a:lnTo>
                <a:lnTo>
                  <a:pt x="1407" y="1362"/>
                </a:lnTo>
                <a:lnTo>
                  <a:pt x="1406" y="1362"/>
                </a:lnTo>
                <a:lnTo>
                  <a:pt x="1406" y="1364"/>
                </a:lnTo>
                <a:lnTo>
                  <a:pt x="1404" y="1367"/>
                </a:lnTo>
                <a:lnTo>
                  <a:pt x="1406" y="1367"/>
                </a:lnTo>
                <a:lnTo>
                  <a:pt x="1404" y="1370"/>
                </a:lnTo>
                <a:lnTo>
                  <a:pt x="1409" y="1371"/>
                </a:lnTo>
                <a:lnTo>
                  <a:pt x="1408" y="1373"/>
                </a:lnTo>
                <a:lnTo>
                  <a:pt x="1407" y="1380"/>
                </a:lnTo>
                <a:lnTo>
                  <a:pt x="1404" y="1388"/>
                </a:lnTo>
                <a:lnTo>
                  <a:pt x="1402" y="1394"/>
                </a:lnTo>
                <a:lnTo>
                  <a:pt x="1402" y="1389"/>
                </a:lnTo>
                <a:lnTo>
                  <a:pt x="1402" y="1388"/>
                </a:lnTo>
                <a:lnTo>
                  <a:pt x="1401" y="1388"/>
                </a:lnTo>
                <a:lnTo>
                  <a:pt x="1398" y="1388"/>
                </a:lnTo>
                <a:lnTo>
                  <a:pt x="1394" y="1388"/>
                </a:lnTo>
                <a:lnTo>
                  <a:pt x="1391" y="1388"/>
                </a:lnTo>
                <a:lnTo>
                  <a:pt x="1389" y="1388"/>
                </a:lnTo>
                <a:lnTo>
                  <a:pt x="1387" y="1388"/>
                </a:lnTo>
                <a:lnTo>
                  <a:pt x="1385" y="1388"/>
                </a:lnTo>
                <a:lnTo>
                  <a:pt x="1384" y="1387"/>
                </a:lnTo>
                <a:lnTo>
                  <a:pt x="1382" y="1387"/>
                </a:lnTo>
                <a:lnTo>
                  <a:pt x="1381" y="1387"/>
                </a:lnTo>
                <a:lnTo>
                  <a:pt x="1381" y="1388"/>
                </a:lnTo>
                <a:lnTo>
                  <a:pt x="1381" y="1391"/>
                </a:lnTo>
                <a:lnTo>
                  <a:pt x="1381" y="1394"/>
                </a:lnTo>
                <a:lnTo>
                  <a:pt x="1381" y="1396"/>
                </a:lnTo>
                <a:lnTo>
                  <a:pt x="1381" y="1398"/>
                </a:lnTo>
                <a:lnTo>
                  <a:pt x="1381" y="1399"/>
                </a:lnTo>
                <a:lnTo>
                  <a:pt x="1381" y="1401"/>
                </a:lnTo>
                <a:lnTo>
                  <a:pt x="1381" y="1402"/>
                </a:lnTo>
                <a:lnTo>
                  <a:pt x="1381" y="1404"/>
                </a:lnTo>
                <a:lnTo>
                  <a:pt x="1381" y="1405"/>
                </a:lnTo>
                <a:lnTo>
                  <a:pt x="1381" y="1407"/>
                </a:lnTo>
                <a:lnTo>
                  <a:pt x="1382" y="1408"/>
                </a:lnTo>
                <a:lnTo>
                  <a:pt x="1382" y="1410"/>
                </a:lnTo>
                <a:lnTo>
                  <a:pt x="1382" y="1411"/>
                </a:lnTo>
                <a:lnTo>
                  <a:pt x="1382" y="1413"/>
                </a:lnTo>
                <a:lnTo>
                  <a:pt x="1382" y="1415"/>
                </a:lnTo>
                <a:lnTo>
                  <a:pt x="1382" y="1416"/>
                </a:lnTo>
                <a:lnTo>
                  <a:pt x="1382" y="1418"/>
                </a:lnTo>
                <a:lnTo>
                  <a:pt x="1382" y="1419"/>
                </a:lnTo>
                <a:lnTo>
                  <a:pt x="1381" y="1419"/>
                </a:lnTo>
                <a:lnTo>
                  <a:pt x="1381" y="1421"/>
                </a:lnTo>
                <a:lnTo>
                  <a:pt x="1379" y="1421"/>
                </a:lnTo>
                <a:lnTo>
                  <a:pt x="1378" y="1421"/>
                </a:lnTo>
                <a:lnTo>
                  <a:pt x="1377" y="1421"/>
                </a:lnTo>
                <a:lnTo>
                  <a:pt x="1376" y="1421"/>
                </a:lnTo>
                <a:lnTo>
                  <a:pt x="1375" y="1421"/>
                </a:lnTo>
                <a:lnTo>
                  <a:pt x="1375" y="1419"/>
                </a:lnTo>
                <a:lnTo>
                  <a:pt x="1374" y="1419"/>
                </a:lnTo>
                <a:lnTo>
                  <a:pt x="1373" y="1419"/>
                </a:lnTo>
                <a:lnTo>
                  <a:pt x="1372" y="1418"/>
                </a:lnTo>
                <a:lnTo>
                  <a:pt x="1370" y="1419"/>
                </a:lnTo>
                <a:lnTo>
                  <a:pt x="1370" y="1421"/>
                </a:lnTo>
                <a:lnTo>
                  <a:pt x="1369" y="1421"/>
                </a:lnTo>
                <a:lnTo>
                  <a:pt x="1369" y="1422"/>
                </a:lnTo>
                <a:lnTo>
                  <a:pt x="1368" y="1422"/>
                </a:lnTo>
                <a:lnTo>
                  <a:pt x="1367" y="1422"/>
                </a:lnTo>
                <a:lnTo>
                  <a:pt x="1367" y="1423"/>
                </a:lnTo>
                <a:lnTo>
                  <a:pt x="1367" y="1424"/>
                </a:lnTo>
                <a:lnTo>
                  <a:pt x="1366" y="1424"/>
                </a:lnTo>
                <a:lnTo>
                  <a:pt x="1366" y="1425"/>
                </a:lnTo>
                <a:lnTo>
                  <a:pt x="1366" y="1426"/>
                </a:lnTo>
                <a:lnTo>
                  <a:pt x="1366" y="1427"/>
                </a:lnTo>
                <a:lnTo>
                  <a:pt x="1356" y="1424"/>
                </a:lnTo>
                <a:lnTo>
                  <a:pt x="1355" y="1417"/>
                </a:lnTo>
                <a:lnTo>
                  <a:pt x="1352" y="1407"/>
                </a:lnTo>
                <a:lnTo>
                  <a:pt x="1352" y="1404"/>
                </a:lnTo>
                <a:lnTo>
                  <a:pt x="1349" y="1404"/>
                </a:lnTo>
                <a:lnTo>
                  <a:pt x="1344" y="1402"/>
                </a:lnTo>
                <a:lnTo>
                  <a:pt x="1336" y="1402"/>
                </a:lnTo>
                <a:lnTo>
                  <a:pt x="1335" y="1402"/>
                </a:lnTo>
                <a:lnTo>
                  <a:pt x="1334" y="1402"/>
                </a:lnTo>
                <a:lnTo>
                  <a:pt x="1333" y="1402"/>
                </a:lnTo>
                <a:lnTo>
                  <a:pt x="1334" y="1399"/>
                </a:lnTo>
                <a:lnTo>
                  <a:pt x="1334" y="1396"/>
                </a:lnTo>
                <a:lnTo>
                  <a:pt x="1331" y="1396"/>
                </a:lnTo>
                <a:lnTo>
                  <a:pt x="1330" y="1396"/>
                </a:lnTo>
                <a:lnTo>
                  <a:pt x="1328" y="1396"/>
                </a:lnTo>
                <a:lnTo>
                  <a:pt x="1327" y="1396"/>
                </a:lnTo>
                <a:lnTo>
                  <a:pt x="1326" y="1396"/>
                </a:lnTo>
                <a:lnTo>
                  <a:pt x="1324" y="1396"/>
                </a:lnTo>
                <a:lnTo>
                  <a:pt x="1323" y="1396"/>
                </a:lnTo>
                <a:lnTo>
                  <a:pt x="1322" y="1396"/>
                </a:lnTo>
                <a:lnTo>
                  <a:pt x="1317" y="1396"/>
                </a:lnTo>
                <a:lnTo>
                  <a:pt x="1316" y="1396"/>
                </a:lnTo>
                <a:lnTo>
                  <a:pt x="1316" y="1390"/>
                </a:lnTo>
                <a:lnTo>
                  <a:pt x="1316" y="1389"/>
                </a:lnTo>
                <a:lnTo>
                  <a:pt x="1316" y="1385"/>
                </a:lnTo>
                <a:lnTo>
                  <a:pt x="1316" y="1384"/>
                </a:lnTo>
                <a:lnTo>
                  <a:pt x="1316" y="1383"/>
                </a:lnTo>
                <a:lnTo>
                  <a:pt x="1317" y="1383"/>
                </a:lnTo>
                <a:lnTo>
                  <a:pt x="1316" y="1382"/>
                </a:lnTo>
                <a:lnTo>
                  <a:pt x="1315" y="1379"/>
                </a:lnTo>
                <a:lnTo>
                  <a:pt x="1314" y="1374"/>
                </a:lnTo>
                <a:lnTo>
                  <a:pt x="1313" y="1370"/>
                </a:lnTo>
                <a:lnTo>
                  <a:pt x="1311" y="1370"/>
                </a:lnTo>
                <a:lnTo>
                  <a:pt x="1311" y="1367"/>
                </a:lnTo>
                <a:lnTo>
                  <a:pt x="1311" y="1366"/>
                </a:lnTo>
                <a:lnTo>
                  <a:pt x="1310" y="1364"/>
                </a:lnTo>
                <a:lnTo>
                  <a:pt x="1310" y="1362"/>
                </a:lnTo>
                <a:lnTo>
                  <a:pt x="1310" y="1360"/>
                </a:lnTo>
                <a:lnTo>
                  <a:pt x="1310" y="1359"/>
                </a:lnTo>
                <a:lnTo>
                  <a:pt x="1310" y="1360"/>
                </a:lnTo>
                <a:lnTo>
                  <a:pt x="1314" y="1360"/>
                </a:lnTo>
                <a:lnTo>
                  <a:pt x="1315" y="1357"/>
                </a:lnTo>
                <a:lnTo>
                  <a:pt x="1313" y="1356"/>
                </a:lnTo>
                <a:lnTo>
                  <a:pt x="1311" y="1356"/>
                </a:lnTo>
                <a:lnTo>
                  <a:pt x="1310" y="1356"/>
                </a:lnTo>
                <a:lnTo>
                  <a:pt x="1308" y="1355"/>
                </a:lnTo>
                <a:lnTo>
                  <a:pt x="1309" y="1354"/>
                </a:lnTo>
                <a:lnTo>
                  <a:pt x="1309" y="1353"/>
                </a:lnTo>
                <a:lnTo>
                  <a:pt x="1310" y="1354"/>
                </a:lnTo>
                <a:lnTo>
                  <a:pt x="1318" y="1356"/>
                </a:lnTo>
                <a:lnTo>
                  <a:pt x="1319" y="1351"/>
                </a:lnTo>
                <a:lnTo>
                  <a:pt x="1319" y="1348"/>
                </a:lnTo>
                <a:lnTo>
                  <a:pt x="1321" y="1345"/>
                </a:lnTo>
                <a:lnTo>
                  <a:pt x="1322" y="1343"/>
                </a:lnTo>
                <a:lnTo>
                  <a:pt x="1322" y="1340"/>
                </a:lnTo>
                <a:lnTo>
                  <a:pt x="1321" y="1340"/>
                </a:lnTo>
                <a:lnTo>
                  <a:pt x="1318" y="1340"/>
                </a:lnTo>
                <a:lnTo>
                  <a:pt x="1314" y="1340"/>
                </a:lnTo>
                <a:lnTo>
                  <a:pt x="1313" y="1340"/>
                </a:lnTo>
                <a:lnTo>
                  <a:pt x="1310" y="1340"/>
                </a:lnTo>
                <a:lnTo>
                  <a:pt x="1309" y="1340"/>
                </a:lnTo>
                <a:lnTo>
                  <a:pt x="1308" y="1340"/>
                </a:lnTo>
                <a:lnTo>
                  <a:pt x="1306" y="1340"/>
                </a:lnTo>
                <a:lnTo>
                  <a:pt x="1304" y="1339"/>
                </a:lnTo>
                <a:lnTo>
                  <a:pt x="1301" y="1339"/>
                </a:lnTo>
                <a:lnTo>
                  <a:pt x="1300" y="1339"/>
                </a:lnTo>
                <a:lnTo>
                  <a:pt x="1299" y="1339"/>
                </a:lnTo>
                <a:lnTo>
                  <a:pt x="1298" y="1347"/>
                </a:lnTo>
                <a:lnTo>
                  <a:pt x="1298" y="1350"/>
                </a:lnTo>
                <a:lnTo>
                  <a:pt x="1298" y="1356"/>
                </a:lnTo>
                <a:lnTo>
                  <a:pt x="1299" y="1357"/>
                </a:lnTo>
                <a:lnTo>
                  <a:pt x="1305" y="1366"/>
                </a:lnTo>
                <a:lnTo>
                  <a:pt x="1309" y="1372"/>
                </a:lnTo>
                <a:lnTo>
                  <a:pt x="1307" y="1373"/>
                </a:lnTo>
                <a:lnTo>
                  <a:pt x="1305" y="1373"/>
                </a:lnTo>
                <a:lnTo>
                  <a:pt x="1304" y="1374"/>
                </a:lnTo>
                <a:lnTo>
                  <a:pt x="1301" y="1375"/>
                </a:lnTo>
                <a:lnTo>
                  <a:pt x="1301" y="1376"/>
                </a:lnTo>
                <a:lnTo>
                  <a:pt x="1299" y="1377"/>
                </a:lnTo>
                <a:lnTo>
                  <a:pt x="1300" y="1379"/>
                </a:lnTo>
                <a:lnTo>
                  <a:pt x="1298" y="1380"/>
                </a:lnTo>
                <a:lnTo>
                  <a:pt x="1296" y="1381"/>
                </a:lnTo>
                <a:lnTo>
                  <a:pt x="1298" y="1385"/>
                </a:lnTo>
                <a:lnTo>
                  <a:pt x="1294" y="1387"/>
                </a:lnTo>
                <a:lnTo>
                  <a:pt x="1293" y="1388"/>
                </a:lnTo>
                <a:lnTo>
                  <a:pt x="1293" y="1387"/>
                </a:lnTo>
                <a:lnTo>
                  <a:pt x="1293" y="1385"/>
                </a:lnTo>
                <a:lnTo>
                  <a:pt x="1291" y="1385"/>
                </a:lnTo>
                <a:lnTo>
                  <a:pt x="1291" y="1387"/>
                </a:lnTo>
                <a:lnTo>
                  <a:pt x="1289" y="1390"/>
                </a:lnTo>
                <a:lnTo>
                  <a:pt x="1289" y="1393"/>
                </a:lnTo>
                <a:lnTo>
                  <a:pt x="1289" y="1399"/>
                </a:lnTo>
                <a:lnTo>
                  <a:pt x="1287" y="1399"/>
                </a:lnTo>
                <a:lnTo>
                  <a:pt x="1287" y="1397"/>
                </a:lnTo>
                <a:lnTo>
                  <a:pt x="1284" y="1396"/>
                </a:lnTo>
                <a:lnTo>
                  <a:pt x="1284" y="1397"/>
                </a:lnTo>
                <a:lnTo>
                  <a:pt x="1281" y="1396"/>
                </a:lnTo>
                <a:lnTo>
                  <a:pt x="1282" y="1394"/>
                </a:lnTo>
                <a:lnTo>
                  <a:pt x="1279" y="1394"/>
                </a:lnTo>
                <a:lnTo>
                  <a:pt x="1279" y="1402"/>
                </a:lnTo>
                <a:lnTo>
                  <a:pt x="1274" y="1400"/>
                </a:lnTo>
                <a:lnTo>
                  <a:pt x="1274" y="1394"/>
                </a:lnTo>
                <a:lnTo>
                  <a:pt x="1274" y="1391"/>
                </a:lnTo>
                <a:lnTo>
                  <a:pt x="1272" y="1390"/>
                </a:lnTo>
                <a:lnTo>
                  <a:pt x="1273" y="1389"/>
                </a:lnTo>
                <a:lnTo>
                  <a:pt x="1264" y="1381"/>
                </a:lnTo>
                <a:lnTo>
                  <a:pt x="1264" y="1380"/>
                </a:lnTo>
                <a:lnTo>
                  <a:pt x="1265" y="1377"/>
                </a:lnTo>
                <a:lnTo>
                  <a:pt x="1279" y="1377"/>
                </a:lnTo>
                <a:lnTo>
                  <a:pt x="1280" y="1377"/>
                </a:lnTo>
                <a:lnTo>
                  <a:pt x="1281" y="1364"/>
                </a:lnTo>
                <a:lnTo>
                  <a:pt x="1281" y="1356"/>
                </a:lnTo>
                <a:lnTo>
                  <a:pt x="1281" y="1355"/>
                </a:lnTo>
                <a:lnTo>
                  <a:pt x="1279" y="1353"/>
                </a:lnTo>
                <a:lnTo>
                  <a:pt x="1275" y="1353"/>
                </a:lnTo>
                <a:lnTo>
                  <a:pt x="1271" y="1354"/>
                </a:lnTo>
                <a:lnTo>
                  <a:pt x="1266" y="1354"/>
                </a:lnTo>
                <a:lnTo>
                  <a:pt x="1266" y="1355"/>
                </a:lnTo>
                <a:lnTo>
                  <a:pt x="1265" y="1357"/>
                </a:lnTo>
                <a:lnTo>
                  <a:pt x="1262" y="1370"/>
                </a:lnTo>
                <a:lnTo>
                  <a:pt x="1258" y="1382"/>
                </a:lnTo>
                <a:lnTo>
                  <a:pt x="1257" y="1389"/>
                </a:lnTo>
                <a:lnTo>
                  <a:pt x="1262" y="1389"/>
                </a:lnTo>
                <a:lnTo>
                  <a:pt x="1264" y="1390"/>
                </a:lnTo>
                <a:lnTo>
                  <a:pt x="1265" y="1390"/>
                </a:lnTo>
                <a:lnTo>
                  <a:pt x="1264" y="1405"/>
                </a:lnTo>
                <a:lnTo>
                  <a:pt x="1260" y="1404"/>
                </a:lnTo>
                <a:lnTo>
                  <a:pt x="1258" y="1402"/>
                </a:lnTo>
                <a:lnTo>
                  <a:pt x="1256" y="1402"/>
                </a:lnTo>
                <a:lnTo>
                  <a:pt x="1254" y="1401"/>
                </a:lnTo>
                <a:lnTo>
                  <a:pt x="1251" y="1401"/>
                </a:lnTo>
                <a:lnTo>
                  <a:pt x="1249" y="1400"/>
                </a:lnTo>
                <a:lnTo>
                  <a:pt x="1247" y="1399"/>
                </a:lnTo>
                <a:lnTo>
                  <a:pt x="1245" y="1399"/>
                </a:lnTo>
                <a:lnTo>
                  <a:pt x="1242" y="1398"/>
                </a:lnTo>
                <a:lnTo>
                  <a:pt x="1239" y="1397"/>
                </a:lnTo>
                <a:lnTo>
                  <a:pt x="1238" y="1397"/>
                </a:lnTo>
                <a:lnTo>
                  <a:pt x="1235" y="1396"/>
                </a:lnTo>
                <a:lnTo>
                  <a:pt x="1234" y="1396"/>
                </a:lnTo>
                <a:lnTo>
                  <a:pt x="1233" y="1396"/>
                </a:lnTo>
                <a:lnTo>
                  <a:pt x="1232" y="1396"/>
                </a:lnTo>
                <a:lnTo>
                  <a:pt x="1231" y="1394"/>
                </a:lnTo>
                <a:lnTo>
                  <a:pt x="1230" y="1394"/>
                </a:lnTo>
                <a:lnTo>
                  <a:pt x="1230" y="1397"/>
                </a:lnTo>
                <a:lnTo>
                  <a:pt x="1231" y="1399"/>
                </a:lnTo>
                <a:lnTo>
                  <a:pt x="1233" y="1405"/>
                </a:lnTo>
                <a:lnTo>
                  <a:pt x="1234" y="1408"/>
                </a:lnTo>
                <a:lnTo>
                  <a:pt x="1235" y="1410"/>
                </a:lnTo>
                <a:lnTo>
                  <a:pt x="1235" y="1413"/>
                </a:lnTo>
                <a:lnTo>
                  <a:pt x="1237" y="1414"/>
                </a:lnTo>
                <a:lnTo>
                  <a:pt x="1237" y="1415"/>
                </a:lnTo>
                <a:lnTo>
                  <a:pt x="1238" y="1419"/>
                </a:lnTo>
                <a:lnTo>
                  <a:pt x="1238" y="1421"/>
                </a:lnTo>
                <a:lnTo>
                  <a:pt x="1240" y="1424"/>
                </a:lnTo>
                <a:lnTo>
                  <a:pt x="1240" y="1426"/>
                </a:lnTo>
                <a:lnTo>
                  <a:pt x="1241" y="1426"/>
                </a:lnTo>
                <a:lnTo>
                  <a:pt x="1241" y="1429"/>
                </a:lnTo>
                <a:lnTo>
                  <a:pt x="1248" y="1429"/>
                </a:lnTo>
                <a:lnTo>
                  <a:pt x="1259" y="1429"/>
                </a:lnTo>
                <a:lnTo>
                  <a:pt x="1263" y="1429"/>
                </a:lnTo>
                <a:lnTo>
                  <a:pt x="1267" y="1413"/>
                </a:lnTo>
                <a:lnTo>
                  <a:pt x="1268" y="1414"/>
                </a:lnTo>
                <a:lnTo>
                  <a:pt x="1269" y="1414"/>
                </a:lnTo>
                <a:lnTo>
                  <a:pt x="1271" y="1414"/>
                </a:lnTo>
                <a:lnTo>
                  <a:pt x="1272" y="1414"/>
                </a:lnTo>
                <a:lnTo>
                  <a:pt x="1273" y="1410"/>
                </a:lnTo>
                <a:lnTo>
                  <a:pt x="1275" y="1404"/>
                </a:lnTo>
                <a:lnTo>
                  <a:pt x="1275" y="1402"/>
                </a:lnTo>
                <a:lnTo>
                  <a:pt x="1299" y="1409"/>
                </a:lnTo>
                <a:lnTo>
                  <a:pt x="1299" y="1410"/>
                </a:lnTo>
                <a:lnTo>
                  <a:pt x="1298" y="1417"/>
                </a:lnTo>
                <a:lnTo>
                  <a:pt x="1302" y="1419"/>
                </a:lnTo>
                <a:lnTo>
                  <a:pt x="1304" y="1419"/>
                </a:lnTo>
                <a:lnTo>
                  <a:pt x="1305" y="1419"/>
                </a:lnTo>
                <a:lnTo>
                  <a:pt x="1307" y="1421"/>
                </a:lnTo>
                <a:lnTo>
                  <a:pt x="1308" y="1427"/>
                </a:lnTo>
                <a:lnTo>
                  <a:pt x="1308" y="1429"/>
                </a:lnTo>
                <a:lnTo>
                  <a:pt x="1308" y="1430"/>
                </a:lnTo>
                <a:lnTo>
                  <a:pt x="1309" y="1439"/>
                </a:lnTo>
                <a:lnTo>
                  <a:pt x="1313" y="1439"/>
                </a:lnTo>
                <a:lnTo>
                  <a:pt x="1317" y="1439"/>
                </a:lnTo>
                <a:lnTo>
                  <a:pt x="1318" y="1439"/>
                </a:lnTo>
                <a:lnTo>
                  <a:pt x="1325" y="1436"/>
                </a:lnTo>
                <a:lnTo>
                  <a:pt x="1330" y="1436"/>
                </a:lnTo>
                <a:lnTo>
                  <a:pt x="1333" y="1447"/>
                </a:lnTo>
                <a:lnTo>
                  <a:pt x="1333" y="1448"/>
                </a:lnTo>
                <a:lnTo>
                  <a:pt x="1332" y="1448"/>
                </a:lnTo>
                <a:lnTo>
                  <a:pt x="1331" y="1448"/>
                </a:lnTo>
                <a:lnTo>
                  <a:pt x="1332" y="1448"/>
                </a:lnTo>
                <a:lnTo>
                  <a:pt x="1332" y="1447"/>
                </a:lnTo>
                <a:lnTo>
                  <a:pt x="1332" y="1446"/>
                </a:lnTo>
                <a:lnTo>
                  <a:pt x="1331" y="1446"/>
                </a:lnTo>
                <a:lnTo>
                  <a:pt x="1330" y="1446"/>
                </a:lnTo>
                <a:lnTo>
                  <a:pt x="1331" y="1446"/>
                </a:lnTo>
                <a:lnTo>
                  <a:pt x="1331" y="1444"/>
                </a:lnTo>
                <a:lnTo>
                  <a:pt x="1330" y="1444"/>
                </a:lnTo>
                <a:lnTo>
                  <a:pt x="1330" y="1443"/>
                </a:lnTo>
                <a:lnTo>
                  <a:pt x="1330" y="1442"/>
                </a:lnTo>
                <a:lnTo>
                  <a:pt x="1328" y="1442"/>
                </a:lnTo>
                <a:lnTo>
                  <a:pt x="1327" y="1442"/>
                </a:lnTo>
                <a:lnTo>
                  <a:pt x="1326" y="1443"/>
                </a:lnTo>
                <a:lnTo>
                  <a:pt x="1326" y="1442"/>
                </a:lnTo>
                <a:lnTo>
                  <a:pt x="1325" y="1442"/>
                </a:lnTo>
                <a:lnTo>
                  <a:pt x="1324" y="1443"/>
                </a:lnTo>
                <a:lnTo>
                  <a:pt x="1324" y="1442"/>
                </a:lnTo>
                <a:lnTo>
                  <a:pt x="1323" y="1442"/>
                </a:lnTo>
                <a:lnTo>
                  <a:pt x="1323" y="1443"/>
                </a:lnTo>
                <a:lnTo>
                  <a:pt x="1322" y="1442"/>
                </a:lnTo>
                <a:lnTo>
                  <a:pt x="1321" y="1443"/>
                </a:lnTo>
                <a:lnTo>
                  <a:pt x="1319" y="1443"/>
                </a:lnTo>
                <a:lnTo>
                  <a:pt x="1319" y="1444"/>
                </a:lnTo>
                <a:lnTo>
                  <a:pt x="1319" y="1446"/>
                </a:lnTo>
                <a:lnTo>
                  <a:pt x="1321" y="1446"/>
                </a:lnTo>
                <a:lnTo>
                  <a:pt x="1321" y="1447"/>
                </a:lnTo>
                <a:lnTo>
                  <a:pt x="1321" y="1448"/>
                </a:lnTo>
                <a:lnTo>
                  <a:pt x="1319" y="1448"/>
                </a:lnTo>
                <a:lnTo>
                  <a:pt x="1318" y="1448"/>
                </a:lnTo>
                <a:lnTo>
                  <a:pt x="1317" y="1449"/>
                </a:lnTo>
                <a:lnTo>
                  <a:pt x="1317" y="1450"/>
                </a:lnTo>
                <a:lnTo>
                  <a:pt x="1316" y="1450"/>
                </a:lnTo>
                <a:lnTo>
                  <a:pt x="1315" y="1451"/>
                </a:lnTo>
                <a:lnTo>
                  <a:pt x="1315" y="1452"/>
                </a:lnTo>
                <a:lnTo>
                  <a:pt x="1315" y="1453"/>
                </a:lnTo>
                <a:lnTo>
                  <a:pt x="1314" y="1453"/>
                </a:lnTo>
                <a:lnTo>
                  <a:pt x="1314" y="1455"/>
                </a:lnTo>
                <a:lnTo>
                  <a:pt x="1313" y="1455"/>
                </a:lnTo>
                <a:lnTo>
                  <a:pt x="1311" y="1455"/>
                </a:lnTo>
                <a:lnTo>
                  <a:pt x="1311" y="1456"/>
                </a:lnTo>
                <a:lnTo>
                  <a:pt x="1310" y="1456"/>
                </a:lnTo>
                <a:lnTo>
                  <a:pt x="1310" y="1457"/>
                </a:lnTo>
                <a:lnTo>
                  <a:pt x="1309" y="1458"/>
                </a:lnTo>
                <a:lnTo>
                  <a:pt x="1308" y="1458"/>
                </a:lnTo>
                <a:lnTo>
                  <a:pt x="1308" y="1459"/>
                </a:lnTo>
                <a:lnTo>
                  <a:pt x="1308" y="1460"/>
                </a:lnTo>
                <a:lnTo>
                  <a:pt x="1308" y="1461"/>
                </a:lnTo>
                <a:lnTo>
                  <a:pt x="1307" y="1461"/>
                </a:lnTo>
                <a:lnTo>
                  <a:pt x="1307" y="1463"/>
                </a:lnTo>
                <a:lnTo>
                  <a:pt x="1306" y="1463"/>
                </a:lnTo>
                <a:lnTo>
                  <a:pt x="1305" y="1464"/>
                </a:lnTo>
                <a:lnTo>
                  <a:pt x="1305" y="1463"/>
                </a:lnTo>
                <a:lnTo>
                  <a:pt x="1304" y="1463"/>
                </a:lnTo>
                <a:lnTo>
                  <a:pt x="1304" y="1461"/>
                </a:lnTo>
                <a:lnTo>
                  <a:pt x="1302" y="1461"/>
                </a:lnTo>
                <a:lnTo>
                  <a:pt x="1302" y="1463"/>
                </a:lnTo>
                <a:lnTo>
                  <a:pt x="1301" y="1463"/>
                </a:lnTo>
                <a:lnTo>
                  <a:pt x="1301" y="1464"/>
                </a:lnTo>
                <a:lnTo>
                  <a:pt x="1301" y="1465"/>
                </a:lnTo>
                <a:lnTo>
                  <a:pt x="1300" y="1465"/>
                </a:lnTo>
                <a:lnTo>
                  <a:pt x="1300" y="1466"/>
                </a:lnTo>
                <a:lnTo>
                  <a:pt x="1299" y="1466"/>
                </a:lnTo>
                <a:lnTo>
                  <a:pt x="1299" y="1465"/>
                </a:lnTo>
                <a:lnTo>
                  <a:pt x="1299" y="1466"/>
                </a:lnTo>
                <a:lnTo>
                  <a:pt x="1298" y="1466"/>
                </a:lnTo>
                <a:lnTo>
                  <a:pt x="1297" y="1465"/>
                </a:lnTo>
                <a:lnTo>
                  <a:pt x="1297" y="1464"/>
                </a:lnTo>
                <a:lnTo>
                  <a:pt x="1298" y="1464"/>
                </a:lnTo>
                <a:lnTo>
                  <a:pt x="1298" y="1463"/>
                </a:lnTo>
                <a:lnTo>
                  <a:pt x="1297" y="1463"/>
                </a:lnTo>
                <a:lnTo>
                  <a:pt x="1297" y="1461"/>
                </a:lnTo>
                <a:lnTo>
                  <a:pt x="1296" y="1461"/>
                </a:lnTo>
                <a:lnTo>
                  <a:pt x="1296" y="1460"/>
                </a:lnTo>
                <a:lnTo>
                  <a:pt x="1297" y="1460"/>
                </a:lnTo>
                <a:lnTo>
                  <a:pt x="1297" y="1459"/>
                </a:lnTo>
                <a:lnTo>
                  <a:pt x="1296" y="1459"/>
                </a:lnTo>
                <a:lnTo>
                  <a:pt x="1296" y="1458"/>
                </a:lnTo>
                <a:lnTo>
                  <a:pt x="1296" y="1457"/>
                </a:lnTo>
                <a:lnTo>
                  <a:pt x="1296" y="1456"/>
                </a:lnTo>
                <a:lnTo>
                  <a:pt x="1296" y="1455"/>
                </a:lnTo>
                <a:lnTo>
                  <a:pt x="1294" y="1455"/>
                </a:lnTo>
                <a:lnTo>
                  <a:pt x="1293" y="1456"/>
                </a:lnTo>
                <a:lnTo>
                  <a:pt x="1292" y="1455"/>
                </a:lnTo>
                <a:lnTo>
                  <a:pt x="1292" y="1453"/>
                </a:lnTo>
                <a:lnTo>
                  <a:pt x="1291" y="1453"/>
                </a:lnTo>
                <a:lnTo>
                  <a:pt x="1291" y="1452"/>
                </a:lnTo>
                <a:lnTo>
                  <a:pt x="1290" y="1452"/>
                </a:lnTo>
                <a:lnTo>
                  <a:pt x="1289" y="1452"/>
                </a:lnTo>
                <a:lnTo>
                  <a:pt x="1289" y="1451"/>
                </a:lnTo>
                <a:lnTo>
                  <a:pt x="1288" y="1451"/>
                </a:lnTo>
                <a:lnTo>
                  <a:pt x="1288" y="1450"/>
                </a:lnTo>
                <a:lnTo>
                  <a:pt x="1287" y="1449"/>
                </a:lnTo>
                <a:lnTo>
                  <a:pt x="1285" y="1449"/>
                </a:lnTo>
                <a:lnTo>
                  <a:pt x="1285" y="1448"/>
                </a:lnTo>
                <a:lnTo>
                  <a:pt x="1285" y="1447"/>
                </a:lnTo>
                <a:lnTo>
                  <a:pt x="1285" y="1446"/>
                </a:lnTo>
                <a:lnTo>
                  <a:pt x="1284" y="1446"/>
                </a:lnTo>
                <a:lnTo>
                  <a:pt x="1283" y="1446"/>
                </a:lnTo>
                <a:lnTo>
                  <a:pt x="1282" y="1446"/>
                </a:lnTo>
                <a:lnTo>
                  <a:pt x="1282" y="1444"/>
                </a:lnTo>
                <a:lnTo>
                  <a:pt x="1283" y="1444"/>
                </a:lnTo>
                <a:lnTo>
                  <a:pt x="1283" y="1443"/>
                </a:lnTo>
                <a:lnTo>
                  <a:pt x="1282" y="1443"/>
                </a:lnTo>
                <a:lnTo>
                  <a:pt x="1281" y="1443"/>
                </a:lnTo>
                <a:lnTo>
                  <a:pt x="1281" y="1447"/>
                </a:lnTo>
                <a:lnTo>
                  <a:pt x="1279" y="1447"/>
                </a:lnTo>
                <a:lnTo>
                  <a:pt x="1275" y="1447"/>
                </a:lnTo>
                <a:lnTo>
                  <a:pt x="1273" y="1447"/>
                </a:lnTo>
                <a:lnTo>
                  <a:pt x="1268" y="1447"/>
                </a:lnTo>
                <a:lnTo>
                  <a:pt x="1265" y="1447"/>
                </a:lnTo>
                <a:lnTo>
                  <a:pt x="1259" y="1446"/>
                </a:lnTo>
                <a:lnTo>
                  <a:pt x="1255" y="1446"/>
                </a:lnTo>
                <a:lnTo>
                  <a:pt x="1254" y="1446"/>
                </a:lnTo>
                <a:lnTo>
                  <a:pt x="1252" y="1446"/>
                </a:lnTo>
                <a:lnTo>
                  <a:pt x="1250" y="1446"/>
                </a:lnTo>
                <a:lnTo>
                  <a:pt x="1248" y="1446"/>
                </a:lnTo>
                <a:lnTo>
                  <a:pt x="1248" y="1444"/>
                </a:lnTo>
                <a:lnTo>
                  <a:pt x="1248" y="1442"/>
                </a:lnTo>
                <a:lnTo>
                  <a:pt x="1246" y="1442"/>
                </a:lnTo>
                <a:lnTo>
                  <a:pt x="1246" y="1444"/>
                </a:lnTo>
                <a:lnTo>
                  <a:pt x="1247" y="1448"/>
                </a:lnTo>
                <a:lnTo>
                  <a:pt x="1247" y="1450"/>
                </a:lnTo>
                <a:lnTo>
                  <a:pt x="1247" y="1452"/>
                </a:lnTo>
                <a:lnTo>
                  <a:pt x="1247" y="1456"/>
                </a:lnTo>
                <a:lnTo>
                  <a:pt x="1247" y="1457"/>
                </a:lnTo>
                <a:lnTo>
                  <a:pt x="1247" y="1459"/>
                </a:lnTo>
                <a:lnTo>
                  <a:pt x="1247" y="1461"/>
                </a:lnTo>
                <a:lnTo>
                  <a:pt x="1246" y="1463"/>
                </a:lnTo>
                <a:lnTo>
                  <a:pt x="1246" y="1464"/>
                </a:lnTo>
                <a:lnTo>
                  <a:pt x="1246" y="1465"/>
                </a:lnTo>
                <a:lnTo>
                  <a:pt x="1245" y="1467"/>
                </a:lnTo>
                <a:lnTo>
                  <a:pt x="1238" y="1482"/>
                </a:lnTo>
                <a:lnTo>
                  <a:pt x="1238" y="1483"/>
                </a:lnTo>
                <a:lnTo>
                  <a:pt x="1237" y="1484"/>
                </a:lnTo>
                <a:lnTo>
                  <a:pt x="1237" y="1485"/>
                </a:lnTo>
                <a:lnTo>
                  <a:pt x="1241" y="1485"/>
                </a:lnTo>
                <a:lnTo>
                  <a:pt x="1243" y="1485"/>
                </a:lnTo>
                <a:lnTo>
                  <a:pt x="1245" y="1485"/>
                </a:lnTo>
                <a:lnTo>
                  <a:pt x="1246" y="1485"/>
                </a:lnTo>
                <a:lnTo>
                  <a:pt x="1247" y="1486"/>
                </a:lnTo>
                <a:lnTo>
                  <a:pt x="1247" y="1485"/>
                </a:lnTo>
                <a:lnTo>
                  <a:pt x="1247" y="1483"/>
                </a:lnTo>
                <a:lnTo>
                  <a:pt x="1250" y="1484"/>
                </a:lnTo>
                <a:lnTo>
                  <a:pt x="1251" y="1484"/>
                </a:lnTo>
                <a:lnTo>
                  <a:pt x="1252" y="1484"/>
                </a:lnTo>
                <a:lnTo>
                  <a:pt x="1254" y="1484"/>
                </a:lnTo>
                <a:lnTo>
                  <a:pt x="1255" y="1484"/>
                </a:lnTo>
                <a:lnTo>
                  <a:pt x="1257" y="1484"/>
                </a:lnTo>
                <a:lnTo>
                  <a:pt x="1258" y="1484"/>
                </a:lnTo>
                <a:lnTo>
                  <a:pt x="1260" y="1484"/>
                </a:lnTo>
                <a:lnTo>
                  <a:pt x="1262" y="1484"/>
                </a:lnTo>
                <a:lnTo>
                  <a:pt x="1266" y="1484"/>
                </a:lnTo>
                <a:lnTo>
                  <a:pt x="1267" y="1484"/>
                </a:lnTo>
                <a:lnTo>
                  <a:pt x="1269" y="1484"/>
                </a:lnTo>
                <a:lnTo>
                  <a:pt x="1273" y="1485"/>
                </a:lnTo>
                <a:lnTo>
                  <a:pt x="1277" y="1485"/>
                </a:lnTo>
                <a:lnTo>
                  <a:pt x="1282" y="1485"/>
                </a:lnTo>
                <a:lnTo>
                  <a:pt x="1285" y="1485"/>
                </a:lnTo>
                <a:lnTo>
                  <a:pt x="1288" y="1485"/>
                </a:lnTo>
                <a:lnTo>
                  <a:pt x="1290" y="1485"/>
                </a:lnTo>
                <a:lnTo>
                  <a:pt x="1291" y="1486"/>
                </a:lnTo>
                <a:lnTo>
                  <a:pt x="1291" y="1490"/>
                </a:lnTo>
                <a:lnTo>
                  <a:pt x="1291" y="1491"/>
                </a:lnTo>
                <a:lnTo>
                  <a:pt x="1291" y="1492"/>
                </a:lnTo>
                <a:lnTo>
                  <a:pt x="1292" y="1494"/>
                </a:lnTo>
                <a:lnTo>
                  <a:pt x="1292" y="1495"/>
                </a:lnTo>
                <a:lnTo>
                  <a:pt x="1292" y="1498"/>
                </a:lnTo>
                <a:lnTo>
                  <a:pt x="1291" y="1500"/>
                </a:lnTo>
                <a:lnTo>
                  <a:pt x="1291" y="1501"/>
                </a:lnTo>
                <a:lnTo>
                  <a:pt x="1291" y="1503"/>
                </a:lnTo>
                <a:lnTo>
                  <a:pt x="1291" y="1506"/>
                </a:lnTo>
                <a:lnTo>
                  <a:pt x="1291" y="1508"/>
                </a:lnTo>
                <a:lnTo>
                  <a:pt x="1291" y="1509"/>
                </a:lnTo>
                <a:lnTo>
                  <a:pt x="1291" y="1510"/>
                </a:lnTo>
                <a:lnTo>
                  <a:pt x="1291" y="1523"/>
                </a:lnTo>
                <a:lnTo>
                  <a:pt x="1291" y="1524"/>
                </a:lnTo>
                <a:lnTo>
                  <a:pt x="1291" y="1533"/>
                </a:lnTo>
                <a:lnTo>
                  <a:pt x="1290" y="1539"/>
                </a:lnTo>
                <a:lnTo>
                  <a:pt x="1283" y="1539"/>
                </a:lnTo>
                <a:lnTo>
                  <a:pt x="1283" y="1549"/>
                </a:lnTo>
                <a:lnTo>
                  <a:pt x="1282" y="1558"/>
                </a:lnTo>
                <a:lnTo>
                  <a:pt x="1282" y="1559"/>
                </a:lnTo>
                <a:lnTo>
                  <a:pt x="1281" y="1559"/>
                </a:lnTo>
                <a:lnTo>
                  <a:pt x="1280" y="1559"/>
                </a:lnTo>
                <a:lnTo>
                  <a:pt x="1277" y="1559"/>
                </a:lnTo>
                <a:lnTo>
                  <a:pt x="1276" y="1559"/>
                </a:lnTo>
                <a:lnTo>
                  <a:pt x="1275" y="1559"/>
                </a:lnTo>
                <a:lnTo>
                  <a:pt x="1276" y="1558"/>
                </a:lnTo>
                <a:lnTo>
                  <a:pt x="1276" y="1539"/>
                </a:lnTo>
                <a:lnTo>
                  <a:pt x="1273" y="1537"/>
                </a:lnTo>
                <a:lnTo>
                  <a:pt x="1267" y="1537"/>
                </a:lnTo>
                <a:lnTo>
                  <a:pt x="1266" y="1548"/>
                </a:lnTo>
                <a:lnTo>
                  <a:pt x="1266" y="1549"/>
                </a:lnTo>
                <a:lnTo>
                  <a:pt x="1266" y="1550"/>
                </a:lnTo>
                <a:lnTo>
                  <a:pt x="1266" y="1552"/>
                </a:lnTo>
                <a:lnTo>
                  <a:pt x="1266" y="1553"/>
                </a:lnTo>
                <a:lnTo>
                  <a:pt x="1266" y="1554"/>
                </a:lnTo>
                <a:lnTo>
                  <a:pt x="1266" y="1556"/>
                </a:lnTo>
                <a:lnTo>
                  <a:pt x="1266" y="1557"/>
                </a:lnTo>
                <a:lnTo>
                  <a:pt x="1265" y="1557"/>
                </a:lnTo>
                <a:lnTo>
                  <a:pt x="1265" y="1559"/>
                </a:lnTo>
                <a:lnTo>
                  <a:pt x="1265" y="1566"/>
                </a:lnTo>
                <a:lnTo>
                  <a:pt x="1265" y="1569"/>
                </a:lnTo>
                <a:lnTo>
                  <a:pt x="1264" y="1578"/>
                </a:lnTo>
                <a:lnTo>
                  <a:pt x="1272" y="1578"/>
                </a:lnTo>
                <a:lnTo>
                  <a:pt x="1280" y="1578"/>
                </a:lnTo>
                <a:lnTo>
                  <a:pt x="1283" y="1579"/>
                </a:lnTo>
                <a:lnTo>
                  <a:pt x="1287" y="1579"/>
                </a:lnTo>
                <a:lnTo>
                  <a:pt x="1290" y="1579"/>
                </a:lnTo>
                <a:lnTo>
                  <a:pt x="1290" y="1583"/>
                </a:lnTo>
                <a:lnTo>
                  <a:pt x="1292" y="1582"/>
                </a:lnTo>
                <a:lnTo>
                  <a:pt x="1294" y="1583"/>
                </a:lnTo>
                <a:lnTo>
                  <a:pt x="1297" y="1583"/>
                </a:lnTo>
                <a:lnTo>
                  <a:pt x="1297" y="1579"/>
                </a:lnTo>
                <a:lnTo>
                  <a:pt x="1298" y="1579"/>
                </a:lnTo>
                <a:lnTo>
                  <a:pt x="1324" y="1582"/>
                </a:lnTo>
                <a:lnTo>
                  <a:pt x="1324" y="1578"/>
                </a:lnTo>
                <a:lnTo>
                  <a:pt x="1324" y="1576"/>
                </a:lnTo>
                <a:lnTo>
                  <a:pt x="1297" y="1575"/>
                </a:lnTo>
                <a:lnTo>
                  <a:pt x="1294" y="1576"/>
                </a:lnTo>
                <a:lnTo>
                  <a:pt x="1294" y="1575"/>
                </a:lnTo>
                <a:lnTo>
                  <a:pt x="1294" y="1574"/>
                </a:lnTo>
                <a:lnTo>
                  <a:pt x="1293" y="1573"/>
                </a:lnTo>
                <a:lnTo>
                  <a:pt x="1293" y="1570"/>
                </a:lnTo>
                <a:lnTo>
                  <a:pt x="1293" y="1569"/>
                </a:lnTo>
                <a:lnTo>
                  <a:pt x="1292" y="1567"/>
                </a:lnTo>
                <a:lnTo>
                  <a:pt x="1291" y="1565"/>
                </a:lnTo>
                <a:lnTo>
                  <a:pt x="1291" y="1562"/>
                </a:lnTo>
                <a:lnTo>
                  <a:pt x="1292" y="1561"/>
                </a:lnTo>
                <a:lnTo>
                  <a:pt x="1298" y="1561"/>
                </a:lnTo>
                <a:lnTo>
                  <a:pt x="1300" y="1560"/>
                </a:lnTo>
                <a:lnTo>
                  <a:pt x="1299" y="1556"/>
                </a:lnTo>
                <a:lnTo>
                  <a:pt x="1301" y="1554"/>
                </a:lnTo>
                <a:lnTo>
                  <a:pt x="1305" y="1553"/>
                </a:lnTo>
                <a:lnTo>
                  <a:pt x="1306" y="1553"/>
                </a:lnTo>
                <a:lnTo>
                  <a:pt x="1307" y="1553"/>
                </a:lnTo>
                <a:lnTo>
                  <a:pt x="1309" y="1552"/>
                </a:lnTo>
                <a:lnTo>
                  <a:pt x="1311" y="1551"/>
                </a:lnTo>
                <a:lnTo>
                  <a:pt x="1324" y="1552"/>
                </a:lnTo>
                <a:lnTo>
                  <a:pt x="1324" y="1545"/>
                </a:lnTo>
                <a:lnTo>
                  <a:pt x="1324" y="1543"/>
                </a:lnTo>
                <a:lnTo>
                  <a:pt x="1327" y="1543"/>
                </a:lnTo>
                <a:lnTo>
                  <a:pt x="1327" y="1534"/>
                </a:lnTo>
                <a:lnTo>
                  <a:pt x="1325" y="1533"/>
                </a:lnTo>
                <a:lnTo>
                  <a:pt x="1323" y="1533"/>
                </a:lnTo>
                <a:lnTo>
                  <a:pt x="1325" y="1528"/>
                </a:lnTo>
                <a:lnTo>
                  <a:pt x="1325" y="1527"/>
                </a:lnTo>
                <a:lnTo>
                  <a:pt x="1326" y="1526"/>
                </a:lnTo>
                <a:lnTo>
                  <a:pt x="1326" y="1525"/>
                </a:lnTo>
                <a:lnTo>
                  <a:pt x="1326" y="1524"/>
                </a:lnTo>
                <a:lnTo>
                  <a:pt x="1327" y="1524"/>
                </a:lnTo>
                <a:lnTo>
                  <a:pt x="1327" y="1523"/>
                </a:lnTo>
                <a:lnTo>
                  <a:pt x="1327" y="1522"/>
                </a:lnTo>
                <a:lnTo>
                  <a:pt x="1328" y="1520"/>
                </a:lnTo>
                <a:lnTo>
                  <a:pt x="1328" y="1519"/>
                </a:lnTo>
                <a:lnTo>
                  <a:pt x="1330" y="1518"/>
                </a:lnTo>
                <a:lnTo>
                  <a:pt x="1331" y="1516"/>
                </a:lnTo>
                <a:lnTo>
                  <a:pt x="1332" y="1517"/>
                </a:lnTo>
                <a:lnTo>
                  <a:pt x="1338" y="1519"/>
                </a:lnTo>
                <a:lnTo>
                  <a:pt x="1338" y="1518"/>
                </a:lnTo>
                <a:lnTo>
                  <a:pt x="1350" y="1524"/>
                </a:lnTo>
                <a:lnTo>
                  <a:pt x="1350" y="1525"/>
                </a:lnTo>
                <a:lnTo>
                  <a:pt x="1349" y="1528"/>
                </a:lnTo>
                <a:lnTo>
                  <a:pt x="1348" y="1533"/>
                </a:lnTo>
                <a:lnTo>
                  <a:pt x="1348" y="1534"/>
                </a:lnTo>
                <a:lnTo>
                  <a:pt x="1344" y="1534"/>
                </a:lnTo>
                <a:lnTo>
                  <a:pt x="1340" y="1534"/>
                </a:lnTo>
                <a:lnTo>
                  <a:pt x="1340" y="1539"/>
                </a:lnTo>
                <a:lnTo>
                  <a:pt x="1340" y="1542"/>
                </a:lnTo>
                <a:lnTo>
                  <a:pt x="1339" y="1544"/>
                </a:lnTo>
                <a:lnTo>
                  <a:pt x="1339" y="1547"/>
                </a:lnTo>
                <a:lnTo>
                  <a:pt x="1339" y="1551"/>
                </a:lnTo>
                <a:lnTo>
                  <a:pt x="1339" y="1558"/>
                </a:lnTo>
                <a:lnTo>
                  <a:pt x="1339" y="1560"/>
                </a:lnTo>
                <a:lnTo>
                  <a:pt x="1339" y="1564"/>
                </a:lnTo>
                <a:lnTo>
                  <a:pt x="1339" y="1566"/>
                </a:lnTo>
                <a:lnTo>
                  <a:pt x="1339" y="1570"/>
                </a:lnTo>
                <a:lnTo>
                  <a:pt x="1339" y="1573"/>
                </a:lnTo>
                <a:lnTo>
                  <a:pt x="1339" y="1576"/>
                </a:lnTo>
                <a:lnTo>
                  <a:pt x="1339" y="1578"/>
                </a:lnTo>
                <a:lnTo>
                  <a:pt x="1339" y="1581"/>
                </a:lnTo>
                <a:lnTo>
                  <a:pt x="1339" y="1584"/>
                </a:lnTo>
                <a:lnTo>
                  <a:pt x="1339" y="1586"/>
                </a:lnTo>
                <a:lnTo>
                  <a:pt x="1339" y="1591"/>
                </a:lnTo>
                <a:lnTo>
                  <a:pt x="1343" y="1591"/>
                </a:lnTo>
                <a:lnTo>
                  <a:pt x="1344" y="1591"/>
                </a:lnTo>
                <a:lnTo>
                  <a:pt x="1345" y="1591"/>
                </a:lnTo>
                <a:lnTo>
                  <a:pt x="1351" y="1592"/>
                </a:lnTo>
                <a:lnTo>
                  <a:pt x="1350" y="1594"/>
                </a:lnTo>
                <a:lnTo>
                  <a:pt x="1350" y="1596"/>
                </a:lnTo>
                <a:lnTo>
                  <a:pt x="1353" y="1596"/>
                </a:lnTo>
                <a:lnTo>
                  <a:pt x="1356" y="1596"/>
                </a:lnTo>
                <a:lnTo>
                  <a:pt x="1356" y="1598"/>
                </a:lnTo>
                <a:lnTo>
                  <a:pt x="1355" y="1600"/>
                </a:lnTo>
                <a:lnTo>
                  <a:pt x="1360" y="1601"/>
                </a:lnTo>
                <a:lnTo>
                  <a:pt x="1359" y="1603"/>
                </a:lnTo>
                <a:lnTo>
                  <a:pt x="1361" y="1603"/>
                </a:lnTo>
                <a:lnTo>
                  <a:pt x="1364" y="1603"/>
                </a:lnTo>
                <a:lnTo>
                  <a:pt x="1366" y="1603"/>
                </a:lnTo>
                <a:lnTo>
                  <a:pt x="1368" y="1603"/>
                </a:lnTo>
                <a:lnTo>
                  <a:pt x="1370" y="1603"/>
                </a:lnTo>
                <a:lnTo>
                  <a:pt x="1374" y="1603"/>
                </a:lnTo>
                <a:lnTo>
                  <a:pt x="1376" y="1604"/>
                </a:lnTo>
                <a:lnTo>
                  <a:pt x="1381" y="1604"/>
                </a:lnTo>
                <a:lnTo>
                  <a:pt x="1381" y="1603"/>
                </a:lnTo>
                <a:lnTo>
                  <a:pt x="1379" y="1602"/>
                </a:lnTo>
                <a:lnTo>
                  <a:pt x="1379" y="1601"/>
                </a:lnTo>
                <a:lnTo>
                  <a:pt x="1379" y="1600"/>
                </a:lnTo>
                <a:lnTo>
                  <a:pt x="1379" y="1599"/>
                </a:lnTo>
                <a:lnTo>
                  <a:pt x="1379" y="1598"/>
                </a:lnTo>
                <a:lnTo>
                  <a:pt x="1379" y="1596"/>
                </a:lnTo>
                <a:lnTo>
                  <a:pt x="1381" y="1596"/>
                </a:lnTo>
                <a:lnTo>
                  <a:pt x="1382" y="1596"/>
                </a:lnTo>
                <a:lnTo>
                  <a:pt x="1383" y="1595"/>
                </a:lnTo>
                <a:lnTo>
                  <a:pt x="1383" y="1598"/>
                </a:lnTo>
                <a:lnTo>
                  <a:pt x="1384" y="1600"/>
                </a:lnTo>
                <a:lnTo>
                  <a:pt x="1385" y="1603"/>
                </a:lnTo>
                <a:lnTo>
                  <a:pt x="1386" y="1609"/>
                </a:lnTo>
                <a:lnTo>
                  <a:pt x="1389" y="1609"/>
                </a:lnTo>
                <a:lnTo>
                  <a:pt x="1389" y="1610"/>
                </a:lnTo>
                <a:lnTo>
                  <a:pt x="1389" y="1615"/>
                </a:lnTo>
                <a:lnTo>
                  <a:pt x="1386" y="1615"/>
                </a:lnTo>
                <a:lnTo>
                  <a:pt x="1379" y="1615"/>
                </a:lnTo>
                <a:lnTo>
                  <a:pt x="1375" y="1635"/>
                </a:lnTo>
                <a:lnTo>
                  <a:pt x="1393" y="1642"/>
                </a:lnTo>
                <a:lnTo>
                  <a:pt x="1394" y="1644"/>
                </a:lnTo>
                <a:lnTo>
                  <a:pt x="1392" y="1644"/>
                </a:lnTo>
                <a:lnTo>
                  <a:pt x="1391" y="1645"/>
                </a:lnTo>
                <a:lnTo>
                  <a:pt x="1385" y="1650"/>
                </a:lnTo>
                <a:lnTo>
                  <a:pt x="1384" y="1649"/>
                </a:lnTo>
                <a:lnTo>
                  <a:pt x="1379" y="1645"/>
                </a:lnTo>
                <a:lnTo>
                  <a:pt x="1378" y="1647"/>
                </a:lnTo>
                <a:lnTo>
                  <a:pt x="1381" y="1651"/>
                </a:lnTo>
                <a:lnTo>
                  <a:pt x="1382" y="1652"/>
                </a:lnTo>
                <a:lnTo>
                  <a:pt x="1379" y="1654"/>
                </a:lnTo>
                <a:lnTo>
                  <a:pt x="1377" y="1655"/>
                </a:lnTo>
                <a:lnTo>
                  <a:pt x="1375" y="1657"/>
                </a:lnTo>
                <a:lnTo>
                  <a:pt x="1374" y="1658"/>
                </a:lnTo>
                <a:lnTo>
                  <a:pt x="1373" y="1658"/>
                </a:lnTo>
                <a:lnTo>
                  <a:pt x="1373" y="1659"/>
                </a:lnTo>
                <a:lnTo>
                  <a:pt x="1372" y="1659"/>
                </a:lnTo>
                <a:lnTo>
                  <a:pt x="1370" y="1659"/>
                </a:lnTo>
                <a:lnTo>
                  <a:pt x="1370" y="1660"/>
                </a:lnTo>
                <a:lnTo>
                  <a:pt x="1369" y="1660"/>
                </a:lnTo>
                <a:lnTo>
                  <a:pt x="1368" y="1660"/>
                </a:lnTo>
                <a:lnTo>
                  <a:pt x="1364" y="1662"/>
                </a:lnTo>
                <a:lnTo>
                  <a:pt x="1362" y="1662"/>
                </a:lnTo>
                <a:lnTo>
                  <a:pt x="1361" y="1662"/>
                </a:lnTo>
                <a:lnTo>
                  <a:pt x="1361" y="1663"/>
                </a:lnTo>
                <a:lnTo>
                  <a:pt x="1360" y="1663"/>
                </a:lnTo>
                <a:lnTo>
                  <a:pt x="1360" y="1664"/>
                </a:lnTo>
                <a:lnTo>
                  <a:pt x="1359" y="1664"/>
                </a:lnTo>
                <a:lnTo>
                  <a:pt x="1358" y="1664"/>
                </a:lnTo>
                <a:lnTo>
                  <a:pt x="1358" y="1666"/>
                </a:lnTo>
                <a:lnTo>
                  <a:pt x="1355" y="1668"/>
                </a:lnTo>
                <a:lnTo>
                  <a:pt x="1353" y="1669"/>
                </a:lnTo>
                <a:lnTo>
                  <a:pt x="1352" y="1670"/>
                </a:lnTo>
                <a:lnTo>
                  <a:pt x="1352" y="1669"/>
                </a:lnTo>
                <a:lnTo>
                  <a:pt x="1352" y="1668"/>
                </a:lnTo>
                <a:lnTo>
                  <a:pt x="1352" y="1661"/>
                </a:lnTo>
                <a:lnTo>
                  <a:pt x="1352" y="1657"/>
                </a:lnTo>
                <a:lnTo>
                  <a:pt x="1345" y="1657"/>
                </a:lnTo>
                <a:lnTo>
                  <a:pt x="1344" y="1657"/>
                </a:lnTo>
                <a:lnTo>
                  <a:pt x="1343" y="1657"/>
                </a:lnTo>
                <a:lnTo>
                  <a:pt x="1343" y="1659"/>
                </a:lnTo>
                <a:lnTo>
                  <a:pt x="1343" y="1663"/>
                </a:lnTo>
                <a:lnTo>
                  <a:pt x="1342" y="1664"/>
                </a:lnTo>
                <a:lnTo>
                  <a:pt x="1338" y="1664"/>
                </a:lnTo>
                <a:lnTo>
                  <a:pt x="1336" y="1664"/>
                </a:lnTo>
                <a:lnTo>
                  <a:pt x="1335" y="1664"/>
                </a:lnTo>
                <a:lnTo>
                  <a:pt x="1334" y="1664"/>
                </a:lnTo>
                <a:lnTo>
                  <a:pt x="1334" y="1668"/>
                </a:lnTo>
                <a:lnTo>
                  <a:pt x="1333" y="1678"/>
                </a:lnTo>
                <a:lnTo>
                  <a:pt x="1333" y="1679"/>
                </a:lnTo>
                <a:lnTo>
                  <a:pt x="1333" y="1680"/>
                </a:lnTo>
                <a:lnTo>
                  <a:pt x="1334" y="1680"/>
                </a:lnTo>
                <a:lnTo>
                  <a:pt x="1334" y="1682"/>
                </a:lnTo>
                <a:lnTo>
                  <a:pt x="1335" y="1682"/>
                </a:lnTo>
                <a:lnTo>
                  <a:pt x="1336" y="1682"/>
                </a:lnTo>
                <a:lnTo>
                  <a:pt x="1339" y="1680"/>
                </a:lnTo>
                <a:lnTo>
                  <a:pt x="1341" y="1680"/>
                </a:lnTo>
                <a:lnTo>
                  <a:pt x="1343" y="1680"/>
                </a:lnTo>
                <a:lnTo>
                  <a:pt x="1345" y="1680"/>
                </a:lnTo>
                <a:lnTo>
                  <a:pt x="1348" y="1680"/>
                </a:lnTo>
                <a:lnTo>
                  <a:pt x="1349" y="1680"/>
                </a:lnTo>
                <a:lnTo>
                  <a:pt x="1351" y="1680"/>
                </a:lnTo>
                <a:lnTo>
                  <a:pt x="1351" y="1684"/>
                </a:lnTo>
                <a:lnTo>
                  <a:pt x="1350" y="1687"/>
                </a:lnTo>
                <a:lnTo>
                  <a:pt x="1350" y="1689"/>
                </a:lnTo>
                <a:lnTo>
                  <a:pt x="1351" y="1691"/>
                </a:lnTo>
                <a:lnTo>
                  <a:pt x="1352" y="1695"/>
                </a:lnTo>
                <a:lnTo>
                  <a:pt x="1352" y="1697"/>
                </a:lnTo>
                <a:lnTo>
                  <a:pt x="1352" y="1699"/>
                </a:lnTo>
                <a:lnTo>
                  <a:pt x="1352" y="1700"/>
                </a:lnTo>
                <a:lnTo>
                  <a:pt x="1353" y="1703"/>
                </a:lnTo>
                <a:lnTo>
                  <a:pt x="1357" y="1718"/>
                </a:lnTo>
                <a:lnTo>
                  <a:pt x="1358" y="1717"/>
                </a:lnTo>
                <a:lnTo>
                  <a:pt x="1358" y="1716"/>
                </a:lnTo>
                <a:lnTo>
                  <a:pt x="1359" y="1714"/>
                </a:lnTo>
                <a:lnTo>
                  <a:pt x="1358" y="1714"/>
                </a:lnTo>
                <a:lnTo>
                  <a:pt x="1358" y="1713"/>
                </a:lnTo>
                <a:lnTo>
                  <a:pt x="1357" y="1713"/>
                </a:lnTo>
                <a:lnTo>
                  <a:pt x="1357" y="1712"/>
                </a:lnTo>
                <a:lnTo>
                  <a:pt x="1357" y="1711"/>
                </a:lnTo>
                <a:lnTo>
                  <a:pt x="1357" y="1710"/>
                </a:lnTo>
                <a:lnTo>
                  <a:pt x="1358" y="1710"/>
                </a:lnTo>
                <a:lnTo>
                  <a:pt x="1359" y="1710"/>
                </a:lnTo>
                <a:lnTo>
                  <a:pt x="1360" y="1709"/>
                </a:lnTo>
                <a:lnTo>
                  <a:pt x="1360" y="1708"/>
                </a:lnTo>
                <a:lnTo>
                  <a:pt x="1361" y="1708"/>
                </a:lnTo>
                <a:lnTo>
                  <a:pt x="1361" y="1706"/>
                </a:lnTo>
                <a:lnTo>
                  <a:pt x="1360" y="1705"/>
                </a:lnTo>
                <a:lnTo>
                  <a:pt x="1361" y="1704"/>
                </a:lnTo>
                <a:lnTo>
                  <a:pt x="1362" y="1704"/>
                </a:lnTo>
                <a:lnTo>
                  <a:pt x="1362" y="1703"/>
                </a:lnTo>
                <a:lnTo>
                  <a:pt x="1362" y="1702"/>
                </a:lnTo>
                <a:lnTo>
                  <a:pt x="1364" y="1702"/>
                </a:lnTo>
                <a:lnTo>
                  <a:pt x="1365" y="1701"/>
                </a:lnTo>
                <a:lnTo>
                  <a:pt x="1366" y="1701"/>
                </a:lnTo>
                <a:lnTo>
                  <a:pt x="1366" y="1702"/>
                </a:lnTo>
                <a:lnTo>
                  <a:pt x="1367" y="1702"/>
                </a:lnTo>
                <a:lnTo>
                  <a:pt x="1368" y="1700"/>
                </a:lnTo>
                <a:lnTo>
                  <a:pt x="1369" y="1699"/>
                </a:lnTo>
                <a:lnTo>
                  <a:pt x="1372" y="1697"/>
                </a:lnTo>
                <a:lnTo>
                  <a:pt x="1372" y="1699"/>
                </a:lnTo>
                <a:lnTo>
                  <a:pt x="1373" y="1700"/>
                </a:lnTo>
                <a:lnTo>
                  <a:pt x="1374" y="1700"/>
                </a:lnTo>
                <a:lnTo>
                  <a:pt x="1374" y="1699"/>
                </a:lnTo>
                <a:lnTo>
                  <a:pt x="1375" y="1699"/>
                </a:lnTo>
                <a:lnTo>
                  <a:pt x="1375" y="1697"/>
                </a:lnTo>
                <a:lnTo>
                  <a:pt x="1376" y="1694"/>
                </a:lnTo>
                <a:lnTo>
                  <a:pt x="1376" y="1691"/>
                </a:lnTo>
                <a:lnTo>
                  <a:pt x="1376" y="1686"/>
                </a:lnTo>
                <a:lnTo>
                  <a:pt x="1376" y="1685"/>
                </a:lnTo>
                <a:lnTo>
                  <a:pt x="1376" y="1682"/>
                </a:lnTo>
                <a:lnTo>
                  <a:pt x="1376" y="1680"/>
                </a:lnTo>
                <a:lnTo>
                  <a:pt x="1376" y="1679"/>
                </a:lnTo>
                <a:lnTo>
                  <a:pt x="1376" y="1678"/>
                </a:lnTo>
                <a:lnTo>
                  <a:pt x="1376" y="1675"/>
                </a:lnTo>
                <a:lnTo>
                  <a:pt x="1376" y="1672"/>
                </a:lnTo>
                <a:lnTo>
                  <a:pt x="1376" y="1670"/>
                </a:lnTo>
                <a:lnTo>
                  <a:pt x="1376" y="1669"/>
                </a:lnTo>
                <a:lnTo>
                  <a:pt x="1377" y="1668"/>
                </a:lnTo>
                <a:lnTo>
                  <a:pt x="1378" y="1667"/>
                </a:lnTo>
                <a:lnTo>
                  <a:pt x="1381" y="1666"/>
                </a:lnTo>
                <a:lnTo>
                  <a:pt x="1383" y="1664"/>
                </a:lnTo>
                <a:lnTo>
                  <a:pt x="1387" y="1662"/>
                </a:lnTo>
                <a:lnTo>
                  <a:pt x="1387" y="1661"/>
                </a:lnTo>
                <a:lnTo>
                  <a:pt x="1393" y="1659"/>
                </a:lnTo>
                <a:lnTo>
                  <a:pt x="1395" y="1658"/>
                </a:lnTo>
                <a:lnTo>
                  <a:pt x="1399" y="1655"/>
                </a:lnTo>
                <a:lnTo>
                  <a:pt x="1400" y="1654"/>
                </a:lnTo>
                <a:lnTo>
                  <a:pt x="1401" y="1653"/>
                </a:lnTo>
                <a:lnTo>
                  <a:pt x="1407" y="1661"/>
                </a:lnTo>
                <a:lnTo>
                  <a:pt x="1409" y="1662"/>
                </a:lnTo>
                <a:lnTo>
                  <a:pt x="1411" y="1662"/>
                </a:lnTo>
                <a:lnTo>
                  <a:pt x="1415" y="1661"/>
                </a:lnTo>
                <a:lnTo>
                  <a:pt x="1419" y="1660"/>
                </a:lnTo>
                <a:lnTo>
                  <a:pt x="1426" y="1658"/>
                </a:lnTo>
                <a:lnTo>
                  <a:pt x="1425" y="1654"/>
                </a:lnTo>
                <a:lnTo>
                  <a:pt x="1426" y="1651"/>
                </a:lnTo>
                <a:lnTo>
                  <a:pt x="1431" y="1649"/>
                </a:lnTo>
                <a:lnTo>
                  <a:pt x="1429" y="1649"/>
                </a:lnTo>
                <a:lnTo>
                  <a:pt x="1428" y="1645"/>
                </a:lnTo>
                <a:lnTo>
                  <a:pt x="1427" y="1644"/>
                </a:lnTo>
                <a:lnTo>
                  <a:pt x="1424" y="1641"/>
                </a:lnTo>
                <a:lnTo>
                  <a:pt x="1424" y="1640"/>
                </a:lnTo>
                <a:lnTo>
                  <a:pt x="1423" y="1638"/>
                </a:lnTo>
                <a:lnTo>
                  <a:pt x="1428" y="1634"/>
                </a:lnTo>
                <a:lnTo>
                  <a:pt x="1433" y="1630"/>
                </a:lnTo>
                <a:lnTo>
                  <a:pt x="1441" y="1624"/>
                </a:lnTo>
                <a:lnTo>
                  <a:pt x="1441" y="1623"/>
                </a:lnTo>
                <a:lnTo>
                  <a:pt x="1442" y="1623"/>
                </a:lnTo>
                <a:lnTo>
                  <a:pt x="1443" y="1623"/>
                </a:lnTo>
                <a:lnTo>
                  <a:pt x="1444" y="1621"/>
                </a:lnTo>
                <a:lnTo>
                  <a:pt x="1445" y="1621"/>
                </a:lnTo>
                <a:lnTo>
                  <a:pt x="1446" y="1621"/>
                </a:lnTo>
                <a:lnTo>
                  <a:pt x="1448" y="1621"/>
                </a:lnTo>
                <a:lnTo>
                  <a:pt x="1450" y="1620"/>
                </a:lnTo>
                <a:lnTo>
                  <a:pt x="1451" y="1620"/>
                </a:lnTo>
                <a:lnTo>
                  <a:pt x="1454" y="1619"/>
                </a:lnTo>
                <a:lnTo>
                  <a:pt x="1455" y="1619"/>
                </a:lnTo>
                <a:lnTo>
                  <a:pt x="1458" y="1618"/>
                </a:lnTo>
                <a:lnTo>
                  <a:pt x="1458" y="1620"/>
                </a:lnTo>
                <a:lnTo>
                  <a:pt x="1458" y="1630"/>
                </a:lnTo>
                <a:lnTo>
                  <a:pt x="1461" y="1630"/>
                </a:lnTo>
                <a:lnTo>
                  <a:pt x="1463" y="1628"/>
                </a:lnTo>
                <a:lnTo>
                  <a:pt x="1469" y="1627"/>
                </a:lnTo>
                <a:lnTo>
                  <a:pt x="1471" y="1626"/>
                </a:lnTo>
                <a:lnTo>
                  <a:pt x="1486" y="1657"/>
                </a:lnTo>
                <a:lnTo>
                  <a:pt x="1497" y="1646"/>
                </a:lnTo>
                <a:lnTo>
                  <a:pt x="1488" y="1633"/>
                </a:lnTo>
                <a:lnTo>
                  <a:pt x="1476" y="1615"/>
                </a:lnTo>
                <a:lnTo>
                  <a:pt x="1475" y="1615"/>
                </a:lnTo>
                <a:lnTo>
                  <a:pt x="1474" y="1615"/>
                </a:lnTo>
                <a:lnTo>
                  <a:pt x="1474" y="1616"/>
                </a:lnTo>
                <a:lnTo>
                  <a:pt x="1472" y="1616"/>
                </a:lnTo>
                <a:lnTo>
                  <a:pt x="1471" y="1616"/>
                </a:lnTo>
                <a:lnTo>
                  <a:pt x="1470" y="1617"/>
                </a:lnTo>
                <a:lnTo>
                  <a:pt x="1467" y="1617"/>
                </a:lnTo>
                <a:lnTo>
                  <a:pt x="1465" y="1618"/>
                </a:lnTo>
                <a:lnTo>
                  <a:pt x="1463" y="1618"/>
                </a:lnTo>
                <a:lnTo>
                  <a:pt x="1460" y="1619"/>
                </a:lnTo>
                <a:lnTo>
                  <a:pt x="1460" y="1618"/>
                </a:lnTo>
                <a:lnTo>
                  <a:pt x="1462" y="1613"/>
                </a:lnTo>
                <a:lnTo>
                  <a:pt x="1461" y="1611"/>
                </a:lnTo>
                <a:lnTo>
                  <a:pt x="1458" y="1609"/>
                </a:lnTo>
                <a:lnTo>
                  <a:pt x="1459" y="1609"/>
                </a:lnTo>
                <a:lnTo>
                  <a:pt x="1460" y="1608"/>
                </a:lnTo>
                <a:lnTo>
                  <a:pt x="1468" y="1602"/>
                </a:lnTo>
                <a:lnTo>
                  <a:pt x="1469" y="1601"/>
                </a:lnTo>
                <a:lnTo>
                  <a:pt x="1472" y="1599"/>
                </a:lnTo>
                <a:lnTo>
                  <a:pt x="1479" y="1604"/>
                </a:lnTo>
                <a:lnTo>
                  <a:pt x="1475" y="1608"/>
                </a:lnTo>
                <a:lnTo>
                  <a:pt x="1478" y="1611"/>
                </a:lnTo>
                <a:lnTo>
                  <a:pt x="1479" y="1611"/>
                </a:lnTo>
                <a:lnTo>
                  <a:pt x="1480" y="1610"/>
                </a:lnTo>
                <a:lnTo>
                  <a:pt x="1482" y="1609"/>
                </a:lnTo>
                <a:lnTo>
                  <a:pt x="1483" y="1609"/>
                </a:lnTo>
                <a:lnTo>
                  <a:pt x="1484" y="1610"/>
                </a:lnTo>
                <a:lnTo>
                  <a:pt x="1499" y="1624"/>
                </a:lnTo>
                <a:lnTo>
                  <a:pt x="1499" y="1621"/>
                </a:lnTo>
                <a:lnTo>
                  <a:pt x="1499" y="1620"/>
                </a:lnTo>
                <a:lnTo>
                  <a:pt x="1499" y="1618"/>
                </a:lnTo>
                <a:lnTo>
                  <a:pt x="1499" y="1617"/>
                </a:lnTo>
                <a:lnTo>
                  <a:pt x="1497" y="1615"/>
                </a:lnTo>
                <a:lnTo>
                  <a:pt x="1497" y="1610"/>
                </a:lnTo>
                <a:lnTo>
                  <a:pt x="1497" y="1602"/>
                </a:lnTo>
                <a:lnTo>
                  <a:pt x="1497" y="1600"/>
                </a:lnTo>
                <a:lnTo>
                  <a:pt x="1497" y="1598"/>
                </a:lnTo>
                <a:lnTo>
                  <a:pt x="1497" y="1595"/>
                </a:lnTo>
                <a:lnTo>
                  <a:pt x="1497" y="1593"/>
                </a:lnTo>
                <a:lnTo>
                  <a:pt x="1500" y="1594"/>
                </a:lnTo>
                <a:lnTo>
                  <a:pt x="1501" y="1594"/>
                </a:lnTo>
                <a:lnTo>
                  <a:pt x="1502" y="1591"/>
                </a:lnTo>
                <a:lnTo>
                  <a:pt x="1500" y="1590"/>
                </a:lnTo>
                <a:lnTo>
                  <a:pt x="1499" y="1590"/>
                </a:lnTo>
                <a:lnTo>
                  <a:pt x="1505" y="1578"/>
                </a:lnTo>
                <a:lnTo>
                  <a:pt x="1507" y="1579"/>
                </a:lnTo>
                <a:lnTo>
                  <a:pt x="1509" y="1581"/>
                </a:lnTo>
                <a:lnTo>
                  <a:pt x="1511" y="1582"/>
                </a:lnTo>
                <a:lnTo>
                  <a:pt x="1512" y="1583"/>
                </a:lnTo>
                <a:lnTo>
                  <a:pt x="1513" y="1584"/>
                </a:lnTo>
                <a:lnTo>
                  <a:pt x="1514" y="1584"/>
                </a:lnTo>
                <a:lnTo>
                  <a:pt x="1516" y="1585"/>
                </a:lnTo>
                <a:lnTo>
                  <a:pt x="1517" y="1586"/>
                </a:lnTo>
                <a:lnTo>
                  <a:pt x="1518" y="1586"/>
                </a:lnTo>
                <a:lnTo>
                  <a:pt x="1519" y="1587"/>
                </a:lnTo>
                <a:lnTo>
                  <a:pt x="1520" y="1586"/>
                </a:lnTo>
                <a:lnTo>
                  <a:pt x="1527" y="1574"/>
                </a:lnTo>
                <a:lnTo>
                  <a:pt x="1528" y="1570"/>
                </a:lnTo>
                <a:lnTo>
                  <a:pt x="1529" y="1570"/>
                </a:lnTo>
                <a:lnTo>
                  <a:pt x="1530" y="1570"/>
                </a:lnTo>
                <a:lnTo>
                  <a:pt x="1534" y="1570"/>
                </a:lnTo>
                <a:lnTo>
                  <a:pt x="1535" y="1570"/>
                </a:lnTo>
                <a:lnTo>
                  <a:pt x="1536" y="1570"/>
                </a:lnTo>
                <a:lnTo>
                  <a:pt x="1538" y="1570"/>
                </a:lnTo>
                <a:lnTo>
                  <a:pt x="1539" y="1570"/>
                </a:lnTo>
                <a:lnTo>
                  <a:pt x="1542" y="1570"/>
                </a:lnTo>
                <a:lnTo>
                  <a:pt x="1543" y="1571"/>
                </a:lnTo>
                <a:lnTo>
                  <a:pt x="1545" y="1571"/>
                </a:lnTo>
                <a:lnTo>
                  <a:pt x="1545" y="1554"/>
                </a:lnTo>
                <a:lnTo>
                  <a:pt x="1543" y="1548"/>
                </a:lnTo>
                <a:lnTo>
                  <a:pt x="1541" y="1542"/>
                </a:lnTo>
                <a:lnTo>
                  <a:pt x="1545" y="1540"/>
                </a:lnTo>
                <a:lnTo>
                  <a:pt x="1546" y="1539"/>
                </a:lnTo>
                <a:lnTo>
                  <a:pt x="1550" y="1542"/>
                </a:lnTo>
                <a:lnTo>
                  <a:pt x="1553" y="1540"/>
                </a:lnTo>
                <a:lnTo>
                  <a:pt x="1550" y="1536"/>
                </a:lnTo>
                <a:lnTo>
                  <a:pt x="1558" y="1529"/>
                </a:lnTo>
                <a:lnTo>
                  <a:pt x="1558" y="1537"/>
                </a:lnTo>
                <a:lnTo>
                  <a:pt x="1558" y="1547"/>
                </a:lnTo>
                <a:lnTo>
                  <a:pt x="1560" y="1547"/>
                </a:lnTo>
                <a:lnTo>
                  <a:pt x="1561" y="1547"/>
                </a:lnTo>
                <a:lnTo>
                  <a:pt x="1562" y="1547"/>
                </a:lnTo>
                <a:lnTo>
                  <a:pt x="1563" y="1547"/>
                </a:lnTo>
                <a:lnTo>
                  <a:pt x="1567" y="1547"/>
                </a:lnTo>
                <a:lnTo>
                  <a:pt x="1573" y="1547"/>
                </a:lnTo>
                <a:lnTo>
                  <a:pt x="1576" y="1547"/>
                </a:lnTo>
                <a:lnTo>
                  <a:pt x="1579" y="1547"/>
                </a:lnTo>
                <a:lnTo>
                  <a:pt x="1583" y="1547"/>
                </a:lnTo>
                <a:lnTo>
                  <a:pt x="1583" y="1542"/>
                </a:lnTo>
                <a:lnTo>
                  <a:pt x="1583" y="1540"/>
                </a:lnTo>
                <a:lnTo>
                  <a:pt x="1583" y="1532"/>
                </a:lnTo>
                <a:lnTo>
                  <a:pt x="1583" y="1522"/>
                </a:lnTo>
                <a:lnTo>
                  <a:pt x="1583" y="1519"/>
                </a:lnTo>
                <a:lnTo>
                  <a:pt x="1584" y="1520"/>
                </a:lnTo>
                <a:lnTo>
                  <a:pt x="1584" y="1518"/>
                </a:lnTo>
                <a:lnTo>
                  <a:pt x="1584" y="1517"/>
                </a:lnTo>
                <a:lnTo>
                  <a:pt x="1585" y="1515"/>
                </a:lnTo>
                <a:lnTo>
                  <a:pt x="1585" y="1514"/>
                </a:lnTo>
                <a:lnTo>
                  <a:pt x="1586" y="1511"/>
                </a:lnTo>
                <a:lnTo>
                  <a:pt x="1585" y="1510"/>
                </a:lnTo>
                <a:lnTo>
                  <a:pt x="1583" y="1509"/>
                </a:lnTo>
                <a:lnTo>
                  <a:pt x="1581" y="1508"/>
                </a:lnTo>
                <a:lnTo>
                  <a:pt x="1580" y="1508"/>
                </a:lnTo>
                <a:lnTo>
                  <a:pt x="1581" y="1507"/>
                </a:lnTo>
                <a:lnTo>
                  <a:pt x="1580" y="1506"/>
                </a:lnTo>
                <a:lnTo>
                  <a:pt x="1579" y="1506"/>
                </a:lnTo>
                <a:lnTo>
                  <a:pt x="1579" y="1505"/>
                </a:lnTo>
                <a:lnTo>
                  <a:pt x="1578" y="1505"/>
                </a:lnTo>
                <a:lnTo>
                  <a:pt x="1577" y="1503"/>
                </a:lnTo>
                <a:lnTo>
                  <a:pt x="1576" y="1502"/>
                </a:lnTo>
                <a:lnTo>
                  <a:pt x="1577" y="1502"/>
                </a:lnTo>
                <a:lnTo>
                  <a:pt x="1578" y="1500"/>
                </a:lnTo>
                <a:lnTo>
                  <a:pt x="1585" y="1490"/>
                </a:lnTo>
                <a:lnTo>
                  <a:pt x="1588" y="1485"/>
                </a:lnTo>
                <a:lnTo>
                  <a:pt x="1589" y="1483"/>
                </a:lnTo>
                <a:lnTo>
                  <a:pt x="1584" y="1482"/>
                </a:lnTo>
                <a:lnTo>
                  <a:pt x="1585" y="1477"/>
                </a:lnTo>
                <a:lnTo>
                  <a:pt x="1585" y="1476"/>
                </a:lnTo>
                <a:lnTo>
                  <a:pt x="1588" y="1476"/>
                </a:lnTo>
                <a:lnTo>
                  <a:pt x="1593" y="1477"/>
                </a:lnTo>
                <a:lnTo>
                  <a:pt x="1598" y="1478"/>
                </a:lnTo>
                <a:lnTo>
                  <a:pt x="1600" y="1477"/>
                </a:lnTo>
                <a:lnTo>
                  <a:pt x="1601" y="1476"/>
                </a:lnTo>
                <a:lnTo>
                  <a:pt x="1600" y="1475"/>
                </a:lnTo>
                <a:lnTo>
                  <a:pt x="1602" y="1474"/>
                </a:lnTo>
                <a:lnTo>
                  <a:pt x="1605" y="1470"/>
                </a:lnTo>
                <a:lnTo>
                  <a:pt x="1606" y="1472"/>
                </a:lnTo>
                <a:lnTo>
                  <a:pt x="1610" y="1474"/>
                </a:lnTo>
                <a:lnTo>
                  <a:pt x="1612" y="1475"/>
                </a:lnTo>
                <a:lnTo>
                  <a:pt x="1611" y="1481"/>
                </a:lnTo>
                <a:lnTo>
                  <a:pt x="1613" y="1481"/>
                </a:lnTo>
                <a:lnTo>
                  <a:pt x="1614" y="1481"/>
                </a:lnTo>
                <a:lnTo>
                  <a:pt x="1619" y="1482"/>
                </a:lnTo>
                <a:lnTo>
                  <a:pt x="1620" y="1482"/>
                </a:lnTo>
                <a:lnTo>
                  <a:pt x="1619" y="1484"/>
                </a:lnTo>
                <a:lnTo>
                  <a:pt x="1619" y="1489"/>
                </a:lnTo>
                <a:lnTo>
                  <a:pt x="1621" y="1490"/>
                </a:lnTo>
                <a:lnTo>
                  <a:pt x="1620" y="1491"/>
                </a:lnTo>
                <a:lnTo>
                  <a:pt x="1618" y="1494"/>
                </a:lnTo>
                <a:lnTo>
                  <a:pt x="1624" y="1497"/>
                </a:lnTo>
                <a:lnTo>
                  <a:pt x="1628" y="1484"/>
                </a:lnTo>
                <a:lnTo>
                  <a:pt x="1631" y="1484"/>
                </a:lnTo>
                <a:lnTo>
                  <a:pt x="1631" y="1486"/>
                </a:lnTo>
                <a:lnTo>
                  <a:pt x="1630" y="1515"/>
                </a:lnTo>
                <a:lnTo>
                  <a:pt x="1636" y="1506"/>
                </a:lnTo>
                <a:lnTo>
                  <a:pt x="1640" y="1507"/>
                </a:lnTo>
                <a:lnTo>
                  <a:pt x="1641" y="1508"/>
                </a:lnTo>
                <a:lnTo>
                  <a:pt x="1640" y="1508"/>
                </a:lnTo>
                <a:lnTo>
                  <a:pt x="1640" y="1509"/>
                </a:lnTo>
                <a:lnTo>
                  <a:pt x="1640" y="1510"/>
                </a:lnTo>
                <a:lnTo>
                  <a:pt x="1643" y="1512"/>
                </a:lnTo>
                <a:lnTo>
                  <a:pt x="1644" y="1512"/>
                </a:lnTo>
                <a:lnTo>
                  <a:pt x="1641" y="1518"/>
                </a:lnTo>
                <a:lnTo>
                  <a:pt x="1640" y="1519"/>
                </a:lnTo>
                <a:lnTo>
                  <a:pt x="1635" y="1528"/>
                </a:lnTo>
                <a:lnTo>
                  <a:pt x="1635" y="1529"/>
                </a:lnTo>
                <a:lnTo>
                  <a:pt x="1640" y="1529"/>
                </a:lnTo>
                <a:lnTo>
                  <a:pt x="1640" y="1533"/>
                </a:lnTo>
                <a:lnTo>
                  <a:pt x="1640" y="1534"/>
                </a:lnTo>
                <a:lnTo>
                  <a:pt x="1640" y="1535"/>
                </a:lnTo>
                <a:lnTo>
                  <a:pt x="1639" y="1535"/>
                </a:lnTo>
                <a:lnTo>
                  <a:pt x="1639" y="1541"/>
                </a:lnTo>
                <a:lnTo>
                  <a:pt x="1639" y="1543"/>
                </a:lnTo>
                <a:lnTo>
                  <a:pt x="1644" y="1543"/>
                </a:lnTo>
                <a:lnTo>
                  <a:pt x="1644" y="1545"/>
                </a:lnTo>
                <a:lnTo>
                  <a:pt x="1644" y="1547"/>
                </a:lnTo>
                <a:lnTo>
                  <a:pt x="1644" y="1551"/>
                </a:lnTo>
                <a:lnTo>
                  <a:pt x="1645" y="1553"/>
                </a:lnTo>
                <a:lnTo>
                  <a:pt x="1645" y="1557"/>
                </a:lnTo>
                <a:lnTo>
                  <a:pt x="1647" y="1561"/>
                </a:lnTo>
                <a:lnTo>
                  <a:pt x="1647" y="1564"/>
                </a:lnTo>
                <a:lnTo>
                  <a:pt x="1643" y="1564"/>
                </a:lnTo>
                <a:lnTo>
                  <a:pt x="1643" y="1565"/>
                </a:lnTo>
                <a:lnTo>
                  <a:pt x="1643" y="1566"/>
                </a:lnTo>
                <a:lnTo>
                  <a:pt x="1645" y="1566"/>
                </a:lnTo>
                <a:lnTo>
                  <a:pt x="1646" y="1567"/>
                </a:lnTo>
                <a:lnTo>
                  <a:pt x="1645" y="1570"/>
                </a:lnTo>
                <a:lnTo>
                  <a:pt x="1649" y="1571"/>
                </a:lnTo>
                <a:lnTo>
                  <a:pt x="1649" y="1574"/>
                </a:lnTo>
                <a:lnTo>
                  <a:pt x="1651" y="1576"/>
                </a:lnTo>
                <a:lnTo>
                  <a:pt x="1647" y="1577"/>
                </a:lnTo>
                <a:lnTo>
                  <a:pt x="1644" y="1581"/>
                </a:lnTo>
                <a:lnTo>
                  <a:pt x="1646" y="1586"/>
                </a:lnTo>
                <a:lnTo>
                  <a:pt x="1647" y="1587"/>
                </a:lnTo>
                <a:lnTo>
                  <a:pt x="1649" y="1587"/>
                </a:lnTo>
                <a:lnTo>
                  <a:pt x="1651" y="1586"/>
                </a:lnTo>
                <a:lnTo>
                  <a:pt x="1653" y="1586"/>
                </a:lnTo>
                <a:lnTo>
                  <a:pt x="1654" y="1586"/>
                </a:lnTo>
                <a:lnTo>
                  <a:pt x="1655" y="1585"/>
                </a:lnTo>
                <a:lnTo>
                  <a:pt x="1656" y="1585"/>
                </a:lnTo>
                <a:lnTo>
                  <a:pt x="1657" y="1585"/>
                </a:lnTo>
                <a:lnTo>
                  <a:pt x="1658" y="1584"/>
                </a:lnTo>
                <a:lnTo>
                  <a:pt x="1660" y="1584"/>
                </a:lnTo>
                <a:lnTo>
                  <a:pt x="1660" y="1583"/>
                </a:lnTo>
                <a:lnTo>
                  <a:pt x="1661" y="1582"/>
                </a:lnTo>
                <a:lnTo>
                  <a:pt x="1662" y="1581"/>
                </a:lnTo>
                <a:lnTo>
                  <a:pt x="1663" y="1581"/>
                </a:lnTo>
                <a:lnTo>
                  <a:pt x="1664" y="1579"/>
                </a:lnTo>
                <a:lnTo>
                  <a:pt x="1664" y="1578"/>
                </a:lnTo>
                <a:lnTo>
                  <a:pt x="1665" y="1577"/>
                </a:lnTo>
                <a:lnTo>
                  <a:pt x="1665" y="1576"/>
                </a:lnTo>
                <a:lnTo>
                  <a:pt x="1666" y="1575"/>
                </a:lnTo>
                <a:lnTo>
                  <a:pt x="1668" y="1575"/>
                </a:lnTo>
                <a:lnTo>
                  <a:pt x="1668" y="1574"/>
                </a:lnTo>
                <a:lnTo>
                  <a:pt x="1669" y="1573"/>
                </a:lnTo>
                <a:lnTo>
                  <a:pt x="1670" y="1573"/>
                </a:lnTo>
                <a:lnTo>
                  <a:pt x="1671" y="1571"/>
                </a:lnTo>
                <a:lnTo>
                  <a:pt x="1671" y="1570"/>
                </a:lnTo>
                <a:lnTo>
                  <a:pt x="1672" y="1570"/>
                </a:lnTo>
                <a:lnTo>
                  <a:pt x="1673" y="1570"/>
                </a:lnTo>
                <a:lnTo>
                  <a:pt x="1673" y="1571"/>
                </a:lnTo>
                <a:lnTo>
                  <a:pt x="1674" y="1571"/>
                </a:lnTo>
                <a:lnTo>
                  <a:pt x="1674" y="1573"/>
                </a:lnTo>
                <a:lnTo>
                  <a:pt x="1676" y="1574"/>
                </a:lnTo>
                <a:lnTo>
                  <a:pt x="1676" y="1575"/>
                </a:lnTo>
                <a:lnTo>
                  <a:pt x="1676" y="1576"/>
                </a:lnTo>
                <a:lnTo>
                  <a:pt x="1677" y="1577"/>
                </a:lnTo>
                <a:lnTo>
                  <a:pt x="1677" y="1578"/>
                </a:lnTo>
                <a:lnTo>
                  <a:pt x="1677" y="1579"/>
                </a:lnTo>
                <a:lnTo>
                  <a:pt x="1677" y="1581"/>
                </a:lnTo>
                <a:lnTo>
                  <a:pt x="1677" y="1582"/>
                </a:lnTo>
                <a:lnTo>
                  <a:pt x="1676" y="1582"/>
                </a:lnTo>
                <a:lnTo>
                  <a:pt x="1670" y="1583"/>
                </a:lnTo>
                <a:lnTo>
                  <a:pt x="1671" y="1586"/>
                </a:lnTo>
                <a:lnTo>
                  <a:pt x="1671" y="1588"/>
                </a:lnTo>
                <a:lnTo>
                  <a:pt x="1671" y="1591"/>
                </a:lnTo>
                <a:lnTo>
                  <a:pt x="1672" y="1593"/>
                </a:lnTo>
                <a:lnTo>
                  <a:pt x="1672" y="1596"/>
                </a:lnTo>
                <a:lnTo>
                  <a:pt x="1672" y="1599"/>
                </a:lnTo>
                <a:lnTo>
                  <a:pt x="1678" y="1598"/>
                </a:lnTo>
                <a:lnTo>
                  <a:pt x="1679" y="1598"/>
                </a:lnTo>
                <a:lnTo>
                  <a:pt x="1679" y="1599"/>
                </a:lnTo>
                <a:lnTo>
                  <a:pt x="1679" y="1600"/>
                </a:lnTo>
                <a:lnTo>
                  <a:pt x="1679" y="1601"/>
                </a:lnTo>
                <a:lnTo>
                  <a:pt x="1679" y="1602"/>
                </a:lnTo>
                <a:lnTo>
                  <a:pt x="1679" y="1603"/>
                </a:lnTo>
                <a:lnTo>
                  <a:pt x="1679" y="1604"/>
                </a:lnTo>
                <a:lnTo>
                  <a:pt x="1678" y="1603"/>
                </a:lnTo>
                <a:lnTo>
                  <a:pt x="1672" y="1603"/>
                </a:lnTo>
                <a:lnTo>
                  <a:pt x="1671" y="1604"/>
                </a:lnTo>
                <a:lnTo>
                  <a:pt x="1670" y="1604"/>
                </a:lnTo>
                <a:lnTo>
                  <a:pt x="1669" y="1605"/>
                </a:lnTo>
                <a:lnTo>
                  <a:pt x="1668" y="1605"/>
                </a:lnTo>
                <a:lnTo>
                  <a:pt x="1666" y="1605"/>
                </a:lnTo>
                <a:lnTo>
                  <a:pt x="1665" y="1607"/>
                </a:lnTo>
                <a:lnTo>
                  <a:pt x="1664" y="1607"/>
                </a:lnTo>
                <a:lnTo>
                  <a:pt x="1662" y="1608"/>
                </a:lnTo>
                <a:lnTo>
                  <a:pt x="1660" y="1609"/>
                </a:lnTo>
                <a:lnTo>
                  <a:pt x="1657" y="1610"/>
                </a:lnTo>
                <a:lnTo>
                  <a:pt x="1655" y="1610"/>
                </a:lnTo>
                <a:lnTo>
                  <a:pt x="1656" y="1616"/>
                </a:lnTo>
                <a:lnTo>
                  <a:pt x="1658" y="1615"/>
                </a:lnTo>
                <a:lnTo>
                  <a:pt x="1661" y="1613"/>
                </a:lnTo>
                <a:lnTo>
                  <a:pt x="1664" y="1612"/>
                </a:lnTo>
                <a:lnTo>
                  <a:pt x="1665" y="1613"/>
                </a:lnTo>
                <a:lnTo>
                  <a:pt x="1670" y="1625"/>
                </a:lnTo>
                <a:lnTo>
                  <a:pt x="1672" y="1624"/>
                </a:lnTo>
                <a:lnTo>
                  <a:pt x="1674" y="1624"/>
                </a:lnTo>
                <a:lnTo>
                  <a:pt x="1676" y="1623"/>
                </a:lnTo>
                <a:lnTo>
                  <a:pt x="1680" y="1630"/>
                </a:lnTo>
                <a:lnTo>
                  <a:pt x="1680" y="1629"/>
                </a:lnTo>
                <a:lnTo>
                  <a:pt x="1680" y="1628"/>
                </a:lnTo>
                <a:lnTo>
                  <a:pt x="1679" y="1627"/>
                </a:lnTo>
                <a:lnTo>
                  <a:pt x="1680" y="1627"/>
                </a:lnTo>
                <a:lnTo>
                  <a:pt x="1681" y="1626"/>
                </a:lnTo>
                <a:lnTo>
                  <a:pt x="1682" y="1625"/>
                </a:lnTo>
                <a:lnTo>
                  <a:pt x="1683" y="1624"/>
                </a:lnTo>
                <a:lnTo>
                  <a:pt x="1685" y="1624"/>
                </a:lnTo>
                <a:lnTo>
                  <a:pt x="1685" y="1623"/>
                </a:lnTo>
                <a:lnTo>
                  <a:pt x="1686" y="1623"/>
                </a:lnTo>
                <a:lnTo>
                  <a:pt x="1686" y="1621"/>
                </a:lnTo>
                <a:lnTo>
                  <a:pt x="1687" y="1621"/>
                </a:lnTo>
                <a:lnTo>
                  <a:pt x="1687" y="1623"/>
                </a:lnTo>
                <a:lnTo>
                  <a:pt x="1688" y="1623"/>
                </a:lnTo>
                <a:lnTo>
                  <a:pt x="1688" y="1621"/>
                </a:lnTo>
                <a:lnTo>
                  <a:pt x="1689" y="1621"/>
                </a:lnTo>
                <a:lnTo>
                  <a:pt x="1690" y="1621"/>
                </a:lnTo>
                <a:lnTo>
                  <a:pt x="1690" y="1620"/>
                </a:lnTo>
                <a:lnTo>
                  <a:pt x="1691" y="1620"/>
                </a:lnTo>
                <a:lnTo>
                  <a:pt x="1693" y="1620"/>
                </a:lnTo>
                <a:lnTo>
                  <a:pt x="1694" y="1619"/>
                </a:lnTo>
                <a:lnTo>
                  <a:pt x="1694" y="1618"/>
                </a:lnTo>
                <a:lnTo>
                  <a:pt x="1695" y="1618"/>
                </a:lnTo>
                <a:lnTo>
                  <a:pt x="1695" y="1617"/>
                </a:lnTo>
                <a:lnTo>
                  <a:pt x="1696" y="1617"/>
                </a:lnTo>
                <a:lnTo>
                  <a:pt x="1696" y="1616"/>
                </a:lnTo>
                <a:lnTo>
                  <a:pt x="1696" y="1615"/>
                </a:lnTo>
                <a:lnTo>
                  <a:pt x="1697" y="1613"/>
                </a:lnTo>
                <a:lnTo>
                  <a:pt x="1694" y="1613"/>
                </a:lnTo>
                <a:lnTo>
                  <a:pt x="1682" y="1613"/>
                </a:lnTo>
                <a:lnTo>
                  <a:pt x="1682" y="1611"/>
                </a:lnTo>
                <a:lnTo>
                  <a:pt x="1682" y="1610"/>
                </a:lnTo>
                <a:lnTo>
                  <a:pt x="1683" y="1609"/>
                </a:lnTo>
                <a:lnTo>
                  <a:pt x="1683" y="1608"/>
                </a:lnTo>
                <a:lnTo>
                  <a:pt x="1679" y="1607"/>
                </a:lnTo>
                <a:lnTo>
                  <a:pt x="1677" y="1607"/>
                </a:lnTo>
                <a:lnTo>
                  <a:pt x="1677" y="1605"/>
                </a:lnTo>
                <a:lnTo>
                  <a:pt x="1679" y="1605"/>
                </a:lnTo>
                <a:lnTo>
                  <a:pt x="1683" y="1607"/>
                </a:lnTo>
                <a:lnTo>
                  <a:pt x="1683" y="1604"/>
                </a:lnTo>
                <a:lnTo>
                  <a:pt x="1683" y="1601"/>
                </a:lnTo>
                <a:lnTo>
                  <a:pt x="1683" y="1598"/>
                </a:lnTo>
                <a:lnTo>
                  <a:pt x="1683" y="1595"/>
                </a:lnTo>
                <a:lnTo>
                  <a:pt x="1683" y="1593"/>
                </a:lnTo>
                <a:lnTo>
                  <a:pt x="1678" y="1593"/>
                </a:lnTo>
                <a:lnTo>
                  <a:pt x="1677" y="1593"/>
                </a:lnTo>
                <a:lnTo>
                  <a:pt x="1677" y="1590"/>
                </a:lnTo>
                <a:lnTo>
                  <a:pt x="1676" y="1588"/>
                </a:lnTo>
                <a:lnTo>
                  <a:pt x="1678" y="1587"/>
                </a:lnTo>
                <a:lnTo>
                  <a:pt x="1682" y="1587"/>
                </a:lnTo>
                <a:lnTo>
                  <a:pt x="1682" y="1586"/>
                </a:lnTo>
                <a:lnTo>
                  <a:pt x="1688" y="1585"/>
                </a:lnTo>
                <a:lnTo>
                  <a:pt x="1687" y="1583"/>
                </a:lnTo>
                <a:lnTo>
                  <a:pt x="1703" y="1587"/>
                </a:lnTo>
                <a:lnTo>
                  <a:pt x="1705" y="1587"/>
                </a:lnTo>
                <a:lnTo>
                  <a:pt x="1699" y="1576"/>
                </a:lnTo>
                <a:lnTo>
                  <a:pt x="1696" y="1569"/>
                </a:lnTo>
                <a:lnTo>
                  <a:pt x="1695" y="1564"/>
                </a:lnTo>
                <a:lnTo>
                  <a:pt x="1696" y="1559"/>
                </a:lnTo>
                <a:lnTo>
                  <a:pt x="1696" y="1556"/>
                </a:lnTo>
                <a:lnTo>
                  <a:pt x="1702" y="1553"/>
                </a:lnTo>
                <a:lnTo>
                  <a:pt x="1703" y="1553"/>
                </a:lnTo>
                <a:lnTo>
                  <a:pt x="1703" y="1554"/>
                </a:lnTo>
                <a:lnTo>
                  <a:pt x="1708" y="1552"/>
                </a:lnTo>
                <a:lnTo>
                  <a:pt x="1706" y="1549"/>
                </a:lnTo>
                <a:lnTo>
                  <a:pt x="1705" y="1547"/>
                </a:lnTo>
                <a:lnTo>
                  <a:pt x="1704" y="1543"/>
                </a:lnTo>
                <a:lnTo>
                  <a:pt x="1705" y="1543"/>
                </a:lnTo>
                <a:lnTo>
                  <a:pt x="1702" y="1535"/>
                </a:lnTo>
                <a:lnTo>
                  <a:pt x="1700" y="1536"/>
                </a:lnTo>
                <a:lnTo>
                  <a:pt x="1699" y="1536"/>
                </a:lnTo>
                <a:lnTo>
                  <a:pt x="1698" y="1536"/>
                </a:lnTo>
                <a:lnTo>
                  <a:pt x="1697" y="1536"/>
                </a:lnTo>
                <a:lnTo>
                  <a:pt x="1697" y="1535"/>
                </a:lnTo>
                <a:lnTo>
                  <a:pt x="1695" y="1535"/>
                </a:lnTo>
                <a:lnTo>
                  <a:pt x="1694" y="1527"/>
                </a:lnTo>
                <a:lnTo>
                  <a:pt x="1691" y="1524"/>
                </a:lnTo>
                <a:lnTo>
                  <a:pt x="1690" y="1520"/>
                </a:lnTo>
                <a:lnTo>
                  <a:pt x="1687" y="1514"/>
                </a:lnTo>
                <a:lnTo>
                  <a:pt x="1685" y="1497"/>
                </a:lnTo>
                <a:lnTo>
                  <a:pt x="1693" y="1497"/>
                </a:lnTo>
                <a:lnTo>
                  <a:pt x="1694" y="1483"/>
                </a:lnTo>
                <a:lnTo>
                  <a:pt x="1697" y="1483"/>
                </a:lnTo>
                <a:lnTo>
                  <a:pt x="1698" y="1483"/>
                </a:lnTo>
                <a:lnTo>
                  <a:pt x="1706" y="1483"/>
                </a:lnTo>
                <a:lnTo>
                  <a:pt x="1710" y="1480"/>
                </a:lnTo>
                <a:lnTo>
                  <a:pt x="1710" y="1478"/>
                </a:lnTo>
                <a:lnTo>
                  <a:pt x="1710" y="1477"/>
                </a:lnTo>
                <a:lnTo>
                  <a:pt x="1711" y="1476"/>
                </a:lnTo>
                <a:lnTo>
                  <a:pt x="1711" y="1477"/>
                </a:lnTo>
                <a:lnTo>
                  <a:pt x="1715" y="1476"/>
                </a:lnTo>
                <a:lnTo>
                  <a:pt x="1715" y="1478"/>
                </a:lnTo>
                <a:lnTo>
                  <a:pt x="1714" y="1482"/>
                </a:lnTo>
                <a:lnTo>
                  <a:pt x="1712" y="1486"/>
                </a:lnTo>
                <a:lnTo>
                  <a:pt x="1712" y="1489"/>
                </a:lnTo>
                <a:lnTo>
                  <a:pt x="1717" y="1493"/>
                </a:lnTo>
                <a:lnTo>
                  <a:pt x="1722" y="1493"/>
                </a:lnTo>
                <a:lnTo>
                  <a:pt x="1722" y="1494"/>
                </a:lnTo>
                <a:lnTo>
                  <a:pt x="1732" y="1500"/>
                </a:lnTo>
                <a:lnTo>
                  <a:pt x="1737" y="1501"/>
                </a:lnTo>
                <a:lnTo>
                  <a:pt x="1737" y="1503"/>
                </a:lnTo>
                <a:lnTo>
                  <a:pt x="1750" y="1512"/>
                </a:lnTo>
                <a:lnTo>
                  <a:pt x="1753" y="1511"/>
                </a:lnTo>
                <a:lnTo>
                  <a:pt x="1754" y="1511"/>
                </a:lnTo>
                <a:lnTo>
                  <a:pt x="1754" y="1512"/>
                </a:lnTo>
                <a:lnTo>
                  <a:pt x="1753" y="1512"/>
                </a:lnTo>
                <a:lnTo>
                  <a:pt x="1753" y="1514"/>
                </a:lnTo>
                <a:lnTo>
                  <a:pt x="1754" y="1515"/>
                </a:lnTo>
                <a:lnTo>
                  <a:pt x="1754" y="1516"/>
                </a:lnTo>
                <a:lnTo>
                  <a:pt x="1755" y="1517"/>
                </a:lnTo>
                <a:lnTo>
                  <a:pt x="1756" y="1519"/>
                </a:lnTo>
                <a:lnTo>
                  <a:pt x="1758" y="1523"/>
                </a:lnTo>
                <a:lnTo>
                  <a:pt x="1761" y="1527"/>
                </a:lnTo>
                <a:lnTo>
                  <a:pt x="1763" y="1531"/>
                </a:lnTo>
                <a:lnTo>
                  <a:pt x="1763" y="1532"/>
                </a:lnTo>
                <a:lnTo>
                  <a:pt x="1764" y="1534"/>
                </a:lnTo>
                <a:lnTo>
                  <a:pt x="1765" y="1535"/>
                </a:lnTo>
                <a:lnTo>
                  <a:pt x="1766" y="1536"/>
                </a:lnTo>
                <a:lnTo>
                  <a:pt x="1762" y="1541"/>
                </a:lnTo>
                <a:lnTo>
                  <a:pt x="1764" y="1544"/>
                </a:lnTo>
                <a:lnTo>
                  <a:pt x="1770" y="1556"/>
                </a:lnTo>
                <a:lnTo>
                  <a:pt x="1770" y="1558"/>
                </a:lnTo>
                <a:lnTo>
                  <a:pt x="1769" y="1557"/>
                </a:lnTo>
                <a:lnTo>
                  <a:pt x="1769" y="1558"/>
                </a:lnTo>
                <a:lnTo>
                  <a:pt x="1769" y="1559"/>
                </a:lnTo>
                <a:lnTo>
                  <a:pt x="1767" y="1559"/>
                </a:lnTo>
                <a:lnTo>
                  <a:pt x="1766" y="1560"/>
                </a:lnTo>
                <a:lnTo>
                  <a:pt x="1766" y="1561"/>
                </a:lnTo>
                <a:lnTo>
                  <a:pt x="1765" y="1562"/>
                </a:lnTo>
                <a:lnTo>
                  <a:pt x="1765" y="1564"/>
                </a:lnTo>
                <a:lnTo>
                  <a:pt x="1765" y="1565"/>
                </a:lnTo>
                <a:lnTo>
                  <a:pt x="1765" y="1566"/>
                </a:lnTo>
                <a:lnTo>
                  <a:pt x="1765" y="1567"/>
                </a:lnTo>
                <a:lnTo>
                  <a:pt x="1764" y="1567"/>
                </a:lnTo>
                <a:lnTo>
                  <a:pt x="1764" y="1568"/>
                </a:lnTo>
                <a:lnTo>
                  <a:pt x="1763" y="1568"/>
                </a:lnTo>
                <a:lnTo>
                  <a:pt x="1762" y="1568"/>
                </a:lnTo>
                <a:lnTo>
                  <a:pt x="1759" y="1567"/>
                </a:lnTo>
                <a:lnTo>
                  <a:pt x="1758" y="1568"/>
                </a:lnTo>
                <a:lnTo>
                  <a:pt x="1757" y="1568"/>
                </a:lnTo>
                <a:lnTo>
                  <a:pt x="1756" y="1569"/>
                </a:lnTo>
                <a:lnTo>
                  <a:pt x="1755" y="1570"/>
                </a:lnTo>
                <a:lnTo>
                  <a:pt x="1754" y="1570"/>
                </a:lnTo>
                <a:lnTo>
                  <a:pt x="1753" y="1569"/>
                </a:lnTo>
                <a:lnTo>
                  <a:pt x="1751" y="1568"/>
                </a:lnTo>
                <a:lnTo>
                  <a:pt x="1749" y="1569"/>
                </a:lnTo>
                <a:lnTo>
                  <a:pt x="1748" y="1569"/>
                </a:lnTo>
                <a:lnTo>
                  <a:pt x="1747" y="1588"/>
                </a:lnTo>
                <a:lnTo>
                  <a:pt x="1747" y="1605"/>
                </a:lnTo>
                <a:lnTo>
                  <a:pt x="1823" y="1605"/>
                </a:lnTo>
                <a:lnTo>
                  <a:pt x="1823" y="1613"/>
                </a:lnTo>
                <a:lnTo>
                  <a:pt x="1823" y="1618"/>
                </a:lnTo>
                <a:lnTo>
                  <a:pt x="1823" y="1620"/>
                </a:lnTo>
                <a:lnTo>
                  <a:pt x="1823" y="1640"/>
                </a:lnTo>
                <a:lnTo>
                  <a:pt x="1834" y="1641"/>
                </a:lnTo>
                <a:lnTo>
                  <a:pt x="1835" y="1641"/>
                </a:lnTo>
                <a:lnTo>
                  <a:pt x="1835" y="1642"/>
                </a:lnTo>
                <a:lnTo>
                  <a:pt x="1835" y="1643"/>
                </a:lnTo>
                <a:lnTo>
                  <a:pt x="1835" y="1644"/>
                </a:lnTo>
                <a:lnTo>
                  <a:pt x="1834" y="1644"/>
                </a:lnTo>
                <a:lnTo>
                  <a:pt x="1834" y="1654"/>
                </a:lnTo>
                <a:lnTo>
                  <a:pt x="1835" y="1668"/>
                </a:lnTo>
                <a:lnTo>
                  <a:pt x="1834" y="1668"/>
                </a:lnTo>
                <a:lnTo>
                  <a:pt x="1817" y="1663"/>
                </a:lnTo>
                <a:lnTo>
                  <a:pt x="1817" y="1664"/>
                </a:lnTo>
                <a:lnTo>
                  <a:pt x="1787" y="1660"/>
                </a:lnTo>
                <a:lnTo>
                  <a:pt x="1772" y="1659"/>
                </a:lnTo>
                <a:lnTo>
                  <a:pt x="1766" y="1659"/>
                </a:lnTo>
                <a:lnTo>
                  <a:pt x="1754" y="1659"/>
                </a:lnTo>
                <a:lnTo>
                  <a:pt x="1742" y="1666"/>
                </a:lnTo>
                <a:lnTo>
                  <a:pt x="1737" y="1670"/>
                </a:lnTo>
                <a:lnTo>
                  <a:pt x="1729" y="1675"/>
                </a:lnTo>
                <a:lnTo>
                  <a:pt x="1730" y="1677"/>
                </a:lnTo>
                <a:lnTo>
                  <a:pt x="1731" y="1677"/>
                </a:lnTo>
                <a:lnTo>
                  <a:pt x="1731" y="1678"/>
                </a:lnTo>
                <a:lnTo>
                  <a:pt x="1732" y="1680"/>
                </a:lnTo>
                <a:lnTo>
                  <a:pt x="1732" y="1682"/>
                </a:lnTo>
                <a:lnTo>
                  <a:pt x="1733" y="1683"/>
                </a:lnTo>
                <a:lnTo>
                  <a:pt x="1734" y="1685"/>
                </a:lnTo>
                <a:lnTo>
                  <a:pt x="1734" y="1687"/>
                </a:lnTo>
                <a:lnTo>
                  <a:pt x="1736" y="1689"/>
                </a:lnTo>
                <a:lnTo>
                  <a:pt x="1737" y="1691"/>
                </a:lnTo>
                <a:lnTo>
                  <a:pt x="1737" y="1694"/>
                </a:lnTo>
                <a:lnTo>
                  <a:pt x="1739" y="1697"/>
                </a:lnTo>
                <a:lnTo>
                  <a:pt x="1739" y="1699"/>
                </a:lnTo>
                <a:lnTo>
                  <a:pt x="1740" y="1701"/>
                </a:lnTo>
                <a:lnTo>
                  <a:pt x="1741" y="1703"/>
                </a:lnTo>
                <a:lnTo>
                  <a:pt x="1741" y="1704"/>
                </a:lnTo>
                <a:lnTo>
                  <a:pt x="1741" y="1705"/>
                </a:lnTo>
                <a:lnTo>
                  <a:pt x="1742" y="1706"/>
                </a:lnTo>
                <a:lnTo>
                  <a:pt x="1742" y="1709"/>
                </a:lnTo>
                <a:lnTo>
                  <a:pt x="1742" y="1710"/>
                </a:lnTo>
                <a:lnTo>
                  <a:pt x="1742" y="1711"/>
                </a:lnTo>
                <a:lnTo>
                  <a:pt x="1744" y="1711"/>
                </a:lnTo>
                <a:lnTo>
                  <a:pt x="1744" y="1712"/>
                </a:lnTo>
                <a:lnTo>
                  <a:pt x="1744" y="1713"/>
                </a:lnTo>
                <a:lnTo>
                  <a:pt x="1745" y="1713"/>
                </a:lnTo>
                <a:lnTo>
                  <a:pt x="1745" y="1714"/>
                </a:lnTo>
                <a:lnTo>
                  <a:pt x="1746" y="1716"/>
                </a:lnTo>
                <a:lnTo>
                  <a:pt x="1749" y="1721"/>
                </a:lnTo>
                <a:lnTo>
                  <a:pt x="1749" y="1722"/>
                </a:lnTo>
                <a:lnTo>
                  <a:pt x="1750" y="1725"/>
                </a:lnTo>
                <a:lnTo>
                  <a:pt x="1751" y="1728"/>
                </a:lnTo>
                <a:lnTo>
                  <a:pt x="1754" y="1731"/>
                </a:lnTo>
                <a:lnTo>
                  <a:pt x="1758" y="1729"/>
                </a:lnTo>
                <a:lnTo>
                  <a:pt x="1759" y="1729"/>
                </a:lnTo>
                <a:lnTo>
                  <a:pt x="1761" y="1730"/>
                </a:lnTo>
                <a:lnTo>
                  <a:pt x="1761" y="1729"/>
                </a:lnTo>
                <a:lnTo>
                  <a:pt x="1762" y="1727"/>
                </a:lnTo>
                <a:lnTo>
                  <a:pt x="1761" y="1725"/>
                </a:lnTo>
                <a:lnTo>
                  <a:pt x="1762" y="1723"/>
                </a:lnTo>
                <a:lnTo>
                  <a:pt x="1762" y="1722"/>
                </a:lnTo>
                <a:lnTo>
                  <a:pt x="1758" y="1719"/>
                </a:lnTo>
                <a:lnTo>
                  <a:pt x="1759" y="1718"/>
                </a:lnTo>
                <a:lnTo>
                  <a:pt x="1761" y="1718"/>
                </a:lnTo>
                <a:lnTo>
                  <a:pt x="1761" y="1717"/>
                </a:lnTo>
                <a:lnTo>
                  <a:pt x="1763" y="1717"/>
                </a:lnTo>
                <a:lnTo>
                  <a:pt x="1764" y="1716"/>
                </a:lnTo>
                <a:lnTo>
                  <a:pt x="1764" y="1717"/>
                </a:lnTo>
                <a:lnTo>
                  <a:pt x="1766" y="1717"/>
                </a:lnTo>
                <a:lnTo>
                  <a:pt x="1767" y="1716"/>
                </a:lnTo>
                <a:lnTo>
                  <a:pt x="1770" y="1717"/>
                </a:lnTo>
                <a:lnTo>
                  <a:pt x="1771" y="1716"/>
                </a:lnTo>
                <a:lnTo>
                  <a:pt x="1771" y="1714"/>
                </a:lnTo>
                <a:lnTo>
                  <a:pt x="1772" y="1713"/>
                </a:lnTo>
                <a:lnTo>
                  <a:pt x="1774" y="1711"/>
                </a:lnTo>
                <a:lnTo>
                  <a:pt x="1774" y="1710"/>
                </a:lnTo>
                <a:lnTo>
                  <a:pt x="1775" y="1709"/>
                </a:lnTo>
                <a:lnTo>
                  <a:pt x="1776" y="1706"/>
                </a:lnTo>
                <a:lnTo>
                  <a:pt x="1776" y="1704"/>
                </a:lnTo>
                <a:lnTo>
                  <a:pt x="1778" y="1702"/>
                </a:lnTo>
                <a:lnTo>
                  <a:pt x="1776" y="1701"/>
                </a:lnTo>
                <a:lnTo>
                  <a:pt x="1776" y="1700"/>
                </a:lnTo>
                <a:lnTo>
                  <a:pt x="1776" y="1699"/>
                </a:lnTo>
                <a:lnTo>
                  <a:pt x="1778" y="1697"/>
                </a:lnTo>
                <a:lnTo>
                  <a:pt x="1776" y="1695"/>
                </a:lnTo>
                <a:lnTo>
                  <a:pt x="1778" y="1694"/>
                </a:lnTo>
                <a:lnTo>
                  <a:pt x="1776" y="1693"/>
                </a:lnTo>
                <a:lnTo>
                  <a:pt x="1776" y="1692"/>
                </a:lnTo>
                <a:lnTo>
                  <a:pt x="1783" y="1692"/>
                </a:lnTo>
                <a:lnTo>
                  <a:pt x="1822" y="1693"/>
                </a:lnTo>
                <a:lnTo>
                  <a:pt x="1839" y="1693"/>
                </a:lnTo>
                <a:lnTo>
                  <a:pt x="1841" y="1693"/>
                </a:lnTo>
                <a:lnTo>
                  <a:pt x="1841" y="1694"/>
                </a:lnTo>
                <a:lnTo>
                  <a:pt x="1841" y="1695"/>
                </a:lnTo>
                <a:lnTo>
                  <a:pt x="1841" y="1696"/>
                </a:lnTo>
                <a:lnTo>
                  <a:pt x="1841" y="1697"/>
                </a:lnTo>
                <a:lnTo>
                  <a:pt x="1841" y="1699"/>
                </a:lnTo>
                <a:lnTo>
                  <a:pt x="1841" y="1701"/>
                </a:lnTo>
                <a:lnTo>
                  <a:pt x="1841" y="1702"/>
                </a:lnTo>
                <a:lnTo>
                  <a:pt x="1840" y="1703"/>
                </a:lnTo>
                <a:lnTo>
                  <a:pt x="1840" y="1704"/>
                </a:lnTo>
                <a:lnTo>
                  <a:pt x="1839" y="1705"/>
                </a:lnTo>
                <a:lnTo>
                  <a:pt x="1838" y="1706"/>
                </a:lnTo>
                <a:lnTo>
                  <a:pt x="1838" y="1708"/>
                </a:lnTo>
                <a:lnTo>
                  <a:pt x="1837" y="1709"/>
                </a:lnTo>
                <a:lnTo>
                  <a:pt x="1835" y="1709"/>
                </a:lnTo>
                <a:lnTo>
                  <a:pt x="1835" y="1710"/>
                </a:lnTo>
                <a:lnTo>
                  <a:pt x="1834" y="1711"/>
                </a:lnTo>
                <a:lnTo>
                  <a:pt x="1834" y="1712"/>
                </a:lnTo>
                <a:lnTo>
                  <a:pt x="1834" y="1713"/>
                </a:lnTo>
                <a:lnTo>
                  <a:pt x="1833" y="1714"/>
                </a:lnTo>
                <a:lnTo>
                  <a:pt x="1833" y="1716"/>
                </a:lnTo>
                <a:lnTo>
                  <a:pt x="1833" y="1717"/>
                </a:lnTo>
                <a:lnTo>
                  <a:pt x="1832" y="1719"/>
                </a:lnTo>
                <a:lnTo>
                  <a:pt x="1832" y="1720"/>
                </a:lnTo>
                <a:lnTo>
                  <a:pt x="1833" y="1721"/>
                </a:lnTo>
                <a:lnTo>
                  <a:pt x="1833" y="1722"/>
                </a:lnTo>
                <a:lnTo>
                  <a:pt x="1833" y="1723"/>
                </a:lnTo>
                <a:lnTo>
                  <a:pt x="1834" y="1725"/>
                </a:lnTo>
                <a:lnTo>
                  <a:pt x="1834" y="1726"/>
                </a:lnTo>
                <a:lnTo>
                  <a:pt x="1835" y="1727"/>
                </a:lnTo>
                <a:lnTo>
                  <a:pt x="1835" y="1728"/>
                </a:lnTo>
                <a:lnTo>
                  <a:pt x="1834" y="1728"/>
                </a:lnTo>
                <a:lnTo>
                  <a:pt x="1820" y="1727"/>
                </a:lnTo>
                <a:lnTo>
                  <a:pt x="1820" y="1735"/>
                </a:lnTo>
                <a:lnTo>
                  <a:pt x="1818" y="1742"/>
                </a:lnTo>
                <a:lnTo>
                  <a:pt x="1818" y="1741"/>
                </a:lnTo>
                <a:lnTo>
                  <a:pt x="1817" y="1741"/>
                </a:lnTo>
                <a:lnTo>
                  <a:pt x="1817" y="1739"/>
                </a:lnTo>
                <a:lnTo>
                  <a:pt x="1816" y="1739"/>
                </a:lnTo>
                <a:lnTo>
                  <a:pt x="1815" y="1739"/>
                </a:lnTo>
                <a:lnTo>
                  <a:pt x="1815" y="1738"/>
                </a:lnTo>
                <a:lnTo>
                  <a:pt x="1814" y="1738"/>
                </a:lnTo>
                <a:lnTo>
                  <a:pt x="1813" y="1738"/>
                </a:lnTo>
                <a:lnTo>
                  <a:pt x="1813" y="1739"/>
                </a:lnTo>
                <a:lnTo>
                  <a:pt x="1812" y="1739"/>
                </a:lnTo>
                <a:lnTo>
                  <a:pt x="1810" y="1739"/>
                </a:lnTo>
                <a:lnTo>
                  <a:pt x="1809" y="1738"/>
                </a:lnTo>
                <a:lnTo>
                  <a:pt x="1808" y="1739"/>
                </a:lnTo>
                <a:lnTo>
                  <a:pt x="1806" y="1738"/>
                </a:lnTo>
                <a:lnTo>
                  <a:pt x="1806" y="1739"/>
                </a:lnTo>
                <a:lnTo>
                  <a:pt x="1805" y="1739"/>
                </a:lnTo>
                <a:lnTo>
                  <a:pt x="1804" y="1739"/>
                </a:lnTo>
                <a:lnTo>
                  <a:pt x="1803" y="1739"/>
                </a:lnTo>
                <a:lnTo>
                  <a:pt x="1801" y="1738"/>
                </a:lnTo>
                <a:lnTo>
                  <a:pt x="1800" y="1738"/>
                </a:lnTo>
                <a:lnTo>
                  <a:pt x="1799" y="1738"/>
                </a:lnTo>
                <a:lnTo>
                  <a:pt x="1798" y="1739"/>
                </a:lnTo>
                <a:lnTo>
                  <a:pt x="1797" y="1738"/>
                </a:lnTo>
                <a:lnTo>
                  <a:pt x="1796" y="1739"/>
                </a:lnTo>
                <a:lnTo>
                  <a:pt x="1795" y="1739"/>
                </a:lnTo>
                <a:lnTo>
                  <a:pt x="1793" y="1739"/>
                </a:lnTo>
                <a:lnTo>
                  <a:pt x="1792" y="1741"/>
                </a:lnTo>
                <a:lnTo>
                  <a:pt x="1791" y="1742"/>
                </a:lnTo>
                <a:lnTo>
                  <a:pt x="1790" y="1742"/>
                </a:lnTo>
                <a:lnTo>
                  <a:pt x="1790" y="1743"/>
                </a:lnTo>
                <a:lnTo>
                  <a:pt x="1789" y="1742"/>
                </a:lnTo>
                <a:lnTo>
                  <a:pt x="1788" y="1742"/>
                </a:lnTo>
                <a:lnTo>
                  <a:pt x="1787" y="1742"/>
                </a:lnTo>
                <a:lnTo>
                  <a:pt x="1788" y="1743"/>
                </a:lnTo>
                <a:lnTo>
                  <a:pt x="1759" y="1745"/>
                </a:lnTo>
                <a:lnTo>
                  <a:pt x="1761" y="1747"/>
                </a:lnTo>
                <a:lnTo>
                  <a:pt x="1761" y="1748"/>
                </a:lnTo>
                <a:lnTo>
                  <a:pt x="1761" y="1750"/>
                </a:lnTo>
                <a:lnTo>
                  <a:pt x="1762" y="1751"/>
                </a:lnTo>
                <a:lnTo>
                  <a:pt x="1762" y="1752"/>
                </a:lnTo>
                <a:lnTo>
                  <a:pt x="1762" y="1753"/>
                </a:lnTo>
                <a:lnTo>
                  <a:pt x="1762" y="1754"/>
                </a:lnTo>
                <a:lnTo>
                  <a:pt x="1762" y="1755"/>
                </a:lnTo>
                <a:lnTo>
                  <a:pt x="1761" y="1756"/>
                </a:lnTo>
                <a:lnTo>
                  <a:pt x="1761" y="1758"/>
                </a:lnTo>
                <a:lnTo>
                  <a:pt x="1761" y="1759"/>
                </a:lnTo>
                <a:lnTo>
                  <a:pt x="1759" y="1759"/>
                </a:lnTo>
                <a:lnTo>
                  <a:pt x="1685" y="1763"/>
                </a:lnTo>
                <a:lnTo>
                  <a:pt x="1685" y="1779"/>
                </a:lnTo>
                <a:lnTo>
                  <a:pt x="1683" y="1779"/>
                </a:lnTo>
                <a:lnTo>
                  <a:pt x="1683" y="1781"/>
                </a:lnTo>
                <a:lnTo>
                  <a:pt x="1685" y="1781"/>
                </a:lnTo>
                <a:lnTo>
                  <a:pt x="1685" y="1793"/>
                </a:lnTo>
                <a:lnTo>
                  <a:pt x="1687" y="1793"/>
                </a:lnTo>
                <a:lnTo>
                  <a:pt x="1733" y="1794"/>
                </a:lnTo>
                <a:lnTo>
                  <a:pt x="1732" y="1830"/>
                </a:lnTo>
                <a:lnTo>
                  <a:pt x="1732" y="1835"/>
                </a:lnTo>
                <a:lnTo>
                  <a:pt x="1744" y="1835"/>
                </a:lnTo>
                <a:lnTo>
                  <a:pt x="1744" y="1830"/>
                </a:lnTo>
                <a:lnTo>
                  <a:pt x="1744" y="1823"/>
                </a:lnTo>
                <a:lnTo>
                  <a:pt x="1750" y="1823"/>
                </a:lnTo>
                <a:lnTo>
                  <a:pt x="1753" y="1834"/>
                </a:lnTo>
                <a:lnTo>
                  <a:pt x="1754" y="1838"/>
                </a:lnTo>
                <a:lnTo>
                  <a:pt x="1757" y="1851"/>
                </a:lnTo>
                <a:lnTo>
                  <a:pt x="1754" y="1860"/>
                </a:lnTo>
                <a:lnTo>
                  <a:pt x="1753" y="1864"/>
                </a:lnTo>
                <a:lnTo>
                  <a:pt x="1750" y="1869"/>
                </a:lnTo>
                <a:lnTo>
                  <a:pt x="1742" y="1864"/>
                </a:lnTo>
                <a:lnTo>
                  <a:pt x="1744" y="1863"/>
                </a:lnTo>
                <a:lnTo>
                  <a:pt x="1741" y="1861"/>
                </a:lnTo>
                <a:lnTo>
                  <a:pt x="1737" y="1865"/>
                </a:lnTo>
                <a:lnTo>
                  <a:pt x="1734" y="1869"/>
                </a:lnTo>
                <a:lnTo>
                  <a:pt x="1733" y="1871"/>
                </a:lnTo>
                <a:lnTo>
                  <a:pt x="1731" y="1869"/>
                </a:lnTo>
                <a:lnTo>
                  <a:pt x="1729" y="1866"/>
                </a:lnTo>
                <a:lnTo>
                  <a:pt x="1725" y="1864"/>
                </a:lnTo>
                <a:lnTo>
                  <a:pt x="1717" y="1857"/>
                </a:lnTo>
                <a:lnTo>
                  <a:pt x="1717" y="1870"/>
                </a:lnTo>
                <a:lnTo>
                  <a:pt x="1722" y="1871"/>
                </a:lnTo>
                <a:lnTo>
                  <a:pt x="1724" y="1871"/>
                </a:lnTo>
                <a:lnTo>
                  <a:pt x="1734" y="1874"/>
                </a:lnTo>
                <a:lnTo>
                  <a:pt x="1736" y="1874"/>
                </a:lnTo>
                <a:lnTo>
                  <a:pt x="1737" y="1876"/>
                </a:lnTo>
                <a:lnTo>
                  <a:pt x="1738" y="1874"/>
                </a:lnTo>
                <a:lnTo>
                  <a:pt x="1741" y="1878"/>
                </a:lnTo>
                <a:lnTo>
                  <a:pt x="1740" y="1881"/>
                </a:lnTo>
                <a:lnTo>
                  <a:pt x="1739" y="1883"/>
                </a:lnTo>
                <a:lnTo>
                  <a:pt x="1737" y="1887"/>
                </a:lnTo>
                <a:lnTo>
                  <a:pt x="1739" y="1889"/>
                </a:lnTo>
                <a:lnTo>
                  <a:pt x="1738" y="1890"/>
                </a:lnTo>
                <a:lnTo>
                  <a:pt x="1738" y="1891"/>
                </a:lnTo>
                <a:lnTo>
                  <a:pt x="1738" y="1893"/>
                </a:lnTo>
                <a:lnTo>
                  <a:pt x="1737" y="1894"/>
                </a:lnTo>
                <a:lnTo>
                  <a:pt x="1737" y="1895"/>
                </a:lnTo>
                <a:lnTo>
                  <a:pt x="1736" y="1896"/>
                </a:lnTo>
                <a:lnTo>
                  <a:pt x="1727" y="1896"/>
                </a:lnTo>
                <a:lnTo>
                  <a:pt x="1723" y="1899"/>
                </a:lnTo>
                <a:lnTo>
                  <a:pt x="1730" y="1899"/>
                </a:lnTo>
                <a:lnTo>
                  <a:pt x="1730" y="1902"/>
                </a:lnTo>
                <a:lnTo>
                  <a:pt x="1730" y="1904"/>
                </a:lnTo>
                <a:lnTo>
                  <a:pt x="1724" y="1910"/>
                </a:lnTo>
                <a:lnTo>
                  <a:pt x="1721" y="1913"/>
                </a:lnTo>
                <a:lnTo>
                  <a:pt x="1720" y="1914"/>
                </a:lnTo>
                <a:lnTo>
                  <a:pt x="1717" y="1915"/>
                </a:lnTo>
                <a:lnTo>
                  <a:pt x="1717" y="1916"/>
                </a:lnTo>
                <a:lnTo>
                  <a:pt x="1721" y="1921"/>
                </a:lnTo>
                <a:lnTo>
                  <a:pt x="1727" y="1921"/>
                </a:lnTo>
                <a:lnTo>
                  <a:pt x="1730" y="1922"/>
                </a:lnTo>
                <a:lnTo>
                  <a:pt x="1730" y="1933"/>
                </a:lnTo>
                <a:lnTo>
                  <a:pt x="1730" y="1937"/>
                </a:lnTo>
                <a:lnTo>
                  <a:pt x="1729" y="1945"/>
                </a:lnTo>
                <a:lnTo>
                  <a:pt x="1733" y="1945"/>
                </a:lnTo>
                <a:lnTo>
                  <a:pt x="1744" y="1946"/>
                </a:lnTo>
                <a:lnTo>
                  <a:pt x="1750" y="1946"/>
                </a:lnTo>
                <a:lnTo>
                  <a:pt x="1751" y="1921"/>
                </a:lnTo>
                <a:lnTo>
                  <a:pt x="1751" y="1911"/>
                </a:lnTo>
                <a:lnTo>
                  <a:pt x="1761" y="1917"/>
                </a:lnTo>
                <a:lnTo>
                  <a:pt x="1762" y="1919"/>
                </a:lnTo>
                <a:lnTo>
                  <a:pt x="1770" y="1924"/>
                </a:lnTo>
                <a:lnTo>
                  <a:pt x="1778" y="1916"/>
                </a:lnTo>
                <a:lnTo>
                  <a:pt x="1784" y="1916"/>
                </a:lnTo>
                <a:lnTo>
                  <a:pt x="1786" y="1912"/>
                </a:lnTo>
                <a:lnTo>
                  <a:pt x="1786" y="1911"/>
                </a:lnTo>
                <a:lnTo>
                  <a:pt x="1786" y="1910"/>
                </a:lnTo>
                <a:lnTo>
                  <a:pt x="1787" y="1911"/>
                </a:lnTo>
                <a:lnTo>
                  <a:pt x="1790" y="1913"/>
                </a:lnTo>
                <a:lnTo>
                  <a:pt x="1791" y="1913"/>
                </a:lnTo>
                <a:lnTo>
                  <a:pt x="1790" y="1914"/>
                </a:lnTo>
                <a:lnTo>
                  <a:pt x="1789" y="1919"/>
                </a:lnTo>
                <a:lnTo>
                  <a:pt x="1788" y="1924"/>
                </a:lnTo>
                <a:lnTo>
                  <a:pt x="1791" y="1924"/>
                </a:lnTo>
                <a:lnTo>
                  <a:pt x="1805" y="1925"/>
                </a:lnTo>
                <a:lnTo>
                  <a:pt x="1810" y="1930"/>
                </a:lnTo>
                <a:lnTo>
                  <a:pt x="1808" y="1935"/>
                </a:lnTo>
                <a:lnTo>
                  <a:pt x="1810" y="1936"/>
                </a:lnTo>
                <a:lnTo>
                  <a:pt x="1814" y="1932"/>
                </a:lnTo>
                <a:lnTo>
                  <a:pt x="1817" y="1935"/>
                </a:lnTo>
                <a:lnTo>
                  <a:pt x="1820" y="1936"/>
                </a:lnTo>
                <a:lnTo>
                  <a:pt x="1820" y="1937"/>
                </a:lnTo>
                <a:lnTo>
                  <a:pt x="1820" y="1949"/>
                </a:lnTo>
                <a:lnTo>
                  <a:pt x="1820" y="1950"/>
                </a:lnTo>
                <a:lnTo>
                  <a:pt x="1818" y="1964"/>
                </a:lnTo>
                <a:lnTo>
                  <a:pt x="1818" y="1970"/>
                </a:lnTo>
                <a:lnTo>
                  <a:pt x="1816" y="1970"/>
                </a:lnTo>
                <a:lnTo>
                  <a:pt x="1805" y="1970"/>
                </a:lnTo>
                <a:lnTo>
                  <a:pt x="1787" y="1969"/>
                </a:lnTo>
                <a:lnTo>
                  <a:pt x="1788" y="1959"/>
                </a:lnTo>
                <a:lnTo>
                  <a:pt x="1788" y="1950"/>
                </a:lnTo>
                <a:lnTo>
                  <a:pt x="1763" y="1948"/>
                </a:lnTo>
                <a:lnTo>
                  <a:pt x="1762" y="1948"/>
                </a:lnTo>
                <a:lnTo>
                  <a:pt x="1761" y="1948"/>
                </a:lnTo>
                <a:lnTo>
                  <a:pt x="1759" y="1948"/>
                </a:lnTo>
                <a:lnTo>
                  <a:pt x="1758" y="1959"/>
                </a:lnTo>
                <a:lnTo>
                  <a:pt x="1758" y="1966"/>
                </a:lnTo>
                <a:lnTo>
                  <a:pt x="1757" y="1979"/>
                </a:lnTo>
                <a:lnTo>
                  <a:pt x="1757" y="1983"/>
                </a:lnTo>
                <a:lnTo>
                  <a:pt x="1731" y="1984"/>
                </a:lnTo>
                <a:lnTo>
                  <a:pt x="1731" y="1986"/>
                </a:lnTo>
                <a:lnTo>
                  <a:pt x="1731" y="1987"/>
                </a:lnTo>
                <a:lnTo>
                  <a:pt x="1731" y="1989"/>
                </a:lnTo>
                <a:lnTo>
                  <a:pt x="1724" y="1989"/>
                </a:lnTo>
                <a:lnTo>
                  <a:pt x="1717" y="1989"/>
                </a:lnTo>
                <a:lnTo>
                  <a:pt x="1713" y="1988"/>
                </a:lnTo>
                <a:lnTo>
                  <a:pt x="1696" y="1988"/>
                </a:lnTo>
                <a:lnTo>
                  <a:pt x="1696" y="1995"/>
                </a:lnTo>
                <a:lnTo>
                  <a:pt x="1691" y="1995"/>
                </a:lnTo>
                <a:lnTo>
                  <a:pt x="1690" y="1995"/>
                </a:lnTo>
                <a:lnTo>
                  <a:pt x="1685" y="1995"/>
                </a:lnTo>
                <a:lnTo>
                  <a:pt x="1672" y="1995"/>
                </a:lnTo>
                <a:lnTo>
                  <a:pt x="1670" y="1995"/>
                </a:lnTo>
                <a:lnTo>
                  <a:pt x="1665" y="1995"/>
                </a:lnTo>
                <a:lnTo>
                  <a:pt x="1660" y="1995"/>
                </a:lnTo>
                <a:lnTo>
                  <a:pt x="1660" y="1997"/>
                </a:lnTo>
                <a:lnTo>
                  <a:pt x="1662" y="2012"/>
                </a:lnTo>
                <a:lnTo>
                  <a:pt x="1661" y="2014"/>
                </a:lnTo>
                <a:lnTo>
                  <a:pt x="1660" y="2015"/>
                </a:lnTo>
                <a:lnTo>
                  <a:pt x="1658" y="2015"/>
                </a:lnTo>
                <a:lnTo>
                  <a:pt x="1653" y="2016"/>
                </a:lnTo>
                <a:lnTo>
                  <a:pt x="1648" y="2017"/>
                </a:lnTo>
                <a:lnTo>
                  <a:pt x="1647" y="2017"/>
                </a:lnTo>
                <a:lnTo>
                  <a:pt x="1646" y="2017"/>
                </a:lnTo>
                <a:lnTo>
                  <a:pt x="1646" y="2021"/>
                </a:lnTo>
                <a:lnTo>
                  <a:pt x="1646" y="2034"/>
                </a:lnTo>
                <a:lnTo>
                  <a:pt x="1649" y="2033"/>
                </a:lnTo>
                <a:lnTo>
                  <a:pt x="1651" y="2035"/>
                </a:lnTo>
                <a:lnTo>
                  <a:pt x="1653" y="2040"/>
                </a:lnTo>
                <a:lnTo>
                  <a:pt x="1652" y="2039"/>
                </a:lnTo>
                <a:lnTo>
                  <a:pt x="1654" y="2043"/>
                </a:lnTo>
                <a:lnTo>
                  <a:pt x="1635" y="2026"/>
                </a:lnTo>
                <a:lnTo>
                  <a:pt x="1631" y="2022"/>
                </a:lnTo>
                <a:lnTo>
                  <a:pt x="1630" y="2022"/>
                </a:lnTo>
                <a:lnTo>
                  <a:pt x="1628" y="2021"/>
                </a:lnTo>
                <a:lnTo>
                  <a:pt x="1621" y="2015"/>
                </a:lnTo>
                <a:lnTo>
                  <a:pt x="1617" y="2011"/>
                </a:lnTo>
                <a:lnTo>
                  <a:pt x="1615" y="2008"/>
                </a:lnTo>
                <a:lnTo>
                  <a:pt x="1617" y="1984"/>
                </a:lnTo>
                <a:lnTo>
                  <a:pt x="1610" y="1984"/>
                </a:lnTo>
                <a:lnTo>
                  <a:pt x="1606" y="1984"/>
                </a:lnTo>
                <a:lnTo>
                  <a:pt x="1602" y="1980"/>
                </a:lnTo>
                <a:lnTo>
                  <a:pt x="1597" y="1986"/>
                </a:lnTo>
                <a:lnTo>
                  <a:pt x="1593" y="1982"/>
                </a:lnTo>
                <a:lnTo>
                  <a:pt x="1589" y="1986"/>
                </a:lnTo>
                <a:lnTo>
                  <a:pt x="1572" y="1971"/>
                </a:lnTo>
                <a:lnTo>
                  <a:pt x="1581" y="1961"/>
                </a:lnTo>
                <a:lnTo>
                  <a:pt x="1592" y="1962"/>
                </a:lnTo>
                <a:lnTo>
                  <a:pt x="1590" y="1963"/>
                </a:lnTo>
                <a:lnTo>
                  <a:pt x="1593" y="1964"/>
                </a:lnTo>
                <a:lnTo>
                  <a:pt x="1594" y="1962"/>
                </a:lnTo>
                <a:lnTo>
                  <a:pt x="1610" y="1962"/>
                </a:lnTo>
                <a:lnTo>
                  <a:pt x="1610" y="1956"/>
                </a:lnTo>
                <a:lnTo>
                  <a:pt x="1610" y="1940"/>
                </a:lnTo>
                <a:lnTo>
                  <a:pt x="1613" y="1940"/>
                </a:lnTo>
                <a:lnTo>
                  <a:pt x="1606" y="1915"/>
                </a:lnTo>
                <a:lnTo>
                  <a:pt x="1606" y="1905"/>
                </a:lnTo>
                <a:lnTo>
                  <a:pt x="1600" y="1899"/>
                </a:lnTo>
                <a:lnTo>
                  <a:pt x="1600" y="1898"/>
                </a:lnTo>
                <a:lnTo>
                  <a:pt x="1600" y="1891"/>
                </a:lnTo>
                <a:lnTo>
                  <a:pt x="1598" y="1887"/>
                </a:lnTo>
                <a:lnTo>
                  <a:pt x="1589" y="1881"/>
                </a:lnTo>
                <a:lnTo>
                  <a:pt x="1584" y="1874"/>
                </a:lnTo>
                <a:lnTo>
                  <a:pt x="1583" y="1870"/>
                </a:lnTo>
                <a:lnTo>
                  <a:pt x="1583" y="1868"/>
                </a:lnTo>
                <a:lnTo>
                  <a:pt x="1583" y="1869"/>
                </a:lnTo>
                <a:lnTo>
                  <a:pt x="1584" y="1869"/>
                </a:lnTo>
                <a:lnTo>
                  <a:pt x="1587" y="1871"/>
                </a:lnTo>
                <a:lnTo>
                  <a:pt x="1590" y="1874"/>
                </a:lnTo>
                <a:lnTo>
                  <a:pt x="1590" y="1873"/>
                </a:lnTo>
                <a:lnTo>
                  <a:pt x="1590" y="1861"/>
                </a:lnTo>
                <a:lnTo>
                  <a:pt x="1592" y="1855"/>
                </a:lnTo>
                <a:lnTo>
                  <a:pt x="1592" y="1854"/>
                </a:lnTo>
                <a:lnTo>
                  <a:pt x="1590" y="1854"/>
                </a:lnTo>
                <a:lnTo>
                  <a:pt x="1590" y="1848"/>
                </a:lnTo>
                <a:lnTo>
                  <a:pt x="1590" y="1847"/>
                </a:lnTo>
                <a:lnTo>
                  <a:pt x="1589" y="1841"/>
                </a:lnTo>
                <a:lnTo>
                  <a:pt x="1588" y="1841"/>
                </a:lnTo>
                <a:lnTo>
                  <a:pt x="1588" y="1838"/>
                </a:lnTo>
                <a:lnTo>
                  <a:pt x="1587" y="1835"/>
                </a:lnTo>
                <a:lnTo>
                  <a:pt x="1587" y="1834"/>
                </a:lnTo>
                <a:lnTo>
                  <a:pt x="1587" y="1832"/>
                </a:lnTo>
                <a:lnTo>
                  <a:pt x="1586" y="1827"/>
                </a:lnTo>
                <a:lnTo>
                  <a:pt x="1585" y="1821"/>
                </a:lnTo>
                <a:lnTo>
                  <a:pt x="1587" y="1821"/>
                </a:lnTo>
                <a:lnTo>
                  <a:pt x="1587" y="1817"/>
                </a:lnTo>
                <a:lnTo>
                  <a:pt x="1593" y="1817"/>
                </a:lnTo>
                <a:lnTo>
                  <a:pt x="1598" y="1817"/>
                </a:lnTo>
                <a:lnTo>
                  <a:pt x="1600" y="1812"/>
                </a:lnTo>
                <a:lnTo>
                  <a:pt x="1594" y="1812"/>
                </a:lnTo>
                <a:lnTo>
                  <a:pt x="1588" y="1812"/>
                </a:lnTo>
                <a:lnTo>
                  <a:pt x="1589" y="1810"/>
                </a:lnTo>
                <a:lnTo>
                  <a:pt x="1589" y="1806"/>
                </a:lnTo>
                <a:lnTo>
                  <a:pt x="1589" y="1803"/>
                </a:lnTo>
                <a:lnTo>
                  <a:pt x="1590" y="1799"/>
                </a:lnTo>
                <a:lnTo>
                  <a:pt x="1592" y="1794"/>
                </a:lnTo>
                <a:lnTo>
                  <a:pt x="1589" y="1793"/>
                </a:lnTo>
                <a:lnTo>
                  <a:pt x="1588" y="1795"/>
                </a:lnTo>
                <a:lnTo>
                  <a:pt x="1588" y="1796"/>
                </a:lnTo>
                <a:lnTo>
                  <a:pt x="1587" y="1797"/>
                </a:lnTo>
                <a:lnTo>
                  <a:pt x="1587" y="1798"/>
                </a:lnTo>
                <a:lnTo>
                  <a:pt x="1585" y="1798"/>
                </a:lnTo>
                <a:lnTo>
                  <a:pt x="1581" y="1797"/>
                </a:lnTo>
                <a:lnTo>
                  <a:pt x="1579" y="1790"/>
                </a:lnTo>
                <a:lnTo>
                  <a:pt x="1572" y="1790"/>
                </a:lnTo>
                <a:lnTo>
                  <a:pt x="1572" y="1786"/>
                </a:lnTo>
                <a:lnTo>
                  <a:pt x="1567" y="1786"/>
                </a:lnTo>
                <a:lnTo>
                  <a:pt x="1567" y="1782"/>
                </a:lnTo>
                <a:lnTo>
                  <a:pt x="1567" y="1779"/>
                </a:lnTo>
                <a:lnTo>
                  <a:pt x="1567" y="1778"/>
                </a:lnTo>
                <a:lnTo>
                  <a:pt x="1567" y="1773"/>
                </a:lnTo>
                <a:lnTo>
                  <a:pt x="1567" y="1769"/>
                </a:lnTo>
                <a:lnTo>
                  <a:pt x="1561" y="1771"/>
                </a:lnTo>
                <a:lnTo>
                  <a:pt x="1560" y="1767"/>
                </a:lnTo>
                <a:lnTo>
                  <a:pt x="1554" y="1767"/>
                </a:lnTo>
                <a:lnTo>
                  <a:pt x="1553" y="1771"/>
                </a:lnTo>
                <a:lnTo>
                  <a:pt x="1548" y="1772"/>
                </a:lnTo>
                <a:lnTo>
                  <a:pt x="1539" y="1756"/>
                </a:lnTo>
                <a:lnTo>
                  <a:pt x="1551" y="1755"/>
                </a:lnTo>
                <a:lnTo>
                  <a:pt x="1567" y="1760"/>
                </a:lnTo>
                <a:lnTo>
                  <a:pt x="1568" y="1727"/>
                </a:lnTo>
                <a:lnTo>
                  <a:pt x="1568" y="1726"/>
                </a:lnTo>
                <a:lnTo>
                  <a:pt x="1592" y="1727"/>
                </a:lnTo>
                <a:lnTo>
                  <a:pt x="1592" y="1728"/>
                </a:lnTo>
                <a:lnTo>
                  <a:pt x="1592" y="1729"/>
                </a:lnTo>
                <a:lnTo>
                  <a:pt x="1592" y="1730"/>
                </a:lnTo>
                <a:lnTo>
                  <a:pt x="1592" y="1731"/>
                </a:lnTo>
                <a:lnTo>
                  <a:pt x="1593" y="1733"/>
                </a:lnTo>
                <a:lnTo>
                  <a:pt x="1593" y="1734"/>
                </a:lnTo>
                <a:lnTo>
                  <a:pt x="1593" y="1735"/>
                </a:lnTo>
                <a:lnTo>
                  <a:pt x="1594" y="1737"/>
                </a:lnTo>
                <a:lnTo>
                  <a:pt x="1597" y="1737"/>
                </a:lnTo>
                <a:lnTo>
                  <a:pt x="1597" y="1720"/>
                </a:lnTo>
                <a:lnTo>
                  <a:pt x="1594" y="1720"/>
                </a:lnTo>
                <a:lnTo>
                  <a:pt x="1592" y="1720"/>
                </a:lnTo>
                <a:lnTo>
                  <a:pt x="1593" y="1719"/>
                </a:lnTo>
                <a:lnTo>
                  <a:pt x="1593" y="1717"/>
                </a:lnTo>
                <a:lnTo>
                  <a:pt x="1595" y="1711"/>
                </a:lnTo>
                <a:lnTo>
                  <a:pt x="1568" y="1708"/>
                </a:lnTo>
                <a:lnTo>
                  <a:pt x="1554" y="1708"/>
                </a:lnTo>
                <a:lnTo>
                  <a:pt x="1539" y="1708"/>
                </a:lnTo>
                <a:lnTo>
                  <a:pt x="1534" y="1706"/>
                </a:lnTo>
                <a:lnTo>
                  <a:pt x="1534" y="1686"/>
                </a:lnTo>
                <a:lnTo>
                  <a:pt x="1534" y="1680"/>
                </a:lnTo>
                <a:lnTo>
                  <a:pt x="1531" y="1680"/>
                </a:lnTo>
                <a:lnTo>
                  <a:pt x="1530" y="1680"/>
                </a:lnTo>
                <a:lnTo>
                  <a:pt x="1529" y="1680"/>
                </a:lnTo>
                <a:lnTo>
                  <a:pt x="1528" y="1680"/>
                </a:lnTo>
                <a:lnTo>
                  <a:pt x="1526" y="1680"/>
                </a:lnTo>
                <a:lnTo>
                  <a:pt x="1525" y="1680"/>
                </a:lnTo>
                <a:lnTo>
                  <a:pt x="1524" y="1680"/>
                </a:lnTo>
                <a:lnTo>
                  <a:pt x="1522" y="1680"/>
                </a:lnTo>
                <a:lnTo>
                  <a:pt x="1520" y="1680"/>
                </a:lnTo>
                <a:lnTo>
                  <a:pt x="1518" y="1680"/>
                </a:lnTo>
                <a:lnTo>
                  <a:pt x="1517" y="1680"/>
                </a:lnTo>
                <a:lnTo>
                  <a:pt x="1516" y="1680"/>
                </a:lnTo>
                <a:lnTo>
                  <a:pt x="1514" y="1680"/>
                </a:lnTo>
                <a:lnTo>
                  <a:pt x="1513" y="1680"/>
                </a:lnTo>
                <a:lnTo>
                  <a:pt x="1512" y="1680"/>
                </a:lnTo>
                <a:lnTo>
                  <a:pt x="1511" y="1680"/>
                </a:lnTo>
                <a:lnTo>
                  <a:pt x="1511" y="1682"/>
                </a:lnTo>
                <a:lnTo>
                  <a:pt x="1511" y="1683"/>
                </a:lnTo>
                <a:lnTo>
                  <a:pt x="1511" y="1684"/>
                </a:lnTo>
                <a:lnTo>
                  <a:pt x="1511" y="1685"/>
                </a:lnTo>
                <a:lnTo>
                  <a:pt x="1511" y="1686"/>
                </a:lnTo>
                <a:lnTo>
                  <a:pt x="1511" y="1687"/>
                </a:lnTo>
                <a:lnTo>
                  <a:pt x="1511" y="1688"/>
                </a:lnTo>
                <a:lnTo>
                  <a:pt x="1511" y="1689"/>
                </a:lnTo>
                <a:lnTo>
                  <a:pt x="1512" y="1691"/>
                </a:lnTo>
                <a:lnTo>
                  <a:pt x="1512" y="1692"/>
                </a:lnTo>
                <a:lnTo>
                  <a:pt x="1512" y="1694"/>
                </a:lnTo>
                <a:lnTo>
                  <a:pt x="1512" y="1695"/>
                </a:lnTo>
                <a:lnTo>
                  <a:pt x="1512" y="1696"/>
                </a:lnTo>
                <a:lnTo>
                  <a:pt x="1512" y="1700"/>
                </a:lnTo>
                <a:lnTo>
                  <a:pt x="1511" y="1700"/>
                </a:lnTo>
                <a:lnTo>
                  <a:pt x="1509" y="1700"/>
                </a:lnTo>
                <a:lnTo>
                  <a:pt x="1508" y="1700"/>
                </a:lnTo>
                <a:lnTo>
                  <a:pt x="1507" y="1700"/>
                </a:lnTo>
                <a:lnTo>
                  <a:pt x="1505" y="1700"/>
                </a:lnTo>
                <a:lnTo>
                  <a:pt x="1504" y="1700"/>
                </a:lnTo>
                <a:lnTo>
                  <a:pt x="1503" y="1700"/>
                </a:lnTo>
                <a:lnTo>
                  <a:pt x="1502" y="1700"/>
                </a:lnTo>
                <a:lnTo>
                  <a:pt x="1501" y="1700"/>
                </a:lnTo>
                <a:lnTo>
                  <a:pt x="1500" y="1700"/>
                </a:lnTo>
                <a:lnTo>
                  <a:pt x="1499" y="1700"/>
                </a:lnTo>
                <a:lnTo>
                  <a:pt x="1497" y="1700"/>
                </a:lnTo>
                <a:lnTo>
                  <a:pt x="1496" y="1700"/>
                </a:lnTo>
                <a:lnTo>
                  <a:pt x="1495" y="1699"/>
                </a:lnTo>
                <a:lnTo>
                  <a:pt x="1493" y="1699"/>
                </a:lnTo>
                <a:lnTo>
                  <a:pt x="1492" y="1699"/>
                </a:lnTo>
                <a:lnTo>
                  <a:pt x="1491" y="1699"/>
                </a:lnTo>
                <a:lnTo>
                  <a:pt x="1490" y="1699"/>
                </a:lnTo>
                <a:lnTo>
                  <a:pt x="1488" y="1699"/>
                </a:lnTo>
                <a:lnTo>
                  <a:pt x="1487" y="1699"/>
                </a:lnTo>
                <a:lnTo>
                  <a:pt x="1486" y="1699"/>
                </a:lnTo>
                <a:lnTo>
                  <a:pt x="1483" y="1709"/>
                </a:lnTo>
                <a:lnTo>
                  <a:pt x="1483" y="1710"/>
                </a:lnTo>
                <a:lnTo>
                  <a:pt x="1482" y="1711"/>
                </a:lnTo>
                <a:lnTo>
                  <a:pt x="1479" y="1717"/>
                </a:lnTo>
                <a:lnTo>
                  <a:pt x="1479" y="1719"/>
                </a:lnTo>
                <a:lnTo>
                  <a:pt x="1488" y="1722"/>
                </a:lnTo>
                <a:lnTo>
                  <a:pt x="1490" y="1723"/>
                </a:lnTo>
                <a:lnTo>
                  <a:pt x="1500" y="1727"/>
                </a:lnTo>
                <a:lnTo>
                  <a:pt x="1501" y="1727"/>
                </a:lnTo>
                <a:lnTo>
                  <a:pt x="1502" y="1728"/>
                </a:lnTo>
                <a:lnTo>
                  <a:pt x="1503" y="1728"/>
                </a:lnTo>
                <a:lnTo>
                  <a:pt x="1504" y="1728"/>
                </a:lnTo>
                <a:lnTo>
                  <a:pt x="1504" y="1729"/>
                </a:lnTo>
                <a:lnTo>
                  <a:pt x="1505" y="1729"/>
                </a:lnTo>
                <a:lnTo>
                  <a:pt x="1507" y="1729"/>
                </a:lnTo>
                <a:lnTo>
                  <a:pt x="1508" y="1729"/>
                </a:lnTo>
                <a:lnTo>
                  <a:pt x="1510" y="1730"/>
                </a:lnTo>
                <a:lnTo>
                  <a:pt x="1511" y="1730"/>
                </a:lnTo>
                <a:lnTo>
                  <a:pt x="1517" y="1730"/>
                </a:lnTo>
                <a:lnTo>
                  <a:pt x="1526" y="1731"/>
                </a:lnTo>
                <a:lnTo>
                  <a:pt x="1531" y="1731"/>
                </a:lnTo>
                <a:lnTo>
                  <a:pt x="1531" y="1736"/>
                </a:lnTo>
                <a:lnTo>
                  <a:pt x="1530" y="1739"/>
                </a:lnTo>
                <a:lnTo>
                  <a:pt x="1528" y="1742"/>
                </a:lnTo>
                <a:lnTo>
                  <a:pt x="1526" y="1748"/>
                </a:lnTo>
                <a:lnTo>
                  <a:pt x="1521" y="1754"/>
                </a:lnTo>
                <a:lnTo>
                  <a:pt x="1517" y="1760"/>
                </a:lnTo>
                <a:lnTo>
                  <a:pt x="1514" y="1763"/>
                </a:lnTo>
                <a:lnTo>
                  <a:pt x="1511" y="1773"/>
                </a:lnTo>
                <a:lnTo>
                  <a:pt x="1507" y="1787"/>
                </a:lnTo>
                <a:lnTo>
                  <a:pt x="1500" y="1790"/>
                </a:lnTo>
                <a:lnTo>
                  <a:pt x="1495" y="1794"/>
                </a:lnTo>
                <a:lnTo>
                  <a:pt x="1492" y="1793"/>
                </a:lnTo>
                <a:lnTo>
                  <a:pt x="1487" y="1803"/>
                </a:lnTo>
                <a:lnTo>
                  <a:pt x="1484" y="1811"/>
                </a:lnTo>
                <a:lnTo>
                  <a:pt x="1479" y="1811"/>
                </a:lnTo>
                <a:lnTo>
                  <a:pt x="1479" y="1822"/>
                </a:lnTo>
                <a:lnTo>
                  <a:pt x="1475" y="1822"/>
                </a:lnTo>
                <a:lnTo>
                  <a:pt x="1472" y="1848"/>
                </a:lnTo>
                <a:lnTo>
                  <a:pt x="1472" y="1849"/>
                </a:lnTo>
                <a:lnTo>
                  <a:pt x="1468" y="1851"/>
                </a:lnTo>
                <a:lnTo>
                  <a:pt x="1467" y="1851"/>
                </a:lnTo>
                <a:lnTo>
                  <a:pt x="1469" y="1821"/>
                </a:lnTo>
                <a:lnTo>
                  <a:pt x="1466" y="1821"/>
                </a:lnTo>
                <a:lnTo>
                  <a:pt x="1463" y="1821"/>
                </a:lnTo>
                <a:lnTo>
                  <a:pt x="1461" y="1821"/>
                </a:lnTo>
                <a:lnTo>
                  <a:pt x="1459" y="1821"/>
                </a:lnTo>
                <a:lnTo>
                  <a:pt x="1457" y="1822"/>
                </a:lnTo>
                <a:lnTo>
                  <a:pt x="1451" y="1822"/>
                </a:lnTo>
                <a:lnTo>
                  <a:pt x="1445" y="1823"/>
                </a:lnTo>
                <a:lnTo>
                  <a:pt x="1443" y="1824"/>
                </a:lnTo>
                <a:lnTo>
                  <a:pt x="1435" y="1827"/>
                </a:lnTo>
                <a:lnTo>
                  <a:pt x="1431" y="1834"/>
                </a:lnTo>
                <a:lnTo>
                  <a:pt x="1427" y="1830"/>
                </a:lnTo>
                <a:lnTo>
                  <a:pt x="1423" y="1835"/>
                </a:lnTo>
                <a:lnTo>
                  <a:pt x="1423" y="1836"/>
                </a:lnTo>
                <a:lnTo>
                  <a:pt x="1420" y="1834"/>
                </a:lnTo>
                <a:lnTo>
                  <a:pt x="1421" y="1834"/>
                </a:lnTo>
                <a:lnTo>
                  <a:pt x="1426" y="1829"/>
                </a:lnTo>
                <a:lnTo>
                  <a:pt x="1419" y="1823"/>
                </a:lnTo>
                <a:lnTo>
                  <a:pt x="1419" y="1824"/>
                </a:lnTo>
                <a:lnTo>
                  <a:pt x="1419" y="1826"/>
                </a:lnTo>
                <a:lnTo>
                  <a:pt x="1418" y="1827"/>
                </a:lnTo>
                <a:lnTo>
                  <a:pt x="1418" y="1824"/>
                </a:lnTo>
                <a:lnTo>
                  <a:pt x="1418" y="1823"/>
                </a:lnTo>
                <a:lnTo>
                  <a:pt x="1418" y="1822"/>
                </a:lnTo>
                <a:lnTo>
                  <a:pt x="1419" y="1821"/>
                </a:lnTo>
                <a:lnTo>
                  <a:pt x="1419" y="1820"/>
                </a:lnTo>
                <a:lnTo>
                  <a:pt x="1419" y="1801"/>
                </a:lnTo>
                <a:lnTo>
                  <a:pt x="1419" y="1799"/>
                </a:lnTo>
                <a:lnTo>
                  <a:pt x="1419" y="1798"/>
                </a:lnTo>
                <a:lnTo>
                  <a:pt x="1420" y="1797"/>
                </a:lnTo>
                <a:lnTo>
                  <a:pt x="1420" y="1796"/>
                </a:lnTo>
                <a:lnTo>
                  <a:pt x="1420" y="1795"/>
                </a:lnTo>
                <a:lnTo>
                  <a:pt x="1421" y="1795"/>
                </a:lnTo>
                <a:lnTo>
                  <a:pt x="1421" y="1794"/>
                </a:lnTo>
                <a:lnTo>
                  <a:pt x="1417" y="1790"/>
                </a:lnTo>
                <a:lnTo>
                  <a:pt x="1417" y="1782"/>
                </a:lnTo>
                <a:lnTo>
                  <a:pt x="1417" y="1743"/>
                </a:lnTo>
                <a:lnTo>
                  <a:pt x="1414" y="1742"/>
                </a:lnTo>
                <a:lnTo>
                  <a:pt x="1412" y="1742"/>
                </a:lnTo>
                <a:lnTo>
                  <a:pt x="1411" y="1742"/>
                </a:lnTo>
                <a:lnTo>
                  <a:pt x="1409" y="1742"/>
                </a:lnTo>
                <a:lnTo>
                  <a:pt x="1408" y="1742"/>
                </a:lnTo>
                <a:lnTo>
                  <a:pt x="1406" y="1742"/>
                </a:lnTo>
                <a:lnTo>
                  <a:pt x="1403" y="1741"/>
                </a:lnTo>
                <a:lnTo>
                  <a:pt x="1398" y="1741"/>
                </a:lnTo>
                <a:lnTo>
                  <a:pt x="1398" y="1750"/>
                </a:lnTo>
                <a:lnTo>
                  <a:pt x="1397" y="1784"/>
                </a:lnTo>
                <a:lnTo>
                  <a:pt x="1397" y="1786"/>
                </a:lnTo>
                <a:lnTo>
                  <a:pt x="1397" y="1792"/>
                </a:lnTo>
                <a:lnTo>
                  <a:pt x="1393" y="1789"/>
                </a:lnTo>
                <a:lnTo>
                  <a:pt x="1390" y="1796"/>
                </a:lnTo>
                <a:lnTo>
                  <a:pt x="1397" y="1801"/>
                </a:lnTo>
                <a:lnTo>
                  <a:pt x="1397" y="1803"/>
                </a:lnTo>
                <a:lnTo>
                  <a:pt x="1393" y="1799"/>
                </a:lnTo>
                <a:lnTo>
                  <a:pt x="1386" y="1796"/>
                </a:lnTo>
                <a:lnTo>
                  <a:pt x="1385" y="1797"/>
                </a:lnTo>
                <a:lnTo>
                  <a:pt x="1384" y="1797"/>
                </a:lnTo>
                <a:lnTo>
                  <a:pt x="1383" y="1797"/>
                </a:lnTo>
                <a:lnTo>
                  <a:pt x="1382" y="1797"/>
                </a:lnTo>
                <a:lnTo>
                  <a:pt x="1382" y="1796"/>
                </a:lnTo>
                <a:lnTo>
                  <a:pt x="1381" y="1796"/>
                </a:lnTo>
                <a:lnTo>
                  <a:pt x="1381" y="1795"/>
                </a:lnTo>
                <a:lnTo>
                  <a:pt x="1379" y="1795"/>
                </a:lnTo>
                <a:lnTo>
                  <a:pt x="1379" y="1794"/>
                </a:lnTo>
                <a:lnTo>
                  <a:pt x="1378" y="1794"/>
                </a:lnTo>
                <a:lnTo>
                  <a:pt x="1377" y="1794"/>
                </a:lnTo>
                <a:lnTo>
                  <a:pt x="1376" y="1793"/>
                </a:lnTo>
                <a:lnTo>
                  <a:pt x="1376" y="1792"/>
                </a:lnTo>
                <a:lnTo>
                  <a:pt x="1375" y="1792"/>
                </a:lnTo>
                <a:lnTo>
                  <a:pt x="1369" y="1798"/>
                </a:lnTo>
                <a:lnTo>
                  <a:pt x="1367" y="1802"/>
                </a:lnTo>
                <a:lnTo>
                  <a:pt x="1369" y="1803"/>
                </a:lnTo>
                <a:lnTo>
                  <a:pt x="1369" y="1804"/>
                </a:lnTo>
                <a:lnTo>
                  <a:pt x="1370" y="1804"/>
                </a:lnTo>
                <a:lnTo>
                  <a:pt x="1370" y="1805"/>
                </a:lnTo>
                <a:lnTo>
                  <a:pt x="1372" y="1805"/>
                </a:lnTo>
                <a:lnTo>
                  <a:pt x="1373" y="1805"/>
                </a:lnTo>
                <a:lnTo>
                  <a:pt x="1373" y="1806"/>
                </a:lnTo>
                <a:lnTo>
                  <a:pt x="1374" y="1806"/>
                </a:lnTo>
                <a:lnTo>
                  <a:pt x="1375" y="1807"/>
                </a:lnTo>
                <a:lnTo>
                  <a:pt x="1376" y="1807"/>
                </a:lnTo>
                <a:lnTo>
                  <a:pt x="1376" y="1809"/>
                </a:lnTo>
                <a:lnTo>
                  <a:pt x="1377" y="1809"/>
                </a:lnTo>
                <a:lnTo>
                  <a:pt x="1378" y="1809"/>
                </a:lnTo>
                <a:lnTo>
                  <a:pt x="1378" y="1810"/>
                </a:lnTo>
                <a:lnTo>
                  <a:pt x="1379" y="1810"/>
                </a:lnTo>
                <a:lnTo>
                  <a:pt x="1379" y="1811"/>
                </a:lnTo>
                <a:lnTo>
                  <a:pt x="1377" y="1815"/>
                </a:lnTo>
                <a:lnTo>
                  <a:pt x="1376" y="1814"/>
                </a:lnTo>
                <a:lnTo>
                  <a:pt x="1374" y="1813"/>
                </a:lnTo>
                <a:lnTo>
                  <a:pt x="1372" y="1813"/>
                </a:lnTo>
                <a:lnTo>
                  <a:pt x="1369" y="1812"/>
                </a:lnTo>
                <a:lnTo>
                  <a:pt x="1368" y="1812"/>
                </a:lnTo>
                <a:lnTo>
                  <a:pt x="1365" y="1811"/>
                </a:lnTo>
                <a:lnTo>
                  <a:pt x="1362" y="1810"/>
                </a:lnTo>
                <a:lnTo>
                  <a:pt x="1361" y="1810"/>
                </a:lnTo>
                <a:lnTo>
                  <a:pt x="1361" y="1809"/>
                </a:lnTo>
                <a:lnTo>
                  <a:pt x="1359" y="1809"/>
                </a:lnTo>
                <a:lnTo>
                  <a:pt x="1357" y="1807"/>
                </a:lnTo>
                <a:lnTo>
                  <a:pt x="1362" y="1798"/>
                </a:lnTo>
                <a:lnTo>
                  <a:pt x="1361" y="1798"/>
                </a:lnTo>
                <a:lnTo>
                  <a:pt x="1360" y="1798"/>
                </a:lnTo>
                <a:lnTo>
                  <a:pt x="1360" y="1797"/>
                </a:lnTo>
                <a:lnTo>
                  <a:pt x="1359" y="1797"/>
                </a:lnTo>
                <a:lnTo>
                  <a:pt x="1359" y="1796"/>
                </a:lnTo>
                <a:lnTo>
                  <a:pt x="1358" y="1796"/>
                </a:lnTo>
                <a:lnTo>
                  <a:pt x="1357" y="1796"/>
                </a:lnTo>
                <a:lnTo>
                  <a:pt x="1357" y="1795"/>
                </a:lnTo>
                <a:lnTo>
                  <a:pt x="1356" y="1795"/>
                </a:lnTo>
                <a:lnTo>
                  <a:pt x="1356" y="1794"/>
                </a:lnTo>
                <a:lnTo>
                  <a:pt x="1355" y="1794"/>
                </a:lnTo>
                <a:lnTo>
                  <a:pt x="1357" y="1790"/>
                </a:lnTo>
                <a:lnTo>
                  <a:pt x="1361" y="1788"/>
                </a:lnTo>
                <a:lnTo>
                  <a:pt x="1360" y="1788"/>
                </a:lnTo>
                <a:lnTo>
                  <a:pt x="1359" y="1787"/>
                </a:lnTo>
                <a:lnTo>
                  <a:pt x="1360" y="1785"/>
                </a:lnTo>
                <a:lnTo>
                  <a:pt x="1356" y="1781"/>
                </a:lnTo>
                <a:lnTo>
                  <a:pt x="1355" y="1784"/>
                </a:lnTo>
                <a:lnTo>
                  <a:pt x="1352" y="1787"/>
                </a:lnTo>
                <a:lnTo>
                  <a:pt x="1350" y="1790"/>
                </a:lnTo>
                <a:lnTo>
                  <a:pt x="1349" y="1790"/>
                </a:lnTo>
                <a:lnTo>
                  <a:pt x="1349" y="1789"/>
                </a:lnTo>
                <a:lnTo>
                  <a:pt x="1348" y="1789"/>
                </a:lnTo>
                <a:lnTo>
                  <a:pt x="1347" y="1789"/>
                </a:lnTo>
                <a:lnTo>
                  <a:pt x="1347" y="1788"/>
                </a:lnTo>
                <a:lnTo>
                  <a:pt x="1345" y="1788"/>
                </a:lnTo>
                <a:lnTo>
                  <a:pt x="1345" y="1787"/>
                </a:lnTo>
                <a:lnTo>
                  <a:pt x="1344" y="1787"/>
                </a:lnTo>
                <a:lnTo>
                  <a:pt x="1347" y="1784"/>
                </a:lnTo>
                <a:lnTo>
                  <a:pt x="1347" y="1782"/>
                </a:lnTo>
                <a:lnTo>
                  <a:pt x="1345" y="1782"/>
                </a:lnTo>
                <a:lnTo>
                  <a:pt x="1344" y="1782"/>
                </a:lnTo>
                <a:lnTo>
                  <a:pt x="1344" y="1781"/>
                </a:lnTo>
                <a:lnTo>
                  <a:pt x="1343" y="1781"/>
                </a:lnTo>
                <a:lnTo>
                  <a:pt x="1343" y="1780"/>
                </a:lnTo>
                <a:lnTo>
                  <a:pt x="1342" y="1780"/>
                </a:lnTo>
                <a:lnTo>
                  <a:pt x="1341" y="1780"/>
                </a:lnTo>
                <a:lnTo>
                  <a:pt x="1341" y="1779"/>
                </a:lnTo>
                <a:lnTo>
                  <a:pt x="1338" y="1782"/>
                </a:lnTo>
                <a:lnTo>
                  <a:pt x="1332" y="1793"/>
                </a:lnTo>
                <a:lnTo>
                  <a:pt x="1327" y="1793"/>
                </a:lnTo>
                <a:lnTo>
                  <a:pt x="1325" y="1792"/>
                </a:lnTo>
                <a:lnTo>
                  <a:pt x="1322" y="1796"/>
                </a:lnTo>
                <a:lnTo>
                  <a:pt x="1313" y="1795"/>
                </a:lnTo>
                <a:lnTo>
                  <a:pt x="1311" y="1795"/>
                </a:lnTo>
                <a:lnTo>
                  <a:pt x="1309" y="1793"/>
                </a:lnTo>
                <a:lnTo>
                  <a:pt x="1306" y="1798"/>
                </a:lnTo>
                <a:lnTo>
                  <a:pt x="1307" y="1798"/>
                </a:lnTo>
                <a:lnTo>
                  <a:pt x="1309" y="1799"/>
                </a:lnTo>
                <a:lnTo>
                  <a:pt x="1310" y="1799"/>
                </a:lnTo>
                <a:lnTo>
                  <a:pt x="1315" y="1802"/>
                </a:lnTo>
                <a:lnTo>
                  <a:pt x="1315" y="1803"/>
                </a:lnTo>
                <a:lnTo>
                  <a:pt x="1316" y="1803"/>
                </a:lnTo>
                <a:lnTo>
                  <a:pt x="1321" y="1805"/>
                </a:lnTo>
                <a:lnTo>
                  <a:pt x="1323" y="1806"/>
                </a:lnTo>
                <a:lnTo>
                  <a:pt x="1325" y="1806"/>
                </a:lnTo>
                <a:lnTo>
                  <a:pt x="1325" y="1807"/>
                </a:lnTo>
                <a:lnTo>
                  <a:pt x="1326" y="1807"/>
                </a:lnTo>
                <a:lnTo>
                  <a:pt x="1327" y="1807"/>
                </a:lnTo>
                <a:lnTo>
                  <a:pt x="1328" y="1807"/>
                </a:lnTo>
                <a:lnTo>
                  <a:pt x="1328" y="1809"/>
                </a:lnTo>
                <a:lnTo>
                  <a:pt x="1330" y="1809"/>
                </a:lnTo>
                <a:lnTo>
                  <a:pt x="1331" y="1809"/>
                </a:lnTo>
                <a:lnTo>
                  <a:pt x="1332" y="1810"/>
                </a:lnTo>
                <a:lnTo>
                  <a:pt x="1333" y="1810"/>
                </a:lnTo>
                <a:lnTo>
                  <a:pt x="1334" y="1810"/>
                </a:lnTo>
                <a:lnTo>
                  <a:pt x="1335" y="1811"/>
                </a:lnTo>
                <a:lnTo>
                  <a:pt x="1336" y="1811"/>
                </a:lnTo>
                <a:lnTo>
                  <a:pt x="1339" y="1812"/>
                </a:lnTo>
                <a:lnTo>
                  <a:pt x="1340" y="1812"/>
                </a:lnTo>
                <a:lnTo>
                  <a:pt x="1340" y="1813"/>
                </a:lnTo>
                <a:lnTo>
                  <a:pt x="1341" y="1813"/>
                </a:lnTo>
                <a:lnTo>
                  <a:pt x="1342" y="1813"/>
                </a:lnTo>
                <a:lnTo>
                  <a:pt x="1343" y="1813"/>
                </a:lnTo>
                <a:lnTo>
                  <a:pt x="1343" y="1814"/>
                </a:lnTo>
                <a:lnTo>
                  <a:pt x="1344" y="1814"/>
                </a:lnTo>
                <a:lnTo>
                  <a:pt x="1347" y="1815"/>
                </a:lnTo>
                <a:lnTo>
                  <a:pt x="1350" y="1817"/>
                </a:lnTo>
                <a:lnTo>
                  <a:pt x="1355" y="1819"/>
                </a:lnTo>
                <a:lnTo>
                  <a:pt x="1358" y="1820"/>
                </a:lnTo>
                <a:lnTo>
                  <a:pt x="1360" y="1820"/>
                </a:lnTo>
                <a:lnTo>
                  <a:pt x="1362" y="1821"/>
                </a:lnTo>
                <a:lnTo>
                  <a:pt x="1367" y="1822"/>
                </a:lnTo>
                <a:lnTo>
                  <a:pt x="1369" y="1823"/>
                </a:lnTo>
                <a:lnTo>
                  <a:pt x="1372" y="1823"/>
                </a:lnTo>
                <a:lnTo>
                  <a:pt x="1374" y="1824"/>
                </a:lnTo>
                <a:lnTo>
                  <a:pt x="1376" y="1824"/>
                </a:lnTo>
                <a:lnTo>
                  <a:pt x="1379" y="1826"/>
                </a:lnTo>
                <a:lnTo>
                  <a:pt x="1382" y="1827"/>
                </a:lnTo>
                <a:lnTo>
                  <a:pt x="1387" y="1828"/>
                </a:lnTo>
                <a:lnTo>
                  <a:pt x="1391" y="1829"/>
                </a:lnTo>
                <a:lnTo>
                  <a:pt x="1392" y="1829"/>
                </a:lnTo>
                <a:lnTo>
                  <a:pt x="1393" y="1829"/>
                </a:lnTo>
                <a:lnTo>
                  <a:pt x="1394" y="1829"/>
                </a:lnTo>
                <a:lnTo>
                  <a:pt x="1394" y="1830"/>
                </a:lnTo>
                <a:lnTo>
                  <a:pt x="1395" y="1830"/>
                </a:lnTo>
                <a:lnTo>
                  <a:pt x="1397" y="1830"/>
                </a:lnTo>
                <a:lnTo>
                  <a:pt x="1398" y="1830"/>
                </a:lnTo>
                <a:lnTo>
                  <a:pt x="1398" y="1829"/>
                </a:lnTo>
                <a:lnTo>
                  <a:pt x="1399" y="1829"/>
                </a:lnTo>
                <a:lnTo>
                  <a:pt x="1404" y="1829"/>
                </a:lnTo>
                <a:lnTo>
                  <a:pt x="1404" y="1827"/>
                </a:lnTo>
                <a:lnTo>
                  <a:pt x="1408" y="1830"/>
                </a:lnTo>
                <a:lnTo>
                  <a:pt x="1409" y="1831"/>
                </a:lnTo>
                <a:lnTo>
                  <a:pt x="1409" y="1838"/>
                </a:lnTo>
                <a:lnTo>
                  <a:pt x="1399" y="1862"/>
                </a:lnTo>
                <a:lnTo>
                  <a:pt x="1393" y="1862"/>
                </a:lnTo>
                <a:lnTo>
                  <a:pt x="1392" y="1862"/>
                </a:lnTo>
                <a:lnTo>
                  <a:pt x="1390" y="1862"/>
                </a:lnTo>
                <a:lnTo>
                  <a:pt x="1383" y="1862"/>
                </a:lnTo>
                <a:lnTo>
                  <a:pt x="1383" y="1863"/>
                </a:lnTo>
                <a:lnTo>
                  <a:pt x="1384" y="1863"/>
                </a:lnTo>
                <a:lnTo>
                  <a:pt x="1384" y="1864"/>
                </a:lnTo>
                <a:lnTo>
                  <a:pt x="1384" y="1865"/>
                </a:lnTo>
                <a:lnTo>
                  <a:pt x="1385" y="1865"/>
                </a:lnTo>
                <a:lnTo>
                  <a:pt x="1387" y="1868"/>
                </a:lnTo>
                <a:lnTo>
                  <a:pt x="1390" y="1869"/>
                </a:lnTo>
                <a:lnTo>
                  <a:pt x="1391" y="1869"/>
                </a:lnTo>
                <a:lnTo>
                  <a:pt x="1392" y="1871"/>
                </a:lnTo>
                <a:lnTo>
                  <a:pt x="1393" y="1871"/>
                </a:lnTo>
                <a:lnTo>
                  <a:pt x="1397" y="1873"/>
                </a:lnTo>
                <a:lnTo>
                  <a:pt x="1401" y="1866"/>
                </a:lnTo>
                <a:lnTo>
                  <a:pt x="1398" y="1864"/>
                </a:lnTo>
                <a:lnTo>
                  <a:pt x="1399" y="1862"/>
                </a:lnTo>
                <a:lnTo>
                  <a:pt x="1415" y="1863"/>
                </a:lnTo>
                <a:lnTo>
                  <a:pt x="1424" y="1869"/>
                </a:lnTo>
                <a:lnTo>
                  <a:pt x="1432" y="1876"/>
                </a:lnTo>
                <a:lnTo>
                  <a:pt x="1426" y="1887"/>
                </a:lnTo>
                <a:lnTo>
                  <a:pt x="1424" y="1890"/>
                </a:lnTo>
                <a:lnTo>
                  <a:pt x="1421" y="1894"/>
                </a:lnTo>
                <a:lnTo>
                  <a:pt x="1428" y="1899"/>
                </a:lnTo>
                <a:lnTo>
                  <a:pt x="1433" y="1904"/>
                </a:lnTo>
                <a:lnTo>
                  <a:pt x="1434" y="1904"/>
                </a:lnTo>
                <a:lnTo>
                  <a:pt x="1436" y="1906"/>
                </a:lnTo>
                <a:lnTo>
                  <a:pt x="1445" y="1914"/>
                </a:lnTo>
                <a:lnTo>
                  <a:pt x="1449" y="1917"/>
                </a:lnTo>
                <a:lnTo>
                  <a:pt x="1450" y="1919"/>
                </a:lnTo>
                <a:lnTo>
                  <a:pt x="1451" y="1920"/>
                </a:lnTo>
                <a:lnTo>
                  <a:pt x="1452" y="1921"/>
                </a:lnTo>
                <a:lnTo>
                  <a:pt x="1452" y="1922"/>
                </a:lnTo>
                <a:lnTo>
                  <a:pt x="1452" y="1923"/>
                </a:lnTo>
                <a:lnTo>
                  <a:pt x="1453" y="1923"/>
                </a:lnTo>
                <a:lnTo>
                  <a:pt x="1453" y="1924"/>
                </a:lnTo>
                <a:lnTo>
                  <a:pt x="1453" y="1925"/>
                </a:lnTo>
                <a:lnTo>
                  <a:pt x="1453" y="1927"/>
                </a:lnTo>
                <a:lnTo>
                  <a:pt x="1460" y="1924"/>
                </a:lnTo>
                <a:lnTo>
                  <a:pt x="1460" y="1928"/>
                </a:lnTo>
                <a:lnTo>
                  <a:pt x="1468" y="1924"/>
                </a:lnTo>
                <a:lnTo>
                  <a:pt x="1462" y="1922"/>
                </a:lnTo>
                <a:lnTo>
                  <a:pt x="1457" y="1919"/>
                </a:lnTo>
                <a:lnTo>
                  <a:pt x="1460" y="1913"/>
                </a:lnTo>
                <a:lnTo>
                  <a:pt x="1458" y="1912"/>
                </a:lnTo>
                <a:lnTo>
                  <a:pt x="1459" y="1911"/>
                </a:lnTo>
                <a:lnTo>
                  <a:pt x="1455" y="1910"/>
                </a:lnTo>
                <a:lnTo>
                  <a:pt x="1452" y="1910"/>
                </a:lnTo>
                <a:lnTo>
                  <a:pt x="1453" y="1898"/>
                </a:lnTo>
                <a:lnTo>
                  <a:pt x="1453" y="1894"/>
                </a:lnTo>
                <a:lnTo>
                  <a:pt x="1454" y="1894"/>
                </a:lnTo>
                <a:lnTo>
                  <a:pt x="1458" y="1894"/>
                </a:lnTo>
                <a:lnTo>
                  <a:pt x="1469" y="1893"/>
                </a:lnTo>
                <a:lnTo>
                  <a:pt x="1471" y="1893"/>
                </a:lnTo>
                <a:lnTo>
                  <a:pt x="1474" y="1890"/>
                </a:lnTo>
                <a:lnTo>
                  <a:pt x="1475" y="1889"/>
                </a:lnTo>
                <a:lnTo>
                  <a:pt x="1472" y="1893"/>
                </a:lnTo>
                <a:lnTo>
                  <a:pt x="1471" y="1894"/>
                </a:lnTo>
                <a:lnTo>
                  <a:pt x="1469" y="1897"/>
                </a:lnTo>
                <a:lnTo>
                  <a:pt x="1467" y="1898"/>
                </a:lnTo>
                <a:lnTo>
                  <a:pt x="1470" y="1900"/>
                </a:lnTo>
                <a:lnTo>
                  <a:pt x="1471" y="1900"/>
                </a:lnTo>
                <a:lnTo>
                  <a:pt x="1472" y="1900"/>
                </a:lnTo>
                <a:lnTo>
                  <a:pt x="1472" y="1902"/>
                </a:lnTo>
                <a:lnTo>
                  <a:pt x="1474" y="1902"/>
                </a:lnTo>
                <a:lnTo>
                  <a:pt x="1475" y="1902"/>
                </a:lnTo>
                <a:lnTo>
                  <a:pt x="1475" y="1903"/>
                </a:lnTo>
                <a:lnTo>
                  <a:pt x="1476" y="1903"/>
                </a:lnTo>
                <a:lnTo>
                  <a:pt x="1477" y="1903"/>
                </a:lnTo>
                <a:lnTo>
                  <a:pt x="1477" y="1904"/>
                </a:lnTo>
                <a:lnTo>
                  <a:pt x="1477" y="1905"/>
                </a:lnTo>
                <a:lnTo>
                  <a:pt x="1477" y="1906"/>
                </a:lnTo>
                <a:lnTo>
                  <a:pt x="1465" y="1914"/>
                </a:lnTo>
                <a:lnTo>
                  <a:pt x="1467" y="1915"/>
                </a:lnTo>
                <a:lnTo>
                  <a:pt x="1467" y="1916"/>
                </a:lnTo>
                <a:lnTo>
                  <a:pt x="1468" y="1916"/>
                </a:lnTo>
                <a:lnTo>
                  <a:pt x="1469" y="1916"/>
                </a:lnTo>
                <a:lnTo>
                  <a:pt x="1475" y="1920"/>
                </a:lnTo>
                <a:lnTo>
                  <a:pt x="1477" y="1921"/>
                </a:lnTo>
                <a:lnTo>
                  <a:pt x="1480" y="1919"/>
                </a:lnTo>
                <a:lnTo>
                  <a:pt x="1483" y="1917"/>
                </a:lnTo>
                <a:lnTo>
                  <a:pt x="1495" y="1908"/>
                </a:lnTo>
                <a:lnTo>
                  <a:pt x="1497" y="1908"/>
                </a:lnTo>
                <a:lnTo>
                  <a:pt x="1494" y="1913"/>
                </a:lnTo>
                <a:lnTo>
                  <a:pt x="1497" y="1915"/>
                </a:lnTo>
                <a:lnTo>
                  <a:pt x="1497" y="1916"/>
                </a:lnTo>
                <a:lnTo>
                  <a:pt x="1501" y="1919"/>
                </a:lnTo>
                <a:lnTo>
                  <a:pt x="1507" y="1924"/>
                </a:lnTo>
                <a:lnTo>
                  <a:pt x="1511" y="1929"/>
                </a:lnTo>
                <a:lnTo>
                  <a:pt x="1517" y="1933"/>
                </a:lnTo>
                <a:lnTo>
                  <a:pt x="1512" y="1932"/>
                </a:lnTo>
                <a:lnTo>
                  <a:pt x="1502" y="1961"/>
                </a:lnTo>
                <a:lnTo>
                  <a:pt x="1499" y="1971"/>
                </a:lnTo>
                <a:lnTo>
                  <a:pt x="1497" y="1973"/>
                </a:lnTo>
                <a:lnTo>
                  <a:pt x="1497" y="1974"/>
                </a:lnTo>
                <a:lnTo>
                  <a:pt x="1497" y="1975"/>
                </a:lnTo>
                <a:lnTo>
                  <a:pt x="1494" y="1984"/>
                </a:lnTo>
                <a:lnTo>
                  <a:pt x="1494" y="1986"/>
                </a:lnTo>
                <a:lnTo>
                  <a:pt x="1491" y="1992"/>
                </a:lnTo>
                <a:lnTo>
                  <a:pt x="1491" y="1993"/>
                </a:lnTo>
                <a:lnTo>
                  <a:pt x="1486" y="2008"/>
                </a:lnTo>
                <a:lnTo>
                  <a:pt x="1485" y="2011"/>
                </a:lnTo>
                <a:lnTo>
                  <a:pt x="1477" y="2034"/>
                </a:lnTo>
                <a:lnTo>
                  <a:pt x="1478" y="2034"/>
                </a:lnTo>
                <a:lnTo>
                  <a:pt x="1478" y="2043"/>
                </a:lnTo>
                <a:lnTo>
                  <a:pt x="1478" y="2058"/>
                </a:lnTo>
                <a:lnTo>
                  <a:pt x="1478" y="2060"/>
                </a:lnTo>
                <a:lnTo>
                  <a:pt x="1474" y="2059"/>
                </a:lnTo>
                <a:lnTo>
                  <a:pt x="1469" y="2059"/>
                </a:lnTo>
                <a:lnTo>
                  <a:pt x="1466" y="2058"/>
                </a:lnTo>
                <a:lnTo>
                  <a:pt x="1451" y="2055"/>
                </a:lnTo>
                <a:lnTo>
                  <a:pt x="1448" y="2043"/>
                </a:lnTo>
                <a:lnTo>
                  <a:pt x="1445" y="2043"/>
                </a:lnTo>
                <a:lnTo>
                  <a:pt x="1438" y="2042"/>
                </a:lnTo>
                <a:lnTo>
                  <a:pt x="1437" y="2042"/>
                </a:lnTo>
                <a:lnTo>
                  <a:pt x="1436" y="2042"/>
                </a:lnTo>
                <a:lnTo>
                  <a:pt x="1435" y="2043"/>
                </a:lnTo>
                <a:lnTo>
                  <a:pt x="1424" y="2038"/>
                </a:lnTo>
                <a:lnTo>
                  <a:pt x="1423" y="2051"/>
                </a:lnTo>
                <a:lnTo>
                  <a:pt x="1409" y="2050"/>
                </a:lnTo>
                <a:lnTo>
                  <a:pt x="1412" y="2056"/>
                </a:lnTo>
                <a:lnTo>
                  <a:pt x="1418" y="2056"/>
                </a:lnTo>
                <a:lnTo>
                  <a:pt x="1423" y="2057"/>
                </a:lnTo>
                <a:lnTo>
                  <a:pt x="1427" y="2057"/>
                </a:lnTo>
                <a:lnTo>
                  <a:pt x="1428" y="2057"/>
                </a:lnTo>
                <a:lnTo>
                  <a:pt x="1428" y="2058"/>
                </a:lnTo>
                <a:lnTo>
                  <a:pt x="1428" y="2059"/>
                </a:lnTo>
                <a:lnTo>
                  <a:pt x="1428" y="2060"/>
                </a:lnTo>
                <a:lnTo>
                  <a:pt x="1428" y="2062"/>
                </a:lnTo>
                <a:lnTo>
                  <a:pt x="1427" y="2062"/>
                </a:lnTo>
                <a:lnTo>
                  <a:pt x="1427" y="2065"/>
                </a:lnTo>
                <a:lnTo>
                  <a:pt x="1427" y="2067"/>
                </a:lnTo>
                <a:lnTo>
                  <a:pt x="1426" y="2067"/>
                </a:lnTo>
                <a:lnTo>
                  <a:pt x="1421" y="2067"/>
                </a:lnTo>
                <a:lnTo>
                  <a:pt x="1423" y="2074"/>
                </a:lnTo>
                <a:lnTo>
                  <a:pt x="1420" y="2074"/>
                </a:lnTo>
                <a:lnTo>
                  <a:pt x="1417" y="2074"/>
                </a:lnTo>
                <a:lnTo>
                  <a:pt x="1416" y="2076"/>
                </a:lnTo>
                <a:lnTo>
                  <a:pt x="1416" y="2075"/>
                </a:lnTo>
                <a:lnTo>
                  <a:pt x="1415" y="2075"/>
                </a:lnTo>
                <a:lnTo>
                  <a:pt x="1414" y="2075"/>
                </a:lnTo>
                <a:lnTo>
                  <a:pt x="1412" y="2075"/>
                </a:lnTo>
                <a:lnTo>
                  <a:pt x="1412" y="2074"/>
                </a:lnTo>
                <a:lnTo>
                  <a:pt x="1411" y="2074"/>
                </a:lnTo>
                <a:lnTo>
                  <a:pt x="1410" y="2073"/>
                </a:lnTo>
                <a:lnTo>
                  <a:pt x="1409" y="2073"/>
                </a:lnTo>
                <a:lnTo>
                  <a:pt x="1408" y="2072"/>
                </a:lnTo>
                <a:lnTo>
                  <a:pt x="1407" y="2072"/>
                </a:lnTo>
                <a:lnTo>
                  <a:pt x="1406" y="2072"/>
                </a:lnTo>
                <a:lnTo>
                  <a:pt x="1406" y="2071"/>
                </a:lnTo>
                <a:lnTo>
                  <a:pt x="1404" y="2071"/>
                </a:lnTo>
                <a:lnTo>
                  <a:pt x="1399" y="2070"/>
                </a:lnTo>
                <a:lnTo>
                  <a:pt x="1398" y="2070"/>
                </a:lnTo>
                <a:lnTo>
                  <a:pt x="1397" y="2070"/>
                </a:lnTo>
                <a:lnTo>
                  <a:pt x="1393" y="2068"/>
                </a:lnTo>
                <a:lnTo>
                  <a:pt x="1392" y="2068"/>
                </a:lnTo>
                <a:lnTo>
                  <a:pt x="1391" y="2068"/>
                </a:lnTo>
                <a:lnTo>
                  <a:pt x="1391" y="2067"/>
                </a:lnTo>
                <a:lnTo>
                  <a:pt x="1385" y="2067"/>
                </a:lnTo>
                <a:lnTo>
                  <a:pt x="1385" y="2073"/>
                </a:lnTo>
                <a:lnTo>
                  <a:pt x="1375" y="2073"/>
                </a:lnTo>
                <a:lnTo>
                  <a:pt x="1373" y="2073"/>
                </a:lnTo>
                <a:lnTo>
                  <a:pt x="1372" y="2073"/>
                </a:lnTo>
                <a:lnTo>
                  <a:pt x="1364" y="2072"/>
                </a:lnTo>
                <a:lnTo>
                  <a:pt x="1362" y="2072"/>
                </a:lnTo>
                <a:lnTo>
                  <a:pt x="1358" y="2072"/>
                </a:lnTo>
                <a:lnTo>
                  <a:pt x="1350" y="2072"/>
                </a:lnTo>
                <a:lnTo>
                  <a:pt x="1349" y="2073"/>
                </a:lnTo>
                <a:lnTo>
                  <a:pt x="1349" y="2074"/>
                </a:lnTo>
                <a:lnTo>
                  <a:pt x="1348" y="2074"/>
                </a:lnTo>
                <a:lnTo>
                  <a:pt x="1348" y="2075"/>
                </a:lnTo>
                <a:lnTo>
                  <a:pt x="1347" y="2077"/>
                </a:lnTo>
                <a:lnTo>
                  <a:pt x="1347" y="2079"/>
                </a:lnTo>
                <a:lnTo>
                  <a:pt x="1345" y="2079"/>
                </a:lnTo>
                <a:lnTo>
                  <a:pt x="1345" y="2080"/>
                </a:lnTo>
                <a:lnTo>
                  <a:pt x="1344" y="2081"/>
                </a:lnTo>
                <a:lnTo>
                  <a:pt x="1344" y="2082"/>
                </a:lnTo>
                <a:lnTo>
                  <a:pt x="1344" y="2083"/>
                </a:lnTo>
                <a:lnTo>
                  <a:pt x="1344" y="2084"/>
                </a:lnTo>
                <a:lnTo>
                  <a:pt x="1342" y="2085"/>
                </a:lnTo>
                <a:lnTo>
                  <a:pt x="1342" y="2087"/>
                </a:lnTo>
                <a:lnTo>
                  <a:pt x="1341" y="2087"/>
                </a:lnTo>
                <a:lnTo>
                  <a:pt x="1340" y="2087"/>
                </a:lnTo>
                <a:lnTo>
                  <a:pt x="1340" y="2088"/>
                </a:lnTo>
                <a:lnTo>
                  <a:pt x="1339" y="2088"/>
                </a:lnTo>
                <a:lnTo>
                  <a:pt x="1338" y="2088"/>
                </a:lnTo>
                <a:lnTo>
                  <a:pt x="1338" y="2089"/>
                </a:lnTo>
                <a:lnTo>
                  <a:pt x="1336" y="2089"/>
                </a:lnTo>
                <a:lnTo>
                  <a:pt x="1336" y="2090"/>
                </a:lnTo>
                <a:lnTo>
                  <a:pt x="1336" y="2091"/>
                </a:lnTo>
                <a:lnTo>
                  <a:pt x="1335" y="2092"/>
                </a:lnTo>
                <a:lnTo>
                  <a:pt x="1335" y="2093"/>
                </a:lnTo>
                <a:lnTo>
                  <a:pt x="1335" y="2094"/>
                </a:lnTo>
                <a:lnTo>
                  <a:pt x="1335" y="2096"/>
                </a:lnTo>
                <a:lnTo>
                  <a:pt x="1334" y="2096"/>
                </a:lnTo>
                <a:lnTo>
                  <a:pt x="1335" y="2096"/>
                </a:lnTo>
                <a:lnTo>
                  <a:pt x="1334" y="2097"/>
                </a:lnTo>
                <a:lnTo>
                  <a:pt x="1334" y="2098"/>
                </a:lnTo>
                <a:lnTo>
                  <a:pt x="1334" y="2099"/>
                </a:lnTo>
                <a:lnTo>
                  <a:pt x="1334" y="2100"/>
                </a:lnTo>
                <a:lnTo>
                  <a:pt x="1333" y="2101"/>
                </a:lnTo>
                <a:lnTo>
                  <a:pt x="1333" y="2102"/>
                </a:lnTo>
                <a:lnTo>
                  <a:pt x="1333" y="2104"/>
                </a:lnTo>
                <a:lnTo>
                  <a:pt x="1332" y="2105"/>
                </a:lnTo>
                <a:lnTo>
                  <a:pt x="1332" y="2104"/>
                </a:lnTo>
                <a:lnTo>
                  <a:pt x="1331" y="2104"/>
                </a:lnTo>
                <a:lnTo>
                  <a:pt x="1331" y="2105"/>
                </a:lnTo>
                <a:lnTo>
                  <a:pt x="1330" y="2105"/>
                </a:lnTo>
                <a:lnTo>
                  <a:pt x="1328" y="2105"/>
                </a:lnTo>
                <a:lnTo>
                  <a:pt x="1327" y="2105"/>
                </a:lnTo>
                <a:lnTo>
                  <a:pt x="1326" y="2106"/>
                </a:lnTo>
                <a:lnTo>
                  <a:pt x="1326" y="2107"/>
                </a:lnTo>
                <a:lnTo>
                  <a:pt x="1326" y="2108"/>
                </a:lnTo>
                <a:lnTo>
                  <a:pt x="1326" y="2109"/>
                </a:lnTo>
                <a:lnTo>
                  <a:pt x="1326" y="2110"/>
                </a:lnTo>
                <a:lnTo>
                  <a:pt x="1325" y="2110"/>
                </a:lnTo>
                <a:lnTo>
                  <a:pt x="1325" y="2111"/>
                </a:lnTo>
                <a:lnTo>
                  <a:pt x="1325" y="2113"/>
                </a:lnTo>
                <a:lnTo>
                  <a:pt x="1324" y="2113"/>
                </a:lnTo>
                <a:lnTo>
                  <a:pt x="1324" y="2114"/>
                </a:lnTo>
                <a:lnTo>
                  <a:pt x="1325" y="2115"/>
                </a:lnTo>
                <a:lnTo>
                  <a:pt x="1325" y="2116"/>
                </a:lnTo>
                <a:lnTo>
                  <a:pt x="1342" y="2116"/>
                </a:lnTo>
                <a:lnTo>
                  <a:pt x="1342" y="2114"/>
                </a:lnTo>
                <a:lnTo>
                  <a:pt x="1349" y="2114"/>
                </a:lnTo>
                <a:lnTo>
                  <a:pt x="1355" y="2114"/>
                </a:lnTo>
                <a:lnTo>
                  <a:pt x="1359" y="2114"/>
                </a:lnTo>
                <a:lnTo>
                  <a:pt x="1374" y="2114"/>
                </a:lnTo>
                <a:lnTo>
                  <a:pt x="1375" y="2100"/>
                </a:lnTo>
                <a:lnTo>
                  <a:pt x="1386" y="2101"/>
                </a:lnTo>
                <a:lnTo>
                  <a:pt x="1412" y="2102"/>
                </a:lnTo>
                <a:lnTo>
                  <a:pt x="1412" y="2108"/>
                </a:lnTo>
                <a:lnTo>
                  <a:pt x="1421" y="2108"/>
                </a:lnTo>
                <a:lnTo>
                  <a:pt x="1424" y="2109"/>
                </a:lnTo>
                <a:lnTo>
                  <a:pt x="1424" y="2113"/>
                </a:lnTo>
                <a:lnTo>
                  <a:pt x="1423" y="2115"/>
                </a:lnTo>
                <a:lnTo>
                  <a:pt x="1423" y="2116"/>
                </a:lnTo>
                <a:lnTo>
                  <a:pt x="1421" y="2116"/>
                </a:lnTo>
                <a:lnTo>
                  <a:pt x="1421" y="2124"/>
                </a:lnTo>
                <a:lnTo>
                  <a:pt x="1421" y="2125"/>
                </a:lnTo>
                <a:lnTo>
                  <a:pt x="1420" y="2125"/>
                </a:lnTo>
                <a:lnTo>
                  <a:pt x="1415" y="2126"/>
                </a:lnTo>
                <a:lnTo>
                  <a:pt x="1415" y="2132"/>
                </a:lnTo>
                <a:lnTo>
                  <a:pt x="1415" y="2135"/>
                </a:lnTo>
                <a:lnTo>
                  <a:pt x="1374" y="2133"/>
                </a:lnTo>
                <a:lnTo>
                  <a:pt x="1373" y="2144"/>
                </a:lnTo>
                <a:lnTo>
                  <a:pt x="1373" y="2146"/>
                </a:lnTo>
                <a:lnTo>
                  <a:pt x="1373" y="2151"/>
                </a:lnTo>
                <a:lnTo>
                  <a:pt x="1403" y="2152"/>
                </a:lnTo>
                <a:lnTo>
                  <a:pt x="1402" y="2157"/>
                </a:lnTo>
                <a:lnTo>
                  <a:pt x="1412" y="2157"/>
                </a:lnTo>
                <a:lnTo>
                  <a:pt x="1412" y="2158"/>
                </a:lnTo>
                <a:lnTo>
                  <a:pt x="1412" y="2160"/>
                </a:lnTo>
                <a:lnTo>
                  <a:pt x="1414" y="2165"/>
                </a:lnTo>
                <a:lnTo>
                  <a:pt x="1414" y="2170"/>
                </a:lnTo>
                <a:lnTo>
                  <a:pt x="1414" y="2174"/>
                </a:lnTo>
                <a:lnTo>
                  <a:pt x="1414" y="2176"/>
                </a:lnTo>
                <a:lnTo>
                  <a:pt x="1415" y="2176"/>
                </a:lnTo>
                <a:lnTo>
                  <a:pt x="1415" y="2177"/>
                </a:lnTo>
                <a:lnTo>
                  <a:pt x="1415" y="2178"/>
                </a:lnTo>
                <a:lnTo>
                  <a:pt x="1415" y="2180"/>
                </a:lnTo>
                <a:lnTo>
                  <a:pt x="1414" y="2183"/>
                </a:lnTo>
                <a:lnTo>
                  <a:pt x="1414" y="2184"/>
                </a:lnTo>
                <a:lnTo>
                  <a:pt x="1411" y="2193"/>
                </a:lnTo>
                <a:lnTo>
                  <a:pt x="1409" y="2193"/>
                </a:lnTo>
                <a:lnTo>
                  <a:pt x="1409" y="2192"/>
                </a:lnTo>
                <a:lnTo>
                  <a:pt x="1399" y="2190"/>
                </a:lnTo>
                <a:lnTo>
                  <a:pt x="1397" y="2193"/>
                </a:lnTo>
                <a:lnTo>
                  <a:pt x="1395" y="2197"/>
                </a:lnTo>
                <a:lnTo>
                  <a:pt x="1394" y="2199"/>
                </a:lnTo>
                <a:lnTo>
                  <a:pt x="1393" y="2201"/>
                </a:lnTo>
                <a:lnTo>
                  <a:pt x="1392" y="2205"/>
                </a:lnTo>
                <a:lnTo>
                  <a:pt x="1391" y="2207"/>
                </a:lnTo>
                <a:lnTo>
                  <a:pt x="1386" y="2214"/>
                </a:lnTo>
                <a:lnTo>
                  <a:pt x="1386" y="2215"/>
                </a:lnTo>
                <a:lnTo>
                  <a:pt x="1386" y="2225"/>
                </a:lnTo>
                <a:lnTo>
                  <a:pt x="1386" y="2231"/>
                </a:lnTo>
                <a:lnTo>
                  <a:pt x="1395" y="2231"/>
                </a:lnTo>
                <a:lnTo>
                  <a:pt x="1399" y="2234"/>
                </a:lnTo>
                <a:lnTo>
                  <a:pt x="1400" y="2235"/>
                </a:lnTo>
                <a:lnTo>
                  <a:pt x="1397" y="2240"/>
                </a:lnTo>
                <a:lnTo>
                  <a:pt x="1394" y="2241"/>
                </a:lnTo>
                <a:lnTo>
                  <a:pt x="1394" y="2242"/>
                </a:lnTo>
                <a:lnTo>
                  <a:pt x="1393" y="2242"/>
                </a:lnTo>
                <a:lnTo>
                  <a:pt x="1393" y="2243"/>
                </a:lnTo>
                <a:lnTo>
                  <a:pt x="1392" y="2243"/>
                </a:lnTo>
                <a:lnTo>
                  <a:pt x="1392" y="2244"/>
                </a:lnTo>
                <a:lnTo>
                  <a:pt x="1391" y="2244"/>
                </a:lnTo>
                <a:lnTo>
                  <a:pt x="1391" y="2245"/>
                </a:lnTo>
                <a:lnTo>
                  <a:pt x="1390" y="2245"/>
                </a:lnTo>
                <a:lnTo>
                  <a:pt x="1385" y="2249"/>
                </a:lnTo>
                <a:lnTo>
                  <a:pt x="1384" y="2250"/>
                </a:lnTo>
                <a:lnTo>
                  <a:pt x="1377" y="2254"/>
                </a:lnTo>
                <a:lnTo>
                  <a:pt x="1378" y="2258"/>
                </a:lnTo>
                <a:lnTo>
                  <a:pt x="1385" y="2258"/>
                </a:lnTo>
                <a:lnTo>
                  <a:pt x="1385" y="2270"/>
                </a:lnTo>
                <a:lnTo>
                  <a:pt x="1357" y="2292"/>
                </a:lnTo>
                <a:lnTo>
                  <a:pt x="1384" y="2292"/>
                </a:lnTo>
                <a:lnTo>
                  <a:pt x="1384" y="2312"/>
                </a:lnTo>
                <a:lnTo>
                  <a:pt x="1378" y="2329"/>
                </a:lnTo>
                <a:lnTo>
                  <a:pt x="1377" y="2330"/>
                </a:lnTo>
                <a:lnTo>
                  <a:pt x="1368" y="2330"/>
                </a:lnTo>
                <a:lnTo>
                  <a:pt x="1368" y="2350"/>
                </a:lnTo>
                <a:lnTo>
                  <a:pt x="1372" y="2350"/>
                </a:lnTo>
                <a:lnTo>
                  <a:pt x="1370" y="2352"/>
                </a:lnTo>
                <a:lnTo>
                  <a:pt x="1367" y="2357"/>
                </a:lnTo>
                <a:lnTo>
                  <a:pt x="1356" y="2369"/>
                </a:lnTo>
                <a:lnTo>
                  <a:pt x="1355" y="2371"/>
                </a:lnTo>
                <a:lnTo>
                  <a:pt x="1351" y="2376"/>
                </a:lnTo>
                <a:lnTo>
                  <a:pt x="1349" y="2379"/>
                </a:lnTo>
                <a:lnTo>
                  <a:pt x="1344" y="2386"/>
                </a:lnTo>
                <a:lnTo>
                  <a:pt x="1340" y="2393"/>
                </a:lnTo>
                <a:lnTo>
                  <a:pt x="1336" y="2397"/>
                </a:lnTo>
                <a:lnTo>
                  <a:pt x="1336" y="2389"/>
                </a:lnTo>
                <a:lnTo>
                  <a:pt x="1334" y="2392"/>
                </a:lnTo>
                <a:lnTo>
                  <a:pt x="1332" y="2393"/>
                </a:lnTo>
                <a:lnTo>
                  <a:pt x="1333" y="2397"/>
                </a:lnTo>
                <a:lnTo>
                  <a:pt x="1335" y="2399"/>
                </a:lnTo>
                <a:lnTo>
                  <a:pt x="1336" y="2400"/>
                </a:lnTo>
                <a:lnTo>
                  <a:pt x="1339" y="2403"/>
                </a:lnTo>
                <a:lnTo>
                  <a:pt x="1340" y="2404"/>
                </a:lnTo>
                <a:lnTo>
                  <a:pt x="1342" y="2404"/>
                </a:lnTo>
                <a:lnTo>
                  <a:pt x="1344" y="2404"/>
                </a:lnTo>
                <a:lnTo>
                  <a:pt x="1345" y="2402"/>
                </a:lnTo>
                <a:lnTo>
                  <a:pt x="1350" y="2400"/>
                </a:lnTo>
                <a:lnTo>
                  <a:pt x="1352" y="2397"/>
                </a:lnTo>
                <a:lnTo>
                  <a:pt x="1353" y="2395"/>
                </a:lnTo>
                <a:lnTo>
                  <a:pt x="1356" y="2394"/>
                </a:lnTo>
                <a:lnTo>
                  <a:pt x="1357" y="2393"/>
                </a:lnTo>
                <a:lnTo>
                  <a:pt x="1349" y="2416"/>
                </a:lnTo>
                <a:lnTo>
                  <a:pt x="1344" y="2429"/>
                </a:lnTo>
                <a:lnTo>
                  <a:pt x="1338" y="2451"/>
                </a:lnTo>
                <a:lnTo>
                  <a:pt x="1336" y="2455"/>
                </a:lnTo>
                <a:lnTo>
                  <a:pt x="1334" y="2460"/>
                </a:lnTo>
                <a:lnTo>
                  <a:pt x="1332" y="2456"/>
                </a:lnTo>
                <a:lnTo>
                  <a:pt x="1327" y="2454"/>
                </a:lnTo>
                <a:lnTo>
                  <a:pt x="1326" y="2454"/>
                </a:lnTo>
                <a:lnTo>
                  <a:pt x="1325" y="2454"/>
                </a:lnTo>
                <a:lnTo>
                  <a:pt x="1323" y="2453"/>
                </a:lnTo>
                <a:lnTo>
                  <a:pt x="1319" y="2453"/>
                </a:lnTo>
                <a:lnTo>
                  <a:pt x="1318" y="2453"/>
                </a:lnTo>
                <a:lnTo>
                  <a:pt x="1316" y="2453"/>
                </a:lnTo>
                <a:lnTo>
                  <a:pt x="1310" y="2455"/>
                </a:lnTo>
                <a:lnTo>
                  <a:pt x="1306" y="2460"/>
                </a:lnTo>
                <a:lnTo>
                  <a:pt x="1305" y="2462"/>
                </a:lnTo>
                <a:lnTo>
                  <a:pt x="1304" y="2465"/>
                </a:lnTo>
                <a:lnTo>
                  <a:pt x="1299" y="2469"/>
                </a:lnTo>
                <a:lnTo>
                  <a:pt x="1298" y="2471"/>
                </a:lnTo>
                <a:lnTo>
                  <a:pt x="1290" y="2482"/>
                </a:lnTo>
                <a:lnTo>
                  <a:pt x="1279" y="2479"/>
                </a:lnTo>
                <a:lnTo>
                  <a:pt x="1275" y="2479"/>
                </a:lnTo>
                <a:lnTo>
                  <a:pt x="1274" y="2478"/>
                </a:lnTo>
                <a:lnTo>
                  <a:pt x="1269" y="2475"/>
                </a:lnTo>
                <a:lnTo>
                  <a:pt x="1268" y="2471"/>
                </a:lnTo>
                <a:lnTo>
                  <a:pt x="1267" y="2471"/>
                </a:lnTo>
                <a:lnTo>
                  <a:pt x="1263" y="2470"/>
                </a:lnTo>
                <a:lnTo>
                  <a:pt x="1260" y="2470"/>
                </a:lnTo>
                <a:lnTo>
                  <a:pt x="1259" y="2469"/>
                </a:lnTo>
                <a:lnTo>
                  <a:pt x="1258" y="2469"/>
                </a:lnTo>
                <a:lnTo>
                  <a:pt x="1257" y="2468"/>
                </a:lnTo>
                <a:lnTo>
                  <a:pt x="1256" y="2468"/>
                </a:lnTo>
                <a:lnTo>
                  <a:pt x="1256" y="2467"/>
                </a:lnTo>
                <a:lnTo>
                  <a:pt x="1255" y="2465"/>
                </a:lnTo>
                <a:lnTo>
                  <a:pt x="1254" y="2464"/>
                </a:lnTo>
                <a:lnTo>
                  <a:pt x="1252" y="2463"/>
                </a:lnTo>
                <a:lnTo>
                  <a:pt x="1250" y="2462"/>
                </a:lnTo>
                <a:lnTo>
                  <a:pt x="1250" y="2465"/>
                </a:lnTo>
                <a:lnTo>
                  <a:pt x="1249" y="2482"/>
                </a:lnTo>
                <a:lnTo>
                  <a:pt x="1277" y="2482"/>
                </a:lnTo>
                <a:lnTo>
                  <a:pt x="1280" y="2482"/>
                </a:lnTo>
                <a:lnTo>
                  <a:pt x="1277" y="2487"/>
                </a:lnTo>
                <a:lnTo>
                  <a:pt x="1275" y="2488"/>
                </a:lnTo>
                <a:lnTo>
                  <a:pt x="1272" y="2488"/>
                </a:lnTo>
                <a:lnTo>
                  <a:pt x="1265" y="2488"/>
                </a:lnTo>
                <a:lnTo>
                  <a:pt x="1259" y="2488"/>
                </a:lnTo>
                <a:lnTo>
                  <a:pt x="1248" y="2488"/>
                </a:lnTo>
                <a:lnTo>
                  <a:pt x="1247" y="2482"/>
                </a:lnTo>
                <a:lnTo>
                  <a:pt x="1241" y="2482"/>
                </a:lnTo>
                <a:lnTo>
                  <a:pt x="1240" y="2482"/>
                </a:lnTo>
                <a:lnTo>
                  <a:pt x="1231" y="2484"/>
                </a:lnTo>
                <a:lnTo>
                  <a:pt x="1211" y="2487"/>
                </a:lnTo>
                <a:lnTo>
                  <a:pt x="1178" y="2486"/>
                </a:lnTo>
                <a:lnTo>
                  <a:pt x="1175" y="2480"/>
                </a:lnTo>
                <a:lnTo>
                  <a:pt x="1173" y="2477"/>
                </a:lnTo>
                <a:lnTo>
                  <a:pt x="1172" y="2475"/>
                </a:lnTo>
                <a:lnTo>
                  <a:pt x="1171" y="2473"/>
                </a:lnTo>
                <a:lnTo>
                  <a:pt x="1171" y="2472"/>
                </a:lnTo>
                <a:lnTo>
                  <a:pt x="1171" y="2471"/>
                </a:lnTo>
                <a:lnTo>
                  <a:pt x="1171" y="2470"/>
                </a:lnTo>
                <a:lnTo>
                  <a:pt x="1171" y="2468"/>
                </a:lnTo>
                <a:lnTo>
                  <a:pt x="1170" y="2464"/>
                </a:lnTo>
                <a:lnTo>
                  <a:pt x="1170" y="2462"/>
                </a:lnTo>
                <a:lnTo>
                  <a:pt x="1169" y="2462"/>
                </a:lnTo>
                <a:lnTo>
                  <a:pt x="1163" y="2462"/>
                </a:lnTo>
                <a:lnTo>
                  <a:pt x="1158" y="2455"/>
                </a:lnTo>
                <a:lnTo>
                  <a:pt x="1158" y="2454"/>
                </a:lnTo>
                <a:lnTo>
                  <a:pt x="1157" y="2452"/>
                </a:lnTo>
                <a:lnTo>
                  <a:pt x="1155" y="2447"/>
                </a:lnTo>
                <a:lnTo>
                  <a:pt x="1154" y="2444"/>
                </a:lnTo>
                <a:lnTo>
                  <a:pt x="1166" y="2444"/>
                </a:lnTo>
                <a:lnTo>
                  <a:pt x="1169" y="2444"/>
                </a:lnTo>
                <a:lnTo>
                  <a:pt x="1169" y="2442"/>
                </a:lnTo>
                <a:lnTo>
                  <a:pt x="1169" y="2439"/>
                </a:lnTo>
                <a:lnTo>
                  <a:pt x="1169" y="2436"/>
                </a:lnTo>
                <a:lnTo>
                  <a:pt x="1169" y="2435"/>
                </a:lnTo>
                <a:lnTo>
                  <a:pt x="1169" y="2431"/>
                </a:lnTo>
                <a:lnTo>
                  <a:pt x="1169" y="2430"/>
                </a:lnTo>
                <a:lnTo>
                  <a:pt x="1166" y="2430"/>
                </a:lnTo>
                <a:lnTo>
                  <a:pt x="1166" y="2423"/>
                </a:lnTo>
                <a:lnTo>
                  <a:pt x="1165" y="2418"/>
                </a:lnTo>
                <a:lnTo>
                  <a:pt x="1165" y="2414"/>
                </a:lnTo>
                <a:lnTo>
                  <a:pt x="1159" y="2414"/>
                </a:lnTo>
                <a:lnTo>
                  <a:pt x="1158" y="2414"/>
                </a:lnTo>
                <a:lnTo>
                  <a:pt x="1150" y="2414"/>
                </a:lnTo>
                <a:lnTo>
                  <a:pt x="1141" y="2413"/>
                </a:lnTo>
                <a:lnTo>
                  <a:pt x="1136" y="2412"/>
                </a:lnTo>
                <a:lnTo>
                  <a:pt x="1136" y="2414"/>
                </a:lnTo>
                <a:lnTo>
                  <a:pt x="1136" y="2417"/>
                </a:lnTo>
                <a:lnTo>
                  <a:pt x="1137" y="2420"/>
                </a:lnTo>
                <a:lnTo>
                  <a:pt x="1137" y="2422"/>
                </a:lnTo>
                <a:lnTo>
                  <a:pt x="1138" y="2426"/>
                </a:lnTo>
                <a:lnTo>
                  <a:pt x="1139" y="2429"/>
                </a:lnTo>
                <a:lnTo>
                  <a:pt x="1140" y="2431"/>
                </a:lnTo>
                <a:lnTo>
                  <a:pt x="1140" y="2433"/>
                </a:lnTo>
                <a:lnTo>
                  <a:pt x="1140" y="2434"/>
                </a:lnTo>
                <a:lnTo>
                  <a:pt x="1141" y="2435"/>
                </a:lnTo>
                <a:lnTo>
                  <a:pt x="1142" y="2437"/>
                </a:lnTo>
                <a:lnTo>
                  <a:pt x="1144" y="2439"/>
                </a:lnTo>
                <a:lnTo>
                  <a:pt x="1146" y="2444"/>
                </a:lnTo>
                <a:lnTo>
                  <a:pt x="1147" y="2444"/>
                </a:lnTo>
                <a:lnTo>
                  <a:pt x="1167" y="2479"/>
                </a:lnTo>
                <a:lnTo>
                  <a:pt x="1170" y="2484"/>
                </a:lnTo>
                <a:lnTo>
                  <a:pt x="1171" y="2486"/>
                </a:lnTo>
                <a:lnTo>
                  <a:pt x="1170" y="2486"/>
                </a:lnTo>
                <a:lnTo>
                  <a:pt x="1169" y="2486"/>
                </a:lnTo>
                <a:lnTo>
                  <a:pt x="1167" y="2486"/>
                </a:lnTo>
                <a:lnTo>
                  <a:pt x="1158" y="2486"/>
                </a:lnTo>
                <a:lnTo>
                  <a:pt x="1156" y="2486"/>
                </a:lnTo>
                <a:lnTo>
                  <a:pt x="1155" y="2486"/>
                </a:lnTo>
                <a:lnTo>
                  <a:pt x="1154" y="2486"/>
                </a:lnTo>
                <a:lnTo>
                  <a:pt x="1153" y="2486"/>
                </a:lnTo>
                <a:lnTo>
                  <a:pt x="1152" y="2486"/>
                </a:lnTo>
                <a:lnTo>
                  <a:pt x="1150" y="2486"/>
                </a:lnTo>
                <a:lnTo>
                  <a:pt x="1149" y="2486"/>
                </a:lnTo>
                <a:lnTo>
                  <a:pt x="1148" y="2486"/>
                </a:lnTo>
                <a:lnTo>
                  <a:pt x="1147" y="2486"/>
                </a:lnTo>
                <a:lnTo>
                  <a:pt x="1146" y="2485"/>
                </a:lnTo>
                <a:lnTo>
                  <a:pt x="1145" y="2485"/>
                </a:lnTo>
                <a:lnTo>
                  <a:pt x="1144" y="2485"/>
                </a:lnTo>
                <a:lnTo>
                  <a:pt x="1142" y="2485"/>
                </a:lnTo>
                <a:lnTo>
                  <a:pt x="1141" y="2485"/>
                </a:lnTo>
                <a:lnTo>
                  <a:pt x="1140" y="2485"/>
                </a:lnTo>
                <a:lnTo>
                  <a:pt x="1139" y="2485"/>
                </a:lnTo>
                <a:lnTo>
                  <a:pt x="1138" y="2485"/>
                </a:lnTo>
                <a:lnTo>
                  <a:pt x="1137" y="2485"/>
                </a:lnTo>
                <a:lnTo>
                  <a:pt x="1136" y="2485"/>
                </a:lnTo>
                <a:lnTo>
                  <a:pt x="1135" y="2485"/>
                </a:lnTo>
                <a:lnTo>
                  <a:pt x="1133" y="2485"/>
                </a:lnTo>
                <a:lnTo>
                  <a:pt x="1132" y="2485"/>
                </a:lnTo>
                <a:lnTo>
                  <a:pt x="1131" y="2485"/>
                </a:lnTo>
                <a:lnTo>
                  <a:pt x="1130" y="2485"/>
                </a:lnTo>
                <a:lnTo>
                  <a:pt x="1129" y="2485"/>
                </a:lnTo>
                <a:lnTo>
                  <a:pt x="1128" y="2485"/>
                </a:lnTo>
                <a:lnTo>
                  <a:pt x="1127" y="2485"/>
                </a:lnTo>
                <a:lnTo>
                  <a:pt x="1125" y="2485"/>
                </a:lnTo>
                <a:lnTo>
                  <a:pt x="1125" y="2478"/>
                </a:lnTo>
                <a:lnTo>
                  <a:pt x="1106" y="2477"/>
                </a:lnTo>
                <a:lnTo>
                  <a:pt x="1104" y="2477"/>
                </a:lnTo>
                <a:lnTo>
                  <a:pt x="1098" y="2477"/>
                </a:lnTo>
                <a:lnTo>
                  <a:pt x="1099" y="2482"/>
                </a:lnTo>
                <a:lnTo>
                  <a:pt x="1099" y="2486"/>
                </a:lnTo>
                <a:lnTo>
                  <a:pt x="1099" y="2494"/>
                </a:lnTo>
                <a:lnTo>
                  <a:pt x="1099" y="2495"/>
                </a:lnTo>
                <a:lnTo>
                  <a:pt x="1076" y="2495"/>
                </a:lnTo>
                <a:lnTo>
                  <a:pt x="1068" y="2495"/>
                </a:lnTo>
                <a:lnTo>
                  <a:pt x="1065" y="2495"/>
                </a:lnTo>
                <a:lnTo>
                  <a:pt x="1064" y="2485"/>
                </a:lnTo>
                <a:lnTo>
                  <a:pt x="1065" y="2477"/>
                </a:lnTo>
                <a:lnTo>
                  <a:pt x="1065" y="2476"/>
                </a:lnTo>
                <a:lnTo>
                  <a:pt x="1069" y="2477"/>
                </a:lnTo>
                <a:lnTo>
                  <a:pt x="1072" y="2477"/>
                </a:lnTo>
                <a:lnTo>
                  <a:pt x="1073" y="2477"/>
                </a:lnTo>
                <a:lnTo>
                  <a:pt x="1073" y="2469"/>
                </a:lnTo>
                <a:lnTo>
                  <a:pt x="1073" y="2462"/>
                </a:lnTo>
                <a:lnTo>
                  <a:pt x="1071" y="2453"/>
                </a:lnTo>
                <a:lnTo>
                  <a:pt x="1070" y="2446"/>
                </a:lnTo>
                <a:lnTo>
                  <a:pt x="1068" y="2448"/>
                </a:lnTo>
                <a:lnTo>
                  <a:pt x="1063" y="2434"/>
                </a:lnTo>
                <a:lnTo>
                  <a:pt x="1063" y="2433"/>
                </a:lnTo>
                <a:lnTo>
                  <a:pt x="1062" y="2430"/>
                </a:lnTo>
                <a:lnTo>
                  <a:pt x="1062" y="2429"/>
                </a:lnTo>
                <a:lnTo>
                  <a:pt x="1062" y="2427"/>
                </a:lnTo>
                <a:lnTo>
                  <a:pt x="1061" y="2426"/>
                </a:lnTo>
                <a:lnTo>
                  <a:pt x="1061" y="2423"/>
                </a:lnTo>
                <a:lnTo>
                  <a:pt x="1061" y="2422"/>
                </a:lnTo>
                <a:lnTo>
                  <a:pt x="1061" y="2420"/>
                </a:lnTo>
                <a:lnTo>
                  <a:pt x="1061" y="2419"/>
                </a:lnTo>
                <a:lnTo>
                  <a:pt x="1061" y="2417"/>
                </a:lnTo>
                <a:lnTo>
                  <a:pt x="1061" y="2416"/>
                </a:lnTo>
                <a:lnTo>
                  <a:pt x="1061" y="2414"/>
                </a:lnTo>
                <a:lnTo>
                  <a:pt x="1061" y="2412"/>
                </a:lnTo>
                <a:lnTo>
                  <a:pt x="1061" y="2411"/>
                </a:lnTo>
                <a:lnTo>
                  <a:pt x="1055" y="2408"/>
                </a:lnTo>
                <a:lnTo>
                  <a:pt x="1055" y="2403"/>
                </a:lnTo>
                <a:lnTo>
                  <a:pt x="1054" y="2401"/>
                </a:lnTo>
                <a:lnTo>
                  <a:pt x="1054" y="2397"/>
                </a:lnTo>
                <a:lnTo>
                  <a:pt x="1053" y="2392"/>
                </a:lnTo>
                <a:lnTo>
                  <a:pt x="1053" y="2388"/>
                </a:lnTo>
                <a:lnTo>
                  <a:pt x="1054" y="2385"/>
                </a:lnTo>
                <a:lnTo>
                  <a:pt x="1054" y="2380"/>
                </a:lnTo>
                <a:lnTo>
                  <a:pt x="1053" y="2378"/>
                </a:lnTo>
                <a:lnTo>
                  <a:pt x="1052" y="2376"/>
                </a:lnTo>
                <a:lnTo>
                  <a:pt x="1044" y="2358"/>
                </a:lnTo>
                <a:lnTo>
                  <a:pt x="1043" y="2353"/>
                </a:lnTo>
                <a:lnTo>
                  <a:pt x="1040" y="2349"/>
                </a:lnTo>
                <a:lnTo>
                  <a:pt x="1056" y="2336"/>
                </a:lnTo>
                <a:lnTo>
                  <a:pt x="1060" y="2336"/>
                </a:lnTo>
                <a:lnTo>
                  <a:pt x="1072" y="2336"/>
                </a:lnTo>
                <a:lnTo>
                  <a:pt x="1073" y="2336"/>
                </a:lnTo>
                <a:lnTo>
                  <a:pt x="1074" y="2336"/>
                </a:lnTo>
                <a:lnTo>
                  <a:pt x="1079" y="2337"/>
                </a:lnTo>
                <a:lnTo>
                  <a:pt x="1082" y="2338"/>
                </a:lnTo>
                <a:lnTo>
                  <a:pt x="1088" y="2340"/>
                </a:lnTo>
                <a:lnTo>
                  <a:pt x="1102" y="2343"/>
                </a:lnTo>
                <a:lnTo>
                  <a:pt x="1106" y="2343"/>
                </a:lnTo>
                <a:lnTo>
                  <a:pt x="1119" y="2346"/>
                </a:lnTo>
                <a:lnTo>
                  <a:pt x="1124" y="2347"/>
                </a:lnTo>
                <a:lnTo>
                  <a:pt x="1127" y="2349"/>
                </a:lnTo>
                <a:lnTo>
                  <a:pt x="1130" y="2349"/>
                </a:lnTo>
                <a:lnTo>
                  <a:pt x="1133" y="2351"/>
                </a:lnTo>
                <a:lnTo>
                  <a:pt x="1137" y="2353"/>
                </a:lnTo>
                <a:lnTo>
                  <a:pt x="1140" y="2354"/>
                </a:lnTo>
                <a:lnTo>
                  <a:pt x="1141" y="2354"/>
                </a:lnTo>
                <a:lnTo>
                  <a:pt x="1146" y="2354"/>
                </a:lnTo>
                <a:lnTo>
                  <a:pt x="1156" y="2357"/>
                </a:lnTo>
                <a:lnTo>
                  <a:pt x="1156" y="2354"/>
                </a:lnTo>
                <a:lnTo>
                  <a:pt x="1157" y="2351"/>
                </a:lnTo>
                <a:lnTo>
                  <a:pt x="1159" y="2347"/>
                </a:lnTo>
                <a:lnTo>
                  <a:pt x="1161" y="2344"/>
                </a:lnTo>
                <a:lnTo>
                  <a:pt x="1162" y="2341"/>
                </a:lnTo>
                <a:lnTo>
                  <a:pt x="1163" y="2341"/>
                </a:lnTo>
                <a:lnTo>
                  <a:pt x="1163" y="2340"/>
                </a:lnTo>
                <a:lnTo>
                  <a:pt x="1163" y="2338"/>
                </a:lnTo>
                <a:lnTo>
                  <a:pt x="1164" y="2337"/>
                </a:lnTo>
                <a:lnTo>
                  <a:pt x="1164" y="2336"/>
                </a:lnTo>
                <a:lnTo>
                  <a:pt x="1165" y="2334"/>
                </a:lnTo>
                <a:lnTo>
                  <a:pt x="1166" y="2330"/>
                </a:lnTo>
                <a:lnTo>
                  <a:pt x="1167" y="2328"/>
                </a:lnTo>
                <a:lnTo>
                  <a:pt x="1167" y="2326"/>
                </a:lnTo>
                <a:lnTo>
                  <a:pt x="1167" y="2325"/>
                </a:lnTo>
                <a:lnTo>
                  <a:pt x="1169" y="2324"/>
                </a:lnTo>
                <a:lnTo>
                  <a:pt x="1169" y="2323"/>
                </a:lnTo>
                <a:lnTo>
                  <a:pt x="1169" y="2320"/>
                </a:lnTo>
                <a:lnTo>
                  <a:pt x="1170" y="2317"/>
                </a:lnTo>
                <a:lnTo>
                  <a:pt x="1170" y="2316"/>
                </a:lnTo>
                <a:lnTo>
                  <a:pt x="1170" y="2315"/>
                </a:lnTo>
                <a:lnTo>
                  <a:pt x="1170" y="2313"/>
                </a:lnTo>
                <a:lnTo>
                  <a:pt x="1170" y="2312"/>
                </a:lnTo>
                <a:lnTo>
                  <a:pt x="1170" y="2311"/>
                </a:lnTo>
                <a:lnTo>
                  <a:pt x="1170" y="2310"/>
                </a:lnTo>
                <a:lnTo>
                  <a:pt x="1170" y="2309"/>
                </a:lnTo>
                <a:lnTo>
                  <a:pt x="1170" y="2308"/>
                </a:lnTo>
                <a:lnTo>
                  <a:pt x="1170" y="2307"/>
                </a:lnTo>
                <a:lnTo>
                  <a:pt x="1170" y="2302"/>
                </a:lnTo>
                <a:lnTo>
                  <a:pt x="1170" y="2301"/>
                </a:lnTo>
                <a:lnTo>
                  <a:pt x="1169" y="2299"/>
                </a:lnTo>
                <a:lnTo>
                  <a:pt x="1172" y="2299"/>
                </a:lnTo>
                <a:lnTo>
                  <a:pt x="1172" y="2296"/>
                </a:lnTo>
                <a:lnTo>
                  <a:pt x="1172" y="2294"/>
                </a:lnTo>
                <a:lnTo>
                  <a:pt x="1172" y="2293"/>
                </a:lnTo>
                <a:lnTo>
                  <a:pt x="1172" y="2291"/>
                </a:lnTo>
                <a:lnTo>
                  <a:pt x="1172" y="2290"/>
                </a:lnTo>
                <a:lnTo>
                  <a:pt x="1172" y="2288"/>
                </a:lnTo>
                <a:lnTo>
                  <a:pt x="1172" y="2286"/>
                </a:lnTo>
                <a:lnTo>
                  <a:pt x="1172" y="2284"/>
                </a:lnTo>
                <a:lnTo>
                  <a:pt x="1172" y="2282"/>
                </a:lnTo>
                <a:lnTo>
                  <a:pt x="1173" y="2281"/>
                </a:lnTo>
                <a:lnTo>
                  <a:pt x="1173" y="2279"/>
                </a:lnTo>
                <a:lnTo>
                  <a:pt x="1173" y="2277"/>
                </a:lnTo>
                <a:lnTo>
                  <a:pt x="1174" y="2276"/>
                </a:lnTo>
                <a:lnTo>
                  <a:pt x="1174" y="2275"/>
                </a:lnTo>
                <a:lnTo>
                  <a:pt x="1174" y="2274"/>
                </a:lnTo>
                <a:lnTo>
                  <a:pt x="1174" y="2271"/>
                </a:lnTo>
                <a:lnTo>
                  <a:pt x="1175" y="2270"/>
                </a:lnTo>
                <a:lnTo>
                  <a:pt x="1175" y="2268"/>
                </a:lnTo>
                <a:lnTo>
                  <a:pt x="1175" y="2267"/>
                </a:lnTo>
                <a:lnTo>
                  <a:pt x="1176" y="2266"/>
                </a:lnTo>
                <a:lnTo>
                  <a:pt x="1176" y="2264"/>
                </a:lnTo>
                <a:lnTo>
                  <a:pt x="1176" y="2262"/>
                </a:lnTo>
                <a:lnTo>
                  <a:pt x="1176" y="2260"/>
                </a:lnTo>
                <a:lnTo>
                  <a:pt x="1178" y="2258"/>
                </a:lnTo>
                <a:lnTo>
                  <a:pt x="1178" y="2257"/>
                </a:lnTo>
                <a:lnTo>
                  <a:pt x="1178" y="2254"/>
                </a:lnTo>
                <a:lnTo>
                  <a:pt x="1178" y="2253"/>
                </a:lnTo>
                <a:lnTo>
                  <a:pt x="1178" y="2252"/>
                </a:lnTo>
                <a:lnTo>
                  <a:pt x="1178" y="2251"/>
                </a:lnTo>
                <a:lnTo>
                  <a:pt x="1178" y="2250"/>
                </a:lnTo>
                <a:lnTo>
                  <a:pt x="1179" y="2248"/>
                </a:lnTo>
                <a:lnTo>
                  <a:pt x="1179" y="2245"/>
                </a:lnTo>
                <a:lnTo>
                  <a:pt x="1175" y="2245"/>
                </a:lnTo>
                <a:lnTo>
                  <a:pt x="1175" y="2244"/>
                </a:lnTo>
                <a:lnTo>
                  <a:pt x="1175" y="2243"/>
                </a:lnTo>
                <a:lnTo>
                  <a:pt x="1175" y="2241"/>
                </a:lnTo>
                <a:lnTo>
                  <a:pt x="1175" y="2239"/>
                </a:lnTo>
                <a:lnTo>
                  <a:pt x="1175" y="2237"/>
                </a:lnTo>
                <a:lnTo>
                  <a:pt x="1174" y="2235"/>
                </a:lnTo>
                <a:lnTo>
                  <a:pt x="1174" y="2233"/>
                </a:lnTo>
                <a:lnTo>
                  <a:pt x="1174" y="2232"/>
                </a:lnTo>
                <a:lnTo>
                  <a:pt x="1173" y="2229"/>
                </a:lnTo>
                <a:lnTo>
                  <a:pt x="1173" y="2227"/>
                </a:lnTo>
                <a:lnTo>
                  <a:pt x="1172" y="2226"/>
                </a:lnTo>
                <a:lnTo>
                  <a:pt x="1172" y="2224"/>
                </a:lnTo>
                <a:lnTo>
                  <a:pt x="1170" y="2218"/>
                </a:lnTo>
                <a:lnTo>
                  <a:pt x="1169" y="2214"/>
                </a:lnTo>
                <a:lnTo>
                  <a:pt x="1170" y="2214"/>
                </a:lnTo>
                <a:lnTo>
                  <a:pt x="1171" y="2214"/>
                </a:lnTo>
                <a:lnTo>
                  <a:pt x="1171" y="2212"/>
                </a:lnTo>
                <a:lnTo>
                  <a:pt x="1170" y="2211"/>
                </a:lnTo>
                <a:lnTo>
                  <a:pt x="1170" y="2210"/>
                </a:lnTo>
                <a:lnTo>
                  <a:pt x="1169" y="2207"/>
                </a:lnTo>
                <a:lnTo>
                  <a:pt x="1167" y="2205"/>
                </a:lnTo>
                <a:lnTo>
                  <a:pt x="1158" y="2177"/>
                </a:lnTo>
                <a:lnTo>
                  <a:pt x="1157" y="2176"/>
                </a:lnTo>
                <a:lnTo>
                  <a:pt x="1157" y="2175"/>
                </a:lnTo>
                <a:lnTo>
                  <a:pt x="1157" y="2174"/>
                </a:lnTo>
                <a:lnTo>
                  <a:pt x="1157" y="2173"/>
                </a:lnTo>
                <a:lnTo>
                  <a:pt x="1156" y="2173"/>
                </a:lnTo>
                <a:lnTo>
                  <a:pt x="1156" y="2172"/>
                </a:lnTo>
                <a:lnTo>
                  <a:pt x="1156" y="2170"/>
                </a:lnTo>
                <a:lnTo>
                  <a:pt x="1156" y="2169"/>
                </a:lnTo>
                <a:lnTo>
                  <a:pt x="1155" y="2167"/>
                </a:lnTo>
                <a:lnTo>
                  <a:pt x="1153" y="2166"/>
                </a:lnTo>
                <a:lnTo>
                  <a:pt x="1153" y="2165"/>
                </a:lnTo>
                <a:lnTo>
                  <a:pt x="1153" y="2164"/>
                </a:lnTo>
                <a:lnTo>
                  <a:pt x="1153" y="2163"/>
                </a:lnTo>
                <a:lnTo>
                  <a:pt x="1152" y="2163"/>
                </a:lnTo>
                <a:lnTo>
                  <a:pt x="1152" y="2161"/>
                </a:lnTo>
                <a:lnTo>
                  <a:pt x="1152" y="2160"/>
                </a:lnTo>
                <a:lnTo>
                  <a:pt x="1152" y="2159"/>
                </a:lnTo>
                <a:lnTo>
                  <a:pt x="1152" y="2158"/>
                </a:lnTo>
                <a:lnTo>
                  <a:pt x="1152" y="2157"/>
                </a:lnTo>
                <a:lnTo>
                  <a:pt x="1152" y="2156"/>
                </a:lnTo>
                <a:lnTo>
                  <a:pt x="1152" y="2155"/>
                </a:lnTo>
                <a:lnTo>
                  <a:pt x="1152" y="2126"/>
                </a:lnTo>
                <a:lnTo>
                  <a:pt x="1153" y="2126"/>
                </a:lnTo>
                <a:lnTo>
                  <a:pt x="1155" y="2126"/>
                </a:lnTo>
                <a:lnTo>
                  <a:pt x="1157" y="2126"/>
                </a:lnTo>
                <a:lnTo>
                  <a:pt x="1158" y="2126"/>
                </a:lnTo>
                <a:lnTo>
                  <a:pt x="1161" y="2114"/>
                </a:lnTo>
                <a:lnTo>
                  <a:pt x="1162" y="2111"/>
                </a:lnTo>
                <a:lnTo>
                  <a:pt x="1162" y="2110"/>
                </a:lnTo>
                <a:lnTo>
                  <a:pt x="1162" y="2109"/>
                </a:lnTo>
                <a:lnTo>
                  <a:pt x="1162" y="2106"/>
                </a:lnTo>
                <a:lnTo>
                  <a:pt x="1162" y="2105"/>
                </a:lnTo>
                <a:lnTo>
                  <a:pt x="1163" y="2102"/>
                </a:lnTo>
                <a:lnTo>
                  <a:pt x="1163" y="2101"/>
                </a:lnTo>
                <a:lnTo>
                  <a:pt x="1164" y="2098"/>
                </a:lnTo>
                <a:lnTo>
                  <a:pt x="1164" y="2097"/>
                </a:lnTo>
                <a:lnTo>
                  <a:pt x="1166" y="2083"/>
                </a:lnTo>
                <a:lnTo>
                  <a:pt x="1166" y="2082"/>
                </a:lnTo>
                <a:lnTo>
                  <a:pt x="1157" y="2081"/>
                </a:lnTo>
                <a:lnTo>
                  <a:pt x="1158" y="2075"/>
                </a:lnTo>
                <a:lnTo>
                  <a:pt x="1167" y="2077"/>
                </a:lnTo>
                <a:lnTo>
                  <a:pt x="1167" y="2073"/>
                </a:lnTo>
                <a:lnTo>
                  <a:pt x="1167" y="2065"/>
                </a:lnTo>
                <a:lnTo>
                  <a:pt x="1167" y="2064"/>
                </a:lnTo>
                <a:lnTo>
                  <a:pt x="1167" y="2062"/>
                </a:lnTo>
                <a:lnTo>
                  <a:pt x="1167" y="2056"/>
                </a:lnTo>
                <a:lnTo>
                  <a:pt x="1167" y="2052"/>
                </a:lnTo>
                <a:lnTo>
                  <a:pt x="1167" y="2048"/>
                </a:lnTo>
                <a:lnTo>
                  <a:pt x="1167" y="2045"/>
                </a:lnTo>
                <a:lnTo>
                  <a:pt x="1167" y="2040"/>
                </a:lnTo>
                <a:lnTo>
                  <a:pt x="1167" y="2039"/>
                </a:lnTo>
                <a:lnTo>
                  <a:pt x="1167" y="2032"/>
                </a:lnTo>
                <a:lnTo>
                  <a:pt x="1169" y="2025"/>
                </a:lnTo>
                <a:lnTo>
                  <a:pt x="1170" y="2023"/>
                </a:lnTo>
                <a:lnTo>
                  <a:pt x="1171" y="2020"/>
                </a:lnTo>
                <a:lnTo>
                  <a:pt x="1176" y="2014"/>
                </a:lnTo>
                <a:lnTo>
                  <a:pt x="1176" y="2013"/>
                </a:lnTo>
                <a:lnTo>
                  <a:pt x="1179" y="2009"/>
                </a:lnTo>
                <a:lnTo>
                  <a:pt x="1165" y="2008"/>
                </a:lnTo>
                <a:lnTo>
                  <a:pt x="1158" y="2008"/>
                </a:lnTo>
                <a:lnTo>
                  <a:pt x="1156" y="2008"/>
                </a:lnTo>
                <a:lnTo>
                  <a:pt x="1156" y="2007"/>
                </a:lnTo>
                <a:lnTo>
                  <a:pt x="1157" y="1958"/>
                </a:lnTo>
                <a:lnTo>
                  <a:pt x="1157" y="1948"/>
                </a:lnTo>
                <a:lnTo>
                  <a:pt x="1157" y="1928"/>
                </a:lnTo>
                <a:lnTo>
                  <a:pt x="1157" y="1927"/>
                </a:lnTo>
                <a:lnTo>
                  <a:pt x="1157" y="1923"/>
                </a:lnTo>
                <a:lnTo>
                  <a:pt x="1158" y="1920"/>
                </a:lnTo>
                <a:lnTo>
                  <a:pt x="1158" y="1916"/>
                </a:lnTo>
                <a:lnTo>
                  <a:pt x="1158" y="1915"/>
                </a:lnTo>
                <a:lnTo>
                  <a:pt x="1158" y="1913"/>
                </a:lnTo>
                <a:lnTo>
                  <a:pt x="1158" y="1911"/>
                </a:lnTo>
                <a:lnTo>
                  <a:pt x="1159" y="1910"/>
                </a:lnTo>
                <a:lnTo>
                  <a:pt x="1159" y="1907"/>
                </a:lnTo>
                <a:lnTo>
                  <a:pt x="1159" y="1905"/>
                </a:lnTo>
                <a:lnTo>
                  <a:pt x="1161" y="1903"/>
                </a:lnTo>
                <a:lnTo>
                  <a:pt x="1161" y="1902"/>
                </a:lnTo>
                <a:lnTo>
                  <a:pt x="1161" y="1899"/>
                </a:lnTo>
                <a:lnTo>
                  <a:pt x="1162" y="1897"/>
                </a:lnTo>
                <a:lnTo>
                  <a:pt x="1162" y="1896"/>
                </a:lnTo>
                <a:lnTo>
                  <a:pt x="1162" y="1894"/>
                </a:lnTo>
                <a:lnTo>
                  <a:pt x="1163" y="1891"/>
                </a:lnTo>
                <a:lnTo>
                  <a:pt x="1164" y="1889"/>
                </a:lnTo>
                <a:lnTo>
                  <a:pt x="1164" y="1888"/>
                </a:lnTo>
                <a:lnTo>
                  <a:pt x="1164" y="1887"/>
                </a:lnTo>
                <a:lnTo>
                  <a:pt x="1165" y="1886"/>
                </a:lnTo>
                <a:lnTo>
                  <a:pt x="1165" y="1882"/>
                </a:lnTo>
                <a:lnTo>
                  <a:pt x="1166" y="1881"/>
                </a:lnTo>
                <a:lnTo>
                  <a:pt x="1166" y="1880"/>
                </a:lnTo>
                <a:lnTo>
                  <a:pt x="1172" y="1866"/>
                </a:lnTo>
                <a:lnTo>
                  <a:pt x="1170" y="1866"/>
                </a:lnTo>
                <a:lnTo>
                  <a:pt x="1165" y="1866"/>
                </a:lnTo>
                <a:lnTo>
                  <a:pt x="1159" y="1866"/>
                </a:lnTo>
                <a:lnTo>
                  <a:pt x="1159" y="1860"/>
                </a:lnTo>
                <a:lnTo>
                  <a:pt x="1159" y="1841"/>
                </a:lnTo>
                <a:lnTo>
                  <a:pt x="1159" y="1834"/>
                </a:lnTo>
                <a:lnTo>
                  <a:pt x="1159" y="1832"/>
                </a:lnTo>
                <a:lnTo>
                  <a:pt x="1159" y="1831"/>
                </a:lnTo>
                <a:lnTo>
                  <a:pt x="1158" y="1831"/>
                </a:lnTo>
                <a:lnTo>
                  <a:pt x="1157" y="1830"/>
                </a:lnTo>
                <a:lnTo>
                  <a:pt x="1156" y="1829"/>
                </a:lnTo>
                <a:lnTo>
                  <a:pt x="1155" y="1828"/>
                </a:lnTo>
                <a:lnTo>
                  <a:pt x="1153" y="1827"/>
                </a:lnTo>
                <a:lnTo>
                  <a:pt x="1152" y="1826"/>
                </a:lnTo>
                <a:lnTo>
                  <a:pt x="1150" y="1826"/>
                </a:lnTo>
                <a:lnTo>
                  <a:pt x="1149" y="1824"/>
                </a:lnTo>
                <a:lnTo>
                  <a:pt x="1148" y="1824"/>
                </a:lnTo>
                <a:lnTo>
                  <a:pt x="1147" y="1824"/>
                </a:lnTo>
                <a:lnTo>
                  <a:pt x="1147" y="1823"/>
                </a:lnTo>
                <a:lnTo>
                  <a:pt x="1146" y="1823"/>
                </a:lnTo>
                <a:lnTo>
                  <a:pt x="1145" y="1823"/>
                </a:lnTo>
                <a:lnTo>
                  <a:pt x="1142" y="1823"/>
                </a:lnTo>
                <a:lnTo>
                  <a:pt x="1140" y="1822"/>
                </a:lnTo>
                <a:lnTo>
                  <a:pt x="1139" y="1822"/>
                </a:lnTo>
                <a:lnTo>
                  <a:pt x="1136" y="1822"/>
                </a:lnTo>
                <a:lnTo>
                  <a:pt x="1132" y="1822"/>
                </a:lnTo>
                <a:lnTo>
                  <a:pt x="1132" y="1823"/>
                </a:lnTo>
                <a:lnTo>
                  <a:pt x="1131" y="1824"/>
                </a:lnTo>
                <a:lnTo>
                  <a:pt x="1129" y="1846"/>
                </a:lnTo>
                <a:lnTo>
                  <a:pt x="1123" y="1846"/>
                </a:lnTo>
                <a:lnTo>
                  <a:pt x="1124" y="1826"/>
                </a:lnTo>
                <a:lnTo>
                  <a:pt x="1124" y="1822"/>
                </a:lnTo>
                <a:lnTo>
                  <a:pt x="1124" y="1820"/>
                </a:lnTo>
                <a:lnTo>
                  <a:pt x="1116" y="1820"/>
                </a:lnTo>
                <a:lnTo>
                  <a:pt x="1116" y="1819"/>
                </a:lnTo>
                <a:lnTo>
                  <a:pt x="1113" y="1819"/>
                </a:lnTo>
                <a:lnTo>
                  <a:pt x="1111" y="1818"/>
                </a:lnTo>
                <a:lnTo>
                  <a:pt x="1110" y="1812"/>
                </a:lnTo>
                <a:lnTo>
                  <a:pt x="1105" y="1804"/>
                </a:lnTo>
                <a:lnTo>
                  <a:pt x="1104" y="1802"/>
                </a:lnTo>
                <a:lnTo>
                  <a:pt x="1102" y="1798"/>
                </a:lnTo>
                <a:lnTo>
                  <a:pt x="1097" y="1788"/>
                </a:lnTo>
                <a:lnTo>
                  <a:pt x="1098" y="1786"/>
                </a:lnTo>
                <a:lnTo>
                  <a:pt x="1098" y="1785"/>
                </a:lnTo>
                <a:lnTo>
                  <a:pt x="1087" y="1787"/>
                </a:lnTo>
                <a:lnTo>
                  <a:pt x="1087" y="1788"/>
                </a:lnTo>
                <a:lnTo>
                  <a:pt x="1087" y="1810"/>
                </a:lnTo>
                <a:lnTo>
                  <a:pt x="1087" y="1819"/>
                </a:lnTo>
                <a:lnTo>
                  <a:pt x="1087" y="1820"/>
                </a:lnTo>
                <a:lnTo>
                  <a:pt x="1086" y="1820"/>
                </a:lnTo>
                <a:lnTo>
                  <a:pt x="1085" y="1819"/>
                </a:lnTo>
                <a:lnTo>
                  <a:pt x="1082" y="1819"/>
                </a:lnTo>
                <a:lnTo>
                  <a:pt x="1079" y="1819"/>
                </a:lnTo>
                <a:lnTo>
                  <a:pt x="1078" y="1819"/>
                </a:lnTo>
                <a:lnTo>
                  <a:pt x="1076" y="1818"/>
                </a:lnTo>
                <a:lnTo>
                  <a:pt x="1074" y="1818"/>
                </a:lnTo>
                <a:lnTo>
                  <a:pt x="1071" y="1817"/>
                </a:lnTo>
                <a:lnTo>
                  <a:pt x="1072" y="1815"/>
                </a:lnTo>
                <a:lnTo>
                  <a:pt x="1071" y="1817"/>
                </a:lnTo>
                <a:lnTo>
                  <a:pt x="1071" y="1815"/>
                </a:lnTo>
                <a:lnTo>
                  <a:pt x="1070" y="1815"/>
                </a:lnTo>
                <a:lnTo>
                  <a:pt x="1069" y="1814"/>
                </a:lnTo>
                <a:lnTo>
                  <a:pt x="1068" y="1813"/>
                </a:lnTo>
                <a:lnTo>
                  <a:pt x="1066" y="1813"/>
                </a:lnTo>
                <a:lnTo>
                  <a:pt x="1066" y="1812"/>
                </a:lnTo>
                <a:lnTo>
                  <a:pt x="1065" y="1811"/>
                </a:lnTo>
                <a:lnTo>
                  <a:pt x="1064" y="1809"/>
                </a:lnTo>
                <a:lnTo>
                  <a:pt x="1063" y="1807"/>
                </a:lnTo>
                <a:lnTo>
                  <a:pt x="1062" y="1804"/>
                </a:lnTo>
                <a:lnTo>
                  <a:pt x="1061" y="1802"/>
                </a:lnTo>
                <a:lnTo>
                  <a:pt x="1060" y="1802"/>
                </a:lnTo>
                <a:lnTo>
                  <a:pt x="1059" y="1801"/>
                </a:lnTo>
                <a:lnTo>
                  <a:pt x="1056" y="1796"/>
                </a:lnTo>
                <a:lnTo>
                  <a:pt x="1056" y="1795"/>
                </a:lnTo>
                <a:lnTo>
                  <a:pt x="1055" y="1795"/>
                </a:lnTo>
                <a:lnTo>
                  <a:pt x="1054" y="1792"/>
                </a:lnTo>
                <a:lnTo>
                  <a:pt x="1052" y="1787"/>
                </a:lnTo>
                <a:lnTo>
                  <a:pt x="1049" y="1785"/>
                </a:lnTo>
                <a:lnTo>
                  <a:pt x="1048" y="1785"/>
                </a:lnTo>
                <a:lnTo>
                  <a:pt x="1047" y="1785"/>
                </a:lnTo>
                <a:lnTo>
                  <a:pt x="1047" y="1784"/>
                </a:lnTo>
                <a:lnTo>
                  <a:pt x="1043" y="1782"/>
                </a:lnTo>
                <a:lnTo>
                  <a:pt x="1042" y="1781"/>
                </a:lnTo>
                <a:lnTo>
                  <a:pt x="1040" y="1781"/>
                </a:lnTo>
                <a:lnTo>
                  <a:pt x="1040" y="1782"/>
                </a:lnTo>
                <a:lnTo>
                  <a:pt x="1025" y="1781"/>
                </a:lnTo>
                <a:lnTo>
                  <a:pt x="1021" y="1781"/>
                </a:lnTo>
                <a:lnTo>
                  <a:pt x="1020" y="1781"/>
                </a:lnTo>
                <a:lnTo>
                  <a:pt x="1014" y="1781"/>
                </a:lnTo>
                <a:lnTo>
                  <a:pt x="1012" y="1781"/>
                </a:lnTo>
                <a:lnTo>
                  <a:pt x="1011" y="1781"/>
                </a:lnTo>
                <a:lnTo>
                  <a:pt x="1009" y="1780"/>
                </a:lnTo>
                <a:lnTo>
                  <a:pt x="1008" y="1780"/>
                </a:lnTo>
                <a:lnTo>
                  <a:pt x="1008" y="1782"/>
                </a:lnTo>
                <a:lnTo>
                  <a:pt x="1008" y="1784"/>
                </a:lnTo>
                <a:lnTo>
                  <a:pt x="1008" y="1785"/>
                </a:lnTo>
                <a:lnTo>
                  <a:pt x="1008" y="1786"/>
                </a:lnTo>
                <a:lnTo>
                  <a:pt x="1008" y="1789"/>
                </a:lnTo>
                <a:lnTo>
                  <a:pt x="1008" y="1793"/>
                </a:lnTo>
                <a:lnTo>
                  <a:pt x="1008" y="1801"/>
                </a:lnTo>
                <a:lnTo>
                  <a:pt x="1008" y="1802"/>
                </a:lnTo>
                <a:lnTo>
                  <a:pt x="1004" y="1802"/>
                </a:lnTo>
                <a:lnTo>
                  <a:pt x="992" y="1802"/>
                </a:lnTo>
                <a:lnTo>
                  <a:pt x="990" y="1797"/>
                </a:lnTo>
                <a:lnTo>
                  <a:pt x="990" y="1794"/>
                </a:lnTo>
                <a:lnTo>
                  <a:pt x="990" y="1793"/>
                </a:lnTo>
                <a:lnTo>
                  <a:pt x="989" y="1793"/>
                </a:lnTo>
                <a:lnTo>
                  <a:pt x="988" y="1795"/>
                </a:lnTo>
                <a:lnTo>
                  <a:pt x="987" y="1795"/>
                </a:lnTo>
                <a:lnTo>
                  <a:pt x="987" y="1796"/>
                </a:lnTo>
                <a:lnTo>
                  <a:pt x="986" y="1797"/>
                </a:lnTo>
                <a:lnTo>
                  <a:pt x="985" y="1798"/>
                </a:lnTo>
                <a:lnTo>
                  <a:pt x="984" y="1801"/>
                </a:lnTo>
                <a:lnTo>
                  <a:pt x="983" y="1802"/>
                </a:lnTo>
                <a:lnTo>
                  <a:pt x="981" y="1803"/>
                </a:lnTo>
                <a:lnTo>
                  <a:pt x="980" y="1804"/>
                </a:lnTo>
                <a:lnTo>
                  <a:pt x="979" y="1805"/>
                </a:lnTo>
                <a:lnTo>
                  <a:pt x="978" y="1806"/>
                </a:lnTo>
                <a:lnTo>
                  <a:pt x="978" y="1807"/>
                </a:lnTo>
                <a:lnTo>
                  <a:pt x="975" y="1811"/>
                </a:lnTo>
                <a:lnTo>
                  <a:pt x="975" y="1812"/>
                </a:lnTo>
                <a:lnTo>
                  <a:pt x="973" y="1813"/>
                </a:lnTo>
                <a:lnTo>
                  <a:pt x="972" y="1814"/>
                </a:lnTo>
                <a:lnTo>
                  <a:pt x="971" y="1815"/>
                </a:lnTo>
                <a:lnTo>
                  <a:pt x="971" y="1817"/>
                </a:lnTo>
                <a:lnTo>
                  <a:pt x="970" y="1818"/>
                </a:lnTo>
                <a:lnTo>
                  <a:pt x="969" y="1818"/>
                </a:lnTo>
                <a:lnTo>
                  <a:pt x="969" y="1819"/>
                </a:lnTo>
                <a:lnTo>
                  <a:pt x="968" y="1819"/>
                </a:lnTo>
                <a:lnTo>
                  <a:pt x="967" y="1819"/>
                </a:lnTo>
                <a:lnTo>
                  <a:pt x="966" y="1819"/>
                </a:lnTo>
                <a:lnTo>
                  <a:pt x="964" y="1819"/>
                </a:lnTo>
                <a:lnTo>
                  <a:pt x="963" y="1819"/>
                </a:lnTo>
                <a:lnTo>
                  <a:pt x="962" y="1819"/>
                </a:lnTo>
                <a:lnTo>
                  <a:pt x="961" y="1818"/>
                </a:lnTo>
                <a:lnTo>
                  <a:pt x="960" y="1818"/>
                </a:lnTo>
                <a:lnTo>
                  <a:pt x="960" y="1817"/>
                </a:lnTo>
                <a:lnTo>
                  <a:pt x="959" y="1817"/>
                </a:lnTo>
                <a:lnTo>
                  <a:pt x="958" y="1814"/>
                </a:lnTo>
                <a:lnTo>
                  <a:pt x="956" y="1814"/>
                </a:lnTo>
                <a:lnTo>
                  <a:pt x="956" y="1818"/>
                </a:lnTo>
                <a:lnTo>
                  <a:pt x="956" y="1823"/>
                </a:lnTo>
                <a:lnTo>
                  <a:pt x="956" y="1830"/>
                </a:lnTo>
                <a:lnTo>
                  <a:pt x="956" y="1839"/>
                </a:lnTo>
                <a:lnTo>
                  <a:pt x="956" y="1853"/>
                </a:lnTo>
                <a:lnTo>
                  <a:pt x="956" y="1869"/>
                </a:lnTo>
                <a:lnTo>
                  <a:pt x="956" y="1870"/>
                </a:lnTo>
                <a:lnTo>
                  <a:pt x="956" y="1882"/>
                </a:lnTo>
                <a:lnTo>
                  <a:pt x="956" y="1883"/>
                </a:lnTo>
                <a:lnTo>
                  <a:pt x="955" y="1912"/>
                </a:lnTo>
                <a:lnTo>
                  <a:pt x="955" y="1921"/>
                </a:lnTo>
                <a:lnTo>
                  <a:pt x="963" y="1921"/>
                </a:lnTo>
                <a:lnTo>
                  <a:pt x="962" y="1937"/>
                </a:lnTo>
                <a:lnTo>
                  <a:pt x="962" y="1949"/>
                </a:lnTo>
                <a:lnTo>
                  <a:pt x="971" y="1949"/>
                </a:lnTo>
                <a:lnTo>
                  <a:pt x="975" y="1949"/>
                </a:lnTo>
                <a:lnTo>
                  <a:pt x="973" y="1967"/>
                </a:lnTo>
                <a:lnTo>
                  <a:pt x="972" y="1973"/>
                </a:lnTo>
                <a:lnTo>
                  <a:pt x="972" y="1975"/>
                </a:lnTo>
                <a:lnTo>
                  <a:pt x="972" y="1976"/>
                </a:lnTo>
                <a:lnTo>
                  <a:pt x="970" y="1975"/>
                </a:lnTo>
                <a:lnTo>
                  <a:pt x="967" y="1973"/>
                </a:lnTo>
                <a:lnTo>
                  <a:pt x="966" y="1972"/>
                </a:lnTo>
                <a:lnTo>
                  <a:pt x="964" y="1971"/>
                </a:lnTo>
                <a:lnTo>
                  <a:pt x="963" y="1971"/>
                </a:lnTo>
                <a:lnTo>
                  <a:pt x="962" y="1970"/>
                </a:lnTo>
                <a:lnTo>
                  <a:pt x="961" y="1970"/>
                </a:lnTo>
                <a:lnTo>
                  <a:pt x="959" y="1969"/>
                </a:lnTo>
                <a:lnTo>
                  <a:pt x="958" y="1969"/>
                </a:lnTo>
                <a:lnTo>
                  <a:pt x="956" y="1969"/>
                </a:lnTo>
                <a:lnTo>
                  <a:pt x="939" y="1963"/>
                </a:lnTo>
                <a:lnTo>
                  <a:pt x="938" y="1963"/>
                </a:lnTo>
                <a:lnTo>
                  <a:pt x="937" y="1965"/>
                </a:lnTo>
                <a:lnTo>
                  <a:pt x="937" y="1966"/>
                </a:lnTo>
                <a:lnTo>
                  <a:pt x="937" y="1967"/>
                </a:lnTo>
                <a:lnTo>
                  <a:pt x="936" y="1969"/>
                </a:lnTo>
                <a:lnTo>
                  <a:pt x="936" y="1970"/>
                </a:lnTo>
                <a:lnTo>
                  <a:pt x="936" y="1971"/>
                </a:lnTo>
                <a:lnTo>
                  <a:pt x="936" y="1972"/>
                </a:lnTo>
                <a:lnTo>
                  <a:pt x="936" y="1973"/>
                </a:lnTo>
                <a:lnTo>
                  <a:pt x="935" y="1974"/>
                </a:lnTo>
                <a:lnTo>
                  <a:pt x="935" y="1975"/>
                </a:lnTo>
                <a:lnTo>
                  <a:pt x="934" y="1978"/>
                </a:lnTo>
                <a:lnTo>
                  <a:pt x="934" y="1979"/>
                </a:lnTo>
                <a:lnTo>
                  <a:pt x="934" y="1980"/>
                </a:lnTo>
                <a:lnTo>
                  <a:pt x="933" y="1981"/>
                </a:lnTo>
                <a:lnTo>
                  <a:pt x="943" y="1991"/>
                </a:lnTo>
                <a:lnTo>
                  <a:pt x="941" y="2009"/>
                </a:lnTo>
                <a:lnTo>
                  <a:pt x="939" y="2014"/>
                </a:lnTo>
                <a:lnTo>
                  <a:pt x="939" y="2016"/>
                </a:lnTo>
                <a:lnTo>
                  <a:pt x="939" y="2020"/>
                </a:lnTo>
                <a:lnTo>
                  <a:pt x="938" y="2020"/>
                </a:lnTo>
                <a:lnTo>
                  <a:pt x="913" y="2018"/>
                </a:lnTo>
                <a:lnTo>
                  <a:pt x="912" y="2043"/>
                </a:lnTo>
                <a:lnTo>
                  <a:pt x="912" y="2045"/>
                </a:lnTo>
                <a:lnTo>
                  <a:pt x="908" y="2045"/>
                </a:lnTo>
                <a:lnTo>
                  <a:pt x="907" y="2045"/>
                </a:lnTo>
                <a:lnTo>
                  <a:pt x="907" y="2049"/>
                </a:lnTo>
                <a:lnTo>
                  <a:pt x="901" y="2049"/>
                </a:lnTo>
                <a:lnTo>
                  <a:pt x="901" y="2056"/>
                </a:lnTo>
                <a:lnTo>
                  <a:pt x="936" y="2058"/>
                </a:lnTo>
                <a:lnTo>
                  <a:pt x="943" y="2058"/>
                </a:lnTo>
                <a:lnTo>
                  <a:pt x="947" y="2058"/>
                </a:lnTo>
                <a:lnTo>
                  <a:pt x="947" y="2065"/>
                </a:lnTo>
                <a:lnTo>
                  <a:pt x="946" y="2073"/>
                </a:lnTo>
                <a:lnTo>
                  <a:pt x="946" y="2094"/>
                </a:lnTo>
                <a:lnTo>
                  <a:pt x="946" y="2102"/>
                </a:lnTo>
                <a:lnTo>
                  <a:pt x="946" y="2108"/>
                </a:lnTo>
                <a:lnTo>
                  <a:pt x="945" y="2124"/>
                </a:lnTo>
                <a:lnTo>
                  <a:pt x="945" y="2125"/>
                </a:lnTo>
                <a:lnTo>
                  <a:pt x="945" y="2133"/>
                </a:lnTo>
                <a:lnTo>
                  <a:pt x="944" y="2150"/>
                </a:lnTo>
                <a:lnTo>
                  <a:pt x="943" y="2159"/>
                </a:lnTo>
                <a:lnTo>
                  <a:pt x="943" y="2160"/>
                </a:lnTo>
                <a:lnTo>
                  <a:pt x="938" y="2158"/>
                </a:lnTo>
                <a:lnTo>
                  <a:pt x="934" y="2156"/>
                </a:lnTo>
                <a:lnTo>
                  <a:pt x="929" y="2153"/>
                </a:lnTo>
                <a:lnTo>
                  <a:pt x="925" y="2151"/>
                </a:lnTo>
                <a:lnTo>
                  <a:pt x="920" y="2149"/>
                </a:lnTo>
                <a:lnTo>
                  <a:pt x="921" y="2148"/>
                </a:lnTo>
                <a:lnTo>
                  <a:pt x="909" y="2143"/>
                </a:lnTo>
                <a:lnTo>
                  <a:pt x="900" y="2139"/>
                </a:lnTo>
                <a:lnTo>
                  <a:pt x="891" y="2134"/>
                </a:lnTo>
                <a:lnTo>
                  <a:pt x="891" y="2135"/>
                </a:lnTo>
                <a:lnTo>
                  <a:pt x="891" y="2138"/>
                </a:lnTo>
                <a:lnTo>
                  <a:pt x="891" y="2139"/>
                </a:lnTo>
                <a:lnTo>
                  <a:pt x="891" y="2141"/>
                </a:lnTo>
                <a:lnTo>
                  <a:pt x="891" y="2143"/>
                </a:lnTo>
                <a:lnTo>
                  <a:pt x="891" y="2144"/>
                </a:lnTo>
                <a:lnTo>
                  <a:pt x="891" y="2146"/>
                </a:lnTo>
                <a:lnTo>
                  <a:pt x="891" y="2147"/>
                </a:lnTo>
                <a:lnTo>
                  <a:pt x="893" y="2147"/>
                </a:lnTo>
                <a:lnTo>
                  <a:pt x="895" y="2147"/>
                </a:lnTo>
                <a:lnTo>
                  <a:pt x="896" y="2147"/>
                </a:lnTo>
                <a:lnTo>
                  <a:pt x="900" y="2147"/>
                </a:lnTo>
                <a:lnTo>
                  <a:pt x="903" y="2147"/>
                </a:lnTo>
                <a:lnTo>
                  <a:pt x="903" y="2151"/>
                </a:lnTo>
                <a:lnTo>
                  <a:pt x="903" y="2152"/>
                </a:lnTo>
                <a:lnTo>
                  <a:pt x="904" y="2152"/>
                </a:lnTo>
                <a:lnTo>
                  <a:pt x="908" y="2152"/>
                </a:lnTo>
                <a:lnTo>
                  <a:pt x="911" y="2151"/>
                </a:lnTo>
                <a:lnTo>
                  <a:pt x="912" y="2151"/>
                </a:lnTo>
                <a:lnTo>
                  <a:pt x="913" y="2151"/>
                </a:lnTo>
                <a:lnTo>
                  <a:pt x="917" y="2150"/>
                </a:lnTo>
                <a:lnTo>
                  <a:pt x="917" y="2165"/>
                </a:lnTo>
                <a:lnTo>
                  <a:pt x="917" y="2177"/>
                </a:lnTo>
                <a:lnTo>
                  <a:pt x="913" y="2177"/>
                </a:lnTo>
                <a:lnTo>
                  <a:pt x="913" y="2176"/>
                </a:lnTo>
                <a:lnTo>
                  <a:pt x="911" y="2181"/>
                </a:lnTo>
                <a:lnTo>
                  <a:pt x="909" y="2182"/>
                </a:lnTo>
                <a:lnTo>
                  <a:pt x="908" y="2183"/>
                </a:lnTo>
                <a:lnTo>
                  <a:pt x="907" y="2186"/>
                </a:lnTo>
                <a:lnTo>
                  <a:pt x="904" y="2186"/>
                </a:lnTo>
                <a:lnTo>
                  <a:pt x="903" y="2189"/>
                </a:lnTo>
                <a:lnTo>
                  <a:pt x="902" y="2189"/>
                </a:lnTo>
                <a:lnTo>
                  <a:pt x="899" y="2189"/>
                </a:lnTo>
                <a:lnTo>
                  <a:pt x="899" y="2184"/>
                </a:lnTo>
                <a:lnTo>
                  <a:pt x="899" y="2183"/>
                </a:lnTo>
                <a:lnTo>
                  <a:pt x="895" y="2184"/>
                </a:lnTo>
                <a:lnTo>
                  <a:pt x="895" y="2183"/>
                </a:lnTo>
                <a:lnTo>
                  <a:pt x="892" y="2183"/>
                </a:lnTo>
                <a:lnTo>
                  <a:pt x="891" y="2183"/>
                </a:lnTo>
                <a:lnTo>
                  <a:pt x="891" y="2186"/>
                </a:lnTo>
                <a:lnTo>
                  <a:pt x="891" y="2191"/>
                </a:lnTo>
                <a:lnTo>
                  <a:pt x="891" y="2193"/>
                </a:lnTo>
                <a:lnTo>
                  <a:pt x="890" y="2199"/>
                </a:lnTo>
                <a:lnTo>
                  <a:pt x="887" y="2199"/>
                </a:lnTo>
                <a:lnTo>
                  <a:pt x="885" y="2199"/>
                </a:lnTo>
                <a:lnTo>
                  <a:pt x="885" y="2216"/>
                </a:lnTo>
                <a:lnTo>
                  <a:pt x="885" y="2220"/>
                </a:lnTo>
                <a:lnTo>
                  <a:pt x="885" y="2231"/>
                </a:lnTo>
                <a:lnTo>
                  <a:pt x="885" y="2235"/>
                </a:lnTo>
                <a:lnTo>
                  <a:pt x="890" y="2235"/>
                </a:lnTo>
                <a:lnTo>
                  <a:pt x="890" y="2239"/>
                </a:lnTo>
                <a:lnTo>
                  <a:pt x="890" y="2244"/>
                </a:lnTo>
                <a:lnTo>
                  <a:pt x="890" y="2250"/>
                </a:lnTo>
                <a:lnTo>
                  <a:pt x="897" y="2250"/>
                </a:lnTo>
                <a:lnTo>
                  <a:pt x="899" y="2250"/>
                </a:lnTo>
                <a:lnTo>
                  <a:pt x="911" y="2250"/>
                </a:lnTo>
                <a:lnTo>
                  <a:pt x="912" y="2250"/>
                </a:lnTo>
                <a:lnTo>
                  <a:pt x="921" y="2250"/>
                </a:lnTo>
                <a:lnTo>
                  <a:pt x="926" y="2250"/>
                </a:lnTo>
                <a:lnTo>
                  <a:pt x="932" y="2250"/>
                </a:lnTo>
                <a:lnTo>
                  <a:pt x="936" y="2250"/>
                </a:lnTo>
                <a:lnTo>
                  <a:pt x="935" y="2259"/>
                </a:lnTo>
                <a:lnTo>
                  <a:pt x="935" y="2261"/>
                </a:lnTo>
                <a:lnTo>
                  <a:pt x="935" y="2274"/>
                </a:lnTo>
                <a:lnTo>
                  <a:pt x="935" y="2277"/>
                </a:lnTo>
                <a:lnTo>
                  <a:pt x="935" y="2294"/>
                </a:lnTo>
                <a:lnTo>
                  <a:pt x="934" y="2304"/>
                </a:lnTo>
                <a:lnTo>
                  <a:pt x="934" y="2312"/>
                </a:lnTo>
                <a:lnTo>
                  <a:pt x="934" y="2315"/>
                </a:lnTo>
                <a:lnTo>
                  <a:pt x="933" y="2315"/>
                </a:lnTo>
                <a:lnTo>
                  <a:pt x="928" y="2315"/>
                </a:lnTo>
                <a:lnTo>
                  <a:pt x="927" y="2315"/>
                </a:lnTo>
                <a:lnTo>
                  <a:pt x="913" y="2313"/>
                </a:lnTo>
                <a:lnTo>
                  <a:pt x="912" y="2313"/>
                </a:lnTo>
                <a:lnTo>
                  <a:pt x="910" y="2313"/>
                </a:lnTo>
                <a:lnTo>
                  <a:pt x="909" y="2319"/>
                </a:lnTo>
                <a:lnTo>
                  <a:pt x="909" y="2323"/>
                </a:lnTo>
                <a:lnTo>
                  <a:pt x="908" y="2325"/>
                </a:lnTo>
                <a:lnTo>
                  <a:pt x="908" y="2327"/>
                </a:lnTo>
                <a:lnTo>
                  <a:pt x="907" y="2330"/>
                </a:lnTo>
                <a:lnTo>
                  <a:pt x="907" y="2333"/>
                </a:lnTo>
                <a:lnTo>
                  <a:pt x="907" y="2335"/>
                </a:lnTo>
                <a:lnTo>
                  <a:pt x="902" y="2335"/>
                </a:lnTo>
                <a:lnTo>
                  <a:pt x="902" y="2336"/>
                </a:lnTo>
                <a:lnTo>
                  <a:pt x="902" y="2346"/>
                </a:lnTo>
                <a:lnTo>
                  <a:pt x="903" y="2351"/>
                </a:lnTo>
                <a:lnTo>
                  <a:pt x="905" y="2352"/>
                </a:lnTo>
                <a:lnTo>
                  <a:pt x="905" y="2354"/>
                </a:lnTo>
                <a:lnTo>
                  <a:pt x="905" y="2355"/>
                </a:lnTo>
                <a:lnTo>
                  <a:pt x="905" y="2357"/>
                </a:lnTo>
                <a:lnTo>
                  <a:pt x="905" y="2359"/>
                </a:lnTo>
                <a:lnTo>
                  <a:pt x="905" y="2360"/>
                </a:lnTo>
                <a:lnTo>
                  <a:pt x="904" y="2361"/>
                </a:lnTo>
                <a:lnTo>
                  <a:pt x="904" y="2363"/>
                </a:lnTo>
                <a:lnTo>
                  <a:pt x="904" y="2364"/>
                </a:lnTo>
                <a:lnTo>
                  <a:pt x="903" y="2366"/>
                </a:lnTo>
                <a:lnTo>
                  <a:pt x="902" y="2369"/>
                </a:lnTo>
                <a:lnTo>
                  <a:pt x="901" y="2369"/>
                </a:lnTo>
                <a:lnTo>
                  <a:pt x="897" y="2380"/>
                </a:lnTo>
                <a:lnTo>
                  <a:pt x="896" y="2382"/>
                </a:lnTo>
                <a:lnTo>
                  <a:pt x="896" y="2383"/>
                </a:lnTo>
                <a:lnTo>
                  <a:pt x="894" y="2383"/>
                </a:lnTo>
                <a:lnTo>
                  <a:pt x="894" y="2384"/>
                </a:lnTo>
                <a:lnTo>
                  <a:pt x="893" y="2385"/>
                </a:lnTo>
                <a:lnTo>
                  <a:pt x="893" y="2386"/>
                </a:lnTo>
                <a:lnTo>
                  <a:pt x="893" y="2389"/>
                </a:lnTo>
                <a:lnTo>
                  <a:pt x="893" y="2391"/>
                </a:lnTo>
                <a:lnTo>
                  <a:pt x="892" y="2392"/>
                </a:lnTo>
                <a:lnTo>
                  <a:pt x="892" y="2393"/>
                </a:lnTo>
                <a:lnTo>
                  <a:pt x="891" y="2395"/>
                </a:lnTo>
                <a:lnTo>
                  <a:pt x="891" y="2396"/>
                </a:lnTo>
                <a:lnTo>
                  <a:pt x="890" y="2397"/>
                </a:lnTo>
                <a:lnTo>
                  <a:pt x="888" y="2400"/>
                </a:lnTo>
                <a:lnTo>
                  <a:pt x="888" y="2401"/>
                </a:lnTo>
                <a:lnTo>
                  <a:pt x="886" y="2405"/>
                </a:lnTo>
                <a:lnTo>
                  <a:pt x="885" y="2409"/>
                </a:lnTo>
                <a:lnTo>
                  <a:pt x="884" y="2410"/>
                </a:lnTo>
                <a:lnTo>
                  <a:pt x="883" y="2410"/>
                </a:lnTo>
                <a:lnTo>
                  <a:pt x="876" y="2406"/>
                </a:lnTo>
                <a:lnTo>
                  <a:pt x="875" y="2406"/>
                </a:lnTo>
                <a:lnTo>
                  <a:pt x="873" y="2406"/>
                </a:lnTo>
                <a:lnTo>
                  <a:pt x="871" y="2406"/>
                </a:lnTo>
                <a:lnTo>
                  <a:pt x="869" y="2406"/>
                </a:lnTo>
                <a:lnTo>
                  <a:pt x="868" y="2406"/>
                </a:lnTo>
                <a:lnTo>
                  <a:pt x="869" y="2409"/>
                </a:lnTo>
                <a:lnTo>
                  <a:pt x="869" y="2411"/>
                </a:lnTo>
                <a:lnTo>
                  <a:pt x="869" y="2413"/>
                </a:lnTo>
                <a:lnTo>
                  <a:pt x="869" y="2417"/>
                </a:lnTo>
                <a:lnTo>
                  <a:pt x="869" y="2419"/>
                </a:lnTo>
                <a:lnTo>
                  <a:pt x="869" y="2421"/>
                </a:lnTo>
                <a:lnTo>
                  <a:pt x="869" y="2423"/>
                </a:lnTo>
                <a:lnTo>
                  <a:pt x="869" y="2426"/>
                </a:lnTo>
                <a:lnTo>
                  <a:pt x="869" y="2427"/>
                </a:lnTo>
                <a:lnTo>
                  <a:pt x="867" y="2448"/>
                </a:lnTo>
                <a:lnTo>
                  <a:pt x="879" y="2448"/>
                </a:lnTo>
                <a:lnTo>
                  <a:pt x="878" y="2455"/>
                </a:lnTo>
                <a:lnTo>
                  <a:pt x="877" y="2454"/>
                </a:lnTo>
                <a:lnTo>
                  <a:pt x="876" y="2460"/>
                </a:lnTo>
                <a:lnTo>
                  <a:pt x="870" y="2460"/>
                </a:lnTo>
                <a:lnTo>
                  <a:pt x="871" y="2456"/>
                </a:lnTo>
                <a:lnTo>
                  <a:pt x="866" y="2456"/>
                </a:lnTo>
                <a:lnTo>
                  <a:pt x="865" y="2463"/>
                </a:lnTo>
                <a:lnTo>
                  <a:pt x="865" y="2464"/>
                </a:lnTo>
                <a:lnTo>
                  <a:pt x="865" y="2465"/>
                </a:lnTo>
                <a:lnTo>
                  <a:pt x="863" y="2467"/>
                </a:lnTo>
                <a:lnTo>
                  <a:pt x="862" y="2470"/>
                </a:lnTo>
                <a:lnTo>
                  <a:pt x="861" y="2476"/>
                </a:lnTo>
                <a:lnTo>
                  <a:pt x="863" y="2476"/>
                </a:lnTo>
                <a:lnTo>
                  <a:pt x="869" y="2476"/>
                </a:lnTo>
                <a:lnTo>
                  <a:pt x="869" y="2472"/>
                </a:lnTo>
                <a:lnTo>
                  <a:pt x="874" y="2472"/>
                </a:lnTo>
                <a:lnTo>
                  <a:pt x="871" y="2481"/>
                </a:lnTo>
                <a:lnTo>
                  <a:pt x="861" y="2481"/>
                </a:lnTo>
                <a:lnTo>
                  <a:pt x="857" y="2481"/>
                </a:lnTo>
                <a:lnTo>
                  <a:pt x="854" y="2481"/>
                </a:lnTo>
                <a:lnTo>
                  <a:pt x="851" y="2481"/>
                </a:lnTo>
                <a:lnTo>
                  <a:pt x="846" y="2481"/>
                </a:lnTo>
                <a:lnTo>
                  <a:pt x="844" y="2481"/>
                </a:lnTo>
                <a:lnTo>
                  <a:pt x="843" y="2480"/>
                </a:lnTo>
                <a:lnTo>
                  <a:pt x="841" y="2480"/>
                </a:lnTo>
                <a:lnTo>
                  <a:pt x="806" y="2480"/>
                </a:lnTo>
                <a:lnTo>
                  <a:pt x="803" y="2480"/>
                </a:lnTo>
                <a:lnTo>
                  <a:pt x="784" y="2480"/>
                </a:lnTo>
                <a:lnTo>
                  <a:pt x="774" y="2479"/>
                </a:lnTo>
                <a:lnTo>
                  <a:pt x="757" y="2479"/>
                </a:lnTo>
                <a:lnTo>
                  <a:pt x="722" y="2481"/>
                </a:lnTo>
                <a:lnTo>
                  <a:pt x="722" y="2470"/>
                </a:lnTo>
                <a:lnTo>
                  <a:pt x="746" y="2470"/>
                </a:lnTo>
                <a:lnTo>
                  <a:pt x="747" y="2450"/>
                </a:lnTo>
                <a:lnTo>
                  <a:pt x="747" y="2436"/>
                </a:lnTo>
                <a:lnTo>
                  <a:pt x="747" y="2422"/>
                </a:lnTo>
                <a:lnTo>
                  <a:pt x="755" y="2417"/>
                </a:lnTo>
                <a:lnTo>
                  <a:pt x="769" y="2435"/>
                </a:lnTo>
                <a:lnTo>
                  <a:pt x="772" y="2436"/>
                </a:lnTo>
                <a:lnTo>
                  <a:pt x="774" y="2437"/>
                </a:lnTo>
                <a:lnTo>
                  <a:pt x="785" y="2447"/>
                </a:lnTo>
                <a:lnTo>
                  <a:pt x="795" y="2436"/>
                </a:lnTo>
                <a:lnTo>
                  <a:pt x="800" y="2450"/>
                </a:lnTo>
                <a:lnTo>
                  <a:pt x="806" y="2428"/>
                </a:lnTo>
                <a:lnTo>
                  <a:pt x="818" y="2430"/>
                </a:lnTo>
                <a:lnTo>
                  <a:pt x="834" y="2426"/>
                </a:lnTo>
                <a:lnTo>
                  <a:pt x="853" y="2411"/>
                </a:lnTo>
                <a:lnTo>
                  <a:pt x="850" y="2389"/>
                </a:lnTo>
                <a:lnTo>
                  <a:pt x="862" y="2391"/>
                </a:lnTo>
                <a:lnTo>
                  <a:pt x="862" y="2388"/>
                </a:lnTo>
                <a:lnTo>
                  <a:pt x="861" y="2385"/>
                </a:lnTo>
                <a:lnTo>
                  <a:pt x="860" y="2382"/>
                </a:lnTo>
                <a:lnTo>
                  <a:pt x="859" y="2376"/>
                </a:lnTo>
                <a:lnTo>
                  <a:pt x="857" y="2368"/>
                </a:lnTo>
                <a:lnTo>
                  <a:pt x="846" y="2334"/>
                </a:lnTo>
                <a:lnTo>
                  <a:pt x="850" y="2334"/>
                </a:lnTo>
                <a:lnTo>
                  <a:pt x="850" y="2333"/>
                </a:lnTo>
                <a:lnTo>
                  <a:pt x="850" y="2332"/>
                </a:lnTo>
                <a:lnTo>
                  <a:pt x="846" y="2320"/>
                </a:lnTo>
                <a:lnTo>
                  <a:pt x="843" y="2321"/>
                </a:lnTo>
                <a:lnTo>
                  <a:pt x="843" y="2334"/>
                </a:lnTo>
                <a:lnTo>
                  <a:pt x="832" y="2333"/>
                </a:lnTo>
                <a:lnTo>
                  <a:pt x="832" y="2317"/>
                </a:lnTo>
                <a:lnTo>
                  <a:pt x="832" y="2307"/>
                </a:lnTo>
                <a:lnTo>
                  <a:pt x="835" y="2307"/>
                </a:lnTo>
                <a:lnTo>
                  <a:pt x="839" y="2305"/>
                </a:lnTo>
                <a:lnTo>
                  <a:pt x="842" y="2304"/>
                </a:lnTo>
                <a:lnTo>
                  <a:pt x="841" y="2301"/>
                </a:lnTo>
                <a:lnTo>
                  <a:pt x="836" y="2301"/>
                </a:lnTo>
                <a:lnTo>
                  <a:pt x="832" y="2301"/>
                </a:lnTo>
                <a:lnTo>
                  <a:pt x="831" y="2301"/>
                </a:lnTo>
                <a:lnTo>
                  <a:pt x="827" y="2301"/>
                </a:lnTo>
                <a:lnTo>
                  <a:pt x="819" y="2301"/>
                </a:lnTo>
                <a:lnTo>
                  <a:pt x="814" y="2301"/>
                </a:lnTo>
                <a:lnTo>
                  <a:pt x="808" y="2305"/>
                </a:lnTo>
                <a:lnTo>
                  <a:pt x="808" y="2332"/>
                </a:lnTo>
                <a:lnTo>
                  <a:pt x="806" y="2332"/>
                </a:lnTo>
                <a:lnTo>
                  <a:pt x="807" y="2333"/>
                </a:lnTo>
                <a:lnTo>
                  <a:pt x="807" y="2334"/>
                </a:lnTo>
                <a:lnTo>
                  <a:pt x="807" y="2335"/>
                </a:lnTo>
                <a:lnTo>
                  <a:pt x="808" y="2336"/>
                </a:lnTo>
                <a:lnTo>
                  <a:pt x="808" y="2337"/>
                </a:lnTo>
                <a:lnTo>
                  <a:pt x="807" y="2337"/>
                </a:lnTo>
                <a:lnTo>
                  <a:pt x="807" y="2338"/>
                </a:lnTo>
                <a:lnTo>
                  <a:pt x="808" y="2338"/>
                </a:lnTo>
                <a:lnTo>
                  <a:pt x="809" y="2338"/>
                </a:lnTo>
                <a:lnTo>
                  <a:pt x="810" y="2340"/>
                </a:lnTo>
                <a:lnTo>
                  <a:pt x="809" y="2340"/>
                </a:lnTo>
                <a:lnTo>
                  <a:pt x="808" y="2342"/>
                </a:lnTo>
                <a:lnTo>
                  <a:pt x="807" y="2344"/>
                </a:lnTo>
                <a:lnTo>
                  <a:pt x="806" y="2344"/>
                </a:lnTo>
                <a:lnTo>
                  <a:pt x="805" y="2344"/>
                </a:lnTo>
                <a:lnTo>
                  <a:pt x="803" y="2343"/>
                </a:lnTo>
                <a:lnTo>
                  <a:pt x="801" y="2344"/>
                </a:lnTo>
                <a:lnTo>
                  <a:pt x="801" y="2345"/>
                </a:lnTo>
                <a:lnTo>
                  <a:pt x="800" y="2345"/>
                </a:lnTo>
                <a:lnTo>
                  <a:pt x="800" y="2350"/>
                </a:lnTo>
                <a:lnTo>
                  <a:pt x="800" y="2353"/>
                </a:lnTo>
                <a:lnTo>
                  <a:pt x="800" y="2369"/>
                </a:lnTo>
                <a:lnTo>
                  <a:pt x="810" y="2375"/>
                </a:lnTo>
                <a:lnTo>
                  <a:pt x="811" y="2379"/>
                </a:lnTo>
                <a:lnTo>
                  <a:pt x="810" y="2387"/>
                </a:lnTo>
                <a:lnTo>
                  <a:pt x="802" y="2387"/>
                </a:lnTo>
                <a:lnTo>
                  <a:pt x="800" y="2387"/>
                </a:lnTo>
                <a:lnTo>
                  <a:pt x="800" y="2389"/>
                </a:lnTo>
                <a:lnTo>
                  <a:pt x="797" y="2389"/>
                </a:lnTo>
                <a:lnTo>
                  <a:pt x="793" y="2391"/>
                </a:lnTo>
                <a:lnTo>
                  <a:pt x="790" y="2391"/>
                </a:lnTo>
                <a:lnTo>
                  <a:pt x="780" y="2391"/>
                </a:lnTo>
                <a:lnTo>
                  <a:pt x="777" y="2391"/>
                </a:lnTo>
                <a:lnTo>
                  <a:pt x="774" y="2392"/>
                </a:lnTo>
                <a:lnTo>
                  <a:pt x="772" y="2392"/>
                </a:lnTo>
                <a:lnTo>
                  <a:pt x="769" y="2393"/>
                </a:lnTo>
                <a:lnTo>
                  <a:pt x="768" y="2394"/>
                </a:lnTo>
                <a:lnTo>
                  <a:pt x="766" y="2396"/>
                </a:lnTo>
                <a:lnTo>
                  <a:pt x="764" y="2397"/>
                </a:lnTo>
                <a:lnTo>
                  <a:pt x="763" y="2399"/>
                </a:lnTo>
                <a:lnTo>
                  <a:pt x="759" y="2401"/>
                </a:lnTo>
                <a:lnTo>
                  <a:pt x="756" y="2403"/>
                </a:lnTo>
                <a:lnTo>
                  <a:pt x="755" y="2399"/>
                </a:lnTo>
                <a:lnTo>
                  <a:pt x="755" y="2396"/>
                </a:lnTo>
                <a:lnTo>
                  <a:pt x="753" y="2394"/>
                </a:lnTo>
                <a:lnTo>
                  <a:pt x="753" y="2393"/>
                </a:lnTo>
                <a:lnTo>
                  <a:pt x="752" y="2392"/>
                </a:lnTo>
                <a:lnTo>
                  <a:pt x="751" y="2392"/>
                </a:lnTo>
                <a:lnTo>
                  <a:pt x="750" y="2389"/>
                </a:lnTo>
                <a:lnTo>
                  <a:pt x="749" y="2388"/>
                </a:lnTo>
                <a:lnTo>
                  <a:pt x="748" y="2388"/>
                </a:lnTo>
                <a:lnTo>
                  <a:pt x="748" y="2386"/>
                </a:lnTo>
                <a:lnTo>
                  <a:pt x="748" y="2384"/>
                </a:lnTo>
                <a:lnTo>
                  <a:pt x="748" y="2382"/>
                </a:lnTo>
                <a:lnTo>
                  <a:pt x="748" y="2379"/>
                </a:lnTo>
                <a:lnTo>
                  <a:pt x="748" y="2378"/>
                </a:lnTo>
                <a:lnTo>
                  <a:pt x="748" y="2376"/>
                </a:lnTo>
                <a:lnTo>
                  <a:pt x="748" y="2375"/>
                </a:lnTo>
                <a:lnTo>
                  <a:pt x="748" y="2374"/>
                </a:lnTo>
                <a:lnTo>
                  <a:pt x="748" y="2371"/>
                </a:lnTo>
                <a:lnTo>
                  <a:pt x="742" y="2371"/>
                </a:lnTo>
                <a:lnTo>
                  <a:pt x="741" y="2371"/>
                </a:lnTo>
                <a:lnTo>
                  <a:pt x="739" y="2371"/>
                </a:lnTo>
                <a:lnTo>
                  <a:pt x="736" y="2371"/>
                </a:lnTo>
                <a:lnTo>
                  <a:pt x="734" y="2371"/>
                </a:lnTo>
                <a:lnTo>
                  <a:pt x="732" y="2371"/>
                </a:lnTo>
                <a:lnTo>
                  <a:pt x="731" y="2371"/>
                </a:lnTo>
                <a:lnTo>
                  <a:pt x="729" y="2371"/>
                </a:lnTo>
                <a:lnTo>
                  <a:pt x="727" y="2371"/>
                </a:lnTo>
                <a:lnTo>
                  <a:pt x="725" y="2371"/>
                </a:lnTo>
                <a:lnTo>
                  <a:pt x="722" y="2371"/>
                </a:lnTo>
                <a:lnTo>
                  <a:pt x="721" y="2376"/>
                </a:lnTo>
                <a:lnTo>
                  <a:pt x="723" y="2375"/>
                </a:lnTo>
                <a:lnTo>
                  <a:pt x="727" y="2375"/>
                </a:lnTo>
                <a:lnTo>
                  <a:pt x="726" y="2379"/>
                </a:lnTo>
                <a:lnTo>
                  <a:pt x="725" y="2388"/>
                </a:lnTo>
                <a:lnTo>
                  <a:pt x="705" y="2389"/>
                </a:lnTo>
                <a:lnTo>
                  <a:pt x="707" y="2384"/>
                </a:lnTo>
                <a:lnTo>
                  <a:pt x="707" y="2383"/>
                </a:lnTo>
                <a:lnTo>
                  <a:pt x="704" y="2382"/>
                </a:lnTo>
                <a:lnTo>
                  <a:pt x="702" y="2380"/>
                </a:lnTo>
                <a:lnTo>
                  <a:pt x="700" y="2379"/>
                </a:lnTo>
                <a:lnTo>
                  <a:pt x="699" y="2378"/>
                </a:lnTo>
                <a:lnTo>
                  <a:pt x="698" y="2378"/>
                </a:lnTo>
                <a:lnTo>
                  <a:pt x="697" y="2377"/>
                </a:lnTo>
                <a:lnTo>
                  <a:pt x="696" y="2377"/>
                </a:lnTo>
                <a:lnTo>
                  <a:pt x="694" y="2377"/>
                </a:lnTo>
                <a:lnTo>
                  <a:pt x="693" y="2377"/>
                </a:lnTo>
                <a:lnTo>
                  <a:pt x="692" y="2377"/>
                </a:lnTo>
                <a:lnTo>
                  <a:pt x="691" y="2377"/>
                </a:lnTo>
                <a:lnTo>
                  <a:pt x="690" y="2377"/>
                </a:lnTo>
                <a:lnTo>
                  <a:pt x="690" y="2371"/>
                </a:lnTo>
                <a:lnTo>
                  <a:pt x="689" y="2371"/>
                </a:lnTo>
                <a:lnTo>
                  <a:pt x="688" y="2369"/>
                </a:lnTo>
                <a:lnTo>
                  <a:pt x="688" y="2367"/>
                </a:lnTo>
                <a:lnTo>
                  <a:pt x="688" y="2366"/>
                </a:lnTo>
                <a:lnTo>
                  <a:pt x="688" y="2364"/>
                </a:lnTo>
                <a:lnTo>
                  <a:pt x="688" y="2362"/>
                </a:lnTo>
                <a:lnTo>
                  <a:pt x="688" y="2361"/>
                </a:lnTo>
                <a:lnTo>
                  <a:pt x="688" y="2358"/>
                </a:lnTo>
                <a:lnTo>
                  <a:pt x="688" y="2357"/>
                </a:lnTo>
                <a:lnTo>
                  <a:pt x="688" y="2355"/>
                </a:lnTo>
                <a:lnTo>
                  <a:pt x="688" y="2353"/>
                </a:lnTo>
                <a:lnTo>
                  <a:pt x="688" y="2351"/>
                </a:lnTo>
                <a:lnTo>
                  <a:pt x="688" y="2349"/>
                </a:lnTo>
                <a:lnTo>
                  <a:pt x="687" y="2347"/>
                </a:lnTo>
                <a:lnTo>
                  <a:pt x="687" y="2344"/>
                </a:lnTo>
                <a:lnTo>
                  <a:pt x="687" y="2343"/>
                </a:lnTo>
                <a:lnTo>
                  <a:pt x="687" y="2341"/>
                </a:lnTo>
                <a:lnTo>
                  <a:pt x="684" y="2341"/>
                </a:lnTo>
                <a:lnTo>
                  <a:pt x="681" y="2341"/>
                </a:lnTo>
                <a:lnTo>
                  <a:pt x="680" y="2341"/>
                </a:lnTo>
                <a:lnTo>
                  <a:pt x="680" y="2343"/>
                </a:lnTo>
                <a:lnTo>
                  <a:pt x="681" y="2343"/>
                </a:lnTo>
                <a:lnTo>
                  <a:pt x="681" y="2344"/>
                </a:lnTo>
                <a:lnTo>
                  <a:pt x="681" y="2347"/>
                </a:lnTo>
                <a:lnTo>
                  <a:pt x="680" y="2347"/>
                </a:lnTo>
                <a:lnTo>
                  <a:pt x="679" y="2346"/>
                </a:lnTo>
                <a:lnTo>
                  <a:pt x="677" y="2346"/>
                </a:lnTo>
                <a:lnTo>
                  <a:pt x="676" y="2346"/>
                </a:lnTo>
                <a:lnTo>
                  <a:pt x="675" y="2346"/>
                </a:lnTo>
                <a:lnTo>
                  <a:pt x="674" y="2346"/>
                </a:lnTo>
                <a:lnTo>
                  <a:pt x="673" y="2346"/>
                </a:lnTo>
                <a:lnTo>
                  <a:pt x="672" y="2346"/>
                </a:lnTo>
                <a:lnTo>
                  <a:pt x="671" y="2346"/>
                </a:lnTo>
                <a:lnTo>
                  <a:pt x="668" y="2346"/>
                </a:lnTo>
                <a:lnTo>
                  <a:pt x="666" y="2346"/>
                </a:lnTo>
                <a:lnTo>
                  <a:pt x="663" y="2346"/>
                </a:lnTo>
                <a:lnTo>
                  <a:pt x="663" y="2353"/>
                </a:lnTo>
                <a:lnTo>
                  <a:pt x="663" y="2354"/>
                </a:lnTo>
                <a:lnTo>
                  <a:pt x="663" y="2359"/>
                </a:lnTo>
                <a:lnTo>
                  <a:pt x="663" y="2362"/>
                </a:lnTo>
                <a:lnTo>
                  <a:pt x="663" y="2366"/>
                </a:lnTo>
                <a:lnTo>
                  <a:pt x="663" y="2369"/>
                </a:lnTo>
                <a:lnTo>
                  <a:pt x="663" y="2372"/>
                </a:lnTo>
                <a:lnTo>
                  <a:pt x="663" y="2376"/>
                </a:lnTo>
                <a:lnTo>
                  <a:pt x="663" y="2380"/>
                </a:lnTo>
                <a:lnTo>
                  <a:pt x="659" y="2380"/>
                </a:lnTo>
                <a:lnTo>
                  <a:pt x="655" y="2380"/>
                </a:lnTo>
                <a:lnTo>
                  <a:pt x="653" y="2386"/>
                </a:lnTo>
                <a:lnTo>
                  <a:pt x="655" y="2388"/>
                </a:lnTo>
                <a:lnTo>
                  <a:pt x="656" y="2389"/>
                </a:lnTo>
                <a:lnTo>
                  <a:pt x="658" y="2395"/>
                </a:lnTo>
                <a:lnTo>
                  <a:pt x="663" y="2406"/>
                </a:lnTo>
                <a:lnTo>
                  <a:pt x="663" y="2408"/>
                </a:lnTo>
                <a:lnTo>
                  <a:pt x="662" y="2408"/>
                </a:lnTo>
                <a:lnTo>
                  <a:pt x="662" y="2409"/>
                </a:lnTo>
                <a:lnTo>
                  <a:pt x="662" y="2410"/>
                </a:lnTo>
                <a:lnTo>
                  <a:pt x="655" y="2410"/>
                </a:lnTo>
                <a:lnTo>
                  <a:pt x="655" y="2412"/>
                </a:lnTo>
                <a:lnTo>
                  <a:pt x="655" y="2416"/>
                </a:lnTo>
                <a:lnTo>
                  <a:pt x="657" y="2416"/>
                </a:lnTo>
                <a:lnTo>
                  <a:pt x="657" y="2425"/>
                </a:lnTo>
                <a:lnTo>
                  <a:pt x="642" y="2436"/>
                </a:lnTo>
                <a:lnTo>
                  <a:pt x="642" y="2443"/>
                </a:lnTo>
                <a:lnTo>
                  <a:pt x="623" y="2443"/>
                </a:lnTo>
                <a:lnTo>
                  <a:pt x="614" y="2425"/>
                </a:lnTo>
                <a:lnTo>
                  <a:pt x="616" y="2463"/>
                </a:lnTo>
                <a:lnTo>
                  <a:pt x="609" y="2472"/>
                </a:lnTo>
                <a:lnTo>
                  <a:pt x="609" y="2445"/>
                </a:lnTo>
                <a:lnTo>
                  <a:pt x="609" y="2434"/>
                </a:lnTo>
                <a:lnTo>
                  <a:pt x="609" y="2416"/>
                </a:lnTo>
                <a:lnTo>
                  <a:pt x="609" y="2413"/>
                </a:lnTo>
                <a:lnTo>
                  <a:pt x="607" y="2412"/>
                </a:lnTo>
                <a:lnTo>
                  <a:pt x="605" y="2412"/>
                </a:lnTo>
                <a:lnTo>
                  <a:pt x="603" y="2412"/>
                </a:lnTo>
                <a:lnTo>
                  <a:pt x="600" y="2412"/>
                </a:lnTo>
                <a:lnTo>
                  <a:pt x="598" y="2412"/>
                </a:lnTo>
                <a:lnTo>
                  <a:pt x="598" y="2410"/>
                </a:lnTo>
                <a:lnTo>
                  <a:pt x="598" y="2406"/>
                </a:lnTo>
                <a:lnTo>
                  <a:pt x="597" y="2406"/>
                </a:lnTo>
                <a:lnTo>
                  <a:pt x="597" y="2405"/>
                </a:lnTo>
                <a:lnTo>
                  <a:pt x="597" y="2403"/>
                </a:lnTo>
                <a:lnTo>
                  <a:pt x="597" y="2400"/>
                </a:lnTo>
                <a:lnTo>
                  <a:pt x="597" y="2396"/>
                </a:lnTo>
                <a:lnTo>
                  <a:pt x="597" y="2394"/>
                </a:lnTo>
                <a:lnTo>
                  <a:pt x="596" y="2393"/>
                </a:lnTo>
                <a:lnTo>
                  <a:pt x="595" y="2393"/>
                </a:lnTo>
                <a:lnTo>
                  <a:pt x="595" y="2392"/>
                </a:lnTo>
                <a:lnTo>
                  <a:pt x="592" y="2391"/>
                </a:lnTo>
                <a:lnTo>
                  <a:pt x="591" y="2389"/>
                </a:lnTo>
                <a:lnTo>
                  <a:pt x="590" y="2389"/>
                </a:lnTo>
                <a:lnTo>
                  <a:pt x="588" y="2388"/>
                </a:lnTo>
                <a:lnTo>
                  <a:pt x="584" y="2392"/>
                </a:lnTo>
                <a:lnTo>
                  <a:pt x="583" y="2391"/>
                </a:lnTo>
                <a:lnTo>
                  <a:pt x="586" y="2386"/>
                </a:lnTo>
                <a:lnTo>
                  <a:pt x="586" y="2385"/>
                </a:lnTo>
                <a:lnTo>
                  <a:pt x="584" y="2385"/>
                </a:lnTo>
                <a:lnTo>
                  <a:pt x="584" y="2379"/>
                </a:lnTo>
                <a:lnTo>
                  <a:pt x="586" y="2379"/>
                </a:lnTo>
                <a:lnTo>
                  <a:pt x="587" y="2379"/>
                </a:lnTo>
                <a:lnTo>
                  <a:pt x="588" y="2379"/>
                </a:lnTo>
                <a:lnTo>
                  <a:pt x="590" y="2379"/>
                </a:lnTo>
                <a:lnTo>
                  <a:pt x="592" y="2379"/>
                </a:lnTo>
                <a:lnTo>
                  <a:pt x="595" y="2379"/>
                </a:lnTo>
                <a:lnTo>
                  <a:pt x="596" y="2379"/>
                </a:lnTo>
                <a:lnTo>
                  <a:pt x="597" y="2380"/>
                </a:lnTo>
                <a:lnTo>
                  <a:pt x="598" y="2380"/>
                </a:lnTo>
                <a:lnTo>
                  <a:pt x="600" y="2380"/>
                </a:lnTo>
                <a:lnTo>
                  <a:pt x="601" y="2380"/>
                </a:lnTo>
                <a:lnTo>
                  <a:pt x="604" y="2380"/>
                </a:lnTo>
                <a:lnTo>
                  <a:pt x="607" y="2380"/>
                </a:lnTo>
                <a:lnTo>
                  <a:pt x="609" y="2380"/>
                </a:lnTo>
                <a:lnTo>
                  <a:pt x="612" y="2380"/>
                </a:lnTo>
                <a:lnTo>
                  <a:pt x="614" y="2380"/>
                </a:lnTo>
                <a:lnTo>
                  <a:pt x="615" y="2380"/>
                </a:lnTo>
                <a:lnTo>
                  <a:pt x="616" y="2380"/>
                </a:lnTo>
                <a:lnTo>
                  <a:pt x="620" y="2380"/>
                </a:lnTo>
                <a:lnTo>
                  <a:pt x="623" y="2380"/>
                </a:lnTo>
                <a:lnTo>
                  <a:pt x="626" y="2380"/>
                </a:lnTo>
                <a:lnTo>
                  <a:pt x="626" y="2379"/>
                </a:lnTo>
                <a:lnTo>
                  <a:pt x="626" y="2376"/>
                </a:lnTo>
                <a:lnTo>
                  <a:pt x="626" y="2374"/>
                </a:lnTo>
                <a:lnTo>
                  <a:pt x="626" y="2372"/>
                </a:lnTo>
                <a:lnTo>
                  <a:pt x="626" y="2370"/>
                </a:lnTo>
                <a:lnTo>
                  <a:pt x="626" y="2369"/>
                </a:lnTo>
                <a:lnTo>
                  <a:pt x="626" y="2368"/>
                </a:lnTo>
                <a:lnTo>
                  <a:pt x="626" y="2367"/>
                </a:lnTo>
                <a:lnTo>
                  <a:pt x="626" y="2366"/>
                </a:lnTo>
                <a:lnTo>
                  <a:pt x="626" y="2363"/>
                </a:lnTo>
                <a:lnTo>
                  <a:pt x="626" y="2362"/>
                </a:lnTo>
                <a:lnTo>
                  <a:pt x="626" y="2361"/>
                </a:lnTo>
                <a:lnTo>
                  <a:pt x="626" y="2360"/>
                </a:lnTo>
                <a:lnTo>
                  <a:pt x="626" y="2358"/>
                </a:lnTo>
                <a:lnTo>
                  <a:pt x="626" y="2355"/>
                </a:lnTo>
                <a:lnTo>
                  <a:pt x="625" y="2352"/>
                </a:lnTo>
                <a:lnTo>
                  <a:pt x="625" y="2351"/>
                </a:lnTo>
                <a:lnTo>
                  <a:pt x="625" y="2347"/>
                </a:lnTo>
                <a:lnTo>
                  <a:pt x="625" y="2346"/>
                </a:lnTo>
                <a:lnTo>
                  <a:pt x="625" y="2345"/>
                </a:lnTo>
                <a:lnTo>
                  <a:pt x="625" y="2342"/>
                </a:lnTo>
                <a:lnTo>
                  <a:pt x="625" y="2341"/>
                </a:lnTo>
                <a:lnTo>
                  <a:pt x="625" y="2340"/>
                </a:lnTo>
                <a:lnTo>
                  <a:pt x="625" y="2337"/>
                </a:lnTo>
                <a:lnTo>
                  <a:pt x="625" y="2335"/>
                </a:lnTo>
                <a:lnTo>
                  <a:pt x="625" y="2333"/>
                </a:lnTo>
                <a:lnTo>
                  <a:pt x="625" y="2332"/>
                </a:lnTo>
                <a:lnTo>
                  <a:pt x="625" y="2330"/>
                </a:lnTo>
                <a:lnTo>
                  <a:pt x="625" y="2329"/>
                </a:lnTo>
                <a:lnTo>
                  <a:pt x="625" y="2328"/>
                </a:lnTo>
                <a:lnTo>
                  <a:pt x="625" y="2323"/>
                </a:lnTo>
                <a:lnTo>
                  <a:pt x="625" y="2316"/>
                </a:lnTo>
                <a:lnTo>
                  <a:pt x="625" y="2310"/>
                </a:lnTo>
                <a:lnTo>
                  <a:pt x="625" y="2307"/>
                </a:lnTo>
                <a:lnTo>
                  <a:pt x="625" y="2303"/>
                </a:lnTo>
                <a:lnTo>
                  <a:pt x="625" y="2302"/>
                </a:lnTo>
                <a:lnTo>
                  <a:pt x="625" y="2301"/>
                </a:lnTo>
                <a:lnTo>
                  <a:pt x="625" y="2298"/>
                </a:lnTo>
                <a:lnTo>
                  <a:pt x="625" y="2296"/>
                </a:lnTo>
                <a:lnTo>
                  <a:pt x="625" y="2295"/>
                </a:lnTo>
                <a:lnTo>
                  <a:pt x="625" y="2292"/>
                </a:lnTo>
                <a:lnTo>
                  <a:pt x="625" y="2285"/>
                </a:lnTo>
                <a:lnTo>
                  <a:pt x="625" y="2283"/>
                </a:lnTo>
                <a:lnTo>
                  <a:pt x="625" y="2282"/>
                </a:lnTo>
                <a:lnTo>
                  <a:pt x="625" y="2279"/>
                </a:lnTo>
                <a:lnTo>
                  <a:pt x="625" y="2278"/>
                </a:lnTo>
                <a:lnTo>
                  <a:pt x="625" y="2277"/>
                </a:lnTo>
                <a:lnTo>
                  <a:pt x="625" y="2275"/>
                </a:lnTo>
                <a:lnTo>
                  <a:pt x="625" y="2273"/>
                </a:lnTo>
                <a:lnTo>
                  <a:pt x="625" y="2271"/>
                </a:lnTo>
                <a:lnTo>
                  <a:pt x="625" y="2268"/>
                </a:lnTo>
                <a:lnTo>
                  <a:pt x="622" y="2268"/>
                </a:lnTo>
                <a:lnTo>
                  <a:pt x="620" y="2268"/>
                </a:lnTo>
                <a:lnTo>
                  <a:pt x="617" y="2268"/>
                </a:lnTo>
                <a:lnTo>
                  <a:pt x="616" y="2268"/>
                </a:lnTo>
                <a:lnTo>
                  <a:pt x="614" y="2268"/>
                </a:lnTo>
                <a:lnTo>
                  <a:pt x="612" y="2268"/>
                </a:lnTo>
                <a:lnTo>
                  <a:pt x="609" y="2268"/>
                </a:lnTo>
                <a:lnTo>
                  <a:pt x="608" y="2268"/>
                </a:lnTo>
                <a:lnTo>
                  <a:pt x="606" y="2268"/>
                </a:lnTo>
                <a:lnTo>
                  <a:pt x="604" y="2268"/>
                </a:lnTo>
                <a:lnTo>
                  <a:pt x="600" y="2268"/>
                </a:lnTo>
                <a:lnTo>
                  <a:pt x="597" y="2269"/>
                </a:lnTo>
                <a:lnTo>
                  <a:pt x="594" y="2269"/>
                </a:lnTo>
                <a:lnTo>
                  <a:pt x="591" y="2269"/>
                </a:lnTo>
                <a:lnTo>
                  <a:pt x="590" y="2269"/>
                </a:lnTo>
                <a:lnTo>
                  <a:pt x="589" y="2274"/>
                </a:lnTo>
                <a:lnTo>
                  <a:pt x="589" y="2275"/>
                </a:lnTo>
                <a:lnTo>
                  <a:pt x="589" y="2277"/>
                </a:lnTo>
                <a:lnTo>
                  <a:pt x="589" y="2278"/>
                </a:lnTo>
                <a:lnTo>
                  <a:pt x="588" y="2279"/>
                </a:lnTo>
                <a:lnTo>
                  <a:pt x="588" y="2281"/>
                </a:lnTo>
                <a:lnTo>
                  <a:pt x="588" y="2282"/>
                </a:lnTo>
                <a:lnTo>
                  <a:pt x="588" y="2286"/>
                </a:lnTo>
                <a:lnTo>
                  <a:pt x="587" y="2287"/>
                </a:lnTo>
                <a:lnTo>
                  <a:pt x="587" y="2291"/>
                </a:lnTo>
                <a:lnTo>
                  <a:pt x="587" y="2293"/>
                </a:lnTo>
                <a:lnTo>
                  <a:pt x="586" y="2293"/>
                </a:lnTo>
                <a:lnTo>
                  <a:pt x="586" y="2295"/>
                </a:lnTo>
                <a:lnTo>
                  <a:pt x="586" y="2296"/>
                </a:lnTo>
                <a:lnTo>
                  <a:pt x="586" y="2298"/>
                </a:lnTo>
                <a:lnTo>
                  <a:pt x="584" y="2300"/>
                </a:lnTo>
                <a:lnTo>
                  <a:pt x="584" y="2301"/>
                </a:lnTo>
                <a:lnTo>
                  <a:pt x="582" y="2303"/>
                </a:lnTo>
                <a:lnTo>
                  <a:pt x="581" y="2307"/>
                </a:lnTo>
                <a:lnTo>
                  <a:pt x="581" y="2309"/>
                </a:lnTo>
                <a:lnTo>
                  <a:pt x="580" y="2311"/>
                </a:lnTo>
                <a:lnTo>
                  <a:pt x="580" y="2313"/>
                </a:lnTo>
                <a:lnTo>
                  <a:pt x="580" y="2315"/>
                </a:lnTo>
                <a:lnTo>
                  <a:pt x="580" y="2316"/>
                </a:lnTo>
                <a:lnTo>
                  <a:pt x="579" y="2317"/>
                </a:lnTo>
                <a:lnTo>
                  <a:pt x="579" y="2320"/>
                </a:lnTo>
                <a:lnTo>
                  <a:pt x="578" y="2320"/>
                </a:lnTo>
                <a:lnTo>
                  <a:pt x="577" y="2319"/>
                </a:lnTo>
                <a:lnTo>
                  <a:pt x="574" y="2319"/>
                </a:lnTo>
                <a:lnTo>
                  <a:pt x="572" y="2319"/>
                </a:lnTo>
                <a:lnTo>
                  <a:pt x="571" y="2319"/>
                </a:lnTo>
                <a:lnTo>
                  <a:pt x="570" y="2318"/>
                </a:lnTo>
                <a:lnTo>
                  <a:pt x="567" y="2318"/>
                </a:lnTo>
                <a:lnTo>
                  <a:pt x="566" y="2318"/>
                </a:lnTo>
                <a:lnTo>
                  <a:pt x="567" y="2315"/>
                </a:lnTo>
                <a:lnTo>
                  <a:pt x="567" y="2313"/>
                </a:lnTo>
                <a:lnTo>
                  <a:pt x="570" y="2307"/>
                </a:lnTo>
                <a:lnTo>
                  <a:pt x="572" y="2294"/>
                </a:lnTo>
                <a:lnTo>
                  <a:pt x="573" y="2290"/>
                </a:lnTo>
                <a:lnTo>
                  <a:pt x="573" y="2287"/>
                </a:lnTo>
                <a:lnTo>
                  <a:pt x="573" y="2285"/>
                </a:lnTo>
                <a:lnTo>
                  <a:pt x="573" y="2284"/>
                </a:lnTo>
                <a:lnTo>
                  <a:pt x="573" y="2282"/>
                </a:lnTo>
                <a:lnTo>
                  <a:pt x="572" y="2282"/>
                </a:lnTo>
                <a:lnTo>
                  <a:pt x="567" y="2282"/>
                </a:lnTo>
                <a:lnTo>
                  <a:pt x="566" y="2286"/>
                </a:lnTo>
                <a:lnTo>
                  <a:pt x="566" y="2287"/>
                </a:lnTo>
                <a:lnTo>
                  <a:pt x="561" y="2287"/>
                </a:lnTo>
                <a:lnTo>
                  <a:pt x="556" y="2287"/>
                </a:lnTo>
                <a:lnTo>
                  <a:pt x="555" y="2287"/>
                </a:lnTo>
                <a:lnTo>
                  <a:pt x="553" y="2287"/>
                </a:lnTo>
                <a:lnTo>
                  <a:pt x="550" y="2287"/>
                </a:lnTo>
                <a:lnTo>
                  <a:pt x="548" y="2287"/>
                </a:lnTo>
                <a:lnTo>
                  <a:pt x="547" y="2287"/>
                </a:lnTo>
                <a:lnTo>
                  <a:pt x="545" y="2287"/>
                </a:lnTo>
                <a:lnTo>
                  <a:pt x="547" y="2292"/>
                </a:lnTo>
                <a:lnTo>
                  <a:pt x="547" y="2293"/>
                </a:lnTo>
                <a:lnTo>
                  <a:pt x="549" y="2298"/>
                </a:lnTo>
                <a:lnTo>
                  <a:pt x="552" y="2302"/>
                </a:lnTo>
                <a:lnTo>
                  <a:pt x="550" y="2307"/>
                </a:lnTo>
                <a:lnTo>
                  <a:pt x="550" y="2308"/>
                </a:lnTo>
                <a:lnTo>
                  <a:pt x="550" y="2312"/>
                </a:lnTo>
                <a:lnTo>
                  <a:pt x="550" y="2313"/>
                </a:lnTo>
                <a:lnTo>
                  <a:pt x="550" y="2315"/>
                </a:lnTo>
                <a:lnTo>
                  <a:pt x="550" y="2319"/>
                </a:lnTo>
                <a:lnTo>
                  <a:pt x="550" y="2326"/>
                </a:lnTo>
                <a:lnTo>
                  <a:pt x="550" y="2333"/>
                </a:lnTo>
                <a:lnTo>
                  <a:pt x="550" y="2334"/>
                </a:lnTo>
                <a:lnTo>
                  <a:pt x="560" y="2333"/>
                </a:lnTo>
                <a:lnTo>
                  <a:pt x="565" y="2332"/>
                </a:lnTo>
                <a:lnTo>
                  <a:pt x="567" y="2332"/>
                </a:lnTo>
                <a:lnTo>
                  <a:pt x="567" y="2334"/>
                </a:lnTo>
                <a:lnTo>
                  <a:pt x="569" y="2337"/>
                </a:lnTo>
                <a:lnTo>
                  <a:pt x="570" y="2342"/>
                </a:lnTo>
                <a:lnTo>
                  <a:pt x="571" y="2345"/>
                </a:lnTo>
                <a:lnTo>
                  <a:pt x="571" y="2346"/>
                </a:lnTo>
                <a:lnTo>
                  <a:pt x="571" y="2347"/>
                </a:lnTo>
                <a:lnTo>
                  <a:pt x="571" y="2349"/>
                </a:lnTo>
                <a:lnTo>
                  <a:pt x="571" y="2351"/>
                </a:lnTo>
                <a:lnTo>
                  <a:pt x="571" y="2352"/>
                </a:lnTo>
                <a:lnTo>
                  <a:pt x="571" y="2358"/>
                </a:lnTo>
                <a:lnTo>
                  <a:pt x="571" y="2362"/>
                </a:lnTo>
                <a:lnTo>
                  <a:pt x="571" y="2364"/>
                </a:lnTo>
                <a:lnTo>
                  <a:pt x="571" y="2369"/>
                </a:lnTo>
                <a:lnTo>
                  <a:pt x="570" y="2369"/>
                </a:lnTo>
                <a:lnTo>
                  <a:pt x="570" y="2370"/>
                </a:lnTo>
                <a:lnTo>
                  <a:pt x="570" y="2376"/>
                </a:lnTo>
                <a:lnTo>
                  <a:pt x="570" y="2379"/>
                </a:lnTo>
                <a:lnTo>
                  <a:pt x="569" y="2379"/>
                </a:lnTo>
                <a:lnTo>
                  <a:pt x="567" y="2379"/>
                </a:lnTo>
                <a:lnTo>
                  <a:pt x="564" y="2379"/>
                </a:lnTo>
                <a:lnTo>
                  <a:pt x="562" y="2379"/>
                </a:lnTo>
                <a:lnTo>
                  <a:pt x="558" y="2379"/>
                </a:lnTo>
                <a:lnTo>
                  <a:pt x="556" y="2378"/>
                </a:lnTo>
                <a:lnTo>
                  <a:pt x="549" y="2378"/>
                </a:lnTo>
                <a:lnTo>
                  <a:pt x="548" y="2378"/>
                </a:lnTo>
                <a:lnTo>
                  <a:pt x="547" y="2378"/>
                </a:lnTo>
                <a:lnTo>
                  <a:pt x="544" y="2378"/>
                </a:lnTo>
                <a:close/>
                <a:moveTo>
                  <a:pt x="848" y="2469"/>
                </a:moveTo>
                <a:lnTo>
                  <a:pt x="848" y="2470"/>
                </a:lnTo>
                <a:lnTo>
                  <a:pt x="848" y="2469"/>
                </a:lnTo>
                <a:close/>
                <a:moveTo>
                  <a:pt x="545" y="601"/>
                </a:moveTo>
                <a:lnTo>
                  <a:pt x="546" y="603"/>
                </a:lnTo>
                <a:lnTo>
                  <a:pt x="547" y="603"/>
                </a:lnTo>
                <a:lnTo>
                  <a:pt x="548" y="603"/>
                </a:lnTo>
                <a:lnTo>
                  <a:pt x="548" y="604"/>
                </a:lnTo>
                <a:lnTo>
                  <a:pt x="549" y="604"/>
                </a:lnTo>
                <a:lnTo>
                  <a:pt x="549" y="603"/>
                </a:lnTo>
                <a:lnTo>
                  <a:pt x="548" y="603"/>
                </a:lnTo>
                <a:lnTo>
                  <a:pt x="548" y="601"/>
                </a:lnTo>
                <a:lnTo>
                  <a:pt x="547" y="601"/>
                </a:lnTo>
                <a:lnTo>
                  <a:pt x="546" y="601"/>
                </a:lnTo>
                <a:lnTo>
                  <a:pt x="545" y="601"/>
                </a:lnTo>
                <a:close/>
                <a:moveTo>
                  <a:pt x="123" y="1776"/>
                </a:moveTo>
                <a:lnTo>
                  <a:pt x="123" y="1777"/>
                </a:lnTo>
                <a:lnTo>
                  <a:pt x="126" y="1778"/>
                </a:lnTo>
                <a:lnTo>
                  <a:pt x="126" y="1776"/>
                </a:lnTo>
                <a:lnTo>
                  <a:pt x="123" y="1776"/>
                </a:lnTo>
                <a:close/>
                <a:moveTo>
                  <a:pt x="1355" y="1634"/>
                </a:moveTo>
                <a:lnTo>
                  <a:pt x="1359" y="1635"/>
                </a:lnTo>
                <a:lnTo>
                  <a:pt x="1359" y="1632"/>
                </a:lnTo>
                <a:lnTo>
                  <a:pt x="1355" y="1632"/>
                </a:lnTo>
                <a:lnTo>
                  <a:pt x="1355" y="1634"/>
                </a:lnTo>
                <a:close/>
                <a:moveTo>
                  <a:pt x="1318" y="1793"/>
                </a:moveTo>
                <a:lnTo>
                  <a:pt x="1321" y="1794"/>
                </a:lnTo>
                <a:lnTo>
                  <a:pt x="1323" y="1790"/>
                </a:lnTo>
                <a:lnTo>
                  <a:pt x="1321" y="1788"/>
                </a:lnTo>
                <a:lnTo>
                  <a:pt x="1318" y="1793"/>
                </a:lnTo>
                <a:close/>
                <a:moveTo>
                  <a:pt x="150" y="2006"/>
                </a:moveTo>
                <a:lnTo>
                  <a:pt x="152" y="2008"/>
                </a:lnTo>
                <a:lnTo>
                  <a:pt x="155" y="2006"/>
                </a:lnTo>
                <a:lnTo>
                  <a:pt x="154" y="2004"/>
                </a:lnTo>
                <a:lnTo>
                  <a:pt x="152" y="2003"/>
                </a:lnTo>
                <a:lnTo>
                  <a:pt x="150" y="2006"/>
                </a:lnTo>
                <a:close/>
                <a:moveTo>
                  <a:pt x="841" y="874"/>
                </a:moveTo>
                <a:lnTo>
                  <a:pt x="839" y="873"/>
                </a:lnTo>
                <a:lnTo>
                  <a:pt x="839" y="870"/>
                </a:lnTo>
                <a:lnTo>
                  <a:pt x="837" y="871"/>
                </a:lnTo>
                <a:lnTo>
                  <a:pt x="837" y="873"/>
                </a:lnTo>
                <a:lnTo>
                  <a:pt x="840" y="874"/>
                </a:lnTo>
                <a:lnTo>
                  <a:pt x="841" y="882"/>
                </a:lnTo>
                <a:lnTo>
                  <a:pt x="842" y="881"/>
                </a:lnTo>
                <a:lnTo>
                  <a:pt x="841" y="874"/>
                </a:lnTo>
                <a:close/>
                <a:moveTo>
                  <a:pt x="1323" y="1779"/>
                </a:moveTo>
                <a:lnTo>
                  <a:pt x="1326" y="1781"/>
                </a:lnTo>
                <a:lnTo>
                  <a:pt x="1328" y="1777"/>
                </a:lnTo>
                <a:lnTo>
                  <a:pt x="1326" y="1775"/>
                </a:lnTo>
                <a:lnTo>
                  <a:pt x="1323" y="1779"/>
                </a:lnTo>
                <a:close/>
                <a:moveTo>
                  <a:pt x="1280" y="1615"/>
                </a:moveTo>
                <a:lnTo>
                  <a:pt x="1283" y="1615"/>
                </a:lnTo>
                <a:lnTo>
                  <a:pt x="1284" y="1609"/>
                </a:lnTo>
                <a:lnTo>
                  <a:pt x="1283" y="1609"/>
                </a:lnTo>
                <a:lnTo>
                  <a:pt x="1282" y="1609"/>
                </a:lnTo>
                <a:lnTo>
                  <a:pt x="1280" y="1608"/>
                </a:lnTo>
                <a:lnTo>
                  <a:pt x="1280" y="1615"/>
                </a:lnTo>
                <a:close/>
                <a:moveTo>
                  <a:pt x="959" y="851"/>
                </a:moveTo>
                <a:lnTo>
                  <a:pt x="963" y="856"/>
                </a:lnTo>
                <a:lnTo>
                  <a:pt x="966" y="852"/>
                </a:lnTo>
                <a:lnTo>
                  <a:pt x="961" y="849"/>
                </a:lnTo>
                <a:lnTo>
                  <a:pt x="959" y="851"/>
                </a:lnTo>
                <a:close/>
                <a:moveTo>
                  <a:pt x="1630" y="1621"/>
                </a:moveTo>
                <a:lnTo>
                  <a:pt x="1632" y="1625"/>
                </a:lnTo>
                <a:lnTo>
                  <a:pt x="1632" y="1626"/>
                </a:lnTo>
                <a:lnTo>
                  <a:pt x="1637" y="1624"/>
                </a:lnTo>
                <a:lnTo>
                  <a:pt x="1635" y="1619"/>
                </a:lnTo>
                <a:lnTo>
                  <a:pt x="1630" y="1621"/>
                </a:lnTo>
                <a:close/>
                <a:moveTo>
                  <a:pt x="1245" y="1069"/>
                </a:moveTo>
                <a:lnTo>
                  <a:pt x="1245" y="1090"/>
                </a:lnTo>
                <a:lnTo>
                  <a:pt x="1247" y="1090"/>
                </a:lnTo>
                <a:lnTo>
                  <a:pt x="1247" y="1089"/>
                </a:lnTo>
                <a:lnTo>
                  <a:pt x="1247" y="1087"/>
                </a:lnTo>
                <a:lnTo>
                  <a:pt x="1246" y="1073"/>
                </a:lnTo>
                <a:lnTo>
                  <a:pt x="1245" y="1069"/>
                </a:lnTo>
                <a:close/>
                <a:moveTo>
                  <a:pt x="1246" y="1102"/>
                </a:moveTo>
                <a:lnTo>
                  <a:pt x="1246" y="1109"/>
                </a:lnTo>
                <a:lnTo>
                  <a:pt x="1247" y="1117"/>
                </a:lnTo>
                <a:lnTo>
                  <a:pt x="1247" y="1115"/>
                </a:lnTo>
                <a:lnTo>
                  <a:pt x="1248" y="1113"/>
                </a:lnTo>
                <a:lnTo>
                  <a:pt x="1248" y="1111"/>
                </a:lnTo>
                <a:lnTo>
                  <a:pt x="1248" y="1109"/>
                </a:lnTo>
                <a:lnTo>
                  <a:pt x="1248" y="1107"/>
                </a:lnTo>
                <a:lnTo>
                  <a:pt x="1248" y="1105"/>
                </a:lnTo>
                <a:lnTo>
                  <a:pt x="1248" y="1104"/>
                </a:lnTo>
                <a:lnTo>
                  <a:pt x="1248" y="1102"/>
                </a:lnTo>
                <a:lnTo>
                  <a:pt x="1246" y="1102"/>
                </a:lnTo>
                <a:close/>
                <a:moveTo>
                  <a:pt x="1451" y="1964"/>
                </a:moveTo>
                <a:lnTo>
                  <a:pt x="1451" y="1982"/>
                </a:lnTo>
                <a:lnTo>
                  <a:pt x="1452" y="1981"/>
                </a:lnTo>
                <a:lnTo>
                  <a:pt x="1452" y="1978"/>
                </a:lnTo>
                <a:lnTo>
                  <a:pt x="1452" y="1965"/>
                </a:lnTo>
                <a:lnTo>
                  <a:pt x="1452" y="1964"/>
                </a:lnTo>
                <a:lnTo>
                  <a:pt x="1451" y="1964"/>
                </a:lnTo>
                <a:close/>
                <a:moveTo>
                  <a:pt x="1438" y="2028"/>
                </a:moveTo>
                <a:lnTo>
                  <a:pt x="1441" y="2028"/>
                </a:lnTo>
                <a:lnTo>
                  <a:pt x="1441" y="2025"/>
                </a:lnTo>
                <a:lnTo>
                  <a:pt x="1442" y="2017"/>
                </a:lnTo>
                <a:lnTo>
                  <a:pt x="1443" y="2017"/>
                </a:lnTo>
                <a:lnTo>
                  <a:pt x="1443" y="2016"/>
                </a:lnTo>
                <a:lnTo>
                  <a:pt x="1443" y="2015"/>
                </a:lnTo>
                <a:lnTo>
                  <a:pt x="1443" y="2014"/>
                </a:lnTo>
                <a:lnTo>
                  <a:pt x="1443" y="2013"/>
                </a:lnTo>
                <a:lnTo>
                  <a:pt x="1444" y="2013"/>
                </a:lnTo>
                <a:lnTo>
                  <a:pt x="1444" y="2012"/>
                </a:lnTo>
                <a:lnTo>
                  <a:pt x="1444" y="2011"/>
                </a:lnTo>
                <a:lnTo>
                  <a:pt x="1442" y="2011"/>
                </a:lnTo>
                <a:lnTo>
                  <a:pt x="1442" y="2012"/>
                </a:lnTo>
                <a:lnTo>
                  <a:pt x="1442" y="2014"/>
                </a:lnTo>
                <a:lnTo>
                  <a:pt x="1441" y="2020"/>
                </a:lnTo>
                <a:lnTo>
                  <a:pt x="1438" y="2028"/>
                </a:lnTo>
                <a:close/>
                <a:moveTo>
                  <a:pt x="611" y="2118"/>
                </a:moveTo>
                <a:lnTo>
                  <a:pt x="611" y="2117"/>
                </a:lnTo>
                <a:lnTo>
                  <a:pt x="606" y="2116"/>
                </a:lnTo>
                <a:lnTo>
                  <a:pt x="605" y="2116"/>
                </a:lnTo>
                <a:lnTo>
                  <a:pt x="605" y="2118"/>
                </a:lnTo>
                <a:lnTo>
                  <a:pt x="605" y="2121"/>
                </a:lnTo>
                <a:lnTo>
                  <a:pt x="609" y="2121"/>
                </a:lnTo>
                <a:lnTo>
                  <a:pt x="613" y="2121"/>
                </a:lnTo>
                <a:lnTo>
                  <a:pt x="613" y="2119"/>
                </a:lnTo>
                <a:lnTo>
                  <a:pt x="611" y="2118"/>
                </a:lnTo>
                <a:close/>
                <a:moveTo>
                  <a:pt x="1600" y="1699"/>
                </a:moveTo>
                <a:lnTo>
                  <a:pt x="1598" y="1704"/>
                </a:lnTo>
                <a:lnTo>
                  <a:pt x="1597" y="1705"/>
                </a:lnTo>
                <a:lnTo>
                  <a:pt x="1598" y="1705"/>
                </a:lnTo>
                <a:lnTo>
                  <a:pt x="1602" y="1705"/>
                </a:lnTo>
                <a:lnTo>
                  <a:pt x="1603" y="1702"/>
                </a:lnTo>
                <a:lnTo>
                  <a:pt x="1604" y="1700"/>
                </a:lnTo>
                <a:lnTo>
                  <a:pt x="1602" y="1699"/>
                </a:lnTo>
                <a:lnTo>
                  <a:pt x="1600" y="1699"/>
                </a:lnTo>
                <a:close/>
                <a:moveTo>
                  <a:pt x="1453" y="1944"/>
                </a:moveTo>
                <a:lnTo>
                  <a:pt x="1454" y="1945"/>
                </a:lnTo>
                <a:lnTo>
                  <a:pt x="1457" y="1945"/>
                </a:lnTo>
                <a:lnTo>
                  <a:pt x="1457" y="1942"/>
                </a:lnTo>
                <a:lnTo>
                  <a:pt x="1457" y="1940"/>
                </a:lnTo>
                <a:lnTo>
                  <a:pt x="1457" y="1935"/>
                </a:lnTo>
                <a:lnTo>
                  <a:pt x="1453" y="1935"/>
                </a:lnTo>
                <a:lnTo>
                  <a:pt x="1453" y="1940"/>
                </a:lnTo>
                <a:lnTo>
                  <a:pt x="1453" y="1942"/>
                </a:lnTo>
                <a:lnTo>
                  <a:pt x="1453" y="1944"/>
                </a:lnTo>
                <a:close/>
                <a:moveTo>
                  <a:pt x="1355" y="1621"/>
                </a:moveTo>
                <a:lnTo>
                  <a:pt x="1355" y="1623"/>
                </a:lnTo>
                <a:lnTo>
                  <a:pt x="1355" y="1624"/>
                </a:lnTo>
                <a:lnTo>
                  <a:pt x="1360" y="1625"/>
                </a:lnTo>
                <a:lnTo>
                  <a:pt x="1360" y="1617"/>
                </a:lnTo>
                <a:lnTo>
                  <a:pt x="1355" y="1617"/>
                </a:lnTo>
                <a:lnTo>
                  <a:pt x="1355" y="1621"/>
                </a:lnTo>
                <a:close/>
                <a:moveTo>
                  <a:pt x="184" y="1785"/>
                </a:moveTo>
                <a:lnTo>
                  <a:pt x="182" y="1785"/>
                </a:lnTo>
                <a:lnTo>
                  <a:pt x="182" y="1786"/>
                </a:lnTo>
                <a:lnTo>
                  <a:pt x="203" y="1789"/>
                </a:lnTo>
                <a:lnTo>
                  <a:pt x="203" y="1788"/>
                </a:lnTo>
                <a:lnTo>
                  <a:pt x="194" y="1786"/>
                </a:lnTo>
                <a:lnTo>
                  <a:pt x="193" y="1786"/>
                </a:lnTo>
                <a:lnTo>
                  <a:pt x="189" y="1786"/>
                </a:lnTo>
                <a:lnTo>
                  <a:pt x="184" y="1785"/>
                </a:lnTo>
                <a:close/>
                <a:moveTo>
                  <a:pt x="540" y="2152"/>
                </a:moveTo>
                <a:lnTo>
                  <a:pt x="540" y="2153"/>
                </a:lnTo>
                <a:lnTo>
                  <a:pt x="541" y="2153"/>
                </a:lnTo>
                <a:lnTo>
                  <a:pt x="543" y="2153"/>
                </a:lnTo>
                <a:lnTo>
                  <a:pt x="543" y="2152"/>
                </a:lnTo>
                <a:lnTo>
                  <a:pt x="544" y="2152"/>
                </a:lnTo>
                <a:lnTo>
                  <a:pt x="544" y="2151"/>
                </a:lnTo>
                <a:lnTo>
                  <a:pt x="544" y="2152"/>
                </a:lnTo>
                <a:lnTo>
                  <a:pt x="545" y="2152"/>
                </a:lnTo>
                <a:lnTo>
                  <a:pt x="545" y="2153"/>
                </a:lnTo>
                <a:lnTo>
                  <a:pt x="546" y="2149"/>
                </a:lnTo>
                <a:lnTo>
                  <a:pt x="549" y="2148"/>
                </a:lnTo>
                <a:lnTo>
                  <a:pt x="547" y="2146"/>
                </a:lnTo>
                <a:lnTo>
                  <a:pt x="545" y="2146"/>
                </a:lnTo>
                <a:lnTo>
                  <a:pt x="544" y="2146"/>
                </a:lnTo>
                <a:lnTo>
                  <a:pt x="544" y="2147"/>
                </a:lnTo>
                <a:lnTo>
                  <a:pt x="543" y="2147"/>
                </a:lnTo>
                <a:lnTo>
                  <a:pt x="544" y="2147"/>
                </a:lnTo>
                <a:lnTo>
                  <a:pt x="544" y="2148"/>
                </a:lnTo>
                <a:lnTo>
                  <a:pt x="543" y="2148"/>
                </a:lnTo>
                <a:lnTo>
                  <a:pt x="541" y="2148"/>
                </a:lnTo>
                <a:lnTo>
                  <a:pt x="541" y="2149"/>
                </a:lnTo>
                <a:lnTo>
                  <a:pt x="540" y="2149"/>
                </a:lnTo>
                <a:lnTo>
                  <a:pt x="539" y="2150"/>
                </a:lnTo>
                <a:lnTo>
                  <a:pt x="539" y="2151"/>
                </a:lnTo>
                <a:lnTo>
                  <a:pt x="540" y="2152"/>
                </a:lnTo>
                <a:close/>
                <a:moveTo>
                  <a:pt x="1589" y="1691"/>
                </a:moveTo>
                <a:lnTo>
                  <a:pt x="1589" y="1695"/>
                </a:lnTo>
                <a:lnTo>
                  <a:pt x="1597" y="1703"/>
                </a:lnTo>
                <a:lnTo>
                  <a:pt x="1598" y="1696"/>
                </a:lnTo>
                <a:lnTo>
                  <a:pt x="1589" y="1691"/>
                </a:lnTo>
                <a:close/>
                <a:moveTo>
                  <a:pt x="1296" y="1793"/>
                </a:moveTo>
                <a:lnTo>
                  <a:pt x="1297" y="1793"/>
                </a:lnTo>
                <a:lnTo>
                  <a:pt x="1298" y="1794"/>
                </a:lnTo>
                <a:lnTo>
                  <a:pt x="1299" y="1794"/>
                </a:lnTo>
                <a:lnTo>
                  <a:pt x="1299" y="1795"/>
                </a:lnTo>
                <a:lnTo>
                  <a:pt x="1300" y="1795"/>
                </a:lnTo>
                <a:lnTo>
                  <a:pt x="1301" y="1796"/>
                </a:lnTo>
                <a:lnTo>
                  <a:pt x="1306" y="1790"/>
                </a:lnTo>
                <a:lnTo>
                  <a:pt x="1301" y="1788"/>
                </a:lnTo>
                <a:lnTo>
                  <a:pt x="1297" y="1785"/>
                </a:lnTo>
                <a:lnTo>
                  <a:pt x="1293" y="1790"/>
                </a:lnTo>
                <a:lnTo>
                  <a:pt x="1294" y="1790"/>
                </a:lnTo>
                <a:lnTo>
                  <a:pt x="1294" y="1792"/>
                </a:lnTo>
                <a:lnTo>
                  <a:pt x="1296" y="1792"/>
                </a:lnTo>
                <a:lnTo>
                  <a:pt x="1296" y="1793"/>
                </a:lnTo>
                <a:close/>
                <a:moveTo>
                  <a:pt x="1319" y="1283"/>
                </a:moveTo>
                <a:lnTo>
                  <a:pt x="1319" y="1282"/>
                </a:lnTo>
                <a:lnTo>
                  <a:pt x="1322" y="1283"/>
                </a:lnTo>
                <a:lnTo>
                  <a:pt x="1326" y="1283"/>
                </a:lnTo>
                <a:lnTo>
                  <a:pt x="1325" y="1281"/>
                </a:lnTo>
                <a:lnTo>
                  <a:pt x="1321" y="1281"/>
                </a:lnTo>
                <a:lnTo>
                  <a:pt x="1321" y="1279"/>
                </a:lnTo>
                <a:lnTo>
                  <a:pt x="1318" y="1280"/>
                </a:lnTo>
                <a:lnTo>
                  <a:pt x="1305" y="1280"/>
                </a:lnTo>
                <a:lnTo>
                  <a:pt x="1305" y="1281"/>
                </a:lnTo>
                <a:lnTo>
                  <a:pt x="1305" y="1282"/>
                </a:lnTo>
                <a:lnTo>
                  <a:pt x="1306" y="1282"/>
                </a:lnTo>
                <a:lnTo>
                  <a:pt x="1307" y="1282"/>
                </a:lnTo>
                <a:lnTo>
                  <a:pt x="1311" y="1282"/>
                </a:lnTo>
                <a:lnTo>
                  <a:pt x="1316" y="1282"/>
                </a:lnTo>
                <a:lnTo>
                  <a:pt x="1315" y="1286"/>
                </a:lnTo>
                <a:lnTo>
                  <a:pt x="1316" y="1286"/>
                </a:lnTo>
                <a:lnTo>
                  <a:pt x="1317" y="1286"/>
                </a:lnTo>
                <a:lnTo>
                  <a:pt x="1319" y="1287"/>
                </a:lnTo>
                <a:lnTo>
                  <a:pt x="1319" y="1286"/>
                </a:lnTo>
                <a:lnTo>
                  <a:pt x="1319" y="1284"/>
                </a:lnTo>
                <a:lnTo>
                  <a:pt x="1319" y="1283"/>
                </a:lnTo>
                <a:close/>
                <a:moveTo>
                  <a:pt x="1475" y="1937"/>
                </a:moveTo>
                <a:lnTo>
                  <a:pt x="1474" y="1946"/>
                </a:lnTo>
                <a:lnTo>
                  <a:pt x="1474" y="1948"/>
                </a:lnTo>
                <a:lnTo>
                  <a:pt x="1475" y="1949"/>
                </a:lnTo>
                <a:lnTo>
                  <a:pt x="1476" y="1949"/>
                </a:lnTo>
                <a:lnTo>
                  <a:pt x="1477" y="1950"/>
                </a:lnTo>
                <a:lnTo>
                  <a:pt x="1478" y="1952"/>
                </a:lnTo>
                <a:lnTo>
                  <a:pt x="1479" y="1952"/>
                </a:lnTo>
                <a:lnTo>
                  <a:pt x="1479" y="1953"/>
                </a:lnTo>
                <a:lnTo>
                  <a:pt x="1479" y="1937"/>
                </a:lnTo>
                <a:lnTo>
                  <a:pt x="1475" y="1937"/>
                </a:lnTo>
                <a:close/>
                <a:moveTo>
                  <a:pt x="968" y="843"/>
                </a:moveTo>
                <a:lnTo>
                  <a:pt x="971" y="847"/>
                </a:lnTo>
                <a:lnTo>
                  <a:pt x="972" y="845"/>
                </a:lnTo>
                <a:lnTo>
                  <a:pt x="973" y="844"/>
                </a:lnTo>
                <a:lnTo>
                  <a:pt x="977" y="841"/>
                </a:lnTo>
                <a:lnTo>
                  <a:pt x="978" y="840"/>
                </a:lnTo>
                <a:lnTo>
                  <a:pt x="973" y="835"/>
                </a:lnTo>
                <a:lnTo>
                  <a:pt x="972" y="836"/>
                </a:lnTo>
                <a:lnTo>
                  <a:pt x="971" y="836"/>
                </a:lnTo>
                <a:lnTo>
                  <a:pt x="969" y="834"/>
                </a:lnTo>
                <a:lnTo>
                  <a:pt x="968" y="836"/>
                </a:lnTo>
                <a:lnTo>
                  <a:pt x="966" y="839"/>
                </a:lnTo>
                <a:lnTo>
                  <a:pt x="969" y="842"/>
                </a:lnTo>
                <a:lnTo>
                  <a:pt x="968" y="842"/>
                </a:lnTo>
                <a:lnTo>
                  <a:pt x="968" y="843"/>
                </a:lnTo>
                <a:close/>
                <a:moveTo>
                  <a:pt x="887" y="837"/>
                </a:moveTo>
                <a:lnTo>
                  <a:pt x="887" y="839"/>
                </a:lnTo>
                <a:lnTo>
                  <a:pt x="887" y="841"/>
                </a:lnTo>
                <a:lnTo>
                  <a:pt x="890" y="840"/>
                </a:lnTo>
                <a:lnTo>
                  <a:pt x="891" y="841"/>
                </a:lnTo>
                <a:lnTo>
                  <a:pt x="892" y="841"/>
                </a:lnTo>
                <a:lnTo>
                  <a:pt x="896" y="840"/>
                </a:lnTo>
                <a:lnTo>
                  <a:pt x="897" y="839"/>
                </a:lnTo>
                <a:lnTo>
                  <a:pt x="899" y="839"/>
                </a:lnTo>
                <a:lnTo>
                  <a:pt x="905" y="836"/>
                </a:lnTo>
                <a:lnTo>
                  <a:pt x="905" y="835"/>
                </a:lnTo>
                <a:lnTo>
                  <a:pt x="904" y="833"/>
                </a:lnTo>
                <a:lnTo>
                  <a:pt x="903" y="826"/>
                </a:lnTo>
                <a:lnTo>
                  <a:pt x="900" y="831"/>
                </a:lnTo>
                <a:lnTo>
                  <a:pt x="896" y="834"/>
                </a:lnTo>
                <a:lnTo>
                  <a:pt x="893" y="836"/>
                </a:lnTo>
                <a:lnTo>
                  <a:pt x="890" y="837"/>
                </a:lnTo>
                <a:lnTo>
                  <a:pt x="887" y="837"/>
                </a:lnTo>
                <a:close/>
                <a:moveTo>
                  <a:pt x="1284" y="1671"/>
                </a:moveTo>
                <a:lnTo>
                  <a:pt x="1290" y="1672"/>
                </a:lnTo>
                <a:lnTo>
                  <a:pt x="1290" y="1670"/>
                </a:lnTo>
                <a:lnTo>
                  <a:pt x="1291" y="1668"/>
                </a:lnTo>
                <a:lnTo>
                  <a:pt x="1291" y="1666"/>
                </a:lnTo>
                <a:lnTo>
                  <a:pt x="1291" y="1664"/>
                </a:lnTo>
                <a:lnTo>
                  <a:pt x="1292" y="1662"/>
                </a:lnTo>
                <a:lnTo>
                  <a:pt x="1292" y="1661"/>
                </a:lnTo>
                <a:lnTo>
                  <a:pt x="1292" y="1660"/>
                </a:lnTo>
                <a:lnTo>
                  <a:pt x="1292" y="1659"/>
                </a:lnTo>
                <a:lnTo>
                  <a:pt x="1292" y="1658"/>
                </a:lnTo>
                <a:lnTo>
                  <a:pt x="1292" y="1657"/>
                </a:lnTo>
                <a:lnTo>
                  <a:pt x="1292" y="1655"/>
                </a:lnTo>
                <a:lnTo>
                  <a:pt x="1292" y="1652"/>
                </a:lnTo>
                <a:lnTo>
                  <a:pt x="1292" y="1651"/>
                </a:lnTo>
                <a:lnTo>
                  <a:pt x="1288" y="1651"/>
                </a:lnTo>
                <a:lnTo>
                  <a:pt x="1287" y="1657"/>
                </a:lnTo>
                <a:lnTo>
                  <a:pt x="1287" y="1662"/>
                </a:lnTo>
                <a:lnTo>
                  <a:pt x="1285" y="1664"/>
                </a:lnTo>
                <a:lnTo>
                  <a:pt x="1285" y="1667"/>
                </a:lnTo>
                <a:lnTo>
                  <a:pt x="1284" y="1669"/>
                </a:lnTo>
                <a:lnTo>
                  <a:pt x="1284" y="1671"/>
                </a:lnTo>
                <a:close/>
                <a:moveTo>
                  <a:pt x="1461" y="1794"/>
                </a:moveTo>
                <a:lnTo>
                  <a:pt x="1462" y="1794"/>
                </a:lnTo>
                <a:lnTo>
                  <a:pt x="1462" y="1795"/>
                </a:lnTo>
                <a:lnTo>
                  <a:pt x="1463" y="1795"/>
                </a:lnTo>
                <a:lnTo>
                  <a:pt x="1465" y="1795"/>
                </a:lnTo>
                <a:lnTo>
                  <a:pt x="1466" y="1795"/>
                </a:lnTo>
                <a:lnTo>
                  <a:pt x="1467" y="1795"/>
                </a:lnTo>
                <a:lnTo>
                  <a:pt x="1468" y="1795"/>
                </a:lnTo>
                <a:lnTo>
                  <a:pt x="1468" y="1794"/>
                </a:lnTo>
                <a:lnTo>
                  <a:pt x="1469" y="1794"/>
                </a:lnTo>
                <a:lnTo>
                  <a:pt x="1470" y="1793"/>
                </a:lnTo>
                <a:lnTo>
                  <a:pt x="1470" y="1792"/>
                </a:lnTo>
                <a:lnTo>
                  <a:pt x="1471" y="1792"/>
                </a:lnTo>
                <a:lnTo>
                  <a:pt x="1471" y="1790"/>
                </a:lnTo>
                <a:lnTo>
                  <a:pt x="1471" y="1789"/>
                </a:lnTo>
                <a:lnTo>
                  <a:pt x="1471" y="1788"/>
                </a:lnTo>
                <a:lnTo>
                  <a:pt x="1471" y="1787"/>
                </a:lnTo>
                <a:lnTo>
                  <a:pt x="1471" y="1786"/>
                </a:lnTo>
                <a:lnTo>
                  <a:pt x="1470" y="1785"/>
                </a:lnTo>
                <a:lnTo>
                  <a:pt x="1470" y="1784"/>
                </a:lnTo>
                <a:lnTo>
                  <a:pt x="1469" y="1784"/>
                </a:lnTo>
                <a:lnTo>
                  <a:pt x="1468" y="1782"/>
                </a:lnTo>
                <a:lnTo>
                  <a:pt x="1467" y="1782"/>
                </a:lnTo>
                <a:lnTo>
                  <a:pt x="1466" y="1782"/>
                </a:lnTo>
                <a:lnTo>
                  <a:pt x="1465" y="1782"/>
                </a:lnTo>
                <a:lnTo>
                  <a:pt x="1463" y="1782"/>
                </a:lnTo>
                <a:lnTo>
                  <a:pt x="1462" y="1782"/>
                </a:lnTo>
                <a:lnTo>
                  <a:pt x="1461" y="1784"/>
                </a:lnTo>
                <a:lnTo>
                  <a:pt x="1461" y="1785"/>
                </a:lnTo>
                <a:lnTo>
                  <a:pt x="1460" y="1785"/>
                </a:lnTo>
                <a:lnTo>
                  <a:pt x="1460" y="1786"/>
                </a:lnTo>
                <a:lnTo>
                  <a:pt x="1459" y="1786"/>
                </a:lnTo>
                <a:lnTo>
                  <a:pt x="1459" y="1787"/>
                </a:lnTo>
                <a:lnTo>
                  <a:pt x="1459" y="1788"/>
                </a:lnTo>
                <a:lnTo>
                  <a:pt x="1459" y="1789"/>
                </a:lnTo>
                <a:lnTo>
                  <a:pt x="1459" y="1790"/>
                </a:lnTo>
                <a:lnTo>
                  <a:pt x="1460" y="1792"/>
                </a:lnTo>
                <a:lnTo>
                  <a:pt x="1460" y="1793"/>
                </a:lnTo>
                <a:lnTo>
                  <a:pt x="1461" y="1793"/>
                </a:lnTo>
                <a:lnTo>
                  <a:pt x="1461" y="1794"/>
                </a:lnTo>
                <a:close/>
                <a:moveTo>
                  <a:pt x="1290" y="1603"/>
                </a:moveTo>
                <a:lnTo>
                  <a:pt x="1290" y="1608"/>
                </a:lnTo>
                <a:lnTo>
                  <a:pt x="1289" y="1609"/>
                </a:lnTo>
                <a:lnTo>
                  <a:pt x="1288" y="1609"/>
                </a:lnTo>
                <a:lnTo>
                  <a:pt x="1287" y="1609"/>
                </a:lnTo>
                <a:lnTo>
                  <a:pt x="1285" y="1615"/>
                </a:lnTo>
                <a:lnTo>
                  <a:pt x="1291" y="1615"/>
                </a:lnTo>
                <a:lnTo>
                  <a:pt x="1291" y="1610"/>
                </a:lnTo>
                <a:lnTo>
                  <a:pt x="1292" y="1608"/>
                </a:lnTo>
                <a:lnTo>
                  <a:pt x="1294" y="1609"/>
                </a:lnTo>
                <a:lnTo>
                  <a:pt x="1294" y="1610"/>
                </a:lnTo>
                <a:lnTo>
                  <a:pt x="1293" y="1612"/>
                </a:lnTo>
                <a:lnTo>
                  <a:pt x="1293" y="1616"/>
                </a:lnTo>
                <a:lnTo>
                  <a:pt x="1298" y="1616"/>
                </a:lnTo>
                <a:lnTo>
                  <a:pt x="1298" y="1613"/>
                </a:lnTo>
                <a:lnTo>
                  <a:pt x="1299" y="1610"/>
                </a:lnTo>
                <a:lnTo>
                  <a:pt x="1299" y="1609"/>
                </a:lnTo>
                <a:lnTo>
                  <a:pt x="1300" y="1608"/>
                </a:lnTo>
                <a:lnTo>
                  <a:pt x="1300" y="1607"/>
                </a:lnTo>
                <a:lnTo>
                  <a:pt x="1300" y="1605"/>
                </a:lnTo>
                <a:lnTo>
                  <a:pt x="1300" y="1604"/>
                </a:lnTo>
                <a:lnTo>
                  <a:pt x="1302" y="1605"/>
                </a:lnTo>
                <a:lnTo>
                  <a:pt x="1307" y="1607"/>
                </a:lnTo>
                <a:lnTo>
                  <a:pt x="1308" y="1603"/>
                </a:lnTo>
                <a:lnTo>
                  <a:pt x="1304" y="1603"/>
                </a:lnTo>
                <a:lnTo>
                  <a:pt x="1302" y="1604"/>
                </a:lnTo>
                <a:lnTo>
                  <a:pt x="1300" y="1604"/>
                </a:lnTo>
                <a:lnTo>
                  <a:pt x="1296" y="1603"/>
                </a:lnTo>
                <a:lnTo>
                  <a:pt x="1292" y="1603"/>
                </a:lnTo>
                <a:lnTo>
                  <a:pt x="1290" y="1603"/>
                </a:lnTo>
                <a:close/>
                <a:moveTo>
                  <a:pt x="922" y="820"/>
                </a:moveTo>
                <a:lnTo>
                  <a:pt x="922" y="824"/>
                </a:lnTo>
                <a:lnTo>
                  <a:pt x="924" y="825"/>
                </a:lnTo>
                <a:lnTo>
                  <a:pt x="924" y="826"/>
                </a:lnTo>
                <a:lnTo>
                  <a:pt x="924" y="827"/>
                </a:lnTo>
                <a:lnTo>
                  <a:pt x="924" y="828"/>
                </a:lnTo>
                <a:lnTo>
                  <a:pt x="925" y="829"/>
                </a:lnTo>
                <a:lnTo>
                  <a:pt x="926" y="829"/>
                </a:lnTo>
                <a:lnTo>
                  <a:pt x="927" y="829"/>
                </a:lnTo>
                <a:lnTo>
                  <a:pt x="928" y="829"/>
                </a:lnTo>
                <a:lnTo>
                  <a:pt x="929" y="829"/>
                </a:lnTo>
                <a:lnTo>
                  <a:pt x="930" y="829"/>
                </a:lnTo>
                <a:lnTo>
                  <a:pt x="936" y="829"/>
                </a:lnTo>
                <a:lnTo>
                  <a:pt x="938" y="828"/>
                </a:lnTo>
                <a:lnTo>
                  <a:pt x="938" y="827"/>
                </a:lnTo>
                <a:lnTo>
                  <a:pt x="938" y="825"/>
                </a:lnTo>
                <a:lnTo>
                  <a:pt x="938" y="822"/>
                </a:lnTo>
                <a:lnTo>
                  <a:pt x="938" y="820"/>
                </a:lnTo>
                <a:lnTo>
                  <a:pt x="924" y="819"/>
                </a:lnTo>
                <a:lnTo>
                  <a:pt x="925" y="814"/>
                </a:lnTo>
                <a:lnTo>
                  <a:pt x="921" y="814"/>
                </a:lnTo>
                <a:lnTo>
                  <a:pt x="921" y="816"/>
                </a:lnTo>
                <a:lnTo>
                  <a:pt x="921" y="818"/>
                </a:lnTo>
                <a:lnTo>
                  <a:pt x="922" y="820"/>
                </a:lnTo>
                <a:close/>
                <a:moveTo>
                  <a:pt x="1662" y="1811"/>
                </a:moveTo>
                <a:lnTo>
                  <a:pt x="1661" y="1813"/>
                </a:lnTo>
                <a:lnTo>
                  <a:pt x="1656" y="1813"/>
                </a:lnTo>
                <a:lnTo>
                  <a:pt x="1653" y="1817"/>
                </a:lnTo>
                <a:lnTo>
                  <a:pt x="1655" y="1820"/>
                </a:lnTo>
                <a:lnTo>
                  <a:pt x="1660" y="1823"/>
                </a:lnTo>
                <a:lnTo>
                  <a:pt x="1662" y="1824"/>
                </a:lnTo>
                <a:lnTo>
                  <a:pt x="1664" y="1827"/>
                </a:lnTo>
                <a:lnTo>
                  <a:pt x="1665" y="1828"/>
                </a:lnTo>
                <a:lnTo>
                  <a:pt x="1666" y="1828"/>
                </a:lnTo>
                <a:lnTo>
                  <a:pt x="1666" y="1829"/>
                </a:lnTo>
                <a:lnTo>
                  <a:pt x="1668" y="1829"/>
                </a:lnTo>
                <a:lnTo>
                  <a:pt x="1668" y="1830"/>
                </a:lnTo>
                <a:lnTo>
                  <a:pt x="1669" y="1830"/>
                </a:lnTo>
                <a:lnTo>
                  <a:pt x="1670" y="1818"/>
                </a:lnTo>
                <a:lnTo>
                  <a:pt x="1668" y="1817"/>
                </a:lnTo>
                <a:lnTo>
                  <a:pt x="1662" y="1811"/>
                </a:lnTo>
                <a:close/>
                <a:moveTo>
                  <a:pt x="513" y="2271"/>
                </a:moveTo>
                <a:lnTo>
                  <a:pt x="510" y="2270"/>
                </a:lnTo>
                <a:lnTo>
                  <a:pt x="507" y="2270"/>
                </a:lnTo>
                <a:lnTo>
                  <a:pt x="505" y="2269"/>
                </a:lnTo>
                <a:lnTo>
                  <a:pt x="503" y="2269"/>
                </a:lnTo>
                <a:lnTo>
                  <a:pt x="490" y="2265"/>
                </a:lnTo>
                <a:lnTo>
                  <a:pt x="489" y="2265"/>
                </a:lnTo>
                <a:lnTo>
                  <a:pt x="488" y="2265"/>
                </a:lnTo>
                <a:lnTo>
                  <a:pt x="487" y="2264"/>
                </a:lnTo>
                <a:lnTo>
                  <a:pt x="486" y="2264"/>
                </a:lnTo>
                <a:lnTo>
                  <a:pt x="482" y="2264"/>
                </a:lnTo>
                <a:lnTo>
                  <a:pt x="481" y="2264"/>
                </a:lnTo>
                <a:lnTo>
                  <a:pt x="481" y="2266"/>
                </a:lnTo>
                <a:lnTo>
                  <a:pt x="481" y="2270"/>
                </a:lnTo>
                <a:lnTo>
                  <a:pt x="482" y="2270"/>
                </a:lnTo>
                <a:lnTo>
                  <a:pt x="485" y="2270"/>
                </a:lnTo>
                <a:lnTo>
                  <a:pt x="490" y="2270"/>
                </a:lnTo>
                <a:lnTo>
                  <a:pt x="495" y="2271"/>
                </a:lnTo>
                <a:lnTo>
                  <a:pt x="496" y="2271"/>
                </a:lnTo>
                <a:lnTo>
                  <a:pt x="498" y="2273"/>
                </a:lnTo>
                <a:lnTo>
                  <a:pt x="499" y="2273"/>
                </a:lnTo>
                <a:lnTo>
                  <a:pt x="508" y="2275"/>
                </a:lnTo>
                <a:lnTo>
                  <a:pt x="512" y="2276"/>
                </a:lnTo>
                <a:lnTo>
                  <a:pt x="512" y="2275"/>
                </a:lnTo>
                <a:lnTo>
                  <a:pt x="512" y="2274"/>
                </a:lnTo>
                <a:lnTo>
                  <a:pt x="513" y="2274"/>
                </a:lnTo>
                <a:lnTo>
                  <a:pt x="513" y="2273"/>
                </a:lnTo>
                <a:lnTo>
                  <a:pt x="513" y="2271"/>
                </a:lnTo>
                <a:close/>
                <a:moveTo>
                  <a:pt x="1586" y="1646"/>
                </a:moveTo>
                <a:lnTo>
                  <a:pt x="1602" y="1657"/>
                </a:lnTo>
                <a:lnTo>
                  <a:pt x="1603" y="1655"/>
                </a:lnTo>
                <a:lnTo>
                  <a:pt x="1606" y="1650"/>
                </a:lnTo>
                <a:lnTo>
                  <a:pt x="1592" y="1638"/>
                </a:lnTo>
                <a:lnTo>
                  <a:pt x="1586" y="1646"/>
                </a:lnTo>
                <a:close/>
                <a:moveTo>
                  <a:pt x="125" y="1461"/>
                </a:moveTo>
                <a:lnTo>
                  <a:pt x="130" y="1463"/>
                </a:lnTo>
                <a:lnTo>
                  <a:pt x="130" y="1461"/>
                </a:lnTo>
                <a:lnTo>
                  <a:pt x="130" y="1460"/>
                </a:lnTo>
                <a:lnTo>
                  <a:pt x="130" y="1459"/>
                </a:lnTo>
                <a:lnTo>
                  <a:pt x="130" y="1458"/>
                </a:lnTo>
                <a:lnTo>
                  <a:pt x="130" y="1455"/>
                </a:lnTo>
                <a:lnTo>
                  <a:pt x="131" y="1450"/>
                </a:lnTo>
                <a:lnTo>
                  <a:pt x="131" y="1447"/>
                </a:lnTo>
                <a:lnTo>
                  <a:pt x="131" y="1446"/>
                </a:lnTo>
                <a:lnTo>
                  <a:pt x="131" y="1443"/>
                </a:lnTo>
                <a:lnTo>
                  <a:pt x="131" y="1439"/>
                </a:lnTo>
                <a:lnTo>
                  <a:pt x="131" y="1435"/>
                </a:lnTo>
                <a:lnTo>
                  <a:pt x="131" y="1432"/>
                </a:lnTo>
                <a:lnTo>
                  <a:pt x="131" y="1429"/>
                </a:lnTo>
                <a:lnTo>
                  <a:pt x="126" y="1429"/>
                </a:lnTo>
                <a:lnTo>
                  <a:pt x="126" y="1438"/>
                </a:lnTo>
                <a:lnTo>
                  <a:pt x="125" y="1461"/>
                </a:lnTo>
                <a:close/>
                <a:moveTo>
                  <a:pt x="132" y="1591"/>
                </a:moveTo>
                <a:lnTo>
                  <a:pt x="118" y="1591"/>
                </a:lnTo>
                <a:lnTo>
                  <a:pt x="119" y="1592"/>
                </a:lnTo>
                <a:lnTo>
                  <a:pt x="119" y="1593"/>
                </a:lnTo>
                <a:lnTo>
                  <a:pt x="121" y="1594"/>
                </a:lnTo>
                <a:lnTo>
                  <a:pt x="122" y="1595"/>
                </a:lnTo>
                <a:lnTo>
                  <a:pt x="122" y="1596"/>
                </a:lnTo>
                <a:lnTo>
                  <a:pt x="123" y="1598"/>
                </a:lnTo>
                <a:lnTo>
                  <a:pt x="124" y="1599"/>
                </a:lnTo>
                <a:lnTo>
                  <a:pt x="125" y="1599"/>
                </a:lnTo>
                <a:lnTo>
                  <a:pt x="126" y="1599"/>
                </a:lnTo>
                <a:lnTo>
                  <a:pt x="127" y="1599"/>
                </a:lnTo>
                <a:lnTo>
                  <a:pt x="127" y="1598"/>
                </a:lnTo>
                <a:lnTo>
                  <a:pt x="129" y="1595"/>
                </a:lnTo>
                <a:lnTo>
                  <a:pt x="130" y="1594"/>
                </a:lnTo>
                <a:lnTo>
                  <a:pt x="131" y="1593"/>
                </a:lnTo>
                <a:lnTo>
                  <a:pt x="132" y="1592"/>
                </a:lnTo>
                <a:lnTo>
                  <a:pt x="133" y="1592"/>
                </a:lnTo>
                <a:lnTo>
                  <a:pt x="134" y="1593"/>
                </a:lnTo>
                <a:lnTo>
                  <a:pt x="134" y="1594"/>
                </a:lnTo>
                <a:lnTo>
                  <a:pt x="135" y="1595"/>
                </a:lnTo>
                <a:lnTo>
                  <a:pt x="135" y="1596"/>
                </a:lnTo>
                <a:lnTo>
                  <a:pt x="137" y="1598"/>
                </a:lnTo>
                <a:lnTo>
                  <a:pt x="137" y="1599"/>
                </a:lnTo>
                <a:lnTo>
                  <a:pt x="138" y="1601"/>
                </a:lnTo>
                <a:lnTo>
                  <a:pt x="138" y="1602"/>
                </a:lnTo>
                <a:lnTo>
                  <a:pt x="138" y="1603"/>
                </a:lnTo>
                <a:lnTo>
                  <a:pt x="139" y="1604"/>
                </a:lnTo>
                <a:lnTo>
                  <a:pt x="139" y="1605"/>
                </a:lnTo>
                <a:lnTo>
                  <a:pt x="139" y="1607"/>
                </a:lnTo>
                <a:lnTo>
                  <a:pt x="139" y="1608"/>
                </a:lnTo>
                <a:lnTo>
                  <a:pt x="140" y="1608"/>
                </a:lnTo>
                <a:lnTo>
                  <a:pt x="141" y="1608"/>
                </a:lnTo>
                <a:lnTo>
                  <a:pt x="142" y="1608"/>
                </a:lnTo>
                <a:lnTo>
                  <a:pt x="142" y="1607"/>
                </a:lnTo>
                <a:lnTo>
                  <a:pt x="142" y="1605"/>
                </a:lnTo>
                <a:lnTo>
                  <a:pt x="142" y="1604"/>
                </a:lnTo>
                <a:lnTo>
                  <a:pt x="143" y="1604"/>
                </a:lnTo>
                <a:lnTo>
                  <a:pt x="143" y="1603"/>
                </a:lnTo>
                <a:lnTo>
                  <a:pt x="142" y="1601"/>
                </a:lnTo>
                <a:lnTo>
                  <a:pt x="143" y="1600"/>
                </a:lnTo>
                <a:lnTo>
                  <a:pt x="143" y="1599"/>
                </a:lnTo>
                <a:lnTo>
                  <a:pt x="144" y="1599"/>
                </a:lnTo>
                <a:lnTo>
                  <a:pt x="144" y="1598"/>
                </a:lnTo>
                <a:lnTo>
                  <a:pt x="146" y="1598"/>
                </a:lnTo>
                <a:lnTo>
                  <a:pt x="147" y="1598"/>
                </a:lnTo>
                <a:lnTo>
                  <a:pt x="148" y="1598"/>
                </a:lnTo>
                <a:lnTo>
                  <a:pt x="149" y="1599"/>
                </a:lnTo>
                <a:lnTo>
                  <a:pt x="150" y="1599"/>
                </a:lnTo>
                <a:lnTo>
                  <a:pt x="151" y="1600"/>
                </a:lnTo>
                <a:lnTo>
                  <a:pt x="152" y="1601"/>
                </a:lnTo>
                <a:lnTo>
                  <a:pt x="154" y="1602"/>
                </a:lnTo>
                <a:lnTo>
                  <a:pt x="155" y="1603"/>
                </a:lnTo>
                <a:lnTo>
                  <a:pt x="155" y="1605"/>
                </a:lnTo>
                <a:lnTo>
                  <a:pt x="156" y="1607"/>
                </a:lnTo>
                <a:lnTo>
                  <a:pt x="157" y="1609"/>
                </a:lnTo>
                <a:lnTo>
                  <a:pt x="158" y="1609"/>
                </a:lnTo>
                <a:lnTo>
                  <a:pt x="158" y="1601"/>
                </a:lnTo>
                <a:lnTo>
                  <a:pt x="158" y="1600"/>
                </a:lnTo>
                <a:lnTo>
                  <a:pt x="132" y="1591"/>
                </a:lnTo>
                <a:close/>
                <a:moveTo>
                  <a:pt x="1256" y="2161"/>
                </a:moveTo>
                <a:lnTo>
                  <a:pt x="1252" y="2161"/>
                </a:lnTo>
                <a:lnTo>
                  <a:pt x="1250" y="2161"/>
                </a:lnTo>
                <a:lnTo>
                  <a:pt x="1248" y="2174"/>
                </a:lnTo>
                <a:lnTo>
                  <a:pt x="1249" y="2174"/>
                </a:lnTo>
                <a:lnTo>
                  <a:pt x="1250" y="2174"/>
                </a:lnTo>
                <a:lnTo>
                  <a:pt x="1250" y="2175"/>
                </a:lnTo>
                <a:lnTo>
                  <a:pt x="1251" y="2175"/>
                </a:lnTo>
                <a:lnTo>
                  <a:pt x="1256" y="2170"/>
                </a:lnTo>
                <a:lnTo>
                  <a:pt x="1258" y="2170"/>
                </a:lnTo>
                <a:lnTo>
                  <a:pt x="1259" y="2169"/>
                </a:lnTo>
                <a:lnTo>
                  <a:pt x="1275" y="2169"/>
                </a:lnTo>
                <a:lnTo>
                  <a:pt x="1275" y="2161"/>
                </a:lnTo>
                <a:lnTo>
                  <a:pt x="1257" y="2161"/>
                </a:lnTo>
                <a:lnTo>
                  <a:pt x="1256" y="2161"/>
                </a:lnTo>
                <a:close/>
                <a:moveTo>
                  <a:pt x="973" y="847"/>
                </a:moveTo>
                <a:lnTo>
                  <a:pt x="970" y="850"/>
                </a:lnTo>
                <a:lnTo>
                  <a:pt x="966" y="854"/>
                </a:lnTo>
                <a:lnTo>
                  <a:pt x="963" y="858"/>
                </a:lnTo>
                <a:lnTo>
                  <a:pt x="962" y="859"/>
                </a:lnTo>
                <a:lnTo>
                  <a:pt x="964" y="861"/>
                </a:lnTo>
                <a:lnTo>
                  <a:pt x="966" y="860"/>
                </a:lnTo>
                <a:lnTo>
                  <a:pt x="969" y="862"/>
                </a:lnTo>
                <a:lnTo>
                  <a:pt x="970" y="862"/>
                </a:lnTo>
                <a:lnTo>
                  <a:pt x="970" y="866"/>
                </a:lnTo>
                <a:lnTo>
                  <a:pt x="970" y="867"/>
                </a:lnTo>
                <a:lnTo>
                  <a:pt x="983" y="867"/>
                </a:lnTo>
                <a:lnTo>
                  <a:pt x="983" y="854"/>
                </a:lnTo>
                <a:lnTo>
                  <a:pt x="973" y="847"/>
                </a:lnTo>
                <a:close/>
                <a:moveTo>
                  <a:pt x="1348" y="2268"/>
                </a:moveTo>
                <a:lnTo>
                  <a:pt x="1351" y="2273"/>
                </a:lnTo>
                <a:lnTo>
                  <a:pt x="1355" y="2270"/>
                </a:lnTo>
                <a:lnTo>
                  <a:pt x="1356" y="2269"/>
                </a:lnTo>
                <a:lnTo>
                  <a:pt x="1367" y="2260"/>
                </a:lnTo>
                <a:lnTo>
                  <a:pt x="1368" y="2260"/>
                </a:lnTo>
                <a:lnTo>
                  <a:pt x="1374" y="2256"/>
                </a:lnTo>
                <a:lnTo>
                  <a:pt x="1374" y="2252"/>
                </a:lnTo>
                <a:lnTo>
                  <a:pt x="1373" y="2252"/>
                </a:lnTo>
                <a:lnTo>
                  <a:pt x="1372" y="2252"/>
                </a:lnTo>
                <a:lnTo>
                  <a:pt x="1369" y="2251"/>
                </a:lnTo>
                <a:lnTo>
                  <a:pt x="1368" y="2251"/>
                </a:lnTo>
                <a:lnTo>
                  <a:pt x="1367" y="2251"/>
                </a:lnTo>
                <a:lnTo>
                  <a:pt x="1366" y="2251"/>
                </a:lnTo>
                <a:lnTo>
                  <a:pt x="1365" y="2251"/>
                </a:lnTo>
                <a:lnTo>
                  <a:pt x="1365" y="2250"/>
                </a:lnTo>
                <a:lnTo>
                  <a:pt x="1362" y="2250"/>
                </a:lnTo>
                <a:lnTo>
                  <a:pt x="1361" y="2250"/>
                </a:lnTo>
                <a:lnTo>
                  <a:pt x="1359" y="2249"/>
                </a:lnTo>
                <a:lnTo>
                  <a:pt x="1358" y="2248"/>
                </a:lnTo>
                <a:lnTo>
                  <a:pt x="1357" y="2248"/>
                </a:lnTo>
                <a:lnTo>
                  <a:pt x="1356" y="2248"/>
                </a:lnTo>
                <a:lnTo>
                  <a:pt x="1352" y="2245"/>
                </a:lnTo>
                <a:lnTo>
                  <a:pt x="1352" y="2246"/>
                </a:lnTo>
                <a:lnTo>
                  <a:pt x="1352" y="2250"/>
                </a:lnTo>
                <a:lnTo>
                  <a:pt x="1357" y="2250"/>
                </a:lnTo>
                <a:lnTo>
                  <a:pt x="1357" y="2262"/>
                </a:lnTo>
                <a:lnTo>
                  <a:pt x="1348" y="2268"/>
                </a:lnTo>
                <a:close/>
                <a:moveTo>
                  <a:pt x="1602" y="1691"/>
                </a:moveTo>
                <a:lnTo>
                  <a:pt x="1602" y="1692"/>
                </a:lnTo>
                <a:lnTo>
                  <a:pt x="1601" y="1694"/>
                </a:lnTo>
                <a:lnTo>
                  <a:pt x="1602" y="1694"/>
                </a:lnTo>
                <a:lnTo>
                  <a:pt x="1621" y="1694"/>
                </a:lnTo>
                <a:lnTo>
                  <a:pt x="1621" y="1693"/>
                </a:lnTo>
                <a:lnTo>
                  <a:pt x="1622" y="1693"/>
                </a:lnTo>
                <a:lnTo>
                  <a:pt x="1623" y="1693"/>
                </a:lnTo>
                <a:lnTo>
                  <a:pt x="1624" y="1692"/>
                </a:lnTo>
                <a:lnTo>
                  <a:pt x="1626" y="1692"/>
                </a:lnTo>
                <a:lnTo>
                  <a:pt x="1626" y="1691"/>
                </a:lnTo>
                <a:lnTo>
                  <a:pt x="1627" y="1691"/>
                </a:lnTo>
                <a:lnTo>
                  <a:pt x="1627" y="1689"/>
                </a:lnTo>
                <a:lnTo>
                  <a:pt x="1626" y="1688"/>
                </a:lnTo>
                <a:lnTo>
                  <a:pt x="1614" y="1687"/>
                </a:lnTo>
                <a:lnTo>
                  <a:pt x="1614" y="1682"/>
                </a:lnTo>
                <a:lnTo>
                  <a:pt x="1613" y="1676"/>
                </a:lnTo>
                <a:lnTo>
                  <a:pt x="1602" y="1677"/>
                </a:lnTo>
                <a:lnTo>
                  <a:pt x="1602" y="1684"/>
                </a:lnTo>
                <a:lnTo>
                  <a:pt x="1602" y="1685"/>
                </a:lnTo>
                <a:lnTo>
                  <a:pt x="1602" y="1686"/>
                </a:lnTo>
                <a:lnTo>
                  <a:pt x="1602" y="1687"/>
                </a:lnTo>
                <a:lnTo>
                  <a:pt x="1602" y="1688"/>
                </a:lnTo>
                <a:lnTo>
                  <a:pt x="1602" y="1691"/>
                </a:lnTo>
                <a:close/>
                <a:moveTo>
                  <a:pt x="142" y="1414"/>
                </a:moveTo>
                <a:lnTo>
                  <a:pt x="141" y="1411"/>
                </a:lnTo>
                <a:lnTo>
                  <a:pt x="140" y="1408"/>
                </a:lnTo>
                <a:lnTo>
                  <a:pt x="139" y="1407"/>
                </a:lnTo>
                <a:lnTo>
                  <a:pt x="138" y="1406"/>
                </a:lnTo>
                <a:lnTo>
                  <a:pt x="135" y="1406"/>
                </a:lnTo>
                <a:lnTo>
                  <a:pt x="133" y="1404"/>
                </a:lnTo>
                <a:lnTo>
                  <a:pt x="132" y="1404"/>
                </a:lnTo>
                <a:lnTo>
                  <a:pt x="129" y="1405"/>
                </a:lnTo>
                <a:lnTo>
                  <a:pt x="127" y="1405"/>
                </a:lnTo>
                <a:lnTo>
                  <a:pt x="126" y="1406"/>
                </a:lnTo>
                <a:lnTo>
                  <a:pt x="129" y="1409"/>
                </a:lnTo>
                <a:lnTo>
                  <a:pt x="129" y="1410"/>
                </a:lnTo>
                <a:lnTo>
                  <a:pt x="115" y="1416"/>
                </a:lnTo>
                <a:lnTo>
                  <a:pt x="115" y="1419"/>
                </a:lnTo>
                <a:lnTo>
                  <a:pt x="123" y="1419"/>
                </a:lnTo>
                <a:lnTo>
                  <a:pt x="126" y="1419"/>
                </a:lnTo>
                <a:lnTo>
                  <a:pt x="126" y="1426"/>
                </a:lnTo>
                <a:lnTo>
                  <a:pt x="131" y="1426"/>
                </a:lnTo>
                <a:lnTo>
                  <a:pt x="131" y="1423"/>
                </a:lnTo>
                <a:lnTo>
                  <a:pt x="131" y="1419"/>
                </a:lnTo>
                <a:lnTo>
                  <a:pt x="133" y="1419"/>
                </a:lnTo>
                <a:lnTo>
                  <a:pt x="142" y="1419"/>
                </a:lnTo>
                <a:lnTo>
                  <a:pt x="142" y="1416"/>
                </a:lnTo>
                <a:lnTo>
                  <a:pt x="142" y="1414"/>
                </a:lnTo>
                <a:close/>
                <a:moveTo>
                  <a:pt x="1292" y="1640"/>
                </a:moveTo>
                <a:lnTo>
                  <a:pt x="1292" y="1638"/>
                </a:lnTo>
                <a:lnTo>
                  <a:pt x="1292" y="1637"/>
                </a:lnTo>
                <a:lnTo>
                  <a:pt x="1292" y="1636"/>
                </a:lnTo>
                <a:lnTo>
                  <a:pt x="1292" y="1635"/>
                </a:lnTo>
                <a:lnTo>
                  <a:pt x="1292" y="1634"/>
                </a:lnTo>
                <a:lnTo>
                  <a:pt x="1292" y="1633"/>
                </a:lnTo>
                <a:lnTo>
                  <a:pt x="1293" y="1632"/>
                </a:lnTo>
                <a:lnTo>
                  <a:pt x="1293" y="1630"/>
                </a:lnTo>
                <a:lnTo>
                  <a:pt x="1293" y="1629"/>
                </a:lnTo>
                <a:lnTo>
                  <a:pt x="1294" y="1626"/>
                </a:lnTo>
                <a:lnTo>
                  <a:pt x="1296" y="1621"/>
                </a:lnTo>
                <a:lnTo>
                  <a:pt x="1288" y="1621"/>
                </a:lnTo>
                <a:lnTo>
                  <a:pt x="1266" y="1621"/>
                </a:lnTo>
                <a:lnTo>
                  <a:pt x="1266" y="1634"/>
                </a:lnTo>
                <a:lnTo>
                  <a:pt x="1275" y="1634"/>
                </a:lnTo>
                <a:lnTo>
                  <a:pt x="1276" y="1640"/>
                </a:lnTo>
                <a:lnTo>
                  <a:pt x="1292" y="1640"/>
                </a:lnTo>
                <a:close/>
                <a:moveTo>
                  <a:pt x="1240" y="2206"/>
                </a:moveTo>
                <a:lnTo>
                  <a:pt x="1241" y="2206"/>
                </a:lnTo>
                <a:lnTo>
                  <a:pt x="1242" y="2207"/>
                </a:lnTo>
                <a:lnTo>
                  <a:pt x="1243" y="2208"/>
                </a:lnTo>
                <a:lnTo>
                  <a:pt x="1246" y="2210"/>
                </a:lnTo>
                <a:lnTo>
                  <a:pt x="1249" y="2207"/>
                </a:lnTo>
                <a:lnTo>
                  <a:pt x="1252" y="2208"/>
                </a:lnTo>
                <a:lnTo>
                  <a:pt x="1257" y="2210"/>
                </a:lnTo>
                <a:lnTo>
                  <a:pt x="1256" y="2206"/>
                </a:lnTo>
                <a:lnTo>
                  <a:pt x="1254" y="2203"/>
                </a:lnTo>
                <a:lnTo>
                  <a:pt x="1256" y="2205"/>
                </a:lnTo>
                <a:lnTo>
                  <a:pt x="1258" y="2207"/>
                </a:lnTo>
                <a:lnTo>
                  <a:pt x="1259" y="2206"/>
                </a:lnTo>
                <a:lnTo>
                  <a:pt x="1262" y="2201"/>
                </a:lnTo>
                <a:lnTo>
                  <a:pt x="1262" y="2198"/>
                </a:lnTo>
                <a:lnTo>
                  <a:pt x="1260" y="2193"/>
                </a:lnTo>
                <a:lnTo>
                  <a:pt x="1262" y="2189"/>
                </a:lnTo>
                <a:lnTo>
                  <a:pt x="1265" y="2184"/>
                </a:lnTo>
                <a:lnTo>
                  <a:pt x="1266" y="2181"/>
                </a:lnTo>
                <a:lnTo>
                  <a:pt x="1260" y="2181"/>
                </a:lnTo>
                <a:lnTo>
                  <a:pt x="1256" y="2181"/>
                </a:lnTo>
                <a:lnTo>
                  <a:pt x="1251" y="2177"/>
                </a:lnTo>
                <a:lnTo>
                  <a:pt x="1249" y="2176"/>
                </a:lnTo>
                <a:lnTo>
                  <a:pt x="1249" y="2177"/>
                </a:lnTo>
                <a:lnTo>
                  <a:pt x="1249" y="2178"/>
                </a:lnTo>
                <a:lnTo>
                  <a:pt x="1249" y="2180"/>
                </a:lnTo>
                <a:lnTo>
                  <a:pt x="1249" y="2181"/>
                </a:lnTo>
                <a:lnTo>
                  <a:pt x="1249" y="2182"/>
                </a:lnTo>
                <a:lnTo>
                  <a:pt x="1249" y="2183"/>
                </a:lnTo>
                <a:lnTo>
                  <a:pt x="1249" y="2184"/>
                </a:lnTo>
                <a:lnTo>
                  <a:pt x="1249" y="2185"/>
                </a:lnTo>
                <a:lnTo>
                  <a:pt x="1248" y="2188"/>
                </a:lnTo>
                <a:lnTo>
                  <a:pt x="1248" y="2189"/>
                </a:lnTo>
                <a:lnTo>
                  <a:pt x="1248" y="2190"/>
                </a:lnTo>
                <a:lnTo>
                  <a:pt x="1248" y="2191"/>
                </a:lnTo>
                <a:lnTo>
                  <a:pt x="1247" y="2191"/>
                </a:lnTo>
                <a:lnTo>
                  <a:pt x="1247" y="2192"/>
                </a:lnTo>
                <a:lnTo>
                  <a:pt x="1246" y="2193"/>
                </a:lnTo>
                <a:lnTo>
                  <a:pt x="1246" y="2194"/>
                </a:lnTo>
                <a:lnTo>
                  <a:pt x="1245" y="2194"/>
                </a:lnTo>
                <a:lnTo>
                  <a:pt x="1243" y="2197"/>
                </a:lnTo>
                <a:lnTo>
                  <a:pt x="1242" y="2198"/>
                </a:lnTo>
                <a:lnTo>
                  <a:pt x="1241" y="2198"/>
                </a:lnTo>
                <a:lnTo>
                  <a:pt x="1241" y="2199"/>
                </a:lnTo>
                <a:lnTo>
                  <a:pt x="1240" y="2200"/>
                </a:lnTo>
                <a:lnTo>
                  <a:pt x="1240" y="2201"/>
                </a:lnTo>
                <a:lnTo>
                  <a:pt x="1240" y="2202"/>
                </a:lnTo>
                <a:lnTo>
                  <a:pt x="1239" y="2203"/>
                </a:lnTo>
                <a:lnTo>
                  <a:pt x="1240" y="2205"/>
                </a:lnTo>
                <a:lnTo>
                  <a:pt x="1240" y="2206"/>
                </a:lnTo>
                <a:close/>
                <a:moveTo>
                  <a:pt x="1345" y="2319"/>
                </a:moveTo>
                <a:lnTo>
                  <a:pt x="1345" y="2291"/>
                </a:lnTo>
                <a:lnTo>
                  <a:pt x="1356" y="2292"/>
                </a:lnTo>
                <a:lnTo>
                  <a:pt x="1356" y="2288"/>
                </a:lnTo>
                <a:lnTo>
                  <a:pt x="1356" y="2284"/>
                </a:lnTo>
                <a:lnTo>
                  <a:pt x="1356" y="2270"/>
                </a:lnTo>
                <a:lnTo>
                  <a:pt x="1352" y="2274"/>
                </a:lnTo>
                <a:lnTo>
                  <a:pt x="1347" y="2278"/>
                </a:lnTo>
                <a:lnTo>
                  <a:pt x="1345" y="2278"/>
                </a:lnTo>
                <a:lnTo>
                  <a:pt x="1345" y="2279"/>
                </a:lnTo>
                <a:lnTo>
                  <a:pt x="1344" y="2279"/>
                </a:lnTo>
                <a:lnTo>
                  <a:pt x="1344" y="2281"/>
                </a:lnTo>
                <a:lnTo>
                  <a:pt x="1343" y="2282"/>
                </a:lnTo>
                <a:lnTo>
                  <a:pt x="1343" y="2283"/>
                </a:lnTo>
                <a:lnTo>
                  <a:pt x="1342" y="2283"/>
                </a:lnTo>
                <a:lnTo>
                  <a:pt x="1342" y="2284"/>
                </a:lnTo>
                <a:lnTo>
                  <a:pt x="1341" y="2286"/>
                </a:lnTo>
                <a:lnTo>
                  <a:pt x="1340" y="2287"/>
                </a:lnTo>
                <a:lnTo>
                  <a:pt x="1338" y="2294"/>
                </a:lnTo>
                <a:lnTo>
                  <a:pt x="1330" y="2308"/>
                </a:lnTo>
                <a:lnTo>
                  <a:pt x="1328" y="2310"/>
                </a:lnTo>
                <a:lnTo>
                  <a:pt x="1338" y="2309"/>
                </a:lnTo>
                <a:lnTo>
                  <a:pt x="1343" y="2317"/>
                </a:lnTo>
                <a:lnTo>
                  <a:pt x="1345" y="2319"/>
                </a:lnTo>
                <a:close/>
                <a:moveTo>
                  <a:pt x="1687" y="1814"/>
                </a:moveTo>
                <a:lnTo>
                  <a:pt x="1687" y="1832"/>
                </a:lnTo>
                <a:lnTo>
                  <a:pt x="1683" y="1832"/>
                </a:lnTo>
                <a:lnTo>
                  <a:pt x="1683" y="1835"/>
                </a:lnTo>
                <a:lnTo>
                  <a:pt x="1681" y="1835"/>
                </a:lnTo>
                <a:lnTo>
                  <a:pt x="1681" y="1836"/>
                </a:lnTo>
                <a:lnTo>
                  <a:pt x="1680" y="1837"/>
                </a:lnTo>
                <a:lnTo>
                  <a:pt x="1681" y="1837"/>
                </a:lnTo>
                <a:lnTo>
                  <a:pt x="1686" y="1840"/>
                </a:lnTo>
                <a:lnTo>
                  <a:pt x="1687" y="1840"/>
                </a:lnTo>
                <a:lnTo>
                  <a:pt x="1688" y="1841"/>
                </a:lnTo>
                <a:lnTo>
                  <a:pt x="1689" y="1841"/>
                </a:lnTo>
                <a:lnTo>
                  <a:pt x="1689" y="1844"/>
                </a:lnTo>
                <a:lnTo>
                  <a:pt x="1698" y="1846"/>
                </a:lnTo>
                <a:lnTo>
                  <a:pt x="1704" y="1848"/>
                </a:lnTo>
                <a:lnTo>
                  <a:pt x="1705" y="1848"/>
                </a:lnTo>
                <a:lnTo>
                  <a:pt x="1706" y="1847"/>
                </a:lnTo>
                <a:lnTo>
                  <a:pt x="1708" y="1841"/>
                </a:lnTo>
                <a:lnTo>
                  <a:pt x="1708" y="1839"/>
                </a:lnTo>
                <a:lnTo>
                  <a:pt x="1712" y="1829"/>
                </a:lnTo>
                <a:lnTo>
                  <a:pt x="1705" y="1828"/>
                </a:lnTo>
                <a:lnTo>
                  <a:pt x="1703" y="1835"/>
                </a:lnTo>
                <a:lnTo>
                  <a:pt x="1697" y="1832"/>
                </a:lnTo>
                <a:lnTo>
                  <a:pt x="1697" y="1818"/>
                </a:lnTo>
                <a:lnTo>
                  <a:pt x="1687" y="1814"/>
                </a:lnTo>
                <a:close/>
                <a:moveTo>
                  <a:pt x="1241" y="1041"/>
                </a:moveTo>
                <a:lnTo>
                  <a:pt x="1241" y="1039"/>
                </a:lnTo>
                <a:lnTo>
                  <a:pt x="1242" y="1030"/>
                </a:lnTo>
                <a:lnTo>
                  <a:pt x="1235" y="1030"/>
                </a:lnTo>
                <a:lnTo>
                  <a:pt x="1224" y="1029"/>
                </a:lnTo>
                <a:lnTo>
                  <a:pt x="1214" y="1029"/>
                </a:lnTo>
                <a:lnTo>
                  <a:pt x="1213" y="1029"/>
                </a:lnTo>
                <a:lnTo>
                  <a:pt x="1212" y="1030"/>
                </a:lnTo>
                <a:lnTo>
                  <a:pt x="1209" y="1033"/>
                </a:lnTo>
                <a:lnTo>
                  <a:pt x="1209" y="1034"/>
                </a:lnTo>
                <a:lnTo>
                  <a:pt x="1213" y="1034"/>
                </a:lnTo>
                <a:lnTo>
                  <a:pt x="1222" y="1036"/>
                </a:lnTo>
                <a:lnTo>
                  <a:pt x="1221" y="1037"/>
                </a:lnTo>
                <a:lnTo>
                  <a:pt x="1218" y="1051"/>
                </a:lnTo>
                <a:lnTo>
                  <a:pt x="1221" y="1051"/>
                </a:lnTo>
                <a:lnTo>
                  <a:pt x="1223" y="1051"/>
                </a:lnTo>
                <a:lnTo>
                  <a:pt x="1224" y="1051"/>
                </a:lnTo>
                <a:lnTo>
                  <a:pt x="1226" y="1051"/>
                </a:lnTo>
                <a:lnTo>
                  <a:pt x="1228" y="1051"/>
                </a:lnTo>
                <a:lnTo>
                  <a:pt x="1229" y="1051"/>
                </a:lnTo>
                <a:lnTo>
                  <a:pt x="1231" y="1051"/>
                </a:lnTo>
                <a:lnTo>
                  <a:pt x="1235" y="1051"/>
                </a:lnTo>
                <a:lnTo>
                  <a:pt x="1235" y="1052"/>
                </a:lnTo>
                <a:lnTo>
                  <a:pt x="1235" y="1055"/>
                </a:lnTo>
                <a:lnTo>
                  <a:pt x="1235" y="1056"/>
                </a:lnTo>
                <a:lnTo>
                  <a:pt x="1235" y="1058"/>
                </a:lnTo>
                <a:lnTo>
                  <a:pt x="1242" y="1056"/>
                </a:lnTo>
                <a:lnTo>
                  <a:pt x="1246" y="1056"/>
                </a:lnTo>
                <a:lnTo>
                  <a:pt x="1246" y="1055"/>
                </a:lnTo>
                <a:lnTo>
                  <a:pt x="1246" y="1054"/>
                </a:lnTo>
                <a:lnTo>
                  <a:pt x="1245" y="1051"/>
                </a:lnTo>
                <a:lnTo>
                  <a:pt x="1245" y="1046"/>
                </a:lnTo>
                <a:lnTo>
                  <a:pt x="1245" y="1045"/>
                </a:lnTo>
                <a:lnTo>
                  <a:pt x="1245" y="1044"/>
                </a:lnTo>
                <a:lnTo>
                  <a:pt x="1245" y="1043"/>
                </a:lnTo>
                <a:lnTo>
                  <a:pt x="1245" y="1042"/>
                </a:lnTo>
                <a:lnTo>
                  <a:pt x="1241" y="1041"/>
                </a:lnTo>
                <a:close/>
                <a:moveTo>
                  <a:pt x="1613" y="1664"/>
                </a:moveTo>
                <a:lnTo>
                  <a:pt x="1619" y="1655"/>
                </a:lnTo>
                <a:lnTo>
                  <a:pt x="1623" y="1649"/>
                </a:lnTo>
                <a:lnTo>
                  <a:pt x="1623" y="1647"/>
                </a:lnTo>
                <a:lnTo>
                  <a:pt x="1624" y="1647"/>
                </a:lnTo>
                <a:lnTo>
                  <a:pt x="1626" y="1644"/>
                </a:lnTo>
                <a:lnTo>
                  <a:pt x="1627" y="1643"/>
                </a:lnTo>
                <a:lnTo>
                  <a:pt x="1629" y="1642"/>
                </a:lnTo>
                <a:lnTo>
                  <a:pt x="1631" y="1641"/>
                </a:lnTo>
                <a:lnTo>
                  <a:pt x="1634" y="1640"/>
                </a:lnTo>
                <a:lnTo>
                  <a:pt x="1638" y="1638"/>
                </a:lnTo>
                <a:lnTo>
                  <a:pt x="1646" y="1635"/>
                </a:lnTo>
                <a:lnTo>
                  <a:pt x="1655" y="1632"/>
                </a:lnTo>
                <a:lnTo>
                  <a:pt x="1660" y="1629"/>
                </a:lnTo>
                <a:lnTo>
                  <a:pt x="1664" y="1627"/>
                </a:lnTo>
                <a:lnTo>
                  <a:pt x="1666" y="1626"/>
                </a:lnTo>
                <a:lnTo>
                  <a:pt x="1662" y="1615"/>
                </a:lnTo>
                <a:lnTo>
                  <a:pt x="1660" y="1616"/>
                </a:lnTo>
                <a:lnTo>
                  <a:pt x="1658" y="1616"/>
                </a:lnTo>
                <a:lnTo>
                  <a:pt x="1655" y="1617"/>
                </a:lnTo>
                <a:lnTo>
                  <a:pt x="1653" y="1618"/>
                </a:lnTo>
                <a:lnTo>
                  <a:pt x="1649" y="1619"/>
                </a:lnTo>
                <a:lnTo>
                  <a:pt x="1647" y="1620"/>
                </a:lnTo>
                <a:lnTo>
                  <a:pt x="1645" y="1621"/>
                </a:lnTo>
                <a:lnTo>
                  <a:pt x="1640" y="1624"/>
                </a:lnTo>
                <a:lnTo>
                  <a:pt x="1634" y="1627"/>
                </a:lnTo>
                <a:lnTo>
                  <a:pt x="1629" y="1629"/>
                </a:lnTo>
                <a:lnTo>
                  <a:pt x="1628" y="1629"/>
                </a:lnTo>
                <a:lnTo>
                  <a:pt x="1626" y="1630"/>
                </a:lnTo>
                <a:lnTo>
                  <a:pt x="1624" y="1632"/>
                </a:lnTo>
                <a:lnTo>
                  <a:pt x="1623" y="1632"/>
                </a:lnTo>
                <a:lnTo>
                  <a:pt x="1622" y="1633"/>
                </a:lnTo>
                <a:lnTo>
                  <a:pt x="1621" y="1633"/>
                </a:lnTo>
                <a:lnTo>
                  <a:pt x="1620" y="1634"/>
                </a:lnTo>
                <a:lnTo>
                  <a:pt x="1619" y="1635"/>
                </a:lnTo>
                <a:lnTo>
                  <a:pt x="1618" y="1635"/>
                </a:lnTo>
                <a:lnTo>
                  <a:pt x="1618" y="1636"/>
                </a:lnTo>
                <a:lnTo>
                  <a:pt x="1617" y="1637"/>
                </a:lnTo>
                <a:lnTo>
                  <a:pt x="1615" y="1638"/>
                </a:lnTo>
                <a:lnTo>
                  <a:pt x="1615" y="1640"/>
                </a:lnTo>
                <a:lnTo>
                  <a:pt x="1614" y="1640"/>
                </a:lnTo>
                <a:lnTo>
                  <a:pt x="1614" y="1641"/>
                </a:lnTo>
                <a:lnTo>
                  <a:pt x="1609" y="1649"/>
                </a:lnTo>
                <a:lnTo>
                  <a:pt x="1609" y="1650"/>
                </a:lnTo>
                <a:lnTo>
                  <a:pt x="1604" y="1657"/>
                </a:lnTo>
                <a:lnTo>
                  <a:pt x="1603" y="1658"/>
                </a:lnTo>
                <a:lnTo>
                  <a:pt x="1603" y="1659"/>
                </a:lnTo>
                <a:lnTo>
                  <a:pt x="1603" y="1660"/>
                </a:lnTo>
                <a:lnTo>
                  <a:pt x="1602" y="1661"/>
                </a:lnTo>
                <a:lnTo>
                  <a:pt x="1602" y="1662"/>
                </a:lnTo>
                <a:lnTo>
                  <a:pt x="1602" y="1663"/>
                </a:lnTo>
                <a:lnTo>
                  <a:pt x="1602" y="1664"/>
                </a:lnTo>
                <a:lnTo>
                  <a:pt x="1601" y="1666"/>
                </a:lnTo>
                <a:lnTo>
                  <a:pt x="1601" y="1667"/>
                </a:lnTo>
                <a:lnTo>
                  <a:pt x="1601" y="1668"/>
                </a:lnTo>
                <a:lnTo>
                  <a:pt x="1601" y="1669"/>
                </a:lnTo>
                <a:lnTo>
                  <a:pt x="1601" y="1670"/>
                </a:lnTo>
                <a:lnTo>
                  <a:pt x="1602" y="1672"/>
                </a:lnTo>
                <a:lnTo>
                  <a:pt x="1613" y="1671"/>
                </a:lnTo>
                <a:lnTo>
                  <a:pt x="1613" y="1664"/>
                </a:lnTo>
                <a:close/>
                <a:moveTo>
                  <a:pt x="1322" y="2320"/>
                </a:moveTo>
                <a:lnTo>
                  <a:pt x="1324" y="2316"/>
                </a:lnTo>
                <a:lnTo>
                  <a:pt x="1327" y="2309"/>
                </a:lnTo>
                <a:lnTo>
                  <a:pt x="1326" y="2309"/>
                </a:lnTo>
                <a:lnTo>
                  <a:pt x="1315" y="2303"/>
                </a:lnTo>
                <a:lnTo>
                  <a:pt x="1293" y="2310"/>
                </a:lnTo>
                <a:lnTo>
                  <a:pt x="1288" y="2312"/>
                </a:lnTo>
                <a:lnTo>
                  <a:pt x="1287" y="2312"/>
                </a:lnTo>
                <a:lnTo>
                  <a:pt x="1287" y="2316"/>
                </a:lnTo>
                <a:lnTo>
                  <a:pt x="1287" y="2318"/>
                </a:lnTo>
                <a:lnTo>
                  <a:pt x="1291" y="2317"/>
                </a:lnTo>
                <a:lnTo>
                  <a:pt x="1293" y="2318"/>
                </a:lnTo>
                <a:lnTo>
                  <a:pt x="1292" y="2318"/>
                </a:lnTo>
                <a:lnTo>
                  <a:pt x="1291" y="2320"/>
                </a:lnTo>
                <a:lnTo>
                  <a:pt x="1290" y="2321"/>
                </a:lnTo>
                <a:lnTo>
                  <a:pt x="1289" y="2323"/>
                </a:lnTo>
                <a:lnTo>
                  <a:pt x="1288" y="2325"/>
                </a:lnTo>
                <a:lnTo>
                  <a:pt x="1288" y="2327"/>
                </a:lnTo>
                <a:lnTo>
                  <a:pt x="1287" y="2333"/>
                </a:lnTo>
                <a:lnTo>
                  <a:pt x="1285" y="2334"/>
                </a:lnTo>
                <a:lnTo>
                  <a:pt x="1285" y="2335"/>
                </a:lnTo>
                <a:lnTo>
                  <a:pt x="1285" y="2336"/>
                </a:lnTo>
                <a:lnTo>
                  <a:pt x="1285" y="2337"/>
                </a:lnTo>
                <a:lnTo>
                  <a:pt x="1287" y="2338"/>
                </a:lnTo>
                <a:lnTo>
                  <a:pt x="1289" y="2341"/>
                </a:lnTo>
                <a:lnTo>
                  <a:pt x="1291" y="2344"/>
                </a:lnTo>
                <a:lnTo>
                  <a:pt x="1292" y="2344"/>
                </a:lnTo>
                <a:lnTo>
                  <a:pt x="1294" y="2345"/>
                </a:lnTo>
                <a:lnTo>
                  <a:pt x="1296" y="2345"/>
                </a:lnTo>
                <a:lnTo>
                  <a:pt x="1294" y="2343"/>
                </a:lnTo>
                <a:lnTo>
                  <a:pt x="1294" y="2342"/>
                </a:lnTo>
                <a:lnTo>
                  <a:pt x="1296" y="2342"/>
                </a:lnTo>
                <a:lnTo>
                  <a:pt x="1302" y="2338"/>
                </a:lnTo>
                <a:lnTo>
                  <a:pt x="1304" y="2338"/>
                </a:lnTo>
                <a:lnTo>
                  <a:pt x="1305" y="2337"/>
                </a:lnTo>
                <a:lnTo>
                  <a:pt x="1309" y="2335"/>
                </a:lnTo>
                <a:lnTo>
                  <a:pt x="1311" y="2334"/>
                </a:lnTo>
                <a:lnTo>
                  <a:pt x="1313" y="2333"/>
                </a:lnTo>
                <a:lnTo>
                  <a:pt x="1314" y="2332"/>
                </a:lnTo>
                <a:lnTo>
                  <a:pt x="1315" y="2332"/>
                </a:lnTo>
                <a:lnTo>
                  <a:pt x="1315" y="2330"/>
                </a:lnTo>
                <a:lnTo>
                  <a:pt x="1316" y="2330"/>
                </a:lnTo>
                <a:lnTo>
                  <a:pt x="1316" y="2329"/>
                </a:lnTo>
                <a:lnTo>
                  <a:pt x="1317" y="2329"/>
                </a:lnTo>
                <a:lnTo>
                  <a:pt x="1317" y="2328"/>
                </a:lnTo>
                <a:lnTo>
                  <a:pt x="1318" y="2328"/>
                </a:lnTo>
                <a:lnTo>
                  <a:pt x="1318" y="2327"/>
                </a:lnTo>
                <a:lnTo>
                  <a:pt x="1319" y="2327"/>
                </a:lnTo>
                <a:lnTo>
                  <a:pt x="1319" y="2326"/>
                </a:lnTo>
                <a:lnTo>
                  <a:pt x="1321" y="2326"/>
                </a:lnTo>
                <a:lnTo>
                  <a:pt x="1321" y="2325"/>
                </a:lnTo>
                <a:lnTo>
                  <a:pt x="1321" y="2324"/>
                </a:lnTo>
                <a:lnTo>
                  <a:pt x="1322" y="2324"/>
                </a:lnTo>
                <a:lnTo>
                  <a:pt x="1322" y="2323"/>
                </a:lnTo>
                <a:lnTo>
                  <a:pt x="1323" y="2321"/>
                </a:lnTo>
                <a:lnTo>
                  <a:pt x="1322" y="2320"/>
                </a:lnTo>
                <a:close/>
                <a:moveTo>
                  <a:pt x="918" y="895"/>
                </a:moveTo>
                <a:lnTo>
                  <a:pt x="935" y="877"/>
                </a:lnTo>
                <a:lnTo>
                  <a:pt x="939" y="873"/>
                </a:lnTo>
                <a:lnTo>
                  <a:pt x="942" y="871"/>
                </a:lnTo>
                <a:lnTo>
                  <a:pt x="947" y="865"/>
                </a:lnTo>
                <a:lnTo>
                  <a:pt x="945" y="861"/>
                </a:lnTo>
                <a:lnTo>
                  <a:pt x="939" y="861"/>
                </a:lnTo>
                <a:lnTo>
                  <a:pt x="937" y="861"/>
                </a:lnTo>
                <a:lnTo>
                  <a:pt x="937" y="859"/>
                </a:lnTo>
                <a:lnTo>
                  <a:pt x="937" y="858"/>
                </a:lnTo>
                <a:lnTo>
                  <a:pt x="937" y="857"/>
                </a:lnTo>
                <a:lnTo>
                  <a:pt x="937" y="856"/>
                </a:lnTo>
                <a:lnTo>
                  <a:pt x="937" y="853"/>
                </a:lnTo>
                <a:lnTo>
                  <a:pt x="937" y="852"/>
                </a:lnTo>
                <a:lnTo>
                  <a:pt x="938" y="848"/>
                </a:lnTo>
                <a:lnTo>
                  <a:pt x="938" y="845"/>
                </a:lnTo>
                <a:lnTo>
                  <a:pt x="938" y="842"/>
                </a:lnTo>
                <a:lnTo>
                  <a:pt x="938" y="840"/>
                </a:lnTo>
                <a:lnTo>
                  <a:pt x="938" y="834"/>
                </a:lnTo>
                <a:lnTo>
                  <a:pt x="938" y="833"/>
                </a:lnTo>
                <a:lnTo>
                  <a:pt x="938" y="832"/>
                </a:lnTo>
                <a:lnTo>
                  <a:pt x="937" y="832"/>
                </a:lnTo>
                <a:lnTo>
                  <a:pt x="930" y="832"/>
                </a:lnTo>
                <a:lnTo>
                  <a:pt x="929" y="832"/>
                </a:lnTo>
                <a:lnTo>
                  <a:pt x="928" y="832"/>
                </a:lnTo>
                <a:lnTo>
                  <a:pt x="927" y="832"/>
                </a:lnTo>
                <a:lnTo>
                  <a:pt x="926" y="832"/>
                </a:lnTo>
                <a:lnTo>
                  <a:pt x="925" y="833"/>
                </a:lnTo>
                <a:lnTo>
                  <a:pt x="929" y="856"/>
                </a:lnTo>
                <a:lnTo>
                  <a:pt x="925" y="857"/>
                </a:lnTo>
                <a:lnTo>
                  <a:pt x="925" y="858"/>
                </a:lnTo>
                <a:lnTo>
                  <a:pt x="925" y="859"/>
                </a:lnTo>
                <a:lnTo>
                  <a:pt x="925" y="860"/>
                </a:lnTo>
                <a:lnTo>
                  <a:pt x="925" y="861"/>
                </a:lnTo>
                <a:lnTo>
                  <a:pt x="932" y="865"/>
                </a:lnTo>
                <a:lnTo>
                  <a:pt x="932" y="866"/>
                </a:lnTo>
                <a:lnTo>
                  <a:pt x="919" y="870"/>
                </a:lnTo>
                <a:lnTo>
                  <a:pt x="919" y="871"/>
                </a:lnTo>
                <a:lnTo>
                  <a:pt x="916" y="873"/>
                </a:lnTo>
                <a:lnTo>
                  <a:pt x="916" y="871"/>
                </a:lnTo>
                <a:lnTo>
                  <a:pt x="910" y="874"/>
                </a:lnTo>
                <a:lnTo>
                  <a:pt x="903" y="845"/>
                </a:lnTo>
                <a:lnTo>
                  <a:pt x="905" y="845"/>
                </a:lnTo>
                <a:lnTo>
                  <a:pt x="904" y="840"/>
                </a:lnTo>
                <a:lnTo>
                  <a:pt x="891" y="843"/>
                </a:lnTo>
                <a:lnTo>
                  <a:pt x="890" y="845"/>
                </a:lnTo>
                <a:lnTo>
                  <a:pt x="888" y="845"/>
                </a:lnTo>
                <a:lnTo>
                  <a:pt x="888" y="847"/>
                </a:lnTo>
                <a:lnTo>
                  <a:pt x="888" y="849"/>
                </a:lnTo>
                <a:lnTo>
                  <a:pt x="888" y="851"/>
                </a:lnTo>
                <a:lnTo>
                  <a:pt x="888" y="852"/>
                </a:lnTo>
                <a:lnTo>
                  <a:pt x="888" y="853"/>
                </a:lnTo>
                <a:lnTo>
                  <a:pt x="888" y="854"/>
                </a:lnTo>
                <a:lnTo>
                  <a:pt x="888" y="856"/>
                </a:lnTo>
                <a:lnTo>
                  <a:pt x="890" y="856"/>
                </a:lnTo>
                <a:lnTo>
                  <a:pt x="904" y="853"/>
                </a:lnTo>
                <a:lnTo>
                  <a:pt x="904" y="854"/>
                </a:lnTo>
                <a:lnTo>
                  <a:pt x="904" y="856"/>
                </a:lnTo>
                <a:lnTo>
                  <a:pt x="905" y="858"/>
                </a:lnTo>
                <a:lnTo>
                  <a:pt x="905" y="860"/>
                </a:lnTo>
                <a:lnTo>
                  <a:pt x="907" y="862"/>
                </a:lnTo>
                <a:lnTo>
                  <a:pt x="907" y="865"/>
                </a:lnTo>
                <a:lnTo>
                  <a:pt x="907" y="866"/>
                </a:lnTo>
                <a:lnTo>
                  <a:pt x="891" y="868"/>
                </a:lnTo>
                <a:lnTo>
                  <a:pt x="890" y="868"/>
                </a:lnTo>
                <a:lnTo>
                  <a:pt x="890" y="869"/>
                </a:lnTo>
                <a:lnTo>
                  <a:pt x="890" y="870"/>
                </a:lnTo>
                <a:lnTo>
                  <a:pt x="890" y="871"/>
                </a:lnTo>
                <a:lnTo>
                  <a:pt x="890" y="873"/>
                </a:lnTo>
                <a:lnTo>
                  <a:pt x="892" y="873"/>
                </a:lnTo>
                <a:lnTo>
                  <a:pt x="908" y="870"/>
                </a:lnTo>
                <a:lnTo>
                  <a:pt x="909" y="871"/>
                </a:lnTo>
                <a:lnTo>
                  <a:pt x="909" y="874"/>
                </a:lnTo>
                <a:lnTo>
                  <a:pt x="909" y="875"/>
                </a:lnTo>
                <a:lnTo>
                  <a:pt x="892" y="878"/>
                </a:lnTo>
                <a:lnTo>
                  <a:pt x="891" y="878"/>
                </a:lnTo>
                <a:lnTo>
                  <a:pt x="891" y="881"/>
                </a:lnTo>
                <a:lnTo>
                  <a:pt x="892" y="888"/>
                </a:lnTo>
                <a:lnTo>
                  <a:pt x="894" y="887"/>
                </a:lnTo>
                <a:lnTo>
                  <a:pt x="900" y="887"/>
                </a:lnTo>
                <a:lnTo>
                  <a:pt x="904" y="884"/>
                </a:lnTo>
                <a:lnTo>
                  <a:pt x="909" y="882"/>
                </a:lnTo>
                <a:lnTo>
                  <a:pt x="910" y="881"/>
                </a:lnTo>
                <a:lnTo>
                  <a:pt x="910" y="882"/>
                </a:lnTo>
                <a:lnTo>
                  <a:pt x="910" y="881"/>
                </a:lnTo>
                <a:lnTo>
                  <a:pt x="915" y="879"/>
                </a:lnTo>
                <a:lnTo>
                  <a:pt x="919" y="877"/>
                </a:lnTo>
                <a:lnTo>
                  <a:pt x="918" y="891"/>
                </a:lnTo>
                <a:lnTo>
                  <a:pt x="918" y="895"/>
                </a:lnTo>
                <a:close/>
                <a:moveTo>
                  <a:pt x="1205" y="1138"/>
                </a:moveTo>
                <a:lnTo>
                  <a:pt x="1211" y="1138"/>
                </a:lnTo>
                <a:lnTo>
                  <a:pt x="1216" y="1138"/>
                </a:lnTo>
                <a:lnTo>
                  <a:pt x="1217" y="1138"/>
                </a:lnTo>
                <a:lnTo>
                  <a:pt x="1218" y="1121"/>
                </a:lnTo>
                <a:lnTo>
                  <a:pt x="1231" y="1115"/>
                </a:lnTo>
                <a:lnTo>
                  <a:pt x="1237" y="1114"/>
                </a:lnTo>
                <a:lnTo>
                  <a:pt x="1245" y="1114"/>
                </a:lnTo>
                <a:lnTo>
                  <a:pt x="1243" y="1102"/>
                </a:lnTo>
                <a:lnTo>
                  <a:pt x="1243" y="1094"/>
                </a:lnTo>
                <a:lnTo>
                  <a:pt x="1243" y="1090"/>
                </a:lnTo>
                <a:lnTo>
                  <a:pt x="1243" y="1088"/>
                </a:lnTo>
                <a:lnTo>
                  <a:pt x="1243" y="1087"/>
                </a:lnTo>
                <a:lnTo>
                  <a:pt x="1243" y="1085"/>
                </a:lnTo>
                <a:lnTo>
                  <a:pt x="1243" y="1084"/>
                </a:lnTo>
                <a:lnTo>
                  <a:pt x="1243" y="1079"/>
                </a:lnTo>
                <a:lnTo>
                  <a:pt x="1243" y="1077"/>
                </a:lnTo>
                <a:lnTo>
                  <a:pt x="1243" y="1076"/>
                </a:lnTo>
                <a:lnTo>
                  <a:pt x="1243" y="1073"/>
                </a:lnTo>
                <a:lnTo>
                  <a:pt x="1243" y="1072"/>
                </a:lnTo>
                <a:lnTo>
                  <a:pt x="1243" y="1070"/>
                </a:lnTo>
                <a:lnTo>
                  <a:pt x="1243" y="1069"/>
                </a:lnTo>
                <a:lnTo>
                  <a:pt x="1243" y="1068"/>
                </a:lnTo>
                <a:lnTo>
                  <a:pt x="1243" y="1067"/>
                </a:lnTo>
                <a:lnTo>
                  <a:pt x="1243" y="1064"/>
                </a:lnTo>
                <a:lnTo>
                  <a:pt x="1243" y="1063"/>
                </a:lnTo>
                <a:lnTo>
                  <a:pt x="1243" y="1062"/>
                </a:lnTo>
                <a:lnTo>
                  <a:pt x="1243" y="1060"/>
                </a:lnTo>
                <a:lnTo>
                  <a:pt x="1235" y="1061"/>
                </a:lnTo>
                <a:lnTo>
                  <a:pt x="1235" y="1063"/>
                </a:lnTo>
                <a:lnTo>
                  <a:pt x="1235" y="1064"/>
                </a:lnTo>
                <a:lnTo>
                  <a:pt x="1235" y="1065"/>
                </a:lnTo>
                <a:lnTo>
                  <a:pt x="1235" y="1067"/>
                </a:lnTo>
                <a:lnTo>
                  <a:pt x="1235" y="1068"/>
                </a:lnTo>
                <a:lnTo>
                  <a:pt x="1235" y="1069"/>
                </a:lnTo>
                <a:lnTo>
                  <a:pt x="1235" y="1070"/>
                </a:lnTo>
                <a:lnTo>
                  <a:pt x="1235" y="1072"/>
                </a:lnTo>
                <a:lnTo>
                  <a:pt x="1235" y="1073"/>
                </a:lnTo>
                <a:lnTo>
                  <a:pt x="1235" y="1075"/>
                </a:lnTo>
                <a:lnTo>
                  <a:pt x="1235" y="1076"/>
                </a:lnTo>
                <a:lnTo>
                  <a:pt x="1235" y="1077"/>
                </a:lnTo>
                <a:lnTo>
                  <a:pt x="1235" y="1078"/>
                </a:lnTo>
                <a:lnTo>
                  <a:pt x="1235" y="1079"/>
                </a:lnTo>
                <a:lnTo>
                  <a:pt x="1235" y="1080"/>
                </a:lnTo>
                <a:lnTo>
                  <a:pt x="1235" y="1082"/>
                </a:lnTo>
                <a:lnTo>
                  <a:pt x="1235" y="1084"/>
                </a:lnTo>
                <a:lnTo>
                  <a:pt x="1235" y="1085"/>
                </a:lnTo>
                <a:lnTo>
                  <a:pt x="1235" y="1086"/>
                </a:lnTo>
                <a:lnTo>
                  <a:pt x="1235" y="1087"/>
                </a:lnTo>
                <a:lnTo>
                  <a:pt x="1235" y="1088"/>
                </a:lnTo>
                <a:lnTo>
                  <a:pt x="1235" y="1089"/>
                </a:lnTo>
                <a:lnTo>
                  <a:pt x="1235" y="1090"/>
                </a:lnTo>
                <a:lnTo>
                  <a:pt x="1228" y="1086"/>
                </a:lnTo>
                <a:lnTo>
                  <a:pt x="1207" y="1077"/>
                </a:lnTo>
                <a:lnTo>
                  <a:pt x="1207" y="1078"/>
                </a:lnTo>
                <a:lnTo>
                  <a:pt x="1207" y="1079"/>
                </a:lnTo>
                <a:lnTo>
                  <a:pt x="1206" y="1080"/>
                </a:lnTo>
                <a:lnTo>
                  <a:pt x="1206" y="1082"/>
                </a:lnTo>
                <a:lnTo>
                  <a:pt x="1206" y="1084"/>
                </a:lnTo>
                <a:lnTo>
                  <a:pt x="1205" y="1085"/>
                </a:lnTo>
                <a:lnTo>
                  <a:pt x="1205" y="1087"/>
                </a:lnTo>
                <a:lnTo>
                  <a:pt x="1204" y="1088"/>
                </a:lnTo>
                <a:lnTo>
                  <a:pt x="1204" y="1090"/>
                </a:lnTo>
                <a:lnTo>
                  <a:pt x="1203" y="1093"/>
                </a:lnTo>
                <a:lnTo>
                  <a:pt x="1203" y="1096"/>
                </a:lnTo>
                <a:lnTo>
                  <a:pt x="1198" y="1110"/>
                </a:lnTo>
                <a:lnTo>
                  <a:pt x="1182" y="1105"/>
                </a:lnTo>
                <a:lnTo>
                  <a:pt x="1178" y="1103"/>
                </a:lnTo>
                <a:lnTo>
                  <a:pt x="1165" y="1100"/>
                </a:lnTo>
                <a:lnTo>
                  <a:pt x="1165" y="1102"/>
                </a:lnTo>
                <a:lnTo>
                  <a:pt x="1164" y="1107"/>
                </a:lnTo>
                <a:lnTo>
                  <a:pt x="1164" y="1109"/>
                </a:lnTo>
                <a:lnTo>
                  <a:pt x="1164" y="1111"/>
                </a:lnTo>
                <a:lnTo>
                  <a:pt x="1164" y="1114"/>
                </a:lnTo>
                <a:lnTo>
                  <a:pt x="1163" y="1117"/>
                </a:lnTo>
                <a:lnTo>
                  <a:pt x="1163" y="1119"/>
                </a:lnTo>
                <a:lnTo>
                  <a:pt x="1163" y="1122"/>
                </a:lnTo>
                <a:lnTo>
                  <a:pt x="1163" y="1124"/>
                </a:lnTo>
                <a:lnTo>
                  <a:pt x="1163" y="1126"/>
                </a:lnTo>
                <a:lnTo>
                  <a:pt x="1190" y="1132"/>
                </a:lnTo>
                <a:lnTo>
                  <a:pt x="1189" y="1137"/>
                </a:lnTo>
                <a:lnTo>
                  <a:pt x="1190" y="1137"/>
                </a:lnTo>
                <a:lnTo>
                  <a:pt x="1205" y="1138"/>
                </a:lnTo>
                <a:close/>
                <a:moveTo>
                  <a:pt x="490" y="2264"/>
                </a:moveTo>
                <a:lnTo>
                  <a:pt x="491" y="2264"/>
                </a:lnTo>
                <a:lnTo>
                  <a:pt x="504" y="2267"/>
                </a:lnTo>
                <a:lnTo>
                  <a:pt x="506" y="2268"/>
                </a:lnTo>
                <a:lnTo>
                  <a:pt x="507" y="2269"/>
                </a:lnTo>
                <a:lnTo>
                  <a:pt x="510" y="2269"/>
                </a:lnTo>
                <a:lnTo>
                  <a:pt x="514" y="2271"/>
                </a:lnTo>
                <a:lnTo>
                  <a:pt x="514" y="2270"/>
                </a:lnTo>
                <a:lnTo>
                  <a:pt x="515" y="2270"/>
                </a:lnTo>
                <a:lnTo>
                  <a:pt x="515" y="2269"/>
                </a:lnTo>
                <a:lnTo>
                  <a:pt x="514" y="2269"/>
                </a:lnTo>
                <a:lnTo>
                  <a:pt x="514" y="2268"/>
                </a:lnTo>
                <a:lnTo>
                  <a:pt x="515" y="2268"/>
                </a:lnTo>
                <a:lnTo>
                  <a:pt x="515" y="2267"/>
                </a:lnTo>
                <a:lnTo>
                  <a:pt x="514" y="2267"/>
                </a:lnTo>
                <a:lnTo>
                  <a:pt x="514" y="2266"/>
                </a:lnTo>
                <a:lnTo>
                  <a:pt x="514" y="2265"/>
                </a:lnTo>
                <a:lnTo>
                  <a:pt x="515" y="2264"/>
                </a:lnTo>
                <a:lnTo>
                  <a:pt x="516" y="2264"/>
                </a:lnTo>
                <a:lnTo>
                  <a:pt x="516" y="2262"/>
                </a:lnTo>
                <a:lnTo>
                  <a:pt x="518" y="2262"/>
                </a:lnTo>
                <a:lnTo>
                  <a:pt x="519" y="2262"/>
                </a:lnTo>
                <a:lnTo>
                  <a:pt x="520" y="2261"/>
                </a:lnTo>
                <a:lnTo>
                  <a:pt x="520" y="2260"/>
                </a:lnTo>
                <a:lnTo>
                  <a:pt x="521" y="2260"/>
                </a:lnTo>
                <a:lnTo>
                  <a:pt x="521" y="2259"/>
                </a:lnTo>
                <a:lnTo>
                  <a:pt x="520" y="2258"/>
                </a:lnTo>
                <a:lnTo>
                  <a:pt x="519" y="2257"/>
                </a:lnTo>
                <a:lnTo>
                  <a:pt x="519" y="2256"/>
                </a:lnTo>
                <a:lnTo>
                  <a:pt x="520" y="2256"/>
                </a:lnTo>
                <a:lnTo>
                  <a:pt x="520" y="2254"/>
                </a:lnTo>
                <a:lnTo>
                  <a:pt x="519" y="2253"/>
                </a:lnTo>
                <a:lnTo>
                  <a:pt x="519" y="2252"/>
                </a:lnTo>
                <a:lnTo>
                  <a:pt x="563" y="2252"/>
                </a:lnTo>
                <a:lnTo>
                  <a:pt x="566" y="2252"/>
                </a:lnTo>
                <a:lnTo>
                  <a:pt x="566" y="2251"/>
                </a:lnTo>
                <a:lnTo>
                  <a:pt x="571" y="2252"/>
                </a:lnTo>
                <a:lnTo>
                  <a:pt x="572" y="2252"/>
                </a:lnTo>
                <a:lnTo>
                  <a:pt x="573" y="2252"/>
                </a:lnTo>
                <a:lnTo>
                  <a:pt x="573" y="2251"/>
                </a:lnTo>
                <a:lnTo>
                  <a:pt x="573" y="2250"/>
                </a:lnTo>
                <a:lnTo>
                  <a:pt x="573" y="2249"/>
                </a:lnTo>
                <a:lnTo>
                  <a:pt x="573" y="2248"/>
                </a:lnTo>
                <a:lnTo>
                  <a:pt x="573" y="2246"/>
                </a:lnTo>
                <a:lnTo>
                  <a:pt x="574" y="2245"/>
                </a:lnTo>
                <a:lnTo>
                  <a:pt x="574" y="2244"/>
                </a:lnTo>
                <a:lnTo>
                  <a:pt x="574" y="2243"/>
                </a:lnTo>
                <a:lnTo>
                  <a:pt x="575" y="2242"/>
                </a:lnTo>
                <a:lnTo>
                  <a:pt x="575" y="2241"/>
                </a:lnTo>
                <a:lnTo>
                  <a:pt x="577" y="2240"/>
                </a:lnTo>
                <a:lnTo>
                  <a:pt x="578" y="2239"/>
                </a:lnTo>
                <a:lnTo>
                  <a:pt x="579" y="2237"/>
                </a:lnTo>
                <a:lnTo>
                  <a:pt x="581" y="2235"/>
                </a:lnTo>
                <a:lnTo>
                  <a:pt x="581" y="2234"/>
                </a:lnTo>
                <a:lnTo>
                  <a:pt x="584" y="2229"/>
                </a:lnTo>
                <a:lnTo>
                  <a:pt x="586" y="2228"/>
                </a:lnTo>
                <a:lnTo>
                  <a:pt x="587" y="2227"/>
                </a:lnTo>
                <a:lnTo>
                  <a:pt x="588" y="2226"/>
                </a:lnTo>
                <a:lnTo>
                  <a:pt x="589" y="2225"/>
                </a:lnTo>
                <a:lnTo>
                  <a:pt x="590" y="2224"/>
                </a:lnTo>
                <a:lnTo>
                  <a:pt x="590" y="2223"/>
                </a:lnTo>
                <a:lnTo>
                  <a:pt x="591" y="2222"/>
                </a:lnTo>
                <a:lnTo>
                  <a:pt x="592" y="2220"/>
                </a:lnTo>
                <a:lnTo>
                  <a:pt x="594" y="2219"/>
                </a:lnTo>
                <a:lnTo>
                  <a:pt x="596" y="2220"/>
                </a:lnTo>
                <a:lnTo>
                  <a:pt x="598" y="2220"/>
                </a:lnTo>
                <a:lnTo>
                  <a:pt x="599" y="2222"/>
                </a:lnTo>
                <a:lnTo>
                  <a:pt x="600" y="2222"/>
                </a:lnTo>
                <a:lnTo>
                  <a:pt x="603" y="2217"/>
                </a:lnTo>
                <a:lnTo>
                  <a:pt x="605" y="2215"/>
                </a:lnTo>
                <a:lnTo>
                  <a:pt x="606" y="2212"/>
                </a:lnTo>
                <a:lnTo>
                  <a:pt x="607" y="2210"/>
                </a:lnTo>
                <a:lnTo>
                  <a:pt x="609" y="2208"/>
                </a:lnTo>
                <a:lnTo>
                  <a:pt x="611" y="2205"/>
                </a:lnTo>
                <a:lnTo>
                  <a:pt x="607" y="2205"/>
                </a:lnTo>
                <a:lnTo>
                  <a:pt x="600" y="2205"/>
                </a:lnTo>
                <a:lnTo>
                  <a:pt x="599" y="2205"/>
                </a:lnTo>
                <a:lnTo>
                  <a:pt x="599" y="2202"/>
                </a:lnTo>
                <a:lnTo>
                  <a:pt x="600" y="2201"/>
                </a:lnTo>
                <a:lnTo>
                  <a:pt x="600" y="2198"/>
                </a:lnTo>
                <a:lnTo>
                  <a:pt x="600" y="2197"/>
                </a:lnTo>
                <a:lnTo>
                  <a:pt x="600" y="2195"/>
                </a:lnTo>
                <a:lnTo>
                  <a:pt x="601" y="2195"/>
                </a:lnTo>
                <a:lnTo>
                  <a:pt x="601" y="2194"/>
                </a:lnTo>
                <a:lnTo>
                  <a:pt x="601" y="2193"/>
                </a:lnTo>
                <a:lnTo>
                  <a:pt x="603" y="2193"/>
                </a:lnTo>
                <a:lnTo>
                  <a:pt x="603" y="2192"/>
                </a:lnTo>
                <a:lnTo>
                  <a:pt x="603" y="2191"/>
                </a:lnTo>
                <a:lnTo>
                  <a:pt x="603" y="2190"/>
                </a:lnTo>
                <a:lnTo>
                  <a:pt x="601" y="2190"/>
                </a:lnTo>
                <a:lnTo>
                  <a:pt x="601" y="2189"/>
                </a:lnTo>
                <a:lnTo>
                  <a:pt x="600" y="2189"/>
                </a:lnTo>
                <a:lnTo>
                  <a:pt x="600" y="2188"/>
                </a:lnTo>
                <a:lnTo>
                  <a:pt x="600" y="2186"/>
                </a:lnTo>
                <a:lnTo>
                  <a:pt x="600" y="2184"/>
                </a:lnTo>
                <a:lnTo>
                  <a:pt x="600" y="2183"/>
                </a:lnTo>
                <a:lnTo>
                  <a:pt x="599" y="2182"/>
                </a:lnTo>
                <a:lnTo>
                  <a:pt x="599" y="2181"/>
                </a:lnTo>
                <a:lnTo>
                  <a:pt x="598" y="2176"/>
                </a:lnTo>
                <a:lnTo>
                  <a:pt x="598" y="2174"/>
                </a:lnTo>
                <a:lnTo>
                  <a:pt x="597" y="2172"/>
                </a:lnTo>
                <a:lnTo>
                  <a:pt x="597" y="2170"/>
                </a:lnTo>
                <a:lnTo>
                  <a:pt x="596" y="2165"/>
                </a:lnTo>
                <a:lnTo>
                  <a:pt x="596" y="2164"/>
                </a:lnTo>
                <a:lnTo>
                  <a:pt x="594" y="2164"/>
                </a:lnTo>
                <a:lnTo>
                  <a:pt x="592" y="2164"/>
                </a:lnTo>
                <a:lnTo>
                  <a:pt x="589" y="2164"/>
                </a:lnTo>
                <a:lnTo>
                  <a:pt x="586" y="2164"/>
                </a:lnTo>
                <a:lnTo>
                  <a:pt x="584" y="2164"/>
                </a:lnTo>
                <a:lnTo>
                  <a:pt x="583" y="2164"/>
                </a:lnTo>
                <a:lnTo>
                  <a:pt x="582" y="2164"/>
                </a:lnTo>
                <a:lnTo>
                  <a:pt x="579" y="2163"/>
                </a:lnTo>
                <a:lnTo>
                  <a:pt x="575" y="2163"/>
                </a:lnTo>
                <a:lnTo>
                  <a:pt x="573" y="2163"/>
                </a:lnTo>
                <a:lnTo>
                  <a:pt x="571" y="2163"/>
                </a:lnTo>
                <a:lnTo>
                  <a:pt x="570" y="2163"/>
                </a:lnTo>
                <a:lnTo>
                  <a:pt x="569" y="2163"/>
                </a:lnTo>
                <a:lnTo>
                  <a:pt x="567" y="2163"/>
                </a:lnTo>
                <a:lnTo>
                  <a:pt x="566" y="2163"/>
                </a:lnTo>
                <a:lnTo>
                  <a:pt x="564" y="2163"/>
                </a:lnTo>
                <a:lnTo>
                  <a:pt x="562" y="2163"/>
                </a:lnTo>
                <a:lnTo>
                  <a:pt x="557" y="2163"/>
                </a:lnTo>
                <a:lnTo>
                  <a:pt x="555" y="2161"/>
                </a:lnTo>
                <a:lnTo>
                  <a:pt x="554" y="2161"/>
                </a:lnTo>
                <a:lnTo>
                  <a:pt x="550" y="2161"/>
                </a:lnTo>
                <a:lnTo>
                  <a:pt x="549" y="2164"/>
                </a:lnTo>
                <a:lnTo>
                  <a:pt x="549" y="2165"/>
                </a:lnTo>
                <a:lnTo>
                  <a:pt x="548" y="2167"/>
                </a:lnTo>
                <a:lnTo>
                  <a:pt x="546" y="2173"/>
                </a:lnTo>
                <a:lnTo>
                  <a:pt x="546" y="2174"/>
                </a:lnTo>
                <a:lnTo>
                  <a:pt x="546" y="2175"/>
                </a:lnTo>
                <a:lnTo>
                  <a:pt x="545" y="2175"/>
                </a:lnTo>
                <a:lnTo>
                  <a:pt x="541" y="2175"/>
                </a:lnTo>
                <a:lnTo>
                  <a:pt x="540" y="2175"/>
                </a:lnTo>
                <a:lnTo>
                  <a:pt x="538" y="2175"/>
                </a:lnTo>
                <a:lnTo>
                  <a:pt x="533" y="2178"/>
                </a:lnTo>
                <a:lnTo>
                  <a:pt x="531" y="2180"/>
                </a:lnTo>
                <a:lnTo>
                  <a:pt x="531" y="2181"/>
                </a:lnTo>
                <a:lnTo>
                  <a:pt x="531" y="2183"/>
                </a:lnTo>
                <a:lnTo>
                  <a:pt x="532" y="2186"/>
                </a:lnTo>
                <a:lnTo>
                  <a:pt x="533" y="2189"/>
                </a:lnTo>
                <a:lnTo>
                  <a:pt x="532" y="2191"/>
                </a:lnTo>
                <a:lnTo>
                  <a:pt x="531" y="2192"/>
                </a:lnTo>
                <a:lnTo>
                  <a:pt x="531" y="2194"/>
                </a:lnTo>
                <a:lnTo>
                  <a:pt x="531" y="2195"/>
                </a:lnTo>
                <a:lnTo>
                  <a:pt x="530" y="2197"/>
                </a:lnTo>
                <a:lnTo>
                  <a:pt x="528" y="2197"/>
                </a:lnTo>
                <a:lnTo>
                  <a:pt x="527" y="2199"/>
                </a:lnTo>
                <a:lnTo>
                  <a:pt x="526" y="2199"/>
                </a:lnTo>
                <a:lnTo>
                  <a:pt x="524" y="2200"/>
                </a:lnTo>
                <a:lnTo>
                  <a:pt x="523" y="2200"/>
                </a:lnTo>
                <a:lnTo>
                  <a:pt x="522" y="2202"/>
                </a:lnTo>
                <a:lnTo>
                  <a:pt x="521" y="2202"/>
                </a:lnTo>
                <a:lnTo>
                  <a:pt x="521" y="2203"/>
                </a:lnTo>
                <a:lnTo>
                  <a:pt x="520" y="2203"/>
                </a:lnTo>
                <a:lnTo>
                  <a:pt x="516" y="2201"/>
                </a:lnTo>
                <a:lnTo>
                  <a:pt x="515" y="2200"/>
                </a:lnTo>
                <a:lnTo>
                  <a:pt x="514" y="2200"/>
                </a:lnTo>
                <a:lnTo>
                  <a:pt x="512" y="2200"/>
                </a:lnTo>
                <a:lnTo>
                  <a:pt x="510" y="2200"/>
                </a:lnTo>
                <a:lnTo>
                  <a:pt x="508" y="2200"/>
                </a:lnTo>
                <a:lnTo>
                  <a:pt x="506" y="2200"/>
                </a:lnTo>
                <a:lnTo>
                  <a:pt x="504" y="2200"/>
                </a:lnTo>
                <a:lnTo>
                  <a:pt x="501" y="2200"/>
                </a:lnTo>
                <a:lnTo>
                  <a:pt x="499" y="2200"/>
                </a:lnTo>
                <a:lnTo>
                  <a:pt x="498" y="2200"/>
                </a:lnTo>
                <a:lnTo>
                  <a:pt x="497" y="2201"/>
                </a:lnTo>
                <a:lnTo>
                  <a:pt x="497" y="2202"/>
                </a:lnTo>
                <a:lnTo>
                  <a:pt x="496" y="2205"/>
                </a:lnTo>
                <a:lnTo>
                  <a:pt x="495" y="2207"/>
                </a:lnTo>
                <a:lnTo>
                  <a:pt x="495" y="2208"/>
                </a:lnTo>
                <a:lnTo>
                  <a:pt x="494" y="2210"/>
                </a:lnTo>
                <a:lnTo>
                  <a:pt x="493" y="2214"/>
                </a:lnTo>
                <a:lnTo>
                  <a:pt x="491" y="2216"/>
                </a:lnTo>
                <a:lnTo>
                  <a:pt x="490" y="2219"/>
                </a:lnTo>
                <a:lnTo>
                  <a:pt x="491" y="2218"/>
                </a:lnTo>
                <a:lnTo>
                  <a:pt x="493" y="2218"/>
                </a:lnTo>
                <a:lnTo>
                  <a:pt x="497" y="2217"/>
                </a:lnTo>
                <a:lnTo>
                  <a:pt x="498" y="2216"/>
                </a:lnTo>
                <a:lnTo>
                  <a:pt x="498" y="2217"/>
                </a:lnTo>
                <a:lnTo>
                  <a:pt x="498" y="2218"/>
                </a:lnTo>
                <a:lnTo>
                  <a:pt x="497" y="2225"/>
                </a:lnTo>
                <a:lnTo>
                  <a:pt x="497" y="2228"/>
                </a:lnTo>
                <a:lnTo>
                  <a:pt x="497" y="2229"/>
                </a:lnTo>
                <a:lnTo>
                  <a:pt x="496" y="2232"/>
                </a:lnTo>
                <a:lnTo>
                  <a:pt x="496" y="2233"/>
                </a:lnTo>
                <a:lnTo>
                  <a:pt x="496" y="2235"/>
                </a:lnTo>
                <a:lnTo>
                  <a:pt x="496" y="2237"/>
                </a:lnTo>
                <a:lnTo>
                  <a:pt x="488" y="2235"/>
                </a:lnTo>
                <a:lnTo>
                  <a:pt x="487" y="2234"/>
                </a:lnTo>
                <a:lnTo>
                  <a:pt x="486" y="2240"/>
                </a:lnTo>
                <a:lnTo>
                  <a:pt x="485" y="2243"/>
                </a:lnTo>
                <a:lnTo>
                  <a:pt x="484" y="2248"/>
                </a:lnTo>
                <a:lnTo>
                  <a:pt x="482" y="2248"/>
                </a:lnTo>
                <a:lnTo>
                  <a:pt x="481" y="2248"/>
                </a:lnTo>
                <a:lnTo>
                  <a:pt x="481" y="2249"/>
                </a:lnTo>
                <a:lnTo>
                  <a:pt x="481" y="2250"/>
                </a:lnTo>
                <a:lnTo>
                  <a:pt x="481" y="2251"/>
                </a:lnTo>
                <a:lnTo>
                  <a:pt x="481" y="2252"/>
                </a:lnTo>
                <a:lnTo>
                  <a:pt x="481" y="2253"/>
                </a:lnTo>
                <a:lnTo>
                  <a:pt x="480" y="2253"/>
                </a:lnTo>
                <a:lnTo>
                  <a:pt x="480" y="2254"/>
                </a:lnTo>
                <a:lnTo>
                  <a:pt x="480" y="2256"/>
                </a:lnTo>
                <a:lnTo>
                  <a:pt x="480" y="2257"/>
                </a:lnTo>
                <a:lnTo>
                  <a:pt x="480" y="2258"/>
                </a:lnTo>
                <a:lnTo>
                  <a:pt x="480" y="2259"/>
                </a:lnTo>
                <a:lnTo>
                  <a:pt x="480" y="2260"/>
                </a:lnTo>
                <a:lnTo>
                  <a:pt x="482" y="2260"/>
                </a:lnTo>
                <a:lnTo>
                  <a:pt x="482" y="2261"/>
                </a:lnTo>
                <a:lnTo>
                  <a:pt x="482" y="2262"/>
                </a:lnTo>
                <a:lnTo>
                  <a:pt x="486" y="2262"/>
                </a:lnTo>
                <a:lnTo>
                  <a:pt x="487" y="2262"/>
                </a:lnTo>
                <a:lnTo>
                  <a:pt x="488" y="2262"/>
                </a:lnTo>
                <a:lnTo>
                  <a:pt x="489" y="2264"/>
                </a:lnTo>
                <a:lnTo>
                  <a:pt x="490" y="2264"/>
                </a:lnTo>
                <a:close/>
                <a:moveTo>
                  <a:pt x="1304" y="1764"/>
                </a:moveTo>
                <a:lnTo>
                  <a:pt x="1307" y="1762"/>
                </a:lnTo>
                <a:lnTo>
                  <a:pt x="1314" y="1767"/>
                </a:lnTo>
                <a:lnTo>
                  <a:pt x="1317" y="1764"/>
                </a:lnTo>
                <a:lnTo>
                  <a:pt x="1321" y="1762"/>
                </a:lnTo>
                <a:lnTo>
                  <a:pt x="1321" y="1759"/>
                </a:lnTo>
                <a:lnTo>
                  <a:pt x="1321" y="1738"/>
                </a:lnTo>
                <a:lnTo>
                  <a:pt x="1321" y="1733"/>
                </a:lnTo>
                <a:lnTo>
                  <a:pt x="1318" y="1731"/>
                </a:lnTo>
                <a:lnTo>
                  <a:pt x="1316" y="1730"/>
                </a:lnTo>
                <a:lnTo>
                  <a:pt x="1314" y="1729"/>
                </a:lnTo>
                <a:lnTo>
                  <a:pt x="1311" y="1728"/>
                </a:lnTo>
                <a:lnTo>
                  <a:pt x="1309" y="1727"/>
                </a:lnTo>
                <a:lnTo>
                  <a:pt x="1307" y="1725"/>
                </a:lnTo>
                <a:lnTo>
                  <a:pt x="1306" y="1722"/>
                </a:lnTo>
                <a:lnTo>
                  <a:pt x="1304" y="1720"/>
                </a:lnTo>
                <a:lnTo>
                  <a:pt x="1301" y="1716"/>
                </a:lnTo>
                <a:lnTo>
                  <a:pt x="1305" y="1712"/>
                </a:lnTo>
                <a:lnTo>
                  <a:pt x="1307" y="1711"/>
                </a:lnTo>
                <a:lnTo>
                  <a:pt x="1308" y="1710"/>
                </a:lnTo>
                <a:lnTo>
                  <a:pt x="1309" y="1709"/>
                </a:lnTo>
                <a:lnTo>
                  <a:pt x="1308" y="1708"/>
                </a:lnTo>
                <a:lnTo>
                  <a:pt x="1307" y="1705"/>
                </a:lnTo>
                <a:lnTo>
                  <a:pt x="1306" y="1705"/>
                </a:lnTo>
                <a:lnTo>
                  <a:pt x="1305" y="1702"/>
                </a:lnTo>
                <a:lnTo>
                  <a:pt x="1306" y="1700"/>
                </a:lnTo>
                <a:lnTo>
                  <a:pt x="1307" y="1700"/>
                </a:lnTo>
                <a:lnTo>
                  <a:pt x="1308" y="1699"/>
                </a:lnTo>
                <a:lnTo>
                  <a:pt x="1309" y="1697"/>
                </a:lnTo>
                <a:lnTo>
                  <a:pt x="1313" y="1694"/>
                </a:lnTo>
                <a:lnTo>
                  <a:pt x="1317" y="1689"/>
                </a:lnTo>
                <a:lnTo>
                  <a:pt x="1318" y="1688"/>
                </a:lnTo>
                <a:lnTo>
                  <a:pt x="1319" y="1687"/>
                </a:lnTo>
                <a:lnTo>
                  <a:pt x="1321" y="1687"/>
                </a:lnTo>
                <a:lnTo>
                  <a:pt x="1321" y="1686"/>
                </a:lnTo>
                <a:lnTo>
                  <a:pt x="1322" y="1686"/>
                </a:lnTo>
                <a:lnTo>
                  <a:pt x="1323" y="1685"/>
                </a:lnTo>
                <a:lnTo>
                  <a:pt x="1324" y="1685"/>
                </a:lnTo>
                <a:lnTo>
                  <a:pt x="1324" y="1684"/>
                </a:lnTo>
                <a:lnTo>
                  <a:pt x="1325" y="1684"/>
                </a:lnTo>
                <a:lnTo>
                  <a:pt x="1324" y="1683"/>
                </a:lnTo>
                <a:lnTo>
                  <a:pt x="1324" y="1682"/>
                </a:lnTo>
                <a:lnTo>
                  <a:pt x="1323" y="1682"/>
                </a:lnTo>
                <a:lnTo>
                  <a:pt x="1318" y="1682"/>
                </a:lnTo>
                <a:lnTo>
                  <a:pt x="1313" y="1682"/>
                </a:lnTo>
                <a:lnTo>
                  <a:pt x="1309" y="1682"/>
                </a:lnTo>
                <a:lnTo>
                  <a:pt x="1307" y="1682"/>
                </a:lnTo>
                <a:lnTo>
                  <a:pt x="1306" y="1682"/>
                </a:lnTo>
                <a:lnTo>
                  <a:pt x="1302" y="1682"/>
                </a:lnTo>
                <a:lnTo>
                  <a:pt x="1299" y="1682"/>
                </a:lnTo>
                <a:lnTo>
                  <a:pt x="1299" y="1678"/>
                </a:lnTo>
                <a:lnTo>
                  <a:pt x="1290" y="1678"/>
                </a:lnTo>
                <a:lnTo>
                  <a:pt x="1288" y="1678"/>
                </a:lnTo>
                <a:lnTo>
                  <a:pt x="1288" y="1677"/>
                </a:lnTo>
                <a:lnTo>
                  <a:pt x="1289" y="1676"/>
                </a:lnTo>
                <a:lnTo>
                  <a:pt x="1289" y="1675"/>
                </a:lnTo>
                <a:lnTo>
                  <a:pt x="1282" y="1672"/>
                </a:lnTo>
                <a:lnTo>
                  <a:pt x="1281" y="1678"/>
                </a:lnTo>
                <a:lnTo>
                  <a:pt x="1280" y="1685"/>
                </a:lnTo>
                <a:lnTo>
                  <a:pt x="1279" y="1688"/>
                </a:lnTo>
                <a:lnTo>
                  <a:pt x="1279" y="1689"/>
                </a:lnTo>
                <a:lnTo>
                  <a:pt x="1277" y="1689"/>
                </a:lnTo>
                <a:lnTo>
                  <a:pt x="1274" y="1689"/>
                </a:lnTo>
                <a:lnTo>
                  <a:pt x="1265" y="1688"/>
                </a:lnTo>
                <a:lnTo>
                  <a:pt x="1264" y="1688"/>
                </a:lnTo>
                <a:lnTo>
                  <a:pt x="1263" y="1687"/>
                </a:lnTo>
                <a:lnTo>
                  <a:pt x="1262" y="1687"/>
                </a:lnTo>
                <a:lnTo>
                  <a:pt x="1260" y="1686"/>
                </a:lnTo>
                <a:lnTo>
                  <a:pt x="1258" y="1685"/>
                </a:lnTo>
                <a:lnTo>
                  <a:pt x="1257" y="1685"/>
                </a:lnTo>
                <a:lnTo>
                  <a:pt x="1257" y="1684"/>
                </a:lnTo>
                <a:lnTo>
                  <a:pt x="1256" y="1684"/>
                </a:lnTo>
                <a:lnTo>
                  <a:pt x="1255" y="1684"/>
                </a:lnTo>
                <a:lnTo>
                  <a:pt x="1254" y="1684"/>
                </a:lnTo>
                <a:lnTo>
                  <a:pt x="1252" y="1684"/>
                </a:lnTo>
                <a:lnTo>
                  <a:pt x="1252" y="1683"/>
                </a:lnTo>
                <a:lnTo>
                  <a:pt x="1251" y="1683"/>
                </a:lnTo>
                <a:lnTo>
                  <a:pt x="1250" y="1682"/>
                </a:lnTo>
                <a:lnTo>
                  <a:pt x="1249" y="1680"/>
                </a:lnTo>
                <a:lnTo>
                  <a:pt x="1250" y="1680"/>
                </a:lnTo>
                <a:lnTo>
                  <a:pt x="1255" y="1678"/>
                </a:lnTo>
                <a:lnTo>
                  <a:pt x="1260" y="1676"/>
                </a:lnTo>
                <a:lnTo>
                  <a:pt x="1259" y="1672"/>
                </a:lnTo>
                <a:lnTo>
                  <a:pt x="1258" y="1671"/>
                </a:lnTo>
                <a:lnTo>
                  <a:pt x="1258" y="1670"/>
                </a:lnTo>
                <a:lnTo>
                  <a:pt x="1257" y="1668"/>
                </a:lnTo>
                <a:lnTo>
                  <a:pt x="1256" y="1666"/>
                </a:lnTo>
                <a:lnTo>
                  <a:pt x="1255" y="1663"/>
                </a:lnTo>
                <a:lnTo>
                  <a:pt x="1251" y="1657"/>
                </a:lnTo>
                <a:lnTo>
                  <a:pt x="1250" y="1654"/>
                </a:lnTo>
                <a:lnTo>
                  <a:pt x="1249" y="1652"/>
                </a:lnTo>
                <a:lnTo>
                  <a:pt x="1248" y="1650"/>
                </a:lnTo>
                <a:lnTo>
                  <a:pt x="1247" y="1647"/>
                </a:lnTo>
                <a:lnTo>
                  <a:pt x="1233" y="1654"/>
                </a:lnTo>
                <a:lnTo>
                  <a:pt x="1231" y="1654"/>
                </a:lnTo>
                <a:lnTo>
                  <a:pt x="1230" y="1652"/>
                </a:lnTo>
                <a:lnTo>
                  <a:pt x="1232" y="1651"/>
                </a:lnTo>
                <a:lnTo>
                  <a:pt x="1247" y="1644"/>
                </a:lnTo>
                <a:lnTo>
                  <a:pt x="1247" y="1620"/>
                </a:lnTo>
                <a:lnTo>
                  <a:pt x="1247" y="1609"/>
                </a:lnTo>
                <a:lnTo>
                  <a:pt x="1258" y="1609"/>
                </a:lnTo>
                <a:lnTo>
                  <a:pt x="1259" y="1605"/>
                </a:lnTo>
                <a:lnTo>
                  <a:pt x="1271" y="1607"/>
                </a:lnTo>
                <a:lnTo>
                  <a:pt x="1271" y="1602"/>
                </a:lnTo>
                <a:lnTo>
                  <a:pt x="1271" y="1599"/>
                </a:lnTo>
                <a:lnTo>
                  <a:pt x="1265" y="1599"/>
                </a:lnTo>
                <a:lnTo>
                  <a:pt x="1262" y="1599"/>
                </a:lnTo>
                <a:lnTo>
                  <a:pt x="1262" y="1588"/>
                </a:lnTo>
                <a:lnTo>
                  <a:pt x="1260" y="1588"/>
                </a:lnTo>
                <a:lnTo>
                  <a:pt x="1260" y="1587"/>
                </a:lnTo>
                <a:lnTo>
                  <a:pt x="1260" y="1579"/>
                </a:lnTo>
                <a:lnTo>
                  <a:pt x="1260" y="1578"/>
                </a:lnTo>
                <a:lnTo>
                  <a:pt x="1260" y="1576"/>
                </a:lnTo>
                <a:lnTo>
                  <a:pt x="1260" y="1574"/>
                </a:lnTo>
                <a:lnTo>
                  <a:pt x="1260" y="1573"/>
                </a:lnTo>
                <a:lnTo>
                  <a:pt x="1260" y="1569"/>
                </a:lnTo>
                <a:lnTo>
                  <a:pt x="1260" y="1567"/>
                </a:lnTo>
                <a:lnTo>
                  <a:pt x="1260" y="1565"/>
                </a:lnTo>
                <a:lnTo>
                  <a:pt x="1262" y="1559"/>
                </a:lnTo>
                <a:lnTo>
                  <a:pt x="1262" y="1557"/>
                </a:lnTo>
                <a:lnTo>
                  <a:pt x="1259" y="1557"/>
                </a:lnTo>
                <a:lnTo>
                  <a:pt x="1257" y="1557"/>
                </a:lnTo>
                <a:lnTo>
                  <a:pt x="1257" y="1553"/>
                </a:lnTo>
                <a:lnTo>
                  <a:pt x="1257" y="1552"/>
                </a:lnTo>
                <a:lnTo>
                  <a:pt x="1254" y="1552"/>
                </a:lnTo>
                <a:lnTo>
                  <a:pt x="1254" y="1553"/>
                </a:lnTo>
                <a:lnTo>
                  <a:pt x="1254" y="1557"/>
                </a:lnTo>
                <a:lnTo>
                  <a:pt x="1252" y="1557"/>
                </a:lnTo>
                <a:lnTo>
                  <a:pt x="1251" y="1557"/>
                </a:lnTo>
                <a:lnTo>
                  <a:pt x="1250" y="1557"/>
                </a:lnTo>
                <a:lnTo>
                  <a:pt x="1250" y="1558"/>
                </a:lnTo>
                <a:lnTo>
                  <a:pt x="1247" y="1558"/>
                </a:lnTo>
                <a:lnTo>
                  <a:pt x="1241" y="1557"/>
                </a:lnTo>
                <a:lnTo>
                  <a:pt x="1237" y="1557"/>
                </a:lnTo>
                <a:lnTo>
                  <a:pt x="1235" y="1557"/>
                </a:lnTo>
                <a:lnTo>
                  <a:pt x="1232" y="1557"/>
                </a:lnTo>
                <a:lnTo>
                  <a:pt x="1231" y="1557"/>
                </a:lnTo>
                <a:lnTo>
                  <a:pt x="1230" y="1557"/>
                </a:lnTo>
                <a:lnTo>
                  <a:pt x="1228" y="1556"/>
                </a:lnTo>
                <a:lnTo>
                  <a:pt x="1220" y="1556"/>
                </a:lnTo>
                <a:lnTo>
                  <a:pt x="1220" y="1553"/>
                </a:lnTo>
                <a:lnTo>
                  <a:pt x="1228" y="1554"/>
                </a:lnTo>
                <a:lnTo>
                  <a:pt x="1228" y="1553"/>
                </a:lnTo>
                <a:lnTo>
                  <a:pt x="1228" y="1552"/>
                </a:lnTo>
                <a:lnTo>
                  <a:pt x="1228" y="1549"/>
                </a:lnTo>
                <a:lnTo>
                  <a:pt x="1215" y="1548"/>
                </a:lnTo>
                <a:lnTo>
                  <a:pt x="1211" y="1547"/>
                </a:lnTo>
                <a:lnTo>
                  <a:pt x="1206" y="1547"/>
                </a:lnTo>
                <a:lnTo>
                  <a:pt x="1205" y="1545"/>
                </a:lnTo>
                <a:lnTo>
                  <a:pt x="1205" y="1543"/>
                </a:lnTo>
                <a:lnTo>
                  <a:pt x="1203" y="1543"/>
                </a:lnTo>
                <a:lnTo>
                  <a:pt x="1191" y="1542"/>
                </a:lnTo>
                <a:lnTo>
                  <a:pt x="1191" y="1540"/>
                </a:lnTo>
                <a:lnTo>
                  <a:pt x="1189" y="1542"/>
                </a:lnTo>
                <a:lnTo>
                  <a:pt x="1187" y="1544"/>
                </a:lnTo>
                <a:lnTo>
                  <a:pt x="1184" y="1547"/>
                </a:lnTo>
                <a:lnTo>
                  <a:pt x="1182" y="1548"/>
                </a:lnTo>
                <a:lnTo>
                  <a:pt x="1179" y="1551"/>
                </a:lnTo>
                <a:lnTo>
                  <a:pt x="1184" y="1551"/>
                </a:lnTo>
                <a:lnTo>
                  <a:pt x="1189" y="1551"/>
                </a:lnTo>
                <a:lnTo>
                  <a:pt x="1189" y="1552"/>
                </a:lnTo>
                <a:lnTo>
                  <a:pt x="1190" y="1553"/>
                </a:lnTo>
                <a:lnTo>
                  <a:pt x="1190" y="1556"/>
                </a:lnTo>
                <a:lnTo>
                  <a:pt x="1191" y="1556"/>
                </a:lnTo>
                <a:lnTo>
                  <a:pt x="1191" y="1557"/>
                </a:lnTo>
                <a:lnTo>
                  <a:pt x="1192" y="1558"/>
                </a:lnTo>
                <a:lnTo>
                  <a:pt x="1192" y="1559"/>
                </a:lnTo>
                <a:lnTo>
                  <a:pt x="1194" y="1560"/>
                </a:lnTo>
                <a:lnTo>
                  <a:pt x="1194" y="1562"/>
                </a:lnTo>
                <a:lnTo>
                  <a:pt x="1195" y="1564"/>
                </a:lnTo>
                <a:lnTo>
                  <a:pt x="1195" y="1565"/>
                </a:lnTo>
                <a:lnTo>
                  <a:pt x="1195" y="1566"/>
                </a:lnTo>
                <a:lnTo>
                  <a:pt x="1196" y="1567"/>
                </a:lnTo>
                <a:lnTo>
                  <a:pt x="1197" y="1570"/>
                </a:lnTo>
                <a:lnTo>
                  <a:pt x="1198" y="1574"/>
                </a:lnTo>
                <a:lnTo>
                  <a:pt x="1199" y="1576"/>
                </a:lnTo>
                <a:lnTo>
                  <a:pt x="1200" y="1578"/>
                </a:lnTo>
                <a:lnTo>
                  <a:pt x="1200" y="1579"/>
                </a:lnTo>
                <a:lnTo>
                  <a:pt x="1195" y="1581"/>
                </a:lnTo>
                <a:lnTo>
                  <a:pt x="1195" y="1579"/>
                </a:lnTo>
                <a:lnTo>
                  <a:pt x="1194" y="1576"/>
                </a:lnTo>
                <a:lnTo>
                  <a:pt x="1192" y="1577"/>
                </a:lnTo>
                <a:lnTo>
                  <a:pt x="1192" y="1575"/>
                </a:lnTo>
                <a:lnTo>
                  <a:pt x="1192" y="1574"/>
                </a:lnTo>
                <a:lnTo>
                  <a:pt x="1190" y="1574"/>
                </a:lnTo>
                <a:lnTo>
                  <a:pt x="1188" y="1574"/>
                </a:lnTo>
                <a:lnTo>
                  <a:pt x="1186" y="1574"/>
                </a:lnTo>
                <a:lnTo>
                  <a:pt x="1186" y="1581"/>
                </a:lnTo>
                <a:lnTo>
                  <a:pt x="1186" y="1582"/>
                </a:lnTo>
                <a:lnTo>
                  <a:pt x="1184" y="1582"/>
                </a:lnTo>
                <a:lnTo>
                  <a:pt x="1181" y="1582"/>
                </a:lnTo>
                <a:lnTo>
                  <a:pt x="1180" y="1582"/>
                </a:lnTo>
                <a:lnTo>
                  <a:pt x="1180" y="1581"/>
                </a:lnTo>
                <a:lnTo>
                  <a:pt x="1180" y="1574"/>
                </a:lnTo>
                <a:lnTo>
                  <a:pt x="1175" y="1574"/>
                </a:lnTo>
                <a:lnTo>
                  <a:pt x="1175" y="1571"/>
                </a:lnTo>
                <a:lnTo>
                  <a:pt x="1175" y="1569"/>
                </a:lnTo>
                <a:lnTo>
                  <a:pt x="1175" y="1567"/>
                </a:lnTo>
                <a:lnTo>
                  <a:pt x="1175" y="1565"/>
                </a:lnTo>
                <a:lnTo>
                  <a:pt x="1176" y="1557"/>
                </a:lnTo>
                <a:lnTo>
                  <a:pt x="1175" y="1557"/>
                </a:lnTo>
                <a:lnTo>
                  <a:pt x="1174" y="1557"/>
                </a:lnTo>
                <a:lnTo>
                  <a:pt x="1172" y="1561"/>
                </a:lnTo>
                <a:lnTo>
                  <a:pt x="1171" y="1562"/>
                </a:lnTo>
                <a:lnTo>
                  <a:pt x="1171" y="1565"/>
                </a:lnTo>
                <a:lnTo>
                  <a:pt x="1171" y="1566"/>
                </a:lnTo>
                <a:lnTo>
                  <a:pt x="1170" y="1567"/>
                </a:lnTo>
                <a:lnTo>
                  <a:pt x="1169" y="1588"/>
                </a:lnTo>
                <a:lnTo>
                  <a:pt x="1167" y="1588"/>
                </a:lnTo>
                <a:lnTo>
                  <a:pt x="1166" y="1588"/>
                </a:lnTo>
                <a:lnTo>
                  <a:pt x="1165" y="1588"/>
                </a:lnTo>
                <a:lnTo>
                  <a:pt x="1164" y="1590"/>
                </a:lnTo>
                <a:lnTo>
                  <a:pt x="1149" y="1596"/>
                </a:lnTo>
                <a:lnTo>
                  <a:pt x="1148" y="1598"/>
                </a:lnTo>
                <a:lnTo>
                  <a:pt x="1146" y="1600"/>
                </a:lnTo>
                <a:lnTo>
                  <a:pt x="1145" y="1601"/>
                </a:lnTo>
                <a:lnTo>
                  <a:pt x="1144" y="1602"/>
                </a:lnTo>
                <a:lnTo>
                  <a:pt x="1142" y="1602"/>
                </a:lnTo>
                <a:lnTo>
                  <a:pt x="1141" y="1603"/>
                </a:lnTo>
                <a:lnTo>
                  <a:pt x="1140" y="1603"/>
                </a:lnTo>
                <a:lnTo>
                  <a:pt x="1139" y="1603"/>
                </a:lnTo>
                <a:lnTo>
                  <a:pt x="1138" y="1603"/>
                </a:lnTo>
                <a:lnTo>
                  <a:pt x="1127" y="1604"/>
                </a:lnTo>
                <a:lnTo>
                  <a:pt x="1115" y="1586"/>
                </a:lnTo>
                <a:lnTo>
                  <a:pt x="1097" y="1559"/>
                </a:lnTo>
                <a:lnTo>
                  <a:pt x="1095" y="1557"/>
                </a:lnTo>
                <a:lnTo>
                  <a:pt x="1095" y="1556"/>
                </a:lnTo>
                <a:lnTo>
                  <a:pt x="1094" y="1556"/>
                </a:lnTo>
                <a:lnTo>
                  <a:pt x="1094" y="1554"/>
                </a:lnTo>
                <a:lnTo>
                  <a:pt x="1093" y="1552"/>
                </a:lnTo>
                <a:lnTo>
                  <a:pt x="1090" y="1550"/>
                </a:lnTo>
                <a:lnTo>
                  <a:pt x="1088" y="1548"/>
                </a:lnTo>
                <a:lnTo>
                  <a:pt x="1087" y="1547"/>
                </a:lnTo>
                <a:lnTo>
                  <a:pt x="1086" y="1545"/>
                </a:lnTo>
                <a:lnTo>
                  <a:pt x="1085" y="1544"/>
                </a:lnTo>
                <a:lnTo>
                  <a:pt x="1073" y="1535"/>
                </a:lnTo>
                <a:lnTo>
                  <a:pt x="1055" y="1519"/>
                </a:lnTo>
                <a:lnTo>
                  <a:pt x="1053" y="1524"/>
                </a:lnTo>
                <a:lnTo>
                  <a:pt x="1052" y="1526"/>
                </a:lnTo>
                <a:lnTo>
                  <a:pt x="1045" y="1542"/>
                </a:lnTo>
                <a:lnTo>
                  <a:pt x="1044" y="1543"/>
                </a:lnTo>
                <a:lnTo>
                  <a:pt x="1046" y="1545"/>
                </a:lnTo>
                <a:lnTo>
                  <a:pt x="1046" y="1547"/>
                </a:lnTo>
                <a:lnTo>
                  <a:pt x="1047" y="1547"/>
                </a:lnTo>
                <a:lnTo>
                  <a:pt x="1047" y="1548"/>
                </a:lnTo>
                <a:lnTo>
                  <a:pt x="1048" y="1548"/>
                </a:lnTo>
                <a:lnTo>
                  <a:pt x="1048" y="1549"/>
                </a:lnTo>
                <a:lnTo>
                  <a:pt x="1049" y="1549"/>
                </a:lnTo>
                <a:lnTo>
                  <a:pt x="1049" y="1550"/>
                </a:lnTo>
                <a:lnTo>
                  <a:pt x="1051" y="1550"/>
                </a:lnTo>
                <a:lnTo>
                  <a:pt x="1051" y="1551"/>
                </a:lnTo>
                <a:lnTo>
                  <a:pt x="1052" y="1551"/>
                </a:lnTo>
                <a:lnTo>
                  <a:pt x="1052" y="1552"/>
                </a:lnTo>
                <a:lnTo>
                  <a:pt x="1053" y="1552"/>
                </a:lnTo>
                <a:lnTo>
                  <a:pt x="1054" y="1552"/>
                </a:lnTo>
                <a:lnTo>
                  <a:pt x="1054" y="1553"/>
                </a:lnTo>
                <a:lnTo>
                  <a:pt x="1055" y="1553"/>
                </a:lnTo>
                <a:lnTo>
                  <a:pt x="1069" y="1598"/>
                </a:lnTo>
                <a:lnTo>
                  <a:pt x="1070" y="1617"/>
                </a:lnTo>
                <a:lnTo>
                  <a:pt x="1070" y="1626"/>
                </a:lnTo>
                <a:lnTo>
                  <a:pt x="1070" y="1633"/>
                </a:lnTo>
                <a:lnTo>
                  <a:pt x="1071" y="1633"/>
                </a:lnTo>
                <a:lnTo>
                  <a:pt x="1072" y="1638"/>
                </a:lnTo>
                <a:lnTo>
                  <a:pt x="1074" y="1644"/>
                </a:lnTo>
                <a:lnTo>
                  <a:pt x="1073" y="1645"/>
                </a:lnTo>
                <a:lnTo>
                  <a:pt x="1072" y="1646"/>
                </a:lnTo>
                <a:lnTo>
                  <a:pt x="1072" y="1647"/>
                </a:lnTo>
                <a:lnTo>
                  <a:pt x="1073" y="1666"/>
                </a:lnTo>
                <a:lnTo>
                  <a:pt x="1074" y="1668"/>
                </a:lnTo>
                <a:lnTo>
                  <a:pt x="1074" y="1669"/>
                </a:lnTo>
                <a:lnTo>
                  <a:pt x="1074" y="1672"/>
                </a:lnTo>
                <a:lnTo>
                  <a:pt x="1074" y="1675"/>
                </a:lnTo>
                <a:lnTo>
                  <a:pt x="1099" y="1676"/>
                </a:lnTo>
                <a:lnTo>
                  <a:pt x="1099" y="1700"/>
                </a:lnTo>
                <a:lnTo>
                  <a:pt x="1101" y="1700"/>
                </a:lnTo>
                <a:lnTo>
                  <a:pt x="1101" y="1701"/>
                </a:lnTo>
                <a:lnTo>
                  <a:pt x="1102" y="1702"/>
                </a:lnTo>
                <a:lnTo>
                  <a:pt x="1105" y="1702"/>
                </a:lnTo>
                <a:lnTo>
                  <a:pt x="1106" y="1701"/>
                </a:lnTo>
                <a:lnTo>
                  <a:pt x="1107" y="1701"/>
                </a:lnTo>
                <a:lnTo>
                  <a:pt x="1108" y="1701"/>
                </a:lnTo>
                <a:lnTo>
                  <a:pt x="1110" y="1700"/>
                </a:lnTo>
                <a:lnTo>
                  <a:pt x="1112" y="1700"/>
                </a:lnTo>
                <a:lnTo>
                  <a:pt x="1112" y="1691"/>
                </a:lnTo>
                <a:lnTo>
                  <a:pt x="1122" y="1692"/>
                </a:lnTo>
                <a:lnTo>
                  <a:pt x="1122" y="1688"/>
                </a:lnTo>
                <a:lnTo>
                  <a:pt x="1123" y="1684"/>
                </a:lnTo>
                <a:lnTo>
                  <a:pt x="1123" y="1678"/>
                </a:lnTo>
                <a:lnTo>
                  <a:pt x="1128" y="1679"/>
                </a:lnTo>
                <a:lnTo>
                  <a:pt x="1128" y="1676"/>
                </a:lnTo>
                <a:lnTo>
                  <a:pt x="1128" y="1671"/>
                </a:lnTo>
                <a:lnTo>
                  <a:pt x="1130" y="1671"/>
                </a:lnTo>
                <a:lnTo>
                  <a:pt x="1129" y="1676"/>
                </a:lnTo>
                <a:lnTo>
                  <a:pt x="1135" y="1676"/>
                </a:lnTo>
                <a:lnTo>
                  <a:pt x="1135" y="1685"/>
                </a:lnTo>
                <a:lnTo>
                  <a:pt x="1154" y="1684"/>
                </a:lnTo>
                <a:lnTo>
                  <a:pt x="1159" y="1684"/>
                </a:lnTo>
                <a:lnTo>
                  <a:pt x="1162" y="1691"/>
                </a:lnTo>
                <a:lnTo>
                  <a:pt x="1162" y="1692"/>
                </a:lnTo>
                <a:lnTo>
                  <a:pt x="1163" y="1694"/>
                </a:lnTo>
                <a:lnTo>
                  <a:pt x="1163" y="1695"/>
                </a:lnTo>
                <a:lnTo>
                  <a:pt x="1164" y="1696"/>
                </a:lnTo>
                <a:lnTo>
                  <a:pt x="1165" y="1699"/>
                </a:lnTo>
                <a:lnTo>
                  <a:pt x="1165" y="1700"/>
                </a:lnTo>
                <a:lnTo>
                  <a:pt x="1167" y="1703"/>
                </a:lnTo>
                <a:lnTo>
                  <a:pt x="1169" y="1704"/>
                </a:lnTo>
                <a:lnTo>
                  <a:pt x="1170" y="1705"/>
                </a:lnTo>
                <a:lnTo>
                  <a:pt x="1163" y="1705"/>
                </a:lnTo>
                <a:lnTo>
                  <a:pt x="1163" y="1706"/>
                </a:lnTo>
                <a:lnTo>
                  <a:pt x="1164" y="1706"/>
                </a:lnTo>
                <a:lnTo>
                  <a:pt x="1165" y="1709"/>
                </a:lnTo>
                <a:lnTo>
                  <a:pt x="1166" y="1710"/>
                </a:lnTo>
                <a:lnTo>
                  <a:pt x="1167" y="1711"/>
                </a:lnTo>
                <a:lnTo>
                  <a:pt x="1170" y="1713"/>
                </a:lnTo>
                <a:lnTo>
                  <a:pt x="1170" y="1714"/>
                </a:lnTo>
                <a:lnTo>
                  <a:pt x="1170" y="1717"/>
                </a:lnTo>
                <a:lnTo>
                  <a:pt x="1169" y="1719"/>
                </a:lnTo>
                <a:lnTo>
                  <a:pt x="1166" y="1722"/>
                </a:lnTo>
                <a:lnTo>
                  <a:pt x="1162" y="1726"/>
                </a:lnTo>
                <a:lnTo>
                  <a:pt x="1159" y="1727"/>
                </a:lnTo>
                <a:lnTo>
                  <a:pt x="1158" y="1728"/>
                </a:lnTo>
                <a:lnTo>
                  <a:pt x="1154" y="1731"/>
                </a:lnTo>
                <a:lnTo>
                  <a:pt x="1153" y="1731"/>
                </a:lnTo>
                <a:lnTo>
                  <a:pt x="1153" y="1733"/>
                </a:lnTo>
                <a:lnTo>
                  <a:pt x="1152" y="1733"/>
                </a:lnTo>
                <a:lnTo>
                  <a:pt x="1150" y="1733"/>
                </a:lnTo>
                <a:lnTo>
                  <a:pt x="1150" y="1734"/>
                </a:lnTo>
                <a:lnTo>
                  <a:pt x="1149" y="1734"/>
                </a:lnTo>
                <a:lnTo>
                  <a:pt x="1149" y="1733"/>
                </a:lnTo>
                <a:lnTo>
                  <a:pt x="1148" y="1733"/>
                </a:lnTo>
                <a:lnTo>
                  <a:pt x="1147" y="1733"/>
                </a:lnTo>
                <a:lnTo>
                  <a:pt x="1146" y="1733"/>
                </a:lnTo>
                <a:lnTo>
                  <a:pt x="1145" y="1733"/>
                </a:lnTo>
                <a:lnTo>
                  <a:pt x="1144" y="1733"/>
                </a:lnTo>
                <a:lnTo>
                  <a:pt x="1142" y="1733"/>
                </a:lnTo>
                <a:lnTo>
                  <a:pt x="1141" y="1733"/>
                </a:lnTo>
                <a:lnTo>
                  <a:pt x="1140" y="1733"/>
                </a:lnTo>
                <a:lnTo>
                  <a:pt x="1139" y="1733"/>
                </a:lnTo>
                <a:lnTo>
                  <a:pt x="1138" y="1733"/>
                </a:lnTo>
                <a:lnTo>
                  <a:pt x="1137" y="1733"/>
                </a:lnTo>
                <a:lnTo>
                  <a:pt x="1136" y="1733"/>
                </a:lnTo>
                <a:lnTo>
                  <a:pt x="1135" y="1733"/>
                </a:lnTo>
                <a:lnTo>
                  <a:pt x="1133" y="1733"/>
                </a:lnTo>
                <a:lnTo>
                  <a:pt x="1131" y="1733"/>
                </a:lnTo>
                <a:lnTo>
                  <a:pt x="1130" y="1733"/>
                </a:lnTo>
                <a:lnTo>
                  <a:pt x="1129" y="1733"/>
                </a:lnTo>
                <a:lnTo>
                  <a:pt x="1128" y="1734"/>
                </a:lnTo>
                <a:lnTo>
                  <a:pt x="1128" y="1735"/>
                </a:lnTo>
                <a:lnTo>
                  <a:pt x="1128" y="1738"/>
                </a:lnTo>
                <a:lnTo>
                  <a:pt x="1128" y="1745"/>
                </a:lnTo>
                <a:lnTo>
                  <a:pt x="1128" y="1756"/>
                </a:lnTo>
                <a:lnTo>
                  <a:pt x="1128" y="1759"/>
                </a:lnTo>
                <a:lnTo>
                  <a:pt x="1135" y="1760"/>
                </a:lnTo>
                <a:lnTo>
                  <a:pt x="1150" y="1762"/>
                </a:lnTo>
                <a:lnTo>
                  <a:pt x="1150" y="1768"/>
                </a:lnTo>
                <a:lnTo>
                  <a:pt x="1163" y="1769"/>
                </a:lnTo>
                <a:lnTo>
                  <a:pt x="1167" y="1769"/>
                </a:lnTo>
                <a:lnTo>
                  <a:pt x="1170" y="1769"/>
                </a:lnTo>
                <a:lnTo>
                  <a:pt x="1172" y="1770"/>
                </a:lnTo>
                <a:lnTo>
                  <a:pt x="1172" y="1772"/>
                </a:lnTo>
                <a:lnTo>
                  <a:pt x="1171" y="1792"/>
                </a:lnTo>
                <a:lnTo>
                  <a:pt x="1180" y="1793"/>
                </a:lnTo>
                <a:lnTo>
                  <a:pt x="1180" y="1792"/>
                </a:lnTo>
                <a:lnTo>
                  <a:pt x="1180" y="1790"/>
                </a:lnTo>
                <a:lnTo>
                  <a:pt x="1181" y="1789"/>
                </a:lnTo>
                <a:lnTo>
                  <a:pt x="1181" y="1788"/>
                </a:lnTo>
                <a:lnTo>
                  <a:pt x="1181" y="1787"/>
                </a:lnTo>
                <a:lnTo>
                  <a:pt x="1181" y="1786"/>
                </a:lnTo>
                <a:lnTo>
                  <a:pt x="1182" y="1786"/>
                </a:lnTo>
                <a:lnTo>
                  <a:pt x="1182" y="1785"/>
                </a:lnTo>
                <a:lnTo>
                  <a:pt x="1182" y="1784"/>
                </a:lnTo>
                <a:lnTo>
                  <a:pt x="1182" y="1782"/>
                </a:lnTo>
                <a:lnTo>
                  <a:pt x="1183" y="1782"/>
                </a:lnTo>
                <a:lnTo>
                  <a:pt x="1183" y="1781"/>
                </a:lnTo>
                <a:lnTo>
                  <a:pt x="1187" y="1772"/>
                </a:lnTo>
                <a:lnTo>
                  <a:pt x="1187" y="1771"/>
                </a:lnTo>
                <a:lnTo>
                  <a:pt x="1187" y="1770"/>
                </a:lnTo>
                <a:lnTo>
                  <a:pt x="1188" y="1770"/>
                </a:lnTo>
                <a:lnTo>
                  <a:pt x="1188" y="1769"/>
                </a:lnTo>
                <a:lnTo>
                  <a:pt x="1188" y="1768"/>
                </a:lnTo>
                <a:lnTo>
                  <a:pt x="1188" y="1767"/>
                </a:lnTo>
                <a:lnTo>
                  <a:pt x="1189" y="1767"/>
                </a:lnTo>
                <a:lnTo>
                  <a:pt x="1189" y="1765"/>
                </a:lnTo>
                <a:lnTo>
                  <a:pt x="1189" y="1764"/>
                </a:lnTo>
                <a:lnTo>
                  <a:pt x="1189" y="1763"/>
                </a:lnTo>
                <a:lnTo>
                  <a:pt x="1189" y="1762"/>
                </a:lnTo>
                <a:lnTo>
                  <a:pt x="1190" y="1762"/>
                </a:lnTo>
                <a:lnTo>
                  <a:pt x="1195" y="1762"/>
                </a:lnTo>
                <a:lnTo>
                  <a:pt x="1195" y="1761"/>
                </a:lnTo>
                <a:lnTo>
                  <a:pt x="1195" y="1759"/>
                </a:lnTo>
                <a:lnTo>
                  <a:pt x="1196" y="1756"/>
                </a:lnTo>
                <a:lnTo>
                  <a:pt x="1196" y="1755"/>
                </a:lnTo>
                <a:lnTo>
                  <a:pt x="1196" y="1753"/>
                </a:lnTo>
                <a:lnTo>
                  <a:pt x="1196" y="1752"/>
                </a:lnTo>
                <a:lnTo>
                  <a:pt x="1196" y="1751"/>
                </a:lnTo>
                <a:lnTo>
                  <a:pt x="1197" y="1751"/>
                </a:lnTo>
                <a:lnTo>
                  <a:pt x="1195" y="1747"/>
                </a:lnTo>
                <a:lnTo>
                  <a:pt x="1195" y="1745"/>
                </a:lnTo>
                <a:lnTo>
                  <a:pt x="1195" y="1744"/>
                </a:lnTo>
                <a:lnTo>
                  <a:pt x="1195" y="1743"/>
                </a:lnTo>
                <a:lnTo>
                  <a:pt x="1194" y="1742"/>
                </a:lnTo>
                <a:lnTo>
                  <a:pt x="1197" y="1737"/>
                </a:lnTo>
                <a:lnTo>
                  <a:pt x="1201" y="1726"/>
                </a:lnTo>
                <a:lnTo>
                  <a:pt x="1201" y="1727"/>
                </a:lnTo>
                <a:lnTo>
                  <a:pt x="1204" y="1728"/>
                </a:lnTo>
                <a:lnTo>
                  <a:pt x="1206" y="1729"/>
                </a:lnTo>
                <a:lnTo>
                  <a:pt x="1208" y="1725"/>
                </a:lnTo>
                <a:lnTo>
                  <a:pt x="1209" y="1723"/>
                </a:lnTo>
                <a:lnTo>
                  <a:pt x="1211" y="1723"/>
                </a:lnTo>
                <a:lnTo>
                  <a:pt x="1211" y="1725"/>
                </a:lnTo>
                <a:lnTo>
                  <a:pt x="1212" y="1725"/>
                </a:lnTo>
                <a:lnTo>
                  <a:pt x="1213" y="1725"/>
                </a:lnTo>
                <a:lnTo>
                  <a:pt x="1214" y="1726"/>
                </a:lnTo>
                <a:lnTo>
                  <a:pt x="1216" y="1727"/>
                </a:lnTo>
                <a:lnTo>
                  <a:pt x="1216" y="1728"/>
                </a:lnTo>
                <a:lnTo>
                  <a:pt x="1215" y="1733"/>
                </a:lnTo>
                <a:lnTo>
                  <a:pt x="1214" y="1736"/>
                </a:lnTo>
                <a:lnTo>
                  <a:pt x="1213" y="1739"/>
                </a:lnTo>
                <a:lnTo>
                  <a:pt x="1213" y="1742"/>
                </a:lnTo>
                <a:lnTo>
                  <a:pt x="1212" y="1744"/>
                </a:lnTo>
                <a:lnTo>
                  <a:pt x="1212" y="1746"/>
                </a:lnTo>
                <a:lnTo>
                  <a:pt x="1211" y="1748"/>
                </a:lnTo>
                <a:lnTo>
                  <a:pt x="1209" y="1751"/>
                </a:lnTo>
                <a:lnTo>
                  <a:pt x="1209" y="1753"/>
                </a:lnTo>
                <a:lnTo>
                  <a:pt x="1208" y="1756"/>
                </a:lnTo>
                <a:lnTo>
                  <a:pt x="1208" y="1759"/>
                </a:lnTo>
                <a:lnTo>
                  <a:pt x="1207" y="1761"/>
                </a:lnTo>
                <a:lnTo>
                  <a:pt x="1206" y="1763"/>
                </a:lnTo>
                <a:lnTo>
                  <a:pt x="1206" y="1767"/>
                </a:lnTo>
                <a:lnTo>
                  <a:pt x="1211" y="1767"/>
                </a:lnTo>
                <a:lnTo>
                  <a:pt x="1213" y="1767"/>
                </a:lnTo>
                <a:lnTo>
                  <a:pt x="1213" y="1768"/>
                </a:lnTo>
                <a:lnTo>
                  <a:pt x="1213" y="1769"/>
                </a:lnTo>
                <a:lnTo>
                  <a:pt x="1212" y="1769"/>
                </a:lnTo>
                <a:lnTo>
                  <a:pt x="1207" y="1771"/>
                </a:lnTo>
                <a:lnTo>
                  <a:pt x="1208" y="1773"/>
                </a:lnTo>
                <a:lnTo>
                  <a:pt x="1209" y="1776"/>
                </a:lnTo>
                <a:lnTo>
                  <a:pt x="1211" y="1778"/>
                </a:lnTo>
                <a:lnTo>
                  <a:pt x="1211" y="1779"/>
                </a:lnTo>
                <a:lnTo>
                  <a:pt x="1206" y="1780"/>
                </a:lnTo>
                <a:lnTo>
                  <a:pt x="1207" y="1782"/>
                </a:lnTo>
                <a:lnTo>
                  <a:pt x="1207" y="1787"/>
                </a:lnTo>
                <a:lnTo>
                  <a:pt x="1211" y="1787"/>
                </a:lnTo>
                <a:lnTo>
                  <a:pt x="1211" y="1788"/>
                </a:lnTo>
                <a:lnTo>
                  <a:pt x="1211" y="1789"/>
                </a:lnTo>
                <a:lnTo>
                  <a:pt x="1211" y="1794"/>
                </a:lnTo>
                <a:lnTo>
                  <a:pt x="1215" y="1794"/>
                </a:lnTo>
                <a:lnTo>
                  <a:pt x="1218" y="1794"/>
                </a:lnTo>
                <a:lnTo>
                  <a:pt x="1221" y="1794"/>
                </a:lnTo>
                <a:lnTo>
                  <a:pt x="1223" y="1794"/>
                </a:lnTo>
                <a:lnTo>
                  <a:pt x="1224" y="1794"/>
                </a:lnTo>
                <a:lnTo>
                  <a:pt x="1230" y="1799"/>
                </a:lnTo>
                <a:lnTo>
                  <a:pt x="1231" y="1798"/>
                </a:lnTo>
                <a:lnTo>
                  <a:pt x="1232" y="1797"/>
                </a:lnTo>
                <a:lnTo>
                  <a:pt x="1233" y="1796"/>
                </a:lnTo>
                <a:lnTo>
                  <a:pt x="1234" y="1795"/>
                </a:lnTo>
                <a:lnTo>
                  <a:pt x="1235" y="1794"/>
                </a:lnTo>
                <a:lnTo>
                  <a:pt x="1239" y="1793"/>
                </a:lnTo>
                <a:lnTo>
                  <a:pt x="1241" y="1792"/>
                </a:lnTo>
                <a:lnTo>
                  <a:pt x="1242" y="1790"/>
                </a:lnTo>
                <a:lnTo>
                  <a:pt x="1243" y="1790"/>
                </a:lnTo>
                <a:lnTo>
                  <a:pt x="1245" y="1790"/>
                </a:lnTo>
                <a:lnTo>
                  <a:pt x="1246" y="1789"/>
                </a:lnTo>
                <a:lnTo>
                  <a:pt x="1247" y="1789"/>
                </a:lnTo>
                <a:lnTo>
                  <a:pt x="1248" y="1789"/>
                </a:lnTo>
                <a:lnTo>
                  <a:pt x="1249" y="1789"/>
                </a:lnTo>
                <a:lnTo>
                  <a:pt x="1250" y="1789"/>
                </a:lnTo>
                <a:lnTo>
                  <a:pt x="1250" y="1790"/>
                </a:lnTo>
                <a:lnTo>
                  <a:pt x="1251" y="1790"/>
                </a:lnTo>
                <a:lnTo>
                  <a:pt x="1252" y="1790"/>
                </a:lnTo>
                <a:lnTo>
                  <a:pt x="1254" y="1790"/>
                </a:lnTo>
                <a:lnTo>
                  <a:pt x="1255" y="1792"/>
                </a:lnTo>
                <a:lnTo>
                  <a:pt x="1256" y="1792"/>
                </a:lnTo>
                <a:lnTo>
                  <a:pt x="1258" y="1793"/>
                </a:lnTo>
                <a:lnTo>
                  <a:pt x="1259" y="1793"/>
                </a:lnTo>
                <a:lnTo>
                  <a:pt x="1260" y="1793"/>
                </a:lnTo>
                <a:lnTo>
                  <a:pt x="1260" y="1792"/>
                </a:lnTo>
                <a:lnTo>
                  <a:pt x="1260" y="1790"/>
                </a:lnTo>
                <a:lnTo>
                  <a:pt x="1262" y="1788"/>
                </a:lnTo>
                <a:lnTo>
                  <a:pt x="1262" y="1786"/>
                </a:lnTo>
                <a:lnTo>
                  <a:pt x="1263" y="1781"/>
                </a:lnTo>
                <a:lnTo>
                  <a:pt x="1263" y="1779"/>
                </a:lnTo>
                <a:lnTo>
                  <a:pt x="1263" y="1776"/>
                </a:lnTo>
                <a:lnTo>
                  <a:pt x="1258" y="1775"/>
                </a:lnTo>
                <a:lnTo>
                  <a:pt x="1238" y="1773"/>
                </a:lnTo>
                <a:lnTo>
                  <a:pt x="1226" y="1772"/>
                </a:lnTo>
                <a:lnTo>
                  <a:pt x="1230" y="1769"/>
                </a:lnTo>
                <a:lnTo>
                  <a:pt x="1232" y="1767"/>
                </a:lnTo>
                <a:lnTo>
                  <a:pt x="1231" y="1764"/>
                </a:lnTo>
                <a:lnTo>
                  <a:pt x="1231" y="1763"/>
                </a:lnTo>
                <a:lnTo>
                  <a:pt x="1232" y="1763"/>
                </a:lnTo>
                <a:lnTo>
                  <a:pt x="1235" y="1764"/>
                </a:lnTo>
                <a:lnTo>
                  <a:pt x="1237" y="1763"/>
                </a:lnTo>
                <a:lnTo>
                  <a:pt x="1238" y="1762"/>
                </a:lnTo>
                <a:lnTo>
                  <a:pt x="1239" y="1761"/>
                </a:lnTo>
                <a:lnTo>
                  <a:pt x="1240" y="1760"/>
                </a:lnTo>
                <a:lnTo>
                  <a:pt x="1242" y="1759"/>
                </a:lnTo>
                <a:lnTo>
                  <a:pt x="1243" y="1756"/>
                </a:lnTo>
                <a:lnTo>
                  <a:pt x="1245" y="1755"/>
                </a:lnTo>
                <a:lnTo>
                  <a:pt x="1246" y="1755"/>
                </a:lnTo>
                <a:lnTo>
                  <a:pt x="1247" y="1756"/>
                </a:lnTo>
                <a:lnTo>
                  <a:pt x="1249" y="1758"/>
                </a:lnTo>
                <a:lnTo>
                  <a:pt x="1250" y="1759"/>
                </a:lnTo>
                <a:lnTo>
                  <a:pt x="1252" y="1761"/>
                </a:lnTo>
                <a:lnTo>
                  <a:pt x="1256" y="1758"/>
                </a:lnTo>
                <a:lnTo>
                  <a:pt x="1264" y="1765"/>
                </a:lnTo>
                <a:lnTo>
                  <a:pt x="1264" y="1767"/>
                </a:lnTo>
                <a:lnTo>
                  <a:pt x="1264" y="1765"/>
                </a:lnTo>
                <a:lnTo>
                  <a:pt x="1264" y="1763"/>
                </a:lnTo>
                <a:lnTo>
                  <a:pt x="1265" y="1764"/>
                </a:lnTo>
                <a:lnTo>
                  <a:pt x="1268" y="1768"/>
                </a:lnTo>
                <a:lnTo>
                  <a:pt x="1273" y="1772"/>
                </a:lnTo>
                <a:lnTo>
                  <a:pt x="1273" y="1771"/>
                </a:lnTo>
                <a:lnTo>
                  <a:pt x="1277" y="1767"/>
                </a:lnTo>
                <a:lnTo>
                  <a:pt x="1277" y="1762"/>
                </a:lnTo>
                <a:lnTo>
                  <a:pt x="1276" y="1762"/>
                </a:lnTo>
                <a:lnTo>
                  <a:pt x="1275" y="1762"/>
                </a:lnTo>
                <a:lnTo>
                  <a:pt x="1274" y="1762"/>
                </a:lnTo>
                <a:lnTo>
                  <a:pt x="1279" y="1756"/>
                </a:lnTo>
                <a:lnTo>
                  <a:pt x="1279" y="1755"/>
                </a:lnTo>
                <a:lnTo>
                  <a:pt x="1282" y="1756"/>
                </a:lnTo>
                <a:lnTo>
                  <a:pt x="1283" y="1759"/>
                </a:lnTo>
                <a:lnTo>
                  <a:pt x="1284" y="1759"/>
                </a:lnTo>
                <a:lnTo>
                  <a:pt x="1289" y="1762"/>
                </a:lnTo>
                <a:lnTo>
                  <a:pt x="1290" y="1762"/>
                </a:lnTo>
                <a:lnTo>
                  <a:pt x="1293" y="1762"/>
                </a:lnTo>
                <a:lnTo>
                  <a:pt x="1299" y="1762"/>
                </a:lnTo>
                <a:lnTo>
                  <a:pt x="1304" y="1764"/>
                </a:lnTo>
                <a:close/>
                <a:moveTo>
                  <a:pt x="1114" y="36"/>
                </a:moveTo>
                <a:lnTo>
                  <a:pt x="1114" y="39"/>
                </a:lnTo>
                <a:lnTo>
                  <a:pt x="1114" y="40"/>
                </a:lnTo>
                <a:lnTo>
                  <a:pt x="1114" y="41"/>
                </a:lnTo>
                <a:lnTo>
                  <a:pt x="1114" y="42"/>
                </a:lnTo>
                <a:lnTo>
                  <a:pt x="1115" y="43"/>
                </a:lnTo>
                <a:lnTo>
                  <a:pt x="1115" y="47"/>
                </a:lnTo>
                <a:lnTo>
                  <a:pt x="1115" y="48"/>
                </a:lnTo>
                <a:lnTo>
                  <a:pt x="1115" y="55"/>
                </a:lnTo>
                <a:lnTo>
                  <a:pt x="1115" y="58"/>
                </a:lnTo>
                <a:lnTo>
                  <a:pt x="1115" y="60"/>
                </a:lnTo>
                <a:lnTo>
                  <a:pt x="1115" y="64"/>
                </a:lnTo>
                <a:lnTo>
                  <a:pt x="1115" y="65"/>
                </a:lnTo>
                <a:lnTo>
                  <a:pt x="1115" y="66"/>
                </a:lnTo>
                <a:lnTo>
                  <a:pt x="1115" y="67"/>
                </a:lnTo>
                <a:lnTo>
                  <a:pt x="1116" y="69"/>
                </a:lnTo>
                <a:lnTo>
                  <a:pt x="1118" y="74"/>
                </a:lnTo>
                <a:lnTo>
                  <a:pt x="1119" y="83"/>
                </a:lnTo>
                <a:lnTo>
                  <a:pt x="1120" y="86"/>
                </a:lnTo>
                <a:lnTo>
                  <a:pt x="1120" y="88"/>
                </a:lnTo>
                <a:lnTo>
                  <a:pt x="1120" y="89"/>
                </a:lnTo>
                <a:lnTo>
                  <a:pt x="1120" y="90"/>
                </a:lnTo>
                <a:lnTo>
                  <a:pt x="1121" y="91"/>
                </a:lnTo>
                <a:lnTo>
                  <a:pt x="1120" y="91"/>
                </a:lnTo>
                <a:lnTo>
                  <a:pt x="1120" y="90"/>
                </a:lnTo>
                <a:lnTo>
                  <a:pt x="1119" y="90"/>
                </a:lnTo>
                <a:lnTo>
                  <a:pt x="1119" y="89"/>
                </a:lnTo>
                <a:lnTo>
                  <a:pt x="1118" y="89"/>
                </a:lnTo>
                <a:lnTo>
                  <a:pt x="1118" y="88"/>
                </a:lnTo>
                <a:lnTo>
                  <a:pt x="1116" y="88"/>
                </a:lnTo>
                <a:lnTo>
                  <a:pt x="1116" y="86"/>
                </a:lnTo>
                <a:lnTo>
                  <a:pt x="1115" y="86"/>
                </a:lnTo>
                <a:lnTo>
                  <a:pt x="1114" y="86"/>
                </a:lnTo>
                <a:lnTo>
                  <a:pt x="1114" y="85"/>
                </a:lnTo>
                <a:lnTo>
                  <a:pt x="1113" y="85"/>
                </a:lnTo>
                <a:lnTo>
                  <a:pt x="1113" y="84"/>
                </a:lnTo>
                <a:lnTo>
                  <a:pt x="1113" y="88"/>
                </a:lnTo>
                <a:lnTo>
                  <a:pt x="1115" y="89"/>
                </a:lnTo>
                <a:lnTo>
                  <a:pt x="1115" y="90"/>
                </a:lnTo>
                <a:lnTo>
                  <a:pt x="1116" y="90"/>
                </a:lnTo>
                <a:lnTo>
                  <a:pt x="1116" y="91"/>
                </a:lnTo>
                <a:lnTo>
                  <a:pt x="1118" y="91"/>
                </a:lnTo>
                <a:lnTo>
                  <a:pt x="1118" y="92"/>
                </a:lnTo>
                <a:lnTo>
                  <a:pt x="1119" y="92"/>
                </a:lnTo>
                <a:lnTo>
                  <a:pt x="1119" y="93"/>
                </a:lnTo>
                <a:lnTo>
                  <a:pt x="1120" y="93"/>
                </a:lnTo>
                <a:lnTo>
                  <a:pt x="1120" y="94"/>
                </a:lnTo>
                <a:lnTo>
                  <a:pt x="1121" y="94"/>
                </a:lnTo>
                <a:lnTo>
                  <a:pt x="1121" y="95"/>
                </a:lnTo>
                <a:lnTo>
                  <a:pt x="1121" y="97"/>
                </a:lnTo>
                <a:lnTo>
                  <a:pt x="1121" y="99"/>
                </a:lnTo>
                <a:lnTo>
                  <a:pt x="1121" y="108"/>
                </a:lnTo>
                <a:lnTo>
                  <a:pt x="1121" y="109"/>
                </a:lnTo>
                <a:lnTo>
                  <a:pt x="1121" y="110"/>
                </a:lnTo>
                <a:lnTo>
                  <a:pt x="1122" y="110"/>
                </a:lnTo>
                <a:lnTo>
                  <a:pt x="1122" y="111"/>
                </a:lnTo>
                <a:lnTo>
                  <a:pt x="1122" y="112"/>
                </a:lnTo>
                <a:lnTo>
                  <a:pt x="1122" y="114"/>
                </a:lnTo>
                <a:lnTo>
                  <a:pt x="1122" y="115"/>
                </a:lnTo>
                <a:lnTo>
                  <a:pt x="1123" y="115"/>
                </a:lnTo>
                <a:lnTo>
                  <a:pt x="1123" y="116"/>
                </a:lnTo>
                <a:lnTo>
                  <a:pt x="1123" y="117"/>
                </a:lnTo>
                <a:lnTo>
                  <a:pt x="1123" y="118"/>
                </a:lnTo>
                <a:lnTo>
                  <a:pt x="1124" y="118"/>
                </a:lnTo>
                <a:lnTo>
                  <a:pt x="1124" y="119"/>
                </a:lnTo>
                <a:lnTo>
                  <a:pt x="1125" y="119"/>
                </a:lnTo>
                <a:lnTo>
                  <a:pt x="1125" y="120"/>
                </a:lnTo>
                <a:lnTo>
                  <a:pt x="1125" y="122"/>
                </a:lnTo>
                <a:lnTo>
                  <a:pt x="1127" y="122"/>
                </a:lnTo>
                <a:lnTo>
                  <a:pt x="1127" y="123"/>
                </a:lnTo>
                <a:lnTo>
                  <a:pt x="1128" y="123"/>
                </a:lnTo>
                <a:lnTo>
                  <a:pt x="1128" y="124"/>
                </a:lnTo>
                <a:lnTo>
                  <a:pt x="1129" y="124"/>
                </a:lnTo>
                <a:lnTo>
                  <a:pt x="1129" y="125"/>
                </a:lnTo>
                <a:lnTo>
                  <a:pt x="1130" y="125"/>
                </a:lnTo>
                <a:lnTo>
                  <a:pt x="1130" y="126"/>
                </a:lnTo>
                <a:lnTo>
                  <a:pt x="1132" y="128"/>
                </a:lnTo>
                <a:lnTo>
                  <a:pt x="1135" y="126"/>
                </a:lnTo>
                <a:lnTo>
                  <a:pt x="1132" y="124"/>
                </a:lnTo>
                <a:lnTo>
                  <a:pt x="1131" y="123"/>
                </a:lnTo>
                <a:lnTo>
                  <a:pt x="1130" y="123"/>
                </a:lnTo>
                <a:lnTo>
                  <a:pt x="1129" y="122"/>
                </a:lnTo>
                <a:lnTo>
                  <a:pt x="1129" y="120"/>
                </a:lnTo>
                <a:lnTo>
                  <a:pt x="1128" y="119"/>
                </a:lnTo>
                <a:lnTo>
                  <a:pt x="1127" y="118"/>
                </a:lnTo>
                <a:lnTo>
                  <a:pt x="1127" y="117"/>
                </a:lnTo>
                <a:lnTo>
                  <a:pt x="1125" y="116"/>
                </a:lnTo>
                <a:lnTo>
                  <a:pt x="1125" y="115"/>
                </a:lnTo>
                <a:lnTo>
                  <a:pt x="1124" y="114"/>
                </a:lnTo>
                <a:lnTo>
                  <a:pt x="1124" y="112"/>
                </a:lnTo>
                <a:lnTo>
                  <a:pt x="1124" y="111"/>
                </a:lnTo>
                <a:lnTo>
                  <a:pt x="1124" y="110"/>
                </a:lnTo>
                <a:lnTo>
                  <a:pt x="1124" y="109"/>
                </a:lnTo>
                <a:lnTo>
                  <a:pt x="1124" y="108"/>
                </a:lnTo>
                <a:lnTo>
                  <a:pt x="1123" y="106"/>
                </a:lnTo>
                <a:lnTo>
                  <a:pt x="1123" y="103"/>
                </a:lnTo>
                <a:lnTo>
                  <a:pt x="1123" y="99"/>
                </a:lnTo>
                <a:lnTo>
                  <a:pt x="1123" y="93"/>
                </a:lnTo>
                <a:lnTo>
                  <a:pt x="1123" y="92"/>
                </a:lnTo>
                <a:lnTo>
                  <a:pt x="1123" y="91"/>
                </a:lnTo>
                <a:lnTo>
                  <a:pt x="1123" y="89"/>
                </a:lnTo>
                <a:lnTo>
                  <a:pt x="1122" y="88"/>
                </a:lnTo>
                <a:lnTo>
                  <a:pt x="1122" y="86"/>
                </a:lnTo>
                <a:lnTo>
                  <a:pt x="1122" y="84"/>
                </a:lnTo>
                <a:lnTo>
                  <a:pt x="1122" y="82"/>
                </a:lnTo>
                <a:lnTo>
                  <a:pt x="1120" y="73"/>
                </a:lnTo>
                <a:lnTo>
                  <a:pt x="1119" y="69"/>
                </a:lnTo>
                <a:lnTo>
                  <a:pt x="1119" y="66"/>
                </a:lnTo>
                <a:lnTo>
                  <a:pt x="1118" y="65"/>
                </a:lnTo>
                <a:lnTo>
                  <a:pt x="1118" y="64"/>
                </a:lnTo>
                <a:lnTo>
                  <a:pt x="1118" y="63"/>
                </a:lnTo>
                <a:lnTo>
                  <a:pt x="1118" y="60"/>
                </a:lnTo>
                <a:lnTo>
                  <a:pt x="1118" y="58"/>
                </a:lnTo>
                <a:lnTo>
                  <a:pt x="1118" y="55"/>
                </a:lnTo>
                <a:lnTo>
                  <a:pt x="1118" y="52"/>
                </a:lnTo>
                <a:lnTo>
                  <a:pt x="1120" y="51"/>
                </a:lnTo>
                <a:lnTo>
                  <a:pt x="1120" y="57"/>
                </a:lnTo>
                <a:lnTo>
                  <a:pt x="1136" y="55"/>
                </a:lnTo>
                <a:lnTo>
                  <a:pt x="1137" y="59"/>
                </a:lnTo>
                <a:lnTo>
                  <a:pt x="1153" y="58"/>
                </a:lnTo>
                <a:lnTo>
                  <a:pt x="1156" y="57"/>
                </a:lnTo>
                <a:lnTo>
                  <a:pt x="1159" y="56"/>
                </a:lnTo>
                <a:lnTo>
                  <a:pt x="1161" y="57"/>
                </a:lnTo>
                <a:lnTo>
                  <a:pt x="1163" y="61"/>
                </a:lnTo>
                <a:lnTo>
                  <a:pt x="1165" y="64"/>
                </a:lnTo>
                <a:lnTo>
                  <a:pt x="1166" y="66"/>
                </a:lnTo>
                <a:lnTo>
                  <a:pt x="1166" y="68"/>
                </a:lnTo>
                <a:lnTo>
                  <a:pt x="1167" y="69"/>
                </a:lnTo>
                <a:lnTo>
                  <a:pt x="1167" y="72"/>
                </a:lnTo>
                <a:lnTo>
                  <a:pt x="1169" y="73"/>
                </a:lnTo>
                <a:lnTo>
                  <a:pt x="1169" y="75"/>
                </a:lnTo>
                <a:lnTo>
                  <a:pt x="1170" y="76"/>
                </a:lnTo>
                <a:lnTo>
                  <a:pt x="1170" y="77"/>
                </a:lnTo>
                <a:lnTo>
                  <a:pt x="1170" y="78"/>
                </a:lnTo>
                <a:lnTo>
                  <a:pt x="1171" y="80"/>
                </a:lnTo>
                <a:lnTo>
                  <a:pt x="1171" y="81"/>
                </a:lnTo>
                <a:lnTo>
                  <a:pt x="1173" y="84"/>
                </a:lnTo>
                <a:lnTo>
                  <a:pt x="1173" y="85"/>
                </a:lnTo>
                <a:lnTo>
                  <a:pt x="1174" y="88"/>
                </a:lnTo>
                <a:lnTo>
                  <a:pt x="1174" y="89"/>
                </a:lnTo>
                <a:lnTo>
                  <a:pt x="1175" y="91"/>
                </a:lnTo>
                <a:lnTo>
                  <a:pt x="1175" y="92"/>
                </a:lnTo>
                <a:lnTo>
                  <a:pt x="1175" y="94"/>
                </a:lnTo>
                <a:lnTo>
                  <a:pt x="1176" y="95"/>
                </a:lnTo>
                <a:lnTo>
                  <a:pt x="1176" y="97"/>
                </a:lnTo>
                <a:lnTo>
                  <a:pt x="1176" y="98"/>
                </a:lnTo>
                <a:lnTo>
                  <a:pt x="1176" y="99"/>
                </a:lnTo>
                <a:lnTo>
                  <a:pt x="1176" y="100"/>
                </a:lnTo>
                <a:lnTo>
                  <a:pt x="1175" y="101"/>
                </a:lnTo>
                <a:lnTo>
                  <a:pt x="1175" y="102"/>
                </a:lnTo>
                <a:lnTo>
                  <a:pt x="1175" y="103"/>
                </a:lnTo>
                <a:lnTo>
                  <a:pt x="1174" y="105"/>
                </a:lnTo>
                <a:lnTo>
                  <a:pt x="1174" y="106"/>
                </a:lnTo>
                <a:lnTo>
                  <a:pt x="1173" y="107"/>
                </a:lnTo>
                <a:lnTo>
                  <a:pt x="1173" y="108"/>
                </a:lnTo>
                <a:lnTo>
                  <a:pt x="1172" y="108"/>
                </a:lnTo>
                <a:lnTo>
                  <a:pt x="1172" y="109"/>
                </a:lnTo>
                <a:lnTo>
                  <a:pt x="1171" y="110"/>
                </a:lnTo>
                <a:lnTo>
                  <a:pt x="1170" y="110"/>
                </a:lnTo>
                <a:lnTo>
                  <a:pt x="1170" y="111"/>
                </a:lnTo>
                <a:lnTo>
                  <a:pt x="1169" y="111"/>
                </a:lnTo>
                <a:lnTo>
                  <a:pt x="1167" y="112"/>
                </a:lnTo>
                <a:lnTo>
                  <a:pt x="1166" y="112"/>
                </a:lnTo>
                <a:lnTo>
                  <a:pt x="1165" y="114"/>
                </a:lnTo>
                <a:lnTo>
                  <a:pt x="1164" y="114"/>
                </a:lnTo>
                <a:lnTo>
                  <a:pt x="1157" y="116"/>
                </a:lnTo>
                <a:lnTo>
                  <a:pt x="1156" y="116"/>
                </a:lnTo>
                <a:lnTo>
                  <a:pt x="1155" y="116"/>
                </a:lnTo>
                <a:lnTo>
                  <a:pt x="1154" y="116"/>
                </a:lnTo>
                <a:lnTo>
                  <a:pt x="1153" y="116"/>
                </a:lnTo>
                <a:lnTo>
                  <a:pt x="1152" y="115"/>
                </a:lnTo>
                <a:lnTo>
                  <a:pt x="1150" y="115"/>
                </a:lnTo>
                <a:lnTo>
                  <a:pt x="1149" y="115"/>
                </a:lnTo>
                <a:lnTo>
                  <a:pt x="1147" y="114"/>
                </a:lnTo>
                <a:lnTo>
                  <a:pt x="1146" y="114"/>
                </a:lnTo>
                <a:lnTo>
                  <a:pt x="1145" y="112"/>
                </a:lnTo>
                <a:lnTo>
                  <a:pt x="1144" y="111"/>
                </a:lnTo>
                <a:lnTo>
                  <a:pt x="1142" y="111"/>
                </a:lnTo>
                <a:lnTo>
                  <a:pt x="1141" y="110"/>
                </a:lnTo>
                <a:lnTo>
                  <a:pt x="1140" y="109"/>
                </a:lnTo>
                <a:lnTo>
                  <a:pt x="1139" y="110"/>
                </a:lnTo>
                <a:lnTo>
                  <a:pt x="1139" y="111"/>
                </a:lnTo>
                <a:lnTo>
                  <a:pt x="1139" y="112"/>
                </a:lnTo>
                <a:lnTo>
                  <a:pt x="1139" y="114"/>
                </a:lnTo>
                <a:lnTo>
                  <a:pt x="1138" y="120"/>
                </a:lnTo>
                <a:lnTo>
                  <a:pt x="1138" y="122"/>
                </a:lnTo>
                <a:lnTo>
                  <a:pt x="1137" y="123"/>
                </a:lnTo>
                <a:lnTo>
                  <a:pt x="1137" y="124"/>
                </a:lnTo>
                <a:lnTo>
                  <a:pt x="1137" y="125"/>
                </a:lnTo>
                <a:lnTo>
                  <a:pt x="1136" y="126"/>
                </a:lnTo>
                <a:lnTo>
                  <a:pt x="1136" y="127"/>
                </a:lnTo>
                <a:lnTo>
                  <a:pt x="1133" y="130"/>
                </a:lnTo>
                <a:lnTo>
                  <a:pt x="1133" y="131"/>
                </a:lnTo>
                <a:lnTo>
                  <a:pt x="1132" y="131"/>
                </a:lnTo>
                <a:lnTo>
                  <a:pt x="1132" y="132"/>
                </a:lnTo>
                <a:lnTo>
                  <a:pt x="1132" y="133"/>
                </a:lnTo>
                <a:lnTo>
                  <a:pt x="1133" y="133"/>
                </a:lnTo>
                <a:lnTo>
                  <a:pt x="1133" y="134"/>
                </a:lnTo>
                <a:lnTo>
                  <a:pt x="1135" y="134"/>
                </a:lnTo>
                <a:lnTo>
                  <a:pt x="1136" y="134"/>
                </a:lnTo>
                <a:lnTo>
                  <a:pt x="1136" y="135"/>
                </a:lnTo>
                <a:lnTo>
                  <a:pt x="1137" y="135"/>
                </a:lnTo>
                <a:lnTo>
                  <a:pt x="1137" y="136"/>
                </a:lnTo>
                <a:lnTo>
                  <a:pt x="1138" y="136"/>
                </a:lnTo>
                <a:lnTo>
                  <a:pt x="1138" y="137"/>
                </a:lnTo>
                <a:lnTo>
                  <a:pt x="1139" y="137"/>
                </a:lnTo>
                <a:lnTo>
                  <a:pt x="1139" y="139"/>
                </a:lnTo>
                <a:lnTo>
                  <a:pt x="1140" y="139"/>
                </a:lnTo>
                <a:lnTo>
                  <a:pt x="1140" y="140"/>
                </a:lnTo>
                <a:lnTo>
                  <a:pt x="1142" y="139"/>
                </a:lnTo>
                <a:lnTo>
                  <a:pt x="1144" y="139"/>
                </a:lnTo>
                <a:lnTo>
                  <a:pt x="1144" y="140"/>
                </a:lnTo>
                <a:lnTo>
                  <a:pt x="1145" y="141"/>
                </a:lnTo>
                <a:lnTo>
                  <a:pt x="1145" y="142"/>
                </a:lnTo>
                <a:lnTo>
                  <a:pt x="1146" y="143"/>
                </a:lnTo>
                <a:lnTo>
                  <a:pt x="1146" y="144"/>
                </a:lnTo>
                <a:lnTo>
                  <a:pt x="1147" y="149"/>
                </a:lnTo>
                <a:lnTo>
                  <a:pt x="1149" y="154"/>
                </a:lnTo>
                <a:lnTo>
                  <a:pt x="1149" y="156"/>
                </a:lnTo>
                <a:lnTo>
                  <a:pt x="1150" y="157"/>
                </a:lnTo>
                <a:lnTo>
                  <a:pt x="1150" y="158"/>
                </a:lnTo>
                <a:lnTo>
                  <a:pt x="1152" y="159"/>
                </a:lnTo>
                <a:lnTo>
                  <a:pt x="1153" y="161"/>
                </a:lnTo>
                <a:lnTo>
                  <a:pt x="1154" y="162"/>
                </a:lnTo>
                <a:lnTo>
                  <a:pt x="1155" y="165"/>
                </a:lnTo>
                <a:lnTo>
                  <a:pt x="1156" y="166"/>
                </a:lnTo>
                <a:lnTo>
                  <a:pt x="1161" y="171"/>
                </a:lnTo>
                <a:lnTo>
                  <a:pt x="1165" y="177"/>
                </a:lnTo>
                <a:lnTo>
                  <a:pt x="1170" y="182"/>
                </a:lnTo>
                <a:lnTo>
                  <a:pt x="1174" y="187"/>
                </a:lnTo>
                <a:lnTo>
                  <a:pt x="1176" y="191"/>
                </a:lnTo>
                <a:lnTo>
                  <a:pt x="1179" y="193"/>
                </a:lnTo>
                <a:lnTo>
                  <a:pt x="1179" y="194"/>
                </a:lnTo>
                <a:lnTo>
                  <a:pt x="1180" y="195"/>
                </a:lnTo>
                <a:lnTo>
                  <a:pt x="1180" y="196"/>
                </a:lnTo>
                <a:lnTo>
                  <a:pt x="1180" y="198"/>
                </a:lnTo>
                <a:lnTo>
                  <a:pt x="1181" y="198"/>
                </a:lnTo>
                <a:lnTo>
                  <a:pt x="1181" y="199"/>
                </a:lnTo>
                <a:lnTo>
                  <a:pt x="1181" y="200"/>
                </a:lnTo>
                <a:lnTo>
                  <a:pt x="1181" y="201"/>
                </a:lnTo>
                <a:lnTo>
                  <a:pt x="1182" y="202"/>
                </a:lnTo>
                <a:lnTo>
                  <a:pt x="1182" y="204"/>
                </a:lnTo>
                <a:lnTo>
                  <a:pt x="1182" y="206"/>
                </a:lnTo>
                <a:lnTo>
                  <a:pt x="1182" y="207"/>
                </a:lnTo>
                <a:lnTo>
                  <a:pt x="1182" y="212"/>
                </a:lnTo>
                <a:lnTo>
                  <a:pt x="1182" y="221"/>
                </a:lnTo>
                <a:lnTo>
                  <a:pt x="1182" y="224"/>
                </a:lnTo>
                <a:lnTo>
                  <a:pt x="1182" y="225"/>
                </a:lnTo>
                <a:lnTo>
                  <a:pt x="1181" y="226"/>
                </a:lnTo>
                <a:lnTo>
                  <a:pt x="1181" y="227"/>
                </a:lnTo>
                <a:lnTo>
                  <a:pt x="1181" y="228"/>
                </a:lnTo>
                <a:lnTo>
                  <a:pt x="1181" y="230"/>
                </a:lnTo>
                <a:lnTo>
                  <a:pt x="1181" y="232"/>
                </a:lnTo>
                <a:lnTo>
                  <a:pt x="1180" y="238"/>
                </a:lnTo>
                <a:lnTo>
                  <a:pt x="1179" y="238"/>
                </a:lnTo>
                <a:lnTo>
                  <a:pt x="1140" y="230"/>
                </a:lnTo>
                <a:lnTo>
                  <a:pt x="1149" y="227"/>
                </a:lnTo>
                <a:lnTo>
                  <a:pt x="1150" y="226"/>
                </a:lnTo>
                <a:lnTo>
                  <a:pt x="1150" y="220"/>
                </a:lnTo>
                <a:lnTo>
                  <a:pt x="1149" y="218"/>
                </a:lnTo>
                <a:lnTo>
                  <a:pt x="1148" y="217"/>
                </a:lnTo>
                <a:lnTo>
                  <a:pt x="1140" y="217"/>
                </a:lnTo>
                <a:lnTo>
                  <a:pt x="1139" y="216"/>
                </a:lnTo>
                <a:lnTo>
                  <a:pt x="1136" y="212"/>
                </a:lnTo>
                <a:lnTo>
                  <a:pt x="1127" y="213"/>
                </a:lnTo>
                <a:lnTo>
                  <a:pt x="1120" y="215"/>
                </a:lnTo>
                <a:lnTo>
                  <a:pt x="1115" y="211"/>
                </a:lnTo>
                <a:lnTo>
                  <a:pt x="1114" y="212"/>
                </a:lnTo>
                <a:lnTo>
                  <a:pt x="1113" y="213"/>
                </a:lnTo>
                <a:lnTo>
                  <a:pt x="1112" y="215"/>
                </a:lnTo>
                <a:lnTo>
                  <a:pt x="1111" y="216"/>
                </a:lnTo>
                <a:lnTo>
                  <a:pt x="1110" y="216"/>
                </a:lnTo>
                <a:lnTo>
                  <a:pt x="1103" y="220"/>
                </a:lnTo>
                <a:lnTo>
                  <a:pt x="1102" y="221"/>
                </a:lnTo>
                <a:lnTo>
                  <a:pt x="1101" y="221"/>
                </a:lnTo>
                <a:lnTo>
                  <a:pt x="1098" y="224"/>
                </a:lnTo>
                <a:lnTo>
                  <a:pt x="1094" y="227"/>
                </a:lnTo>
                <a:lnTo>
                  <a:pt x="1093" y="227"/>
                </a:lnTo>
                <a:lnTo>
                  <a:pt x="1093" y="228"/>
                </a:lnTo>
                <a:lnTo>
                  <a:pt x="1091" y="228"/>
                </a:lnTo>
                <a:lnTo>
                  <a:pt x="1090" y="228"/>
                </a:lnTo>
                <a:lnTo>
                  <a:pt x="1090" y="229"/>
                </a:lnTo>
                <a:lnTo>
                  <a:pt x="1089" y="229"/>
                </a:lnTo>
                <a:lnTo>
                  <a:pt x="1089" y="230"/>
                </a:lnTo>
                <a:lnTo>
                  <a:pt x="1088" y="230"/>
                </a:lnTo>
                <a:lnTo>
                  <a:pt x="1088" y="232"/>
                </a:lnTo>
                <a:lnTo>
                  <a:pt x="1087" y="232"/>
                </a:lnTo>
                <a:lnTo>
                  <a:pt x="1085" y="234"/>
                </a:lnTo>
                <a:lnTo>
                  <a:pt x="1083" y="235"/>
                </a:lnTo>
                <a:lnTo>
                  <a:pt x="1082" y="236"/>
                </a:lnTo>
                <a:lnTo>
                  <a:pt x="1081" y="237"/>
                </a:lnTo>
                <a:lnTo>
                  <a:pt x="1079" y="240"/>
                </a:lnTo>
                <a:lnTo>
                  <a:pt x="1078" y="241"/>
                </a:lnTo>
                <a:lnTo>
                  <a:pt x="1077" y="242"/>
                </a:lnTo>
                <a:lnTo>
                  <a:pt x="1076" y="244"/>
                </a:lnTo>
                <a:lnTo>
                  <a:pt x="1074" y="245"/>
                </a:lnTo>
                <a:lnTo>
                  <a:pt x="1074" y="246"/>
                </a:lnTo>
                <a:lnTo>
                  <a:pt x="1071" y="252"/>
                </a:lnTo>
                <a:lnTo>
                  <a:pt x="1070" y="252"/>
                </a:lnTo>
                <a:lnTo>
                  <a:pt x="1070" y="253"/>
                </a:lnTo>
                <a:lnTo>
                  <a:pt x="1069" y="254"/>
                </a:lnTo>
                <a:lnTo>
                  <a:pt x="1068" y="255"/>
                </a:lnTo>
                <a:lnTo>
                  <a:pt x="1068" y="257"/>
                </a:lnTo>
                <a:lnTo>
                  <a:pt x="1066" y="258"/>
                </a:lnTo>
                <a:lnTo>
                  <a:pt x="1065" y="259"/>
                </a:lnTo>
                <a:lnTo>
                  <a:pt x="1064" y="259"/>
                </a:lnTo>
                <a:lnTo>
                  <a:pt x="1063" y="260"/>
                </a:lnTo>
                <a:lnTo>
                  <a:pt x="1062" y="261"/>
                </a:lnTo>
                <a:lnTo>
                  <a:pt x="1062" y="262"/>
                </a:lnTo>
                <a:lnTo>
                  <a:pt x="1063" y="265"/>
                </a:lnTo>
                <a:lnTo>
                  <a:pt x="1064" y="266"/>
                </a:lnTo>
                <a:lnTo>
                  <a:pt x="1065" y="267"/>
                </a:lnTo>
                <a:lnTo>
                  <a:pt x="1065" y="268"/>
                </a:lnTo>
                <a:lnTo>
                  <a:pt x="1066" y="269"/>
                </a:lnTo>
                <a:lnTo>
                  <a:pt x="1066" y="270"/>
                </a:lnTo>
                <a:lnTo>
                  <a:pt x="1068" y="270"/>
                </a:lnTo>
                <a:lnTo>
                  <a:pt x="1069" y="270"/>
                </a:lnTo>
                <a:lnTo>
                  <a:pt x="1070" y="271"/>
                </a:lnTo>
                <a:lnTo>
                  <a:pt x="1071" y="271"/>
                </a:lnTo>
                <a:lnTo>
                  <a:pt x="1072" y="272"/>
                </a:lnTo>
                <a:lnTo>
                  <a:pt x="1072" y="274"/>
                </a:lnTo>
                <a:lnTo>
                  <a:pt x="1071" y="275"/>
                </a:lnTo>
                <a:lnTo>
                  <a:pt x="1071" y="276"/>
                </a:lnTo>
                <a:lnTo>
                  <a:pt x="1071" y="277"/>
                </a:lnTo>
                <a:lnTo>
                  <a:pt x="1070" y="278"/>
                </a:lnTo>
                <a:lnTo>
                  <a:pt x="1071" y="278"/>
                </a:lnTo>
                <a:lnTo>
                  <a:pt x="1071" y="280"/>
                </a:lnTo>
                <a:lnTo>
                  <a:pt x="1072" y="283"/>
                </a:lnTo>
                <a:lnTo>
                  <a:pt x="1072" y="285"/>
                </a:lnTo>
                <a:lnTo>
                  <a:pt x="1073" y="286"/>
                </a:lnTo>
                <a:lnTo>
                  <a:pt x="1073" y="287"/>
                </a:lnTo>
                <a:lnTo>
                  <a:pt x="1073" y="288"/>
                </a:lnTo>
                <a:lnTo>
                  <a:pt x="1093" y="276"/>
                </a:lnTo>
                <a:lnTo>
                  <a:pt x="1095" y="275"/>
                </a:lnTo>
                <a:lnTo>
                  <a:pt x="1102" y="270"/>
                </a:lnTo>
                <a:lnTo>
                  <a:pt x="1105" y="269"/>
                </a:lnTo>
                <a:lnTo>
                  <a:pt x="1114" y="263"/>
                </a:lnTo>
                <a:lnTo>
                  <a:pt x="1121" y="293"/>
                </a:lnTo>
                <a:lnTo>
                  <a:pt x="1133" y="288"/>
                </a:lnTo>
                <a:lnTo>
                  <a:pt x="1131" y="295"/>
                </a:lnTo>
                <a:lnTo>
                  <a:pt x="1128" y="309"/>
                </a:lnTo>
                <a:lnTo>
                  <a:pt x="1122" y="326"/>
                </a:lnTo>
                <a:lnTo>
                  <a:pt x="1125" y="344"/>
                </a:lnTo>
                <a:lnTo>
                  <a:pt x="1112" y="334"/>
                </a:lnTo>
                <a:lnTo>
                  <a:pt x="1108" y="344"/>
                </a:lnTo>
                <a:lnTo>
                  <a:pt x="1107" y="350"/>
                </a:lnTo>
                <a:lnTo>
                  <a:pt x="1106" y="354"/>
                </a:lnTo>
                <a:lnTo>
                  <a:pt x="1104" y="361"/>
                </a:lnTo>
                <a:lnTo>
                  <a:pt x="1097" y="382"/>
                </a:lnTo>
                <a:lnTo>
                  <a:pt x="1089" y="387"/>
                </a:lnTo>
                <a:lnTo>
                  <a:pt x="1077" y="393"/>
                </a:lnTo>
                <a:lnTo>
                  <a:pt x="1073" y="392"/>
                </a:lnTo>
                <a:lnTo>
                  <a:pt x="1066" y="389"/>
                </a:lnTo>
                <a:lnTo>
                  <a:pt x="1055" y="385"/>
                </a:lnTo>
                <a:lnTo>
                  <a:pt x="1054" y="385"/>
                </a:lnTo>
                <a:lnTo>
                  <a:pt x="1053" y="385"/>
                </a:lnTo>
                <a:lnTo>
                  <a:pt x="1053" y="371"/>
                </a:lnTo>
                <a:lnTo>
                  <a:pt x="1054" y="365"/>
                </a:lnTo>
                <a:lnTo>
                  <a:pt x="1055" y="361"/>
                </a:lnTo>
                <a:lnTo>
                  <a:pt x="1057" y="351"/>
                </a:lnTo>
                <a:lnTo>
                  <a:pt x="1057" y="350"/>
                </a:lnTo>
                <a:lnTo>
                  <a:pt x="1057" y="347"/>
                </a:lnTo>
                <a:lnTo>
                  <a:pt x="1057" y="346"/>
                </a:lnTo>
                <a:lnTo>
                  <a:pt x="1059" y="343"/>
                </a:lnTo>
                <a:lnTo>
                  <a:pt x="1059" y="341"/>
                </a:lnTo>
                <a:lnTo>
                  <a:pt x="1059" y="339"/>
                </a:lnTo>
                <a:lnTo>
                  <a:pt x="1059" y="338"/>
                </a:lnTo>
                <a:lnTo>
                  <a:pt x="1059" y="337"/>
                </a:lnTo>
                <a:lnTo>
                  <a:pt x="1060" y="337"/>
                </a:lnTo>
                <a:lnTo>
                  <a:pt x="1060" y="336"/>
                </a:lnTo>
                <a:lnTo>
                  <a:pt x="1059" y="336"/>
                </a:lnTo>
                <a:lnTo>
                  <a:pt x="1059" y="335"/>
                </a:lnTo>
                <a:lnTo>
                  <a:pt x="1059" y="334"/>
                </a:lnTo>
                <a:lnTo>
                  <a:pt x="1059" y="333"/>
                </a:lnTo>
                <a:lnTo>
                  <a:pt x="1059" y="331"/>
                </a:lnTo>
                <a:lnTo>
                  <a:pt x="1059" y="330"/>
                </a:lnTo>
                <a:lnTo>
                  <a:pt x="1059" y="329"/>
                </a:lnTo>
                <a:lnTo>
                  <a:pt x="1057" y="329"/>
                </a:lnTo>
                <a:lnTo>
                  <a:pt x="1057" y="328"/>
                </a:lnTo>
                <a:lnTo>
                  <a:pt x="1059" y="328"/>
                </a:lnTo>
                <a:lnTo>
                  <a:pt x="1060" y="331"/>
                </a:lnTo>
                <a:lnTo>
                  <a:pt x="1060" y="335"/>
                </a:lnTo>
                <a:lnTo>
                  <a:pt x="1062" y="336"/>
                </a:lnTo>
                <a:lnTo>
                  <a:pt x="1063" y="336"/>
                </a:lnTo>
                <a:lnTo>
                  <a:pt x="1063" y="335"/>
                </a:lnTo>
                <a:lnTo>
                  <a:pt x="1064" y="335"/>
                </a:lnTo>
                <a:lnTo>
                  <a:pt x="1064" y="334"/>
                </a:lnTo>
                <a:lnTo>
                  <a:pt x="1065" y="334"/>
                </a:lnTo>
                <a:lnTo>
                  <a:pt x="1065" y="333"/>
                </a:lnTo>
                <a:lnTo>
                  <a:pt x="1066" y="330"/>
                </a:lnTo>
                <a:lnTo>
                  <a:pt x="1068" y="328"/>
                </a:lnTo>
                <a:lnTo>
                  <a:pt x="1069" y="326"/>
                </a:lnTo>
                <a:lnTo>
                  <a:pt x="1069" y="322"/>
                </a:lnTo>
                <a:lnTo>
                  <a:pt x="1070" y="320"/>
                </a:lnTo>
                <a:lnTo>
                  <a:pt x="1071" y="319"/>
                </a:lnTo>
                <a:lnTo>
                  <a:pt x="1071" y="317"/>
                </a:lnTo>
                <a:lnTo>
                  <a:pt x="1072" y="314"/>
                </a:lnTo>
                <a:lnTo>
                  <a:pt x="1072" y="313"/>
                </a:lnTo>
                <a:lnTo>
                  <a:pt x="1072" y="311"/>
                </a:lnTo>
                <a:lnTo>
                  <a:pt x="1073" y="309"/>
                </a:lnTo>
                <a:lnTo>
                  <a:pt x="1073" y="306"/>
                </a:lnTo>
                <a:lnTo>
                  <a:pt x="1073" y="305"/>
                </a:lnTo>
                <a:lnTo>
                  <a:pt x="1073" y="304"/>
                </a:lnTo>
                <a:lnTo>
                  <a:pt x="1073" y="303"/>
                </a:lnTo>
                <a:lnTo>
                  <a:pt x="1073" y="302"/>
                </a:lnTo>
                <a:lnTo>
                  <a:pt x="1073" y="301"/>
                </a:lnTo>
                <a:lnTo>
                  <a:pt x="1073" y="299"/>
                </a:lnTo>
                <a:lnTo>
                  <a:pt x="1070" y="287"/>
                </a:lnTo>
                <a:lnTo>
                  <a:pt x="1070" y="285"/>
                </a:lnTo>
                <a:lnTo>
                  <a:pt x="1069" y="283"/>
                </a:lnTo>
                <a:lnTo>
                  <a:pt x="1069" y="280"/>
                </a:lnTo>
                <a:lnTo>
                  <a:pt x="1068" y="279"/>
                </a:lnTo>
                <a:lnTo>
                  <a:pt x="1066" y="278"/>
                </a:lnTo>
                <a:lnTo>
                  <a:pt x="1065" y="278"/>
                </a:lnTo>
                <a:lnTo>
                  <a:pt x="1064" y="277"/>
                </a:lnTo>
                <a:lnTo>
                  <a:pt x="1063" y="277"/>
                </a:lnTo>
                <a:lnTo>
                  <a:pt x="1063" y="276"/>
                </a:lnTo>
                <a:lnTo>
                  <a:pt x="1063" y="275"/>
                </a:lnTo>
                <a:lnTo>
                  <a:pt x="1063" y="274"/>
                </a:lnTo>
                <a:lnTo>
                  <a:pt x="1064" y="274"/>
                </a:lnTo>
                <a:lnTo>
                  <a:pt x="1064" y="272"/>
                </a:lnTo>
                <a:lnTo>
                  <a:pt x="1064" y="271"/>
                </a:lnTo>
                <a:lnTo>
                  <a:pt x="1064" y="270"/>
                </a:lnTo>
                <a:lnTo>
                  <a:pt x="1063" y="269"/>
                </a:lnTo>
                <a:lnTo>
                  <a:pt x="1062" y="268"/>
                </a:lnTo>
                <a:lnTo>
                  <a:pt x="1061" y="267"/>
                </a:lnTo>
                <a:lnTo>
                  <a:pt x="1061" y="265"/>
                </a:lnTo>
                <a:lnTo>
                  <a:pt x="1060" y="265"/>
                </a:lnTo>
                <a:lnTo>
                  <a:pt x="1059" y="263"/>
                </a:lnTo>
                <a:lnTo>
                  <a:pt x="1057" y="265"/>
                </a:lnTo>
                <a:lnTo>
                  <a:pt x="1051" y="270"/>
                </a:lnTo>
                <a:lnTo>
                  <a:pt x="1049" y="271"/>
                </a:lnTo>
                <a:lnTo>
                  <a:pt x="1048" y="271"/>
                </a:lnTo>
                <a:lnTo>
                  <a:pt x="1048" y="272"/>
                </a:lnTo>
                <a:lnTo>
                  <a:pt x="1047" y="272"/>
                </a:lnTo>
                <a:lnTo>
                  <a:pt x="1047" y="274"/>
                </a:lnTo>
                <a:lnTo>
                  <a:pt x="1046" y="274"/>
                </a:lnTo>
                <a:lnTo>
                  <a:pt x="1046" y="275"/>
                </a:lnTo>
                <a:lnTo>
                  <a:pt x="1045" y="276"/>
                </a:lnTo>
                <a:lnTo>
                  <a:pt x="1042" y="280"/>
                </a:lnTo>
                <a:lnTo>
                  <a:pt x="1040" y="282"/>
                </a:lnTo>
                <a:lnTo>
                  <a:pt x="1040" y="283"/>
                </a:lnTo>
                <a:lnTo>
                  <a:pt x="1039" y="283"/>
                </a:lnTo>
                <a:lnTo>
                  <a:pt x="1039" y="284"/>
                </a:lnTo>
                <a:lnTo>
                  <a:pt x="1038" y="284"/>
                </a:lnTo>
                <a:lnTo>
                  <a:pt x="1037" y="284"/>
                </a:lnTo>
                <a:lnTo>
                  <a:pt x="1037" y="285"/>
                </a:lnTo>
                <a:lnTo>
                  <a:pt x="1036" y="285"/>
                </a:lnTo>
                <a:lnTo>
                  <a:pt x="1036" y="286"/>
                </a:lnTo>
                <a:lnTo>
                  <a:pt x="1035" y="286"/>
                </a:lnTo>
                <a:lnTo>
                  <a:pt x="1034" y="286"/>
                </a:lnTo>
                <a:lnTo>
                  <a:pt x="1032" y="286"/>
                </a:lnTo>
                <a:lnTo>
                  <a:pt x="1032" y="287"/>
                </a:lnTo>
                <a:lnTo>
                  <a:pt x="1031" y="287"/>
                </a:lnTo>
                <a:lnTo>
                  <a:pt x="1030" y="287"/>
                </a:lnTo>
                <a:lnTo>
                  <a:pt x="1029" y="287"/>
                </a:lnTo>
                <a:lnTo>
                  <a:pt x="1028" y="287"/>
                </a:lnTo>
                <a:lnTo>
                  <a:pt x="1027" y="287"/>
                </a:lnTo>
                <a:lnTo>
                  <a:pt x="1026" y="287"/>
                </a:lnTo>
                <a:lnTo>
                  <a:pt x="1008" y="283"/>
                </a:lnTo>
                <a:lnTo>
                  <a:pt x="1006" y="283"/>
                </a:lnTo>
                <a:lnTo>
                  <a:pt x="1005" y="283"/>
                </a:lnTo>
                <a:lnTo>
                  <a:pt x="1004" y="283"/>
                </a:lnTo>
                <a:lnTo>
                  <a:pt x="1003" y="284"/>
                </a:lnTo>
                <a:lnTo>
                  <a:pt x="1002" y="285"/>
                </a:lnTo>
                <a:lnTo>
                  <a:pt x="1001" y="286"/>
                </a:lnTo>
                <a:lnTo>
                  <a:pt x="1001" y="287"/>
                </a:lnTo>
                <a:lnTo>
                  <a:pt x="1001" y="288"/>
                </a:lnTo>
                <a:lnTo>
                  <a:pt x="1000" y="288"/>
                </a:lnTo>
                <a:lnTo>
                  <a:pt x="1000" y="289"/>
                </a:lnTo>
                <a:lnTo>
                  <a:pt x="1000" y="291"/>
                </a:lnTo>
                <a:lnTo>
                  <a:pt x="1000" y="292"/>
                </a:lnTo>
                <a:lnTo>
                  <a:pt x="1000" y="293"/>
                </a:lnTo>
                <a:lnTo>
                  <a:pt x="1000" y="300"/>
                </a:lnTo>
                <a:lnTo>
                  <a:pt x="1001" y="300"/>
                </a:lnTo>
                <a:lnTo>
                  <a:pt x="1002" y="300"/>
                </a:lnTo>
                <a:lnTo>
                  <a:pt x="1003" y="300"/>
                </a:lnTo>
                <a:lnTo>
                  <a:pt x="1004" y="300"/>
                </a:lnTo>
                <a:lnTo>
                  <a:pt x="1009" y="300"/>
                </a:lnTo>
                <a:lnTo>
                  <a:pt x="1010" y="300"/>
                </a:lnTo>
                <a:lnTo>
                  <a:pt x="1011" y="300"/>
                </a:lnTo>
                <a:lnTo>
                  <a:pt x="1012" y="300"/>
                </a:lnTo>
                <a:lnTo>
                  <a:pt x="1013" y="300"/>
                </a:lnTo>
                <a:lnTo>
                  <a:pt x="1014" y="300"/>
                </a:lnTo>
                <a:lnTo>
                  <a:pt x="1015" y="300"/>
                </a:lnTo>
                <a:lnTo>
                  <a:pt x="1015" y="301"/>
                </a:lnTo>
                <a:lnTo>
                  <a:pt x="1017" y="301"/>
                </a:lnTo>
                <a:lnTo>
                  <a:pt x="1018" y="301"/>
                </a:lnTo>
                <a:lnTo>
                  <a:pt x="1019" y="301"/>
                </a:lnTo>
                <a:lnTo>
                  <a:pt x="1019" y="302"/>
                </a:lnTo>
                <a:lnTo>
                  <a:pt x="1021" y="302"/>
                </a:lnTo>
                <a:lnTo>
                  <a:pt x="1022" y="302"/>
                </a:lnTo>
                <a:lnTo>
                  <a:pt x="1022" y="304"/>
                </a:lnTo>
                <a:lnTo>
                  <a:pt x="1021" y="310"/>
                </a:lnTo>
                <a:lnTo>
                  <a:pt x="1020" y="311"/>
                </a:lnTo>
                <a:lnTo>
                  <a:pt x="1020" y="313"/>
                </a:lnTo>
                <a:lnTo>
                  <a:pt x="1020" y="314"/>
                </a:lnTo>
                <a:lnTo>
                  <a:pt x="1020" y="316"/>
                </a:lnTo>
                <a:lnTo>
                  <a:pt x="1020" y="317"/>
                </a:lnTo>
                <a:lnTo>
                  <a:pt x="1020" y="318"/>
                </a:lnTo>
                <a:lnTo>
                  <a:pt x="1020" y="320"/>
                </a:lnTo>
                <a:lnTo>
                  <a:pt x="1021" y="321"/>
                </a:lnTo>
                <a:lnTo>
                  <a:pt x="1021" y="322"/>
                </a:lnTo>
                <a:lnTo>
                  <a:pt x="1021" y="324"/>
                </a:lnTo>
                <a:lnTo>
                  <a:pt x="1021" y="325"/>
                </a:lnTo>
                <a:lnTo>
                  <a:pt x="1021" y="326"/>
                </a:lnTo>
                <a:lnTo>
                  <a:pt x="1021" y="328"/>
                </a:lnTo>
                <a:lnTo>
                  <a:pt x="1021" y="329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6"/>
                </a:lnTo>
                <a:lnTo>
                  <a:pt x="1021" y="338"/>
                </a:lnTo>
                <a:lnTo>
                  <a:pt x="1021" y="339"/>
                </a:lnTo>
                <a:lnTo>
                  <a:pt x="1021" y="341"/>
                </a:lnTo>
                <a:lnTo>
                  <a:pt x="1021" y="342"/>
                </a:lnTo>
                <a:lnTo>
                  <a:pt x="1021" y="343"/>
                </a:lnTo>
                <a:lnTo>
                  <a:pt x="1020" y="343"/>
                </a:lnTo>
                <a:lnTo>
                  <a:pt x="1019" y="343"/>
                </a:lnTo>
                <a:lnTo>
                  <a:pt x="1017" y="343"/>
                </a:lnTo>
                <a:lnTo>
                  <a:pt x="1015" y="343"/>
                </a:lnTo>
                <a:lnTo>
                  <a:pt x="1014" y="343"/>
                </a:lnTo>
                <a:lnTo>
                  <a:pt x="1013" y="343"/>
                </a:lnTo>
                <a:lnTo>
                  <a:pt x="1012" y="343"/>
                </a:lnTo>
                <a:lnTo>
                  <a:pt x="1011" y="343"/>
                </a:lnTo>
                <a:lnTo>
                  <a:pt x="1010" y="343"/>
                </a:lnTo>
                <a:lnTo>
                  <a:pt x="1008" y="343"/>
                </a:lnTo>
                <a:lnTo>
                  <a:pt x="1006" y="343"/>
                </a:lnTo>
                <a:lnTo>
                  <a:pt x="1005" y="343"/>
                </a:lnTo>
                <a:lnTo>
                  <a:pt x="1003" y="343"/>
                </a:lnTo>
                <a:lnTo>
                  <a:pt x="1001" y="343"/>
                </a:lnTo>
                <a:lnTo>
                  <a:pt x="1000" y="343"/>
                </a:lnTo>
                <a:lnTo>
                  <a:pt x="998" y="343"/>
                </a:lnTo>
                <a:lnTo>
                  <a:pt x="997" y="343"/>
                </a:lnTo>
                <a:lnTo>
                  <a:pt x="996" y="343"/>
                </a:lnTo>
                <a:lnTo>
                  <a:pt x="995" y="343"/>
                </a:lnTo>
                <a:lnTo>
                  <a:pt x="994" y="343"/>
                </a:lnTo>
                <a:lnTo>
                  <a:pt x="992" y="343"/>
                </a:lnTo>
                <a:lnTo>
                  <a:pt x="990" y="343"/>
                </a:lnTo>
                <a:lnTo>
                  <a:pt x="989" y="343"/>
                </a:lnTo>
                <a:lnTo>
                  <a:pt x="988" y="343"/>
                </a:lnTo>
                <a:lnTo>
                  <a:pt x="987" y="343"/>
                </a:lnTo>
                <a:lnTo>
                  <a:pt x="986" y="343"/>
                </a:lnTo>
                <a:lnTo>
                  <a:pt x="985" y="343"/>
                </a:lnTo>
                <a:lnTo>
                  <a:pt x="984" y="343"/>
                </a:lnTo>
                <a:lnTo>
                  <a:pt x="981" y="343"/>
                </a:lnTo>
                <a:lnTo>
                  <a:pt x="980" y="343"/>
                </a:lnTo>
                <a:lnTo>
                  <a:pt x="979" y="343"/>
                </a:lnTo>
                <a:lnTo>
                  <a:pt x="978" y="343"/>
                </a:lnTo>
                <a:lnTo>
                  <a:pt x="977" y="343"/>
                </a:lnTo>
                <a:lnTo>
                  <a:pt x="976" y="343"/>
                </a:lnTo>
                <a:lnTo>
                  <a:pt x="975" y="342"/>
                </a:lnTo>
                <a:lnTo>
                  <a:pt x="972" y="342"/>
                </a:lnTo>
                <a:lnTo>
                  <a:pt x="971" y="342"/>
                </a:lnTo>
                <a:lnTo>
                  <a:pt x="970" y="342"/>
                </a:lnTo>
                <a:lnTo>
                  <a:pt x="969" y="342"/>
                </a:lnTo>
                <a:lnTo>
                  <a:pt x="968" y="342"/>
                </a:lnTo>
                <a:lnTo>
                  <a:pt x="967" y="342"/>
                </a:lnTo>
                <a:lnTo>
                  <a:pt x="966" y="341"/>
                </a:lnTo>
                <a:lnTo>
                  <a:pt x="967" y="334"/>
                </a:lnTo>
                <a:lnTo>
                  <a:pt x="970" y="334"/>
                </a:lnTo>
                <a:lnTo>
                  <a:pt x="971" y="314"/>
                </a:lnTo>
                <a:lnTo>
                  <a:pt x="971" y="303"/>
                </a:lnTo>
                <a:lnTo>
                  <a:pt x="971" y="302"/>
                </a:lnTo>
                <a:lnTo>
                  <a:pt x="972" y="302"/>
                </a:lnTo>
                <a:lnTo>
                  <a:pt x="973" y="302"/>
                </a:lnTo>
                <a:lnTo>
                  <a:pt x="976" y="301"/>
                </a:lnTo>
                <a:lnTo>
                  <a:pt x="978" y="301"/>
                </a:lnTo>
                <a:lnTo>
                  <a:pt x="979" y="301"/>
                </a:lnTo>
                <a:lnTo>
                  <a:pt x="983" y="301"/>
                </a:lnTo>
                <a:lnTo>
                  <a:pt x="985" y="301"/>
                </a:lnTo>
                <a:lnTo>
                  <a:pt x="987" y="301"/>
                </a:lnTo>
                <a:lnTo>
                  <a:pt x="989" y="301"/>
                </a:lnTo>
                <a:lnTo>
                  <a:pt x="993" y="300"/>
                </a:lnTo>
                <a:lnTo>
                  <a:pt x="997" y="300"/>
                </a:lnTo>
                <a:lnTo>
                  <a:pt x="998" y="300"/>
                </a:lnTo>
                <a:lnTo>
                  <a:pt x="998" y="293"/>
                </a:lnTo>
                <a:lnTo>
                  <a:pt x="993" y="293"/>
                </a:lnTo>
                <a:lnTo>
                  <a:pt x="988" y="294"/>
                </a:lnTo>
                <a:lnTo>
                  <a:pt x="985" y="294"/>
                </a:lnTo>
                <a:lnTo>
                  <a:pt x="979" y="294"/>
                </a:lnTo>
                <a:lnTo>
                  <a:pt x="976" y="295"/>
                </a:lnTo>
                <a:lnTo>
                  <a:pt x="971" y="295"/>
                </a:lnTo>
                <a:lnTo>
                  <a:pt x="968" y="295"/>
                </a:lnTo>
                <a:lnTo>
                  <a:pt x="967" y="295"/>
                </a:lnTo>
                <a:lnTo>
                  <a:pt x="956" y="296"/>
                </a:lnTo>
                <a:lnTo>
                  <a:pt x="954" y="294"/>
                </a:lnTo>
                <a:lnTo>
                  <a:pt x="951" y="293"/>
                </a:lnTo>
                <a:lnTo>
                  <a:pt x="946" y="293"/>
                </a:lnTo>
                <a:lnTo>
                  <a:pt x="943" y="293"/>
                </a:lnTo>
                <a:lnTo>
                  <a:pt x="939" y="293"/>
                </a:lnTo>
                <a:lnTo>
                  <a:pt x="936" y="292"/>
                </a:lnTo>
                <a:lnTo>
                  <a:pt x="936" y="289"/>
                </a:lnTo>
                <a:lnTo>
                  <a:pt x="935" y="289"/>
                </a:lnTo>
                <a:lnTo>
                  <a:pt x="934" y="289"/>
                </a:lnTo>
                <a:lnTo>
                  <a:pt x="933" y="289"/>
                </a:lnTo>
                <a:lnTo>
                  <a:pt x="933" y="288"/>
                </a:lnTo>
                <a:lnTo>
                  <a:pt x="930" y="287"/>
                </a:lnTo>
                <a:lnTo>
                  <a:pt x="928" y="286"/>
                </a:lnTo>
                <a:lnTo>
                  <a:pt x="926" y="285"/>
                </a:lnTo>
                <a:lnTo>
                  <a:pt x="924" y="285"/>
                </a:lnTo>
                <a:lnTo>
                  <a:pt x="921" y="284"/>
                </a:lnTo>
                <a:lnTo>
                  <a:pt x="919" y="283"/>
                </a:lnTo>
                <a:lnTo>
                  <a:pt x="917" y="282"/>
                </a:lnTo>
                <a:lnTo>
                  <a:pt x="915" y="280"/>
                </a:lnTo>
                <a:lnTo>
                  <a:pt x="912" y="279"/>
                </a:lnTo>
                <a:lnTo>
                  <a:pt x="910" y="278"/>
                </a:lnTo>
                <a:lnTo>
                  <a:pt x="909" y="277"/>
                </a:lnTo>
                <a:lnTo>
                  <a:pt x="907" y="277"/>
                </a:lnTo>
                <a:lnTo>
                  <a:pt x="907" y="276"/>
                </a:lnTo>
                <a:lnTo>
                  <a:pt x="904" y="276"/>
                </a:lnTo>
                <a:lnTo>
                  <a:pt x="902" y="275"/>
                </a:lnTo>
                <a:lnTo>
                  <a:pt x="900" y="274"/>
                </a:lnTo>
                <a:lnTo>
                  <a:pt x="897" y="272"/>
                </a:lnTo>
                <a:lnTo>
                  <a:pt x="895" y="271"/>
                </a:lnTo>
                <a:lnTo>
                  <a:pt x="894" y="270"/>
                </a:lnTo>
                <a:lnTo>
                  <a:pt x="892" y="269"/>
                </a:lnTo>
                <a:lnTo>
                  <a:pt x="890" y="268"/>
                </a:lnTo>
                <a:lnTo>
                  <a:pt x="887" y="267"/>
                </a:lnTo>
                <a:lnTo>
                  <a:pt x="885" y="266"/>
                </a:lnTo>
                <a:lnTo>
                  <a:pt x="880" y="263"/>
                </a:lnTo>
                <a:lnTo>
                  <a:pt x="879" y="263"/>
                </a:lnTo>
                <a:lnTo>
                  <a:pt x="876" y="262"/>
                </a:lnTo>
                <a:lnTo>
                  <a:pt x="874" y="261"/>
                </a:lnTo>
                <a:lnTo>
                  <a:pt x="871" y="260"/>
                </a:lnTo>
                <a:lnTo>
                  <a:pt x="870" y="259"/>
                </a:lnTo>
                <a:lnTo>
                  <a:pt x="869" y="259"/>
                </a:lnTo>
                <a:lnTo>
                  <a:pt x="868" y="258"/>
                </a:lnTo>
                <a:lnTo>
                  <a:pt x="867" y="258"/>
                </a:lnTo>
                <a:lnTo>
                  <a:pt x="865" y="257"/>
                </a:lnTo>
                <a:lnTo>
                  <a:pt x="861" y="265"/>
                </a:lnTo>
                <a:lnTo>
                  <a:pt x="861" y="266"/>
                </a:lnTo>
                <a:lnTo>
                  <a:pt x="859" y="266"/>
                </a:lnTo>
                <a:lnTo>
                  <a:pt x="860" y="265"/>
                </a:lnTo>
                <a:lnTo>
                  <a:pt x="863" y="255"/>
                </a:lnTo>
                <a:lnTo>
                  <a:pt x="861" y="255"/>
                </a:lnTo>
                <a:lnTo>
                  <a:pt x="859" y="254"/>
                </a:lnTo>
                <a:lnTo>
                  <a:pt x="857" y="253"/>
                </a:lnTo>
                <a:lnTo>
                  <a:pt x="854" y="252"/>
                </a:lnTo>
                <a:lnTo>
                  <a:pt x="852" y="251"/>
                </a:lnTo>
                <a:lnTo>
                  <a:pt x="845" y="247"/>
                </a:lnTo>
                <a:lnTo>
                  <a:pt x="845" y="242"/>
                </a:lnTo>
                <a:lnTo>
                  <a:pt x="845" y="240"/>
                </a:lnTo>
                <a:lnTo>
                  <a:pt x="846" y="240"/>
                </a:lnTo>
                <a:lnTo>
                  <a:pt x="848" y="238"/>
                </a:lnTo>
                <a:lnTo>
                  <a:pt x="849" y="238"/>
                </a:lnTo>
                <a:lnTo>
                  <a:pt x="850" y="238"/>
                </a:lnTo>
                <a:lnTo>
                  <a:pt x="851" y="240"/>
                </a:lnTo>
                <a:lnTo>
                  <a:pt x="852" y="238"/>
                </a:lnTo>
                <a:lnTo>
                  <a:pt x="853" y="238"/>
                </a:lnTo>
                <a:lnTo>
                  <a:pt x="854" y="237"/>
                </a:lnTo>
                <a:lnTo>
                  <a:pt x="856" y="237"/>
                </a:lnTo>
                <a:lnTo>
                  <a:pt x="854" y="236"/>
                </a:lnTo>
                <a:lnTo>
                  <a:pt x="856" y="235"/>
                </a:lnTo>
                <a:lnTo>
                  <a:pt x="856" y="234"/>
                </a:lnTo>
                <a:lnTo>
                  <a:pt x="857" y="234"/>
                </a:lnTo>
                <a:lnTo>
                  <a:pt x="857" y="233"/>
                </a:lnTo>
                <a:lnTo>
                  <a:pt x="858" y="233"/>
                </a:lnTo>
                <a:lnTo>
                  <a:pt x="859" y="232"/>
                </a:lnTo>
                <a:lnTo>
                  <a:pt x="860" y="232"/>
                </a:lnTo>
                <a:lnTo>
                  <a:pt x="861" y="230"/>
                </a:lnTo>
                <a:lnTo>
                  <a:pt x="863" y="230"/>
                </a:lnTo>
                <a:lnTo>
                  <a:pt x="865" y="230"/>
                </a:lnTo>
                <a:lnTo>
                  <a:pt x="866" y="229"/>
                </a:lnTo>
                <a:lnTo>
                  <a:pt x="867" y="229"/>
                </a:lnTo>
                <a:lnTo>
                  <a:pt x="869" y="229"/>
                </a:lnTo>
                <a:lnTo>
                  <a:pt x="870" y="229"/>
                </a:lnTo>
                <a:lnTo>
                  <a:pt x="871" y="229"/>
                </a:lnTo>
                <a:lnTo>
                  <a:pt x="873" y="228"/>
                </a:lnTo>
                <a:lnTo>
                  <a:pt x="874" y="228"/>
                </a:lnTo>
                <a:lnTo>
                  <a:pt x="875" y="228"/>
                </a:lnTo>
                <a:lnTo>
                  <a:pt x="876" y="228"/>
                </a:lnTo>
                <a:lnTo>
                  <a:pt x="877" y="228"/>
                </a:lnTo>
                <a:lnTo>
                  <a:pt x="878" y="228"/>
                </a:lnTo>
                <a:lnTo>
                  <a:pt x="879" y="228"/>
                </a:lnTo>
                <a:lnTo>
                  <a:pt x="882" y="228"/>
                </a:lnTo>
                <a:lnTo>
                  <a:pt x="883" y="228"/>
                </a:lnTo>
                <a:lnTo>
                  <a:pt x="884" y="229"/>
                </a:lnTo>
                <a:lnTo>
                  <a:pt x="885" y="228"/>
                </a:lnTo>
                <a:lnTo>
                  <a:pt x="886" y="228"/>
                </a:lnTo>
                <a:lnTo>
                  <a:pt x="887" y="227"/>
                </a:lnTo>
                <a:lnTo>
                  <a:pt x="888" y="226"/>
                </a:lnTo>
                <a:lnTo>
                  <a:pt x="891" y="227"/>
                </a:lnTo>
                <a:lnTo>
                  <a:pt x="892" y="228"/>
                </a:lnTo>
                <a:lnTo>
                  <a:pt x="903" y="242"/>
                </a:lnTo>
                <a:lnTo>
                  <a:pt x="910" y="249"/>
                </a:lnTo>
                <a:lnTo>
                  <a:pt x="918" y="249"/>
                </a:lnTo>
                <a:lnTo>
                  <a:pt x="922" y="254"/>
                </a:lnTo>
                <a:lnTo>
                  <a:pt x="934" y="244"/>
                </a:lnTo>
                <a:lnTo>
                  <a:pt x="943" y="241"/>
                </a:lnTo>
                <a:lnTo>
                  <a:pt x="949" y="243"/>
                </a:lnTo>
                <a:lnTo>
                  <a:pt x="951" y="241"/>
                </a:lnTo>
                <a:lnTo>
                  <a:pt x="955" y="238"/>
                </a:lnTo>
                <a:lnTo>
                  <a:pt x="959" y="241"/>
                </a:lnTo>
                <a:lnTo>
                  <a:pt x="962" y="242"/>
                </a:lnTo>
                <a:lnTo>
                  <a:pt x="968" y="244"/>
                </a:lnTo>
                <a:lnTo>
                  <a:pt x="969" y="238"/>
                </a:lnTo>
                <a:lnTo>
                  <a:pt x="973" y="236"/>
                </a:lnTo>
                <a:lnTo>
                  <a:pt x="977" y="235"/>
                </a:lnTo>
                <a:lnTo>
                  <a:pt x="979" y="225"/>
                </a:lnTo>
                <a:lnTo>
                  <a:pt x="979" y="224"/>
                </a:lnTo>
                <a:lnTo>
                  <a:pt x="986" y="220"/>
                </a:lnTo>
                <a:lnTo>
                  <a:pt x="988" y="220"/>
                </a:lnTo>
                <a:lnTo>
                  <a:pt x="993" y="223"/>
                </a:lnTo>
                <a:lnTo>
                  <a:pt x="996" y="224"/>
                </a:lnTo>
                <a:lnTo>
                  <a:pt x="995" y="229"/>
                </a:lnTo>
                <a:lnTo>
                  <a:pt x="996" y="232"/>
                </a:lnTo>
                <a:lnTo>
                  <a:pt x="994" y="238"/>
                </a:lnTo>
                <a:lnTo>
                  <a:pt x="993" y="241"/>
                </a:lnTo>
                <a:lnTo>
                  <a:pt x="989" y="240"/>
                </a:lnTo>
                <a:lnTo>
                  <a:pt x="983" y="242"/>
                </a:lnTo>
                <a:lnTo>
                  <a:pt x="979" y="244"/>
                </a:lnTo>
                <a:lnTo>
                  <a:pt x="979" y="249"/>
                </a:lnTo>
                <a:lnTo>
                  <a:pt x="984" y="250"/>
                </a:lnTo>
                <a:lnTo>
                  <a:pt x="986" y="251"/>
                </a:lnTo>
                <a:lnTo>
                  <a:pt x="986" y="252"/>
                </a:lnTo>
                <a:lnTo>
                  <a:pt x="986" y="258"/>
                </a:lnTo>
                <a:lnTo>
                  <a:pt x="988" y="259"/>
                </a:lnTo>
                <a:lnTo>
                  <a:pt x="989" y="259"/>
                </a:lnTo>
                <a:lnTo>
                  <a:pt x="990" y="252"/>
                </a:lnTo>
                <a:lnTo>
                  <a:pt x="992" y="249"/>
                </a:lnTo>
                <a:lnTo>
                  <a:pt x="993" y="245"/>
                </a:lnTo>
                <a:lnTo>
                  <a:pt x="993" y="244"/>
                </a:lnTo>
                <a:lnTo>
                  <a:pt x="996" y="233"/>
                </a:lnTo>
                <a:lnTo>
                  <a:pt x="1000" y="221"/>
                </a:lnTo>
                <a:lnTo>
                  <a:pt x="1001" y="218"/>
                </a:lnTo>
                <a:lnTo>
                  <a:pt x="1002" y="213"/>
                </a:lnTo>
                <a:lnTo>
                  <a:pt x="1003" y="210"/>
                </a:lnTo>
                <a:lnTo>
                  <a:pt x="1004" y="204"/>
                </a:lnTo>
                <a:lnTo>
                  <a:pt x="1004" y="203"/>
                </a:lnTo>
                <a:lnTo>
                  <a:pt x="1005" y="201"/>
                </a:lnTo>
                <a:lnTo>
                  <a:pt x="1005" y="200"/>
                </a:lnTo>
                <a:lnTo>
                  <a:pt x="1004" y="199"/>
                </a:lnTo>
                <a:lnTo>
                  <a:pt x="997" y="194"/>
                </a:lnTo>
                <a:lnTo>
                  <a:pt x="993" y="191"/>
                </a:lnTo>
                <a:lnTo>
                  <a:pt x="998" y="188"/>
                </a:lnTo>
                <a:lnTo>
                  <a:pt x="998" y="186"/>
                </a:lnTo>
                <a:lnTo>
                  <a:pt x="998" y="183"/>
                </a:lnTo>
                <a:lnTo>
                  <a:pt x="997" y="179"/>
                </a:lnTo>
                <a:lnTo>
                  <a:pt x="997" y="174"/>
                </a:lnTo>
                <a:lnTo>
                  <a:pt x="997" y="171"/>
                </a:lnTo>
                <a:lnTo>
                  <a:pt x="994" y="169"/>
                </a:lnTo>
                <a:lnTo>
                  <a:pt x="992" y="159"/>
                </a:lnTo>
                <a:lnTo>
                  <a:pt x="1000" y="159"/>
                </a:lnTo>
                <a:lnTo>
                  <a:pt x="998" y="156"/>
                </a:lnTo>
                <a:lnTo>
                  <a:pt x="998" y="154"/>
                </a:lnTo>
                <a:lnTo>
                  <a:pt x="996" y="151"/>
                </a:lnTo>
                <a:lnTo>
                  <a:pt x="996" y="150"/>
                </a:lnTo>
                <a:lnTo>
                  <a:pt x="997" y="148"/>
                </a:lnTo>
                <a:lnTo>
                  <a:pt x="1002" y="143"/>
                </a:lnTo>
                <a:lnTo>
                  <a:pt x="1003" y="142"/>
                </a:lnTo>
                <a:lnTo>
                  <a:pt x="997" y="140"/>
                </a:lnTo>
                <a:lnTo>
                  <a:pt x="1001" y="132"/>
                </a:lnTo>
                <a:lnTo>
                  <a:pt x="1010" y="134"/>
                </a:lnTo>
                <a:lnTo>
                  <a:pt x="1012" y="133"/>
                </a:lnTo>
                <a:lnTo>
                  <a:pt x="1014" y="131"/>
                </a:lnTo>
                <a:lnTo>
                  <a:pt x="1018" y="130"/>
                </a:lnTo>
                <a:lnTo>
                  <a:pt x="1017" y="128"/>
                </a:lnTo>
                <a:lnTo>
                  <a:pt x="1010" y="124"/>
                </a:lnTo>
                <a:lnTo>
                  <a:pt x="1011" y="123"/>
                </a:lnTo>
                <a:lnTo>
                  <a:pt x="1014" y="118"/>
                </a:lnTo>
                <a:lnTo>
                  <a:pt x="1017" y="115"/>
                </a:lnTo>
                <a:lnTo>
                  <a:pt x="1018" y="114"/>
                </a:lnTo>
                <a:lnTo>
                  <a:pt x="1015" y="111"/>
                </a:lnTo>
                <a:lnTo>
                  <a:pt x="1012" y="105"/>
                </a:lnTo>
                <a:lnTo>
                  <a:pt x="1010" y="101"/>
                </a:lnTo>
                <a:lnTo>
                  <a:pt x="1009" y="99"/>
                </a:lnTo>
                <a:lnTo>
                  <a:pt x="1010" y="99"/>
                </a:lnTo>
                <a:lnTo>
                  <a:pt x="1011" y="99"/>
                </a:lnTo>
                <a:lnTo>
                  <a:pt x="1012" y="99"/>
                </a:lnTo>
                <a:lnTo>
                  <a:pt x="1013" y="99"/>
                </a:lnTo>
                <a:lnTo>
                  <a:pt x="1014" y="99"/>
                </a:lnTo>
                <a:lnTo>
                  <a:pt x="1014" y="98"/>
                </a:lnTo>
                <a:lnTo>
                  <a:pt x="1014" y="97"/>
                </a:lnTo>
                <a:lnTo>
                  <a:pt x="1014" y="95"/>
                </a:lnTo>
                <a:lnTo>
                  <a:pt x="1014" y="94"/>
                </a:lnTo>
                <a:lnTo>
                  <a:pt x="1013" y="94"/>
                </a:lnTo>
                <a:lnTo>
                  <a:pt x="1011" y="95"/>
                </a:lnTo>
                <a:lnTo>
                  <a:pt x="1006" y="95"/>
                </a:lnTo>
                <a:lnTo>
                  <a:pt x="1005" y="94"/>
                </a:lnTo>
                <a:lnTo>
                  <a:pt x="1006" y="89"/>
                </a:lnTo>
                <a:lnTo>
                  <a:pt x="1004" y="88"/>
                </a:lnTo>
                <a:lnTo>
                  <a:pt x="1003" y="84"/>
                </a:lnTo>
                <a:lnTo>
                  <a:pt x="1005" y="80"/>
                </a:lnTo>
                <a:lnTo>
                  <a:pt x="1009" y="82"/>
                </a:lnTo>
                <a:lnTo>
                  <a:pt x="1013" y="78"/>
                </a:lnTo>
                <a:lnTo>
                  <a:pt x="1014" y="77"/>
                </a:lnTo>
                <a:lnTo>
                  <a:pt x="1014" y="81"/>
                </a:lnTo>
                <a:lnTo>
                  <a:pt x="1014" y="83"/>
                </a:lnTo>
                <a:lnTo>
                  <a:pt x="1015" y="86"/>
                </a:lnTo>
                <a:lnTo>
                  <a:pt x="1015" y="89"/>
                </a:lnTo>
                <a:lnTo>
                  <a:pt x="1017" y="90"/>
                </a:lnTo>
                <a:lnTo>
                  <a:pt x="1018" y="90"/>
                </a:lnTo>
                <a:lnTo>
                  <a:pt x="1019" y="89"/>
                </a:lnTo>
                <a:lnTo>
                  <a:pt x="1020" y="89"/>
                </a:lnTo>
                <a:lnTo>
                  <a:pt x="1021" y="90"/>
                </a:lnTo>
                <a:lnTo>
                  <a:pt x="1022" y="90"/>
                </a:lnTo>
                <a:lnTo>
                  <a:pt x="1023" y="90"/>
                </a:lnTo>
                <a:lnTo>
                  <a:pt x="1023" y="91"/>
                </a:lnTo>
                <a:lnTo>
                  <a:pt x="1025" y="92"/>
                </a:lnTo>
                <a:lnTo>
                  <a:pt x="1026" y="93"/>
                </a:lnTo>
                <a:lnTo>
                  <a:pt x="1030" y="91"/>
                </a:lnTo>
                <a:lnTo>
                  <a:pt x="1031" y="90"/>
                </a:lnTo>
                <a:lnTo>
                  <a:pt x="1036" y="89"/>
                </a:lnTo>
                <a:lnTo>
                  <a:pt x="1040" y="86"/>
                </a:lnTo>
                <a:lnTo>
                  <a:pt x="1045" y="82"/>
                </a:lnTo>
                <a:lnTo>
                  <a:pt x="1060" y="66"/>
                </a:lnTo>
                <a:lnTo>
                  <a:pt x="1061" y="67"/>
                </a:lnTo>
                <a:lnTo>
                  <a:pt x="1061" y="66"/>
                </a:lnTo>
                <a:lnTo>
                  <a:pt x="1062" y="66"/>
                </a:lnTo>
                <a:lnTo>
                  <a:pt x="1062" y="65"/>
                </a:lnTo>
                <a:lnTo>
                  <a:pt x="1063" y="65"/>
                </a:lnTo>
                <a:lnTo>
                  <a:pt x="1063" y="64"/>
                </a:lnTo>
                <a:lnTo>
                  <a:pt x="1063" y="63"/>
                </a:lnTo>
                <a:lnTo>
                  <a:pt x="1064" y="63"/>
                </a:lnTo>
                <a:lnTo>
                  <a:pt x="1064" y="61"/>
                </a:lnTo>
                <a:lnTo>
                  <a:pt x="1065" y="60"/>
                </a:lnTo>
                <a:lnTo>
                  <a:pt x="1066" y="60"/>
                </a:lnTo>
                <a:lnTo>
                  <a:pt x="1066" y="59"/>
                </a:lnTo>
                <a:lnTo>
                  <a:pt x="1066" y="58"/>
                </a:lnTo>
                <a:lnTo>
                  <a:pt x="1068" y="58"/>
                </a:lnTo>
                <a:lnTo>
                  <a:pt x="1068" y="57"/>
                </a:lnTo>
                <a:lnTo>
                  <a:pt x="1069" y="57"/>
                </a:lnTo>
                <a:lnTo>
                  <a:pt x="1069" y="56"/>
                </a:lnTo>
                <a:lnTo>
                  <a:pt x="1070" y="56"/>
                </a:lnTo>
                <a:lnTo>
                  <a:pt x="1070" y="55"/>
                </a:lnTo>
                <a:lnTo>
                  <a:pt x="1072" y="52"/>
                </a:lnTo>
                <a:lnTo>
                  <a:pt x="1072" y="51"/>
                </a:lnTo>
                <a:lnTo>
                  <a:pt x="1073" y="51"/>
                </a:lnTo>
                <a:lnTo>
                  <a:pt x="1073" y="50"/>
                </a:lnTo>
                <a:lnTo>
                  <a:pt x="1074" y="50"/>
                </a:lnTo>
                <a:lnTo>
                  <a:pt x="1074" y="49"/>
                </a:lnTo>
                <a:lnTo>
                  <a:pt x="1074" y="48"/>
                </a:lnTo>
                <a:lnTo>
                  <a:pt x="1076" y="48"/>
                </a:lnTo>
                <a:lnTo>
                  <a:pt x="1076" y="47"/>
                </a:lnTo>
                <a:lnTo>
                  <a:pt x="1076" y="46"/>
                </a:lnTo>
                <a:lnTo>
                  <a:pt x="1077" y="46"/>
                </a:lnTo>
                <a:lnTo>
                  <a:pt x="1077" y="44"/>
                </a:lnTo>
                <a:lnTo>
                  <a:pt x="1077" y="43"/>
                </a:lnTo>
                <a:lnTo>
                  <a:pt x="1077" y="42"/>
                </a:lnTo>
                <a:lnTo>
                  <a:pt x="1077" y="41"/>
                </a:lnTo>
                <a:lnTo>
                  <a:pt x="1077" y="40"/>
                </a:lnTo>
                <a:lnTo>
                  <a:pt x="1077" y="31"/>
                </a:lnTo>
                <a:lnTo>
                  <a:pt x="1077" y="29"/>
                </a:lnTo>
                <a:lnTo>
                  <a:pt x="1077" y="25"/>
                </a:lnTo>
                <a:lnTo>
                  <a:pt x="1078" y="22"/>
                </a:lnTo>
                <a:lnTo>
                  <a:pt x="1078" y="21"/>
                </a:lnTo>
                <a:lnTo>
                  <a:pt x="1078" y="19"/>
                </a:lnTo>
                <a:lnTo>
                  <a:pt x="1078" y="18"/>
                </a:lnTo>
                <a:lnTo>
                  <a:pt x="1078" y="17"/>
                </a:lnTo>
                <a:lnTo>
                  <a:pt x="1078" y="16"/>
                </a:lnTo>
                <a:lnTo>
                  <a:pt x="1078" y="15"/>
                </a:lnTo>
                <a:lnTo>
                  <a:pt x="1079" y="15"/>
                </a:lnTo>
                <a:lnTo>
                  <a:pt x="1079" y="14"/>
                </a:lnTo>
                <a:lnTo>
                  <a:pt x="1079" y="13"/>
                </a:lnTo>
                <a:lnTo>
                  <a:pt x="1080" y="13"/>
                </a:lnTo>
                <a:lnTo>
                  <a:pt x="1080" y="12"/>
                </a:lnTo>
                <a:lnTo>
                  <a:pt x="1081" y="10"/>
                </a:lnTo>
                <a:lnTo>
                  <a:pt x="1081" y="29"/>
                </a:lnTo>
                <a:lnTo>
                  <a:pt x="1082" y="40"/>
                </a:lnTo>
                <a:lnTo>
                  <a:pt x="1082" y="43"/>
                </a:lnTo>
                <a:lnTo>
                  <a:pt x="1087" y="33"/>
                </a:lnTo>
                <a:lnTo>
                  <a:pt x="1088" y="32"/>
                </a:lnTo>
                <a:lnTo>
                  <a:pt x="1091" y="25"/>
                </a:lnTo>
                <a:lnTo>
                  <a:pt x="1095" y="19"/>
                </a:lnTo>
                <a:lnTo>
                  <a:pt x="1099" y="10"/>
                </a:lnTo>
                <a:lnTo>
                  <a:pt x="1105" y="0"/>
                </a:lnTo>
                <a:lnTo>
                  <a:pt x="1105" y="1"/>
                </a:lnTo>
                <a:lnTo>
                  <a:pt x="1106" y="1"/>
                </a:lnTo>
                <a:lnTo>
                  <a:pt x="1106" y="2"/>
                </a:lnTo>
                <a:lnTo>
                  <a:pt x="1107" y="2"/>
                </a:lnTo>
                <a:lnTo>
                  <a:pt x="1107" y="4"/>
                </a:lnTo>
                <a:lnTo>
                  <a:pt x="1107" y="5"/>
                </a:lnTo>
                <a:lnTo>
                  <a:pt x="1108" y="5"/>
                </a:lnTo>
                <a:lnTo>
                  <a:pt x="1108" y="6"/>
                </a:lnTo>
                <a:lnTo>
                  <a:pt x="1108" y="7"/>
                </a:lnTo>
                <a:lnTo>
                  <a:pt x="1108" y="8"/>
                </a:lnTo>
                <a:lnTo>
                  <a:pt x="1110" y="8"/>
                </a:lnTo>
                <a:lnTo>
                  <a:pt x="1110" y="9"/>
                </a:lnTo>
                <a:lnTo>
                  <a:pt x="1110" y="10"/>
                </a:lnTo>
                <a:lnTo>
                  <a:pt x="1110" y="12"/>
                </a:lnTo>
                <a:lnTo>
                  <a:pt x="1111" y="16"/>
                </a:lnTo>
                <a:lnTo>
                  <a:pt x="1111" y="18"/>
                </a:lnTo>
                <a:lnTo>
                  <a:pt x="1112" y="26"/>
                </a:lnTo>
                <a:lnTo>
                  <a:pt x="1113" y="30"/>
                </a:lnTo>
                <a:lnTo>
                  <a:pt x="1113" y="32"/>
                </a:lnTo>
                <a:lnTo>
                  <a:pt x="1113" y="34"/>
                </a:lnTo>
                <a:lnTo>
                  <a:pt x="1113" y="35"/>
                </a:lnTo>
                <a:lnTo>
                  <a:pt x="1114" y="35"/>
                </a:lnTo>
                <a:lnTo>
                  <a:pt x="1114" y="36"/>
                </a:lnTo>
                <a:close/>
                <a:moveTo>
                  <a:pt x="1774" y="1324"/>
                </a:moveTo>
                <a:lnTo>
                  <a:pt x="1775" y="1326"/>
                </a:lnTo>
                <a:lnTo>
                  <a:pt x="1776" y="1329"/>
                </a:lnTo>
                <a:lnTo>
                  <a:pt x="1776" y="1330"/>
                </a:lnTo>
                <a:lnTo>
                  <a:pt x="1776" y="1331"/>
                </a:lnTo>
                <a:lnTo>
                  <a:pt x="1778" y="1333"/>
                </a:lnTo>
                <a:lnTo>
                  <a:pt x="1779" y="1334"/>
                </a:lnTo>
                <a:lnTo>
                  <a:pt x="1779" y="1335"/>
                </a:lnTo>
                <a:lnTo>
                  <a:pt x="1780" y="1337"/>
                </a:lnTo>
                <a:lnTo>
                  <a:pt x="1780" y="1338"/>
                </a:lnTo>
                <a:lnTo>
                  <a:pt x="1780" y="1339"/>
                </a:lnTo>
                <a:lnTo>
                  <a:pt x="1780" y="1340"/>
                </a:lnTo>
                <a:lnTo>
                  <a:pt x="1779" y="1340"/>
                </a:lnTo>
                <a:lnTo>
                  <a:pt x="1771" y="1340"/>
                </a:lnTo>
                <a:lnTo>
                  <a:pt x="1765" y="1340"/>
                </a:lnTo>
                <a:lnTo>
                  <a:pt x="1763" y="1346"/>
                </a:lnTo>
                <a:lnTo>
                  <a:pt x="1779" y="1346"/>
                </a:lnTo>
                <a:lnTo>
                  <a:pt x="1781" y="1346"/>
                </a:lnTo>
                <a:lnTo>
                  <a:pt x="1780" y="1348"/>
                </a:lnTo>
                <a:lnTo>
                  <a:pt x="1781" y="1348"/>
                </a:lnTo>
                <a:lnTo>
                  <a:pt x="1781" y="1349"/>
                </a:lnTo>
                <a:lnTo>
                  <a:pt x="1780" y="1350"/>
                </a:lnTo>
                <a:lnTo>
                  <a:pt x="1780" y="1351"/>
                </a:lnTo>
                <a:lnTo>
                  <a:pt x="1779" y="1353"/>
                </a:lnTo>
                <a:lnTo>
                  <a:pt x="1779" y="1354"/>
                </a:lnTo>
                <a:lnTo>
                  <a:pt x="1778" y="1356"/>
                </a:lnTo>
                <a:lnTo>
                  <a:pt x="1775" y="1360"/>
                </a:lnTo>
                <a:lnTo>
                  <a:pt x="1775" y="1362"/>
                </a:lnTo>
                <a:lnTo>
                  <a:pt x="1774" y="1365"/>
                </a:lnTo>
                <a:lnTo>
                  <a:pt x="1772" y="1370"/>
                </a:lnTo>
                <a:lnTo>
                  <a:pt x="1772" y="1371"/>
                </a:lnTo>
                <a:lnTo>
                  <a:pt x="1771" y="1372"/>
                </a:lnTo>
                <a:lnTo>
                  <a:pt x="1770" y="1374"/>
                </a:lnTo>
                <a:lnTo>
                  <a:pt x="1769" y="1376"/>
                </a:lnTo>
                <a:lnTo>
                  <a:pt x="1769" y="1377"/>
                </a:lnTo>
                <a:lnTo>
                  <a:pt x="1767" y="1380"/>
                </a:lnTo>
                <a:lnTo>
                  <a:pt x="1767" y="1382"/>
                </a:lnTo>
                <a:lnTo>
                  <a:pt x="1774" y="1382"/>
                </a:lnTo>
                <a:lnTo>
                  <a:pt x="1778" y="1382"/>
                </a:lnTo>
                <a:lnTo>
                  <a:pt x="1814" y="1382"/>
                </a:lnTo>
                <a:lnTo>
                  <a:pt x="1832" y="1383"/>
                </a:lnTo>
                <a:lnTo>
                  <a:pt x="1849" y="1383"/>
                </a:lnTo>
                <a:lnTo>
                  <a:pt x="1849" y="1389"/>
                </a:lnTo>
                <a:lnTo>
                  <a:pt x="1849" y="1390"/>
                </a:lnTo>
                <a:lnTo>
                  <a:pt x="1849" y="1402"/>
                </a:lnTo>
                <a:lnTo>
                  <a:pt x="1849" y="1407"/>
                </a:lnTo>
                <a:lnTo>
                  <a:pt x="1848" y="1421"/>
                </a:lnTo>
                <a:lnTo>
                  <a:pt x="1848" y="1426"/>
                </a:lnTo>
                <a:lnTo>
                  <a:pt x="1846" y="1426"/>
                </a:lnTo>
                <a:lnTo>
                  <a:pt x="1841" y="1429"/>
                </a:lnTo>
                <a:lnTo>
                  <a:pt x="1835" y="1431"/>
                </a:lnTo>
                <a:lnTo>
                  <a:pt x="1834" y="1432"/>
                </a:lnTo>
                <a:lnTo>
                  <a:pt x="1832" y="1432"/>
                </a:lnTo>
                <a:lnTo>
                  <a:pt x="1832" y="1433"/>
                </a:lnTo>
                <a:lnTo>
                  <a:pt x="1821" y="1438"/>
                </a:lnTo>
                <a:lnTo>
                  <a:pt x="1800" y="1447"/>
                </a:lnTo>
                <a:lnTo>
                  <a:pt x="1796" y="1449"/>
                </a:lnTo>
                <a:lnTo>
                  <a:pt x="1764" y="1461"/>
                </a:lnTo>
                <a:lnTo>
                  <a:pt x="1757" y="1465"/>
                </a:lnTo>
                <a:lnTo>
                  <a:pt x="1748" y="1468"/>
                </a:lnTo>
                <a:lnTo>
                  <a:pt x="1745" y="1469"/>
                </a:lnTo>
                <a:lnTo>
                  <a:pt x="1741" y="1472"/>
                </a:lnTo>
                <a:lnTo>
                  <a:pt x="1741" y="1473"/>
                </a:lnTo>
                <a:lnTo>
                  <a:pt x="1736" y="1474"/>
                </a:lnTo>
                <a:lnTo>
                  <a:pt x="1729" y="1475"/>
                </a:lnTo>
                <a:lnTo>
                  <a:pt x="1727" y="1476"/>
                </a:lnTo>
                <a:lnTo>
                  <a:pt x="1727" y="1474"/>
                </a:lnTo>
                <a:lnTo>
                  <a:pt x="1727" y="1467"/>
                </a:lnTo>
                <a:lnTo>
                  <a:pt x="1725" y="1466"/>
                </a:lnTo>
                <a:lnTo>
                  <a:pt x="1722" y="1465"/>
                </a:lnTo>
                <a:lnTo>
                  <a:pt x="1720" y="1465"/>
                </a:lnTo>
                <a:lnTo>
                  <a:pt x="1717" y="1464"/>
                </a:lnTo>
                <a:lnTo>
                  <a:pt x="1713" y="1463"/>
                </a:lnTo>
                <a:lnTo>
                  <a:pt x="1706" y="1461"/>
                </a:lnTo>
                <a:lnTo>
                  <a:pt x="1706" y="1460"/>
                </a:lnTo>
                <a:lnTo>
                  <a:pt x="1710" y="1447"/>
                </a:lnTo>
                <a:lnTo>
                  <a:pt x="1715" y="1449"/>
                </a:lnTo>
                <a:lnTo>
                  <a:pt x="1715" y="1447"/>
                </a:lnTo>
                <a:lnTo>
                  <a:pt x="1715" y="1446"/>
                </a:lnTo>
                <a:lnTo>
                  <a:pt x="1710" y="1444"/>
                </a:lnTo>
                <a:lnTo>
                  <a:pt x="1710" y="1443"/>
                </a:lnTo>
                <a:lnTo>
                  <a:pt x="1708" y="1442"/>
                </a:lnTo>
                <a:lnTo>
                  <a:pt x="1710" y="1441"/>
                </a:lnTo>
                <a:lnTo>
                  <a:pt x="1711" y="1441"/>
                </a:lnTo>
                <a:lnTo>
                  <a:pt x="1712" y="1440"/>
                </a:lnTo>
                <a:lnTo>
                  <a:pt x="1713" y="1439"/>
                </a:lnTo>
                <a:lnTo>
                  <a:pt x="1713" y="1438"/>
                </a:lnTo>
                <a:lnTo>
                  <a:pt x="1714" y="1436"/>
                </a:lnTo>
                <a:lnTo>
                  <a:pt x="1715" y="1436"/>
                </a:lnTo>
                <a:lnTo>
                  <a:pt x="1716" y="1435"/>
                </a:lnTo>
                <a:lnTo>
                  <a:pt x="1717" y="1434"/>
                </a:lnTo>
                <a:lnTo>
                  <a:pt x="1719" y="1434"/>
                </a:lnTo>
                <a:lnTo>
                  <a:pt x="1720" y="1434"/>
                </a:lnTo>
                <a:lnTo>
                  <a:pt x="1721" y="1433"/>
                </a:lnTo>
                <a:lnTo>
                  <a:pt x="1722" y="1433"/>
                </a:lnTo>
                <a:lnTo>
                  <a:pt x="1722" y="1432"/>
                </a:lnTo>
                <a:lnTo>
                  <a:pt x="1723" y="1432"/>
                </a:lnTo>
                <a:lnTo>
                  <a:pt x="1724" y="1432"/>
                </a:lnTo>
                <a:lnTo>
                  <a:pt x="1724" y="1433"/>
                </a:lnTo>
                <a:lnTo>
                  <a:pt x="1728" y="1434"/>
                </a:lnTo>
                <a:lnTo>
                  <a:pt x="1733" y="1434"/>
                </a:lnTo>
                <a:lnTo>
                  <a:pt x="1737" y="1434"/>
                </a:lnTo>
                <a:lnTo>
                  <a:pt x="1742" y="1427"/>
                </a:lnTo>
                <a:lnTo>
                  <a:pt x="1751" y="1416"/>
                </a:lnTo>
                <a:lnTo>
                  <a:pt x="1753" y="1415"/>
                </a:lnTo>
                <a:lnTo>
                  <a:pt x="1750" y="1415"/>
                </a:lnTo>
                <a:lnTo>
                  <a:pt x="1733" y="1415"/>
                </a:lnTo>
                <a:lnTo>
                  <a:pt x="1728" y="1415"/>
                </a:lnTo>
                <a:lnTo>
                  <a:pt x="1724" y="1416"/>
                </a:lnTo>
                <a:lnTo>
                  <a:pt x="1722" y="1416"/>
                </a:lnTo>
                <a:lnTo>
                  <a:pt x="1698" y="1416"/>
                </a:lnTo>
                <a:lnTo>
                  <a:pt x="1698" y="1422"/>
                </a:lnTo>
                <a:lnTo>
                  <a:pt x="1698" y="1426"/>
                </a:lnTo>
                <a:lnTo>
                  <a:pt x="1698" y="1434"/>
                </a:lnTo>
                <a:lnTo>
                  <a:pt x="1698" y="1436"/>
                </a:lnTo>
                <a:lnTo>
                  <a:pt x="1698" y="1439"/>
                </a:lnTo>
                <a:lnTo>
                  <a:pt x="1698" y="1442"/>
                </a:lnTo>
                <a:lnTo>
                  <a:pt x="1698" y="1447"/>
                </a:lnTo>
                <a:lnTo>
                  <a:pt x="1702" y="1450"/>
                </a:lnTo>
                <a:lnTo>
                  <a:pt x="1702" y="1451"/>
                </a:lnTo>
                <a:lnTo>
                  <a:pt x="1696" y="1447"/>
                </a:lnTo>
                <a:lnTo>
                  <a:pt x="1685" y="1446"/>
                </a:lnTo>
                <a:lnTo>
                  <a:pt x="1673" y="1446"/>
                </a:lnTo>
                <a:lnTo>
                  <a:pt x="1668" y="1444"/>
                </a:lnTo>
                <a:lnTo>
                  <a:pt x="1657" y="1444"/>
                </a:lnTo>
                <a:lnTo>
                  <a:pt x="1657" y="1435"/>
                </a:lnTo>
                <a:lnTo>
                  <a:pt x="1657" y="1423"/>
                </a:lnTo>
                <a:lnTo>
                  <a:pt x="1658" y="1417"/>
                </a:lnTo>
                <a:lnTo>
                  <a:pt x="1670" y="1417"/>
                </a:lnTo>
                <a:lnTo>
                  <a:pt x="1672" y="1417"/>
                </a:lnTo>
                <a:lnTo>
                  <a:pt x="1672" y="1413"/>
                </a:lnTo>
                <a:lnTo>
                  <a:pt x="1673" y="1402"/>
                </a:lnTo>
                <a:lnTo>
                  <a:pt x="1673" y="1392"/>
                </a:lnTo>
                <a:lnTo>
                  <a:pt x="1673" y="1385"/>
                </a:lnTo>
                <a:lnTo>
                  <a:pt x="1673" y="1374"/>
                </a:lnTo>
                <a:lnTo>
                  <a:pt x="1673" y="1363"/>
                </a:lnTo>
                <a:lnTo>
                  <a:pt x="1673" y="1333"/>
                </a:lnTo>
                <a:lnTo>
                  <a:pt x="1720" y="1333"/>
                </a:lnTo>
                <a:lnTo>
                  <a:pt x="1720" y="1326"/>
                </a:lnTo>
                <a:lnTo>
                  <a:pt x="1772" y="1326"/>
                </a:lnTo>
                <a:lnTo>
                  <a:pt x="1772" y="1324"/>
                </a:lnTo>
                <a:lnTo>
                  <a:pt x="1774" y="1324"/>
                </a:lnTo>
                <a:close/>
                <a:moveTo>
                  <a:pt x="1461" y="1456"/>
                </a:moveTo>
                <a:lnTo>
                  <a:pt x="1462" y="1456"/>
                </a:lnTo>
                <a:lnTo>
                  <a:pt x="1463" y="1456"/>
                </a:lnTo>
                <a:lnTo>
                  <a:pt x="1466" y="1457"/>
                </a:lnTo>
                <a:lnTo>
                  <a:pt x="1467" y="1457"/>
                </a:lnTo>
                <a:lnTo>
                  <a:pt x="1469" y="1457"/>
                </a:lnTo>
                <a:lnTo>
                  <a:pt x="1471" y="1457"/>
                </a:lnTo>
                <a:lnTo>
                  <a:pt x="1480" y="1459"/>
                </a:lnTo>
                <a:lnTo>
                  <a:pt x="1487" y="1460"/>
                </a:lnTo>
                <a:lnTo>
                  <a:pt x="1490" y="1460"/>
                </a:lnTo>
                <a:lnTo>
                  <a:pt x="1494" y="1461"/>
                </a:lnTo>
                <a:lnTo>
                  <a:pt x="1514" y="1465"/>
                </a:lnTo>
                <a:lnTo>
                  <a:pt x="1516" y="1466"/>
                </a:lnTo>
                <a:lnTo>
                  <a:pt x="1516" y="1468"/>
                </a:lnTo>
                <a:lnTo>
                  <a:pt x="1517" y="1468"/>
                </a:lnTo>
                <a:lnTo>
                  <a:pt x="1518" y="1468"/>
                </a:lnTo>
                <a:lnTo>
                  <a:pt x="1519" y="1468"/>
                </a:lnTo>
                <a:lnTo>
                  <a:pt x="1530" y="1468"/>
                </a:lnTo>
                <a:lnTo>
                  <a:pt x="1529" y="1484"/>
                </a:lnTo>
                <a:lnTo>
                  <a:pt x="1529" y="1486"/>
                </a:lnTo>
                <a:lnTo>
                  <a:pt x="1529" y="1488"/>
                </a:lnTo>
                <a:lnTo>
                  <a:pt x="1529" y="1490"/>
                </a:lnTo>
                <a:lnTo>
                  <a:pt x="1529" y="1491"/>
                </a:lnTo>
                <a:lnTo>
                  <a:pt x="1529" y="1493"/>
                </a:lnTo>
                <a:lnTo>
                  <a:pt x="1529" y="1494"/>
                </a:lnTo>
                <a:lnTo>
                  <a:pt x="1529" y="1495"/>
                </a:lnTo>
                <a:lnTo>
                  <a:pt x="1529" y="1497"/>
                </a:lnTo>
                <a:lnTo>
                  <a:pt x="1529" y="1498"/>
                </a:lnTo>
                <a:lnTo>
                  <a:pt x="1529" y="1499"/>
                </a:lnTo>
                <a:lnTo>
                  <a:pt x="1525" y="1498"/>
                </a:lnTo>
                <a:lnTo>
                  <a:pt x="1522" y="1499"/>
                </a:lnTo>
                <a:lnTo>
                  <a:pt x="1520" y="1499"/>
                </a:lnTo>
                <a:lnTo>
                  <a:pt x="1519" y="1497"/>
                </a:lnTo>
                <a:lnTo>
                  <a:pt x="1519" y="1494"/>
                </a:lnTo>
                <a:lnTo>
                  <a:pt x="1519" y="1493"/>
                </a:lnTo>
                <a:lnTo>
                  <a:pt x="1519" y="1492"/>
                </a:lnTo>
                <a:lnTo>
                  <a:pt x="1519" y="1491"/>
                </a:lnTo>
                <a:lnTo>
                  <a:pt x="1519" y="1490"/>
                </a:lnTo>
                <a:lnTo>
                  <a:pt x="1518" y="1490"/>
                </a:lnTo>
                <a:lnTo>
                  <a:pt x="1518" y="1489"/>
                </a:lnTo>
                <a:lnTo>
                  <a:pt x="1518" y="1488"/>
                </a:lnTo>
                <a:lnTo>
                  <a:pt x="1518" y="1483"/>
                </a:lnTo>
                <a:lnTo>
                  <a:pt x="1518" y="1475"/>
                </a:lnTo>
                <a:lnTo>
                  <a:pt x="1517" y="1475"/>
                </a:lnTo>
                <a:lnTo>
                  <a:pt x="1495" y="1476"/>
                </a:lnTo>
                <a:lnTo>
                  <a:pt x="1494" y="1486"/>
                </a:lnTo>
                <a:lnTo>
                  <a:pt x="1494" y="1491"/>
                </a:lnTo>
                <a:lnTo>
                  <a:pt x="1494" y="1499"/>
                </a:lnTo>
                <a:lnTo>
                  <a:pt x="1494" y="1507"/>
                </a:lnTo>
                <a:lnTo>
                  <a:pt x="1490" y="1507"/>
                </a:lnTo>
                <a:lnTo>
                  <a:pt x="1488" y="1508"/>
                </a:lnTo>
                <a:lnTo>
                  <a:pt x="1488" y="1509"/>
                </a:lnTo>
                <a:lnTo>
                  <a:pt x="1488" y="1510"/>
                </a:lnTo>
                <a:lnTo>
                  <a:pt x="1488" y="1512"/>
                </a:lnTo>
                <a:lnTo>
                  <a:pt x="1488" y="1514"/>
                </a:lnTo>
                <a:lnTo>
                  <a:pt x="1488" y="1515"/>
                </a:lnTo>
                <a:lnTo>
                  <a:pt x="1488" y="1516"/>
                </a:lnTo>
                <a:lnTo>
                  <a:pt x="1488" y="1517"/>
                </a:lnTo>
                <a:lnTo>
                  <a:pt x="1488" y="1518"/>
                </a:lnTo>
                <a:lnTo>
                  <a:pt x="1488" y="1519"/>
                </a:lnTo>
                <a:lnTo>
                  <a:pt x="1488" y="1520"/>
                </a:lnTo>
                <a:lnTo>
                  <a:pt x="1488" y="1523"/>
                </a:lnTo>
                <a:lnTo>
                  <a:pt x="1488" y="1524"/>
                </a:lnTo>
                <a:lnTo>
                  <a:pt x="1488" y="1525"/>
                </a:lnTo>
                <a:lnTo>
                  <a:pt x="1488" y="1526"/>
                </a:lnTo>
                <a:lnTo>
                  <a:pt x="1488" y="1527"/>
                </a:lnTo>
                <a:lnTo>
                  <a:pt x="1488" y="1528"/>
                </a:lnTo>
                <a:lnTo>
                  <a:pt x="1488" y="1529"/>
                </a:lnTo>
                <a:lnTo>
                  <a:pt x="1488" y="1531"/>
                </a:lnTo>
                <a:lnTo>
                  <a:pt x="1488" y="1532"/>
                </a:lnTo>
                <a:lnTo>
                  <a:pt x="1488" y="1534"/>
                </a:lnTo>
                <a:lnTo>
                  <a:pt x="1488" y="1535"/>
                </a:lnTo>
                <a:lnTo>
                  <a:pt x="1488" y="1536"/>
                </a:lnTo>
                <a:lnTo>
                  <a:pt x="1488" y="1537"/>
                </a:lnTo>
                <a:lnTo>
                  <a:pt x="1488" y="1539"/>
                </a:lnTo>
                <a:lnTo>
                  <a:pt x="1488" y="1540"/>
                </a:lnTo>
                <a:lnTo>
                  <a:pt x="1488" y="1541"/>
                </a:lnTo>
                <a:lnTo>
                  <a:pt x="1488" y="1542"/>
                </a:lnTo>
                <a:lnTo>
                  <a:pt x="1488" y="1543"/>
                </a:lnTo>
                <a:lnTo>
                  <a:pt x="1488" y="1545"/>
                </a:lnTo>
                <a:lnTo>
                  <a:pt x="1488" y="1547"/>
                </a:lnTo>
                <a:lnTo>
                  <a:pt x="1488" y="1548"/>
                </a:lnTo>
                <a:lnTo>
                  <a:pt x="1488" y="1549"/>
                </a:lnTo>
                <a:lnTo>
                  <a:pt x="1488" y="1550"/>
                </a:lnTo>
                <a:lnTo>
                  <a:pt x="1488" y="1551"/>
                </a:lnTo>
                <a:lnTo>
                  <a:pt x="1488" y="1552"/>
                </a:lnTo>
                <a:lnTo>
                  <a:pt x="1488" y="1553"/>
                </a:lnTo>
                <a:lnTo>
                  <a:pt x="1488" y="1556"/>
                </a:lnTo>
                <a:lnTo>
                  <a:pt x="1488" y="1557"/>
                </a:lnTo>
                <a:lnTo>
                  <a:pt x="1488" y="1558"/>
                </a:lnTo>
                <a:lnTo>
                  <a:pt x="1477" y="1557"/>
                </a:lnTo>
                <a:lnTo>
                  <a:pt x="1471" y="1557"/>
                </a:lnTo>
                <a:lnTo>
                  <a:pt x="1466" y="1557"/>
                </a:lnTo>
                <a:lnTo>
                  <a:pt x="1465" y="1558"/>
                </a:lnTo>
                <a:lnTo>
                  <a:pt x="1463" y="1558"/>
                </a:lnTo>
                <a:lnTo>
                  <a:pt x="1463" y="1557"/>
                </a:lnTo>
                <a:lnTo>
                  <a:pt x="1466" y="1552"/>
                </a:lnTo>
                <a:lnTo>
                  <a:pt x="1463" y="1551"/>
                </a:lnTo>
                <a:lnTo>
                  <a:pt x="1461" y="1550"/>
                </a:lnTo>
                <a:lnTo>
                  <a:pt x="1459" y="1550"/>
                </a:lnTo>
                <a:lnTo>
                  <a:pt x="1458" y="1550"/>
                </a:lnTo>
                <a:lnTo>
                  <a:pt x="1455" y="1549"/>
                </a:lnTo>
                <a:lnTo>
                  <a:pt x="1454" y="1556"/>
                </a:lnTo>
                <a:lnTo>
                  <a:pt x="1453" y="1556"/>
                </a:lnTo>
                <a:lnTo>
                  <a:pt x="1452" y="1556"/>
                </a:lnTo>
                <a:lnTo>
                  <a:pt x="1448" y="1554"/>
                </a:lnTo>
                <a:lnTo>
                  <a:pt x="1445" y="1554"/>
                </a:lnTo>
                <a:lnTo>
                  <a:pt x="1443" y="1554"/>
                </a:lnTo>
                <a:lnTo>
                  <a:pt x="1442" y="1554"/>
                </a:lnTo>
                <a:lnTo>
                  <a:pt x="1441" y="1554"/>
                </a:lnTo>
                <a:lnTo>
                  <a:pt x="1438" y="1554"/>
                </a:lnTo>
                <a:lnTo>
                  <a:pt x="1438" y="1557"/>
                </a:lnTo>
                <a:lnTo>
                  <a:pt x="1437" y="1567"/>
                </a:lnTo>
                <a:lnTo>
                  <a:pt x="1443" y="1567"/>
                </a:lnTo>
                <a:lnTo>
                  <a:pt x="1443" y="1561"/>
                </a:lnTo>
                <a:lnTo>
                  <a:pt x="1443" y="1573"/>
                </a:lnTo>
                <a:lnTo>
                  <a:pt x="1443" y="1576"/>
                </a:lnTo>
                <a:lnTo>
                  <a:pt x="1443" y="1579"/>
                </a:lnTo>
                <a:lnTo>
                  <a:pt x="1443" y="1584"/>
                </a:lnTo>
                <a:lnTo>
                  <a:pt x="1443" y="1587"/>
                </a:lnTo>
                <a:lnTo>
                  <a:pt x="1443" y="1590"/>
                </a:lnTo>
                <a:lnTo>
                  <a:pt x="1436" y="1590"/>
                </a:lnTo>
                <a:lnTo>
                  <a:pt x="1436" y="1586"/>
                </a:lnTo>
                <a:lnTo>
                  <a:pt x="1432" y="1586"/>
                </a:lnTo>
                <a:lnTo>
                  <a:pt x="1426" y="1586"/>
                </a:lnTo>
                <a:lnTo>
                  <a:pt x="1425" y="1587"/>
                </a:lnTo>
                <a:lnTo>
                  <a:pt x="1420" y="1587"/>
                </a:lnTo>
                <a:lnTo>
                  <a:pt x="1415" y="1586"/>
                </a:lnTo>
                <a:lnTo>
                  <a:pt x="1415" y="1583"/>
                </a:lnTo>
                <a:lnTo>
                  <a:pt x="1399" y="1583"/>
                </a:lnTo>
                <a:lnTo>
                  <a:pt x="1393" y="1583"/>
                </a:lnTo>
                <a:lnTo>
                  <a:pt x="1379" y="1583"/>
                </a:lnTo>
                <a:lnTo>
                  <a:pt x="1379" y="1582"/>
                </a:lnTo>
                <a:lnTo>
                  <a:pt x="1379" y="1581"/>
                </a:lnTo>
                <a:lnTo>
                  <a:pt x="1379" y="1578"/>
                </a:lnTo>
                <a:lnTo>
                  <a:pt x="1379" y="1577"/>
                </a:lnTo>
                <a:lnTo>
                  <a:pt x="1379" y="1576"/>
                </a:lnTo>
                <a:lnTo>
                  <a:pt x="1379" y="1574"/>
                </a:lnTo>
                <a:lnTo>
                  <a:pt x="1378" y="1571"/>
                </a:lnTo>
                <a:lnTo>
                  <a:pt x="1378" y="1570"/>
                </a:lnTo>
                <a:lnTo>
                  <a:pt x="1378" y="1569"/>
                </a:lnTo>
                <a:lnTo>
                  <a:pt x="1377" y="1568"/>
                </a:lnTo>
                <a:lnTo>
                  <a:pt x="1376" y="1566"/>
                </a:lnTo>
                <a:lnTo>
                  <a:pt x="1377" y="1564"/>
                </a:lnTo>
                <a:lnTo>
                  <a:pt x="1377" y="1562"/>
                </a:lnTo>
                <a:lnTo>
                  <a:pt x="1378" y="1561"/>
                </a:lnTo>
                <a:lnTo>
                  <a:pt x="1376" y="1559"/>
                </a:lnTo>
                <a:lnTo>
                  <a:pt x="1376" y="1556"/>
                </a:lnTo>
                <a:lnTo>
                  <a:pt x="1386" y="1556"/>
                </a:lnTo>
                <a:lnTo>
                  <a:pt x="1386" y="1551"/>
                </a:lnTo>
                <a:lnTo>
                  <a:pt x="1395" y="1551"/>
                </a:lnTo>
                <a:lnTo>
                  <a:pt x="1395" y="1554"/>
                </a:lnTo>
                <a:lnTo>
                  <a:pt x="1410" y="1556"/>
                </a:lnTo>
                <a:lnTo>
                  <a:pt x="1410" y="1559"/>
                </a:lnTo>
                <a:lnTo>
                  <a:pt x="1412" y="1559"/>
                </a:lnTo>
                <a:lnTo>
                  <a:pt x="1412" y="1564"/>
                </a:lnTo>
                <a:lnTo>
                  <a:pt x="1418" y="1565"/>
                </a:lnTo>
                <a:lnTo>
                  <a:pt x="1418" y="1566"/>
                </a:lnTo>
                <a:lnTo>
                  <a:pt x="1418" y="1567"/>
                </a:lnTo>
                <a:lnTo>
                  <a:pt x="1418" y="1568"/>
                </a:lnTo>
                <a:lnTo>
                  <a:pt x="1418" y="1569"/>
                </a:lnTo>
                <a:lnTo>
                  <a:pt x="1419" y="1570"/>
                </a:lnTo>
                <a:lnTo>
                  <a:pt x="1419" y="1571"/>
                </a:lnTo>
                <a:lnTo>
                  <a:pt x="1425" y="1570"/>
                </a:lnTo>
                <a:lnTo>
                  <a:pt x="1424" y="1566"/>
                </a:lnTo>
                <a:lnTo>
                  <a:pt x="1424" y="1565"/>
                </a:lnTo>
                <a:lnTo>
                  <a:pt x="1424" y="1564"/>
                </a:lnTo>
                <a:lnTo>
                  <a:pt x="1431" y="1564"/>
                </a:lnTo>
                <a:lnTo>
                  <a:pt x="1432" y="1557"/>
                </a:lnTo>
                <a:lnTo>
                  <a:pt x="1432" y="1554"/>
                </a:lnTo>
                <a:lnTo>
                  <a:pt x="1433" y="1554"/>
                </a:lnTo>
                <a:lnTo>
                  <a:pt x="1435" y="1554"/>
                </a:lnTo>
                <a:lnTo>
                  <a:pt x="1435" y="1550"/>
                </a:lnTo>
                <a:lnTo>
                  <a:pt x="1435" y="1549"/>
                </a:lnTo>
                <a:lnTo>
                  <a:pt x="1433" y="1549"/>
                </a:lnTo>
                <a:lnTo>
                  <a:pt x="1432" y="1549"/>
                </a:lnTo>
                <a:lnTo>
                  <a:pt x="1431" y="1549"/>
                </a:lnTo>
                <a:lnTo>
                  <a:pt x="1428" y="1549"/>
                </a:lnTo>
                <a:lnTo>
                  <a:pt x="1428" y="1554"/>
                </a:lnTo>
                <a:lnTo>
                  <a:pt x="1425" y="1554"/>
                </a:lnTo>
                <a:lnTo>
                  <a:pt x="1426" y="1549"/>
                </a:lnTo>
                <a:lnTo>
                  <a:pt x="1424" y="1549"/>
                </a:lnTo>
                <a:lnTo>
                  <a:pt x="1423" y="1549"/>
                </a:lnTo>
                <a:lnTo>
                  <a:pt x="1423" y="1554"/>
                </a:lnTo>
                <a:lnTo>
                  <a:pt x="1419" y="1554"/>
                </a:lnTo>
                <a:lnTo>
                  <a:pt x="1419" y="1548"/>
                </a:lnTo>
                <a:lnTo>
                  <a:pt x="1418" y="1548"/>
                </a:lnTo>
                <a:lnTo>
                  <a:pt x="1417" y="1547"/>
                </a:lnTo>
                <a:lnTo>
                  <a:pt x="1417" y="1545"/>
                </a:lnTo>
                <a:lnTo>
                  <a:pt x="1415" y="1544"/>
                </a:lnTo>
                <a:lnTo>
                  <a:pt x="1414" y="1544"/>
                </a:lnTo>
                <a:lnTo>
                  <a:pt x="1414" y="1545"/>
                </a:lnTo>
                <a:lnTo>
                  <a:pt x="1412" y="1545"/>
                </a:lnTo>
                <a:lnTo>
                  <a:pt x="1411" y="1545"/>
                </a:lnTo>
                <a:lnTo>
                  <a:pt x="1411" y="1547"/>
                </a:lnTo>
                <a:lnTo>
                  <a:pt x="1410" y="1547"/>
                </a:lnTo>
                <a:lnTo>
                  <a:pt x="1410" y="1548"/>
                </a:lnTo>
                <a:lnTo>
                  <a:pt x="1407" y="1545"/>
                </a:lnTo>
                <a:lnTo>
                  <a:pt x="1404" y="1543"/>
                </a:lnTo>
                <a:lnTo>
                  <a:pt x="1403" y="1542"/>
                </a:lnTo>
                <a:lnTo>
                  <a:pt x="1403" y="1540"/>
                </a:lnTo>
                <a:lnTo>
                  <a:pt x="1403" y="1539"/>
                </a:lnTo>
                <a:lnTo>
                  <a:pt x="1403" y="1536"/>
                </a:lnTo>
                <a:lnTo>
                  <a:pt x="1403" y="1534"/>
                </a:lnTo>
                <a:lnTo>
                  <a:pt x="1403" y="1533"/>
                </a:lnTo>
                <a:lnTo>
                  <a:pt x="1402" y="1533"/>
                </a:lnTo>
                <a:lnTo>
                  <a:pt x="1401" y="1533"/>
                </a:lnTo>
                <a:lnTo>
                  <a:pt x="1399" y="1533"/>
                </a:lnTo>
                <a:lnTo>
                  <a:pt x="1398" y="1533"/>
                </a:lnTo>
                <a:lnTo>
                  <a:pt x="1398" y="1532"/>
                </a:lnTo>
                <a:lnTo>
                  <a:pt x="1395" y="1531"/>
                </a:lnTo>
                <a:lnTo>
                  <a:pt x="1394" y="1531"/>
                </a:lnTo>
                <a:lnTo>
                  <a:pt x="1393" y="1529"/>
                </a:lnTo>
                <a:lnTo>
                  <a:pt x="1392" y="1529"/>
                </a:lnTo>
                <a:lnTo>
                  <a:pt x="1391" y="1529"/>
                </a:lnTo>
                <a:lnTo>
                  <a:pt x="1390" y="1528"/>
                </a:lnTo>
                <a:lnTo>
                  <a:pt x="1389" y="1527"/>
                </a:lnTo>
                <a:lnTo>
                  <a:pt x="1389" y="1529"/>
                </a:lnTo>
                <a:lnTo>
                  <a:pt x="1387" y="1534"/>
                </a:lnTo>
                <a:lnTo>
                  <a:pt x="1386" y="1534"/>
                </a:lnTo>
                <a:lnTo>
                  <a:pt x="1385" y="1534"/>
                </a:lnTo>
                <a:lnTo>
                  <a:pt x="1383" y="1533"/>
                </a:lnTo>
                <a:lnTo>
                  <a:pt x="1378" y="1533"/>
                </a:lnTo>
                <a:lnTo>
                  <a:pt x="1375" y="1533"/>
                </a:lnTo>
                <a:lnTo>
                  <a:pt x="1374" y="1533"/>
                </a:lnTo>
                <a:lnTo>
                  <a:pt x="1374" y="1527"/>
                </a:lnTo>
                <a:lnTo>
                  <a:pt x="1374" y="1526"/>
                </a:lnTo>
                <a:lnTo>
                  <a:pt x="1374" y="1524"/>
                </a:lnTo>
                <a:lnTo>
                  <a:pt x="1374" y="1523"/>
                </a:lnTo>
                <a:lnTo>
                  <a:pt x="1374" y="1522"/>
                </a:lnTo>
                <a:lnTo>
                  <a:pt x="1374" y="1519"/>
                </a:lnTo>
                <a:lnTo>
                  <a:pt x="1376" y="1518"/>
                </a:lnTo>
                <a:lnTo>
                  <a:pt x="1376" y="1517"/>
                </a:lnTo>
                <a:lnTo>
                  <a:pt x="1375" y="1512"/>
                </a:lnTo>
                <a:lnTo>
                  <a:pt x="1375" y="1510"/>
                </a:lnTo>
                <a:lnTo>
                  <a:pt x="1372" y="1506"/>
                </a:lnTo>
                <a:lnTo>
                  <a:pt x="1372" y="1502"/>
                </a:lnTo>
                <a:lnTo>
                  <a:pt x="1375" y="1502"/>
                </a:lnTo>
                <a:lnTo>
                  <a:pt x="1376" y="1498"/>
                </a:lnTo>
                <a:lnTo>
                  <a:pt x="1379" y="1498"/>
                </a:lnTo>
                <a:lnTo>
                  <a:pt x="1382" y="1497"/>
                </a:lnTo>
                <a:lnTo>
                  <a:pt x="1383" y="1493"/>
                </a:lnTo>
                <a:lnTo>
                  <a:pt x="1390" y="1489"/>
                </a:lnTo>
                <a:lnTo>
                  <a:pt x="1392" y="1488"/>
                </a:lnTo>
                <a:lnTo>
                  <a:pt x="1395" y="1488"/>
                </a:lnTo>
                <a:lnTo>
                  <a:pt x="1397" y="1488"/>
                </a:lnTo>
                <a:lnTo>
                  <a:pt x="1397" y="1484"/>
                </a:lnTo>
                <a:lnTo>
                  <a:pt x="1397" y="1482"/>
                </a:lnTo>
                <a:lnTo>
                  <a:pt x="1397" y="1472"/>
                </a:lnTo>
                <a:lnTo>
                  <a:pt x="1400" y="1472"/>
                </a:lnTo>
                <a:lnTo>
                  <a:pt x="1407" y="1472"/>
                </a:lnTo>
                <a:lnTo>
                  <a:pt x="1408" y="1470"/>
                </a:lnTo>
                <a:lnTo>
                  <a:pt x="1408" y="1469"/>
                </a:lnTo>
                <a:lnTo>
                  <a:pt x="1408" y="1468"/>
                </a:lnTo>
                <a:lnTo>
                  <a:pt x="1408" y="1467"/>
                </a:lnTo>
                <a:lnTo>
                  <a:pt x="1408" y="1465"/>
                </a:lnTo>
                <a:lnTo>
                  <a:pt x="1408" y="1464"/>
                </a:lnTo>
                <a:lnTo>
                  <a:pt x="1408" y="1463"/>
                </a:lnTo>
                <a:lnTo>
                  <a:pt x="1408" y="1461"/>
                </a:lnTo>
                <a:lnTo>
                  <a:pt x="1408" y="1459"/>
                </a:lnTo>
                <a:lnTo>
                  <a:pt x="1408" y="1453"/>
                </a:lnTo>
                <a:lnTo>
                  <a:pt x="1414" y="1453"/>
                </a:lnTo>
                <a:lnTo>
                  <a:pt x="1416" y="1453"/>
                </a:lnTo>
                <a:lnTo>
                  <a:pt x="1416" y="1459"/>
                </a:lnTo>
                <a:lnTo>
                  <a:pt x="1417" y="1459"/>
                </a:lnTo>
                <a:lnTo>
                  <a:pt x="1417" y="1461"/>
                </a:lnTo>
                <a:lnTo>
                  <a:pt x="1417" y="1463"/>
                </a:lnTo>
                <a:lnTo>
                  <a:pt x="1417" y="1464"/>
                </a:lnTo>
                <a:lnTo>
                  <a:pt x="1417" y="1465"/>
                </a:lnTo>
                <a:lnTo>
                  <a:pt x="1417" y="1467"/>
                </a:lnTo>
                <a:lnTo>
                  <a:pt x="1417" y="1468"/>
                </a:lnTo>
                <a:lnTo>
                  <a:pt x="1417" y="1469"/>
                </a:lnTo>
                <a:lnTo>
                  <a:pt x="1417" y="1470"/>
                </a:lnTo>
                <a:lnTo>
                  <a:pt x="1417" y="1472"/>
                </a:lnTo>
                <a:lnTo>
                  <a:pt x="1417" y="1473"/>
                </a:lnTo>
                <a:lnTo>
                  <a:pt x="1417" y="1475"/>
                </a:lnTo>
                <a:lnTo>
                  <a:pt x="1417" y="1476"/>
                </a:lnTo>
                <a:lnTo>
                  <a:pt x="1417" y="1478"/>
                </a:lnTo>
                <a:lnTo>
                  <a:pt x="1425" y="1480"/>
                </a:lnTo>
                <a:lnTo>
                  <a:pt x="1434" y="1481"/>
                </a:lnTo>
                <a:lnTo>
                  <a:pt x="1434" y="1478"/>
                </a:lnTo>
                <a:lnTo>
                  <a:pt x="1434" y="1475"/>
                </a:lnTo>
                <a:lnTo>
                  <a:pt x="1434" y="1473"/>
                </a:lnTo>
                <a:lnTo>
                  <a:pt x="1434" y="1472"/>
                </a:lnTo>
                <a:lnTo>
                  <a:pt x="1434" y="1470"/>
                </a:lnTo>
                <a:lnTo>
                  <a:pt x="1434" y="1468"/>
                </a:lnTo>
                <a:lnTo>
                  <a:pt x="1434" y="1467"/>
                </a:lnTo>
                <a:lnTo>
                  <a:pt x="1434" y="1466"/>
                </a:lnTo>
                <a:lnTo>
                  <a:pt x="1434" y="1465"/>
                </a:lnTo>
                <a:lnTo>
                  <a:pt x="1434" y="1461"/>
                </a:lnTo>
                <a:lnTo>
                  <a:pt x="1434" y="1460"/>
                </a:lnTo>
                <a:lnTo>
                  <a:pt x="1435" y="1456"/>
                </a:lnTo>
                <a:lnTo>
                  <a:pt x="1436" y="1456"/>
                </a:lnTo>
                <a:lnTo>
                  <a:pt x="1438" y="1456"/>
                </a:lnTo>
                <a:lnTo>
                  <a:pt x="1441" y="1457"/>
                </a:lnTo>
                <a:lnTo>
                  <a:pt x="1441" y="1456"/>
                </a:lnTo>
                <a:lnTo>
                  <a:pt x="1443" y="1452"/>
                </a:lnTo>
                <a:lnTo>
                  <a:pt x="1444" y="1452"/>
                </a:lnTo>
                <a:lnTo>
                  <a:pt x="1446" y="1453"/>
                </a:lnTo>
                <a:lnTo>
                  <a:pt x="1448" y="1453"/>
                </a:lnTo>
                <a:lnTo>
                  <a:pt x="1449" y="1453"/>
                </a:lnTo>
                <a:lnTo>
                  <a:pt x="1452" y="1455"/>
                </a:lnTo>
                <a:lnTo>
                  <a:pt x="1453" y="1455"/>
                </a:lnTo>
                <a:lnTo>
                  <a:pt x="1454" y="1455"/>
                </a:lnTo>
                <a:lnTo>
                  <a:pt x="1455" y="1455"/>
                </a:lnTo>
                <a:lnTo>
                  <a:pt x="1457" y="1455"/>
                </a:lnTo>
                <a:lnTo>
                  <a:pt x="1458" y="1455"/>
                </a:lnTo>
                <a:lnTo>
                  <a:pt x="1459" y="1456"/>
                </a:lnTo>
                <a:lnTo>
                  <a:pt x="1461" y="1456"/>
                </a:lnTo>
                <a:close/>
                <a:moveTo>
                  <a:pt x="1476" y="1380"/>
                </a:moveTo>
                <a:lnTo>
                  <a:pt x="1478" y="1380"/>
                </a:lnTo>
                <a:lnTo>
                  <a:pt x="1480" y="1379"/>
                </a:lnTo>
                <a:lnTo>
                  <a:pt x="1482" y="1379"/>
                </a:lnTo>
                <a:lnTo>
                  <a:pt x="1483" y="1377"/>
                </a:lnTo>
                <a:lnTo>
                  <a:pt x="1488" y="1376"/>
                </a:lnTo>
                <a:lnTo>
                  <a:pt x="1487" y="1398"/>
                </a:lnTo>
                <a:lnTo>
                  <a:pt x="1488" y="1399"/>
                </a:lnTo>
                <a:lnTo>
                  <a:pt x="1490" y="1398"/>
                </a:lnTo>
                <a:lnTo>
                  <a:pt x="1491" y="1398"/>
                </a:lnTo>
                <a:lnTo>
                  <a:pt x="1494" y="1397"/>
                </a:lnTo>
                <a:lnTo>
                  <a:pt x="1493" y="1400"/>
                </a:lnTo>
                <a:lnTo>
                  <a:pt x="1494" y="1401"/>
                </a:lnTo>
                <a:lnTo>
                  <a:pt x="1495" y="1401"/>
                </a:lnTo>
                <a:lnTo>
                  <a:pt x="1496" y="1399"/>
                </a:lnTo>
                <a:lnTo>
                  <a:pt x="1497" y="1398"/>
                </a:lnTo>
                <a:lnTo>
                  <a:pt x="1499" y="1397"/>
                </a:lnTo>
                <a:lnTo>
                  <a:pt x="1497" y="1393"/>
                </a:lnTo>
                <a:lnTo>
                  <a:pt x="1499" y="1393"/>
                </a:lnTo>
                <a:lnTo>
                  <a:pt x="1503" y="1397"/>
                </a:lnTo>
                <a:lnTo>
                  <a:pt x="1509" y="1400"/>
                </a:lnTo>
                <a:lnTo>
                  <a:pt x="1510" y="1400"/>
                </a:lnTo>
                <a:lnTo>
                  <a:pt x="1513" y="1402"/>
                </a:lnTo>
                <a:lnTo>
                  <a:pt x="1514" y="1404"/>
                </a:lnTo>
                <a:lnTo>
                  <a:pt x="1514" y="1405"/>
                </a:lnTo>
                <a:lnTo>
                  <a:pt x="1514" y="1407"/>
                </a:lnTo>
                <a:lnTo>
                  <a:pt x="1514" y="1409"/>
                </a:lnTo>
                <a:lnTo>
                  <a:pt x="1531" y="1409"/>
                </a:lnTo>
                <a:lnTo>
                  <a:pt x="1537" y="1407"/>
                </a:lnTo>
                <a:lnTo>
                  <a:pt x="1541" y="1407"/>
                </a:lnTo>
                <a:lnTo>
                  <a:pt x="1544" y="1406"/>
                </a:lnTo>
                <a:lnTo>
                  <a:pt x="1546" y="1408"/>
                </a:lnTo>
                <a:lnTo>
                  <a:pt x="1543" y="1415"/>
                </a:lnTo>
                <a:lnTo>
                  <a:pt x="1547" y="1415"/>
                </a:lnTo>
                <a:lnTo>
                  <a:pt x="1550" y="1416"/>
                </a:lnTo>
                <a:lnTo>
                  <a:pt x="1554" y="1417"/>
                </a:lnTo>
                <a:lnTo>
                  <a:pt x="1556" y="1414"/>
                </a:lnTo>
                <a:lnTo>
                  <a:pt x="1563" y="1404"/>
                </a:lnTo>
                <a:lnTo>
                  <a:pt x="1568" y="1410"/>
                </a:lnTo>
                <a:lnTo>
                  <a:pt x="1569" y="1410"/>
                </a:lnTo>
                <a:lnTo>
                  <a:pt x="1569" y="1411"/>
                </a:lnTo>
                <a:lnTo>
                  <a:pt x="1570" y="1411"/>
                </a:lnTo>
                <a:lnTo>
                  <a:pt x="1570" y="1413"/>
                </a:lnTo>
                <a:lnTo>
                  <a:pt x="1571" y="1413"/>
                </a:lnTo>
                <a:lnTo>
                  <a:pt x="1571" y="1414"/>
                </a:lnTo>
                <a:lnTo>
                  <a:pt x="1572" y="1414"/>
                </a:lnTo>
                <a:lnTo>
                  <a:pt x="1572" y="1415"/>
                </a:lnTo>
                <a:lnTo>
                  <a:pt x="1573" y="1414"/>
                </a:lnTo>
                <a:lnTo>
                  <a:pt x="1575" y="1410"/>
                </a:lnTo>
                <a:lnTo>
                  <a:pt x="1576" y="1409"/>
                </a:lnTo>
                <a:lnTo>
                  <a:pt x="1577" y="1408"/>
                </a:lnTo>
                <a:lnTo>
                  <a:pt x="1578" y="1408"/>
                </a:lnTo>
                <a:lnTo>
                  <a:pt x="1580" y="1413"/>
                </a:lnTo>
                <a:lnTo>
                  <a:pt x="1583" y="1417"/>
                </a:lnTo>
                <a:lnTo>
                  <a:pt x="1585" y="1421"/>
                </a:lnTo>
                <a:lnTo>
                  <a:pt x="1586" y="1423"/>
                </a:lnTo>
                <a:lnTo>
                  <a:pt x="1586" y="1424"/>
                </a:lnTo>
                <a:lnTo>
                  <a:pt x="1587" y="1425"/>
                </a:lnTo>
                <a:lnTo>
                  <a:pt x="1588" y="1427"/>
                </a:lnTo>
                <a:lnTo>
                  <a:pt x="1589" y="1430"/>
                </a:lnTo>
                <a:lnTo>
                  <a:pt x="1590" y="1431"/>
                </a:lnTo>
                <a:lnTo>
                  <a:pt x="1590" y="1433"/>
                </a:lnTo>
                <a:lnTo>
                  <a:pt x="1592" y="1434"/>
                </a:lnTo>
                <a:lnTo>
                  <a:pt x="1593" y="1435"/>
                </a:lnTo>
                <a:lnTo>
                  <a:pt x="1594" y="1436"/>
                </a:lnTo>
                <a:lnTo>
                  <a:pt x="1596" y="1439"/>
                </a:lnTo>
                <a:lnTo>
                  <a:pt x="1588" y="1440"/>
                </a:lnTo>
                <a:lnTo>
                  <a:pt x="1585" y="1440"/>
                </a:lnTo>
                <a:lnTo>
                  <a:pt x="1583" y="1440"/>
                </a:lnTo>
                <a:lnTo>
                  <a:pt x="1580" y="1440"/>
                </a:lnTo>
                <a:lnTo>
                  <a:pt x="1581" y="1444"/>
                </a:lnTo>
                <a:lnTo>
                  <a:pt x="1583" y="1444"/>
                </a:lnTo>
                <a:lnTo>
                  <a:pt x="1583" y="1446"/>
                </a:lnTo>
                <a:lnTo>
                  <a:pt x="1583" y="1447"/>
                </a:lnTo>
                <a:lnTo>
                  <a:pt x="1584" y="1447"/>
                </a:lnTo>
                <a:lnTo>
                  <a:pt x="1584" y="1448"/>
                </a:lnTo>
                <a:lnTo>
                  <a:pt x="1584" y="1449"/>
                </a:lnTo>
                <a:lnTo>
                  <a:pt x="1573" y="1449"/>
                </a:lnTo>
                <a:lnTo>
                  <a:pt x="1570" y="1449"/>
                </a:lnTo>
                <a:lnTo>
                  <a:pt x="1569" y="1449"/>
                </a:lnTo>
                <a:lnTo>
                  <a:pt x="1563" y="1448"/>
                </a:lnTo>
                <a:lnTo>
                  <a:pt x="1559" y="1448"/>
                </a:lnTo>
                <a:lnTo>
                  <a:pt x="1555" y="1448"/>
                </a:lnTo>
                <a:lnTo>
                  <a:pt x="1556" y="1469"/>
                </a:lnTo>
                <a:lnTo>
                  <a:pt x="1547" y="1468"/>
                </a:lnTo>
                <a:lnTo>
                  <a:pt x="1535" y="1466"/>
                </a:lnTo>
                <a:lnTo>
                  <a:pt x="1530" y="1465"/>
                </a:lnTo>
                <a:lnTo>
                  <a:pt x="1521" y="1463"/>
                </a:lnTo>
                <a:lnTo>
                  <a:pt x="1518" y="1463"/>
                </a:lnTo>
                <a:lnTo>
                  <a:pt x="1514" y="1461"/>
                </a:lnTo>
                <a:lnTo>
                  <a:pt x="1505" y="1460"/>
                </a:lnTo>
                <a:lnTo>
                  <a:pt x="1500" y="1459"/>
                </a:lnTo>
                <a:lnTo>
                  <a:pt x="1493" y="1458"/>
                </a:lnTo>
                <a:lnTo>
                  <a:pt x="1477" y="1456"/>
                </a:lnTo>
                <a:lnTo>
                  <a:pt x="1465" y="1453"/>
                </a:lnTo>
                <a:lnTo>
                  <a:pt x="1458" y="1452"/>
                </a:lnTo>
                <a:lnTo>
                  <a:pt x="1453" y="1452"/>
                </a:lnTo>
                <a:lnTo>
                  <a:pt x="1452" y="1451"/>
                </a:lnTo>
                <a:lnTo>
                  <a:pt x="1449" y="1451"/>
                </a:lnTo>
                <a:lnTo>
                  <a:pt x="1446" y="1450"/>
                </a:lnTo>
                <a:lnTo>
                  <a:pt x="1448" y="1443"/>
                </a:lnTo>
                <a:lnTo>
                  <a:pt x="1443" y="1442"/>
                </a:lnTo>
                <a:lnTo>
                  <a:pt x="1441" y="1441"/>
                </a:lnTo>
                <a:lnTo>
                  <a:pt x="1436" y="1440"/>
                </a:lnTo>
                <a:lnTo>
                  <a:pt x="1435" y="1440"/>
                </a:lnTo>
                <a:lnTo>
                  <a:pt x="1433" y="1439"/>
                </a:lnTo>
                <a:lnTo>
                  <a:pt x="1432" y="1439"/>
                </a:lnTo>
                <a:lnTo>
                  <a:pt x="1428" y="1438"/>
                </a:lnTo>
                <a:lnTo>
                  <a:pt x="1427" y="1438"/>
                </a:lnTo>
                <a:lnTo>
                  <a:pt x="1428" y="1435"/>
                </a:lnTo>
                <a:lnTo>
                  <a:pt x="1428" y="1434"/>
                </a:lnTo>
                <a:lnTo>
                  <a:pt x="1428" y="1433"/>
                </a:lnTo>
                <a:lnTo>
                  <a:pt x="1427" y="1432"/>
                </a:lnTo>
                <a:lnTo>
                  <a:pt x="1427" y="1431"/>
                </a:lnTo>
                <a:lnTo>
                  <a:pt x="1427" y="1430"/>
                </a:lnTo>
                <a:lnTo>
                  <a:pt x="1426" y="1429"/>
                </a:lnTo>
                <a:lnTo>
                  <a:pt x="1426" y="1427"/>
                </a:lnTo>
                <a:lnTo>
                  <a:pt x="1425" y="1426"/>
                </a:lnTo>
                <a:lnTo>
                  <a:pt x="1425" y="1425"/>
                </a:lnTo>
                <a:lnTo>
                  <a:pt x="1424" y="1425"/>
                </a:lnTo>
                <a:lnTo>
                  <a:pt x="1426" y="1421"/>
                </a:lnTo>
                <a:lnTo>
                  <a:pt x="1424" y="1419"/>
                </a:lnTo>
                <a:lnTo>
                  <a:pt x="1421" y="1417"/>
                </a:lnTo>
                <a:lnTo>
                  <a:pt x="1418" y="1416"/>
                </a:lnTo>
                <a:lnTo>
                  <a:pt x="1416" y="1416"/>
                </a:lnTo>
                <a:lnTo>
                  <a:pt x="1414" y="1414"/>
                </a:lnTo>
                <a:lnTo>
                  <a:pt x="1412" y="1413"/>
                </a:lnTo>
                <a:lnTo>
                  <a:pt x="1412" y="1410"/>
                </a:lnTo>
                <a:lnTo>
                  <a:pt x="1406" y="1408"/>
                </a:lnTo>
                <a:lnTo>
                  <a:pt x="1401" y="1406"/>
                </a:lnTo>
                <a:lnTo>
                  <a:pt x="1401" y="1405"/>
                </a:lnTo>
                <a:lnTo>
                  <a:pt x="1402" y="1404"/>
                </a:lnTo>
                <a:lnTo>
                  <a:pt x="1402" y="1402"/>
                </a:lnTo>
                <a:lnTo>
                  <a:pt x="1402" y="1401"/>
                </a:lnTo>
                <a:lnTo>
                  <a:pt x="1403" y="1399"/>
                </a:lnTo>
                <a:lnTo>
                  <a:pt x="1407" y="1400"/>
                </a:lnTo>
                <a:lnTo>
                  <a:pt x="1408" y="1398"/>
                </a:lnTo>
                <a:lnTo>
                  <a:pt x="1408" y="1396"/>
                </a:lnTo>
                <a:lnTo>
                  <a:pt x="1409" y="1396"/>
                </a:lnTo>
                <a:lnTo>
                  <a:pt x="1410" y="1396"/>
                </a:lnTo>
                <a:lnTo>
                  <a:pt x="1414" y="1396"/>
                </a:lnTo>
                <a:lnTo>
                  <a:pt x="1415" y="1398"/>
                </a:lnTo>
                <a:lnTo>
                  <a:pt x="1415" y="1399"/>
                </a:lnTo>
                <a:lnTo>
                  <a:pt x="1416" y="1401"/>
                </a:lnTo>
                <a:lnTo>
                  <a:pt x="1417" y="1402"/>
                </a:lnTo>
                <a:lnTo>
                  <a:pt x="1419" y="1404"/>
                </a:lnTo>
                <a:lnTo>
                  <a:pt x="1418" y="1404"/>
                </a:lnTo>
                <a:lnTo>
                  <a:pt x="1418" y="1406"/>
                </a:lnTo>
                <a:lnTo>
                  <a:pt x="1420" y="1410"/>
                </a:lnTo>
                <a:lnTo>
                  <a:pt x="1424" y="1414"/>
                </a:lnTo>
                <a:lnTo>
                  <a:pt x="1425" y="1411"/>
                </a:lnTo>
                <a:lnTo>
                  <a:pt x="1426" y="1410"/>
                </a:lnTo>
                <a:lnTo>
                  <a:pt x="1432" y="1407"/>
                </a:lnTo>
                <a:lnTo>
                  <a:pt x="1432" y="1406"/>
                </a:lnTo>
                <a:lnTo>
                  <a:pt x="1433" y="1402"/>
                </a:lnTo>
                <a:lnTo>
                  <a:pt x="1433" y="1401"/>
                </a:lnTo>
                <a:lnTo>
                  <a:pt x="1434" y="1397"/>
                </a:lnTo>
                <a:lnTo>
                  <a:pt x="1433" y="1396"/>
                </a:lnTo>
                <a:lnTo>
                  <a:pt x="1432" y="1396"/>
                </a:lnTo>
                <a:lnTo>
                  <a:pt x="1429" y="1396"/>
                </a:lnTo>
                <a:lnTo>
                  <a:pt x="1429" y="1393"/>
                </a:lnTo>
                <a:lnTo>
                  <a:pt x="1431" y="1392"/>
                </a:lnTo>
                <a:lnTo>
                  <a:pt x="1432" y="1391"/>
                </a:lnTo>
                <a:lnTo>
                  <a:pt x="1433" y="1391"/>
                </a:lnTo>
                <a:lnTo>
                  <a:pt x="1434" y="1390"/>
                </a:lnTo>
                <a:lnTo>
                  <a:pt x="1435" y="1390"/>
                </a:lnTo>
                <a:lnTo>
                  <a:pt x="1435" y="1388"/>
                </a:lnTo>
                <a:lnTo>
                  <a:pt x="1435" y="1387"/>
                </a:lnTo>
                <a:lnTo>
                  <a:pt x="1436" y="1387"/>
                </a:lnTo>
                <a:lnTo>
                  <a:pt x="1436" y="1388"/>
                </a:lnTo>
                <a:lnTo>
                  <a:pt x="1438" y="1388"/>
                </a:lnTo>
                <a:lnTo>
                  <a:pt x="1438" y="1389"/>
                </a:lnTo>
                <a:lnTo>
                  <a:pt x="1440" y="1389"/>
                </a:lnTo>
                <a:lnTo>
                  <a:pt x="1441" y="1389"/>
                </a:lnTo>
                <a:lnTo>
                  <a:pt x="1443" y="1388"/>
                </a:lnTo>
                <a:lnTo>
                  <a:pt x="1444" y="1388"/>
                </a:lnTo>
                <a:lnTo>
                  <a:pt x="1445" y="1388"/>
                </a:lnTo>
                <a:lnTo>
                  <a:pt x="1446" y="1387"/>
                </a:lnTo>
                <a:lnTo>
                  <a:pt x="1448" y="1387"/>
                </a:lnTo>
                <a:lnTo>
                  <a:pt x="1450" y="1384"/>
                </a:lnTo>
                <a:lnTo>
                  <a:pt x="1453" y="1383"/>
                </a:lnTo>
                <a:lnTo>
                  <a:pt x="1454" y="1383"/>
                </a:lnTo>
                <a:lnTo>
                  <a:pt x="1458" y="1383"/>
                </a:lnTo>
                <a:lnTo>
                  <a:pt x="1460" y="1383"/>
                </a:lnTo>
                <a:lnTo>
                  <a:pt x="1461" y="1383"/>
                </a:lnTo>
                <a:lnTo>
                  <a:pt x="1465" y="1379"/>
                </a:lnTo>
                <a:lnTo>
                  <a:pt x="1466" y="1379"/>
                </a:lnTo>
                <a:lnTo>
                  <a:pt x="1467" y="1380"/>
                </a:lnTo>
                <a:lnTo>
                  <a:pt x="1468" y="1380"/>
                </a:lnTo>
                <a:lnTo>
                  <a:pt x="1469" y="1382"/>
                </a:lnTo>
                <a:lnTo>
                  <a:pt x="1470" y="1382"/>
                </a:lnTo>
                <a:lnTo>
                  <a:pt x="1471" y="1381"/>
                </a:lnTo>
                <a:lnTo>
                  <a:pt x="1476" y="1380"/>
                </a:lnTo>
                <a:close/>
                <a:moveTo>
                  <a:pt x="1068" y="710"/>
                </a:moveTo>
                <a:lnTo>
                  <a:pt x="1094" y="690"/>
                </a:lnTo>
                <a:lnTo>
                  <a:pt x="1095" y="692"/>
                </a:lnTo>
                <a:lnTo>
                  <a:pt x="1097" y="696"/>
                </a:lnTo>
                <a:lnTo>
                  <a:pt x="1097" y="697"/>
                </a:lnTo>
                <a:lnTo>
                  <a:pt x="1097" y="698"/>
                </a:lnTo>
                <a:lnTo>
                  <a:pt x="1102" y="706"/>
                </a:lnTo>
                <a:lnTo>
                  <a:pt x="1106" y="706"/>
                </a:lnTo>
                <a:lnTo>
                  <a:pt x="1107" y="707"/>
                </a:lnTo>
                <a:lnTo>
                  <a:pt x="1118" y="706"/>
                </a:lnTo>
                <a:lnTo>
                  <a:pt x="1118" y="707"/>
                </a:lnTo>
                <a:lnTo>
                  <a:pt x="1119" y="708"/>
                </a:lnTo>
                <a:lnTo>
                  <a:pt x="1113" y="713"/>
                </a:lnTo>
                <a:lnTo>
                  <a:pt x="1113" y="725"/>
                </a:lnTo>
                <a:lnTo>
                  <a:pt x="1113" y="734"/>
                </a:lnTo>
                <a:lnTo>
                  <a:pt x="1114" y="747"/>
                </a:lnTo>
                <a:lnTo>
                  <a:pt x="1114" y="756"/>
                </a:lnTo>
                <a:lnTo>
                  <a:pt x="1115" y="757"/>
                </a:lnTo>
                <a:lnTo>
                  <a:pt x="1113" y="758"/>
                </a:lnTo>
                <a:lnTo>
                  <a:pt x="1111" y="760"/>
                </a:lnTo>
                <a:lnTo>
                  <a:pt x="1107" y="763"/>
                </a:lnTo>
                <a:lnTo>
                  <a:pt x="1104" y="765"/>
                </a:lnTo>
                <a:lnTo>
                  <a:pt x="1091" y="774"/>
                </a:lnTo>
                <a:lnTo>
                  <a:pt x="1093" y="774"/>
                </a:lnTo>
                <a:lnTo>
                  <a:pt x="1095" y="776"/>
                </a:lnTo>
                <a:lnTo>
                  <a:pt x="1097" y="776"/>
                </a:lnTo>
                <a:lnTo>
                  <a:pt x="1098" y="777"/>
                </a:lnTo>
                <a:lnTo>
                  <a:pt x="1101" y="778"/>
                </a:lnTo>
                <a:lnTo>
                  <a:pt x="1107" y="782"/>
                </a:lnTo>
                <a:lnTo>
                  <a:pt x="1121" y="788"/>
                </a:lnTo>
                <a:lnTo>
                  <a:pt x="1142" y="795"/>
                </a:lnTo>
                <a:lnTo>
                  <a:pt x="1149" y="798"/>
                </a:lnTo>
                <a:lnTo>
                  <a:pt x="1149" y="799"/>
                </a:lnTo>
                <a:lnTo>
                  <a:pt x="1152" y="806"/>
                </a:lnTo>
                <a:lnTo>
                  <a:pt x="1152" y="807"/>
                </a:lnTo>
                <a:lnTo>
                  <a:pt x="1152" y="809"/>
                </a:lnTo>
                <a:lnTo>
                  <a:pt x="1149" y="816"/>
                </a:lnTo>
                <a:lnTo>
                  <a:pt x="1147" y="819"/>
                </a:lnTo>
                <a:lnTo>
                  <a:pt x="1146" y="819"/>
                </a:lnTo>
                <a:lnTo>
                  <a:pt x="1145" y="820"/>
                </a:lnTo>
                <a:lnTo>
                  <a:pt x="1144" y="823"/>
                </a:lnTo>
                <a:lnTo>
                  <a:pt x="1142" y="823"/>
                </a:lnTo>
                <a:lnTo>
                  <a:pt x="1142" y="825"/>
                </a:lnTo>
                <a:lnTo>
                  <a:pt x="1144" y="825"/>
                </a:lnTo>
                <a:lnTo>
                  <a:pt x="1144" y="826"/>
                </a:lnTo>
                <a:lnTo>
                  <a:pt x="1144" y="827"/>
                </a:lnTo>
                <a:lnTo>
                  <a:pt x="1144" y="828"/>
                </a:lnTo>
                <a:lnTo>
                  <a:pt x="1142" y="831"/>
                </a:lnTo>
                <a:lnTo>
                  <a:pt x="1141" y="832"/>
                </a:lnTo>
                <a:lnTo>
                  <a:pt x="1139" y="834"/>
                </a:lnTo>
                <a:lnTo>
                  <a:pt x="1127" y="824"/>
                </a:lnTo>
                <a:lnTo>
                  <a:pt x="1124" y="822"/>
                </a:lnTo>
                <a:lnTo>
                  <a:pt x="1123" y="820"/>
                </a:lnTo>
                <a:lnTo>
                  <a:pt x="1122" y="819"/>
                </a:lnTo>
                <a:lnTo>
                  <a:pt x="1121" y="819"/>
                </a:lnTo>
                <a:lnTo>
                  <a:pt x="1119" y="817"/>
                </a:lnTo>
                <a:lnTo>
                  <a:pt x="1116" y="815"/>
                </a:lnTo>
                <a:lnTo>
                  <a:pt x="1115" y="814"/>
                </a:lnTo>
                <a:lnTo>
                  <a:pt x="1114" y="812"/>
                </a:lnTo>
                <a:lnTo>
                  <a:pt x="1113" y="811"/>
                </a:lnTo>
                <a:lnTo>
                  <a:pt x="1112" y="810"/>
                </a:lnTo>
                <a:lnTo>
                  <a:pt x="1110" y="809"/>
                </a:lnTo>
                <a:lnTo>
                  <a:pt x="1108" y="808"/>
                </a:lnTo>
                <a:lnTo>
                  <a:pt x="1107" y="807"/>
                </a:lnTo>
                <a:lnTo>
                  <a:pt x="1105" y="806"/>
                </a:lnTo>
                <a:lnTo>
                  <a:pt x="1104" y="805"/>
                </a:lnTo>
                <a:lnTo>
                  <a:pt x="1103" y="803"/>
                </a:lnTo>
                <a:lnTo>
                  <a:pt x="1102" y="802"/>
                </a:lnTo>
                <a:lnTo>
                  <a:pt x="1099" y="800"/>
                </a:lnTo>
                <a:lnTo>
                  <a:pt x="1097" y="799"/>
                </a:lnTo>
                <a:lnTo>
                  <a:pt x="1096" y="798"/>
                </a:lnTo>
                <a:lnTo>
                  <a:pt x="1095" y="797"/>
                </a:lnTo>
                <a:lnTo>
                  <a:pt x="1094" y="795"/>
                </a:lnTo>
                <a:lnTo>
                  <a:pt x="1091" y="793"/>
                </a:lnTo>
                <a:lnTo>
                  <a:pt x="1089" y="792"/>
                </a:lnTo>
                <a:lnTo>
                  <a:pt x="1089" y="791"/>
                </a:lnTo>
                <a:lnTo>
                  <a:pt x="1087" y="790"/>
                </a:lnTo>
                <a:lnTo>
                  <a:pt x="1086" y="789"/>
                </a:lnTo>
                <a:lnTo>
                  <a:pt x="1085" y="788"/>
                </a:lnTo>
                <a:lnTo>
                  <a:pt x="1083" y="788"/>
                </a:lnTo>
                <a:lnTo>
                  <a:pt x="1082" y="785"/>
                </a:lnTo>
                <a:lnTo>
                  <a:pt x="1081" y="784"/>
                </a:lnTo>
                <a:lnTo>
                  <a:pt x="1080" y="784"/>
                </a:lnTo>
                <a:lnTo>
                  <a:pt x="1078" y="782"/>
                </a:lnTo>
                <a:lnTo>
                  <a:pt x="1077" y="781"/>
                </a:lnTo>
                <a:lnTo>
                  <a:pt x="1072" y="783"/>
                </a:lnTo>
                <a:lnTo>
                  <a:pt x="1073" y="770"/>
                </a:lnTo>
                <a:lnTo>
                  <a:pt x="1068" y="773"/>
                </a:lnTo>
                <a:lnTo>
                  <a:pt x="1068" y="782"/>
                </a:lnTo>
                <a:lnTo>
                  <a:pt x="1066" y="782"/>
                </a:lnTo>
                <a:lnTo>
                  <a:pt x="1065" y="782"/>
                </a:lnTo>
                <a:lnTo>
                  <a:pt x="1064" y="782"/>
                </a:lnTo>
                <a:lnTo>
                  <a:pt x="1063" y="782"/>
                </a:lnTo>
                <a:lnTo>
                  <a:pt x="1061" y="783"/>
                </a:lnTo>
                <a:lnTo>
                  <a:pt x="1053" y="785"/>
                </a:lnTo>
                <a:lnTo>
                  <a:pt x="1055" y="789"/>
                </a:lnTo>
                <a:lnTo>
                  <a:pt x="1056" y="791"/>
                </a:lnTo>
                <a:lnTo>
                  <a:pt x="1054" y="792"/>
                </a:lnTo>
                <a:lnTo>
                  <a:pt x="1054" y="790"/>
                </a:lnTo>
                <a:lnTo>
                  <a:pt x="1051" y="777"/>
                </a:lnTo>
                <a:lnTo>
                  <a:pt x="1046" y="761"/>
                </a:lnTo>
                <a:lnTo>
                  <a:pt x="1034" y="755"/>
                </a:lnTo>
                <a:lnTo>
                  <a:pt x="1043" y="739"/>
                </a:lnTo>
                <a:lnTo>
                  <a:pt x="1053" y="721"/>
                </a:lnTo>
                <a:lnTo>
                  <a:pt x="1054" y="721"/>
                </a:lnTo>
                <a:lnTo>
                  <a:pt x="1068" y="710"/>
                </a:lnTo>
                <a:close/>
                <a:moveTo>
                  <a:pt x="1293" y="770"/>
                </a:moveTo>
                <a:lnTo>
                  <a:pt x="1294" y="770"/>
                </a:lnTo>
                <a:lnTo>
                  <a:pt x="1297" y="770"/>
                </a:lnTo>
                <a:lnTo>
                  <a:pt x="1298" y="770"/>
                </a:lnTo>
                <a:lnTo>
                  <a:pt x="1300" y="769"/>
                </a:lnTo>
                <a:lnTo>
                  <a:pt x="1302" y="769"/>
                </a:lnTo>
                <a:lnTo>
                  <a:pt x="1305" y="769"/>
                </a:lnTo>
                <a:lnTo>
                  <a:pt x="1306" y="769"/>
                </a:lnTo>
                <a:lnTo>
                  <a:pt x="1308" y="769"/>
                </a:lnTo>
                <a:lnTo>
                  <a:pt x="1309" y="769"/>
                </a:lnTo>
                <a:lnTo>
                  <a:pt x="1310" y="769"/>
                </a:lnTo>
                <a:lnTo>
                  <a:pt x="1311" y="769"/>
                </a:lnTo>
                <a:lnTo>
                  <a:pt x="1309" y="790"/>
                </a:lnTo>
                <a:lnTo>
                  <a:pt x="1308" y="793"/>
                </a:lnTo>
                <a:lnTo>
                  <a:pt x="1305" y="794"/>
                </a:lnTo>
                <a:lnTo>
                  <a:pt x="1304" y="794"/>
                </a:lnTo>
                <a:lnTo>
                  <a:pt x="1301" y="797"/>
                </a:lnTo>
                <a:lnTo>
                  <a:pt x="1291" y="800"/>
                </a:lnTo>
                <a:lnTo>
                  <a:pt x="1289" y="801"/>
                </a:lnTo>
                <a:lnTo>
                  <a:pt x="1279" y="802"/>
                </a:lnTo>
                <a:lnTo>
                  <a:pt x="1277" y="802"/>
                </a:lnTo>
                <a:lnTo>
                  <a:pt x="1262" y="801"/>
                </a:lnTo>
                <a:lnTo>
                  <a:pt x="1260" y="801"/>
                </a:lnTo>
                <a:lnTo>
                  <a:pt x="1259" y="801"/>
                </a:lnTo>
                <a:lnTo>
                  <a:pt x="1242" y="801"/>
                </a:lnTo>
                <a:lnTo>
                  <a:pt x="1239" y="801"/>
                </a:lnTo>
                <a:lnTo>
                  <a:pt x="1232" y="819"/>
                </a:lnTo>
                <a:lnTo>
                  <a:pt x="1230" y="819"/>
                </a:lnTo>
                <a:lnTo>
                  <a:pt x="1226" y="819"/>
                </a:lnTo>
                <a:lnTo>
                  <a:pt x="1224" y="819"/>
                </a:lnTo>
                <a:lnTo>
                  <a:pt x="1222" y="819"/>
                </a:lnTo>
                <a:lnTo>
                  <a:pt x="1220" y="819"/>
                </a:lnTo>
                <a:lnTo>
                  <a:pt x="1216" y="820"/>
                </a:lnTo>
                <a:lnTo>
                  <a:pt x="1214" y="820"/>
                </a:lnTo>
                <a:lnTo>
                  <a:pt x="1214" y="819"/>
                </a:lnTo>
                <a:lnTo>
                  <a:pt x="1216" y="811"/>
                </a:lnTo>
                <a:lnTo>
                  <a:pt x="1216" y="810"/>
                </a:lnTo>
                <a:lnTo>
                  <a:pt x="1218" y="810"/>
                </a:lnTo>
                <a:lnTo>
                  <a:pt x="1221" y="810"/>
                </a:lnTo>
                <a:lnTo>
                  <a:pt x="1220" y="803"/>
                </a:lnTo>
                <a:lnTo>
                  <a:pt x="1216" y="803"/>
                </a:lnTo>
                <a:lnTo>
                  <a:pt x="1216" y="801"/>
                </a:lnTo>
                <a:lnTo>
                  <a:pt x="1215" y="795"/>
                </a:lnTo>
                <a:lnTo>
                  <a:pt x="1213" y="793"/>
                </a:lnTo>
                <a:lnTo>
                  <a:pt x="1212" y="790"/>
                </a:lnTo>
                <a:lnTo>
                  <a:pt x="1211" y="789"/>
                </a:lnTo>
                <a:lnTo>
                  <a:pt x="1209" y="785"/>
                </a:lnTo>
                <a:lnTo>
                  <a:pt x="1207" y="780"/>
                </a:lnTo>
                <a:lnTo>
                  <a:pt x="1206" y="777"/>
                </a:lnTo>
                <a:lnTo>
                  <a:pt x="1212" y="775"/>
                </a:lnTo>
                <a:lnTo>
                  <a:pt x="1221" y="770"/>
                </a:lnTo>
                <a:lnTo>
                  <a:pt x="1239" y="756"/>
                </a:lnTo>
                <a:lnTo>
                  <a:pt x="1240" y="756"/>
                </a:lnTo>
                <a:lnTo>
                  <a:pt x="1263" y="738"/>
                </a:lnTo>
                <a:lnTo>
                  <a:pt x="1277" y="735"/>
                </a:lnTo>
                <a:lnTo>
                  <a:pt x="1277" y="755"/>
                </a:lnTo>
                <a:lnTo>
                  <a:pt x="1296" y="759"/>
                </a:lnTo>
                <a:lnTo>
                  <a:pt x="1297" y="759"/>
                </a:lnTo>
                <a:lnTo>
                  <a:pt x="1297" y="761"/>
                </a:lnTo>
                <a:lnTo>
                  <a:pt x="1297" y="763"/>
                </a:lnTo>
                <a:lnTo>
                  <a:pt x="1296" y="764"/>
                </a:lnTo>
                <a:lnTo>
                  <a:pt x="1296" y="765"/>
                </a:lnTo>
                <a:lnTo>
                  <a:pt x="1294" y="767"/>
                </a:lnTo>
                <a:lnTo>
                  <a:pt x="1293" y="768"/>
                </a:lnTo>
                <a:lnTo>
                  <a:pt x="1293" y="769"/>
                </a:lnTo>
                <a:lnTo>
                  <a:pt x="1293" y="770"/>
                </a:lnTo>
                <a:close/>
                <a:moveTo>
                  <a:pt x="1188" y="1609"/>
                </a:moveTo>
                <a:lnTo>
                  <a:pt x="1195" y="1609"/>
                </a:lnTo>
                <a:lnTo>
                  <a:pt x="1207" y="1605"/>
                </a:lnTo>
                <a:lnTo>
                  <a:pt x="1209" y="1604"/>
                </a:lnTo>
                <a:lnTo>
                  <a:pt x="1225" y="1636"/>
                </a:lnTo>
                <a:lnTo>
                  <a:pt x="1231" y="1647"/>
                </a:lnTo>
                <a:lnTo>
                  <a:pt x="1232" y="1651"/>
                </a:lnTo>
                <a:lnTo>
                  <a:pt x="1230" y="1652"/>
                </a:lnTo>
                <a:lnTo>
                  <a:pt x="1230" y="1653"/>
                </a:lnTo>
                <a:lnTo>
                  <a:pt x="1223" y="1653"/>
                </a:lnTo>
                <a:lnTo>
                  <a:pt x="1220" y="1653"/>
                </a:lnTo>
                <a:lnTo>
                  <a:pt x="1217" y="1653"/>
                </a:lnTo>
                <a:lnTo>
                  <a:pt x="1214" y="1653"/>
                </a:lnTo>
                <a:lnTo>
                  <a:pt x="1212" y="1654"/>
                </a:lnTo>
                <a:lnTo>
                  <a:pt x="1208" y="1654"/>
                </a:lnTo>
                <a:lnTo>
                  <a:pt x="1207" y="1654"/>
                </a:lnTo>
                <a:lnTo>
                  <a:pt x="1206" y="1654"/>
                </a:lnTo>
                <a:lnTo>
                  <a:pt x="1204" y="1654"/>
                </a:lnTo>
                <a:lnTo>
                  <a:pt x="1203" y="1654"/>
                </a:lnTo>
                <a:lnTo>
                  <a:pt x="1200" y="1654"/>
                </a:lnTo>
                <a:lnTo>
                  <a:pt x="1197" y="1654"/>
                </a:lnTo>
                <a:lnTo>
                  <a:pt x="1198" y="1668"/>
                </a:lnTo>
                <a:lnTo>
                  <a:pt x="1200" y="1668"/>
                </a:lnTo>
                <a:lnTo>
                  <a:pt x="1200" y="1669"/>
                </a:lnTo>
                <a:lnTo>
                  <a:pt x="1201" y="1675"/>
                </a:lnTo>
                <a:lnTo>
                  <a:pt x="1201" y="1678"/>
                </a:lnTo>
                <a:lnTo>
                  <a:pt x="1201" y="1680"/>
                </a:lnTo>
                <a:lnTo>
                  <a:pt x="1201" y="1683"/>
                </a:lnTo>
                <a:lnTo>
                  <a:pt x="1201" y="1686"/>
                </a:lnTo>
                <a:lnTo>
                  <a:pt x="1201" y="1688"/>
                </a:lnTo>
                <a:lnTo>
                  <a:pt x="1201" y="1694"/>
                </a:lnTo>
                <a:lnTo>
                  <a:pt x="1201" y="1699"/>
                </a:lnTo>
                <a:lnTo>
                  <a:pt x="1204" y="1701"/>
                </a:lnTo>
                <a:lnTo>
                  <a:pt x="1205" y="1702"/>
                </a:lnTo>
                <a:lnTo>
                  <a:pt x="1204" y="1703"/>
                </a:lnTo>
                <a:lnTo>
                  <a:pt x="1203" y="1705"/>
                </a:lnTo>
                <a:lnTo>
                  <a:pt x="1201" y="1706"/>
                </a:lnTo>
                <a:lnTo>
                  <a:pt x="1199" y="1709"/>
                </a:lnTo>
                <a:lnTo>
                  <a:pt x="1196" y="1713"/>
                </a:lnTo>
                <a:lnTo>
                  <a:pt x="1195" y="1714"/>
                </a:lnTo>
                <a:lnTo>
                  <a:pt x="1194" y="1713"/>
                </a:lnTo>
                <a:lnTo>
                  <a:pt x="1188" y="1709"/>
                </a:lnTo>
                <a:lnTo>
                  <a:pt x="1188" y="1708"/>
                </a:lnTo>
                <a:lnTo>
                  <a:pt x="1187" y="1700"/>
                </a:lnTo>
                <a:lnTo>
                  <a:pt x="1187" y="1693"/>
                </a:lnTo>
                <a:lnTo>
                  <a:pt x="1183" y="1691"/>
                </a:lnTo>
                <a:lnTo>
                  <a:pt x="1180" y="1692"/>
                </a:lnTo>
                <a:lnTo>
                  <a:pt x="1176" y="1691"/>
                </a:lnTo>
                <a:lnTo>
                  <a:pt x="1172" y="1693"/>
                </a:lnTo>
                <a:lnTo>
                  <a:pt x="1171" y="1694"/>
                </a:lnTo>
                <a:lnTo>
                  <a:pt x="1170" y="1692"/>
                </a:lnTo>
                <a:lnTo>
                  <a:pt x="1169" y="1689"/>
                </a:lnTo>
                <a:lnTo>
                  <a:pt x="1166" y="1687"/>
                </a:lnTo>
                <a:lnTo>
                  <a:pt x="1163" y="1684"/>
                </a:lnTo>
                <a:lnTo>
                  <a:pt x="1161" y="1680"/>
                </a:lnTo>
                <a:lnTo>
                  <a:pt x="1162" y="1679"/>
                </a:lnTo>
                <a:lnTo>
                  <a:pt x="1174" y="1679"/>
                </a:lnTo>
                <a:lnTo>
                  <a:pt x="1172" y="1675"/>
                </a:lnTo>
                <a:lnTo>
                  <a:pt x="1172" y="1671"/>
                </a:lnTo>
                <a:lnTo>
                  <a:pt x="1171" y="1669"/>
                </a:lnTo>
                <a:lnTo>
                  <a:pt x="1171" y="1668"/>
                </a:lnTo>
                <a:lnTo>
                  <a:pt x="1172" y="1668"/>
                </a:lnTo>
                <a:lnTo>
                  <a:pt x="1174" y="1668"/>
                </a:lnTo>
                <a:lnTo>
                  <a:pt x="1176" y="1668"/>
                </a:lnTo>
                <a:lnTo>
                  <a:pt x="1179" y="1668"/>
                </a:lnTo>
                <a:lnTo>
                  <a:pt x="1181" y="1668"/>
                </a:lnTo>
                <a:lnTo>
                  <a:pt x="1183" y="1668"/>
                </a:lnTo>
                <a:lnTo>
                  <a:pt x="1184" y="1668"/>
                </a:lnTo>
                <a:lnTo>
                  <a:pt x="1188" y="1668"/>
                </a:lnTo>
                <a:lnTo>
                  <a:pt x="1187" y="1655"/>
                </a:lnTo>
                <a:lnTo>
                  <a:pt x="1187" y="1654"/>
                </a:lnTo>
                <a:lnTo>
                  <a:pt x="1188" y="1647"/>
                </a:lnTo>
                <a:lnTo>
                  <a:pt x="1186" y="1647"/>
                </a:lnTo>
                <a:lnTo>
                  <a:pt x="1183" y="1647"/>
                </a:lnTo>
                <a:lnTo>
                  <a:pt x="1181" y="1647"/>
                </a:lnTo>
                <a:lnTo>
                  <a:pt x="1179" y="1647"/>
                </a:lnTo>
                <a:lnTo>
                  <a:pt x="1178" y="1647"/>
                </a:lnTo>
                <a:lnTo>
                  <a:pt x="1175" y="1647"/>
                </a:lnTo>
                <a:lnTo>
                  <a:pt x="1173" y="1647"/>
                </a:lnTo>
                <a:lnTo>
                  <a:pt x="1171" y="1649"/>
                </a:lnTo>
                <a:lnTo>
                  <a:pt x="1169" y="1649"/>
                </a:lnTo>
                <a:lnTo>
                  <a:pt x="1165" y="1649"/>
                </a:lnTo>
                <a:lnTo>
                  <a:pt x="1163" y="1649"/>
                </a:lnTo>
                <a:lnTo>
                  <a:pt x="1161" y="1649"/>
                </a:lnTo>
                <a:lnTo>
                  <a:pt x="1159" y="1649"/>
                </a:lnTo>
                <a:lnTo>
                  <a:pt x="1158" y="1644"/>
                </a:lnTo>
                <a:lnTo>
                  <a:pt x="1147" y="1645"/>
                </a:lnTo>
                <a:lnTo>
                  <a:pt x="1146" y="1646"/>
                </a:lnTo>
                <a:lnTo>
                  <a:pt x="1145" y="1644"/>
                </a:lnTo>
                <a:lnTo>
                  <a:pt x="1145" y="1643"/>
                </a:lnTo>
                <a:lnTo>
                  <a:pt x="1145" y="1642"/>
                </a:lnTo>
                <a:lnTo>
                  <a:pt x="1144" y="1641"/>
                </a:lnTo>
                <a:lnTo>
                  <a:pt x="1142" y="1637"/>
                </a:lnTo>
                <a:lnTo>
                  <a:pt x="1142" y="1635"/>
                </a:lnTo>
                <a:lnTo>
                  <a:pt x="1141" y="1633"/>
                </a:lnTo>
                <a:lnTo>
                  <a:pt x="1140" y="1630"/>
                </a:lnTo>
                <a:lnTo>
                  <a:pt x="1141" y="1630"/>
                </a:lnTo>
                <a:lnTo>
                  <a:pt x="1146" y="1628"/>
                </a:lnTo>
                <a:lnTo>
                  <a:pt x="1146" y="1626"/>
                </a:lnTo>
                <a:lnTo>
                  <a:pt x="1145" y="1625"/>
                </a:lnTo>
                <a:lnTo>
                  <a:pt x="1149" y="1623"/>
                </a:lnTo>
                <a:lnTo>
                  <a:pt x="1148" y="1620"/>
                </a:lnTo>
                <a:lnTo>
                  <a:pt x="1148" y="1618"/>
                </a:lnTo>
                <a:lnTo>
                  <a:pt x="1147" y="1616"/>
                </a:lnTo>
                <a:lnTo>
                  <a:pt x="1147" y="1615"/>
                </a:lnTo>
                <a:lnTo>
                  <a:pt x="1146" y="1613"/>
                </a:lnTo>
                <a:lnTo>
                  <a:pt x="1145" y="1611"/>
                </a:lnTo>
                <a:lnTo>
                  <a:pt x="1147" y="1610"/>
                </a:lnTo>
                <a:lnTo>
                  <a:pt x="1154" y="1605"/>
                </a:lnTo>
                <a:lnTo>
                  <a:pt x="1156" y="1605"/>
                </a:lnTo>
                <a:lnTo>
                  <a:pt x="1157" y="1605"/>
                </a:lnTo>
                <a:lnTo>
                  <a:pt x="1158" y="1605"/>
                </a:lnTo>
                <a:lnTo>
                  <a:pt x="1159" y="1605"/>
                </a:lnTo>
                <a:lnTo>
                  <a:pt x="1162" y="1605"/>
                </a:lnTo>
                <a:lnTo>
                  <a:pt x="1163" y="1605"/>
                </a:lnTo>
                <a:lnTo>
                  <a:pt x="1165" y="1605"/>
                </a:lnTo>
                <a:lnTo>
                  <a:pt x="1167" y="1605"/>
                </a:lnTo>
                <a:lnTo>
                  <a:pt x="1169" y="1605"/>
                </a:lnTo>
                <a:lnTo>
                  <a:pt x="1170" y="1605"/>
                </a:lnTo>
                <a:lnTo>
                  <a:pt x="1172" y="1605"/>
                </a:lnTo>
                <a:lnTo>
                  <a:pt x="1173" y="1605"/>
                </a:lnTo>
                <a:lnTo>
                  <a:pt x="1174" y="1605"/>
                </a:lnTo>
                <a:lnTo>
                  <a:pt x="1176" y="1605"/>
                </a:lnTo>
                <a:lnTo>
                  <a:pt x="1178" y="1605"/>
                </a:lnTo>
                <a:lnTo>
                  <a:pt x="1179" y="1605"/>
                </a:lnTo>
                <a:lnTo>
                  <a:pt x="1181" y="1605"/>
                </a:lnTo>
                <a:lnTo>
                  <a:pt x="1182" y="1605"/>
                </a:lnTo>
                <a:lnTo>
                  <a:pt x="1183" y="1605"/>
                </a:lnTo>
                <a:lnTo>
                  <a:pt x="1184" y="1605"/>
                </a:lnTo>
                <a:lnTo>
                  <a:pt x="1186" y="1605"/>
                </a:lnTo>
                <a:lnTo>
                  <a:pt x="1187" y="1605"/>
                </a:lnTo>
                <a:lnTo>
                  <a:pt x="1188" y="1605"/>
                </a:lnTo>
                <a:lnTo>
                  <a:pt x="1188" y="1609"/>
                </a:lnTo>
                <a:close/>
                <a:moveTo>
                  <a:pt x="526" y="2378"/>
                </a:moveTo>
                <a:lnTo>
                  <a:pt x="544" y="2378"/>
                </a:lnTo>
                <a:lnTo>
                  <a:pt x="545" y="2379"/>
                </a:lnTo>
                <a:lnTo>
                  <a:pt x="545" y="2410"/>
                </a:lnTo>
                <a:lnTo>
                  <a:pt x="543" y="2413"/>
                </a:lnTo>
                <a:lnTo>
                  <a:pt x="544" y="2416"/>
                </a:lnTo>
                <a:lnTo>
                  <a:pt x="541" y="2416"/>
                </a:lnTo>
                <a:lnTo>
                  <a:pt x="539" y="2417"/>
                </a:lnTo>
                <a:lnTo>
                  <a:pt x="537" y="2417"/>
                </a:lnTo>
                <a:lnTo>
                  <a:pt x="536" y="2418"/>
                </a:lnTo>
                <a:lnTo>
                  <a:pt x="536" y="2419"/>
                </a:lnTo>
                <a:lnTo>
                  <a:pt x="536" y="2420"/>
                </a:lnTo>
                <a:lnTo>
                  <a:pt x="536" y="2421"/>
                </a:lnTo>
                <a:lnTo>
                  <a:pt x="537" y="2422"/>
                </a:lnTo>
                <a:lnTo>
                  <a:pt x="538" y="2422"/>
                </a:lnTo>
                <a:lnTo>
                  <a:pt x="540" y="2422"/>
                </a:lnTo>
                <a:lnTo>
                  <a:pt x="541" y="2419"/>
                </a:lnTo>
                <a:lnTo>
                  <a:pt x="541" y="2417"/>
                </a:lnTo>
                <a:lnTo>
                  <a:pt x="540" y="2417"/>
                </a:lnTo>
                <a:lnTo>
                  <a:pt x="543" y="2417"/>
                </a:lnTo>
                <a:lnTo>
                  <a:pt x="545" y="2416"/>
                </a:lnTo>
                <a:lnTo>
                  <a:pt x="545" y="2417"/>
                </a:lnTo>
                <a:lnTo>
                  <a:pt x="545" y="2419"/>
                </a:lnTo>
                <a:lnTo>
                  <a:pt x="545" y="2425"/>
                </a:lnTo>
                <a:lnTo>
                  <a:pt x="545" y="2434"/>
                </a:lnTo>
                <a:lnTo>
                  <a:pt x="545" y="2435"/>
                </a:lnTo>
                <a:lnTo>
                  <a:pt x="545" y="2438"/>
                </a:lnTo>
                <a:lnTo>
                  <a:pt x="545" y="2445"/>
                </a:lnTo>
                <a:lnTo>
                  <a:pt x="539" y="2445"/>
                </a:lnTo>
                <a:lnTo>
                  <a:pt x="540" y="2447"/>
                </a:lnTo>
                <a:lnTo>
                  <a:pt x="540" y="2455"/>
                </a:lnTo>
                <a:lnTo>
                  <a:pt x="540" y="2459"/>
                </a:lnTo>
                <a:lnTo>
                  <a:pt x="540" y="2467"/>
                </a:lnTo>
                <a:lnTo>
                  <a:pt x="540" y="2492"/>
                </a:lnTo>
                <a:lnTo>
                  <a:pt x="530" y="2492"/>
                </a:lnTo>
                <a:lnTo>
                  <a:pt x="515" y="2493"/>
                </a:lnTo>
                <a:lnTo>
                  <a:pt x="505" y="2493"/>
                </a:lnTo>
                <a:lnTo>
                  <a:pt x="490" y="2494"/>
                </a:lnTo>
                <a:lnTo>
                  <a:pt x="478" y="2495"/>
                </a:lnTo>
                <a:lnTo>
                  <a:pt x="476" y="2495"/>
                </a:lnTo>
                <a:lnTo>
                  <a:pt x="476" y="2494"/>
                </a:lnTo>
                <a:lnTo>
                  <a:pt x="476" y="2493"/>
                </a:lnTo>
                <a:lnTo>
                  <a:pt x="476" y="2492"/>
                </a:lnTo>
                <a:lnTo>
                  <a:pt x="476" y="2490"/>
                </a:lnTo>
                <a:lnTo>
                  <a:pt x="474" y="2489"/>
                </a:lnTo>
                <a:lnTo>
                  <a:pt x="474" y="2488"/>
                </a:lnTo>
                <a:lnTo>
                  <a:pt x="474" y="2487"/>
                </a:lnTo>
                <a:lnTo>
                  <a:pt x="474" y="2486"/>
                </a:lnTo>
                <a:lnTo>
                  <a:pt x="473" y="2485"/>
                </a:lnTo>
                <a:lnTo>
                  <a:pt x="473" y="2484"/>
                </a:lnTo>
                <a:lnTo>
                  <a:pt x="472" y="2484"/>
                </a:lnTo>
                <a:lnTo>
                  <a:pt x="472" y="2481"/>
                </a:lnTo>
                <a:lnTo>
                  <a:pt x="471" y="2480"/>
                </a:lnTo>
                <a:lnTo>
                  <a:pt x="470" y="2479"/>
                </a:lnTo>
                <a:lnTo>
                  <a:pt x="469" y="2477"/>
                </a:lnTo>
                <a:lnTo>
                  <a:pt x="469" y="2476"/>
                </a:lnTo>
                <a:lnTo>
                  <a:pt x="469" y="2475"/>
                </a:lnTo>
                <a:lnTo>
                  <a:pt x="468" y="2475"/>
                </a:lnTo>
                <a:lnTo>
                  <a:pt x="468" y="2473"/>
                </a:lnTo>
                <a:lnTo>
                  <a:pt x="467" y="2473"/>
                </a:lnTo>
                <a:lnTo>
                  <a:pt x="467" y="2472"/>
                </a:lnTo>
                <a:lnTo>
                  <a:pt x="467" y="2471"/>
                </a:lnTo>
                <a:lnTo>
                  <a:pt x="465" y="2470"/>
                </a:lnTo>
                <a:lnTo>
                  <a:pt x="467" y="2469"/>
                </a:lnTo>
                <a:lnTo>
                  <a:pt x="480" y="2448"/>
                </a:lnTo>
                <a:lnTo>
                  <a:pt x="491" y="2447"/>
                </a:lnTo>
                <a:lnTo>
                  <a:pt x="494" y="2447"/>
                </a:lnTo>
                <a:lnTo>
                  <a:pt x="495" y="2447"/>
                </a:lnTo>
                <a:lnTo>
                  <a:pt x="497" y="2447"/>
                </a:lnTo>
                <a:lnTo>
                  <a:pt x="498" y="2447"/>
                </a:lnTo>
                <a:lnTo>
                  <a:pt x="499" y="2447"/>
                </a:lnTo>
                <a:lnTo>
                  <a:pt x="502" y="2447"/>
                </a:lnTo>
                <a:lnTo>
                  <a:pt x="503" y="2446"/>
                </a:lnTo>
                <a:lnTo>
                  <a:pt x="504" y="2446"/>
                </a:lnTo>
                <a:lnTo>
                  <a:pt x="515" y="2446"/>
                </a:lnTo>
                <a:lnTo>
                  <a:pt x="515" y="2440"/>
                </a:lnTo>
                <a:lnTo>
                  <a:pt x="526" y="2440"/>
                </a:lnTo>
                <a:lnTo>
                  <a:pt x="527" y="2440"/>
                </a:lnTo>
                <a:lnTo>
                  <a:pt x="529" y="2440"/>
                </a:lnTo>
                <a:lnTo>
                  <a:pt x="529" y="2438"/>
                </a:lnTo>
                <a:lnTo>
                  <a:pt x="529" y="2435"/>
                </a:lnTo>
                <a:lnTo>
                  <a:pt x="531" y="2435"/>
                </a:lnTo>
                <a:lnTo>
                  <a:pt x="535" y="2435"/>
                </a:lnTo>
                <a:lnTo>
                  <a:pt x="535" y="2429"/>
                </a:lnTo>
                <a:lnTo>
                  <a:pt x="535" y="2423"/>
                </a:lnTo>
                <a:lnTo>
                  <a:pt x="533" y="2418"/>
                </a:lnTo>
                <a:lnTo>
                  <a:pt x="532" y="2418"/>
                </a:lnTo>
                <a:lnTo>
                  <a:pt x="531" y="2418"/>
                </a:lnTo>
                <a:lnTo>
                  <a:pt x="530" y="2418"/>
                </a:lnTo>
                <a:lnTo>
                  <a:pt x="530" y="2423"/>
                </a:lnTo>
                <a:lnTo>
                  <a:pt x="530" y="2427"/>
                </a:lnTo>
                <a:lnTo>
                  <a:pt x="529" y="2427"/>
                </a:lnTo>
                <a:lnTo>
                  <a:pt x="522" y="2427"/>
                </a:lnTo>
                <a:lnTo>
                  <a:pt x="522" y="2435"/>
                </a:lnTo>
                <a:lnTo>
                  <a:pt x="515" y="2435"/>
                </a:lnTo>
                <a:lnTo>
                  <a:pt x="515" y="2425"/>
                </a:lnTo>
                <a:lnTo>
                  <a:pt x="514" y="2418"/>
                </a:lnTo>
                <a:lnTo>
                  <a:pt x="521" y="2418"/>
                </a:lnTo>
                <a:lnTo>
                  <a:pt x="520" y="2419"/>
                </a:lnTo>
                <a:lnTo>
                  <a:pt x="522" y="2421"/>
                </a:lnTo>
                <a:lnTo>
                  <a:pt x="524" y="2416"/>
                </a:lnTo>
                <a:lnTo>
                  <a:pt x="524" y="2414"/>
                </a:lnTo>
                <a:lnTo>
                  <a:pt x="524" y="2413"/>
                </a:lnTo>
                <a:lnTo>
                  <a:pt x="527" y="2409"/>
                </a:lnTo>
                <a:lnTo>
                  <a:pt x="526" y="2406"/>
                </a:lnTo>
                <a:lnTo>
                  <a:pt x="526" y="2393"/>
                </a:lnTo>
                <a:lnTo>
                  <a:pt x="526" y="2378"/>
                </a:lnTo>
                <a:close/>
                <a:moveTo>
                  <a:pt x="994" y="654"/>
                </a:moveTo>
                <a:lnTo>
                  <a:pt x="994" y="656"/>
                </a:lnTo>
                <a:lnTo>
                  <a:pt x="994" y="658"/>
                </a:lnTo>
                <a:lnTo>
                  <a:pt x="994" y="662"/>
                </a:lnTo>
                <a:lnTo>
                  <a:pt x="994" y="664"/>
                </a:lnTo>
                <a:lnTo>
                  <a:pt x="994" y="668"/>
                </a:lnTo>
                <a:lnTo>
                  <a:pt x="994" y="670"/>
                </a:lnTo>
                <a:lnTo>
                  <a:pt x="997" y="672"/>
                </a:lnTo>
                <a:lnTo>
                  <a:pt x="1001" y="674"/>
                </a:lnTo>
                <a:lnTo>
                  <a:pt x="1003" y="675"/>
                </a:lnTo>
                <a:lnTo>
                  <a:pt x="1005" y="677"/>
                </a:lnTo>
                <a:lnTo>
                  <a:pt x="1008" y="680"/>
                </a:lnTo>
                <a:lnTo>
                  <a:pt x="1010" y="681"/>
                </a:lnTo>
                <a:lnTo>
                  <a:pt x="1011" y="682"/>
                </a:lnTo>
                <a:lnTo>
                  <a:pt x="1012" y="682"/>
                </a:lnTo>
                <a:lnTo>
                  <a:pt x="1019" y="683"/>
                </a:lnTo>
                <a:lnTo>
                  <a:pt x="1023" y="682"/>
                </a:lnTo>
                <a:lnTo>
                  <a:pt x="1023" y="683"/>
                </a:lnTo>
                <a:lnTo>
                  <a:pt x="1026" y="683"/>
                </a:lnTo>
                <a:lnTo>
                  <a:pt x="1030" y="683"/>
                </a:lnTo>
                <a:lnTo>
                  <a:pt x="1030" y="689"/>
                </a:lnTo>
                <a:lnTo>
                  <a:pt x="1030" y="690"/>
                </a:lnTo>
                <a:lnTo>
                  <a:pt x="1030" y="692"/>
                </a:lnTo>
                <a:lnTo>
                  <a:pt x="1030" y="696"/>
                </a:lnTo>
                <a:lnTo>
                  <a:pt x="1030" y="698"/>
                </a:lnTo>
                <a:lnTo>
                  <a:pt x="1030" y="704"/>
                </a:lnTo>
                <a:lnTo>
                  <a:pt x="1030" y="718"/>
                </a:lnTo>
                <a:lnTo>
                  <a:pt x="1030" y="719"/>
                </a:lnTo>
                <a:lnTo>
                  <a:pt x="1031" y="719"/>
                </a:lnTo>
                <a:lnTo>
                  <a:pt x="1032" y="719"/>
                </a:lnTo>
                <a:lnTo>
                  <a:pt x="1035" y="719"/>
                </a:lnTo>
                <a:lnTo>
                  <a:pt x="1035" y="721"/>
                </a:lnTo>
                <a:lnTo>
                  <a:pt x="1037" y="722"/>
                </a:lnTo>
                <a:lnTo>
                  <a:pt x="1035" y="726"/>
                </a:lnTo>
                <a:lnTo>
                  <a:pt x="1035" y="727"/>
                </a:lnTo>
                <a:lnTo>
                  <a:pt x="1034" y="729"/>
                </a:lnTo>
                <a:lnTo>
                  <a:pt x="1032" y="731"/>
                </a:lnTo>
                <a:lnTo>
                  <a:pt x="1032" y="732"/>
                </a:lnTo>
                <a:lnTo>
                  <a:pt x="1029" y="739"/>
                </a:lnTo>
                <a:lnTo>
                  <a:pt x="1025" y="746"/>
                </a:lnTo>
                <a:lnTo>
                  <a:pt x="1023" y="749"/>
                </a:lnTo>
                <a:lnTo>
                  <a:pt x="1022" y="751"/>
                </a:lnTo>
                <a:lnTo>
                  <a:pt x="1021" y="750"/>
                </a:lnTo>
                <a:lnTo>
                  <a:pt x="1020" y="750"/>
                </a:lnTo>
                <a:lnTo>
                  <a:pt x="1000" y="742"/>
                </a:lnTo>
                <a:lnTo>
                  <a:pt x="998" y="747"/>
                </a:lnTo>
                <a:lnTo>
                  <a:pt x="996" y="753"/>
                </a:lnTo>
                <a:lnTo>
                  <a:pt x="996" y="755"/>
                </a:lnTo>
                <a:lnTo>
                  <a:pt x="996" y="756"/>
                </a:lnTo>
                <a:lnTo>
                  <a:pt x="994" y="755"/>
                </a:lnTo>
                <a:lnTo>
                  <a:pt x="994" y="740"/>
                </a:lnTo>
                <a:lnTo>
                  <a:pt x="1018" y="722"/>
                </a:lnTo>
                <a:lnTo>
                  <a:pt x="1018" y="721"/>
                </a:lnTo>
                <a:lnTo>
                  <a:pt x="1018" y="719"/>
                </a:lnTo>
                <a:lnTo>
                  <a:pt x="967" y="718"/>
                </a:lnTo>
                <a:lnTo>
                  <a:pt x="967" y="714"/>
                </a:lnTo>
                <a:lnTo>
                  <a:pt x="967" y="708"/>
                </a:lnTo>
                <a:lnTo>
                  <a:pt x="967" y="707"/>
                </a:lnTo>
                <a:lnTo>
                  <a:pt x="967" y="706"/>
                </a:lnTo>
                <a:lnTo>
                  <a:pt x="967" y="701"/>
                </a:lnTo>
                <a:lnTo>
                  <a:pt x="967" y="697"/>
                </a:lnTo>
                <a:lnTo>
                  <a:pt x="967" y="696"/>
                </a:lnTo>
                <a:lnTo>
                  <a:pt x="967" y="694"/>
                </a:lnTo>
                <a:lnTo>
                  <a:pt x="967" y="691"/>
                </a:lnTo>
                <a:lnTo>
                  <a:pt x="967" y="690"/>
                </a:lnTo>
                <a:lnTo>
                  <a:pt x="967" y="684"/>
                </a:lnTo>
                <a:lnTo>
                  <a:pt x="968" y="683"/>
                </a:lnTo>
                <a:lnTo>
                  <a:pt x="968" y="677"/>
                </a:lnTo>
                <a:lnTo>
                  <a:pt x="968" y="671"/>
                </a:lnTo>
                <a:lnTo>
                  <a:pt x="968" y="668"/>
                </a:lnTo>
                <a:lnTo>
                  <a:pt x="950" y="670"/>
                </a:lnTo>
                <a:lnTo>
                  <a:pt x="950" y="664"/>
                </a:lnTo>
                <a:lnTo>
                  <a:pt x="950" y="659"/>
                </a:lnTo>
                <a:lnTo>
                  <a:pt x="950" y="658"/>
                </a:lnTo>
                <a:lnTo>
                  <a:pt x="950" y="650"/>
                </a:lnTo>
                <a:lnTo>
                  <a:pt x="962" y="650"/>
                </a:lnTo>
                <a:lnTo>
                  <a:pt x="989" y="650"/>
                </a:lnTo>
                <a:lnTo>
                  <a:pt x="990" y="650"/>
                </a:lnTo>
                <a:lnTo>
                  <a:pt x="994" y="650"/>
                </a:lnTo>
                <a:lnTo>
                  <a:pt x="994" y="651"/>
                </a:lnTo>
                <a:lnTo>
                  <a:pt x="994" y="654"/>
                </a:lnTo>
                <a:close/>
                <a:moveTo>
                  <a:pt x="951" y="367"/>
                </a:moveTo>
                <a:lnTo>
                  <a:pt x="952" y="367"/>
                </a:lnTo>
                <a:lnTo>
                  <a:pt x="953" y="367"/>
                </a:lnTo>
                <a:lnTo>
                  <a:pt x="953" y="368"/>
                </a:lnTo>
                <a:lnTo>
                  <a:pt x="953" y="369"/>
                </a:lnTo>
                <a:lnTo>
                  <a:pt x="954" y="370"/>
                </a:lnTo>
                <a:lnTo>
                  <a:pt x="954" y="371"/>
                </a:lnTo>
                <a:lnTo>
                  <a:pt x="955" y="371"/>
                </a:lnTo>
                <a:lnTo>
                  <a:pt x="955" y="372"/>
                </a:lnTo>
                <a:lnTo>
                  <a:pt x="956" y="372"/>
                </a:lnTo>
                <a:lnTo>
                  <a:pt x="958" y="373"/>
                </a:lnTo>
                <a:lnTo>
                  <a:pt x="959" y="373"/>
                </a:lnTo>
                <a:lnTo>
                  <a:pt x="960" y="375"/>
                </a:lnTo>
                <a:lnTo>
                  <a:pt x="960" y="373"/>
                </a:lnTo>
                <a:lnTo>
                  <a:pt x="961" y="373"/>
                </a:lnTo>
                <a:lnTo>
                  <a:pt x="961" y="372"/>
                </a:lnTo>
                <a:lnTo>
                  <a:pt x="962" y="371"/>
                </a:lnTo>
                <a:lnTo>
                  <a:pt x="963" y="370"/>
                </a:lnTo>
                <a:lnTo>
                  <a:pt x="964" y="370"/>
                </a:lnTo>
                <a:lnTo>
                  <a:pt x="964" y="371"/>
                </a:lnTo>
                <a:lnTo>
                  <a:pt x="966" y="371"/>
                </a:lnTo>
                <a:lnTo>
                  <a:pt x="966" y="372"/>
                </a:lnTo>
                <a:lnTo>
                  <a:pt x="964" y="372"/>
                </a:lnTo>
                <a:lnTo>
                  <a:pt x="964" y="373"/>
                </a:lnTo>
                <a:lnTo>
                  <a:pt x="966" y="373"/>
                </a:lnTo>
                <a:lnTo>
                  <a:pt x="966" y="409"/>
                </a:lnTo>
                <a:lnTo>
                  <a:pt x="966" y="436"/>
                </a:lnTo>
                <a:lnTo>
                  <a:pt x="966" y="446"/>
                </a:lnTo>
                <a:lnTo>
                  <a:pt x="964" y="446"/>
                </a:lnTo>
                <a:lnTo>
                  <a:pt x="962" y="441"/>
                </a:lnTo>
                <a:lnTo>
                  <a:pt x="960" y="439"/>
                </a:lnTo>
                <a:lnTo>
                  <a:pt x="959" y="437"/>
                </a:lnTo>
                <a:lnTo>
                  <a:pt x="958" y="434"/>
                </a:lnTo>
                <a:lnTo>
                  <a:pt x="955" y="430"/>
                </a:lnTo>
                <a:lnTo>
                  <a:pt x="942" y="438"/>
                </a:lnTo>
                <a:lnTo>
                  <a:pt x="944" y="440"/>
                </a:lnTo>
                <a:lnTo>
                  <a:pt x="945" y="444"/>
                </a:lnTo>
                <a:lnTo>
                  <a:pt x="946" y="444"/>
                </a:lnTo>
                <a:lnTo>
                  <a:pt x="947" y="444"/>
                </a:lnTo>
                <a:lnTo>
                  <a:pt x="950" y="444"/>
                </a:lnTo>
                <a:lnTo>
                  <a:pt x="951" y="445"/>
                </a:lnTo>
                <a:lnTo>
                  <a:pt x="955" y="445"/>
                </a:lnTo>
                <a:lnTo>
                  <a:pt x="958" y="445"/>
                </a:lnTo>
                <a:lnTo>
                  <a:pt x="959" y="446"/>
                </a:lnTo>
                <a:lnTo>
                  <a:pt x="960" y="448"/>
                </a:lnTo>
                <a:lnTo>
                  <a:pt x="961" y="451"/>
                </a:lnTo>
                <a:lnTo>
                  <a:pt x="961" y="452"/>
                </a:lnTo>
                <a:lnTo>
                  <a:pt x="962" y="453"/>
                </a:lnTo>
                <a:lnTo>
                  <a:pt x="963" y="454"/>
                </a:lnTo>
                <a:lnTo>
                  <a:pt x="963" y="455"/>
                </a:lnTo>
                <a:lnTo>
                  <a:pt x="963" y="456"/>
                </a:lnTo>
                <a:lnTo>
                  <a:pt x="964" y="457"/>
                </a:lnTo>
                <a:lnTo>
                  <a:pt x="966" y="460"/>
                </a:lnTo>
                <a:lnTo>
                  <a:pt x="967" y="461"/>
                </a:lnTo>
                <a:lnTo>
                  <a:pt x="968" y="463"/>
                </a:lnTo>
                <a:lnTo>
                  <a:pt x="969" y="465"/>
                </a:lnTo>
                <a:lnTo>
                  <a:pt x="966" y="466"/>
                </a:lnTo>
                <a:lnTo>
                  <a:pt x="964" y="466"/>
                </a:lnTo>
                <a:lnTo>
                  <a:pt x="962" y="466"/>
                </a:lnTo>
                <a:lnTo>
                  <a:pt x="961" y="466"/>
                </a:lnTo>
                <a:lnTo>
                  <a:pt x="960" y="466"/>
                </a:lnTo>
                <a:lnTo>
                  <a:pt x="959" y="466"/>
                </a:lnTo>
                <a:lnTo>
                  <a:pt x="958" y="466"/>
                </a:lnTo>
                <a:lnTo>
                  <a:pt x="954" y="468"/>
                </a:lnTo>
                <a:lnTo>
                  <a:pt x="952" y="468"/>
                </a:lnTo>
                <a:lnTo>
                  <a:pt x="950" y="468"/>
                </a:lnTo>
                <a:lnTo>
                  <a:pt x="949" y="468"/>
                </a:lnTo>
                <a:lnTo>
                  <a:pt x="947" y="468"/>
                </a:lnTo>
                <a:lnTo>
                  <a:pt x="944" y="468"/>
                </a:lnTo>
                <a:lnTo>
                  <a:pt x="943" y="468"/>
                </a:lnTo>
                <a:lnTo>
                  <a:pt x="942" y="468"/>
                </a:lnTo>
                <a:lnTo>
                  <a:pt x="939" y="468"/>
                </a:lnTo>
                <a:lnTo>
                  <a:pt x="936" y="468"/>
                </a:lnTo>
                <a:lnTo>
                  <a:pt x="936" y="472"/>
                </a:lnTo>
                <a:lnTo>
                  <a:pt x="933" y="472"/>
                </a:lnTo>
                <a:lnTo>
                  <a:pt x="929" y="472"/>
                </a:lnTo>
                <a:lnTo>
                  <a:pt x="928" y="472"/>
                </a:lnTo>
                <a:lnTo>
                  <a:pt x="926" y="472"/>
                </a:lnTo>
                <a:lnTo>
                  <a:pt x="922" y="473"/>
                </a:lnTo>
                <a:lnTo>
                  <a:pt x="920" y="473"/>
                </a:lnTo>
                <a:lnTo>
                  <a:pt x="919" y="473"/>
                </a:lnTo>
                <a:lnTo>
                  <a:pt x="916" y="473"/>
                </a:lnTo>
                <a:lnTo>
                  <a:pt x="915" y="473"/>
                </a:lnTo>
                <a:lnTo>
                  <a:pt x="912" y="473"/>
                </a:lnTo>
                <a:lnTo>
                  <a:pt x="912" y="472"/>
                </a:lnTo>
                <a:lnTo>
                  <a:pt x="912" y="470"/>
                </a:lnTo>
                <a:lnTo>
                  <a:pt x="912" y="465"/>
                </a:lnTo>
                <a:lnTo>
                  <a:pt x="912" y="464"/>
                </a:lnTo>
                <a:lnTo>
                  <a:pt x="910" y="465"/>
                </a:lnTo>
                <a:lnTo>
                  <a:pt x="909" y="462"/>
                </a:lnTo>
                <a:lnTo>
                  <a:pt x="909" y="461"/>
                </a:lnTo>
                <a:lnTo>
                  <a:pt x="908" y="457"/>
                </a:lnTo>
                <a:lnTo>
                  <a:pt x="908" y="455"/>
                </a:lnTo>
                <a:lnTo>
                  <a:pt x="908" y="453"/>
                </a:lnTo>
                <a:lnTo>
                  <a:pt x="908" y="449"/>
                </a:lnTo>
                <a:lnTo>
                  <a:pt x="908" y="448"/>
                </a:lnTo>
                <a:lnTo>
                  <a:pt x="905" y="448"/>
                </a:lnTo>
                <a:lnTo>
                  <a:pt x="903" y="448"/>
                </a:lnTo>
                <a:lnTo>
                  <a:pt x="902" y="444"/>
                </a:lnTo>
                <a:lnTo>
                  <a:pt x="905" y="444"/>
                </a:lnTo>
                <a:lnTo>
                  <a:pt x="908" y="443"/>
                </a:lnTo>
                <a:lnTo>
                  <a:pt x="911" y="443"/>
                </a:lnTo>
                <a:lnTo>
                  <a:pt x="912" y="443"/>
                </a:lnTo>
                <a:lnTo>
                  <a:pt x="915" y="443"/>
                </a:lnTo>
                <a:lnTo>
                  <a:pt x="917" y="443"/>
                </a:lnTo>
                <a:lnTo>
                  <a:pt x="918" y="443"/>
                </a:lnTo>
                <a:lnTo>
                  <a:pt x="920" y="443"/>
                </a:lnTo>
                <a:lnTo>
                  <a:pt x="922" y="443"/>
                </a:lnTo>
                <a:lnTo>
                  <a:pt x="926" y="443"/>
                </a:lnTo>
                <a:lnTo>
                  <a:pt x="927" y="443"/>
                </a:lnTo>
                <a:lnTo>
                  <a:pt x="927" y="418"/>
                </a:lnTo>
                <a:lnTo>
                  <a:pt x="930" y="418"/>
                </a:lnTo>
                <a:lnTo>
                  <a:pt x="930" y="404"/>
                </a:lnTo>
                <a:lnTo>
                  <a:pt x="929" y="404"/>
                </a:lnTo>
                <a:lnTo>
                  <a:pt x="928" y="404"/>
                </a:lnTo>
                <a:lnTo>
                  <a:pt x="926" y="404"/>
                </a:lnTo>
                <a:lnTo>
                  <a:pt x="922" y="405"/>
                </a:lnTo>
                <a:lnTo>
                  <a:pt x="918" y="405"/>
                </a:lnTo>
                <a:lnTo>
                  <a:pt x="917" y="405"/>
                </a:lnTo>
                <a:lnTo>
                  <a:pt x="916" y="404"/>
                </a:lnTo>
                <a:lnTo>
                  <a:pt x="916" y="396"/>
                </a:lnTo>
                <a:lnTo>
                  <a:pt x="917" y="397"/>
                </a:lnTo>
                <a:lnTo>
                  <a:pt x="918" y="397"/>
                </a:lnTo>
                <a:lnTo>
                  <a:pt x="919" y="397"/>
                </a:lnTo>
                <a:lnTo>
                  <a:pt x="920" y="397"/>
                </a:lnTo>
                <a:lnTo>
                  <a:pt x="920" y="396"/>
                </a:lnTo>
                <a:lnTo>
                  <a:pt x="921" y="396"/>
                </a:lnTo>
                <a:lnTo>
                  <a:pt x="921" y="395"/>
                </a:lnTo>
                <a:lnTo>
                  <a:pt x="922" y="395"/>
                </a:lnTo>
                <a:lnTo>
                  <a:pt x="922" y="394"/>
                </a:lnTo>
                <a:lnTo>
                  <a:pt x="922" y="393"/>
                </a:lnTo>
                <a:lnTo>
                  <a:pt x="924" y="392"/>
                </a:lnTo>
                <a:lnTo>
                  <a:pt x="922" y="392"/>
                </a:lnTo>
                <a:lnTo>
                  <a:pt x="922" y="390"/>
                </a:lnTo>
                <a:lnTo>
                  <a:pt x="924" y="390"/>
                </a:lnTo>
                <a:lnTo>
                  <a:pt x="924" y="389"/>
                </a:lnTo>
                <a:lnTo>
                  <a:pt x="922" y="389"/>
                </a:lnTo>
                <a:lnTo>
                  <a:pt x="921" y="389"/>
                </a:lnTo>
                <a:lnTo>
                  <a:pt x="922" y="388"/>
                </a:lnTo>
                <a:lnTo>
                  <a:pt x="924" y="388"/>
                </a:lnTo>
                <a:lnTo>
                  <a:pt x="924" y="387"/>
                </a:lnTo>
                <a:lnTo>
                  <a:pt x="925" y="386"/>
                </a:lnTo>
                <a:lnTo>
                  <a:pt x="926" y="386"/>
                </a:lnTo>
                <a:lnTo>
                  <a:pt x="926" y="385"/>
                </a:lnTo>
                <a:lnTo>
                  <a:pt x="926" y="384"/>
                </a:lnTo>
                <a:lnTo>
                  <a:pt x="926" y="382"/>
                </a:lnTo>
                <a:lnTo>
                  <a:pt x="925" y="382"/>
                </a:lnTo>
                <a:lnTo>
                  <a:pt x="925" y="381"/>
                </a:lnTo>
                <a:lnTo>
                  <a:pt x="924" y="380"/>
                </a:lnTo>
                <a:lnTo>
                  <a:pt x="925" y="379"/>
                </a:lnTo>
                <a:lnTo>
                  <a:pt x="926" y="379"/>
                </a:lnTo>
                <a:lnTo>
                  <a:pt x="926" y="378"/>
                </a:lnTo>
                <a:lnTo>
                  <a:pt x="927" y="378"/>
                </a:lnTo>
                <a:lnTo>
                  <a:pt x="928" y="378"/>
                </a:lnTo>
                <a:lnTo>
                  <a:pt x="928" y="379"/>
                </a:lnTo>
                <a:lnTo>
                  <a:pt x="928" y="378"/>
                </a:lnTo>
                <a:lnTo>
                  <a:pt x="929" y="378"/>
                </a:lnTo>
                <a:lnTo>
                  <a:pt x="929" y="377"/>
                </a:lnTo>
                <a:lnTo>
                  <a:pt x="930" y="377"/>
                </a:lnTo>
                <a:lnTo>
                  <a:pt x="932" y="376"/>
                </a:lnTo>
                <a:lnTo>
                  <a:pt x="932" y="377"/>
                </a:lnTo>
                <a:lnTo>
                  <a:pt x="933" y="376"/>
                </a:lnTo>
                <a:lnTo>
                  <a:pt x="934" y="375"/>
                </a:lnTo>
                <a:lnTo>
                  <a:pt x="935" y="373"/>
                </a:lnTo>
                <a:lnTo>
                  <a:pt x="936" y="373"/>
                </a:lnTo>
                <a:lnTo>
                  <a:pt x="937" y="373"/>
                </a:lnTo>
                <a:lnTo>
                  <a:pt x="938" y="373"/>
                </a:lnTo>
                <a:lnTo>
                  <a:pt x="938" y="372"/>
                </a:lnTo>
                <a:lnTo>
                  <a:pt x="939" y="372"/>
                </a:lnTo>
                <a:lnTo>
                  <a:pt x="939" y="371"/>
                </a:lnTo>
                <a:lnTo>
                  <a:pt x="941" y="371"/>
                </a:lnTo>
                <a:lnTo>
                  <a:pt x="942" y="371"/>
                </a:lnTo>
                <a:lnTo>
                  <a:pt x="943" y="370"/>
                </a:lnTo>
                <a:lnTo>
                  <a:pt x="944" y="369"/>
                </a:lnTo>
                <a:lnTo>
                  <a:pt x="945" y="369"/>
                </a:lnTo>
                <a:lnTo>
                  <a:pt x="946" y="369"/>
                </a:lnTo>
                <a:lnTo>
                  <a:pt x="946" y="368"/>
                </a:lnTo>
                <a:lnTo>
                  <a:pt x="947" y="368"/>
                </a:lnTo>
                <a:lnTo>
                  <a:pt x="949" y="367"/>
                </a:lnTo>
                <a:lnTo>
                  <a:pt x="950" y="367"/>
                </a:lnTo>
                <a:lnTo>
                  <a:pt x="951" y="367"/>
                </a:lnTo>
                <a:close/>
                <a:moveTo>
                  <a:pt x="108" y="1869"/>
                </a:moveTo>
                <a:lnTo>
                  <a:pt x="110" y="1868"/>
                </a:lnTo>
                <a:lnTo>
                  <a:pt x="114" y="1868"/>
                </a:lnTo>
                <a:lnTo>
                  <a:pt x="114" y="1869"/>
                </a:lnTo>
                <a:lnTo>
                  <a:pt x="116" y="1869"/>
                </a:lnTo>
                <a:lnTo>
                  <a:pt x="118" y="1869"/>
                </a:lnTo>
                <a:lnTo>
                  <a:pt x="119" y="1869"/>
                </a:lnTo>
                <a:lnTo>
                  <a:pt x="116" y="1880"/>
                </a:lnTo>
                <a:lnTo>
                  <a:pt x="114" y="1885"/>
                </a:lnTo>
                <a:lnTo>
                  <a:pt x="113" y="1888"/>
                </a:lnTo>
                <a:lnTo>
                  <a:pt x="110" y="1895"/>
                </a:lnTo>
                <a:lnTo>
                  <a:pt x="121" y="1895"/>
                </a:lnTo>
                <a:lnTo>
                  <a:pt x="119" y="1913"/>
                </a:lnTo>
                <a:lnTo>
                  <a:pt x="119" y="1914"/>
                </a:lnTo>
                <a:lnTo>
                  <a:pt x="118" y="1914"/>
                </a:lnTo>
                <a:lnTo>
                  <a:pt x="116" y="1914"/>
                </a:lnTo>
                <a:lnTo>
                  <a:pt x="113" y="1914"/>
                </a:lnTo>
                <a:lnTo>
                  <a:pt x="105" y="1914"/>
                </a:lnTo>
                <a:lnTo>
                  <a:pt x="98" y="1914"/>
                </a:lnTo>
                <a:lnTo>
                  <a:pt x="93" y="1914"/>
                </a:lnTo>
                <a:lnTo>
                  <a:pt x="92" y="1914"/>
                </a:lnTo>
                <a:lnTo>
                  <a:pt x="91" y="1922"/>
                </a:lnTo>
                <a:lnTo>
                  <a:pt x="90" y="1928"/>
                </a:lnTo>
                <a:lnTo>
                  <a:pt x="90" y="1930"/>
                </a:lnTo>
                <a:lnTo>
                  <a:pt x="91" y="1931"/>
                </a:lnTo>
                <a:lnTo>
                  <a:pt x="91" y="1933"/>
                </a:lnTo>
                <a:lnTo>
                  <a:pt x="91" y="1938"/>
                </a:lnTo>
                <a:lnTo>
                  <a:pt x="90" y="1946"/>
                </a:lnTo>
                <a:lnTo>
                  <a:pt x="90" y="1948"/>
                </a:lnTo>
                <a:lnTo>
                  <a:pt x="88" y="1948"/>
                </a:lnTo>
                <a:lnTo>
                  <a:pt x="84" y="1947"/>
                </a:lnTo>
                <a:lnTo>
                  <a:pt x="82" y="1947"/>
                </a:lnTo>
                <a:lnTo>
                  <a:pt x="81" y="1947"/>
                </a:lnTo>
                <a:lnTo>
                  <a:pt x="80" y="1947"/>
                </a:lnTo>
                <a:lnTo>
                  <a:pt x="80" y="1948"/>
                </a:lnTo>
                <a:lnTo>
                  <a:pt x="80" y="1950"/>
                </a:lnTo>
                <a:lnTo>
                  <a:pt x="79" y="1952"/>
                </a:lnTo>
                <a:lnTo>
                  <a:pt x="75" y="1952"/>
                </a:lnTo>
                <a:lnTo>
                  <a:pt x="67" y="1950"/>
                </a:lnTo>
                <a:lnTo>
                  <a:pt x="59" y="1950"/>
                </a:lnTo>
                <a:lnTo>
                  <a:pt x="59" y="1949"/>
                </a:lnTo>
                <a:lnTo>
                  <a:pt x="59" y="1948"/>
                </a:lnTo>
                <a:lnTo>
                  <a:pt x="59" y="1947"/>
                </a:lnTo>
                <a:lnTo>
                  <a:pt x="59" y="1946"/>
                </a:lnTo>
                <a:lnTo>
                  <a:pt x="59" y="1945"/>
                </a:lnTo>
                <a:lnTo>
                  <a:pt x="59" y="1944"/>
                </a:lnTo>
                <a:lnTo>
                  <a:pt x="58" y="1941"/>
                </a:lnTo>
                <a:lnTo>
                  <a:pt x="58" y="1939"/>
                </a:lnTo>
                <a:lnTo>
                  <a:pt x="58" y="1938"/>
                </a:lnTo>
                <a:lnTo>
                  <a:pt x="58" y="1937"/>
                </a:lnTo>
                <a:lnTo>
                  <a:pt x="57" y="1936"/>
                </a:lnTo>
                <a:lnTo>
                  <a:pt x="57" y="1933"/>
                </a:lnTo>
                <a:lnTo>
                  <a:pt x="57" y="1931"/>
                </a:lnTo>
                <a:lnTo>
                  <a:pt x="56" y="1931"/>
                </a:lnTo>
                <a:lnTo>
                  <a:pt x="53" y="1932"/>
                </a:lnTo>
                <a:lnTo>
                  <a:pt x="48" y="1932"/>
                </a:lnTo>
                <a:lnTo>
                  <a:pt x="46" y="1932"/>
                </a:lnTo>
                <a:lnTo>
                  <a:pt x="46" y="1928"/>
                </a:lnTo>
                <a:lnTo>
                  <a:pt x="46" y="1924"/>
                </a:lnTo>
                <a:lnTo>
                  <a:pt x="46" y="1923"/>
                </a:lnTo>
                <a:lnTo>
                  <a:pt x="46" y="1917"/>
                </a:lnTo>
                <a:lnTo>
                  <a:pt x="46" y="1916"/>
                </a:lnTo>
                <a:lnTo>
                  <a:pt x="46" y="1912"/>
                </a:lnTo>
                <a:lnTo>
                  <a:pt x="46" y="1910"/>
                </a:lnTo>
                <a:lnTo>
                  <a:pt x="46" y="1908"/>
                </a:lnTo>
                <a:lnTo>
                  <a:pt x="46" y="1906"/>
                </a:lnTo>
                <a:lnTo>
                  <a:pt x="47" y="1906"/>
                </a:lnTo>
                <a:lnTo>
                  <a:pt x="48" y="1906"/>
                </a:lnTo>
                <a:lnTo>
                  <a:pt x="49" y="1905"/>
                </a:lnTo>
                <a:lnTo>
                  <a:pt x="50" y="1905"/>
                </a:lnTo>
                <a:lnTo>
                  <a:pt x="51" y="1905"/>
                </a:lnTo>
                <a:lnTo>
                  <a:pt x="53" y="1904"/>
                </a:lnTo>
                <a:lnTo>
                  <a:pt x="54" y="1903"/>
                </a:lnTo>
                <a:lnTo>
                  <a:pt x="55" y="1903"/>
                </a:lnTo>
                <a:lnTo>
                  <a:pt x="56" y="1902"/>
                </a:lnTo>
                <a:lnTo>
                  <a:pt x="59" y="1899"/>
                </a:lnTo>
                <a:lnTo>
                  <a:pt x="61" y="1897"/>
                </a:lnTo>
                <a:lnTo>
                  <a:pt x="62" y="1896"/>
                </a:lnTo>
                <a:lnTo>
                  <a:pt x="63" y="1894"/>
                </a:lnTo>
                <a:lnTo>
                  <a:pt x="64" y="1891"/>
                </a:lnTo>
                <a:lnTo>
                  <a:pt x="66" y="1887"/>
                </a:lnTo>
                <a:lnTo>
                  <a:pt x="67" y="1886"/>
                </a:lnTo>
                <a:lnTo>
                  <a:pt x="68" y="1883"/>
                </a:lnTo>
                <a:lnTo>
                  <a:pt x="68" y="1882"/>
                </a:lnTo>
                <a:lnTo>
                  <a:pt x="68" y="1881"/>
                </a:lnTo>
                <a:lnTo>
                  <a:pt x="70" y="1881"/>
                </a:lnTo>
                <a:lnTo>
                  <a:pt x="70" y="1880"/>
                </a:lnTo>
                <a:lnTo>
                  <a:pt x="70" y="1879"/>
                </a:lnTo>
                <a:lnTo>
                  <a:pt x="70" y="1878"/>
                </a:lnTo>
                <a:lnTo>
                  <a:pt x="70" y="1877"/>
                </a:lnTo>
                <a:lnTo>
                  <a:pt x="71" y="1877"/>
                </a:lnTo>
                <a:lnTo>
                  <a:pt x="71" y="1876"/>
                </a:lnTo>
                <a:lnTo>
                  <a:pt x="71" y="1874"/>
                </a:lnTo>
                <a:lnTo>
                  <a:pt x="71" y="1873"/>
                </a:lnTo>
                <a:lnTo>
                  <a:pt x="71" y="1870"/>
                </a:lnTo>
                <a:lnTo>
                  <a:pt x="71" y="1869"/>
                </a:lnTo>
                <a:lnTo>
                  <a:pt x="73" y="1869"/>
                </a:lnTo>
                <a:lnTo>
                  <a:pt x="76" y="1869"/>
                </a:lnTo>
                <a:lnTo>
                  <a:pt x="79" y="1869"/>
                </a:lnTo>
                <a:lnTo>
                  <a:pt x="81" y="1869"/>
                </a:lnTo>
                <a:lnTo>
                  <a:pt x="84" y="1869"/>
                </a:lnTo>
                <a:lnTo>
                  <a:pt x="87" y="1869"/>
                </a:lnTo>
                <a:lnTo>
                  <a:pt x="90" y="1869"/>
                </a:lnTo>
                <a:lnTo>
                  <a:pt x="92" y="1869"/>
                </a:lnTo>
                <a:lnTo>
                  <a:pt x="95" y="1869"/>
                </a:lnTo>
                <a:lnTo>
                  <a:pt x="97" y="1869"/>
                </a:lnTo>
                <a:lnTo>
                  <a:pt x="100" y="1869"/>
                </a:lnTo>
                <a:lnTo>
                  <a:pt x="101" y="1869"/>
                </a:lnTo>
                <a:lnTo>
                  <a:pt x="102" y="1869"/>
                </a:lnTo>
                <a:lnTo>
                  <a:pt x="104" y="1869"/>
                </a:lnTo>
                <a:lnTo>
                  <a:pt x="105" y="1869"/>
                </a:lnTo>
                <a:lnTo>
                  <a:pt x="106" y="1869"/>
                </a:lnTo>
                <a:lnTo>
                  <a:pt x="107" y="1869"/>
                </a:lnTo>
                <a:lnTo>
                  <a:pt x="108" y="1869"/>
                </a:lnTo>
                <a:close/>
                <a:moveTo>
                  <a:pt x="1001" y="362"/>
                </a:moveTo>
                <a:lnTo>
                  <a:pt x="1001" y="363"/>
                </a:lnTo>
                <a:lnTo>
                  <a:pt x="1002" y="363"/>
                </a:lnTo>
                <a:lnTo>
                  <a:pt x="1003" y="363"/>
                </a:lnTo>
                <a:lnTo>
                  <a:pt x="1004" y="363"/>
                </a:lnTo>
                <a:lnTo>
                  <a:pt x="1004" y="364"/>
                </a:lnTo>
                <a:lnTo>
                  <a:pt x="1004" y="365"/>
                </a:lnTo>
                <a:lnTo>
                  <a:pt x="1004" y="367"/>
                </a:lnTo>
                <a:lnTo>
                  <a:pt x="1004" y="368"/>
                </a:lnTo>
                <a:lnTo>
                  <a:pt x="1005" y="369"/>
                </a:lnTo>
                <a:lnTo>
                  <a:pt x="1005" y="370"/>
                </a:lnTo>
                <a:lnTo>
                  <a:pt x="1006" y="370"/>
                </a:lnTo>
                <a:lnTo>
                  <a:pt x="1008" y="370"/>
                </a:lnTo>
                <a:lnTo>
                  <a:pt x="1008" y="371"/>
                </a:lnTo>
                <a:lnTo>
                  <a:pt x="1009" y="371"/>
                </a:lnTo>
                <a:lnTo>
                  <a:pt x="1010" y="371"/>
                </a:lnTo>
                <a:lnTo>
                  <a:pt x="1010" y="370"/>
                </a:lnTo>
                <a:lnTo>
                  <a:pt x="1011" y="370"/>
                </a:lnTo>
                <a:lnTo>
                  <a:pt x="1012" y="370"/>
                </a:lnTo>
                <a:lnTo>
                  <a:pt x="1013" y="371"/>
                </a:lnTo>
                <a:lnTo>
                  <a:pt x="1013" y="372"/>
                </a:lnTo>
                <a:lnTo>
                  <a:pt x="1013" y="373"/>
                </a:lnTo>
                <a:lnTo>
                  <a:pt x="1014" y="373"/>
                </a:lnTo>
                <a:lnTo>
                  <a:pt x="1014" y="375"/>
                </a:lnTo>
                <a:lnTo>
                  <a:pt x="1014" y="376"/>
                </a:lnTo>
                <a:lnTo>
                  <a:pt x="1014" y="377"/>
                </a:lnTo>
                <a:lnTo>
                  <a:pt x="1015" y="377"/>
                </a:lnTo>
                <a:lnTo>
                  <a:pt x="1017" y="377"/>
                </a:lnTo>
                <a:lnTo>
                  <a:pt x="1017" y="378"/>
                </a:lnTo>
                <a:lnTo>
                  <a:pt x="1018" y="378"/>
                </a:lnTo>
                <a:lnTo>
                  <a:pt x="1018" y="379"/>
                </a:lnTo>
                <a:lnTo>
                  <a:pt x="1019" y="379"/>
                </a:lnTo>
                <a:lnTo>
                  <a:pt x="1020" y="379"/>
                </a:lnTo>
                <a:lnTo>
                  <a:pt x="1028" y="394"/>
                </a:lnTo>
                <a:lnTo>
                  <a:pt x="1029" y="394"/>
                </a:lnTo>
                <a:lnTo>
                  <a:pt x="1029" y="395"/>
                </a:lnTo>
                <a:lnTo>
                  <a:pt x="1030" y="395"/>
                </a:lnTo>
                <a:lnTo>
                  <a:pt x="1030" y="396"/>
                </a:lnTo>
                <a:lnTo>
                  <a:pt x="1031" y="396"/>
                </a:lnTo>
                <a:lnTo>
                  <a:pt x="1029" y="414"/>
                </a:lnTo>
                <a:lnTo>
                  <a:pt x="1028" y="428"/>
                </a:lnTo>
                <a:lnTo>
                  <a:pt x="1040" y="429"/>
                </a:lnTo>
                <a:lnTo>
                  <a:pt x="1040" y="431"/>
                </a:lnTo>
                <a:lnTo>
                  <a:pt x="1039" y="436"/>
                </a:lnTo>
                <a:lnTo>
                  <a:pt x="1039" y="441"/>
                </a:lnTo>
                <a:lnTo>
                  <a:pt x="1038" y="449"/>
                </a:lnTo>
                <a:lnTo>
                  <a:pt x="1038" y="454"/>
                </a:lnTo>
                <a:lnTo>
                  <a:pt x="1032" y="454"/>
                </a:lnTo>
                <a:lnTo>
                  <a:pt x="1025" y="453"/>
                </a:lnTo>
                <a:lnTo>
                  <a:pt x="1023" y="453"/>
                </a:lnTo>
                <a:lnTo>
                  <a:pt x="1013" y="452"/>
                </a:lnTo>
                <a:lnTo>
                  <a:pt x="1005" y="451"/>
                </a:lnTo>
                <a:lnTo>
                  <a:pt x="1004" y="452"/>
                </a:lnTo>
                <a:lnTo>
                  <a:pt x="1002" y="455"/>
                </a:lnTo>
                <a:lnTo>
                  <a:pt x="1001" y="457"/>
                </a:lnTo>
                <a:lnTo>
                  <a:pt x="998" y="460"/>
                </a:lnTo>
                <a:lnTo>
                  <a:pt x="996" y="463"/>
                </a:lnTo>
                <a:lnTo>
                  <a:pt x="995" y="465"/>
                </a:lnTo>
                <a:lnTo>
                  <a:pt x="993" y="468"/>
                </a:lnTo>
                <a:lnTo>
                  <a:pt x="992" y="470"/>
                </a:lnTo>
                <a:lnTo>
                  <a:pt x="989" y="473"/>
                </a:lnTo>
                <a:lnTo>
                  <a:pt x="988" y="476"/>
                </a:lnTo>
                <a:lnTo>
                  <a:pt x="987" y="476"/>
                </a:lnTo>
                <a:lnTo>
                  <a:pt x="987" y="474"/>
                </a:lnTo>
                <a:lnTo>
                  <a:pt x="989" y="470"/>
                </a:lnTo>
                <a:lnTo>
                  <a:pt x="992" y="466"/>
                </a:lnTo>
                <a:lnTo>
                  <a:pt x="994" y="463"/>
                </a:lnTo>
                <a:lnTo>
                  <a:pt x="997" y="460"/>
                </a:lnTo>
                <a:lnTo>
                  <a:pt x="998" y="457"/>
                </a:lnTo>
                <a:lnTo>
                  <a:pt x="1001" y="455"/>
                </a:lnTo>
                <a:lnTo>
                  <a:pt x="1003" y="451"/>
                </a:lnTo>
                <a:lnTo>
                  <a:pt x="994" y="449"/>
                </a:lnTo>
                <a:lnTo>
                  <a:pt x="993" y="449"/>
                </a:lnTo>
                <a:lnTo>
                  <a:pt x="987" y="448"/>
                </a:lnTo>
                <a:lnTo>
                  <a:pt x="987" y="441"/>
                </a:lnTo>
                <a:lnTo>
                  <a:pt x="988" y="441"/>
                </a:lnTo>
                <a:lnTo>
                  <a:pt x="989" y="429"/>
                </a:lnTo>
                <a:lnTo>
                  <a:pt x="990" y="418"/>
                </a:lnTo>
                <a:lnTo>
                  <a:pt x="992" y="417"/>
                </a:lnTo>
                <a:lnTo>
                  <a:pt x="992" y="412"/>
                </a:lnTo>
                <a:lnTo>
                  <a:pt x="993" y="405"/>
                </a:lnTo>
                <a:lnTo>
                  <a:pt x="995" y="393"/>
                </a:lnTo>
                <a:lnTo>
                  <a:pt x="996" y="380"/>
                </a:lnTo>
                <a:lnTo>
                  <a:pt x="998" y="368"/>
                </a:lnTo>
                <a:lnTo>
                  <a:pt x="998" y="367"/>
                </a:lnTo>
                <a:lnTo>
                  <a:pt x="997" y="367"/>
                </a:lnTo>
                <a:lnTo>
                  <a:pt x="997" y="365"/>
                </a:lnTo>
                <a:lnTo>
                  <a:pt x="997" y="364"/>
                </a:lnTo>
                <a:lnTo>
                  <a:pt x="996" y="364"/>
                </a:lnTo>
                <a:lnTo>
                  <a:pt x="996" y="363"/>
                </a:lnTo>
                <a:lnTo>
                  <a:pt x="995" y="363"/>
                </a:lnTo>
                <a:lnTo>
                  <a:pt x="995" y="362"/>
                </a:lnTo>
                <a:lnTo>
                  <a:pt x="996" y="362"/>
                </a:lnTo>
                <a:lnTo>
                  <a:pt x="996" y="361"/>
                </a:lnTo>
                <a:lnTo>
                  <a:pt x="997" y="361"/>
                </a:lnTo>
                <a:lnTo>
                  <a:pt x="998" y="361"/>
                </a:lnTo>
                <a:lnTo>
                  <a:pt x="1000" y="361"/>
                </a:lnTo>
                <a:lnTo>
                  <a:pt x="1000" y="362"/>
                </a:lnTo>
                <a:lnTo>
                  <a:pt x="1001" y="362"/>
                </a:lnTo>
                <a:close/>
                <a:moveTo>
                  <a:pt x="252" y="611"/>
                </a:moveTo>
                <a:lnTo>
                  <a:pt x="252" y="612"/>
                </a:lnTo>
                <a:lnTo>
                  <a:pt x="251" y="612"/>
                </a:lnTo>
                <a:lnTo>
                  <a:pt x="251" y="613"/>
                </a:lnTo>
                <a:lnTo>
                  <a:pt x="251" y="614"/>
                </a:lnTo>
                <a:lnTo>
                  <a:pt x="251" y="615"/>
                </a:lnTo>
                <a:lnTo>
                  <a:pt x="250" y="615"/>
                </a:lnTo>
                <a:lnTo>
                  <a:pt x="250" y="616"/>
                </a:lnTo>
                <a:lnTo>
                  <a:pt x="250" y="617"/>
                </a:lnTo>
                <a:lnTo>
                  <a:pt x="249" y="617"/>
                </a:lnTo>
                <a:lnTo>
                  <a:pt x="249" y="618"/>
                </a:lnTo>
                <a:lnTo>
                  <a:pt x="249" y="620"/>
                </a:lnTo>
                <a:lnTo>
                  <a:pt x="249" y="621"/>
                </a:lnTo>
                <a:lnTo>
                  <a:pt x="248" y="621"/>
                </a:lnTo>
                <a:lnTo>
                  <a:pt x="248" y="622"/>
                </a:lnTo>
                <a:lnTo>
                  <a:pt x="248" y="623"/>
                </a:lnTo>
                <a:lnTo>
                  <a:pt x="247" y="623"/>
                </a:lnTo>
                <a:lnTo>
                  <a:pt x="247" y="624"/>
                </a:lnTo>
                <a:lnTo>
                  <a:pt x="245" y="625"/>
                </a:lnTo>
                <a:lnTo>
                  <a:pt x="244" y="624"/>
                </a:lnTo>
                <a:lnTo>
                  <a:pt x="243" y="623"/>
                </a:lnTo>
                <a:lnTo>
                  <a:pt x="242" y="622"/>
                </a:lnTo>
                <a:lnTo>
                  <a:pt x="241" y="622"/>
                </a:lnTo>
                <a:lnTo>
                  <a:pt x="240" y="622"/>
                </a:lnTo>
                <a:lnTo>
                  <a:pt x="239" y="623"/>
                </a:lnTo>
                <a:lnTo>
                  <a:pt x="237" y="622"/>
                </a:lnTo>
                <a:lnTo>
                  <a:pt x="236" y="622"/>
                </a:lnTo>
                <a:lnTo>
                  <a:pt x="235" y="622"/>
                </a:lnTo>
                <a:lnTo>
                  <a:pt x="234" y="622"/>
                </a:lnTo>
                <a:lnTo>
                  <a:pt x="233" y="622"/>
                </a:lnTo>
                <a:lnTo>
                  <a:pt x="232" y="621"/>
                </a:lnTo>
                <a:lnTo>
                  <a:pt x="231" y="621"/>
                </a:lnTo>
                <a:lnTo>
                  <a:pt x="230" y="621"/>
                </a:lnTo>
                <a:lnTo>
                  <a:pt x="228" y="621"/>
                </a:lnTo>
                <a:lnTo>
                  <a:pt x="227" y="621"/>
                </a:lnTo>
                <a:lnTo>
                  <a:pt x="227" y="620"/>
                </a:lnTo>
                <a:lnTo>
                  <a:pt x="227" y="618"/>
                </a:lnTo>
                <a:lnTo>
                  <a:pt x="226" y="618"/>
                </a:lnTo>
                <a:lnTo>
                  <a:pt x="226" y="617"/>
                </a:lnTo>
                <a:lnTo>
                  <a:pt x="225" y="617"/>
                </a:lnTo>
                <a:lnTo>
                  <a:pt x="224" y="616"/>
                </a:lnTo>
                <a:lnTo>
                  <a:pt x="223" y="615"/>
                </a:lnTo>
                <a:lnTo>
                  <a:pt x="222" y="614"/>
                </a:lnTo>
                <a:lnTo>
                  <a:pt x="220" y="614"/>
                </a:lnTo>
                <a:lnTo>
                  <a:pt x="220" y="613"/>
                </a:lnTo>
                <a:lnTo>
                  <a:pt x="219" y="612"/>
                </a:lnTo>
                <a:lnTo>
                  <a:pt x="217" y="611"/>
                </a:lnTo>
                <a:lnTo>
                  <a:pt x="216" y="612"/>
                </a:lnTo>
                <a:lnTo>
                  <a:pt x="215" y="594"/>
                </a:lnTo>
                <a:lnTo>
                  <a:pt x="215" y="591"/>
                </a:lnTo>
                <a:lnTo>
                  <a:pt x="215" y="589"/>
                </a:lnTo>
                <a:lnTo>
                  <a:pt x="215" y="587"/>
                </a:lnTo>
                <a:lnTo>
                  <a:pt x="215" y="584"/>
                </a:lnTo>
                <a:lnTo>
                  <a:pt x="215" y="582"/>
                </a:lnTo>
                <a:lnTo>
                  <a:pt x="215" y="581"/>
                </a:lnTo>
                <a:lnTo>
                  <a:pt x="215" y="578"/>
                </a:lnTo>
                <a:lnTo>
                  <a:pt x="215" y="575"/>
                </a:lnTo>
                <a:lnTo>
                  <a:pt x="214" y="573"/>
                </a:lnTo>
                <a:lnTo>
                  <a:pt x="214" y="569"/>
                </a:lnTo>
                <a:lnTo>
                  <a:pt x="214" y="566"/>
                </a:lnTo>
                <a:lnTo>
                  <a:pt x="214" y="564"/>
                </a:lnTo>
                <a:lnTo>
                  <a:pt x="214" y="556"/>
                </a:lnTo>
                <a:lnTo>
                  <a:pt x="218" y="556"/>
                </a:lnTo>
                <a:lnTo>
                  <a:pt x="219" y="556"/>
                </a:lnTo>
                <a:lnTo>
                  <a:pt x="220" y="556"/>
                </a:lnTo>
                <a:lnTo>
                  <a:pt x="222" y="556"/>
                </a:lnTo>
                <a:lnTo>
                  <a:pt x="226" y="556"/>
                </a:lnTo>
                <a:lnTo>
                  <a:pt x="228" y="556"/>
                </a:lnTo>
                <a:lnTo>
                  <a:pt x="232" y="556"/>
                </a:lnTo>
                <a:lnTo>
                  <a:pt x="235" y="556"/>
                </a:lnTo>
                <a:lnTo>
                  <a:pt x="239" y="555"/>
                </a:lnTo>
                <a:lnTo>
                  <a:pt x="241" y="555"/>
                </a:lnTo>
                <a:lnTo>
                  <a:pt x="244" y="555"/>
                </a:lnTo>
                <a:lnTo>
                  <a:pt x="250" y="555"/>
                </a:lnTo>
                <a:lnTo>
                  <a:pt x="251" y="557"/>
                </a:lnTo>
                <a:lnTo>
                  <a:pt x="251" y="559"/>
                </a:lnTo>
                <a:lnTo>
                  <a:pt x="252" y="565"/>
                </a:lnTo>
                <a:lnTo>
                  <a:pt x="253" y="566"/>
                </a:lnTo>
                <a:lnTo>
                  <a:pt x="253" y="567"/>
                </a:lnTo>
                <a:lnTo>
                  <a:pt x="253" y="569"/>
                </a:lnTo>
                <a:lnTo>
                  <a:pt x="254" y="570"/>
                </a:lnTo>
                <a:lnTo>
                  <a:pt x="254" y="571"/>
                </a:lnTo>
                <a:lnTo>
                  <a:pt x="256" y="572"/>
                </a:lnTo>
                <a:lnTo>
                  <a:pt x="256" y="573"/>
                </a:lnTo>
                <a:lnTo>
                  <a:pt x="257" y="574"/>
                </a:lnTo>
                <a:lnTo>
                  <a:pt x="258" y="575"/>
                </a:lnTo>
                <a:lnTo>
                  <a:pt x="259" y="578"/>
                </a:lnTo>
                <a:lnTo>
                  <a:pt x="259" y="580"/>
                </a:lnTo>
                <a:lnTo>
                  <a:pt x="259" y="581"/>
                </a:lnTo>
                <a:lnTo>
                  <a:pt x="259" y="582"/>
                </a:lnTo>
                <a:lnTo>
                  <a:pt x="258" y="582"/>
                </a:lnTo>
                <a:lnTo>
                  <a:pt x="258" y="583"/>
                </a:lnTo>
                <a:lnTo>
                  <a:pt x="258" y="584"/>
                </a:lnTo>
                <a:lnTo>
                  <a:pt x="257" y="584"/>
                </a:lnTo>
                <a:lnTo>
                  <a:pt x="257" y="586"/>
                </a:lnTo>
                <a:lnTo>
                  <a:pt x="257" y="587"/>
                </a:lnTo>
                <a:lnTo>
                  <a:pt x="257" y="588"/>
                </a:lnTo>
                <a:lnTo>
                  <a:pt x="256" y="588"/>
                </a:lnTo>
                <a:lnTo>
                  <a:pt x="256" y="589"/>
                </a:lnTo>
                <a:lnTo>
                  <a:pt x="256" y="590"/>
                </a:lnTo>
                <a:lnTo>
                  <a:pt x="256" y="591"/>
                </a:lnTo>
                <a:lnTo>
                  <a:pt x="254" y="598"/>
                </a:lnTo>
                <a:lnTo>
                  <a:pt x="254" y="599"/>
                </a:lnTo>
                <a:lnTo>
                  <a:pt x="254" y="600"/>
                </a:lnTo>
                <a:lnTo>
                  <a:pt x="254" y="601"/>
                </a:lnTo>
                <a:lnTo>
                  <a:pt x="254" y="603"/>
                </a:lnTo>
                <a:lnTo>
                  <a:pt x="253" y="603"/>
                </a:lnTo>
                <a:lnTo>
                  <a:pt x="253" y="604"/>
                </a:lnTo>
                <a:lnTo>
                  <a:pt x="253" y="605"/>
                </a:lnTo>
                <a:lnTo>
                  <a:pt x="253" y="606"/>
                </a:lnTo>
                <a:lnTo>
                  <a:pt x="253" y="607"/>
                </a:lnTo>
                <a:lnTo>
                  <a:pt x="252" y="607"/>
                </a:lnTo>
                <a:lnTo>
                  <a:pt x="252" y="608"/>
                </a:lnTo>
                <a:lnTo>
                  <a:pt x="252" y="609"/>
                </a:lnTo>
                <a:lnTo>
                  <a:pt x="252" y="611"/>
                </a:lnTo>
                <a:close/>
                <a:moveTo>
                  <a:pt x="1851" y="1925"/>
                </a:moveTo>
                <a:lnTo>
                  <a:pt x="1847" y="1932"/>
                </a:lnTo>
                <a:lnTo>
                  <a:pt x="1846" y="1931"/>
                </a:lnTo>
                <a:lnTo>
                  <a:pt x="1838" y="1928"/>
                </a:lnTo>
                <a:lnTo>
                  <a:pt x="1835" y="1936"/>
                </a:lnTo>
                <a:lnTo>
                  <a:pt x="1829" y="1936"/>
                </a:lnTo>
                <a:lnTo>
                  <a:pt x="1826" y="1936"/>
                </a:lnTo>
                <a:lnTo>
                  <a:pt x="1825" y="1932"/>
                </a:lnTo>
                <a:lnTo>
                  <a:pt x="1823" y="1928"/>
                </a:lnTo>
                <a:lnTo>
                  <a:pt x="1820" y="1922"/>
                </a:lnTo>
                <a:lnTo>
                  <a:pt x="1818" y="1920"/>
                </a:lnTo>
                <a:lnTo>
                  <a:pt x="1817" y="1917"/>
                </a:lnTo>
                <a:lnTo>
                  <a:pt x="1818" y="1916"/>
                </a:lnTo>
                <a:lnTo>
                  <a:pt x="1820" y="1903"/>
                </a:lnTo>
                <a:lnTo>
                  <a:pt x="1820" y="1894"/>
                </a:lnTo>
                <a:lnTo>
                  <a:pt x="1820" y="1883"/>
                </a:lnTo>
                <a:lnTo>
                  <a:pt x="1821" y="1874"/>
                </a:lnTo>
                <a:lnTo>
                  <a:pt x="1821" y="1873"/>
                </a:lnTo>
                <a:lnTo>
                  <a:pt x="1824" y="1873"/>
                </a:lnTo>
                <a:lnTo>
                  <a:pt x="1826" y="1873"/>
                </a:lnTo>
                <a:lnTo>
                  <a:pt x="1827" y="1873"/>
                </a:lnTo>
                <a:lnTo>
                  <a:pt x="1830" y="1874"/>
                </a:lnTo>
                <a:lnTo>
                  <a:pt x="1831" y="1874"/>
                </a:lnTo>
                <a:lnTo>
                  <a:pt x="1833" y="1874"/>
                </a:lnTo>
                <a:lnTo>
                  <a:pt x="1840" y="1874"/>
                </a:lnTo>
                <a:lnTo>
                  <a:pt x="1849" y="1874"/>
                </a:lnTo>
                <a:lnTo>
                  <a:pt x="1855" y="1876"/>
                </a:lnTo>
                <a:lnTo>
                  <a:pt x="1855" y="1877"/>
                </a:lnTo>
                <a:lnTo>
                  <a:pt x="1855" y="1882"/>
                </a:lnTo>
                <a:lnTo>
                  <a:pt x="1858" y="1882"/>
                </a:lnTo>
                <a:lnTo>
                  <a:pt x="1861" y="1882"/>
                </a:lnTo>
                <a:lnTo>
                  <a:pt x="1864" y="1882"/>
                </a:lnTo>
                <a:lnTo>
                  <a:pt x="1865" y="1882"/>
                </a:lnTo>
                <a:lnTo>
                  <a:pt x="1868" y="1882"/>
                </a:lnTo>
                <a:lnTo>
                  <a:pt x="1868" y="1888"/>
                </a:lnTo>
                <a:lnTo>
                  <a:pt x="1868" y="1890"/>
                </a:lnTo>
                <a:lnTo>
                  <a:pt x="1868" y="1893"/>
                </a:lnTo>
                <a:lnTo>
                  <a:pt x="1865" y="1895"/>
                </a:lnTo>
                <a:lnTo>
                  <a:pt x="1863" y="1899"/>
                </a:lnTo>
                <a:lnTo>
                  <a:pt x="1860" y="1902"/>
                </a:lnTo>
                <a:lnTo>
                  <a:pt x="1859" y="1903"/>
                </a:lnTo>
                <a:lnTo>
                  <a:pt x="1860" y="1906"/>
                </a:lnTo>
                <a:lnTo>
                  <a:pt x="1863" y="1908"/>
                </a:lnTo>
                <a:lnTo>
                  <a:pt x="1864" y="1910"/>
                </a:lnTo>
                <a:lnTo>
                  <a:pt x="1858" y="1916"/>
                </a:lnTo>
                <a:lnTo>
                  <a:pt x="1855" y="1921"/>
                </a:lnTo>
                <a:lnTo>
                  <a:pt x="1851" y="1925"/>
                </a:lnTo>
                <a:close/>
                <a:moveTo>
                  <a:pt x="230" y="2235"/>
                </a:moveTo>
                <a:lnTo>
                  <a:pt x="230" y="2239"/>
                </a:lnTo>
                <a:lnTo>
                  <a:pt x="232" y="2250"/>
                </a:lnTo>
                <a:lnTo>
                  <a:pt x="233" y="2253"/>
                </a:lnTo>
                <a:lnTo>
                  <a:pt x="236" y="2262"/>
                </a:lnTo>
                <a:lnTo>
                  <a:pt x="239" y="2266"/>
                </a:lnTo>
                <a:lnTo>
                  <a:pt x="233" y="2270"/>
                </a:lnTo>
                <a:lnTo>
                  <a:pt x="232" y="2276"/>
                </a:lnTo>
                <a:lnTo>
                  <a:pt x="230" y="2276"/>
                </a:lnTo>
                <a:lnTo>
                  <a:pt x="226" y="2275"/>
                </a:lnTo>
                <a:lnTo>
                  <a:pt x="225" y="2275"/>
                </a:lnTo>
                <a:lnTo>
                  <a:pt x="224" y="2282"/>
                </a:lnTo>
                <a:lnTo>
                  <a:pt x="223" y="2276"/>
                </a:lnTo>
                <a:lnTo>
                  <a:pt x="222" y="2274"/>
                </a:lnTo>
                <a:lnTo>
                  <a:pt x="220" y="2269"/>
                </a:lnTo>
                <a:lnTo>
                  <a:pt x="219" y="2267"/>
                </a:lnTo>
                <a:lnTo>
                  <a:pt x="219" y="2266"/>
                </a:lnTo>
                <a:lnTo>
                  <a:pt x="218" y="2266"/>
                </a:lnTo>
                <a:lnTo>
                  <a:pt x="214" y="2267"/>
                </a:lnTo>
                <a:lnTo>
                  <a:pt x="214" y="2265"/>
                </a:lnTo>
                <a:lnTo>
                  <a:pt x="217" y="2264"/>
                </a:lnTo>
                <a:lnTo>
                  <a:pt x="217" y="2261"/>
                </a:lnTo>
                <a:lnTo>
                  <a:pt x="211" y="2260"/>
                </a:lnTo>
                <a:lnTo>
                  <a:pt x="210" y="2260"/>
                </a:lnTo>
                <a:lnTo>
                  <a:pt x="209" y="2260"/>
                </a:lnTo>
                <a:lnTo>
                  <a:pt x="207" y="2259"/>
                </a:lnTo>
                <a:lnTo>
                  <a:pt x="199" y="2258"/>
                </a:lnTo>
                <a:lnTo>
                  <a:pt x="200" y="2257"/>
                </a:lnTo>
                <a:lnTo>
                  <a:pt x="201" y="2251"/>
                </a:lnTo>
                <a:lnTo>
                  <a:pt x="201" y="2248"/>
                </a:lnTo>
                <a:lnTo>
                  <a:pt x="202" y="2240"/>
                </a:lnTo>
                <a:lnTo>
                  <a:pt x="203" y="2234"/>
                </a:lnTo>
                <a:lnTo>
                  <a:pt x="205" y="2231"/>
                </a:lnTo>
                <a:lnTo>
                  <a:pt x="205" y="2229"/>
                </a:lnTo>
                <a:lnTo>
                  <a:pt x="205" y="2228"/>
                </a:lnTo>
                <a:lnTo>
                  <a:pt x="205" y="2227"/>
                </a:lnTo>
                <a:lnTo>
                  <a:pt x="205" y="2226"/>
                </a:lnTo>
                <a:lnTo>
                  <a:pt x="205" y="2225"/>
                </a:lnTo>
                <a:lnTo>
                  <a:pt x="206" y="2223"/>
                </a:lnTo>
                <a:lnTo>
                  <a:pt x="206" y="2222"/>
                </a:lnTo>
                <a:lnTo>
                  <a:pt x="206" y="2220"/>
                </a:lnTo>
                <a:lnTo>
                  <a:pt x="206" y="2219"/>
                </a:lnTo>
                <a:lnTo>
                  <a:pt x="206" y="2218"/>
                </a:lnTo>
                <a:lnTo>
                  <a:pt x="207" y="2218"/>
                </a:lnTo>
                <a:lnTo>
                  <a:pt x="207" y="2217"/>
                </a:lnTo>
                <a:lnTo>
                  <a:pt x="207" y="2216"/>
                </a:lnTo>
                <a:lnTo>
                  <a:pt x="207" y="2215"/>
                </a:lnTo>
                <a:lnTo>
                  <a:pt x="207" y="2214"/>
                </a:lnTo>
                <a:lnTo>
                  <a:pt x="207" y="2212"/>
                </a:lnTo>
                <a:lnTo>
                  <a:pt x="207" y="2211"/>
                </a:lnTo>
                <a:lnTo>
                  <a:pt x="208" y="2211"/>
                </a:lnTo>
                <a:lnTo>
                  <a:pt x="208" y="2210"/>
                </a:lnTo>
                <a:lnTo>
                  <a:pt x="208" y="2209"/>
                </a:lnTo>
                <a:lnTo>
                  <a:pt x="208" y="2208"/>
                </a:lnTo>
                <a:lnTo>
                  <a:pt x="208" y="2207"/>
                </a:lnTo>
                <a:lnTo>
                  <a:pt x="208" y="2206"/>
                </a:lnTo>
                <a:lnTo>
                  <a:pt x="208" y="2205"/>
                </a:lnTo>
                <a:lnTo>
                  <a:pt x="208" y="2203"/>
                </a:lnTo>
                <a:lnTo>
                  <a:pt x="210" y="2203"/>
                </a:lnTo>
                <a:lnTo>
                  <a:pt x="214" y="2203"/>
                </a:lnTo>
                <a:lnTo>
                  <a:pt x="216" y="2203"/>
                </a:lnTo>
                <a:lnTo>
                  <a:pt x="220" y="2203"/>
                </a:lnTo>
                <a:lnTo>
                  <a:pt x="243" y="2202"/>
                </a:lnTo>
                <a:lnTo>
                  <a:pt x="243" y="2203"/>
                </a:lnTo>
                <a:lnTo>
                  <a:pt x="226" y="2208"/>
                </a:lnTo>
                <a:lnTo>
                  <a:pt x="243" y="2219"/>
                </a:lnTo>
                <a:lnTo>
                  <a:pt x="237" y="2231"/>
                </a:lnTo>
                <a:lnTo>
                  <a:pt x="230" y="2235"/>
                </a:lnTo>
                <a:close/>
                <a:moveTo>
                  <a:pt x="1528" y="1320"/>
                </a:moveTo>
                <a:lnTo>
                  <a:pt x="1529" y="1320"/>
                </a:lnTo>
                <a:lnTo>
                  <a:pt x="1529" y="1323"/>
                </a:lnTo>
                <a:lnTo>
                  <a:pt x="1529" y="1325"/>
                </a:lnTo>
                <a:lnTo>
                  <a:pt x="1529" y="1326"/>
                </a:lnTo>
                <a:lnTo>
                  <a:pt x="1529" y="1328"/>
                </a:lnTo>
                <a:lnTo>
                  <a:pt x="1533" y="1328"/>
                </a:lnTo>
                <a:lnTo>
                  <a:pt x="1534" y="1326"/>
                </a:lnTo>
                <a:lnTo>
                  <a:pt x="1535" y="1326"/>
                </a:lnTo>
                <a:lnTo>
                  <a:pt x="1535" y="1333"/>
                </a:lnTo>
                <a:lnTo>
                  <a:pt x="1530" y="1333"/>
                </a:lnTo>
                <a:lnTo>
                  <a:pt x="1528" y="1334"/>
                </a:lnTo>
                <a:lnTo>
                  <a:pt x="1526" y="1334"/>
                </a:lnTo>
                <a:lnTo>
                  <a:pt x="1524" y="1334"/>
                </a:lnTo>
                <a:lnTo>
                  <a:pt x="1522" y="1334"/>
                </a:lnTo>
                <a:lnTo>
                  <a:pt x="1524" y="1335"/>
                </a:lnTo>
                <a:lnTo>
                  <a:pt x="1524" y="1337"/>
                </a:lnTo>
                <a:lnTo>
                  <a:pt x="1524" y="1338"/>
                </a:lnTo>
                <a:lnTo>
                  <a:pt x="1524" y="1339"/>
                </a:lnTo>
                <a:lnTo>
                  <a:pt x="1525" y="1339"/>
                </a:lnTo>
                <a:lnTo>
                  <a:pt x="1525" y="1340"/>
                </a:lnTo>
                <a:lnTo>
                  <a:pt x="1525" y="1341"/>
                </a:lnTo>
                <a:lnTo>
                  <a:pt x="1526" y="1341"/>
                </a:lnTo>
                <a:lnTo>
                  <a:pt x="1526" y="1342"/>
                </a:lnTo>
                <a:lnTo>
                  <a:pt x="1526" y="1343"/>
                </a:lnTo>
                <a:lnTo>
                  <a:pt x="1527" y="1345"/>
                </a:lnTo>
                <a:lnTo>
                  <a:pt x="1528" y="1346"/>
                </a:lnTo>
                <a:lnTo>
                  <a:pt x="1529" y="1346"/>
                </a:lnTo>
                <a:lnTo>
                  <a:pt x="1529" y="1347"/>
                </a:lnTo>
                <a:lnTo>
                  <a:pt x="1529" y="1349"/>
                </a:lnTo>
                <a:lnTo>
                  <a:pt x="1529" y="1350"/>
                </a:lnTo>
                <a:lnTo>
                  <a:pt x="1529" y="1353"/>
                </a:lnTo>
                <a:lnTo>
                  <a:pt x="1530" y="1357"/>
                </a:lnTo>
                <a:lnTo>
                  <a:pt x="1531" y="1357"/>
                </a:lnTo>
                <a:lnTo>
                  <a:pt x="1531" y="1359"/>
                </a:lnTo>
                <a:lnTo>
                  <a:pt x="1533" y="1362"/>
                </a:lnTo>
                <a:lnTo>
                  <a:pt x="1533" y="1364"/>
                </a:lnTo>
                <a:lnTo>
                  <a:pt x="1534" y="1364"/>
                </a:lnTo>
                <a:lnTo>
                  <a:pt x="1534" y="1365"/>
                </a:lnTo>
                <a:lnTo>
                  <a:pt x="1534" y="1367"/>
                </a:lnTo>
                <a:lnTo>
                  <a:pt x="1535" y="1367"/>
                </a:lnTo>
                <a:lnTo>
                  <a:pt x="1536" y="1366"/>
                </a:lnTo>
                <a:lnTo>
                  <a:pt x="1536" y="1367"/>
                </a:lnTo>
                <a:lnTo>
                  <a:pt x="1538" y="1370"/>
                </a:lnTo>
                <a:lnTo>
                  <a:pt x="1538" y="1371"/>
                </a:lnTo>
                <a:lnTo>
                  <a:pt x="1541" y="1370"/>
                </a:lnTo>
                <a:lnTo>
                  <a:pt x="1545" y="1368"/>
                </a:lnTo>
                <a:lnTo>
                  <a:pt x="1545" y="1370"/>
                </a:lnTo>
                <a:lnTo>
                  <a:pt x="1546" y="1370"/>
                </a:lnTo>
                <a:lnTo>
                  <a:pt x="1546" y="1371"/>
                </a:lnTo>
                <a:lnTo>
                  <a:pt x="1547" y="1372"/>
                </a:lnTo>
                <a:lnTo>
                  <a:pt x="1547" y="1373"/>
                </a:lnTo>
                <a:lnTo>
                  <a:pt x="1548" y="1373"/>
                </a:lnTo>
                <a:lnTo>
                  <a:pt x="1548" y="1374"/>
                </a:lnTo>
                <a:lnTo>
                  <a:pt x="1548" y="1375"/>
                </a:lnTo>
                <a:lnTo>
                  <a:pt x="1550" y="1375"/>
                </a:lnTo>
                <a:lnTo>
                  <a:pt x="1550" y="1376"/>
                </a:lnTo>
                <a:lnTo>
                  <a:pt x="1553" y="1385"/>
                </a:lnTo>
                <a:lnTo>
                  <a:pt x="1553" y="1387"/>
                </a:lnTo>
                <a:lnTo>
                  <a:pt x="1553" y="1388"/>
                </a:lnTo>
                <a:lnTo>
                  <a:pt x="1552" y="1388"/>
                </a:lnTo>
                <a:lnTo>
                  <a:pt x="1551" y="1388"/>
                </a:lnTo>
                <a:lnTo>
                  <a:pt x="1550" y="1388"/>
                </a:lnTo>
                <a:lnTo>
                  <a:pt x="1550" y="1389"/>
                </a:lnTo>
                <a:lnTo>
                  <a:pt x="1548" y="1389"/>
                </a:lnTo>
                <a:lnTo>
                  <a:pt x="1548" y="1388"/>
                </a:lnTo>
                <a:lnTo>
                  <a:pt x="1547" y="1388"/>
                </a:lnTo>
                <a:lnTo>
                  <a:pt x="1547" y="1387"/>
                </a:lnTo>
                <a:lnTo>
                  <a:pt x="1546" y="1387"/>
                </a:lnTo>
                <a:lnTo>
                  <a:pt x="1546" y="1385"/>
                </a:lnTo>
                <a:lnTo>
                  <a:pt x="1545" y="1385"/>
                </a:lnTo>
                <a:lnTo>
                  <a:pt x="1544" y="1385"/>
                </a:lnTo>
                <a:lnTo>
                  <a:pt x="1543" y="1385"/>
                </a:lnTo>
                <a:lnTo>
                  <a:pt x="1543" y="1387"/>
                </a:lnTo>
                <a:lnTo>
                  <a:pt x="1543" y="1388"/>
                </a:lnTo>
                <a:lnTo>
                  <a:pt x="1543" y="1389"/>
                </a:lnTo>
                <a:lnTo>
                  <a:pt x="1542" y="1389"/>
                </a:lnTo>
                <a:lnTo>
                  <a:pt x="1542" y="1390"/>
                </a:lnTo>
                <a:lnTo>
                  <a:pt x="1542" y="1391"/>
                </a:lnTo>
                <a:lnTo>
                  <a:pt x="1541" y="1391"/>
                </a:lnTo>
                <a:lnTo>
                  <a:pt x="1541" y="1390"/>
                </a:lnTo>
                <a:lnTo>
                  <a:pt x="1539" y="1390"/>
                </a:lnTo>
                <a:lnTo>
                  <a:pt x="1538" y="1390"/>
                </a:lnTo>
                <a:lnTo>
                  <a:pt x="1538" y="1389"/>
                </a:lnTo>
                <a:lnTo>
                  <a:pt x="1538" y="1390"/>
                </a:lnTo>
                <a:lnTo>
                  <a:pt x="1538" y="1391"/>
                </a:lnTo>
                <a:lnTo>
                  <a:pt x="1538" y="1392"/>
                </a:lnTo>
                <a:lnTo>
                  <a:pt x="1538" y="1393"/>
                </a:lnTo>
                <a:lnTo>
                  <a:pt x="1537" y="1393"/>
                </a:lnTo>
                <a:lnTo>
                  <a:pt x="1536" y="1393"/>
                </a:lnTo>
                <a:lnTo>
                  <a:pt x="1535" y="1393"/>
                </a:lnTo>
                <a:lnTo>
                  <a:pt x="1535" y="1394"/>
                </a:lnTo>
                <a:lnTo>
                  <a:pt x="1534" y="1394"/>
                </a:lnTo>
                <a:lnTo>
                  <a:pt x="1533" y="1394"/>
                </a:lnTo>
                <a:lnTo>
                  <a:pt x="1533" y="1393"/>
                </a:lnTo>
                <a:lnTo>
                  <a:pt x="1533" y="1392"/>
                </a:lnTo>
                <a:lnTo>
                  <a:pt x="1533" y="1391"/>
                </a:lnTo>
                <a:lnTo>
                  <a:pt x="1533" y="1390"/>
                </a:lnTo>
                <a:lnTo>
                  <a:pt x="1531" y="1390"/>
                </a:lnTo>
                <a:lnTo>
                  <a:pt x="1531" y="1391"/>
                </a:lnTo>
                <a:lnTo>
                  <a:pt x="1530" y="1391"/>
                </a:lnTo>
                <a:lnTo>
                  <a:pt x="1529" y="1391"/>
                </a:lnTo>
                <a:lnTo>
                  <a:pt x="1528" y="1391"/>
                </a:lnTo>
                <a:lnTo>
                  <a:pt x="1528" y="1390"/>
                </a:lnTo>
                <a:lnTo>
                  <a:pt x="1528" y="1389"/>
                </a:lnTo>
                <a:lnTo>
                  <a:pt x="1529" y="1389"/>
                </a:lnTo>
                <a:lnTo>
                  <a:pt x="1529" y="1388"/>
                </a:lnTo>
                <a:lnTo>
                  <a:pt x="1529" y="1387"/>
                </a:lnTo>
                <a:lnTo>
                  <a:pt x="1528" y="1387"/>
                </a:lnTo>
                <a:lnTo>
                  <a:pt x="1528" y="1385"/>
                </a:lnTo>
                <a:lnTo>
                  <a:pt x="1528" y="1384"/>
                </a:lnTo>
                <a:lnTo>
                  <a:pt x="1527" y="1384"/>
                </a:lnTo>
                <a:lnTo>
                  <a:pt x="1527" y="1383"/>
                </a:lnTo>
                <a:lnTo>
                  <a:pt x="1526" y="1383"/>
                </a:lnTo>
                <a:lnTo>
                  <a:pt x="1525" y="1383"/>
                </a:lnTo>
                <a:lnTo>
                  <a:pt x="1525" y="1382"/>
                </a:lnTo>
                <a:lnTo>
                  <a:pt x="1525" y="1383"/>
                </a:lnTo>
                <a:lnTo>
                  <a:pt x="1524" y="1383"/>
                </a:lnTo>
                <a:lnTo>
                  <a:pt x="1524" y="1384"/>
                </a:lnTo>
                <a:lnTo>
                  <a:pt x="1522" y="1384"/>
                </a:lnTo>
                <a:lnTo>
                  <a:pt x="1522" y="1383"/>
                </a:lnTo>
                <a:lnTo>
                  <a:pt x="1521" y="1383"/>
                </a:lnTo>
                <a:lnTo>
                  <a:pt x="1521" y="1384"/>
                </a:lnTo>
                <a:lnTo>
                  <a:pt x="1521" y="1385"/>
                </a:lnTo>
                <a:lnTo>
                  <a:pt x="1521" y="1387"/>
                </a:lnTo>
                <a:lnTo>
                  <a:pt x="1520" y="1387"/>
                </a:lnTo>
                <a:lnTo>
                  <a:pt x="1520" y="1385"/>
                </a:lnTo>
                <a:lnTo>
                  <a:pt x="1519" y="1385"/>
                </a:lnTo>
                <a:lnTo>
                  <a:pt x="1518" y="1385"/>
                </a:lnTo>
                <a:lnTo>
                  <a:pt x="1517" y="1385"/>
                </a:lnTo>
                <a:lnTo>
                  <a:pt x="1516" y="1384"/>
                </a:lnTo>
                <a:lnTo>
                  <a:pt x="1516" y="1385"/>
                </a:lnTo>
                <a:lnTo>
                  <a:pt x="1516" y="1387"/>
                </a:lnTo>
                <a:lnTo>
                  <a:pt x="1514" y="1388"/>
                </a:lnTo>
                <a:lnTo>
                  <a:pt x="1513" y="1387"/>
                </a:lnTo>
                <a:lnTo>
                  <a:pt x="1513" y="1385"/>
                </a:lnTo>
                <a:lnTo>
                  <a:pt x="1513" y="1384"/>
                </a:lnTo>
                <a:lnTo>
                  <a:pt x="1513" y="1383"/>
                </a:lnTo>
                <a:lnTo>
                  <a:pt x="1512" y="1372"/>
                </a:lnTo>
                <a:lnTo>
                  <a:pt x="1512" y="1371"/>
                </a:lnTo>
                <a:lnTo>
                  <a:pt x="1511" y="1371"/>
                </a:lnTo>
                <a:lnTo>
                  <a:pt x="1508" y="1372"/>
                </a:lnTo>
                <a:lnTo>
                  <a:pt x="1505" y="1372"/>
                </a:lnTo>
                <a:lnTo>
                  <a:pt x="1505" y="1370"/>
                </a:lnTo>
                <a:lnTo>
                  <a:pt x="1505" y="1367"/>
                </a:lnTo>
                <a:lnTo>
                  <a:pt x="1505" y="1365"/>
                </a:lnTo>
                <a:lnTo>
                  <a:pt x="1505" y="1363"/>
                </a:lnTo>
                <a:lnTo>
                  <a:pt x="1505" y="1362"/>
                </a:lnTo>
                <a:lnTo>
                  <a:pt x="1505" y="1359"/>
                </a:lnTo>
                <a:lnTo>
                  <a:pt x="1505" y="1358"/>
                </a:lnTo>
                <a:lnTo>
                  <a:pt x="1505" y="1357"/>
                </a:lnTo>
                <a:lnTo>
                  <a:pt x="1505" y="1355"/>
                </a:lnTo>
                <a:lnTo>
                  <a:pt x="1505" y="1354"/>
                </a:lnTo>
                <a:lnTo>
                  <a:pt x="1505" y="1353"/>
                </a:lnTo>
                <a:lnTo>
                  <a:pt x="1505" y="1351"/>
                </a:lnTo>
                <a:lnTo>
                  <a:pt x="1505" y="1348"/>
                </a:lnTo>
                <a:lnTo>
                  <a:pt x="1505" y="1347"/>
                </a:lnTo>
                <a:lnTo>
                  <a:pt x="1505" y="1346"/>
                </a:lnTo>
                <a:lnTo>
                  <a:pt x="1505" y="1345"/>
                </a:lnTo>
                <a:lnTo>
                  <a:pt x="1507" y="1341"/>
                </a:lnTo>
                <a:lnTo>
                  <a:pt x="1507" y="1339"/>
                </a:lnTo>
                <a:lnTo>
                  <a:pt x="1507" y="1337"/>
                </a:lnTo>
                <a:lnTo>
                  <a:pt x="1507" y="1335"/>
                </a:lnTo>
                <a:lnTo>
                  <a:pt x="1507" y="1332"/>
                </a:lnTo>
                <a:lnTo>
                  <a:pt x="1507" y="1331"/>
                </a:lnTo>
                <a:lnTo>
                  <a:pt x="1507" y="1330"/>
                </a:lnTo>
                <a:lnTo>
                  <a:pt x="1507" y="1329"/>
                </a:lnTo>
                <a:lnTo>
                  <a:pt x="1507" y="1328"/>
                </a:lnTo>
                <a:lnTo>
                  <a:pt x="1507" y="1325"/>
                </a:lnTo>
                <a:lnTo>
                  <a:pt x="1507" y="1323"/>
                </a:lnTo>
                <a:lnTo>
                  <a:pt x="1507" y="1322"/>
                </a:lnTo>
                <a:lnTo>
                  <a:pt x="1507" y="1321"/>
                </a:lnTo>
                <a:lnTo>
                  <a:pt x="1507" y="1318"/>
                </a:lnTo>
                <a:lnTo>
                  <a:pt x="1509" y="1318"/>
                </a:lnTo>
                <a:lnTo>
                  <a:pt x="1510" y="1318"/>
                </a:lnTo>
                <a:lnTo>
                  <a:pt x="1511" y="1318"/>
                </a:lnTo>
                <a:lnTo>
                  <a:pt x="1513" y="1318"/>
                </a:lnTo>
                <a:lnTo>
                  <a:pt x="1514" y="1318"/>
                </a:lnTo>
                <a:lnTo>
                  <a:pt x="1517" y="1318"/>
                </a:lnTo>
                <a:lnTo>
                  <a:pt x="1518" y="1318"/>
                </a:lnTo>
                <a:lnTo>
                  <a:pt x="1519" y="1318"/>
                </a:lnTo>
                <a:lnTo>
                  <a:pt x="1521" y="1318"/>
                </a:lnTo>
                <a:lnTo>
                  <a:pt x="1522" y="1318"/>
                </a:lnTo>
                <a:lnTo>
                  <a:pt x="1524" y="1318"/>
                </a:lnTo>
                <a:lnTo>
                  <a:pt x="1528" y="1320"/>
                </a:lnTo>
                <a:close/>
                <a:moveTo>
                  <a:pt x="1248" y="891"/>
                </a:moveTo>
                <a:lnTo>
                  <a:pt x="1232" y="940"/>
                </a:lnTo>
                <a:lnTo>
                  <a:pt x="1228" y="938"/>
                </a:lnTo>
                <a:lnTo>
                  <a:pt x="1225" y="938"/>
                </a:lnTo>
                <a:lnTo>
                  <a:pt x="1215" y="938"/>
                </a:lnTo>
                <a:lnTo>
                  <a:pt x="1213" y="940"/>
                </a:lnTo>
                <a:lnTo>
                  <a:pt x="1212" y="940"/>
                </a:lnTo>
                <a:lnTo>
                  <a:pt x="1212" y="938"/>
                </a:lnTo>
                <a:lnTo>
                  <a:pt x="1211" y="938"/>
                </a:lnTo>
                <a:lnTo>
                  <a:pt x="1209" y="938"/>
                </a:lnTo>
                <a:lnTo>
                  <a:pt x="1208" y="938"/>
                </a:lnTo>
                <a:lnTo>
                  <a:pt x="1206" y="938"/>
                </a:lnTo>
                <a:lnTo>
                  <a:pt x="1204" y="938"/>
                </a:lnTo>
                <a:lnTo>
                  <a:pt x="1203" y="938"/>
                </a:lnTo>
                <a:lnTo>
                  <a:pt x="1199" y="937"/>
                </a:lnTo>
                <a:lnTo>
                  <a:pt x="1206" y="925"/>
                </a:lnTo>
                <a:lnTo>
                  <a:pt x="1211" y="916"/>
                </a:lnTo>
                <a:lnTo>
                  <a:pt x="1218" y="900"/>
                </a:lnTo>
                <a:lnTo>
                  <a:pt x="1220" y="898"/>
                </a:lnTo>
                <a:lnTo>
                  <a:pt x="1221" y="894"/>
                </a:lnTo>
                <a:lnTo>
                  <a:pt x="1224" y="890"/>
                </a:lnTo>
                <a:lnTo>
                  <a:pt x="1224" y="888"/>
                </a:lnTo>
                <a:lnTo>
                  <a:pt x="1225" y="886"/>
                </a:lnTo>
                <a:lnTo>
                  <a:pt x="1226" y="885"/>
                </a:lnTo>
                <a:lnTo>
                  <a:pt x="1226" y="884"/>
                </a:lnTo>
                <a:lnTo>
                  <a:pt x="1228" y="883"/>
                </a:lnTo>
                <a:lnTo>
                  <a:pt x="1229" y="882"/>
                </a:lnTo>
                <a:lnTo>
                  <a:pt x="1230" y="882"/>
                </a:lnTo>
                <a:lnTo>
                  <a:pt x="1237" y="883"/>
                </a:lnTo>
                <a:lnTo>
                  <a:pt x="1249" y="886"/>
                </a:lnTo>
                <a:lnTo>
                  <a:pt x="1248" y="891"/>
                </a:lnTo>
                <a:close/>
                <a:moveTo>
                  <a:pt x="1564" y="1098"/>
                </a:moveTo>
                <a:lnTo>
                  <a:pt x="1575" y="1098"/>
                </a:lnTo>
                <a:lnTo>
                  <a:pt x="1578" y="1120"/>
                </a:lnTo>
                <a:lnTo>
                  <a:pt x="1578" y="1128"/>
                </a:lnTo>
                <a:lnTo>
                  <a:pt x="1579" y="1136"/>
                </a:lnTo>
                <a:lnTo>
                  <a:pt x="1558" y="1139"/>
                </a:lnTo>
                <a:lnTo>
                  <a:pt x="1556" y="1140"/>
                </a:lnTo>
                <a:lnTo>
                  <a:pt x="1528" y="1145"/>
                </a:lnTo>
                <a:lnTo>
                  <a:pt x="1527" y="1145"/>
                </a:lnTo>
                <a:lnTo>
                  <a:pt x="1527" y="1144"/>
                </a:lnTo>
                <a:lnTo>
                  <a:pt x="1526" y="1143"/>
                </a:lnTo>
                <a:lnTo>
                  <a:pt x="1525" y="1139"/>
                </a:lnTo>
                <a:lnTo>
                  <a:pt x="1527" y="1138"/>
                </a:lnTo>
                <a:lnTo>
                  <a:pt x="1530" y="1137"/>
                </a:lnTo>
                <a:lnTo>
                  <a:pt x="1534" y="1137"/>
                </a:lnTo>
                <a:lnTo>
                  <a:pt x="1534" y="1134"/>
                </a:lnTo>
                <a:lnTo>
                  <a:pt x="1533" y="1131"/>
                </a:lnTo>
                <a:lnTo>
                  <a:pt x="1526" y="1134"/>
                </a:lnTo>
                <a:lnTo>
                  <a:pt x="1524" y="1134"/>
                </a:lnTo>
                <a:lnTo>
                  <a:pt x="1521" y="1129"/>
                </a:lnTo>
                <a:lnTo>
                  <a:pt x="1519" y="1123"/>
                </a:lnTo>
                <a:lnTo>
                  <a:pt x="1521" y="1123"/>
                </a:lnTo>
                <a:lnTo>
                  <a:pt x="1526" y="1121"/>
                </a:lnTo>
                <a:lnTo>
                  <a:pt x="1528" y="1121"/>
                </a:lnTo>
                <a:lnTo>
                  <a:pt x="1530" y="1120"/>
                </a:lnTo>
                <a:lnTo>
                  <a:pt x="1533" y="1120"/>
                </a:lnTo>
                <a:lnTo>
                  <a:pt x="1535" y="1119"/>
                </a:lnTo>
                <a:lnTo>
                  <a:pt x="1537" y="1118"/>
                </a:lnTo>
                <a:lnTo>
                  <a:pt x="1539" y="1118"/>
                </a:lnTo>
                <a:lnTo>
                  <a:pt x="1543" y="1117"/>
                </a:lnTo>
                <a:lnTo>
                  <a:pt x="1545" y="1115"/>
                </a:lnTo>
                <a:lnTo>
                  <a:pt x="1547" y="1115"/>
                </a:lnTo>
                <a:lnTo>
                  <a:pt x="1550" y="1114"/>
                </a:lnTo>
                <a:lnTo>
                  <a:pt x="1553" y="1113"/>
                </a:lnTo>
                <a:lnTo>
                  <a:pt x="1554" y="1111"/>
                </a:lnTo>
                <a:lnTo>
                  <a:pt x="1556" y="1110"/>
                </a:lnTo>
                <a:lnTo>
                  <a:pt x="1559" y="1109"/>
                </a:lnTo>
                <a:lnTo>
                  <a:pt x="1560" y="1109"/>
                </a:lnTo>
                <a:lnTo>
                  <a:pt x="1563" y="1107"/>
                </a:lnTo>
                <a:lnTo>
                  <a:pt x="1564" y="1107"/>
                </a:lnTo>
                <a:lnTo>
                  <a:pt x="1568" y="1106"/>
                </a:lnTo>
                <a:lnTo>
                  <a:pt x="1564" y="1100"/>
                </a:lnTo>
                <a:lnTo>
                  <a:pt x="1564" y="1098"/>
                </a:lnTo>
                <a:close/>
                <a:moveTo>
                  <a:pt x="215" y="1941"/>
                </a:moveTo>
                <a:lnTo>
                  <a:pt x="216" y="1942"/>
                </a:lnTo>
                <a:lnTo>
                  <a:pt x="216" y="1944"/>
                </a:lnTo>
                <a:lnTo>
                  <a:pt x="216" y="1945"/>
                </a:lnTo>
                <a:lnTo>
                  <a:pt x="216" y="1946"/>
                </a:lnTo>
                <a:lnTo>
                  <a:pt x="216" y="1954"/>
                </a:lnTo>
                <a:lnTo>
                  <a:pt x="227" y="1947"/>
                </a:lnTo>
                <a:lnTo>
                  <a:pt x="228" y="1944"/>
                </a:lnTo>
                <a:lnTo>
                  <a:pt x="233" y="1944"/>
                </a:lnTo>
                <a:lnTo>
                  <a:pt x="245" y="1947"/>
                </a:lnTo>
                <a:lnTo>
                  <a:pt x="240" y="1955"/>
                </a:lnTo>
                <a:lnTo>
                  <a:pt x="237" y="1959"/>
                </a:lnTo>
                <a:lnTo>
                  <a:pt x="235" y="1963"/>
                </a:lnTo>
                <a:lnTo>
                  <a:pt x="234" y="1965"/>
                </a:lnTo>
                <a:lnTo>
                  <a:pt x="233" y="1966"/>
                </a:lnTo>
                <a:lnTo>
                  <a:pt x="232" y="1969"/>
                </a:lnTo>
                <a:lnTo>
                  <a:pt x="230" y="1971"/>
                </a:lnTo>
                <a:lnTo>
                  <a:pt x="228" y="1973"/>
                </a:lnTo>
                <a:lnTo>
                  <a:pt x="227" y="1975"/>
                </a:lnTo>
                <a:lnTo>
                  <a:pt x="226" y="1978"/>
                </a:lnTo>
                <a:lnTo>
                  <a:pt x="225" y="1979"/>
                </a:lnTo>
                <a:lnTo>
                  <a:pt x="225" y="1980"/>
                </a:lnTo>
                <a:lnTo>
                  <a:pt x="224" y="1981"/>
                </a:lnTo>
                <a:lnTo>
                  <a:pt x="224" y="1982"/>
                </a:lnTo>
                <a:lnTo>
                  <a:pt x="223" y="1983"/>
                </a:lnTo>
                <a:lnTo>
                  <a:pt x="222" y="1986"/>
                </a:lnTo>
                <a:lnTo>
                  <a:pt x="220" y="1986"/>
                </a:lnTo>
                <a:lnTo>
                  <a:pt x="219" y="1986"/>
                </a:lnTo>
                <a:lnTo>
                  <a:pt x="216" y="1983"/>
                </a:lnTo>
                <a:lnTo>
                  <a:pt x="215" y="1983"/>
                </a:lnTo>
                <a:lnTo>
                  <a:pt x="215" y="1982"/>
                </a:lnTo>
                <a:lnTo>
                  <a:pt x="212" y="1981"/>
                </a:lnTo>
                <a:lnTo>
                  <a:pt x="211" y="1980"/>
                </a:lnTo>
                <a:lnTo>
                  <a:pt x="211" y="1979"/>
                </a:lnTo>
                <a:lnTo>
                  <a:pt x="209" y="1978"/>
                </a:lnTo>
                <a:lnTo>
                  <a:pt x="208" y="1976"/>
                </a:lnTo>
                <a:lnTo>
                  <a:pt x="207" y="1975"/>
                </a:lnTo>
                <a:lnTo>
                  <a:pt x="206" y="1974"/>
                </a:lnTo>
                <a:lnTo>
                  <a:pt x="203" y="1973"/>
                </a:lnTo>
                <a:lnTo>
                  <a:pt x="203" y="1972"/>
                </a:lnTo>
                <a:lnTo>
                  <a:pt x="202" y="1971"/>
                </a:lnTo>
                <a:lnTo>
                  <a:pt x="201" y="1971"/>
                </a:lnTo>
                <a:lnTo>
                  <a:pt x="201" y="1970"/>
                </a:lnTo>
                <a:lnTo>
                  <a:pt x="200" y="1969"/>
                </a:lnTo>
                <a:lnTo>
                  <a:pt x="198" y="1967"/>
                </a:lnTo>
                <a:lnTo>
                  <a:pt x="197" y="1965"/>
                </a:lnTo>
                <a:lnTo>
                  <a:pt x="194" y="1963"/>
                </a:lnTo>
                <a:lnTo>
                  <a:pt x="193" y="1963"/>
                </a:lnTo>
                <a:lnTo>
                  <a:pt x="193" y="1959"/>
                </a:lnTo>
                <a:lnTo>
                  <a:pt x="192" y="1955"/>
                </a:lnTo>
                <a:lnTo>
                  <a:pt x="191" y="1953"/>
                </a:lnTo>
                <a:lnTo>
                  <a:pt x="193" y="1952"/>
                </a:lnTo>
                <a:lnTo>
                  <a:pt x="194" y="1950"/>
                </a:lnTo>
                <a:lnTo>
                  <a:pt x="197" y="1948"/>
                </a:lnTo>
                <a:lnTo>
                  <a:pt x="198" y="1947"/>
                </a:lnTo>
                <a:lnTo>
                  <a:pt x="199" y="1947"/>
                </a:lnTo>
                <a:lnTo>
                  <a:pt x="200" y="1945"/>
                </a:lnTo>
                <a:lnTo>
                  <a:pt x="205" y="1949"/>
                </a:lnTo>
                <a:lnTo>
                  <a:pt x="207" y="1950"/>
                </a:lnTo>
                <a:lnTo>
                  <a:pt x="207" y="1948"/>
                </a:lnTo>
                <a:lnTo>
                  <a:pt x="208" y="1944"/>
                </a:lnTo>
                <a:lnTo>
                  <a:pt x="208" y="1937"/>
                </a:lnTo>
                <a:lnTo>
                  <a:pt x="208" y="1935"/>
                </a:lnTo>
                <a:lnTo>
                  <a:pt x="209" y="1935"/>
                </a:lnTo>
                <a:lnTo>
                  <a:pt x="209" y="1936"/>
                </a:lnTo>
                <a:lnTo>
                  <a:pt x="210" y="1936"/>
                </a:lnTo>
                <a:lnTo>
                  <a:pt x="211" y="1936"/>
                </a:lnTo>
                <a:lnTo>
                  <a:pt x="211" y="1937"/>
                </a:lnTo>
                <a:lnTo>
                  <a:pt x="212" y="1937"/>
                </a:lnTo>
                <a:lnTo>
                  <a:pt x="212" y="1938"/>
                </a:lnTo>
                <a:lnTo>
                  <a:pt x="214" y="1938"/>
                </a:lnTo>
                <a:lnTo>
                  <a:pt x="214" y="1939"/>
                </a:lnTo>
                <a:lnTo>
                  <a:pt x="215" y="1939"/>
                </a:lnTo>
                <a:lnTo>
                  <a:pt x="215" y="1940"/>
                </a:lnTo>
                <a:lnTo>
                  <a:pt x="215" y="1941"/>
                </a:lnTo>
                <a:close/>
                <a:moveTo>
                  <a:pt x="98" y="2305"/>
                </a:moveTo>
                <a:lnTo>
                  <a:pt x="110" y="2286"/>
                </a:lnTo>
                <a:lnTo>
                  <a:pt x="110" y="2287"/>
                </a:lnTo>
                <a:lnTo>
                  <a:pt x="110" y="2301"/>
                </a:lnTo>
                <a:lnTo>
                  <a:pt x="110" y="2303"/>
                </a:lnTo>
                <a:lnTo>
                  <a:pt x="114" y="2303"/>
                </a:lnTo>
                <a:lnTo>
                  <a:pt x="114" y="2302"/>
                </a:lnTo>
                <a:lnTo>
                  <a:pt x="118" y="2302"/>
                </a:lnTo>
                <a:lnTo>
                  <a:pt x="118" y="2292"/>
                </a:lnTo>
                <a:lnTo>
                  <a:pt x="118" y="2291"/>
                </a:lnTo>
                <a:lnTo>
                  <a:pt x="119" y="2292"/>
                </a:lnTo>
                <a:lnTo>
                  <a:pt x="121" y="2292"/>
                </a:lnTo>
                <a:lnTo>
                  <a:pt x="121" y="2293"/>
                </a:lnTo>
                <a:lnTo>
                  <a:pt x="122" y="2293"/>
                </a:lnTo>
                <a:lnTo>
                  <a:pt x="123" y="2293"/>
                </a:lnTo>
                <a:lnTo>
                  <a:pt x="123" y="2294"/>
                </a:lnTo>
                <a:lnTo>
                  <a:pt x="124" y="2294"/>
                </a:lnTo>
                <a:lnTo>
                  <a:pt x="125" y="2294"/>
                </a:lnTo>
                <a:lnTo>
                  <a:pt x="124" y="2295"/>
                </a:lnTo>
                <a:lnTo>
                  <a:pt x="125" y="2299"/>
                </a:lnTo>
                <a:lnTo>
                  <a:pt x="131" y="2301"/>
                </a:lnTo>
                <a:lnTo>
                  <a:pt x="131" y="2309"/>
                </a:lnTo>
                <a:lnTo>
                  <a:pt x="131" y="2320"/>
                </a:lnTo>
                <a:lnTo>
                  <a:pt x="129" y="2324"/>
                </a:lnTo>
                <a:lnTo>
                  <a:pt x="126" y="2328"/>
                </a:lnTo>
                <a:lnTo>
                  <a:pt x="126" y="2329"/>
                </a:lnTo>
                <a:lnTo>
                  <a:pt x="125" y="2329"/>
                </a:lnTo>
                <a:lnTo>
                  <a:pt x="125" y="2330"/>
                </a:lnTo>
                <a:lnTo>
                  <a:pt x="124" y="2330"/>
                </a:lnTo>
                <a:lnTo>
                  <a:pt x="124" y="2332"/>
                </a:lnTo>
                <a:lnTo>
                  <a:pt x="123" y="2333"/>
                </a:lnTo>
                <a:lnTo>
                  <a:pt x="122" y="2333"/>
                </a:lnTo>
                <a:lnTo>
                  <a:pt x="119" y="2335"/>
                </a:lnTo>
                <a:lnTo>
                  <a:pt x="110" y="2341"/>
                </a:lnTo>
                <a:lnTo>
                  <a:pt x="110" y="2328"/>
                </a:lnTo>
                <a:lnTo>
                  <a:pt x="110" y="2323"/>
                </a:lnTo>
                <a:lnTo>
                  <a:pt x="106" y="2323"/>
                </a:lnTo>
                <a:lnTo>
                  <a:pt x="99" y="2323"/>
                </a:lnTo>
                <a:lnTo>
                  <a:pt x="98" y="2323"/>
                </a:lnTo>
                <a:lnTo>
                  <a:pt x="97" y="2323"/>
                </a:lnTo>
                <a:lnTo>
                  <a:pt x="96" y="2323"/>
                </a:lnTo>
                <a:lnTo>
                  <a:pt x="96" y="2319"/>
                </a:lnTo>
                <a:lnTo>
                  <a:pt x="96" y="2318"/>
                </a:lnTo>
                <a:lnTo>
                  <a:pt x="96" y="2307"/>
                </a:lnTo>
                <a:lnTo>
                  <a:pt x="98" y="2305"/>
                </a:lnTo>
                <a:close/>
                <a:moveTo>
                  <a:pt x="359" y="2250"/>
                </a:moveTo>
                <a:lnTo>
                  <a:pt x="360" y="2249"/>
                </a:lnTo>
                <a:lnTo>
                  <a:pt x="362" y="2245"/>
                </a:lnTo>
                <a:lnTo>
                  <a:pt x="363" y="2245"/>
                </a:lnTo>
                <a:lnTo>
                  <a:pt x="367" y="2245"/>
                </a:lnTo>
                <a:lnTo>
                  <a:pt x="369" y="2245"/>
                </a:lnTo>
                <a:lnTo>
                  <a:pt x="369" y="2248"/>
                </a:lnTo>
                <a:lnTo>
                  <a:pt x="370" y="2249"/>
                </a:lnTo>
                <a:lnTo>
                  <a:pt x="370" y="2252"/>
                </a:lnTo>
                <a:lnTo>
                  <a:pt x="370" y="2254"/>
                </a:lnTo>
                <a:lnTo>
                  <a:pt x="371" y="2257"/>
                </a:lnTo>
                <a:lnTo>
                  <a:pt x="372" y="2265"/>
                </a:lnTo>
                <a:lnTo>
                  <a:pt x="371" y="2265"/>
                </a:lnTo>
                <a:lnTo>
                  <a:pt x="372" y="2269"/>
                </a:lnTo>
                <a:lnTo>
                  <a:pt x="374" y="2278"/>
                </a:lnTo>
                <a:lnTo>
                  <a:pt x="376" y="2288"/>
                </a:lnTo>
                <a:lnTo>
                  <a:pt x="376" y="2291"/>
                </a:lnTo>
                <a:lnTo>
                  <a:pt x="374" y="2291"/>
                </a:lnTo>
                <a:lnTo>
                  <a:pt x="374" y="2292"/>
                </a:lnTo>
                <a:lnTo>
                  <a:pt x="368" y="2292"/>
                </a:lnTo>
                <a:lnTo>
                  <a:pt x="360" y="2292"/>
                </a:lnTo>
                <a:lnTo>
                  <a:pt x="350" y="2292"/>
                </a:lnTo>
                <a:lnTo>
                  <a:pt x="343" y="2276"/>
                </a:lnTo>
                <a:lnTo>
                  <a:pt x="344" y="2268"/>
                </a:lnTo>
                <a:lnTo>
                  <a:pt x="351" y="2268"/>
                </a:lnTo>
                <a:lnTo>
                  <a:pt x="353" y="2268"/>
                </a:lnTo>
                <a:lnTo>
                  <a:pt x="353" y="2266"/>
                </a:lnTo>
                <a:lnTo>
                  <a:pt x="353" y="2265"/>
                </a:lnTo>
                <a:lnTo>
                  <a:pt x="353" y="2264"/>
                </a:lnTo>
                <a:lnTo>
                  <a:pt x="354" y="2262"/>
                </a:lnTo>
                <a:lnTo>
                  <a:pt x="354" y="2261"/>
                </a:lnTo>
                <a:lnTo>
                  <a:pt x="355" y="2260"/>
                </a:lnTo>
                <a:lnTo>
                  <a:pt x="354" y="2260"/>
                </a:lnTo>
                <a:lnTo>
                  <a:pt x="354" y="2258"/>
                </a:lnTo>
                <a:lnTo>
                  <a:pt x="354" y="2257"/>
                </a:lnTo>
                <a:lnTo>
                  <a:pt x="355" y="2256"/>
                </a:lnTo>
                <a:lnTo>
                  <a:pt x="355" y="2254"/>
                </a:lnTo>
                <a:lnTo>
                  <a:pt x="357" y="2253"/>
                </a:lnTo>
                <a:lnTo>
                  <a:pt x="358" y="2252"/>
                </a:lnTo>
                <a:lnTo>
                  <a:pt x="358" y="2251"/>
                </a:lnTo>
                <a:lnTo>
                  <a:pt x="359" y="2250"/>
                </a:lnTo>
                <a:close/>
                <a:moveTo>
                  <a:pt x="1565" y="1836"/>
                </a:moveTo>
                <a:lnTo>
                  <a:pt x="1565" y="1838"/>
                </a:lnTo>
                <a:lnTo>
                  <a:pt x="1565" y="1843"/>
                </a:lnTo>
                <a:lnTo>
                  <a:pt x="1565" y="1844"/>
                </a:lnTo>
                <a:lnTo>
                  <a:pt x="1565" y="1849"/>
                </a:lnTo>
                <a:lnTo>
                  <a:pt x="1565" y="1855"/>
                </a:lnTo>
                <a:lnTo>
                  <a:pt x="1565" y="1858"/>
                </a:lnTo>
                <a:lnTo>
                  <a:pt x="1560" y="1856"/>
                </a:lnTo>
                <a:lnTo>
                  <a:pt x="1560" y="1855"/>
                </a:lnTo>
                <a:lnTo>
                  <a:pt x="1558" y="1854"/>
                </a:lnTo>
                <a:lnTo>
                  <a:pt x="1534" y="1845"/>
                </a:lnTo>
                <a:lnTo>
                  <a:pt x="1534" y="1839"/>
                </a:lnTo>
                <a:lnTo>
                  <a:pt x="1534" y="1838"/>
                </a:lnTo>
                <a:lnTo>
                  <a:pt x="1535" y="1838"/>
                </a:lnTo>
                <a:lnTo>
                  <a:pt x="1536" y="1837"/>
                </a:lnTo>
                <a:lnTo>
                  <a:pt x="1537" y="1836"/>
                </a:lnTo>
                <a:lnTo>
                  <a:pt x="1538" y="1836"/>
                </a:lnTo>
                <a:lnTo>
                  <a:pt x="1538" y="1835"/>
                </a:lnTo>
                <a:lnTo>
                  <a:pt x="1539" y="1835"/>
                </a:lnTo>
                <a:lnTo>
                  <a:pt x="1539" y="1834"/>
                </a:lnTo>
                <a:lnTo>
                  <a:pt x="1539" y="1832"/>
                </a:lnTo>
                <a:lnTo>
                  <a:pt x="1541" y="1832"/>
                </a:lnTo>
                <a:lnTo>
                  <a:pt x="1541" y="1831"/>
                </a:lnTo>
                <a:lnTo>
                  <a:pt x="1542" y="1830"/>
                </a:lnTo>
                <a:lnTo>
                  <a:pt x="1543" y="1827"/>
                </a:lnTo>
                <a:lnTo>
                  <a:pt x="1543" y="1828"/>
                </a:lnTo>
                <a:lnTo>
                  <a:pt x="1544" y="1828"/>
                </a:lnTo>
                <a:lnTo>
                  <a:pt x="1565" y="1832"/>
                </a:lnTo>
                <a:lnTo>
                  <a:pt x="1565" y="1836"/>
                </a:lnTo>
                <a:close/>
                <a:moveTo>
                  <a:pt x="129" y="1379"/>
                </a:moveTo>
                <a:lnTo>
                  <a:pt x="125" y="1382"/>
                </a:lnTo>
                <a:lnTo>
                  <a:pt x="124" y="1382"/>
                </a:lnTo>
                <a:lnTo>
                  <a:pt x="117" y="1382"/>
                </a:lnTo>
                <a:lnTo>
                  <a:pt x="117" y="1381"/>
                </a:lnTo>
                <a:lnTo>
                  <a:pt x="114" y="1377"/>
                </a:lnTo>
                <a:lnTo>
                  <a:pt x="114" y="1376"/>
                </a:lnTo>
                <a:lnTo>
                  <a:pt x="112" y="1376"/>
                </a:lnTo>
                <a:lnTo>
                  <a:pt x="106" y="1370"/>
                </a:lnTo>
                <a:lnTo>
                  <a:pt x="106" y="1368"/>
                </a:lnTo>
                <a:lnTo>
                  <a:pt x="106" y="1366"/>
                </a:lnTo>
                <a:lnTo>
                  <a:pt x="106" y="1365"/>
                </a:lnTo>
                <a:lnTo>
                  <a:pt x="106" y="1364"/>
                </a:lnTo>
                <a:lnTo>
                  <a:pt x="106" y="1363"/>
                </a:lnTo>
                <a:lnTo>
                  <a:pt x="105" y="1360"/>
                </a:lnTo>
                <a:lnTo>
                  <a:pt x="105" y="1358"/>
                </a:lnTo>
                <a:lnTo>
                  <a:pt x="106" y="1357"/>
                </a:lnTo>
                <a:lnTo>
                  <a:pt x="106" y="1356"/>
                </a:lnTo>
                <a:lnTo>
                  <a:pt x="108" y="1357"/>
                </a:lnTo>
                <a:lnTo>
                  <a:pt x="109" y="1357"/>
                </a:lnTo>
                <a:lnTo>
                  <a:pt x="110" y="1357"/>
                </a:lnTo>
                <a:lnTo>
                  <a:pt x="113" y="1358"/>
                </a:lnTo>
                <a:lnTo>
                  <a:pt x="114" y="1358"/>
                </a:lnTo>
                <a:lnTo>
                  <a:pt x="115" y="1358"/>
                </a:lnTo>
                <a:lnTo>
                  <a:pt x="117" y="1358"/>
                </a:lnTo>
                <a:lnTo>
                  <a:pt x="118" y="1358"/>
                </a:lnTo>
                <a:lnTo>
                  <a:pt x="124" y="1359"/>
                </a:lnTo>
                <a:lnTo>
                  <a:pt x="133" y="1360"/>
                </a:lnTo>
                <a:lnTo>
                  <a:pt x="134" y="1360"/>
                </a:lnTo>
                <a:lnTo>
                  <a:pt x="135" y="1360"/>
                </a:lnTo>
                <a:lnTo>
                  <a:pt x="137" y="1360"/>
                </a:lnTo>
                <a:lnTo>
                  <a:pt x="138" y="1362"/>
                </a:lnTo>
                <a:lnTo>
                  <a:pt x="139" y="1362"/>
                </a:lnTo>
                <a:lnTo>
                  <a:pt x="140" y="1362"/>
                </a:lnTo>
                <a:lnTo>
                  <a:pt x="141" y="1363"/>
                </a:lnTo>
                <a:lnTo>
                  <a:pt x="141" y="1364"/>
                </a:lnTo>
                <a:lnTo>
                  <a:pt x="140" y="1365"/>
                </a:lnTo>
                <a:lnTo>
                  <a:pt x="139" y="1365"/>
                </a:lnTo>
                <a:lnTo>
                  <a:pt x="135" y="1371"/>
                </a:lnTo>
                <a:lnTo>
                  <a:pt x="134" y="1372"/>
                </a:lnTo>
                <a:lnTo>
                  <a:pt x="134" y="1374"/>
                </a:lnTo>
                <a:lnTo>
                  <a:pt x="133" y="1375"/>
                </a:lnTo>
                <a:lnTo>
                  <a:pt x="132" y="1376"/>
                </a:lnTo>
                <a:lnTo>
                  <a:pt x="131" y="1377"/>
                </a:lnTo>
                <a:lnTo>
                  <a:pt x="130" y="1379"/>
                </a:lnTo>
                <a:lnTo>
                  <a:pt x="129" y="1379"/>
                </a:lnTo>
                <a:close/>
                <a:moveTo>
                  <a:pt x="1171" y="1000"/>
                </a:moveTo>
                <a:lnTo>
                  <a:pt x="1171" y="1001"/>
                </a:lnTo>
                <a:lnTo>
                  <a:pt x="1172" y="1002"/>
                </a:lnTo>
                <a:lnTo>
                  <a:pt x="1173" y="1005"/>
                </a:lnTo>
                <a:lnTo>
                  <a:pt x="1173" y="1006"/>
                </a:lnTo>
                <a:lnTo>
                  <a:pt x="1173" y="1009"/>
                </a:lnTo>
                <a:lnTo>
                  <a:pt x="1174" y="1010"/>
                </a:lnTo>
                <a:lnTo>
                  <a:pt x="1174" y="1011"/>
                </a:lnTo>
                <a:lnTo>
                  <a:pt x="1166" y="1018"/>
                </a:lnTo>
                <a:lnTo>
                  <a:pt x="1166" y="1008"/>
                </a:lnTo>
                <a:lnTo>
                  <a:pt x="1163" y="1008"/>
                </a:lnTo>
                <a:lnTo>
                  <a:pt x="1156" y="1008"/>
                </a:lnTo>
                <a:lnTo>
                  <a:pt x="1156" y="1011"/>
                </a:lnTo>
                <a:lnTo>
                  <a:pt x="1156" y="1020"/>
                </a:lnTo>
                <a:lnTo>
                  <a:pt x="1156" y="1026"/>
                </a:lnTo>
                <a:lnTo>
                  <a:pt x="1150" y="1026"/>
                </a:lnTo>
                <a:lnTo>
                  <a:pt x="1140" y="1026"/>
                </a:lnTo>
                <a:lnTo>
                  <a:pt x="1138" y="1026"/>
                </a:lnTo>
                <a:lnTo>
                  <a:pt x="1137" y="1027"/>
                </a:lnTo>
                <a:lnTo>
                  <a:pt x="1135" y="1027"/>
                </a:lnTo>
                <a:lnTo>
                  <a:pt x="1133" y="1027"/>
                </a:lnTo>
                <a:lnTo>
                  <a:pt x="1133" y="1026"/>
                </a:lnTo>
                <a:lnTo>
                  <a:pt x="1139" y="1019"/>
                </a:lnTo>
                <a:lnTo>
                  <a:pt x="1142" y="1017"/>
                </a:lnTo>
                <a:lnTo>
                  <a:pt x="1148" y="1020"/>
                </a:lnTo>
                <a:lnTo>
                  <a:pt x="1149" y="1017"/>
                </a:lnTo>
                <a:lnTo>
                  <a:pt x="1145" y="1014"/>
                </a:lnTo>
                <a:lnTo>
                  <a:pt x="1146" y="1014"/>
                </a:lnTo>
                <a:lnTo>
                  <a:pt x="1146" y="1013"/>
                </a:lnTo>
                <a:lnTo>
                  <a:pt x="1146" y="1012"/>
                </a:lnTo>
                <a:lnTo>
                  <a:pt x="1147" y="1012"/>
                </a:lnTo>
                <a:lnTo>
                  <a:pt x="1147" y="1011"/>
                </a:lnTo>
                <a:lnTo>
                  <a:pt x="1148" y="1011"/>
                </a:lnTo>
                <a:lnTo>
                  <a:pt x="1148" y="1010"/>
                </a:lnTo>
                <a:lnTo>
                  <a:pt x="1149" y="1010"/>
                </a:lnTo>
                <a:lnTo>
                  <a:pt x="1154" y="1002"/>
                </a:lnTo>
                <a:lnTo>
                  <a:pt x="1155" y="1002"/>
                </a:lnTo>
                <a:lnTo>
                  <a:pt x="1155" y="1001"/>
                </a:lnTo>
                <a:lnTo>
                  <a:pt x="1155" y="1000"/>
                </a:lnTo>
                <a:lnTo>
                  <a:pt x="1156" y="1000"/>
                </a:lnTo>
                <a:lnTo>
                  <a:pt x="1156" y="999"/>
                </a:lnTo>
                <a:lnTo>
                  <a:pt x="1156" y="997"/>
                </a:lnTo>
                <a:lnTo>
                  <a:pt x="1157" y="997"/>
                </a:lnTo>
                <a:lnTo>
                  <a:pt x="1158" y="995"/>
                </a:lnTo>
                <a:lnTo>
                  <a:pt x="1164" y="995"/>
                </a:lnTo>
                <a:lnTo>
                  <a:pt x="1170" y="995"/>
                </a:lnTo>
                <a:lnTo>
                  <a:pt x="1171" y="1000"/>
                </a:lnTo>
                <a:close/>
                <a:moveTo>
                  <a:pt x="252" y="555"/>
                </a:moveTo>
                <a:lnTo>
                  <a:pt x="267" y="554"/>
                </a:lnTo>
                <a:lnTo>
                  <a:pt x="268" y="554"/>
                </a:lnTo>
                <a:lnTo>
                  <a:pt x="269" y="556"/>
                </a:lnTo>
                <a:lnTo>
                  <a:pt x="269" y="559"/>
                </a:lnTo>
                <a:lnTo>
                  <a:pt x="276" y="562"/>
                </a:lnTo>
                <a:lnTo>
                  <a:pt x="283" y="565"/>
                </a:lnTo>
                <a:lnTo>
                  <a:pt x="286" y="562"/>
                </a:lnTo>
                <a:lnTo>
                  <a:pt x="286" y="563"/>
                </a:lnTo>
                <a:lnTo>
                  <a:pt x="286" y="564"/>
                </a:lnTo>
                <a:lnTo>
                  <a:pt x="286" y="567"/>
                </a:lnTo>
                <a:lnTo>
                  <a:pt x="282" y="569"/>
                </a:lnTo>
                <a:lnTo>
                  <a:pt x="276" y="570"/>
                </a:lnTo>
                <a:lnTo>
                  <a:pt x="275" y="570"/>
                </a:lnTo>
                <a:lnTo>
                  <a:pt x="275" y="571"/>
                </a:lnTo>
                <a:lnTo>
                  <a:pt x="274" y="571"/>
                </a:lnTo>
                <a:lnTo>
                  <a:pt x="273" y="571"/>
                </a:lnTo>
                <a:lnTo>
                  <a:pt x="271" y="571"/>
                </a:lnTo>
                <a:lnTo>
                  <a:pt x="270" y="571"/>
                </a:lnTo>
                <a:lnTo>
                  <a:pt x="270" y="572"/>
                </a:lnTo>
                <a:lnTo>
                  <a:pt x="269" y="572"/>
                </a:lnTo>
                <a:lnTo>
                  <a:pt x="268" y="572"/>
                </a:lnTo>
                <a:lnTo>
                  <a:pt x="268" y="573"/>
                </a:lnTo>
                <a:lnTo>
                  <a:pt x="267" y="573"/>
                </a:lnTo>
                <a:lnTo>
                  <a:pt x="267" y="574"/>
                </a:lnTo>
                <a:lnTo>
                  <a:pt x="266" y="574"/>
                </a:lnTo>
                <a:lnTo>
                  <a:pt x="265" y="574"/>
                </a:lnTo>
                <a:lnTo>
                  <a:pt x="265" y="575"/>
                </a:lnTo>
                <a:lnTo>
                  <a:pt x="264" y="575"/>
                </a:lnTo>
                <a:lnTo>
                  <a:pt x="264" y="576"/>
                </a:lnTo>
                <a:lnTo>
                  <a:pt x="262" y="576"/>
                </a:lnTo>
                <a:lnTo>
                  <a:pt x="261" y="578"/>
                </a:lnTo>
                <a:lnTo>
                  <a:pt x="260" y="575"/>
                </a:lnTo>
                <a:lnTo>
                  <a:pt x="259" y="574"/>
                </a:lnTo>
                <a:lnTo>
                  <a:pt x="258" y="574"/>
                </a:lnTo>
                <a:lnTo>
                  <a:pt x="258" y="573"/>
                </a:lnTo>
                <a:lnTo>
                  <a:pt x="258" y="572"/>
                </a:lnTo>
                <a:lnTo>
                  <a:pt x="257" y="572"/>
                </a:lnTo>
                <a:lnTo>
                  <a:pt x="257" y="571"/>
                </a:lnTo>
                <a:lnTo>
                  <a:pt x="257" y="570"/>
                </a:lnTo>
                <a:lnTo>
                  <a:pt x="261" y="569"/>
                </a:lnTo>
                <a:lnTo>
                  <a:pt x="260" y="566"/>
                </a:lnTo>
                <a:lnTo>
                  <a:pt x="256" y="567"/>
                </a:lnTo>
                <a:lnTo>
                  <a:pt x="254" y="567"/>
                </a:lnTo>
                <a:lnTo>
                  <a:pt x="254" y="566"/>
                </a:lnTo>
                <a:lnTo>
                  <a:pt x="254" y="565"/>
                </a:lnTo>
                <a:lnTo>
                  <a:pt x="254" y="564"/>
                </a:lnTo>
                <a:lnTo>
                  <a:pt x="252" y="559"/>
                </a:lnTo>
                <a:lnTo>
                  <a:pt x="252" y="558"/>
                </a:lnTo>
                <a:lnTo>
                  <a:pt x="252" y="557"/>
                </a:lnTo>
                <a:lnTo>
                  <a:pt x="252" y="556"/>
                </a:lnTo>
                <a:lnTo>
                  <a:pt x="251" y="556"/>
                </a:lnTo>
                <a:lnTo>
                  <a:pt x="251" y="555"/>
                </a:lnTo>
                <a:lnTo>
                  <a:pt x="252" y="555"/>
                </a:lnTo>
                <a:close/>
                <a:moveTo>
                  <a:pt x="1505" y="1910"/>
                </a:moveTo>
                <a:lnTo>
                  <a:pt x="1484" y="1890"/>
                </a:lnTo>
                <a:lnTo>
                  <a:pt x="1485" y="1878"/>
                </a:lnTo>
                <a:lnTo>
                  <a:pt x="1485" y="1876"/>
                </a:lnTo>
                <a:lnTo>
                  <a:pt x="1493" y="1882"/>
                </a:lnTo>
                <a:lnTo>
                  <a:pt x="1499" y="1888"/>
                </a:lnTo>
                <a:lnTo>
                  <a:pt x="1501" y="1889"/>
                </a:lnTo>
                <a:lnTo>
                  <a:pt x="1510" y="1898"/>
                </a:lnTo>
                <a:lnTo>
                  <a:pt x="1513" y="1900"/>
                </a:lnTo>
                <a:lnTo>
                  <a:pt x="1505" y="1910"/>
                </a:lnTo>
                <a:close/>
                <a:moveTo>
                  <a:pt x="1497" y="1284"/>
                </a:moveTo>
                <a:lnTo>
                  <a:pt x="1500" y="1286"/>
                </a:lnTo>
                <a:lnTo>
                  <a:pt x="1501" y="1286"/>
                </a:lnTo>
                <a:lnTo>
                  <a:pt x="1502" y="1288"/>
                </a:lnTo>
                <a:lnTo>
                  <a:pt x="1503" y="1288"/>
                </a:lnTo>
                <a:lnTo>
                  <a:pt x="1505" y="1289"/>
                </a:lnTo>
                <a:lnTo>
                  <a:pt x="1509" y="1291"/>
                </a:lnTo>
                <a:lnTo>
                  <a:pt x="1510" y="1292"/>
                </a:lnTo>
                <a:lnTo>
                  <a:pt x="1511" y="1294"/>
                </a:lnTo>
                <a:lnTo>
                  <a:pt x="1511" y="1297"/>
                </a:lnTo>
                <a:lnTo>
                  <a:pt x="1510" y="1299"/>
                </a:lnTo>
                <a:lnTo>
                  <a:pt x="1510" y="1301"/>
                </a:lnTo>
                <a:lnTo>
                  <a:pt x="1510" y="1303"/>
                </a:lnTo>
                <a:lnTo>
                  <a:pt x="1509" y="1305"/>
                </a:lnTo>
                <a:lnTo>
                  <a:pt x="1507" y="1305"/>
                </a:lnTo>
                <a:lnTo>
                  <a:pt x="1504" y="1305"/>
                </a:lnTo>
                <a:lnTo>
                  <a:pt x="1503" y="1305"/>
                </a:lnTo>
                <a:lnTo>
                  <a:pt x="1502" y="1305"/>
                </a:lnTo>
                <a:lnTo>
                  <a:pt x="1500" y="1305"/>
                </a:lnTo>
                <a:lnTo>
                  <a:pt x="1499" y="1305"/>
                </a:lnTo>
                <a:lnTo>
                  <a:pt x="1497" y="1305"/>
                </a:lnTo>
                <a:lnTo>
                  <a:pt x="1494" y="1304"/>
                </a:lnTo>
                <a:lnTo>
                  <a:pt x="1492" y="1304"/>
                </a:lnTo>
                <a:lnTo>
                  <a:pt x="1491" y="1304"/>
                </a:lnTo>
                <a:lnTo>
                  <a:pt x="1490" y="1305"/>
                </a:lnTo>
                <a:lnTo>
                  <a:pt x="1488" y="1305"/>
                </a:lnTo>
                <a:lnTo>
                  <a:pt x="1488" y="1301"/>
                </a:lnTo>
                <a:lnTo>
                  <a:pt x="1487" y="1297"/>
                </a:lnTo>
                <a:lnTo>
                  <a:pt x="1490" y="1297"/>
                </a:lnTo>
                <a:lnTo>
                  <a:pt x="1492" y="1298"/>
                </a:lnTo>
                <a:lnTo>
                  <a:pt x="1492" y="1294"/>
                </a:lnTo>
                <a:lnTo>
                  <a:pt x="1491" y="1294"/>
                </a:lnTo>
                <a:lnTo>
                  <a:pt x="1486" y="1288"/>
                </a:lnTo>
                <a:lnTo>
                  <a:pt x="1488" y="1287"/>
                </a:lnTo>
                <a:lnTo>
                  <a:pt x="1492" y="1291"/>
                </a:lnTo>
                <a:lnTo>
                  <a:pt x="1494" y="1290"/>
                </a:lnTo>
                <a:lnTo>
                  <a:pt x="1495" y="1289"/>
                </a:lnTo>
                <a:lnTo>
                  <a:pt x="1494" y="1288"/>
                </a:lnTo>
                <a:lnTo>
                  <a:pt x="1495" y="1287"/>
                </a:lnTo>
                <a:lnTo>
                  <a:pt x="1497" y="1284"/>
                </a:lnTo>
                <a:close/>
                <a:moveTo>
                  <a:pt x="1519" y="1061"/>
                </a:moveTo>
                <a:lnTo>
                  <a:pt x="1521" y="1062"/>
                </a:lnTo>
                <a:lnTo>
                  <a:pt x="1522" y="1062"/>
                </a:lnTo>
                <a:lnTo>
                  <a:pt x="1522" y="1063"/>
                </a:lnTo>
                <a:lnTo>
                  <a:pt x="1524" y="1063"/>
                </a:lnTo>
                <a:lnTo>
                  <a:pt x="1524" y="1064"/>
                </a:lnTo>
                <a:lnTo>
                  <a:pt x="1526" y="1068"/>
                </a:lnTo>
                <a:lnTo>
                  <a:pt x="1527" y="1069"/>
                </a:lnTo>
                <a:lnTo>
                  <a:pt x="1524" y="1075"/>
                </a:lnTo>
                <a:lnTo>
                  <a:pt x="1519" y="1080"/>
                </a:lnTo>
                <a:lnTo>
                  <a:pt x="1514" y="1079"/>
                </a:lnTo>
                <a:lnTo>
                  <a:pt x="1509" y="1078"/>
                </a:lnTo>
                <a:lnTo>
                  <a:pt x="1503" y="1077"/>
                </a:lnTo>
                <a:lnTo>
                  <a:pt x="1502" y="1077"/>
                </a:lnTo>
                <a:lnTo>
                  <a:pt x="1502" y="1075"/>
                </a:lnTo>
                <a:lnTo>
                  <a:pt x="1503" y="1073"/>
                </a:lnTo>
                <a:lnTo>
                  <a:pt x="1504" y="1071"/>
                </a:lnTo>
                <a:lnTo>
                  <a:pt x="1505" y="1070"/>
                </a:lnTo>
                <a:lnTo>
                  <a:pt x="1505" y="1069"/>
                </a:lnTo>
                <a:lnTo>
                  <a:pt x="1505" y="1068"/>
                </a:lnTo>
                <a:lnTo>
                  <a:pt x="1507" y="1068"/>
                </a:lnTo>
                <a:lnTo>
                  <a:pt x="1507" y="1067"/>
                </a:lnTo>
                <a:lnTo>
                  <a:pt x="1508" y="1067"/>
                </a:lnTo>
                <a:lnTo>
                  <a:pt x="1508" y="1065"/>
                </a:lnTo>
                <a:lnTo>
                  <a:pt x="1508" y="1064"/>
                </a:lnTo>
                <a:lnTo>
                  <a:pt x="1509" y="1064"/>
                </a:lnTo>
                <a:lnTo>
                  <a:pt x="1509" y="1063"/>
                </a:lnTo>
                <a:lnTo>
                  <a:pt x="1509" y="1062"/>
                </a:lnTo>
                <a:lnTo>
                  <a:pt x="1510" y="1062"/>
                </a:lnTo>
                <a:lnTo>
                  <a:pt x="1511" y="1062"/>
                </a:lnTo>
                <a:lnTo>
                  <a:pt x="1516" y="1065"/>
                </a:lnTo>
                <a:lnTo>
                  <a:pt x="1517" y="1063"/>
                </a:lnTo>
                <a:lnTo>
                  <a:pt x="1519" y="1061"/>
                </a:lnTo>
                <a:close/>
                <a:moveTo>
                  <a:pt x="1531" y="1933"/>
                </a:moveTo>
                <a:lnTo>
                  <a:pt x="1528" y="1936"/>
                </a:lnTo>
                <a:lnTo>
                  <a:pt x="1527" y="1936"/>
                </a:lnTo>
                <a:lnTo>
                  <a:pt x="1519" y="1929"/>
                </a:lnTo>
                <a:lnTo>
                  <a:pt x="1517" y="1927"/>
                </a:lnTo>
                <a:lnTo>
                  <a:pt x="1519" y="1923"/>
                </a:lnTo>
                <a:lnTo>
                  <a:pt x="1520" y="1908"/>
                </a:lnTo>
                <a:lnTo>
                  <a:pt x="1531" y="1910"/>
                </a:lnTo>
                <a:lnTo>
                  <a:pt x="1531" y="1933"/>
                </a:lnTo>
                <a:close/>
                <a:moveTo>
                  <a:pt x="1645" y="1486"/>
                </a:moveTo>
                <a:lnTo>
                  <a:pt x="1646" y="1486"/>
                </a:lnTo>
                <a:lnTo>
                  <a:pt x="1647" y="1486"/>
                </a:lnTo>
                <a:lnTo>
                  <a:pt x="1648" y="1486"/>
                </a:lnTo>
                <a:lnTo>
                  <a:pt x="1649" y="1486"/>
                </a:lnTo>
                <a:lnTo>
                  <a:pt x="1651" y="1486"/>
                </a:lnTo>
                <a:lnTo>
                  <a:pt x="1652" y="1486"/>
                </a:lnTo>
                <a:lnTo>
                  <a:pt x="1653" y="1486"/>
                </a:lnTo>
                <a:lnTo>
                  <a:pt x="1654" y="1486"/>
                </a:lnTo>
                <a:lnTo>
                  <a:pt x="1655" y="1486"/>
                </a:lnTo>
                <a:lnTo>
                  <a:pt x="1655" y="1489"/>
                </a:lnTo>
                <a:lnTo>
                  <a:pt x="1654" y="1490"/>
                </a:lnTo>
                <a:lnTo>
                  <a:pt x="1654" y="1491"/>
                </a:lnTo>
                <a:lnTo>
                  <a:pt x="1655" y="1493"/>
                </a:lnTo>
                <a:lnTo>
                  <a:pt x="1655" y="1494"/>
                </a:lnTo>
                <a:lnTo>
                  <a:pt x="1657" y="1497"/>
                </a:lnTo>
                <a:lnTo>
                  <a:pt x="1656" y="1497"/>
                </a:lnTo>
                <a:lnTo>
                  <a:pt x="1653" y="1501"/>
                </a:lnTo>
                <a:lnTo>
                  <a:pt x="1652" y="1500"/>
                </a:lnTo>
                <a:lnTo>
                  <a:pt x="1648" y="1503"/>
                </a:lnTo>
                <a:lnTo>
                  <a:pt x="1647" y="1505"/>
                </a:lnTo>
                <a:lnTo>
                  <a:pt x="1646" y="1505"/>
                </a:lnTo>
                <a:lnTo>
                  <a:pt x="1646" y="1503"/>
                </a:lnTo>
                <a:lnTo>
                  <a:pt x="1645" y="1503"/>
                </a:lnTo>
                <a:lnTo>
                  <a:pt x="1643" y="1503"/>
                </a:lnTo>
                <a:lnTo>
                  <a:pt x="1641" y="1503"/>
                </a:lnTo>
                <a:lnTo>
                  <a:pt x="1640" y="1503"/>
                </a:lnTo>
                <a:lnTo>
                  <a:pt x="1641" y="1491"/>
                </a:lnTo>
                <a:lnTo>
                  <a:pt x="1640" y="1489"/>
                </a:lnTo>
                <a:lnTo>
                  <a:pt x="1640" y="1486"/>
                </a:lnTo>
                <a:lnTo>
                  <a:pt x="1641" y="1486"/>
                </a:lnTo>
                <a:lnTo>
                  <a:pt x="1643" y="1486"/>
                </a:lnTo>
                <a:lnTo>
                  <a:pt x="1644" y="1486"/>
                </a:lnTo>
                <a:lnTo>
                  <a:pt x="1645" y="1486"/>
                </a:lnTo>
                <a:close/>
                <a:moveTo>
                  <a:pt x="1360" y="1481"/>
                </a:moveTo>
                <a:lnTo>
                  <a:pt x="1361" y="1481"/>
                </a:lnTo>
                <a:lnTo>
                  <a:pt x="1362" y="1481"/>
                </a:lnTo>
                <a:lnTo>
                  <a:pt x="1362" y="1482"/>
                </a:lnTo>
                <a:lnTo>
                  <a:pt x="1368" y="1490"/>
                </a:lnTo>
                <a:lnTo>
                  <a:pt x="1369" y="1488"/>
                </a:lnTo>
                <a:lnTo>
                  <a:pt x="1370" y="1488"/>
                </a:lnTo>
                <a:lnTo>
                  <a:pt x="1372" y="1483"/>
                </a:lnTo>
                <a:lnTo>
                  <a:pt x="1372" y="1481"/>
                </a:lnTo>
                <a:lnTo>
                  <a:pt x="1374" y="1482"/>
                </a:lnTo>
                <a:lnTo>
                  <a:pt x="1381" y="1484"/>
                </a:lnTo>
                <a:lnTo>
                  <a:pt x="1382" y="1484"/>
                </a:lnTo>
                <a:lnTo>
                  <a:pt x="1382" y="1485"/>
                </a:lnTo>
                <a:lnTo>
                  <a:pt x="1382" y="1486"/>
                </a:lnTo>
                <a:lnTo>
                  <a:pt x="1381" y="1486"/>
                </a:lnTo>
                <a:lnTo>
                  <a:pt x="1379" y="1491"/>
                </a:lnTo>
                <a:lnTo>
                  <a:pt x="1378" y="1491"/>
                </a:lnTo>
                <a:lnTo>
                  <a:pt x="1378" y="1492"/>
                </a:lnTo>
                <a:lnTo>
                  <a:pt x="1378" y="1493"/>
                </a:lnTo>
                <a:lnTo>
                  <a:pt x="1377" y="1493"/>
                </a:lnTo>
                <a:lnTo>
                  <a:pt x="1377" y="1494"/>
                </a:lnTo>
                <a:lnTo>
                  <a:pt x="1376" y="1494"/>
                </a:lnTo>
                <a:lnTo>
                  <a:pt x="1376" y="1495"/>
                </a:lnTo>
                <a:lnTo>
                  <a:pt x="1375" y="1495"/>
                </a:lnTo>
                <a:lnTo>
                  <a:pt x="1375" y="1497"/>
                </a:lnTo>
                <a:lnTo>
                  <a:pt x="1373" y="1498"/>
                </a:lnTo>
                <a:lnTo>
                  <a:pt x="1370" y="1499"/>
                </a:lnTo>
                <a:lnTo>
                  <a:pt x="1369" y="1499"/>
                </a:lnTo>
                <a:lnTo>
                  <a:pt x="1369" y="1500"/>
                </a:lnTo>
                <a:lnTo>
                  <a:pt x="1368" y="1500"/>
                </a:lnTo>
                <a:lnTo>
                  <a:pt x="1368" y="1499"/>
                </a:lnTo>
                <a:lnTo>
                  <a:pt x="1368" y="1498"/>
                </a:lnTo>
                <a:lnTo>
                  <a:pt x="1368" y="1497"/>
                </a:lnTo>
                <a:lnTo>
                  <a:pt x="1366" y="1493"/>
                </a:lnTo>
                <a:lnTo>
                  <a:pt x="1362" y="1489"/>
                </a:lnTo>
                <a:lnTo>
                  <a:pt x="1359" y="1483"/>
                </a:lnTo>
                <a:lnTo>
                  <a:pt x="1359" y="1482"/>
                </a:lnTo>
                <a:lnTo>
                  <a:pt x="1360" y="1481"/>
                </a:lnTo>
                <a:close/>
                <a:moveTo>
                  <a:pt x="1527" y="1570"/>
                </a:moveTo>
                <a:lnTo>
                  <a:pt x="1519" y="1571"/>
                </a:lnTo>
                <a:lnTo>
                  <a:pt x="1518" y="1569"/>
                </a:lnTo>
                <a:lnTo>
                  <a:pt x="1514" y="1565"/>
                </a:lnTo>
                <a:lnTo>
                  <a:pt x="1513" y="1565"/>
                </a:lnTo>
                <a:lnTo>
                  <a:pt x="1513" y="1564"/>
                </a:lnTo>
                <a:lnTo>
                  <a:pt x="1514" y="1564"/>
                </a:lnTo>
                <a:lnTo>
                  <a:pt x="1514" y="1562"/>
                </a:lnTo>
                <a:lnTo>
                  <a:pt x="1514" y="1561"/>
                </a:lnTo>
                <a:lnTo>
                  <a:pt x="1516" y="1561"/>
                </a:lnTo>
                <a:lnTo>
                  <a:pt x="1516" y="1560"/>
                </a:lnTo>
                <a:lnTo>
                  <a:pt x="1517" y="1559"/>
                </a:lnTo>
                <a:lnTo>
                  <a:pt x="1518" y="1558"/>
                </a:lnTo>
                <a:lnTo>
                  <a:pt x="1519" y="1557"/>
                </a:lnTo>
                <a:lnTo>
                  <a:pt x="1520" y="1557"/>
                </a:lnTo>
                <a:lnTo>
                  <a:pt x="1521" y="1556"/>
                </a:lnTo>
                <a:lnTo>
                  <a:pt x="1522" y="1554"/>
                </a:lnTo>
                <a:lnTo>
                  <a:pt x="1522" y="1553"/>
                </a:lnTo>
                <a:lnTo>
                  <a:pt x="1524" y="1553"/>
                </a:lnTo>
                <a:lnTo>
                  <a:pt x="1525" y="1552"/>
                </a:lnTo>
                <a:lnTo>
                  <a:pt x="1526" y="1551"/>
                </a:lnTo>
                <a:lnTo>
                  <a:pt x="1527" y="1550"/>
                </a:lnTo>
                <a:lnTo>
                  <a:pt x="1528" y="1552"/>
                </a:lnTo>
                <a:lnTo>
                  <a:pt x="1527" y="1570"/>
                </a:lnTo>
                <a:close/>
                <a:moveTo>
                  <a:pt x="370" y="581"/>
                </a:moveTo>
                <a:lnTo>
                  <a:pt x="368" y="581"/>
                </a:lnTo>
                <a:lnTo>
                  <a:pt x="368" y="580"/>
                </a:lnTo>
                <a:lnTo>
                  <a:pt x="361" y="579"/>
                </a:lnTo>
                <a:lnTo>
                  <a:pt x="362" y="576"/>
                </a:lnTo>
                <a:lnTo>
                  <a:pt x="362" y="574"/>
                </a:lnTo>
                <a:lnTo>
                  <a:pt x="362" y="572"/>
                </a:lnTo>
                <a:lnTo>
                  <a:pt x="363" y="570"/>
                </a:lnTo>
                <a:lnTo>
                  <a:pt x="363" y="569"/>
                </a:lnTo>
                <a:lnTo>
                  <a:pt x="363" y="567"/>
                </a:lnTo>
                <a:lnTo>
                  <a:pt x="364" y="567"/>
                </a:lnTo>
                <a:lnTo>
                  <a:pt x="364" y="566"/>
                </a:lnTo>
                <a:lnTo>
                  <a:pt x="367" y="565"/>
                </a:lnTo>
                <a:lnTo>
                  <a:pt x="368" y="565"/>
                </a:lnTo>
                <a:lnTo>
                  <a:pt x="368" y="564"/>
                </a:lnTo>
                <a:lnTo>
                  <a:pt x="368" y="563"/>
                </a:lnTo>
                <a:lnTo>
                  <a:pt x="368" y="561"/>
                </a:lnTo>
                <a:lnTo>
                  <a:pt x="370" y="562"/>
                </a:lnTo>
                <a:lnTo>
                  <a:pt x="374" y="562"/>
                </a:lnTo>
                <a:lnTo>
                  <a:pt x="374" y="563"/>
                </a:lnTo>
                <a:lnTo>
                  <a:pt x="374" y="566"/>
                </a:lnTo>
                <a:lnTo>
                  <a:pt x="372" y="567"/>
                </a:lnTo>
                <a:lnTo>
                  <a:pt x="371" y="567"/>
                </a:lnTo>
                <a:lnTo>
                  <a:pt x="371" y="570"/>
                </a:lnTo>
                <a:lnTo>
                  <a:pt x="370" y="579"/>
                </a:lnTo>
                <a:lnTo>
                  <a:pt x="370" y="581"/>
                </a:lnTo>
                <a:close/>
                <a:moveTo>
                  <a:pt x="1215" y="1669"/>
                </a:moveTo>
                <a:lnTo>
                  <a:pt x="1216" y="1668"/>
                </a:lnTo>
                <a:lnTo>
                  <a:pt x="1221" y="1667"/>
                </a:lnTo>
                <a:lnTo>
                  <a:pt x="1222" y="1669"/>
                </a:lnTo>
                <a:lnTo>
                  <a:pt x="1223" y="1671"/>
                </a:lnTo>
                <a:lnTo>
                  <a:pt x="1223" y="1672"/>
                </a:lnTo>
                <a:lnTo>
                  <a:pt x="1224" y="1674"/>
                </a:lnTo>
                <a:lnTo>
                  <a:pt x="1224" y="1675"/>
                </a:lnTo>
                <a:lnTo>
                  <a:pt x="1225" y="1676"/>
                </a:lnTo>
                <a:lnTo>
                  <a:pt x="1225" y="1677"/>
                </a:lnTo>
                <a:lnTo>
                  <a:pt x="1222" y="1679"/>
                </a:lnTo>
                <a:lnTo>
                  <a:pt x="1221" y="1680"/>
                </a:lnTo>
                <a:lnTo>
                  <a:pt x="1218" y="1677"/>
                </a:lnTo>
                <a:lnTo>
                  <a:pt x="1215" y="1679"/>
                </a:lnTo>
                <a:lnTo>
                  <a:pt x="1214" y="1678"/>
                </a:lnTo>
                <a:lnTo>
                  <a:pt x="1214" y="1677"/>
                </a:lnTo>
                <a:lnTo>
                  <a:pt x="1213" y="1675"/>
                </a:lnTo>
                <a:lnTo>
                  <a:pt x="1212" y="1674"/>
                </a:lnTo>
                <a:lnTo>
                  <a:pt x="1216" y="1671"/>
                </a:lnTo>
                <a:lnTo>
                  <a:pt x="1215" y="1669"/>
                </a:lnTo>
                <a:close/>
                <a:moveTo>
                  <a:pt x="1276" y="849"/>
                </a:moveTo>
                <a:lnTo>
                  <a:pt x="1275" y="849"/>
                </a:lnTo>
                <a:lnTo>
                  <a:pt x="1273" y="849"/>
                </a:lnTo>
                <a:lnTo>
                  <a:pt x="1272" y="849"/>
                </a:lnTo>
                <a:lnTo>
                  <a:pt x="1271" y="849"/>
                </a:lnTo>
                <a:lnTo>
                  <a:pt x="1271" y="850"/>
                </a:lnTo>
                <a:lnTo>
                  <a:pt x="1266" y="848"/>
                </a:lnTo>
                <a:lnTo>
                  <a:pt x="1267" y="847"/>
                </a:lnTo>
                <a:lnTo>
                  <a:pt x="1267" y="845"/>
                </a:lnTo>
                <a:lnTo>
                  <a:pt x="1268" y="844"/>
                </a:lnTo>
                <a:lnTo>
                  <a:pt x="1268" y="843"/>
                </a:lnTo>
                <a:lnTo>
                  <a:pt x="1269" y="843"/>
                </a:lnTo>
                <a:lnTo>
                  <a:pt x="1269" y="842"/>
                </a:lnTo>
                <a:lnTo>
                  <a:pt x="1271" y="841"/>
                </a:lnTo>
                <a:lnTo>
                  <a:pt x="1271" y="840"/>
                </a:lnTo>
                <a:lnTo>
                  <a:pt x="1272" y="839"/>
                </a:lnTo>
                <a:lnTo>
                  <a:pt x="1272" y="837"/>
                </a:lnTo>
                <a:lnTo>
                  <a:pt x="1273" y="836"/>
                </a:lnTo>
                <a:lnTo>
                  <a:pt x="1274" y="835"/>
                </a:lnTo>
                <a:lnTo>
                  <a:pt x="1275" y="834"/>
                </a:lnTo>
                <a:lnTo>
                  <a:pt x="1276" y="837"/>
                </a:lnTo>
                <a:lnTo>
                  <a:pt x="1277" y="840"/>
                </a:lnTo>
                <a:lnTo>
                  <a:pt x="1277" y="843"/>
                </a:lnTo>
                <a:lnTo>
                  <a:pt x="1276" y="849"/>
                </a:lnTo>
                <a:close/>
                <a:moveTo>
                  <a:pt x="92" y="1354"/>
                </a:moveTo>
                <a:lnTo>
                  <a:pt x="100" y="1355"/>
                </a:lnTo>
                <a:lnTo>
                  <a:pt x="102" y="1355"/>
                </a:lnTo>
                <a:lnTo>
                  <a:pt x="104" y="1362"/>
                </a:lnTo>
                <a:lnTo>
                  <a:pt x="104" y="1363"/>
                </a:lnTo>
                <a:lnTo>
                  <a:pt x="104" y="1364"/>
                </a:lnTo>
                <a:lnTo>
                  <a:pt x="99" y="1363"/>
                </a:lnTo>
                <a:lnTo>
                  <a:pt x="96" y="1363"/>
                </a:lnTo>
                <a:lnTo>
                  <a:pt x="91" y="1363"/>
                </a:lnTo>
                <a:lnTo>
                  <a:pt x="92" y="1354"/>
                </a:lnTo>
                <a:close/>
                <a:moveTo>
                  <a:pt x="1584" y="1806"/>
                </a:moveTo>
                <a:lnTo>
                  <a:pt x="1583" y="1810"/>
                </a:lnTo>
                <a:lnTo>
                  <a:pt x="1576" y="1810"/>
                </a:lnTo>
                <a:lnTo>
                  <a:pt x="1573" y="1810"/>
                </a:lnTo>
                <a:lnTo>
                  <a:pt x="1571" y="1810"/>
                </a:lnTo>
                <a:lnTo>
                  <a:pt x="1570" y="1810"/>
                </a:lnTo>
                <a:lnTo>
                  <a:pt x="1570" y="1804"/>
                </a:lnTo>
                <a:lnTo>
                  <a:pt x="1565" y="1804"/>
                </a:lnTo>
                <a:lnTo>
                  <a:pt x="1565" y="1799"/>
                </a:lnTo>
                <a:lnTo>
                  <a:pt x="1568" y="1801"/>
                </a:lnTo>
                <a:lnTo>
                  <a:pt x="1584" y="1806"/>
                </a:lnTo>
                <a:close/>
                <a:moveTo>
                  <a:pt x="1231" y="1687"/>
                </a:moveTo>
                <a:lnTo>
                  <a:pt x="1230" y="1687"/>
                </a:lnTo>
                <a:lnTo>
                  <a:pt x="1230" y="1685"/>
                </a:lnTo>
                <a:lnTo>
                  <a:pt x="1230" y="1682"/>
                </a:lnTo>
                <a:lnTo>
                  <a:pt x="1241" y="1676"/>
                </a:lnTo>
                <a:lnTo>
                  <a:pt x="1243" y="1675"/>
                </a:lnTo>
                <a:lnTo>
                  <a:pt x="1245" y="1677"/>
                </a:lnTo>
                <a:lnTo>
                  <a:pt x="1246" y="1679"/>
                </a:lnTo>
                <a:lnTo>
                  <a:pt x="1243" y="1680"/>
                </a:lnTo>
                <a:lnTo>
                  <a:pt x="1231" y="1687"/>
                </a:lnTo>
                <a:close/>
                <a:moveTo>
                  <a:pt x="1246" y="1695"/>
                </a:moveTo>
                <a:lnTo>
                  <a:pt x="1245" y="1694"/>
                </a:lnTo>
                <a:lnTo>
                  <a:pt x="1239" y="1687"/>
                </a:lnTo>
                <a:lnTo>
                  <a:pt x="1238" y="1687"/>
                </a:lnTo>
                <a:lnTo>
                  <a:pt x="1246" y="1685"/>
                </a:lnTo>
                <a:lnTo>
                  <a:pt x="1248" y="1684"/>
                </a:lnTo>
                <a:lnTo>
                  <a:pt x="1250" y="1687"/>
                </a:lnTo>
                <a:lnTo>
                  <a:pt x="1251" y="1692"/>
                </a:lnTo>
                <a:lnTo>
                  <a:pt x="1252" y="1692"/>
                </a:lnTo>
                <a:lnTo>
                  <a:pt x="1250" y="1693"/>
                </a:lnTo>
                <a:lnTo>
                  <a:pt x="1249" y="1694"/>
                </a:lnTo>
                <a:lnTo>
                  <a:pt x="1248" y="1694"/>
                </a:lnTo>
                <a:lnTo>
                  <a:pt x="1247" y="1694"/>
                </a:lnTo>
                <a:lnTo>
                  <a:pt x="1246" y="1694"/>
                </a:lnTo>
                <a:lnTo>
                  <a:pt x="1246" y="1695"/>
                </a:lnTo>
                <a:close/>
                <a:moveTo>
                  <a:pt x="1514" y="1292"/>
                </a:moveTo>
                <a:lnTo>
                  <a:pt x="1514" y="1294"/>
                </a:lnTo>
                <a:lnTo>
                  <a:pt x="1510" y="1290"/>
                </a:lnTo>
                <a:lnTo>
                  <a:pt x="1509" y="1290"/>
                </a:lnTo>
                <a:lnTo>
                  <a:pt x="1507" y="1289"/>
                </a:lnTo>
                <a:lnTo>
                  <a:pt x="1505" y="1288"/>
                </a:lnTo>
                <a:lnTo>
                  <a:pt x="1503" y="1286"/>
                </a:lnTo>
                <a:lnTo>
                  <a:pt x="1505" y="1282"/>
                </a:lnTo>
                <a:lnTo>
                  <a:pt x="1508" y="1283"/>
                </a:lnTo>
                <a:lnTo>
                  <a:pt x="1509" y="1286"/>
                </a:lnTo>
                <a:lnTo>
                  <a:pt x="1511" y="1287"/>
                </a:lnTo>
                <a:lnTo>
                  <a:pt x="1512" y="1289"/>
                </a:lnTo>
                <a:lnTo>
                  <a:pt x="1514" y="1290"/>
                </a:lnTo>
                <a:lnTo>
                  <a:pt x="1514" y="1292"/>
                </a:lnTo>
                <a:close/>
                <a:moveTo>
                  <a:pt x="1211" y="1596"/>
                </a:moveTo>
                <a:lnTo>
                  <a:pt x="1206" y="1598"/>
                </a:lnTo>
                <a:lnTo>
                  <a:pt x="1205" y="1593"/>
                </a:lnTo>
                <a:lnTo>
                  <a:pt x="1211" y="1591"/>
                </a:lnTo>
                <a:lnTo>
                  <a:pt x="1211" y="1596"/>
                </a:lnTo>
                <a:close/>
                <a:moveTo>
                  <a:pt x="574" y="2401"/>
                </a:moveTo>
                <a:lnTo>
                  <a:pt x="573" y="2403"/>
                </a:lnTo>
                <a:lnTo>
                  <a:pt x="569" y="2403"/>
                </a:lnTo>
                <a:lnTo>
                  <a:pt x="569" y="2401"/>
                </a:lnTo>
                <a:lnTo>
                  <a:pt x="569" y="2397"/>
                </a:lnTo>
                <a:lnTo>
                  <a:pt x="573" y="2397"/>
                </a:lnTo>
                <a:lnTo>
                  <a:pt x="574" y="2397"/>
                </a:lnTo>
                <a:lnTo>
                  <a:pt x="574" y="2399"/>
                </a:lnTo>
                <a:lnTo>
                  <a:pt x="574" y="2401"/>
                </a:lnTo>
                <a:close/>
                <a:moveTo>
                  <a:pt x="1214" y="1667"/>
                </a:moveTo>
                <a:lnTo>
                  <a:pt x="1215" y="1669"/>
                </a:lnTo>
                <a:lnTo>
                  <a:pt x="1212" y="1670"/>
                </a:lnTo>
                <a:lnTo>
                  <a:pt x="1211" y="1668"/>
                </a:lnTo>
                <a:lnTo>
                  <a:pt x="1211" y="1667"/>
                </a:lnTo>
                <a:lnTo>
                  <a:pt x="1213" y="1664"/>
                </a:lnTo>
                <a:lnTo>
                  <a:pt x="1214" y="1667"/>
                </a:lnTo>
                <a:close/>
                <a:moveTo>
                  <a:pt x="1466" y="970"/>
                </a:moveTo>
                <a:lnTo>
                  <a:pt x="1465" y="970"/>
                </a:lnTo>
                <a:lnTo>
                  <a:pt x="1461" y="964"/>
                </a:lnTo>
                <a:lnTo>
                  <a:pt x="1463" y="964"/>
                </a:lnTo>
                <a:lnTo>
                  <a:pt x="1467" y="969"/>
                </a:lnTo>
                <a:lnTo>
                  <a:pt x="1466" y="969"/>
                </a:lnTo>
                <a:lnTo>
                  <a:pt x="1466" y="970"/>
                </a:lnTo>
                <a:close/>
                <a:moveTo>
                  <a:pt x="1269" y="840"/>
                </a:moveTo>
                <a:lnTo>
                  <a:pt x="1268" y="841"/>
                </a:lnTo>
                <a:lnTo>
                  <a:pt x="1264" y="839"/>
                </a:lnTo>
                <a:lnTo>
                  <a:pt x="1265" y="837"/>
                </a:lnTo>
                <a:lnTo>
                  <a:pt x="1266" y="836"/>
                </a:lnTo>
                <a:lnTo>
                  <a:pt x="1269" y="839"/>
                </a:lnTo>
                <a:lnTo>
                  <a:pt x="1269" y="840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7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Winston-Salem</a:t>
            </a:r>
          </a:p>
        </p:txBody>
      </p:sp>
      <p:sp>
        <p:nvSpPr>
          <p:cNvPr id="4" name="Freeform 2080">
            <a:extLst>
              <a:ext uri="{FF2B5EF4-FFF2-40B4-BE49-F238E27FC236}">
                <a16:creationId xmlns:a16="http://schemas.microsoft.com/office/drawing/2014/main" id="{F028CC62-818E-C8BC-89BB-7C88FE1B1325}"/>
              </a:ext>
            </a:extLst>
          </p:cNvPr>
          <p:cNvSpPr>
            <a:spLocks noEditPoints="1"/>
          </p:cNvSpPr>
          <p:nvPr/>
        </p:nvSpPr>
        <p:spPr bwMode="auto">
          <a:xfrm>
            <a:off x="700187" y="1203598"/>
            <a:ext cx="3725874" cy="3600400"/>
          </a:xfrm>
          <a:custGeom>
            <a:avLst/>
            <a:gdLst>
              <a:gd name="T0" fmla="*/ 300 w 2138"/>
              <a:gd name="T1" fmla="*/ 1750 h 2066"/>
              <a:gd name="T2" fmla="*/ 609 w 2138"/>
              <a:gd name="T3" fmla="*/ 71 h 2066"/>
              <a:gd name="T4" fmla="*/ 642 w 2138"/>
              <a:gd name="T5" fmla="*/ 78 h 2066"/>
              <a:gd name="T6" fmla="*/ 808 w 2138"/>
              <a:gd name="T7" fmla="*/ 145 h 2066"/>
              <a:gd name="T8" fmla="*/ 978 w 2138"/>
              <a:gd name="T9" fmla="*/ 215 h 2066"/>
              <a:gd name="T10" fmla="*/ 1122 w 2138"/>
              <a:gd name="T11" fmla="*/ 247 h 2066"/>
              <a:gd name="T12" fmla="*/ 1202 w 2138"/>
              <a:gd name="T13" fmla="*/ 411 h 2066"/>
              <a:gd name="T14" fmla="*/ 1378 w 2138"/>
              <a:gd name="T15" fmla="*/ 507 h 2066"/>
              <a:gd name="T16" fmla="*/ 1502 w 2138"/>
              <a:gd name="T17" fmla="*/ 659 h 2066"/>
              <a:gd name="T18" fmla="*/ 1587 w 2138"/>
              <a:gd name="T19" fmla="*/ 802 h 2066"/>
              <a:gd name="T20" fmla="*/ 1613 w 2138"/>
              <a:gd name="T21" fmla="*/ 978 h 2066"/>
              <a:gd name="T22" fmla="*/ 1737 w 2138"/>
              <a:gd name="T23" fmla="*/ 986 h 2066"/>
              <a:gd name="T24" fmla="*/ 1773 w 2138"/>
              <a:gd name="T25" fmla="*/ 1064 h 2066"/>
              <a:gd name="T26" fmla="*/ 1863 w 2138"/>
              <a:gd name="T27" fmla="*/ 1143 h 2066"/>
              <a:gd name="T28" fmla="*/ 1968 w 2138"/>
              <a:gd name="T29" fmla="*/ 1134 h 2066"/>
              <a:gd name="T30" fmla="*/ 2122 w 2138"/>
              <a:gd name="T31" fmla="*/ 1269 h 2066"/>
              <a:gd name="T32" fmla="*/ 2010 w 2138"/>
              <a:gd name="T33" fmla="*/ 1509 h 2066"/>
              <a:gd name="T34" fmla="*/ 1893 w 2138"/>
              <a:gd name="T35" fmla="*/ 1629 h 2066"/>
              <a:gd name="T36" fmla="*/ 1737 w 2138"/>
              <a:gd name="T37" fmla="*/ 1596 h 2066"/>
              <a:gd name="T38" fmla="*/ 1837 w 2138"/>
              <a:gd name="T39" fmla="*/ 1455 h 2066"/>
              <a:gd name="T40" fmla="*/ 1687 w 2138"/>
              <a:gd name="T41" fmla="*/ 1566 h 2066"/>
              <a:gd name="T42" fmla="*/ 1486 w 2138"/>
              <a:gd name="T43" fmla="*/ 1636 h 2066"/>
              <a:gd name="T44" fmla="*/ 1274 w 2138"/>
              <a:gd name="T45" fmla="*/ 1719 h 2066"/>
              <a:gd name="T46" fmla="*/ 1271 w 2138"/>
              <a:gd name="T47" fmla="*/ 1995 h 2066"/>
              <a:gd name="T48" fmla="*/ 1131 w 2138"/>
              <a:gd name="T49" fmla="*/ 1976 h 2066"/>
              <a:gd name="T50" fmla="*/ 908 w 2138"/>
              <a:gd name="T51" fmla="*/ 1877 h 2066"/>
              <a:gd name="T52" fmla="*/ 920 w 2138"/>
              <a:gd name="T53" fmla="*/ 1924 h 2066"/>
              <a:gd name="T54" fmla="*/ 855 w 2138"/>
              <a:gd name="T55" fmla="*/ 2063 h 2066"/>
              <a:gd name="T56" fmla="*/ 785 w 2138"/>
              <a:gd name="T57" fmla="*/ 1959 h 2066"/>
              <a:gd name="T58" fmla="*/ 672 w 2138"/>
              <a:gd name="T59" fmla="*/ 1971 h 2066"/>
              <a:gd name="T60" fmla="*/ 667 w 2138"/>
              <a:gd name="T61" fmla="*/ 1854 h 2066"/>
              <a:gd name="T62" fmla="*/ 763 w 2138"/>
              <a:gd name="T63" fmla="*/ 1903 h 2066"/>
              <a:gd name="T64" fmla="*/ 678 w 2138"/>
              <a:gd name="T65" fmla="*/ 1786 h 2066"/>
              <a:gd name="T66" fmla="*/ 428 w 2138"/>
              <a:gd name="T67" fmla="*/ 1681 h 2066"/>
              <a:gd name="T68" fmla="*/ 327 w 2138"/>
              <a:gd name="T69" fmla="*/ 1696 h 2066"/>
              <a:gd name="T70" fmla="*/ 266 w 2138"/>
              <a:gd name="T71" fmla="*/ 1635 h 2066"/>
              <a:gd name="T72" fmla="*/ 162 w 2138"/>
              <a:gd name="T73" fmla="*/ 1605 h 2066"/>
              <a:gd name="T74" fmla="*/ 182 w 2138"/>
              <a:gd name="T75" fmla="*/ 1466 h 2066"/>
              <a:gd name="T76" fmla="*/ 124 w 2138"/>
              <a:gd name="T77" fmla="*/ 1366 h 2066"/>
              <a:gd name="T78" fmla="*/ 31 w 2138"/>
              <a:gd name="T79" fmla="*/ 1229 h 2066"/>
              <a:gd name="T80" fmla="*/ 99 w 2138"/>
              <a:gd name="T81" fmla="*/ 1114 h 2066"/>
              <a:gd name="T82" fmla="*/ 118 w 2138"/>
              <a:gd name="T83" fmla="*/ 920 h 2066"/>
              <a:gd name="T84" fmla="*/ 151 w 2138"/>
              <a:gd name="T85" fmla="*/ 905 h 2066"/>
              <a:gd name="T86" fmla="*/ 307 w 2138"/>
              <a:gd name="T87" fmla="*/ 875 h 2066"/>
              <a:gd name="T88" fmla="*/ 265 w 2138"/>
              <a:gd name="T89" fmla="*/ 675 h 2066"/>
              <a:gd name="T90" fmla="*/ 112 w 2138"/>
              <a:gd name="T91" fmla="*/ 618 h 2066"/>
              <a:gd name="T92" fmla="*/ 51 w 2138"/>
              <a:gd name="T93" fmla="*/ 563 h 2066"/>
              <a:gd name="T94" fmla="*/ 188 w 2138"/>
              <a:gd name="T95" fmla="*/ 436 h 2066"/>
              <a:gd name="T96" fmla="*/ 220 w 2138"/>
              <a:gd name="T97" fmla="*/ 382 h 2066"/>
              <a:gd name="T98" fmla="*/ 261 w 2138"/>
              <a:gd name="T99" fmla="*/ 220 h 2066"/>
              <a:gd name="T100" fmla="*/ 373 w 2138"/>
              <a:gd name="T101" fmla="*/ 155 h 2066"/>
              <a:gd name="T102" fmla="*/ 420 w 2138"/>
              <a:gd name="T103" fmla="*/ 125 h 2066"/>
              <a:gd name="T104" fmla="*/ 453 w 2138"/>
              <a:gd name="T105" fmla="*/ 166 h 2066"/>
              <a:gd name="T106" fmla="*/ 330 w 2138"/>
              <a:gd name="T107" fmla="*/ 351 h 2066"/>
              <a:gd name="T108" fmla="*/ 411 w 2138"/>
              <a:gd name="T109" fmla="*/ 328 h 2066"/>
              <a:gd name="T110" fmla="*/ 150 w 2138"/>
              <a:gd name="T111" fmla="*/ 983 h 2066"/>
              <a:gd name="T112" fmla="*/ 1968 w 2138"/>
              <a:gd name="T113" fmla="*/ 1426 h 2066"/>
              <a:gd name="T114" fmla="*/ 1904 w 2138"/>
              <a:gd name="T115" fmla="*/ 1450 h 2066"/>
              <a:gd name="T116" fmla="*/ 1693 w 2138"/>
              <a:gd name="T117" fmla="*/ 1512 h 2066"/>
              <a:gd name="T118" fmla="*/ 821 w 2138"/>
              <a:gd name="T119" fmla="*/ 1760 h 2066"/>
              <a:gd name="T120" fmla="*/ 748 w 2138"/>
              <a:gd name="T121" fmla="*/ 1844 h 2066"/>
              <a:gd name="T122" fmla="*/ 1164 w 2138"/>
              <a:gd name="T123" fmla="*/ 1956 h 2066"/>
              <a:gd name="T124" fmla="*/ 1167 w 2138"/>
              <a:gd name="T125" fmla="*/ 1997 h 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38" h="2066">
                <a:moveTo>
                  <a:pt x="1001" y="2017"/>
                </a:moveTo>
                <a:lnTo>
                  <a:pt x="985" y="2039"/>
                </a:lnTo>
                <a:lnTo>
                  <a:pt x="982" y="2038"/>
                </a:lnTo>
                <a:lnTo>
                  <a:pt x="972" y="2035"/>
                </a:lnTo>
                <a:lnTo>
                  <a:pt x="965" y="2032"/>
                </a:lnTo>
                <a:lnTo>
                  <a:pt x="968" y="2027"/>
                </a:lnTo>
                <a:lnTo>
                  <a:pt x="963" y="2011"/>
                </a:lnTo>
                <a:lnTo>
                  <a:pt x="963" y="2011"/>
                </a:lnTo>
                <a:lnTo>
                  <a:pt x="964" y="2011"/>
                </a:lnTo>
                <a:lnTo>
                  <a:pt x="964" y="2010"/>
                </a:lnTo>
                <a:lnTo>
                  <a:pt x="965" y="2009"/>
                </a:lnTo>
                <a:lnTo>
                  <a:pt x="971" y="1999"/>
                </a:lnTo>
                <a:lnTo>
                  <a:pt x="1001" y="2017"/>
                </a:lnTo>
                <a:close/>
                <a:moveTo>
                  <a:pt x="677" y="1967"/>
                </a:moveTo>
                <a:lnTo>
                  <a:pt x="676" y="1971"/>
                </a:lnTo>
                <a:lnTo>
                  <a:pt x="674" y="1971"/>
                </a:lnTo>
                <a:lnTo>
                  <a:pt x="675" y="1966"/>
                </a:lnTo>
                <a:lnTo>
                  <a:pt x="677" y="1967"/>
                </a:lnTo>
                <a:close/>
                <a:moveTo>
                  <a:pt x="955" y="1953"/>
                </a:moveTo>
                <a:lnTo>
                  <a:pt x="955" y="1957"/>
                </a:lnTo>
                <a:lnTo>
                  <a:pt x="955" y="1958"/>
                </a:lnTo>
                <a:lnTo>
                  <a:pt x="955" y="1961"/>
                </a:lnTo>
                <a:lnTo>
                  <a:pt x="950" y="1958"/>
                </a:lnTo>
                <a:lnTo>
                  <a:pt x="945" y="1957"/>
                </a:lnTo>
                <a:lnTo>
                  <a:pt x="939" y="1955"/>
                </a:lnTo>
                <a:lnTo>
                  <a:pt x="939" y="1957"/>
                </a:lnTo>
                <a:lnTo>
                  <a:pt x="937" y="1957"/>
                </a:lnTo>
                <a:lnTo>
                  <a:pt x="937" y="1956"/>
                </a:lnTo>
                <a:lnTo>
                  <a:pt x="936" y="1955"/>
                </a:lnTo>
                <a:lnTo>
                  <a:pt x="935" y="1955"/>
                </a:lnTo>
                <a:lnTo>
                  <a:pt x="935" y="1956"/>
                </a:lnTo>
                <a:lnTo>
                  <a:pt x="935" y="1957"/>
                </a:lnTo>
                <a:lnTo>
                  <a:pt x="934" y="1956"/>
                </a:lnTo>
                <a:lnTo>
                  <a:pt x="933" y="1956"/>
                </a:lnTo>
                <a:lnTo>
                  <a:pt x="932" y="1955"/>
                </a:lnTo>
                <a:lnTo>
                  <a:pt x="932" y="1955"/>
                </a:lnTo>
                <a:lnTo>
                  <a:pt x="931" y="1954"/>
                </a:lnTo>
                <a:lnTo>
                  <a:pt x="929" y="1953"/>
                </a:lnTo>
                <a:lnTo>
                  <a:pt x="927" y="1953"/>
                </a:lnTo>
                <a:lnTo>
                  <a:pt x="926" y="1952"/>
                </a:lnTo>
                <a:lnTo>
                  <a:pt x="925" y="1952"/>
                </a:lnTo>
                <a:lnTo>
                  <a:pt x="924" y="1950"/>
                </a:lnTo>
                <a:lnTo>
                  <a:pt x="924" y="1948"/>
                </a:lnTo>
                <a:lnTo>
                  <a:pt x="924" y="1947"/>
                </a:lnTo>
                <a:lnTo>
                  <a:pt x="924" y="1944"/>
                </a:lnTo>
                <a:lnTo>
                  <a:pt x="924" y="1942"/>
                </a:lnTo>
                <a:lnTo>
                  <a:pt x="924" y="1941"/>
                </a:lnTo>
                <a:lnTo>
                  <a:pt x="924" y="1939"/>
                </a:lnTo>
                <a:lnTo>
                  <a:pt x="924" y="1938"/>
                </a:lnTo>
                <a:lnTo>
                  <a:pt x="925" y="1936"/>
                </a:lnTo>
                <a:lnTo>
                  <a:pt x="925" y="1934"/>
                </a:lnTo>
                <a:lnTo>
                  <a:pt x="925" y="1933"/>
                </a:lnTo>
                <a:lnTo>
                  <a:pt x="925" y="1932"/>
                </a:lnTo>
                <a:lnTo>
                  <a:pt x="926" y="1913"/>
                </a:lnTo>
                <a:lnTo>
                  <a:pt x="930" y="1913"/>
                </a:lnTo>
                <a:lnTo>
                  <a:pt x="931" y="1913"/>
                </a:lnTo>
                <a:lnTo>
                  <a:pt x="933" y="1913"/>
                </a:lnTo>
                <a:lnTo>
                  <a:pt x="941" y="1914"/>
                </a:lnTo>
                <a:lnTo>
                  <a:pt x="955" y="1914"/>
                </a:lnTo>
                <a:lnTo>
                  <a:pt x="954" y="1927"/>
                </a:lnTo>
                <a:lnTo>
                  <a:pt x="954" y="1927"/>
                </a:lnTo>
                <a:lnTo>
                  <a:pt x="954" y="1934"/>
                </a:lnTo>
                <a:lnTo>
                  <a:pt x="955" y="1934"/>
                </a:lnTo>
                <a:lnTo>
                  <a:pt x="955" y="1936"/>
                </a:lnTo>
                <a:lnTo>
                  <a:pt x="955" y="1938"/>
                </a:lnTo>
                <a:lnTo>
                  <a:pt x="955" y="1940"/>
                </a:lnTo>
                <a:lnTo>
                  <a:pt x="955" y="1941"/>
                </a:lnTo>
                <a:lnTo>
                  <a:pt x="955" y="1942"/>
                </a:lnTo>
                <a:lnTo>
                  <a:pt x="955" y="1944"/>
                </a:lnTo>
                <a:lnTo>
                  <a:pt x="955" y="1945"/>
                </a:lnTo>
                <a:lnTo>
                  <a:pt x="955" y="1947"/>
                </a:lnTo>
                <a:lnTo>
                  <a:pt x="955" y="1949"/>
                </a:lnTo>
                <a:lnTo>
                  <a:pt x="955" y="1950"/>
                </a:lnTo>
                <a:lnTo>
                  <a:pt x="955" y="1952"/>
                </a:lnTo>
                <a:lnTo>
                  <a:pt x="955" y="1953"/>
                </a:lnTo>
                <a:close/>
                <a:moveTo>
                  <a:pt x="274" y="1720"/>
                </a:moveTo>
                <a:lnTo>
                  <a:pt x="287" y="1722"/>
                </a:lnTo>
                <a:lnTo>
                  <a:pt x="294" y="1723"/>
                </a:lnTo>
                <a:lnTo>
                  <a:pt x="295" y="1723"/>
                </a:lnTo>
                <a:lnTo>
                  <a:pt x="296" y="1726"/>
                </a:lnTo>
                <a:lnTo>
                  <a:pt x="297" y="1726"/>
                </a:lnTo>
                <a:lnTo>
                  <a:pt x="295" y="1723"/>
                </a:lnTo>
                <a:lnTo>
                  <a:pt x="296" y="1721"/>
                </a:lnTo>
                <a:lnTo>
                  <a:pt x="298" y="1722"/>
                </a:lnTo>
                <a:lnTo>
                  <a:pt x="301" y="1724"/>
                </a:lnTo>
                <a:lnTo>
                  <a:pt x="302" y="1727"/>
                </a:lnTo>
                <a:lnTo>
                  <a:pt x="303" y="1727"/>
                </a:lnTo>
                <a:lnTo>
                  <a:pt x="303" y="1728"/>
                </a:lnTo>
                <a:lnTo>
                  <a:pt x="303" y="1729"/>
                </a:lnTo>
                <a:lnTo>
                  <a:pt x="304" y="1729"/>
                </a:lnTo>
                <a:lnTo>
                  <a:pt x="305" y="1730"/>
                </a:lnTo>
                <a:lnTo>
                  <a:pt x="307" y="1730"/>
                </a:lnTo>
                <a:lnTo>
                  <a:pt x="309" y="1730"/>
                </a:lnTo>
                <a:lnTo>
                  <a:pt x="310" y="1731"/>
                </a:lnTo>
                <a:lnTo>
                  <a:pt x="312" y="1731"/>
                </a:lnTo>
                <a:lnTo>
                  <a:pt x="313" y="1731"/>
                </a:lnTo>
                <a:lnTo>
                  <a:pt x="314" y="1732"/>
                </a:lnTo>
                <a:lnTo>
                  <a:pt x="315" y="1731"/>
                </a:lnTo>
                <a:lnTo>
                  <a:pt x="316" y="1732"/>
                </a:lnTo>
                <a:lnTo>
                  <a:pt x="317" y="1732"/>
                </a:lnTo>
                <a:lnTo>
                  <a:pt x="318" y="1733"/>
                </a:lnTo>
                <a:lnTo>
                  <a:pt x="322" y="1735"/>
                </a:lnTo>
                <a:lnTo>
                  <a:pt x="327" y="1738"/>
                </a:lnTo>
                <a:lnTo>
                  <a:pt x="326" y="1738"/>
                </a:lnTo>
                <a:lnTo>
                  <a:pt x="326" y="1739"/>
                </a:lnTo>
                <a:lnTo>
                  <a:pt x="325" y="1739"/>
                </a:lnTo>
                <a:lnTo>
                  <a:pt x="324" y="1740"/>
                </a:lnTo>
                <a:lnTo>
                  <a:pt x="323" y="1741"/>
                </a:lnTo>
                <a:lnTo>
                  <a:pt x="320" y="1743"/>
                </a:lnTo>
                <a:lnTo>
                  <a:pt x="319" y="1744"/>
                </a:lnTo>
                <a:lnTo>
                  <a:pt x="318" y="1745"/>
                </a:lnTo>
                <a:lnTo>
                  <a:pt x="318" y="1746"/>
                </a:lnTo>
                <a:lnTo>
                  <a:pt x="317" y="1747"/>
                </a:lnTo>
                <a:lnTo>
                  <a:pt x="316" y="1749"/>
                </a:lnTo>
                <a:lnTo>
                  <a:pt x="315" y="1750"/>
                </a:lnTo>
                <a:lnTo>
                  <a:pt x="312" y="1754"/>
                </a:lnTo>
                <a:lnTo>
                  <a:pt x="311" y="1753"/>
                </a:lnTo>
                <a:lnTo>
                  <a:pt x="309" y="1752"/>
                </a:lnTo>
                <a:lnTo>
                  <a:pt x="306" y="1751"/>
                </a:lnTo>
                <a:lnTo>
                  <a:pt x="305" y="1751"/>
                </a:lnTo>
                <a:lnTo>
                  <a:pt x="304" y="1750"/>
                </a:lnTo>
                <a:lnTo>
                  <a:pt x="303" y="1750"/>
                </a:lnTo>
                <a:lnTo>
                  <a:pt x="302" y="1750"/>
                </a:lnTo>
                <a:lnTo>
                  <a:pt x="300" y="1750"/>
                </a:lnTo>
                <a:lnTo>
                  <a:pt x="299" y="1750"/>
                </a:lnTo>
                <a:lnTo>
                  <a:pt x="297" y="1750"/>
                </a:lnTo>
                <a:lnTo>
                  <a:pt x="296" y="1750"/>
                </a:lnTo>
                <a:lnTo>
                  <a:pt x="295" y="1750"/>
                </a:lnTo>
                <a:lnTo>
                  <a:pt x="293" y="1750"/>
                </a:lnTo>
                <a:lnTo>
                  <a:pt x="292" y="1750"/>
                </a:lnTo>
                <a:lnTo>
                  <a:pt x="289" y="1749"/>
                </a:lnTo>
                <a:lnTo>
                  <a:pt x="287" y="1749"/>
                </a:lnTo>
                <a:lnTo>
                  <a:pt x="283" y="1749"/>
                </a:lnTo>
                <a:lnTo>
                  <a:pt x="281" y="1749"/>
                </a:lnTo>
                <a:lnTo>
                  <a:pt x="280" y="1749"/>
                </a:lnTo>
                <a:lnTo>
                  <a:pt x="278" y="1749"/>
                </a:lnTo>
                <a:lnTo>
                  <a:pt x="275" y="1749"/>
                </a:lnTo>
                <a:lnTo>
                  <a:pt x="273" y="1749"/>
                </a:lnTo>
                <a:lnTo>
                  <a:pt x="272" y="1749"/>
                </a:lnTo>
                <a:lnTo>
                  <a:pt x="272" y="1746"/>
                </a:lnTo>
                <a:lnTo>
                  <a:pt x="272" y="1745"/>
                </a:lnTo>
                <a:lnTo>
                  <a:pt x="272" y="1742"/>
                </a:lnTo>
                <a:lnTo>
                  <a:pt x="272" y="1740"/>
                </a:lnTo>
                <a:lnTo>
                  <a:pt x="272" y="1737"/>
                </a:lnTo>
                <a:lnTo>
                  <a:pt x="270" y="1737"/>
                </a:lnTo>
                <a:lnTo>
                  <a:pt x="269" y="1737"/>
                </a:lnTo>
                <a:lnTo>
                  <a:pt x="266" y="1737"/>
                </a:lnTo>
                <a:lnTo>
                  <a:pt x="261" y="1737"/>
                </a:lnTo>
                <a:lnTo>
                  <a:pt x="259" y="1737"/>
                </a:lnTo>
                <a:lnTo>
                  <a:pt x="257" y="1737"/>
                </a:lnTo>
                <a:lnTo>
                  <a:pt x="254" y="1737"/>
                </a:lnTo>
                <a:lnTo>
                  <a:pt x="255" y="1735"/>
                </a:lnTo>
                <a:lnTo>
                  <a:pt x="256" y="1735"/>
                </a:lnTo>
                <a:lnTo>
                  <a:pt x="257" y="1734"/>
                </a:lnTo>
                <a:lnTo>
                  <a:pt x="258" y="1731"/>
                </a:lnTo>
                <a:lnTo>
                  <a:pt x="258" y="1730"/>
                </a:lnTo>
                <a:lnTo>
                  <a:pt x="258" y="1729"/>
                </a:lnTo>
                <a:lnTo>
                  <a:pt x="258" y="1728"/>
                </a:lnTo>
                <a:lnTo>
                  <a:pt x="258" y="1727"/>
                </a:lnTo>
                <a:lnTo>
                  <a:pt x="259" y="1726"/>
                </a:lnTo>
                <a:lnTo>
                  <a:pt x="260" y="1724"/>
                </a:lnTo>
                <a:lnTo>
                  <a:pt x="260" y="1723"/>
                </a:lnTo>
                <a:lnTo>
                  <a:pt x="261" y="1723"/>
                </a:lnTo>
                <a:lnTo>
                  <a:pt x="263" y="1722"/>
                </a:lnTo>
                <a:lnTo>
                  <a:pt x="263" y="1721"/>
                </a:lnTo>
                <a:lnTo>
                  <a:pt x="267" y="1722"/>
                </a:lnTo>
                <a:lnTo>
                  <a:pt x="268" y="1722"/>
                </a:lnTo>
                <a:lnTo>
                  <a:pt x="269" y="1722"/>
                </a:lnTo>
                <a:lnTo>
                  <a:pt x="271" y="1722"/>
                </a:lnTo>
                <a:lnTo>
                  <a:pt x="273" y="1722"/>
                </a:lnTo>
                <a:lnTo>
                  <a:pt x="274" y="1722"/>
                </a:lnTo>
                <a:lnTo>
                  <a:pt x="274" y="1721"/>
                </a:lnTo>
                <a:lnTo>
                  <a:pt x="274" y="1720"/>
                </a:lnTo>
                <a:close/>
                <a:moveTo>
                  <a:pt x="1690" y="1646"/>
                </a:moveTo>
                <a:lnTo>
                  <a:pt x="1689" y="1646"/>
                </a:lnTo>
                <a:lnTo>
                  <a:pt x="1690" y="1662"/>
                </a:lnTo>
                <a:lnTo>
                  <a:pt x="1691" y="1662"/>
                </a:lnTo>
                <a:lnTo>
                  <a:pt x="1692" y="1672"/>
                </a:lnTo>
                <a:lnTo>
                  <a:pt x="1705" y="1672"/>
                </a:lnTo>
                <a:lnTo>
                  <a:pt x="1705" y="1668"/>
                </a:lnTo>
                <a:lnTo>
                  <a:pt x="1710" y="1668"/>
                </a:lnTo>
                <a:lnTo>
                  <a:pt x="1711" y="1670"/>
                </a:lnTo>
                <a:lnTo>
                  <a:pt x="1712" y="1671"/>
                </a:lnTo>
                <a:lnTo>
                  <a:pt x="1719" y="1678"/>
                </a:lnTo>
                <a:lnTo>
                  <a:pt x="1716" y="1679"/>
                </a:lnTo>
                <a:lnTo>
                  <a:pt x="1715" y="1680"/>
                </a:lnTo>
                <a:lnTo>
                  <a:pt x="1715" y="1681"/>
                </a:lnTo>
                <a:lnTo>
                  <a:pt x="1714" y="1696"/>
                </a:lnTo>
                <a:lnTo>
                  <a:pt x="1714" y="1695"/>
                </a:lnTo>
                <a:lnTo>
                  <a:pt x="1705" y="1694"/>
                </a:lnTo>
                <a:lnTo>
                  <a:pt x="1698" y="1698"/>
                </a:lnTo>
                <a:lnTo>
                  <a:pt x="1695" y="1701"/>
                </a:lnTo>
                <a:lnTo>
                  <a:pt x="1694" y="1702"/>
                </a:lnTo>
                <a:lnTo>
                  <a:pt x="1687" y="1696"/>
                </a:lnTo>
                <a:lnTo>
                  <a:pt x="1663" y="1674"/>
                </a:lnTo>
                <a:lnTo>
                  <a:pt x="1662" y="1707"/>
                </a:lnTo>
                <a:lnTo>
                  <a:pt x="1662" y="1722"/>
                </a:lnTo>
                <a:lnTo>
                  <a:pt x="1651" y="1721"/>
                </a:lnTo>
                <a:lnTo>
                  <a:pt x="1642" y="1721"/>
                </a:lnTo>
                <a:lnTo>
                  <a:pt x="1638" y="1721"/>
                </a:lnTo>
                <a:lnTo>
                  <a:pt x="1633" y="1720"/>
                </a:lnTo>
                <a:lnTo>
                  <a:pt x="1631" y="1720"/>
                </a:lnTo>
                <a:lnTo>
                  <a:pt x="1629" y="1720"/>
                </a:lnTo>
                <a:lnTo>
                  <a:pt x="1629" y="1704"/>
                </a:lnTo>
                <a:lnTo>
                  <a:pt x="1629" y="1703"/>
                </a:lnTo>
                <a:lnTo>
                  <a:pt x="1628" y="1689"/>
                </a:lnTo>
                <a:lnTo>
                  <a:pt x="1628" y="1673"/>
                </a:lnTo>
                <a:lnTo>
                  <a:pt x="1628" y="1673"/>
                </a:lnTo>
                <a:lnTo>
                  <a:pt x="1628" y="1670"/>
                </a:lnTo>
                <a:lnTo>
                  <a:pt x="1628" y="1665"/>
                </a:lnTo>
                <a:lnTo>
                  <a:pt x="1628" y="1664"/>
                </a:lnTo>
                <a:lnTo>
                  <a:pt x="1628" y="1649"/>
                </a:lnTo>
                <a:lnTo>
                  <a:pt x="1628" y="1648"/>
                </a:lnTo>
                <a:lnTo>
                  <a:pt x="1628" y="1646"/>
                </a:lnTo>
                <a:lnTo>
                  <a:pt x="1632" y="1646"/>
                </a:lnTo>
                <a:lnTo>
                  <a:pt x="1634" y="1645"/>
                </a:lnTo>
                <a:lnTo>
                  <a:pt x="1643" y="1644"/>
                </a:lnTo>
                <a:lnTo>
                  <a:pt x="1645" y="1643"/>
                </a:lnTo>
                <a:lnTo>
                  <a:pt x="1654" y="1646"/>
                </a:lnTo>
                <a:lnTo>
                  <a:pt x="1655" y="1646"/>
                </a:lnTo>
                <a:lnTo>
                  <a:pt x="1659" y="1646"/>
                </a:lnTo>
                <a:lnTo>
                  <a:pt x="1662" y="1646"/>
                </a:lnTo>
                <a:lnTo>
                  <a:pt x="1663" y="1646"/>
                </a:lnTo>
                <a:lnTo>
                  <a:pt x="1663" y="1643"/>
                </a:lnTo>
                <a:lnTo>
                  <a:pt x="1672" y="1642"/>
                </a:lnTo>
                <a:lnTo>
                  <a:pt x="1676" y="1642"/>
                </a:lnTo>
                <a:lnTo>
                  <a:pt x="1677" y="1642"/>
                </a:lnTo>
                <a:lnTo>
                  <a:pt x="1688" y="1640"/>
                </a:lnTo>
                <a:lnTo>
                  <a:pt x="1688" y="1641"/>
                </a:lnTo>
                <a:lnTo>
                  <a:pt x="1689" y="1642"/>
                </a:lnTo>
                <a:lnTo>
                  <a:pt x="1691" y="1644"/>
                </a:lnTo>
                <a:lnTo>
                  <a:pt x="1690" y="1646"/>
                </a:lnTo>
                <a:close/>
                <a:moveTo>
                  <a:pt x="583" y="13"/>
                </a:moveTo>
                <a:lnTo>
                  <a:pt x="584" y="13"/>
                </a:lnTo>
                <a:lnTo>
                  <a:pt x="585" y="13"/>
                </a:lnTo>
                <a:lnTo>
                  <a:pt x="593" y="25"/>
                </a:lnTo>
                <a:lnTo>
                  <a:pt x="595" y="28"/>
                </a:lnTo>
                <a:lnTo>
                  <a:pt x="595" y="29"/>
                </a:lnTo>
                <a:lnTo>
                  <a:pt x="596" y="30"/>
                </a:lnTo>
                <a:lnTo>
                  <a:pt x="597" y="32"/>
                </a:lnTo>
                <a:lnTo>
                  <a:pt x="597" y="31"/>
                </a:lnTo>
                <a:lnTo>
                  <a:pt x="611" y="52"/>
                </a:lnTo>
                <a:lnTo>
                  <a:pt x="614" y="55"/>
                </a:lnTo>
                <a:lnTo>
                  <a:pt x="608" y="55"/>
                </a:lnTo>
                <a:lnTo>
                  <a:pt x="608" y="57"/>
                </a:lnTo>
                <a:lnTo>
                  <a:pt x="609" y="60"/>
                </a:lnTo>
                <a:lnTo>
                  <a:pt x="609" y="70"/>
                </a:lnTo>
                <a:lnTo>
                  <a:pt x="609" y="71"/>
                </a:lnTo>
                <a:lnTo>
                  <a:pt x="609" y="72"/>
                </a:lnTo>
                <a:lnTo>
                  <a:pt x="609" y="73"/>
                </a:lnTo>
                <a:lnTo>
                  <a:pt x="609" y="74"/>
                </a:lnTo>
                <a:lnTo>
                  <a:pt x="609" y="75"/>
                </a:lnTo>
                <a:lnTo>
                  <a:pt x="610" y="75"/>
                </a:lnTo>
                <a:lnTo>
                  <a:pt x="610" y="75"/>
                </a:lnTo>
                <a:lnTo>
                  <a:pt x="610" y="76"/>
                </a:lnTo>
                <a:lnTo>
                  <a:pt x="610" y="77"/>
                </a:lnTo>
                <a:lnTo>
                  <a:pt x="610" y="78"/>
                </a:lnTo>
                <a:lnTo>
                  <a:pt x="611" y="79"/>
                </a:lnTo>
                <a:lnTo>
                  <a:pt x="611" y="80"/>
                </a:lnTo>
                <a:lnTo>
                  <a:pt x="612" y="80"/>
                </a:lnTo>
                <a:lnTo>
                  <a:pt x="612" y="81"/>
                </a:lnTo>
                <a:lnTo>
                  <a:pt x="613" y="82"/>
                </a:lnTo>
                <a:lnTo>
                  <a:pt x="614" y="83"/>
                </a:lnTo>
                <a:lnTo>
                  <a:pt x="615" y="83"/>
                </a:lnTo>
                <a:lnTo>
                  <a:pt x="616" y="83"/>
                </a:lnTo>
                <a:lnTo>
                  <a:pt x="616" y="84"/>
                </a:lnTo>
                <a:lnTo>
                  <a:pt x="617" y="84"/>
                </a:lnTo>
                <a:lnTo>
                  <a:pt x="617" y="85"/>
                </a:lnTo>
                <a:lnTo>
                  <a:pt x="618" y="85"/>
                </a:lnTo>
                <a:lnTo>
                  <a:pt x="619" y="86"/>
                </a:lnTo>
                <a:lnTo>
                  <a:pt x="622" y="87"/>
                </a:lnTo>
                <a:lnTo>
                  <a:pt x="622" y="88"/>
                </a:lnTo>
                <a:lnTo>
                  <a:pt x="623" y="88"/>
                </a:lnTo>
                <a:lnTo>
                  <a:pt x="621" y="91"/>
                </a:lnTo>
                <a:lnTo>
                  <a:pt x="620" y="92"/>
                </a:lnTo>
                <a:lnTo>
                  <a:pt x="618" y="96"/>
                </a:lnTo>
                <a:lnTo>
                  <a:pt x="618" y="96"/>
                </a:lnTo>
                <a:lnTo>
                  <a:pt x="618" y="95"/>
                </a:lnTo>
                <a:lnTo>
                  <a:pt x="617" y="95"/>
                </a:lnTo>
                <a:lnTo>
                  <a:pt x="616" y="95"/>
                </a:lnTo>
                <a:lnTo>
                  <a:pt x="616" y="94"/>
                </a:lnTo>
                <a:lnTo>
                  <a:pt x="615" y="94"/>
                </a:lnTo>
                <a:lnTo>
                  <a:pt x="614" y="94"/>
                </a:lnTo>
                <a:lnTo>
                  <a:pt x="613" y="94"/>
                </a:lnTo>
                <a:lnTo>
                  <a:pt x="612" y="94"/>
                </a:lnTo>
                <a:lnTo>
                  <a:pt x="606" y="93"/>
                </a:lnTo>
                <a:lnTo>
                  <a:pt x="605" y="93"/>
                </a:lnTo>
                <a:lnTo>
                  <a:pt x="604" y="93"/>
                </a:lnTo>
                <a:lnTo>
                  <a:pt x="604" y="92"/>
                </a:lnTo>
                <a:lnTo>
                  <a:pt x="603" y="92"/>
                </a:lnTo>
                <a:lnTo>
                  <a:pt x="602" y="92"/>
                </a:lnTo>
                <a:lnTo>
                  <a:pt x="602" y="92"/>
                </a:lnTo>
                <a:lnTo>
                  <a:pt x="601" y="92"/>
                </a:lnTo>
                <a:lnTo>
                  <a:pt x="601" y="91"/>
                </a:lnTo>
                <a:lnTo>
                  <a:pt x="600" y="91"/>
                </a:lnTo>
                <a:lnTo>
                  <a:pt x="599" y="91"/>
                </a:lnTo>
                <a:lnTo>
                  <a:pt x="599" y="90"/>
                </a:lnTo>
                <a:lnTo>
                  <a:pt x="598" y="90"/>
                </a:lnTo>
                <a:lnTo>
                  <a:pt x="597" y="90"/>
                </a:lnTo>
                <a:lnTo>
                  <a:pt x="597" y="90"/>
                </a:lnTo>
                <a:lnTo>
                  <a:pt x="596" y="90"/>
                </a:lnTo>
                <a:lnTo>
                  <a:pt x="595" y="90"/>
                </a:lnTo>
                <a:lnTo>
                  <a:pt x="595" y="89"/>
                </a:lnTo>
                <a:lnTo>
                  <a:pt x="595" y="89"/>
                </a:lnTo>
                <a:lnTo>
                  <a:pt x="595" y="88"/>
                </a:lnTo>
                <a:lnTo>
                  <a:pt x="594" y="88"/>
                </a:lnTo>
                <a:lnTo>
                  <a:pt x="593" y="87"/>
                </a:lnTo>
                <a:lnTo>
                  <a:pt x="592" y="86"/>
                </a:lnTo>
                <a:lnTo>
                  <a:pt x="591" y="85"/>
                </a:lnTo>
                <a:lnTo>
                  <a:pt x="590" y="84"/>
                </a:lnTo>
                <a:lnTo>
                  <a:pt x="586" y="78"/>
                </a:lnTo>
                <a:lnTo>
                  <a:pt x="585" y="77"/>
                </a:lnTo>
                <a:lnTo>
                  <a:pt x="584" y="76"/>
                </a:lnTo>
                <a:lnTo>
                  <a:pt x="584" y="75"/>
                </a:lnTo>
                <a:lnTo>
                  <a:pt x="583" y="75"/>
                </a:lnTo>
                <a:lnTo>
                  <a:pt x="583" y="75"/>
                </a:lnTo>
                <a:lnTo>
                  <a:pt x="582" y="75"/>
                </a:lnTo>
                <a:lnTo>
                  <a:pt x="582" y="74"/>
                </a:lnTo>
                <a:lnTo>
                  <a:pt x="581" y="74"/>
                </a:lnTo>
                <a:lnTo>
                  <a:pt x="581" y="73"/>
                </a:lnTo>
                <a:lnTo>
                  <a:pt x="580" y="73"/>
                </a:lnTo>
                <a:lnTo>
                  <a:pt x="580" y="72"/>
                </a:lnTo>
                <a:lnTo>
                  <a:pt x="580" y="72"/>
                </a:lnTo>
                <a:lnTo>
                  <a:pt x="580" y="71"/>
                </a:lnTo>
                <a:lnTo>
                  <a:pt x="579" y="71"/>
                </a:lnTo>
                <a:lnTo>
                  <a:pt x="578" y="71"/>
                </a:lnTo>
                <a:lnTo>
                  <a:pt x="574" y="69"/>
                </a:lnTo>
                <a:lnTo>
                  <a:pt x="568" y="66"/>
                </a:lnTo>
                <a:lnTo>
                  <a:pt x="568" y="65"/>
                </a:lnTo>
                <a:lnTo>
                  <a:pt x="567" y="67"/>
                </a:lnTo>
                <a:lnTo>
                  <a:pt x="567" y="72"/>
                </a:lnTo>
                <a:lnTo>
                  <a:pt x="567" y="74"/>
                </a:lnTo>
                <a:lnTo>
                  <a:pt x="567" y="76"/>
                </a:lnTo>
                <a:lnTo>
                  <a:pt x="567" y="90"/>
                </a:lnTo>
                <a:lnTo>
                  <a:pt x="566" y="95"/>
                </a:lnTo>
                <a:lnTo>
                  <a:pt x="566" y="96"/>
                </a:lnTo>
                <a:lnTo>
                  <a:pt x="566" y="100"/>
                </a:lnTo>
                <a:lnTo>
                  <a:pt x="568" y="100"/>
                </a:lnTo>
                <a:lnTo>
                  <a:pt x="574" y="100"/>
                </a:lnTo>
                <a:lnTo>
                  <a:pt x="575" y="100"/>
                </a:lnTo>
                <a:lnTo>
                  <a:pt x="589" y="101"/>
                </a:lnTo>
                <a:lnTo>
                  <a:pt x="591" y="101"/>
                </a:lnTo>
                <a:lnTo>
                  <a:pt x="596" y="101"/>
                </a:lnTo>
                <a:lnTo>
                  <a:pt x="598" y="101"/>
                </a:lnTo>
                <a:lnTo>
                  <a:pt x="599" y="101"/>
                </a:lnTo>
                <a:lnTo>
                  <a:pt x="600" y="101"/>
                </a:lnTo>
                <a:lnTo>
                  <a:pt x="602" y="101"/>
                </a:lnTo>
                <a:lnTo>
                  <a:pt x="603" y="101"/>
                </a:lnTo>
                <a:lnTo>
                  <a:pt x="606" y="101"/>
                </a:lnTo>
                <a:lnTo>
                  <a:pt x="607" y="101"/>
                </a:lnTo>
                <a:lnTo>
                  <a:pt x="608" y="101"/>
                </a:lnTo>
                <a:lnTo>
                  <a:pt x="609" y="102"/>
                </a:lnTo>
                <a:lnTo>
                  <a:pt x="610" y="103"/>
                </a:lnTo>
                <a:lnTo>
                  <a:pt x="614" y="105"/>
                </a:lnTo>
                <a:lnTo>
                  <a:pt x="615" y="106"/>
                </a:lnTo>
                <a:lnTo>
                  <a:pt x="616" y="103"/>
                </a:lnTo>
                <a:lnTo>
                  <a:pt x="618" y="97"/>
                </a:lnTo>
                <a:lnTo>
                  <a:pt x="620" y="94"/>
                </a:lnTo>
                <a:lnTo>
                  <a:pt x="628" y="79"/>
                </a:lnTo>
                <a:lnTo>
                  <a:pt x="626" y="82"/>
                </a:lnTo>
                <a:lnTo>
                  <a:pt x="630" y="76"/>
                </a:lnTo>
                <a:lnTo>
                  <a:pt x="631" y="74"/>
                </a:lnTo>
                <a:lnTo>
                  <a:pt x="633" y="67"/>
                </a:lnTo>
                <a:lnTo>
                  <a:pt x="637" y="62"/>
                </a:lnTo>
                <a:lnTo>
                  <a:pt x="637" y="63"/>
                </a:lnTo>
                <a:lnTo>
                  <a:pt x="640" y="68"/>
                </a:lnTo>
                <a:lnTo>
                  <a:pt x="641" y="74"/>
                </a:lnTo>
                <a:lnTo>
                  <a:pt x="641" y="75"/>
                </a:lnTo>
                <a:lnTo>
                  <a:pt x="641" y="76"/>
                </a:lnTo>
                <a:lnTo>
                  <a:pt x="642" y="76"/>
                </a:lnTo>
                <a:lnTo>
                  <a:pt x="642" y="77"/>
                </a:lnTo>
                <a:lnTo>
                  <a:pt x="642" y="78"/>
                </a:lnTo>
                <a:lnTo>
                  <a:pt x="642" y="79"/>
                </a:lnTo>
                <a:lnTo>
                  <a:pt x="643" y="79"/>
                </a:lnTo>
                <a:lnTo>
                  <a:pt x="643" y="80"/>
                </a:lnTo>
                <a:lnTo>
                  <a:pt x="643" y="81"/>
                </a:lnTo>
                <a:lnTo>
                  <a:pt x="643" y="82"/>
                </a:lnTo>
                <a:lnTo>
                  <a:pt x="644" y="82"/>
                </a:lnTo>
                <a:lnTo>
                  <a:pt x="644" y="83"/>
                </a:lnTo>
                <a:lnTo>
                  <a:pt x="644" y="83"/>
                </a:lnTo>
                <a:lnTo>
                  <a:pt x="645" y="83"/>
                </a:lnTo>
                <a:lnTo>
                  <a:pt x="645" y="84"/>
                </a:lnTo>
                <a:lnTo>
                  <a:pt x="645" y="85"/>
                </a:lnTo>
                <a:lnTo>
                  <a:pt x="646" y="85"/>
                </a:lnTo>
                <a:lnTo>
                  <a:pt x="646" y="86"/>
                </a:lnTo>
                <a:lnTo>
                  <a:pt x="647" y="87"/>
                </a:lnTo>
                <a:lnTo>
                  <a:pt x="647" y="88"/>
                </a:lnTo>
                <a:lnTo>
                  <a:pt x="648" y="88"/>
                </a:lnTo>
                <a:lnTo>
                  <a:pt x="648" y="89"/>
                </a:lnTo>
                <a:lnTo>
                  <a:pt x="648" y="89"/>
                </a:lnTo>
                <a:lnTo>
                  <a:pt x="648" y="90"/>
                </a:lnTo>
                <a:lnTo>
                  <a:pt x="649" y="90"/>
                </a:lnTo>
                <a:lnTo>
                  <a:pt x="649" y="90"/>
                </a:lnTo>
                <a:lnTo>
                  <a:pt x="650" y="90"/>
                </a:lnTo>
                <a:lnTo>
                  <a:pt x="652" y="92"/>
                </a:lnTo>
                <a:lnTo>
                  <a:pt x="660" y="101"/>
                </a:lnTo>
                <a:lnTo>
                  <a:pt x="662" y="104"/>
                </a:lnTo>
                <a:lnTo>
                  <a:pt x="664" y="106"/>
                </a:lnTo>
                <a:lnTo>
                  <a:pt x="664" y="106"/>
                </a:lnTo>
                <a:lnTo>
                  <a:pt x="666" y="109"/>
                </a:lnTo>
                <a:lnTo>
                  <a:pt x="670" y="113"/>
                </a:lnTo>
                <a:lnTo>
                  <a:pt x="674" y="119"/>
                </a:lnTo>
                <a:lnTo>
                  <a:pt x="677" y="121"/>
                </a:lnTo>
                <a:lnTo>
                  <a:pt x="679" y="124"/>
                </a:lnTo>
                <a:lnTo>
                  <a:pt x="680" y="125"/>
                </a:lnTo>
                <a:lnTo>
                  <a:pt x="680" y="126"/>
                </a:lnTo>
                <a:lnTo>
                  <a:pt x="681" y="126"/>
                </a:lnTo>
                <a:lnTo>
                  <a:pt x="681" y="127"/>
                </a:lnTo>
                <a:lnTo>
                  <a:pt x="682" y="127"/>
                </a:lnTo>
                <a:lnTo>
                  <a:pt x="682" y="128"/>
                </a:lnTo>
                <a:lnTo>
                  <a:pt x="683" y="128"/>
                </a:lnTo>
                <a:lnTo>
                  <a:pt x="683" y="129"/>
                </a:lnTo>
                <a:lnTo>
                  <a:pt x="684" y="129"/>
                </a:lnTo>
                <a:lnTo>
                  <a:pt x="684" y="129"/>
                </a:lnTo>
                <a:lnTo>
                  <a:pt x="685" y="129"/>
                </a:lnTo>
                <a:lnTo>
                  <a:pt x="685" y="130"/>
                </a:lnTo>
                <a:lnTo>
                  <a:pt x="686" y="131"/>
                </a:lnTo>
                <a:lnTo>
                  <a:pt x="687" y="132"/>
                </a:lnTo>
                <a:lnTo>
                  <a:pt x="687" y="132"/>
                </a:lnTo>
                <a:lnTo>
                  <a:pt x="687" y="133"/>
                </a:lnTo>
                <a:lnTo>
                  <a:pt x="688" y="133"/>
                </a:lnTo>
                <a:lnTo>
                  <a:pt x="688" y="134"/>
                </a:lnTo>
                <a:lnTo>
                  <a:pt x="689" y="134"/>
                </a:lnTo>
                <a:lnTo>
                  <a:pt x="689" y="135"/>
                </a:lnTo>
                <a:lnTo>
                  <a:pt x="690" y="135"/>
                </a:lnTo>
                <a:lnTo>
                  <a:pt x="690" y="136"/>
                </a:lnTo>
                <a:lnTo>
                  <a:pt x="691" y="136"/>
                </a:lnTo>
                <a:lnTo>
                  <a:pt x="692" y="136"/>
                </a:lnTo>
                <a:lnTo>
                  <a:pt x="692" y="136"/>
                </a:lnTo>
                <a:lnTo>
                  <a:pt x="693" y="136"/>
                </a:lnTo>
                <a:lnTo>
                  <a:pt x="694" y="137"/>
                </a:lnTo>
                <a:lnTo>
                  <a:pt x="694" y="137"/>
                </a:lnTo>
                <a:lnTo>
                  <a:pt x="694" y="138"/>
                </a:lnTo>
                <a:lnTo>
                  <a:pt x="695" y="138"/>
                </a:lnTo>
                <a:lnTo>
                  <a:pt x="696" y="138"/>
                </a:lnTo>
                <a:lnTo>
                  <a:pt x="696" y="139"/>
                </a:lnTo>
                <a:lnTo>
                  <a:pt x="697" y="139"/>
                </a:lnTo>
                <a:lnTo>
                  <a:pt x="698" y="139"/>
                </a:lnTo>
                <a:lnTo>
                  <a:pt x="699" y="140"/>
                </a:lnTo>
                <a:lnTo>
                  <a:pt x="700" y="140"/>
                </a:lnTo>
                <a:lnTo>
                  <a:pt x="701" y="140"/>
                </a:lnTo>
                <a:lnTo>
                  <a:pt x="701" y="141"/>
                </a:lnTo>
                <a:lnTo>
                  <a:pt x="702" y="141"/>
                </a:lnTo>
                <a:lnTo>
                  <a:pt x="702" y="141"/>
                </a:lnTo>
                <a:lnTo>
                  <a:pt x="703" y="141"/>
                </a:lnTo>
                <a:lnTo>
                  <a:pt x="704" y="141"/>
                </a:lnTo>
                <a:lnTo>
                  <a:pt x="705" y="141"/>
                </a:lnTo>
                <a:lnTo>
                  <a:pt x="706" y="141"/>
                </a:lnTo>
                <a:lnTo>
                  <a:pt x="707" y="141"/>
                </a:lnTo>
                <a:lnTo>
                  <a:pt x="708" y="141"/>
                </a:lnTo>
                <a:lnTo>
                  <a:pt x="709" y="141"/>
                </a:lnTo>
                <a:lnTo>
                  <a:pt x="710" y="141"/>
                </a:lnTo>
                <a:lnTo>
                  <a:pt x="710" y="141"/>
                </a:lnTo>
                <a:lnTo>
                  <a:pt x="711" y="141"/>
                </a:lnTo>
                <a:lnTo>
                  <a:pt x="712" y="141"/>
                </a:lnTo>
                <a:lnTo>
                  <a:pt x="713" y="141"/>
                </a:lnTo>
                <a:lnTo>
                  <a:pt x="714" y="141"/>
                </a:lnTo>
                <a:lnTo>
                  <a:pt x="715" y="141"/>
                </a:lnTo>
                <a:lnTo>
                  <a:pt x="716" y="141"/>
                </a:lnTo>
                <a:lnTo>
                  <a:pt x="717" y="141"/>
                </a:lnTo>
                <a:lnTo>
                  <a:pt x="717" y="141"/>
                </a:lnTo>
                <a:lnTo>
                  <a:pt x="717" y="140"/>
                </a:lnTo>
                <a:lnTo>
                  <a:pt x="718" y="140"/>
                </a:lnTo>
                <a:lnTo>
                  <a:pt x="719" y="140"/>
                </a:lnTo>
                <a:lnTo>
                  <a:pt x="726" y="139"/>
                </a:lnTo>
                <a:lnTo>
                  <a:pt x="729" y="138"/>
                </a:lnTo>
                <a:lnTo>
                  <a:pt x="732" y="138"/>
                </a:lnTo>
                <a:lnTo>
                  <a:pt x="734" y="138"/>
                </a:lnTo>
                <a:lnTo>
                  <a:pt x="736" y="137"/>
                </a:lnTo>
                <a:lnTo>
                  <a:pt x="738" y="137"/>
                </a:lnTo>
                <a:lnTo>
                  <a:pt x="731" y="146"/>
                </a:lnTo>
                <a:lnTo>
                  <a:pt x="738" y="144"/>
                </a:lnTo>
                <a:lnTo>
                  <a:pt x="740" y="144"/>
                </a:lnTo>
                <a:lnTo>
                  <a:pt x="745" y="143"/>
                </a:lnTo>
                <a:lnTo>
                  <a:pt x="749" y="142"/>
                </a:lnTo>
                <a:lnTo>
                  <a:pt x="754" y="141"/>
                </a:lnTo>
                <a:lnTo>
                  <a:pt x="755" y="141"/>
                </a:lnTo>
                <a:lnTo>
                  <a:pt x="757" y="140"/>
                </a:lnTo>
                <a:lnTo>
                  <a:pt x="760" y="140"/>
                </a:lnTo>
                <a:lnTo>
                  <a:pt x="761" y="140"/>
                </a:lnTo>
                <a:lnTo>
                  <a:pt x="762" y="140"/>
                </a:lnTo>
                <a:lnTo>
                  <a:pt x="763" y="140"/>
                </a:lnTo>
                <a:lnTo>
                  <a:pt x="766" y="139"/>
                </a:lnTo>
                <a:lnTo>
                  <a:pt x="769" y="139"/>
                </a:lnTo>
                <a:lnTo>
                  <a:pt x="771" y="139"/>
                </a:lnTo>
                <a:lnTo>
                  <a:pt x="771" y="139"/>
                </a:lnTo>
                <a:lnTo>
                  <a:pt x="773" y="138"/>
                </a:lnTo>
                <a:lnTo>
                  <a:pt x="783" y="138"/>
                </a:lnTo>
                <a:lnTo>
                  <a:pt x="791" y="140"/>
                </a:lnTo>
                <a:lnTo>
                  <a:pt x="795" y="141"/>
                </a:lnTo>
                <a:lnTo>
                  <a:pt x="796" y="141"/>
                </a:lnTo>
                <a:lnTo>
                  <a:pt x="797" y="141"/>
                </a:lnTo>
                <a:lnTo>
                  <a:pt x="798" y="140"/>
                </a:lnTo>
                <a:lnTo>
                  <a:pt x="804" y="140"/>
                </a:lnTo>
                <a:lnTo>
                  <a:pt x="808" y="141"/>
                </a:lnTo>
                <a:lnTo>
                  <a:pt x="808" y="145"/>
                </a:lnTo>
                <a:lnTo>
                  <a:pt x="806" y="145"/>
                </a:lnTo>
                <a:lnTo>
                  <a:pt x="806" y="147"/>
                </a:lnTo>
                <a:lnTo>
                  <a:pt x="806" y="148"/>
                </a:lnTo>
                <a:lnTo>
                  <a:pt x="806" y="149"/>
                </a:lnTo>
                <a:lnTo>
                  <a:pt x="806" y="151"/>
                </a:lnTo>
                <a:lnTo>
                  <a:pt x="811" y="151"/>
                </a:lnTo>
                <a:lnTo>
                  <a:pt x="811" y="152"/>
                </a:lnTo>
                <a:lnTo>
                  <a:pt x="811" y="152"/>
                </a:lnTo>
                <a:lnTo>
                  <a:pt x="810" y="154"/>
                </a:lnTo>
                <a:lnTo>
                  <a:pt x="810" y="155"/>
                </a:lnTo>
                <a:lnTo>
                  <a:pt x="810" y="158"/>
                </a:lnTo>
                <a:lnTo>
                  <a:pt x="812" y="158"/>
                </a:lnTo>
                <a:lnTo>
                  <a:pt x="813" y="158"/>
                </a:lnTo>
                <a:lnTo>
                  <a:pt x="814" y="158"/>
                </a:lnTo>
                <a:lnTo>
                  <a:pt x="815" y="158"/>
                </a:lnTo>
                <a:lnTo>
                  <a:pt x="816" y="158"/>
                </a:lnTo>
                <a:lnTo>
                  <a:pt x="817" y="158"/>
                </a:lnTo>
                <a:lnTo>
                  <a:pt x="818" y="158"/>
                </a:lnTo>
                <a:lnTo>
                  <a:pt x="819" y="158"/>
                </a:lnTo>
                <a:lnTo>
                  <a:pt x="820" y="158"/>
                </a:lnTo>
                <a:lnTo>
                  <a:pt x="821" y="158"/>
                </a:lnTo>
                <a:lnTo>
                  <a:pt x="822" y="158"/>
                </a:lnTo>
                <a:lnTo>
                  <a:pt x="824" y="158"/>
                </a:lnTo>
                <a:lnTo>
                  <a:pt x="827" y="158"/>
                </a:lnTo>
                <a:lnTo>
                  <a:pt x="828" y="158"/>
                </a:lnTo>
                <a:lnTo>
                  <a:pt x="829" y="158"/>
                </a:lnTo>
                <a:lnTo>
                  <a:pt x="829" y="160"/>
                </a:lnTo>
                <a:lnTo>
                  <a:pt x="829" y="163"/>
                </a:lnTo>
                <a:lnTo>
                  <a:pt x="836" y="164"/>
                </a:lnTo>
                <a:lnTo>
                  <a:pt x="847" y="164"/>
                </a:lnTo>
                <a:lnTo>
                  <a:pt x="848" y="164"/>
                </a:lnTo>
                <a:lnTo>
                  <a:pt x="849" y="165"/>
                </a:lnTo>
                <a:lnTo>
                  <a:pt x="848" y="167"/>
                </a:lnTo>
                <a:lnTo>
                  <a:pt x="848" y="168"/>
                </a:lnTo>
                <a:lnTo>
                  <a:pt x="849" y="168"/>
                </a:lnTo>
                <a:lnTo>
                  <a:pt x="850" y="168"/>
                </a:lnTo>
                <a:lnTo>
                  <a:pt x="852" y="169"/>
                </a:lnTo>
                <a:lnTo>
                  <a:pt x="854" y="169"/>
                </a:lnTo>
                <a:lnTo>
                  <a:pt x="855" y="169"/>
                </a:lnTo>
                <a:lnTo>
                  <a:pt x="856" y="167"/>
                </a:lnTo>
                <a:lnTo>
                  <a:pt x="857" y="167"/>
                </a:lnTo>
                <a:lnTo>
                  <a:pt x="857" y="167"/>
                </a:lnTo>
                <a:lnTo>
                  <a:pt x="858" y="167"/>
                </a:lnTo>
                <a:lnTo>
                  <a:pt x="858" y="166"/>
                </a:lnTo>
                <a:lnTo>
                  <a:pt x="859" y="165"/>
                </a:lnTo>
                <a:lnTo>
                  <a:pt x="859" y="166"/>
                </a:lnTo>
                <a:lnTo>
                  <a:pt x="867" y="172"/>
                </a:lnTo>
                <a:lnTo>
                  <a:pt x="868" y="174"/>
                </a:lnTo>
                <a:lnTo>
                  <a:pt x="867" y="174"/>
                </a:lnTo>
                <a:lnTo>
                  <a:pt x="865" y="178"/>
                </a:lnTo>
                <a:lnTo>
                  <a:pt x="863" y="180"/>
                </a:lnTo>
                <a:lnTo>
                  <a:pt x="864" y="180"/>
                </a:lnTo>
                <a:lnTo>
                  <a:pt x="867" y="182"/>
                </a:lnTo>
                <a:lnTo>
                  <a:pt x="870" y="183"/>
                </a:lnTo>
                <a:lnTo>
                  <a:pt x="871" y="185"/>
                </a:lnTo>
                <a:lnTo>
                  <a:pt x="872" y="186"/>
                </a:lnTo>
                <a:lnTo>
                  <a:pt x="874" y="188"/>
                </a:lnTo>
                <a:lnTo>
                  <a:pt x="876" y="188"/>
                </a:lnTo>
                <a:lnTo>
                  <a:pt x="879" y="190"/>
                </a:lnTo>
                <a:lnTo>
                  <a:pt x="882" y="190"/>
                </a:lnTo>
                <a:lnTo>
                  <a:pt x="883" y="190"/>
                </a:lnTo>
                <a:lnTo>
                  <a:pt x="885" y="190"/>
                </a:lnTo>
                <a:lnTo>
                  <a:pt x="885" y="191"/>
                </a:lnTo>
                <a:lnTo>
                  <a:pt x="886" y="191"/>
                </a:lnTo>
                <a:lnTo>
                  <a:pt x="887" y="191"/>
                </a:lnTo>
                <a:lnTo>
                  <a:pt x="888" y="191"/>
                </a:lnTo>
                <a:lnTo>
                  <a:pt x="890" y="192"/>
                </a:lnTo>
                <a:lnTo>
                  <a:pt x="891" y="193"/>
                </a:lnTo>
                <a:lnTo>
                  <a:pt x="893" y="193"/>
                </a:lnTo>
                <a:lnTo>
                  <a:pt x="894" y="194"/>
                </a:lnTo>
                <a:lnTo>
                  <a:pt x="897" y="196"/>
                </a:lnTo>
                <a:lnTo>
                  <a:pt x="898" y="196"/>
                </a:lnTo>
                <a:lnTo>
                  <a:pt x="899" y="197"/>
                </a:lnTo>
                <a:lnTo>
                  <a:pt x="901" y="198"/>
                </a:lnTo>
                <a:lnTo>
                  <a:pt x="906" y="199"/>
                </a:lnTo>
                <a:lnTo>
                  <a:pt x="907" y="201"/>
                </a:lnTo>
                <a:lnTo>
                  <a:pt x="908" y="202"/>
                </a:lnTo>
                <a:lnTo>
                  <a:pt x="911" y="203"/>
                </a:lnTo>
                <a:lnTo>
                  <a:pt x="914" y="204"/>
                </a:lnTo>
                <a:lnTo>
                  <a:pt x="917" y="205"/>
                </a:lnTo>
                <a:lnTo>
                  <a:pt x="921" y="205"/>
                </a:lnTo>
                <a:lnTo>
                  <a:pt x="922" y="205"/>
                </a:lnTo>
                <a:lnTo>
                  <a:pt x="924" y="205"/>
                </a:lnTo>
                <a:lnTo>
                  <a:pt x="925" y="205"/>
                </a:lnTo>
                <a:lnTo>
                  <a:pt x="926" y="205"/>
                </a:lnTo>
                <a:lnTo>
                  <a:pt x="930" y="205"/>
                </a:lnTo>
                <a:lnTo>
                  <a:pt x="932" y="205"/>
                </a:lnTo>
                <a:lnTo>
                  <a:pt x="932" y="205"/>
                </a:lnTo>
                <a:lnTo>
                  <a:pt x="932" y="206"/>
                </a:lnTo>
                <a:lnTo>
                  <a:pt x="933" y="206"/>
                </a:lnTo>
                <a:lnTo>
                  <a:pt x="933" y="207"/>
                </a:lnTo>
                <a:lnTo>
                  <a:pt x="934" y="208"/>
                </a:lnTo>
                <a:lnTo>
                  <a:pt x="934" y="209"/>
                </a:lnTo>
                <a:lnTo>
                  <a:pt x="934" y="210"/>
                </a:lnTo>
                <a:lnTo>
                  <a:pt x="935" y="210"/>
                </a:lnTo>
                <a:lnTo>
                  <a:pt x="937" y="209"/>
                </a:lnTo>
                <a:lnTo>
                  <a:pt x="938" y="209"/>
                </a:lnTo>
                <a:lnTo>
                  <a:pt x="938" y="208"/>
                </a:lnTo>
                <a:lnTo>
                  <a:pt x="945" y="210"/>
                </a:lnTo>
                <a:lnTo>
                  <a:pt x="948" y="212"/>
                </a:lnTo>
                <a:lnTo>
                  <a:pt x="949" y="212"/>
                </a:lnTo>
                <a:lnTo>
                  <a:pt x="955" y="213"/>
                </a:lnTo>
                <a:lnTo>
                  <a:pt x="958" y="215"/>
                </a:lnTo>
                <a:lnTo>
                  <a:pt x="960" y="215"/>
                </a:lnTo>
                <a:lnTo>
                  <a:pt x="961" y="215"/>
                </a:lnTo>
                <a:lnTo>
                  <a:pt x="962" y="215"/>
                </a:lnTo>
                <a:lnTo>
                  <a:pt x="962" y="215"/>
                </a:lnTo>
                <a:lnTo>
                  <a:pt x="963" y="215"/>
                </a:lnTo>
                <a:lnTo>
                  <a:pt x="964" y="215"/>
                </a:lnTo>
                <a:lnTo>
                  <a:pt x="965" y="215"/>
                </a:lnTo>
                <a:lnTo>
                  <a:pt x="966" y="215"/>
                </a:lnTo>
                <a:lnTo>
                  <a:pt x="967" y="215"/>
                </a:lnTo>
                <a:lnTo>
                  <a:pt x="968" y="215"/>
                </a:lnTo>
                <a:lnTo>
                  <a:pt x="969" y="215"/>
                </a:lnTo>
                <a:lnTo>
                  <a:pt x="970" y="215"/>
                </a:lnTo>
                <a:lnTo>
                  <a:pt x="970" y="215"/>
                </a:lnTo>
                <a:lnTo>
                  <a:pt x="971" y="215"/>
                </a:lnTo>
                <a:lnTo>
                  <a:pt x="972" y="215"/>
                </a:lnTo>
                <a:lnTo>
                  <a:pt x="973" y="215"/>
                </a:lnTo>
                <a:lnTo>
                  <a:pt x="974" y="215"/>
                </a:lnTo>
                <a:lnTo>
                  <a:pt x="976" y="215"/>
                </a:lnTo>
                <a:lnTo>
                  <a:pt x="977" y="215"/>
                </a:lnTo>
                <a:lnTo>
                  <a:pt x="978" y="215"/>
                </a:lnTo>
                <a:lnTo>
                  <a:pt x="978" y="215"/>
                </a:lnTo>
                <a:lnTo>
                  <a:pt x="979" y="215"/>
                </a:lnTo>
                <a:lnTo>
                  <a:pt x="980" y="215"/>
                </a:lnTo>
                <a:lnTo>
                  <a:pt x="981" y="215"/>
                </a:lnTo>
                <a:lnTo>
                  <a:pt x="982" y="215"/>
                </a:lnTo>
                <a:lnTo>
                  <a:pt x="983" y="215"/>
                </a:lnTo>
                <a:lnTo>
                  <a:pt x="984" y="215"/>
                </a:lnTo>
                <a:lnTo>
                  <a:pt x="985" y="215"/>
                </a:lnTo>
                <a:lnTo>
                  <a:pt x="985" y="215"/>
                </a:lnTo>
                <a:lnTo>
                  <a:pt x="986" y="215"/>
                </a:lnTo>
                <a:lnTo>
                  <a:pt x="987" y="215"/>
                </a:lnTo>
                <a:lnTo>
                  <a:pt x="989" y="215"/>
                </a:lnTo>
                <a:lnTo>
                  <a:pt x="990" y="215"/>
                </a:lnTo>
                <a:lnTo>
                  <a:pt x="991" y="215"/>
                </a:lnTo>
                <a:lnTo>
                  <a:pt x="991" y="216"/>
                </a:lnTo>
                <a:lnTo>
                  <a:pt x="990" y="216"/>
                </a:lnTo>
                <a:lnTo>
                  <a:pt x="990" y="217"/>
                </a:lnTo>
                <a:lnTo>
                  <a:pt x="990" y="218"/>
                </a:lnTo>
                <a:lnTo>
                  <a:pt x="990" y="219"/>
                </a:lnTo>
                <a:lnTo>
                  <a:pt x="990" y="220"/>
                </a:lnTo>
                <a:lnTo>
                  <a:pt x="990" y="221"/>
                </a:lnTo>
                <a:lnTo>
                  <a:pt x="991" y="221"/>
                </a:lnTo>
                <a:lnTo>
                  <a:pt x="993" y="221"/>
                </a:lnTo>
                <a:lnTo>
                  <a:pt x="995" y="221"/>
                </a:lnTo>
                <a:lnTo>
                  <a:pt x="996" y="220"/>
                </a:lnTo>
                <a:lnTo>
                  <a:pt x="997" y="220"/>
                </a:lnTo>
                <a:lnTo>
                  <a:pt x="998" y="220"/>
                </a:lnTo>
                <a:lnTo>
                  <a:pt x="999" y="220"/>
                </a:lnTo>
                <a:lnTo>
                  <a:pt x="1000" y="220"/>
                </a:lnTo>
                <a:lnTo>
                  <a:pt x="1001" y="220"/>
                </a:lnTo>
                <a:lnTo>
                  <a:pt x="1001" y="220"/>
                </a:lnTo>
                <a:lnTo>
                  <a:pt x="1002" y="220"/>
                </a:lnTo>
                <a:lnTo>
                  <a:pt x="1003" y="220"/>
                </a:lnTo>
                <a:lnTo>
                  <a:pt x="1004" y="220"/>
                </a:lnTo>
                <a:lnTo>
                  <a:pt x="1005" y="220"/>
                </a:lnTo>
                <a:lnTo>
                  <a:pt x="1005" y="221"/>
                </a:lnTo>
                <a:lnTo>
                  <a:pt x="1006" y="221"/>
                </a:lnTo>
                <a:lnTo>
                  <a:pt x="1007" y="221"/>
                </a:lnTo>
                <a:lnTo>
                  <a:pt x="1008" y="221"/>
                </a:lnTo>
                <a:lnTo>
                  <a:pt x="1008" y="221"/>
                </a:lnTo>
                <a:lnTo>
                  <a:pt x="1008" y="221"/>
                </a:lnTo>
                <a:lnTo>
                  <a:pt x="1009" y="221"/>
                </a:lnTo>
                <a:lnTo>
                  <a:pt x="1010" y="221"/>
                </a:lnTo>
                <a:lnTo>
                  <a:pt x="1011" y="221"/>
                </a:lnTo>
                <a:lnTo>
                  <a:pt x="1012" y="221"/>
                </a:lnTo>
                <a:lnTo>
                  <a:pt x="1013" y="221"/>
                </a:lnTo>
                <a:lnTo>
                  <a:pt x="1014" y="221"/>
                </a:lnTo>
                <a:lnTo>
                  <a:pt x="1015" y="222"/>
                </a:lnTo>
                <a:lnTo>
                  <a:pt x="1016" y="222"/>
                </a:lnTo>
                <a:lnTo>
                  <a:pt x="1016" y="222"/>
                </a:lnTo>
                <a:lnTo>
                  <a:pt x="1017" y="222"/>
                </a:lnTo>
                <a:lnTo>
                  <a:pt x="1018" y="223"/>
                </a:lnTo>
                <a:lnTo>
                  <a:pt x="1019" y="223"/>
                </a:lnTo>
                <a:lnTo>
                  <a:pt x="1020" y="223"/>
                </a:lnTo>
                <a:lnTo>
                  <a:pt x="1021" y="224"/>
                </a:lnTo>
                <a:lnTo>
                  <a:pt x="1022" y="223"/>
                </a:lnTo>
                <a:lnTo>
                  <a:pt x="1023" y="223"/>
                </a:lnTo>
                <a:lnTo>
                  <a:pt x="1024" y="223"/>
                </a:lnTo>
                <a:lnTo>
                  <a:pt x="1024" y="224"/>
                </a:lnTo>
                <a:lnTo>
                  <a:pt x="1024" y="224"/>
                </a:lnTo>
                <a:lnTo>
                  <a:pt x="1025" y="225"/>
                </a:lnTo>
                <a:lnTo>
                  <a:pt x="1026" y="225"/>
                </a:lnTo>
                <a:lnTo>
                  <a:pt x="1027" y="225"/>
                </a:lnTo>
                <a:lnTo>
                  <a:pt x="1028" y="226"/>
                </a:lnTo>
                <a:lnTo>
                  <a:pt x="1029" y="226"/>
                </a:lnTo>
                <a:lnTo>
                  <a:pt x="1030" y="227"/>
                </a:lnTo>
                <a:lnTo>
                  <a:pt x="1031" y="227"/>
                </a:lnTo>
                <a:lnTo>
                  <a:pt x="1031" y="227"/>
                </a:lnTo>
                <a:lnTo>
                  <a:pt x="1032" y="228"/>
                </a:lnTo>
                <a:lnTo>
                  <a:pt x="1033" y="228"/>
                </a:lnTo>
                <a:lnTo>
                  <a:pt x="1034" y="229"/>
                </a:lnTo>
                <a:lnTo>
                  <a:pt x="1035" y="229"/>
                </a:lnTo>
                <a:lnTo>
                  <a:pt x="1036" y="229"/>
                </a:lnTo>
                <a:lnTo>
                  <a:pt x="1037" y="229"/>
                </a:lnTo>
                <a:lnTo>
                  <a:pt x="1038" y="230"/>
                </a:lnTo>
                <a:lnTo>
                  <a:pt x="1041" y="231"/>
                </a:lnTo>
                <a:lnTo>
                  <a:pt x="1042" y="232"/>
                </a:lnTo>
                <a:lnTo>
                  <a:pt x="1043" y="233"/>
                </a:lnTo>
                <a:lnTo>
                  <a:pt x="1045" y="235"/>
                </a:lnTo>
                <a:lnTo>
                  <a:pt x="1047" y="236"/>
                </a:lnTo>
                <a:lnTo>
                  <a:pt x="1047" y="237"/>
                </a:lnTo>
                <a:lnTo>
                  <a:pt x="1048" y="237"/>
                </a:lnTo>
                <a:lnTo>
                  <a:pt x="1048" y="238"/>
                </a:lnTo>
                <a:lnTo>
                  <a:pt x="1049" y="238"/>
                </a:lnTo>
                <a:lnTo>
                  <a:pt x="1050" y="239"/>
                </a:lnTo>
                <a:lnTo>
                  <a:pt x="1051" y="240"/>
                </a:lnTo>
                <a:lnTo>
                  <a:pt x="1055" y="244"/>
                </a:lnTo>
                <a:lnTo>
                  <a:pt x="1058" y="246"/>
                </a:lnTo>
                <a:lnTo>
                  <a:pt x="1060" y="248"/>
                </a:lnTo>
                <a:lnTo>
                  <a:pt x="1064" y="252"/>
                </a:lnTo>
                <a:lnTo>
                  <a:pt x="1065" y="238"/>
                </a:lnTo>
                <a:lnTo>
                  <a:pt x="1065" y="236"/>
                </a:lnTo>
                <a:lnTo>
                  <a:pt x="1065" y="232"/>
                </a:lnTo>
                <a:lnTo>
                  <a:pt x="1065" y="229"/>
                </a:lnTo>
                <a:lnTo>
                  <a:pt x="1070" y="229"/>
                </a:lnTo>
                <a:lnTo>
                  <a:pt x="1072" y="229"/>
                </a:lnTo>
                <a:lnTo>
                  <a:pt x="1074" y="229"/>
                </a:lnTo>
                <a:lnTo>
                  <a:pt x="1075" y="229"/>
                </a:lnTo>
                <a:lnTo>
                  <a:pt x="1077" y="228"/>
                </a:lnTo>
                <a:lnTo>
                  <a:pt x="1079" y="228"/>
                </a:lnTo>
                <a:lnTo>
                  <a:pt x="1082" y="228"/>
                </a:lnTo>
                <a:lnTo>
                  <a:pt x="1085" y="228"/>
                </a:lnTo>
                <a:lnTo>
                  <a:pt x="1085" y="229"/>
                </a:lnTo>
                <a:lnTo>
                  <a:pt x="1085" y="233"/>
                </a:lnTo>
                <a:lnTo>
                  <a:pt x="1088" y="249"/>
                </a:lnTo>
                <a:lnTo>
                  <a:pt x="1091" y="249"/>
                </a:lnTo>
                <a:lnTo>
                  <a:pt x="1093" y="248"/>
                </a:lnTo>
                <a:lnTo>
                  <a:pt x="1094" y="248"/>
                </a:lnTo>
                <a:lnTo>
                  <a:pt x="1097" y="247"/>
                </a:lnTo>
                <a:lnTo>
                  <a:pt x="1097" y="248"/>
                </a:lnTo>
                <a:lnTo>
                  <a:pt x="1097" y="249"/>
                </a:lnTo>
                <a:lnTo>
                  <a:pt x="1098" y="249"/>
                </a:lnTo>
                <a:lnTo>
                  <a:pt x="1100" y="248"/>
                </a:lnTo>
                <a:lnTo>
                  <a:pt x="1101" y="248"/>
                </a:lnTo>
                <a:lnTo>
                  <a:pt x="1101" y="242"/>
                </a:lnTo>
                <a:lnTo>
                  <a:pt x="1103" y="242"/>
                </a:lnTo>
                <a:lnTo>
                  <a:pt x="1103" y="246"/>
                </a:lnTo>
                <a:lnTo>
                  <a:pt x="1106" y="246"/>
                </a:lnTo>
                <a:lnTo>
                  <a:pt x="1107" y="246"/>
                </a:lnTo>
                <a:lnTo>
                  <a:pt x="1109" y="246"/>
                </a:lnTo>
                <a:lnTo>
                  <a:pt x="1112" y="246"/>
                </a:lnTo>
                <a:lnTo>
                  <a:pt x="1115" y="247"/>
                </a:lnTo>
                <a:lnTo>
                  <a:pt x="1117" y="247"/>
                </a:lnTo>
                <a:lnTo>
                  <a:pt x="1120" y="247"/>
                </a:lnTo>
                <a:lnTo>
                  <a:pt x="1122" y="247"/>
                </a:lnTo>
                <a:lnTo>
                  <a:pt x="1122" y="244"/>
                </a:lnTo>
                <a:lnTo>
                  <a:pt x="1125" y="244"/>
                </a:lnTo>
                <a:lnTo>
                  <a:pt x="1127" y="244"/>
                </a:lnTo>
                <a:lnTo>
                  <a:pt x="1129" y="244"/>
                </a:lnTo>
                <a:lnTo>
                  <a:pt x="1130" y="243"/>
                </a:lnTo>
                <a:lnTo>
                  <a:pt x="1141" y="243"/>
                </a:lnTo>
                <a:lnTo>
                  <a:pt x="1140" y="245"/>
                </a:lnTo>
                <a:lnTo>
                  <a:pt x="1143" y="247"/>
                </a:lnTo>
                <a:lnTo>
                  <a:pt x="1144" y="248"/>
                </a:lnTo>
                <a:lnTo>
                  <a:pt x="1144" y="249"/>
                </a:lnTo>
                <a:lnTo>
                  <a:pt x="1143" y="251"/>
                </a:lnTo>
                <a:lnTo>
                  <a:pt x="1145" y="251"/>
                </a:lnTo>
                <a:lnTo>
                  <a:pt x="1146" y="251"/>
                </a:lnTo>
                <a:lnTo>
                  <a:pt x="1148" y="252"/>
                </a:lnTo>
                <a:lnTo>
                  <a:pt x="1149" y="252"/>
                </a:lnTo>
                <a:lnTo>
                  <a:pt x="1151" y="243"/>
                </a:lnTo>
                <a:lnTo>
                  <a:pt x="1153" y="243"/>
                </a:lnTo>
                <a:lnTo>
                  <a:pt x="1154" y="243"/>
                </a:lnTo>
                <a:lnTo>
                  <a:pt x="1154" y="243"/>
                </a:lnTo>
                <a:lnTo>
                  <a:pt x="1155" y="243"/>
                </a:lnTo>
                <a:lnTo>
                  <a:pt x="1157" y="243"/>
                </a:lnTo>
                <a:lnTo>
                  <a:pt x="1167" y="243"/>
                </a:lnTo>
                <a:lnTo>
                  <a:pt x="1167" y="251"/>
                </a:lnTo>
                <a:lnTo>
                  <a:pt x="1163" y="255"/>
                </a:lnTo>
                <a:lnTo>
                  <a:pt x="1162" y="255"/>
                </a:lnTo>
                <a:lnTo>
                  <a:pt x="1157" y="254"/>
                </a:lnTo>
                <a:lnTo>
                  <a:pt x="1156" y="259"/>
                </a:lnTo>
                <a:lnTo>
                  <a:pt x="1156" y="259"/>
                </a:lnTo>
                <a:lnTo>
                  <a:pt x="1154" y="259"/>
                </a:lnTo>
                <a:lnTo>
                  <a:pt x="1152" y="269"/>
                </a:lnTo>
                <a:lnTo>
                  <a:pt x="1152" y="270"/>
                </a:lnTo>
                <a:lnTo>
                  <a:pt x="1152" y="271"/>
                </a:lnTo>
                <a:lnTo>
                  <a:pt x="1151" y="273"/>
                </a:lnTo>
                <a:lnTo>
                  <a:pt x="1151" y="274"/>
                </a:lnTo>
                <a:lnTo>
                  <a:pt x="1150" y="276"/>
                </a:lnTo>
                <a:lnTo>
                  <a:pt x="1149" y="278"/>
                </a:lnTo>
                <a:lnTo>
                  <a:pt x="1149" y="280"/>
                </a:lnTo>
                <a:lnTo>
                  <a:pt x="1149" y="281"/>
                </a:lnTo>
                <a:lnTo>
                  <a:pt x="1148" y="282"/>
                </a:lnTo>
                <a:lnTo>
                  <a:pt x="1147" y="286"/>
                </a:lnTo>
                <a:lnTo>
                  <a:pt x="1147" y="287"/>
                </a:lnTo>
                <a:lnTo>
                  <a:pt x="1146" y="289"/>
                </a:lnTo>
                <a:lnTo>
                  <a:pt x="1146" y="290"/>
                </a:lnTo>
                <a:lnTo>
                  <a:pt x="1146" y="291"/>
                </a:lnTo>
                <a:lnTo>
                  <a:pt x="1146" y="292"/>
                </a:lnTo>
                <a:lnTo>
                  <a:pt x="1146" y="294"/>
                </a:lnTo>
                <a:lnTo>
                  <a:pt x="1145" y="296"/>
                </a:lnTo>
                <a:lnTo>
                  <a:pt x="1145" y="297"/>
                </a:lnTo>
                <a:lnTo>
                  <a:pt x="1145" y="299"/>
                </a:lnTo>
                <a:lnTo>
                  <a:pt x="1145" y="300"/>
                </a:lnTo>
                <a:lnTo>
                  <a:pt x="1145" y="302"/>
                </a:lnTo>
                <a:lnTo>
                  <a:pt x="1145" y="305"/>
                </a:lnTo>
                <a:lnTo>
                  <a:pt x="1146" y="306"/>
                </a:lnTo>
                <a:lnTo>
                  <a:pt x="1146" y="309"/>
                </a:lnTo>
                <a:lnTo>
                  <a:pt x="1146" y="310"/>
                </a:lnTo>
                <a:lnTo>
                  <a:pt x="1146" y="311"/>
                </a:lnTo>
                <a:lnTo>
                  <a:pt x="1146" y="312"/>
                </a:lnTo>
                <a:lnTo>
                  <a:pt x="1141" y="312"/>
                </a:lnTo>
                <a:lnTo>
                  <a:pt x="1139" y="312"/>
                </a:lnTo>
                <a:lnTo>
                  <a:pt x="1139" y="310"/>
                </a:lnTo>
                <a:lnTo>
                  <a:pt x="1139" y="309"/>
                </a:lnTo>
                <a:lnTo>
                  <a:pt x="1139" y="309"/>
                </a:lnTo>
                <a:lnTo>
                  <a:pt x="1138" y="309"/>
                </a:lnTo>
                <a:lnTo>
                  <a:pt x="1134" y="310"/>
                </a:lnTo>
                <a:lnTo>
                  <a:pt x="1133" y="309"/>
                </a:lnTo>
                <a:lnTo>
                  <a:pt x="1132" y="308"/>
                </a:lnTo>
                <a:lnTo>
                  <a:pt x="1132" y="307"/>
                </a:lnTo>
                <a:lnTo>
                  <a:pt x="1132" y="306"/>
                </a:lnTo>
                <a:lnTo>
                  <a:pt x="1132" y="305"/>
                </a:lnTo>
                <a:lnTo>
                  <a:pt x="1132" y="302"/>
                </a:lnTo>
                <a:lnTo>
                  <a:pt x="1132" y="297"/>
                </a:lnTo>
                <a:lnTo>
                  <a:pt x="1131" y="296"/>
                </a:lnTo>
                <a:lnTo>
                  <a:pt x="1127" y="296"/>
                </a:lnTo>
                <a:lnTo>
                  <a:pt x="1124" y="296"/>
                </a:lnTo>
                <a:lnTo>
                  <a:pt x="1125" y="318"/>
                </a:lnTo>
                <a:lnTo>
                  <a:pt x="1125" y="319"/>
                </a:lnTo>
                <a:lnTo>
                  <a:pt x="1126" y="324"/>
                </a:lnTo>
                <a:lnTo>
                  <a:pt x="1126" y="328"/>
                </a:lnTo>
                <a:lnTo>
                  <a:pt x="1126" y="329"/>
                </a:lnTo>
                <a:lnTo>
                  <a:pt x="1126" y="331"/>
                </a:lnTo>
                <a:lnTo>
                  <a:pt x="1127" y="336"/>
                </a:lnTo>
                <a:lnTo>
                  <a:pt x="1127" y="339"/>
                </a:lnTo>
                <a:lnTo>
                  <a:pt x="1131" y="339"/>
                </a:lnTo>
                <a:lnTo>
                  <a:pt x="1129" y="337"/>
                </a:lnTo>
                <a:lnTo>
                  <a:pt x="1132" y="336"/>
                </a:lnTo>
                <a:lnTo>
                  <a:pt x="1140" y="331"/>
                </a:lnTo>
                <a:lnTo>
                  <a:pt x="1142" y="332"/>
                </a:lnTo>
                <a:lnTo>
                  <a:pt x="1146" y="333"/>
                </a:lnTo>
                <a:lnTo>
                  <a:pt x="1146" y="334"/>
                </a:lnTo>
                <a:lnTo>
                  <a:pt x="1146" y="341"/>
                </a:lnTo>
                <a:lnTo>
                  <a:pt x="1146" y="342"/>
                </a:lnTo>
                <a:lnTo>
                  <a:pt x="1155" y="342"/>
                </a:lnTo>
                <a:lnTo>
                  <a:pt x="1161" y="344"/>
                </a:lnTo>
                <a:lnTo>
                  <a:pt x="1161" y="367"/>
                </a:lnTo>
                <a:lnTo>
                  <a:pt x="1167" y="367"/>
                </a:lnTo>
                <a:lnTo>
                  <a:pt x="1167" y="367"/>
                </a:lnTo>
                <a:lnTo>
                  <a:pt x="1167" y="382"/>
                </a:lnTo>
                <a:lnTo>
                  <a:pt x="1172" y="382"/>
                </a:lnTo>
                <a:lnTo>
                  <a:pt x="1184" y="382"/>
                </a:lnTo>
                <a:lnTo>
                  <a:pt x="1188" y="382"/>
                </a:lnTo>
                <a:lnTo>
                  <a:pt x="1190" y="382"/>
                </a:lnTo>
                <a:lnTo>
                  <a:pt x="1189" y="387"/>
                </a:lnTo>
                <a:lnTo>
                  <a:pt x="1188" y="390"/>
                </a:lnTo>
                <a:lnTo>
                  <a:pt x="1187" y="391"/>
                </a:lnTo>
                <a:lnTo>
                  <a:pt x="1185" y="395"/>
                </a:lnTo>
                <a:lnTo>
                  <a:pt x="1185" y="396"/>
                </a:lnTo>
                <a:lnTo>
                  <a:pt x="1196" y="396"/>
                </a:lnTo>
                <a:lnTo>
                  <a:pt x="1204" y="396"/>
                </a:lnTo>
                <a:lnTo>
                  <a:pt x="1205" y="396"/>
                </a:lnTo>
                <a:lnTo>
                  <a:pt x="1204" y="399"/>
                </a:lnTo>
                <a:lnTo>
                  <a:pt x="1203" y="399"/>
                </a:lnTo>
                <a:lnTo>
                  <a:pt x="1195" y="399"/>
                </a:lnTo>
                <a:lnTo>
                  <a:pt x="1195" y="401"/>
                </a:lnTo>
                <a:lnTo>
                  <a:pt x="1194" y="404"/>
                </a:lnTo>
                <a:lnTo>
                  <a:pt x="1192" y="407"/>
                </a:lnTo>
                <a:lnTo>
                  <a:pt x="1192" y="410"/>
                </a:lnTo>
                <a:lnTo>
                  <a:pt x="1192" y="411"/>
                </a:lnTo>
                <a:lnTo>
                  <a:pt x="1193" y="411"/>
                </a:lnTo>
                <a:lnTo>
                  <a:pt x="1195" y="411"/>
                </a:lnTo>
                <a:lnTo>
                  <a:pt x="1197" y="411"/>
                </a:lnTo>
                <a:lnTo>
                  <a:pt x="1198" y="411"/>
                </a:lnTo>
                <a:lnTo>
                  <a:pt x="1200" y="411"/>
                </a:lnTo>
                <a:lnTo>
                  <a:pt x="1201" y="411"/>
                </a:lnTo>
                <a:lnTo>
                  <a:pt x="1202" y="411"/>
                </a:lnTo>
                <a:lnTo>
                  <a:pt x="1204" y="411"/>
                </a:lnTo>
                <a:lnTo>
                  <a:pt x="1205" y="411"/>
                </a:lnTo>
                <a:lnTo>
                  <a:pt x="1207" y="411"/>
                </a:lnTo>
                <a:lnTo>
                  <a:pt x="1207" y="411"/>
                </a:lnTo>
                <a:lnTo>
                  <a:pt x="1209" y="411"/>
                </a:lnTo>
                <a:lnTo>
                  <a:pt x="1210" y="411"/>
                </a:lnTo>
                <a:lnTo>
                  <a:pt x="1212" y="411"/>
                </a:lnTo>
                <a:lnTo>
                  <a:pt x="1213" y="411"/>
                </a:lnTo>
                <a:lnTo>
                  <a:pt x="1215" y="411"/>
                </a:lnTo>
                <a:lnTo>
                  <a:pt x="1215" y="411"/>
                </a:lnTo>
                <a:lnTo>
                  <a:pt x="1218" y="411"/>
                </a:lnTo>
                <a:lnTo>
                  <a:pt x="1220" y="411"/>
                </a:lnTo>
                <a:lnTo>
                  <a:pt x="1222" y="411"/>
                </a:lnTo>
                <a:lnTo>
                  <a:pt x="1223" y="411"/>
                </a:lnTo>
                <a:lnTo>
                  <a:pt x="1223" y="408"/>
                </a:lnTo>
                <a:lnTo>
                  <a:pt x="1223" y="407"/>
                </a:lnTo>
                <a:lnTo>
                  <a:pt x="1223" y="405"/>
                </a:lnTo>
                <a:lnTo>
                  <a:pt x="1223" y="404"/>
                </a:lnTo>
                <a:lnTo>
                  <a:pt x="1223" y="401"/>
                </a:lnTo>
                <a:lnTo>
                  <a:pt x="1223" y="398"/>
                </a:lnTo>
                <a:lnTo>
                  <a:pt x="1223" y="396"/>
                </a:lnTo>
                <a:lnTo>
                  <a:pt x="1231" y="396"/>
                </a:lnTo>
                <a:lnTo>
                  <a:pt x="1230" y="383"/>
                </a:lnTo>
                <a:lnTo>
                  <a:pt x="1230" y="382"/>
                </a:lnTo>
                <a:lnTo>
                  <a:pt x="1230" y="382"/>
                </a:lnTo>
                <a:lnTo>
                  <a:pt x="1230" y="379"/>
                </a:lnTo>
                <a:lnTo>
                  <a:pt x="1230" y="376"/>
                </a:lnTo>
                <a:lnTo>
                  <a:pt x="1230" y="371"/>
                </a:lnTo>
                <a:lnTo>
                  <a:pt x="1231" y="367"/>
                </a:lnTo>
                <a:lnTo>
                  <a:pt x="1231" y="364"/>
                </a:lnTo>
                <a:lnTo>
                  <a:pt x="1230" y="362"/>
                </a:lnTo>
                <a:lnTo>
                  <a:pt x="1230" y="359"/>
                </a:lnTo>
                <a:lnTo>
                  <a:pt x="1230" y="357"/>
                </a:lnTo>
                <a:lnTo>
                  <a:pt x="1231" y="356"/>
                </a:lnTo>
                <a:lnTo>
                  <a:pt x="1232" y="355"/>
                </a:lnTo>
                <a:lnTo>
                  <a:pt x="1232" y="353"/>
                </a:lnTo>
                <a:lnTo>
                  <a:pt x="1233" y="352"/>
                </a:lnTo>
                <a:lnTo>
                  <a:pt x="1235" y="352"/>
                </a:lnTo>
                <a:lnTo>
                  <a:pt x="1238" y="352"/>
                </a:lnTo>
                <a:lnTo>
                  <a:pt x="1238" y="356"/>
                </a:lnTo>
                <a:lnTo>
                  <a:pt x="1238" y="359"/>
                </a:lnTo>
                <a:lnTo>
                  <a:pt x="1238" y="361"/>
                </a:lnTo>
                <a:lnTo>
                  <a:pt x="1241" y="362"/>
                </a:lnTo>
                <a:lnTo>
                  <a:pt x="1251" y="363"/>
                </a:lnTo>
                <a:lnTo>
                  <a:pt x="1254" y="362"/>
                </a:lnTo>
                <a:lnTo>
                  <a:pt x="1254" y="363"/>
                </a:lnTo>
                <a:lnTo>
                  <a:pt x="1257" y="367"/>
                </a:lnTo>
                <a:lnTo>
                  <a:pt x="1261" y="371"/>
                </a:lnTo>
                <a:lnTo>
                  <a:pt x="1261" y="367"/>
                </a:lnTo>
                <a:lnTo>
                  <a:pt x="1268" y="367"/>
                </a:lnTo>
                <a:lnTo>
                  <a:pt x="1270" y="367"/>
                </a:lnTo>
                <a:lnTo>
                  <a:pt x="1270" y="364"/>
                </a:lnTo>
                <a:lnTo>
                  <a:pt x="1270" y="362"/>
                </a:lnTo>
                <a:lnTo>
                  <a:pt x="1270" y="361"/>
                </a:lnTo>
                <a:lnTo>
                  <a:pt x="1276" y="361"/>
                </a:lnTo>
                <a:lnTo>
                  <a:pt x="1276" y="364"/>
                </a:lnTo>
                <a:lnTo>
                  <a:pt x="1277" y="364"/>
                </a:lnTo>
                <a:lnTo>
                  <a:pt x="1284" y="366"/>
                </a:lnTo>
                <a:lnTo>
                  <a:pt x="1284" y="367"/>
                </a:lnTo>
                <a:lnTo>
                  <a:pt x="1283" y="368"/>
                </a:lnTo>
                <a:lnTo>
                  <a:pt x="1283" y="371"/>
                </a:lnTo>
                <a:lnTo>
                  <a:pt x="1288" y="371"/>
                </a:lnTo>
                <a:lnTo>
                  <a:pt x="1288" y="373"/>
                </a:lnTo>
                <a:lnTo>
                  <a:pt x="1288" y="374"/>
                </a:lnTo>
                <a:lnTo>
                  <a:pt x="1288" y="382"/>
                </a:lnTo>
                <a:lnTo>
                  <a:pt x="1287" y="388"/>
                </a:lnTo>
                <a:lnTo>
                  <a:pt x="1287" y="394"/>
                </a:lnTo>
                <a:lnTo>
                  <a:pt x="1283" y="394"/>
                </a:lnTo>
                <a:lnTo>
                  <a:pt x="1280" y="394"/>
                </a:lnTo>
                <a:lnTo>
                  <a:pt x="1277" y="394"/>
                </a:lnTo>
                <a:lnTo>
                  <a:pt x="1277" y="395"/>
                </a:lnTo>
                <a:lnTo>
                  <a:pt x="1277" y="396"/>
                </a:lnTo>
                <a:lnTo>
                  <a:pt x="1280" y="397"/>
                </a:lnTo>
                <a:lnTo>
                  <a:pt x="1281" y="398"/>
                </a:lnTo>
                <a:lnTo>
                  <a:pt x="1282" y="399"/>
                </a:lnTo>
                <a:lnTo>
                  <a:pt x="1282" y="402"/>
                </a:lnTo>
                <a:lnTo>
                  <a:pt x="1282" y="404"/>
                </a:lnTo>
                <a:lnTo>
                  <a:pt x="1282" y="405"/>
                </a:lnTo>
                <a:lnTo>
                  <a:pt x="1282" y="407"/>
                </a:lnTo>
                <a:lnTo>
                  <a:pt x="1281" y="410"/>
                </a:lnTo>
                <a:lnTo>
                  <a:pt x="1285" y="411"/>
                </a:lnTo>
                <a:lnTo>
                  <a:pt x="1286" y="410"/>
                </a:lnTo>
                <a:lnTo>
                  <a:pt x="1291" y="407"/>
                </a:lnTo>
                <a:lnTo>
                  <a:pt x="1292" y="406"/>
                </a:lnTo>
                <a:lnTo>
                  <a:pt x="1292" y="406"/>
                </a:lnTo>
                <a:lnTo>
                  <a:pt x="1293" y="405"/>
                </a:lnTo>
                <a:lnTo>
                  <a:pt x="1294" y="405"/>
                </a:lnTo>
                <a:lnTo>
                  <a:pt x="1295" y="405"/>
                </a:lnTo>
                <a:lnTo>
                  <a:pt x="1296" y="405"/>
                </a:lnTo>
                <a:lnTo>
                  <a:pt x="1297" y="405"/>
                </a:lnTo>
                <a:lnTo>
                  <a:pt x="1298" y="405"/>
                </a:lnTo>
                <a:lnTo>
                  <a:pt x="1298" y="406"/>
                </a:lnTo>
                <a:lnTo>
                  <a:pt x="1298" y="407"/>
                </a:lnTo>
                <a:lnTo>
                  <a:pt x="1298" y="410"/>
                </a:lnTo>
                <a:lnTo>
                  <a:pt x="1292" y="410"/>
                </a:lnTo>
                <a:lnTo>
                  <a:pt x="1292" y="421"/>
                </a:lnTo>
                <a:lnTo>
                  <a:pt x="1292" y="421"/>
                </a:lnTo>
                <a:lnTo>
                  <a:pt x="1292" y="424"/>
                </a:lnTo>
                <a:lnTo>
                  <a:pt x="1292" y="429"/>
                </a:lnTo>
                <a:lnTo>
                  <a:pt x="1292" y="432"/>
                </a:lnTo>
                <a:lnTo>
                  <a:pt x="1296" y="432"/>
                </a:lnTo>
                <a:lnTo>
                  <a:pt x="1299" y="432"/>
                </a:lnTo>
                <a:lnTo>
                  <a:pt x="1303" y="432"/>
                </a:lnTo>
                <a:lnTo>
                  <a:pt x="1309" y="432"/>
                </a:lnTo>
                <a:lnTo>
                  <a:pt x="1309" y="455"/>
                </a:lnTo>
                <a:lnTo>
                  <a:pt x="1320" y="455"/>
                </a:lnTo>
                <a:lnTo>
                  <a:pt x="1330" y="455"/>
                </a:lnTo>
                <a:lnTo>
                  <a:pt x="1330" y="447"/>
                </a:lnTo>
                <a:lnTo>
                  <a:pt x="1338" y="447"/>
                </a:lnTo>
                <a:lnTo>
                  <a:pt x="1341" y="451"/>
                </a:lnTo>
                <a:lnTo>
                  <a:pt x="1341" y="452"/>
                </a:lnTo>
                <a:lnTo>
                  <a:pt x="1355" y="474"/>
                </a:lnTo>
                <a:lnTo>
                  <a:pt x="1357" y="476"/>
                </a:lnTo>
                <a:lnTo>
                  <a:pt x="1359" y="480"/>
                </a:lnTo>
                <a:lnTo>
                  <a:pt x="1360" y="482"/>
                </a:lnTo>
                <a:lnTo>
                  <a:pt x="1362" y="487"/>
                </a:lnTo>
                <a:lnTo>
                  <a:pt x="1363" y="489"/>
                </a:lnTo>
                <a:lnTo>
                  <a:pt x="1364" y="490"/>
                </a:lnTo>
                <a:lnTo>
                  <a:pt x="1365" y="492"/>
                </a:lnTo>
                <a:lnTo>
                  <a:pt x="1367" y="496"/>
                </a:lnTo>
                <a:lnTo>
                  <a:pt x="1372" y="501"/>
                </a:lnTo>
                <a:lnTo>
                  <a:pt x="1374" y="503"/>
                </a:lnTo>
                <a:lnTo>
                  <a:pt x="1375" y="505"/>
                </a:lnTo>
                <a:lnTo>
                  <a:pt x="1378" y="507"/>
                </a:lnTo>
                <a:lnTo>
                  <a:pt x="1379" y="509"/>
                </a:lnTo>
                <a:lnTo>
                  <a:pt x="1380" y="509"/>
                </a:lnTo>
                <a:lnTo>
                  <a:pt x="1382" y="511"/>
                </a:lnTo>
                <a:lnTo>
                  <a:pt x="1394" y="517"/>
                </a:lnTo>
                <a:lnTo>
                  <a:pt x="1395" y="518"/>
                </a:lnTo>
                <a:lnTo>
                  <a:pt x="1401" y="519"/>
                </a:lnTo>
                <a:lnTo>
                  <a:pt x="1408" y="521"/>
                </a:lnTo>
                <a:lnTo>
                  <a:pt x="1412" y="521"/>
                </a:lnTo>
                <a:lnTo>
                  <a:pt x="1412" y="524"/>
                </a:lnTo>
                <a:lnTo>
                  <a:pt x="1412" y="527"/>
                </a:lnTo>
                <a:lnTo>
                  <a:pt x="1415" y="527"/>
                </a:lnTo>
                <a:lnTo>
                  <a:pt x="1419" y="528"/>
                </a:lnTo>
                <a:lnTo>
                  <a:pt x="1420" y="528"/>
                </a:lnTo>
                <a:lnTo>
                  <a:pt x="1421" y="528"/>
                </a:lnTo>
                <a:lnTo>
                  <a:pt x="1422" y="528"/>
                </a:lnTo>
                <a:lnTo>
                  <a:pt x="1423" y="528"/>
                </a:lnTo>
                <a:lnTo>
                  <a:pt x="1422" y="531"/>
                </a:lnTo>
                <a:lnTo>
                  <a:pt x="1422" y="532"/>
                </a:lnTo>
                <a:lnTo>
                  <a:pt x="1427" y="532"/>
                </a:lnTo>
                <a:lnTo>
                  <a:pt x="1433" y="533"/>
                </a:lnTo>
                <a:lnTo>
                  <a:pt x="1436" y="533"/>
                </a:lnTo>
                <a:lnTo>
                  <a:pt x="1437" y="533"/>
                </a:lnTo>
                <a:lnTo>
                  <a:pt x="1443" y="534"/>
                </a:lnTo>
                <a:lnTo>
                  <a:pt x="1444" y="534"/>
                </a:lnTo>
                <a:lnTo>
                  <a:pt x="1445" y="534"/>
                </a:lnTo>
                <a:lnTo>
                  <a:pt x="1445" y="535"/>
                </a:lnTo>
                <a:lnTo>
                  <a:pt x="1444" y="536"/>
                </a:lnTo>
                <a:lnTo>
                  <a:pt x="1444" y="536"/>
                </a:lnTo>
                <a:lnTo>
                  <a:pt x="1444" y="537"/>
                </a:lnTo>
                <a:lnTo>
                  <a:pt x="1443" y="539"/>
                </a:lnTo>
                <a:lnTo>
                  <a:pt x="1443" y="540"/>
                </a:lnTo>
                <a:lnTo>
                  <a:pt x="1443" y="541"/>
                </a:lnTo>
                <a:lnTo>
                  <a:pt x="1442" y="541"/>
                </a:lnTo>
                <a:lnTo>
                  <a:pt x="1442" y="542"/>
                </a:lnTo>
                <a:lnTo>
                  <a:pt x="1441" y="543"/>
                </a:lnTo>
                <a:lnTo>
                  <a:pt x="1441" y="544"/>
                </a:lnTo>
                <a:lnTo>
                  <a:pt x="1442" y="544"/>
                </a:lnTo>
                <a:lnTo>
                  <a:pt x="1445" y="545"/>
                </a:lnTo>
                <a:lnTo>
                  <a:pt x="1445" y="545"/>
                </a:lnTo>
                <a:lnTo>
                  <a:pt x="1446" y="545"/>
                </a:lnTo>
                <a:lnTo>
                  <a:pt x="1448" y="544"/>
                </a:lnTo>
                <a:lnTo>
                  <a:pt x="1449" y="544"/>
                </a:lnTo>
                <a:lnTo>
                  <a:pt x="1449" y="545"/>
                </a:lnTo>
                <a:lnTo>
                  <a:pt x="1449" y="546"/>
                </a:lnTo>
                <a:lnTo>
                  <a:pt x="1450" y="550"/>
                </a:lnTo>
                <a:lnTo>
                  <a:pt x="1451" y="550"/>
                </a:lnTo>
                <a:lnTo>
                  <a:pt x="1452" y="550"/>
                </a:lnTo>
                <a:lnTo>
                  <a:pt x="1452" y="550"/>
                </a:lnTo>
                <a:lnTo>
                  <a:pt x="1453" y="550"/>
                </a:lnTo>
                <a:lnTo>
                  <a:pt x="1458" y="550"/>
                </a:lnTo>
                <a:lnTo>
                  <a:pt x="1463" y="550"/>
                </a:lnTo>
                <a:lnTo>
                  <a:pt x="1467" y="550"/>
                </a:lnTo>
                <a:lnTo>
                  <a:pt x="1468" y="550"/>
                </a:lnTo>
                <a:lnTo>
                  <a:pt x="1468" y="550"/>
                </a:lnTo>
                <a:lnTo>
                  <a:pt x="1470" y="550"/>
                </a:lnTo>
                <a:lnTo>
                  <a:pt x="1470" y="547"/>
                </a:lnTo>
                <a:lnTo>
                  <a:pt x="1470" y="545"/>
                </a:lnTo>
                <a:lnTo>
                  <a:pt x="1483" y="538"/>
                </a:lnTo>
                <a:lnTo>
                  <a:pt x="1485" y="538"/>
                </a:lnTo>
                <a:lnTo>
                  <a:pt x="1491" y="544"/>
                </a:lnTo>
                <a:lnTo>
                  <a:pt x="1491" y="546"/>
                </a:lnTo>
                <a:lnTo>
                  <a:pt x="1491" y="548"/>
                </a:lnTo>
                <a:lnTo>
                  <a:pt x="1491" y="549"/>
                </a:lnTo>
                <a:lnTo>
                  <a:pt x="1492" y="551"/>
                </a:lnTo>
                <a:lnTo>
                  <a:pt x="1492" y="552"/>
                </a:lnTo>
                <a:lnTo>
                  <a:pt x="1493" y="552"/>
                </a:lnTo>
                <a:lnTo>
                  <a:pt x="1494" y="552"/>
                </a:lnTo>
                <a:lnTo>
                  <a:pt x="1495" y="552"/>
                </a:lnTo>
                <a:lnTo>
                  <a:pt x="1496" y="552"/>
                </a:lnTo>
                <a:lnTo>
                  <a:pt x="1497" y="552"/>
                </a:lnTo>
                <a:lnTo>
                  <a:pt x="1498" y="552"/>
                </a:lnTo>
                <a:lnTo>
                  <a:pt x="1498" y="551"/>
                </a:lnTo>
                <a:lnTo>
                  <a:pt x="1499" y="551"/>
                </a:lnTo>
                <a:lnTo>
                  <a:pt x="1500" y="551"/>
                </a:lnTo>
                <a:lnTo>
                  <a:pt x="1502" y="551"/>
                </a:lnTo>
                <a:lnTo>
                  <a:pt x="1503" y="552"/>
                </a:lnTo>
                <a:lnTo>
                  <a:pt x="1503" y="553"/>
                </a:lnTo>
                <a:lnTo>
                  <a:pt x="1506" y="555"/>
                </a:lnTo>
                <a:lnTo>
                  <a:pt x="1506" y="562"/>
                </a:lnTo>
                <a:lnTo>
                  <a:pt x="1502" y="562"/>
                </a:lnTo>
                <a:lnTo>
                  <a:pt x="1501" y="566"/>
                </a:lnTo>
                <a:lnTo>
                  <a:pt x="1501" y="569"/>
                </a:lnTo>
                <a:lnTo>
                  <a:pt x="1498" y="569"/>
                </a:lnTo>
                <a:lnTo>
                  <a:pt x="1498" y="573"/>
                </a:lnTo>
                <a:lnTo>
                  <a:pt x="1498" y="574"/>
                </a:lnTo>
                <a:lnTo>
                  <a:pt x="1492" y="574"/>
                </a:lnTo>
                <a:lnTo>
                  <a:pt x="1492" y="580"/>
                </a:lnTo>
                <a:lnTo>
                  <a:pt x="1492" y="582"/>
                </a:lnTo>
                <a:lnTo>
                  <a:pt x="1488" y="582"/>
                </a:lnTo>
                <a:lnTo>
                  <a:pt x="1487" y="582"/>
                </a:lnTo>
                <a:lnTo>
                  <a:pt x="1488" y="587"/>
                </a:lnTo>
                <a:lnTo>
                  <a:pt x="1488" y="592"/>
                </a:lnTo>
                <a:lnTo>
                  <a:pt x="1493" y="592"/>
                </a:lnTo>
                <a:lnTo>
                  <a:pt x="1494" y="592"/>
                </a:lnTo>
                <a:lnTo>
                  <a:pt x="1499" y="592"/>
                </a:lnTo>
                <a:lnTo>
                  <a:pt x="1499" y="593"/>
                </a:lnTo>
                <a:lnTo>
                  <a:pt x="1499" y="595"/>
                </a:lnTo>
                <a:lnTo>
                  <a:pt x="1499" y="597"/>
                </a:lnTo>
                <a:lnTo>
                  <a:pt x="1499" y="600"/>
                </a:lnTo>
                <a:lnTo>
                  <a:pt x="1499" y="603"/>
                </a:lnTo>
                <a:lnTo>
                  <a:pt x="1499" y="605"/>
                </a:lnTo>
                <a:lnTo>
                  <a:pt x="1499" y="609"/>
                </a:lnTo>
                <a:lnTo>
                  <a:pt x="1499" y="611"/>
                </a:lnTo>
                <a:lnTo>
                  <a:pt x="1499" y="613"/>
                </a:lnTo>
                <a:lnTo>
                  <a:pt x="1499" y="616"/>
                </a:lnTo>
                <a:lnTo>
                  <a:pt x="1499" y="619"/>
                </a:lnTo>
                <a:lnTo>
                  <a:pt x="1499" y="621"/>
                </a:lnTo>
                <a:lnTo>
                  <a:pt x="1499" y="622"/>
                </a:lnTo>
                <a:lnTo>
                  <a:pt x="1499" y="623"/>
                </a:lnTo>
                <a:lnTo>
                  <a:pt x="1499" y="626"/>
                </a:lnTo>
                <a:lnTo>
                  <a:pt x="1499" y="628"/>
                </a:lnTo>
                <a:lnTo>
                  <a:pt x="1505" y="628"/>
                </a:lnTo>
                <a:lnTo>
                  <a:pt x="1506" y="628"/>
                </a:lnTo>
                <a:lnTo>
                  <a:pt x="1515" y="628"/>
                </a:lnTo>
                <a:lnTo>
                  <a:pt x="1514" y="630"/>
                </a:lnTo>
                <a:lnTo>
                  <a:pt x="1514" y="633"/>
                </a:lnTo>
                <a:lnTo>
                  <a:pt x="1514" y="636"/>
                </a:lnTo>
                <a:lnTo>
                  <a:pt x="1514" y="641"/>
                </a:lnTo>
                <a:lnTo>
                  <a:pt x="1514" y="643"/>
                </a:lnTo>
                <a:lnTo>
                  <a:pt x="1513" y="647"/>
                </a:lnTo>
                <a:lnTo>
                  <a:pt x="1509" y="647"/>
                </a:lnTo>
                <a:lnTo>
                  <a:pt x="1508" y="647"/>
                </a:lnTo>
                <a:lnTo>
                  <a:pt x="1503" y="657"/>
                </a:lnTo>
                <a:lnTo>
                  <a:pt x="1502" y="659"/>
                </a:lnTo>
                <a:lnTo>
                  <a:pt x="1500" y="661"/>
                </a:lnTo>
                <a:lnTo>
                  <a:pt x="1499" y="662"/>
                </a:lnTo>
                <a:lnTo>
                  <a:pt x="1496" y="667"/>
                </a:lnTo>
                <a:lnTo>
                  <a:pt x="1497" y="668"/>
                </a:lnTo>
                <a:lnTo>
                  <a:pt x="1498" y="674"/>
                </a:lnTo>
                <a:lnTo>
                  <a:pt x="1498" y="677"/>
                </a:lnTo>
                <a:lnTo>
                  <a:pt x="1498" y="678"/>
                </a:lnTo>
                <a:lnTo>
                  <a:pt x="1498" y="680"/>
                </a:lnTo>
                <a:lnTo>
                  <a:pt x="1498" y="682"/>
                </a:lnTo>
                <a:lnTo>
                  <a:pt x="1498" y="682"/>
                </a:lnTo>
                <a:lnTo>
                  <a:pt x="1498" y="684"/>
                </a:lnTo>
                <a:lnTo>
                  <a:pt x="1498" y="685"/>
                </a:lnTo>
                <a:lnTo>
                  <a:pt x="1498" y="686"/>
                </a:lnTo>
                <a:lnTo>
                  <a:pt x="1498" y="687"/>
                </a:lnTo>
                <a:lnTo>
                  <a:pt x="1498" y="688"/>
                </a:lnTo>
                <a:lnTo>
                  <a:pt x="1498" y="692"/>
                </a:lnTo>
                <a:lnTo>
                  <a:pt x="1498" y="695"/>
                </a:lnTo>
                <a:lnTo>
                  <a:pt x="1501" y="697"/>
                </a:lnTo>
                <a:lnTo>
                  <a:pt x="1500" y="699"/>
                </a:lnTo>
                <a:lnTo>
                  <a:pt x="1499" y="701"/>
                </a:lnTo>
                <a:lnTo>
                  <a:pt x="1498" y="703"/>
                </a:lnTo>
                <a:lnTo>
                  <a:pt x="1498" y="704"/>
                </a:lnTo>
                <a:lnTo>
                  <a:pt x="1499" y="705"/>
                </a:lnTo>
                <a:lnTo>
                  <a:pt x="1500" y="705"/>
                </a:lnTo>
                <a:lnTo>
                  <a:pt x="1500" y="709"/>
                </a:lnTo>
                <a:lnTo>
                  <a:pt x="1500" y="710"/>
                </a:lnTo>
                <a:lnTo>
                  <a:pt x="1501" y="713"/>
                </a:lnTo>
                <a:lnTo>
                  <a:pt x="1503" y="717"/>
                </a:lnTo>
                <a:lnTo>
                  <a:pt x="1504" y="720"/>
                </a:lnTo>
                <a:lnTo>
                  <a:pt x="1506" y="725"/>
                </a:lnTo>
                <a:lnTo>
                  <a:pt x="1506" y="728"/>
                </a:lnTo>
                <a:lnTo>
                  <a:pt x="1507" y="735"/>
                </a:lnTo>
                <a:lnTo>
                  <a:pt x="1509" y="736"/>
                </a:lnTo>
                <a:lnTo>
                  <a:pt x="1513" y="741"/>
                </a:lnTo>
                <a:lnTo>
                  <a:pt x="1514" y="742"/>
                </a:lnTo>
                <a:lnTo>
                  <a:pt x="1515" y="744"/>
                </a:lnTo>
                <a:lnTo>
                  <a:pt x="1517" y="748"/>
                </a:lnTo>
                <a:lnTo>
                  <a:pt x="1516" y="749"/>
                </a:lnTo>
                <a:lnTo>
                  <a:pt x="1517" y="752"/>
                </a:lnTo>
                <a:lnTo>
                  <a:pt x="1517" y="757"/>
                </a:lnTo>
                <a:lnTo>
                  <a:pt x="1517" y="762"/>
                </a:lnTo>
                <a:lnTo>
                  <a:pt x="1517" y="764"/>
                </a:lnTo>
                <a:lnTo>
                  <a:pt x="1517" y="766"/>
                </a:lnTo>
                <a:lnTo>
                  <a:pt x="1517" y="767"/>
                </a:lnTo>
                <a:lnTo>
                  <a:pt x="1517" y="768"/>
                </a:lnTo>
                <a:lnTo>
                  <a:pt x="1517" y="769"/>
                </a:lnTo>
                <a:lnTo>
                  <a:pt x="1524" y="769"/>
                </a:lnTo>
                <a:lnTo>
                  <a:pt x="1534" y="769"/>
                </a:lnTo>
                <a:lnTo>
                  <a:pt x="1536" y="769"/>
                </a:lnTo>
                <a:lnTo>
                  <a:pt x="1541" y="763"/>
                </a:lnTo>
                <a:lnTo>
                  <a:pt x="1541" y="762"/>
                </a:lnTo>
                <a:lnTo>
                  <a:pt x="1543" y="759"/>
                </a:lnTo>
                <a:lnTo>
                  <a:pt x="1548" y="752"/>
                </a:lnTo>
                <a:lnTo>
                  <a:pt x="1549" y="752"/>
                </a:lnTo>
                <a:lnTo>
                  <a:pt x="1566" y="752"/>
                </a:lnTo>
                <a:lnTo>
                  <a:pt x="1569" y="752"/>
                </a:lnTo>
                <a:lnTo>
                  <a:pt x="1571" y="752"/>
                </a:lnTo>
                <a:lnTo>
                  <a:pt x="1573" y="753"/>
                </a:lnTo>
                <a:lnTo>
                  <a:pt x="1575" y="753"/>
                </a:lnTo>
                <a:lnTo>
                  <a:pt x="1579" y="753"/>
                </a:lnTo>
                <a:lnTo>
                  <a:pt x="1580" y="753"/>
                </a:lnTo>
                <a:lnTo>
                  <a:pt x="1583" y="753"/>
                </a:lnTo>
                <a:lnTo>
                  <a:pt x="1586" y="753"/>
                </a:lnTo>
                <a:lnTo>
                  <a:pt x="1588" y="753"/>
                </a:lnTo>
                <a:lnTo>
                  <a:pt x="1590" y="753"/>
                </a:lnTo>
                <a:lnTo>
                  <a:pt x="1592" y="753"/>
                </a:lnTo>
                <a:lnTo>
                  <a:pt x="1593" y="753"/>
                </a:lnTo>
                <a:lnTo>
                  <a:pt x="1594" y="753"/>
                </a:lnTo>
                <a:lnTo>
                  <a:pt x="1597" y="753"/>
                </a:lnTo>
                <a:lnTo>
                  <a:pt x="1599" y="753"/>
                </a:lnTo>
                <a:lnTo>
                  <a:pt x="1603" y="753"/>
                </a:lnTo>
                <a:lnTo>
                  <a:pt x="1604" y="753"/>
                </a:lnTo>
                <a:lnTo>
                  <a:pt x="1605" y="753"/>
                </a:lnTo>
                <a:lnTo>
                  <a:pt x="1605" y="755"/>
                </a:lnTo>
                <a:lnTo>
                  <a:pt x="1606" y="757"/>
                </a:lnTo>
                <a:lnTo>
                  <a:pt x="1607" y="759"/>
                </a:lnTo>
                <a:lnTo>
                  <a:pt x="1606" y="760"/>
                </a:lnTo>
                <a:lnTo>
                  <a:pt x="1606" y="760"/>
                </a:lnTo>
                <a:lnTo>
                  <a:pt x="1602" y="763"/>
                </a:lnTo>
                <a:lnTo>
                  <a:pt x="1601" y="763"/>
                </a:lnTo>
                <a:lnTo>
                  <a:pt x="1600" y="763"/>
                </a:lnTo>
                <a:lnTo>
                  <a:pt x="1600" y="764"/>
                </a:lnTo>
                <a:lnTo>
                  <a:pt x="1599" y="764"/>
                </a:lnTo>
                <a:lnTo>
                  <a:pt x="1599" y="765"/>
                </a:lnTo>
                <a:lnTo>
                  <a:pt x="1598" y="765"/>
                </a:lnTo>
                <a:lnTo>
                  <a:pt x="1598" y="765"/>
                </a:lnTo>
                <a:lnTo>
                  <a:pt x="1598" y="766"/>
                </a:lnTo>
                <a:lnTo>
                  <a:pt x="1597" y="766"/>
                </a:lnTo>
                <a:lnTo>
                  <a:pt x="1596" y="766"/>
                </a:lnTo>
                <a:lnTo>
                  <a:pt x="1595" y="767"/>
                </a:lnTo>
                <a:lnTo>
                  <a:pt x="1594" y="767"/>
                </a:lnTo>
                <a:lnTo>
                  <a:pt x="1594" y="768"/>
                </a:lnTo>
                <a:lnTo>
                  <a:pt x="1593" y="769"/>
                </a:lnTo>
                <a:lnTo>
                  <a:pt x="1593" y="768"/>
                </a:lnTo>
                <a:lnTo>
                  <a:pt x="1592" y="768"/>
                </a:lnTo>
                <a:lnTo>
                  <a:pt x="1590" y="767"/>
                </a:lnTo>
                <a:lnTo>
                  <a:pt x="1587" y="765"/>
                </a:lnTo>
                <a:lnTo>
                  <a:pt x="1586" y="765"/>
                </a:lnTo>
                <a:lnTo>
                  <a:pt x="1584" y="766"/>
                </a:lnTo>
                <a:lnTo>
                  <a:pt x="1582" y="768"/>
                </a:lnTo>
                <a:lnTo>
                  <a:pt x="1577" y="770"/>
                </a:lnTo>
                <a:lnTo>
                  <a:pt x="1577" y="771"/>
                </a:lnTo>
                <a:lnTo>
                  <a:pt x="1576" y="772"/>
                </a:lnTo>
                <a:lnTo>
                  <a:pt x="1577" y="773"/>
                </a:lnTo>
                <a:lnTo>
                  <a:pt x="1579" y="773"/>
                </a:lnTo>
                <a:lnTo>
                  <a:pt x="1583" y="774"/>
                </a:lnTo>
                <a:lnTo>
                  <a:pt x="1583" y="774"/>
                </a:lnTo>
                <a:lnTo>
                  <a:pt x="1590" y="774"/>
                </a:lnTo>
                <a:lnTo>
                  <a:pt x="1590" y="774"/>
                </a:lnTo>
                <a:lnTo>
                  <a:pt x="1591" y="774"/>
                </a:lnTo>
                <a:lnTo>
                  <a:pt x="1591" y="775"/>
                </a:lnTo>
                <a:lnTo>
                  <a:pt x="1591" y="778"/>
                </a:lnTo>
                <a:lnTo>
                  <a:pt x="1590" y="781"/>
                </a:lnTo>
                <a:lnTo>
                  <a:pt x="1590" y="782"/>
                </a:lnTo>
                <a:lnTo>
                  <a:pt x="1590" y="785"/>
                </a:lnTo>
                <a:lnTo>
                  <a:pt x="1590" y="788"/>
                </a:lnTo>
                <a:lnTo>
                  <a:pt x="1589" y="790"/>
                </a:lnTo>
                <a:lnTo>
                  <a:pt x="1589" y="792"/>
                </a:lnTo>
                <a:lnTo>
                  <a:pt x="1588" y="795"/>
                </a:lnTo>
                <a:lnTo>
                  <a:pt x="1587" y="798"/>
                </a:lnTo>
                <a:lnTo>
                  <a:pt x="1587" y="799"/>
                </a:lnTo>
                <a:lnTo>
                  <a:pt x="1587" y="800"/>
                </a:lnTo>
                <a:lnTo>
                  <a:pt x="1587" y="801"/>
                </a:lnTo>
                <a:lnTo>
                  <a:pt x="1587" y="802"/>
                </a:lnTo>
                <a:lnTo>
                  <a:pt x="1587" y="803"/>
                </a:lnTo>
                <a:lnTo>
                  <a:pt x="1586" y="805"/>
                </a:lnTo>
                <a:lnTo>
                  <a:pt x="1586" y="807"/>
                </a:lnTo>
                <a:lnTo>
                  <a:pt x="1586" y="808"/>
                </a:lnTo>
                <a:lnTo>
                  <a:pt x="1585" y="808"/>
                </a:lnTo>
                <a:lnTo>
                  <a:pt x="1585" y="809"/>
                </a:lnTo>
                <a:lnTo>
                  <a:pt x="1585" y="811"/>
                </a:lnTo>
                <a:lnTo>
                  <a:pt x="1585" y="812"/>
                </a:lnTo>
                <a:lnTo>
                  <a:pt x="1585" y="813"/>
                </a:lnTo>
                <a:lnTo>
                  <a:pt x="1584" y="816"/>
                </a:lnTo>
                <a:lnTo>
                  <a:pt x="1584" y="817"/>
                </a:lnTo>
                <a:lnTo>
                  <a:pt x="1583" y="818"/>
                </a:lnTo>
                <a:lnTo>
                  <a:pt x="1583" y="819"/>
                </a:lnTo>
                <a:lnTo>
                  <a:pt x="1583" y="820"/>
                </a:lnTo>
                <a:lnTo>
                  <a:pt x="1583" y="820"/>
                </a:lnTo>
                <a:lnTo>
                  <a:pt x="1583" y="823"/>
                </a:lnTo>
                <a:lnTo>
                  <a:pt x="1583" y="823"/>
                </a:lnTo>
                <a:lnTo>
                  <a:pt x="1583" y="824"/>
                </a:lnTo>
                <a:lnTo>
                  <a:pt x="1583" y="825"/>
                </a:lnTo>
                <a:lnTo>
                  <a:pt x="1583" y="826"/>
                </a:lnTo>
                <a:lnTo>
                  <a:pt x="1583" y="827"/>
                </a:lnTo>
                <a:lnTo>
                  <a:pt x="1582" y="827"/>
                </a:lnTo>
                <a:lnTo>
                  <a:pt x="1582" y="828"/>
                </a:lnTo>
                <a:lnTo>
                  <a:pt x="1582" y="828"/>
                </a:lnTo>
                <a:lnTo>
                  <a:pt x="1582" y="829"/>
                </a:lnTo>
                <a:lnTo>
                  <a:pt x="1582" y="830"/>
                </a:lnTo>
                <a:lnTo>
                  <a:pt x="1581" y="830"/>
                </a:lnTo>
                <a:lnTo>
                  <a:pt x="1581" y="831"/>
                </a:lnTo>
                <a:lnTo>
                  <a:pt x="1581" y="832"/>
                </a:lnTo>
                <a:lnTo>
                  <a:pt x="1580" y="833"/>
                </a:lnTo>
                <a:lnTo>
                  <a:pt x="1580" y="834"/>
                </a:lnTo>
                <a:lnTo>
                  <a:pt x="1578" y="838"/>
                </a:lnTo>
                <a:lnTo>
                  <a:pt x="1587" y="843"/>
                </a:lnTo>
                <a:lnTo>
                  <a:pt x="1587" y="842"/>
                </a:lnTo>
                <a:lnTo>
                  <a:pt x="1588" y="842"/>
                </a:lnTo>
                <a:lnTo>
                  <a:pt x="1588" y="841"/>
                </a:lnTo>
                <a:lnTo>
                  <a:pt x="1589" y="840"/>
                </a:lnTo>
                <a:lnTo>
                  <a:pt x="1589" y="839"/>
                </a:lnTo>
                <a:lnTo>
                  <a:pt x="1590" y="838"/>
                </a:lnTo>
                <a:lnTo>
                  <a:pt x="1592" y="841"/>
                </a:lnTo>
                <a:lnTo>
                  <a:pt x="1594" y="843"/>
                </a:lnTo>
                <a:lnTo>
                  <a:pt x="1596" y="841"/>
                </a:lnTo>
                <a:lnTo>
                  <a:pt x="1598" y="839"/>
                </a:lnTo>
                <a:lnTo>
                  <a:pt x="1611" y="822"/>
                </a:lnTo>
                <a:lnTo>
                  <a:pt x="1613" y="820"/>
                </a:lnTo>
                <a:lnTo>
                  <a:pt x="1616" y="820"/>
                </a:lnTo>
                <a:lnTo>
                  <a:pt x="1617" y="820"/>
                </a:lnTo>
                <a:lnTo>
                  <a:pt x="1618" y="820"/>
                </a:lnTo>
                <a:lnTo>
                  <a:pt x="1619" y="820"/>
                </a:lnTo>
                <a:lnTo>
                  <a:pt x="1625" y="820"/>
                </a:lnTo>
                <a:lnTo>
                  <a:pt x="1628" y="820"/>
                </a:lnTo>
                <a:lnTo>
                  <a:pt x="1629" y="820"/>
                </a:lnTo>
                <a:lnTo>
                  <a:pt x="1629" y="820"/>
                </a:lnTo>
                <a:lnTo>
                  <a:pt x="1631" y="820"/>
                </a:lnTo>
                <a:lnTo>
                  <a:pt x="1633" y="820"/>
                </a:lnTo>
                <a:lnTo>
                  <a:pt x="1635" y="820"/>
                </a:lnTo>
                <a:lnTo>
                  <a:pt x="1636" y="820"/>
                </a:lnTo>
                <a:lnTo>
                  <a:pt x="1637" y="820"/>
                </a:lnTo>
                <a:lnTo>
                  <a:pt x="1642" y="820"/>
                </a:lnTo>
                <a:lnTo>
                  <a:pt x="1645" y="820"/>
                </a:lnTo>
                <a:lnTo>
                  <a:pt x="1647" y="820"/>
                </a:lnTo>
                <a:lnTo>
                  <a:pt x="1647" y="828"/>
                </a:lnTo>
                <a:lnTo>
                  <a:pt x="1647" y="829"/>
                </a:lnTo>
                <a:lnTo>
                  <a:pt x="1647" y="832"/>
                </a:lnTo>
                <a:lnTo>
                  <a:pt x="1647" y="835"/>
                </a:lnTo>
                <a:lnTo>
                  <a:pt x="1648" y="839"/>
                </a:lnTo>
                <a:lnTo>
                  <a:pt x="1648" y="840"/>
                </a:lnTo>
                <a:lnTo>
                  <a:pt x="1648" y="841"/>
                </a:lnTo>
                <a:lnTo>
                  <a:pt x="1648" y="848"/>
                </a:lnTo>
                <a:lnTo>
                  <a:pt x="1648" y="852"/>
                </a:lnTo>
                <a:lnTo>
                  <a:pt x="1648" y="856"/>
                </a:lnTo>
                <a:lnTo>
                  <a:pt x="1648" y="858"/>
                </a:lnTo>
                <a:lnTo>
                  <a:pt x="1648" y="859"/>
                </a:lnTo>
                <a:lnTo>
                  <a:pt x="1648" y="866"/>
                </a:lnTo>
                <a:lnTo>
                  <a:pt x="1648" y="867"/>
                </a:lnTo>
                <a:lnTo>
                  <a:pt x="1648" y="868"/>
                </a:lnTo>
                <a:lnTo>
                  <a:pt x="1648" y="870"/>
                </a:lnTo>
                <a:lnTo>
                  <a:pt x="1648" y="874"/>
                </a:lnTo>
                <a:lnTo>
                  <a:pt x="1648" y="875"/>
                </a:lnTo>
                <a:lnTo>
                  <a:pt x="1648" y="876"/>
                </a:lnTo>
                <a:lnTo>
                  <a:pt x="1648" y="877"/>
                </a:lnTo>
                <a:lnTo>
                  <a:pt x="1648" y="882"/>
                </a:lnTo>
                <a:lnTo>
                  <a:pt x="1648" y="887"/>
                </a:lnTo>
                <a:lnTo>
                  <a:pt x="1648" y="891"/>
                </a:lnTo>
                <a:lnTo>
                  <a:pt x="1648" y="899"/>
                </a:lnTo>
                <a:lnTo>
                  <a:pt x="1648" y="902"/>
                </a:lnTo>
                <a:lnTo>
                  <a:pt x="1645" y="904"/>
                </a:lnTo>
                <a:lnTo>
                  <a:pt x="1636" y="903"/>
                </a:lnTo>
                <a:lnTo>
                  <a:pt x="1631" y="903"/>
                </a:lnTo>
                <a:lnTo>
                  <a:pt x="1625" y="903"/>
                </a:lnTo>
                <a:lnTo>
                  <a:pt x="1614" y="902"/>
                </a:lnTo>
                <a:lnTo>
                  <a:pt x="1612" y="902"/>
                </a:lnTo>
                <a:lnTo>
                  <a:pt x="1606" y="901"/>
                </a:lnTo>
                <a:lnTo>
                  <a:pt x="1606" y="905"/>
                </a:lnTo>
                <a:lnTo>
                  <a:pt x="1606" y="905"/>
                </a:lnTo>
                <a:lnTo>
                  <a:pt x="1606" y="912"/>
                </a:lnTo>
                <a:lnTo>
                  <a:pt x="1606" y="916"/>
                </a:lnTo>
                <a:lnTo>
                  <a:pt x="1606" y="917"/>
                </a:lnTo>
                <a:lnTo>
                  <a:pt x="1606" y="920"/>
                </a:lnTo>
                <a:lnTo>
                  <a:pt x="1606" y="927"/>
                </a:lnTo>
                <a:lnTo>
                  <a:pt x="1606" y="931"/>
                </a:lnTo>
                <a:lnTo>
                  <a:pt x="1610" y="931"/>
                </a:lnTo>
                <a:lnTo>
                  <a:pt x="1611" y="931"/>
                </a:lnTo>
                <a:lnTo>
                  <a:pt x="1615" y="931"/>
                </a:lnTo>
                <a:lnTo>
                  <a:pt x="1621" y="931"/>
                </a:lnTo>
                <a:lnTo>
                  <a:pt x="1628" y="931"/>
                </a:lnTo>
                <a:lnTo>
                  <a:pt x="1628" y="935"/>
                </a:lnTo>
                <a:lnTo>
                  <a:pt x="1629" y="936"/>
                </a:lnTo>
                <a:lnTo>
                  <a:pt x="1633" y="940"/>
                </a:lnTo>
                <a:lnTo>
                  <a:pt x="1635" y="941"/>
                </a:lnTo>
                <a:lnTo>
                  <a:pt x="1636" y="942"/>
                </a:lnTo>
                <a:lnTo>
                  <a:pt x="1636" y="943"/>
                </a:lnTo>
                <a:lnTo>
                  <a:pt x="1639" y="945"/>
                </a:lnTo>
                <a:lnTo>
                  <a:pt x="1639" y="947"/>
                </a:lnTo>
                <a:lnTo>
                  <a:pt x="1636" y="948"/>
                </a:lnTo>
                <a:lnTo>
                  <a:pt x="1634" y="950"/>
                </a:lnTo>
                <a:lnTo>
                  <a:pt x="1626" y="952"/>
                </a:lnTo>
                <a:lnTo>
                  <a:pt x="1623" y="955"/>
                </a:lnTo>
                <a:lnTo>
                  <a:pt x="1622" y="959"/>
                </a:lnTo>
                <a:lnTo>
                  <a:pt x="1622" y="965"/>
                </a:lnTo>
                <a:lnTo>
                  <a:pt x="1615" y="966"/>
                </a:lnTo>
                <a:lnTo>
                  <a:pt x="1615" y="974"/>
                </a:lnTo>
                <a:lnTo>
                  <a:pt x="1614" y="977"/>
                </a:lnTo>
                <a:lnTo>
                  <a:pt x="1613" y="978"/>
                </a:lnTo>
                <a:lnTo>
                  <a:pt x="1613" y="978"/>
                </a:lnTo>
                <a:lnTo>
                  <a:pt x="1612" y="979"/>
                </a:lnTo>
                <a:lnTo>
                  <a:pt x="1611" y="979"/>
                </a:lnTo>
                <a:lnTo>
                  <a:pt x="1608" y="980"/>
                </a:lnTo>
                <a:lnTo>
                  <a:pt x="1607" y="981"/>
                </a:lnTo>
                <a:lnTo>
                  <a:pt x="1605" y="982"/>
                </a:lnTo>
                <a:lnTo>
                  <a:pt x="1604" y="982"/>
                </a:lnTo>
                <a:lnTo>
                  <a:pt x="1602" y="982"/>
                </a:lnTo>
                <a:lnTo>
                  <a:pt x="1598" y="983"/>
                </a:lnTo>
                <a:lnTo>
                  <a:pt x="1595" y="985"/>
                </a:lnTo>
                <a:lnTo>
                  <a:pt x="1589" y="988"/>
                </a:lnTo>
                <a:lnTo>
                  <a:pt x="1600" y="988"/>
                </a:lnTo>
                <a:lnTo>
                  <a:pt x="1602" y="988"/>
                </a:lnTo>
                <a:lnTo>
                  <a:pt x="1606" y="988"/>
                </a:lnTo>
                <a:lnTo>
                  <a:pt x="1607" y="988"/>
                </a:lnTo>
                <a:lnTo>
                  <a:pt x="1613" y="989"/>
                </a:lnTo>
                <a:lnTo>
                  <a:pt x="1613" y="989"/>
                </a:lnTo>
                <a:lnTo>
                  <a:pt x="1614" y="989"/>
                </a:lnTo>
                <a:lnTo>
                  <a:pt x="1615" y="989"/>
                </a:lnTo>
                <a:lnTo>
                  <a:pt x="1616" y="989"/>
                </a:lnTo>
                <a:lnTo>
                  <a:pt x="1617" y="989"/>
                </a:lnTo>
                <a:lnTo>
                  <a:pt x="1618" y="989"/>
                </a:lnTo>
                <a:lnTo>
                  <a:pt x="1619" y="989"/>
                </a:lnTo>
                <a:lnTo>
                  <a:pt x="1620" y="989"/>
                </a:lnTo>
                <a:lnTo>
                  <a:pt x="1621" y="989"/>
                </a:lnTo>
                <a:lnTo>
                  <a:pt x="1621" y="989"/>
                </a:lnTo>
                <a:lnTo>
                  <a:pt x="1622" y="989"/>
                </a:lnTo>
                <a:lnTo>
                  <a:pt x="1622" y="989"/>
                </a:lnTo>
                <a:lnTo>
                  <a:pt x="1623" y="989"/>
                </a:lnTo>
                <a:lnTo>
                  <a:pt x="1624" y="989"/>
                </a:lnTo>
                <a:lnTo>
                  <a:pt x="1625" y="989"/>
                </a:lnTo>
                <a:lnTo>
                  <a:pt x="1626" y="989"/>
                </a:lnTo>
                <a:lnTo>
                  <a:pt x="1627" y="989"/>
                </a:lnTo>
                <a:lnTo>
                  <a:pt x="1627" y="990"/>
                </a:lnTo>
                <a:lnTo>
                  <a:pt x="1628" y="990"/>
                </a:lnTo>
                <a:lnTo>
                  <a:pt x="1629" y="990"/>
                </a:lnTo>
                <a:lnTo>
                  <a:pt x="1629" y="990"/>
                </a:lnTo>
                <a:lnTo>
                  <a:pt x="1629" y="991"/>
                </a:lnTo>
                <a:lnTo>
                  <a:pt x="1634" y="992"/>
                </a:lnTo>
                <a:lnTo>
                  <a:pt x="1634" y="993"/>
                </a:lnTo>
                <a:lnTo>
                  <a:pt x="1636" y="993"/>
                </a:lnTo>
                <a:lnTo>
                  <a:pt x="1636" y="994"/>
                </a:lnTo>
                <a:lnTo>
                  <a:pt x="1639" y="995"/>
                </a:lnTo>
                <a:lnTo>
                  <a:pt x="1641" y="996"/>
                </a:lnTo>
                <a:lnTo>
                  <a:pt x="1641" y="995"/>
                </a:lnTo>
                <a:lnTo>
                  <a:pt x="1642" y="995"/>
                </a:lnTo>
                <a:lnTo>
                  <a:pt x="1642" y="994"/>
                </a:lnTo>
                <a:lnTo>
                  <a:pt x="1643" y="994"/>
                </a:lnTo>
                <a:lnTo>
                  <a:pt x="1643" y="993"/>
                </a:lnTo>
                <a:lnTo>
                  <a:pt x="1644" y="993"/>
                </a:lnTo>
                <a:lnTo>
                  <a:pt x="1644" y="992"/>
                </a:lnTo>
                <a:lnTo>
                  <a:pt x="1644" y="991"/>
                </a:lnTo>
                <a:lnTo>
                  <a:pt x="1645" y="991"/>
                </a:lnTo>
                <a:lnTo>
                  <a:pt x="1646" y="990"/>
                </a:lnTo>
                <a:lnTo>
                  <a:pt x="1647" y="990"/>
                </a:lnTo>
                <a:lnTo>
                  <a:pt x="1647" y="989"/>
                </a:lnTo>
                <a:lnTo>
                  <a:pt x="1648" y="989"/>
                </a:lnTo>
                <a:lnTo>
                  <a:pt x="1648" y="989"/>
                </a:lnTo>
                <a:lnTo>
                  <a:pt x="1649" y="989"/>
                </a:lnTo>
                <a:lnTo>
                  <a:pt x="1650" y="989"/>
                </a:lnTo>
                <a:lnTo>
                  <a:pt x="1650" y="988"/>
                </a:lnTo>
                <a:lnTo>
                  <a:pt x="1651" y="988"/>
                </a:lnTo>
                <a:lnTo>
                  <a:pt x="1651" y="987"/>
                </a:lnTo>
                <a:lnTo>
                  <a:pt x="1652" y="987"/>
                </a:lnTo>
                <a:lnTo>
                  <a:pt x="1654" y="986"/>
                </a:lnTo>
                <a:lnTo>
                  <a:pt x="1657" y="984"/>
                </a:lnTo>
                <a:lnTo>
                  <a:pt x="1658" y="984"/>
                </a:lnTo>
                <a:lnTo>
                  <a:pt x="1659" y="984"/>
                </a:lnTo>
                <a:lnTo>
                  <a:pt x="1659" y="983"/>
                </a:lnTo>
                <a:lnTo>
                  <a:pt x="1659" y="983"/>
                </a:lnTo>
                <a:lnTo>
                  <a:pt x="1660" y="983"/>
                </a:lnTo>
                <a:lnTo>
                  <a:pt x="1660" y="982"/>
                </a:lnTo>
                <a:lnTo>
                  <a:pt x="1661" y="982"/>
                </a:lnTo>
                <a:lnTo>
                  <a:pt x="1662" y="982"/>
                </a:lnTo>
                <a:lnTo>
                  <a:pt x="1663" y="982"/>
                </a:lnTo>
                <a:lnTo>
                  <a:pt x="1663" y="982"/>
                </a:lnTo>
                <a:lnTo>
                  <a:pt x="1664" y="982"/>
                </a:lnTo>
                <a:lnTo>
                  <a:pt x="1665" y="982"/>
                </a:lnTo>
                <a:lnTo>
                  <a:pt x="1666" y="982"/>
                </a:lnTo>
                <a:lnTo>
                  <a:pt x="1667" y="981"/>
                </a:lnTo>
                <a:lnTo>
                  <a:pt x="1667" y="981"/>
                </a:lnTo>
                <a:lnTo>
                  <a:pt x="1668" y="981"/>
                </a:lnTo>
                <a:lnTo>
                  <a:pt x="1669" y="981"/>
                </a:lnTo>
                <a:lnTo>
                  <a:pt x="1669" y="980"/>
                </a:lnTo>
                <a:lnTo>
                  <a:pt x="1670" y="980"/>
                </a:lnTo>
                <a:lnTo>
                  <a:pt x="1672" y="979"/>
                </a:lnTo>
                <a:lnTo>
                  <a:pt x="1673" y="979"/>
                </a:lnTo>
                <a:lnTo>
                  <a:pt x="1675" y="978"/>
                </a:lnTo>
                <a:lnTo>
                  <a:pt x="1675" y="978"/>
                </a:lnTo>
                <a:lnTo>
                  <a:pt x="1676" y="978"/>
                </a:lnTo>
                <a:lnTo>
                  <a:pt x="1676" y="977"/>
                </a:lnTo>
                <a:lnTo>
                  <a:pt x="1677" y="977"/>
                </a:lnTo>
                <a:lnTo>
                  <a:pt x="1678" y="977"/>
                </a:lnTo>
                <a:lnTo>
                  <a:pt x="1679" y="976"/>
                </a:lnTo>
                <a:lnTo>
                  <a:pt x="1680" y="976"/>
                </a:lnTo>
                <a:lnTo>
                  <a:pt x="1680" y="975"/>
                </a:lnTo>
                <a:lnTo>
                  <a:pt x="1681" y="975"/>
                </a:lnTo>
                <a:lnTo>
                  <a:pt x="1681" y="974"/>
                </a:lnTo>
                <a:lnTo>
                  <a:pt x="1682" y="974"/>
                </a:lnTo>
                <a:lnTo>
                  <a:pt x="1682" y="975"/>
                </a:lnTo>
                <a:lnTo>
                  <a:pt x="1687" y="979"/>
                </a:lnTo>
                <a:lnTo>
                  <a:pt x="1689" y="980"/>
                </a:lnTo>
                <a:lnTo>
                  <a:pt x="1690" y="981"/>
                </a:lnTo>
                <a:lnTo>
                  <a:pt x="1691" y="981"/>
                </a:lnTo>
                <a:lnTo>
                  <a:pt x="1692" y="981"/>
                </a:lnTo>
                <a:lnTo>
                  <a:pt x="1694" y="981"/>
                </a:lnTo>
                <a:lnTo>
                  <a:pt x="1705" y="981"/>
                </a:lnTo>
                <a:lnTo>
                  <a:pt x="1705" y="971"/>
                </a:lnTo>
                <a:lnTo>
                  <a:pt x="1706" y="971"/>
                </a:lnTo>
                <a:lnTo>
                  <a:pt x="1707" y="971"/>
                </a:lnTo>
                <a:lnTo>
                  <a:pt x="1709" y="971"/>
                </a:lnTo>
                <a:lnTo>
                  <a:pt x="1712" y="971"/>
                </a:lnTo>
                <a:lnTo>
                  <a:pt x="1713" y="971"/>
                </a:lnTo>
                <a:lnTo>
                  <a:pt x="1714" y="971"/>
                </a:lnTo>
                <a:lnTo>
                  <a:pt x="1717" y="971"/>
                </a:lnTo>
                <a:lnTo>
                  <a:pt x="1719" y="971"/>
                </a:lnTo>
                <a:lnTo>
                  <a:pt x="1722" y="971"/>
                </a:lnTo>
                <a:lnTo>
                  <a:pt x="1723" y="971"/>
                </a:lnTo>
                <a:lnTo>
                  <a:pt x="1728" y="971"/>
                </a:lnTo>
                <a:lnTo>
                  <a:pt x="1729" y="971"/>
                </a:lnTo>
                <a:lnTo>
                  <a:pt x="1731" y="971"/>
                </a:lnTo>
                <a:lnTo>
                  <a:pt x="1735" y="979"/>
                </a:lnTo>
                <a:lnTo>
                  <a:pt x="1735" y="980"/>
                </a:lnTo>
                <a:lnTo>
                  <a:pt x="1737" y="986"/>
                </a:lnTo>
                <a:lnTo>
                  <a:pt x="1741" y="993"/>
                </a:lnTo>
                <a:lnTo>
                  <a:pt x="1743" y="997"/>
                </a:lnTo>
                <a:lnTo>
                  <a:pt x="1758" y="1010"/>
                </a:lnTo>
                <a:lnTo>
                  <a:pt x="1764" y="1002"/>
                </a:lnTo>
                <a:lnTo>
                  <a:pt x="1769" y="995"/>
                </a:lnTo>
                <a:lnTo>
                  <a:pt x="1771" y="993"/>
                </a:lnTo>
                <a:lnTo>
                  <a:pt x="1773" y="990"/>
                </a:lnTo>
                <a:lnTo>
                  <a:pt x="1773" y="988"/>
                </a:lnTo>
                <a:lnTo>
                  <a:pt x="1773" y="986"/>
                </a:lnTo>
                <a:lnTo>
                  <a:pt x="1772" y="985"/>
                </a:lnTo>
                <a:lnTo>
                  <a:pt x="1773" y="982"/>
                </a:lnTo>
                <a:lnTo>
                  <a:pt x="1775" y="981"/>
                </a:lnTo>
                <a:lnTo>
                  <a:pt x="1781" y="980"/>
                </a:lnTo>
                <a:lnTo>
                  <a:pt x="1781" y="979"/>
                </a:lnTo>
                <a:lnTo>
                  <a:pt x="1781" y="951"/>
                </a:lnTo>
                <a:lnTo>
                  <a:pt x="1781" y="940"/>
                </a:lnTo>
                <a:lnTo>
                  <a:pt x="1783" y="940"/>
                </a:lnTo>
                <a:lnTo>
                  <a:pt x="1786" y="940"/>
                </a:lnTo>
                <a:lnTo>
                  <a:pt x="1791" y="940"/>
                </a:lnTo>
                <a:lnTo>
                  <a:pt x="1794" y="940"/>
                </a:lnTo>
                <a:lnTo>
                  <a:pt x="1798" y="940"/>
                </a:lnTo>
                <a:lnTo>
                  <a:pt x="1801" y="941"/>
                </a:lnTo>
                <a:lnTo>
                  <a:pt x="1803" y="941"/>
                </a:lnTo>
                <a:lnTo>
                  <a:pt x="1805" y="941"/>
                </a:lnTo>
                <a:lnTo>
                  <a:pt x="1807" y="941"/>
                </a:lnTo>
                <a:lnTo>
                  <a:pt x="1809" y="941"/>
                </a:lnTo>
                <a:lnTo>
                  <a:pt x="1811" y="941"/>
                </a:lnTo>
                <a:lnTo>
                  <a:pt x="1813" y="941"/>
                </a:lnTo>
                <a:lnTo>
                  <a:pt x="1815" y="941"/>
                </a:lnTo>
                <a:lnTo>
                  <a:pt x="1817" y="941"/>
                </a:lnTo>
                <a:lnTo>
                  <a:pt x="1819" y="941"/>
                </a:lnTo>
                <a:lnTo>
                  <a:pt x="1821" y="941"/>
                </a:lnTo>
                <a:lnTo>
                  <a:pt x="1823" y="941"/>
                </a:lnTo>
                <a:lnTo>
                  <a:pt x="1825" y="941"/>
                </a:lnTo>
                <a:lnTo>
                  <a:pt x="1827" y="941"/>
                </a:lnTo>
                <a:lnTo>
                  <a:pt x="1828" y="941"/>
                </a:lnTo>
                <a:lnTo>
                  <a:pt x="1828" y="943"/>
                </a:lnTo>
                <a:lnTo>
                  <a:pt x="1827" y="953"/>
                </a:lnTo>
                <a:lnTo>
                  <a:pt x="1827" y="958"/>
                </a:lnTo>
                <a:lnTo>
                  <a:pt x="1827" y="959"/>
                </a:lnTo>
                <a:lnTo>
                  <a:pt x="1828" y="964"/>
                </a:lnTo>
                <a:lnTo>
                  <a:pt x="1828" y="966"/>
                </a:lnTo>
                <a:lnTo>
                  <a:pt x="1828" y="973"/>
                </a:lnTo>
                <a:lnTo>
                  <a:pt x="1832" y="974"/>
                </a:lnTo>
                <a:lnTo>
                  <a:pt x="1835" y="974"/>
                </a:lnTo>
                <a:lnTo>
                  <a:pt x="1835" y="980"/>
                </a:lnTo>
                <a:lnTo>
                  <a:pt x="1835" y="981"/>
                </a:lnTo>
                <a:lnTo>
                  <a:pt x="1835" y="982"/>
                </a:lnTo>
                <a:lnTo>
                  <a:pt x="1837" y="984"/>
                </a:lnTo>
                <a:lnTo>
                  <a:pt x="1836" y="985"/>
                </a:lnTo>
                <a:lnTo>
                  <a:pt x="1835" y="986"/>
                </a:lnTo>
                <a:lnTo>
                  <a:pt x="1837" y="993"/>
                </a:lnTo>
                <a:lnTo>
                  <a:pt x="1843" y="998"/>
                </a:lnTo>
                <a:lnTo>
                  <a:pt x="1843" y="999"/>
                </a:lnTo>
                <a:lnTo>
                  <a:pt x="1840" y="1003"/>
                </a:lnTo>
                <a:lnTo>
                  <a:pt x="1839" y="1003"/>
                </a:lnTo>
                <a:lnTo>
                  <a:pt x="1839" y="1004"/>
                </a:lnTo>
                <a:lnTo>
                  <a:pt x="1843" y="1005"/>
                </a:lnTo>
                <a:lnTo>
                  <a:pt x="1845" y="1005"/>
                </a:lnTo>
                <a:lnTo>
                  <a:pt x="1845" y="1007"/>
                </a:lnTo>
                <a:lnTo>
                  <a:pt x="1845" y="1008"/>
                </a:lnTo>
                <a:lnTo>
                  <a:pt x="1845" y="1009"/>
                </a:lnTo>
                <a:lnTo>
                  <a:pt x="1845" y="1012"/>
                </a:lnTo>
                <a:lnTo>
                  <a:pt x="1843" y="1012"/>
                </a:lnTo>
                <a:lnTo>
                  <a:pt x="1839" y="1012"/>
                </a:lnTo>
                <a:lnTo>
                  <a:pt x="1839" y="1012"/>
                </a:lnTo>
                <a:lnTo>
                  <a:pt x="1838" y="1012"/>
                </a:lnTo>
                <a:lnTo>
                  <a:pt x="1835" y="1012"/>
                </a:lnTo>
                <a:lnTo>
                  <a:pt x="1834" y="1012"/>
                </a:lnTo>
                <a:lnTo>
                  <a:pt x="1831" y="1011"/>
                </a:lnTo>
                <a:lnTo>
                  <a:pt x="1829" y="1026"/>
                </a:lnTo>
                <a:lnTo>
                  <a:pt x="1830" y="1027"/>
                </a:lnTo>
                <a:lnTo>
                  <a:pt x="1830" y="1028"/>
                </a:lnTo>
                <a:lnTo>
                  <a:pt x="1830" y="1029"/>
                </a:lnTo>
                <a:lnTo>
                  <a:pt x="1830" y="1032"/>
                </a:lnTo>
                <a:lnTo>
                  <a:pt x="1830" y="1033"/>
                </a:lnTo>
                <a:lnTo>
                  <a:pt x="1831" y="1034"/>
                </a:lnTo>
                <a:lnTo>
                  <a:pt x="1831" y="1035"/>
                </a:lnTo>
                <a:lnTo>
                  <a:pt x="1831" y="1036"/>
                </a:lnTo>
                <a:lnTo>
                  <a:pt x="1831" y="1038"/>
                </a:lnTo>
                <a:lnTo>
                  <a:pt x="1831" y="1041"/>
                </a:lnTo>
                <a:lnTo>
                  <a:pt x="1835" y="1041"/>
                </a:lnTo>
                <a:lnTo>
                  <a:pt x="1835" y="1041"/>
                </a:lnTo>
                <a:lnTo>
                  <a:pt x="1838" y="1041"/>
                </a:lnTo>
                <a:lnTo>
                  <a:pt x="1840" y="1041"/>
                </a:lnTo>
                <a:lnTo>
                  <a:pt x="1841" y="1041"/>
                </a:lnTo>
                <a:lnTo>
                  <a:pt x="1842" y="1041"/>
                </a:lnTo>
                <a:lnTo>
                  <a:pt x="1845" y="1042"/>
                </a:lnTo>
                <a:lnTo>
                  <a:pt x="1848" y="1042"/>
                </a:lnTo>
                <a:lnTo>
                  <a:pt x="1848" y="1043"/>
                </a:lnTo>
                <a:lnTo>
                  <a:pt x="1849" y="1044"/>
                </a:lnTo>
                <a:lnTo>
                  <a:pt x="1851" y="1050"/>
                </a:lnTo>
                <a:lnTo>
                  <a:pt x="1851" y="1051"/>
                </a:lnTo>
                <a:lnTo>
                  <a:pt x="1853" y="1056"/>
                </a:lnTo>
                <a:lnTo>
                  <a:pt x="1850" y="1062"/>
                </a:lnTo>
                <a:lnTo>
                  <a:pt x="1850" y="1063"/>
                </a:lnTo>
                <a:lnTo>
                  <a:pt x="1849" y="1063"/>
                </a:lnTo>
                <a:lnTo>
                  <a:pt x="1847" y="1064"/>
                </a:lnTo>
                <a:lnTo>
                  <a:pt x="1845" y="1064"/>
                </a:lnTo>
                <a:lnTo>
                  <a:pt x="1843" y="1064"/>
                </a:lnTo>
                <a:lnTo>
                  <a:pt x="1842" y="1064"/>
                </a:lnTo>
                <a:lnTo>
                  <a:pt x="1841" y="1064"/>
                </a:lnTo>
                <a:lnTo>
                  <a:pt x="1840" y="1064"/>
                </a:lnTo>
                <a:lnTo>
                  <a:pt x="1838" y="1063"/>
                </a:lnTo>
                <a:lnTo>
                  <a:pt x="1836" y="1063"/>
                </a:lnTo>
                <a:lnTo>
                  <a:pt x="1837" y="1063"/>
                </a:lnTo>
                <a:lnTo>
                  <a:pt x="1831" y="1063"/>
                </a:lnTo>
                <a:lnTo>
                  <a:pt x="1827" y="1063"/>
                </a:lnTo>
                <a:lnTo>
                  <a:pt x="1820" y="1063"/>
                </a:lnTo>
                <a:lnTo>
                  <a:pt x="1819" y="1063"/>
                </a:lnTo>
                <a:lnTo>
                  <a:pt x="1818" y="1063"/>
                </a:lnTo>
                <a:lnTo>
                  <a:pt x="1814" y="1063"/>
                </a:lnTo>
                <a:lnTo>
                  <a:pt x="1809" y="1063"/>
                </a:lnTo>
                <a:lnTo>
                  <a:pt x="1804" y="1059"/>
                </a:lnTo>
                <a:lnTo>
                  <a:pt x="1803" y="1058"/>
                </a:lnTo>
                <a:lnTo>
                  <a:pt x="1801" y="1058"/>
                </a:lnTo>
                <a:lnTo>
                  <a:pt x="1799" y="1056"/>
                </a:lnTo>
                <a:lnTo>
                  <a:pt x="1797" y="1055"/>
                </a:lnTo>
                <a:lnTo>
                  <a:pt x="1798" y="1059"/>
                </a:lnTo>
                <a:lnTo>
                  <a:pt x="1798" y="1060"/>
                </a:lnTo>
                <a:lnTo>
                  <a:pt x="1797" y="1060"/>
                </a:lnTo>
                <a:lnTo>
                  <a:pt x="1789" y="1061"/>
                </a:lnTo>
                <a:lnTo>
                  <a:pt x="1784" y="1062"/>
                </a:lnTo>
                <a:lnTo>
                  <a:pt x="1773" y="1064"/>
                </a:lnTo>
                <a:lnTo>
                  <a:pt x="1771" y="1063"/>
                </a:lnTo>
                <a:lnTo>
                  <a:pt x="1770" y="1063"/>
                </a:lnTo>
                <a:lnTo>
                  <a:pt x="1770" y="1067"/>
                </a:lnTo>
                <a:lnTo>
                  <a:pt x="1770" y="1070"/>
                </a:lnTo>
                <a:lnTo>
                  <a:pt x="1770" y="1075"/>
                </a:lnTo>
                <a:lnTo>
                  <a:pt x="1770" y="1078"/>
                </a:lnTo>
                <a:lnTo>
                  <a:pt x="1770" y="1079"/>
                </a:lnTo>
                <a:lnTo>
                  <a:pt x="1770" y="1082"/>
                </a:lnTo>
                <a:lnTo>
                  <a:pt x="1770" y="1086"/>
                </a:lnTo>
                <a:lnTo>
                  <a:pt x="1770" y="1087"/>
                </a:lnTo>
                <a:lnTo>
                  <a:pt x="1770" y="1088"/>
                </a:lnTo>
                <a:lnTo>
                  <a:pt x="1770" y="1090"/>
                </a:lnTo>
                <a:lnTo>
                  <a:pt x="1770" y="1091"/>
                </a:lnTo>
                <a:lnTo>
                  <a:pt x="1770" y="1093"/>
                </a:lnTo>
                <a:lnTo>
                  <a:pt x="1769" y="1096"/>
                </a:lnTo>
                <a:lnTo>
                  <a:pt x="1769" y="1098"/>
                </a:lnTo>
                <a:lnTo>
                  <a:pt x="1769" y="1100"/>
                </a:lnTo>
                <a:lnTo>
                  <a:pt x="1769" y="1102"/>
                </a:lnTo>
                <a:lnTo>
                  <a:pt x="1769" y="1105"/>
                </a:lnTo>
                <a:lnTo>
                  <a:pt x="1772" y="1105"/>
                </a:lnTo>
                <a:lnTo>
                  <a:pt x="1773" y="1105"/>
                </a:lnTo>
                <a:lnTo>
                  <a:pt x="1774" y="1105"/>
                </a:lnTo>
                <a:lnTo>
                  <a:pt x="1778" y="1105"/>
                </a:lnTo>
                <a:lnTo>
                  <a:pt x="1789" y="1105"/>
                </a:lnTo>
                <a:lnTo>
                  <a:pt x="1789" y="1105"/>
                </a:lnTo>
                <a:lnTo>
                  <a:pt x="1791" y="1105"/>
                </a:lnTo>
                <a:lnTo>
                  <a:pt x="1797" y="1107"/>
                </a:lnTo>
                <a:lnTo>
                  <a:pt x="1796" y="1110"/>
                </a:lnTo>
                <a:lnTo>
                  <a:pt x="1795" y="1112"/>
                </a:lnTo>
                <a:lnTo>
                  <a:pt x="1795" y="1112"/>
                </a:lnTo>
                <a:lnTo>
                  <a:pt x="1793" y="1115"/>
                </a:lnTo>
                <a:lnTo>
                  <a:pt x="1791" y="1119"/>
                </a:lnTo>
                <a:lnTo>
                  <a:pt x="1790" y="1124"/>
                </a:lnTo>
                <a:lnTo>
                  <a:pt x="1788" y="1125"/>
                </a:lnTo>
                <a:lnTo>
                  <a:pt x="1789" y="1128"/>
                </a:lnTo>
                <a:lnTo>
                  <a:pt x="1791" y="1130"/>
                </a:lnTo>
                <a:lnTo>
                  <a:pt x="1793" y="1132"/>
                </a:lnTo>
                <a:lnTo>
                  <a:pt x="1795" y="1134"/>
                </a:lnTo>
                <a:lnTo>
                  <a:pt x="1792" y="1135"/>
                </a:lnTo>
                <a:lnTo>
                  <a:pt x="1789" y="1138"/>
                </a:lnTo>
                <a:lnTo>
                  <a:pt x="1789" y="1139"/>
                </a:lnTo>
                <a:lnTo>
                  <a:pt x="1789" y="1140"/>
                </a:lnTo>
                <a:lnTo>
                  <a:pt x="1790" y="1142"/>
                </a:lnTo>
                <a:lnTo>
                  <a:pt x="1792" y="1144"/>
                </a:lnTo>
                <a:lnTo>
                  <a:pt x="1793" y="1145"/>
                </a:lnTo>
                <a:lnTo>
                  <a:pt x="1793" y="1146"/>
                </a:lnTo>
                <a:lnTo>
                  <a:pt x="1797" y="1153"/>
                </a:lnTo>
                <a:lnTo>
                  <a:pt x="1797" y="1153"/>
                </a:lnTo>
                <a:lnTo>
                  <a:pt x="1798" y="1153"/>
                </a:lnTo>
                <a:lnTo>
                  <a:pt x="1800" y="1153"/>
                </a:lnTo>
                <a:lnTo>
                  <a:pt x="1801" y="1153"/>
                </a:lnTo>
                <a:lnTo>
                  <a:pt x="1802" y="1153"/>
                </a:lnTo>
                <a:lnTo>
                  <a:pt x="1803" y="1153"/>
                </a:lnTo>
                <a:lnTo>
                  <a:pt x="1804" y="1153"/>
                </a:lnTo>
                <a:lnTo>
                  <a:pt x="1805" y="1153"/>
                </a:lnTo>
                <a:lnTo>
                  <a:pt x="1806" y="1153"/>
                </a:lnTo>
                <a:lnTo>
                  <a:pt x="1807" y="1153"/>
                </a:lnTo>
                <a:lnTo>
                  <a:pt x="1808" y="1153"/>
                </a:lnTo>
                <a:lnTo>
                  <a:pt x="1809" y="1153"/>
                </a:lnTo>
                <a:lnTo>
                  <a:pt x="1810" y="1153"/>
                </a:lnTo>
                <a:lnTo>
                  <a:pt x="1811" y="1153"/>
                </a:lnTo>
                <a:lnTo>
                  <a:pt x="1812" y="1153"/>
                </a:lnTo>
                <a:lnTo>
                  <a:pt x="1812" y="1150"/>
                </a:lnTo>
                <a:lnTo>
                  <a:pt x="1813" y="1150"/>
                </a:lnTo>
                <a:lnTo>
                  <a:pt x="1816" y="1150"/>
                </a:lnTo>
                <a:lnTo>
                  <a:pt x="1818" y="1150"/>
                </a:lnTo>
                <a:lnTo>
                  <a:pt x="1818" y="1158"/>
                </a:lnTo>
                <a:lnTo>
                  <a:pt x="1818" y="1158"/>
                </a:lnTo>
                <a:lnTo>
                  <a:pt x="1820" y="1162"/>
                </a:lnTo>
                <a:lnTo>
                  <a:pt x="1820" y="1163"/>
                </a:lnTo>
                <a:lnTo>
                  <a:pt x="1817" y="1164"/>
                </a:lnTo>
                <a:lnTo>
                  <a:pt x="1813" y="1165"/>
                </a:lnTo>
                <a:lnTo>
                  <a:pt x="1812" y="1165"/>
                </a:lnTo>
                <a:lnTo>
                  <a:pt x="1813" y="1166"/>
                </a:lnTo>
                <a:lnTo>
                  <a:pt x="1814" y="1166"/>
                </a:lnTo>
                <a:lnTo>
                  <a:pt x="1814" y="1166"/>
                </a:lnTo>
                <a:lnTo>
                  <a:pt x="1817" y="1168"/>
                </a:lnTo>
                <a:lnTo>
                  <a:pt x="1817" y="1169"/>
                </a:lnTo>
                <a:lnTo>
                  <a:pt x="1818" y="1169"/>
                </a:lnTo>
                <a:lnTo>
                  <a:pt x="1819" y="1170"/>
                </a:lnTo>
                <a:lnTo>
                  <a:pt x="1819" y="1171"/>
                </a:lnTo>
                <a:lnTo>
                  <a:pt x="1820" y="1171"/>
                </a:lnTo>
                <a:lnTo>
                  <a:pt x="1820" y="1172"/>
                </a:lnTo>
                <a:lnTo>
                  <a:pt x="1820" y="1173"/>
                </a:lnTo>
                <a:lnTo>
                  <a:pt x="1821" y="1173"/>
                </a:lnTo>
                <a:lnTo>
                  <a:pt x="1822" y="1174"/>
                </a:lnTo>
                <a:lnTo>
                  <a:pt x="1823" y="1174"/>
                </a:lnTo>
                <a:lnTo>
                  <a:pt x="1824" y="1175"/>
                </a:lnTo>
                <a:lnTo>
                  <a:pt x="1825" y="1176"/>
                </a:lnTo>
                <a:lnTo>
                  <a:pt x="1826" y="1177"/>
                </a:lnTo>
                <a:lnTo>
                  <a:pt x="1827" y="1178"/>
                </a:lnTo>
                <a:lnTo>
                  <a:pt x="1828" y="1179"/>
                </a:lnTo>
                <a:lnTo>
                  <a:pt x="1828" y="1180"/>
                </a:lnTo>
                <a:lnTo>
                  <a:pt x="1829" y="1181"/>
                </a:lnTo>
                <a:lnTo>
                  <a:pt x="1831" y="1181"/>
                </a:lnTo>
                <a:lnTo>
                  <a:pt x="1831" y="1182"/>
                </a:lnTo>
                <a:lnTo>
                  <a:pt x="1831" y="1181"/>
                </a:lnTo>
                <a:lnTo>
                  <a:pt x="1831" y="1176"/>
                </a:lnTo>
                <a:lnTo>
                  <a:pt x="1831" y="1175"/>
                </a:lnTo>
                <a:lnTo>
                  <a:pt x="1831" y="1172"/>
                </a:lnTo>
                <a:lnTo>
                  <a:pt x="1832" y="1168"/>
                </a:lnTo>
                <a:lnTo>
                  <a:pt x="1832" y="1167"/>
                </a:lnTo>
                <a:lnTo>
                  <a:pt x="1832" y="1162"/>
                </a:lnTo>
                <a:lnTo>
                  <a:pt x="1832" y="1158"/>
                </a:lnTo>
                <a:lnTo>
                  <a:pt x="1832" y="1155"/>
                </a:lnTo>
                <a:lnTo>
                  <a:pt x="1832" y="1154"/>
                </a:lnTo>
                <a:lnTo>
                  <a:pt x="1832" y="1151"/>
                </a:lnTo>
                <a:lnTo>
                  <a:pt x="1832" y="1150"/>
                </a:lnTo>
                <a:lnTo>
                  <a:pt x="1831" y="1150"/>
                </a:lnTo>
                <a:lnTo>
                  <a:pt x="1831" y="1148"/>
                </a:lnTo>
                <a:lnTo>
                  <a:pt x="1831" y="1146"/>
                </a:lnTo>
                <a:lnTo>
                  <a:pt x="1831" y="1144"/>
                </a:lnTo>
                <a:lnTo>
                  <a:pt x="1839" y="1144"/>
                </a:lnTo>
                <a:lnTo>
                  <a:pt x="1840" y="1144"/>
                </a:lnTo>
                <a:lnTo>
                  <a:pt x="1845" y="1145"/>
                </a:lnTo>
                <a:lnTo>
                  <a:pt x="1849" y="1145"/>
                </a:lnTo>
                <a:lnTo>
                  <a:pt x="1851" y="1145"/>
                </a:lnTo>
                <a:lnTo>
                  <a:pt x="1854" y="1145"/>
                </a:lnTo>
                <a:lnTo>
                  <a:pt x="1858" y="1144"/>
                </a:lnTo>
                <a:lnTo>
                  <a:pt x="1858" y="1144"/>
                </a:lnTo>
                <a:lnTo>
                  <a:pt x="1860" y="1144"/>
                </a:lnTo>
                <a:lnTo>
                  <a:pt x="1863" y="1144"/>
                </a:lnTo>
                <a:lnTo>
                  <a:pt x="1864" y="1144"/>
                </a:lnTo>
                <a:lnTo>
                  <a:pt x="1863" y="1143"/>
                </a:lnTo>
                <a:lnTo>
                  <a:pt x="1864" y="1143"/>
                </a:lnTo>
                <a:lnTo>
                  <a:pt x="1870" y="1142"/>
                </a:lnTo>
                <a:lnTo>
                  <a:pt x="1878" y="1140"/>
                </a:lnTo>
                <a:lnTo>
                  <a:pt x="1878" y="1135"/>
                </a:lnTo>
                <a:lnTo>
                  <a:pt x="1886" y="1135"/>
                </a:lnTo>
                <a:lnTo>
                  <a:pt x="1888" y="1138"/>
                </a:lnTo>
                <a:lnTo>
                  <a:pt x="1889" y="1141"/>
                </a:lnTo>
                <a:lnTo>
                  <a:pt x="1886" y="1142"/>
                </a:lnTo>
                <a:lnTo>
                  <a:pt x="1888" y="1146"/>
                </a:lnTo>
                <a:lnTo>
                  <a:pt x="1890" y="1151"/>
                </a:lnTo>
                <a:lnTo>
                  <a:pt x="1893" y="1151"/>
                </a:lnTo>
                <a:lnTo>
                  <a:pt x="1893" y="1149"/>
                </a:lnTo>
                <a:lnTo>
                  <a:pt x="1895" y="1148"/>
                </a:lnTo>
                <a:lnTo>
                  <a:pt x="1896" y="1148"/>
                </a:lnTo>
                <a:lnTo>
                  <a:pt x="1899" y="1146"/>
                </a:lnTo>
                <a:lnTo>
                  <a:pt x="1901" y="1145"/>
                </a:lnTo>
                <a:lnTo>
                  <a:pt x="1904" y="1143"/>
                </a:lnTo>
                <a:lnTo>
                  <a:pt x="1905" y="1143"/>
                </a:lnTo>
                <a:lnTo>
                  <a:pt x="1908" y="1143"/>
                </a:lnTo>
                <a:lnTo>
                  <a:pt x="1909" y="1142"/>
                </a:lnTo>
                <a:lnTo>
                  <a:pt x="1910" y="1142"/>
                </a:lnTo>
                <a:lnTo>
                  <a:pt x="1909" y="1138"/>
                </a:lnTo>
                <a:lnTo>
                  <a:pt x="1908" y="1136"/>
                </a:lnTo>
                <a:lnTo>
                  <a:pt x="1907" y="1135"/>
                </a:lnTo>
                <a:lnTo>
                  <a:pt x="1907" y="1135"/>
                </a:lnTo>
                <a:lnTo>
                  <a:pt x="1907" y="1134"/>
                </a:lnTo>
                <a:lnTo>
                  <a:pt x="1906" y="1134"/>
                </a:lnTo>
                <a:lnTo>
                  <a:pt x="1903" y="1135"/>
                </a:lnTo>
                <a:lnTo>
                  <a:pt x="1902" y="1135"/>
                </a:lnTo>
                <a:lnTo>
                  <a:pt x="1902" y="1134"/>
                </a:lnTo>
                <a:lnTo>
                  <a:pt x="1902" y="1130"/>
                </a:lnTo>
                <a:lnTo>
                  <a:pt x="1902" y="1128"/>
                </a:lnTo>
                <a:lnTo>
                  <a:pt x="1903" y="1125"/>
                </a:lnTo>
                <a:lnTo>
                  <a:pt x="1904" y="1120"/>
                </a:lnTo>
                <a:lnTo>
                  <a:pt x="1904" y="1119"/>
                </a:lnTo>
                <a:lnTo>
                  <a:pt x="1907" y="1119"/>
                </a:lnTo>
                <a:lnTo>
                  <a:pt x="1908" y="1119"/>
                </a:lnTo>
                <a:lnTo>
                  <a:pt x="1909" y="1119"/>
                </a:lnTo>
                <a:lnTo>
                  <a:pt x="1910" y="1119"/>
                </a:lnTo>
                <a:lnTo>
                  <a:pt x="1911" y="1118"/>
                </a:lnTo>
                <a:lnTo>
                  <a:pt x="1912" y="1117"/>
                </a:lnTo>
                <a:lnTo>
                  <a:pt x="1914" y="1112"/>
                </a:lnTo>
                <a:lnTo>
                  <a:pt x="1915" y="1110"/>
                </a:lnTo>
                <a:lnTo>
                  <a:pt x="1915" y="1109"/>
                </a:lnTo>
                <a:lnTo>
                  <a:pt x="1914" y="1106"/>
                </a:lnTo>
                <a:lnTo>
                  <a:pt x="1914" y="1105"/>
                </a:lnTo>
                <a:lnTo>
                  <a:pt x="1914" y="1105"/>
                </a:lnTo>
                <a:lnTo>
                  <a:pt x="1916" y="1105"/>
                </a:lnTo>
                <a:lnTo>
                  <a:pt x="1915" y="1100"/>
                </a:lnTo>
                <a:lnTo>
                  <a:pt x="1915" y="1098"/>
                </a:lnTo>
                <a:lnTo>
                  <a:pt x="1915" y="1097"/>
                </a:lnTo>
                <a:lnTo>
                  <a:pt x="1915" y="1097"/>
                </a:lnTo>
                <a:lnTo>
                  <a:pt x="1915" y="1096"/>
                </a:lnTo>
                <a:lnTo>
                  <a:pt x="1915" y="1094"/>
                </a:lnTo>
                <a:lnTo>
                  <a:pt x="1915" y="1092"/>
                </a:lnTo>
                <a:lnTo>
                  <a:pt x="1915" y="1091"/>
                </a:lnTo>
                <a:lnTo>
                  <a:pt x="1914" y="1091"/>
                </a:lnTo>
                <a:lnTo>
                  <a:pt x="1914" y="1089"/>
                </a:lnTo>
                <a:lnTo>
                  <a:pt x="1914" y="1088"/>
                </a:lnTo>
                <a:lnTo>
                  <a:pt x="1914" y="1086"/>
                </a:lnTo>
                <a:lnTo>
                  <a:pt x="1914" y="1085"/>
                </a:lnTo>
                <a:lnTo>
                  <a:pt x="1914" y="1084"/>
                </a:lnTo>
                <a:lnTo>
                  <a:pt x="1914" y="1082"/>
                </a:lnTo>
                <a:lnTo>
                  <a:pt x="1914" y="1082"/>
                </a:lnTo>
                <a:lnTo>
                  <a:pt x="1915" y="1080"/>
                </a:lnTo>
                <a:lnTo>
                  <a:pt x="1915" y="1079"/>
                </a:lnTo>
                <a:lnTo>
                  <a:pt x="1915" y="1077"/>
                </a:lnTo>
                <a:lnTo>
                  <a:pt x="1915" y="1075"/>
                </a:lnTo>
                <a:lnTo>
                  <a:pt x="1915" y="1074"/>
                </a:lnTo>
                <a:lnTo>
                  <a:pt x="1916" y="1073"/>
                </a:lnTo>
                <a:lnTo>
                  <a:pt x="1916" y="1071"/>
                </a:lnTo>
                <a:lnTo>
                  <a:pt x="1916" y="1069"/>
                </a:lnTo>
                <a:lnTo>
                  <a:pt x="1916" y="1068"/>
                </a:lnTo>
                <a:lnTo>
                  <a:pt x="1917" y="1065"/>
                </a:lnTo>
                <a:lnTo>
                  <a:pt x="1917" y="1063"/>
                </a:lnTo>
                <a:lnTo>
                  <a:pt x="1918" y="1057"/>
                </a:lnTo>
                <a:lnTo>
                  <a:pt x="1920" y="1057"/>
                </a:lnTo>
                <a:lnTo>
                  <a:pt x="1926" y="1058"/>
                </a:lnTo>
                <a:lnTo>
                  <a:pt x="1926" y="1058"/>
                </a:lnTo>
                <a:lnTo>
                  <a:pt x="1925" y="1060"/>
                </a:lnTo>
                <a:lnTo>
                  <a:pt x="1930" y="1066"/>
                </a:lnTo>
                <a:lnTo>
                  <a:pt x="1934" y="1071"/>
                </a:lnTo>
                <a:lnTo>
                  <a:pt x="1935" y="1072"/>
                </a:lnTo>
                <a:lnTo>
                  <a:pt x="1930" y="1080"/>
                </a:lnTo>
                <a:lnTo>
                  <a:pt x="1930" y="1081"/>
                </a:lnTo>
                <a:lnTo>
                  <a:pt x="1929" y="1082"/>
                </a:lnTo>
                <a:lnTo>
                  <a:pt x="1928" y="1083"/>
                </a:lnTo>
                <a:lnTo>
                  <a:pt x="1928" y="1084"/>
                </a:lnTo>
                <a:lnTo>
                  <a:pt x="1932" y="1088"/>
                </a:lnTo>
                <a:lnTo>
                  <a:pt x="1932" y="1089"/>
                </a:lnTo>
                <a:lnTo>
                  <a:pt x="1933" y="1090"/>
                </a:lnTo>
                <a:lnTo>
                  <a:pt x="1937" y="1093"/>
                </a:lnTo>
                <a:lnTo>
                  <a:pt x="1937" y="1095"/>
                </a:lnTo>
                <a:lnTo>
                  <a:pt x="1937" y="1096"/>
                </a:lnTo>
                <a:lnTo>
                  <a:pt x="1937" y="1097"/>
                </a:lnTo>
                <a:lnTo>
                  <a:pt x="1938" y="1097"/>
                </a:lnTo>
                <a:lnTo>
                  <a:pt x="1940" y="1100"/>
                </a:lnTo>
                <a:lnTo>
                  <a:pt x="1942" y="1102"/>
                </a:lnTo>
                <a:lnTo>
                  <a:pt x="1943" y="1102"/>
                </a:lnTo>
                <a:lnTo>
                  <a:pt x="1945" y="1100"/>
                </a:lnTo>
                <a:lnTo>
                  <a:pt x="1948" y="1098"/>
                </a:lnTo>
                <a:lnTo>
                  <a:pt x="1950" y="1098"/>
                </a:lnTo>
                <a:lnTo>
                  <a:pt x="1956" y="1096"/>
                </a:lnTo>
                <a:lnTo>
                  <a:pt x="1956" y="1097"/>
                </a:lnTo>
                <a:lnTo>
                  <a:pt x="1957" y="1097"/>
                </a:lnTo>
                <a:lnTo>
                  <a:pt x="1958" y="1098"/>
                </a:lnTo>
                <a:lnTo>
                  <a:pt x="1958" y="1102"/>
                </a:lnTo>
                <a:lnTo>
                  <a:pt x="1958" y="1104"/>
                </a:lnTo>
                <a:lnTo>
                  <a:pt x="1958" y="1105"/>
                </a:lnTo>
                <a:lnTo>
                  <a:pt x="1959" y="1107"/>
                </a:lnTo>
                <a:lnTo>
                  <a:pt x="1959" y="1110"/>
                </a:lnTo>
                <a:lnTo>
                  <a:pt x="1960" y="1112"/>
                </a:lnTo>
                <a:lnTo>
                  <a:pt x="1961" y="1115"/>
                </a:lnTo>
                <a:lnTo>
                  <a:pt x="1962" y="1118"/>
                </a:lnTo>
                <a:lnTo>
                  <a:pt x="1963" y="1120"/>
                </a:lnTo>
                <a:lnTo>
                  <a:pt x="1963" y="1123"/>
                </a:lnTo>
                <a:lnTo>
                  <a:pt x="1964" y="1126"/>
                </a:lnTo>
                <a:lnTo>
                  <a:pt x="1965" y="1128"/>
                </a:lnTo>
                <a:lnTo>
                  <a:pt x="1966" y="1129"/>
                </a:lnTo>
                <a:lnTo>
                  <a:pt x="1966" y="1130"/>
                </a:lnTo>
                <a:lnTo>
                  <a:pt x="1966" y="1131"/>
                </a:lnTo>
                <a:lnTo>
                  <a:pt x="1966" y="1132"/>
                </a:lnTo>
                <a:lnTo>
                  <a:pt x="1966" y="1133"/>
                </a:lnTo>
                <a:lnTo>
                  <a:pt x="1968" y="1134"/>
                </a:lnTo>
                <a:lnTo>
                  <a:pt x="1969" y="1135"/>
                </a:lnTo>
                <a:lnTo>
                  <a:pt x="1970" y="1135"/>
                </a:lnTo>
                <a:lnTo>
                  <a:pt x="1970" y="1135"/>
                </a:lnTo>
                <a:lnTo>
                  <a:pt x="1971" y="1135"/>
                </a:lnTo>
                <a:lnTo>
                  <a:pt x="1973" y="1144"/>
                </a:lnTo>
                <a:lnTo>
                  <a:pt x="1974" y="1146"/>
                </a:lnTo>
                <a:lnTo>
                  <a:pt x="1974" y="1147"/>
                </a:lnTo>
                <a:lnTo>
                  <a:pt x="1978" y="1158"/>
                </a:lnTo>
                <a:lnTo>
                  <a:pt x="1981" y="1166"/>
                </a:lnTo>
                <a:lnTo>
                  <a:pt x="1983" y="1170"/>
                </a:lnTo>
                <a:lnTo>
                  <a:pt x="1988" y="1168"/>
                </a:lnTo>
                <a:lnTo>
                  <a:pt x="1989" y="1167"/>
                </a:lnTo>
                <a:lnTo>
                  <a:pt x="1991" y="1166"/>
                </a:lnTo>
                <a:lnTo>
                  <a:pt x="1993" y="1171"/>
                </a:lnTo>
                <a:lnTo>
                  <a:pt x="1994" y="1171"/>
                </a:lnTo>
                <a:lnTo>
                  <a:pt x="1994" y="1172"/>
                </a:lnTo>
                <a:lnTo>
                  <a:pt x="1994" y="1173"/>
                </a:lnTo>
                <a:lnTo>
                  <a:pt x="1996" y="1176"/>
                </a:lnTo>
                <a:lnTo>
                  <a:pt x="1998" y="1176"/>
                </a:lnTo>
                <a:lnTo>
                  <a:pt x="1999" y="1176"/>
                </a:lnTo>
                <a:lnTo>
                  <a:pt x="2002" y="1176"/>
                </a:lnTo>
                <a:lnTo>
                  <a:pt x="2000" y="1186"/>
                </a:lnTo>
                <a:lnTo>
                  <a:pt x="2000" y="1188"/>
                </a:lnTo>
                <a:lnTo>
                  <a:pt x="2000" y="1189"/>
                </a:lnTo>
                <a:lnTo>
                  <a:pt x="2001" y="1189"/>
                </a:lnTo>
                <a:lnTo>
                  <a:pt x="2002" y="1189"/>
                </a:lnTo>
                <a:lnTo>
                  <a:pt x="2002" y="1189"/>
                </a:lnTo>
                <a:lnTo>
                  <a:pt x="2003" y="1189"/>
                </a:lnTo>
                <a:lnTo>
                  <a:pt x="2004" y="1189"/>
                </a:lnTo>
                <a:lnTo>
                  <a:pt x="2004" y="1190"/>
                </a:lnTo>
                <a:lnTo>
                  <a:pt x="2005" y="1190"/>
                </a:lnTo>
                <a:lnTo>
                  <a:pt x="2005" y="1191"/>
                </a:lnTo>
                <a:lnTo>
                  <a:pt x="2006" y="1191"/>
                </a:lnTo>
                <a:lnTo>
                  <a:pt x="2005" y="1193"/>
                </a:lnTo>
                <a:lnTo>
                  <a:pt x="2006" y="1195"/>
                </a:lnTo>
                <a:lnTo>
                  <a:pt x="2011" y="1195"/>
                </a:lnTo>
                <a:lnTo>
                  <a:pt x="2012" y="1195"/>
                </a:lnTo>
                <a:lnTo>
                  <a:pt x="2013" y="1196"/>
                </a:lnTo>
                <a:lnTo>
                  <a:pt x="2014" y="1196"/>
                </a:lnTo>
                <a:lnTo>
                  <a:pt x="2014" y="1197"/>
                </a:lnTo>
                <a:lnTo>
                  <a:pt x="2015" y="1197"/>
                </a:lnTo>
                <a:lnTo>
                  <a:pt x="2015" y="1197"/>
                </a:lnTo>
                <a:lnTo>
                  <a:pt x="2015" y="1198"/>
                </a:lnTo>
                <a:lnTo>
                  <a:pt x="2016" y="1198"/>
                </a:lnTo>
                <a:lnTo>
                  <a:pt x="2016" y="1199"/>
                </a:lnTo>
                <a:lnTo>
                  <a:pt x="2017" y="1199"/>
                </a:lnTo>
                <a:lnTo>
                  <a:pt x="2017" y="1200"/>
                </a:lnTo>
                <a:lnTo>
                  <a:pt x="2018" y="1200"/>
                </a:lnTo>
                <a:lnTo>
                  <a:pt x="2018" y="1201"/>
                </a:lnTo>
                <a:lnTo>
                  <a:pt x="2019" y="1201"/>
                </a:lnTo>
                <a:lnTo>
                  <a:pt x="2019" y="1202"/>
                </a:lnTo>
                <a:lnTo>
                  <a:pt x="2022" y="1203"/>
                </a:lnTo>
                <a:lnTo>
                  <a:pt x="2023" y="1203"/>
                </a:lnTo>
                <a:lnTo>
                  <a:pt x="2025" y="1203"/>
                </a:lnTo>
                <a:lnTo>
                  <a:pt x="2026" y="1203"/>
                </a:lnTo>
                <a:lnTo>
                  <a:pt x="2027" y="1203"/>
                </a:lnTo>
                <a:lnTo>
                  <a:pt x="2028" y="1203"/>
                </a:lnTo>
                <a:lnTo>
                  <a:pt x="2030" y="1203"/>
                </a:lnTo>
                <a:lnTo>
                  <a:pt x="2031" y="1203"/>
                </a:lnTo>
                <a:lnTo>
                  <a:pt x="2034" y="1202"/>
                </a:lnTo>
                <a:lnTo>
                  <a:pt x="2035" y="1202"/>
                </a:lnTo>
                <a:lnTo>
                  <a:pt x="2038" y="1202"/>
                </a:lnTo>
                <a:lnTo>
                  <a:pt x="2042" y="1200"/>
                </a:lnTo>
                <a:lnTo>
                  <a:pt x="2044" y="1200"/>
                </a:lnTo>
                <a:lnTo>
                  <a:pt x="2046" y="1199"/>
                </a:lnTo>
                <a:lnTo>
                  <a:pt x="2051" y="1197"/>
                </a:lnTo>
                <a:lnTo>
                  <a:pt x="2052" y="1197"/>
                </a:lnTo>
                <a:lnTo>
                  <a:pt x="2053" y="1197"/>
                </a:lnTo>
                <a:lnTo>
                  <a:pt x="2053" y="1201"/>
                </a:lnTo>
                <a:lnTo>
                  <a:pt x="2053" y="1202"/>
                </a:lnTo>
                <a:lnTo>
                  <a:pt x="2053" y="1203"/>
                </a:lnTo>
                <a:lnTo>
                  <a:pt x="2053" y="1204"/>
                </a:lnTo>
                <a:lnTo>
                  <a:pt x="2053" y="1205"/>
                </a:lnTo>
                <a:lnTo>
                  <a:pt x="2053" y="1207"/>
                </a:lnTo>
                <a:lnTo>
                  <a:pt x="2053" y="1208"/>
                </a:lnTo>
                <a:lnTo>
                  <a:pt x="2053" y="1210"/>
                </a:lnTo>
                <a:lnTo>
                  <a:pt x="2052" y="1212"/>
                </a:lnTo>
                <a:lnTo>
                  <a:pt x="2052" y="1215"/>
                </a:lnTo>
                <a:lnTo>
                  <a:pt x="2052" y="1219"/>
                </a:lnTo>
                <a:lnTo>
                  <a:pt x="2052" y="1221"/>
                </a:lnTo>
                <a:lnTo>
                  <a:pt x="2052" y="1222"/>
                </a:lnTo>
                <a:lnTo>
                  <a:pt x="2057" y="1223"/>
                </a:lnTo>
                <a:lnTo>
                  <a:pt x="2067" y="1224"/>
                </a:lnTo>
                <a:lnTo>
                  <a:pt x="2068" y="1224"/>
                </a:lnTo>
                <a:lnTo>
                  <a:pt x="2069" y="1224"/>
                </a:lnTo>
                <a:lnTo>
                  <a:pt x="2070" y="1224"/>
                </a:lnTo>
                <a:lnTo>
                  <a:pt x="2071" y="1224"/>
                </a:lnTo>
                <a:lnTo>
                  <a:pt x="2072" y="1224"/>
                </a:lnTo>
                <a:lnTo>
                  <a:pt x="2073" y="1224"/>
                </a:lnTo>
                <a:lnTo>
                  <a:pt x="2073" y="1224"/>
                </a:lnTo>
                <a:lnTo>
                  <a:pt x="2073" y="1225"/>
                </a:lnTo>
                <a:lnTo>
                  <a:pt x="2074" y="1225"/>
                </a:lnTo>
                <a:lnTo>
                  <a:pt x="2075" y="1225"/>
                </a:lnTo>
                <a:lnTo>
                  <a:pt x="2076" y="1225"/>
                </a:lnTo>
                <a:lnTo>
                  <a:pt x="2077" y="1226"/>
                </a:lnTo>
                <a:lnTo>
                  <a:pt x="2078" y="1226"/>
                </a:lnTo>
                <a:lnTo>
                  <a:pt x="2079" y="1226"/>
                </a:lnTo>
                <a:lnTo>
                  <a:pt x="2080" y="1227"/>
                </a:lnTo>
                <a:lnTo>
                  <a:pt x="2080" y="1227"/>
                </a:lnTo>
                <a:lnTo>
                  <a:pt x="2081" y="1227"/>
                </a:lnTo>
                <a:lnTo>
                  <a:pt x="2082" y="1227"/>
                </a:lnTo>
                <a:lnTo>
                  <a:pt x="2082" y="1228"/>
                </a:lnTo>
                <a:lnTo>
                  <a:pt x="2083" y="1228"/>
                </a:lnTo>
                <a:lnTo>
                  <a:pt x="2084" y="1228"/>
                </a:lnTo>
                <a:lnTo>
                  <a:pt x="2099" y="1234"/>
                </a:lnTo>
                <a:lnTo>
                  <a:pt x="2106" y="1236"/>
                </a:lnTo>
                <a:lnTo>
                  <a:pt x="2109" y="1237"/>
                </a:lnTo>
                <a:lnTo>
                  <a:pt x="2124" y="1243"/>
                </a:lnTo>
                <a:lnTo>
                  <a:pt x="2125" y="1243"/>
                </a:lnTo>
                <a:lnTo>
                  <a:pt x="2126" y="1243"/>
                </a:lnTo>
                <a:lnTo>
                  <a:pt x="2126" y="1243"/>
                </a:lnTo>
                <a:lnTo>
                  <a:pt x="2126" y="1243"/>
                </a:lnTo>
                <a:lnTo>
                  <a:pt x="2128" y="1243"/>
                </a:lnTo>
                <a:lnTo>
                  <a:pt x="2132" y="1244"/>
                </a:lnTo>
                <a:lnTo>
                  <a:pt x="2133" y="1245"/>
                </a:lnTo>
                <a:lnTo>
                  <a:pt x="2136" y="1246"/>
                </a:lnTo>
                <a:lnTo>
                  <a:pt x="2138" y="1246"/>
                </a:lnTo>
                <a:lnTo>
                  <a:pt x="2138" y="1247"/>
                </a:lnTo>
                <a:lnTo>
                  <a:pt x="2137" y="1248"/>
                </a:lnTo>
                <a:lnTo>
                  <a:pt x="2134" y="1251"/>
                </a:lnTo>
                <a:lnTo>
                  <a:pt x="2130" y="1258"/>
                </a:lnTo>
                <a:lnTo>
                  <a:pt x="2123" y="1267"/>
                </a:lnTo>
                <a:lnTo>
                  <a:pt x="2122" y="1268"/>
                </a:lnTo>
                <a:lnTo>
                  <a:pt x="2122" y="1269"/>
                </a:lnTo>
                <a:lnTo>
                  <a:pt x="2119" y="1273"/>
                </a:lnTo>
                <a:lnTo>
                  <a:pt x="2119" y="1274"/>
                </a:lnTo>
                <a:lnTo>
                  <a:pt x="2118" y="1274"/>
                </a:lnTo>
                <a:lnTo>
                  <a:pt x="2118" y="1274"/>
                </a:lnTo>
                <a:lnTo>
                  <a:pt x="2117" y="1274"/>
                </a:lnTo>
                <a:lnTo>
                  <a:pt x="2117" y="1275"/>
                </a:lnTo>
                <a:lnTo>
                  <a:pt x="2116" y="1276"/>
                </a:lnTo>
                <a:lnTo>
                  <a:pt x="2116" y="1277"/>
                </a:lnTo>
                <a:lnTo>
                  <a:pt x="2115" y="1277"/>
                </a:lnTo>
                <a:lnTo>
                  <a:pt x="2112" y="1281"/>
                </a:lnTo>
                <a:lnTo>
                  <a:pt x="2108" y="1285"/>
                </a:lnTo>
                <a:lnTo>
                  <a:pt x="2103" y="1289"/>
                </a:lnTo>
                <a:lnTo>
                  <a:pt x="2103" y="1290"/>
                </a:lnTo>
                <a:lnTo>
                  <a:pt x="2103" y="1291"/>
                </a:lnTo>
                <a:lnTo>
                  <a:pt x="2101" y="1292"/>
                </a:lnTo>
                <a:lnTo>
                  <a:pt x="2100" y="1294"/>
                </a:lnTo>
                <a:lnTo>
                  <a:pt x="2098" y="1296"/>
                </a:lnTo>
                <a:lnTo>
                  <a:pt x="2097" y="1297"/>
                </a:lnTo>
                <a:lnTo>
                  <a:pt x="2097" y="1297"/>
                </a:lnTo>
                <a:lnTo>
                  <a:pt x="2096" y="1297"/>
                </a:lnTo>
                <a:lnTo>
                  <a:pt x="2096" y="1298"/>
                </a:lnTo>
                <a:lnTo>
                  <a:pt x="2096" y="1299"/>
                </a:lnTo>
                <a:lnTo>
                  <a:pt x="2095" y="1300"/>
                </a:lnTo>
                <a:lnTo>
                  <a:pt x="2094" y="1302"/>
                </a:lnTo>
                <a:lnTo>
                  <a:pt x="2093" y="1304"/>
                </a:lnTo>
                <a:lnTo>
                  <a:pt x="2092" y="1304"/>
                </a:lnTo>
                <a:lnTo>
                  <a:pt x="2092" y="1305"/>
                </a:lnTo>
                <a:lnTo>
                  <a:pt x="2091" y="1305"/>
                </a:lnTo>
                <a:lnTo>
                  <a:pt x="2092" y="1305"/>
                </a:lnTo>
                <a:lnTo>
                  <a:pt x="2091" y="1307"/>
                </a:lnTo>
                <a:lnTo>
                  <a:pt x="2089" y="1310"/>
                </a:lnTo>
                <a:lnTo>
                  <a:pt x="2088" y="1312"/>
                </a:lnTo>
                <a:lnTo>
                  <a:pt x="2088" y="1312"/>
                </a:lnTo>
                <a:lnTo>
                  <a:pt x="2088" y="1312"/>
                </a:lnTo>
                <a:lnTo>
                  <a:pt x="2087" y="1313"/>
                </a:lnTo>
                <a:lnTo>
                  <a:pt x="2087" y="1314"/>
                </a:lnTo>
                <a:lnTo>
                  <a:pt x="2086" y="1314"/>
                </a:lnTo>
                <a:lnTo>
                  <a:pt x="2086" y="1315"/>
                </a:lnTo>
                <a:lnTo>
                  <a:pt x="2086" y="1316"/>
                </a:lnTo>
                <a:lnTo>
                  <a:pt x="2085" y="1316"/>
                </a:lnTo>
                <a:lnTo>
                  <a:pt x="2085" y="1317"/>
                </a:lnTo>
                <a:lnTo>
                  <a:pt x="2085" y="1318"/>
                </a:lnTo>
                <a:lnTo>
                  <a:pt x="2084" y="1318"/>
                </a:lnTo>
                <a:lnTo>
                  <a:pt x="2083" y="1319"/>
                </a:lnTo>
                <a:lnTo>
                  <a:pt x="2083" y="1320"/>
                </a:lnTo>
                <a:lnTo>
                  <a:pt x="2083" y="1320"/>
                </a:lnTo>
                <a:lnTo>
                  <a:pt x="2082" y="1320"/>
                </a:lnTo>
                <a:lnTo>
                  <a:pt x="2082" y="1321"/>
                </a:lnTo>
                <a:lnTo>
                  <a:pt x="2082" y="1322"/>
                </a:lnTo>
                <a:lnTo>
                  <a:pt x="2081" y="1323"/>
                </a:lnTo>
                <a:lnTo>
                  <a:pt x="2081" y="1324"/>
                </a:lnTo>
                <a:lnTo>
                  <a:pt x="2080" y="1326"/>
                </a:lnTo>
                <a:lnTo>
                  <a:pt x="2079" y="1329"/>
                </a:lnTo>
                <a:lnTo>
                  <a:pt x="2078" y="1331"/>
                </a:lnTo>
                <a:lnTo>
                  <a:pt x="2076" y="1335"/>
                </a:lnTo>
                <a:lnTo>
                  <a:pt x="2075" y="1335"/>
                </a:lnTo>
                <a:lnTo>
                  <a:pt x="2075" y="1336"/>
                </a:lnTo>
                <a:lnTo>
                  <a:pt x="2070" y="1348"/>
                </a:lnTo>
                <a:lnTo>
                  <a:pt x="2065" y="1359"/>
                </a:lnTo>
                <a:lnTo>
                  <a:pt x="2066" y="1361"/>
                </a:lnTo>
                <a:lnTo>
                  <a:pt x="2070" y="1361"/>
                </a:lnTo>
                <a:lnTo>
                  <a:pt x="2070" y="1362"/>
                </a:lnTo>
                <a:lnTo>
                  <a:pt x="2069" y="1364"/>
                </a:lnTo>
                <a:lnTo>
                  <a:pt x="2065" y="1374"/>
                </a:lnTo>
                <a:lnTo>
                  <a:pt x="2065" y="1375"/>
                </a:lnTo>
                <a:lnTo>
                  <a:pt x="2064" y="1377"/>
                </a:lnTo>
                <a:lnTo>
                  <a:pt x="2064" y="1379"/>
                </a:lnTo>
                <a:lnTo>
                  <a:pt x="2064" y="1380"/>
                </a:lnTo>
                <a:lnTo>
                  <a:pt x="2062" y="1385"/>
                </a:lnTo>
                <a:lnTo>
                  <a:pt x="2061" y="1389"/>
                </a:lnTo>
                <a:lnTo>
                  <a:pt x="2060" y="1390"/>
                </a:lnTo>
                <a:lnTo>
                  <a:pt x="2060" y="1392"/>
                </a:lnTo>
                <a:lnTo>
                  <a:pt x="2059" y="1394"/>
                </a:lnTo>
                <a:lnTo>
                  <a:pt x="2059" y="1395"/>
                </a:lnTo>
                <a:lnTo>
                  <a:pt x="2058" y="1397"/>
                </a:lnTo>
                <a:lnTo>
                  <a:pt x="2057" y="1401"/>
                </a:lnTo>
                <a:lnTo>
                  <a:pt x="2057" y="1402"/>
                </a:lnTo>
                <a:lnTo>
                  <a:pt x="2057" y="1403"/>
                </a:lnTo>
                <a:lnTo>
                  <a:pt x="2057" y="1404"/>
                </a:lnTo>
                <a:lnTo>
                  <a:pt x="2057" y="1404"/>
                </a:lnTo>
                <a:lnTo>
                  <a:pt x="2057" y="1404"/>
                </a:lnTo>
                <a:lnTo>
                  <a:pt x="2057" y="1405"/>
                </a:lnTo>
                <a:lnTo>
                  <a:pt x="2057" y="1407"/>
                </a:lnTo>
                <a:lnTo>
                  <a:pt x="2056" y="1427"/>
                </a:lnTo>
                <a:lnTo>
                  <a:pt x="2055" y="1432"/>
                </a:lnTo>
                <a:lnTo>
                  <a:pt x="2055" y="1433"/>
                </a:lnTo>
                <a:lnTo>
                  <a:pt x="2055" y="1434"/>
                </a:lnTo>
                <a:lnTo>
                  <a:pt x="2055" y="1439"/>
                </a:lnTo>
                <a:lnTo>
                  <a:pt x="2054" y="1445"/>
                </a:lnTo>
                <a:lnTo>
                  <a:pt x="2054" y="1446"/>
                </a:lnTo>
                <a:lnTo>
                  <a:pt x="2053" y="1450"/>
                </a:lnTo>
                <a:lnTo>
                  <a:pt x="2052" y="1452"/>
                </a:lnTo>
                <a:lnTo>
                  <a:pt x="2050" y="1458"/>
                </a:lnTo>
                <a:lnTo>
                  <a:pt x="2049" y="1466"/>
                </a:lnTo>
                <a:lnTo>
                  <a:pt x="2048" y="1467"/>
                </a:lnTo>
                <a:lnTo>
                  <a:pt x="2048" y="1469"/>
                </a:lnTo>
                <a:lnTo>
                  <a:pt x="2044" y="1468"/>
                </a:lnTo>
                <a:lnTo>
                  <a:pt x="2042" y="1468"/>
                </a:lnTo>
                <a:lnTo>
                  <a:pt x="2042" y="1470"/>
                </a:lnTo>
                <a:lnTo>
                  <a:pt x="2041" y="1471"/>
                </a:lnTo>
                <a:lnTo>
                  <a:pt x="2040" y="1473"/>
                </a:lnTo>
                <a:lnTo>
                  <a:pt x="2045" y="1473"/>
                </a:lnTo>
                <a:lnTo>
                  <a:pt x="2047" y="1474"/>
                </a:lnTo>
                <a:lnTo>
                  <a:pt x="2046" y="1478"/>
                </a:lnTo>
                <a:lnTo>
                  <a:pt x="2045" y="1481"/>
                </a:lnTo>
                <a:lnTo>
                  <a:pt x="2044" y="1485"/>
                </a:lnTo>
                <a:lnTo>
                  <a:pt x="2042" y="1491"/>
                </a:lnTo>
                <a:lnTo>
                  <a:pt x="2040" y="1498"/>
                </a:lnTo>
                <a:lnTo>
                  <a:pt x="2038" y="1504"/>
                </a:lnTo>
                <a:lnTo>
                  <a:pt x="2036" y="1512"/>
                </a:lnTo>
                <a:lnTo>
                  <a:pt x="2035" y="1514"/>
                </a:lnTo>
                <a:lnTo>
                  <a:pt x="2034" y="1513"/>
                </a:lnTo>
                <a:lnTo>
                  <a:pt x="2024" y="1512"/>
                </a:lnTo>
                <a:lnTo>
                  <a:pt x="2020" y="1511"/>
                </a:lnTo>
                <a:lnTo>
                  <a:pt x="2019" y="1511"/>
                </a:lnTo>
                <a:lnTo>
                  <a:pt x="2019" y="1511"/>
                </a:lnTo>
                <a:lnTo>
                  <a:pt x="2018" y="1511"/>
                </a:lnTo>
                <a:lnTo>
                  <a:pt x="2017" y="1510"/>
                </a:lnTo>
                <a:lnTo>
                  <a:pt x="2014" y="1510"/>
                </a:lnTo>
                <a:lnTo>
                  <a:pt x="2013" y="1510"/>
                </a:lnTo>
                <a:lnTo>
                  <a:pt x="2012" y="1510"/>
                </a:lnTo>
                <a:lnTo>
                  <a:pt x="2011" y="1510"/>
                </a:lnTo>
                <a:lnTo>
                  <a:pt x="2011" y="1509"/>
                </a:lnTo>
                <a:lnTo>
                  <a:pt x="2010" y="1509"/>
                </a:lnTo>
                <a:lnTo>
                  <a:pt x="2005" y="1509"/>
                </a:lnTo>
                <a:lnTo>
                  <a:pt x="2004" y="1509"/>
                </a:lnTo>
                <a:lnTo>
                  <a:pt x="2004" y="1509"/>
                </a:lnTo>
                <a:lnTo>
                  <a:pt x="1982" y="1507"/>
                </a:lnTo>
                <a:lnTo>
                  <a:pt x="1981" y="1507"/>
                </a:lnTo>
                <a:lnTo>
                  <a:pt x="1975" y="1507"/>
                </a:lnTo>
                <a:lnTo>
                  <a:pt x="1973" y="1509"/>
                </a:lnTo>
                <a:lnTo>
                  <a:pt x="1972" y="1551"/>
                </a:lnTo>
                <a:lnTo>
                  <a:pt x="1976" y="1552"/>
                </a:lnTo>
                <a:lnTo>
                  <a:pt x="1978" y="1552"/>
                </a:lnTo>
                <a:lnTo>
                  <a:pt x="1981" y="1552"/>
                </a:lnTo>
                <a:lnTo>
                  <a:pt x="1992" y="1553"/>
                </a:lnTo>
                <a:lnTo>
                  <a:pt x="1992" y="1561"/>
                </a:lnTo>
                <a:lnTo>
                  <a:pt x="1991" y="1567"/>
                </a:lnTo>
                <a:lnTo>
                  <a:pt x="2009" y="1569"/>
                </a:lnTo>
                <a:lnTo>
                  <a:pt x="2009" y="1568"/>
                </a:lnTo>
                <a:lnTo>
                  <a:pt x="2010" y="1567"/>
                </a:lnTo>
                <a:lnTo>
                  <a:pt x="2010" y="1566"/>
                </a:lnTo>
                <a:lnTo>
                  <a:pt x="2011" y="1566"/>
                </a:lnTo>
                <a:lnTo>
                  <a:pt x="2011" y="1566"/>
                </a:lnTo>
                <a:lnTo>
                  <a:pt x="2011" y="1565"/>
                </a:lnTo>
                <a:lnTo>
                  <a:pt x="2011" y="1565"/>
                </a:lnTo>
                <a:lnTo>
                  <a:pt x="2011" y="1564"/>
                </a:lnTo>
                <a:lnTo>
                  <a:pt x="2012" y="1563"/>
                </a:lnTo>
                <a:lnTo>
                  <a:pt x="2012" y="1562"/>
                </a:lnTo>
                <a:lnTo>
                  <a:pt x="2013" y="1561"/>
                </a:lnTo>
                <a:lnTo>
                  <a:pt x="2013" y="1560"/>
                </a:lnTo>
                <a:lnTo>
                  <a:pt x="2014" y="1559"/>
                </a:lnTo>
                <a:lnTo>
                  <a:pt x="2015" y="1558"/>
                </a:lnTo>
                <a:lnTo>
                  <a:pt x="2015" y="1558"/>
                </a:lnTo>
                <a:lnTo>
                  <a:pt x="2016" y="1557"/>
                </a:lnTo>
                <a:lnTo>
                  <a:pt x="2016" y="1556"/>
                </a:lnTo>
                <a:lnTo>
                  <a:pt x="2017" y="1555"/>
                </a:lnTo>
                <a:lnTo>
                  <a:pt x="2020" y="1558"/>
                </a:lnTo>
                <a:lnTo>
                  <a:pt x="2021" y="1556"/>
                </a:lnTo>
                <a:lnTo>
                  <a:pt x="2022" y="1555"/>
                </a:lnTo>
                <a:lnTo>
                  <a:pt x="2022" y="1554"/>
                </a:lnTo>
                <a:lnTo>
                  <a:pt x="2023" y="1553"/>
                </a:lnTo>
                <a:lnTo>
                  <a:pt x="2023" y="1552"/>
                </a:lnTo>
                <a:lnTo>
                  <a:pt x="2024" y="1551"/>
                </a:lnTo>
                <a:lnTo>
                  <a:pt x="2024" y="1550"/>
                </a:lnTo>
                <a:lnTo>
                  <a:pt x="2025" y="1550"/>
                </a:lnTo>
                <a:lnTo>
                  <a:pt x="2025" y="1550"/>
                </a:lnTo>
                <a:lnTo>
                  <a:pt x="2025" y="1549"/>
                </a:lnTo>
                <a:lnTo>
                  <a:pt x="2026" y="1549"/>
                </a:lnTo>
                <a:lnTo>
                  <a:pt x="2027" y="1549"/>
                </a:lnTo>
                <a:lnTo>
                  <a:pt x="2026" y="1553"/>
                </a:lnTo>
                <a:lnTo>
                  <a:pt x="2026" y="1554"/>
                </a:lnTo>
                <a:lnTo>
                  <a:pt x="2026" y="1557"/>
                </a:lnTo>
                <a:lnTo>
                  <a:pt x="2026" y="1558"/>
                </a:lnTo>
                <a:lnTo>
                  <a:pt x="2026" y="1560"/>
                </a:lnTo>
                <a:lnTo>
                  <a:pt x="2026" y="1561"/>
                </a:lnTo>
                <a:lnTo>
                  <a:pt x="2025" y="1574"/>
                </a:lnTo>
                <a:lnTo>
                  <a:pt x="2024" y="1581"/>
                </a:lnTo>
                <a:lnTo>
                  <a:pt x="2024" y="1586"/>
                </a:lnTo>
                <a:lnTo>
                  <a:pt x="2024" y="1587"/>
                </a:lnTo>
                <a:lnTo>
                  <a:pt x="2023" y="1591"/>
                </a:lnTo>
                <a:lnTo>
                  <a:pt x="2023" y="1600"/>
                </a:lnTo>
                <a:lnTo>
                  <a:pt x="2024" y="1600"/>
                </a:lnTo>
                <a:lnTo>
                  <a:pt x="2024" y="1601"/>
                </a:lnTo>
                <a:lnTo>
                  <a:pt x="2028" y="1603"/>
                </a:lnTo>
                <a:lnTo>
                  <a:pt x="2029" y="1604"/>
                </a:lnTo>
                <a:lnTo>
                  <a:pt x="2030" y="1604"/>
                </a:lnTo>
                <a:lnTo>
                  <a:pt x="2031" y="1604"/>
                </a:lnTo>
                <a:lnTo>
                  <a:pt x="2032" y="1604"/>
                </a:lnTo>
                <a:lnTo>
                  <a:pt x="2032" y="1605"/>
                </a:lnTo>
                <a:lnTo>
                  <a:pt x="2033" y="1605"/>
                </a:lnTo>
                <a:lnTo>
                  <a:pt x="2032" y="1606"/>
                </a:lnTo>
                <a:lnTo>
                  <a:pt x="2032" y="1607"/>
                </a:lnTo>
                <a:lnTo>
                  <a:pt x="2029" y="1614"/>
                </a:lnTo>
                <a:lnTo>
                  <a:pt x="2023" y="1612"/>
                </a:lnTo>
                <a:lnTo>
                  <a:pt x="2023" y="1613"/>
                </a:lnTo>
                <a:lnTo>
                  <a:pt x="2022" y="1621"/>
                </a:lnTo>
                <a:lnTo>
                  <a:pt x="2022" y="1626"/>
                </a:lnTo>
                <a:lnTo>
                  <a:pt x="2020" y="1626"/>
                </a:lnTo>
                <a:lnTo>
                  <a:pt x="2019" y="1626"/>
                </a:lnTo>
                <a:lnTo>
                  <a:pt x="2007" y="1625"/>
                </a:lnTo>
                <a:lnTo>
                  <a:pt x="2007" y="1612"/>
                </a:lnTo>
                <a:lnTo>
                  <a:pt x="2007" y="1606"/>
                </a:lnTo>
                <a:lnTo>
                  <a:pt x="2002" y="1605"/>
                </a:lnTo>
                <a:lnTo>
                  <a:pt x="2001" y="1596"/>
                </a:lnTo>
                <a:lnTo>
                  <a:pt x="2001" y="1596"/>
                </a:lnTo>
                <a:lnTo>
                  <a:pt x="1999" y="1596"/>
                </a:lnTo>
                <a:lnTo>
                  <a:pt x="1996" y="1598"/>
                </a:lnTo>
                <a:lnTo>
                  <a:pt x="1995" y="1599"/>
                </a:lnTo>
                <a:lnTo>
                  <a:pt x="1994" y="1599"/>
                </a:lnTo>
                <a:lnTo>
                  <a:pt x="1994" y="1600"/>
                </a:lnTo>
                <a:lnTo>
                  <a:pt x="1993" y="1600"/>
                </a:lnTo>
                <a:lnTo>
                  <a:pt x="1993" y="1601"/>
                </a:lnTo>
                <a:lnTo>
                  <a:pt x="1992" y="1601"/>
                </a:lnTo>
                <a:lnTo>
                  <a:pt x="1991" y="1601"/>
                </a:lnTo>
                <a:lnTo>
                  <a:pt x="1991" y="1602"/>
                </a:lnTo>
                <a:lnTo>
                  <a:pt x="1990" y="1602"/>
                </a:lnTo>
                <a:lnTo>
                  <a:pt x="1989" y="1603"/>
                </a:lnTo>
                <a:lnTo>
                  <a:pt x="1988" y="1603"/>
                </a:lnTo>
                <a:lnTo>
                  <a:pt x="1988" y="1604"/>
                </a:lnTo>
                <a:lnTo>
                  <a:pt x="1987" y="1604"/>
                </a:lnTo>
                <a:lnTo>
                  <a:pt x="1986" y="1604"/>
                </a:lnTo>
                <a:lnTo>
                  <a:pt x="1986" y="1604"/>
                </a:lnTo>
                <a:lnTo>
                  <a:pt x="1985" y="1604"/>
                </a:lnTo>
                <a:lnTo>
                  <a:pt x="1984" y="1604"/>
                </a:lnTo>
                <a:lnTo>
                  <a:pt x="1984" y="1605"/>
                </a:lnTo>
                <a:lnTo>
                  <a:pt x="1983" y="1605"/>
                </a:lnTo>
                <a:lnTo>
                  <a:pt x="1982" y="1605"/>
                </a:lnTo>
                <a:lnTo>
                  <a:pt x="1981" y="1605"/>
                </a:lnTo>
                <a:lnTo>
                  <a:pt x="1981" y="1606"/>
                </a:lnTo>
                <a:lnTo>
                  <a:pt x="1981" y="1606"/>
                </a:lnTo>
                <a:lnTo>
                  <a:pt x="1980" y="1606"/>
                </a:lnTo>
                <a:lnTo>
                  <a:pt x="1979" y="1607"/>
                </a:lnTo>
                <a:lnTo>
                  <a:pt x="1978" y="1607"/>
                </a:lnTo>
                <a:lnTo>
                  <a:pt x="1977" y="1607"/>
                </a:lnTo>
                <a:lnTo>
                  <a:pt x="1976" y="1607"/>
                </a:lnTo>
                <a:lnTo>
                  <a:pt x="1976" y="1608"/>
                </a:lnTo>
                <a:lnTo>
                  <a:pt x="1975" y="1608"/>
                </a:lnTo>
                <a:lnTo>
                  <a:pt x="1969" y="1609"/>
                </a:lnTo>
                <a:lnTo>
                  <a:pt x="1922" y="1616"/>
                </a:lnTo>
                <a:lnTo>
                  <a:pt x="1920" y="1616"/>
                </a:lnTo>
                <a:lnTo>
                  <a:pt x="1919" y="1616"/>
                </a:lnTo>
                <a:lnTo>
                  <a:pt x="1915" y="1617"/>
                </a:lnTo>
                <a:lnTo>
                  <a:pt x="1909" y="1618"/>
                </a:lnTo>
                <a:lnTo>
                  <a:pt x="1903" y="1619"/>
                </a:lnTo>
                <a:lnTo>
                  <a:pt x="1902" y="1619"/>
                </a:lnTo>
                <a:lnTo>
                  <a:pt x="1900" y="1621"/>
                </a:lnTo>
                <a:lnTo>
                  <a:pt x="1893" y="1629"/>
                </a:lnTo>
                <a:lnTo>
                  <a:pt x="1891" y="1631"/>
                </a:lnTo>
                <a:lnTo>
                  <a:pt x="1886" y="1637"/>
                </a:lnTo>
                <a:lnTo>
                  <a:pt x="1884" y="1640"/>
                </a:lnTo>
                <a:lnTo>
                  <a:pt x="1883" y="1641"/>
                </a:lnTo>
                <a:lnTo>
                  <a:pt x="1881" y="1641"/>
                </a:lnTo>
                <a:lnTo>
                  <a:pt x="1881" y="1642"/>
                </a:lnTo>
                <a:lnTo>
                  <a:pt x="1880" y="1644"/>
                </a:lnTo>
                <a:lnTo>
                  <a:pt x="1879" y="1646"/>
                </a:lnTo>
                <a:lnTo>
                  <a:pt x="1878" y="1648"/>
                </a:lnTo>
                <a:lnTo>
                  <a:pt x="1877" y="1650"/>
                </a:lnTo>
                <a:lnTo>
                  <a:pt x="1878" y="1650"/>
                </a:lnTo>
                <a:lnTo>
                  <a:pt x="1879" y="1650"/>
                </a:lnTo>
                <a:lnTo>
                  <a:pt x="1891" y="1652"/>
                </a:lnTo>
                <a:lnTo>
                  <a:pt x="1890" y="1656"/>
                </a:lnTo>
                <a:lnTo>
                  <a:pt x="1889" y="1661"/>
                </a:lnTo>
                <a:lnTo>
                  <a:pt x="1889" y="1662"/>
                </a:lnTo>
                <a:lnTo>
                  <a:pt x="1891" y="1662"/>
                </a:lnTo>
                <a:lnTo>
                  <a:pt x="1910" y="1663"/>
                </a:lnTo>
                <a:lnTo>
                  <a:pt x="1917" y="1663"/>
                </a:lnTo>
                <a:lnTo>
                  <a:pt x="1920" y="1664"/>
                </a:lnTo>
                <a:lnTo>
                  <a:pt x="1930" y="1664"/>
                </a:lnTo>
                <a:lnTo>
                  <a:pt x="1935" y="1664"/>
                </a:lnTo>
                <a:lnTo>
                  <a:pt x="1934" y="1681"/>
                </a:lnTo>
                <a:lnTo>
                  <a:pt x="1933" y="1691"/>
                </a:lnTo>
                <a:lnTo>
                  <a:pt x="1932" y="1709"/>
                </a:lnTo>
                <a:lnTo>
                  <a:pt x="1928" y="1709"/>
                </a:lnTo>
                <a:lnTo>
                  <a:pt x="1922" y="1709"/>
                </a:lnTo>
                <a:lnTo>
                  <a:pt x="1922" y="1707"/>
                </a:lnTo>
                <a:lnTo>
                  <a:pt x="1922" y="1700"/>
                </a:lnTo>
                <a:lnTo>
                  <a:pt x="1917" y="1700"/>
                </a:lnTo>
                <a:lnTo>
                  <a:pt x="1904" y="1699"/>
                </a:lnTo>
                <a:lnTo>
                  <a:pt x="1903" y="1699"/>
                </a:lnTo>
                <a:lnTo>
                  <a:pt x="1891" y="1699"/>
                </a:lnTo>
                <a:lnTo>
                  <a:pt x="1866" y="1697"/>
                </a:lnTo>
                <a:lnTo>
                  <a:pt x="1859" y="1697"/>
                </a:lnTo>
                <a:lnTo>
                  <a:pt x="1858" y="1701"/>
                </a:lnTo>
                <a:lnTo>
                  <a:pt x="1854" y="1710"/>
                </a:lnTo>
                <a:lnTo>
                  <a:pt x="1851" y="1720"/>
                </a:lnTo>
                <a:lnTo>
                  <a:pt x="1846" y="1720"/>
                </a:lnTo>
                <a:lnTo>
                  <a:pt x="1842" y="1719"/>
                </a:lnTo>
                <a:lnTo>
                  <a:pt x="1837" y="1719"/>
                </a:lnTo>
                <a:lnTo>
                  <a:pt x="1833" y="1719"/>
                </a:lnTo>
                <a:lnTo>
                  <a:pt x="1834" y="1711"/>
                </a:lnTo>
                <a:lnTo>
                  <a:pt x="1832" y="1711"/>
                </a:lnTo>
                <a:lnTo>
                  <a:pt x="1823" y="1711"/>
                </a:lnTo>
                <a:lnTo>
                  <a:pt x="1817" y="1711"/>
                </a:lnTo>
                <a:lnTo>
                  <a:pt x="1816" y="1711"/>
                </a:lnTo>
                <a:lnTo>
                  <a:pt x="1813" y="1710"/>
                </a:lnTo>
                <a:lnTo>
                  <a:pt x="1812" y="1710"/>
                </a:lnTo>
                <a:lnTo>
                  <a:pt x="1806" y="1710"/>
                </a:lnTo>
                <a:lnTo>
                  <a:pt x="1805" y="1711"/>
                </a:lnTo>
                <a:lnTo>
                  <a:pt x="1804" y="1713"/>
                </a:lnTo>
                <a:lnTo>
                  <a:pt x="1802" y="1715"/>
                </a:lnTo>
                <a:lnTo>
                  <a:pt x="1799" y="1718"/>
                </a:lnTo>
                <a:lnTo>
                  <a:pt x="1797" y="1720"/>
                </a:lnTo>
                <a:lnTo>
                  <a:pt x="1797" y="1721"/>
                </a:lnTo>
                <a:lnTo>
                  <a:pt x="1794" y="1724"/>
                </a:lnTo>
                <a:lnTo>
                  <a:pt x="1793" y="1723"/>
                </a:lnTo>
                <a:lnTo>
                  <a:pt x="1792" y="1722"/>
                </a:lnTo>
                <a:lnTo>
                  <a:pt x="1789" y="1720"/>
                </a:lnTo>
                <a:lnTo>
                  <a:pt x="1788" y="1719"/>
                </a:lnTo>
                <a:lnTo>
                  <a:pt x="1789" y="1717"/>
                </a:lnTo>
                <a:lnTo>
                  <a:pt x="1784" y="1713"/>
                </a:lnTo>
                <a:lnTo>
                  <a:pt x="1783" y="1715"/>
                </a:lnTo>
                <a:lnTo>
                  <a:pt x="1782" y="1717"/>
                </a:lnTo>
                <a:lnTo>
                  <a:pt x="1782" y="1716"/>
                </a:lnTo>
                <a:lnTo>
                  <a:pt x="1778" y="1714"/>
                </a:lnTo>
                <a:lnTo>
                  <a:pt x="1775" y="1712"/>
                </a:lnTo>
                <a:lnTo>
                  <a:pt x="1773" y="1711"/>
                </a:lnTo>
                <a:lnTo>
                  <a:pt x="1769" y="1709"/>
                </a:lnTo>
                <a:lnTo>
                  <a:pt x="1768" y="1709"/>
                </a:lnTo>
                <a:lnTo>
                  <a:pt x="1766" y="1707"/>
                </a:lnTo>
                <a:lnTo>
                  <a:pt x="1766" y="1708"/>
                </a:lnTo>
                <a:lnTo>
                  <a:pt x="1764" y="1708"/>
                </a:lnTo>
                <a:lnTo>
                  <a:pt x="1763" y="1708"/>
                </a:lnTo>
                <a:lnTo>
                  <a:pt x="1758" y="1708"/>
                </a:lnTo>
                <a:lnTo>
                  <a:pt x="1752" y="1708"/>
                </a:lnTo>
                <a:lnTo>
                  <a:pt x="1750" y="1708"/>
                </a:lnTo>
                <a:lnTo>
                  <a:pt x="1747" y="1708"/>
                </a:lnTo>
                <a:lnTo>
                  <a:pt x="1745" y="1708"/>
                </a:lnTo>
                <a:lnTo>
                  <a:pt x="1744" y="1708"/>
                </a:lnTo>
                <a:lnTo>
                  <a:pt x="1744" y="1707"/>
                </a:lnTo>
                <a:lnTo>
                  <a:pt x="1743" y="1701"/>
                </a:lnTo>
                <a:lnTo>
                  <a:pt x="1743" y="1700"/>
                </a:lnTo>
                <a:lnTo>
                  <a:pt x="1743" y="1699"/>
                </a:lnTo>
                <a:lnTo>
                  <a:pt x="1743" y="1699"/>
                </a:lnTo>
                <a:lnTo>
                  <a:pt x="1743" y="1698"/>
                </a:lnTo>
                <a:lnTo>
                  <a:pt x="1743" y="1697"/>
                </a:lnTo>
                <a:lnTo>
                  <a:pt x="1743" y="1696"/>
                </a:lnTo>
                <a:lnTo>
                  <a:pt x="1742" y="1696"/>
                </a:lnTo>
                <a:lnTo>
                  <a:pt x="1742" y="1696"/>
                </a:lnTo>
                <a:lnTo>
                  <a:pt x="1741" y="1695"/>
                </a:lnTo>
                <a:lnTo>
                  <a:pt x="1741" y="1694"/>
                </a:lnTo>
                <a:lnTo>
                  <a:pt x="1740" y="1694"/>
                </a:lnTo>
                <a:lnTo>
                  <a:pt x="1741" y="1693"/>
                </a:lnTo>
                <a:lnTo>
                  <a:pt x="1738" y="1681"/>
                </a:lnTo>
                <a:lnTo>
                  <a:pt x="1736" y="1677"/>
                </a:lnTo>
                <a:lnTo>
                  <a:pt x="1736" y="1674"/>
                </a:lnTo>
                <a:lnTo>
                  <a:pt x="1720" y="1668"/>
                </a:lnTo>
                <a:lnTo>
                  <a:pt x="1720" y="1666"/>
                </a:lnTo>
                <a:lnTo>
                  <a:pt x="1720" y="1665"/>
                </a:lnTo>
                <a:lnTo>
                  <a:pt x="1720" y="1660"/>
                </a:lnTo>
                <a:lnTo>
                  <a:pt x="1720" y="1658"/>
                </a:lnTo>
                <a:lnTo>
                  <a:pt x="1720" y="1656"/>
                </a:lnTo>
                <a:lnTo>
                  <a:pt x="1720" y="1655"/>
                </a:lnTo>
                <a:lnTo>
                  <a:pt x="1720" y="1652"/>
                </a:lnTo>
                <a:lnTo>
                  <a:pt x="1720" y="1643"/>
                </a:lnTo>
                <a:lnTo>
                  <a:pt x="1720" y="1638"/>
                </a:lnTo>
                <a:lnTo>
                  <a:pt x="1720" y="1619"/>
                </a:lnTo>
                <a:lnTo>
                  <a:pt x="1720" y="1619"/>
                </a:lnTo>
                <a:lnTo>
                  <a:pt x="1720" y="1617"/>
                </a:lnTo>
                <a:lnTo>
                  <a:pt x="1720" y="1613"/>
                </a:lnTo>
                <a:lnTo>
                  <a:pt x="1720" y="1609"/>
                </a:lnTo>
                <a:lnTo>
                  <a:pt x="1720" y="1604"/>
                </a:lnTo>
                <a:lnTo>
                  <a:pt x="1720" y="1603"/>
                </a:lnTo>
                <a:lnTo>
                  <a:pt x="1720" y="1596"/>
                </a:lnTo>
                <a:lnTo>
                  <a:pt x="1722" y="1596"/>
                </a:lnTo>
                <a:lnTo>
                  <a:pt x="1725" y="1596"/>
                </a:lnTo>
                <a:lnTo>
                  <a:pt x="1728" y="1596"/>
                </a:lnTo>
                <a:lnTo>
                  <a:pt x="1730" y="1596"/>
                </a:lnTo>
                <a:lnTo>
                  <a:pt x="1733" y="1596"/>
                </a:lnTo>
                <a:lnTo>
                  <a:pt x="1735" y="1596"/>
                </a:lnTo>
                <a:lnTo>
                  <a:pt x="1736" y="1596"/>
                </a:lnTo>
                <a:lnTo>
                  <a:pt x="1737" y="1596"/>
                </a:lnTo>
                <a:lnTo>
                  <a:pt x="1738" y="1568"/>
                </a:lnTo>
                <a:lnTo>
                  <a:pt x="1740" y="1568"/>
                </a:lnTo>
                <a:lnTo>
                  <a:pt x="1743" y="1568"/>
                </a:lnTo>
                <a:lnTo>
                  <a:pt x="1743" y="1585"/>
                </a:lnTo>
                <a:lnTo>
                  <a:pt x="1750" y="1586"/>
                </a:lnTo>
                <a:lnTo>
                  <a:pt x="1763" y="1588"/>
                </a:lnTo>
                <a:lnTo>
                  <a:pt x="1764" y="1589"/>
                </a:lnTo>
                <a:lnTo>
                  <a:pt x="1765" y="1591"/>
                </a:lnTo>
                <a:lnTo>
                  <a:pt x="1766" y="1591"/>
                </a:lnTo>
                <a:lnTo>
                  <a:pt x="1769" y="1592"/>
                </a:lnTo>
                <a:lnTo>
                  <a:pt x="1780" y="1592"/>
                </a:lnTo>
                <a:lnTo>
                  <a:pt x="1781" y="1592"/>
                </a:lnTo>
                <a:lnTo>
                  <a:pt x="1788" y="1592"/>
                </a:lnTo>
                <a:lnTo>
                  <a:pt x="1789" y="1592"/>
                </a:lnTo>
                <a:lnTo>
                  <a:pt x="1789" y="1589"/>
                </a:lnTo>
                <a:lnTo>
                  <a:pt x="1789" y="1587"/>
                </a:lnTo>
                <a:lnTo>
                  <a:pt x="1789" y="1584"/>
                </a:lnTo>
                <a:lnTo>
                  <a:pt x="1789" y="1581"/>
                </a:lnTo>
                <a:lnTo>
                  <a:pt x="1789" y="1579"/>
                </a:lnTo>
                <a:lnTo>
                  <a:pt x="1790" y="1576"/>
                </a:lnTo>
                <a:lnTo>
                  <a:pt x="1790" y="1573"/>
                </a:lnTo>
                <a:lnTo>
                  <a:pt x="1790" y="1571"/>
                </a:lnTo>
                <a:lnTo>
                  <a:pt x="1790" y="1569"/>
                </a:lnTo>
                <a:lnTo>
                  <a:pt x="1789" y="1569"/>
                </a:lnTo>
                <a:lnTo>
                  <a:pt x="1789" y="1568"/>
                </a:lnTo>
                <a:lnTo>
                  <a:pt x="1789" y="1567"/>
                </a:lnTo>
                <a:lnTo>
                  <a:pt x="1789" y="1566"/>
                </a:lnTo>
                <a:lnTo>
                  <a:pt x="1789" y="1563"/>
                </a:lnTo>
                <a:lnTo>
                  <a:pt x="1789" y="1560"/>
                </a:lnTo>
                <a:lnTo>
                  <a:pt x="1789" y="1558"/>
                </a:lnTo>
                <a:lnTo>
                  <a:pt x="1784" y="1557"/>
                </a:lnTo>
                <a:lnTo>
                  <a:pt x="1779" y="1557"/>
                </a:lnTo>
                <a:lnTo>
                  <a:pt x="1777" y="1557"/>
                </a:lnTo>
                <a:lnTo>
                  <a:pt x="1774" y="1557"/>
                </a:lnTo>
                <a:lnTo>
                  <a:pt x="1773" y="1556"/>
                </a:lnTo>
                <a:lnTo>
                  <a:pt x="1770" y="1556"/>
                </a:lnTo>
                <a:lnTo>
                  <a:pt x="1767" y="1556"/>
                </a:lnTo>
                <a:lnTo>
                  <a:pt x="1765" y="1556"/>
                </a:lnTo>
                <a:lnTo>
                  <a:pt x="1762" y="1556"/>
                </a:lnTo>
                <a:lnTo>
                  <a:pt x="1755" y="1555"/>
                </a:lnTo>
                <a:lnTo>
                  <a:pt x="1753" y="1555"/>
                </a:lnTo>
                <a:lnTo>
                  <a:pt x="1751" y="1555"/>
                </a:lnTo>
                <a:lnTo>
                  <a:pt x="1748" y="1555"/>
                </a:lnTo>
                <a:lnTo>
                  <a:pt x="1745" y="1555"/>
                </a:lnTo>
                <a:lnTo>
                  <a:pt x="1744" y="1555"/>
                </a:lnTo>
                <a:lnTo>
                  <a:pt x="1744" y="1554"/>
                </a:lnTo>
                <a:lnTo>
                  <a:pt x="1743" y="1554"/>
                </a:lnTo>
                <a:lnTo>
                  <a:pt x="1742" y="1554"/>
                </a:lnTo>
                <a:lnTo>
                  <a:pt x="1741" y="1554"/>
                </a:lnTo>
                <a:lnTo>
                  <a:pt x="1740" y="1554"/>
                </a:lnTo>
                <a:lnTo>
                  <a:pt x="1739" y="1554"/>
                </a:lnTo>
                <a:lnTo>
                  <a:pt x="1739" y="1549"/>
                </a:lnTo>
                <a:lnTo>
                  <a:pt x="1739" y="1548"/>
                </a:lnTo>
                <a:lnTo>
                  <a:pt x="1740" y="1546"/>
                </a:lnTo>
                <a:lnTo>
                  <a:pt x="1740" y="1545"/>
                </a:lnTo>
                <a:lnTo>
                  <a:pt x="1740" y="1536"/>
                </a:lnTo>
                <a:lnTo>
                  <a:pt x="1740" y="1532"/>
                </a:lnTo>
                <a:lnTo>
                  <a:pt x="1740" y="1528"/>
                </a:lnTo>
                <a:lnTo>
                  <a:pt x="1740" y="1525"/>
                </a:lnTo>
                <a:lnTo>
                  <a:pt x="1741" y="1525"/>
                </a:lnTo>
                <a:lnTo>
                  <a:pt x="1742" y="1525"/>
                </a:lnTo>
                <a:lnTo>
                  <a:pt x="1743" y="1525"/>
                </a:lnTo>
                <a:lnTo>
                  <a:pt x="1749" y="1525"/>
                </a:lnTo>
                <a:lnTo>
                  <a:pt x="1753" y="1525"/>
                </a:lnTo>
                <a:lnTo>
                  <a:pt x="1754" y="1525"/>
                </a:lnTo>
                <a:lnTo>
                  <a:pt x="1755" y="1525"/>
                </a:lnTo>
                <a:lnTo>
                  <a:pt x="1756" y="1525"/>
                </a:lnTo>
                <a:lnTo>
                  <a:pt x="1761" y="1524"/>
                </a:lnTo>
                <a:lnTo>
                  <a:pt x="1763" y="1524"/>
                </a:lnTo>
                <a:lnTo>
                  <a:pt x="1764" y="1525"/>
                </a:lnTo>
                <a:lnTo>
                  <a:pt x="1769" y="1526"/>
                </a:lnTo>
                <a:lnTo>
                  <a:pt x="1771" y="1526"/>
                </a:lnTo>
                <a:lnTo>
                  <a:pt x="1774" y="1527"/>
                </a:lnTo>
                <a:lnTo>
                  <a:pt x="1786" y="1521"/>
                </a:lnTo>
                <a:lnTo>
                  <a:pt x="1784" y="1518"/>
                </a:lnTo>
                <a:lnTo>
                  <a:pt x="1796" y="1520"/>
                </a:lnTo>
                <a:lnTo>
                  <a:pt x="1797" y="1521"/>
                </a:lnTo>
                <a:lnTo>
                  <a:pt x="1797" y="1521"/>
                </a:lnTo>
                <a:lnTo>
                  <a:pt x="1798" y="1520"/>
                </a:lnTo>
                <a:lnTo>
                  <a:pt x="1798" y="1520"/>
                </a:lnTo>
                <a:lnTo>
                  <a:pt x="1803" y="1515"/>
                </a:lnTo>
                <a:lnTo>
                  <a:pt x="1803" y="1514"/>
                </a:lnTo>
                <a:lnTo>
                  <a:pt x="1803" y="1513"/>
                </a:lnTo>
                <a:lnTo>
                  <a:pt x="1803" y="1512"/>
                </a:lnTo>
                <a:lnTo>
                  <a:pt x="1801" y="1503"/>
                </a:lnTo>
                <a:lnTo>
                  <a:pt x="1800" y="1499"/>
                </a:lnTo>
                <a:lnTo>
                  <a:pt x="1801" y="1499"/>
                </a:lnTo>
                <a:lnTo>
                  <a:pt x="1808" y="1490"/>
                </a:lnTo>
                <a:lnTo>
                  <a:pt x="1802" y="1491"/>
                </a:lnTo>
                <a:lnTo>
                  <a:pt x="1802" y="1490"/>
                </a:lnTo>
                <a:lnTo>
                  <a:pt x="1802" y="1489"/>
                </a:lnTo>
                <a:lnTo>
                  <a:pt x="1802" y="1487"/>
                </a:lnTo>
                <a:lnTo>
                  <a:pt x="1801" y="1486"/>
                </a:lnTo>
                <a:lnTo>
                  <a:pt x="1802" y="1485"/>
                </a:lnTo>
                <a:lnTo>
                  <a:pt x="1803" y="1484"/>
                </a:lnTo>
                <a:lnTo>
                  <a:pt x="1807" y="1480"/>
                </a:lnTo>
                <a:lnTo>
                  <a:pt x="1812" y="1475"/>
                </a:lnTo>
                <a:lnTo>
                  <a:pt x="1812" y="1475"/>
                </a:lnTo>
                <a:lnTo>
                  <a:pt x="1813" y="1477"/>
                </a:lnTo>
                <a:lnTo>
                  <a:pt x="1817" y="1481"/>
                </a:lnTo>
                <a:lnTo>
                  <a:pt x="1818" y="1481"/>
                </a:lnTo>
                <a:lnTo>
                  <a:pt x="1819" y="1481"/>
                </a:lnTo>
                <a:lnTo>
                  <a:pt x="1824" y="1479"/>
                </a:lnTo>
                <a:lnTo>
                  <a:pt x="1827" y="1479"/>
                </a:lnTo>
                <a:lnTo>
                  <a:pt x="1827" y="1478"/>
                </a:lnTo>
                <a:lnTo>
                  <a:pt x="1829" y="1477"/>
                </a:lnTo>
                <a:lnTo>
                  <a:pt x="1830" y="1477"/>
                </a:lnTo>
                <a:lnTo>
                  <a:pt x="1831" y="1477"/>
                </a:lnTo>
                <a:lnTo>
                  <a:pt x="1835" y="1475"/>
                </a:lnTo>
                <a:lnTo>
                  <a:pt x="1835" y="1475"/>
                </a:lnTo>
                <a:lnTo>
                  <a:pt x="1835" y="1474"/>
                </a:lnTo>
                <a:lnTo>
                  <a:pt x="1836" y="1474"/>
                </a:lnTo>
                <a:lnTo>
                  <a:pt x="1836" y="1471"/>
                </a:lnTo>
                <a:lnTo>
                  <a:pt x="1836" y="1470"/>
                </a:lnTo>
                <a:lnTo>
                  <a:pt x="1836" y="1468"/>
                </a:lnTo>
                <a:lnTo>
                  <a:pt x="1836" y="1466"/>
                </a:lnTo>
                <a:lnTo>
                  <a:pt x="1837" y="1465"/>
                </a:lnTo>
                <a:lnTo>
                  <a:pt x="1837" y="1462"/>
                </a:lnTo>
                <a:lnTo>
                  <a:pt x="1837" y="1461"/>
                </a:lnTo>
                <a:lnTo>
                  <a:pt x="1837" y="1460"/>
                </a:lnTo>
                <a:lnTo>
                  <a:pt x="1837" y="1458"/>
                </a:lnTo>
                <a:lnTo>
                  <a:pt x="1837" y="1457"/>
                </a:lnTo>
                <a:lnTo>
                  <a:pt x="1837" y="1456"/>
                </a:lnTo>
                <a:lnTo>
                  <a:pt x="1837" y="1455"/>
                </a:lnTo>
                <a:lnTo>
                  <a:pt x="1837" y="1454"/>
                </a:lnTo>
                <a:lnTo>
                  <a:pt x="1837" y="1453"/>
                </a:lnTo>
                <a:lnTo>
                  <a:pt x="1838" y="1452"/>
                </a:lnTo>
                <a:lnTo>
                  <a:pt x="1838" y="1450"/>
                </a:lnTo>
                <a:lnTo>
                  <a:pt x="1838" y="1448"/>
                </a:lnTo>
                <a:lnTo>
                  <a:pt x="1838" y="1446"/>
                </a:lnTo>
                <a:lnTo>
                  <a:pt x="1838" y="1443"/>
                </a:lnTo>
                <a:lnTo>
                  <a:pt x="1838" y="1442"/>
                </a:lnTo>
                <a:lnTo>
                  <a:pt x="1839" y="1440"/>
                </a:lnTo>
                <a:lnTo>
                  <a:pt x="1830" y="1439"/>
                </a:lnTo>
                <a:lnTo>
                  <a:pt x="1831" y="1437"/>
                </a:lnTo>
                <a:lnTo>
                  <a:pt x="1831" y="1433"/>
                </a:lnTo>
                <a:lnTo>
                  <a:pt x="1831" y="1432"/>
                </a:lnTo>
                <a:lnTo>
                  <a:pt x="1830" y="1432"/>
                </a:lnTo>
                <a:lnTo>
                  <a:pt x="1828" y="1432"/>
                </a:lnTo>
                <a:lnTo>
                  <a:pt x="1824" y="1432"/>
                </a:lnTo>
                <a:lnTo>
                  <a:pt x="1821" y="1432"/>
                </a:lnTo>
                <a:lnTo>
                  <a:pt x="1819" y="1432"/>
                </a:lnTo>
                <a:lnTo>
                  <a:pt x="1816" y="1432"/>
                </a:lnTo>
                <a:lnTo>
                  <a:pt x="1814" y="1432"/>
                </a:lnTo>
                <a:lnTo>
                  <a:pt x="1813" y="1432"/>
                </a:lnTo>
                <a:lnTo>
                  <a:pt x="1812" y="1432"/>
                </a:lnTo>
                <a:lnTo>
                  <a:pt x="1808" y="1432"/>
                </a:lnTo>
                <a:lnTo>
                  <a:pt x="1808" y="1435"/>
                </a:lnTo>
                <a:lnTo>
                  <a:pt x="1808" y="1438"/>
                </a:lnTo>
                <a:lnTo>
                  <a:pt x="1807" y="1438"/>
                </a:lnTo>
                <a:lnTo>
                  <a:pt x="1803" y="1438"/>
                </a:lnTo>
                <a:lnTo>
                  <a:pt x="1803" y="1435"/>
                </a:lnTo>
                <a:lnTo>
                  <a:pt x="1804" y="1431"/>
                </a:lnTo>
                <a:lnTo>
                  <a:pt x="1804" y="1429"/>
                </a:lnTo>
                <a:lnTo>
                  <a:pt x="1803" y="1429"/>
                </a:lnTo>
                <a:lnTo>
                  <a:pt x="1797" y="1431"/>
                </a:lnTo>
                <a:lnTo>
                  <a:pt x="1794" y="1432"/>
                </a:lnTo>
                <a:lnTo>
                  <a:pt x="1790" y="1434"/>
                </a:lnTo>
                <a:lnTo>
                  <a:pt x="1789" y="1434"/>
                </a:lnTo>
                <a:lnTo>
                  <a:pt x="1789" y="1435"/>
                </a:lnTo>
                <a:lnTo>
                  <a:pt x="1789" y="1443"/>
                </a:lnTo>
                <a:lnTo>
                  <a:pt x="1789" y="1443"/>
                </a:lnTo>
                <a:lnTo>
                  <a:pt x="1791" y="1452"/>
                </a:lnTo>
                <a:lnTo>
                  <a:pt x="1792" y="1464"/>
                </a:lnTo>
                <a:lnTo>
                  <a:pt x="1790" y="1466"/>
                </a:lnTo>
                <a:lnTo>
                  <a:pt x="1789" y="1467"/>
                </a:lnTo>
                <a:lnTo>
                  <a:pt x="1789" y="1467"/>
                </a:lnTo>
                <a:lnTo>
                  <a:pt x="1786" y="1472"/>
                </a:lnTo>
                <a:lnTo>
                  <a:pt x="1780" y="1478"/>
                </a:lnTo>
                <a:lnTo>
                  <a:pt x="1780" y="1479"/>
                </a:lnTo>
                <a:lnTo>
                  <a:pt x="1777" y="1481"/>
                </a:lnTo>
                <a:lnTo>
                  <a:pt x="1776" y="1481"/>
                </a:lnTo>
                <a:lnTo>
                  <a:pt x="1773" y="1486"/>
                </a:lnTo>
                <a:lnTo>
                  <a:pt x="1772" y="1487"/>
                </a:lnTo>
                <a:lnTo>
                  <a:pt x="1771" y="1488"/>
                </a:lnTo>
                <a:lnTo>
                  <a:pt x="1771" y="1489"/>
                </a:lnTo>
                <a:lnTo>
                  <a:pt x="1770" y="1488"/>
                </a:lnTo>
                <a:lnTo>
                  <a:pt x="1769" y="1487"/>
                </a:lnTo>
                <a:lnTo>
                  <a:pt x="1766" y="1484"/>
                </a:lnTo>
                <a:lnTo>
                  <a:pt x="1766" y="1483"/>
                </a:lnTo>
                <a:lnTo>
                  <a:pt x="1766" y="1482"/>
                </a:lnTo>
                <a:lnTo>
                  <a:pt x="1764" y="1481"/>
                </a:lnTo>
                <a:lnTo>
                  <a:pt x="1763" y="1481"/>
                </a:lnTo>
                <a:lnTo>
                  <a:pt x="1761" y="1480"/>
                </a:lnTo>
                <a:lnTo>
                  <a:pt x="1761" y="1479"/>
                </a:lnTo>
                <a:lnTo>
                  <a:pt x="1759" y="1478"/>
                </a:lnTo>
                <a:lnTo>
                  <a:pt x="1753" y="1472"/>
                </a:lnTo>
                <a:lnTo>
                  <a:pt x="1752" y="1476"/>
                </a:lnTo>
                <a:lnTo>
                  <a:pt x="1751" y="1476"/>
                </a:lnTo>
                <a:lnTo>
                  <a:pt x="1749" y="1475"/>
                </a:lnTo>
                <a:lnTo>
                  <a:pt x="1751" y="1469"/>
                </a:lnTo>
                <a:lnTo>
                  <a:pt x="1750" y="1470"/>
                </a:lnTo>
                <a:lnTo>
                  <a:pt x="1749" y="1472"/>
                </a:lnTo>
                <a:lnTo>
                  <a:pt x="1747" y="1472"/>
                </a:lnTo>
                <a:lnTo>
                  <a:pt x="1746" y="1473"/>
                </a:lnTo>
                <a:lnTo>
                  <a:pt x="1744" y="1473"/>
                </a:lnTo>
                <a:lnTo>
                  <a:pt x="1743" y="1473"/>
                </a:lnTo>
                <a:lnTo>
                  <a:pt x="1743" y="1475"/>
                </a:lnTo>
                <a:lnTo>
                  <a:pt x="1743" y="1476"/>
                </a:lnTo>
                <a:lnTo>
                  <a:pt x="1743" y="1477"/>
                </a:lnTo>
                <a:lnTo>
                  <a:pt x="1743" y="1478"/>
                </a:lnTo>
                <a:lnTo>
                  <a:pt x="1743" y="1480"/>
                </a:lnTo>
                <a:lnTo>
                  <a:pt x="1742" y="1507"/>
                </a:lnTo>
                <a:lnTo>
                  <a:pt x="1742" y="1510"/>
                </a:lnTo>
                <a:lnTo>
                  <a:pt x="1742" y="1512"/>
                </a:lnTo>
                <a:lnTo>
                  <a:pt x="1742" y="1512"/>
                </a:lnTo>
                <a:lnTo>
                  <a:pt x="1741" y="1514"/>
                </a:lnTo>
                <a:lnTo>
                  <a:pt x="1741" y="1515"/>
                </a:lnTo>
                <a:lnTo>
                  <a:pt x="1741" y="1516"/>
                </a:lnTo>
                <a:lnTo>
                  <a:pt x="1738" y="1516"/>
                </a:lnTo>
                <a:lnTo>
                  <a:pt x="1737" y="1516"/>
                </a:lnTo>
                <a:lnTo>
                  <a:pt x="1736" y="1516"/>
                </a:lnTo>
                <a:lnTo>
                  <a:pt x="1736" y="1517"/>
                </a:lnTo>
                <a:lnTo>
                  <a:pt x="1736" y="1518"/>
                </a:lnTo>
                <a:lnTo>
                  <a:pt x="1735" y="1518"/>
                </a:lnTo>
                <a:lnTo>
                  <a:pt x="1734" y="1518"/>
                </a:lnTo>
                <a:lnTo>
                  <a:pt x="1720" y="1517"/>
                </a:lnTo>
                <a:lnTo>
                  <a:pt x="1718" y="1513"/>
                </a:lnTo>
                <a:lnTo>
                  <a:pt x="1714" y="1513"/>
                </a:lnTo>
                <a:lnTo>
                  <a:pt x="1713" y="1513"/>
                </a:lnTo>
                <a:lnTo>
                  <a:pt x="1713" y="1513"/>
                </a:lnTo>
                <a:lnTo>
                  <a:pt x="1713" y="1514"/>
                </a:lnTo>
                <a:lnTo>
                  <a:pt x="1713" y="1515"/>
                </a:lnTo>
                <a:lnTo>
                  <a:pt x="1713" y="1516"/>
                </a:lnTo>
                <a:lnTo>
                  <a:pt x="1713" y="1517"/>
                </a:lnTo>
                <a:lnTo>
                  <a:pt x="1712" y="1516"/>
                </a:lnTo>
                <a:lnTo>
                  <a:pt x="1711" y="1516"/>
                </a:lnTo>
                <a:lnTo>
                  <a:pt x="1710" y="1516"/>
                </a:lnTo>
                <a:lnTo>
                  <a:pt x="1707" y="1515"/>
                </a:lnTo>
                <a:lnTo>
                  <a:pt x="1707" y="1516"/>
                </a:lnTo>
                <a:lnTo>
                  <a:pt x="1707" y="1518"/>
                </a:lnTo>
                <a:lnTo>
                  <a:pt x="1707" y="1519"/>
                </a:lnTo>
                <a:lnTo>
                  <a:pt x="1707" y="1520"/>
                </a:lnTo>
                <a:lnTo>
                  <a:pt x="1707" y="1522"/>
                </a:lnTo>
                <a:lnTo>
                  <a:pt x="1707" y="1523"/>
                </a:lnTo>
                <a:lnTo>
                  <a:pt x="1707" y="1528"/>
                </a:lnTo>
                <a:lnTo>
                  <a:pt x="1706" y="1532"/>
                </a:lnTo>
                <a:lnTo>
                  <a:pt x="1706" y="1535"/>
                </a:lnTo>
                <a:lnTo>
                  <a:pt x="1698" y="1535"/>
                </a:lnTo>
                <a:lnTo>
                  <a:pt x="1695" y="1534"/>
                </a:lnTo>
                <a:lnTo>
                  <a:pt x="1694" y="1534"/>
                </a:lnTo>
                <a:lnTo>
                  <a:pt x="1691" y="1534"/>
                </a:lnTo>
                <a:lnTo>
                  <a:pt x="1690" y="1534"/>
                </a:lnTo>
                <a:lnTo>
                  <a:pt x="1689" y="1535"/>
                </a:lnTo>
                <a:lnTo>
                  <a:pt x="1688" y="1535"/>
                </a:lnTo>
                <a:lnTo>
                  <a:pt x="1687" y="1546"/>
                </a:lnTo>
                <a:lnTo>
                  <a:pt x="1687" y="1553"/>
                </a:lnTo>
                <a:lnTo>
                  <a:pt x="1687" y="1566"/>
                </a:lnTo>
                <a:lnTo>
                  <a:pt x="1682" y="1569"/>
                </a:lnTo>
                <a:lnTo>
                  <a:pt x="1682" y="1570"/>
                </a:lnTo>
                <a:lnTo>
                  <a:pt x="1682" y="1571"/>
                </a:lnTo>
                <a:lnTo>
                  <a:pt x="1682" y="1572"/>
                </a:lnTo>
                <a:lnTo>
                  <a:pt x="1682" y="1579"/>
                </a:lnTo>
                <a:lnTo>
                  <a:pt x="1678" y="1579"/>
                </a:lnTo>
                <a:lnTo>
                  <a:pt x="1672" y="1581"/>
                </a:lnTo>
                <a:lnTo>
                  <a:pt x="1670" y="1579"/>
                </a:lnTo>
                <a:lnTo>
                  <a:pt x="1669" y="1587"/>
                </a:lnTo>
                <a:lnTo>
                  <a:pt x="1667" y="1586"/>
                </a:lnTo>
                <a:lnTo>
                  <a:pt x="1667" y="1581"/>
                </a:lnTo>
                <a:lnTo>
                  <a:pt x="1667" y="1578"/>
                </a:lnTo>
                <a:lnTo>
                  <a:pt x="1666" y="1577"/>
                </a:lnTo>
                <a:lnTo>
                  <a:pt x="1663" y="1578"/>
                </a:lnTo>
                <a:lnTo>
                  <a:pt x="1661" y="1580"/>
                </a:lnTo>
                <a:lnTo>
                  <a:pt x="1659" y="1582"/>
                </a:lnTo>
                <a:lnTo>
                  <a:pt x="1655" y="1584"/>
                </a:lnTo>
                <a:lnTo>
                  <a:pt x="1652" y="1587"/>
                </a:lnTo>
                <a:lnTo>
                  <a:pt x="1652" y="1574"/>
                </a:lnTo>
                <a:lnTo>
                  <a:pt x="1646" y="1574"/>
                </a:lnTo>
                <a:lnTo>
                  <a:pt x="1636" y="1574"/>
                </a:lnTo>
                <a:lnTo>
                  <a:pt x="1633" y="1574"/>
                </a:lnTo>
                <a:lnTo>
                  <a:pt x="1629" y="1574"/>
                </a:lnTo>
                <a:lnTo>
                  <a:pt x="1629" y="1583"/>
                </a:lnTo>
                <a:lnTo>
                  <a:pt x="1627" y="1583"/>
                </a:lnTo>
                <a:lnTo>
                  <a:pt x="1620" y="1582"/>
                </a:lnTo>
                <a:lnTo>
                  <a:pt x="1618" y="1582"/>
                </a:lnTo>
                <a:lnTo>
                  <a:pt x="1613" y="1582"/>
                </a:lnTo>
                <a:lnTo>
                  <a:pt x="1612" y="1591"/>
                </a:lnTo>
                <a:lnTo>
                  <a:pt x="1610" y="1591"/>
                </a:lnTo>
                <a:lnTo>
                  <a:pt x="1607" y="1591"/>
                </a:lnTo>
                <a:lnTo>
                  <a:pt x="1601" y="1590"/>
                </a:lnTo>
                <a:lnTo>
                  <a:pt x="1598" y="1590"/>
                </a:lnTo>
                <a:lnTo>
                  <a:pt x="1590" y="1590"/>
                </a:lnTo>
                <a:lnTo>
                  <a:pt x="1590" y="1591"/>
                </a:lnTo>
                <a:lnTo>
                  <a:pt x="1589" y="1591"/>
                </a:lnTo>
                <a:lnTo>
                  <a:pt x="1589" y="1592"/>
                </a:lnTo>
                <a:lnTo>
                  <a:pt x="1589" y="1593"/>
                </a:lnTo>
                <a:lnTo>
                  <a:pt x="1588" y="1593"/>
                </a:lnTo>
                <a:lnTo>
                  <a:pt x="1588" y="1594"/>
                </a:lnTo>
                <a:lnTo>
                  <a:pt x="1588" y="1595"/>
                </a:lnTo>
                <a:lnTo>
                  <a:pt x="1588" y="1596"/>
                </a:lnTo>
                <a:lnTo>
                  <a:pt x="1588" y="1596"/>
                </a:lnTo>
                <a:lnTo>
                  <a:pt x="1588" y="1597"/>
                </a:lnTo>
                <a:lnTo>
                  <a:pt x="1587" y="1610"/>
                </a:lnTo>
                <a:lnTo>
                  <a:pt x="1587" y="1612"/>
                </a:lnTo>
                <a:lnTo>
                  <a:pt x="1574" y="1607"/>
                </a:lnTo>
                <a:lnTo>
                  <a:pt x="1573" y="1607"/>
                </a:lnTo>
                <a:lnTo>
                  <a:pt x="1572" y="1607"/>
                </a:lnTo>
                <a:lnTo>
                  <a:pt x="1571" y="1607"/>
                </a:lnTo>
                <a:lnTo>
                  <a:pt x="1571" y="1606"/>
                </a:lnTo>
                <a:lnTo>
                  <a:pt x="1570" y="1606"/>
                </a:lnTo>
                <a:lnTo>
                  <a:pt x="1569" y="1606"/>
                </a:lnTo>
                <a:lnTo>
                  <a:pt x="1568" y="1606"/>
                </a:lnTo>
                <a:lnTo>
                  <a:pt x="1567" y="1606"/>
                </a:lnTo>
                <a:lnTo>
                  <a:pt x="1567" y="1606"/>
                </a:lnTo>
                <a:lnTo>
                  <a:pt x="1566" y="1606"/>
                </a:lnTo>
                <a:lnTo>
                  <a:pt x="1565" y="1606"/>
                </a:lnTo>
                <a:lnTo>
                  <a:pt x="1563" y="1606"/>
                </a:lnTo>
                <a:lnTo>
                  <a:pt x="1562" y="1606"/>
                </a:lnTo>
                <a:lnTo>
                  <a:pt x="1560" y="1606"/>
                </a:lnTo>
                <a:lnTo>
                  <a:pt x="1560" y="1606"/>
                </a:lnTo>
                <a:lnTo>
                  <a:pt x="1559" y="1606"/>
                </a:lnTo>
                <a:lnTo>
                  <a:pt x="1559" y="1607"/>
                </a:lnTo>
                <a:lnTo>
                  <a:pt x="1558" y="1607"/>
                </a:lnTo>
                <a:lnTo>
                  <a:pt x="1557" y="1607"/>
                </a:lnTo>
                <a:lnTo>
                  <a:pt x="1556" y="1607"/>
                </a:lnTo>
                <a:lnTo>
                  <a:pt x="1555" y="1607"/>
                </a:lnTo>
                <a:lnTo>
                  <a:pt x="1554" y="1607"/>
                </a:lnTo>
                <a:lnTo>
                  <a:pt x="1554" y="1608"/>
                </a:lnTo>
                <a:lnTo>
                  <a:pt x="1553" y="1608"/>
                </a:lnTo>
                <a:lnTo>
                  <a:pt x="1552" y="1608"/>
                </a:lnTo>
                <a:lnTo>
                  <a:pt x="1547" y="1610"/>
                </a:lnTo>
                <a:lnTo>
                  <a:pt x="1543" y="1612"/>
                </a:lnTo>
                <a:lnTo>
                  <a:pt x="1538" y="1612"/>
                </a:lnTo>
                <a:lnTo>
                  <a:pt x="1534" y="1614"/>
                </a:lnTo>
                <a:lnTo>
                  <a:pt x="1533" y="1615"/>
                </a:lnTo>
                <a:lnTo>
                  <a:pt x="1532" y="1615"/>
                </a:lnTo>
                <a:lnTo>
                  <a:pt x="1531" y="1615"/>
                </a:lnTo>
                <a:lnTo>
                  <a:pt x="1530" y="1616"/>
                </a:lnTo>
                <a:lnTo>
                  <a:pt x="1529" y="1616"/>
                </a:lnTo>
                <a:lnTo>
                  <a:pt x="1529" y="1617"/>
                </a:lnTo>
                <a:lnTo>
                  <a:pt x="1529" y="1617"/>
                </a:lnTo>
                <a:lnTo>
                  <a:pt x="1528" y="1617"/>
                </a:lnTo>
                <a:lnTo>
                  <a:pt x="1528" y="1618"/>
                </a:lnTo>
                <a:lnTo>
                  <a:pt x="1527" y="1618"/>
                </a:lnTo>
                <a:lnTo>
                  <a:pt x="1527" y="1619"/>
                </a:lnTo>
                <a:lnTo>
                  <a:pt x="1526" y="1619"/>
                </a:lnTo>
                <a:lnTo>
                  <a:pt x="1525" y="1619"/>
                </a:lnTo>
                <a:lnTo>
                  <a:pt x="1524" y="1620"/>
                </a:lnTo>
                <a:lnTo>
                  <a:pt x="1524" y="1621"/>
                </a:lnTo>
                <a:lnTo>
                  <a:pt x="1522" y="1622"/>
                </a:lnTo>
                <a:lnTo>
                  <a:pt x="1520" y="1625"/>
                </a:lnTo>
                <a:lnTo>
                  <a:pt x="1519" y="1625"/>
                </a:lnTo>
                <a:lnTo>
                  <a:pt x="1519" y="1626"/>
                </a:lnTo>
                <a:lnTo>
                  <a:pt x="1518" y="1626"/>
                </a:lnTo>
                <a:lnTo>
                  <a:pt x="1517" y="1627"/>
                </a:lnTo>
                <a:lnTo>
                  <a:pt x="1516" y="1627"/>
                </a:lnTo>
                <a:lnTo>
                  <a:pt x="1515" y="1627"/>
                </a:lnTo>
                <a:lnTo>
                  <a:pt x="1514" y="1628"/>
                </a:lnTo>
                <a:lnTo>
                  <a:pt x="1513" y="1629"/>
                </a:lnTo>
                <a:lnTo>
                  <a:pt x="1512" y="1630"/>
                </a:lnTo>
                <a:lnTo>
                  <a:pt x="1510" y="1630"/>
                </a:lnTo>
                <a:lnTo>
                  <a:pt x="1509" y="1631"/>
                </a:lnTo>
                <a:lnTo>
                  <a:pt x="1508" y="1632"/>
                </a:lnTo>
                <a:lnTo>
                  <a:pt x="1506" y="1632"/>
                </a:lnTo>
                <a:lnTo>
                  <a:pt x="1505" y="1633"/>
                </a:lnTo>
                <a:lnTo>
                  <a:pt x="1504" y="1633"/>
                </a:lnTo>
                <a:lnTo>
                  <a:pt x="1502" y="1634"/>
                </a:lnTo>
                <a:lnTo>
                  <a:pt x="1501" y="1634"/>
                </a:lnTo>
                <a:lnTo>
                  <a:pt x="1499" y="1635"/>
                </a:lnTo>
                <a:lnTo>
                  <a:pt x="1496" y="1635"/>
                </a:lnTo>
                <a:lnTo>
                  <a:pt x="1495" y="1635"/>
                </a:lnTo>
                <a:lnTo>
                  <a:pt x="1495" y="1636"/>
                </a:lnTo>
                <a:lnTo>
                  <a:pt x="1494" y="1636"/>
                </a:lnTo>
                <a:lnTo>
                  <a:pt x="1493" y="1636"/>
                </a:lnTo>
                <a:lnTo>
                  <a:pt x="1492" y="1636"/>
                </a:lnTo>
                <a:lnTo>
                  <a:pt x="1491" y="1636"/>
                </a:lnTo>
                <a:lnTo>
                  <a:pt x="1491" y="1636"/>
                </a:lnTo>
                <a:lnTo>
                  <a:pt x="1490" y="1636"/>
                </a:lnTo>
                <a:lnTo>
                  <a:pt x="1489" y="1636"/>
                </a:lnTo>
                <a:lnTo>
                  <a:pt x="1488" y="1636"/>
                </a:lnTo>
                <a:lnTo>
                  <a:pt x="1487" y="1636"/>
                </a:lnTo>
                <a:lnTo>
                  <a:pt x="1486" y="1636"/>
                </a:lnTo>
                <a:lnTo>
                  <a:pt x="1486" y="1635"/>
                </a:lnTo>
                <a:lnTo>
                  <a:pt x="1486" y="1635"/>
                </a:lnTo>
                <a:lnTo>
                  <a:pt x="1486" y="1631"/>
                </a:lnTo>
                <a:lnTo>
                  <a:pt x="1486" y="1628"/>
                </a:lnTo>
                <a:lnTo>
                  <a:pt x="1486" y="1627"/>
                </a:lnTo>
                <a:lnTo>
                  <a:pt x="1486" y="1627"/>
                </a:lnTo>
                <a:lnTo>
                  <a:pt x="1486" y="1625"/>
                </a:lnTo>
                <a:lnTo>
                  <a:pt x="1486" y="1620"/>
                </a:lnTo>
                <a:lnTo>
                  <a:pt x="1485" y="1620"/>
                </a:lnTo>
                <a:lnTo>
                  <a:pt x="1484" y="1620"/>
                </a:lnTo>
                <a:lnTo>
                  <a:pt x="1484" y="1619"/>
                </a:lnTo>
                <a:lnTo>
                  <a:pt x="1483" y="1619"/>
                </a:lnTo>
                <a:lnTo>
                  <a:pt x="1483" y="1619"/>
                </a:lnTo>
                <a:lnTo>
                  <a:pt x="1482" y="1619"/>
                </a:lnTo>
                <a:lnTo>
                  <a:pt x="1479" y="1619"/>
                </a:lnTo>
                <a:lnTo>
                  <a:pt x="1477" y="1619"/>
                </a:lnTo>
                <a:lnTo>
                  <a:pt x="1475" y="1619"/>
                </a:lnTo>
                <a:lnTo>
                  <a:pt x="1472" y="1619"/>
                </a:lnTo>
                <a:lnTo>
                  <a:pt x="1470" y="1619"/>
                </a:lnTo>
                <a:lnTo>
                  <a:pt x="1469" y="1619"/>
                </a:lnTo>
                <a:lnTo>
                  <a:pt x="1468" y="1619"/>
                </a:lnTo>
                <a:lnTo>
                  <a:pt x="1467" y="1619"/>
                </a:lnTo>
                <a:lnTo>
                  <a:pt x="1465" y="1619"/>
                </a:lnTo>
                <a:lnTo>
                  <a:pt x="1463" y="1619"/>
                </a:lnTo>
                <a:lnTo>
                  <a:pt x="1460" y="1619"/>
                </a:lnTo>
                <a:lnTo>
                  <a:pt x="1459" y="1619"/>
                </a:lnTo>
                <a:lnTo>
                  <a:pt x="1457" y="1619"/>
                </a:lnTo>
                <a:lnTo>
                  <a:pt x="1457" y="1619"/>
                </a:lnTo>
                <a:lnTo>
                  <a:pt x="1456" y="1624"/>
                </a:lnTo>
                <a:lnTo>
                  <a:pt x="1455" y="1626"/>
                </a:lnTo>
                <a:lnTo>
                  <a:pt x="1455" y="1627"/>
                </a:lnTo>
                <a:lnTo>
                  <a:pt x="1450" y="1625"/>
                </a:lnTo>
                <a:lnTo>
                  <a:pt x="1452" y="1627"/>
                </a:lnTo>
                <a:lnTo>
                  <a:pt x="1451" y="1628"/>
                </a:lnTo>
                <a:lnTo>
                  <a:pt x="1450" y="1634"/>
                </a:lnTo>
                <a:lnTo>
                  <a:pt x="1450" y="1635"/>
                </a:lnTo>
                <a:lnTo>
                  <a:pt x="1449" y="1637"/>
                </a:lnTo>
                <a:lnTo>
                  <a:pt x="1448" y="1642"/>
                </a:lnTo>
                <a:lnTo>
                  <a:pt x="1447" y="1645"/>
                </a:lnTo>
                <a:lnTo>
                  <a:pt x="1447" y="1646"/>
                </a:lnTo>
                <a:lnTo>
                  <a:pt x="1447" y="1648"/>
                </a:lnTo>
                <a:lnTo>
                  <a:pt x="1446" y="1650"/>
                </a:lnTo>
                <a:lnTo>
                  <a:pt x="1446" y="1652"/>
                </a:lnTo>
                <a:lnTo>
                  <a:pt x="1445" y="1655"/>
                </a:lnTo>
                <a:lnTo>
                  <a:pt x="1435" y="1654"/>
                </a:lnTo>
                <a:lnTo>
                  <a:pt x="1433" y="1655"/>
                </a:lnTo>
                <a:lnTo>
                  <a:pt x="1425" y="1655"/>
                </a:lnTo>
                <a:lnTo>
                  <a:pt x="1425" y="1656"/>
                </a:lnTo>
                <a:lnTo>
                  <a:pt x="1425" y="1658"/>
                </a:lnTo>
                <a:lnTo>
                  <a:pt x="1425" y="1660"/>
                </a:lnTo>
                <a:lnTo>
                  <a:pt x="1412" y="1668"/>
                </a:lnTo>
                <a:lnTo>
                  <a:pt x="1411" y="1668"/>
                </a:lnTo>
                <a:lnTo>
                  <a:pt x="1405" y="1671"/>
                </a:lnTo>
                <a:lnTo>
                  <a:pt x="1399" y="1673"/>
                </a:lnTo>
                <a:lnTo>
                  <a:pt x="1398" y="1673"/>
                </a:lnTo>
                <a:lnTo>
                  <a:pt x="1394" y="1673"/>
                </a:lnTo>
                <a:lnTo>
                  <a:pt x="1392" y="1673"/>
                </a:lnTo>
                <a:lnTo>
                  <a:pt x="1386" y="1677"/>
                </a:lnTo>
                <a:lnTo>
                  <a:pt x="1385" y="1677"/>
                </a:lnTo>
                <a:lnTo>
                  <a:pt x="1384" y="1677"/>
                </a:lnTo>
                <a:lnTo>
                  <a:pt x="1382" y="1677"/>
                </a:lnTo>
                <a:lnTo>
                  <a:pt x="1380" y="1677"/>
                </a:lnTo>
                <a:lnTo>
                  <a:pt x="1380" y="1681"/>
                </a:lnTo>
                <a:lnTo>
                  <a:pt x="1377" y="1681"/>
                </a:lnTo>
                <a:lnTo>
                  <a:pt x="1374" y="1681"/>
                </a:lnTo>
                <a:lnTo>
                  <a:pt x="1370" y="1682"/>
                </a:lnTo>
                <a:lnTo>
                  <a:pt x="1365" y="1683"/>
                </a:lnTo>
                <a:lnTo>
                  <a:pt x="1362" y="1684"/>
                </a:lnTo>
                <a:lnTo>
                  <a:pt x="1355" y="1687"/>
                </a:lnTo>
                <a:lnTo>
                  <a:pt x="1354" y="1687"/>
                </a:lnTo>
                <a:lnTo>
                  <a:pt x="1350" y="1689"/>
                </a:lnTo>
                <a:lnTo>
                  <a:pt x="1349" y="1689"/>
                </a:lnTo>
                <a:lnTo>
                  <a:pt x="1348" y="1689"/>
                </a:lnTo>
                <a:lnTo>
                  <a:pt x="1348" y="1689"/>
                </a:lnTo>
                <a:lnTo>
                  <a:pt x="1348" y="1693"/>
                </a:lnTo>
                <a:lnTo>
                  <a:pt x="1330" y="1695"/>
                </a:lnTo>
                <a:lnTo>
                  <a:pt x="1321" y="1696"/>
                </a:lnTo>
                <a:lnTo>
                  <a:pt x="1313" y="1696"/>
                </a:lnTo>
                <a:lnTo>
                  <a:pt x="1313" y="1696"/>
                </a:lnTo>
                <a:lnTo>
                  <a:pt x="1312" y="1696"/>
                </a:lnTo>
                <a:lnTo>
                  <a:pt x="1312" y="1696"/>
                </a:lnTo>
                <a:lnTo>
                  <a:pt x="1311" y="1696"/>
                </a:lnTo>
                <a:lnTo>
                  <a:pt x="1310" y="1696"/>
                </a:lnTo>
                <a:lnTo>
                  <a:pt x="1309" y="1696"/>
                </a:lnTo>
                <a:lnTo>
                  <a:pt x="1308" y="1696"/>
                </a:lnTo>
                <a:lnTo>
                  <a:pt x="1307" y="1696"/>
                </a:lnTo>
                <a:lnTo>
                  <a:pt x="1307" y="1696"/>
                </a:lnTo>
                <a:lnTo>
                  <a:pt x="1306" y="1696"/>
                </a:lnTo>
                <a:lnTo>
                  <a:pt x="1305" y="1696"/>
                </a:lnTo>
                <a:lnTo>
                  <a:pt x="1304" y="1696"/>
                </a:lnTo>
                <a:lnTo>
                  <a:pt x="1303" y="1696"/>
                </a:lnTo>
                <a:lnTo>
                  <a:pt x="1302" y="1696"/>
                </a:lnTo>
                <a:lnTo>
                  <a:pt x="1301" y="1696"/>
                </a:lnTo>
                <a:lnTo>
                  <a:pt x="1301" y="1696"/>
                </a:lnTo>
                <a:lnTo>
                  <a:pt x="1300" y="1696"/>
                </a:lnTo>
                <a:lnTo>
                  <a:pt x="1299" y="1696"/>
                </a:lnTo>
                <a:lnTo>
                  <a:pt x="1299" y="1696"/>
                </a:lnTo>
                <a:lnTo>
                  <a:pt x="1298" y="1696"/>
                </a:lnTo>
                <a:lnTo>
                  <a:pt x="1298" y="1697"/>
                </a:lnTo>
                <a:lnTo>
                  <a:pt x="1297" y="1697"/>
                </a:lnTo>
                <a:lnTo>
                  <a:pt x="1296" y="1697"/>
                </a:lnTo>
                <a:lnTo>
                  <a:pt x="1295" y="1697"/>
                </a:lnTo>
                <a:lnTo>
                  <a:pt x="1295" y="1698"/>
                </a:lnTo>
                <a:lnTo>
                  <a:pt x="1294" y="1698"/>
                </a:lnTo>
                <a:lnTo>
                  <a:pt x="1293" y="1698"/>
                </a:lnTo>
                <a:lnTo>
                  <a:pt x="1292" y="1698"/>
                </a:lnTo>
                <a:lnTo>
                  <a:pt x="1292" y="1699"/>
                </a:lnTo>
                <a:lnTo>
                  <a:pt x="1292" y="1699"/>
                </a:lnTo>
                <a:lnTo>
                  <a:pt x="1291" y="1699"/>
                </a:lnTo>
                <a:lnTo>
                  <a:pt x="1291" y="1700"/>
                </a:lnTo>
                <a:lnTo>
                  <a:pt x="1290" y="1700"/>
                </a:lnTo>
                <a:lnTo>
                  <a:pt x="1289" y="1700"/>
                </a:lnTo>
                <a:lnTo>
                  <a:pt x="1289" y="1701"/>
                </a:lnTo>
                <a:lnTo>
                  <a:pt x="1288" y="1702"/>
                </a:lnTo>
                <a:lnTo>
                  <a:pt x="1287" y="1704"/>
                </a:lnTo>
                <a:lnTo>
                  <a:pt x="1285" y="1705"/>
                </a:lnTo>
                <a:lnTo>
                  <a:pt x="1284" y="1707"/>
                </a:lnTo>
                <a:lnTo>
                  <a:pt x="1284" y="1708"/>
                </a:lnTo>
                <a:lnTo>
                  <a:pt x="1283" y="1710"/>
                </a:lnTo>
                <a:lnTo>
                  <a:pt x="1281" y="1712"/>
                </a:lnTo>
                <a:lnTo>
                  <a:pt x="1280" y="1712"/>
                </a:lnTo>
                <a:lnTo>
                  <a:pt x="1278" y="1714"/>
                </a:lnTo>
                <a:lnTo>
                  <a:pt x="1276" y="1716"/>
                </a:lnTo>
                <a:lnTo>
                  <a:pt x="1274" y="1719"/>
                </a:lnTo>
                <a:lnTo>
                  <a:pt x="1272" y="1721"/>
                </a:lnTo>
                <a:lnTo>
                  <a:pt x="1272" y="1722"/>
                </a:lnTo>
                <a:lnTo>
                  <a:pt x="1273" y="1724"/>
                </a:lnTo>
                <a:lnTo>
                  <a:pt x="1273" y="1725"/>
                </a:lnTo>
                <a:lnTo>
                  <a:pt x="1274" y="1726"/>
                </a:lnTo>
                <a:lnTo>
                  <a:pt x="1277" y="1726"/>
                </a:lnTo>
                <a:lnTo>
                  <a:pt x="1278" y="1727"/>
                </a:lnTo>
                <a:lnTo>
                  <a:pt x="1277" y="1728"/>
                </a:lnTo>
                <a:lnTo>
                  <a:pt x="1274" y="1728"/>
                </a:lnTo>
                <a:lnTo>
                  <a:pt x="1275" y="1729"/>
                </a:lnTo>
                <a:lnTo>
                  <a:pt x="1275" y="1730"/>
                </a:lnTo>
                <a:lnTo>
                  <a:pt x="1275" y="1731"/>
                </a:lnTo>
                <a:lnTo>
                  <a:pt x="1275" y="1732"/>
                </a:lnTo>
                <a:lnTo>
                  <a:pt x="1275" y="1733"/>
                </a:lnTo>
                <a:lnTo>
                  <a:pt x="1275" y="1734"/>
                </a:lnTo>
                <a:lnTo>
                  <a:pt x="1275" y="1735"/>
                </a:lnTo>
                <a:lnTo>
                  <a:pt x="1275" y="1735"/>
                </a:lnTo>
                <a:lnTo>
                  <a:pt x="1280" y="1735"/>
                </a:lnTo>
                <a:lnTo>
                  <a:pt x="1279" y="1736"/>
                </a:lnTo>
                <a:lnTo>
                  <a:pt x="1279" y="1737"/>
                </a:lnTo>
                <a:lnTo>
                  <a:pt x="1279" y="1740"/>
                </a:lnTo>
                <a:lnTo>
                  <a:pt x="1284" y="1740"/>
                </a:lnTo>
                <a:lnTo>
                  <a:pt x="1286" y="1740"/>
                </a:lnTo>
                <a:lnTo>
                  <a:pt x="1286" y="1741"/>
                </a:lnTo>
                <a:lnTo>
                  <a:pt x="1286" y="1743"/>
                </a:lnTo>
                <a:lnTo>
                  <a:pt x="1286" y="1745"/>
                </a:lnTo>
                <a:lnTo>
                  <a:pt x="1284" y="1745"/>
                </a:lnTo>
                <a:lnTo>
                  <a:pt x="1284" y="1746"/>
                </a:lnTo>
                <a:lnTo>
                  <a:pt x="1284" y="1749"/>
                </a:lnTo>
                <a:lnTo>
                  <a:pt x="1282" y="1749"/>
                </a:lnTo>
                <a:lnTo>
                  <a:pt x="1282" y="1750"/>
                </a:lnTo>
                <a:lnTo>
                  <a:pt x="1282" y="1752"/>
                </a:lnTo>
                <a:lnTo>
                  <a:pt x="1283" y="1754"/>
                </a:lnTo>
                <a:lnTo>
                  <a:pt x="1283" y="1760"/>
                </a:lnTo>
                <a:lnTo>
                  <a:pt x="1284" y="1763"/>
                </a:lnTo>
                <a:lnTo>
                  <a:pt x="1279" y="1762"/>
                </a:lnTo>
                <a:lnTo>
                  <a:pt x="1280" y="1766"/>
                </a:lnTo>
                <a:lnTo>
                  <a:pt x="1281" y="1768"/>
                </a:lnTo>
                <a:lnTo>
                  <a:pt x="1282" y="1771"/>
                </a:lnTo>
                <a:lnTo>
                  <a:pt x="1281" y="1771"/>
                </a:lnTo>
                <a:lnTo>
                  <a:pt x="1273" y="1773"/>
                </a:lnTo>
                <a:lnTo>
                  <a:pt x="1273" y="1774"/>
                </a:lnTo>
                <a:lnTo>
                  <a:pt x="1272" y="1774"/>
                </a:lnTo>
                <a:lnTo>
                  <a:pt x="1271" y="1774"/>
                </a:lnTo>
                <a:lnTo>
                  <a:pt x="1265" y="1773"/>
                </a:lnTo>
                <a:lnTo>
                  <a:pt x="1265" y="1776"/>
                </a:lnTo>
                <a:lnTo>
                  <a:pt x="1267" y="1776"/>
                </a:lnTo>
                <a:lnTo>
                  <a:pt x="1271" y="1777"/>
                </a:lnTo>
                <a:lnTo>
                  <a:pt x="1271" y="1778"/>
                </a:lnTo>
                <a:lnTo>
                  <a:pt x="1271" y="1779"/>
                </a:lnTo>
                <a:lnTo>
                  <a:pt x="1271" y="1780"/>
                </a:lnTo>
                <a:lnTo>
                  <a:pt x="1272" y="1780"/>
                </a:lnTo>
                <a:lnTo>
                  <a:pt x="1273" y="1780"/>
                </a:lnTo>
                <a:lnTo>
                  <a:pt x="1273" y="1781"/>
                </a:lnTo>
                <a:lnTo>
                  <a:pt x="1273" y="1781"/>
                </a:lnTo>
                <a:lnTo>
                  <a:pt x="1273" y="1782"/>
                </a:lnTo>
                <a:lnTo>
                  <a:pt x="1273" y="1784"/>
                </a:lnTo>
                <a:lnTo>
                  <a:pt x="1285" y="1781"/>
                </a:lnTo>
                <a:lnTo>
                  <a:pt x="1285" y="1784"/>
                </a:lnTo>
                <a:lnTo>
                  <a:pt x="1284" y="1787"/>
                </a:lnTo>
                <a:lnTo>
                  <a:pt x="1284" y="1787"/>
                </a:lnTo>
                <a:lnTo>
                  <a:pt x="1283" y="1788"/>
                </a:lnTo>
                <a:lnTo>
                  <a:pt x="1282" y="1788"/>
                </a:lnTo>
                <a:lnTo>
                  <a:pt x="1282" y="1788"/>
                </a:lnTo>
                <a:lnTo>
                  <a:pt x="1282" y="1794"/>
                </a:lnTo>
                <a:lnTo>
                  <a:pt x="1282" y="1797"/>
                </a:lnTo>
                <a:lnTo>
                  <a:pt x="1282" y="1799"/>
                </a:lnTo>
                <a:lnTo>
                  <a:pt x="1282" y="1806"/>
                </a:lnTo>
                <a:lnTo>
                  <a:pt x="1282" y="1809"/>
                </a:lnTo>
                <a:lnTo>
                  <a:pt x="1282" y="1811"/>
                </a:lnTo>
                <a:lnTo>
                  <a:pt x="1282" y="1811"/>
                </a:lnTo>
                <a:lnTo>
                  <a:pt x="1282" y="1812"/>
                </a:lnTo>
                <a:lnTo>
                  <a:pt x="1282" y="1813"/>
                </a:lnTo>
                <a:lnTo>
                  <a:pt x="1282" y="1814"/>
                </a:lnTo>
                <a:lnTo>
                  <a:pt x="1282" y="1819"/>
                </a:lnTo>
                <a:lnTo>
                  <a:pt x="1282" y="1822"/>
                </a:lnTo>
                <a:lnTo>
                  <a:pt x="1282" y="1824"/>
                </a:lnTo>
                <a:lnTo>
                  <a:pt x="1282" y="1826"/>
                </a:lnTo>
                <a:lnTo>
                  <a:pt x="1282" y="1830"/>
                </a:lnTo>
                <a:lnTo>
                  <a:pt x="1282" y="1839"/>
                </a:lnTo>
                <a:lnTo>
                  <a:pt x="1281" y="1839"/>
                </a:lnTo>
                <a:lnTo>
                  <a:pt x="1281" y="1846"/>
                </a:lnTo>
                <a:lnTo>
                  <a:pt x="1281" y="1851"/>
                </a:lnTo>
                <a:lnTo>
                  <a:pt x="1281" y="1854"/>
                </a:lnTo>
                <a:lnTo>
                  <a:pt x="1281" y="1856"/>
                </a:lnTo>
                <a:lnTo>
                  <a:pt x="1281" y="1857"/>
                </a:lnTo>
                <a:lnTo>
                  <a:pt x="1281" y="1858"/>
                </a:lnTo>
                <a:lnTo>
                  <a:pt x="1281" y="1859"/>
                </a:lnTo>
                <a:lnTo>
                  <a:pt x="1281" y="1861"/>
                </a:lnTo>
                <a:lnTo>
                  <a:pt x="1281" y="1862"/>
                </a:lnTo>
                <a:lnTo>
                  <a:pt x="1281" y="1863"/>
                </a:lnTo>
                <a:lnTo>
                  <a:pt x="1281" y="1864"/>
                </a:lnTo>
                <a:lnTo>
                  <a:pt x="1281" y="1866"/>
                </a:lnTo>
                <a:lnTo>
                  <a:pt x="1281" y="1871"/>
                </a:lnTo>
                <a:lnTo>
                  <a:pt x="1281" y="1873"/>
                </a:lnTo>
                <a:lnTo>
                  <a:pt x="1281" y="1878"/>
                </a:lnTo>
                <a:lnTo>
                  <a:pt x="1281" y="1884"/>
                </a:lnTo>
                <a:lnTo>
                  <a:pt x="1280" y="1895"/>
                </a:lnTo>
                <a:lnTo>
                  <a:pt x="1280" y="1896"/>
                </a:lnTo>
                <a:lnTo>
                  <a:pt x="1280" y="1899"/>
                </a:lnTo>
                <a:lnTo>
                  <a:pt x="1280" y="1906"/>
                </a:lnTo>
                <a:lnTo>
                  <a:pt x="1280" y="1907"/>
                </a:lnTo>
                <a:lnTo>
                  <a:pt x="1280" y="1918"/>
                </a:lnTo>
                <a:lnTo>
                  <a:pt x="1280" y="1921"/>
                </a:lnTo>
                <a:lnTo>
                  <a:pt x="1280" y="1925"/>
                </a:lnTo>
                <a:lnTo>
                  <a:pt x="1280" y="1927"/>
                </a:lnTo>
                <a:lnTo>
                  <a:pt x="1280" y="1936"/>
                </a:lnTo>
                <a:lnTo>
                  <a:pt x="1280" y="1938"/>
                </a:lnTo>
                <a:lnTo>
                  <a:pt x="1280" y="1946"/>
                </a:lnTo>
                <a:lnTo>
                  <a:pt x="1281" y="1947"/>
                </a:lnTo>
                <a:lnTo>
                  <a:pt x="1281" y="1948"/>
                </a:lnTo>
                <a:lnTo>
                  <a:pt x="1280" y="1954"/>
                </a:lnTo>
                <a:lnTo>
                  <a:pt x="1280" y="1957"/>
                </a:lnTo>
                <a:lnTo>
                  <a:pt x="1279" y="1960"/>
                </a:lnTo>
                <a:lnTo>
                  <a:pt x="1278" y="1969"/>
                </a:lnTo>
                <a:lnTo>
                  <a:pt x="1278" y="1973"/>
                </a:lnTo>
                <a:lnTo>
                  <a:pt x="1278" y="1977"/>
                </a:lnTo>
                <a:lnTo>
                  <a:pt x="1278" y="1979"/>
                </a:lnTo>
                <a:lnTo>
                  <a:pt x="1277" y="1988"/>
                </a:lnTo>
                <a:lnTo>
                  <a:pt x="1277" y="1990"/>
                </a:lnTo>
                <a:lnTo>
                  <a:pt x="1274" y="1990"/>
                </a:lnTo>
                <a:lnTo>
                  <a:pt x="1273" y="1990"/>
                </a:lnTo>
                <a:lnTo>
                  <a:pt x="1271" y="1990"/>
                </a:lnTo>
                <a:lnTo>
                  <a:pt x="1271" y="1995"/>
                </a:lnTo>
                <a:lnTo>
                  <a:pt x="1271" y="2003"/>
                </a:lnTo>
                <a:lnTo>
                  <a:pt x="1267" y="2002"/>
                </a:lnTo>
                <a:lnTo>
                  <a:pt x="1267" y="1990"/>
                </a:lnTo>
                <a:lnTo>
                  <a:pt x="1266" y="1990"/>
                </a:lnTo>
                <a:lnTo>
                  <a:pt x="1265" y="1990"/>
                </a:lnTo>
                <a:lnTo>
                  <a:pt x="1263" y="1989"/>
                </a:lnTo>
                <a:lnTo>
                  <a:pt x="1262" y="2000"/>
                </a:lnTo>
                <a:lnTo>
                  <a:pt x="1261" y="2000"/>
                </a:lnTo>
                <a:lnTo>
                  <a:pt x="1261" y="2000"/>
                </a:lnTo>
                <a:lnTo>
                  <a:pt x="1260" y="2000"/>
                </a:lnTo>
                <a:lnTo>
                  <a:pt x="1260" y="1995"/>
                </a:lnTo>
                <a:lnTo>
                  <a:pt x="1260" y="1989"/>
                </a:lnTo>
                <a:lnTo>
                  <a:pt x="1259" y="1989"/>
                </a:lnTo>
                <a:lnTo>
                  <a:pt x="1258" y="1989"/>
                </a:lnTo>
                <a:lnTo>
                  <a:pt x="1258" y="1992"/>
                </a:lnTo>
                <a:lnTo>
                  <a:pt x="1258" y="1994"/>
                </a:lnTo>
                <a:lnTo>
                  <a:pt x="1258" y="2000"/>
                </a:lnTo>
                <a:lnTo>
                  <a:pt x="1256" y="2000"/>
                </a:lnTo>
                <a:lnTo>
                  <a:pt x="1255" y="2000"/>
                </a:lnTo>
                <a:lnTo>
                  <a:pt x="1254" y="2000"/>
                </a:lnTo>
                <a:lnTo>
                  <a:pt x="1252" y="2000"/>
                </a:lnTo>
                <a:lnTo>
                  <a:pt x="1251" y="2000"/>
                </a:lnTo>
                <a:lnTo>
                  <a:pt x="1251" y="2002"/>
                </a:lnTo>
                <a:lnTo>
                  <a:pt x="1251" y="2004"/>
                </a:lnTo>
                <a:lnTo>
                  <a:pt x="1250" y="2011"/>
                </a:lnTo>
                <a:lnTo>
                  <a:pt x="1243" y="2012"/>
                </a:lnTo>
                <a:lnTo>
                  <a:pt x="1244" y="2004"/>
                </a:lnTo>
                <a:lnTo>
                  <a:pt x="1240" y="2003"/>
                </a:lnTo>
                <a:lnTo>
                  <a:pt x="1239" y="2002"/>
                </a:lnTo>
                <a:lnTo>
                  <a:pt x="1238" y="2009"/>
                </a:lnTo>
                <a:lnTo>
                  <a:pt x="1231" y="2011"/>
                </a:lnTo>
                <a:lnTo>
                  <a:pt x="1230" y="2013"/>
                </a:lnTo>
                <a:lnTo>
                  <a:pt x="1228" y="2017"/>
                </a:lnTo>
                <a:lnTo>
                  <a:pt x="1231" y="2025"/>
                </a:lnTo>
                <a:lnTo>
                  <a:pt x="1234" y="2027"/>
                </a:lnTo>
                <a:lnTo>
                  <a:pt x="1237" y="2033"/>
                </a:lnTo>
                <a:lnTo>
                  <a:pt x="1237" y="2034"/>
                </a:lnTo>
                <a:lnTo>
                  <a:pt x="1238" y="2035"/>
                </a:lnTo>
                <a:lnTo>
                  <a:pt x="1248" y="2057"/>
                </a:lnTo>
                <a:lnTo>
                  <a:pt x="1250" y="2061"/>
                </a:lnTo>
                <a:lnTo>
                  <a:pt x="1251" y="2064"/>
                </a:lnTo>
                <a:lnTo>
                  <a:pt x="1252" y="2065"/>
                </a:lnTo>
                <a:lnTo>
                  <a:pt x="1250" y="2065"/>
                </a:lnTo>
                <a:lnTo>
                  <a:pt x="1249" y="2065"/>
                </a:lnTo>
                <a:lnTo>
                  <a:pt x="1243" y="2065"/>
                </a:lnTo>
                <a:lnTo>
                  <a:pt x="1238" y="2065"/>
                </a:lnTo>
                <a:lnTo>
                  <a:pt x="1233" y="2065"/>
                </a:lnTo>
                <a:lnTo>
                  <a:pt x="1232" y="2065"/>
                </a:lnTo>
                <a:lnTo>
                  <a:pt x="1230" y="2065"/>
                </a:lnTo>
                <a:lnTo>
                  <a:pt x="1230" y="2065"/>
                </a:lnTo>
                <a:lnTo>
                  <a:pt x="1227" y="2065"/>
                </a:lnTo>
                <a:lnTo>
                  <a:pt x="1224" y="2065"/>
                </a:lnTo>
                <a:lnTo>
                  <a:pt x="1222" y="2065"/>
                </a:lnTo>
                <a:lnTo>
                  <a:pt x="1220" y="2065"/>
                </a:lnTo>
                <a:lnTo>
                  <a:pt x="1217" y="2065"/>
                </a:lnTo>
                <a:lnTo>
                  <a:pt x="1215" y="2065"/>
                </a:lnTo>
                <a:lnTo>
                  <a:pt x="1212" y="2065"/>
                </a:lnTo>
                <a:lnTo>
                  <a:pt x="1209" y="2065"/>
                </a:lnTo>
                <a:lnTo>
                  <a:pt x="1203" y="2065"/>
                </a:lnTo>
                <a:lnTo>
                  <a:pt x="1202" y="2065"/>
                </a:lnTo>
                <a:lnTo>
                  <a:pt x="1200" y="2065"/>
                </a:lnTo>
                <a:lnTo>
                  <a:pt x="1199" y="2065"/>
                </a:lnTo>
                <a:lnTo>
                  <a:pt x="1197" y="2065"/>
                </a:lnTo>
                <a:lnTo>
                  <a:pt x="1195" y="2065"/>
                </a:lnTo>
                <a:lnTo>
                  <a:pt x="1194" y="2065"/>
                </a:lnTo>
                <a:lnTo>
                  <a:pt x="1190" y="2065"/>
                </a:lnTo>
                <a:lnTo>
                  <a:pt x="1188" y="2065"/>
                </a:lnTo>
                <a:lnTo>
                  <a:pt x="1183" y="2065"/>
                </a:lnTo>
                <a:lnTo>
                  <a:pt x="1176" y="2065"/>
                </a:lnTo>
                <a:lnTo>
                  <a:pt x="1161" y="2065"/>
                </a:lnTo>
                <a:lnTo>
                  <a:pt x="1159" y="2065"/>
                </a:lnTo>
                <a:lnTo>
                  <a:pt x="1157" y="2065"/>
                </a:lnTo>
                <a:lnTo>
                  <a:pt x="1156" y="2065"/>
                </a:lnTo>
                <a:lnTo>
                  <a:pt x="1154" y="2065"/>
                </a:lnTo>
                <a:lnTo>
                  <a:pt x="1137" y="2066"/>
                </a:lnTo>
                <a:lnTo>
                  <a:pt x="1121" y="2065"/>
                </a:lnTo>
                <a:lnTo>
                  <a:pt x="1121" y="2064"/>
                </a:lnTo>
                <a:lnTo>
                  <a:pt x="1121" y="2060"/>
                </a:lnTo>
                <a:lnTo>
                  <a:pt x="1121" y="2059"/>
                </a:lnTo>
                <a:lnTo>
                  <a:pt x="1120" y="2050"/>
                </a:lnTo>
                <a:lnTo>
                  <a:pt x="1119" y="2047"/>
                </a:lnTo>
                <a:lnTo>
                  <a:pt x="1121" y="2046"/>
                </a:lnTo>
                <a:lnTo>
                  <a:pt x="1123" y="2045"/>
                </a:lnTo>
                <a:lnTo>
                  <a:pt x="1127" y="2042"/>
                </a:lnTo>
                <a:lnTo>
                  <a:pt x="1128" y="2042"/>
                </a:lnTo>
                <a:lnTo>
                  <a:pt x="1129" y="2041"/>
                </a:lnTo>
                <a:lnTo>
                  <a:pt x="1127" y="2040"/>
                </a:lnTo>
                <a:lnTo>
                  <a:pt x="1125" y="2040"/>
                </a:lnTo>
                <a:lnTo>
                  <a:pt x="1122" y="2039"/>
                </a:lnTo>
                <a:lnTo>
                  <a:pt x="1123" y="2038"/>
                </a:lnTo>
                <a:lnTo>
                  <a:pt x="1123" y="2037"/>
                </a:lnTo>
                <a:lnTo>
                  <a:pt x="1123" y="2030"/>
                </a:lnTo>
                <a:lnTo>
                  <a:pt x="1122" y="2030"/>
                </a:lnTo>
                <a:lnTo>
                  <a:pt x="1121" y="2030"/>
                </a:lnTo>
                <a:lnTo>
                  <a:pt x="1117" y="2030"/>
                </a:lnTo>
                <a:lnTo>
                  <a:pt x="1118" y="2028"/>
                </a:lnTo>
                <a:lnTo>
                  <a:pt x="1118" y="2024"/>
                </a:lnTo>
                <a:lnTo>
                  <a:pt x="1118" y="2020"/>
                </a:lnTo>
                <a:lnTo>
                  <a:pt x="1119" y="2013"/>
                </a:lnTo>
                <a:lnTo>
                  <a:pt x="1119" y="2012"/>
                </a:lnTo>
                <a:lnTo>
                  <a:pt x="1121" y="2012"/>
                </a:lnTo>
                <a:lnTo>
                  <a:pt x="1127" y="2012"/>
                </a:lnTo>
                <a:lnTo>
                  <a:pt x="1129" y="2012"/>
                </a:lnTo>
                <a:lnTo>
                  <a:pt x="1131" y="2012"/>
                </a:lnTo>
                <a:lnTo>
                  <a:pt x="1131" y="2011"/>
                </a:lnTo>
                <a:lnTo>
                  <a:pt x="1131" y="2009"/>
                </a:lnTo>
                <a:lnTo>
                  <a:pt x="1131" y="2008"/>
                </a:lnTo>
                <a:lnTo>
                  <a:pt x="1131" y="2005"/>
                </a:lnTo>
                <a:lnTo>
                  <a:pt x="1131" y="2004"/>
                </a:lnTo>
                <a:lnTo>
                  <a:pt x="1131" y="1988"/>
                </a:lnTo>
                <a:lnTo>
                  <a:pt x="1132" y="1988"/>
                </a:lnTo>
                <a:lnTo>
                  <a:pt x="1132" y="1985"/>
                </a:lnTo>
                <a:lnTo>
                  <a:pt x="1127" y="1984"/>
                </a:lnTo>
                <a:lnTo>
                  <a:pt x="1123" y="1983"/>
                </a:lnTo>
                <a:lnTo>
                  <a:pt x="1123" y="1975"/>
                </a:lnTo>
                <a:lnTo>
                  <a:pt x="1124" y="1975"/>
                </a:lnTo>
                <a:lnTo>
                  <a:pt x="1125" y="1975"/>
                </a:lnTo>
                <a:lnTo>
                  <a:pt x="1126" y="1975"/>
                </a:lnTo>
                <a:lnTo>
                  <a:pt x="1126" y="1976"/>
                </a:lnTo>
                <a:lnTo>
                  <a:pt x="1127" y="1976"/>
                </a:lnTo>
                <a:lnTo>
                  <a:pt x="1128" y="1976"/>
                </a:lnTo>
                <a:lnTo>
                  <a:pt x="1129" y="1976"/>
                </a:lnTo>
                <a:lnTo>
                  <a:pt x="1130" y="1976"/>
                </a:lnTo>
                <a:lnTo>
                  <a:pt x="1131" y="1976"/>
                </a:lnTo>
                <a:lnTo>
                  <a:pt x="1131" y="1976"/>
                </a:lnTo>
                <a:lnTo>
                  <a:pt x="1132" y="1977"/>
                </a:lnTo>
                <a:lnTo>
                  <a:pt x="1132" y="1976"/>
                </a:lnTo>
                <a:lnTo>
                  <a:pt x="1132" y="1974"/>
                </a:lnTo>
                <a:lnTo>
                  <a:pt x="1132" y="1973"/>
                </a:lnTo>
                <a:lnTo>
                  <a:pt x="1132" y="1973"/>
                </a:lnTo>
                <a:lnTo>
                  <a:pt x="1127" y="1965"/>
                </a:lnTo>
                <a:lnTo>
                  <a:pt x="1125" y="1961"/>
                </a:lnTo>
                <a:lnTo>
                  <a:pt x="1125" y="1960"/>
                </a:lnTo>
                <a:lnTo>
                  <a:pt x="1126" y="1953"/>
                </a:lnTo>
                <a:lnTo>
                  <a:pt x="1127" y="1948"/>
                </a:lnTo>
                <a:lnTo>
                  <a:pt x="1135" y="1947"/>
                </a:lnTo>
                <a:lnTo>
                  <a:pt x="1135" y="1938"/>
                </a:lnTo>
                <a:lnTo>
                  <a:pt x="1135" y="1936"/>
                </a:lnTo>
                <a:lnTo>
                  <a:pt x="1135" y="1928"/>
                </a:lnTo>
                <a:lnTo>
                  <a:pt x="1135" y="1927"/>
                </a:lnTo>
                <a:lnTo>
                  <a:pt x="1135" y="1926"/>
                </a:lnTo>
                <a:lnTo>
                  <a:pt x="1127" y="1926"/>
                </a:lnTo>
                <a:lnTo>
                  <a:pt x="1121" y="1926"/>
                </a:lnTo>
                <a:lnTo>
                  <a:pt x="1123" y="1912"/>
                </a:lnTo>
                <a:lnTo>
                  <a:pt x="1123" y="1911"/>
                </a:lnTo>
                <a:lnTo>
                  <a:pt x="1124" y="1906"/>
                </a:lnTo>
                <a:lnTo>
                  <a:pt x="1123" y="1905"/>
                </a:lnTo>
                <a:lnTo>
                  <a:pt x="1123" y="1904"/>
                </a:lnTo>
                <a:lnTo>
                  <a:pt x="1119" y="1902"/>
                </a:lnTo>
                <a:lnTo>
                  <a:pt x="1118" y="1901"/>
                </a:lnTo>
                <a:lnTo>
                  <a:pt x="1114" y="1896"/>
                </a:lnTo>
                <a:lnTo>
                  <a:pt x="1112" y="1895"/>
                </a:lnTo>
                <a:lnTo>
                  <a:pt x="1111" y="1894"/>
                </a:lnTo>
                <a:lnTo>
                  <a:pt x="1108" y="1891"/>
                </a:lnTo>
                <a:lnTo>
                  <a:pt x="1107" y="1890"/>
                </a:lnTo>
                <a:lnTo>
                  <a:pt x="1105" y="1888"/>
                </a:lnTo>
                <a:lnTo>
                  <a:pt x="1101" y="1887"/>
                </a:lnTo>
                <a:lnTo>
                  <a:pt x="1099" y="1886"/>
                </a:lnTo>
                <a:lnTo>
                  <a:pt x="1096" y="1885"/>
                </a:lnTo>
                <a:lnTo>
                  <a:pt x="1090" y="1881"/>
                </a:lnTo>
                <a:lnTo>
                  <a:pt x="1084" y="1879"/>
                </a:lnTo>
                <a:lnTo>
                  <a:pt x="1073" y="1874"/>
                </a:lnTo>
                <a:lnTo>
                  <a:pt x="1073" y="1873"/>
                </a:lnTo>
                <a:lnTo>
                  <a:pt x="1072" y="1873"/>
                </a:lnTo>
                <a:lnTo>
                  <a:pt x="1070" y="1873"/>
                </a:lnTo>
                <a:lnTo>
                  <a:pt x="1065" y="1870"/>
                </a:lnTo>
                <a:lnTo>
                  <a:pt x="1064" y="1870"/>
                </a:lnTo>
                <a:lnTo>
                  <a:pt x="1062" y="1869"/>
                </a:lnTo>
                <a:lnTo>
                  <a:pt x="1059" y="1868"/>
                </a:lnTo>
                <a:lnTo>
                  <a:pt x="1058" y="1867"/>
                </a:lnTo>
                <a:lnTo>
                  <a:pt x="1057" y="1867"/>
                </a:lnTo>
                <a:lnTo>
                  <a:pt x="1057" y="1866"/>
                </a:lnTo>
                <a:lnTo>
                  <a:pt x="1055" y="1865"/>
                </a:lnTo>
                <a:lnTo>
                  <a:pt x="1054" y="1865"/>
                </a:lnTo>
                <a:lnTo>
                  <a:pt x="1054" y="1865"/>
                </a:lnTo>
                <a:lnTo>
                  <a:pt x="1051" y="1862"/>
                </a:lnTo>
                <a:lnTo>
                  <a:pt x="1047" y="1860"/>
                </a:lnTo>
                <a:lnTo>
                  <a:pt x="1042" y="1856"/>
                </a:lnTo>
                <a:lnTo>
                  <a:pt x="1041" y="1856"/>
                </a:lnTo>
                <a:lnTo>
                  <a:pt x="1040" y="1855"/>
                </a:lnTo>
                <a:lnTo>
                  <a:pt x="1034" y="1852"/>
                </a:lnTo>
                <a:lnTo>
                  <a:pt x="1031" y="1853"/>
                </a:lnTo>
                <a:lnTo>
                  <a:pt x="1030" y="1852"/>
                </a:lnTo>
                <a:lnTo>
                  <a:pt x="1028" y="1851"/>
                </a:lnTo>
                <a:lnTo>
                  <a:pt x="1028" y="1852"/>
                </a:lnTo>
                <a:lnTo>
                  <a:pt x="1027" y="1854"/>
                </a:lnTo>
                <a:lnTo>
                  <a:pt x="1026" y="1854"/>
                </a:lnTo>
                <a:lnTo>
                  <a:pt x="1025" y="1855"/>
                </a:lnTo>
                <a:lnTo>
                  <a:pt x="1024" y="1855"/>
                </a:lnTo>
                <a:lnTo>
                  <a:pt x="1023" y="1855"/>
                </a:lnTo>
                <a:lnTo>
                  <a:pt x="1022" y="1855"/>
                </a:lnTo>
                <a:lnTo>
                  <a:pt x="1021" y="1856"/>
                </a:lnTo>
                <a:lnTo>
                  <a:pt x="1018" y="1858"/>
                </a:lnTo>
                <a:lnTo>
                  <a:pt x="1017" y="1858"/>
                </a:lnTo>
                <a:lnTo>
                  <a:pt x="1014" y="1860"/>
                </a:lnTo>
                <a:lnTo>
                  <a:pt x="1013" y="1860"/>
                </a:lnTo>
                <a:lnTo>
                  <a:pt x="1010" y="1862"/>
                </a:lnTo>
                <a:lnTo>
                  <a:pt x="1009" y="1862"/>
                </a:lnTo>
                <a:lnTo>
                  <a:pt x="1008" y="1862"/>
                </a:lnTo>
                <a:lnTo>
                  <a:pt x="1008" y="1864"/>
                </a:lnTo>
                <a:lnTo>
                  <a:pt x="1005" y="1865"/>
                </a:lnTo>
                <a:lnTo>
                  <a:pt x="1004" y="1866"/>
                </a:lnTo>
                <a:lnTo>
                  <a:pt x="1003" y="1866"/>
                </a:lnTo>
                <a:lnTo>
                  <a:pt x="1002" y="1867"/>
                </a:lnTo>
                <a:lnTo>
                  <a:pt x="1001" y="1867"/>
                </a:lnTo>
                <a:lnTo>
                  <a:pt x="1001" y="1868"/>
                </a:lnTo>
                <a:lnTo>
                  <a:pt x="1001" y="1868"/>
                </a:lnTo>
                <a:lnTo>
                  <a:pt x="1000" y="1868"/>
                </a:lnTo>
                <a:lnTo>
                  <a:pt x="999" y="1869"/>
                </a:lnTo>
                <a:lnTo>
                  <a:pt x="997" y="1871"/>
                </a:lnTo>
                <a:lnTo>
                  <a:pt x="998" y="1875"/>
                </a:lnTo>
                <a:lnTo>
                  <a:pt x="1000" y="1887"/>
                </a:lnTo>
                <a:lnTo>
                  <a:pt x="1000" y="1889"/>
                </a:lnTo>
                <a:lnTo>
                  <a:pt x="1000" y="1892"/>
                </a:lnTo>
                <a:lnTo>
                  <a:pt x="1001" y="1899"/>
                </a:lnTo>
                <a:lnTo>
                  <a:pt x="1001" y="1901"/>
                </a:lnTo>
                <a:lnTo>
                  <a:pt x="1000" y="1901"/>
                </a:lnTo>
                <a:lnTo>
                  <a:pt x="995" y="1901"/>
                </a:lnTo>
                <a:lnTo>
                  <a:pt x="993" y="1901"/>
                </a:lnTo>
                <a:lnTo>
                  <a:pt x="985" y="1901"/>
                </a:lnTo>
                <a:lnTo>
                  <a:pt x="985" y="1905"/>
                </a:lnTo>
                <a:lnTo>
                  <a:pt x="987" y="1910"/>
                </a:lnTo>
                <a:lnTo>
                  <a:pt x="981" y="1910"/>
                </a:lnTo>
                <a:lnTo>
                  <a:pt x="980" y="1910"/>
                </a:lnTo>
                <a:lnTo>
                  <a:pt x="977" y="1910"/>
                </a:lnTo>
                <a:lnTo>
                  <a:pt x="970" y="1911"/>
                </a:lnTo>
                <a:lnTo>
                  <a:pt x="970" y="1907"/>
                </a:lnTo>
                <a:lnTo>
                  <a:pt x="971" y="1892"/>
                </a:lnTo>
                <a:lnTo>
                  <a:pt x="966" y="1893"/>
                </a:lnTo>
                <a:lnTo>
                  <a:pt x="963" y="1893"/>
                </a:lnTo>
                <a:lnTo>
                  <a:pt x="955" y="1893"/>
                </a:lnTo>
                <a:lnTo>
                  <a:pt x="955" y="1897"/>
                </a:lnTo>
                <a:lnTo>
                  <a:pt x="955" y="1902"/>
                </a:lnTo>
                <a:lnTo>
                  <a:pt x="932" y="1900"/>
                </a:lnTo>
                <a:lnTo>
                  <a:pt x="928" y="1900"/>
                </a:lnTo>
                <a:lnTo>
                  <a:pt x="927" y="1900"/>
                </a:lnTo>
                <a:lnTo>
                  <a:pt x="924" y="1900"/>
                </a:lnTo>
                <a:lnTo>
                  <a:pt x="922" y="1899"/>
                </a:lnTo>
                <a:lnTo>
                  <a:pt x="923" y="1879"/>
                </a:lnTo>
                <a:lnTo>
                  <a:pt x="922" y="1879"/>
                </a:lnTo>
                <a:lnTo>
                  <a:pt x="920" y="1879"/>
                </a:lnTo>
                <a:lnTo>
                  <a:pt x="918" y="1878"/>
                </a:lnTo>
                <a:lnTo>
                  <a:pt x="916" y="1878"/>
                </a:lnTo>
                <a:lnTo>
                  <a:pt x="915" y="1878"/>
                </a:lnTo>
                <a:lnTo>
                  <a:pt x="914" y="1878"/>
                </a:lnTo>
                <a:lnTo>
                  <a:pt x="911" y="1877"/>
                </a:lnTo>
                <a:lnTo>
                  <a:pt x="909" y="1877"/>
                </a:lnTo>
                <a:lnTo>
                  <a:pt x="908" y="1877"/>
                </a:lnTo>
                <a:lnTo>
                  <a:pt x="908" y="1876"/>
                </a:lnTo>
                <a:lnTo>
                  <a:pt x="907" y="1876"/>
                </a:lnTo>
                <a:lnTo>
                  <a:pt x="905" y="1876"/>
                </a:lnTo>
                <a:lnTo>
                  <a:pt x="904" y="1876"/>
                </a:lnTo>
                <a:lnTo>
                  <a:pt x="902" y="1876"/>
                </a:lnTo>
                <a:lnTo>
                  <a:pt x="901" y="1875"/>
                </a:lnTo>
                <a:lnTo>
                  <a:pt x="899" y="1875"/>
                </a:lnTo>
                <a:lnTo>
                  <a:pt x="898" y="1875"/>
                </a:lnTo>
                <a:lnTo>
                  <a:pt x="896" y="1874"/>
                </a:lnTo>
                <a:lnTo>
                  <a:pt x="895" y="1874"/>
                </a:lnTo>
                <a:lnTo>
                  <a:pt x="909" y="1896"/>
                </a:lnTo>
                <a:lnTo>
                  <a:pt x="912" y="1901"/>
                </a:lnTo>
                <a:lnTo>
                  <a:pt x="912" y="1902"/>
                </a:lnTo>
                <a:lnTo>
                  <a:pt x="911" y="1904"/>
                </a:lnTo>
                <a:lnTo>
                  <a:pt x="907" y="1902"/>
                </a:lnTo>
                <a:lnTo>
                  <a:pt x="905" y="1901"/>
                </a:lnTo>
                <a:lnTo>
                  <a:pt x="903" y="1901"/>
                </a:lnTo>
                <a:lnTo>
                  <a:pt x="901" y="1900"/>
                </a:lnTo>
                <a:lnTo>
                  <a:pt x="899" y="1900"/>
                </a:lnTo>
                <a:lnTo>
                  <a:pt x="872" y="1892"/>
                </a:lnTo>
                <a:lnTo>
                  <a:pt x="871" y="1892"/>
                </a:lnTo>
                <a:lnTo>
                  <a:pt x="871" y="1889"/>
                </a:lnTo>
                <a:lnTo>
                  <a:pt x="871" y="1889"/>
                </a:lnTo>
                <a:lnTo>
                  <a:pt x="855" y="1896"/>
                </a:lnTo>
                <a:lnTo>
                  <a:pt x="848" y="1900"/>
                </a:lnTo>
                <a:lnTo>
                  <a:pt x="848" y="1901"/>
                </a:lnTo>
                <a:lnTo>
                  <a:pt x="850" y="1905"/>
                </a:lnTo>
                <a:lnTo>
                  <a:pt x="847" y="1908"/>
                </a:lnTo>
                <a:lnTo>
                  <a:pt x="846" y="1909"/>
                </a:lnTo>
                <a:lnTo>
                  <a:pt x="845" y="1909"/>
                </a:lnTo>
                <a:lnTo>
                  <a:pt x="843" y="1905"/>
                </a:lnTo>
                <a:lnTo>
                  <a:pt x="840" y="1898"/>
                </a:lnTo>
                <a:lnTo>
                  <a:pt x="839" y="1895"/>
                </a:lnTo>
                <a:lnTo>
                  <a:pt x="839" y="1894"/>
                </a:lnTo>
                <a:lnTo>
                  <a:pt x="839" y="1893"/>
                </a:lnTo>
                <a:lnTo>
                  <a:pt x="838" y="1892"/>
                </a:lnTo>
                <a:lnTo>
                  <a:pt x="838" y="1891"/>
                </a:lnTo>
                <a:lnTo>
                  <a:pt x="828" y="1893"/>
                </a:lnTo>
                <a:lnTo>
                  <a:pt x="828" y="1894"/>
                </a:lnTo>
                <a:lnTo>
                  <a:pt x="828" y="1896"/>
                </a:lnTo>
                <a:lnTo>
                  <a:pt x="828" y="1897"/>
                </a:lnTo>
                <a:lnTo>
                  <a:pt x="828" y="1899"/>
                </a:lnTo>
                <a:lnTo>
                  <a:pt x="828" y="1901"/>
                </a:lnTo>
                <a:lnTo>
                  <a:pt x="828" y="1903"/>
                </a:lnTo>
                <a:lnTo>
                  <a:pt x="828" y="1904"/>
                </a:lnTo>
                <a:lnTo>
                  <a:pt x="828" y="1905"/>
                </a:lnTo>
                <a:lnTo>
                  <a:pt x="828" y="1907"/>
                </a:lnTo>
                <a:lnTo>
                  <a:pt x="828" y="1910"/>
                </a:lnTo>
                <a:lnTo>
                  <a:pt x="828" y="1912"/>
                </a:lnTo>
                <a:lnTo>
                  <a:pt x="826" y="1913"/>
                </a:lnTo>
                <a:lnTo>
                  <a:pt x="825" y="1913"/>
                </a:lnTo>
                <a:lnTo>
                  <a:pt x="822" y="1913"/>
                </a:lnTo>
                <a:lnTo>
                  <a:pt x="819" y="1913"/>
                </a:lnTo>
                <a:lnTo>
                  <a:pt x="817" y="1913"/>
                </a:lnTo>
                <a:lnTo>
                  <a:pt x="814" y="1913"/>
                </a:lnTo>
                <a:lnTo>
                  <a:pt x="813" y="1913"/>
                </a:lnTo>
                <a:lnTo>
                  <a:pt x="811" y="1914"/>
                </a:lnTo>
                <a:lnTo>
                  <a:pt x="810" y="1914"/>
                </a:lnTo>
                <a:lnTo>
                  <a:pt x="807" y="1914"/>
                </a:lnTo>
                <a:lnTo>
                  <a:pt x="805" y="1914"/>
                </a:lnTo>
                <a:lnTo>
                  <a:pt x="805" y="1919"/>
                </a:lnTo>
                <a:lnTo>
                  <a:pt x="805" y="1920"/>
                </a:lnTo>
                <a:lnTo>
                  <a:pt x="805" y="1922"/>
                </a:lnTo>
                <a:lnTo>
                  <a:pt x="805" y="1923"/>
                </a:lnTo>
                <a:lnTo>
                  <a:pt x="805" y="1924"/>
                </a:lnTo>
                <a:lnTo>
                  <a:pt x="806" y="1926"/>
                </a:lnTo>
                <a:lnTo>
                  <a:pt x="806" y="1927"/>
                </a:lnTo>
                <a:lnTo>
                  <a:pt x="806" y="1930"/>
                </a:lnTo>
                <a:lnTo>
                  <a:pt x="806" y="1931"/>
                </a:lnTo>
                <a:lnTo>
                  <a:pt x="806" y="1933"/>
                </a:lnTo>
                <a:lnTo>
                  <a:pt x="806" y="1934"/>
                </a:lnTo>
                <a:lnTo>
                  <a:pt x="806" y="1935"/>
                </a:lnTo>
                <a:lnTo>
                  <a:pt x="806" y="1936"/>
                </a:lnTo>
                <a:lnTo>
                  <a:pt x="807" y="1937"/>
                </a:lnTo>
                <a:lnTo>
                  <a:pt x="807" y="1942"/>
                </a:lnTo>
                <a:lnTo>
                  <a:pt x="808" y="1949"/>
                </a:lnTo>
                <a:lnTo>
                  <a:pt x="811" y="1947"/>
                </a:lnTo>
                <a:lnTo>
                  <a:pt x="815" y="1946"/>
                </a:lnTo>
                <a:lnTo>
                  <a:pt x="817" y="1944"/>
                </a:lnTo>
                <a:lnTo>
                  <a:pt x="818" y="1944"/>
                </a:lnTo>
                <a:lnTo>
                  <a:pt x="820" y="1943"/>
                </a:lnTo>
                <a:lnTo>
                  <a:pt x="821" y="1942"/>
                </a:lnTo>
                <a:lnTo>
                  <a:pt x="822" y="1942"/>
                </a:lnTo>
                <a:lnTo>
                  <a:pt x="827" y="1940"/>
                </a:lnTo>
                <a:lnTo>
                  <a:pt x="835" y="1936"/>
                </a:lnTo>
                <a:lnTo>
                  <a:pt x="839" y="1935"/>
                </a:lnTo>
                <a:lnTo>
                  <a:pt x="847" y="1932"/>
                </a:lnTo>
                <a:lnTo>
                  <a:pt x="851" y="1930"/>
                </a:lnTo>
                <a:lnTo>
                  <a:pt x="853" y="1929"/>
                </a:lnTo>
                <a:lnTo>
                  <a:pt x="854" y="1929"/>
                </a:lnTo>
                <a:lnTo>
                  <a:pt x="855" y="1929"/>
                </a:lnTo>
                <a:lnTo>
                  <a:pt x="854" y="1927"/>
                </a:lnTo>
                <a:lnTo>
                  <a:pt x="855" y="1926"/>
                </a:lnTo>
                <a:lnTo>
                  <a:pt x="855" y="1924"/>
                </a:lnTo>
                <a:lnTo>
                  <a:pt x="856" y="1922"/>
                </a:lnTo>
                <a:lnTo>
                  <a:pt x="857" y="1920"/>
                </a:lnTo>
                <a:lnTo>
                  <a:pt x="858" y="1919"/>
                </a:lnTo>
                <a:lnTo>
                  <a:pt x="859" y="1917"/>
                </a:lnTo>
                <a:lnTo>
                  <a:pt x="859" y="1916"/>
                </a:lnTo>
                <a:lnTo>
                  <a:pt x="860" y="1915"/>
                </a:lnTo>
                <a:lnTo>
                  <a:pt x="861" y="1913"/>
                </a:lnTo>
                <a:lnTo>
                  <a:pt x="862" y="1911"/>
                </a:lnTo>
                <a:lnTo>
                  <a:pt x="872" y="1912"/>
                </a:lnTo>
                <a:lnTo>
                  <a:pt x="896" y="1912"/>
                </a:lnTo>
                <a:lnTo>
                  <a:pt x="898" y="1912"/>
                </a:lnTo>
                <a:lnTo>
                  <a:pt x="899" y="1912"/>
                </a:lnTo>
                <a:lnTo>
                  <a:pt x="901" y="1913"/>
                </a:lnTo>
                <a:lnTo>
                  <a:pt x="901" y="1913"/>
                </a:lnTo>
                <a:lnTo>
                  <a:pt x="902" y="1913"/>
                </a:lnTo>
                <a:lnTo>
                  <a:pt x="903" y="1913"/>
                </a:lnTo>
                <a:lnTo>
                  <a:pt x="907" y="1913"/>
                </a:lnTo>
                <a:lnTo>
                  <a:pt x="909" y="1913"/>
                </a:lnTo>
                <a:lnTo>
                  <a:pt x="910" y="1913"/>
                </a:lnTo>
                <a:lnTo>
                  <a:pt x="913" y="1913"/>
                </a:lnTo>
                <a:lnTo>
                  <a:pt x="914" y="1913"/>
                </a:lnTo>
                <a:lnTo>
                  <a:pt x="916" y="1913"/>
                </a:lnTo>
                <a:lnTo>
                  <a:pt x="921" y="1913"/>
                </a:lnTo>
                <a:lnTo>
                  <a:pt x="921" y="1916"/>
                </a:lnTo>
                <a:lnTo>
                  <a:pt x="921" y="1918"/>
                </a:lnTo>
                <a:lnTo>
                  <a:pt x="921" y="1919"/>
                </a:lnTo>
                <a:lnTo>
                  <a:pt x="920" y="1919"/>
                </a:lnTo>
                <a:lnTo>
                  <a:pt x="920" y="1921"/>
                </a:lnTo>
                <a:lnTo>
                  <a:pt x="920" y="1922"/>
                </a:lnTo>
                <a:lnTo>
                  <a:pt x="920" y="1924"/>
                </a:lnTo>
                <a:lnTo>
                  <a:pt x="920" y="1925"/>
                </a:lnTo>
                <a:lnTo>
                  <a:pt x="920" y="1927"/>
                </a:lnTo>
                <a:lnTo>
                  <a:pt x="920" y="1927"/>
                </a:lnTo>
                <a:lnTo>
                  <a:pt x="920" y="1929"/>
                </a:lnTo>
                <a:lnTo>
                  <a:pt x="920" y="1930"/>
                </a:lnTo>
                <a:lnTo>
                  <a:pt x="920" y="1932"/>
                </a:lnTo>
                <a:lnTo>
                  <a:pt x="920" y="1934"/>
                </a:lnTo>
                <a:lnTo>
                  <a:pt x="920" y="1934"/>
                </a:lnTo>
                <a:lnTo>
                  <a:pt x="920" y="1936"/>
                </a:lnTo>
                <a:lnTo>
                  <a:pt x="920" y="1937"/>
                </a:lnTo>
                <a:lnTo>
                  <a:pt x="919" y="1939"/>
                </a:lnTo>
                <a:lnTo>
                  <a:pt x="919" y="1940"/>
                </a:lnTo>
                <a:lnTo>
                  <a:pt x="919" y="1941"/>
                </a:lnTo>
                <a:lnTo>
                  <a:pt x="919" y="1942"/>
                </a:lnTo>
                <a:lnTo>
                  <a:pt x="919" y="1943"/>
                </a:lnTo>
                <a:lnTo>
                  <a:pt x="919" y="1948"/>
                </a:lnTo>
                <a:lnTo>
                  <a:pt x="919" y="1950"/>
                </a:lnTo>
                <a:lnTo>
                  <a:pt x="919" y="1952"/>
                </a:lnTo>
                <a:lnTo>
                  <a:pt x="919" y="1956"/>
                </a:lnTo>
                <a:lnTo>
                  <a:pt x="919" y="1957"/>
                </a:lnTo>
                <a:lnTo>
                  <a:pt x="919" y="1959"/>
                </a:lnTo>
                <a:lnTo>
                  <a:pt x="918" y="1961"/>
                </a:lnTo>
                <a:lnTo>
                  <a:pt x="918" y="1962"/>
                </a:lnTo>
                <a:lnTo>
                  <a:pt x="918" y="1964"/>
                </a:lnTo>
                <a:lnTo>
                  <a:pt x="918" y="1965"/>
                </a:lnTo>
                <a:lnTo>
                  <a:pt x="918" y="1965"/>
                </a:lnTo>
                <a:lnTo>
                  <a:pt x="918" y="1966"/>
                </a:lnTo>
                <a:lnTo>
                  <a:pt x="918" y="1967"/>
                </a:lnTo>
                <a:lnTo>
                  <a:pt x="918" y="1968"/>
                </a:lnTo>
                <a:lnTo>
                  <a:pt x="917" y="1969"/>
                </a:lnTo>
                <a:lnTo>
                  <a:pt x="917" y="1970"/>
                </a:lnTo>
                <a:lnTo>
                  <a:pt x="917" y="1971"/>
                </a:lnTo>
                <a:lnTo>
                  <a:pt x="917" y="1972"/>
                </a:lnTo>
                <a:lnTo>
                  <a:pt x="917" y="1973"/>
                </a:lnTo>
                <a:lnTo>
                  <a:pt x="917" y="1973"/>
                </a:lnTo>
                <a:lnTo>
                  <a:pt x="916" y="1974"/>
                </a:lnTo>
                <a:lnTo>
                  <a:pt x="916" y="1975"/>
                </a:lnTo>
                <a:lnTo>
                  <a:pt x="916" y="1977"/>
                </a:lnTo>
                <a:lnTo>
                  <a:pt x="916" y="1978"/>
                </a:lnTo>
                <a:lnTo>
                  <a:pt x="916" y="1979"/>
                </a:lnTo>
                <a:lnTo>
                  <a:pt x="916" y="1980"/>
                </a:lnTo>
                <a:lnTo>
                  <a:pt x="916" y="1981"/>
                </a:lnTo>
                <a:lnTo>
                  <a:pt x="916" y="1981"/>
                </a:lnTo>
                <a:lnTo>
                  <a:pt x="916" y="1982"/>
                </a:lnTo>
                <a:lnTo>
                  <a:pt x="915" y="1983"/>
                </a:lnTo>
                <a:lnTo>
                  <a:pt x="915" y="1984"/>
                </a:lnTo>
                <a:lnTo>
                  <a:pt x="915" y="1985"/>
                </a:lnTo>
                <a:lnTo>
                  <a:pt x="915" y="1986"/>
                </a:lnTo>
                <a:lnTo>
                  <a:pt x="914" y="1987"/>
                </a:lnTo>
                <a:lnTo>
                  <a:pt x="914" y="1988"/>
                </a:lnTo>
                <a:lnTo>
                  <a:pt x="914" y="1988"/>
                </a:lnTo>
                <a:lnTo>
                  <a:pt x="913" y="1990"/>
                </a:lnTo>
                <a:lnTo>
                  <a:pt x="913" y="1992"/>
                </a:lnTo>
                <a:lnTo>
                  <a:pt x="913" y="1993"/>
                </a:lnTo>
                <a:lnTo>
                  <a:pt x="912" y="1993"/>
                </a:lnTo>
                <a:lnTo>
                  <a:pt x="912" y="1994"/>
                </a:lnTo>
                <a:lnTo>
                  <a:pt x="912" y="1995"/>
                </a:lnTo>
                <a:lnTo>
                  <a:pt x="912" y="1996"/>
                </a:lnTo>
                <a:lnTo>
                  <a:pt x="911" y="1996"/>
                </a:lnTo>
                <a:lnTo>
                  <a:pt x="911" y="1997"/>
                </a:lnTo>
                <a:lnTo>
                  <a:pt x="910" y="1998"/>
                </a:lnTo>
                <a:lnTo>
                  <a:pt x="910" y="2000"/>
                </a:lnTo>
                <a:lnTo>
                  <a:pt x="909" y="2000"/>
                </a:lnTo>
                <a:lnTo>
                  <a:pt x="909" y="2001"/>
                </a:lnTo>
                <a:lnTo>
                  <a:pt x="909" y="2002"/>
                </a:lnTo>
                <a:lnTo>
                  <a:pt x="909" y="2003"/>
                </a:lnTo>
                <a:lnTo>
                  <a:pt x="909" y="2003"/>
                </a:lnTo>
                <a:lnTo>
                  <a:pt x="909" y="2004"/>
                </a:lnTo>
                <a:lnTo>
                  <a:pt x="909" y="2004"/>
                </a:lnTo>
                <a:lnTo>
                  <a:pt x="908" y="2006"/>
                </a:lnTo>
                <a:lnTo>
                  <a:pt x="907" y="2007"/>
                </a:lnTo>
                <a:lnTo>
                  <a:pt x="907" y="2008"/>
                </a:lnTo>
                <a:lnTo>
                  <a:pt x="907" y="2009"/>
                </a:lnTo>
                <a:lnTo>
                  <a:pt x="906" y="2009"/>
                </a:lnTo>
                <a:lnTo>
                  <a:pt x="906" y="2010"/>
                </a:lnTo>
                <a:lnTo>
                  <a:pt x="906" y="2011"/>
                </a:lnTo>
                <a:lnTo>
                  <a:pt x="905" y="2011"/>
                </a:lnTo>
                <a:lnTo>
                  <a:pt x="905" y="2011"/>
                </a:lnTo>
                <a:lnTo>
                  <a:pt x="905" y="2012"/>
                </a:lnTo>
                <a:lnTo>
                  <a:pt x="904" y="2012"/>
                </a:lnTo>
                <a:lnTo>
                  <a:pt x="904" y="2013"/>
                </a:lnTo>
                <a:lnTo>
                  <a:pt x="904" y="2014"/>
                </a:lnTo>
                <a:lnTo>
                  <a:pt x="903" y="2014"/>
                </a:lnTo>
                <a:lnTo>
                  <a:pt x="903" y="2015"/>
                </a:lnTo>
                <a:lnTo>
                  <a:pt x="903" y="2016"/>
                </a:lnTo>
                <a:lnTo>
                  <a:pt x="902" y="2017"/>
                </a:lnTo>
                <a:lnTo>
                  <a:pt x="909" y="2018"/>
                </a:lnTo>
                <a:lnTo>
                  <a:pt x="902" y="2028"/>
                </a:lnTo>
                <a:lnTo>
                  <a:pt x="901" y="2031"/>
                </a:lnTo>
                <a:lnTo>
                  <a:pt x="898" y="2030"/>
                </a:lnTo>
                <a:lnTo>
                  <a:pt x="895" y="2030"/>
                </a:lnTo>
                <a:lnTo>
                  <a:pt x="882" y="2027"/>
                </a:lnTo>
                <a:lnTo>
                  <a:pt x="882" y="2029"/>
                </a:lnTo>
                <a:lnTo>
                  <a:pt x="882" y="2030"/>
                </a:lnTo>
                <a:lnTo>
                  <a:pt x="882" y="2031"/>
                </a:lnTo>
                <a:lnTo>
                  <a:pt x="882" y="2032"/>
                </a:lnTo>
                <a:lnTo>
                  <a:pt x="882" y="2034"/>
                </a:lnTo>
                <a:lnTo>
                  <a:pt x="882" y="2034"/>
                </a:lnTo>
                <a:lnTo>
                  <a:pt x="882" y="2036"/>
                </a:lnTo>
                <a:lnTo>
                  <a:pt x="882" y="2037"/>
                </a:lnTo>
                <a:lnTo>
                  <a:pt x="882" y="2038"/>
                </a:lnTo>
                <a:lnTo>
                  <a:pt x="882" y="2040"/>
                </a:lnTo>
                <a:lnTo>
                  <a:pt x="882" y="2041"/>
                </a:lnTo>
                <a:lnTo>
                  <a:pt x="882" y="2042"/>
                </a:lnTo>
                <a:lnTo>
                  <a:pt x="882" y="2045"/>
                </a:lnTo>
                <a:lnTo>
                  <a:pt x="882" y="2046"/>
                </a:lnTo>
                <a:lnTo>
                  <a:pt x="887" y="2043"/>
                </a:lnTo>
                <a:lnTo>
                  <a:pt x="893" y="2043"/>
                </a:lnTo>
                <a:lnTo>
                  <a:pt x="892" y="2046"/>
                </a:lnTo>
                <a:lnTo>
                  <a:pt x="891" y="2049"/>
                </a:lnTo>
                <a:lnTo>
                  <a:pt x="890" y="2050"/>
                </a:lnTo>
                <a:lnTo>
                  <a:pt x="887" y="2054"/>
                </a:lnTo>
                <a:lnTo>
                  <a:pt x="885" y="2059"/>
                </a:lnTo>
                <a:lnTo>
                  <a:pt x="885" y="2060"/>
                </a:lnTo>
                <a:lnTo>
                  <a:pt x="883" y="2063"/>
                </a:lnTo>
                <a:lnTo>
                  <a:pt x="882" y="2063"/>
                </a:lnTo>
                <a:lnTo>
                  <a:pt x="881" y="2063"/>
                </a:lnTo>
                <a:lnTo>
                  <a:pt x="877" y="2063"/>
                </a:lnTo>
                <a:lnTo>
                  <a:pt x="873" y="2063"/>
                </a:lnTo>
                <a:lnTo>
                  <a:pt x="872" y="2063"/>
                </a:lnTo>
                <a:lnTo>
                  <a:pt x="863" y="2063"/>
                </a:lnTo>
                <a:lnTo>
                  <a:pt x="863" y="2063"/>
                </a:lnTo>
                <a:lnTo>
                  <a:pt x="856" y="2063"/>
                </a:lnTo>
                <a:lnTo>
                  <a:pt x="855" y="2063"/>
                </a:lnTo>
                <a:lnTo>
                  <a:pt x="851" y="2063"/>
                </a:lnTo>
                <a:lnTo>
                  <a:pt x="850" y="2063"/>
                </a:lnTo>
                <a:lnTo>
                  <a:pt x="847" y="2063"/>
                </a:lnTo>
                <a:lnTo>
                  <a:pt x="841" y="2063"/>
                </a:lnTo>
                <a:lnTo>
                  <a:pt x="839" y="2062"/>
                </a:lnTo>
                <a:lnTo>
                  <a:pt x="817" y="2062"/>
                </a:lnTo>
                <a:lnTo>
                  <a:pt x="779" y="2061"/>
                </a:lnTo>
                <a:lnTo>
                  <a:pt x="778" y="2061"/>
                </a:lnTo>
                <a:lnTo>
                  <a:pt x="777" y="2056"/>
                </a:lnTo>
                <a:lnTo>
                  <a:pt x="776" y="2049"/>
                </a:lnTo>
                <a:lnTo>
                  <a:pt x="776" y="2047"/>
                </a:lnTo>
                <a:lnTo>
                  <a:pt x="775" y="2039"/>
                </a:lnTo>
                <a:lnTo>
                  <a:pt x="774" y="2035"/>
                </a:lnTo>
                <a:lnTo>
                  <a:pt x="774" y="2032"/>
                </a:lnTo>
                <a:lnTo>
                  <a:pt x="773" y="2028"/>
                </a:lnTo>
                <a:lnTo>
                  <a:pt x="773" y="2025"/>
                </a:lnTo>
                <a:lnTo>
                  <a:pt x="771" y="2014"/>
                </a:lnTo>
                <a:lnTo>
                  <a:pt x="771" y="2014"/>
                </a:lnTo>
                <a:lnTo>
                  <a:pt x="770" y="2014"/>
                </a:lnTo>
                <a:lnTo>
                  <a:pt x="770" y="2015"/>
                </a:lnTo>
                <a:lnTo>
                  <a:pt x="769" y="2015"/>
                </a:lnTo>
                <a:lnTo>
                  <a:pt x="768" y="2015"/>
                </a:lnTo>
                <a:lnTo>
                  <a:pt x="767" y="2015"/>
                </a:lnTo>
                <a:lnTo>
                  <a:pt x="767" y="2016"/>
                </a:lnTo>
                <a:lnTo>
                  <a:pt x="766" y="2016"/>
                </a:lnTo>
                <a:lnTo>
                  <a:pt x="765" y="2016"/>
                </a:lnTo>
                <a:lnTo>
                  <a:pt x="764" y="2017"/>
                </a:lnTo>
                <a:lnTo>
                  <a:pt x="763" y="2017"/>
                </a:lnTo>
                <a:lnTo>
                  <a:pt x="763" y="2017"/>
                </a:lnTo>
                <a:lnTo>
                  <a:pt x="763" y="2014"/>
                </a:lnTo>
                <a:lnTo>
                  <a:pt x="763" y="2011"/>
                </a:lnTo>
                <a:lnTo>
                  <a:pt x="761" y="2012"/>
                </a:lnTo>
                <a:lnTo>
                  <a:pt x="756" y="2014"/>
                </a:lnTo>
                <a:lnTo>
                  <a:pt x="754" y="2015"/>
                </a:lnTo>
                <a:lnTo>
                  <a:pt x="754" y="2020"/>
                </a:lnTo>
                <a:lnTo>
                  <a:pt x="748" y="2022"/>
                </a:lnTo>
                <a:lnTo>
                  <a:pt x="747" y="2023"/>
                </a:lnTo>
                <a:lnTo>
                  <a:pt x="745" y="2022"/>
                </a:lnTo>
                <a:lnTo>
                  <a:pt x="744" y="2021"/>
                </a:lnTo>
                <a:lnTo>
                  <a:pt x="743" y="2020"/>
                </a:lnTo>
                <a:lnTo>
                  <a:pt x="742" y="2019"/>
                </a:lnTo>
                <a:lnTo>
                  <a:pt x="739" y="2018"/>
                </a:lnTo>
                <a:lnTo>
                  <a:pt x="730" y="2028"/>
                </a:lnTo>
                <a:lnTo>
                  <a:pt x="724" y="2035"/>
                </a:lnTo>
                <a:lnTo>
                  <a:pt x="723" y="2034"/>
                </a:lnTo>
                <a:lnTo>
                  <a:pt x="723" y="2032"/>
                </a:lnTo>
                <a:lnTo>
                  <a:pt x="722" y="2028"/>
                </a:lnTo>
                <a:lnTo>
                  <a:pt x="721" y="2027"/>
                </a:lnTo>
                <a:lnTo>
                  <a:pt x="720" y="2023"/>
                </a:lnTo>
                <a:lnTo>
                  <a:pt x="719" y="2019"/>
                </a:lnTo>
                <a:lnTo>
                  <a:pt x="718" y="2015"/>
                </a:lnTo>
                <a:lnTo>
                  <a:pt x="718" y="2014"/>
                </a:lnTo>
                <a:lnTo>
                  <a:pt x="718" y="2013"/>
                </a:lnTo>
                <a:lnTo>
                  <a:pt x="718" y="2012"/>
                </a:lnTo>
                <a:lnTo>
                  <a:pt x="725" y="2007"/>
                </a:lnTo>
                <a:lnTo>
                  <a:pt x="731" y="2004"/>
                </a:lnTo>
                <a:lnTo>
                  <a:pt x="743" y="1996"/>
                </a:lnTo>
                <a:lnTo>
                  <a:pt x="745" y="2001"/>
                </a:lnTo>
                <a:lnTo>
                  <a:pt x="746" y="2002"/>
                </a:lnTo>
                <a:lnTo>
                  <a:pt x="753" y="1996"/>
                </a:lnTo>
                <a:lnTo>
                  <a:pt x="753" y="1995"/>
                </a:lnTo>
                <a:lnTo>
                  <a:pt x="754" y="1995"/>
                </a:lnTo>
                <a:lnTo>
                  <a:pt x="754" y="1994"/>
                </a:lnTo>
                <a:lnTo>
                  <a:pt x="750" y="1985"/>
                </a:lnTo>
                <a:lnTo>
                  <a:pt x="751" y="1984"/>
                </a:lnTo>
                <a:lnTo>
                  <a:pt x="752" y="1984"/>
                </a:lnTo>
                <a:lnTo>
                  <a:pt x="753" y="1984"/>
                </a:lnTo>
                <a:lnTo>
                  <a:pt x="754" y="1984"/>
                </a:lnTo>
                <a:lnTo>
                  <a:pt x="754" y="1983"/>
                </a:lnTo>
                <a:lnTo>
                  <a:pt x="755" y="1983"/>
                </a:lnTo>
                <a:lnTo>
                  <a:pt x="756" y="1983"/>
                </a:lnTo>
                <a:lnTo>
                  <a:pt x="756" y="1983"/>
                </a:lnTo>
                <a:lnTo>
                  <a:pt x="756" y="1982"/>
                </a:lnTo>
                <a:lnTo>
                  <a:pt x="757" y="1982"/>
                </a:lnTo>
                <a:lnTo>
                  <a:pt x="757" y="1983"/>
                </a:lnTo>
                <a:lnTo>
                  <a:pt x="758" y="1983"/>
                </a:lnTo>
                <a:lnTo>
                  <a:pt x="758" y="1984"/>
                </a:lnTo>
                <a:lnTo>
                  <a:pt x="759" y="1984"/>
                </a:lnTo>
                <a:lnTo>
                  <a:pt x="760" y="1985"/>
                </a:lnTo>
                <a:lnTo>
                  <a:pt x="761" y="1985"/>
                </a:lnTo>
                <a:lnTo>
                  <a:pt x="762" y="1985"/>
                </a:lnTo>
                <a:lnTo>
                  <a:pt x="763" y="1984"/>
                </a:lnTo>
                <a:lnTo>
                  <a:pt x="763" y="1984"/>
                </a:lnTo>
                <a:lnTo>
                  <a:pt x="764" y="1983"/>
                </a:lnTo>
                <a:lnTo>
                  <a:pt x="765" y="1983"/>
                </a:lnTo>
                <a:lnTo>
                  <a:pt x="766" y="1982"/>
                </a:lnTo>
                <a:lnTo>
                  <a:pt x="767" y="1982"/>
                </a:lnTo>
                <a:lnTo>
                  <a:pt x="768" y="1981"/>
                </a:lnTo>
                <a:lnTo>
                  <a:pt x="783" y="2004"/>
                </a:lnTo>
                <a:lnTo>
                  <a:pt x="786" y="2003"/>
                </a:lnTo>
                <a:lnTo>
                  <a:pt x="794" y="2001"/>
                </a:lnTo>
                <a:lnTo>
                  <a:pt x="801" y="2000"/>
                </a:lnTo>
                <a:lnTo>
                  <a:pt x="802" y="1999"/>
                </a:lnTo>
                <a:lnTo>
                  <a:pt x="801" y="1992"/>
                </a:lnTo>
                <a:lnTo>
                  <a:pt x="801" y="1991"/>
                </a:lnTo>
                <a:lnTo>
                  <a:pt x="800" y="1983"/>
                </a:lnTo>
                <a:lnTo>
                  <a:pt x="800" y="1981"/>
                </a:lnTo>
                <a:lnTo>
                  <a:pt x="800" y="1981"/>
                </a:lnTo>
                <a:lnTo>
                  <a:pt x="802" y="1979"/>
                </a:lnTo>
                <a:lnTo>
                  <a:pt x="802" y="1978"/>
                </a:lnTo>
                <a:lnTo>
                  <a:pt x="802" y="1978"/>
                </a:lnTo>
                <a:lnTo>
                  <a:pt x="802" y="1977"/>
                </a:lnTo>
                <a:lnTo>
                  <a:pt x="803" y="1977"/>
                </a:lnTo>
                <a:lnTo>
                  <a:pt x="803" y="1976"/>
                </a:lnTo>
                <a:lnTo>
                  <a:pt x="804" y="1976"/>
                </a:lnTo>
                <a:lnTo>
                  <a:pt x="805" y="1975"/>
                </a:lnTo>
                <a:lnTo>
                  <a:pt x="806" y="1975"/>
                </a:lnTo>
                <a:lnTo>
                  <a:pt x="807" y="1974"/>
                </a:lnTo>
                <a:lnTo>
                  <a:pt x="808" y="1974"/>
                </a:lnTo>
                <a:lnTo>
                  <a:pt x="809" y="1974"/>
                </a:lnTo>
                <a:lnTo>
                  <a:pt x="808" y="1971"/>
                </a:lnTo>
                <a:lnTo>
                  <a:pt x="807" y="1967"/>
                </a:lnTo>
                <a:lnTo>
                  <a:pt x="806" y="1967"/>
                </a:lnTo>
                <a:lnTo>
                  <a:pt x="804" y="1964"/>
                </a:lnTo>
                <a:lnTo>
                  <a:pt x="804" y="1963"/>
                </a:lnTo>
                <a:lnTo>
                  <a:pt x="803" y="1957"/>
                </a:lnTo>
                <a:lnTo>
                  <a:pt x="802" y="1958"/>
                </a:lnTo>
                <a:lnTo>
                  <a:pt x="801" y="1957"/>
                </a:lnTo>
                <a:lnTo>
                  <a:pt x="798" y="1957"/>
                </a:lnTo>
                <a:lnTo>
                  <a:pt x="797" y="1958"/>
                </a:lnTo>
                <a:lnTo>
                  <a:pt x="796" y="1958"/>
                </a:lnTo>
                <a:lnTo>
                  <a:pt x="790" y="1957"/>
                </a:lnTo>
                <a:lnTo>
                  <a:pt x="787" y="1957"/>
                </a:lnTo>
                <a:lnTo>
                  <a:pt x="785" y="1959"/>
                </a:lnTo>
                <a:lnTo>
                  <a:pt x="780" y="1961"/>
                </a:lnTo>
                <a:lnTo>
                  <a:pt x="779" y="1962"/>
                </a:lnTo>
                <a:lnTo>
                  <a:pt x="778" y="1962"/>
                </a:lnTo>
                <a:lnTo>
                  <a:pt x="777" y="1963"/>
                </a:lnTo>
                <a:lnTo>
                  <a:pt x="774" y="1964"/>
                </a:lnTo>
                <a:lnTo>
                  <a:pt x="771" y="1965"/>
                </a:lnTo>
                <a:lnTo>
                  <a:pt x="769" y="1965"/>
                </a:lnTo>
                <a:lnTo>
                  <a:pt x="765" y="1967"/>
                </a:lnTo>
                <a:lnTo>
                  <a:pt x="764" y="1968"/>
                </a:lnTo>
                <a:lnTo>
                  <a:pt x="763" y="1970"/>
                </a:lnTo>
                <a:lnTo>
                  <a:pt x="761" y="1973"/>
                </a:lnTo>
                <a:lnTo>
                  <a:pt x="755" y="1979"/>
                </a:lnTo>
                <a:lnTo>
                  <a:pt x="753" y="1977"/>
                </a:lnTo>
                <a:lnTo>
                  <a:pt x="752" y="1977"/>
                </a:lnTo>
                <a:lnTo>
                  <a:pt x="751" y="1977"/>
                </a:lnTo>
                <a:lnTo>
                  <a:pt x="747" y="1978"/>
                </a:lnTo>
                <a:lnTo>
                  <a:pt x="745" y="1978"/>
                </a:lnTo>
                <a:lnTo>
                  <a:pt x="744" y="1978"/>
                </a:lnTo>
                <a:lnTo>
                  <a:pt x="743" y="1978"/>
                </a:lnTo>
                <a:lnTo>
                  <a:pt x="737" y="1981"/>
                </a:lnTo>
                <a:lnTo>
                  <a:pt x="733" y="1981"/>
                </a:lnTo>
                <a:lnTo>
                  <a:pt x="731" y="1982"/>
                </a:lnTo>
                <a:lnTo>
                  <a:pt x="722" y="1984"/>
                </a:lnTo>
                <a:lnTo>
                  <a:pt x="720" y="1984"/>
                </a:lnTo>
                <a:lnTo>
                  <a:pt x="718" y="1985"/>
                </a:lnTo>
                <a:lnTo>
                  <a:pt x="717" y="1985"/>
                </a:lnTo>
                <a:lnTo>
                  <a:pt x="716" y="1985"/>
                </a:lnTo>
                <a:lnTo>
                  <a:pt x="714" y="1985"/>
                </a:lnTo>
                <a:lnTo>
                  <a:pt x="712" y="1986"/>
                </a:lnTo>
                <a:lnTo>
                  <a:pt x="711" y="1986"/>
                </a:lnTo>
                <a:lnTo>
                  <a:pt x="714" y="1996"/>
                </a:lnTo>
                <a:lnTo>
                  <a:pt x="704" y="1996"/>
                </a:lnTo>
                <a:lnTo>
                  <a:pt x="704" y="1995"/>
                </a:lnTo>
                <a:lnTo>
                  <a:pt x="704" y="1987"/>
                </a:lnTo>
                <a:lnTo>
                  <a:pt x="704" y="1986"/>
                </a:lnTo>
                <a:lnTo>
                  <a:pt x="704" y="1982"/>
                </a:lnTo>
                <a:lnTo>
                  <a:pt x="705" y="1979"/>
                </a:lnTo>
                <a:lnTo>
                  <a:pt x="705" y="1977"/>
                </a:lnTo>
                <a:lnTo>
                  <a:pt x="705" y="1975"/>
                </a:lnTo>
                <a:lnTo>
                  <a:pt x="705" y="1974"/>
                </a:lnTo>
                <a:lnTo>
                  <a:pt x="705" y="1973"/>
                </a:lnTo>
                <a:lnTo>
                  <a:pt x="705" y="1973"/>
                </a:lnTo>
                <a:lnTo>
                  <a:pt x="705" y="1972"/>
                </a:lnTo>
                <a:lnTo>
                  <a:pt x="705" y="1971"/>
                </a:lnTo>
                <a:lnTo>
                  <a:pt x="705" y="1968"/>
                </a:lnTo>
                <a:lnTo>
                  <a:pt x="705" y="1967"/>
                </a:lnTo>
                <a:lnTo>
                  <a:pt x="705" y="1965"/>
                </a:lnTo>
                <a:lnTo>
                  <a:pt x="705" y="1964"/>
                </a:lnTo>
                <a:lnTo>
                  <a:pt x="705" y="1963"/>
                </a:lnTo>
                <a:lnTo>
                  <a:pt x="703" y="1963"/>
                </a:lnTo>
                <a:lnTo>
                  <a:pt x="702" y="1963"/>
                </a:lnTo>
                <a:lnTo>
                  <a:pt x="699" y="1964"/>
                </a:lnTo>
                <a:lnTo>
                  <a:pt x="698" y="1962"/>
                </a:lnTo>
                <a:lnTo>
                  <a:pt x="698" y="1961"/>
                </a:lnTo>
                <a:lnTo>
                  <a:pt x="698" y="1954"/>
                </a:lnTo>
                <a:lnTo>
                  <a:pt x="698" y="1953"/>
                </a:lnTo>
                <a:lnTo>
                  <a:pt x="696" y="1951"/>
                </a:lnTo>
                <a:lnTo>
                  <a:pt x="694" y="1949"/>
                </a:lnTo>
                <a:lnTo>
                  <a:pt x="694" y="1948"/>
                </a:lnTo>
                <a:lnTo>
                  <a:pt x="694" y="1948"/>
                </a:lnTo>
                <a:lnTo>
                  <a:pt x="697" y="1945"/>
                </a:lnTo>
                <a:lnTo>
                  <a:pt x="694" y="1942"/>
                </a:lnTo>
                <a:lnTo>
                  <a:pt x="693" y="1941"/>
                </a:lnTo>
                <a:lnTo>
                  <a:pt x="692" y="1940"/>
                </a:lnTo>
                <a:lnTo>
                  <a:pt x="691" y="1939"/>
                </a:lnTo>
                <a:lnTo>
                  <a:pt x="691" y="1938"/>
                </a:lnTo>
                <a:lnTo>
                  <a:pt x="690" y="1938"/>
                </a:lnTo>
                <a:lnTo>
                  <a:pt x="690" y="1937"/>
                </a:lnTo>
                <a:lnTo>
                  <a:pt x="689" y="1936"/>
                </a:lnTo>
                <a:lnTo>
                  <a:pt x="689" y="1935"/>
                </a:lnTo>
                <a:lnTo>
                  <a:pt x="688" y="1935"/>
                </a:lnTo>
                <a:lnTo>
                  <a:pt x="688" y="1934"/>
                </a:lnTo>
                <a:lnTo>
                  <a:pt x="688" y="1934"/>
                </a:lnTo>
                <a:lnTo>
                  <a:pt x="688" y="1933"/>
                </a:lnTo>
                <a:lnTo>
                  <a:pt x="687" y="1933"/>
                </a:lnTo>
                <a:lnTo>
                  <a:pt x="687" y="1932"/>
                </a:lnTo>
                <a:lnTo>
                  <a:pt x="687" y="1931"/>
                </a:lnTo>
                <a:lnTo>
                  <a:pt x="687" y="1930"/>
                </a:lnTo>
                <a:lnTo>
                  <a:pt x="687" y="1927"/>
                </a:lnTo>
                <a:lnTo>
                  <a:pt x="681" y="1927"/>
                </a:lnTo>
                <a:lnTo>
                  <a:pt x="681" y="1929"/>
                </a:lnTo>
                <a:lnTo>
                  <a:pt x="681" y="1932"/>
                </a:lnTo>
                <a:lnTo>
                  <a:pt x="681" y="1934"/>
                </a:lnTo>
                <a:lnTo>
                  <a:pt x="681" y="1934"/>
                </a:lnTo>
                <a:lnTo>
                  <a:pt x="678" y="1934"/>
                </a:lnTo>
                <a:lnTo>
                  <a:pt x="676" y="1934"/>
                </a:lnTo>
                <a:lnTo>
                  <a:pt x="674" y="1934"/>
                </a:lnTo>
                <a:lnTo>
                  <a:pt x="671" y="1934"/>
                </a:lnTo>
                <a:lnTo>
                  <a:pt x="669" y="1935"/>
                </a:lnTo>
                <a:lnTo>
                  <a:pt x="668" y="1935"/>
                </a:lnTo>
                <a:lnTo>
                  <a:pt x="666" y="1935"/>
                </a:lnTo>
                <a:lnTo>
                  <a:pt x="665" y="1936"/>
                </a:lnTo>
                <a:lnTo>
                  <a:pt x="664" y="1937"/>
                </a:lnTo>
                <a:lnTo>
                  <a:pt x="664" y="1940"/>
                </a:lnTo>
                <a:lnTo>
                  <a:pt x="663" y="1941"/>
                </a:lnTo>
                <a:lnTo>
                  <a:pt x="663" y="1942"/>
                </a:lnTo>
                <a:lnTo>
                  <a:pt x="662" y="1942"/>
                </a:lnTo>
                <a:lnTo>
                  <a:pt x="658" y="1947"/>
                </a:lnTo>
                <a:lnTo>
                  <a:pt x="659" y="1948"/>
                </a:lnTo>
                <a:lnTo>
                  <a:pt x="658" y="1949"/>
                </a:lnTo>
                <a:lnTo>
                  <a:pt x="656" y="1952"/>
                </a:lnTo>
                <a:lnTo>
                  <a:pt x="655" y="1954"/>
                </a:lnTo>
                <a:lnTo>
                  <a:pt x="658" y="1955"/>
                </a:lnTo>
                <a:lnTo>
                  <a:pt x="659" y="1955"/>
                </a:lnTo>
                <a:lnTo>
                  <a:pt x="660" y="1957"/>
                </a:lnTo>
                <a:lnTo>
                  <a:pt x="660" y="1959"/>
                </a:lnTo>
                <a:lnTo>
                  <a:pt x="660" y="1960"/>
                </a:lnTo>
                <a:lnTo>
                  <a:pt x="660" y="1961"/>
                </a:lnTo>
                <a:lnTo>
                  <a:pt x="661" y="1962"/>
                </a:lnTo>
                <a:lnTo>
                  <a:pt x="661" y="1963"/>
                </a:lnTo>
                <a:lnTo>
                  <a:pt x="661" y="1965"/>
                </a:lnTo>
                <a:lnTo>
                  <a:pt x="662" y="1965"/>
                </a:lnTo>
                <a:lnTo>
                  <a:pt x="663" y="1965"/>
                </a:lnTo>
                <a:lnTo>
                  <a:pt x="664" y="1965"/>
                </a:lnTo>
                <a:lnTo>
                  <a:pt x="664" y="1965"/>
                </a:lnTo>
                <a:lnTo>
                  <a:pt x="665" y="1965"/>
                </a:lnTo>
                <a:lnTo>
                  <a:pt x="666" y="1965"/>
                </a:lnTo>
                <a:lnTo>
                  <a:pt x="668" y="1965"/>
                </a:lnTo>
                <a:lnTo>
                  <a:pt x="669" y="1965"/>
                </a:lnTo>
                <a:lnTo>
                  <a:pt x="670" y="1965"/>
                </a:lnTo>
                <a:lnTo>
                  <a:pt x="671" y="1966"/>
                </a:lnTo>
                <a:lnTo>
                  <a:pt x="671" y="1966"/>
                </a:lnTo>
                <a:lnTo>
                  <a:pt x="673" y="1966"/>
                </a:lnTo>
                <a:lnTo>
                  <a:pt x="672" y="1971"/>
                </a:lnTo>
                <a:lnTo>
                  <a:pt x="672" y="1972"/>
                </a:lnTo>
                <a:lnTo>
                  <a:pt x="671" y="1977"/>
                </a:lnTo>
                <a:lnTo>
                  <a:pt x="671" y="1977"/>
                </a:lnTo>
                <a:lnTo>
                  <a:pt x="670" y="1976"/>
                </a:lnTo>
                <a:lnTo>
                  <a:pt x="669" y="1976"/>
                </a:lnTo>
                <a:lnTo>
                  <a:pt x="668" y="1976"/>
                </a:lnTo>
                <a:lnTo>
                  <a:pt x="666" y="1976"/>
                </a:lnTo>
                <a:lnTo>
                  <a:pt x="664" y="1975"/>
                </a:lnTo>
                <a:lnTo>
                  <a:pt x="663" y="1975"/>
                </a:lnTo>
                <a:lnTo>
                  <a:pt x="662" y="1975"/>
                </a:lnTo>
                <a:lnTo>
                  <a:pt x="660" y="1975"/>
                </a:lnTo>
                <a:lnTo>
                  <a:pt x="659" y="1975"/>
                </a:lnTo>
                <a:lnTo>
                  <a:pt x="658" y="1974"/>
                </a:lnTo>
                <a:lnTo>
                  <a:pt x="657" y="1974"/>
                </a:lnTo>
                <a:lnTo>
                  <a:pt x="655" y="1973"/>
                </a:lnTo>
                <a:lnTo>
                  <a:pt x="653" y="1971"/>
                </a:lnTo>
                <a:lnTo>
                  <a:pt x="652" y="1969"/>
                </a:lnTo>
                <a:lnTo>
                  <a:pt x="650" y="1966"/>
                </a:lnTo>
                <a:lnTo>
                  <a:pt x="650" y="1964"/>
                </a:lnTo>
                <a:lnTo>
                  <a:pt x="650" y="1963"/>
                </a:lnTo>
                <a:lnTo>
                  <a:pt x="650" y="1962"/>
                </a:lnTo>
                <a:lnTo>
                  <a:pt x="651" y="1962"/>
                </a:lnTo>
                <a:lnTo>
                  <a:pt x="651" y="1961"/>
                </a:lnTo>
                <a:lnTo>
                  <a:pt x="651" y="1960"/>
                </a:lnTo>
                <a:lnTo>
                  <a:pt x="650" y="1959"/>
                </a:lnTo>
                <a:lnTo>
                  <a:pt x="650" y="1958"/>
                </a:lnTo>
                <a:lnTo>
                  <a:pt x="649" y="1956"/>
                </a:lnTo>
                <a:lnTo>
                  <a:pt x="650" y="1955"/>
                </a:lnTo>
                <a:lnTo>
                  <a:pt x="653" y="1955"/>
                </a:lnTo>
                <a:lnTo>
                  <a:pt x="652" y="1954"/>
                </a:lnTo>
                <a:lnTo>
                  <a:pt x="646" y="1956"/>
                </a:lnTo>
                <a:lnTo>
                  <a:pt x="646" y="1953"/>
                </a:lnTo>
                <a:lnTo>
                  <a:pt x="646" y="1950"/>
                </a:lnTo>
                <a:lnTo>
                  <a:pt x="646" y="1948"/>
                </a:lnTo>
                <a:lnTo>
                  <a:pt x="646" y="1945"/>
                </a:lnTo>
                <a:lnTo>
                  <a:pt x="646" y="1942"/>
                </a:lnTo>
                <a:lnTo>
                  <a:pt x="646" y="1940"/>
                </a:lnTo>
                <a:lnTo>
                  <a:pt x="646" y="1938"/>
                </a:lnTo>
                <a:lnTo>
                  <a:pt x="646" y="1937"/>
                </a:lnTo>
                <a:lnTo>
                  <a:pt x="646" y="1936"/>
                </a:lnTo>
                <a:lnTo>
                  <a:pt x="647" y="1934"/>
                </a:lnTo>
                <a:lnTo>
                  <a:pt x="647" y="1931"/>
                </a:lnTo>
                <a:lnTo>
                  <a:pt x="647" y="1928"/>
                </a:lnTo>
                <a:lnTo>
                  <a:pt x="647" y="1927"/>
                </a:lnTo>
                <a:lnTo>
                  <a:pt x="647" y="1926"/>
                </a:lnTo>
                <a:lnTo>
                  <a:pt x="647" y="1923"/>
                </a:lnTo>
                <a:lnTo>
                  <a:pt x="647" y="1921"/>
                </a:lnTo>
                <a:lnTo>
                  <a:pt x="647" y="1920"/>
                </a:lnTo>
                <a:lnTo>
                  <a:pt x="647" y="1918"/>
                </a:lnTo>
                <a:lnTo>
                  <a:pt x="647" y="1916"/>
                </a:lnTo>
                <a:lnTo>
                  <a:pt x="647" y="1913"/>
                </a:lnTo>
                <a:lnTo>
                  <a:pt x="647" y="1910"/>
                </a:lnTo>
                <a:lnTo>
                  <a:pt x="648" y="1907"/>
                </a:lnTo>
                <a:lnTo>
                  <a:pt x="648" y="1904"/>
                </a:lnTo>
                <a:lnTo>
                  <a:pt x="648" y="1901"/>
                </a:lnTo>
                <a:lnTo>
                  <a:pt x="648" y="1898"/>
                </a:lnTo>
                <a:lnTo>
                  <a:pt x="648" y="1895"/>
                </a:lnTo>
                <a:lnTo>
                  <a:pt x="648" y="1894"/>
                </a:lnTo>
                <a:lnTo>
                  <a:pt x="648" y="1892"/>
                </a:lnTo>
                <a:lnTo>
                  <a:pt x="648" y="1890"/>
                </a:lnTo>
                <a:lnTo>
                  <a:pt x="648" y="1886"/>
                </a:lnTo>
                <a:lnTo>
                  <a:pt x="648" y="1885"/>
                </a:lnTo>
                <a:lnTo>
                  <a:pt x="651" y="1885"/>
                </a:lnTo>
                <a:lnTo>
                  <a:pt x="653" y="1885"/>
                </a:lnTo>
                <a:lnTo>
                  <a:pt x="656" y="1885"/>
                </a:lnTo>
                <a:lnTo>
                  <a:pt x="658" y="1885"/>
                </a:lnTo>
                <a:lnTo>
                  <a:pt x="659" y="1885"/>
                </a:lnTo>
                <a:lnTo>
                  <a:pt x="659" y="1881"/>
                </a:lnTo>
                <a:lnTo>
                  <a:pt x="659" y="1872"/>
                </a:lnTo>
                <a:lnTo>
                  <a:pt x="659" y="1869"/>
                </a:lnTo>
                <a:lnTo>
                  <a:pt x="659" y="1868"/>
                </a:lnTo>
                <a:lnTo>
                  <a:pt x="659" y="1863"/>
                </a:lnTo>
                <a:lnTo>
                  <a:pt x="655" y="1863"/>
                </a:lnTo>
                <a:lnTo>
                  <a:pt x="653" y="1862"/>
                </a:lnTo>
                <a:lnTo>
                  <a:pt x="650" y="1862"/>
                </a:lnTo>
                <a:lnTo>
                  <a:pt x="648" y="1862"/>
                </a:lnTo>
                <a:lnTo>
                  <a:pt x="645" y="1862"/>
                </a:lnTo>
                <a:lnTo>
                  <a:pt x="644" y="1862"/>
                </a:lnTo>
                <a:lnTo>
                  <a:pt x="644" y="1863"/>
                </a:lnTo>
                <a:lnTo>
                  <a:pt x="644" y="1870"/>
                </a:lnTo>
                <a:lnTo>
                  <a:pt x="641" y="1869"/>
                </a:lnTo>
                <a:lnTo>
                  <a:pt x="641" y="1870"/>
                </a:lnTo>
                <a:lnTo>
                  <a:pt x="641" y="1874"/>
                </a:lnTo>
                <a:lnTo>
                  <a:pt x="641" y="1875"/>
                </a:lnTo>
                <a:lnTo>
                  <a:pt x="636" y="1875"/>
                </a:lnTo>
                <a:lnTo>
                  <a:pt x="633" y="1880"/>
                </a:lnTo>
                <a:lnTo>
                  <a:pt x="626" y="1880"/>
                </a:lnTo>
                <a:lnTo>
                  <a:pt x="620" y="1880"/>
                </a:lnTo>
                <a:lnTo>
                  <a:pt x="619" y="1880"/>
                </a:lnTo>
                <a:lnTo>
                  <a:pt x="618" y="1880"/>
                </a:lnTo>
                <a:lnTo>
                  <a:pt x="622" y="1873"/>
                </a:lnTo>
                <a:lnTo>
                  <a:pt x="625" y="1869"/>
                </a:lnTo>
                <a:lnTo>
                  <a:pt x="625" y="1868"/>
                </a:lnTo>
                <a:lnTo>
                  <a:pt x="627" y="1865"/>
                </a:lnTo>
                <a:lnTo>
                  <a:pt x="628" y="1864"/>
                </a:lnTo>
                <a:lnTo>
                  <a:pt x="629" y="1863"/>
                </a:lnTo>
                <a:lnTo>
                  <a:pt x="633" y="1857"/>
                </a:lnTo>
                <a:lnTo>
                  <a:pt x="633" y="1856"/>
                </a:lnTo>
                <a:lnTo>
                  <a:pt x="636" y="1853"/>
                </a:lnTo>
                <a:lnTo>
                  <a:pt x="636" y="1852"/>
                </a:lnTo>
                <a:lnTo>
                  <a:pt x="637" y="1852"/>
                </a:lnTo>
                <a:lnTo>
                  <a:pt x="637" y="1851"/>
                </a:lnTo>
                <a:lnTo>
                  <a:pt x="637" y="1850"/>
                </a:lnTo>
                <a:lnTo>
                  <a:pt x="638" y="1850"/>
                </a:lnTo>
                <a:lnTo>
                  <a:pt x="638" y="1850"/>
                </a:lnTo>
                <a:lnTo>
                  <a:pt x="638" y="1849"/>
                </a:lnTo>
                <a:lnTo>
                  <a:pt x="638" y="1848"/>
                </a:lnTo>
                <a:lnTo>
                  <a:pt x="639" y="1848"/>
                </a:lnTo>
                <a:lnTo>
                  <a:pt x="639" y="1847"/>
                </a:lnTo>
                <a:lnTo>
                  <a:pt x="639" y="1846"/>
                </a:lnTo>
                <a:lnTo>
                  <a:pt x="639" y="1845"/>
                </a:lnTo>
                <a:lnTo>
                  <a:pt x="640" y="1845"/>
                </a:lnTo>
                <a:lnTo>
                  <a:pt x="640" y="1844"/>
                </a:lnTo>
                <a:lnTo>
                  <a:pt x="640" y="1843"/>
                </a:lnTo>
                <a:lnTo>
                  <a:pt x="640" y="1842"/>
                </a:lnTo>
                <a:lnTo>
                  <a:pt x="641" y="1843"/>
                </a:lnTo>
                <a:lnTo>
                  <a:pt x="646" y="1848"/>
                </a:lnTo>
                <a:lnTo>
                  <a:pt x="650" y="1851"/>
                </a:lnTo>
                <a:lnTo>
                  <a:pt x="655" y="1855"/>
                </a:lnTo>
                <a:lnTo>
                  <a:pt x="660" y="1858"/>
                </a:lnTo>
                <a:lnTo>
                  <a:pt x="662" y="1860"/>
                </a:lnTo>
                <a:lnTo>
                  <a:pt x="664" y="1862"/>
                </a:lnTo>
                <a:lnTo>
                  <a:pt x="665" y="1860"/>
                </a:lnTo>
                <a:lnTo>
                  <a:pt x="667" y="1854"/>
                </a:lnTo>
                <a:lnTo>
                  <a:pt x="667" y="1853"/>
                </a:lnTo>
                <a:lnTo>
                  <a:pt x="668" y="1853"/>
                </a:lnTo>
                <a:lnTo>
                  <a:pt x="669" y="1853"/>
                </a:lnTo>
                <a:lnTo>
                  <a:pt x="672" y="1853"/>
                </a:lnTo>
                <a:lnTo>
                  <a:pt x="677" y="1847"/>
                </a:lnTo>
                <a:lnTo>
                  <a:pt x="678" y="1860"/>
                </a:lnTo>
                <a:lnTo>
                  <a:pt x="674" y="1864"/>
                </a:lnTo>
                <a:lnTo>
                  <a:pt x="673" y="1864"/>
                </a:lnTo>
                <a:lnTo>
                  <a:pt x="671" y="1865"/>
                </a:lnTo>
                <a:lnTo>
                  <a:pt x="670" y="1865"/>
                </a:lnTo>
                <a:lnTo>
                  <a:pt x="670" y="1866"/>
                </a:lnTo>
                <a:lnTo>
                  <a:pt x="671" y="1866"/>
                </a:lnTo>
                <a:lnTo>
                  <a:pt x="671" y="1866"/>
                </a:lnTo>
                <a:lnTo>
                  <a:pt x="671" y="1867"/>
                </a:lnTo>
                <a:lnTo>
                  <a:pt x="672" y="1867"/>
                </a:lnTo>
                <a:lnTo>
                  <a:pt x="672" y="1868"/>
                </a:lnTo>
                <a:lnTo>
                  <a:pt x="678" y="1865"/>
                </a:lnTo>
                <a:lnTo>
                  <a:pt x="684" y="1860"/>
                </a:lnTo>
                <a:lnTo>
                  <a:pt x="687" y="1858"/>
                </a:lnTo>
                <a:lnTo>
                  <a:pt x="687" y="1860"/>
                </a:lnTo>
                <a:lnTo>
                  <a:pt x="687" y="1870"/>
                </a:lnTo>
                <a:lnTo>
                  <a:pt x="694" y="1869"/>
                </a:lnTo>
                <a:lnTo>
                  <a:pt x="705" y="1868"/>
                </a:lnTo>
                <a:lnTo>
                  <a:pt x="705" y="1876"/>
                </a:lnTo>
                <a:lnTo>
                  <a:pt x="705" y="1880"/>
                </a:lnTo>
                <a:lnTo>
                  <a:pt x="705" y="1884"/>
                </a:lnTo>
                <a:lnTo>
                  <a:pt x="705" y="1887"/>
                </a:lnTo>
                <a:lnTo>
                  <a:pt x="705" y="1891"/>
                </a:lnTo>
                <a:lnTo>
                  <a:pt x="694" y="1893"/>
                </a:lnTo>
                <a:lnTo>
                  <a:pt x="696" y="1895"/>
                </a:lnTo>
                <a:lnTo>
                  <a:pt x="699" y="1898"/>
                </a:lnTo>
                <a:lnTo>
                  <a:pt x="700" y="1899"/>
                </a:lnTo>
                <a:lnTo>
                  <a:pt x="701" y="1900"/>
                </a:lnTo>
                <a:lnTo>
                  <a:pt x="704" y="1904"/>
                </a:lnTo>
                <a:lnTo>
                  <a:pt x="704" y="1905"/>
                </a:lnTo>
                <a:lnTo>
                  <a:pt x="704" y="1907"/>
                </a:lnTo>
                <a:lnTo>
                  <a:pt x="704" y="1909"/>
                </a:lnTo>
                <a:lnTo>
                  <a:pt x="704" y="1911"/>
                </a:lnTo>
                <a:lnTo>
                  <a:pt x="704" y="1914"/>
                </a:lnTo>
                <a:lnTo>
                  <a:pt x="704" y="1915"/>
                </a:lnTo>
                <a:lnTo>
                  <a:pt x="704" y="1916"/>
                </a:lnTo>
                <a:lnTo>
                  <a:pt x="704" y="1918"/>
                </a:lnTo>
                <a:lnTo>
                  <a:pt x="704" y="1919"/>
                </a:lnTo>
                <a:lnTo>
                  <a:pt x="704" y="1920"/>
                </a:lnTo>
                <a:lnTo>
                  <a:pt x="704" y="1922"/>
                </a:lnTo>
                <a:lnTo>
                  <a:pt x="704" y="1923"/>
                </a:lnTo>
                <a:lnTo>
                  <a:pt x="704" y="1924"/>
                </a:lnTo>
                <a:lnTo>
                  <a:pt x="704" y="1926"/>
                </a:lnTo>
                <a:lnTo>
                  <a:pt x="705" y="1927"/>
                </a:lnTo>
                <a:lnTo>
                  <a:pt x="705" y="1928"/>
                </a:lnTo>
                <a:lnTo>
                  <a:pt x="705" y="1929"/>
                </a:lnTo>
                <a:lnTo>
                  <a:pt x="705" y="1930"/>
                </a:lnTo>
                <a:lnTo>
                  <a:pt x="705" y="1932"/>
                </a:lnTo>
                <a:lnTo>
                  <a:pt x="705" y="1934"/>
                </a:lnTo>
                <a:lnTo>
                  <a:pt x="705" y="1935"/>
                </a:lnTo>
                <a:lnTo>
                  <a:pt x="705" y="1936"/>
                </a:lnTo>
                <a:lnTo>
                  <a:pt x="705" y="1937"/>
                </a:lnTo>
                <a:lnTo>
                  <a:pt x="705" y="1939"/>
                </a:lnTo>
                <a:lnTo>
                  <a:pt x="705" y="1941"/>
                </a:lnTo>
                <a:lnTo>
                  <a:pt x="705" y="1942"/>
                </a:lnTo>
                <a:lnTo>
                  <a:pt x="705" y="1943"/>
                </a:lnTo>
                <a:lnTo>
                  <a:pt x="705" y="1945"/>
                </a:lnTo>
                <a:lnTo>
                  <a:pt x="708" y="1945"/>
                </a:lnTo>
                <a:lnTo>
                  <a:pt x="708" y="1947"/>
                </a:lnTo>
                <a:lnTo>
                  <a:pt x="708" y="1950"/>
                </a:lnTo>
                <a:lnTo>
                  <a:pt x="709" y="1950"/>
                </a:lnTo>
                <a:lnTo>
                  <a:pt x="710" y="1950"/>
                </a:lnTo>
                <a:lnTo>
                  <a:pt x="717" y="1950"/>
                </a:lnTo>
                <a:lnTo>
                  <a:pt x="717" y="1944"/>
                </a:lnTo>
                <a:lnTo>
                  <a:pt x="724" y="1942"/>
                </a:lnTo>
                <a:lnTo>
                  <a:pt x="725" y="1948"/>
                </a:lnTo>
                <a:lnTo>
                  <a:pt x="725" y="1948"/>
                </a:lnTo>
                <a:lnTo>
                  <a:pt x="726" y="1947"/>
                </a:lnTo>
                <a:lnTo>
                  <a:pt x="727" y="1947"/>
                </a:lnTo>
                <a:lnTo>
                  <a:pt x="730" y="1944"/>
                </a:lnTo>
                <a:lnTo>
                  <a:pt x="731" y="1944"/>
                </a:lnTo>
                <a:lnTo>
                  <a:pt x="734" y="1942"/>
                </a:lnTo>
                <a:lnTo>
                  <a:pt x="734" y="1936"/>
                </a:lnTo>
                <a:lnTo>
                  <a:pt x="734" y="1935"/>
                </a:lnTo>
                <a:lnTo>
                  <a:pt x="735" y="1934"/>
                </a:lnTo>
                <a:lnTo>
                  <a:pt x="737" y="1933"/>
                </a:lnTo>
                <a:lnTo>
                  <a:pt x="739" y="1934"/>
                </a:lnTo>
                <a:lnTo>
                  <a:pt x="740" y="1935"/>
                </a:lnTo>
                <a:lnTo>
                  <a:pt x="741" y="1934"/>
                </a:lnTo>
                <a:lnTo>
                  <a:pt x="742" y="1933"/>
                </a:lnTo>
                <a:lnTo>
                  <a:pt x="743" y="1933"/>
                </a:lnTo>
                <a:lnTo>
                  <a:pt x="743" y="1932"/>
                </a:lnTo>
                <a:lnTo>
                  <a:pt x="744" y="1932"/>
                </a:lnTo>
                <a:lnTo>
                  <a:pt x="745" y="1931"/>
                </a:lnTo>
                <a:lnTo>
                  <a:pt x="746" y="1931"/>
                </a:lnTo>
                <a:lnTo>
                  <a:pt x="746" y="1930"/>
                </a:lnTo>
                <a:lnTo>
                  <a:pt x="747" y="1930"/>
                </a:lnTo>
                <a:lnTo>
                  <a:pt x="747" y="1927"/>
                </a:lnTo>
                <a:lnTo>
                  <a:pt x="747" y="1926"/>
                </a:lnTo>
                <a:lnTo>
                  <a:pt x="748" y="1925"/>
                </a:lnTo>
                <a:lnTo>
                  <a:pt x="749" y="1925"/>
                </a:lnTo>
                <a:lnTo>
                  <a:pt x="750" y="1925"/>
                </a:lnTo>
                <a:lnTo>
                  <a:pt x="754" y="1924"/>
                </a:lnTo>
                <a:lnTo>
                  <a:pt x="754" y="1927"/>
                </a:lnTo>
                <a:lnTo>
                  <a:pt x="754" y="1928"/>
                </a:lnTo>
                <a:lnTo>
                  <a:pt x="755" y="1928"/>
                </a:lnTo>
                <a:lnTo>
                  <a:pt x="756" y="1928"/>
                </a:lnTo>
                <a:lnTo>
                  <a:pt x="756" y="1927"/>
                </a:lnTo>
                <a:lnTo>
                  <a:pt x="756" y="1927"/>
                </a:lnTo>
                <a:lnTo>
                  <a:pt x="757" y="1927"/>
                </a:lnTo>
                <a:lnTo>
                  <a:pt x="757" y="1927"/>
                </a:lnTo>
                <a:lnTo>
                  <a:pt x="758" y="1927"/>
                </a:lnTo>
                <a:lnTo>
                  <a:pt x="758" y="1926"/>
                </a:lnTo>
                <a:lnTo>
                  <a:pt x="759" y="1925"/>
                </a:lnTo>
                <a:lnTo>
                  <a:pt x="759" y="1924"/>
                </a:lnTo>
                <a:lnTo>
                  <a:pt x="760" y="1921"/>
                </a:lnTo>
                <a:lnTo>
                  <a:pt x="761" y="1919"/>
                </a:lnTo>
                <a:lnTo>
                  <a:pt x="762" y="1917"/>
                </a:lnTo>
                <a:lnTo>
                  <a:pt x="763" y="1917"/>
                </a:lnTo>
                <a:lnTo>
                  <a:pt x="763" y="1916"/>
                </a:lnTo>
                <a:lnTo>
                  <a:pt x="763" y="1914"/>
                </a:lnTo>
                <a:lnTo>
                  <a:pt x="763" y="1913"/>
                </a:lnTo>
                <a:lnTo>
                  <a:pt x="763" y="1911"/>
                </a:lnTo>
                <a:lnTo>
                  <a:pt x="763" y="1911"/>
                </a:lnTo>
                <a:lnTo>
                  <a:pt x="763" y="1910"/>
                </a:lnTo>
                <a:lnTo>
                  <a:pt x="763" y="1908"/>
                </a:lnTo>
                <a:lnTo>
                  <a:pt x="763" y="1906"/>
                </a:lnTo>
                <a:lnTo>
                  <a:pt x="763" y="1904"/>
                </a:lnTo>
                <a:lnTo>
                  <a:pt x="763" y="1903"/>
                </a:lnTo>
                <a:lnTo>
                  <a:pt x="763" y="1902"/>
                </a:lnTo>
                <a:lnTo>
                  <a:pt x="764" y="1901"/>
                </a:lnTo>
                <a:lnTo>
                  <a:pt x="764" y="1900"/>
                </a:lnTo>
                <a:lnTo>
                  <a:pt x="764" y="1899"/>
                </a:lnTo>
                <a:lnTo>
                  <a:pt x="764" y="1898"/>
                </a:lnTo>
                <a:lnTo>
                  <a:pt x="764" y="1897"/>
                </a:lnTo>
                <a:lnTo>
                  <a:pt x="764" y="1896"/>
                </a:lnTo>
                <a:lnTo>
                  <a:pt x="764" y="1894"/>
                </a:lnTo>
                <a:lnTo>
                  <a:pt x="764" y="1892"/>
                </a:lnTo>
                <a:lnTo>
                  <a:pt x="764" y="1891"/>
                </a:lnTo>
                <a:lnTo>
                  <a:pt x="766" y="1890"/>
                </a:lnTo>
                <a:lnTo>
                  <a:pt x="766" y="1889"/>
                </a:lnTo>
                <a:lnTo>
                  <a:pt x="765" y="1889"/>
                </a:lnTo>
                <a:lnTo>
                  <a:pt x="765" y="1888"/>
                </a:lnTo>
                <a:lnTo>
                  <a:pt x="765" y="1888"/>
                </a:lnTo>
                <a:lnTo>
                  <a:pt x="765" y="1881"/>
                </a:lnTo>
                <a:lnTo>
                  <a:pt x="764" y="1882"/>
                </a:lnTo>
                <a:lnTo>
                  <a:pt x="764" y="1888"/>
                </a:lnTo>
                <a:lnTo>
                  <a:pt x="761" y="1887"/>
                </a:lnTo>
                <a:lnTo>
                  <a:pt x="760" y="1887"/>
                </a:lnTo>
                <a:lnTo>
                  <a:pt x="759" y="1887"/>
                </a:lnTo>
                <a:lnTo>
                  <a:pt x="758" y="1887"/>
                </a:lnTo>
                <a:lnTo>
                  <a:pt x="756" y="1887"/>
                </a:lnTo>
                <a:lnTo>
                  <a:pt x="753" y="1887"/>
                </a:lnTo>
                <a:lnTo>
                  <a:pt x="750" y="1887"/>
                </a:lnTo>
                <a:lnTo>
                  <a:pt x="749" y="1886"/>
                </a:lnTo>
                <a:lnTo>
                  <a:pt x="749" y="1887"/>
                </a:lnTo>
                <a:lnTo>
                  <a:pt x="749" y="1888"/>
                </a:lnTo>
                <a:lnTo>
                  <a:pt x="747" y="1888"/>
                </a:lnTo>
                <a:lnTo>
                  <a:pt x="745" y="1889"/>
                </a:lnTo>
                <a:lnTo>
                  <a:pt x="745" y="1890"/>
                </a:lnTo>
                <a:lnTo>
                  <a:pt x="744" y="1890"/>
                </a:lnTo>
                <a:lnTo>
                  <a:pt x="741" y="1886"/>
                </a:lnTo>
                <a:lnTo>
                  <a:pt x="740" y="1883"/>
                </a:lnTo>
                <a:lnTo>
                  <a:pt x="739" y="1881"/>
                </a:lnTo>
                <a:lnTo>
                  <a:pt x="739" y="1881"/>
                </a:lnTo>
                <a:lnTo>
                  <a:pt x="737" y="1880"/>
                </a:lnTo>
                <a:lnTo>
                  <a:pt x="738" y="1874"/>
                </a:lnTo>
                <a:lnTo>
                  <a:pt x="738" y="1873"/>
                </a:lnTo>
                <a:lnTo>
                  <a:pt x="738" y="1872"/>
                </a:lnTo>
                <a:lnTo>
                  <a:pt x="738" y="1871"/>
                </a:lnTo>
                <a:lnTo>
                  <a:pt x="738" y="1870"/>
                </a:lnTo>
                <a:lnTo>
                  <a:pt x="738" y="1869"/>
                </a:lnTo>
                <a:lnTo>
                  <a:pt x="738" y="1868"/>
                </a:lnTo>
                <a:lnTo>
                  <a:pt x="738" y="1866"/>
                </a:lnTo>
                <a:lnTo>
                  <a:pt x="739" y="1865"/>
                </a:lnTo>
                <a:lnTo>
                  <a:pt x="739" y="1865"/>
                </a:lnTo>
                <a:lnTo>
                  <a:pt x="739" y="1864"/>
                </a:lnTo>
                <a:lnTo>
                  <a:pt x="739" y="1862"/>
                </a:lnTo>
                <a:lnTo>
                  <a:pt x="739" y="1861"/>
                </a:lnTo>
                <a:lnTo>
                  <a:pt x="739" y="1859"/>
                </a:lnTo>
                <a:lnTo>
                  <a:pt x="739" y="1858"/>
                </a:lnTo>
                <a:lnTo>
                  <a:pt x="739" y="1857"/>
                </a:lnTo>
                <a:lnTo>
                  <a:pt x="739" y="1855"/>
                </a:lnTo>
                <a:lnTo>
                  <a:pt x="740" y="1854"/>
                </a:lnTo>
                <a:lnTo>
                  <a:pt x="740" y="1852"/>
                </a:lnTo>
                <a:lnTo>
                  <a:pt x="740" y="1851"/>
                </a:lnTo>
                <a:lnTo>
                  <a:pt x="740" y="1850"/>
                </a:lnTo>
                <a:lnTo>
                  <a:pt x="740" y="1849"/>
                </a:lnTo>
                <a:lnTo>
                  <a:pt x="740" y="1847"/>
                </a:lnTo>
                <a:lnTo>
                  <a:pt x="740" y="1846"/>
                </a:lnTo>
                <a:lnTo>
                  <a:pt x="740" y="1845"/>
                </a:lnTo>
                <a:lnTo>
                  <a:pt x="740" y="1844"/>
                </a:lnTo>
                <a:lnTo>
                  <a:pt x="740" y="1842"/>
                </a:lnTo>
                <a:lnTo>
                  <a:pt x="740" y="1841"/>
                </a:lnTo>
                <a:lnTo>
                  <a:pt x="740" y="1840"/>
                </a:lnTo>
                <a:lnTo>
                  <a:pt x="740" y="1838"/>
                </a:lnTo>
                <a:lnTo>
                  <a:pt x="740" y="1836"/>
                </a:lnTo>
                <a:lnTo>
                  <a:pt x="740" y="1835"/>
                </a:lnTo>
                <a:lnTo>
                  <a:pt x="740" y="1833"/>
                </a:lnTo>
                <a:lnTo>
                  <a:pt x="741" y="1829"/>
                </a:lnTo>
                <a:lnTo>
                  <a:pt x="741" y="1826"/>
                </a:lnTo>
                <a:lnTo>
                  <a:pt x="741" y="1825"/>
                </a:lnTo>
                <a:lnTo>
                  <a:pt x="741" y="1823"/>
                </a:lnTo>
                <a:lnTo>
                  <a:pt x="741" y="1822"/>
                </a:lnTo>
                <a:lnTo>
                  <a:pt x="741" y="1821"/>
                </a:lnTo>
                <a:lnTo>
                  <a:pt x="742" y="1816"/>
                </a:lnTo>
                <a:lnTo>
                  <a:pt x="742" y="1814"/>
                </a:lnTo>
                <a:lnTo>
                  <a:pt x="742" y="1811"/>
                </a:lnTo>
                <a:lnTo>
                  <a:pt x="742" y="1811"/>
                </a:lnTo>
                <a:lnTo>
                  <a:pt x="742" y="1810"/>
                </a:lnTo>
                <a:lnTo>
                  <a:pt x="742" y="1809"/>
                </a:lnTo>
                <a:lnTo>
                  <a:pt x="742" y="1808"/>
                </a:lnTo>
                <a:lnTo>
                  <a:pt x="742" y="1806"/>
                </a:lnTo>
                <a:lnTo>
                  <a:pt x="743" y="1804"/>
                </a:lnTo>
                <a:lnTo>
                  <a:pt x="743" y="1803"/>
                </a:lnTo>
                <a:lnTo>
                  <a:pt x="743" y="1801"/>
                </a:lnTo>
                <a:lnTo>
                  <a:pt x="743" y="1799"/>
                </a:lnTo>
                <a:lnTo>
                  <a:pt x="743" y="1797"/>
                </a:lnTo>
                <a:lnTo>
                  <a:pt x="743" y="1796"/>
                </a:lnTo>
                <a:lnTo>
                  <a:pt x="743" y="1795"/>
                </a:lnTo>
                <a:lnTo>
                  <a:pt x="743" y="1793"/>
                </a:lnTo>
                <a:lnTo>
                  <a:pt x="744" y="1791"/>
                </a:lnTo>
                <a:lnTo>
                  <a:pt x="744" y="1789"/>
                </a:lnTo>
                <a:lnTo>
                  <a:pt x="744" y="1788"/>
                </a:lnTo>
                <a:lnTo>
                  <a:pt x="741" y="1790"/>
                </a:lnTo>
                <a:lnTo>
                  <a:pt x="739" y="1791"/>
                </a:lnTo>
                <a:lnTo>
                  <a:pt x="738" y="1791"/>
                </a:lnTo>
                <a:lnTo>
                  <a:pt x="737" y="1791"/>
                </a:lnTo>
                <a:lnTo>
                  <a:pt x="736" y="1791"/>
                </a:lnTo>
                <a:lnTo>
                  <a:pt x="736" y="1792"/>
                </a:lnTo>
                <a:lnTo>
                  <a:pt x="735" y="1792"/>
                </a:lnTo>
                <a:lnTo>
                  <a:pt x="734" y="1792"/>
                </a:lnTo>
                <a:lnTo>
                  <a:pt x="733" y="1792"/>
                </a:lnTo>
                <a:lnTo>
                  <a:pt x="733" y="1792"/>
                </a:lnTo>
                <a:lnTo>
                  <a:pt x="732" y="1792"/>
                </a:lnTo>
                <a:lnTo>
                  <a:pt x="729" y="1792"/>
                </a:lnTo>
                <a:lnTo>
                  <a:pt x="726" y="1792"/>
                </a:lnTo>
                <a:lnTo>
                  <a:pt x="723" y="1792"/>
                </a:lnTo>
                <a:lnTo>
                  <a:pt x="720" y="1792"/>
                </a:lnTo>
                <a:lnTo>
                  <a:pt x="718" y="1792"/>
                </a:lnTo>
                <a:lnTo>
                  <a:pt x="715" y="1792"/>
                </a:lnTo>
                <a:lnTo>
                  <a:pt x="713" y="1792"/>
                </a:lnTo>
                <a:lnTo>
                  <a:pt x="711" y="1792"/>
                </a:lnTo>
                <a:lnTo>
                  <a:pt x="710" y="1792"/>
                </a:lnTo>
                <a:lnTo>
                  <a:pt x="710" y="1792"/>
                </a:lnTo>
                <a:lnTo>
                  <a:pt x="704" y="1791"/>
                </a:lnTo>
                <a:lnTo>
                  <a:pt x="704" y="1792"/>
                </a:lnTo>
                <a:lnTo>
                  <a:pt x="704" y="1794"/>
                </a:lnTo>
                <a:lnTo>
                  <a:pt x="701" y="1794"/>
                </a:lnTo>
                <a:lnTo>
                  <a:pt x="694" y="1794"/>
                </a:lnTo>
                <a:lnTo>
                  <a:pt x="672" y="1794"/>
                </a:lnTo>
                <a:lnTo>
                  <a:pt x="672" y="1792"/>
                </a:lnTo>
                <a:lnTo>
                  <a:pt x="678" y="1786"/>
                </a:lnTo>
                <a:lnTo>
                  <a:pt x="678" y="1785"/>
                </a:lnTo>
                <a:lnTo>
                  <a:pt x="677" y="1785"/>
                </a:lnTo>
                <a:lnTo>
                  <a:pt x="672" y="1785"/>
                </a:lnTo>
                <a:lnTo>
                  <a:pt x="673" y="1781"/>
                </a:lnTo>
                <a:lnTo>
                  <a:pt x="670" y="1780"/>
                </a:lnTo>
                <a:lnTo>
                  <a:pt x="665" y="1781"/>
                </a:lnTo>
                <a:lnTo>
                  <a:pt x="665" y="1778"/>
                </a:lnTo>
                <a:lnTo>
                  <a:pt x="663" y="1778"/>
                </a:lnTo>
                <a:lnTo>
                  <a:pt x="662" y="1778"/>
                </a:lnTo>
                <a:lnTo>
                  <a:pt x="663" y="1772"/>
                </a:lnTo>
                <a:lnTo>
                  <a:pt x="651" y="1772"/>
                </a:lnTo>
                <a:lnTo>
                  <a:pt x="639" y="1772"/>
                </a:lnTo>
                <a:lnTo>
                  <a:pt x="639" y="1765"/>
                </a:lnTo>
                <a:lnTo>
                  <a:pt x="640" y="1758"/>
                </a:lnTo>
                <a:lnTo>
                  <a:pt x="640" y="1757"/>
                </a:lnTo>
                <a:lnTo>
                  <a:pt x="640" y="1753"/>
                </a:lnTo>
                <a:lnTo>
                  <a:pt x="640" y="1752"/>
                </a:lnTo>
                <a:lnTo>
                  <a:pt x="640" y="1751"/>
                </a:lnTo>
                <a:lnTo>
                  <a:pt x="641" y="1750"/>
                </a:lnTo>
                <a:lnTo>
                  <a:pt x="641" y="1748"/>
                </a:lnTo>
                <a:lnTo>
                  <a:pt x="641" y="1747"/>
                </a:lnTo>
                <a:lnTo>
                  <a:pt x="641" y="1743"/>
                </a:lnTo>
                <a:lnTo>
                  <a:pt x="641" y="1740"/>
                </a:lnTo>
                <a:lnTo>
                  <a:pt x="640" y="1740"/>
                </a:lnTo>
                <a:lnTo>
                  <a:pt x="633" y="1736"/>
                </a:lnTo>
                <a:lnTo>
                  <a:pt x="631" y="1735"/>
                </a:lnTo>
                <a:lnTo>
                  <a:pt x="627" y="1743"/>
                </a:lnTo>
                <a:lnTo>
                  <a:pt x="626" y="1749"/>
                </a:lnTo>
                <a:lnTo>
                  <a:pt x="626" y="1750"/>
                </a:lnTo>
                <a:lnTo>
                  <a:pt x="618" y="1748"/>
                </a:lnTo>
                <a:lnTo>
                  <a:pt x="613" y="1748"/>
                </a:lnTo>
                <a:lnTo>
                  <a:pt x="613" y="1747"/>
                </a:lnTo>
                <a:lnTo>
                  <a:pt x="612" y="1747"/>
                </a:lnTo>
                <a:lnTo>
                  <a:pt x="611" y="1747"/>
                </a:lnTo>
                <a:lnTo>
                  <a:pt x="610" y="1747"/>
                </a:lnTo>
                <a:lnTo>
                  <a:pt x="610" y="1747"/>
                </a:lnTo>
                <a:lnTo>
                  <a:pt x="609" y="1747"/>
                </a:lnTo>
                <a:lnTo>
                  <a:pt x="608" y="1747"/>
                </a:lnTo>
                <a:lnTo>
                  <a:pt x="607" y="1747"/>
                </a:lnTo>
                <a:lnTo>
                  <a:pt x="606" y="1747"/>
                </a:lnTo>
                <a:lnTo>
                  <a:pt x="605" y="1747"/>
                </a:lnTo>
                <a:lnTo>
                  <a:pt x="604" y="1747"/>
                </a:lnTo>
                <a:lnTo>
                  <a:pt x="603" y="1747"/>
                </a:lnTo>
                <a:lnTo>
                  <a:pt x="602" y="1747"/>
                </a:lnTo>
                <a:lnTo>
                  <a:pt x="597" y="1747"/>
                </a:lnTo>
                <a:lnTo>
                  <a:pt x="596" y="1747"/>
                </a:lnTo>
                <a:lnTo>
                  <a:pt x="595" y="1747"/>
                </a:lnTo>
                <a:lnTo>
                  <a:pt x="595" y="1747"/>
                </a:lnTo>
                <a:lnTo>
                  <a:pt x="593" y="1747"/>
                </a:lnTo>
                <a:lnTo>
                  <a:pt x="593" y="1746"/>
                </a:lnTo>
                <a:lnTo>
                  <a:pt x="591" y="1741"/>
                </a:lnTo>
                <a:lnTo>
                  <a:pt x="590" y="1739"/>
                </a:lnTo>
                <a:lnTo>
                  <a:pt x="588" y="1735"/>
                </a:lnTo>
                <a:lnTo>
                  <a:pt x="578" y="1735"/>
                </a:lnTo>
                <a:lnTo>
                  <a:pt x="576" y="1735"/>
                </a:lnTo>
                <a:lnTo>
                  <a:pt x="576" y="1715"/>
                </a:lnTo>
                <a:lnTo>
                  <a:pt x="576" y="1714"/>
                </a:lnTo>
                <a:lnTo>
                  <a:pt x="576" y="1707"/>
                </a:lnTo>
                <a:lnTo>
                  <a:pt x="576" y="1702"/>
                </a:lnTo>
                <a:lnTo>
                  <a:pt x="574" y="1701"/>
                </a:lnTo>
                <a:lnTo>
                  <a:pt x="573" y="1700"/>
                </a:lnTo>
                <a:lnTo>
                  <a:pt x="568" y="1697"/>
                </a:lnTo>
                <a:lnTo>
                  <a:pt x="567" y="1697"/>
                </a:lnTo>
                <a:lnTo>
                  <a:pt x="566" y="1697"/>
                </a:lnTo>
                <a:lnTo>
                  <a:pt x="561" y="1697"/>
                </a:lnTo>
                <a:lnTo>
                  <a:pt x="560" y="1697"/>
                </a:lnTo>
                <a:lnTo>
                  <a:pt x="557" y="1697"/>
                </a:lnTo>
                <a:lnTo>
                  <a:pt x="557" y="1697"/>
                </a:lnTo>
                <a:lnTo>
                  <a:pt x="555" y="1698"/>
                </a:lnTo>
                <a:lnTo>
                  <a:pt x="551" y="1700"/>
                </a:lnTo>
                <a:lnTo>
                  <a:pt x="551" y="1701"/>
                </a:lnTo>
                <a:lnTo>
                  <a:pt x="546" y="1705"/>
                </a:lnTo>
                <a:lnTo>
                  <a:pt x="545" y="1707"/>
                </a:lnTo>
                <a:lnTo>
                  <a:pt x="544" y="1708"/>
                </a:lnTo>
                <a:lnTo>
                  <a:pt x="543" y="1709"/>
                </a:lnTo>
                <a:lnTo>
                  <a:pt x="542" y="1711"/>
                </a:lnTo>
                <a:lnTo>
                  <a:pt x="541" y="1712"/>
                </a:lnTo>
                <a:lnTo>
                  <a:pt x="541" y="1713"/>
                </a:lnTo>
                <a:lnTo>
                  <a:pt x="541" y="1714"/>
                </a:lnTo>
                <a:lnTo>
                  <a:pt x="539" y="1718"/>
                </a:lnTo>
                <a:lnTo>
                  <a:pt x="538" y="1720"/>
                </a:lnTo>
                <a:lnTo>
                  <a:pt x="536" y="1727"/>
                </a:lnTo>
                <a:lnTo>
                  <a:pt x="534" y="1729"/>
                </a:lnTo>
                <a:lnTo>
                  <a:pt x="533" y="1733"/>
                </a:lnTo>
                <a:lnTo>
                  <a:pt x="530" y="1736"/>
                </a:lnTo>
                <a:lnTo>
                  <a:pt x="530" y="1737"/>
                </a:lnTo>
                <a:lnTo>
                  <a:pt x="516" y="1735"/>
                </a:lnTo>
                <a:lnTo>
                  <a:pt x="514" y="1735"/>
                </a:lnTo>
                <a:lnTo>
                  <a:pt x="513" y="1735"/>
                </a:lnTo>
                <a:lnTo>
                  <a:pt x="512" y="1735"/>
                </a:lnTo>
                <a:lnTo>
                  <a:pt x="507" y="1735"/>
                </a:lnTo>
                <a:lnTo>
                  <a:pt x="506" y="1735"/>
                </a:lnTo>
                <a:lnTo>
                  <a:pt x="497" y="1734"/>
                </a:lnTo>
                <a:lnTo>
                  <a:pt x="490" y="1733"/>
                </a:lnTo>
                <a:lnTo>
                  <a:pt x="488" y="1732"/>
                </a:lnTo>
                <a:lnTo>
                  <a:pt x="486" y="1732"/>
                </a:lnTo>
                <a:lnTo>
                  <a:pt x="480" y="1731"/>
                </a:lnTo>
                <a:lnTo>
                  <a:pt x="474" y="1730"/>
                </a:lnTo>
                <a:lnTo>
                  <a:pt x="468" y="1729"/>
                </a:lnTo>
                <a:lnTo>
                  <a:pt x="465" y="1728"/>
                </a:lnTo>
                <a:lnTo>
                  <a:pt x="459" y="1727"/>
                </a:lnTo>
                <a:lnTo>
                  <a:pt x="457" y="1727"/>
                </a:lnTo>
                <a:lnTo>
                  <a:pt x="455" y="1727"/>
                </a:lnTo>
                <a:lnTo>
                  <a:pt x="453" y="1727"/>
                </a:lnTo>
                <a:lnTo>
                  <a:pt x="452" y="1727"/>
                </a:lnTo>
                <a:lnTo>
                  <a:pt x="451" y="1727"/>
                </a:lnTo>
                <a:lnTo>
                  <a:pt x="450" y="1727"/>
                </a:lnTo>
                <a:lnTo>
                  <a:pt x="449" y="1726"/>
                </a:lnTo>
                <a:lnTo>
                  <a:pt x="448" y="1726"/>
                </a:lnTo>
                <a:lnTo>
                  <a:pt x="447" y="1726"/>
                </a:lnTo>
                <a:lnTo>
                  <a:pt x="446" y="1725"/>
                </a:lnTo>
                <a:lnTo>
                  <a:pt x="445" y="1725"/>
                </a:lnTo>
                <a:lnTo>
                  <a:pt x="444" y="1724"/>
                </a:lnTo>
                <a:lnTo>
                  <a:pt x="442" y="1724"/>
                </a:lnTo>
                <a:lnTo>
                  <a:pt x="442" y="1723"/>
                </a:lnTo>
                <a:lnTo>
                  <a:pt x="441" y="1723"/>
                </a:lnTo>
                <a:lnTo>
                  <a:pt x="434" y="1719"/>
                </a:lnTo>
                <a:lnTo>
                  <a:pt x="430" y="1718"/>
                </a:lnTo>
                <a:lnTo>
                  <a:pt x="430" y="1717"/>
                </a:lnTo>
                <a:lnTo>
                  <a:pt x="431" y="1716"/>
                </a:lnTo>
                <a:lnTo>
                  <a:pt x="431" y="1707"/>
                </a:lnTo>
                <a:lnTo>
                  <a:pt x="431" y="1701"/>
                </a:lnTo>
                <a:lnTo>
                  <a:pt x="432" y="1701"/>
                </a:lnTo>
                <a:lnTo>
                  <a:pt x="428" y="1681"/>
                </a:lnTo>
                <a:lnTo>
                  <a:pt x="428" y="1681"/>
                </a:lnTo>
                <a:lnTo>
                  <a:pt x="424" y="1681"/>
                </a:lnTo>
                <a:lnTo>
                  <a:pt x="419" y="1681"/>
                </a:lnTo>
                <a:lnTo>
                  <a:pt x="422" y="1697"/>
                </a:lnTo>
                <a:lnTo>
                  <a:pt x="421" y="1701"/>
                </a:lnTo>
                <a:lnTo>
                  <a:pt x="424" y="1701"/>
                </a:lnTo>
                <a:lnTo>
                  <a:pt x="424" y="1707"/>
                </a:lnTo>
                <a:lnTo>
                  <a:pt x="424" y="1712"/>
                </a:lnTo>
                <a:lnTo>
                  <a:pt x="423" y="1713"/>
                </a:lnTo>
                <a:lnTo>
                  <a:pt x="423" y="1714"/>
                </a:lnTo>
                <a:lnTo>
                  <a:pt x="418" y="1712"/>
                </a:lnTo>
                <a:lnTo>
                  <a:pt x="416" y="1711"/>
                </a:lnTo>
                <a:lnTo>
                  <a:pt x="415" y="1710"/>
                </a:lnTo>
                <a:lnTo>
                  <a:pt x="413" y="1709"/>
                </a:lnTo>
                <a:lnTo>
                  <a:pt x="412" y="1709"/>
                </a:lnTo>
                <a:lnTo>
                  <a:pt x="411" y="1709"/>
                </a:lnTo>
                <a:lnTo>
                  <a:pt x="411" y="1708"/>
                </a:lnTo>
                <a:lnTo>
                  <a:pt x="411" y="1708"/>
                </a:lnTo>
                <a:lnTo>
                  <a:pt x="410" y="1707"/>
                </a:lnTo>
                <a:lnTo>
                  <a:pt x="409" y="1707"/>
                </a:lnTo>
                <a:lnTo>
                  <a:pt x="409" y="1706"/>
                </a:lnTo>
                <a:lnTo>
                  <a:pt x="408" y="1706"/>
                </a:lnTo>
                <a:lnTo>
                  <a:pt x="408" y="1705"/>
                </a:lnTo>
                <a:lnTo>
                  <a:pt x="407" y="1705"/>
                </a:lnTo>
                <a:lnTo>
                  <a:pt x="407" y="1704"/>
                </a:lnTo>
                <a:lnTo>
                  <a:pt x="406" y="1704"/>
                </a:lnTo>
                <a:lnTo>
                  <a:pt x="406" y="1704"/>
                </a:lnTo>
                <a:lnTo>
                  <a:pt x="404" y="1703"/>
                </a:lnTo>
                <a:lnTo>
                  <a:pt x="403" y="1701"/>
                </a:lnTo>
                <a:lnTo>
                  <a:pt x="402" y="1701"/>
                </a:lnTo>
                <a:lnTo>
                  <a:pt x="398" y="1697"/>
                </a:lnTo>
                <a:lnTo>
                  <a:pt x="396" y="1696"/>
                </a:lnTo>
                <a:lnTo>
                  <a:pt x="396" y="1694"/>
                </a:lnTo>
                <a:lnTo>
                  <a:pt x="395" y="1693"/>
                </a:lnTo>
                <a:lnTo>
                  <a:pt x="394" y="1693"/>
                </a:lnTo>
                <a:lnTo>
                  <a:pt x="394" y="1692"/>
                </a:lnTo>
                <a:lnTo>
                  <a:pt x="393" y="1692"/>
                </a:lnTo>
                <a:lnTo>
                  <a:pt x="393" y="1691"/>
                </a:lnTo>
                <a:lnTo>
                  <a:pt x="392" y="1691"/>
                </a:lnTo>
                <a:lnTo>
                  <a:pt x="392" y="1690"/>
                </a:lnTo>
                <a:lnTo>
                  <a:pt x="391" y="1691"/>
                </a:lnTo>
                <a:lnTo>
                  <a:pt x="390" y="1693"/>
                </a:lnTo>
                <a:lnTo>
                  <a:pt x="389" y="1693"/>
                </a:lnTo>
                <a:lnTo>
                  <a:pt x="389" y="1694"/>
                </a:lnTo>
                <a:lnTo>
                  <a:pt x="388" y="1695"/>
                </a:lnTo>
                <a:lnTo>
                  <a:pt x="388" y="1696"/>
                </a:lnTo>
                <a:lnTo>
                  <a:pt x="387" y="1698"/>
                </a:lnTo>
                <a:lnTo>
                  <a:pt x="384" y="1702"/>
                </a:lnTo>
                <a:lnTo>
                  <a:pt x="384" y="1703"/>
                </a:lnTo>
                <a:lnTo>
                  <a:pt x="381" y="1706"/>
                </a:lnTo>
                <a:lnTo>
                  <a:pt x="382" y="1706"/>
                </a:lnTo>
                <a:lnTo>
                  <a:pt x="381" y="1708"/>
                </a:lnTo>
                <a:lnTo>
                  <a:pt x="379" y="1712"/>
                </a:lnTo>
                <a:lnTo>
                  <a:pt x="379" y="1712"/>
                </a:lnTo>
                <a:lnTo>
                  <a:pt x="377" y="1717"/>
                </a:lnTo>
                <a:lnTo>
                  <a:pt x="376" y="1719"/>
                </a:lnTo>
                <a:lnTo>
                  <a:pt x="376" y="1720"/>
                </a:lnTo>
                <a:lnTo>
                  <a:pt x="376" y="1721"/>
                </a:lnTo>
                <a:lnTo>
                  <a:pt x="376" y="1727"/>
                </a:lnTo>
                <a:lnTo>
                  <a:pt x="365" y="1727"/>
                </a:lnTo>
                <a:lnTo>
                  <a:pt x="365" y="1737"/>
                </a:lnTo>
                <a:lnTo>
                  <a:pt x="365" y="1738"/>
                </a:lnTo>
                <a:lnTo>
                  <a:pt x="365" y="1738"/>
                </a:lnTo>
                <a:lnTo>
                  <a:pt x="364" y="1738"/>
                </a:lnTo>
                <a:lnTo>
                  <a:pt x="363" y="1738"/>
                </a:lnTo>
                <a:lnTo>
                  <a:pt x="360" y="1738"/>
                </a:lnTo>
                <a:lnTo>
                  <a:pt x="357" y="1738"/>
                </a:lnTo>
                <a:lnTo>
                  <a:pt x="357" y="1739"/>
                </a:lnTo>
                <a:lnTo>
                  <a:pt x="357" y="1741"/>
                </a:lnTo>
                <a:lnTo>
                  <a:pt x="357" y="1743"/>
                </a:lnTo>
                <a:lnTo>
                  <a:pt x="357" y="1743"/>
                </a:lnTo>
                <a:lnTo>
                  <a:pt x="356" y="1743"/>
                </a:lnTo>
                <a:lnTo>
                  <a:pt x="350" y="1743"/>
                </a:lnTo>
                <a:lnTo>
                  <a:pt x="350" y="1750"/>
                </a:lnTo>
                <a:lnTo>
                  <a:pt x="350" y="1750"/>
                </a:lnTo>
                <a:lnTo>
                  <a:pt x="340" y="1750"/>
                </a:lnTo>
                <a:lnTo>
                  <a:pt x="329" y="1750"/>
                </a:lnTo>
                <a:lnTo>
                  <a:pt x="330" y="1748"/>
                </a:lnTo>
                <a:lnTo>
                  <a:pt x="331" y="1746"/>
                </a:lnTo>
                <a:lnTo>
                  <a:pt x="331" y="1745"/>
                </a:lnTo>
                <a:lnTo>
                  <a:pt x="331" y="1744"/>
                </a:lnTo>
                <a:lnTo>
                  <a:pt x="332" y="1744"/>
                </a:lnTo>
                <a:lnTo>
                  <a:pt x="332" y="1743"/>
                </a:lnTo>
                <a:lnTo>
                  <a:pt x="332" y="1742"/>
                </a:lnTo>
                <a:lnTo>
                  <a:pt x="333" y="1742"/>
                </a:lnTo>
                <a:lnTo>
                  <a:pt x="333" y="1742"/>
                </a:lnTo>
                <a:lnTo>
                  <a:pt x="334" y="1742"/>
                </a:lnTo>
                <a:lnTo>
                  <a:pt x="334" y="1741"/>
                </a:lnTo>
                <a:lnTo>
                  <a:pt x="334" y="1740"/>
                </a:lnTo>
                <a:lnTo>
                  <a:pt x="334" y="1740"/>
                </a:lnTo>
                <a:lnTo>
                  <a:pt x="334" y="1739"/>
                </a:lnTo>
                <a:lnTo>
                  <a:pt x="335" y="1739"/>
                </a:lnTo>
                <a:lnTo>
                  <a:pt x="335" y="1738"/>
                </a:lnTo>
                <a:lnTo>
                  <a:pt x="336" y="1738"/>
                </a:lnTo>
                <a:lnTo>
                  <a:pt x="336" y="1737"/>
                </a:lnTo>
                <a:lnTo>
                  <a:pt x="337" y="1737"/>
                </a:lnTo>
                <a:lnTo>
                  <a:pt x="337" y="1736"/>
                </a:lnTo>
                <a:lnTo>
                  <a:pt x="338" y="1736"/>
                </a:lnTo>
                <a:lnTo>
                  <a:pt x="339" y="1736"/>
                </a:lnTo>
                <a:lnTo>
                  <a:pt x="339" y="1735"/>
                </a:lnTo>
                <a:lnTo>
                  <a:pt x="340" y="1735"/>
                </a:lnTo>
                <a:lnTo>
                  <a:pt x="341" y="1735"/>
                </a:lnTo>
                <a:lnTo>
                  <a:pt x="342" y="1735"/>
                </a:lnTo>
                <a:lnTo>
                  <a:pt x="343" y="1733"/>
                </a:lnTo>
                <a:lnTo>
                  <a:pt x="345" y="1732"/>
                </a:lnTo>
                <a:lnTo>
                  <a:pt x="346" y="1732"/>
                </a:lnTo>
                <a:lnTo>
                  <a:pt x="347" y="1732"/>
                </a:lnTo>
                <a:lnTo>
                  <a:pt x="347" y="1731"/>
                </a:lnTo>
                <a:lnTo>
                  <a:pt x="347" y="1730"/>
                </a:lnTo>
                <a:lnTo>
                  <a:pt x="346" y="1729"/>
                </a:lnTo>
                <a:lnTo>
                  <a:pt x="345" y="1727"/>
                </a:lnTo>
                <a:lnTo>
                  <a:pt x="345" y="1727"/>
                </a:lnTo>
                <a:lnTo>
                  <a:pt x="342" y="1721"/>
                </a:lnTo>
                <a:lnTo>
                  <a:pt x="342" y="1721"/>
                </a:lnTo>
                <a:lnTo>
                  <a:pt x="341" y="1718"/>
                </a:lnTo>
                <a:lnTo>
                  <a:pt x="340" y="1715"/>
                </a:lnTo>
                <a:lnTo>
                  <a:pt x="338" y="1712"/>
                </a:lnTo>
                <a:lnTo>
                  <a:pt x="336" y="1707"/>
                </a:lnTo>
                <a:lnTo>
                  <a:pt x="335" y="1704"/>
                </a:lnTo>
                <a:lnTo>
                  <a:pt x="334" y="1701"/>
                </a:lnTo>
                <a:lnTo>
                  <a:pt x="333" y="1697"/>
                </a:lnTo>
                <a:lnTo>
                  <a:pt x="332" y="1697"/>
                </a:lnTo>
                <a:lnTo>
                  <a:pt x="328" y="1696"/>
                </a:lnTo>
                <a:lnTo>
                  <a:pt x="327" y="1696"/>
                </a:lnTo>
                <a:lnTo>
                  <a:pt x="324" y="1696"/>
                </a:lnTo>
                <a:lnTo>
                  <a:pt x="320" y="1696"/>
                </a:lnTo>
                <a:lnTo>
                  <a:pt x="317" y="1696"/>
                </a:lnTo>
                <a:lnTo>
                  <a:pt x="315" y="1696"/>
                </a:lnTo>
                <a:lnTo>
                  <a:pt x="312" y="1696"/>
                </a:lnTo>
                <a:lnTo>
                  <a:pt x="311" y="1696"/>
                </a:lnTo>
                <a:lnTo>
                  <a:pt x="306" y="1696"/>
                </a:lnTo>
                <a:lnTo>
                  <a:pt x="305" y="1696"/>
                </a:lnTo>
                <a:lnTo>
                  <a:pt x="304" y="1696"/>
                </a:lnTo>
                <a:lnTo>
                  <a:pt x="299" y="1696"/>
                </a:lnTo>
                <a:lnTo>
                  <a:pt x="297" y="1696"/>
                </a:lnTo>
                <a:lnTo>
                  <a:pt x="296" y="1696"/>
                </a:lnTo>
                <a:lnTo>
                  <a:pt x="292" y="1696"/>
                </a:lnTo>
                <a:lnTo>
                  <a:pt x="289" y="1696"/>
                </a:lnTo>
                <a:lnTo>
                  <a:pt x="284" y="1696"/>
                </a:lnTo>
                <a:lnTo>
                  <a:pt x="277" y="1696"/>
                </a:lnTo>
                <a:lnTo>
                  <a:pt x="273" y="1696"/>
                </a:lnTo>
                <a:lnTo>
                  <a:pt x="269" y="1696"/>
                </a:lnTo>
                <a:lnTo>
                  <a:pt x="269" y="1697"/>
                </a:lnTo>
                <a:lnTo>
                  <a:pt x="269" y="1698"/>
                </a:lnTo>
                <a:lnTo>
                  <a:pt x="269" y="1699"/>
                </a:lnTo>
                <a:lnTo>
                  <a:pt x="269" y="1700"/>
                </a:lnTo>
                <a:lnTo>
                  <a:pt x="269" y="1701"/>
                </a:lnTo>
                <a:lnTo>
                  <a:pt x="268" y="1702"/>
                </a:lnTo>
                <a:lnTo>
                  <a:pt x="260" y="1702"/>
                </a:lnTo>
                <a:lnTo>
                  <a:pt x="254" y="1702"/>
                </a:lnTo>
                <a:lnTo>
                  <a:pt x="245" y="1702"/>
                </a:lnTo>
                <a:lnTo>
                  <a:pt x="245" y="1701"/>
                </a:lnTo>
                <a:lnTo>
                  <a:pt x="236" y="1701"/>
                </a:lnTo>
                <a:lnTo>
                  <a:pt x="235" y="1701"/>
                </a:lnTo>
                <a:lnTo>
                  <a:pt x="233" y="1701"/>
                </a:lnTo>
                <a:lnTo>
                  <a:pt x="232" y="1701"/>
                </a:lnTo>
                <a:lnTo>
                  <a:pt x="232" y="1700"/>
                </a:lnTo>
                <a:lnTo>
                  <a:pt x="232" y="1699"/>
                </a:lnTo>
                <a:lnTo>
                  <a:pt x="232" y="1697"/>
                </a:lnTo>
                <a:lnTo>
                  <a:pt x="231" y="1697"/>
                </a:lnTo>
                <a:lnTo>
                  <a:pt x="230" y="1697"/>
                </a:lnTo>
                <a:lnTo>
                  <a:pt x="229" y="1698"/>
                </a:lnTo>
                <a:lnTo>
                  <a:pt x="228" y="1698"/>
                </a:lnTo>
                <a:lnTo>
                  <a:pt x="227" y="1697"/>
                </a:lnTo>
                <a:lnTo>
                  <a:pt x="226" y="1697"/>
                </a:lnTo>
                <a:lnTo>
                  <a:pt x="225" y="1697"/>
                </a:lnTo>
                <a:lnTo>
                  <a:pt x="224" y="1697"/>
                </a:lnTo>
                <a:lnTo>
                  <a:pt x="224" y="1696"/>
                </a:lnTo>
                <a:lnTo>
                  <a:pt x="225" y="1696"/>
                </a:lnTo>
                <a:lnTo>
                  <a:pt x="226" y="1696"/>
                </a:lnTo>
                <a:lnTo>
                  <a:pt x="227" y="1696"/>
                </a:lnTo>
                <a:lnTo>
                  <a:pt x="227" y="1696"/>
                </a:lnTo>
                <a:lnTo>
                  <a:pt x="227" y="1696"/>
                </a:lnTo>
                <a:lnTo>
                  <a:pt x="227" y="1691"/>
                </a:lnTo>
                <a:lnTo>
                  <a:pt x="230" y="1691"/>
                </a:lnTo>
                <a:lnTo>
                  <a:pt x="233" y="1691"/>
                </a:lnTo>
                <a:lnTo>
                  <a:pt x="233" y="1690"/>
                </a:lnTo>
                <a:lnTo>
                  <a:pt x="233" y="1689"/>
                </a:lnTo>
                <a:lnTo>
                  <a:pt x="233" y="1688"/>
                </a:lnTo>
                <a:lnTo>
                  <a:pt x="233" y="1685"/>
                </a:lnTo>
                <a:lnTo>
                  <a:pt x="233" y="1683"/>
                </a:lnTo>
                <a:lnTo>
                  <a:pt x="233" y="1681"/>
                </a:lnTo>
                <a:lnTo>
                  <a:pt x="233" y="1681"/>
                </a:lnTo>
                <a:lnTo>
                  <a:pt x="233" y="1680"/>
                </a:lnTo>
                <a:lnTo>
                  <a:pt x="233" y="1679"/>
                </a:lnTo>
                <a:lnTo>
                  <a:pt x="234" y="1676"/>
                </a:lnTo>
                <a:lnTo>
                  <a:pt x="234" y="1673"/>
                </a:lnTo>
                <a:lnTo>
                  <a:pt x="230" y="1673"/>
                </a:lnTo>
                <a:lnTo>
                  <a:pt x="227" y="1673"/>
                </a:lnTo>
                <a:lnTo>
                  <a:pt x="224" y="1673"/>
                </a:lnTo>
                <a:lnTo>
                  <a:pt x="223" y="1673"/>
                </a:lnTo>
                <a:lnTo>
                  <a:pt x="223" y="1681"/>
                </a:lnTo>
                <a:lnTo>
                  <a:pt x="216" y="1680"/>
                </a:lnTo>
                <a:lnTo>
                  <a:pt x="216" y="1675"/>
                </a:lnTo>
                <a:lnTo>
                  <a:pt x="216" y="1672"/>
                </a:lnTo>
                <a:lnTo>
                  <a:pt x="216" y="1668"/>
                </a:lnTo>
                <a:lnTo>
                  <a:pt x="216" y="1667"/>
                </a:lnTo>
                <a:lnTo>
                  <a:pt x="216" y="1666"/>
                </a:lnTo>
                <a:lnTo>
                  <a:pt x="211" y="1666"/>
                </a:lnTo>
                <a:lnTo>
                  <a:pt x="207" y="1666"/>
                </a:lnTo>
                <a:lnTo>
                  <a:pt x="200" y="1665"/>
                </a:lnTo>
                <a:lnTo>
                  <a:pt x="199" y="1665"/>
                </a:lnTo>
                <a:lnTo>
                  <a:pt x="201" y="1659"/>
                </a:lnTo>
                <a:lnTo>
                  <a:pt x="202" y="1656"/>
                </a:lnTo>
                <a:lnTo>
                  <a:pt x="203" y="1650"/>
                </a:lnTo>
                <a:lnTo>
                  <a:pt x="204" y="1650"/>
                </a:lnTo>
                <a:lnTo>
                  <a:pt x="204" y="1649"/>
                </a:lnTo>
                <a:lnTo>
                  <a:pt x="211" y="1642"/>
                </a:lnTo>
                <a:lnTo>
                  <a:pt x="215" y="1635"/>
                </a:lnTo>
                <a:lnTo>
                  <a:pt x="216" y="1635"/>
                </a:lnTo>
                <a:lnTo>
                  <a:pt x="220" y="1631"/>
                </a:lnTo>
                <a:lnTo>
                  <a:pt x="220" y="1637"/>
                </a:lnTo>
                <a:lnTo>
                  <a:pt x="220" y="1644"/>
                </a:lnTo>
                <a:lnTo>
                  <a:pt x="224" y="1645"/>
                </a:lnTo>
                <a:lnTo>
                  <a:pt x="225" y="1645"/>
                </a:lnTo>
                <a:lnTo>
                  <a:pt x="229" y="1645"/>
                </a:lnTo>
                <a:lnTo>
                  <a:pt x="229" y="1648"/>
                </a:lnTo>
                <a:lnTo>
                  <a:pt x="229" y="1650"/>
                </a:lnTo>
                <a:lnTo>
                  <a:pt x="229" y="1651"/>
                </a:lnTo>
                <a:lnTo>
                  <a:pt x="229" y="1654"/>
                </a:lnTo>
                <a:lnTo>
                  <a:pt x="229" y="1656"/>
                </a:lnTo>
                <a:lnTo>
                  <a:pt x="229" y="1658"/>
                </a:lnTo>
                <a:lnTo>
                  <a:pt x="229" y="1660"/>
                </a:lnTo>
                <a:lnTo>
                  <a:pt x="228" y="1663"/>
                </a:lnTo>
                <a:lnTo>
                  <a:pt x="232" y="1663"/>
                </a:lnTo>
                <a:lnTo>
                  <a:pt x="235" y="1663"/>
                </a:lnTo>
                <a:lnTo>
                  <a:pt x="238" y="1664"/>
                </a:lnTo>
                <a:lnTo>
                  <a:pt x="243" y="1664"/>
                </a:lnTo>
                <a:lnTo>
                  <a:pt x="244" y="1662"/>
                </a:lnTo>
                <a:lnTo>
                  <a:pt x="244" y="1661"/>
                </a:lnTo>
                <a:lnTo>
                  <a:pt x="245" y="1661"/>
                </a:lnTo>
                <a:lnTo>
                  <a:pt x="245" y="1660"/>
                </a:lnTo>
                <a:lnTo>
                  <a:pt x="246" y="1660"/>
                </a:lnTo>
                <a:lnTo>
                  <a:pt x="247" y="1660"/>
                </a:lnTo>
                <a:lnTo>
                  <a:pt x="247" y="1659"/>
                </a:lnTo>
                <a:lnTo>
                  <a:pt x="250" y="1658"/>
                </a:lnTo>
                <a:lnTo>
                  <a:pt x="250" y="1658"/>
                </a:lnTo>
                <a:lnTo>
                  <a:pt x="251" y="1658"/>
                </a:lnTo>
                <a:lnTo>
                  <a:pt x="251" y="1658"/>
                </a:lnTo>
                <a:lnTo>
                  <a:pt x="252" y="1658"/>
                </a:lnTo>
                <a:lnTo>
                  <a:pt x="254" y="1658"/>
                </a:lnTo>
                <a:lnTo>
                  <a:pt x="261" y="1657"/>
                </a:lnTo>
                <a:lnTo>
                  <a:pt x="265" y="1657"/>
                </a:lnTo>
                <a:lnTo>
                  <a:pt x="265" y="1656"/>
                </a:lnTo>
                <a:lnTo>
                  <a:pt x="265" y="1644"/>
                </a:lnTo>
                <a:lnTo>
                  <a:pt x="266" y="1640"/>
                </a:lnTo>
                <a:lnTo>
                  <a:pt x="266" y="1637"/>
                </a:lnTo>
                <a:lnTo>
                  <a:pt x="266" y="1635"/>
                </a:lnTo>
                <a:lnTo>
                  <a:pt x="266" y="1634"/>
                </a:lnTo>
                <a:lnTo>
                  <a:pt x="266" y="1632"/>
                </a:lnTo>
                <a:lnTo>
                  <a:pt x="266" y="1631"/>
                </a:lnTo>
                <a:lnTo>
                  <a:pt x="267" y="1627"/>
                </a:lnTo>
                <a:lnTo>
                  <a:pt x="267" y="1626"/>
                </a:lnTo>
                <a:lnTo>
                  <a:pt x="267" y="1625"/>
                </a:lnTo>
                <a:lnTo>
                  <a:pt x="267" y="1624"/>
                </a:lnTo>
                <a:lnTo>
                  <a:pt x="267" y="1623"/>
                </a:lnTo>
                <a:lnTo>
                  <a:pt x="268" y="1622"/>
                </a:lnTo>
                <a:lnTo>
                  <a:pt x="268" y="1621"/>
                </a:lnTo>
                <a:lnTo>
                  <a:pt x="268" y="1620"/>
                </a:lnTo>
                <a:lnTo>
                  <a:pt x="261" y="1620"/>
                </a:lnTo>
                <a:lnTo>
                  <a:pt x="253" y="1620"/>
                </a:lnTo>
                <a:lnTo>
                  <a:pt x="253" y="1609"/>
                </a:lnTo>
                <a:lnTo>
                  <a:pt x="258" y="1611"/>
                </a:lnTo>
                <a:lnTo>
                  <a:pt x="258" y="1612"/>
                </a:lnTo>
                <a:lnTo>
                  <a:pt x="261" y="1614"/>
                </a:lnTo>
                <a:lnTo>
                  <a:pt x="258" y="1614"/>
                </a:lnTo>
                <a:lnTo>
                  <a:pt x="261" y="1618"/>
                </a:lnTo>
                <a:lnTo>
                  <a:pt x="263" y="1619"/>
                </a:lnTo>
                <a:lnTo>
                  <a:pt x="265" y="1619"/>
                </a:lnTo>
                <a:lnTo>
                  <a:pt x="266" y="1619"/>
                </a:lnTo>
                <a:lnTo>
                  <a:pt x="268" y="1619"/>
                </a:lnTo>
                <a:lnTo>
                  <a:pt x="269" y="1619"/>
                </a:lnTo>
                <a:lnTo>
                  <a:pt x="269" y="1616"/>
                </a:lnTo>
                <a:lnTo>
                  <a:pt x="270" y="1616"/>
                </a:lnTo>
                <a:lnTo>
                  <a:pt x="272" y="1608"/>
                </a:lnTo>
                <a:lnTo>
                  <a:pt x="272" y="1607"/>
                </a:lnTo>
                <a:lnTo>
                  <a:pt x="267" y="1605"/>
                </a:lnTo>
                <a:lnTo>
                  <a:pt x="266" y="1605"/>
                </a:lnTo>
                <a:lnTo>
                  <a:pt x="266" y="1604"/>
                </a:lnTo>
                <a:lnTo>
                  <a:pt x="266" y="1604"/>
                </a:lnTo>
                <a:lnTo>
                  <a:pt x="265" y="1604"/>
                </a:lnTo>
                <a:lnTo>
                  <a:pt x="265" y="1604"/>
                </a:lnTo>
                <a:lnTo>
                  <a:pt x="264" y="1604"/>
                </a:lnTo>
                <a:lnTo>
                  <a:pt x="263" y="1604"/>
                </a:lnTo>
                <a:lnTo>
                  <a:pt x="262" y="1603"/>
                </a:lnTo>
                <a:lnTo>
                  <a:pt x="261" y="1603"/>
                </a:lnTo>
                <a:lnTo>
                  <a:pt x="260" y="1603"/>
                </a:lnTo>
                <a:lnTo>
                  <a:pt x="259" y="1602"/>
                </a:lnTo>
                <a:lnTo>
                  <a:pt x="258" y="1602"/>
                </a:lnTo>
                <a:lnTo>
                  <a:pt x="258" y="1602"/>
                </a:lnTo>
                <a:lnTo>
                  <a:pt x="257" y="1602"/>
                </a:lnTo>
                <a:lnTo>
                  <a:pt x="257" y="1601"/>
                </a:lnTo>
                <a:lnTo>
                  <a:pt x="256" y="1601"/>
                </a:lnTo>
                <a:lnTo>
                  <a:pt x="255" y="1601"/>
                </a:lnTo>
                <a:lnTo>
                  <a:pt x="254" y="1601"/>
                </a:lnTo>
                <a:lnTo>
                  <a:pt x="253" y="1601"/>
                </a:lnTo>
                <a:lnTo>
                  <a:pt x="252" y="1601"/>
                </a:lnTo>
                <a:lnTo>
                  <a:pt x="242" y="1599"/>
                </a:lnTo>
                <a:lnTo>
                  <a:pt x="241" y="1598"/>
                </a:lnTo>
                <a:lnTo>
                  <a:pt x="240" y="1598"/>
                </a:lnTo>
                <a:lnTo>
                  <a:pt x="237" y="1598"/>
                </a:lnTo>
                <a:lnTo>
                  <a:pt x="236" y="1598"/>
                </a:lnTo>
                <a:lnTo>
                  <a:pt x="235" y="1598"/>
                </a:lnTo>
                <a:lnTo>
                  <a:pt x="235" y="1598"/>
                </a:lnTo>
                <a:lnTo>
                  <a:pt x="234" y="1598"/>
                </a:lnTo>
                <a:lnTo>
                  <a:pt x="228" y="1597"/>
                </a:lnTo>
                <a:lnTo>
                  <a:pt x="227" y="1597"/>
                </a:lnTo>
                <a:lnTo>
                  <a:pt x="227" y="1597"/>
                </a:lnTo>
                <a:lnTo>
                  <a:pt x="227" y="1596"/>
                </a:lnTo>
                <a:lnTo>
                  <a:pt x="226" y="1596"/>
                </a:lnTo>
                <a:lnTo>
                  <a:pt x="224" y="1596"/>
                </a:lnTo>
                <a:lnTo>
                  <a:pt x="223" y="1596"/>
                </a:lnTo>
                <a:lnTo>
                  <a:pt x="222" y="1596"/>
                </a:lnTo>
                <a:lnTo>
                  <a:pt x="220" y="1596"/>
                </a:lnTo>
                <a:lnTo>
                  <a:pt x="220" y="1596"/>
                </a:lnTo>
                <a:lnTo>
                  <a:pt x="218" y="1596"/>
                </a:lnTo>
                <a:lnTo>
                  <a:pt x="214" y="1595"/>
                </a:lnTo>
                <a:lnTo>
                  <a:pt x="214" y="1596"/>
                </a:lnTo>
                <a:lnTo>
                  <a:pt x="214" y="1601"/>
                </a:lnTo>
                <a:lnTo>
                  <a:pt x="214" y="1604"/>
                </a:lnTo>
                <a:lnTo>
                  <a:pt x="214" y="1605"/>
                </a:lnTo>
                <a:lnTo>
                  <a:pt x="215" y="1620"/>
                </a:lnTo>
                <a:lnTo>
                  <a:pt x="210" y="1620"/>
                </a:lnTo>
                <a:lnTo>
                  <a:pt x="207" y="1620"/>
                </a:lnTo>
                <a:lnTo>
                  <a:pt x="197" y="1620"/>
                </a:lnTo>
                <a:lnTo>
                  <a:pt x="197" y="1626"/>
                </a:lnTo>
                <a:lnTo>
                  <a:pt x="194" y="1626"/>
                </a:lnTo>
                <a:lnTo>
                  <a:pt x="194" y="1627"/>
                </a:lnTo>
                <a:lnTo>
                  <a:pt x="196" y="1635"/>
                </a:lnTo>
                <a:lnTo>
                  <a:pt x="195" y="1642"/>
                </a:lnTo>
                <a:lnTo>
                  <a:pt x="194" y="1644"/>
                </a:lnTo>
                <a:lnTo>
                  <a:pt x="193" y="1647"/>
                </a:lnTo>
                <a:lnTo>
                  <a:pt x="192" y="1650"/>
                </a:lnTo>
                <a:lnTo>
                  <a:pt x="192" y="1651"/>
                </a:lnTo>
                <a:lnTo>
                  <a:pt x="186" y="1650"/>
                </a:lnTo>
                <a:lnTo>
                  <a:pt x="186" y="1651"/>
                </a:lnTo>
                <a:lnTo>
                  <a:pt x="185" y="1653"/>
                </a:lnTo>
                <a:lnTo>
                  <a:pt x="182" y="1652"/>
                </a:lnTo>
                <a:lnTo>
                  <a:pt x="181" y="1652"/>
                </a:lnTo>
                <a:lnTo>
                  <a:pt x="181" y="1655"/>
                </a:lnTo>
                <a:lnTo>
                  <a:pt x="180" y="1655"/>
                </a:lnTo>
                <a:lnTo>
                  <a:pt x="177" y="1655"/>
                </a:lnTo>
                <a:lnTo>
                  <a:pt x="172" y="1655"/>
                </a:lnTo>
                <a:lnTo>
                  <a:pt x="172" y="1653"/>
                </a:lnTo>
                <a:lnTo>
                  <a:pt x="174" y="1650"/>
                </a:lnTo>
                <a:lnTo>
                  <a:pt x="174" y="1646"/>
                </a:lnTo>
                <a:lnTo>
                  <a:pt x="176" y="1642"/>
                </a:lnTo>
                <a:lnTo>
                  <a:pt x="177" y="1638"/>
                </a:lnTo>
                <a:lnTo>
                  <a:pt x="177" y="1637"/>
                </a:lnTo>
                <a:lnTo>
                  <a:pt x="179" y="1638"/>
                </a:lnTo>
                <a:lnTo>
                  <a:pt x="184" y="1639"/>
                </a:lnTo>
                <a:lnTo>
                  <a:pt x="187" y="1630"/>
                </a:lnTo>
                <a:lnTo>
                  <a:pt x="187" y="1629"/>
                </a:lnTo>
                <a:lnTo>
                  <a:pt x="187" y="1628"/>
                </a:lnTo>
                <a:lnTo>
                  <a:pt x="187" y="1627"/>
                </a:lnTo>
                <a:lnTo>
                  <a:pt x="188" y="1627"/>
                </a:lnTo>
                <a:lnTo>
                  <a:pt x="188" y="1627"/>
                </a:lnTo>
                <a:lnTo>
                  <a:pt x="189" y="1627"/>
                </a:lnTo>
                <a:lnTo>
                  <a:pt x="189" y="1626"/>
                </a:lnTo>
                <a:lnTo>
                  <a:pt x="191" y="1624"/>
                </a:lnTo>
                <a:lnTo>
                  <a:pt x="192" y="1623"/>
                </a:lnTo>
                <a:lnTo>
                  <a:pt x="193" y="1622"/>
                </a:lnTo>
                <a:lnTo>
                  <a:pt x="193" y="1621"/>
                </a:lnTo>
                <a:lnTo>
                  <a:pt x="194" y="1620"/>
                </a:lnTo>
                <a:lnTo>
                  <a:pt x="181" y="1619"/>
                </a:lnTo>
                <a:lnTo>
                  <a:pt x="177" y="1619"/>
                </a:lnTo>
                <a:lnTo>
                  <a:pt x="174" y="1619"/>
                </a:lnTo>
                <a:lnTo>
                  <a:pt x="172" y="1612"/>
                </a:lnTo>
                <a:lnTo>
                  <a:pt x="171" y="1608"/>
                </a:lnTo>
                <a:lnTo>
                  <a:pt x="167" y="1607"/>
                </a:lnTo>
                <a:lnTo>
                  <a:pt x="163" y="1608"/>
                </a:lnTo>
                <a:lnTo>
                  <a:pt x="162" y="1605"/>
                </a:lnTo>
                <a:lnTo>
                  <a:pt x="162" y="1604"/>
                </a:lnTo>
                <a:lnTo>
                  <a:pt x="161" y="1603"/>
                </a:lnTo>
                <a:lnTo>
                  <a:pt x="161" y="1602"/>
                </a:lnTo>
                <a:lnTo>
                  <a:pt x="159" y="1600"/>
                </a:lnTo>
                <a:lnTo>
                  <a:pt x="159" y="1599"/>
                </a:lnTo>
                <a:lnTo>
                  <a:pt x="156" y="1599"/>
                </a:lnTo>
                <a:lnTo>
                  <a:pt x="154" y="1599"/>
                </a:lnTo>
                <a:lnTo>
                  <a:pt x="153" y="1594"/>
                </a:lnTo>
                <a:lnTo>
                  <a:pt x="153" y="1591"/>
                </a:lnTo>
                <a:lnTo>
                  <a:pt x="151" y="1589"/>
                </a:lnTo>
                <a:lnTo>
                  <a:pt x="151" y="1588"/>
                </a:lnTo>
                <a:lnTo>
                  <a:pt x="150" y="1587"/>
                </a:lnTo>
                <a:lnTo>
                  <a:pt x="145" y="1581"/>
                </a:lnTo>
                <a:lnTo>
                  <a:pt x="149" y="1578"/>
                </a:lnTo>
                <a:lnTo>
                  <a:pt x="160" y="1570"/>
                </a:lnTo>
                <a:lnTo>
                  <a:pt x="173" y="1560"/>
                </a:lnTo>
                <a:lnTo>
                  <a:pt x="173" y="1563"/>
                </a:lnTo>
                <a:lnTo>
                  <a:pt x="182" y="1562"/>
                </a:lnTo>
                <a:lnTo>
                  <a:pt x="189" y="1562"/>
                </a:lnTo>
                <a:lnTo>
                  <a:pt x="189" y="1552"/>
                </a:lnTo>
                <a:lnTo>
                  <a:pt x="198" y="1552"/>
                </a:lnTo>
                <a:lnTo>
                  <a:pt x="198" y="1551"/>
                </a:lnTo>
                <a:lnTo>
                  <a:pt x="198" y="1550"/>
                </a:lnTo>
                <a:lnTo>
                  <a:pt x="197" y="1550"/>
                </a:lnTo>
                <a:lnTo>
                  <a:pt x="197" y="1549"/>
                </a:lnTo>
                <a:lnTo>
                  <a:pt x="197" y="1548"/>
                </a:lnTo>
                <a:lnTo>
                  <a:pt x="195" y="1543"/>
                </a:lnTo>
                <a:lnTo>
                  <a:pt x="194" y="1543"/>
                </a:lnTo>
                <a:lnTo>
                  <a:pt x="194" y="1541"/>
                </a:lnTo>
                <a:lnTo>
                  <a:pt x="193" y="1541"/>
                </a:lnTo>
                <a:lnTo>
                  <a:pt x="193" y="1539"/>
                </a:lnTo>
                <a:lnTo>
                  <a:pt x="191" y="1536"/>
                </a:lnTo>
                <a:lnTo>
                  <a:pt x="190" y="1537"/>
                </a:lnTo>
                <a:lnTo>
                  <a:pt x="183" y="1543"/>
                </a:lnTo>
                <a:lnTo>
                  <a:pt x="182" y="1543"/>
                </a:lnTo>
                <a:lnTo>
                  <a:pt x="182" y="1543"/>
                </a:lnTo>
                <a:lnTo>
                  <a:pt x="177" y="1547"/>
                </a:lnTo>
                <a:lnTo>
                  <a:pt x="171" y="1551"/>
                </a:lnTo>
                <a:lnTo>
                  <a:pt x="170" y="1552"/>
                </a:lnTo>
                <a:lnTo>
                  <a:pt x="167" y="1554"/>
                </a:lnTo>
                <a:lnTo>
                  <a:pt x="159" y="1560"/>
                </a:lnTo>
                <a:lnTo>
                  <a:pt x="145" y="1571"/>
                </a:lnTo>
                <a:lnTo>
                  <a:pt x="145" y="1570"/>
                </a:lnTo>
                <a:lnTo>
                  <a:pt x="141" y="1573"/>
                </a:lnTo>
                <a:lnTo>
                  <a:pt x="135" y="1578"/>
                </a:lnTo>
                <a:lnTo>
                  <a:pt x="135" y="1577"/>
                </a:lnTo>
                <a:lnTo>
                  <a:pt x="135" y="1578"/>
                </a:lnTo>
                <a:lnTo>
                  <a:pt x="132" y="1572"/>
                </a:lnTo>
                <a:lnTo>
                  <a:pt x="130" y="1566"/>
                </a:lnTo>
                <a:lnTo>
                  <a:pt x="128" y="1562"/>
                </a:lnTo>
                <a:lnTo>
                  <a:pt x="127" y="1556"/>
                </a:lnTo>
                <a:lnTo>
                  <a:pt x="126" y="1554"/>
                </a:lnTo>
                <a:lnTo>
                  <a:pt x="126" y="1552"/>
                </a:lnTo>
                <a:lnTo>
                  <a:pt x="124" y="1546"/>
                </a:lnTo>
                <a:lnTo>
                  <a:pt x="122" y="1543"/>
                </a:lnTo>
                <a:lnTo>
                  <a:pt x="121" y="1540"/>
                </a:lnTo>
                <a:lnTo>
                  <a:pt x="118" y="1535"/>
                </a:lnTo>
                <a:lnTo>
                  <a:pt x="117" y="1533"/>
                </a:lnTo>
                <a:lnTo>
                  <a:pt x="116" y="1531"/>
                </a:lnTo>
                <a:lnTo>
                  <a:pt x="114" y="1529"/>
                </a:lnTo>
                <a:lnTo>
                  <a:pt x="115" y="1529"/>
                </a:lnTo>
                <a:lnTo>
                  <a:pt x="117" y="1527"/>
                </a:lnTo>
                <a:lnTo>
                  <a:pt x="117" y="1527"/>
                </a:lnTo>
                <a:lnTo>
                  <a:pt x="124" y="1521"/>
                </a:lnTo>
                <a:lnTo>
                  <a:pt x="123" y="1520"/>
                </a:lnTo>
                <a:lnTo>
                  <a:pt x="123" y="1520"/>
                </a:lnTo>
                <a:lnTo>
                  <a:pt x="121" y="1514"/>
                </a:lnTo>
                <a:lnTo>
                  <a:pt x="121" y="1513"/>
                </a:lnTo>
                <a:lnTo>
                  <a:pt x="120" y="1513"/>
                </a:lnTo>
                <a:lnTo>
                  <a:pt x="118" y="1513"/>
                </a:lnTo>
                <a:lnTo>
                  <a:pt x="117" y="1512"/>
                </a:lnTo>
                <a:lnTo>
                  <a:pt x="114" y="1512"/>
                </a:lnTo>
                <a:lnTo>
                  <a:pt x="112" y="1512"/>
                </a:lnTo>
                <a:lnTo>
                  <a:pt x="110" y="1512"/>
                </a:lnTo>
                <a:lnTo>
                  <a:pt x="109" y="1511"/>
                </a:lnTo>
                <a:lnTo>
                  <a:pt x="108" y="1511"/>
                </a:lnTo>
                <a:lnTo>
                  <a:pt x="105" y="1510"/>
                </a:lnTo>
                <a:lnTo>
                  <a:pt x="103" y="1507"/>
                </a:lnTo>
                <a:lnTo>
                  <a:pt x="101" y="1504"/>
                </a:lnTo>
                <a:lnTo>
                  <a:pt x="101" y="1503"/>
                </a:lnTo>
                <a:lnTo>
                  <a:pt x="101" y="1502"/>
                </a:lnTo>
                <a:lnTo>
                  <a:pt x="100" y="1499"/>
                </a:lnTo>
                <a:lnTo>
                  <a:pt x="100" y="1498"/>
                </a:lnTo>
                <a:lnTo>
                  <a:pt x="101" y="1496"/>
                </a:lnTo>
                <a:lnTo>
                  <a:pt x="102" y="1494"/>
                </a:lnTo>
                <a:lnTo>
                  <a:pt x="103" y="1492"/>
                </a:lnTo>
                <a:lnTo>
                  <a:pt x="103" y="1489"/>
                </a:lnTo>
                <a:lnTo>
                  <a:pt x="104" y="1487"/>
                </a:lnTo>
                <a:lnTo>
                  <a:pt x="105" y="1482"/>
                </a:lnTo>
                <a:lnTo>
                  <a:pt x="105" y="1481"/>
                </a:lnTo>
                <a:lnTo>
                  <a:pt x="106" y="1479"/>
                </a:lnTo>
                <a:lnTo>
                  <a:pt x="108" y="1480"/>
                </a:lnTo>
                <a:lnTo>
                  <a:pt x="110" y="1480"/>
                </a:lnTo>
                <a:lnTo>
                  <a:pt x="112" y="1479"/>
                </a:lnTo>
                <a:lnTo>
                  <a:pt x="114" y="1479"/>
                </a:lnTo>
                <a:lnTo>
                  <a:pt x="117" y="1479"/>
                </a:lnTo>
                <a:lnTo>
                  <a:pt x="118" y="1479"/>
                </a:lnTo>
                <a:lnTo>
                  <a:pt x="122" y="1478"/>
                </a:lnTo>
                <a:lnTo>
                  <a:pt x="125" y="1478"/>
                </a:lnTo>
                <a:lnTo>
                  <a:pt x="128" y="1477"/>
                </a:lnTo>
                <a:lnTo>
                  <a:pt x="130" y="1477"/>
                </a:lnTo>
                <a:lnTo>
                  <a:pt x="131" y="1477"/>
                </a:lnTo>
                <a:lnTo>
                  <a:pt x="132" y="1476"/>
                </a:lnTo>
                <a:lnTo>
                  <a:pt x="138" y="1483"/>
                </a:lnTo>
                <a:lnTo>
                  <a:pt x="136" y="1481"/>
                </a:lnTo>
                <a:lnTo>
                  <a:pt x="140" y="1486"/>
                </a:lnTo>
                <a:lnTo>
                  <a:pt x="142" y="1488"/>
                </a:lnTo>
                <a:lnTo>
                  <a:pt x="143" y="1489"/>
                </a:lnTo>
                <a:lnTo>
                  <a:pt x="145" y="1488"/>
                </a:lnTo>
                <a:lnTo>
                  <a:pt x="146" y="1487"/>
                </a:lnTo>
                <a:lnTo>
                  <a:pt x="147" y="1486"/>
                </a:lnTo>
                <a:lnTo>
                  <a:pt x="149" y="1485"/>
                </a:lnTo>
                <a:lnTo>
                  <a:pt x="150" y="1485"/>
                </a:lnTo>
                <a:lnTo>
                  <a:pt x="151" y="1487"/>
                </a:lnTo>
                <a:lnTo>
                  <a:pt x="155" y="1490"/>
                </a:lnTo>
                <a:lnTo>
                  <a:pt x="156" y="1491"/>
                </a:lnTo>
                <a:lnTo>
                  <a:pt x="159" y="1488"/>
                </a:lnTo>
                <a:lnTo>
                  <a:pt x="166" y="1481"/>
                </a:lnTo>
                <a:lnTo>
                  <a:pt x="170" y="1477"/>
                </a:lnTo>
                <a:lnTo>
                  <a:pt x="175" y="1473"/>
                </a:lnTo>
                <a:lnTo>
                  <a:pt x="176" y="1471"/>
                </a:lnTo>
                <a:lnTo>
                  <a:pt x="181" y="1466"/>
                </a:lnTo>
                <a:lnTo>
                  <a:pt x="181" y="1466"/>
                </a:lnTo>
                <a:lnTo>
                  <a:pt x="182" y="1466"/>
                </a:lnTo>
                <a:lnTo>
                  <a:pt x="182" y="1465"/>
                </a:lnTo>
                <a:lnTo>
                  <a:pt x="183" y="1465"/>
                </a:lnTo>
                <a:lnTo>
                  <a:pt x="183" y="1464"/>
                </a:lnTo>
                <a:lnTo>
                  <a:pt x="184" y="1464"/>
                </a:lnTo>
                <a:lnTo>
                  <a:pt x="184" y="1463"/>
                </a:lnTo>
                <a:lnTo>
                  <a:pt x="184" y="1462"/>
                </a:lnTo>
                <a:lnTo>
                  <a:pt x="185" y="1462"/>
                </a:lnTo>
                <a:lnTo>
                  <a:pt x="185" y="1461"/>
                </a:lnTo>
                <a:lnTo>
                  <a:pt x="185" y="1460"/>
                </a:lnTo>
                <a:lnTo>
                  <a:pt x="186" y="1460"/>
                </a:lnTo>
                <a:lnTo>
                  <a:pt x="185" y="1460"/>
                </a:lnTo>
                <a:lnTo>
                  <a:pt x="185" y="1459"/>
                </a:lnTo>
                <a:lnTo>
                  <a:pt x="186" y="1458"/>
                </a:lnTo>
                <a:lnTo>
                  <a:pt x="186" y="1458"/>
                </a:lnTo>
                <a:lnTo>
                  <a:pt x="186" y="1457"/>
                </a:lnTo>
                <a:lnTo>
                  <a:pt x="187" y="1457"/>
                </a:lnTo>
                <a:lnTo>
                  <a:pt x="188" y="1454"/>
                </a:lnTo>
                <a:lnTo>
                  <a:pt x="188" y="1453"/>
                </a:lnTo>
                <a:lnTo>
                  <a:pt x="188" y="1452"/>
                </a:lnTo>
                <a:lnTo>
                  <a:pt x="189" y="1450"/>
                </a:lnTo>
                <a:lnTo>
                  <a:pt x="188" y="1450"/>
                </a:lnTo>
                <a:lnTo>
                  <a:pt x="181" y="1449"/>
                </a:lnTo>
                <a:lnTo>
                  <a:pt x="181" y="1447"/>
                </a:lnTo>
                <a:lnTo>
                  <a:pt x="172" y="1443"/>
                </a:lnTo>
                <a:lnTo>
                  <a:pt x="162" y="1441"/>
                </a:lnTo>
                <a:lnTo>
                  <a:pt x="162" y="1433"/>
                </a:lnTo>
                <a:lnTo>
                  <a:pt x="159" y="1437"/>
                </a:lnTo>
                <a:lnTo>
                  <a:pt x="158" y="1440"/>
                </a:lnTo>
                <a:lnTo>
                  <a:pt x="153" y="1442"/>
                </a:lnTo>
                <a:lnTo>
                  <a:pt x="152" y="1442"/>
                </a:lnTo>
                <a:lnTo>
                  <a:pt x="151" y="1441"/>
                </a:lnTo>
                <a:lnTo>
                  <a:pt x="150" y="1442"/>
                </a:lnTo>
                <a:lnTo>
                  <a:pt x="147" y="1443"/>
                </a:lnTo>
                <a:lnTo>
                  <a:pt x="147" y="1447"/>
                </a:lnTo>
                <a:lnTo>
                  <a:pt x="143" y="1443"/>
                </a:lnTo>
                <a:lnTo>
                  <a:pt x="143" y="1442"/>
                </a:lnTo>
                <a:lnTo>
                  <a:pt x="140" y="1440"/>
                </a:lnTo>
                <a:lnTo>
                  <a:pt x="138" y="1439"/>
                </a:lnTo>
                <a:lnTo>
                  <a:pt x="134" y="1439"/>
                </a:lnTo>
                <a:lnTo>
                  <a:pt x="130" y="1443"/>
                </a:lnTo>
                <a:lnTo>
                  <a:pt x="130" y="1442"/>
                </a:lnTo>
                <a:lnTo>
                  <a:pt x="130" y="1441"/>
                </a:lnTo>
                <a:lnTo>
                  <a:pt x="129" y="1440"/>
                </a:lnTo>
                <a:lnTo>
                  <a:pt x="129" y="1439"/>
                </a:lnTo>
                <a:lnTo>
                  <a:pt x="129" y="1438"/>
                </a:lnTo>
                <a:lnTo>
                  <a:pt x="129" y="1436"/>
                </a:lnTo>
                <a:lnTo>
                  <a:pt x="129" y="1435"/>
                </a:lnTo>
                <a:lnTo>
                  <a:pt x="129" y="1435"/>
                </a:lnTo>
                <a:lnTo>
                  <a:pt x="129" y="1434"/>
                </a:lnTo>
                <a:lnTo>
                  <a:pt x="128" y="1433"/>
                </a:lnTo>
                <a:lnTo>
                  <a:pt x="128" y="1432"/>
                </a:lnTo>
                <a:lnTo>
                  <a:pt x="128" y="1431"/>
                </a:lnTo>
                <a:lnTo>
                  <a:pt x="128" y="1430"/>
                </a:lnTo>
                <a:lnTo>
                  <a:pt x="128" y="1429"/>
                </a:lnTo>
                <a:lnTo>
                  <a:pt x="128" y="1428"/>
                </a:lnTo>
                <a:lnTo>
                  <a:pt x="128" y="1427"/>
                </a:lnTo>
                <a:lnTo>
                  <a:pt x="128" y="1427"/>
                </a:lnTo>
                <a:lnTo>
                  <a:pt x="128" y="1425"/>
                </a:lnTo>
                <a:lnTo>
                  <a:pt x="128" y="1423"/>
                </a:lnTo>
                <a:lnTo>
                  <a:pt x="128" y="1423"/>
                </a:lnTo>
                <a:lnTo>
                  <a:pt x="128" y="1420"/>
                </a:lnTo>
                <a:lnTo>
                  <a:pt x="128" y="1419"/>
                </a:lnTo>
                <a:lnTo>
                  <a:pt x="128" y="1418"/>
                </a:lnTo>
                <a:lnTo>
                  <a:pt x="128" y="1417"/>
                </a:lnTo>
                <a:lnTo>
                  <a:pt x="128" y="1416"/>
                </a:lnTo>
                <a:lnTo>
                  <a:pt x="128" y="1415"/>
                </a:lnTo>
                <a:lnTo>
                  <a:pt x="128" y="1414"/>
                </a:lnTo>
                <a:lnTo>
                  <a:pt x="128" y="1413"/>
                </a:lnTo>
                <a:lnTo>
                  <a:pt x="128" y="1412"/>
                </a:lnTo>
                <a:lnTo>
                  <a:pt x="128" y="1410"/>
                </a:lnTo>
                <a:lnTo>
                  <a:pt x="129" y="1410"/>
                </a:lnTo>
                <a:lnTo>
                  <a:pt x="129" y="1409"/>
                </a:lnTo>
                <a:lnTo>
                  <a:pt x="129" y="1408"/>
                </a:lnTo>
                <a:lnTo>
                  <a:pt x="129" y="1407"/>
                </a:lnTo>
                <a:lnTo>
                  <a:pt x="129" y="1406"/>
                </a:lnTo>
                <a:lnTo>
                  <a:pt x="129" y="1405"/>
                </a:lnTo>
                <a:lnTo>
                  <a:pt x="129" y="1404"/>
                </a:lnTo>
                <a:lnTo>
                  <a:pt x="130" y="1404"/>
                </a:lnTo>
                <a:lnTo>
                  <a:pt x="130" y="1404"/>
                </a:lnTo>
                <a:lnTo>
                  <a:pt x="129" y="1404"/>
                </a:lnTo>
                <a:lnTo>
                  <a:pt x="129" y="1402"/>
                </a:lnTo>
                <a:lnTo>
                  <a:pt x="129" y="1399"/>
                </a:lnTo>
                <a:lnTo>
                  <a:pt x="129" y="1398"/>
                </a:lnTo>
                <a:lnTo>
                  <a:pt x="129" y="1397"/>
                </a:lnTo>
                <a:lnTo>
                  <a:pt x="129" y="1397"/>
                </a:lnTo>
                <a:lnTo>
                  <a:pt x="129" y="1396"/>
                </a:lnTo>
                <a:lnTo>
                  <a:pt x="129" y="1395"/>
                </a:lnTo>
                <a:lnTo>
                  <a:pt x="129" y="1394"/>
                </a:lnTo>
                <a:lnTo>
                  <a:pt x="129" y="1393"/>
                </a:lnTo>
                <a:lnTo>
                  <a:pt x="129" y="1392"/>
                </a:lnTo>
                <a:lnTo>
                  <a:pt x="129" y="1391"/>
                </a:lnTo>
                <a:lnTo>
                  <a:pt x="129" y="1390"/>
                </a:lnTo>
                <a:lnTo>
                  <a:pt x="129" y="1389"/>
                </a:lnTo>
                <a:lnTo>
                  <a:pt x="129" y="1389"/>
                </a:lnTo>
                <a:lnTo>
                  <a:pt x="129" y="1388"/>
                </a:lnTo>
                <a:lnTo>
                  <a:pt x="129" y="1387"/>
                </a:lnTo>
                <a:lnTo>
                  <a:pt x="128" y="1387"/>
                </a:lnTo>
                <a:lnTo>
                  <a:pt x="128" y="1386"/>
                </a:lnTo>
                <a:lnTo>
                  <a:pt x="128" y="1385"/>
                </a:lnTo>
                <a:lnTo>
                  <a:pt x="128" y="1384"/>
                </a:lnTo>
                <a:lnTo>
                  <a:pt x="128" y="1383"/>
                </a:lnTo>
                <a:lnTo>
                  <a:pt x="128" y="1382"/>
                </a:lnTo>
                <a:lnTo>
                  <a:pt x="128" y="1381"/>
                </a:lnTo>
                <a:lnTo>
                  <a:pt x="128" y="1381"/>
                </a:lnTo>
                <a:lnTo>
                  <a:pt x="128" y="1380"/>
                </a:lnTo>
                <a:lnTo>
                  <a:pt x="128" y="1379"/>
                </a:lnTo>
                <a:lnTo>
                  <a:pt x="127" y="1379"/>
                </a:lnTo>
                <a:lnTo>
                  <a:pt x="127" y="1378"/>
                </a:lnTo>
                <a:lnTo>
                  <a:pt x="127" y="1377"/>
                </a:lnTo>
                <a:lnTo>
                  <a:pt x="127" y="1376"/>
                </a:lnTo>
                <a:lnTo>
                  <a:pt x="127" y="1375"/>
                </a:lnTo>
                <a:lnTo>
                  <a:pt x="126" y="1375"/>
                </a:lnTo>
                <a:lnTo>
                  <a:pt x="126" y="1374"/>
                </a:lnTo>
                <a:lnTo>
                  <a:pt x="126" y="1374"/>
                </a:lnTo>
                <a:lnTo>
                  <a:pt x="126" y="1373"/>
                </a:lnTo>
                <a:lnTo>
                  <a:pt x="126" y="1372"/>
                </a:lnTo>
                <a:lnTo>
                  <a:pt x="125" y="1371"/>
                </a:lnTo>
                <a:lnTo>
                  <a:pt x="125" y="1370"/>
                </a:lnTo>
                <a:lnTo>
                  <a:pt x="125" y="1369"/>
                </a:lnTo>
                <a:lnTo>
                  <a:pt x="125" y="1368"/>
                </a:lnTo>
                <a:lnTo>
                  <a:pt x="125" y="1367"/>
                </a:lnTo>
                <a:lnTo>
                  <a:pt x="124" y="1367"/>
                </a:lnTo>
                <a:lnTo>
                  <a:pt x="124" y="1366"/>
                </a:lnTo>
                <a:lnTo>
                  <a:pt x="124" y="1366"/>
                </a:lnTo>
                <a:lnTo>
                  <a:pt x="124" y="1365"/>
                </a:lnTo>
                <a:lnTo>
                  <a:pt x="123" y="1365"/>
                </a:lnTo>
                <a:lnTo>
                  <a:pt x="123" y="1364"/>
                </a:lnTo>
                <a:lnTo>
                  <a:pt x="123" y="1363"/>
                </a:lnTo>
                <a:lnTo>
                  <a:pt x="123" y="1362"/>
                </a:lnTo>
                <a:lnTo>
                  <a:pt x="122" y="1361"/>
                </a:lnTo>
                <a:lnTo>
                  <a:pt x="122" y="1360"/>
                </a:lnTo>
                <a:lnTo>
                  <a:pt x="122" y="1359"/>
                </a:lnTo>
                <a:lnTo>
                  <a:pt x="121" y="1359"/>
                </a:lnTo>
                <a:lnTo>
                  <a:pt x="121" y="1358"/>
                </a:lnTo>
                <a:lnTo>
                  <a:pt x="121" y="1358"/>
                </a:lnTo>
                <a:lnTo>
                  <a:pt x="120" y="1358"/>
                </a:lnTo>
                <a:lnTo>
                  <a:pt x="120" y="1357"/>
                </a:lnTo>
                <a:lnTo>
                  <a:pt x="120" y="1356"/>
                </a:lnTo>
                <a:lnTo>
                  <a:pt x="120" y="1356"/>
                </a:lnTo>
                <a:lnTo>
                  <a:pt x="120" y="1355"/>
                </a:lnTo>
                <a:lnTo>
                  <a:pt x="119" y="1355"/>
                </a:lnTo>
                <a:lnTo>
                  <a:pt x="119" y="1354"/>
                </a:lnTo>
                <a:lnTo>
                  <a:pt x="119" y="1353"/>
                </a:lnTo>
                <a:lnTo>
                  <a:pt x="118" y="1353"/>
                </a:lnTo>
                <a:lnTo>
                  <a:pt x="118" y="1352"/>
                </a:lnTo>
                <a:lnTo>
                  <a:pt x="117" y="1352"/>
                </a:lnTo>
                <a:lnTo>
                  <a:pt x="117" y="1351"/>
                </a:lnTo>
                <a:lnTo>
                  <a:pt x="116" y="1351"/>
                </a:lnTo>
                <a:lnTo>
                  <a:pt x="116" y="1350"/>
                </a:lnTo>
                <a:lnTo>
                  <a:pt x="115" y="1350"/>
                </a:lnTo>
                <a:lnTo>
                  <a:pt x="115" y="1349"/>
                </a:lnTo>
                <a:lnTo>
                  <a:pt x="114" y="1349"/>
                </a:lnTo>
                <a:lnTo>
                  <a:pt x="114" y="1348"/>
                </a:lnTo>
                <a:lnTo>
                  <a:pt x="113" y="1348"/>
                </a:lnTo>
                <a:lnTo>
                  <a:pt x="113" y="1347"/>
                </a:lnTo>
                <a:lnTo>
                  <a:pt x="112" y="1347"/>
                </a:lnTo>
                <a:lnTo>
                  <a:pt x="112" y="1346"/>
                </a:lnTo>
                <a:lnTo>
                  <a:pt x="111" y="1346"/>
                </a:lnTo>
                <a:lnTo>
                  <a:pt x="111" y="1345"/>
                </a:lnTo>
                <a:lnTo>
                  <a:pt x="110" y="1345"/>
                </a:lnTo>
                <a:lnTo>
                  <a:pt x="110" y="1344"/>
                </a:lnTo>
                <a:lnTo>
                  <a:pt x="109" y="1344"/>
                </a:lnTo>
                <a:lnTo>
                  <a:pt x="108" y="1343"/>
                </a:lnTo>
                <a:lnTo>
                  <a:pt x="105" y="1341"/>
                </a:lnTo>
                <a:lnTo>
                  <a:pt x="101" y="1338"/>
                </a:lnTo>
                <a:lnTo>
                  <a:pt x="97" y="1335"/>
                </a:lnTo>
                <a:lnTo>
                  <a:pt x="96" y="1335"/>
                </a:lnTo>
                <a:lnTo>
                  <a:pt x="91" y="1331"/>
                </a:lnTo>
                <a:lnTo>
                  <a:pt x="90" y="1331"/>
                </a:lnTo>
                <a:lnTo>
                  <a:pt x="86" y="1330"/>
                </a:lnTo>
                <a:lnTo>
                  <a:pt x="86" y="1328"/>
                </a:lnTo>
                <a:lnTo>
                  <a:pt x="86" y="1327"/>
                </a:lnTo>
                <a:lnTo>
                  <a:pt x="85" y="1327"/>
                </a:lnTo>
                <a:lnTo>
                  <a:pt x="85" y="1326"/>
                </a:lnTo>
                <a:lnTo>
                  <a:pt x="85" y="1325"/>
                </a:lnTo>
                <a:lnTo>
                  <a:pt x="85" y="1324"/>
                </a:lnTo>
                <a:lnTo>
                  <a:pt x="84" y="1323"/>
                </a:lnTo>
                <a:lnTo>
                  <a:pt x="84" y="1322"/>
                </a:lnTo>
                <a:lnTo>
                  <a:pt x="84" y="1321"/>
                </a:lnTo>
                <a:lnTo>
                  <a:pt x="84" y="1320"/>
                </a:lnTo>
                <a:lnTo>
                  <a:pt x="83" y="1320"/>
                </a:lnTo>
                <a:lnTo>
                  <a:pt x="83" y="1320"/>
                </a:lnTo>
                <a:lnTo>
                  <a:pt x="83" y="1319"/>
                </a:lnTo>
                <a:lnTo>
                  <a:pt x="83" y="1318"/>
                </a:lnTo>
                <a:lnTo>
                  <a:pt x="82" y="1318"/>
                </a:lnTo>
                <a:lnTo>
                  <a:pt x="82" y="1317"/>
                </a:lnTo>
                <a:lnTo>
                  <a:pt x="82" y="1316"/>
                </a:lnTo>
                <a:lnTo>
                  <a:pt x="82" y="1315"/>
                </a:lnTo>
                <a:lnTo>
                  <a:pt x="82" y="1314"/>
                </a:lnTo>
                <a:lnTo>
                  <a:pt x="82" y="1313"/>
                </a:lnTo>
                <a:lnTo>
                  <a:pt x="81" y="1312"/>
                </a:lnTo>
                <a:lnTo>
                  <a:pt x="81" y="1310"/>
                </a:lnTo>
                <a:lnTo>
                  <a:pt x="78" y="1302"/>
                </a:lnTo>
                <a:lnTo>
                  <a:pt x="78" y="1301"/>
                </a:lnTo>
                <a:lnTo>
                  <a:pt x="78" y="1300"/>
                </a:lnTo>
                <a:lnTo>
                  <a:pt x="78" y="1299"/>
                </a:lnTo>
                <a:lnTo>
                  <a:pt x="77" y="1297"/>
                </a:lnTo>
                <a:lnTo>
                  <a:pt x="75" y="1294"/>
                </a:lnTo>
                <a:lnTo>
                  <a:pt x="73" y="1292"/>
                </a:lnTo>
                <a:lnTo>
                  <a:pt x="72" y="1290"/>
                </a:lnTo>
                <a:lnTo>
                  <a:pt x="71" y="1290"/>
                </a:lnTo>
                <a:lnTo>
                  <a:pt x="71" y="1289"/>
                </a:lnTo>
                <a:lnTo>
                  <a:pt x="70" y="1289"/>
                </a:lnTo>
                <a:lnTo>
                  <a:pt x="69" y="1289"/>
                </a:lnTo>
                <a:lnTo>
                  <a:pt x="68" y="1288"/>
                </a:lnTo>
                <a:lnTo>
                  <a:pt x="67" y="1287"/>
                </a:lnTo>
                <a:lnTo>
                  <a:pt x="66" y="1286"/>
                </a:lnTo>
                <a:lnTo>
                  <a:pt x="65" y="1284"/>
                </a:lnTo>
                <a:lnTo>
                  <a:pt x="63" y="1282"/>
                </a:lnTo>
                <a:lnTo>
                  <a:pt x="62" y="1281"/>
                </a:lnTo>
                <a:lnTo>
                  <a:pt x="61" y="1280"/>
                </a:lnTo>
                <a:lnTo>
                  <a:pt x="59" y="1278"/>
                </a:lnTo>
                <a:lnTo>
                  <a:pt x="57" y="1276"/>
                </a:lnTo>
                <a:lnTo>
                  <a:pt x="56" y="1275"/>
                </a:lnTo>
                <a:lnTo>
                  <a:pt x="50" y="1270"/>
                </a:lnTo>
                <a:lnTo>
                  <a:pt x="49" y="1269"/>
                </a:lnTo>
                <a:lnTo>
                  <a:pt x="48" y="1268"/>
                </a:lnTo>
                <a:lnTo>
                  <a:pt x="44" y="1266"/>
                </a:lnTo>
                <a:lnTo>
                  <a:pt x="43" y="1266"/>
                </a:lnTo>
                <a:lnTo>
                  <a:pt x="41" y="1263"/>
                </a:lnTo>
                <a:lnTo>
                  <a:pt x="38" y="1262"/>
                </a:lnTo>
                <a:lnTo>
                  <a:pt x="37" y="1261"/>
                </a:lnTo>
                <a:lnTo>
                  <a:pt x="36" y="1261"/>
                </a:lnTo>
                <a:lnTo>
                  <a:pt x="36" y="1260"/>
                </a:lnTo>
                <a:lnTo>
                  <a:pt x="36" y="1259"/>
                </a:lnTo>
                <a:lnTo>
                  <a:pt x="32" y="1256"/>
                </a:lnTo>
                <a:lnTo>
                  <a:pt x="29" y="1252"/>
                </a:lnTo>
                <a:lnTo>
                  <a:pt x="29" y="1251"/>
                </a:lnTo>
                <a:lnTo>
                  <a:pt x="28" y="1251"/>
                </a:lnTo>
                <a:lnTo>
                  <a:pt x="28" y="1251"/>
                </a:lnTo>
                <a:lnTo>
                  <a:pt x="28" y="1250"/>
                </a:lnTo>
                <a:lnTo>
                  <a:pt x="28" y="1248"/>
                </a:lnTo>
                <a:lnTo>
                  <a:pt x="27" y="1247"/>
                </a:lnTo>
                <a:lnTo>
                  <a:pt x="26" y="1247"/>
                </a:lnTo>
                <a:lnTo>
                  <a:pt x="24" y="1245"/>
                </a:lnTo>
                <a:lnTo>
                  <a:pt x="24" y="1244"/>
                </a:lnTo>
                <a:lnTo>
                  <a:pt x="22" y="1242"/>
                </a:lnTo>
                <a:lnTo>
                  <a:pt x="21" y="1240"/>
                </a:lnTo>
                <a:lnTo>
                  <a:pt x="21" y="1239"/>
                </a:lnTo>
                <a:lnTo>
                  <a:pt x="22" y="1235"/>
                </a:lnTo>
                <a:lnTo>
                  <a:pt x="25" y="1235"/>
                </a:lnTo>
                <a:lnTo>
                  <a:pt x="28" y="1232"/>
                </a:lnTo>
                <a:lnTo>
                  <a:pt x="28" y="1231"/>
                </a:lnTo>
                <a:lnTo>
                  <a:pt x="29" y="1231"/>
                </a:lnTo>
                <a:lnTo>
                  <a:pt x="29" y="1230"/>
                </a:lnTo>
                <a:lnTo>
                  <a:pt x="30" y="1230"/>
                </a:lnTo>
                <a:lnTo>
                  <a:pt x="30" y="1229"/>
                </a:lnTo>
                <a:lnTo>
                  <a:pt x="31" y="1229"/>
                </a:lnTo>
                <a:lnTo>
                  <a:pt x="31" y="1228"/>
                </a:lnTo>
                <a:lnTo>
                  <a:pt x="32" y="1228"/>
                </a:lnTo>
                <a:lnTo>
                  <a:pt x="32" y="1227"/>
                </a:lnTo>
                <a:lnTo>
                  <a:pt x="33" y="1227"/>
                </a:lnTo>
                <a:lnTo>
                  <a:pt x="33" y="1226"/>
                </a:lnTo>
                <a:lnTo>
                  <a:pt x="34" y="1226"/>
                </a:lnTo>
                <a:lnTo>
                  <a:pt x="34" y="1225"/>
                </a:lnTo>
                <a:lnTo>
                  <a:pt x="35" y="1224"/>
                </a:lnTo>
                <a:lnTo>
                  <a:pt x="35" y="1223"/>
                </a:lnTo>
                <a:lnTo>
                  <a:pt x="36" y="1223"/>
                </a:lnTo>
                <a:lnTo>
                  <a:pt x="36" y="1222"/>
                </a:lnTo>
                <a:lnTo>
                  <a:pt x="36" y="1221"/>
                </a:lnTo>
                <a:lnTo>
                  <a:pt x="36" y="1221"/>
                </a:lnTo>
                <a:lnTo>
                  <a:pt x="36" y="1219"/>
                </a:lnTo>
                <a:lnTo>
                  <a:pt x="36" y="1213"/>
                </a:lnTo>
                <a:lnTo>
                  <a:pt x="36" y="1210"/>
                </a:lnTo>
                <a:lnTo>
                  <a:pt x="36" y="1204"/>
                </a:lnTo>
                <a:lnTo>
                  <a:pt x="36" y="1204"/>
                </a:lnTo>
                <a:lnTo>
                  <a:pt x="36" y="1199"/>
                </a:lnTo>
                <a:lnTo>
                  <a:pt x="35" y="1199"/>
                </a:lnTo>
                <a:lnTo>
                  <a:pt x="32" y="1199"/>
                </a:lnTo>
                <a:lnTo>
                  <a:pt x="29" y="1199"/>
                </a:lnTo>
                <a:lnTo>
                  <a:pt x="27" y="1199"/>
                </a:lnTo>
                <a:lnTo>
                  <a:pt x="26" y="1199"/>
                </a:lnTo>
                <a:lnTo>
                  <a:pt x="21" y="1199"/>
                </a:lnTo>
                <a:lnTo>
                  <a:pt x="21" y="1197"/>
                </a:lnTo>
                <a:lnTo>
                  <a:pt x="21" y="1194"/>
                </a:lnTo>
                <a:lnTo>
                  <a:pt x="21" y="1192"/>
                </a:lnTo>
                <a:lnTo>
                  <a:pt x="21" y="1187"/>
                </a:lnTo>
                <a:lnTo>
                  <a:pt x="21" y="1176"/>
                </a:lnTo>
                <a:lnTo>
                  <a:pt x="20" y="1176"/>
                </a:lnTo>
                <a:lnTo>
                  <a:pt x="19" y="1176"/>
                </a:lnTo>
                <a:lnTo>
                  <a:pt x="18" y="1175"/>
                </a:lnTo>
                <a:lnTo>
                  <a:pt x="15" y="1175"/>
                </a:lnTo>
                <a:lnTo>
                  <a:pt x="15" y="1174"/>
                </a:lnTo>
                <a:lnTo>
                  <a:pt x="15" y="1172"/>
                </a:lnTo>
                <a:lnTo>
                  <a:pt x="16" y="1156"/>
                </a:lnTo>
                <a:lnTo>
                  <a:pt x="16" y="1154"/>
                </a:lnTo>
                <a:lnTo>
                  <a:pt x="16" y="1151"/>
                </a:lnTo>
                <a:lnTo>
                  <a:pt x="16" y="1150"/>
                </a:lnTo>
                <a:lnTo>
                  <a:pt x="17" y="1144"/>
                </a:lnTo>
                <a:lnTo>
                  <a:pt x="18" y="1144"/>
                </a:lnTo>
                <a:lnTo>
                  <a:pt x="18" y="1141"/>
                </a:lnTo>
                <a:lnTo>
                  <a:pt x="18" y="1135"/>
                </a:lnTo>
                <a:lnTo>
                  <a:pt x="19" y="1133"/>
                </a:lnTo>
                <a:lnTo>
                  <a:pt x="16" y="1133"/>
                </a:lnTo>
                <a:lnTo>
                  <a:pt x="17" y="1127"/>
                </a:lnTo>
                <a:lnTo>
                  <a:pt x="17" y="1123"/>
                </a:lnTo>
                <a:lnTo>
                  <a:pt x="18" y="1123"/>
                </a:lnTo>
                <a:lnTo>
                  <a:pt x="19" y="1123"/>
                </a:lnTo>
                <a:lnTo>
                  <a:pt x="19" y="1117"/>
                </a:lnTo>
                <a:lnTo>
                  <a:pt x="20" y="1118"/>
                </a:lnTo>
                <a:lnTo>
                  <a:pt x="25" y="1118"/>
                </a:lnTo>
                <a:lnTo>
                  <a:pt x="26" y="1118"/>
                </a:lnTo>
                <a:lnTo>
                  <a:pt x="28" y="1118"/>
                </a:lnTo>
                <a:lnTo>
                  <a:pt x="28" y="1117"/>
                </a:lnTo>
                <a:lnTo>
                  <a:pt x="28" y="1101"/>
                </a:lnTo>
                <a:lnTo>
                  <a:pt x="31" y="1101"/>
                </a:lnTo>
                <a:lnTo>
                  <a:pt x="32" y="1101"/>
                </a:lnTo>
                <a:lnTo>
                  <a:pt x="31" y="1102"/>
                </a:lnTo>
                <a:lnTo>
                  <a:pt x="31" y="1104"/>
                </a:lnTo>
                <a:lnTo>
                  <a:pt x="31" y="1107"/>
                </a:lnTo>
                <a:lnTo>
                  <a:pt x="31" y="1108"/>
                </a:lnTo>
                <a:lnTo>
                  <a:pt x="31" y="1109"/>
                </a:lnTo>
                <a:lnTo>
                  <a:pt x="32" y="1109"/>
                </a:lnTo>
                <a:lnTo>
                  <a:pt x="34" y="1110"/>
                </a:lnTo>
                <a:lnTo>
                  <a:pt x="35" y="1110"/>
                </a:lnTo>
                <a:lnTo>
                  <a:pt x="37" y="1111"/>
                </a:lnTo>
                <a:lnTo>
                  <a:pt x="39" y="1112"/>
                </a:lnTo>
                <a:lnTo>
                  <a:pt x="41" y="1112"/>
                </a:lnTo>
                <a:lnTo>
                  <a:pt x="43" y="1112"/>
                </a:lnTo>
                <a:lnTo>
                  <a:pt x="42" y="1115"/>
                </a:lnTo>
                <a:lnTo>
                  <a:pt x="42" y="1116"/>
                </a:lnTo>
                <a:lnTo>
                  <a:pt x="41" y="1116"/>
                </a:lnTo>
                <a:lnTo>
                  <a:pt x="41" y="1117"/>
                </a:lnTo>
                <a:lnTo>
                  <a:pt x="40" y="1120"/>
                </a:lnTo>
                <a:lnTo>
                  <a:pt x="40" y="1121"/>
                </a:lnTo>
                <a:lnTo>
                  <a:pt x="41" y="1121"/>
                </a:lnTo>
                <a:lnTo>
                  <a:pt x="41" y="1122"/>
                </a:lnTo>
                <a:lnTo>
                  <a:pt x="42" y="1122"/>
                </a:lnTo>
                <a:lnTo>
                  <a:pt x="43" y="1121"/>
                </a:lnTo>
                <a:lnTo>
                  <a:pt x="43" y="1119"/>
                </a:lnTo>
                <a:lnTo>
                  <a:pt x="46" y="1120"/>
                </a:lnTo>
                <a:lnTo>
                  <a:pt x="46" y="1119"/>
                </a:lnTo>
                <a:lnTo>
                  <a:pt x="47" y="1117"/>
                </a:lnTo>
                <a:lnTo>
                  <a:pt x="47" y="1116"/>
                </a:lnTo>
                <a:lnTo>
                  <a:pt x="47" y="1115"/>
                </a:lnTo>
                <a:lnTo>
                  <a:pt x="48" y="1113"/>
                </a:lnTo>
                <a:lnTo>
                  <a:pt x="51" y="1114"/>
                </a:lnTo>
                <a:lnTo>
                  <a:pt x="52" y="1114"/>
                </a:lnTo>
                <a:lnTo>
                  <a:pt x="53" y="1114"/>
                </a:lnTo>
                <a:lnTo>
                  <a:pt x="54" y="1114"/>
                </a:lnTo>
                <a:lnTo>
                  <a:pt x="59" y="1115"/>
                </a:lnTo>
                <a:lnTo>
                  <a:pt x="61" y="1115"/>
                </a:lnTo>
                <a:lnTo>
                  <a:pt x="61" y="1118"/>
                </a:lnTo>
                <a:lnTo>
                  <a:pt x="61" y="1120"/>
                </a:lnTo>
                <a:lnTo>
                  <a:pt x="64" y="1120"/>
                </a:lnTo>
                <a:lnTo>
                  <a:pt x="66" y="1121"/>
                </a:lnTo>
                <a:lnTo>
                  <a:pt x="69" y="1121"/>
                </a:lnTo>
                <a:lnTo>
                  <a:pt x="69" y="1126"/>
                </a:lnTo>
                <a:lnTo>
                  <a:pt x="66" y="1126"/>
                </a:lnTo>
                <a:lnTo>
                  <a:pt x="64" y="1126"/>
                </a:lnTo>
                <a:lnTo>
                  <a:pt x="61" y="1126"/>
                </a:lnTo>
                <a:lnTo>
                  <a:pt x="60" y="1129"/>
                </a:lnTo>
                <a:lnTo>
                  <a:pt x="59" y="1132"/>
                </a:lnTo>
                <a:lnTo>
                  <a:pt x="59" y="1133"/>
                </a:lnTo>
                <a:lnTo>
                  <a:pt x="62" y="1134"/>
                </a:lnTo>
                <a:lnTo>
                  <a:pt x="62" y="1138"/>
                </a:lnTo>
                <a:lnTo>
                  <a:pt x="71" y="1138"/>
                </a:lnTo>
                <a:lnTo>
                  <a:pt x="76" y="1138"/>
                </a:lnTo>
                <a:lnTo>
                  <a:pt x="80" y="1138"/>
                </a:lnTo>
                <a:lnTo>
                  <a:pt x="85" y="1138"/>
                </a:lnTo>
                <a:lnTo>
                  <a:pt x="85" y="1136"/>
                </a:lnTo>
                <a:lnTo>
                  <a:pt x="85" y="1134"/>
                </a:lnTo>
                <a:lnTo>
                  <a:pt x="86" y="1131"/>
                </a:lnTo>
                <a:lnTo>
                  <a:pt x="87" y="1129"/>
                </a:lnTo>
                <a:lnTo>
                  <a:pt x="87" y="1128"/>
                </a:lnTo>
                <a:lnTo>
                  <a:pt x="88" y="1127"/>
                </a:lnTo>
                <a:lnTo>
                  <a:pt x="91" y="1124"/>
                </a:lnTo>
                <a:lnTo>
                  <a:pt x="92" y="1124"/>
                </a:lnTo>
                <a:lnTo>
                  <a:pt x="97" y="1118"/>
                </a:lnTo>
                <a:lnTo>
                  <a:pt x="100" y="1117"/>
                </a:lnTo>
                <a:lnTo>
                  <a:pt x="101" y="1116"/>
                </a:lnTo>
                <a:lnTo>
                  <a:pt x="99" y="1114"/>
                </a:lnTo>
                <a:lnTo>
                  <a:pt x="98" y="1113"/>
                </a:lnTo>
                <a:lnTo>
                  <a:pt x="98" y="1112"/>
                </a:lnTo>
                <a:lnTo>
                  <a:pt x="105" y="1112"/>
                </a:lnTo>
                <a:lnTo>
                  <a:pt x="105" y="1112"/>
                </a:lnTo>
                <a:lnTo>
                  <a:pt x="106" y="1112"/>
                </a:lnTo>
                <a:lnTo>
                  <a:pt x="106" y="1111"/>
                </a:lnTo>
                <a:lnTo>
                  <a:pt x="107" y="1111"/>
                </a:lnTo>
                <a:lnTo>
                  <a:pt x="107" y="1109"/>
                </a:lnTo>
                <a:lnTo>
                  <a:pt x="106" y="1108"/>
                </a:lnTo>
                <a:lnTo>
                  <a:pt x="105" y="1107"/>
                </a:lnTo>
                <a:lnTo>
                  <a:pt x="105" y="1105"/>
                </a:lnTo>
                <a:lnTo>
                  <a:pt x="102" y="1104"/>
                </a:lnTo>
                <a:lnTo>
                  <a:pt x="102" y="1103"/>
                </a:lnTo>
                <a:lnTo>
                  <a:pt x="101" y="1102"/>
                </a:lnTo>
                <a:lnTo>
                  <a:pt x="97" y="1099"/>
                </a:lnTo>
                <a:lnTo>
                  <a:pt x="96" y="1097"/>
                </a:lnTo>
                <a:lnTo>
                  <a:pt x="96" y="1096"/>
                </a:lnTo>
                <a:lnTo>
                  <a:pt x="96" y="1095"/>
                </a:lnTo>
                <a:lnTo>
                  <a:pt x="95" y="1092"/>
                </a:lnTo>
                <a:lnTo>
                  <a:pt x="88" y="1091"/>
                </a:lnTo>
                <a:lnTo>
                  <a:pt x="88" y="1087"/>
                </a:lnTo>
                <a:lnTo>
                  <a:pt x="93" y="1077"/>
                </a:lnTo>
                <a:lnTo>
                  <a:pt x="93" y="1064"/>
                </a:lnTo>
                <a:lnTo>
                  <a:pt x="85" y="1053"/>
                </a:lnTo>
                <a:lnTo>
                  <a:pt x="82" y="1051"/>
                </a:lnTo>
                <a:lnTo>
                  <a:pt x="82" y="1044"/>
                </a:lnTo>
                <a:lnTo>
                  <a:pt x="82" y="1043"/>
                </a:lnTo>
                <a:lnTo>
                  <a:pt x="70" y="1032"/>
                </a:lnTo>
                <a:lnTo>
                  <a:pt x="66" y="1028"/>
                </a:lnTo>
                <a:lnTo>
                  <a:pt x="64" y="1019"/>
                </a:lnTo>
                <a:lnTo>
                  <a:pt x="66" y="1017"/>
                </a:lnTo>
                <a:lnTo>
                  <a:pt x="66" y="1014"/>
                </a:lnTo>
                <a:lnTo>
                  <a:pt x="66" y="1011"/>
                </a:lnTo>
                <a:lnTo>
                  <a:pt x="65" y="1010"/>
                </a:lnTo>
                <a:lnTo>
                  <a:pt x="66" y="1007"/>
                </a:lnTo>
                <a:lnTo>
                  <a:pt x="64" y="1005"/>
                </a:lnTo>
                <a:lnTo>
                  <a:pt x="66" y="1003"/>
                </a:lnTo>
                <a:lnTo>
                  <a:pt x="66" y="1003"/>
                </a:lnTo>
                <a:lnTo>
                  <a:pt x="67" y="1002"/>
                </a:lnTo>
                <a:lnTo>
                  <a:pt x="66" y="1001"/>
                </a:lnTo>
                <a:lnTo>
                  <a:pt x="66" y="997"/>
                </a:lnTo>
                <a:lnTo>
                  <a:pt x="66" y="994"/>
                </a:lnTo>
                <a:lnTo>
                  <a:pt x="68" y="991"/>
                </a:lnTo>
                <a:lnTo>
                  <a:pt x="69" y="988"/>
                </a:lnTo>
                <a:lnTo>
                  <a:pt x="68" y="986"/>
                </a:lnTo>
                <a:lnTo>
                  <a:pt x="64" y="983"/>
                </a:lnTo>
                <a:lnTo>
                  <a:pt x="62" y="982"/>
                </a:lnTo>
                <a:lnTo>
                  <a:pt x="60" y="981"/>
                </a:lnTo>
                <a:lnTo>
                  <a:pt x="59" y="978"/>
                </a:lnTo>
                <a:lnTo>
                  <a:pt x="58" y="977"/>
                </a:lnTo>
                <a:lnTo>
                  <a:pt x="57" y="977"/>
                </a:lnTo>
                <a:lnTo>
                  <a:pt x="55" y="976"/>
                </a:lnTo>
                <a:lnTo>
                  <a:pt x="53" y="975"/>
                </a:lnTo>
                <a:lnTo>
                  <a:pt x="53" y="974"/>
                </a:lnTo>
                <a:lnTo>
                  <a:pt x="52" y="974"/>
                </a:lnTo>
                <a:lnTo>
                  <a:pt x="52" y="973"/>
                </a:lnTo>
                <a:lnTo>
                  <a:pt x="51" y="972"/>
                </a:lnTo>
                <a:lnTo>
                  <a:pt x="49" y="972"/>
                </a:lnTo>
                <a:lnTo>
                  <a:pt x="43" y="971"/>
                </a:lnTo>
                <a:lnTo>
                  <a:pt x="39" y="971"/>
                </a:lnTo>
                <a:lnTo>
                  <a:pt x="38" y="971"/>
                </a:lnTo>
                <a:lnTo>
                  <a:pt x="36" y="970"/>
                </a:lnTo>
                <a:lnTo>
                  <a:pt x="35" y="969"/>
                </a:lnTo>
                <a:lnTo>
                  <a:pt x="35" y="968"/>
                </a:lnTo>
                <a:lnTo>
                  <a:pt x="34" y="967"/>
                </a:lnTo>
                <a:lnTo>
                  <a:pt x="33" y="966"/>
                </a:lnTo>
                <a:lnTo>
                  <a:pt x="32" y="966"/>
                </a:lnTo>
                <a:lnTo>
                  <a:pt x="31" y="966"/>
                </a:lnTo>
                <a:lnTo>
                  <a:pt x="30" y="966"/>
                </a:lnTo>
                <a:lnTo>
                  <a:pt x="29" y="968"/>
                </a:lnTo>
                <a:lnTo>
                  <a:pt x="28" y="969"/>
                </a:lnTo>
                <a:lnTo>
                  <a:pt x="28" y="968"/>
                </a:lnTo>
                <a:lnTo>
                  <a:pt x="30" y="948"/>
                </a:lnTo>
                <a:lnTo>
                  <a:pt x="32" y="948"/>
                </a:lnTo>
                <a:lnTo>
                  <a:pt x="38" y="950"/>
                </a:lnTo>
                <a:lnTo>
                  <a:pt x="40" y="951"/>
                </a:lnTo>
                <a:lnTo>
                  <a:pt x="41" y="951"/>
                </a:lnTo>
                <a:lnTo>
                  <a:pt x="42" y="951"/>
                </a:lnTo>
                <a:lnTo>
                  <a:pt x="43" y="951"/>
                </a:lnTo>
                <a:lnTo>
                  <a:pt x="44" y="951"/>
                </a:lnTo>
                <a:lnTo>
                  <a:pt x="45" y="951"/>
                </a:lnTo>
                <a:lnTo>
                  <a:pt x="47" y="952"/>
                </a:lnTo>
                <a:lnTo>
                  <a:pt x="52" y="953"/>
                </a:lnTo>
                <a:lnTo>
                  <a:pt x="60" y="956"/>
                </a:lnTo>
                <a:lnTo>
                  <a:pt x="63" y="956"/>
                </a:lnTo>
                <a:lnTo>
                  <a:pt x="65" y="957"/>
                </a:lnTo>
                <a:lnTo>
                  <a:pt x="66" y="957"/>
                </a:lnTo>
                <a:lnTo>
                  <a:pt x="69" y="958"/>
                </a:lnTo>
                <a:lnTo>
                  <a:pt x="71" y="958"/>
                </a:lnTo>
                <a:lnTo>
                  <a:pt x="73" y="959"/>
                </a:lnTo>
                <a:lnTo>
                  <a:pt x="74" y="959"/>
                </a:lnTo>
                <a:lnTo>
                  <a:pt x="77" y="959"/>
                </a:lnTo>
                <a:lnTo>
                  <a:pt x="82" y="961"/>
                </a:lnTo>
                <a:lnTo>
                  <a:pt x="84" y="961"/>
                </a:lnTo>
                <a:lnTo>
                  <a:pt x="85" y="961"/>
                </a:lnTo>
                <a:lnTo>
                  <a:pt x="87" y="962"/>
                </a:lnTo>
                <a:lnTo>
                  <a:pt x="89" y="963"/>
                </a:lnTo>
                <a:lnTo>
                  <a:pt x="90" y="963"/>
                </a:lnTo>
                <a:lnTo>
                  <a:pt x="89" y="959"/>
                </a:lnTo>
                <a:lnTo>
                  <a:pt x="89" y="954"/>
                </a:lnTo>
                <a:lnTo>
                  <a:pt x="89" y="952"/>
                </a:lnTo>
                <a:lnTo>
                  <a:pt x="90" y="952"/>
                </a:lnTo>
                <a:lnTo>
                  <a:pt x="90" y="950"/>
                </a:lnTo>
                <a:lnTo>
                  <a:pt x="90" y="949"/>
                </a:lnTo>
                <a:lnTo>
                  <a:pt x="90" y="948"/>
                </a:lnTo>
                <a:lnTo>
                  <a:pt x="90" y="945"/>
                </a:lnTo>
                <a:lnTo>
                  <a:pt x="90" y="941"/>
                </a:lnTo>
                <a:lnTo>
                  <a:pt x="90" y="939"/>
                </a:lnTo>
                <a:lnTo>
                  <a:pt x="96" y="940"/>
                </a:lnTo>
                <a:lnTo>
                  <a:pt x="96" y="936"/>
                </a:lnTo>
                <a:lnTo>
                  <a:pt x="96" y="935"/>
                </a:lnTo>
                <a:lnTo>
                  <a:pt x="96" y="934"/>
                </a:lnTo>
                <a:lnTo>
                  <a:pt x="96" y="931"/>
                </a:lnTo>
                <a:lnTo>
                  <a:pt x="96" y="928"/>
                </a:lnTo>
                <a:lnTo>
                  <a:pt x="96" y="927"/>
                </a:lnTo>
                <a:lnTo>
                  <a:pt x="96" y="923"/>
                </a:lnTo>
                <a:lnTo>
                  <a:pt x="96" y="920"/>
                </a:lnTo>
                <a:lnTo>
                  <a:pt x="97" y="920"/>
                </a:lnTo>
                <a:lnTo>
                  <a:pt x="103" y="920"/>
                </a:lnTo>
                <a:lnTo>
                  <a:pt x="108" y="920"/>
                </a:lnTo>
                <a:lnTo>
                  <a:pt x="109" y="920"/>
                </a:lnTo>
                <a:lnTo>
                  <a:pt x="111" y="920"/>
                </a:lnTo>
                <a:lnTo>
                  <a:pt x="117" y="920"/>
                </a:lnTo>
                <a:lnTo>
                  <a:pt x="118" y="920"/>
                </a:lnTo>
                <a:lnTo>
                  <a:pt x="118" y="927"/>
                </a:lnTo>
                <a:lnTo>
                  <a:pt x="117" y="929"/>
                </a:lnTo>
                <a:lnTo>
                  <a:pt x="117" y="930"/>
                </a:lnTo>
                <a:lnTo>
                  <a:pt x="128" y="931"/>
                </a:lnTo>
                <a:lnTo>
                  <a:pt x="130" y="928"/>
                </a:lnTo>
                <a:lnTo>
                  <a:pt x="134" y="924"/>
                </a:lnTo>
                <a:lnTo>
                  <a:pt x="139" y="917"/>
                </a:lnTo>
                <a:lnTo>
                  <a:pt x="143" y="912"/>
                </a:lnTo>
                <a:lnTo>
                  <a:pt x="143" y="912"/>
                </a:lnTo>
                <a:lnTo>
                  <a:pt x="139" y="909"/>
                </a:lnTo>
                <a:lnTo>
                  <a:pt x="138" y="909"/>
                </a:lnTo>
                <a:lnTo>
                  <a:pt x="138" y="908"/>
                </a:lnTo>
                <a:lnTo>
                  <a:pt x="138" y="907"/>
                </a:lnTo>
                <a:lnTo>
                  <a:pt x="137" y="907"/>
                </a:lnTo>
                <a:lnTo>
                  <a:pt x="137" y="906"/>
                </a:lnTo>
                <a:lnTo>
                  <a:pt x="137" y="905"/>
                </a:lnTo>
                <a:lnTo>
                  <a:pt x="137" y="905"/>
                </a:lnTo>
                <a:lnTo>
                  <a:pt x="136" y="903"/>
                </a:lnTo>
                <a:lnTo>
                  <a:pt x="135" y="902"/>
                </a:lnTo>
                <a:lnTo>
                  <a:pt x="135" y="901"/>
                </a:lnTo>
                <a:lnTo>
                  <a:pt x="137" y="900"/>
                </a:lnTo>
                <a:lnTo>
                  <a:pt x="137" y="898"/>
                </a:lnTo>
                <a:lnTo>
                  <a:pt x="137" y="897"/>
                </a:lnTo>
                <a:lnTo>
                  <a:pt x="136" y="897"/>
                </a:lnTo>
                <a:lnTo>
                  <a:pt x="135" y="897"/>
                </a:lnTo>
                <a:lnTo>
                  <a:pt x="134" y="896"/>
                </a:lnTo>
                <a:lnTo>
                  <a:pt x="132" y="896"/>
                </a:lnTo>
                <a:lnTo>
                  <a:pt x="132" y="895"/>
                </a:lnTo>
                <a:lnTo>
                  <a:pt x="131" y="898"/>
                </a:lnTo>
                <a:lnTo>
                  <a:pt x="130" y="897"/>
                </a:lnTo>
                <a:lnTo>
                  <a:pt x="129" y="897"/>
                </a:lnTo>
                <a:lnTo>
                  <a:pt x="128" y="897"/>
                </a:lnTo>
                <a:lnTo>
                  <a:pt x="127" y="896"/>
                </a:lnTo>
                <a:lnTo>
                  <a:pt x="125" y="896"/>
                </a:lnTo>
                <a:lnTo>
                  <a:pt x="124" y="895"/>
                </a:lnTo>
                <a:lnTo>
                  <a:pt x="123" y="894"/>
                </a:lnTo>
                <a:lnTo>
                  <a:pt x="122" y="893"/>
                </a:lnTo>
                <a:lnTo>
                  <a:pt x="120" y="891"/>
                </a:lnTo>
                <a:lnTo>
                  <a:pt x="120" y="890"/>
                </a:lnTo>
                <a:lnTo>
                  <a:pt x="118" y="889"/>
                </a:lnTo>
                <a:lnTo>
                  <a:pt x="116" y="888"/>
                </a:lnTo>
                <a:lnTo>
                  <a:pt x="115" y="887"/>
                </a:lnTo>
                <a:lnTo>
                  <a:pt x="115" y="886"/>
                </a:lnTo>
                <a:lnTo>
                  <a:pt x="114" y="886"/>
                </a:lnTo>
                <a:lnTo>
                  <a:pt x="114" y="885"/>
                </a:lnTo>
                <a:lnTo>
                  <a:pt x="113" y="884"/>
                </a:lnTo>
                <a:lnTo>
                  <a:pt x="113" y="883"/>
                </a:lnTo>
                <a:lnTo>
                  <a:pt x="112" y="883"/>
                </a:lnTo>
                <a:lnTo>
                  <a:pt x="112" y="882"/>
                </a:lnTo>
                <a:lnTo>
                  <a:pt x="112" y="882"/>
                </a:lnTo>
                <a:lnTo>
                  <a:pt x="112" y="881"/>
                </a:lnTo>
                <a:lnTo>
                  <a:pt x="111" y="880"/>
                </a:lnTo>
                <a:lnTo>
                  <a:pt x="111" y="878"/>
                </a:lnTo>
                <a:lnTo>
                  <a:pt x="110" y="877"/>
                </a:lnTo>
                <a:lnTo>
                  <a:pt x="109" y="873"/>
                </a:lnTo>
                <a:lnTo>
                  <a:pt x="109" y="872"/>
                </a:lnTo>
                <a:lnTo>
                  <a:pt x="113" y="871"/>
                </a:lnTo>
                <a:lnTo>
                  <a:pt x="115" y="870"/>
                </a:lnTo>
                <a:lnTo>
                  <a:pt x="115" y="869"/>
                </a:lnTo>
                <a:lnTo>
                  <a:pt x="120" y="868"/>
                </a:lnTo>
                <a:lnTo>
                  <a:pt x="120" y="865"/>
                </a:lnTo>
                <a:lnTo>
                  <a:pt x="132" y="861"/>
                </a:lnTo>
                <a:lnTo>
                  <a:pt x="132" y="867"/>
                </a:lnTo>
                <a:lnTo>
                  <a:pt x="131" y="874"/>
                </a:lnTo>
                <a:lnTo>
                  <a:pt x="131" y="874"/>
                </a:lnTo>
                <a:lnTo>
                  <a:pt x="138" y="875"/>
                </a:lnTo>
                <a:lnTo>
                  <a:pt x="138" y="882"/>
                </a:lnTo>
                <a:lnTo>
                  <a:pt x="141" y="882"/>
                </a:lnTo>
                <a:lnTo>
                  <a:pt x="143" y="882"/>
                </a:lnTo>
                <a:lnTo>
                  <a:pt x="145" y="882"/>
                </a:lnTo>
                <a:lnTo>
                  <a:pt x="148" y="882"/>
                </a:lnTo>
                <a:lnTo>
                  <a:pt x="151" y="882"/>
                </a:lnTo>
                <a:lnTo>
                  <a:pt x="153" y="882"/>
                </a:lnTo>
                <a:lnTo>
                  <a:pt x="155" y="882"/>
                </a:lnTo>
                <a:lnTo>
                  <a:pt x="155" y="883"/>
                </a:lnTo>
                <a:lnTo>
                  <a:pt x="154" y="883"/>
                </a:lnTo>
                <a:lnTo>
                  <a:pt x="154" y="884"/>
                </a:lnTo>
                <a:lnTo>
                  <a:pt x="154" y="885"/>
                </a:lnTo>
                <a:lnTo>
                  <a:pt x="154" y="886"/>
                </a:lnTo>
                <a:lnTo>
                  <a:pt x="154" y="887"/>
                </a:lnTo>
                <a:lnTo>
                  <a:pt x="155" y="888"/>
                </a:lnTo>
                <a:lnTo>
                  <a:pt x="155" y="889"/>
                </a:lnTo>
                <a:lnTo>
                  <a:pt x="155" y="890"/>
                </a:lnTo>
                <a:lnTo>
                  <a:pt x="156" y="892"/>
                </a:lnTo>
                <a:lnTo>
                  <a:pt x="156" y="893"/>
                </a:lnTo>
                <a:lnTo>
                  <a:pt x="155" y="894"/>
                </a:lnTo>
                <a:lnTo>
                  <a:pt x="156" y="894"/>
                </a:lnTo>
                <a:lnTo>
                  <a:pt x="157" y="894"/>
                </a:lnTo>
                <a:lnTo>
                  <a:pt x="158" y="894"/>
                </a:lnTo>
                <a:lnTo>
                  <a:pt x="158" y="893"/>
                </a:lnTo>
                <a:lnTo>
                  <a:pt x="158" y="893"/>
                </a:lnTo>
                <a:lnTo>
                  <a:pt x="158" y="892"/>
                </a:lnTo>
                <a:lnTo>
                  <a:pt x="158" y="893"/>
                </a:lnTo>
                <a:lnTo>
                  <a:pt x="158" y="893"/>
                </a:lnTo>
                <a:lnTo>
                  <a:pt x="155" y="896"/>
                </a:lnTo>
                <a:lnTo>
                  <a:pt x="154" y="897"/>
                </a:lnTo>
                <a:lnTo>
                  <a:pt x="153" y="897"/>
                </a:lnTo>
                <a:lnTo>
                  <a:pt x="152" y="897"/>
                </a:lnTo>
                <a:lnTo>
                  <a:pt x="151" y="898"/>
                </a:lnTo>
                <a:lnTo>
                  <a:pt x="151" y="898"/>
                </a:lnTo>
                <a:lnTo>
                  <a:pt x="150" y="898"/>
                </a:lnTo>
                <a:lnTo>
                  <a:pt x="149" y="898"/>
                </a:lnTo>
                <a:lnTo>
                  <a:pt x="148" y="899"/>
                </a:lnTo>
                <a:lnTo>
                  <a:pt x="147" y="899"/>
                </a:lnTo>
                <a:lnTo>
                  <a:pt x="146" y="899"/>
                </a:lnTo>
                <a:lnTo>
                  <a:pt x="145" y="899"/>
                </a:lnTo>
                <a:lnTo>
                  <a:pt x="144" y="900"/>
                </a:lnTo>
                <a:lnTo>
                  <a:pt x="143" y="900"/>
                </a:lnTo>
                <a:lnTo>
                  <a:pt x="143" y="900"/>
                </a:lnTo>
                <a:lnTo>
                  <a:pt x="142" y="900"/>
                </a:lnTo>
                <a:lnTo>
                  <a:pt x="142" y="903"/>
                </a:lnTo>
                <a:lnTo>
                  <a:pt x="142" y="904"/>
                </a:lnTo>
                <a:lnTo>
                  <a:pt x="143" y="904"/>
                </a:lnTo>
                <a:lnTo>
                  <a:pt x="143" y="904"/>
                </a:lnTo>
                <a:lnTo>
                  <a:pt x="144" y="904"/>
                </a:lnTo>
                <a:lnTo>
                  <a:pt x="145" y="904"/>
                </a:lnTo>
                <a:lnTo>
                  <a:pt x="145" y="905"/>
                </a:lnTo>
                <a:lnTo>
                  <a:pt x="146" y="905"/>
                </a:lnTo>
                <a:lnTo>
                  <a:pt x="147" y="905"/>
                </a:lnTo>
                <a:lnTo>
                  <a:pt x="148" y="905"/>
                </a:lnTo>
                <a:lnTo>
                  <a:pt x="149" y="905"/>
                </a:lnTo>
                <a:lnTo>
                  <a:pt x="150" y="905"/>
                </a:lnTo>
                <a:lnTo>
                  <a:pt x="151" y="905"/>
                </a:lnTo>
                <a:lnTo>
                  <a:pt x="151" y="905"/>
                </a:lnTo>
                <a:lnTo>
                  <a:pt x="152" y="905"/>
                </a:lnTo>
                <a:lnTo>
                  <a:pt x="153" y="905"/>
                </a:lnTo>
                <a:lnTo>
                  <a:pt x="154" y="905"/>
                </a:lnTo>
                <a:lnTo>
                  <a:pt x="155" y="905"/>
                </a:lnTo>
                <a:lnTo>
                  <a:pt x="156" y="905"/>
                </a:lnTo>
                <a:lnTo>
                  <a:pt x="157" y="905"/>
                </a:lnTo>
                <a:lnTo>
                  <a:pt x="158" y="905"/>
                </a:lnTo>
                <a:lnTo>
                  <a:pt x="158" y="905"/>
                </a:lnTo>
                <a:lnTo>
                  <a:pt x="159" y="905"/>
                </a:lnTo>
                <a:lnTo>
                  <a:pt x="160" y="905"/>
                </a:lnTo>
                <a:lnTo>
                  <a:pt x="161" y="905"/>
                </a:lnTo>
                <a:lnTo>
                  <a:pt x="162" y="905"/>
                </a:lnTo>
                <a:lnTo>
                  <a:pt x="162" y="904"/>
                </a:lnTo>
                <a:lnTo>
                  <a:pt x="163" y="904"/>
                </a:lnTo>
                <a:lnTo>
                  <a:pt x="164" y="904"/>
                </a:lnTo>
                <a:lnTo>
                  <a:pt x="165" y="904"/>
                </a:lnTo>
                <a:lnTo>
                  <a:pt x="165" y="905"/>
                </a:lnTo>
                <a:lnTo>
                  <a:pt x="166" y="909"/>
                </a:lnTo>
                <a:lnTo>
                  <a:pt x="167" y="911"/>
                </a:lnTo>
                <a:lnTo>
                  <a:pt x="167" y="913"/>
                </a:lnTo>
                <a:lnTo>
                  <a:pt x="168" y="914"/>
                </a:lnTo>
                <a:lnTo>
                  <a:pt x="168" y="916"/>
                </a:lnTo>
                <a:lnTo>
                  <a:pt x="169" y="916"/>
                </a:lnTo>
                <a:lnTo>
                  <a:pt x="171" y="916"/>
                </a:lnTo>
                <a:lnTo>
                  <a:pt x="174" y="915"/>
                </a:lnTo>
                <a:lnTo>
                  <a:pt x="174" y="915"/>
                </a:lnTo>
                <a:lnTo>
                  <a:pt x="175" y="915"/>
                </a:lnTo>
                <a:lnTo>
                  <a:pt x="176" y="915"/>
                </a:lnTo>
                <a:lnTo>
                  <a:pt x="177" y="914"/>
                </a:lnTo>
                <a:lnTo>
                  <a:pt x="178" y="914"/>
                </a:lnTo>
                <a:lnTo>
                  <a:pt x="178" y="916"/>
                </a:lnTo>
                <a:lnTo>
                  <a:pt x="178" y="917"/>
                </a:lnTo>
                <a:lnTo>
                  <a:pt x="178" y="918"/>
                </a:lnTo>
                <a:lnTo>
                  <a:pt x="178" y="920"/>
                </a:lnTo>
                <a:lnTo>
                  <a:pt x="177" y="920"/>
                </a:lnTo>
                <a:lnTo>
                  <a:pt x="177" y="922"/>
                </a:lnTo>
                <a:lnTo>
                  <a:pt x="177" y="924"/>
                </a:lnTo>
                <a:lnTo>
                  <a:pt x="177" y="926"/>
                </a:lnTo>
                <a:lnTo>
                  <a:pt x="177" y="927"/>
                </a:lnTo>
                <a:lnTo>
                  <a:pt x="177" y="928"/>
                </a:lnTo>
                <a:lnTo>
                  <a:pt x="177" y="928"/>
                </a:lnTo>
                <a:lnTo>
                  <a:pt x="177" y="929"/>
                </a:lnTo>
                <a:lnTo>
                  <a:pt x="177" y="931"/>
                </a:lnTo>
                <a:lnTo>
                  <a:pt x="177" y="933"/>
                </a:lnTo>
                <a:lnTo>
                  <a:pt x="177" y="935"/>
                </a:lnTo>
                <a:lnTo>
                  <a:pt x="177" y="936"/>
                </a:lnTo>
                <a:lnTo>
                  <a:pt x="178" y="936"/>
                </a:lnTo>
                <a:lnTo>
                  <a:pt x="178" y="937"/>
                </a:lnTo>
                <a:lnTo>
                  <a:pt x="180" y="937"/>
                </a:lnTo>
                <a:lnTo>
                  <a:pt x="182" y="938"/>
                </a:lnTo>
                <a:lnTo>
                  <a:pt x="184" y="939"/>
                </a:lnTo>
                <a:lnTo>
                  <a:pt x="185" y="940"/>
                </a:lnTo>
                <a:lnTo>
                  <a:pt x="187" y="941"/>
                </a:lnTo>
                <a:lnTo>
                  <a:pt x="189" y="942"/>
                </a:lnTo>
                <a:lnTo>
                  <a:pt x="190" y="942"/>
                </a:lnTo>
                <a:lnTo>
                  <a:pt x="192" y="943"/>
                </a:lnTo>
                <a:lnTo>
                  <a:pt x="193" y="943"/>
                </a:lnTo>
                <a:lnTo>
                  <a:pt x="193" y="930"/>
                </a:lnTo>
                <a:lnTo>
                  <a:pt x="202" y="922"/>
                </a:lnTo>
                <a:lnTo>
                  <a:pt x="204" y="921"/>
                </a:lnTo>
                <a:lnTo>
                  <a:pt x="206" y="920"/>
                </a:lnTo>
                <a:lnTo>
                  <a:pt x="207" y="917"/>
                </a:lnTo>
                <a:lnTo>
                  <a:pt x="209" y="912"/>
                </a:lnTo>
                <a:lnTo>
                  <a:pt x="210" y="912"/>
                </a:lnTo>
                <a:lnTo>
                  <a:pt x="210" y="911"/>
                </a:lnTo>
                <a:lnTo>
                  <a:pt x="211" y="911"/>
                </a:lnTo>
                <a:lnTo>
                  <a:pt x="217" y="913"/>
                </a:lnTo>
                <a:lnTo>
                  <a:pt x="220" y="914"/>
                </a:lnTo>
                <a:lnTo>
                  <a:pt x="223" y="916"/>
                </a:lnTo>
                <a:lnTo>
                  <a:pt x="224" y="916"/>
                </a:lnTo>
                <a:lnTo>
                  <a:pt x="225" y="917"/>
                </a:lnTo>
                <a:lnTo>
                  <a:pt x="226" y="917"/>
                </a:lnTo>
                <a:lnTo>
                  <a:pt x="227" y="917"/>
                </a:lnTo>
                <a:lnTo>
                  <a:pt x="227" y="918"/>
                </a:lnTo>
                <a:lnTo>
                  <a:pt x="228" y="918"/>
                </a:lnTo>
                <a:lnTo>
                  <a:pt x="229" y="918"/>
                </a:lnTo>
                <a:lnTo>
                  <a:pt x="230" y="918"/>
                </a:lnTo>
                <a:lnTo>
                  <a:pt x="230" y="919"/>
                </a:lnTo>
                <a:lnTo>
                  <a:pt x="231" y="919"/>
                </a:lnTo>
                <a:lnTo>
                  <a:pt x="232" y="919"/>
                </a:lnTo>
                <a:lnTo>
                  <a:pt x="233" y="919"/>
                </a:lnTo>
                <a:lnTo>
                  <a:pt x="234" y="919"/>
                </a:lnTo>
                <a:lnTo>
                  <a:pt x="235" y="919"/>
                </a:lnTo>
                <a:lnTo>
                  <a:pt x="235" y="920"/>
                </a:lnTo>
                <a:lnTo>
                  <a:pt x="235" y="920"/>
                </a:lnTo>
                <a:lnTo>
                  <a:pt x="236" y="920"/>
                </a:lnTo>
                <a:lnTo>
                  <a:pt x="237" y="920"/>
                </a:lnTo>
                <a:lnTo>
                  <a:pt x="238" y="920"/>
                </a:lnTo>
                <a:lnTo>
                  <a:pt x="240" y="920"/>
                </a:lnTo>
                <a:lnTo>
                  <a:pt x="241" y="920"/>
                </a:lnTo>
                <a:lnTo>
                  <a:pt x="243" y="920"/>
                </a:lnTo>
                <a:lnTo>
                  <a:pt x="244" y="920"/>
                </a:lnTo>
                <a:lnTo>
                  <a:pt x="248" y="920"/>
                </a:lnTo>
                <a:lnTo>
                  <a:pt x="249" y="920"/>
                </a:lnTo>
                <a:lnTo>
                  <a:pt x="252" y="920"/>
                </a:lnTo>
                <a:lnTo>
                  <a:pt x="257" y="920"/>
                </a:lnTo>
                <a:lnTo>
                  <a:pt x="258" y="920"/>
                </a:lnTo>
                <a:lnTo>
                  <a:pt x="258" y="920"/>
                </a:lnTo>
                <a:lnTo>
                  <a:pt x="259" y="920"/>
                </a:lnTo>
                <a:lnTo>
                  <a:pt x="260" y="920"/>
                </a:lnTo>
                <a:lnTo>
                  <a:pt x="261" y="920"/>
                </a:lnTo>
                <a:lnTo>
                  <a:pt x="262" y="920"/>
                </a:lnTo>
                <a:lnTo>
                  <a:pt x="269" y="920"/>
                </a:lnTo>
                <a:lnTo>
                  <a:pt x="270" y="921"/>
                </a:lnTo>
                <a:lnTo>
                  <a:pt x="272" y="917"/>
                </a:lnTo>
                <a:lnTo>
                  <a:pt x="274" y="912"/>
                </a:lnTo>
                <a:lnTo>
                  <a:pt x="276" y="910"/>
                </a:lnTo>
                <a:lnTo>
                  <a:pt x="277" y="906"/>
                </a:lnTo>
                <a:lnTo>
                  <a:pt x="277" y="905"/>
                </a:lnTo>
                <a:lnTo>
                  <a:pt x="280" y="902"/>
                </a:lnTo>
                <a:lnTo>
                  <a:pt x="281" y="898"/>
                </a:lnTo>
                <a:lnTo>
                  <a:pt x="285" y="893"/>
                </a:lnTo>
                <a:lnTo>
                  <a:pt x="285" y="892"/>
                </a:lnTo>
                <a:lnTo>
                  <a:pt x="287" y="891"/>
                </a:lnTo>
                <a:lnTo>
                  <a:pt x="289" y="889"/>
                </a:lnTo>
                <a:lnTo>
                  <a:pt x="290" y="888"/>
                </a:lnTo>
                <a:lnTo>
                  <a:pt x="293" y="887"/>
                </a:lnTo>
                <a:lnTo>
                  <a:pt x="296" y="885"/>
                </a:lnTo>
                <a:lnTo>
                  <a:pt x="301" y="882"/>
                </a:lnTo>
                <a:lnTo>
                  <a:pt x="304" y="879"/>
                </a:lnTo>
                <a:lnTo>
                  <a:pt x="305" y="879"/>
                </a:lnTo>
                <a:lnTo>
                  <a:pt x="305" y="878"/>
                </a:lnTo>
                <a:lnTo>
                  <a:pt x="305" y="877"/>
                </a:lnTo>
                <a:lnTo>
                  <a:pt x="307" y="875"/>
                </a:lnTo>
                <a:lnTo>
                  <a:pt x="307" y="874"/>
                </a:lnTo>
                <a:lnTo>
                  <a:pt x="306" y="869"/>
                </a:lnTo>
                <a:lnTo>
                  <a:pt x="306" y="866"/>
                </a:lnTo>
                <a:lnTo>
                  <a:pt x="307" y="866"/>
                </a:lnTo>
                <a:lnTo>
                  <a:pt x="305" y="862"/>
                </a:lnTo>
                <a:lnTo>
                  <a:pt x="304" y="860"/>
                </a:lnTo>
                <a:lnTo>
                  <a:pt x="304" y="859"/>
                </a:lnTo>
                <a:lnTo>
                  <a:pt x="301" y="856"/>
                </a:lnTo>
                <a:lnTo>
                  <a:pt x="300" y="855"/>
                </a:lnTo>
                <a:lnTo>
                  <a:pt x="295" y="847"/>
                </a:lnTo>
                <a:lnTo>
                  <a:pt x="291" y="843"/>
                </a:lnTo>
                <a:lnTo>
                  <a:pt x="289" y="843"/>
                </a:lnTo>
                <a:lnTo>
                  <a:pt x="289" y="842"/>
                </a:lnTo>
                <a:lnTo>
                  <a:pt x="288" y="841"/>
                </a:lnTo>
                <a:lnTo>
                  <a:pt x="286" y="839"/>
                </a:lnTo>
                <a:lnTo>
                  <a:pt x="283" y="835"/>
                </a:lnTo>
                <a:lnTo>
                  <a:pt x="281" y="830"/>
                </a:lnTo>
                <a:lnTo>
                  <a:pt x="277" y="821"/>
                </a:lnTo>
                <a:lnTo>
                  <a:pt x="275" y="812"/>
                </a:lnTo>
                <a:lnTo>
                  <a:pt x="275" y="805"/>
                </a:lnTo>
                <a:lnTo>
                  <a:pt x="275" y="801"/>
                </a:lnTo>
                <a:lnTo>
                  <a:pt x="276" y="798"/>
                </a:lnTo>
                <a:lnTo>
                  <a:pt x="277" y="796"/>
                </a:lnTo>
                <a:lnTo>
                  <a:pt x="278" y="794"/>
                </a:lnTo>
                <a:lnTo>
                  <a:pt x="278" y="793"/>
                </a:lnTo>
                <a:lnTo>
                  <a:pt x="277" y="791"/>
                </a:lnTo>
                <a:lnTo>
                  <a:pt x="277" y="790"/>
                </a:lnTo>
                <a:lnTo>
                  <a:pt x="276" y="790"/>
                </a:lnTo>
                <a:lnTo>
                  <a:pt x="276" y="789"/>
                </a:lnTo>
                <a:lnTo>
                  <a:pt x="273" y="785"/>
                </a:lnTo>
                <a:lnTo>
                  <a:pt x="273" y="784"/>
                </a:lnTo>
                <a:lnTo>
                  <a:pt x="275" y="784"/>
                </a:lnTo>
                <a:lnTo>
                  <a:pt x="275" y="781"/>
                </a:lnTo>
                <a:lnTo>
                  <a:pt x="275" y="779"/>
                </a:lnTo>
                <a:lnTo>
                  <a:pt x="275" y="775"/>
                </a:lnTo>
                <a:lnTo>
                  <a:pt x="274" y="773"/>
                </a:lnTo>
                <a:lnTo>
                  <a:pt x="274" y="770"/>
                </a:lnTo>
                <a:lnTo>
                  <a:pt x="273" y="770"/>
                </a:lnTo>
                <a:lnTo>
                  <a:pt x="267" y="770"/>
                </a:lnTo>
                <a:lnTo>
                  <a:pt x="266" y="770"/>
                </a:lnTo>
                <a:lnTo>
                  <a:pt x="266" y="767"/>
                </a:lnTo>
                <a:lnTo>
                  <a:pt x="266" y="766"/>
                </a:lnTo>
                <a:lnTo>
                  <a:pt x="266" y="760"/>
                </a:lnTo>
                <a:lnTo>
                  <a:pt x="266" y="754"/>
                </a:lnTo>
                <a:lnTo>
                  <a:pt x="266" y="751"/>
                </a:lnTo>
                <a:lnTo>
                  <a:pt x="266" y="742"/>
                </a:lnTo>
                <a:lnTo>
                  <a:pt x="266" y="739"/>
                </a:lnTo>
                <a:lnTo>
                  <a:pt x="266" y="736"/>
                </a:lnTo>
                <a:lnTo>
                  <a:pt x="266" y="736"/>
                </a:lnTo>
                <a:lnTo>
                  <a:pt x="266" y="728"/>
                </a:lnTo>
                <a:lnTo>
                  <a:pt x="278" y="728"/>
                </a:lnTo>
                <a:lnTo>
                  <a:pt x="284" y="728"/>
                </a:lnTo>
                <a:lnTo>
                  <a:pt x="285" y="728"/>
                </a:lnTo>
                <a:lnTo>
                  <a:pt x="292" y="729"/>
                </a:lnTo>
                <a:lnTo>
                  <a:pt x="293" y="729"/>
                </a:lnTo>
                <a:lnTo>
                  <a:pt x="296" y="729"/>
                </a:lnTo>
                <a:lnTo>
                  <a:pt x="298" y="729"/>
                </a:lnTo>
                <a:lnTo>
                  <a:pt x="301" y="729"/>
                </a:lnTo>
                <a:lnTo>
                  <a:pt x="304" y="729"/>
                </a:lnTo>
                <a:lnTo>
                  <a:pt x="304" y="729"/>
                </a:lnTo>
                <a:lnTo>
                  <a:pt x="308" y="729"/>
                </a:lnTo>
                <a:lnTo>
                  <a:pt x="312" y="730"/>
                </a:lnTo>
                <a:lnTo>
                  <a:pt x="314" y="730"/>
                </a:lnTo>
                <a:lnTo>
                  <a:pt x="315" y="730"/>
                </a:lnTo>
                <a:lnTo>
                  <a:pt x="318" y="730"/>
                </a:lnTo>
                <a:lnTo>
                  <a:pt x="320" y="730"/>
                </a:lnTo>
                <a:lnTo>
                  <a:pt x="320" y="732"/>
                </a:lnTo>
                <a:lnTo>
                  <a:pt x="322" y="732"/>
                </a:lnTo>
                <a:lnTo>
                  <a:pt x="322" y="731"/>
                </a:lnTo>
                <a:lnTo>
                  <a:pt x="322" y="730"/>
                </a:lnTo>
                <a:lnTo>
                  <a:pt x="322" y="722"/>
                </a:lnTo>
                <a:lnTo>
                  <a:pt x="322" y="721"/>
                </a:lnTo>
                <a:lnTo>
                  <a:pt x="327" y="722"/>
                </a:lnTo>
                <a:lnTo>
                  <a:pt x="332" y="722"/>
                </a:lnTo>
                <a:lnTo>
                  <a:pt x="334" y="719"/>
                </a:lnTo>
                <a:lnTo>
                  <a:pt x="337" y="714"/>
                </a:lnTo>
                <a:lnTo>
                  <a:pt x="338" y="713"/>
                </a:lnTo>
                <a:lnTo>
                  <a:pt x="340" y="710"/>
                </a:lnTo>
                <a:lnTo>
                  <a:pt x="341" y="709"/>
                </a:lnTo>
                <a:lnTo>
                  <a:pt x="349" y="699"/>
                </a:lnTo>
                <a:lnTo>
                  <a:pt x="348" y="699"/>
                </a:lnTo>
                <a:lnTo>
                  <a:pt x="345" y="699"/>
                </a:lnTo>
                <a:lnTo>
                  <a:pt x="342" y="699"/>
                </a:lnTo>
                <a:lnTo>
                  <a:pt x="340" y="699"/>
                </a:lnTo>
                <a:lnTo>
                  <a:pt x="338" y="698"/>
                </a:lnTo>
                <a:lnTo>
                  <a:pt x="337" y="698"/>
                </a:lnTo>
                <a:lnTo>
                  <a:pt x="335" y="698"/>
                </a:lnTo>
                <a:lnTo>
                  <a:pt x="333" y="698"/>
                </a:lnTo>
                <a:lnTo>
                  <a:pt x="332" y="698"/>
                </a:lnTo>
                <a:lnTo>
                  <a:pt x="329" y="698"/>
                </a:lnTo>
                <a:lnTo>
                  <a:pt x="327" y="698"/>
                </a:lnTo>
                <a:lnTo>
                  <a:pt x="326" y="698"/>
                </a:lnTo>
                <a:lnTo>
                  <a:pt x="325" y="698"/>
                </a:lnTo>
                <a:lnTo>
                  <a:pt x="324" y="698"/>
                </a:lnTo>
                <a:lnTo>
                  <a:pt x="322" y="697"/>
                </a:lnTo>
                <a:lnTo>
                  <a:pt x="320" y="697"/>
                </a:lnTo>
                <a:lnTo>
                  <a:pt x="318" y="697"/>
                </a:lnTo>
                <a:lnTo>
                  <a:pt x="316" y="697"/>
                </a:lnTo>
                <a:lnTo>
                  <a:pt x="314" y="697"/>
                </a:lnTo>
                <a:lnTo>
                  <a:pt x="312" y="697"/>
                </a:lnTo>
                <a:lnTo>
                  <a:pt x="312" y="697"/>
                </a:lnTo>
                <a:lnTo>
                  <a:pt x="310" y="697"/>
                </a:lnTo>
                <a:lnTo>
                  <a:pt x="308" y="697"/>
                </a:lnTo>
                <a:lnTo>
                  <a:pt x="305" y="697"/>
                </a:lnTo>
                <a:lnTo>
                  <a:pt x="303" y="697"/>
                </a:lnTo>
                <a:lnTo>
                  <a:pt x="300" y="697"/>
                </a:lnTo>
                <a:lnTo>
                  <a:pt x="296" y="697"/>
                </a:lnTo>
                <a:lnTo>
                  <a:pt x="292" y="697"/>
                </a:lnTo>
                <a:lnTo>
                  <a:pt x="289" y="697"/>
                </a:lnTo>
                <a:lnTo>
                  <a:pt x="287" y="697"/>
                </a:lnTo>
                <a:lnTo>
                  <a:pt x="285" y="697"/>
                </a:lnTo>
                <a:lnTo>
                  <a:pt x="281" y="697"/>
                </a:lnTo>
                <a:lnTo>
                  <a:pt x="278" y="697"/>
                </a:lnTo>
                <a:lnTo>
                  <a:pt x="276" y="697"/>
                </a:lnTo>
                <a:lnTo>
                  <a:pt x="275" y="697"/>
                </a:lnTo>
                <a:lnTo>
                  <a:pt x="273" y="697"/>
                </a:lnTo>
                <a:lnTo>
                  <a:pt x="273" y="688"/>
                </a:lnTo>
                <a:lnTo>
                  <a:pt x="273" y="681"/>
                </a:lnTo>
                <a:lnTo>
                  <a:pt x="267" y="681"/>
                </a:lnTo>
                <a:lnTo>
                  <a:pt x="267" y="680"/>
                </a:lnTo>
                <a:lnTo>
                  <a:pt x="266" y="678"/>
                </a:lnTo>
                <a:lnTo>
                  <a:pt x="266" y="677"/>
                </a:lnTo>
                <a:lnTo>
                  <a:pt x="266" y="676"/>
                </a:lnTo>
                <a:lnTo>
                  <a:pt x="265" y="675"/>
                </a:lnTo>
                <a:lnTo>
                  <a:pt x="264" y="674"/>
                </a:lnTo>
                <a:lnTo>
                  <a:pt x="264" y="674"/>
                </a:lnTo>
                <a:lnTo>
                  <a:pt x="264" y="673"/>
                </a:lnTo>
                <a:lnTo>
                  <a:pt x="264" y="672"/>
                </a:lnTo>
                <a:lnTo>
                  <a:pt x="264" y="670"/>
                </a:lnTo>
                <a:lnTo>
                  <a:pt x="263" y="670"/>
                </a:lnTo>
                <a:lnTo>
                  <a:pt x="262" y="670"/>
                </a:lnTo>
                <a:lnTo>
                  <a:pt x="261" y="670"/>
                </a:lnTo>
                <a:lnTo>
                  <a:pt x="260" y="670"/>
                </a:lnTo>
                <a:lnTo>
                  <a:pt x="258" y="667"/>
                </a:lnTo>
                <a:lnTo>
                  <a:pt x="258" y="667"/>
                </a:lnTo>
                <a:lnTo>
                  <a:pt x="258" y="667"/>
                </a:lnTo>
                <a:lnTo>
                  <a:pt x="258" y="665"/>
                </a:lnTo>
                <a:lnTo>
                  <a:pt x="259" y="662"/>
                </a:lnTo>
                <a:lnTo>
                  <a:pt x="261" y="659"/>
                </a:lnTo>
                <a:lnTo>
                  <a:pt x="262" y="657"/>
                </a:lnTo>
                <a:lnTo>
                  <a:pt x="263" y="653"/>
                </a:lnTo>
                <a:lnTo>
                  <a:pt x="262" y="647"/>
                </a:lnTo>
                <a:lnTo>
                  <a:pt x="262" y="646"/>
                </a:lnTo>
                <a:lnTo>
                  <a:pt x="263" y="646"/>
                </a:lnTo>
                <a:lnTo>
                  <a:pt x="264" y="646"/>
                </a:lnTo>
                <a:lnTo>
                  <a:pt x="274" y="646"/>
                </a:lnTo>
                <a:lnTo>
                  <a:pt x="281" y="647"/>
                </a:lnTo>
                <a:lnTo>
                  <a:pt x="287" y="647"/>
                </a:lnTo>
                <a:lnTo>
                  <a:pt x="294" y="647"/>
                </a:lnTo>
                <a:lnTo>
                  <a:pt x="294" y="643"/>
                </a:lnTo>
                <a:lnTo>
                  <a:pt x="294" y="640"/>
                </a:lnTo>
                <a:lnTo>
                  <a:pt x="306" y="641"/>
                </a:lnTo>
                <a:lnTo>
                  <a:pt x="308" y="641"/>
                </a:lnTo>
                <a:lnTo>
                  <a:pt x="312" y="641"/>
                </a:lnTo>
                <a:lnTo>
                  <a:pt x="313" y="638"/>
                </a:lnTo>
                <a:lnTo>
                  <a:pt x="314" y="637"/>
                </a:lnTo>
                <a:lnTo>
                  <a:pt x="313" y="637"/>
                </a:lnTo>
                <a:lnTo>
                  <a:pt x="313" y="636"/>
                </a:lnTo>
                <a:lnTo>
                  <a:pt x="313" y="633"/>
                </a:lnTo>
                <a:lnTo>
                  <a:pt x="313" y="632"/>
                </a:lnTo>
                <a:lnTo>
                  <a:pt x="313" y="629"/>
                </a:lnTo>
                <a:lnTo>
                  <a:pt x="313" y="626"/>
                </a:lnTo>
                <a:lnTo>
                  <a:pt x="312" y="626"/>
                </a:lnTo>
                <a:lnTo>
                  <a:pt x="312" y="626"/>
                </a:lnTo>
                <a:lnTo>
                  <a:pt x="310" y="626"/>
                </a:lnTo>
                <a:lnTo>
                  <a:pt x="308" y="625"/>
                </a:lnTo>
                <a:lnTo>
                  <a:pt x="306" y="625"/>
                </a:lnTo>
                <a:lnTo>
                  <a:pt x="304" y="625"/>
                </a:lnTo>
                <a:lnTo>
                  <a:pt x="299" y="625"/>
                </a:lnTo>
                <a:lnTo>
                  <a:pt x="299" y="628"/>
                </a:lnTo>
                <a:lnTo>
                  <a:pt x="297" y="628"/>
                </a:lnTo>
                <a:lnTo>
                  <a:pt x="287" y="626"/>
                </a:lnTo>
                <a:lnTo>
                  <a:pt x="283" y="625"/>
                </a:lnTo>
                <a:lnTo>
                  <a:pt x="284" y="621"/>
                </a:lnTo>
                <a:lnTo>
                  <a:pt x="287" y="619"/>
                </a:lnTo>
                <a:lnTo>
                  <a:pt x="286" y="616"/>
                </a:lnTo>
                <a:lnTo>
                  <a:pt x="285" y="616"/>
                </a:lnTo>
                <a:lnTo>
                  <a:pt x="283" y="614"/>
                </a:lnTo>
                <a:lnTo>
                  <a:pt x="281" y="613"/>
                </a:lnTo>
                <a:lnTo>
                  <a:pt x="278" y="614"/>
                </a:lnTo>
                <a:lnTo>
                  <a:pt x="278" y="611"/>
                </a:lnTo>
                <a:lnTo>
                  <a:pt x="278" y="609"/>
                </a:lnTo>
                <a:lnTo>
                  <a:pt x="277" y="604"/>
                </a:lnTo>
                <a:lnTo>
                  <a:pt x="276" y="599"/>
                </a:lnTo>
                <a:lnTo>
                  <a:pt x="275" y="597"/>
                </a:lnTo>
                <a:lnTo>
                  <a:pt x="263" y="597"/>
                </a:lnTo>
                <a:lnTo>
                  <a:pt x="263" y="594"/>
                </a:lnTo>
                <a:lnTo>
                  <a:pt x="263" y="593"/>
                </a:lnTo>
                <a:lnTo>
                  <a:pt x="262" y="593"/>
                </a:lnTo>
                <a:lnTo>
                  <a:pt x="261" y="593"/>
                </a:lnTo>
                <a:lnTo>
                  <a:pt x="260" y="593"/>
                </a:lnTo>
                <a:lnTo>
                  <a:pt x="259" y="593"/>
                </a:lnTo>
                <a:lnTo>
                  <a:pt x="258" y="593"/>
                </a:lnTo>
                <a:lnTo>
                  <a:pt x="258" y="593"/>
                </a:lnTo>
                <a:lnTo>
                  <a:pt x="257" y="593"/>
                </a:lnTo>
                <a:lnTo>
                  <a:pt x="256" y="593"/>
                </a:lnTo>
                <a:lnTo>
                  <a:pt x="255" y="593"/>
                </a:lnTo>
                <a:lnTo>
                  <a:pt x="255" y="594"/>
                </a:lnTo>
                <a:lnTo>
                  <a:pt x="254" y="594"/>
                </a:lnTo>
                <a:lnTo>
                  <a:pt x="248" y="595"/>
                </a:lnTo>
                <a:lnTo>
                  <a:pt x="247" y="595"/>
                </a:lnTo>
                <a:lnTo>
                  <a:pt x="245" y="596"/>
                </a:lnTo>
                <a:lnTo>
                  <a:pt x="242" y="596"/>
                </a:lnTo>
                <a:lnTo>
                  <a:pt x="240" y="597"/>
                </a:lnTo>
                <a:lnTo>
                  <a:pt x="238" y="597"/>
                </a:lnTo>
                <a:lnTo>
                  <a:pt x="235" y="597"/>
                </a:lnTo>
                <a:lnTo>
                  <a:pt x="235" y="597"/>
                </a:lnTo>
                <a:lnTo>
                  <a:pt x="234" y="597"/>
                </a:lnTo>
                <a:lnTo>
                  <a:pt x="230" y="597"/>
                </a:lnTo>
                <a:lnTo>
                  <a:pt x="228" y="597"/>
                </a:lnTo>
                <a:lnTo>
                  <a:pt x="227" y="598"/>
                </a:lnTo>
                <a:lnTo>
                  <a:pt x="221" y="599"/>
                </a:lnTo>
                <a:lnTo>
                  <a:pt x="220" y="599"/>
                </a:lnTo>
                <a:lnTo>
                  <a:pt x="220" y="599"/>
                </a:lnTo>
                <a:lnTo>
                  <a:pt x="216" y="600"/>
                </a:lnTo>
                <a:lnTo>
                  <a:pt x="211" y="601"/>
                </a:lnTo>
                <a:lnTo>
                  <a:pt x="207" y="602"/>
                </a:lnTo>
                <a:lnTo>
                  <a:pt x="206" y="602"/>
                </a:lnTo>
                <a:lnTo>
                  <a:pt x="203" y="602"/>
                </a:lnTo>
                <a:lnTo>
                  <a:pt x="203" y="603"/>
                </a:lnTo>
                <a:lnTo>
                  <a:pt x="200" y="603"/>
                </a:lnTo>
                <a:lnTo>
                  <a:pt x="196" y="604"/>
                </a:lnTo>
                <a:lnTo>
                  <a:pt x="190" y="605"/>
                </a:lnTo>
                <a:lnTo>
                  <a:pt x="189" y="605"/>
                </a:lnTo>
                <a:lnTo>
                  <a:pt x="188" y="605"/>
                </a:lnTo>
                <a:lnTo>
                  <a:pt x="185" y="605"/>
                </a:lnTo>
                <a:lnTo>
                  <a:pt x="181" y="606"/>
                </a:lnTo>
                <a:lnTo>
                  <a:pt x="181" y="606"/>
                </a:lnTo>
                <a:lnTo>
                  <a:pt x="180" y="606"/>
                </a:lnTo>
                <a:lnTo>
                  <a:pt x="175" y="607"/>
                </a:lnTo>
                <a:lnTo>
                  <a:pt x="173" y="607"/>
                </a:lnTo>
                <a:lnTo>
                  <a:pt x="166" y="608"/>
                </a:lnTo>
                <a:lnTo>
                  <a:pt x="159" y="610"/>
                </a:lnTo>
                <a:lnTo>
                  <a:pt x="156" y="610"/>
                </a:lnTo>
                <a:lnTo>
                  <a:pt x="148" y="612"/>
                </a:lnTo>
                <a:lnTo>
                  <a:pt x="144" y="612"/>
                </a:lnTo>
                <a:lnTo>
                  <a:pt x="143" y="613"/>
                </a:lnTo>
                <a:lnTo>
                  <a:pt x="142" y="613"/>
                </a:lnTo>
                <a:lnTo>
                  <a:pt x="139" y="613"/>
                </a:lnTo>
                <a:lnTo>
                  <a:pt x="131" y="614"/>
                </a:lnTo>
                <a:lnTo>
                  <a:pt x="128" y="615"/>
                </a:lnTo>
                <a:lnTo>
                  <a:pt x="123" y="615"/>
                </a:lnTo>
                <a:lnTo>
                  <a:pt x="117" y="617"/>
                </a:lnTo>
                <a:lnTo>
                  <a:pt x="116" y="617"/>
                </a:lnTo>
                <a:lnTo>
                  <a:pt x="115" y="617"/>
                </a:lnTo>
                <a:lnTo>
                  <a:pt x="114" y="617"/>
                </a:lnTo>
                <a:lnTo>
                  <a:pt x="113" y="617"/>
                </a:lnTo>
                <a:lnTo>
                  <a:pt x="112" y="618"/>
                </a:lnTo>
                <a:lnTo>
                  <a:pt x="112" y="618"/>
                </a:lnTo>
                <a:lnTo>
                  <a:pt x="110" y="618"/>
                </a:lnTo>
                <a:lnTo>
                  <a:pt x="109" y="619"/>
                </a:lnTo>
                <a:lnTo>
                  <a:pt x="105" y="620"/>
                </a:lnTo>
                <a:lnTo>
                  <a:pt x="101" y="621"/>
                </a:lnTo>
                <a:lnTo>
                  <a:pt x="101" y="622"/>
                </a:lnTo>
                <a:lnTo>
                  <a:pt x="98" y="623"/>
                </a:lnTo>
                <a:lnTo>
                  <a:pt x="94" y="624"/>
                </a:lnTo>
                <a:lnTo>
                  <a:pt x="89" y="626"/>
                </a:lnTo>
                <a:lnTo>
                  <a:pt x="87" y="627"/>
                </a:lnTo>
                <a:lnTo>
                  <a:pt x="86" y="628"/>
                </a:lnTo>
                <a:lnTo>
                  <a:pt x="84" y="628"/>
                </a:lnTo>
                <a:lnTo>
                  <a:pt x="83" y="628"/>
                </a:lnTo>
                <a:lnTo>
                  <a:pt x="82" y="629"/>
                </a:lnTo>
                <a:lnTo>
                  <a:pt x="82" y="629"/>
                </a:lnTo>
                <a:lnTo>
                  <a:pt x="82" y="630"/>
                </a:lnTo>
                <a:lnTo>
                  <a:pt x="81" y="630"/>
                </a:lnTo>
                <a:lnTo>
                  <a:pt x="80" y="631"/>
                </a:lnTo>
                <a:lnTo>
                  <a:pt x="79" y="632"/>
                </a:lnTo>
                <a:lnTo>
                  <a:pt x="78" y="633"/>
                </a:lnTo>
                <a:lnTo>
                  <a:pt x="76" y="634"/>
                </a:lnTo>
                <a:lnTo>
                  <a:pt x="74" y="636"/>
                </a:lnTo>
                <a:lnTo>
                  <a:pt x="73" y="637"/>
                </a:lnTo>
                <a:lnTo>
                  <a:pt x="67" y="643"/>
                </a:lnTo>
                <a:lnTo>
                  <a:pt x="65" y="646"/>
                </a:lnTo>
                <a:lnTo>
                  <a:pt x="65" y="645"/>
                </a:lnTo>
                <a:lnTo>
                  <a:pt x="60" y="650"/>
                </a:lnTo>
                <a:lnTo>
                  <a:pt x="58" y="653"/>
                </a:lnTo>
                <a:lnTo>
                  <a:pt x="55" y="656"/>
                </a:lnTo>
                <a:lnTo>
                  <a:pt x="52" y="659"/>
                </a:lnTo>
                <a:lnTo>
                  <a:pt x="50" y="662"/>
                </a:lnTo>
                <a:lnTo>
                  <a:pt x="50" y="663"/>
                </a:lnTo>
                <a:lnTo>
                  <a:pt x="49" y="664"/>
                </a:lnTo>
                <a:lnTo>
                  <a:pt x="46" y="667"/>
                </a:lnTo>
                <a:lnTo>
                  <a:pt x="44" y="668"/>
                </a:lnTo>
                <a:lnTo>
                  <a:pt x="44" y="669"/>
                </a:lnTo>
                <a:lnTo>
                  <a:pt x="43" y="670"/>
                </a:lnTo>
                <a:lnTo>
                  <a:pt x="43" y="671"/>
                </a:lnTo>
                <a:lnTo>
                  <a:pt x="43" y="672"/>
                </a:lnTo>
                <a:lnTo>
                  <a:pt x="42" y="672"/>
                </a:lnTo>
                <a:lnTo>
                  <a:pt x="42" y="673"/>
                </a:lnTo>
                <a:lnTo>
                  <a:pt x="41" y="673"/>
                </a:lnTo>
                <a:lnTo>
                  <a:pt x="41" y="674"/>
                </a:lnTo>
                <a:lnTo>
                  <a:pt x="40" y="674"/>
                </a:lnTo>
                <a:lnTo>
                  <a:pt x="40" y="674"/>
                </a:lnTo>
                <a:lnTo>
                  <a:pt x="39" y="674"/>
                </a:lnTo>
                <a:lnTo>
                  <a:pt x="39" y="675"/>
                </a:lnTo>
                <a:lnTo>
                  <a:pt x="38" y="675"/>
                </a:lnTo>
                <a:lnTo>
                  <a:pt x="37" y="675"/>
                </a:lnTo>
                <a:lnTo>
                  <a:pt x="37" y="676"/>
                </a:lnTo>
                <a:lnTo>
                  <a:pt x="36" y="676"/>
                </a:lnTo>
                <a:lnTo>
                  <a:pt x="36" y="677"/>
                </a:lnTo>
                <a:lnTo>
                  <a:pt x="35" y="677"/>
                </a:lnTo>
                <a:lnTo>
                  <a:pt x="34" y="678"/>
                </a:lnTo>
                <a:lnTo>
                  <a:pt x="33" y="678"/>
                </a:lnTo>
                <a:lnTo>
                  <a:pt x="30" y="680"/>
                </a:lnTo>
                <a:lnTo>
                  <a:pt x="28" y="680"/>
                </a:lnTo>
                <a:lnTo>
                  <a:pt x="27" y="682"/>
                </a:lnTo>
                <a:lnTo>
                  <a:pt x="26" y="681"/>
                </a:lnTo>
                <a:lnTo>
                  <a:pt x="26" y="680"/>
                </a:lnTo>
                <a:lnTo>
                  <a:pt x="23" y="676"/>
                </a:lnTo>
                <a:lnTo>
                  <a:pt x="21" y="674"/>
                </a:lnTo>
                <a:lnTo>
                  <a:pt x="18" y="668"/>
                </a:lnTo>
                <a:lnTo>
                  <a:pt x="14" y="664"/>
                </a:lnTo>
                <a:lnTo>
                  <a:pt x="13" y="662"/>
                </a:lnTo>
                <a:lnTo>
                  <a:pt x="11" y="659"/>
                </a:lnTo>
                <a:lnTo>
                  <a:pt x="8" y="655"/>
                </a:lnTo>
                <a:lnTo>
                  <a:pt x="7" y="653"/>
                </a:lnTo>
                <a:lnTo>
                  <a:pt x="5" y="650"/>
                </a:lnTo>
                <a:lnTo>
                  <a:pt x="4" y="649"/>
                </a:lnTo>
                <a:lnTo>
                  <a:pt x="4" y="648"/>
                </a:lnTo>
                <a:lnTo>
                  <a:pt x="3" y="648"/>
                </a:lnTo>
                <a:lnTo>
                  <a:pt x="1" y="645"/>
                </a:lnTo>
                <a:lnTo>
                  <a:pt x="1" y="644"/>
                </a:lnTo>
                <a:lnTo>
                  <a:pt x="0" y="644"/>
                </a:lnTo>
                <a:lnTo>
                  <a:pt x="1" y="644"/>
                </a:lnTo>
                <a:lnTo>
                  <a:pt x="2" y="644"/>
                </a:lnTo>
                <a:lnTo>
                  <a:pt x="4" y="644"/>
                </a:lnTo>
                <a:lnTo>
                  <a:pt x="9" y="644"/>
                </a:lnTo>
                <a:lnTo>
                  <a:pt x="8" y="638"/>
                </a:lnTo>
                <a:lnTo>
                  <a:pt x="7" y="638"/>
                </a:lnTo>
                <a:lnTo>
                  <a:pt x="5" y="639"/>
                </a:lnTo>
                <a:lnTo>
                  <a:pt x="5" y="638"/>
                </a:lnTo>
                <a:lnTo>
                  <a:pt x="4" y="635"/>
                </a:lnTo>
                <a:lnTo>
                  <a:pt x="3" y="631"/>
                </a:lnTo>
                <a:lnTo>
                  <a:pt x="6" y="631"/>
                </a:lnTo>
                <a:lnTo>
                  <a:pt x="6" y="630"/>
                </a:lnTo>
                <a:lnTo>
                  <a:pt x="7" y="630"/>
                </a:lnTo>
                <a:lnTo>
                  <a:pt x="8" y="630"/>
                </a:lnTo>
                <a:lnTo>
                  <a:pt x="8" y="629"/>
                </a:lnTo>
                <a:lnTo>
                  <a:pt x="10" y="624"/>
                </a:lnTo>
                <a:lnTo>
                  <a:pt x="11" y="623"/>
                </a:lnTo>
                <a:lnTo>
                  <a:pt x="11" y="621"/>
                </a:lnTo>
                <a:lnTo>
                  <a:pt x="12" y="620"/>
                </a:lnTo>
                <a:lnTo>
                  <a:pt x="12" y="619"/>
                </a:lnTo>
                <a:lnTo>
                  <a:pt x="13" y="613"/>
                </a:lnTo>
                <a:lnTo>
                  <a:pt x="17" y="613"/>
                </a:lnTo>
                <a:lnTo>
                  <a:pt x="19" y="613"/>
                </a:lnTo>
                <a:lnTo>
                  <a:pt x="22" y="613"/>
                </a:lnTo>
                <a:lnTo>
                  <a:pt x="24" y="613"/>
                </a:lnTo>
                <a:lnTo>
                  <a:pt x="24" y="613"/>
                </a:lnTo>
                <a:lnTo>
                  <a:pt x="24" y="608"/>
                </a:lnTo>
                <a:lnTo>
                  <a:pt x="24" y="605"/>
                </a:lnTo>
                <a:lnTo>
                  <a:pt x="24" y="603"/>
                </a:lnTo>
                <a:lnTo>
                  <a:pt x="24" y="602"/>
                </a:lnTo>
                <a:lnTo>
                  <a:pt x="25" y="597"/>
                </a:lnTo>
                <a:lnTo>
                  <a:pt x="25" y="597"/>
                </a:lnTo>
                <a:lnTo>
                  <a:pt x="25" y="596"/>
                </a:lnTo>
                <a:lnTo>
                  <a:pt x="25" y="593"/>
                </a:lnTo>
                <a:lnTo>
                  <a:pt x="25" y="590"/>
                </a:lnTo>
                <a:lnTo>
                  <a:pt x="25" y="586"/>
                </a:lnTo>
                <a:lnTo>
                  <a:pt x="26" y="583"/>
                </a:lnTo>
                <a:lnTo>
                  <a:pt x="27" y="583"/>
                </a:lnTo>
                <a:lnTo>
                  <a:pt x="23" y="574"/>
                </a:lnTo>
                <a:lnTo>
                  <a:pt x="22" y="572"/>
                </a:lnTo>
                <a:lnTo>
                  <a:pt x="27" y="571"/>
                </a:lnTo>
                <a:lnTo>
                  <a:pt x="41" y="567"/>
                </a:lnTo>
                <a:lnTo>
                  <a:pt x="46" y="565"/>
                </a:lnTo>
                <a:lnTo>
                  <a:pt x="47" y="565"/>
                </a:lnTo>
                <a:lnTo>
                  <a:pt x="48" y="565"/>
                </a:lnTo>
                <a:lnTo>
                  <a:pt x="49" y="564"/>
                </a:lnTo>
                <a:lnTo>
                  <a:pt x="50" y="564"/>
                </a:lnTo>
                <a:lnTo>
                  <a:pt x="51" y="564"/>
                </a:lnTo>
                <a:lnTo>
                  <a:pt x="51" y="563"/>
                </a:lnTo>
                <a:lnTo>
                  <a:pt x="51" y="563"/>
                </a:lnTo>
                <a:lnTo>
                  <a:pt x="52" y="563"/>
                </a:lnTo>
                <a:lnTo>
                  <a:pt x="52" y="562"/>
                </a:lnTo>
                <a:lnTo>
                  <a:pt x="53" y="562"/>
                </a:lnTo>
                <a:lnTo>
                  <a:pt x="54" y="562"/>
                </a:lnTo>
                <a:lnTo>
                  <a:pt x="54" y="561"/>
                </a:lnTo>
                <a:lnTo>
                  <a:pt x="55" y="561"/>
                </a:lnTo>
                <a:lnTo>
                  <a:pt x="56" y="561"/>
                </a:lnTo>
                <a:lnTo>
                  <a:pt x="56" y="560"/>
                </a:lnTo>
                <a:lnTo>
                  <a:pt x="57" y="560"/>
                </a:lnTo>
                <a:lnTo>
                  <a:pt x="57" y="559"/>
                </a:lnTo>
                <a:lnTo>
                  <a:pt x="58" y="559"/>
                </a:lnTo>
                <a:lnTo>
                  <a:pt x="59" y="559"/>
                </a:lnTo>
                <a:lnTo>
                  <a:pt x="59" y="559"/>
                </a:lnTo>
                <a:lnTo>
                  <a:pt x="59" y="559"/>
                </a:lnTo>
                <a:lnTo>
                  <a:pt x="59" y="558"/>
                </a:lnTo>
                <a:lnTo>
                  <a:pt x="60" y="558"/>
                </a:lnTo>
                <a:lnTo>
                  <a:pt x="60" y="557"/>
                </a:lnTo>
                <a:lnTo>
                  <a:pt x="61" y="557"/>
                </a:lnTo>
                <a:lnTo>
                  <a:pt x="62" y="556"/>
                </a:lnTo>
                <a:lnTo>
                  <a:pt x="64" y="554"/>
                </a:lnTo>
                <a:lnTo>
                  <a:pt x="70" y="547"/>
                </a:lnTo>
                <a:lnTo>
                  <a:pt x="71" y="547"/>
                </a:lnTo>
                <a:lnTo>
                  <a:pt x="73" y="545"/>
                </a:lnTo>
                <a:lnTo>
                  <a:pt x="74" y="544"/>
                </a:lnTo>
                <a:lnTo>
                  <a:pt x="75" y="542"/>
                </a:lnTo>
                <a:lnTo>
                  <a:pt x="76" y="541"/>
                </a:lnTo>
                <a:lnTo>
                  <a:pt x="77" y="540"/>
                </a:lnTo>
                <a:lnTo>
                  <a:pt x="79" y="539"/>
                </a:lnTo>
                <a:lnTo>
                  <a:pt x="80" y="538"/>
                </a:lnTo>
                <a:lnTo>
                  <a:pt x="81" y="537"/>
                </a:lnTo>
                <a:lnTo>
                  <a:pt x="82" y="536"/>
                </a:lnTo>
                <a:lnTo>
                  <a:pt x="83" y="536"/>
                </a:lnTo>
                <a:lnTo>
                  <a:pt x="84" y="535"/>
                </a:lnTo>
                <a:lnTo>
                  <a:pt x="85" y="535"/>
                </a:lnTo>
                <a:lnTo>
                  <a:pt x="86" y="535"/>
                </a:lnTo>
                <a:lnTo>
                  <a:pt x="86" y="534"/>
                </a:lnTo>
                <a:lnTo>
                  <a:pt x="87" y="534"/>
                </a:lnTo>
                <a:lnTo>
                  <a:pt x="88" y="534"/>
                </a:lnTo>
                <a:lnTo>
                  <a:pt x="89" y="534"/>
                </a:lnTo>
                <a:lnTo>
                  <a:pt x="89" y="533"/>
                </a:lnTo>
                <a:lnTo>
                  <a:pt x="89" y="533"/>
                </a:lnTo>
                <a:lnTo>
                  <a:pt x="90" y="533"/>
                </a:lnTo>
                <a:lnTo>
                  <a:pt x="91" y="533"/>
                </a:lnTo>
                <a:lnTo>
                  <a:pt x="92" y="533"/>
                </a:lnTo>
                <a:lnTo>
                  <a:pt x="93" y="533"/>
                </a:lnTo>
                <a:lnTo>
                  <a:pt x="95" y="533"/>
                </a:lnTo>
                <a:lnTo>
                  <a:pt x="103" y="533"/>
                </a:lnTo>
                <a:lnTo>
                  <a:pt x="104" y="533"/>
                </a:lnTo>
                <a:lnTo>
                  <a:pt x="105" y="533"/>
                </a:lnTo>
                <a:lnTo>
                  <a:pt x="105" y="533"/>
                </a:lnTo>
                <a:lnTo>
                  <a:pt x="106" y="532"/>
                </a:lnTo>
                <a:lnTo>
                  <a:pt x="108" y="532"/>
                </a:lnTo>
                <a:lnTo>
                  <a:pt x="117" y="528"/>
                </a:lnTo>
                <a:lnTo>
                  <a:pt x="120" y="528"/>
                </a:lnTo>
                <a:lnTo>
                  <a:pt x="121" y="528"/>
                </a:lnTo>
                <a:lnTo>
                  <a:pt x="122" y="528"/>
                </a:lnTo>
                <a:lnTo>
                  <a:pt x="122" y="527"/>
                </a:lnTo>
                <a:lnTo>
                  <a:pt x="123" y="527"/>
                </a:lnTo>
                <a:lnTo>
                  <a:pt x="124" y="527"/>
                </a:lnTo>
                <a:lnTo>
                  <a:pt x="124" y="526"/>
                </a:lnTo>
                <a:lnTo>
                  <a:pt x="125" y="526"/>
                </a:lnTo>
                <a:lnTo>
                  <a:pt x="127" y="525"/>
                </a:lnTo>
                <a:lnTo>
                  <a:pt x="131" y="521"/>
                </a:lnTo>
                <a:lnTo>
                  <a:pt x="136" y="518"/>
                </a:lnTo>
                <a:lnTo>
                  <a:pt x="145" y="512"/>
                </a:lnTo>
                <a:lnTo>
                  <a:pt x="146" y="511"/>
                </a:lnTo>
                <a:lnTo>
                  <a:pt x="152" y="506"/>
                </a:lnTo>
                <a:lnTo>
                  <a:pt x="159" y="501"/>
                </a:lnTo>
                <a:lnTo>
                  <a:pt x="163" y="499"/>
                </a:lnTo>
                <a:lnTo>
                  <a:pt x="164" y="498"/>
                </a:lnTo>
                <a:lnTo>
                  <a:pt x="166" y="497"/>
                </a:lnTo>
                <a:lnTo>
                  <a:pt x="167" y="495"/>
                </a:lnTo>
                <a:lnTo>
                  <a:pt x="168" y="495"/>
                </a:lnTo>
                <a:lnTo>
                  <a:pt x="169" y="494"/>
                </a:lnTo>
                <a:lnTo>
                  <a:pt x="170" y="494"/>
                </a:lnTo>
                <a:lnTo>
                  <a:pt x="170" y="493"/>
                </a:lnTo>
                <a:lnTo>
                  <a:pt x="171" y="493"/>
                </a:lnTo>
                <a:lnTo>
                  <a:pt x="171" y="492"/>
                </a:lnTo>
                <a:lnTo>
                  <a:pt x="172" y="492"/>
                </a:lnTo>
                <a:lnTo>
                  <a:pt x="172" y="491"/>
                </a:lnTo>
                <a:lnTo>
                  <a:pt x="173" y="491"/>
                </a:lnTo>
                <a:lnTo>
                  <a:pt x="173" y="490"/>
                </a:lnTo>
                <a:lnTo>
                  <a:pt x="174" y="490"/>
                </a:lnTo>
                <a:lnTo>
                  <a:pt x="174" y="490"/>
                </a:lnTo>
                <a:lnTo>
                  <a:pt x="174" y="489"/>
                </a:lnTo>
                <a:lnTo>
                  <a:pt x="175" y="488"/>
                </a:lnTo>
                <a:lnTo>
                  <a:pt x="177" y="486"/>
                </a:lnTo>
                <a:lnTo>
                  <a:pt x="178" y="486"/>
                </a:lnTo>
                <a:lnTo>
                  <a:pt x="178" y="483"/>
                </a:lnTo>
                <a:lnTo>
                  <a:pt x="179" y="482"/>
                </a:lnTo>
                <a:lnTo>
                  <a:pt x="180" y="481"/>
                </a:lnTo>
                <a:lnTo>
                  <a:pt x="180" y="480"/>
                </a:lnTo>
                <a:lnTo>
                  <a:pt x="181" y="479"/>
                </a:lnTo>
                <a:lnTo>
                  <a:pt x="185" y="471"/>
                </a:lnTo>
                <a:lnTo>
                  <a:pt x="185" y="470"/>
                </a:lnTo>
                <a:lnTo>
                  <a:pt x="186" y="468"/>
                </a:lnTo>
                <a:lnTo>
                  <a:pt x="187" y="467"/>
                </a:lnTo>
                <a:lnTo>
                  <a:pt x="187" y="467"/>
                </a:lnTo>
                <a:lnTo>
                  <a:pt x="187" y="466"/>
                </a:lnTo>
                <a:lnTo>
                  <a:pt x="187" y="465"/>
                </a:lnTo>
                <a:lnTo>
                  <a:pt x="188" y="465"/>
                </a:lnTo>
                <a:lnTo>
                  <a:pt x="188" y="464"/>
                </a:lnTo>
                <a:lnTo>
                  <a:pt x="188" y="463"/>
                </a:lnTo>
                <a:lnTo>
                  <a:pt x="188" y="460"/>
                </a:lnTo>
                <a:lnTo>
                  <a:pt x="188" y="459"/>
                </a:lnTo>
                <a:lnTo>
                  <a:pt x="188" y="454"/>
                </a:lnTo>
                <a:lnTo>
                  <a:pt x="188" y="453"/>
                </a:lnTo>
                <a:lnTo>
                  <a:pt x="188" y="452"/>
                </a:lnTo>
                <a:lnTo>
                  <a:pt x="188" y="451"/>
                </a:lnTo>
                <a:lnTo>
                  <a:pt x="188" y="451"/>
                </a:lnTo>
                <a:lnTo>
                  <a:pt x="188" y="450"/>
                </a:lnTo>
                <a:lnTo>
                  <a:pt x="188" y="449"/>
                </a:lnTo>
                <a:lnTo>
                  <a:pt x="188" y="448"/>
                </a:lnTo>
                <a:lnTo>
                  <a:pt x="188" y="447"/>
                </a:lnTo>
                <a:lnTo>
                  <a:pt x="188" y="446"/>
                </a:lnTo>
                <a:lnTo>
                  <a:pt x="188" y="445"/>
                </a:lnTo>
                <a:lnTo>
                  <a:pt x="188" y="444"/>
                </a:lnTo>
                <a:lnTo>
                  <a:pt x="188" y="444"/>
                </a:lnTo>
                <a:lnTo>
                  <a:pt x="188" y="443"/>
                </a:lnTo>
                <a:lnTo>
                  <a:pt x="188" y="442"/>
                </a:lnTo>
                <a:lnTo>
                  <a:pt x="188" y="441"/>
                </a:lnTo>
                <a:lnTo>
                  <a:pt x="188" y="437"/>
                </a:lnTo>
                <a:lnTo>
                  <a:pt x="188" y="436"/>
                </a:lnTo>
                <a:lnTo>
                  <a:pt x="188" y="434"/>
                </a:lnTo>
                <a:lnTo>
                  <a:pt x="188" y="433"/>
                </a:lnTo>
                <a:lnTo>
                  <a:pt x="188" y="432"/>
                </a:lnTo>
                <a:lnTo>
                  <a:pt x="188" y="431"/>
                </a:lnTo>
                <a:lnTo>
                  <a:pt x="187" y="431"/>
                </a:lnTo>
                <a:lnTo>
                  <a:pt x="187" y="430"/>
                </a:lnTo>
                <a:lnTo>
                  <a:pt x="187" y="429"/>
                </a:lnTo>
                <a:lnTo>
                  <a:pt x="187" y="428"/>
                </a:lnTo>
                <a:lnTo>
                  <a:pt x="187" y="428"/>
                </a:lnTo>
                <a:lnTo>
                  <a:pt x="187" y="427"/>
                </a:lnTo>
                <a:lnTo>
                  <a:pt x="187" y="426"/>
                </a:lnTo>
                <a:lnTo>
                  <a:pt x="187" y="425"/>
                </a:lnTo>
                <a:lnTo>
                  <a:pt x="186" y="425"/>
                </a:lnTo>
                <a:lnTo>
                  <a:pt x="186" y="424"/>
                </a:lnTo>
                <a:lnTo>
                  <a:pt x="186" y="423"/>
                </a:lnTo>
                <a:lnTo>
                  <a:pt x="186" y="422"/>
                </a:lnTo>
                <a:lnTo>
                  <a:pt x="185" y="421"/>
                </a:lnTo>
                <a:lnTo>
                  <a:pt x="184" y="415"/>
                </a:lnTo>
                <a:lnTo>
                  <a:pt x="182" y="412"/>
                </a:lnTo>
                <a:lnTo>
                  <a:pt x="181" y="407"/>
                </a:lnTo>
                <a:lnTo>
                  <a:pt x="180" y="401"/>
                </a:lnTo>
                <a:lnTo>
                  <a:pt x="180" y="399"/>
                </a:lnTo>
                <a:lnTo>
                  <a:pt x="179" y="398"/>
                </a:lnTo>
                <a:lnTo>
                  <a:pt x="178" y="394"/>
                </a:lnTo>
                <a:lnTo>
                  <a:pt x="178" y="393"/>
                </a:lnTo>
                <a:lnTo>
                  <a:pt x="178" y="392"/>
                </a:lnTo>
                <a:lnTo>
                  <a:pt x="177" y="392"/>
                </a:lnTo>
                <a:lnTo>
                  <a:pt x="177" y="391"/>
                </a:lnTo>
                <a:lnTo>
                  <a:pt x="177" y="390"/>
                </a:lnTo>
                <a:lnTo>
                  <a:pt x="177" y="390"/>
                </a:lnTo>
                <a:lnTo>
                  <a:pt x="178" y="382"/>
                </a:lnTo>
                <a:lnTo>
                  <a:pt x="178" y="381"/>
                </a:lnTo>
                <a:lnTo>
                  <a:pt x="178" y="380"/>
                </a:lnTo>
                <a:lnTo>
                  <a:pt x="178" y="379"/>
                </a:lnTo>
                <a:lnTo>
                  <a:pt x="178" y="378"/>
                </a:lnTo>
                <a:lnTo>
                  <a:pt x="178" y="377"/>
                </a:lnTo>
                <a:lnTo>
                  <a:pt x="178" y="376"/>
                </a:lnTo>
                <a:lnTo>
                  <a:pt x="178" y="375"/>
                </a:lnTo>
                <a:lnTo>
                  <a:pt x="178" y="375"/>
                </a:lnTo>
                <a:lnTo>
                  <a:pt x="178" y="374"/>
                </a:lnTo>
                <a:lnTo>
                  <a:pt x="178" y="373"/>
                </a:lnTo>
                <a:lnTo>
                  <a:pt x="178" y="372"/>
                </a:lnTo>
                <a:lnTo>
                  <a:pt x="178" y="371"/>
                </a:lnTo>
                <a:lnTo>
                  <a:pt x="178" y="370"/>
                </a:lnTo>
                <a:lnTo>
                  <a:pt x="178" y="369"/>
                </a:lnTo>
                <a:lnTo>
                  <a:pt x="178" y="368"/>
                </a:lnTo>
                <a:lnTo>
                  <a:pt x="178" y="367"/>
                </a:lnTo>
                <a:lnTo>
                  <a:pt x="178" y="367"/>
                </a:lnTo>
                <a:lnTo>
                  <a:pt x="178" y="366"/>
                </a:lnTo>
                <a:lnTo>
                  <a:pt x="178" y="365"/>
                </a:lnTo>
                <a:lnTo>
                  <a:pt x="178" y="364"/>
                </a:lnTo>
                <a:lnTo>
                  <a:pt x="178" y="363"/>
                </a:lnTo>
                <a:lnTo>
                  <a:pt x="178" y="362"/>
                </a:lnTo>
                <a:lnTo>
                  <a:pt x="179" y="362"/>
                </a:lnTo>
                <a:lnTo>
                  <a:pt x="179" y="361"/>
                </a:lnTo>
                <a:lnTo>
                  <a:pt x="179" y="360"/>
                </a:lnTo>
                <a:lnTo>
                  <a:pt x="179" y="359"/>
                </a:lnTo>
                <a:lnTo>
                  <a:pt x="179" y="359"/>
                </a:lnTo>
                <a:lnTo>
                  <a:pt x="179" y="358"/>
                </a:lnTo>
                <a:lnTo>
                  <a:pt x="179" y="357"/>
                </a:lnTo>
                <a:lnTo>
                  <a:pt x="179" y="356"/>
                </a:lnTo>
                <a:lnTo>
                  <a:pt x="179" y="355"/>
                </a:lnTo>
                <a:lnTo>
                  <a:pt x="180" y="355"/>
                </a:lnTo>
                <a:lnTo>
                  <a:pt x="180" y="354"/>
                </a:lnTo>
                <a:lnTo>
                  <a:pt x="180" y="353"/>
                </a:lnTo>
                <a:lnTo>
                  <a:pt x="180" y="352"/>
                </a:lnTo>
                <a:lnTo>
                  <a:pt x="180" y="352"/>
                </a:lnTo>
                <a:lnTo>
                  <a:pt x="181" y="352"/>
                </a:lnTo>
                <a:lnTo>
                  <a:pt x="181" y="351"/>
                </a:lnTo>
                <a:lnTo>
                  <a:pt x="181" y="350"/>
                </a:lnTo>
                <a:lnTo>
                  <a:pt x="181" y="346"/>
                </a:lnTo>
                <a:lnTo>
                  <a:pt x="183" y="343"/>
                </a:lnTo>
                <a:lnTo>
                  <a:pt x="184" y="341"/>
                </a:lnTo>
                <a:lnTo>
                  <a:pt x="184" y="340"/>
                </a:lnTo>
                <a:lnTo>
                  <a:pt x="185" y="338"/>
                </a:lnTo>
                <a:lnTo>
                  <a:pt x="185" y="337"/>
                </a:lnTo>
                <a:lnTo>
                  <a:pt x="185" y="336"/>
                </a:lnTo>
                <a:lnTo>
                  <a:pt x="186" y="336"/>
                </a:lnTo>
                <a:lnTo>
                  <a:pt x="186" y="336"/>
                </a:lnTo>
                <a:lnTo>
                  <a:pt x="186" y="335"/>
                </a:lnTo>
                <a:lnTo>
                  <a:pt x="186" y="334"/>
                </a:lnTo>
                <a:lnTo>
                  <a:pt x="187" y="334"/>
                </a:lnTo>
                <a:lnTo>
                  <a:pt x="187" y="333"/>
                </a:lnTo>
                <a:lnTo>
                  <a:pt x="187" y="332"/>
                </a:lnTo>
                <a:lnTo>
                  <a:pt x="188" y="332"/>
                </a:lnTo>
                <a:lnTo>
                  <a:pt x="188" y="331"/>
                </a:lnTo>
                <a:lnTo>
                  <a:pt x="189" y="331"/>
                </a:lnTo>
                <a:lnTo>
                  <a:pt x="189" y="332"/>
                </a:lnTo>
                <a:lnTo>
                  <a:pt x="189" y="332"/>
                </a:lnTo>
                <a:lnTo>
                  <a:pt x="189" y="333"/>
                </a:lnTo>
                <a:lnTo>
                  <a:pt x="190" y="333"/>
                </a:lnTo>
                <a:lnTo>
                  <a:pt x="191" y="334"/>
                </a:lnTo>
                <a:lnTo>
                  <a:pt x="192" y="334"/>
                </a:lnTo>
                <a:lnTo>
                  <a:pt x="192" y="335"/>
                </a:lnTo>
                <a:lnTo>
                  <a:pt x="193" y="335"/>
                </a:lnTo>
                <a:lnTo>
                  <a:pt x="202" y="342"/>
                </a:lnTo>
                <a:lnTo>
                  <a:pt x="201" y="344"/>
                </a:lnTo>
                <a:lnTo>
                  <a:pt x="200" y="354"/>
                </a:lnTo>
                <a:lnTo>
                  <a:pt x="191" y="354"/>
                </a:lnTo>
                <a:lnTo>
                  <a:pt x="190" y="354"/>
                </a:lnTo>
                <a:lnTo>
                  <a:pt x="191" y="357"/>
                </a:lnTo>
                <a:lnTo>
                  <a:pt x="190" y="382"/>
                </a:lnTo>
                <a:lnTo>
                  <a:pt x="190" y="389"/>
                </a:lnTo>
                <a:lnTo>
                  <a:pt x="191" y="389"/>
                </a:lnTo>
                <a:lnTo>
                  <a:pt x="192" y="389"/>
                </a:lnTo>
                <a:lnTo>
                  <a:pt x="193" y="389"/>
                </a:lnTo>
                <a:lnTo>
                  <a:pt x="194" y="389"/>
                </a:lnTo>
                <a:lnTo>
                  <a:pt x="195" y="389"/>
                </a:lnTo>
                <a:lnTo>
                  <a:pt x="196" y="389"/>
                </a:lnTo>
                <a:lnTo>
                  <a:pt x="200" y="389"/>
                </a:lnTo>
                <a:lnTo>
                  <a:pt x="201" y="389"/>
                </a:lnTo>
                <a:lnTo>
                  <a:pt x="201" y="388"/>
                </a:lnTo>
                <a:lnTo>
                  <a:pt x="202" y="388"/>
                </a:lnTo>
                <a:lnTo>
                  <a:pt x="203" y="388"/>
                </a:lnTo>
                <a:lnTo>
                  <a:pt x="204" y="388"/>
                </a:lnTo>
                <a:lnTo>
                  <a:pt x="204" y="388"/>
                </a:lnTo>
                <a:lnTo>
                  <a:pt x="205" y="388"/>
                </a:lnTo>
                <a:lnTo>
                  <a:pt x="205" y="389"/>
                </a:lnTo>
                <a:lnTo>
                  <a:pt x="206" y="389"/>
                </a:lnTo>
                <a:lnTo>
                  <a:pt x="207" y="389"/>
                </a:lnTo>
                <a:lnTo>
                  <a:pt x="208" y="389"/>
                </a:lnTo>
                <a:lnTo>
                  <a:pt x="209" y="389"/>
                </a:lnTo>
                <a:lnTo>
                  <a:pt x="214" y="389"/>
                </a:lnTo>
                <a:lnTo>
                  <a:pt x="220" y="382"/>
                </a:lnTo>
                <a:lnTo>
                  <a:pt x="220" y="381"/>
                </a:lnTo>
                <a:lnTo>
                  <a:pt x="214" y="376"/>
                </a:lnTo>
                <a:lnTo>
                  <a:pt x="217" y="373"/>
                </a:lnTo>
                <a:lnTo>
                  <a:pt x="217" y="372"/>
                </a:lnTo>
                <a:lnTo>
                  <a:pt x="220" y="367"/>
                </a:lnTo>
                <a:lnTo>
                  <a:pt x="225" y="361"/>
                </a:lnTo>
                <a:lnTo>
                  <a:pt x="225" y="359"/>
                </a:lnTo>
                <a:lnTo>
                  <a:pt x="226" y="359"/>
                </a:lnTo>
                <a:lnTo>
                  <a:pt x="226" y="359"/>
                </a:lnTo>
                <a:lnTo>
                  <a:pt x="224" y="358"/>
                </a:lnTo>
                <a:lnTo>
                  <a:pt x="223" y="357"/>
                </a:lnTo>
                <a:lnTo>
                  <a:pt x="222" y="356"/>
                </a:lnTo>
                <a:lnTo>
                  <a:pt x="221" y="355"/>
                </a:lnTo>
                <a:lnTo>
                  <a:pt x="220" y="355"/>
                </a:lnTo>
                <a:lnTo>
                  <a:pt x="220" y="354"/>
                </a:lnTo>
                <a:lnTo>
                  <a:pt x="219" y="353"/>
                </a:lnTo>
                <a:lnTo>
                  <a:pt x="217" y="352"/>
                </a:lnTo>
                <a:lnTo>
                  <a:pt x="215" y="352"/>
                </a:lnTo>
                <a:lnTo>
                  <a:pt x="213" y="350"/>
                </a:lnTo>
                <a:lnTo>
                  <a:pt x="211" y="348"/>
                </a:lnTo>
                <a:lnTo>
                  <a:pt x="210" y="347"/>
                </a:lnTo>
                <a:lnTo>
                  <a:pt x="209" y="346"/>
                </a:lnTo>
                <a:lnTo>
                  <a:pt x="210" y="345"/>
                </a:lnTo>
                <a:lnTo>
                  <a:pt x="211" y="344"/>
                </a:lnTo>
                <a:lnTo>
                  <a:pt x="212" y="342"/>
                </a:lnTo>
                <a:lnTo>
                  <a:pt x="213" y="342"/>
                </a:lnTo>
                <a:lnTo>
                  <a:pt x="215" y="339"/>
                </a:lnTo>
                <a:lnTo>
                  <a:pt x="216" y="338"/>
                </a:lnTo>
                <a:lnTo>
                  <a:pt x="217" y="337"/>
                </a:lnTo>
                <a:lnTo>
                  <a:pt x="217" y="336"/>
                </a:lnTo>
                <a:lnTo>
                  <a:pt x="217" y="336"/>
                </a:lnTo>
                <a:lnTo>
                  <a:pt x="217" y="335"/>
                </a:lnTo>
                <a:lnTo>
                  <a:pt x="218" y="333"/>
                </a:lnTo>
                <a:lnTo>
                  <a:pt x="218" y="332"/>
                </a:lnTo>
                <a:lnTo>
                  <a:pt x="218" y="331"/>
                </a:lnTo>
                <a:lnTo>
                  <a:pt x="220" y="331"/>
                </a:lnTo>
                <a:lnTo>
                  <a:pt x="220" y="331"/>
                </a:lnTo>
                <a:lnTo>
                  <a:pt x="221" y="331"/>
                </a:lnTo>
                <a:lnTo>
                  <a:pt x="223" y="332"/>
                </a:lnTo>
                <a:lnTo>
                  <a:pt x="224" y="332"/>
                </a:lnTo>
                <a:lnTo>
                  <a:pt x="225" y="332"/>
                </a:lnTo>
                <a:lnTo>
                  <a:pt x="226" y="333"/>
                </a:lnTo>
                <a:lnTo>
                  <a:pt x="227" y="333"/>
                </a:lnTo>
                <a:lnTo>
                  <a:pt x="227" y="333"/>
                </a:lnTo>
                <a:lnTo>
                  <a:pt x="228" y="334"/>
                </a:lnTo>
                <a:lnTo>
                  <a:pt x="229" y="334"/>
                </a:lnTo>
                <a:lnTo>
                  <a:pt x="229" y="335"/>
                </a:lnTo>
                <a:lnTo>
                  <a:pt x="230" y="335"/>
                </a:lnTo>
                <a:lnTo>
                  <a:pt x="231" y="335"/>
                </a:lnTo>
                <a:lnTo>
                  <a:pt x="231" y="336"/>
                </a:lnTo>
                <a:lnTo>
                  <a:pt x="232" y="336"/>
                </a:lnTo>
                <a:lnTo>
                  <a:pt x="232" y="336"/>
                </a:lnTo>
                <a:lnTo>
                  <a:pt x="233" y="336"/>
                </a:lnTo>
                <a:lnTo>
                  <a:pt x="233" y="337"/>
                </a:lnTo>
                <a:lnTo>
                  <a:pt x="234" y="337"/>
                </a:lnTo>
                <a:lnTo>
                  <a:pt x="235" y="338"/>
                </a:lnTo>
                <a:lnTo>
                  <a:pt x="235" y="339"/>
                </a:lnTo>
                <a:lnTo>
                  <a:pt x="236" y="340"/>
                </a:lnTo>
                <a:lnTo>
                  <a:pt x="237" y="341"/>
                </a:lnTo>
                <a:lnTo>
                  <a:pt x="237" y="342"/>
                </a:lnTo>
                <a:lnTo>
                  <a:pt x="244" y="352"/>
                </a:lnTo>
                <a:lnTo>
                  <a:pt x="245" y="351"/>
                </a:lnTo>
                <a:lnTo>
                  <a:pt x="245" y="350"/>
                </a:lnTo>
                <a:lnTo>
                  <a:pt x="252" y="338"/>
                </a:lnTo>
                <a:lnTo>
                  <a:pt x="252" y="333"/>
                </a:lnTo>
                <a:lnTo>
                  <a:pt x="247" y="332"/>
                </a:lnTo>
                <a:lnTo>
                  <a:pt x="247" y="331"/>
                </a:lnTo>
                <a:lnTo>
                  <a:pt x="246" y="327"/>
                </a:lnTo>
                <a:lnTo>
                  <a:pt x="238" y="329"/>
                </a:lnTo>
                <a:lnTo>
                  <a:pt x="238" y="328"/>
                </a:lnTo>
                <a:lnTo>
                  <a:pt x="235" y="324"/>
                </a:lnTo>
                <a:lnTo>
                  <a:pt x="235" y="323"/>
                </a:lnTo>
                <a:lnTo>
                  <a:pt x="228" y="326"/>
                </a:lnTo>
                <a:lnTo>
                  <a:pt x="228" y="324"/>
                </a:lnTo>
                <a:lnTo>
                  <a:pt x="227" y="318"/>
                </a:lnTo>
                <a:lnTo>
                  <a:pt x="231" y="314"/>
                </a:lnTo>
                <a:lnTo>
                  <a:pt x="230" y="313"/>
                </a:lnTo>
                <a:lnTo>
                  <a:pt x="234" y="311"/>
                </a:lnTo>
                <a:lnTo>
                  <a:pt x="235" y="310"/>
                </a:lnTo>
                <a:lnTo>
                  <a:pt x="242" y="307"/>
                </a:lnTo>
                <a:lnTo>
                  <a:pt x="242" y="306"/>
                </a:lnTo>
                <a:lnTo>
                  <a:pt x="241" y="305"/>
                </a:lnTo>
                <a:lnTo>
                  <a:pt x="240" y="304"/>
                </a:lnTo>
                <a:lnTo>
                  <a:pt x="242" y="303"/>
                </a:lnTo>
                <a:lnTo>
                  <a:pt x="242" y="298"/>
                </a:lnTo>
                <a:lnTo>
                  <a:pt x="235" y="298"/>
                </a:lnTo>
                <a:lnTo>
                  <a:pt x="232" y="298"/>
                </a:lnTo>
                <a:lnTo>
                  <a:pt x="232" y="297"/>
                </a:lnTo>
                <a:lnTo>
                  <a:pt x="232" y="293"/>
                </a:lnTo>
                <a:lnTo>
                  <a:pt x="232" y="288"/>
                </a:lnTo>
                <a:lnTo>
                  <a:pt x="235" y="288"/>
                </a:lnTo>
                <a:lnTo>
                  <a:pt x="238" y="288"/>
                </a:lnTo>
                <a:lnTo>
                  <a:pt x="244" y="288"/>
                </a:lnTo>
                <a:lnTo>
                  <a:pt x="244" y="280"/>
                </a:lnTo>
                <a:lnTo>
                  <a:pt x="243" y="279"/>
                </a:lnTo>
                <a:lnTo>
                  <a:pt x="243" y="278"/>
                </a:lnTo>
                <a:lnTo>
                  <a:pt x="243" y="277"/>
                </a:lnTo>
                <a:lnTo>
                  <a:pt x="243" y="276"/>
                </a:lnTo>
                <a:lnTo>
                  <a:pt x="247" y="270"/>
                </a:lnTo>
                <a:lnTo>
                  <a:pt x="251" y="271"/>
                </a:lnTo>
                <a:lnTo>
                  <a:pt x="253" y="271"/>
                </a:lnTo>
                <a:lnTo>
                  <a:pt x="252" y="270"/>
                </a:lnTo>
                <a:lnTo>
                  <a:pt x="252" y="269"/>
                </a:lnTo>
                <a:lnTo>
                  <a:pt x="250" y="265"/>
                </a:lnTo>
                <a:lnTo>
                  <a:pt x="248" y="263"/>
                </a:lnTo>
                <a:lnTo>
                  <a:pt x="250" y="262"/>
                </a:lnTo>
                <a:lnTo>
                  <a:pt x="255" y="260"/>
                </a:lnTo>
                <a:lnTo>
                  <a:pt x="258" y="259"/>
                </a:lnTo>
                <a:lnTo>
                  <a:pt x="258" y="258"/>
                </a:lnTo>
                <a:lnTo>
                  <a:pt x="261" y="254"/>
                </a:lnTo>
                <a:lnTo>
                  <a:pt x="261" y="253"/>
                </a:lnTo>
                <a:lnTo>
                  <a:pt x="263" y="251"/>
                </a:lnTo>
                <a:lnTo>
                  <a:pt x="264" y="250"/>
                </a:lnTo>
                <a:lnTo>
                  <a:pt x="265" y="249"/>
                </a:lnTo>
                <a:lnTo>
                  <a:pt x="265" y="245"/>
                </a:lnTo>
                <a:lnTo>
                  <a:pt x="265" y="242"/>
                </a:lnTo>
                <a:lnTo>
                  <a:pt x="265" y="236"/>
                </a:lnTo>
                <a:lnTo>
                  <a:pt x="265" y="234"/>
                </a:lnTo>
                <a:lnTo>
                  <a:pt x="266" y="229"/>
                </a:lnTo>
                <a:lnTo>
                  <a:pt x="263" y="226"/>
                </a:lnTo>
                <a:lnTo>
                  <a:pt x="261" y="222"/>
                </a:lnTo>
                <a:lnTo>
                  <a:pt x="261" y="221"/>
                </a:lnTo>
                <a:lnTo>
                  <a:pt x="261" y="221"/>
                </a:lnTo>
                <a:lnTo>
                  <a:pt x="261" y="220"/>
                </a:lnTo>
                <a:lnTo>
                  <a:pt x="262" y="220"/>
                </a:lnTo>
                <a:lnTo>
                  <a:pt x="262" y="219"/>
                </a:lnTo>
                <a:lnTo>
                  <a:pt x="262" y="218"/>
                </a:lnTo>
                <a:lnTo>
                  <a:pt x="262" y="217"/>
                </a:lnTo>
                <a:lnTo>
                  <a:pt x="262" y="216"/>
                </a:lnTo>
                <a:lnTo>
                  <a:pt x="262" y="215"/>
                </a:lnTo>
                <a:lnTo>
                  <a:pt x="261" y="213"/>
                </a:lnTo>
                <a:lnTo>
                  <a:pt x="266" y="213"/>
                </a:lnTo>
                <a:lnTo>
                  <a:pt x="270" y="213"/>
                </a:lnTo>
                <a:lnTo>
                  <a:pt x="278" y="213"/>
                </a:lnTo>
                <a:lnTo>
                  <a:pt x="278" y="213"/>
                </a:lnTo>
                <a:lnTo>
                  <a:pt x="278" y="212"/>
                </a:lnTo>
                <a:lnTo>
                  <a:pt x="278" y="206"/>
                </a:lnTo>
                <a:lnTo>
                  <a:pt x="278" y="204"/>
                </a:lnTo>
                <a:lnTo>
                  <a:pt x="278" y="201"/>
                </a:lnTo>
                <a:lnTo>
                  <a:pt x="278" y="197"/>
                </a:lnTo>
                <a:lnTo>
                  <a:pt x="274" y="196"/>
                </a:lnTo>
                <a:lnTo>
                  <a:pt x="278" y="190"/>
                </a:lnTo>
                <a:lnTo>
                  <a:pt x="279" y="187"/>
                </a:lnTo>
                <a:lnTo>
                  <a:pt x="282" y="187"/>
                </a:lnTo>
                <a:lnTo>
                  <a:pt x="287" y="187"/>
                </a:lnTo>
                <a:lnTo>
                  <a:pt x="289" y="187"/>
                </a:lnTo>
                <a:lnTo>
                  <a:pt x="291" y="187"/>
                </a:lnTo>
                <a:lnTo>
                  <a:pt x="292" y="187"/>
                </a:lnTo>
                <a:lnTo>
                  <a:pt x="293" y="187"/>
                </a:lnTo>
                <a:lnTo>
                  <a:pt x="294" y="187"/>
                </a:lnTo>
                <a:lnTo>
                  <a:pt x="295" y="185"/>
                </a:lnTo>
                <a:lnTo>
                  <a:pt x="296" y="183"/>
                </a:lnTo>
                <a:lnTo>
                  <a:pt x="297" y="182"/>
                </a:lnTo>
                <a:lnTo>
                  <a:pt x="299" y="179"/>
                </a:lnTo>
                <a:lnTo>
                  <a:pt x="299" y="177"/>
                </a:lnTo>
                <a:lnTo>
                  <a:pt x="300" y="177"/>
                </a:lnTo>
                <a:lnTo>
                  <a:pt x="300" y="178"/>
                </a:lnTo>
                <a:lnTo>
                  <a:pt x="301" y="178"/>
                </a:lnTo>
                <a:lnTo>
                  <a:pt x="301" y="179"/>
                </a:lnTo>
                <a:lnTo>
                  <a:pt x="302" y="179"/>
                </a:lnTo>
                <a:lnTo>
                  <a:pt x="303" y="180"/>
                </a:lnTo>
                <a:lnTo>
                  <a:pt x="304" y="180"/>
                </a:lnTo>
                <a:lnTo>
                  <a:pt x="304" y="181"/>
                </a:lnTo>
                <a:lnTo>
                  <a:pt x="304" y="181"/>
                </a:lnTo>
                <a:lnTo>
                  <a:pt x="305" y="181"/>
                </a:lnTo>
                <a:lnTo>
                  <a:pt x="305" y="182"/>
                </a:lnTo>
                <a:lnTo>
                  <a:pt x="306" y="182"/>
                </a:lnTo>
                <a:lnTo>
                  <a:pt x="306" y="182"/>
                </a:lnTo>
                <a:lnTo>
                  <a:pt x="307" y="182"/>
                </a:lnTo>
                <a:lnTo>
                  <a:pt x="308" y="182"/>
                </a:lnTo>
                <a:lnTo>
                  <a:pt x="308" y="183"/>
                </a:lnTo>
                <a:lnTo>
                  <a:pt x="309" y="183"/>
                </a:lnTo>
                <a:lnTo>
                  <a:pt x="310" y="183"/>
                </a:lnTo>
                <a:lnTo>
                  <a:pt x="310" y="184"/>
                </a:lnTo>
                <a:lnTo>
                  <a:pt x="311" y="184"/>
                </a:lnTo>
                <a:lnTo>
                  <a:pt x="312" y="184"/>
                </a:lnTo>
                <a:lnTo>
                  <a:pt x="312" y="185"/>
                </a:lnTo>
                <a:lnTo>
                  <a:pt x="312" y="185"/>
                </a:lnTo>
                <a:lnTo>
                  <a:pt x="313" y="185"/>
                </a:lnTo>
                <a:lnTo>
                  <a:pt x="313" y="186"/>
                </a:lnTo>
                <a:lnTo>
                  <a:pt x="314" y="186"/>
                </a:lnTo>
                <a:lnTo>
                  <a:pt x="315" y="186"/>
                </a:lnTo>
                <a:lnTo>
                  <a:pt x="315" y="187"/>
                </a:lnTo>
                <a:lnTo>
                  <a:pt x="316" y="187"/>
                </a:lnTo>
                <a:lnTo>
                  <a:pt x="317" y="187"/>
                </a:lnTo>
                <a:lnTo>
                  <a:pt x="318" y="188"/>
                </a:lnTo>
                <a:lnTo>
                  <a:pt x="319" y="188"/>
                </a:lnTo>
                <a:lnTo>
                  <a:pt x="321" y="189"/>
                </a:lnTo>
                <a:lnTo>
                  <a:pt x="323" y="189"/>
                </a:lnTo>
                <a:lnTo>
                  <a:pt x="324" y="189"/>
                </a:lnTo>
                <a:lnTo>
                  <a:pt x="326" y="190"/>
                </a:lnTo>
                <a:lnTo>
                  <a:pt x="327" y="190"/>
                </a:lnTo>
                <a:lnTo>
                  <a:pt x="327" y="190"/>
                </a:lnTo>
                <a:lnTo>
                  <a:pt x="328" y="190"/>
                </a:lnTo>
                <a:lnTo>
                  <a:pt x="329" y="190"/>
                </a:lnTo>
                <a:lnTo>
                  <a:pt x="330" y="190"/>
                </a:lnTo>
                <a:lnTo>
                  <a:pt x="331" y="190"/>
                </a:lnTo>
                <a:lnTo>
                  <a:pt x="332" y="190"/>
                </a:lnTo>
                <a:lnTo>
                  <a:pt x="333" y="190"/>
                </a:lnTo>
                <a:lnTo>
                  <a:pt x="334" y="190"/>
                </a:lnTo>
                <a:lnTo>
                  <a:pt x="334" y="190"/>
                </a:lnTo>
                <a:lnTo>
                  <a:pt x="335" y="190"/>
                </a:lnTo>
                <a:lnTo>
                  <a:pt x="336" y="190"/>
                </a:lnTo>
                <a:lnTo>
                  <a:pt x="337" y="190"/>
                </a:lnTo>
                <a:lnTo>
                  <a:pt x="337" y="191"/>
                </a:lnTo>
                <a:lnTo>
                  <a:pt x="338" y="191"/>
                </a:lnTo>
                <a:lnTo>
                  <a:pt x="339" y="191"/>
                </a:lnTo>
                <a:lnTo>
                  <a:pt x="340" y="191"/>
                </a:lnTo>
                <a:lnTo>
                  <a:pt x="341" y="191"/>
                </a:lnTo>
                <a:lnTo>
                  <a:pt x="342" y="191"/>
                </a:lnTo>
                <a:lnTo>
                  <a:pt x="342" y="191"/>
                </a:lnTo>
                <a:lnTo>
                  <a:pt x="343" y="191"/>
                </a:lnTo>
                <a:lnTo>
                  <a:pt x="344" y="192"/>
                </a:lnTo>
                <a:lnTo>
                  <a:pt x="345" y="192"/>
                </a:lnTo>
                <a:lnTo>
                  <a:pt x="346" y="192"/>
                </a:lnTo>
                <a:lnTo>
                  <a:pt x="347" y="192"/>
                </a:lnTo>
                <a:lnTo>
                  <a:pt x="348" y="192"/>
                </a:lnTo>
                <a:lnTo>
                  <a:pt x="349" y="192"/>
                </a:lnTo>
                <a:lnTo>
                  <a:pt x="350" y="192"/>
                </a:lnTo>
                <a:lnTo>
                  <a:pt x="352" y="193"/>
                </a:lnTo>
                <a:lnTo>
                  <a:pt x="353" y="193"/>
                </a:lnTo>
                <a:lnTo>
                  <a:pt x="359" y="182"/>
                </a:lnTo>
                <a:lnTo>
                  <a:pt x="356" y="175"/>
                </a:lnTo>
                <a:lnTo>
                  <a:pt x="357" y="175"/>
                </a:lnTo>
                <a:lnTo>
                  <a:pt x="357" y="175"/>
                </a:lnTo>
                <a:lnTo>
                  <a:pt x="360" y="175"/>
                </a:lnTo>
                <a:lnTo>
                  <a:pt x="362" y="175"/>
                </a:lnTo>
                <a:lnTo>
                  <a:pt x="370" y="175"/>
                </a:lnTo>
                <a:lnTo>
                  <a:pt x="373" y="174"/>
                </a:lnTo>
                <a:lnTo>
                  <a:pt x="373" y="174"/>
                </a:lnTo>
                <a:lnTo>
                  <a:pt x="373" y="173"/>
                </a:lnTo>
                <a:lnTo>
                  <a:pt x="373" y="172"/>
                </a:lnTo>
                <a:lnTo>
                  <a:pt x="373" y="171"/>
                </a:lnTo>
                <a:lnTo>
                  <a:pt x="373" y="171"/>
                </a:lnTo>
                <a:lnTo>
                  <a:pt x="373" y="170"/>
                </a:lnTo>
                <a:lnTo>
                  <a:pt x="372" y="169"/>
                </a:lnTo>
                <a:lnTo>
                  <a:pt x="372" y="168"/>
                </a:lnTo>
                <a:lnTo>
                  <a:pt x="371" y="168"/>
                </a:lnTo>
                <a:lnTo>
                  <a:pt x="371" y="166"/>
                </a:lnTo>
                <a:lnTo>
                  <a:pt x="370" y="163"/>
                </a:lnTo>
                <a:lnTo>
                  <a:pt x="370" y="162"/>
                </a:lnTo>
                <a:lnTo>
                  <a:pt x="370" y="161"/>
                </a:lnTo>
                <a:lnTo>
                  <a:pt x="370" y="160"/>
                </a:lnTo>
                <a:lnTo>
                  <a:pt x="371" y="159"/>
                </a:lnTo>
                <a:lnTo>
                  <a:pt x="371" y="159"/>
                </a:lnTo>
                <a:lnTo>
                  <a:pt x="372" y="158"/>
                </a:lnTo>
                <a:lnTo>
                  <a:pt x="373" y="156"/>
                </a:lnTo>
                <a:lnTo>
                  <a:pt x="373" y="155"/>
                </a:lnTo>
                <a:lnTo>
                  <a:pt x="373" y="154"/>
                </a:lnTo>
                <a:lnTo>
                  <a:pt x="373" y="154"/>
                </a:lnTo>
                <a:lnTo>
                  <a:pt x="373" y="153"/>
                </a:lnTo>
                <a:lnTo>
                  <a:pt x="373" y="152"/>
                </a:lnTo>
                <a:lnTo>
                  <a:pt x="373" y="152"/>
                </a:lnTo>
                <a:lnTo>
                  <a:pt x="374" y="152"/>
                </a:lnTo>
                <a:lnTo>
                  <a:pt x="375" y="151"/>
                </a:lnTo>
                <a:lnTo>
                  <a:pt x="375" y="150"/>
                </a:lnTo>
                <a:lnTo>
                  <a:pt x="375" y="149"/>
                </a:lnTo>
                <a:lnTo>
                  <a:pt x="376" y="149"/>
                </a:lnTo>
                <a:lnTo>
                  <a:pt x="376" y="148"/>
                </a:lnTo>
                <a:lnTo>
                  <a:pt x="377" y="148"/>
                </a:lnTo>
                <a:lnTo>
                  <a:pt x="377" y="147"/>
                </a:lnTo>
                <a:lnTo>
                  <a:pt x="377" y="146"/>
                </a:lnTo>
                <a:lnTo>
                  <a:pt x="377" y="145"/>
                </a:lnTo>
                <a:lnTo>
                  <a:pt x="377" y="144"/>
                </a:lnTo>
                <a:lnTo>
                  <a:pt x="378" y="144"/>
                </a:lnTo>
                <a:lnTo>
                  <a:pt x="378" y="144"/>
                </a:lnTo>
                <a:lnTo>
                  <a:pt x="379" y="143"/>
                </a:lnTo>
                <a:lnTo>
                  <a:pt x="379" y="142"/>
                </a:lnTo>
                <a:lnTo>
                  <a:pt x="379" y="141"/>
                </a:lnTo>
                <a:lnTo>
                  <a:pt x="379" y="140"/>
                </a:lnTo>
                <a:lnTo>
                  <a:pt x="380" y="140"/>
                </a:lnTo>
                <a:lnTo>
                  <a:pt x="380" y="139"/>
                </a:lnTo>
                <a:lnTo>
                  <a:pt x="380" y="139"/>
                </a:lnTo>
                <a:lnTo>
                  <a:pt x="380" y="138"/>
                </a:lnTo>
                <a:lnTo>
                  <a:pt x="385" y="138"/>
                </a:lnTo>
                <a:lnTo>
                  <a:pt x="386" y="137"/>
                </a:lnTo>
                <a:lnTo>
                  <a:pt x="387" y="136"/>
                </a:lnTo>
                <a:lnTo>
                  <a:pt x="391" y="140"/>
                </a:lnTo>
                <a:lnTo>
                  <a:pt x="394" y="142"/>
                </a:lnTo>
                <a:lnTo>
                  <a:pt x="399" y="143"/>
                </a:lnTo>
                <a:lnTo>
                  <a:pt x="400" y="143"/>
                </a:lnTo>
                <a:lnTo>
                  <a:pt x="402" y="143"/>
                </a:lnTo>
                <a:lnTo>
                  <a:pt x="404" y="142"/>
                </a:lnTo>
                <a:lnTo>
                  <a:pt x="406" y="144"/>
                </a:lnTo>
                <a:lnTo>
                  <a:pt x="405" y="146"/>
                </a:lnTo>
                <a:lnTo>
                  <a:pt x="403" y="146"/>
                </a:lnTo>
                <a:lnTo>
                  <a:pt x="402" y="145"/>
                </a:lnTo>
                <a:lnTo>
                  <a:pt x="393" y="145"/>
                </a:lnTo>
                <a:lnTo>
                  <a:pt x="387" y="142"/>
                </a:lnTo>
                <a:lnTo>
                  <a:pt x="386" y="141"/>
                </a:lnTo>
                <a:lnTo>
                  <a:pt x="384" y="151"/>
                </a:lnTo>
                <a:lnTo>
                  <a:pt x="383" y="152"/>
                </a:lnTo>
                <a:lnTo>
                  <a:pt x="383" y="153"/>
                </a:lnTo>
                <a:lnTo>
                  <a:pt x="381" y="155"/>
                </a:lnTo>
                <a:lnTo>
                  <a:pt x="379" y="159"/>
                </a:lnTo>
                <a:lnTo>
                  <a:pt x="376" y="160"/>
                </a:lnTo>
                <a:lnTo>
                  <a:pt x="374" y="161"/>
                </a:lnTo>
                <a:lnTo>
                  <a:pt x="373" y="161"/>
                </a:lnTo>
                <a:lnTo>
                  <a:pt x="375" y="162"/>
                </a:lnTo>
                <a:lnTo>
                  <a:pt x="376" y="163"/>
                </a:lnTo>
                <a:lnTo>
                  <a:pt x="379" y="162"/>
                </a:lnTo>
                <a:lnTo>
                  <a:pt x="380" y="164"/>
                </a:lnTo>
                <a:lnTo>
                  <a:pt x="380" y="165"/>
                </a:lnTo>
                <a:lnTo>
                  <a:pt x="380" y="168"/>
                </a:lnTo>
                <a:lnTo>
                  <a:pt x="379" y="174"/>
                </a:lnTo>
                <a:lnTo>
                  <a:pt x="379" y="175"/>
                </a:lnTo>
                <a:lnTo>
                  <a:pt x="379" y="176"/>
                </a:lnTo>
                <a:lnTo>
                  <a:pt x="379" y="177"/>
                </a:lnTo>
                <a:lnTo>
                  <a:pt x="380" y="179"/>
                </a:lnTo>
                <a:lnTo>
                  <a:pt x="380" y="180"/>
                </a:lnTo>
                <a:lnTo>
                  <a:pt x="380" y="181"/>
                </a:lnTo>
                <a:lnTo>
                  <a:pt x="380" y="182"/>
                </a:lnTo>
                <a:lnTo>
                  <a:pt x="381" y="183"/>
                </a:lnTo>
                <a:lnTo>
                  <a:pt x="383" y="185"/>
                </a:lnTo>
                <a:lnTo>
                  <a:pt x="385" y="188"/>
                </a:lnTo>
                <a:lnTo>
                  <a:pt x="386" y="189"/>
                </a:lnTo>
                <a:lnTo>
                  <a:pt x="388" y="194"/>
                </a:lnTo>
                <a:lnTo>
                  <a:pt x="390" y="192"/>
                </a:lnTo>
                <a:lnTo>
                  <a:pt x="390" y="190"/>
                </a:lnTo>
                <a:lnTo>
                  <a:pt x="391" y="190"/>
                </a:lnTo>
                <a:lnTo>
                  <a:pt x="391" y="188"/>
                </a:lnTo>
                <a:lnTo>
                  <a:pt x="391" y="187"/>
                </a:lnTo>
                <a:lnTo>
                  <a:pt x="393" y="183"/>
                </a:lnTo>
                <a:lnTo>
                  <a:pt x="394" y="182"/>
                </a:lnTo>
                <a:lnTo>
                  <a:pt x="396" y="180"/>
                </a:lnTo>
                <a:lnTo>
                  <a:pt x="396" y="175"/>
                </a:lnTo>
                <a:lnTo>
                  <a:pt x="402" y="171"/>
                </a:lnTo>
                <a:lnTo>
                  <a:pt x="405" y="167"/>
                </a:lnTo>
                <a:lnTo>
                  <a:pt x="411" y="162"/>
                </a:lnTo>
                <a:lnTo>
                  <a:pt x="422" y="157"/>
                </a:lnTo>
                <a:lnTo>
                  <a:pt x="423" y="158"/>
                </a:lnTo>
                <a:lnTo>
                  <a:pt x="424" y="158"/>
                </a:lnTo>
                <a:lnTo>
                  <a:pt x="424" y="155"/>
                </a:lnTo>
                <a:lnTo>
                  <a:pt x="425" y="155"/>
                </a:lnTo>
                <a:lnTo>
                  <a:pt x="426" y="155"/>
                </a:lnTo>
                <a:lnTo>
                  <a:pt x="430" y="155"/>
                </a:lnTo>
                <a:lnTo>
                  <a:pt x="430" y="154"/>
                </a:lnTo>
                <a:lnTo>
                  <a:pt x="430" y="153"/>
                </a:lnTo>
                <a:lnTo>
                  <a:pt x="416" y="153"/>
                </a:lnTo>
                <a:lnTo>
                  <a:pt x="415" y="153"/>
                </a:lnTo>
                <a:lnTo>
                  <a:pt x="415" y="152"/>
                </a:lnTo>
                <a:lnTo>
                  <a:pt x="415" y="148"/>
                </a:lnTo>
                <a:lnTo>
                  <a:pt x="415" y="146"/>
                </a:lnTo>
                <a:lnTo>
                  <a:pt x="416" y="142"/>
                </a:lnTo>
                <a:lnTo>
                  <a:pt x="416" y="137"/>
                </a:lnTo>
                <a:lnTo>
                  <a:pt x="416" y="136"/>
                </a:lnTo>
                <a:lnTo>
                  <a:pt x="416" y="130"/>
                </a:lnTo>
                <a:lnTo>
                  <a:pt x="417" y="130"/>
                </a:lnTo>
                <a:lnTo>
                  <a:pt x="436" y="132"/>
                </a:lnTo>
                <a:lnTo>
                  <a:pt x="440" y="132"/>
                </a:lnTo>
                <a:lnTo>
                  <a:pt x="457" y="135"/>
                </a:lnTo>
                <a:lnTo>
                  <a:pt x="463" y="136"/>
                </a:lnTo>
                <a:lnTo>
                  <a:pt x="465" y="136"/>
                </a:lnTo>
                <a:lnTo>
                  <a:pt x="490" y="139"/>
                </a:lnTo>
                <a:lnTo>
                  <a:pt x="493" y="140"/>
                </a:lnTo>
                <a:lnTo>
                  <a:pt x="497" y="140"/>
                </a:lnTo>
                <a:lnTo>
                  <a:pt x="516" y="142"/>
                </a:lnTo>
                <a:lnTo>
                  <a:pt x="541" y="144"/>
                </a:lnTo>
                <a:lnTo>
                  <a:pt x="547" y="144"/>
                </a:lnTo>
                <a:lnTo>
                  <a:pt x="547" y="141"/>
                </a:lnTo>
                <a:lnTo>
                  <a:pt x="547" y="140"/>
                </a:lnTo>
                <a:lnTo>
                  <a:pt x="541" y="140"/>
                </a:lnTo>
                <a:lnTo>
                  <a:pt x="516" y="138"/>
                </a:lnTo>
                <a:lnTo>
                  <a:pt x="508" y="138"/>
                </a:lnTo>
                <a:lnTo>
                  <a:pt x="490" y="135"/>
                </a:lnTo>
                <a:lnTo>
                  <a:pt x="489" y="134"/>
                </a:lnTo>
                <a:lnTo>
                  <a:pt x="465" y="131"/>
                </a:lnTo>
                <a:lnTo>
                  <a:pt x="463" y="130"/>
                </a:lnTo>
                <a:lnTo>
                  <a:pt x="457" y="129"/>
                </a:lnTo>
                <a:lnTo>
                  <a:pt x="440" y="128"/>
                </a:lnTo>
                <a:lnTo>
                  <a:pt x="436" y="127"/>
                </a:lnTo>
                <a:lnTo>
                  <a:pt x="420" y="125"/>
                </a:lnTo>
                <a:lnTo>
                  <a:pt x="417" y="125"/>
                </a:lnTo>
                <a:lnTo>
                  <a:pt x="419" y="101"/>
                </a:lnTo>
                <a:lnTo>
                  <a:pt x="419" y="97"/>
                </a:lnTo>
                <a:lnTo>
                  <a:pt x="440" y="97"/>
                </a:lnTo>
                <a:lnTo>
                  <a:pt x="442" y="97"/>
                </a:lnTo>
                <a:lnTo>
                  <a:pt x="457" y="98"/>
                </a:lnTo>
                <a:lnTo>
                  <a:pt x="461" y="98"/>
                </a:lnTo>
                <a:lnTo>
                  <a:pt x="462" y="98"/>
                </a:lnTo>
                <a:lnTo>
                  <a:pt x="465" y="98"/>
                </a:lnTo>
                <a:lnTo>
                  <a:pt x="472" y="98"/>
                </a:lnTo>
                <a:lnTo>
                  <a:pt x="484" y="98"/>
                </a:lnTo>
                <a:lnTo>
                  <a:pt x="490" y="99"/>
                </a:lnTo>
                <a:lnTo>
                  <a:pt x="499" y="99"/>
                </a:lnTo>
                <a:lnTo>
                  <a:pt x="500" y="99"/>
                </a:lnTo>
                <a:lnTo>
                  <a:pt x="501" y="99"/>
                </a:lnTo>
                <a:lnTo>
                  <a:pt x="501" y="100"/>
                </a:lnTo>
                <a:lnTo>
                  <a:pt x="502" y="100"/>
                </a:lnTo>
                <a:lnTo>
                  <a:pt x="503" y="100"/>
                </a:lnTo>
                <a:lnTo>
                  <a:pt x="503" y="100"/>
                </a:lnTo>
                <a:lnTo>
                  <a:pt x="504" y="100"/>
                </a:lnTo>
                <a:lnTo>
                  <a:pt x="505" y="100"/>
                </a:lnTo>
                <a:lnTo>
                  <a:pt x="505" y="101"/>
                </a:lnTo>
                <a:lnTo>
                  <a:pt x="515" y="101"/>
                </a:lnTo>
                <a:lnTo>
                  <a:pt x="516" y="101"/>
                </a:lnTo>
                <a:lnTo>
                  <a:pt x="517" y="101"/>
                </a:lnTo>
                <a:lnTo>
                  <a:pt x="518" y="101"/>
                </a:lnTo>
                <a:lnTo>
                  <a:pt x="518" y="101"/>
                </a:lnTo>
                <a:lnTo>
                  <a:pt x="519" y="101"/>
                </a:lnTo>
                <a:lnTo>
                  <a:pt x="520" y="101"/>
                </a:lnTo>
                <a:lnTo>
                  <a:pt x="521" y="101"/>
                </a:lnTo>
                <a:lnTo>
                  <a:pt x="522" y="101"/>
                </a:lnTo>
                <a:lnTo>
                  <a:pt x="523" y="101"/>
                </a:lnTo>
                <a:lnTo>
                  <a:pt x="524" y="101"/>
                </a:lnTo>
                <a:lnTo>
                  <a:pt x="525" y="101"/>
                </a:lnTo>
                <a:lnTo>
                  <a:pt x="526" y="101"/>
                </a:lnTo>
                <a:lnTo>
                  <a:pt x="526" y="101"/>
                </a:lnTo>
                <a:lnTo>
                  <a:pt x="526" y="102"/>
                </a:lnTo>
                <a:lnTo>
                  <a:pt x="526" y="106"/>
                </a:lnTo>
                <a:lnTo>
                  <a:pt x="526" y="109"/>
                </a:lnTo>
                <a:lnTo>
                  <a:pt x="526" y="111"/>
                </a:lnTo>
                <a:lnTo>
                  <a:pt x="526" y="119"/>
                </a:lnTo>
                <a:lnTo>
                  <a:pt x="534" y="120"/>
                </a:lnTo>
                <a:lnTo>
                  <a:pt x="537" y="121"/>
                </a:lnTo>
                <a:lnTo>
                  <a:pt x="537" y="111"/>
                </a:lnTo>
                <a:lnTo>
                  <a:pt x="537" y="107"/>
                </a:lnTo>
                <a:lnTo>
                  <a:pt x="538" y="103"/>
                </a:lnTo>
                <a:lnTo>
                  <a:pt x="539" y="103"/>
                </a:lnTo>
                <a:lnTo>
                  <a:pt x="540" y="103"/>
                </a:lnTo>
                <a:lnTo>
                  <a:pt x="541" y="103"/>
                </a:lnTo>
                <a:lnTo>
                  <a:pt x="541" y="103"/>
                </a:lnTo>
                <a:lnTo>
                  <a:pt x="542" y="103"/>
                </a:lnTo>
                <a:lnTo>
                  <a:pt x="542" y="102"/>
                </a:lnTo>
                <a:lnTo>
                  <a:pt x="542" y="98"/>
                </a:lnTo>
                <a:lnTo>
                  <a:pt x="542" y="96"/>
                </a:lnTo>
                <a:lnTo>
                  <a:pt x="542" y="93"/>
                </a:lnTo>
                <a:lnTo>
                  <a:pt x="542" y="90"/>
                </a:lnTo>
                <a:lnTo>
                  <a:pt x="542" y="87"/>
                </a:lnTo>
                <a:lnTo>
                  <a:pt x="542" y="84"/>
                </a:lnTo>
                <a:lnTo>
                  <a:pt x="543" y="81"/>
                </a:lnTo>
                <a:lnTo>
                  <a:pt x="543" y="78"/>
                </a:lnTo>
                <a:lnTo>
                  <a:pt x="543" y="76"/>
                </a:lnTo>
                <a:lnTo>
                  <a:pt x="543" y="70"/>
                </a:lnTo>
                <a:lnTo>
                  <a:pt x="543" y="63"/>
                </a:lnTo>
                <a:lnTo>
                  <a:pt x="544" y="60"/>
                </a:lnTo>
                <a:lnTo>
                  <a:pt x="544" y="56"/>
                </a:lnTo>
                <a:lnTo>
                  <a:pt x="544" y="54"/>
                </a:lnTo>
                <a:lnTo>
                  <a:pt x="547" y="54"/>
                </a:lnTo>
                <a:lnTo>
                  <a:pt x="541" y="51"/>
                </a:lnTo>
                <a:lnTo>
                  <a:pt x="539" y="50"/>
                </a:lnTo>
                <a:lnTo>
                  <a:pt x="537" y="50"/>
                </a:lnTo>
                <a:lnTo>
                  <a:pt x="535" y="48"/>
                </a:lnTo>
                <a:lnTo>
                  <a:pt x="537" y="44"/>
                </a:lnTo>
                <a:lnTo>
                  <a:pt x="535" y="44"/>
                </a:lnTo>
                <a:lnTo>
                  <a:pt x="533" y="43"/>
                </a:lnTo>
                <a:lnTo>
                  <a:pt x="534" y="40"/>
                </a:lnTo>
                <a:lnTo>
                  <a:pt x="534" y="33"/>
                </a:lnTo>
                <a:lnTo>
                  <a:pt x="534" y="26"/>
                </a:lnTo>
                <a:lnTo>
                  <a:pt x="534" y="26"/>
                </a:lnTo>
                <a:lnTo>
                  <a:pt x="534" y="25"/>
                </a:lnTo>
                <a:lnTo>
                  <a:pt x="534" y="23"/>
                </a:lnTo>
                <a:lnTo>
                  <a:pt x="534" y="22"/>
                </a:lnTo>
                <a:lnTo>
                  <a:pt x="534" y="21"/>
                </a:lnTo>
                <a:lnTo>
                  <a:pt x="533" y="21"/>
                </a:lnTo>
                <a:lnTo>
                  <a:pt x="534" y="20"/>
                </a:lnTo>
                <a:lnTo>
                  <a:pt x="534" y="18"/>
                </a:lnTo>
                <a:lnTo>
                  <a:pt x="534" y="17"/>
                </a:lnTo>
                <a:lnTo>
                  <a:pt x="534" y="16"/>
                </a:lnTo>
                <a:lnTo>
                  <a:pt x="534" y="14"/>
                </a:lnTo>
                <a:lnTo>
                  <a:pt x="534" y="13"/>
                </a:lnTo>
                <a:lnTo>
                  <a:pt x="542" y="13"/>
                </a:lnTo>
                <a:lnTo>
                  <a:pt x="543" y="0"/>
                </a:lnTo>
                <a:lnTo>
                  <a:pt x="549" y="0"/>
                </a:lnTo>
                <a:lnTo>
                  <a:pt x="553" y="0"/>
                </a:lnTo>
                <a:lnTo>
                  <a:pt x="566" y="1"/>
                </a:lnTo>
                <a:lnTo>
                  <a:pt x="577" y="1"/>
                </a:lnTo>
                <a:lnTo>
                  <a:pt x="580" y="6"/>
                </a:lnTo>
                <a:lnTo>
                  <a:pt x="580" y="6"/>
                </a:lnTo>
                <a:lnTo>
                  <a:pt x="580" y="7"/>
                </a:lnTo>
                <a:lnTo>
                  <a:pt x="582" y="12"/>
                </a:lnTo>
                <a:lnTo>
                  <a:pt x="583" y="13"/>
                </a:lnTo>
                <a:close/>
                <a:moveTo>
                  <a:pt x="461" y="151"/>
                </a:moveTo>
                <a:lnTo>
                  <a:pt x="462" y="151"/>
                </a:lnTo>
                <a:lnTo>
                  <a:pt x="463" y="151"/>
                </a:lnTo>
                <a:lnTo>
                  <a:pt x="463" y="150"/>
                </a:lnTo>
                <a:lnTo>
                  <a:pt x="462" y="150"/>
                </a:lnTo>
                <a:lnTo>
                  <a:pt x="463" y="150"/>
                </a:lnTo>
                <a:lnTo>
                  <a:pt x="461" y="150"/>
                </a:lnTo>
                <a:lnTo>
                  <a:pt x="461" y="151"/>
                </a:lnTo>
                <a:close/>
                <a:moveTo>
                  <a:pt x="434" y="157"/>
                </a:moveTo>
                <a:lnTo>
                  <a:pt x="434" y="159"/>
                </a:lnTo>
                <a:lnTo>
                  <a:pt x="434" y="159"/>
                </a:lnTo>
                <a:lnTo>
                  <a:pt x="436" y="159"/>
                </a:lnTo>
                <a:lnTo>
                  <a:pt x="438" y="159"/>
                </a:lnTo>
                <a:lnTo>
                  <a:pt x="438" y="157"/>
                </a:lnTo>
                <a:lnTo>
                  <a:pt x="436" y="157"/>
                </a:lnTo>
                <a:lnTo>
                  <a:pt x="434" y="157"/>
                </a:lnTo>
                <a:close/>
                <a:moveTo>
                  <a:pt x="449" y="159"/>
                </a:moveTo>
                <a:lnTo>
                  <a:pt x="449" y="159"/>
                </a:lnTo>
                <a:lnTo>
                  <a:pt x="449" y="159"/>
                </a:lnTo>
                <a:lnTo>
                  <a:pt x="449" y="158"/>
                </a:lnTo>
                <a:lnTo>
                  <a:pt x="449" y="158"/>
                </a:lnTo>
                <a:lnTo>
                  <a:pt x="449" y="159"/>
                </a:lnTo>
                <a:close/>
                <a:moveTo>
                  <a:pt x="452" y="162"/>
                </a:moveTo>
                <a:lnTo>
                  <a:pt x="453" y="166"/>
                </a:lnTo>
                <a:lnTo>
                  <a:pt x="454" y="166"/>
                </a:lnTo>
                <a:lnTo>
                  <a:pt x="455" y="166"/>
                </a:lnTo>
                <a:lnTo>
                  <a:pt x="455" y="164"/>
                </a:lnTo>
                <a:lnTo>
                  <a:pt x="455" y="163"/>
                </a:lnTo>
                <a:lnTo>
                  <a:pt x="455" y="161"/>
                </a:lnTo>
                <a:lnTo>
                  <a:pt x="452" y="162"/>
                </a:lnTo>
                <a:close/>
                <a:moveTo>
                  <a:pt x="456" y="167"/>
                </a:moveTo>
                <a:lnTo>
                  <a:pt x="457" y="169"/>
                </a:lnTo>
                <a:lnTo>
                  <a:pt x="457" y="170"/>
                </a:lnTo>
                <a:lnTo>
                  <a:pt x="458" y="170"/>
                </a:lnTo>
                <a:lnTo>
                  <a:pt x="459" y="170"/>
                </a:lnTo>
                <a:lnTo>
                  <a:pt x="460" y="170"/>
                </a:lnTo>
                <a:lnTo>
                  <a:pt x="460" y="167"/>
                </a:lnTo>
                <a:lnTo>
                  <a:pt x="460" y="166"/>
                </a:lnTo>
                <a:lnTo>
                  <a:pt x="459" y="166"/>
                </a:lnTo>
                <a:lnTo>
                  <a:pt x="458" y="167"/>
                </a:lnTo>
                <a:lnTo>
                  <a:pt x="457" y="167"/>
                </a:lnTo>
                <a:lnTo>
                  <a:pt x="456" y="167"/>
                </a:lnTo>
                <a:close/>
                <a:moveTo>
                  <a:pt x="456" y="169"/>
                </a:moveTo>
                <a:lnTo>
                  <a:pt x="456" y="167"/>
                </a:lnTo>
                <a:lnTo>
                  <a:pt x="454" y="167"/>
                </a:lnTo>
                <a:lnTo>
                  <a:pt x="453" y="167"/>
                </a:lnTo>
                <a:lnTo>
                  <a:pt x="454" y="169"/>
                </a:lnTo>
                <a:lnTo>
                  <a:pt x="454" y="170"/>
                </a:lnTo>
                <a:lnTo>
                  <a:pt x="456" y="170"/>
                </a:lnTo>
                <a:lnTo>
                  <a:pt x="456" y="169"/>
                </a:lnTo>
                <a:close/>
                <a:moveTo>
                  <a:pt x="368" y="269"/>
                </a:moveTo>
                <a:lnTo>
                  <a:pt x="367" y="270"/>
                </a:lnTo>
                <a:lnTo>
                  <a:pt x="365" y="270"/>
                </a:lnTo>
                <a:lnTo>
                  <a:pt x="364" y="270"/>
                </a:lnTo>
                <a:lnTo>
                  <a:pt x="364" y="271"/>
                </a:lnTo>
                <a:lnTo>
                  <a:pt x="363" y="273"/>
                </a:lnTo>
                <a:lnTo>
                  <a:pt x="363" y="274"/>
                </a:lnTo>
                <a:lnTo>
                  <a:pt x="362" y="275"/>
                </a:lnTo>
                <a:lnTo>
                  <a:pt x="360" y="279"/>
                </a:lnTo>
                <a:lnTo>
                  <a:pt x="359" y="280"/>
                </a:lnTo>
                <a:lnTo>
                  <a:pt x="358" y="281"/>
                </a:lnTo>
                <a:lnTo>
                  <a:pt x="357" y="282"/>
                </a:lnTo>
                <a:lnTo>
                  <a:pt x="357" y="282"/>
                </a:lnTo>
                <a:lnTo>
                  <a:pt x="355" y="284"/>
                </a:lnTo>
                <a:lnTo>
                  <a:pt x="354" y="284"/>
                </a:lnTo>
                <a:lnTo>
                  <a:pt x="353" y="285"/>
                </a:lnTo>
                <a:lnTo>
                  <a:pt x="350" y="283"/>
                </a:lnTo>
                <a:lnTo>
                  <a:pt x="350" y="282"/>
                </a:lnTo>
                <a:lnTo>
                  <a:pt x="349" y="281"/>
                </a:lnTo>
                <a:lnTo>
                  <a:pt x="348" y="280"/>
                </a:lnTo>
                <a:lnTo>
                  <a:pt x="345" y="282"/>
                </a:lnTo>
                <a:lnTo>
                  <a:pt x="342" y="285"/>
                </a:lnTo>
                <a:lnTo>
                  <a:pt x="342" y="286"/>
                </a:lnTo>
                <a:lnTo>
                  <a:pt x="340" y="288"/>
                </a:lnTo>
                <a:lnTo>
                  <a:pt x="339" y="288"/>
                </a:lnTo>
                <a:lnTo>
                  <a:pt x="339" y="289"/>
                </a:lnTo>
                <a:lnTo>
                  <a:pt x="338" y="290"/>
                </a:lnTo>
                <a:lnTo>
                  <a:pt x="337" y="290"/>
                </a:lnTo>
                <a:lnTo>
                  <a:pt x="337" y="290"/>
                </a:lnTo>
                <a:lnTo>
                  <a:pt x="336" y="292"/>
                </a:lnTo>
                <a:lnTo>
                  <a:pt x="335" y="293"/>
                </a:lnTo>
                <a:lnTo>
                  <a:pt x="335" y="294"/>
                </a:lnTo>
                <a:lnTo>
                  <a:pt x="334" y="294"/>
                </a:lnTo>
                <a:lnTo>
                  <a:pt x="334" y="295"/>
                </a:lnTo>
                <a:lnTo>
                  <a:pt x="334" y="295"/>
                </a:lnTo>
                <a:lnTo>
                  <a:pt x="334" y="296"/>
                </a:lnTo>
                <a:lnTo>
                  <a:pt x="333" y="296"/>
                </a:lnTo>
                <a:lnTo>
                  <a:pt x="332" y="297"/>
                </a:lnTo>
                <a:lnTo>
                  <a:pt x="331" y="298"/>
                </a:lnTo>
                <a:lnTo>
                  <a:pt x="330" y="298"/>
                </a:lnTo>
                <a:lnTo>
                  <a:pt x="329" y="298"/>
                </a:lnTo>
                <a:lnTo>
                  <a:pt x="328" y="299"/>
                </a:lnTo>
                <a:lnTo>
                  <a:pt x="328" y="300"/>
                </a:lnTo>
                <a:lnTo>
                  <a:pt x="327" y="300"/>
                </a:lnTo>
                <a:lnTo>
                  <a:pt x="327" y="301"/>
                </a:lnTo>
                <a:lnTo>
                  <a:pt x="326" y="302"/>
                </a:lnTo>
                <a:lnTo>
                  <a:pt x="324" y="303"/>
                </a:lnTo>
                <a:lnTo>
                  <a:pt x="324" y="304"/>
                </a:lnTo>
                <a:lnTo>
                  <a:pt x="323" y="304"/>
                </a:lnTo>
                <a:lnTo>
                  <a:pt x="323" y="305"/>
                </a:lnTo>
                <a:lnTo>
                  <a:pt x="322" y="305"/>
                </a:lnTo>
                <a:lnTo>
                  <a:pt x="322" y="305"/>
                </a:lnTo>
                <a:lnTo>
                  <a:pt x="321" y="305"/>
                </a:lnTo>
                <a:lnTo>
                  <a:pt x="321" y="306"/>
                </a:lnTo>
                <a:lnTo>
                  <a:pt x="320" y="306"/>
                </a:lnTo>
                <a:lnTo>
                  <a:pt x="319" y="308"/>
                </a:lnTo>
                <a:lnTo>
                  <a:pt x="319" y="308"/>
                </a:lnTo>
                <a:lnTo>
                  <a:pt x="318" y="308"/>
                </a:lnTo>
                <a:lnTo>
                  <a:pt x="317" y="309"/>
                </a:lnTo>
                <a:lnTo>
                  <a:pt x="317" y="310"/>
                </a:lnTo>
                <a:lnTo>
                  <a:pt x="316" y="310"/>
                </a:lnTo>
                <a:lnTo>
                  <a:pt x="314" y="312"/>
                </a:lnTo>
                <a:lnTo>
                  <a:pt x="312" y="313"/>
                </a:lnTo>
                <a:lnTo>
                  <a:pt x="312" y="314"/>
                </a:lnTo>
                <a:lnTo>
                  <a:pt x="311" y="316"/>
                </a:lnTo>
                <a:lnTo>
                  <a:pt x="310" y="317"/>
                </a:lnTo>
                <a:lnTo>
                  <a:pt x="309" y="317"/>
                </a:lnTo>
                <a:lnTo>
                  <a:pt x="308" y="318"/>
                </a:lnTo>
                <a:lnTo>
                  <a:pt x="304" y="321"/>
                </a:lnTo>
                <a:lnTo>
                  <a:pt x="301" y="326"/>
                </a:lnTo>
                <a:lnTo>
                  <a:pt x="301" y="328"/>
                </a:lnTo>
                <a:lnTo>
                  <a:pt x="302" y="328"/>
                </a:lnTo>
                <a:lnTo>
                  <a:pt x="303" y="329"/>
                </a:lnTo>
                <a:lnTo>
                  <a:pt x="304" y="331"/>
                </a:lnTo>
                <a:lnTo>
                  <a:pt x="306" y="331"/>
                </a:lnTo>
                <a:lnTo>
                  <a:pt x="308" y="331"/>
                </a:lnTo>
                <a:lnTo>
                  <a:pt x="309" y="330"/>
                </a:lnTo>
                <a:lnTo>
                  <a:pt x="310" y="331"/>
                </a:lnTo>
                <a:lnTo>
                  <a:pt x="312" y="332"/>
                </a:lnTo>
                <a:lnTo>
                  <a:pt x="312" y="332"/>
                </a:lnTo>
                <a:lnTo>
                  <a:pt x="313" y="332"/>
                </a:lnTo>
                <a:lnTo>
                  <a:pt x="318" y="337"/>
                </a:lnTo>
                <a:lnTo>
                  <a:pt x="319" y="337"/>
                </a:lnTo>
                <a:lnTo>
                  <a:pt x="320" y="338"/>
                </a:lnTo>
                <a:lnTo>
                  <a:pt x="320" y="340"/>
                </a:lnTo>
                <a:lnTo>
                  <a:pt x="320" y="341"/>
                </a:lnTo>
                <a:lnTo>
                  <a:pt x="321" y="342"/>
                </a:lnTo>
                <a:lnTo>
                  <a:pt x="322" y="343"/>
                </a:lnTo>
                <a:lnTo>
                  <a:pt x="323" y="344"/>
                </a:lnTo>
                <a:lnTo>
                  <a:pt x="324" y="344"/>
                </a:lnTo>
                <a:lnTo>
                  <a:pt x="325" y="344"/>
                </a:lnTo>
                <a:lnTo>
                  <a:pt x="326" y="344"/>
                </a:lnTo>
                <a:lnTo>
                  <a:pt x="326" y="345"/>
                </a:lnTo>
                <a:lnTo>
                  <a:pt x="326" y="346"/>
                </a:lnTo>
                <a:lnTo>
                  <a:pt x="327" y="347"/>
                </a:lnTo>
                <a:lnTo>
                  <a:pt x="329" y="349"/>
                </a:lnTo>
                <a:lnTo>
                  <a:pt x="329" y="350"/>
                </a:lnTo>
                <a:lnTo>
                  <a:pt x="330" y="351"/>
                </a:lnTo>
                <a:lnTo>
                  <a:pt x="331" y="351"/>
                </a:lnTo>
                <a:lnTo>
                  <a:pt x="332" y="351"/>
                </a:lnTo>
                <a:lnTo>
                  <a:pt x="333" y="351"/>
                </a:lnTo>
                <a:lnTo>
                  <a:pt x="335" y="353"/>
                </a:lnTo>
                <a:lnTo>
                  <a:pt x="336" y="356"/>
                </a:lnTo>
                <a:lnTo>
                  <a:pt x="336" y="357"/>
                </a:lnTo>
                <a:lnTo>
                  <a:pt x="336" y="358"/>
                </a:lnTo>
                <a:lnTo>
                  <a:pt x="337" y="359"/>
                </a:lnTo>
                <a:lnTo>
                  <a:pt x="337" y="359"/>
                </a:lnTo>
                <a:lnTo>
                  <a:pt x="338" y="359"/>
                </a:lnTo>
                <a:lnTo>
                  <a:pt x="338" y="360"/>
                </a:lnTo>
                <a:lnTo>
                  <a:pt x="339" y="360"/>
                </a:lnTo>
                <a:lnTo>
                  <a:pt x="339" y="361"/>
                </a:lnTo>
                <a:lnTo>
                  <a:pt x="340" y="362"/>
                </a:lnTo>
                <a:lnTo>
                  <a:pt x="340" y="363"/>
                </a:lnTo>
                <a:lnTo>
                  <a:pt x="340" y="364"/>
                </a:lnTo>
                <a:lnTo>
                  <a:pt x="341" y="365"/>
                </a:lnTo>
                <a:lnTo>
                  <a:pt x="343" y="370"/>
                </a:lnTo>
                <a:lnTo>
                  <a:pt x="344" y="371"/>
                </a:lnTo>
                <a:lnTo>
                  <a:pt x="345" y="371"/>
                </a:lnTo>
                <a:lnTo>
                  <a:pt x="345" y="372"/>
                </a:lnTo>
                <a:lnTo>
                  <a:pt x="343" y="374"/>
                </a:lnTo>
                <a:lnTo>
                  <a:pt x="341" y="374"/>
                </a:lnTo>
                <a:lnTo>
                  <a:pt x="342" y="375"/>
                </a:lnTo>
                <a:lnTo>
                  <a:pt x="342" y="375"/>
                </a:lnTo>
                <a:lnTo>
                  <a:pt x="340" y="377"/>
                </a:lnTo>
                <a:lnTo>
                  <a:pt x="340" y="382"/>
                </a:lnTo>
                <a:lnTo>
                  <a:pt x="341" y="385"/>
                </a:lnTo>
                <a:lnTo>
                  <a:pt x="342" y="395"/>
                </a:lnTo>
                <a:lnTo>
                  <a:pt x="337" y="396"/>
                </a:lnTo>
                <a:lnTo>
                  <a:pt x="337" y="397"/>
                </a:lnTo>
                <a:lnTo>
                  <a:pt x="337" y="398"/>
                </a:lnTo>
                <a:lnTo>
                  <a:pt x="336" y="399"/>
                </a:lnTo>
                <a:lnTo>
                  <a:pt x="336" y="404"/>
                </a:lnTo>
                <a:lnTo>
                  <a:pt x="335" y="407"/>
                </a:lnTo>
                <a:lnTo>
                  <a:pt x="334" y="411"/>
                </a:lnTo>
                <a:lnTo>
                  <a:pt x="332" y="412"/>
                </a:lnTo>
                <a:lnTo>
                  <a:pt x="328" y="413"/>
                </a:lnTo>
                <a:lnTo>
                  <a:pt x="327" y="413"/>
                </a:lnTo>
                <a:lnTo>
                  <a:pt x="324" y="414"/>
                </a:lnTo>
                <a:lnTo>
                  <a:pt x="322" y="418"/>
                </a:lnTo>
                <a:lnTo>
                  <a:pt x="318" y="425"/>
                </a:lnTo>
                <a:lnTo>
                  <a:pt x="327" y="432"/>
                </a:lnTo>
                <a:lnTo>
                  <a:pt x="327" y="432"/>
                </a:lnTo>
                <a:lnTo>
                  <a:pt x="327" y="431"/>
                </a:lnTo>
                <a:lnTo>
                  <a:pt x="328" y="431"/>
                </a:lnTo>
                <a:lnTo>
                  <a:pt x="332" y="430"/>
                </a:lnTo>
                <a:lnTo>
                  <a:pt x="333" y="430"/>
                </a:lnTo>
                <a:lnTo>
                  <a:pt x="334" y="428"/>
                </a:lnTo>
                <a:lnTo>
                  <a:pt x="337" y="428"/>
                </a:lnTo>
                <a:lnTo>
                  <a:pt x="339" y="428"/>
                </a:lnTo>
                <a:lnTo>
                  <a:pt x="342" y="427"/>
                </a:lnTo>
                <a:lnTo>
                  <a:pt x="342" y="426"/>
                </a:lnTo>
                <a:lnTo>
                  <a:pt x="343" y="425"/>
                </a:lnTo>
                <a:lnTo>
                  <a:pt x="344" y="425"/>
                </a:lnTo>
                <a:lnTo>
                  <a:pt x="363" y="428"/>
                </a:lnTo>
                <a:lnTo>
                  <a:pt x="365" y="428"/>
                </a:lnTo>
                <a:lnTo>
                  <a:pt x="366" y="430"/>
                </a:lnTo>
                <a:lnTo>
                  <a:pt x="367" y="433"/>
                </a:lnTo>
                <a:lnTo>
                  <a:pt x="369" y="436"/>
                </a:lnTo>
                <a:lnTo>
                  <a:pt x="371" y="436"/>
                </a:lnTo>
                <a:lnTo>
                  <a:pt x="373" y="436"/>
                </a:lnTo>
                <a:lnTo>
                  <a:pt x="373" y="435"/>
                </a:lnTo>
                <a:lnTo>
                  <a:pt x="374" y="435"/>
                </a:lnTo>
                <a:lnTo>
                  <a:pt x="375" y="434"/>
                </a:lnTo>
                <a:lnTo>
                  <a:pt x="376" y="433"/>
                </a:lnTo>
                <a:lnTo>
                  <a:pt x="377" y="432"/>
                </a:lnTo>
                <a:lnTo>
                  <a:pt x="378" y="432"/>
                </a:lnTo>
                <a:lnTo>
                  <a:pt x="379" y="432"/>
                </a:lnTo>
                <a:lnTo>
                  <a:pt x="380" y="431"/>
                </a:lnTo>
                <a:lnTo>
                  <a:pt x="380" y="429"/>
                </a:lnTo>
                <a:lnTo>
                  <a:pt x="381" y="428"/>
                </a:lnTo>
                <a:lnTo>
                  <a:pt x="382" y="428"/>
                </a:lnTo>
                <a:lnTo>
                  <a:pt x="383" y="427"/>
                </a:lnTo>
                <a:lnTo>
                  <a:pt x="384" y="426"/>
                </a:lnTo>
                <a:lnTo>
                  <a:pt x="388" y="424"/>
                </a:lnTo>
                <a:lnTo>
                  <a:pt x="388" y="424"/>
                </a:lnTo>
                <a:lnTo>
                  <a:pt x="390" y="423"/>
                </a:lnTo>
                <a:lnTo>
                  <a:pt x="391" y="422"/>
                </a:lnTo>
                <a:lnTo>
                  <a:pt x="392" y="421"/>
                </a:lnTo>
                <a:lnTo>
                  <a:pt x="393" y="421"/>
                </a:lnTo>
                <a:lnTo>
                  <a:pt x="394" y="421"/>
                </a:lnTo>
                <a:lnTo>
                  <a:pt x="394" y="421"/>
                </a:lnTo>
                <a:lnTo>
                  <a:pt x="394" y="422"/>
                </a:lnTo>
                <a:lnTo>
                  <a:pt x="394" y="421"/>
                </a:lnTo>
                <a:lnTo>
                  <a:pt x="395" y="421"/>
                </a:lnTo>
                <a:lnTo>
                  <a:pt x="395" y="420"/>
                </a:lnTo>
                <a:lnTo>
                  <a:pt x="396" y="420"/>
                </a:lnTo>
                <a:lnTo>
                  <a:pt x="398" y="420"/>
                </a:lnTo>
                <a:lnTo>
                  <a:pt x="402" y="420"/>
                </a:lnTo>
                <a:lnTo>
                  <a:pt x="403" y="421"/>
                </a:lnTo>
                <a:lnTo>
                  <a:pt x="403" y="419"/>
                </a:lnTo>
                <a:lnTo>
                  <a:pt x="403" y="417"/>
                </a:lnTo>
                <a:lnTo>
                  <a:pt x="403" y="410"/>
                </a:lnTo>
                <a:lnTo>
                  <a:pt x="402" y="409"/>
                </a:lnTo>
                <a:lnTo>
                  <a:pt x="402" y="408"/>
                </a:lnTo>
                <a:lnTo>
                  <a:pt x="402" y="407"/>
                </a:lnTo>
                <a:lnTo>
                  <a:pt x="400" y="400"/>
                </a:lnTo>
                <a:lnTo>
                  <a:pt x="399" y="394"/>
                </a:lnTo>
                <a:lnTo>
                  <a:pt x="399" y="390"/>
                </a:lnTo>
                <a:lnTo>
                  <a:pt x="398" y="390"/>
                </a:lnTo>
                <a:lnTo>
                  <a:pt x="396" y="377"/>
                </a:lnTo>
                <a:lnTo>
                  <a:pt x="399" y="375"/>
                </a:lnTo>
                <a:lnTo>
                  <a:pt x="402" y="375"/>
                </a:lnTo>
                <a:lnTo>
                  <a:pt x="399" y="367"/>
                </a:lnTo>
                <a:lnTo>
                  <a:pt x="411" y="362"/>
                </a:lnTo>
                <a:lnTo>
                  <a:pt x="418" y="359"/>
                </a:lnTo>
                <a:lnTo>
                  <a:pt x="419" y="359"/>
                </a:lnTo>
                <a:lnTo>
                  <a:pt x="424" y="354"/>
                </a:lnTo>
                <a:lnTo>
                  <a:pt x="427" y="339"/>
                </a:lnTo>
                <a:lnTo>
                  <a:pt x="426" y="337"/>
                </a:lnTo>
                <a:lnTo>
                  <a:pt x="422" y="336"/>
                </a:lnTo>
                <a:lnTo>
                  <a:pt x="419" y="334"/>
                </a:lnTo>
                <a:lnTo>
                  <a:pt x="421" y="331"/>
                </a:lnTo>
                <a:lnTo>
                  <a:pt x="423" y="328"/>
                </a:lnTo>
                <a:lnTo>
                  <a:pt x="422" y="328"/>
                </a:lnTo>
                <a:lnTo>
                  <a:pt x="421" y="328"/>
                </a:lnTo>
                <a:lnTo>
                  <a:pt x="421" y="328"/>
                </a:lnTo>
                <a:lnTo>
                  <a:pt x="419" y="331"/>
                </a:lnTo>
                <a:lnTo>
                  <a:pt x="411" y="331"/>
                </a:lnTo>
                <a:lnTo>
                  <a:pt x="410" y="331"/>
                </a:lnTo>
                <a:lnTo>
                  <a:pt x="411" y="331"/>
                </a:lnTo>
                <a:lnTo>
                  <a:pt x="411" y="329"/>
                </a:lnTo>
                <a:lnTo>
                  <a:pt x="411" y="328"/>
                </a:lnTo>
                <a:lnTo>
                  <a:pt x="412" y="326"/>
                </a:lnTo>
                <a:lnTo>
                  <a:pt x="412" y="324"/>
                </a:lnTo>
                <a:lnTo>
                  <a:pt x="412" y="322"/>
                </a:lnTo>
                <a:lnTo>
                  <a:pt x="413" y="320"/>
                </a:lnTo>
                <a:lnTo>
                  <a:pt x="416" y="321"/>
                </a:lnTo>
                <a:lnTo>
                  <a:pt x="417" y="319"/>
                </a:lnTo>
                <a:lnTo>
                  <a:pt x="417" y="318"/>
                </a:lnTo>
                <a:lnTo>
                  <a:pt x="418" y="316"/>
                </a:lnTo>
                <a:lnTo>
                  <a:pt x="418" y="314"/>
                </a:lnTo>
                <a:lnTo>
                  <a:pt x="419" y="312"/>
                </a:lnTo>
                <a:lnTo>
                  <a:pt x="419" y="310"/>
                </a:lnTo>
                <a:lnTo>
                  <a:pt x="420" y="308"/>
                </a:lnTo>
                <a:lnTo>
                  <a:pt x="422" y="305"/>
                </a:lnTo>
                <a:lnTo>
                  <a:pt x="423" y="303"/>
                </a:lnTo>
                <a:lnTo>
                  <a:pt x="424" y="301"/>
                </a:lnTo>
                <a:lnTo>
                  <a:pt x="425" y="299"/>
                </a:lnTo>
                <a:lnTo>
                  <a:pt x="426" y="298"/>
                </a:lnTo>
                <a:lnTo>
                  <a:pt x="427" y="295"/>
                </a:lnTo>
                <a:lnTo>
                  <a:pt x="428" y="293"/>
                </a:lnTo>
                <a:lnTo>
                  <a:pt x="430" y="290"/>
                </a:lnTo>
                <a:lnTo>
                  <a:pt x="425" y="288"/>
                </a:lnTo>
                <a:lnTo>
                  <a:pt x="428" y="281"/>
                </a:lnTo>
                <a:lnTo>
                  <a:pt x="427" y="280"/>
                </a:lnTo>
                <a:lnTo>
                  <a:pt x="426" y="280"/>
                </a:lnTo>
                <a:lnTo>
                  <a:pt x="423" y="278"/>
                </a:lnTo>
                <a:lnTo>
                  <a:pt x="424" y="275"/>
                </a:lnTo>
                <a:lnTo>
                  <a:pt x="424" y="273"/>
                </a:lnTo>
                <a:lnTo>
                  <a:pt x="425" y="272"/>
                </a:lnTo>
                <a:lnTo>
                  <a:pt x="419" y="273"/>
                </a:lnTo>
                <a:lnTo>
                  <a:pt x="419" y="273"/>
                </a:lnTo>
                <a:lnTo>
                  <a:pt x="418" y="273"/>
                </a:lnTo>
                <a:lnTo>
                  <a:pt x="416" y="273"/>
                </a:lnTo>
                <a:lnTo>
                  <a:pt x="415" y="273"/>
                </a:lnTo>
                <a:lnTo>
                  <a:pt x="414" y="273"/>
                </a:lnTo>
                <a:lnTo>
                  <a:pt x="414" y="274"/>
                </a:lnTo>
                <a:lnTo>
                  <a:pt x="411" y="274"/>
                </a:lnTo>
                <a:lnTo>
                  <a:pt x="411" y="274"/>
                </a:lnTo>
                <a:lnTo>
                  <a:pt x="410" y="274"/>
                </a:lnTo>
                <a:lnTo>
                  <a:pt x="409" y="275"/>
                </a:lnTo>
                <a:lnTo>
                  <a:pt x="407" y="275"/>
                </a:lnTo>
                <a:lnTo>
                  <a:pt x="406" y="275"/>
                </a:lnTo>
                <a:lnTo>
                  <a:pt x="404" y="275"/>
                </a:lnTo>
                <a:lnTo>
                  <a:pt x="403" y="275"/>
                </a:lnTo>
                <a:lnTo>
                  <a:pt x="402" y="276"/>
                </a:lnTo>
                <a:lnTo>
                  <a:pt x="401" y="276"/>
                </a:lnTo>
                <a:lnTo>
                  <a:pt x="399" y="276"/>
                </a:lnTo>
                <a:lnTo>
                  <a:pt x="396" y="277"/>
                </a:lnTo>
                <a:lnTo>
                  <a:pt x="395" y="277"/>
                </a:lnTo>
                <a:lnTo>
                  <a:pt x="394" y="277"/>
                </a:lnTo>
                <a:lnTo>
                  <a:pt x="393" y="277"/>
                </a:lnTo>
                <a:lnTo>
                  <a:pt x="391" y="277"/>
                </a:lnTo>
                <a:lnTo>
                  <a:pt x="390" y="277"/>
                </a:lnTo>
                <a:lnTo>
                  <a:pt x="389" y="277"/>
                </a:lnTo>
                <a:lnTo>
                  <a:pt x="388" y="277"/>
                </a:lnTo>
                <a:lnTo>
                  <a:pt x="387" y="276"/>
                </a:lnTo>
                <a:lnTo>
                  <a:pt x="386" y="276"/>
                </a:lnTo>
                <a:lnTo>
                  <a:pt x="383" y="275"/>
                </a:lnTo>
                <a:lnTo>
                  <a:pt x="380" y="274"/>
                </a:lnTo>
                <a:lnTo>
                  <a:pt x="380" y="269"/>
                </a:lnTo>
                <a:lnTo>
                  <a:pt x="380" y="267"/>
                </a:lnTo>
                <a:lnTo>
                  <a:pt x="380" y="267"/>
                </a:lnTo>
                <a:lnTo>
                  <a:pt x="381" y="266"/>
                </a:lnTo>
                <a:lnTo>
                  <a:pt x="381" y="265"/>
                </a:lnTo>
                <a:lnTo>
                  <a:pt x="381" y="264"/>
                </a:lnTo>
                <a:lnTo>
                  <a:pt x="381" y="263"/>
                </a:lnTo>
                <a:lnTo>
                  <a:pt x="381" y="262"/>
                </a:lnTo>
                <a:lnTo>
                  <a:pt x="382" y="260"/>
                </a:lnTo>
                <a:lnTo>
                  <a:pt x="383" y="258"/>
                </a:lnTo>
                <a:lnTo>
                  <a:pt x="384" y="254"/>
                </a:lnTo>
                <a:lnTo>
                  <a:pt x="385" y="248"/>
                </a:lnTo>
                <a:lnTo>
                  <a:pt x="384" y="248"/>
                </a:lnTo>
                <a:lnTo>
                  <a:pt x="377" y="249"/>
                </a:lnTo>
                <a:lnTo>
                  <a:pt x="377" y="251"/>
                </a:lnTo>
                <a:lnTo>
                  <a:pt x="376" y="252"/>
                </a:lnTo>
                <a:lnTo>
                  <a:pt x="376" y="253"/>
                </a:lnTo>
                <a:lnTo>
                  <a:pt x="375" y="254"/>
                </a:lnTo>
                <a:lnTo>
                  <a:pt x="375" y="256"/>
                </a:lnTo>
                <a:lnTo>
                  <a:pt x="373" y="258"/>
                </a:lnTo>
                <a:lnTo>
                  <a:pt x="374" y="259"/>
                </a:lnTo>
                <a:lnTo>
                  <a:pt x="374" y="259"/>
                </a:lnTo>
                <a:lnTo>
                  <a:pt x="374" y="260"/>
                </a:lnTo>
                <a:lnTo>
                  <a:pt x="373" y="262"/>
                </a:lnTo>
                <a:lnTo>
                  <a:pt x="373" y="262"/>
                </a:lnTo>
                <a:lnTo>
                  <a:pt x="371" y="263"/>
                </a:lnTo>
                <a:lnTo>
                  <a:pt x="370" y="263"/>
                </a:lnTo>
                <a:lnTo>
                  <a:pt x="369" y="264"/>
                </a:lnTo>
                <a:lnTo>
                  <a:pt x="368" y="264"/>
                </a:lnTo>
                <a:lnTo>
                  <a:pt x="367" y="265"/>
                </a:lnTo>
                <a:lnTo>
                  <a:pt x="368" y="267"/>
                </a:lnTo>
                <a:lnTo>
                  <a:pt x="368" y="268"/>
                </a:lnTo>
                <a:lnTo>
                  <a:pt x="368" y="269"/>
                </a:lnTo>
                <a:close/>
                <a:moveTo>
                  <a:pt x="342" y="610"/>
                </a:moveTo>
                <a:lnTo>
                  <a:pt x="347" y="610"/>
                </a:lnTo>
                <a:lnTo>
                  <a:pt x="347" y="609"/>
                </a:lnTo>
                <a:lnTo>
                  <a:pt x="347" y="606"/>
                </a:lnTo>
                <a:lnTo>
                  <a:pt x="347" y="605"/>
                </a:lnTo>
                <a:lnTo>
                  <a:pt x="343" y="605"/>
                </a:lnTo>
                <a:lnTo>
                  <a:pt x="341" y="605"/>
                </a:lnTo>
                <a:lnTo>
                  <a:pt x="341" y="605"/>
                </a:lnTo>
                <a:lnTo>
                  <a:pt x="340" y="609"/>
                </a:lnTo>
                <a:lnTo>
                  <a:pt x="342" y="610"/>
                </a:lnTo>
                <a:close/>
                <a:moveTo>
                  <a:pt x="300" y="764"/>
                </a:moveTo>
                <a:lnTo>
                  <a:pt x="302" y="766"/>
                </a:lnTo>
                <a:lnTo>
                  <a:pt x="302" y="766"/>
                </a:lnTo>
                <a:lnTo>
                  <a:pt x="303" y="766"/>
                </a:lnTo>
                <a:lnTo>
                  <a:pt x="304" y="766"/>
                </a:lnTo>
                <a:lnTo>
                  <a:pt x="304" y="766"/>
                </a:lnTo>
                <a:lnTo>
                  <a:pt x="305" y="765"/>
                </a:lnTo>
                <a:lnTo>
                  <a:pt x="306" y="765"/>
                </a:lnTo>
                <a:lnTo>
                  <a:pt x="307" y="765"/>
                </a:lnTo>
                <a:lnTo>
                  <a:pt x="308" y="756"/>
                </a:lnTo>
                <a:lnTo>
                  <a:pt x="299" y="756"/>
                </a:lnTo>
                <a:lnTo>
                  <a:pt x="299" y="764"/>
                </a:lnTo>
                <a:lnTo>
                  <a:pt x="300" y="764"/>
                </a:lnTo>
                <a:close/>
                <a:moveTo>
                  <a:pt x="1529" y="958"/>
                </a:moveTo>
                <a:lnTo>
                  <a:pt x="1529" y="966"/>
                </a:lnTo>
                <a:lnTo>
                  <a:pt x="1531" y="966"/>
                </a:lnTo>
                <a:lnTo>
                  <a:pt x="1535" y="966"/>
                </a:lnTo>
                <a:lnTo>
                  <a:pt x="1529" y="958"/>
                </a:lnTo>
                <a:close/>
                <a:moveTo>
                  <a:pt x="156" y="970"/>
                </a:moveTo>
                <a:lnTo>
                  <a:pt x="155" y="973"/>
                </a:lnTo>
                <a:lnTo>
                  <a:pt x="155" y="974"/>
                </a:lnTo>
                <a:lnTo>
                  <a:pt x="151" y="980"/>
                </a:lnTo>
                <a:lnTo>
                  <a:pt x="150" y="983"/>
                </a:lnTo>
                <a:lnTo>
                  <a:pt x="147" y="988"/>
                </a:lnTo>
                <a:lnTo>
                  <a:pt x="144" y="992"/>
                </a:lnTo>
                <a:lnTo>
                  <a:pt x="143" y="997"/>
                </a:lnTo>
                <a:lnTo>
                  <a:pt x="142" y="997"/>
                </a:lnTo>
                <a:lnTo>
                  <a:pt x="144" y="997"/>
                </a:lnTo>
                <a:lnTo>
                  <a:pt x="146" y="997"/>
                </a:lnTo>
                <a:lnTo>
                  <a:pt x="150" y="997"/>
                </a:lnTo>
                <a:lnTo>
                  <a:pt x="155" y="997"/>
                </a:lnTo>
                <a:lnTo>
                  <a:pt x="156" y="993"/>
                </a:lnTo>
                <a:lnTo>
                  <a:pt x="156" y="992"/>
                </a:lnTo>
                <a:lnTo>
                  <a:pt x="157" y="993"/>
                </a:lnTo>
                <a:lnTo>
                  <a:pt x="162" y="993"/>
                </a:lnTo>
                <a:lnTo>
                  <a:pt x="162" y="991"/>
                </a:lnTo>
                <a:lnTo>
                  <a:pt x="159" y="991"/>
                </a:lnTo>
                <a:lnTo>
                  <a:pt x="156" y="991"/>
                </a:lnTo>
                <a:lnTo>
                  <a:pt x="157" y="987"/>
                </a:lnTo>
                <a:lnTo>
                  <a:pt x="159" y="987"/>
                </a:lnTo>
                <a:lnTo>
                  <a:pt x="163" y="988"/>
                </a:lnTo>
                <a:lnTo>
                  <a:pt x="163" y="987"/>
                </a:lnTo>
                <a:lnTo>
                  <a:pt x="163" y="986"/>
                </a:lnTo>
                <a:lnTo>
                  <a:pt x="163" y="985"/>
                </a:lnTo>
                <a:lnTo>
                  <a:pt x="163" y="981"/>
                </a:lnTo>
                <a:lnTo>
                  <a:pt x="163" y="969"/>
                </a:lnTo>
                <a:lnTo>
                  <a:pt x="163" y="967"/>
                </a:lnTo>
                <a:lnTo>
                  <a:pt x="156" y="967"/>
                </a:lnTo>
                <a:lnTo>
                  <a:pt x="156" y="970"/>
                </a:lnTo>
                <a:close/>
                <a:moveTo>
                  <a:pt x="142" y="1038"/>
                </a:moveTo>
                <a:lnTo>
                  <a:pt x="148" y="1038"/>
                </a:lnTo>
                <a:lnTo>
                  <a:pt x="148" y="1037"/>
                </a:lnTo>
                <a:lnTo>
                  <a:pt x="149" y="1037"/>
                </a:lnTo>
                <a:lnTo>
                  <a:pt x="143" y="1035"/>
                </a:lnTo>
                <a:lnTo>
                  <a:pt x="144" y="1031"/>
                </a:lnTo>
                <a:lnTo>
                  <a:pt x="143" y="1031"/>
                </a:lnTo>
                <a:lnTo>
                  <a:pt x="143" y="1035"/>
                </a:lnTo>
                <a:lnTo>
                  <a:pt x="142" y="1037"/>
                </a:lnTo>
                <a:lnTo>
                  <a:pt x="142" y="1038"/>
                </a:lnTo>
                <a:close/>
                <a:moveTo>
                  <a:pt x="112" y="1172"/>
                </a:moveTo>
                <a:lnTo>
                  <a:pt x="112" y="1191"/>
                </a:lnTo>
                <a:lnTo>
                  <a:pt x="112" y="1194"/>
                </a:lnTo>
                <a:lnTo>
                  <a:pt x="112" y="1197"/>
                </a:lnTo>
                <a:lnTo>
                  <a:pt x="112" y="1202"/>
                </a:lnTo>
                <a:lnTo>
                  <a:pt x="112" y="1204"/>
                </a:lnTo>
                <a:lnTo>
                  <a:pt x="112" y="1204"/>
                </a:lnTo>
                <a:lnTo>
                  <a:pt x="128" y="1204"/>
                </a:lnTo>
                <a:lnTo>
                  <a:pt x="128" y="1197"/>
                </a:lnTo>
                <a:lnTo>
                  <a:pt x="128" y="1197"/>
                </a:lnTo>
                <a:lnTo>
                  <a:pt x="143" y="1182"/>
                </a:lnTo>
                <a:lnTo>
                  <a:pt x="144" y="1182"/>
                </a:lnTo>
                <a:lnTo>
                  <a:pt x="147" y="1181"/>
                </a:lnTo>
                <a:lnTo>
                  <a:pt x="151" y="1178"/>
                </a:lnTo>
                <a:lnTo>
                  <a:pt x="151" y="1177"/>
                </a:lnTo>
                <a:lnTo>
                  <a:pt x="150" y="1177"/>
                </a:lnTo>
                <a:lnTo>
                  <a:pt x="150" y="1176"/>
                </a:lnTo>
                <a:lnTo>
                  <a:pt x="150" y="1175"/>
                </a:lnTo>
                <a:lnTo>
                  <a:pt x="149" y="1175"/>
                </a:lnTo>
                <a:lnTo>
                  <a:pt x="149" y="1174"/>
                </a:lnTo>
                <a:lnTo>
                  <a:pt x="149" y="1174"/>
                </a:lnTo>
                <a:lnTo>
                  <a:pt x="148" y="1174"/>
                </a:lnTo>
                <a:lnTo>
                  <a:pt x="148" y="1173"/>
                </a:lnTo>
                <a:lnTo>
                  <a:pt x="148" y="1172"/>
                </a:lnTo>
                <a:lnTo>
                  <a:pt x="147" y="1172"/>
                </a:lnTo>
                <a:lnTo>
                  <a:pt x="147" y="1171"/>
                </a:lnTo>
                <a:lnTo>
                  <a:pt x="146" y="1171"/>
                </a:lnTo>
                <a:lnTo>
                  <a:pt x="146" y="1170"/>
                </a:lnTo>
                <a:lnTo>
                  <a:pt x="145" y="1170"/>
                </a:lnTo>
                <a:lnTo>
                  <a:pt x="145" y="1169"/>
                </a:lnTo>
                <a:lnTo>
                  <a:pt x="144" y="1169"/>
                </a:lnTo>
                <a:lnTo>
                  <a:pt x="144" y="1168"/>
                </a:lnTo>
                <a:lnTo>
                  <a:pt x="143" y="1168"/>
                </a:lnTo>
                <a:lnTo>
                  <a:pt x="143" y="1167"/>
                </a:lnTo>
                <a:lnTo>
                  <a:pt x="143" y="1167"/>
                </a:lnTo>
                <a:lnTo>
                  <a:pt x="143" y="1166"/>
                </a:lnTo>
                <a:lnTo>
                  <a:pt x="142" y="1166"/>
                </a:lnTo>
                <a:lnTo>
                  <a:pt x="142" y="1166"/>
                </a:lnTo>
                <a:lnTo>
                  <a:pt x="141" y="1166"/>
                </a:lnTo>
                <a:lnTo>
                  <a:pt x="141" y="1165"/>
                </a:lnTo>
                <a:lnTo>
                  <a:pt x="140" y="1165"/>
                </a:lnTo>
                <a:lnTo>
                  <a:pt x="139" y="1164"/>
                </a:lnTo>
                <a:lnTo>
                  <a:pt x="138" y="1163"/>
                </a:lnTo>
                <a:lnTo>
                  <a:pt x="137" y="1163"/>
                </a:lnTo>
                <a:lnTo>
                  <a:pt x="136" y="1162"/>
                </a:lnTo>
                <a:lnTo>
                  <a:pt x="135" y="1162"/>
                </a:lnTo>
                <a:lnTo>
                  <a:pt x="135" y="1161"/>
                </a:lnTo>
                <a:lnTo>
                  <a:pt x="135" y="1161"/>
                </a:lnTo>
                <a:lnTo>
                  <a:pt x="134" y="1160"/>
                </a:lnTo>
                <a:lnTo>
                  <a:pt x="133" y="1160"/>
                </a:lnTo>
                <a:lnTo>
                  <a:pt x="132" y="1159"/>
                </a:lnTo>
                <a:lnTo>
                  <a:pt x="132" y="1158"/>
                </a:lnTo>
                <a:lnTo>
                  <a:pt x="131" y="1158"/>
                </a:lnTo>
                <a:lnTo>
                  <a:pt x="130" y="1158"/>
                </a:lnTo>
                <a:lnTo>
                  <a:pt x="129" y="1158"/>
                </a:lnTo>
                <a:lnTo>
                  <a:pt x="129" y="1158"/>
                </a:lnTo>
                <a:lnTo>
                  <a:pt x="128" y="1158"/>
                </a:lnTo>
                <a:lnTo>
                  <a:pt x="128" y="1158"/>
                </a:lnTo>
                <a:lnTo>
                  <a:pt x="127" y="1158"/>
                </a:lnTo>
                <a:lnTo>
                  <a:pt x="127" y="1157"/>
                </a:lnTo>
                <a:lnTo>
                  <a:pt x="126" y="1157"/>
                </a:lnTo>
                <a:lnTo>
                  <a:pt x="125" y="1157"/>
                </a:lnTo>
                <a:lnTo>
                  <a:pt x="124" y="1157"/>
                </a:lnTo>
                <a:lnTo>
                  <a:pt x="123" y="1156"/>
                </a:lnTo>
                <a:lnTo>
                  <a:pt x="122" y="1156"/>
                </a:lnTo>
                <a:lnTo>
                  <a:pt x="121" y="1156"/>
                </a:lnTo>
                <a:lnTo>
                  <a:pt x="120" y="1156"/>
                </a:lnTo>
                <a:lnTo>
                  <a:pt x="120" y="1156"/>
                </a:lnTo>
                <a:lnTo>
                  <a:pt x="119" y="1156"/>
                </a:lnTo>
                <a:lnTo>
                  <a:pt x="118" y="1156"/>
                </a:lnTo>
                <a:lnTo>
                  <a:pt x="117" y="1156"/>
                </a:lnTo>
                <a:lnTo>
                  <a:pt x="116" y="1156"/>
                </a:lnTo>
                <a:lnTo>
                  <a:pt x="116" y="1155"/>
                </a:lnTo>
                <a:lnTo>
                  <a:pt x="115" y="1155"/>
                </a:lnTo>
                <a:lnTo>
                  <a:pt x="114" y="1155"/>
                </a:lnTo>
                <a:lnTo>
                  <a:pt x="113" y="1155"/>
                </a:lnTo>
                <a:lnTo>
                  <a:pt x="112" y="1155"/>
                </a:lnTo>
                <a:lnTo>
                  <a:pt x="112" y="1166"/>
                </a:lnTo>
                <a:lnTo>
                  <a:pt x="112" y="1172"/>
                </a:lnTo>
                <a:close/>
                <a:moveTo>
                  <a:pt x="1984" y="1401"/>
                </a:moveTo>
                <a:lnTo>
                  <a:pt x="1984" y="1405"/>
                </a:lnTo>
                <a:lnTo>
                  <a:pt x="1981" y="1404"/>
                </a:lnTo>
                <a:lnTo>
                  <a:pt x="1981" y="1413"/>
                </a:lnTo>
                <a:lnTo>
                  <a:pt x="1981" y="1422"/>
                </a:lnTo>
                <a:lnTo>
                  <a:pt x="1974" y="1422"/>
                </a:lnTo>
                <a:lnTo>
                  <a:pt x="1973" y="1422"/>
                </a:lnTo>
                <a:lnTo>
                  <a:pt x="1968" y="1423"/>
                </a:lnTo>
                <a:lnTo>
                  <a:pt x="1968" y="1426"/>
                </a:lnTo>
                <a:lnTo>
                  <a:pt x="1968" y="1427"/>
                </a:lnTo>
                <a:lnTo>
                  <a:pt x="1967" y="1431"/>
                </a:lnTo>
                <a:lnTo>
                  <a:pt x="1967" y="1433"/>
                </a:lnTo>
                <a:lnTo>
                  <a:pt x="1967" y="1434"/>
                </a:lnTo>
                <a:lnTo>
                  <a:pt x="1967" y="1435"/>
                </a:lnTo>
                <a:lnTo>
                  <a:pt x="1967" y="1438"/>
                </a:lnTo>
                <a:lnTo>
                  <a:pt x="1966" y="1438"/>
                </a:lnTo>
                <a:lnTo>
                  <a:pt x="1964" y="1438"/>
                </a:lnTo>
                <a:lnTo>
                  <a:pt x="1963" y="1438"/>
                </a:lnTo>
                <a:lnTo>
                  <a:pt x="1960" y="1438"/>
                </a:lnTo>
                <a:lnTo>
                  <a:pt x="1958" y="1437"/>
                </a:lnTo>
                <a:lnTo>
                  <a:pt x="1958" y="1437"/>
                </a:lnTo>
                <a:lnTo>
                  <a:pt x="1957" y="1437"/>
                </a:lnTo>
                <a:lnTo>
                  <a:pt x="1955" y="1436"/>
                </a:lnTo>
                <a:lnTo>
                  <a:pt x="1954" y="1436"/>
                </a:lnTo>
                <a:lnTo>
                  <a:pt x="1953" y="1436"/>
                </a:lnTo>
                <a:lnTo>
                  <a:pt x="1953" y="1437"/>
                </a:lnTo>
                <a:lnTo>
                  <a:pt x="1953" y="1439"/>
                </a:lnTo>
                <a:lnTo>
                  <a:pt x="1953" y="1444"/>
                </a:lnTo>
                <a:lnTo>
                  <a:pt x="1953" y="1445"/>
                </a:lnTo>
                <a:lnTo>
                  <a:pt x="1953" y="1448"/>
                </a:lnTo>
                <a:lnTo>
                  <a:pt x="1953" y="1464"/>
                </a:lnTo>
                <a:lnTo>
                  <a:pt x="1959" y="1464"/>
                </a:lnTo>
                <a:lnTo>
                  <a:pt x="1962" y="1464"/>
                </a:lnTo>
                <a:lnTo>
                  <a:pt x="1963" y="1464"/>
                </a:lnTo>
                <a:lnTo>
                  <a:pt x="1966" y="1464"/>
                </a:lnTo>
                <a:lnTo>
                  <a:pt x="1978" y="1464"/>
                </a:lnTo>
                <a:lnTo>
                  <a:pt x="1978" y="1463"/>
                </a:lnTo>
                <a:lnTo>
                  <a:pt x="1978" y="1462"/>
                </a:lnTo>
                <a:lnTo>
                  <a:pt x="1978" y="1461"/>
                </a:lnTo>
                <a:lnTo>
                  <a:pt x="1979" y="1460"/>
                </a:lnTo>
                <a:lnTo>
                  <a:pt x="1979" y="1459"/>
                </a:lnTo>
                <a:lnTo>
                  <a:pt x="1979" y="1458"/>
                </a:lnTo>
                <a:lnTo>
                  <a:pt x="1980" y="1443"/>
                </a:lnTo>
                <a:lnTo>
                  <a:pt x="1980" y="1442"/>
                </a:lnTo>
                <a:lnTo>
                  <a:pt x="1980" y="1438"/>
                </a:lnTo>
                <a:lnTo>
                  <a:pt x="1995" y="1438"/>
                </a:lnTo>
                <a:lnTo>
                  <a:pt x="1996" y="1437"/>
                </a:lnTo>
                <a:lnTo>
                  <a:pt x="2008" y="1432"/>
                </a:lnTo>
                <a:lnTo>
                  <a:pt x="2011" y="1432"/>
                </a:lnTo>
                <a:lnTo>
                  <a:pt x="2013" y="1411"/>
                </a:lnTo>
                <a:lnTo>
                  <a:pt x="2013" y="1408"/>
                </a:lnTo>
                <a:lnTo>
                  <a:pt x="2014" y="1400"/>
                </a:lnTo>
                <a:lnTo>
                  <a:pt x="1998" y="1399"/>
                </a:lnTo>
                <a:lnTo>
                  <a:pt x="1998" y="1405"/>
                </a:lnTo>
                <a:lnTo>
                  <a:pt x="1994" y="1405"/>
                </a:lnTo>
                <a:lnTo>
                  <a:pt x="1994" y="1399"/>
                </a:lnTo>
                <a:lnTo>
                  <a:pt x="1994" y="1398"/>
                </a:lnTo>
                <a:lnTo>
                  <a:pt x="1993" y="1398"/>
                </a:lnTo>
                <a:lnTo>
                  <a:pt x="1989" y="1398"/>
                </a:lnTo>
                <a:lnTo>
                  <a:pt x="1989" y="1401"/>
                </a:lnTo>
                <a:lnTo>
                  <a:pt x="1989" y="1404"/>
                </a:lnTo>
                <a:lnTo>
                  <a:pt x="1986" y="1403"/>
                </a:lnTo>
                <a:lnTo>
                  <a:pt x="1986" y="1401"/>
                </a:lnTo>
                <a:lnTo>
                  <a:pt x="1986" y="1398"/>
                </a:lnTo>
                <a:lnTo>
                  <a:pt x="1984" y="1398"/>
                </a:lnTo>
                <a:lnTo>
                  <a:pt x="1984" y="1401"/>
                </a:lnTo>
                <a:close/>
                <a:moveTo>
                  <a:pt x="1907" y="1443"/>
                </a:moveTo>
                <a:lnTo>
                  <a:pt x="1906" y="1443"/>
                </a:lnTo>
                <a:lnTo>
                  <a:pt x="1902" y="1443"/>
                </a:lnTo>
                <a:lnTo>
                  <a:pt x="1901" y="1443"/>
                </a:lnTo>
                <a:lnTo>
                  <a:pt x="1901" y="1442"/>
                </a:lnTo>
                <a:lnTo>
                  <a:pt x="1900" y="1441"/>
                </a:lnTo>
                <a:lnTo>
                  <a:pt x="1900" y="1440"/>
                </a:lnTo>
                <a:lnTo>
                  <a:pt x="1899" y="1440"/>
                </a:lnTo>
                <a:lnTo>
                  <a:pt x="1899" y="1439"/>
                </a:lnTo>
                <a:lnTo>
                  <a:pt x="1901" y="1438"/>
                </a:lnTo>
                <a:lnTo>
                  <a:pt x="1901" y="1437"/>
                </a:lnTo>
                <a:lnTo>
                  <a:pt x="1899" y="1432"/>
                </a:lnTo>
                <a:lnTo>
                  <a:pt x="1907" y="1432"/>
                </a:lnTo>
                <a:lnTo>
                  <a:pt x="1907" y="1430"/>
                </a:lnTo>
                <a:lnTo>
                  <a:pt x="1902" y="1430"/>
                </a:lnTo>
                <a:lnTo>
                  <a:pt x="1903" y="1425"/>
                </a:lnTo>
                <a:lnTo>
                  <a:pt x="1902" y="1429"/>
                </a:lnTo>
                <a:lnTo>
                  <a:pt x="1902" y="1427"/>
                </a:lnTo>
                <a:lnTo>
                  <a:pt x="1903" y="1425"/>
                </a:lnTo>
                <a:lnTo>
                  <a:pt x="1896" y="1427"/>
                </a:lnTo>
                <a:lnTo>
                  <a:pt x="1895" y="1427"/>
                </a:lnTo>
                <a:lnTo>
                  <a:pt x="1894" y="1427"/>
                </a:lnTo>
                <a:lnTo>
                  <a:pt x="1891" y="1427"/>
                </a:lnTo>
                <a:lnTo>
                  <a:pt x="1889" y="1427"/>
                </a:lnTo>
                <a:lnTo>
                  <a:pt x="1888" y="1428"/>
                </a:lnTo>
                <a:lnTo>
                  <a:pt x="1886" y="1428"/>
                </a:lnTo>
                <a:lnTo>
                  <a:pt x="1882" y="1429"/>
                </a:lnTo>
                <a:lnTo>
                  <a:pt x="1882" y="1430"/>
                </a:lnTo>
                <a:lnTo>
                  <a:pt x="1882" y="1432"/>
                </a:lnTo>
                <a:lnTo>
                  <a:pt x="1882" y="1433"/>
                </a:lnTo>
                <a:lnTo>
                  <a:pt x="1882" y="1434"/>
                </a:lnTo>
                <a:lnTo>
                  <a:pt x="1882" y="1435"/>
                </a:lnTo>
                <a:lnTo>
                  <a:pt x="1882" y="1435"/>
                </a:lnTo>
                <a:lnTo>
                  <a:pt x="1882" y="1437"/>
                </a:lnTo>
                <a:lnTo>
                  <a:pt x="1882" y="1438"/>
                </a:lnTo>
                <a:lnTo>
                  <a:pt x="1882" y="1439"/>
                </a:lnTo>
                <a:lnTo>
                  <a:pt x="1882" y="1440"/>
                </a:lnTo>
                <a:lnTo>
                  <a:pt x="1882" y="1441"/>
                </a:lnTo>
                <a:lnTo>
                  <a:pt x="1882" y="1442"/>
                </a:lnTo>
                <a:lnTo>
                  <a:pt x="1882" y="1443"/>
                </a:lnTo>
                <a:lnTo>
                  <a:pt x="1882" y="1444"/>
                </a:lnTo>
                <a:lnTo>
                  <a:pt x="1882" y="1445"/>
                </a:lnTo>
                <a:lnTo>
                  <a:pt x="1882" y="1446"/>
                </a:lnTo>
                <a:lnTo>
                  <a:pt x="1882" y="1447"/>
                </a:lnTo>
                <a:lnTo>
                  <a:pt x="1882" y="1448"/>
                </a:lnTo>
                <a:lnTo>
                  <a:pt x="1882" y="1449"/>
                </a:lnTo>
                <a:lnTo>
                  <a:pt x="1882" y="1450"/>
                </a:lnTo>
                <a:lnTo>
                  <a:pt x="1881" y="1452"/>
                </a:lnTo>
                <a:lnTo>
                  <a:pt x="1881" y="1454"/>
                </a:lnTo>
                <a:lnTo>
                  <a:pt x="1881" y="1455"/>
                </a:lnTo>
                <a:lnTo>
                  <a:pt x="1881" y="1458"/>
                </a:lnTo>
                <a:lnTo>
                  <a:pt x="1881" y="1458"/>
                </a:lnTo>
                <a:lnTo>
                  <a:pt x="1881" y="1459"/>
                </a:lnTo>
                <a:lnTo>
                  <a:pt x="1882" y="1462"/>
                </a:lnTo>
                <a:lnTo>
                  <a:pt x="1882" y="1464"/>
                </a:lnTo>
                <a:lnTo>
                  <a:pt x="1883" y="1464"/>
                </a:lnTo>
                <a:lnTo>
                  <a:pt x="1883" y="1463"/>
                </a:lnTo>
                <a:lnTo>
                  <a:pt x="1885" y="1462"/>
                </a:lnTo>
                <a:lnTo>
                  <a:pt x="1889" y="1459"/>
                </a:lnTo>
                <a:lnTo>
                  <a:pt x="1891" y="1458"/>
                </a:lnTo>
                <a:lnTo>
                  <a:pt x="1892" y="1458"/>
                </a:lnTo>
                <a:lnTo>
                  <a:pt x="1896" y="1457"/>
                </a:lnTo>
                <a:lnTo>
                  <a:pt x="1899" y="1455"/>
                </a:lnTo>
                <a:lnTo>
                  <a:pt x="1899" y="1454"/>
                </a:lnTo>
                <a:lnTo>
                  <a:pt x="1901" y="1453"/>
                </a:lnTo>
                <a:lnTo>
                  <a:pt x="1903" y="1451"/>
                </a:lnTo>
                <a:lnTo>
                  <a:pt x="1904" y="1450"/>
                </a:lnTo>
                <a:lnTo>
                  <a:pt x="1903" y="1448"/>
                </a:lnTo>
                <a:lnTo>
                  <a:pt x="1903" y="1446"/>
                </a:lnTo>
                <a:lnTo>
                  <a:pt x="1903" y="1445"/>
                </a:lnTo>
                <a:lnTo>
                  <a:pt x="1907" y="1443"/>
                </a:lnTo>
                <a:lnTo>
                  <a:pt x="1907" y="1443"/>
                </a:lnTo>
                <a:close/>
                <a:moveTo>
                  <a:pt x="1652" y="1427"/>
                </a:moveTo>
                <a:lnTo>
                  <a:pt x="1658" y="1418"/>
                </a:lnTo>
                <a:lnTo>
                  <a:pt x="1654" y="1419"/>
                </a:lnTo>
                <a:lnTo>
                  <a:pt x="1651" y="1419"/>
                </a:lnTo>
                <a:lnTo>
                  <a:pt x="1650" y="1420"/>
                </a:lnTo>
                <a:lnTo>
                  <a:pt x="1645" y="1421"/>
                </a:lnTo>
                <a:lnTo>
                  <a:pt x="1644" y="1424"/>
                </a:lnTo>
                <a:lnTo>
                  <a:pt x="1643" y="1424"/>
                </a:lnTo>
                <a:lnTo>
                  <a:pt x="1640" y="1427"/>
                </a:lnTo>
                <a:lnTo>
                  <a:pt x="1640" y="1427"/>
                </a:lnTo>
                <a:lnTo>
                  <a:pt x="1638" y="1430"/>
                </a:lnTo>
                <a:lnTo>
                  <a:pt x="1636" y="1432"/>
                </a:lnTo>
                <a:lnTo>
                  <a:pt x="1636" y="1433"/>
                </a:lnTo>
                <a:lnTo>
                  <a:pt x="1634" y="1434"/>
                </a:lnTo>
                <a:lnTo>
                  <a:pt x="1634" y="1435"/>
                </a:lnTo>
                <a:lnTo>
                  <a:pt x="1634" y="1436"/>
                </a:lnTo>
                <a:lnTo>
                  <a:pt x="1631" y="1439"/>
                </a:lnTo>
                <a:lnTo>
                  <a:pt x="1628" y="1440"/>
                </a:lnTo>
                <a:lnTo>
                  <a:pt x="1627" y="1441"/>
                </a:lnTo>
                <a:lnTo>
                  <a:pt x="1622" y="1443"/>
                </a:lnTo>
                <a:lnTo>
                  <a:pt x="1620" y="1447"/>
                </a:lnTo>
                <a:lnTo>
                  <a:pt x="1619" y="1449"/>
                </a:lnTo>
                <a:lnTo>
                  <a:pt x="1616" y="1451"/>
                </a:lnTo>
                <a:lnTo>
                  <a:pt x="1613" y="1451"/>
                </a:lnTo>
                <a:lnTo>
                  <a:pt x="1613" y="1452"/>
                </a:lnTo>
                <a:lnTo>
                  <a:pt x="1611" y="1458"/>
                </a:lnTo>
                <a:lnTo>
                  <a:pt x="1611" y="1458"/>
                </a:lnTo>
                <a:lnTo>
                  <a:pt x="1611" y="1459"/>
                </a:lnTo>
                <a:lnTo>
                  <a:pt x="1612" y="1460"/>
                </a:lnTo>
                <a:lnTo>
                  <a:pt x="1611" y="1462"/>
                </a:lnTo>
                <a:lnTo>
                  <a:pt x="1611" y="1464"/>
                </a:lnTo>
                <a:lnTo>
                  <a:pt x="1612" y="1465"/>
                </a:lnTo>
                <a:lnTo>
                  <a:pt x="1611" y="1465"/>
                </a:lnTo>
                <a:lnTo>
                  <a:pt x="1611" y="1466"/>
                </a:lnTo>
                <a:lnTo>
                  <a:pt x="1611" y="1467"/>
                </a:lnTo>
                <a:lnTo>
                  <a:pt x="1610" y="1473"/>
                </a:lnTo>
                <a:lnTo>
                  <a:pt x="1609" y="1474"/>
                </a:lnTo>
                <a:lnTo>
                  <a:pt x="1609" y="1478"/>
                </a:lnTo>
                <a:lnTo>
                  <a:pt x="1608" y="1478"/>
                </a:lnTo>
                <a:lnTo>
                  <a:pt x="1608" y="1479"/>
                </a:lnTo>
                <a:lnTo>
                  <a:pt x="1608" y="1480"/>
                </a:lnTo>
                <a:lnTo>
                  <a:pt x="1608" y="1481"/>
                </a:lnTo>
                <a:lnTo>
                  <a:pt x="1608" y="1481"/>
                </a:lnTo>
                <a:lnTo>
                  <a:pt x="1608" y="1482"/>
                </a:lnTo>
                <a:lnTo>
                  <a:pt x="1607" y="1482"/>
                </a:lnTo>
                <a:lnTo>
                  <a:pt x="1607" y="1483"/>
                </a:lnTo>
                <a:lnTo>
                  <a:pt x="1608" y="1486"/>
                </a:lnTo>
                <a:lnTo>
                  <a:pt x="1607" y="1486"/>
                </a:lnTo>
                <a:lnTo>
                  <a:pt x="1607" y="1488"/>
                </a:lnTo>
                <a:lnTo>
                  <a:pt x="1605" y="1496"/>
                </a:lnTo>
                <a:lnTo>
                  <a:pt x="1604" y="1496"/>
                </a:lnTo>
                <a:lnTo>
                  <a:pt x="1604" y="1497"/>
                </a:lnTo>
                <a:lnTo>
                  <a:pt x="1605" y="1499"/>
                </a:lnTo>
                <a:lnTo>
                  <a:pt x="1605" y="1500"/>
                </a:lnTo>
                <a:lnTo>
                  <a:pt x="1605" y="1501"/>
                </a:lnTo>
                <a:lnTo>
                  <a:pt x="1606" y="1504"/>
                </a:lnTo>
                <a:lnTo>
                  <a:pt x="1606" y="1504"/>
                </a:lnTo>
                <a:lnTo>
                  <a:pt x="1610" y="1506"/>
                </a:lnTo>
                <a:lnTo>
                  <a:pt x="1611" y="1506"/>
                </a:lnTo>
                <a:lnTo>
                  <a:pt x="1612" y="1506"/>
                </a:lnTo>
                <a:lnTo>
                  <a:pt x="1613" y="1507"/>
                </a:lnTo>
                <a:lnTo>
                  <a:pt x="1621" y="1510"/>
                </a:lnTo>
                <a:lnTo>
                  <a:pt x="1621" y="1511"/>
                </a:lnTo>
                <a:lnTo>
                  <a:pt x="1622" y="1511"/>
                </a:lnTo>
                <a:lnTo>
                  <a:pt x="1623" y="1511"/>
                </a:lnTo>
                <a:lnTo>
                  <a:pt x="1625" y="1512"/>
                </a:lnTo>
                <a:lnTo>
                  <a:pt x="1628" y="1512"/>
                </a:lnTo>
                <a:lnTo>
                  <a:pt x="1629" y="1512"/>
                </a:lnTo>
                <a:lnTo>
                  <a:pt x="1629" y="1512"/>
                </a:lnTo>
                <a:lnTo>
                  <a:pt x="1630" y="1512"/>
                </a:lnTo>
                <a:lnTo>
                  <a:pt x="1631" y="1512"/>
                </a:lnTo>
                <a:lnTo>
                  <a:pt x="1632" y="1513"/>
                </a:lnTo>
                <a:lnTo>
                  <a:pt x="1633" y="1513"/>
                </a:lnTo>
                <a:lnTo>
                  <a:pt x="1634" y="1513"/>
                </a:lnTo>
                <a:lnTo>
                  <a:pt x="1635" y="1512"/>
                </a:lnTo>
                <a:lnTo>
                  <a:pt x="1636" y="1512"/>
                </a:lnTo>
                <a:lnTo>
                  <a:pt x="1637" y="1512"/>
                </a:lnTo>
                <a:lnTo>
                  <a:pt x="1638" y="1512"/>
                </a:lnTo>
                <a:lnTo>
                  <a:pt x="1639" y="1512"/>
                </a:lnTo>
                <a:lnTo>
                  <a:pt x="1640" y="1512"/>
                </a:lnTo>
                <a:lnTo>
                  <a:pt x="1641" y="1512"/>
                </a:lnTo>
                <a:lnTo>
                  <a:pt x="1643" y="1511"/>
                </a:lnTo>
                <a:lnTo>
                  <a:pt x="1644" y="1510"/>
                </a:lnTo>
                <a:lnTo>
                  <a:pt x="1645" y="1509"/>
                </a:lnTo>
                <a:lnTo>
                  <a:pt x="1647" y="1508"/>
                </a:lnTo>
                <a:lnTo>
                  <a:pt x="1649" y="1507"/>
                </a:lnTo>
                <a:lnTo>
                  <a:pt x="1652" y="1506"/>
                </a:lnTo>
                <a:lnTo>
                  <a:pt x="1652" y="1506"/>
                </a:lnTo>
                <a:lnTo>
                  <a:pt x="1653" y="1506"/>
                </a:lnTo>
                <a:lnTo>
                  <a:pt x="1654" y="1506"/>
                </a:lnTo>
                <a:lnTo>
                  <a:pt x="1655" y="1505"/>
                </a:lnTo>
                <a:lnTo>
                  <a:pt x="1656" y="1505"/>
                </a:lnTo>
                <a:lnTo>
                  <a:pt x="1657" y="1505"/>
                </a:lnTo>
                <a:lnTo>
                  <a:pt x="1658" y="1505"/>
                </a:lnTo>
                <a:lnTo>
                  <a:pt x="1659" y="1506"/>
                </a:lnTo>
                <a:lnTo>
                  <a:pt x="1659" y="1506"/>
                </a:lnTo>
                <a:lnTo>
                  <a:pt x="1660" y="1506"/>
                </a:lnTo>
                <a:lnTo>
                  <a:pt x="1661" y="1506"/>
                </a:lnTo>
                <a:lnTo>
                  <a:pt x="1662" y="1507"/>
                </a:lnTo>
                <a:lnTo>
                  <a:pt x="1663" y="1507"/>
                </a:lnTo>
                <a:lnTo>
                  <a:pt x="1664" y="1507"/>
                </a:lnTo>
                <a:lnTo>
                  <a:pt x="1664" y="1508"/>
                </a:lnTo>
                <a:lnTo>
                  <a:pt x="1665" y="1508"/>
                </a:lnTo>
                <a:lnTo>
                  <a:pt x="1666" y="1509"/>
                </a:lnTo>
                <a:lnTo>
                  <a:pt x="1668" y="1512"/>
                </a:lnTo>
                <a:lnTo>
                  <a:pt x="1670" y="1512"/>
                </a:lnTo>
                <a:lnTo>
                  <a:pt x="1672" y="1513"/>
                </a:lnTo>
                <a:lnTo>
                  <a:pt x="1673" y="1514"/>
                </a:lnTo>
                <a:lnTo>
                  <a:pt x="1675" y="1515"/>
                </a:lnTo>
                <a:lnTo>
                  <a:pt x="1675" y="1516"/>
                </a:lnTo>
                <a:lnTo>
                  <a:pt x="1682" y="1518"/>
                </a:lnTo>
                <a:lnTo>
                  <a:pt x="1687" y="1520"/>
                </a:lnTo>
                <a:lnTo>
                  <a:pt x="1690" y="1520"/>
                </a:lnTo>
                <a:lnTo>
                  <a:pt x="1691" y="1520"/>
                </a:lnTo>
                <a:lnTo>
                  <a:pt x="1691" y="1519"/>
                </a:lnTo>
                <a:lnTo>
                  <a:pt x="1692" y="1515"/>
                </a:lnTo>
                <a:lnTo>
                  <a:pt x="1692" y="1513"/>
                </a:lnTo>
                <a:lnTo>
                  <a:pt x="1692" y="1512"/>
                </a:lnTo>
                <a:lnTo>
                  <a:pt x="1693" y="1512"/>
                </a:lnTo>
                <a:lnTo>
                  <a:pt x="1694" y="1513"/>
                </a:lnTo>
                <a:lnTo>
                  <a:pt x="1695" y="1513"/>
                </a:lnTo>
                <a:lnTo>
                  <a:pt x="1695" y="1512"/>
                </a:lnTo>
                <a:lnTo>
                  <a:pt x="1696" y="1512"/>
                </a:lnTo>
                <a:lnTo>
                  <a:pt x="1700" y="1504"/>
                </a:lnTo>
                <a:lnTo>
                  <a:pt x="1690" y="1499"/>
                </a:lnTo>
                <a:lnTo>
                  <a:pt x="1690" y="1498"/>
                </a:lnTo>
                <a:lnTo>
                  <a:pt x="1691" y="1498"/>
                </a:lnTo>
                <a:lnTo>
                  <a:pt x="1692" y="1496"/>
                </a:lnTo>
                <a:lnTo>
                  <a:pt x="1693" y="1496"/>
                </a:lnTo>
                <a:lnTo>
                  <a:pt x="1694" y="1495"/>
                </a:lnTo>
                <a:lnTo>
                  <a:pt x="1693" y="1494"/>
                </a:lnTo>
                <a:lnTo>
                  <a:pt x="1692" y="1494"/>
                </a:lnTo>
                <a:lnTo>
                  <a:pt x="1692" y="1495"/>
                </a:lnTo>
                <a:lnTo>
                  <a:pt x="1691" y="1495"/>
                </a:lnTo>
                <a:lnTo>
                  <a:pt x="1691" y="1496"/>
                </a:lnTo>
                <a:lnTo>
                  <a:pt x="1690" y="1497"/>
                </a:lnTo>
                <a:lnTo>
                  <a:pt x="1689" y="1497"/>
                </a:lnTo>
                <a:lnTo>
                  <a:pt x="1686" y="1496"/>
                </a:lnTo>
                <a:lnTo>
                  <a:pt x="1682" y="1495"/>
                </a:lnTo>
                <a:lnTo>
                  <a:pt x="1673" y="1491"/>
                </a:lnTo>
                <a:lnTo>
                  <a:pt x="1674" y="1483"/>
                </a:lnTo>
                <a:lnTo>
                  <a:pt x="1675" y="1479"/>
                </a:lnTo>
                <a:lnTo>
                  <a:pt x="1675" y="1477"/>
                </a:lnTo>
                <a:lnTo>
                  <a:pt x="1675" y="1473"/>
                </a:lnTo>
                <a:lnTo>
                  <a:pt x="1675" y="1473"/>
                </a:lnTo>
                <a:lnTo>
                  <a:pt x="1672" y="1469"/>
                </a:lnTo>
                <a:lnTo>
                  <a:pt x="1665" y="1468"/>
                </a:lnTo>
                <a:lnTo>
                  <a:pt x="1663" y="1468"/>
                </a:lnTo>
                <a:lnTo>
                  <a:pt x="1660" y="1468"/>
                </a:lnTo>
                <a:lnTo>
                  <a:pt x="1660" y="1466"/>
                </a:lnTo>
                <a:lnTo>
                  <a:pt x="1663" y="1466"/>
                </a:lnTo>
                <a:lnTo>
                  <a:pt x="1664" y="1458"/>
                </a:lnTo>
                <a:lnTo>
                  <a:pt x="1665" y="1458"/>
                </a:lnTo>
                <a:lnTo>
                  <a:pt x="1664" y="1458"/>
                </a:lnTo>
                <a:lnTo>
                  <a:pt x="1664" y="1457"/>
                </a:lnTo>
                <a:lnTo>
                  <a:pt x="1663" y="1457"/>
                </a:lnTo>
                <a:lnTo>
                  <a:pt x="1663" y="1458"/>
                </a:lnTo>
                <a:lnTo>
                  <a:pt x="1662" y="1458"/>
                </a:lnTo>
                <a:lnTo>
                  <a:pt x="1662" y="1458"/>
                </a:lnTo>
                <a:lnTo>
                  <a:pt x="1662" y="1459"/>
                </a:lnTo>
                <a:lnTo>
                  <a:pt x="1661" y="1459"/>
                </a:lnTo>
                <a:lnTo>
                  <a:pt x="1661" y="1460"/>
                </a:lnTo>
                <a:lnTo>
                  <a:pt x="1660" y="1460"/>
                </a:lnTo>
                <a:lnTo>
                  <a:pt x="1659" y="1461"/>
                </a:lnTo>
                <a:lnTo>
                  <a:pt x="1659" y="1461"/>
                </a:lnTo>
                <a:lnTo>
                  <a:pt x="1658" y="1462"/>
                </a:lnTo>
                <a:lnTo>
                  <a:pt x="1657" y="1462"/>
                </a:lnTo>
                <a:lnTo>
                  <a:pt x="1656" y="1462"/>
                </a:lnTo>
                <a:lnTo>
                  <a:pt x="1655" y="1462"/>
                </a:lnTo>
                <a:lnTo>
                  <a:pt x="1654" y="1462"/>
                </a:lnTo>
                <a:lnTo>
                  <a:pt x="1640" y="1461"/>
                </a:lnTo>
                <a:lnTo>
                  <a:pt x="1640" y="1452"/>
                </a:lnTo>
                <a:lnTo>
                  <a:pt x="1640" y="1446"/>
                </a:lnTo>
                <a:lnTo>
                  <a:pt x="1640" y="1437"/>
                </a:lnTo>
                <a:lnTo>
                  <a:pt x="1641" y="1437"/>
                </a:lnTo>
                <a:lnTo>
                  <a:pt x="1649" y="1429"/>
                </a:lnTo>
                <a:lnTo>
                  <a:pt x="1652" y="1427"/>
                </a:lnTo>
                <a:close/>
                <a:moveTo>
                  <a:pt x="1690" y="1448"/>
                </a:moveTo>
                <a:lnTo>
                  <a:pt x="1690" y="1459"/>
                </a:lnTo>
                <a:lnTo>
                  <a:pt x="1691" y="1459"/>
                </a:lnTo>
                <a:lnTo>
                  <a:pt x="1692" y="1459"/>
                </a:lnTo>
                <a:lnTo>
                  <a:pt x="1693" y="1459"/>
                </a:lnTo>
                <a:lnTo>
                  <a:pt x="1695" y="1459"/>
                </a:lnTo>
                <a:lnTo>
                  <a:pt x="1698" y="1460"/>
                </a:lnTo>
                <a:lnTo>
                  <a:pt x="1698" y="1456"/>
                </a:lnTo>
                <a:lnTo>
                  <a:pt x="1698" y="1453"/>
                </a:lnTo>
                <a:lnTo>
                  <a:pt x="1698" y="1452"/>
                </a:lnTo>
                <a:lnTo>
                  <a:pt x="1698" y="1450"/>
                </a:lnTo>
                <a:lnTo>
                  <a:pt x="1698" y="1450"/>
                </a:lnTo>
                <a:lnTo>
                  <a:pt x="1698" y="1448"/>
                </a:lnTo>
                <a:lnTo>
                  <a:pt x="1698" y="1447"/>
                </a:lnTo>
                <a:lnTo>
                  <a:pt x="1698" y="1444"/>
                </a:lnTo>
                <a:lnTo>
                  <a:pt x="1696" y="1444"/>
                </a:lnTo>
                <a:lnTo>
                  <a:pt x="1695" y="1444"/>
                </a:lnTo>
                <a:lnTo>
                  <a:pt x="1692" y="1444"/>
                </a:lnTo>
                <a:lnTo>
                  <a:pt x="1691" y="1444"/>
                </a:lnTo>
                <a:lnTo>
                  <a:pt x="1690" y="1443"/>
                </a:lnTo>
                <a:lnTo>
                  <a:pt x="1690" y="1448"/>
                </a:lnTo>
                <a:close/>
                <a:moveTo>
                  <a:pt x="1542" y="1552"/>
                </a:moveTo>
                <a:lnTo>
                  <a:pt x="1542" y="1554"/>
                </a:lnTo>
                <a:lnTo>
                  <a:pt x="1543" y="1556"/>
                </a:lnTo>
                <a:lnTo>
                  <a:pt x="1543" y="1567"/>
                </a:lnTo>
                <a:lnTo>
                  <a:pt x="1535" y="1567"/>
                </a:lnTo>
                <a:lnTo>
                  <a:pt x="1534" y="1567"/>
                </a:lnTo>
                <a:lnTo>
                  <a:pt x="1534" y="1572"/>
                </a:lnTo>
                <a:lnTo>
                  <a:pt x="1534" y="1575"/>
                </a:lnTo>
                <a:lnTo>
                  <a:pt x="1531" y="1581"/>
                </a:lnTo>
                <a:lnTo>
                  <a:pt x="1530" y="1587"/>
                </a:lnTo>
                <a:lnTo>
                  <a:pt x="1531" y="1587"/>
                </a:lnTo>
                <a:lnTo>
                  <a:pt x="1535" y="1588"/>
                </a:lnTo>
                <a:lnTo>
                  <a:pt x="1540" y="1588"/>
                </a:lnTo>
                <a:lnTo>
                  <a:pt x="1543" y="1588"/>
                </a:lnTo>
                <a:lnTo>
                  <a:pt x="1544" y="1588"/>
                </a:lnTo>
                <a:lnTo>
                  <a:pt x="1548" y="1588"/>
                </a:lnTo>
                <a:lnTo>
                  <a:pt x="1550" y="1588"/>
                </a:lnTo>
                <a:lnTo>
                  <a:pt x="1559" y="1588"/>
                </a:lnTo>
                <a:lnTo>
                  <a:pt x="1567" y="1589"/>
                </a:lnTo>
                <a:lnTo>
                  <a:pt x="1567" y="1576"/>
                </a:lnTo>
                <a:lnTo>
                  <a:pt x="1568" y="1568"/>
                </a:lnTo>
                <a:lnTo>
                  <a:pt x="1560" y="1565"/>
                </a:lnTo>
                <a:lnTo>
                  <a:pt x="1560" y="1563"/>
                </a:lnTo>
                <a:lnTo>
                  <a:pt x="1568" y="1563"/>
                </a:lnTo>
                <a:lnTo>
                  <a:pt x="1567" y="1558"/>
                </a:lnTo>
                <a:lnTo>
                  <a:pt x="1574" y="1558"/>
                </a:lnTo>
                <a:lnTo>
                  <a:pt x="1573" y="1554"/>
                </a:lnTo>
                <a:lnTo>
                  <a:pt x="1571" y="1543"/>
                </a:lnTo>
                <a:lnTo>
                  <a:pt x="1559" y="1545"/>
                </a:lnTo>
                <a:lnTo>
                  <a:pt x="1555" y="1546"/>
                </a:lnTo>
                <a:lnTo>
                  <a:pt x="1554" y="1546"/>
                </a:lnTo>
                <a:lnTo>
                  <a:pt x="1553" y="1546"/>
                </a:lnTo>
                <a:lnTo>
                  <a:pt x="1546" y="1547"/>
                </a:lnTo>
                <a:lnTo>
                  <a:pt x="1545" y="1547"/>
                </a:lnTo>
                <a:lnTo>
                  <a:pt x="1542" y="1549"/>
                </a:lnTo>
                <a:lnTo>
                  <a:pt x="1542" y="1552"/>
                </a:lnTo>
                <a:close/>
                <a:moveTo>
                  <a:pt x="820" y="1766"/>
                </a:moveTo>
                <a:lnTo>
                  <a:pt x="830" y="1766"/>
                </a:lnTo>
                <a:lnTo>
                  <a:pt x="831" y="1761"/>
                </a:lnTo>
                <a:lnTo>
                  <a:pt x="833" y="1761"/>
                </a:lnTo>
                <a:lnTo>
                  <a:pt x="835" y="1753"/>
                </a:lnTo>
                <a:lnTo>
                  <a:pt x="829" y="1754"/>
                </a:lnTo>
                <a:lnTo>
                  <a:pt x="827" y="1759"/>
                </a:lnTo>
                <a:lnTo>
                  <a:pt x="821" y="1759"/>
                </a:lnTo>
                <a:lnTo>
                  <a:pt x="821" y="1760"/>
                </a:lnTo>
                <a:lnTo>
                  <a:pt x="821" y="1762"/>
                </a:lnTo>
                <a:lnTo>
                  <a:pt x="820" y="1763"/>
                </a:lnTo>
                <a:lnTo>
                  <a:pt x="820" y="1764"/>
                </a:lnTo>
                <a:lnTo>
                  <a:pt x="820" y="1765"/>
                </a:lnTo>
                <a:lnTo>
                  <a:pt x="820" y="1765"/>
                </a:lnTo>
                <a:lnTo>
                  <a:pt x="820" y="1766"/>
                </a:lnTo>
                <a:close/>
                <a:moveTo>
                  <a:pt x="1190" y="1761"/>
                </a:moveTo>
                <a:lnTo>
                  <a:pt x="1190" y="1766"/>
                </a:lnTo>
                <a:lnTo>
                  <a:pt x="1215" y="1766"/>
                </a:lnTo>
                <a:lnTo>
                  <a:pt x="1215" y="1756"/>
                </a:lnTo>
                <a:lnTo>
                  <a:pt x="1209" y="1757"/>
                </a:lnTo>
                <a:lnTo>
                  <a:pt x="1208" y="1758"/>
                </a:lnTo>
                <a:lnTo>
                  <a:pt x="1207" y="1758"/>
                </a:lnTo>
                <a:lnTo>
                  <a:pt x="1207" y="1758"/>
                </a:lnTo>
                <a:lnTo>
                  <a:pt x="1206" y="1758"/>
                </a:lnTo>
                <a:lnTo>
                  <a:pt x="1205" y="1758"/>
                </a:lnTo>
                <a:lnTo>
                  <a:pt x="1196" y="1760"/>
                </a:lnTo>
                <a:lnTo>
                  <a:pt x="1194" y="1760"/>
                </a:lnTo>
                <a:lnTo>
                  <a:pt x="1193" y="1761"/>
                </a:lnTo>
                <a:lnTo>
                  <a:pt x="1190" y="1761"/>
                </a:lnTo>
                <a:close/>
                <a:moveTo>
                  <a:pt x="776" y="1780"/>
                </a:moveTo>
                <a:lnTo>
                  <a:pt x="772" y="1782"/>
                </a:lnTo>
                <a:lnTo>
                  <a:pt x="771" y="1783"/>
                </a:lnTo>
                <a:lnTo>
                  <a:pt x="770" y="1783"/>
                </a:lnTo>
                <a:lnTo>
                  <a:pt x="769" y="1783"/>
                </a:lnTo>
                <a:lnTo>
                  <a:pt x="768" y="1784"/>
                </a:lnTo>
                <a:lnTo>
                  <a:pt x="768" y="1785"/>
                </a:lnTo>
                <a:lnTo>
                  <a:pt x="768" y="1787"/>
                </a:lnTo>
                <a:lnTo>
                  <a:pt x="768" y="1788"/>
                </a:lnTo>
                <a:lnTo>
                  <a:pt x="768" y="1789"/>
                </a:lnTo>
                <a:lnTo>
                  <a:pt x="767" y="1791"/>
                </a:lnTo>
                <a:lnTo>
                  <a:pt x="767" y="1793"/>
                </a:lnTo>
                <a:lnTo>
                  <a:pt x="767" y="1795"/>
                </a:lnTo>
                <a:lnTo>
                  <a:pt x="767" y="1796"/>
                </a:lnTo>
                <a:lnTo>
                  <a:pt x="767" y="1800"/>
                </a:lnTo>
                <a:lnTo>
                  <a:pt x="765" y="1800"/>
                </a:lnTo>
                <a:lnTo>
                  <a:pt x="762" y="1800"/>
                </a:lnTo>
                <a:lnTo>
                  <a:pt x="761" y="1800"/>
                </a:lnTo>
                <a:lnTo>
                  <a:pt x="760" y="1800"/>
                </a:lnTo>
                <a:lnTo>
                  <a:pt x="756" y="1800"/>
                </a:lnTo>
                <a:lnTo>
                  <a:pt x="755" y="1800"/>
                </a:lnTo>
                <a:lnTo>
                  <a:pt x="756" y="1809"/>
                </a:lnTo>
                <a:lnTo>
                  <a:pt x="756" y="1810"/>
                </a:lnTo>
                <a:lnTo>
                  <a:pt x="758" y="1810"/>
                </a:lnTo>
                <a:lnTo>
                  <a:pt x="761" y="1810"/>
                </a:lnTo>
                <a:lnTo>
                  <a:pt x="763" y="1810"/>
                </a:lnTo>
                <a:lnTo>
                  <a:pt x="767" y="1810"/>
                </a:lnTo>
                <a:lnTo>
                  <a:pt x="768" y="1810"/>
                </a:lnTo>
                <a:lnTo>
                  <a:pt x="768" y="1809"/>
                </a:lnTo>
                <a:lnTo>
                  <a:pt x="768" y="1807"/>
                </a:lnTo>
                <a:lnTo>
                  <a:pt x="768" y="1804"/>
                </a:lnTo>
                <a:lnTo>
                  <a:pt x="768" y="1803"/>
                </a:lnTo>
                <a:lnTo>
                  <a:pt x="768" y="1801"/>
                </a:lnTo>
                <a:lnTo>
                  <a:pt x="768" y="1800"/>
                </a:lnTo>
                <a:lnTo>
                  <a:pt x="768" y="1799"/>
                </a:lnTo>
                <a:lnTo>
                  <a:pt x="768" y="1798"/>
                </a:lnTo>
                <a:lnTo>
                  <a:pt x="768" y="1796"/>
                </a:lnTo>
                <a:lnTo>
                  <a:pt x="768" y="1795"/>
                </a:lnTo>
                <a:lnTo>
                  <a:pt x="768" y="1793"/>
                </a:lnTo>
                <a:lnTo>
                  <a:pt x="768" y="1791"/>
                </a:lnTo>
                <a:lnTo>
                  <a:pt x="768" y="1789"/>
                </a:lnTo>
                <a:lnTo>
                  <a:pt x="768" y="1787"/>
                </a:lnTo>
                <a:lnTo>
                  <a:pt x="772" y="1787"/>
                </a:lnTo>
                <a:lnTo>
                  <a:pt x="773" y="1787"/>
                </a:lnTo>
                <a:lnTo>
                  <a:pt x="775" y="1787"/>
                </a:lnTo>
                <a:lnTo>
                  <a:pt x="778" y="1787"/>
                </a:lnTo>
                <a:lnTo>
                  <a:pt x="779" y="1787"/>
                </a:lnTo>
                <a:lnTo>
                  <a:pt x="780" y="1787"/>
                </a:lnTo>
                <a:lnTo>
                  <a:pt x="782" y="1787"/>
                </a:lnTo>
                <a:lnTo>
                  <a:pt x="785" y="1788"/>
                </a:lnTo>
                <a:lnTo>
                  <a:pt x="786" y="1788"/>
                </a:lnTo>
                <a:lnTo>
                  <a:pt x="791" y="1788"/>
                </a:lnTo>
                <a:lnTo>
                  <a:pt x="793" y="1788"/>
                </a:lnTo>
                <a:lnTo>
                  <a:pt x="793" y="1785"/>
                </a:lnTo>
                <a:lnTo>
                  <a:pt x="793" y="1782"/>
                </a:lnTo>
                <a:lnTo>
                  <a:pt x="793" y="1780"/>
                </a:lnTo>
                <a:lnTo>
                  <a:pt x="793" y="1777"/>
                </a:lnTo>
                <a:lnTo>
                  <a:pt x="786" y="1777"/>
                </a:lnTo>
                <a:lnTo>
                  <a:pt x="786" y="1773"/>
                </a:lnTo>
                <a:lnTo>
                  <a:pt x="779" y="1778"/>
                </a:lnTo>
                <a:lnTo>
                  <a:pt x="776" y="1780"/>
                </a:lnTo>
                <a:close/>
                <a:moveTo>
                  <a:pt x="823" y="1808"/>
                </a:moveTo>
                <a:lnTo>
                  <a:pt x="825" y="1808"/>
                </a:lnTo>
                <a:lnTo>
                  <a:pt x="823" y="1800"/>
                </a:lnTo>
                <a:lnTo>
                  <a:pt x="824" y="1800"/>
                </a:lnTo>
                <a:lnTo>
                  <a:pt x="826" y="1800"/>
                </a:lnTo>
                <a:lnTo>
                  <a:pt x="828" y="1800"/>
                </a:lnTo>
                <a:lnTo>
                  <a:pt x="830" y="1799"/>
                </a:lnTo>
                <a:lnTo>
                  <a:pt x="831" y="1799"/>
                </a:lnTo>
                <a:lnTo>
                  <a:pt x="831" y="1798"/>
                </a:lnTo>
                <a:lnTo>
                  <a:pt x="831" y="1796"/>
                </a:lnTo>
                <a:lnTo>
                  <a:pt x="830" y="1794"/>
                </a:lnTo>
                <a:lnTo>
                  <a:pt x="830" y="1792"/>
                </a:lnTo>
                <a:lnTo>
                  <a:pt x="829" y="1792"/>
                </a:lnTo>
                <a:lnTo>
                  <a:pt x="825" y="1792"/>
                </a:lnTo>
                <a:lnTo>
                  <a:pt x="822" y="1792"/>
                </a:lnTo>
                <a:lnTo>
                  <a:pt x="821" y="1788"/>
                </a:lnTo>
                <a:lnTo>
                  <a:pt x="820" y="1788"/>
                </a:lnTo>
                <a:lnTo>
                  <a:pt x="820" y="1790"/>
                </a:lnTo>
                <a:lnTo>
                  <a:pt x="820" y="1793"/>
                </a:lnTo>
                <a:lnTo>
                  <a:pt x="821" y="1794"/>
                </a:lnTo>
                <a:lnTo>
                  <a:pt x="821" y="1796"/>
                </a:lnTo>
                <a:lnTo>
                  <a:pt x="821" y="1797"/>
                </a:lnTo>
                <a:lnTo>
                  <a:pt x="821" y="1799"/>
                </a:lnTo>
                <a:lnTo>
                  <a:pt x="822" y="1800"/>
                </a:lnTo>
                <a:lnTo>
                  <a:pt x="822" y="1801"/>
                </a:lnTo>
                <a:lnTo>
                  <a:pt x="822" y="1803"/>
                </a:lnTo>
                <a:lnTo>
                  <a:pt x="822" y="1804"/>
                </a:lnTo>
                <a:lnTo>
                  <a:pt x="822" y="1805"/>
                </a:lnTo>
                <a:lnTo>
                  <a:pt x="823" y="1808"/>
                </a:lnTo>
                <a:close/>
                <a:moveTo>
                  <a:pt x="750" y="1852"/>
                </a:moveTo>
                <a:lnTo>
                  <a:pt x="751" y="1852"/>
                </a:lnTo>
                <a:lnTo>
                  <a:pt x="752" y="1848"/>
                </a:lnTo>
                <a:lnTo>
                  <a:pt x="757" y="1848"/>
                </a:lnTo>
                <a:lnTo>
                  <a:pt x="754" y="1836"/>
                </a:lnTo>
                <a:lnTo>
                  <a:pt x="751" y="1836"/>
                </a:lnTo>
                <a:lnTo>
                  <a:pt x="750" y="1836"/>
                </a:lnTo>
                <a:lnTo>
                  <a:pt x="748" y="1836"/>
                </a:lnTo>
                <a:lnTo>
                  <a:pt x="748" y="1837"/>
                </a:lnTo>
                <a:lnTo>
                  <a:pt x="748" y="1839"/>
                </a:lnTo>
                <a:lnTo>
                  <a:pt x="748" y="1840"/>
                </a:lnTo>
                <a:lnTo>
                  <a:pt x="748" y="1842"/>
                </a:lnTo>
                <a:lnTo>
                  <a:pt x="748" y="1842"/>
                </a:lnTo>
                <a:lnTo>
                  <a:pt x="748" y="1844"/>
                </a:lnTo>
                <a:lnTo>
                  <a:pt x="747" y="1846"/>
                </a:lnTo>
                <a:lnTo>
                  <a:pt x="747" y="1847"/>
                </a:lnTo>
                <a:lnTo>
                  <a:pt x="747" y="1849"/>
                </a:lnTo>
                <a:lnTo>
                  <a:pt x="747" y="1850"/>
                </a:lnTo>
                <a:lnTo>
                  <a:pt x="747" y="1851"/>
                </a:lnTo>
                <a:lnTo>
                  <a:pt x="747" y="1852"/>
                </a:lnTo>
                <a:lnTo>
                  <a:pt x="750" y="1852"/>
                </a:lnTo>
                <a:close/>
                <a:moveTo>
                  <a:pt x="825" y="2004"/>
                </a:moveTo>
                <a:lnTo>
                  <a:pt x="825" y="2010"/>
                </a:lnTo>
                <a:lnTo>
                  <a:pt x="825" y="2013"/>
                </a:lnTo>
                <a:lnTo>
                  <a:pt x="824" y="2034"/>
                </a:lnTo>
                <a:lnTo>
                  <a:pt x="847" y="2034"/>
                </a:lnTo>
                <a:lnTo>
                  <a:pt x="852" y="2034"/>
                </a:lnTo>
                <a:lnTo>
                  <a:pt x="852" y="2033"/>
                </a:lnTo>
                <a:lnTo>
                  <a:pt x="852" y="2032"/>
                </a:lnTo>
                <a:lnTo>
                  <a:pt x="852" y="2031"/>
                </a:lnTo>
                <a:lnTo>
                  <a:pt x="852" y="2030"/>
                </a:lnTo>
                <a:lnTo>
                  <a:pt x="852" y="2028"/>
                </a:lnTo>
                <a:lnTo>
                  <a:pt x="852" y="2027"/>
                </a:lnTo>
                <a:lnTo>
                  <a:pt x="852" y="2027"/>
                </a:lnTo>
                <a:lnTo>
                  <a:pt x="852" y="2025"/>
                </a:lnTo>
                <a:lnTo>
                  <a:pt x="852" y="2024"/>
                </a:lnTo>
                <a:lnTo>
                  <a:pt x="852" y="2022"/>
                </a:lnTo>
                <a:lnTo>
                  <a:pt x="852" y="2021"/>
                </a:lnTo>
                <a:lnTo>
                  <a:pt x="852" y="2020"/>
                </a:lnTo>
                <a:lnTo>
                  <a:pt x="852" y="2019"/>
                </a:lnTo>
                <a:lnTo>
                  <a:pt x="852" y="2019"/>
                </a:lnTo>
                <a:lnTo>
                  <a:pt x="852" y="2017"/>
                </a:lnTo>
                <a:lnTo>
                  <a:pt x="852" y="2016"/>
                </a:lnTo>
                <a:lnTo>
                  <a:pt x="853" y="2015"/>
                </a:lnTo>
                <a:lnTo>
                  <a:pt x="853" y="2013"/>
                </a:lnTo>
                <a:lnTo>
                  <a:pt x="853" y="2012"/>
                </a:lnTo>
                <a:lnTo>
                  <a:pt x="853" y="2011"/>
                </a:lnTo>
                <a:lnTo>
                  <a:pt x="853" y="2010"/>
                </a:lnTo>
                <a:lnTo>
                  <a:pt x="853" y="2009"/>
                </a:lnTo>
                <a:lnTo>
                  <a:pt x="853" y="2007"/>
                </a:lnTo>
                <a:lnTo>
                  <a:pt x="853" y="2006"/>
                </a:lnTo>
                <a:lnTo>
                  <a:pt x="853" y="2004"/>
                </a:lnTo>
                <a:lnTo>
                  <a:pt x="848" y="2004"/>
                </a:lnTo>
                <a:lnTo>
                  <a:pt x="830" y="2004"/>
                </a:lnTo>
                <a:lnTo>
                  <a:pt x="827" y="2004"/>
                </a:lnTo>
                <a:lnTo>
                  <a:pt x="825" y="2004"/>
                </a:lnTo>
                <a:close/>
                <a:moveTo>
                  <a:pt x="881" y="1927"/>
                </a:moveTo>
                <a:lnTo>
                  <a:pt x="872" y="1927"/>
                </a:lnTo>
                <a:lnTo>
                  <a:pt x="860" y="1928"/>
                </a:lnTo>
                <a:lnTo>
                  <a:pt x="855" y="1928"/>
                </a:lnTo>
                <a:lnTo>
                  <a:pt x="855" y="1931"/>
                </a:lnTo>
                <a:lnTo>
                  <a:pt x="855" y="1932"/>
                </a:lnTo>
                <a:lnTo>
                  <a:pt x="858" y="1936"/>
                </a:lnTo>
                <a:lnTo>
                  <a:pt x="862" y="1944"/>
                </a:lnTo>
                <a:lnTo>
                  <a:pt x="867" y="1942"/>
                </a:lnTo>
                <a:lnTo>
                  <a:pt x="869" y="1947"/>
                </a:lnTo>
                <a:lnTo>
                  <a:pt x="872" y="1947"/>
                </a:lnTo>
                <a:lnTo>
                  <a:pt x="875" y="1947"/>
                </a:lnTo>
                <a:lnTo>
                  <a:pt x="876" y="1947"/>
                </a:lnTo>
                <a:lnTo>
                  <a:pt x="877" y="1947"/>
                </a:lnTo>
                <a:lnTo>
                  <a:pt x="878" y="1947"/>
                </a:lnTo>
                <a:lnTo>
                  <a:pt x="883" y="1945"/>
                </a:lnTo>
                <a:lnTo>
                  <a:pt x="884" y="1944"/>
                </a:lnTo>
                <a:lnTo>
                  <a:pt x="881" y="1943"/>
                </a:lnTo>
                <a:lnTo>
                  <a:pt x="881" y="1937"/>
                </a:lnTo>
                <a:lnTo>
                  <a:pt x="881" y="1936"/>
                </a:lnTo>
                <a:lnTo>
                  <a:pt x="881" y="1929"/>
                </a:lnTo>
                <a:lnTo>
                  <a:pt x="881" y="1927"/>
                </a:lnTo>
                <a:close/>
                <a:moveTo>
                  <a:pt x="1210" y="1948"/>
                </a:moveTo>
                <a:lnTo>
                  <a:pt x="1211" y="1954"/>
                </a:lnTo>
                <a:lnTo>
                  <a:pt x="1214" y="1983"/>
                </a:lnTo>
                <a:lnTo>
                  <a:pt x="1214" y="1984"/>
                </a:lnTo>
                <a:lnTo>
                  <a:pt x="1214" y="1985"/>
                </a:lnTo>
                <a:lnTo>
                  <a:pt x="1214" y="1986"/>
                </a:lnTo>
                <a:lnTo>
                  <a:pt x="1215" y="1986"/>
                </a:lnTo>
                <a:lnTo>
                  <a:pt x="1215" y="1987"/>
                </a:lnTo>
                <a:lnTo>
                  <a:pt x="1215" y="1988"/>
                </a:lnTo>
                <a:lnTo>
                  <a:pt x="1215" y="1988"/>
                </a:lnTo>
                <a:lnTo>
                  <a:pt x="1215" y="1989"/>
                </a:lnTo>
                <a:lnTo>
                  <a:pt x="1215" y="1990"/>
                </a:lnTo>
                <a:lnTo>
                  <a:pt x="1215" y="1991"/>
                </a:lnTo>
                <a:lnTo>
                  <a:pt x="1215" y="1992"/>
                </a:lnTo>
                <a:lnTo>
                  <a:pt x="1216" y="1993"/>
                </a:lnTo>
                <a:lnTo>
                  <a:pt x="1216" y="1994"/>
                </a:lnTo>
                <a:lnTo>
                  <a:pt x="1218" y="1997"/>
                </a:lnTo>
                <a:lnTo>
                  <a:pt x="1220" y="1996"/>
                </a:lnTo>
                <a:lnTo>
                  <a:pt x="1220" y="1987"/>
                </a:lnTo>
                <a:lnTo>
                  <a:pt x="1221" y="1981"/>
                </a:lnTo>
                <a:lnTo>
                  <a:pt x="1221" y="1976"/>
                </a:lnTo>
                <a:lnTo>
                  <a:pt x="1221" y="1973"/>
                </a:lnTo>
                <a:lnTo>
                  <a:pt x="1221" y="1972"/>
                </a:lnTo>
                <a:lnTo>
                  <a:pt x="1251" y="1973"/>
                </a:lnTo>
                <a:lnTo>
                  <a:pt x="1251" y="1971"/>
                </a:lnTo>
                <a:lnTo>
                  <a:pt x="1251" y="1970"/>
                </a:lnTo>
                <a:lnTo>
                  <a:pt x="1251" y="1969"/>
                </a:lnTo>
                <a:lnTo>
                  <a:pt x="1251" y="1968"/>
                </a:lnTo>
                <a:lnTo>
                  <a:pt x="1251" y="1966"/>
                </a:lnTo>
                <a:lnTo>
                  <a:pt x="1244" y="1967"/>
                </a:lnTo>
                <a:lnTo>
                  <a:pt x="1243" y="1965"/>
                </a:lnTo>
                <a:lnTo>
                  <a:pt x="1242" y="1962"/>
                </a:lnTo>
                <a:lnTo>
                  <a:pt x="1242" y="1959"/>
                </a:lnTo>
                <a:lnTo>
                  <a:pt x="1241" y="1958"/>
                </a:lnTo>
                <a:lnTo>
                  <a:pt x="1238" y="1958"/>
                </a:lnTo>
                <a:lnTo>
                  <a:pt x="1234" y="1958"/>
                </a:lnTo>
                <a:lnTo>
                  <a:pt x="1230" y="1958"/>
                </a:lnTo>
                <a:lnTo>
                  <a:pt x="1226" y="1958"/>
                </a:lnTo>
                <a:lnTo>
                  <a:pt x="1221" y="1958"/>
                </a:lnTo>
                <a:lnTo>
                  <a:pt x="1221" y="1954"/>
                </a:lnTo>
                <a:lnTo>
                  <a:pt x="1221" y="1951"/>
                </a:lnTo>
                <a:lnTo>
                  <a:pt x="1221" y="1947"/>
                </a:lnTo>
                <a:lnTo>
                  <a:pt x="1210" y="1948"/>
                </a:lnTo>
                <a:close/>
                <a:moveTo>
                  <a:pt x="1190" y="1981"/>
                </a:moveTo>
                <a:lnTo>
                  <a:pt x="1191" y="1981"/>
                </a:lnTo>
                <a:lnTo>
                  <a:pt x="1191" y="1981"/>
                </a:lnTo>
                <a:lnTo>
                  <a:pt x="1191" y="1980"/>
                </a:lnTo>
                <a:lnTo>
                  <a:pt x="1191" y="1979"/>
                </a:lnTo>
                <a:lnTo>
                  <a:pt x="1191" y="1978"/>
                </a:lnTo>
                <a:lnTo>
                  <a:pt x="1191" y="1974"/>
                </a:lnTo>
                <a:lnTo>
                  <a:pt x="1191" y="1973"/>
                </a:lnTo>
                <a:lnTo>
                  <a:pt x="1191" y="1972"/>
                </a:lnTo>
                <a:lnTo>
                  <a:pt x="1192" y="1972"/>
                </a:lnTo>
                <a:lnTo>
                  <a:pt x="1192" y="1953"/>
                </a:lnTo>
                <a:lnTo>
                  <a:pt x="1184" y="1953"/>
                </a:lnTo>
                <a:lnTo>
                  <a:pt x="1164" y="1952"/>
                </a:lnTo>
                <a:lnTo>
                  <a:pt x="1164" y="1953"/>
                </a:lnTo>
                <a:lnTo>
                  <a:pt x="1164" y="1954"/>
                </a:lnTo>
                <a:lnTo>
                  <a:pt x="1164" y="1955"/>
                </a:lnTo>
                <a:lnTo>
                  <a:pt x="1164" y="1956"/>
                </a:lnTo>
                <a:lnTo>
                  <a:pt x="1164" y="1957"/>
                </a:lnTo>
                <a:lnTo>
                  <a:pt x="1164" y="1957"/>
                </a:lnTo>
                <a:lnTo>
                  <a:pt x="1164" y="1958"/>
                </a:lnTo>
                <a:lnTo>
                  <a:pt x="1164" y="1959"/>
                </a:lnTo>
                <a:lnTo>
                  <a:pt x="1164" y="1960"/>
                </a:lnTo>
                <a:lnTo>
                  <a:pt x="1164" y="1961"/>
                </a:lnTo>
                <a:lnTo>
                  <a:pt x="1164" y="1962"/>
                </a:lnTo>
                <a:lnTo>
                  <a:pt x="1164" y="1963"/>
                </a:lnTo>
                <a:lnTo>
                  <a:pt x="1164" y="1964"/>
                </a:lnTo>
                <a:lnTo>
                  <a:pt x="1164" y="1965"/>
                </a:lnTo>
                <a:lnTo>
                  <a:pt x="1164" y="1965"/>
                </a:lnTo>
                <a:lnTo>
                  <a:pt x="1163" y="1965"/>
                </a:lnTo>
                <a:lnTo>
                  <a:pt x="1163" y="1966"/>
                </a:lnTo>
                <a:lnTo>
                  <a:pt x="1163" y="1967"/>
                </a:lnTo>
                <a:lnTo>
                  <a:pt x="1163" y="1968"/>
                </a:lnTo>
                <a:lnTo>
                  <a:pt x="1163" y="1969"/>
                </a:lnTo>
                <a:lnTo>
                  <a:pt x="1163" y="1973"/>
                </a:lnTo>
                <a:lnTo>
                  <a:pt x="1163" y="1974"/>
                </a:lnTo>
                <a:lnTo>
                  <a:pt x="1169" y="1974"/>
                </a:lnTo>
                <a:lnTo>
                  <a:pt x="1171" y="1974"/>
                </a:lnTo>
                <a:lnTo>
                  <a:pt x="1175" y="1974"/>
                </a:lnTo>
                <a:lnTo>
                  <a:pt x="1175" y="1978"/>
                </a:lnTo>
                <a:lnTo>
                  <a:pt x="1175" y="1981"/>
                </a:lnTo>
                <a:lnTo>
                  <a:pt x="1175" y="1982"/>
                </a:lnTo>
                <a:lnTo>
                  <a:pt x="1177" y="1982"/>
                </a:lnTo>
                <a:lnTo>
                  <a:pt x="1177" y="1983"/>
                </a:lnTo>
                <a:lnTo>
                  <a:pt x="1176" y="1986"/>
                </a:lnTo>
                <a:lnTo>
                  <a:pt x="1177" y="1986"/>
                </a:lnTo>
                <a:lnTo>
                  <a:pt x="1176" y="1988"/>
                </a:lnTo>
                <a:lnTo>
                  <a:pt x="1176" y="1988"/>
                </a:lnTo>
                <a:lnTo>
                  <a:pt x="1177" y="1990"/>
                </a:lnTo>
                <a:lnTo>
                  <a:pt x="1177" y="1991"/>
                </a:lnTo>
                <a:lnTo>
                  <a:pt x="1177" y="1992"/>
                </a:lnTo>
                <a:lnTo>
                  <a:pt x="1177" y="1993"/>
                </a:lnTo>
                <a:lnTo>
                  <a:pt x="1177" y="1994"/>
                </a:lnTo>
                <a:lnTo>
                  <a:pt x="1177" y="1995"/>
                </a:lnTo>
                <a:lnTo>
                  <a:pt x="1177" y="1996"/>
                </a:lnTo>
                <a:lnTo>
                  <a:pt x="1177" y="1996"/>
                </a:lnTo>
                <a:lnTo>
                  <a:pt x="1177" y="1998"/>
                </a:lnTo>
                <a:lnTo>
                  <a:pt x="1177" y="2004"/>
                </a:lnTo>
                <a:lnTo>
                  <a:pt x="1174" y="2003"/>
                </a:lnTo>
                <a:lnTo>
                  <a:pt x="1173" y="2003"/>
                </a:lnTo>
                <a:lnTo>
                  <a:pt x="1171" y="2003"/>
                </a:lnTo>
                <a:lnTo>
                  <a:pt x="1170" y="2003"/>
                </a:lnTo>
                <a:lnTo>
                  <a:pt x="1169" y="2003"/>
                </a:lnTo>
                <a:lnTo>
                  <a:pt x="1167" y="2003"/>
                </a:lnTo>
                <a:lnTo>
                  <a:pt x="1165" y="2004"/>
                </a:lnTo>
                <a:lnTo>
                  <a:pt x="1164" y="2004"/>
                </a:lnTo>
                <a:lnTo>
                  <a:pt x="1161" y="2004"/>
                </a:lnTo>
                <a:lnTo>
                  <a:pt x="1161" y="2006"/>
                </a:lnTo>
                <a:lnTo>
                  <a:pt x="1161" y="2008"/>
                </a:lnTo>
                <a:lnTo>
                  <a:pt x="1161" y="2009"/>
                </a:lnTo>
                <a:lnTo>
                  <a:pt x="1161" y="2010"/>
                </a:lnTo>
                <a:lnTo>
                  <a:pt x="1161" y="2011"/>
                </a:lnTo>
                <a:lnTo>
                  <a:pt x="1161" y="2012"/>
                </a:lnTo>
                <a:lnTo>
                  <a:pt x="1161" y="2014"/>
                </a:lnTo>
                <a:lnTo>
                  <a:pt x="1161" y="2016"/>
                </a:lnTo>
                <a:lnTo>
                  <a:pt x="1161" y="2018"/>
                </a:lnTo>
                <a:lnTo>
                  <a:pt x="1161" y="2019"/>
                </a:lnTo>
                <a:lnTo>
                  <a:pt x="1161" y="2021"/>
                </a:lnTo>
                <a:lnTo>
                  <a:pt x="1161" y="2023"/>
                </a:lnTo>
                <a:lnTo>
                  <a:pt x="1161" y="2024"/>
                </a:lnTo>
                <a:lnTo>
                  <a:pt x="1161" y="2026"/>
                </a:lnTo>
                <a:lnTo>
                  <a:pt x="1161" y="2027"/>
                </a:lnTo>
                <a:lnTo>
                  <a:pt x="1161" y="2029"/>
                </a:lnTo>
                <a:lnTo>
                  <a:pt x="1161" y="2033"/>
                </a:lnTo>
                <a:lnTo>
                  <a:pt x="1159" y="2051"/>
                </a:lnTo>
                <a:lnTo>
                  <a:pt x="1169" y="2048"/>
                </a:lnTo>
                <a:lnTo>
                  <a:pt x="1182" y="2045"/>
                </a:lnTo>
                <a:lnTo>
                  <a:pt x="1189" y="2043"/>
                </a:lnTo>
                <a:lnTo>
                  <a:pt x="1189" y="2038"/>
                </a:lnTo>
                <a:lnTo>
                  <a:pt x="1189" y="2034"/>
                </a:lnTo>
                <a:lnTo>
                  <a:pt x="1190" y="2018"/>
                </a:lnTo>
                <a:lnTo>
                  <a:pt x="1190" y="2013"/>
                </a:lnTo>
                <a:lnTo>
                  <a:pt x="1190" y="2009"/>
                </a:lnTo>
                <a:lnTo>
                  <a:pt x="1190" y="2008"/>
                </a:lnTo>
                <a:lnTo>
                  <a:pt x="1190" y="2007"/>
                </a:lnTo>
                <a:lnTo>
                  <a:pt x="1190" y="2006"/>
                </a:lnTo>
                <a:lnTo>
                  <a:pt x="1190" y="2004"/>
                </a:lnTo>
                <a:lnTo>
                  <a:pt x="1190" y="2003"/>
                </a:lnTo>
                <a:lnTo>
                  <a:pt x="1190" y="2001"/>
                </a:lnTo>
                <a:lnTo>
                  <a:pt x="1190" y="1999"/>
                </a:lnTo>
                <a:lnTo>
                  <a:pt x="1190" y="1997"/>
                </a:lnTo>
                <a:lnTo>
                  <a:pt x="1190" y="1996"/>
                </a:lnTo>
                <a:lnTo>
                  <a:pt x="1190" y="1995"/>
                </a:lnTo>
                <a:lnTo>
                  <a:pt x="1191" y="1995"/>
                </a:lnTo>
                <a:lnTo>
                  <a:pt x="1191" y="1993"/>
                </a:lnTo>
                <a:lnTo>
                  <a:pt x="1191" y="1991"/>
                </a:lnTo>
                <a:lnTo>
                  <a:pt x="1191" y="1989"/>
                </a:lnTo>
                <a:lnTo>
                  <a:pt x="1191" y="1988"/>
                </a:lnTo>
                <a:lnTo>
                  <a:pt x="1191" y="1984"/>
                </a:lnTo>
                <a:lnTo>
                  <a:pt x="1191" y="1982"/>
                </a:lnTo>
                <a:lnTo>
                  <a:pt x="1190" y="1981"/>
                </a:lnTo>
                <a:close/>
                <a:moveTo>
                  <a:pt x="1169" y="1999"/>
                </a:moveTo>
                <a:lnTo>
                  <a:pt x="1168" y="1999"/>
                </a:lnTo>
                <a:lnTo>
                  <a:pt x="1167" y="2002"/>
                </a:lnTo>
                <a:lnTo>
                  <a:pt x="1169" y="2002"/>
                </a:lnTo>
                <a:lnTo>
                  <a:pt x="1169" y="1999"/>
                </a:lnTo>
                <a:close/>
                <a:moveTo>
                  <a:pt x="1166" y="2000"/>
                </a:moveTo>
                <a:lnTo>
                  <a:pt x="1166" y="1999"/>
                </a:lnTo>
                <a:lnTo>
                  <a:pt x="1163" y="1999"/>
                </a:lnTo>
                <a:lnTo>
                  <a:pt x="1163" y="2000"/>
                </a:lnTo>
                <a:lnTo>
                  <a:pt x="1163" y="2002"/>
                </a:lnTo>
                <a:lnTo>
                  <a:pt x="1165" y="2002"/>
                </a:lnTo>
                <a:lnTo>
                  <a:pt x="1165" y="2001"/>
                </a:lnTo>
                <a:lnTo>
                  <a:pt x="1166" y="2000"/>
                </a:lnTo>
                <a:close/>
                <a:moveTo>
                  <a:pt x="1166" y="1997"/>
                </a:moveTo>
                <a:lnTo>
                  <a:pt x="1166" y="1996"/>
                </a:lnTo>
                <a:lnTo>
                  <a:pt x="1166" y="1996"/>
                </a:lnTo>
                <a:lnTo>
                  <a:pt x="1166" y="1995"/>
                </a:lnTo>
                <a:lnTo>
                  <a:pt x="1163" y="1995"/>
                </a:lnTo>
                <a:lnTo>
                  <a:pt x="1163" y="1996"/>
                </a:lnTo>
                <a:lnTo>
                  <a:pt x="1163" y="1996"/>
                </a:lnTo>
                <a:lnTo>
                  <a:pt x="1163" y="1997"/>
                </a:lnTo>
                <a:lnTo>
                  <a:pt x="1166" y="1997"/>
                </a:lnTo>
                <a:close/>
                <a:moveTo>
                  <a:pt x="1167" y="1997"/>
                </a:moveTo>
                <a:lnTo>
                  <a:pt x="1169" y="1997"/>
                </a:lnTo>
                <a:lnTo>
                  <a:pt x="1169" y="1996"/>
                </a:lnTo>
                <a:lnTo>
                  <a:pt x="1169" y="1996"/>
                </a:lnTo>
                <a:lnTo>
                  <a:pt x="1169" y="1995"/>
                </a:lnTo>
                <a:lnTo>
                  <a:pt x="1167" y="1995"/>
                </a:lnTo>
                <a:lnTo>
                  <a:pt x="1167" y="1996"/>
                </a:lnTo>
                <a:lnTo>
                  <a:pt x="1167" y="1996"/>
                </a:lnTo>
                <a:lnTo>
                  <a:pt x="1167" y="1997"/>
                </a:lnTo>
                <a:close/>
                <a:moveTo>
                  <a:pt x="1866" y="1486"/>
                </a:moveTo>
                <a:lnTo>
                  <a:pt x="1866" y="1487"/>
                </a:lnTo>
                <a:lnTo>
                  <a:pt x="1864" y="1499"/>
                </a:lnTo>
                <a:lnTo>
                  <a:pt x="1864" y="1501"/>
                </a:lnTo>
                <a:lnTo>
                  <a:pt x="1864" y="1503"/>
                </a:lnTo>
                <a:lnTo>
                  <a:pt x="1864" y="1504"/>
                </a:lnTo>
                <a:lnTo>
                  <a:pt x="1865" y="1504"/>
                </a:lnTo>
                <a:lnTo>
                  <a:pt x="1866" y="1504"/>
                </a:lnTo>
                <a:lnTo>
                  <a:pt x="1866" y="1504"/>
                </a:lnTo>
                <a:lnTo>
                  <a:pt x="1867" y="1504"/>
                </a:lnTo>
                <a:lnTo>
                  <a:pt x="1869" y="1504"/>
                </a:lnTo>
                <a:lnTo>
                  <a:pt x="1869" y="1504"/>
                </a:lnTo>
                <a:lnTo>
                  <a:pt x="1871" y="1504"/>
                </a:lnTo>
                <a:lnTo>
                  <a:pt x="1871" y="1504"/>
                </a:lnTo>
                <a:lnTo>
                  <a:pt x="1871" y="1499"/>
                </a:lnTo>
                <a:lnTo>
                  <a:pt x="1872" y="1496"/>
                </a:lnTo>
                <a:lnTo>
                  <a:pt x="1872" y="1493"/>
                </a:lnTo>
                <a:lnTo>
                  <a:pt x="1874" y="1494"/>
                </a:lnTo>
                <a:lnTo>
                  <a:pt x="1874" y="1494"/>
                </a:lnTo>
                <a:lnTo>
                  <a:pt x="1877" y="1494"/>
                </a:lnTo>
                <a:lnTo>
                  <a:pt x="1876" y="1500"/>
                </a:lnTo>
                <a:lnTo>
                  <a:pt x="1876" y="1504"/>
                </a:lnTo>
                <a:lnTo>
                  <a:pt x="1876" y="1505"/>
                </a:lnTo>
                <a:lnTo>
                  <a:pt x="1876" y="1507"/>
                </a:lnTo>
                <a:lnTo>
                  <a:pt x="1875" y="1511"/>
                </a:lnTo>
                <a:lnTo>
                  <a:pt x="1875" y="1512"/>
                </a:lnTo>
                <a:lnTo>
                  <a:pt x="1875" y="1514"/>
                </a:lnTo>
                <a:lnTo>
                  <a:pt x="1875" y="1517"/>
                </a:lnTo>
                <a:lnTo>
                  <a:pt x="1874" y="1520"/>
                </a:lnTo>
                <a:lnTo>
                  <a:pt x="1874" y="1523"/>
                </a:lnTo>
                <a:lnTo>
                  <a:pt x="1874" y="1525"/>
                </a:lnTo>
                <a:lnTo>
                  <a:pt x="1875" y="1526"/>
                </a:lnTo>
                <a:lnTo>
                  <a:pt x="1877" y="1526"/>
                </a:lnTo>
                <a:lnTo>
                  <a:pt x="1878" y="1526"/>
                </a:lnTo>
                <a:lnTo>
                  <a:pt x="1881" y="1527"/>
                </a:lnTo>
                <a:lnTo>
                  <a:pt x="1883" y="1527"/>
                </a:lnTo>
                <a:lnTo>
                  <a:pt x="1886" y="1527"/>
                </a:lnTo>
                <a:lnTo>
                  <a:pt x="1887" y="1523"/>
                </a:lnTo>
                <a:lnTo>
                  <a:pt x="1887" y="1522"/>
                </a:lnTo>
                <a:lnTo>
                  <a:pt x="1887" y="1520"/>
                </a:lnTo>
                <a:lnTo>
                  <a:pt x="1889" y="1508"/>
                </a:lnTo>
                <a:lnTo>
                  <a:pt x="1889" y="1507"/>
                </a:lnTo>
                <a:lnTo>
                  <a:pt x="1889" y="1504"/>
                </a:lnTo>
                <a:lnTo>
                  <a:pt x="1889" y="1498"/>
                </a:lnTo>
                <a:lnTo>
                  <a:pt x="1889" y="1493"/>
                </a:lnTo>
                <a:lnTo>
                  <a:pt x="1877" y="1490"/>
                </a:lnTo>
                <a:lnTo>
                  <a:pt x="1877" y="1488"/>
                </a:lnTo>
                <a:lnTo>
                  <a:pt x="1877" y="1487"/>
                </a:lnTo>
                <a:lnTo>
                  <a:pt x="1871" y="1486"/>
                </a:lnTo>
                <a:lnTo>
                  <a:pt x="1870" y="1486"/>
                </a:lnTo>
                <a:lnTo>
                  <a:pt x="1866" y="1486"/>
                </a:lnTo>
                <a:close/>
                <a:moveTo>
                  <a:pt x="1909" y="1522"/>
                </a:moveTo>
                <a:lnTo>
                  <a:pt x="1904" y="1546"/>
                </a:lnTo>
                <a:lnTo>
                  <a:pt x="1908" y="1546"/>
                </a:lnTo>
                <a:lnTo>
                  <a:pt x="1910" y="1546"/>
                </a:lnTo>
                <a:lnTo>
                  <a:pt x="1911" y="1546"/>
                </a:lnTo>
                <a:lnTo>
                  <a:pt x="1912" y="1546"/>
                </a:lnTo>
                <a:lnTo>
                  <a:pt x="1913" y="1546"/>
                </a:lnTo>
                <a:lnTo>
                  <a:pt x="1913" y="1547"/>
                </a:lnTo>
                <a:lnTo>
                  <a:pt x="1914" y="1547"/>
                </a:lnTo>
                <a:lnTo>
                  <a:pt x="1915" y="1548"/>
                </a:lnTo>
                <a:lnTo>
                  <a:pt x="1915" y="1549"/>
                </a:lnTo>
                <a:lnTo>
                  <a:pt x="1916" y="1549"/>
                </a:lnTo>
                <a:lnTo>
                  <a:pt x="1916" y="1550"/>
                </a:lnTo>
                <a:lnTo>
                  <a:pt x="1917" y="1550"/>
                </a:lnTo>
                <a:lnTo>
                  <a:pt x="1917" y="1550"/>
                </a:lnTo>
                <a:lnTo>
                  <a:pt x="1920" y="1551"/>
                </a:lnTo>
                <a:lnTo>
                  <a:pt x="1921" y="1549"/>
                </a:lnTo>
                <a:lnTo>
                  <a:pt x="1922" y="1548"/>
                </a:lnTo>
                <a:lnTo>
                  <a:pt x="1926" y="1548"/>
                </a:lnTo>
                <a:lnTo>
                  <a:pt x="1930" y="1548"/>
                </a:lnTo>
                <a:lnTo>
                  <a:pt x="1932" y="1549"/>
                </a:lnTo>
                <a:lnTo>
                  <a:pt x="1935" y="1549"/>
                </a:lnTo>
                <a:lnTo>
                  <a:pt x="1938" y="1549"/>
                </a:lnTo>
                <a:lnTo>
                  <a:pt x="1947" y="1550"/>
                </a:lnTo>
                <a:lnTo>
                  <a:pt x="1949" y="1550"/>
                </a:lnTo>
                <a:lnTo>
                  <a:pt x="1954" y="1550"/>
                </a:lnTo>
                <a:lnTo>
                  <a:pt x="1956" y="1550"/>
                </a:lnTo>
                <a:lnTo>
                  <a:pt x="1958" y="1550"/>
                </a:lnTo>
                <a:lnTo>
                  <a:pt x="1959" y="1550"/>
                </a:lnTo>
                <a:lnTo>
                  <a:pt x="1961" y="1550"/>
                </a:lnTo>
                <a:lnTo>
                  <a:pt x="1963" y="1550"/>
                </a:lnTo>
                <a:lnTo>
                  <a:pt x="1963" y="1514"/>
                </a:lnTo>
                <a:lnTo>
                  <a:pt x="1963" y="1509"/>
                </a:lnTo>
                <a:lnTo>
                  <a:pt x="1963" y="1507"/>
                </a:lnTo>
                <a:lnTo>
                  <a:pt x="1962" y="1507"/>
                </a:lnTo>
                <a:lnTo>
                  <a:pt x="1961" y="1507"/>
                </a:lnTo>
                <a:lnTo>
                  <a:pt x="1960" y="1507"/>
                </a:lnTo>
                <a:lnTo>
                  <a:pt x="1959" y="1507"/>
                </a:lnTo>
                <a:lnTo>
                  <a:pt x="1958" y="1507"/>
                </a:lnTo>
                <a:lnTo>
                  <a:pt x="1953" y="1506"/>
                </a:lnTo>
                <a:lnTo>
                  <a:pt x="1952" y="1506"/>
                </a:lnTo>
                <a:lnTo>
                  <a:pt x="1951" y="1506"/>
                </a:lnTo>
                <a:lnTo>
                  <a:pt x="1949" y="1505"/>
                </a:lnTo>
                <a:lnTo>
                  <a:pt x="1946" y="1505"/>
                </a:lnTo>
                <a:lnTo>
                  <a:pt x="1943" y="1504"/>
                </a:lnTo>
                <a:lnTo>
                  <a:pt x="1942" y="1504"/>
                </a:lnTo>
                <a:lnTo>
                  <a:pt x="1941" y="1504"/>
                </a:lnTo>
                <a:lnTo>
                  <a:pt x="1940" y="1504"/>
                </a:lnTo>
                <a:lnTo>
                  <a:pt x="1939" y="1504"/>
                </a:lnTo>
                <a:lnTo>
                  <a:pt x="1938" y="1504"/>
                </a:lnTo>
                <a:lnTo>
                  <a:pt x="1937" y="1504"/>
                </a:lnTo>
                <a:lnTo>
                  <a:pt x="1936" y="1504"/>
                </a:lnTo>
                <a:lnTo>
                  <a:pt x="1935" y="1504"/>
                </a:lnTo>
                <a:lnTo>
                  <a:pt x="1935" y="1504"/>
                </a:lnTo>
                <a:lnTo>
                  <a:pt x="1934" y="1504"/>
                </a:lnTo>
                <a:lnTo>
                  <a:pt x="1933" y="1504"/>
                </a:lnTo>
                <a:lnTo>
                  <a:pt x="1932" y="1504"/>
                </a:lnTo>
                <a:lnTo>
                  <a:pt x="1931" y="1504"/>
                </a:lnTo>
                <a:lnTo>
                  <a:pt x="1930" y="1505"/>
                </a:lnTo>
                <a:lnTo>
                  <a:pt x="1929" y="1505"/>
                </a:lnTo>
                <a:lnTo>
                  <a:pt x="1928" y="1506"/>
                </a:lnTo>
                <a:lnTo>
                  <a:pt x="1927" y="1506"/>
                </a:lnTo>
                <a:lnTo>
                  <a:pt x="1927" y="1506"/>
                </a:lnTo>
                <a:lnTo>
                  <a:pt x="1919" y="1504"/>
                </a:lnTo>
                <a:lnTo>
                  <a:pt x="1912" y="1504"/>
                </a:lnTo>
                <a:lnTo>
                  <a:pt x="1909" y="1522"/>
                </a:lnTo>
                <a:close/>
              </a:path>
            </a:pathLst>
          </a:custGeom>
          <a:solidFill>
            <a:srgbClr val="00B0F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reeform 2080">
            <a:extLst>
              <a:ext uri="{FF2B5EF4-FFF2-40B4-BE49-F238E27FC236}">
                <a16:creationId xmlns:a16="http://schemas.microsoft.com/office/drawing/2014/main" id="{355E633E-FAAE-1ABA-9C38-75E2405D7C85}"/>
              </a:ext>
            </a:extLst>
          </p:cNvPr>
          <p:cNvSpPr>
            <a:spLocks noEditPoints="1"/>
          </p:cNvSpPr>
          <p:nvPr/>
        </p:nvSpPr>
        <p:spPr bwMode="auto">
          <a:xfrm>
            <a:off x="5104079" y="1203598"/>
            <a:ext cx="3725874" cy="3600400"/>
          </a:xfrm>
          <a:custGeom>
            <a:avLst/>
            <a:gdLst>
              <a:gd name="T0" fmla="*/ 300 w 2138"/>
              <a:gd name="T1" fmla="*/ 1750 h 2066"/>
              <a:gd name="T2" fmla="*/ 609 w 2138"/>
              <a:gd name="T3" fmla="*/ 71 h 2066"/>
              <a:gd name="T4" fmla="*/ 642 w 2138"/>
              <a:gd name="T5" fmla="*/ 78 h 2066"/>
              <a:gd name="T6" fmla="*/ 808 w 2138"/>
              <a:gd name="T7" fmla="*/ 145 h 2066"/>
              <a:gd name="T8" fmla="*/ 978 w 2138"/>
              <a:gd name="T9" fmla="*/ 215 h 2066"/>
              <a:gd name="T10" fmla="*/ 1122 w 2138"/>
              <a:gd name="T11" fmla="*/ 247 h 2066"/>
              <a:gd name="T12" fmla="*/ 1202 w 2138"/>
              <a:gd name="T13" fmla="*/ 411 h 2066"/>
              <a:gd name="T14" fmla="*/ 1378 w 2138"/>
              <a:gd name="T15" fmla="*/ 507 h 2066"/>
              <a:gd name="T16" fmla="*/ 1502 w 2138"/>
              <a:gd name="T17" fmla="*/ 659 h 2066"/>
              <a:gd name="T18" fmla="*/ 1587 w 2138"/>
              <a:gd name="T19" fmla="*/ 802 h 2066"/>
              <a:gd name="T20" fmla="*/ 1613 w 2138"/>
              <a:gd name="T21" fmla="*/ 978 h 2066"/>
              <a:gd name="T22" fmla="*/ 1737 w 2138"/>
              <a:gd name="T23" fmla="*/ 986 h 2066"/>
              <a:gd name="T24" fmla="*/ 1773 w 2138"/>
              <a:gd name="T25" fmla="*/ 1064 h 2066"/>
              <a:gd name="T26" fmla="*/ 1863 w 2138"/>
              <a:gd name="T27" fmla="*/ 1143 h 2066"/>
              <a:gd name="T28" fmla="*/ 1968 w 2138"/>
              <a:gd name="T29" fmla="*/ 1134 h 2066"/>
              <a:gd name="T30" fmla="*/ 2122 w 2138"/>
              <a:gd name="T31" fmla="*/ 1269 h 2066"/>
              <a:gd name="T32" fmla="*/ 2010 w 2138"/>
              <a:gd name="T33" fmla="*/ 1509 h 2066"/>
              <a:gd name="T34" fmla="*/ 1893 w 2138"/>
              <a:gd name="T35" fmla="*/ 1629 h 2066"/>
              <a:gd name="T36" fmla="*/ 1737 w 2138"/>
              <a:gd name="T37" fmla="*/ 1596 h 2066"/>
              <a:gd name="T38" fmla="*/ 1837 w 2138"/>
              <a:gd name="T39" fmla="*/ 1455 h 2066"/>
              <a:gd name="T40" fmla="*/ 1687 w 2138"/>
              <a:gd name="T41" fmla="*/ 1566 h 2066"/>
              <a:gd name="T42" fmla="*/ 1486 w 2138"/>
              <a:gd name="T43" fmla="*/ 1636 h 2066"/>
              <a:gd name="T44" fmla="*/ 1274 w 2138"/>
              <a:gd name="T45" fmla="*/ 1719 h 2066"/>
              <a:gd name="T46" fmla="*/ 1271 w 2138"/>
              <a:gd name="T47" fmla="*/ 1995 h 2066"/>
              <a:gd name="T48" fmla="*/ 1131 w 2138"/>
              <a:gd name="T49" fmla="*/ 1976 h 2066"/>
              <a:gd name="T50" fmla="*/ 908 w 2138"/>
              <a:gd name="T51" fmla="*/ 1877 h 2066"/>
              <a:gd name="T52" fmla="*/ 920 w 2138"/>
              <a:gd name="T53" fmla="*/ 1924 h 2066"/>
              <a:gd name="T54" fmla="*/ 855 w 2138"/>
              <a:gd name="T55" fmla="*/ 2063 h 2066"/>
              <a:gd name="T56" fmla="*/ 785 w 2138"/>
              <a:gd name="T57" fmla="*/ 1959 h 2066"/>
              <a:gd name="T58" fmla="*/ 672 w 2138"/>
              <a:gd name="T59" fmla="*/ 1971 h 2066"/>
              <a:gd name="T60" fmla="*/ 667 w 2138"/>
              <a:gd name="T61" fmla="*/ 1854 h 2066"/>
              <a:gd name="T62" fmla="*/ 763 w 2138"/>
              <a:gd name="T63" fmla="*/ 1903 h 2066"/>
              <a:gd name="T64" fmla="*/ 678 w 2138"/>
              <a:gd name="T65" fmla="*/ 1786 h 2066"/>
              <a:gd name="T66" fmla="*/ 428 w 2138"/>
              <a:gd name="T67" fmla="*/ 1681 h 2066"/>
              <a:gd name="T68" fmla="*/ 327 w 2138"/>
              <a:gd name="T69" fmla="*/ 1696 h 2066"/>
              <a:gd name="T70" fmla="*/ 266 w 2138"/>
              <a:gd name="T71" fmla="*/ 1635 h 2066"/>
              <a:gd name="T72" fmla="*/ 162 w 2138"/>
              <a:gd name="T73" fmla="*/ 1605 h 2066"/>
              <a:gd name="T74" fmla="*/ 182 w 2138"/>
              <a:gd name="T75" fmla="*/ 1466 h 2066"/>
              <a:gd name="T76" fmla="*/ 124 w 2138"/>
              <a:gd name="T77" fmla="*/ 1366 h 2066"/>
              <a:gd name="T78" fmla="*/ 31 w 2138"/>
              <a:gd name="T79" fmla="*/ 1229 h 2066"/>
              <a:gd name="T80" fmla="*/ 99 w 2138"/>
              <a:gd name="T81" fmla="*/ 1114 h 2066"/>
              <a:gd name="T82" fmla="*/ 118 w 2138"/>
              <a:gd name="T83" fmla="*/ 920 h 2066"/>
              <a:gd name="T84" fmla="*/ 151 w 2138"/>
              <a:gd name="T85" fmla="*/ 905 h 2066"/>
              <a:gd name="T86" fmla="*/ 307 w 2138"/>
              <a:gd name="T87" fmla="*/ 875 h 2066"/>
              <a:gd name="T88" fmla="*/ 265 w 2138"/>
              <a:gd name="T89" fmla="*/ 675 h 2066"/>
              <a:gd name="T90" fmla="*/ 112 w 2138"/>
              <a:gd name="T91" fmla="*/ 618 h 2066"/>
              <a:gd name="T92" fmla="*/ 51 w 2138"/>
              <a:gd name="T93" fmla="*/ 563 h 2066"/>
              <a:gd name="T94" fmla="*/ 188 w 2138"/>
              <a:gd name="T95" fmla="*/ 436 h 2066"/>
              <a:gd name="T96" fmla="*/ 220 w 2138"/>
              <a:gd name="T97" fmla="*/ 382 h 2066"/>
              <a:gd name="T98" fmla="*/ 261 w 2138"/>
              <a:gd name="T99" fmla="*/ 220 h 2066"/>
              <a:gd name="T100" fmla="*/ 373 w 2138"/>
              <a:gd name="T101" fmla="*/ 155 h 2066"/>
              <a:gd name="T102" fmla="*/ 420 w 2138"/>
              <a:gd name="T103" fmla="*/ 125 h 2066"/>
              <a:gd name="T104" fmla="*/ 453 w 2138"/>
              <a:gd name="T105" fmla="*/ 166 h 2066"/>
              <a:gd name="T106" fmla="*/ 330 w 2138"/>
              <a:gd name="T107" fmla="*/ 351 h 2066"/>
              <a:gd name="T108" fmla="*/ 411 w 2138"/>
              <a:gd name="T109" fmla="*/ 328 h 2066"/>
              <a:gd name="T110" fmla="*/ 150 w 2138"/>
              <a:gd name="T111" fmla="*/ 983 h 2066"/>
              <a:gd name="T112" fmla="*/ 1968 w 2138"/>
              <a:gd name="T113" fmla="*/ 1426 h 2066"/>
              <a:gd name="T114" fmla="*/ 1904 w 2138"/>
              <a:gd name="T115" fmla="*/ 1450 h 2066"/>
              <a:gd name="T116" fmla="*/ 1693 w 2138"/>
              <a:gd name="T117" fmla="*/ 1512 h 2066"/>
              <a:gd name="T118" fmla="*/ 821 w 2138"/>
              <a:gd name="T119" fmla="*/ 1760 h 2066"/>
              <a:gd name="T120" fmla="*/ 748 w 2138"/>
              <a:gd name="T121" fmla="*/ 1844 h 2066"/>
              <a:gd name="T122" fmla="*/ 1164 w 2138"/>
              <a:gd name="T123" fmla="*/ 1956 h 2066"/>
              <a:gd name="T124" fmla="*/ 1167 w 2138"/>
              <a:gd name="T125" fmla="*/ 1997 h 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38" h="2066">
                <a:moveTo>
                  <a:pt x="1001" y="2017"/>
                </a:moveTo>
                <a:lnTo>
                  <a:pt x="985" y="2039"/>
                </a:lnTo>
                <a:lnTo>
                  <a:pt x="982" y="2038"/>
                </a:lnTo>
                <a:lnTo>
                  <a:pt x="972" y="2035"/>
                </a:lnTo>
                <a:lnTo>
                  <a:pt x="965" y="2032"/>
                </a:lnTo>
                <a:lnTo>
                  <a:pt x="968" y="2027"/>
                </a:lnTo>
                <a:lnTo>
                  <a:pt x="963" y="2011"/>
                </a:lnTo>
                <a:lnTo>
                  <a:pt x="963" y="2011"/>
                </a:lnTo>
                <a:lnTo>
                  <a:pt x="964" y="2011"/>
                </a:lnTo>
                <a:lnTo>
                  <a:pt x="964" y="2010"/>
                </a:lnTo>
                <a:lnTo>
                  <a:pt x="965" y="2009"/>
                </a:lnTo>
                <a:lnTo>
                  <a:pt x="971" y="1999"/>
                </a:lnTo>
                <a:lnTo>
                  <a:pt x="1001" y="2017"/>
                </a:lnTo>
                <a:close/>
                <a:moveTo>
                  <a:pt x="677" y="1967"/>
                </a:moveTo>
                <a:lnTo>
                  <a:pt x="676" y="1971"/>
                </a:lnTo>
                <a:lnTo>
                  <a:pt x="674" y="1971"/>
                </a:lnTo>
                <a:lnTo>
                  <a:pt x="675" y="1966"/>
                </a:lnTo>
                <a:lnTo>
                  <a:pt x="677" y="1967"/>
                </a:lnTo>
                <a:close/>
                <a:moveTo>
                  <a:pt x="955" y="1953"/>
                </a:moveTo>
                <a:lnTo>
                  <a:pt x="955" y="1957"/>
                </a:lnTo>
                <a:lnTo>
                  <a:pt x="955" y="1958"/>
                </a:lnTo>
                <a:lnTo>
                  <a:pt x="955" y="1961"/>
                </a:lnTo>
                <a:lnTo>
                  <a:pt x="950" y="1958"/>
                </a:lnTo>
                <a:lnTo>
                  <a:pt x="945" y="1957"/>
                </a:lnTo>
                <a:lnTo>
                  <a:pt x="939" y="1955"/>
                </a:lnTo>
                <a:lnTo>
                  <a:pt x="939" y="1957"/>
                </a:lnTo>
                <a:lnTo>
                  <a:pt x="937" y="1957"/>
                </a:lnTo>
                <a:lnTo>
                  <a:pt x="937" y="1956"/>
                </a:lnTo>
                <a:lnTo>
                  <a:pt x="936" y="1955"/>
                </a:lnTo>
                <a:lnTo>
                  <a:pt x="935" y="1955"/>
                </a:lnTo>
                <a:lnTo>
                  <a:pt x="935" y="1956"/>
                </a:lnTo>
                <a:lnTo>
                  <a:pt x="935" y="1957"/>
                </a:lnTo>
                <a:lnTo>
                  <a:pt x="934" y="1956"/>
                </a:lnTo>
                <a:lnTo>
                  <a:pt x="933" y="1956"/>
                </a:lnTo>
                <a:lnTo>
                  <a:pt x="932" y="1955"/>
                </a:lnTo>
                <a:lnTo>
                  <a:pt x="932" y="1955"/>
                </a:lnTo>
                <a:lnTo>
                  <a:pt x="931" y="1954"/>
                </a:lnTo>
                <a:lnTo>
                  <a:pt x="929" y="1953"/>
                </a:lnTo>
                <a:lnTo>
                  <a:pt x="927" y="1953"/>
                </a:lnTo>
                <a:lnTo>
                  <a:pt x="926" y="1952"/>
                </a:lnTo>
                <a:lnTo>
                  <a:pt x="925" y="1952"/>
                </a:lnTo>
                <a:lnTo>
                  <a:pt x="924" y="1950"/>
                </a:lnTo>
                <a:lnTo>
                  <a:pt x="924" y="1948"/>
                </a:lnTo>
                <a:lnTo>
                  <a:pt x="924" y="1947"/>
                </a:lnTo>
                <a:lnTo>
                  <a:pt x="924" y="1944"/>
                </a:lnTo>
                <a:lnTo>
                  <a:pt x="924" y="1942"/>
                </a:lnTo>
                <a:lnTo>
                  <a:pt x="924" y="1941"/>
                </a:lnTo>
                <a:lnTo>
                  <a:pt x="924" y="1939"/>
                </a:lnTo>
                <a:lnTo>
                  <a:pt x="924" y="1938"/>
                </a:lnTo>
                <a:lnTo>
                  <a:pt x="925" y="1936"/>
                </a:lnTo>
                <a:lnTo>
                  <a:pt x="925" y="1934"/>
                </a:lnTo>
                <a:lnTo>
                  <a:pt x="925" y="1933"/>
                </a:lnTo>
                <a:lnTo>
                  <a:pt x="925" y="1932"/>
                </a:lnTo>
                <a:lnTo>
                  <a:pt x="926" y="1913"/>
                </a:lnTo>
                <a:lnTo>
                  <a:pt x="930" y="1913"/>
                </a:lnTo>
                <a:lnTo>
                  <a:pt x="931" y="1913"/>
                </a:lnTo>
                <a:lnTo>
                  <a:pt x="933" y="1913"/>
                </a:lnTo>
                <a:lnTo>
                  <a:pt x="941" y="1914"/>
                </a:lnTo>
                <a:lnTo>
                  <a:pt x="955" y="1914"/>
                </a:lnTo>
                <a:lnTo>
                  <a:pt x="954" y="1927"/>
                </a:lnTo>
                <a:lnTo>
                  <a:pt x="954" y="1927"/>
                </a:lnTo>
                <a:lnTo>
                  <a:pt x="954" y="1934"/>
                </a:lnTo>
                <a:lnTo>
                  <a:pt x="955" y="1934"/>
                </a:lnTo>
                <a:lnTo>
                  <a:pt x="955" y="1936"/>
                </a:lnTo>
                <a:lnTo>
                  <a:pt x="955" y="1938"/>
                </a:lnTo>
                <a:lnTo>
                  <a:pt x="955" y="1940"/>
                </a:lnTo>
                <a:lnTo>
                  <a:pt x="955" y="1941"/>
                </a:lnTo>
                <a:lnTo>
                  <a:pt x="955" y="1942"/>
                </a:lnTo>
                <a:lnTo>
                  <a:pt x="955" y="1944"/>
                </a:lnTo>
                <a:lnTo>
                  <a:pt x="955" y="1945"/>
                </a:lnTo>
                <a:lnTo>
                  <a:pt x="955" y="1947"/>
                </a:lnTo>
                <a:lnTo>
                  <a:pt x="955" y="1949"/>
                </a:lnTo>
                <a:lnTo>
                  <a:pt x="955" y="1950"/>
                </a:lnTo>
                <a:lnTo>
                  <a:pt x="955" y="1952"/>
                </a:lnTo>
                <a:lnTo>
                  <a:pt x="955" y="1953"/>
                </a:lnTo>
                <a:close/>
                <a:moveTo>
                  <a:pt x="274" y="1720"/>
                </a:moveTo>
                <a:lnTo>
                  <a:pt x="287" y="1722"/>
                </a:lnTo>
                <a:lnTo>
                  <a:pt x="294" y="1723"/>
                </a:lnTo>
                <a:lnTo>
                  <a:pt x="295" y="1723"/>
                </a:lnTo>
                <a:lnTo>
                  <a:pt x="296" y="1726"/>
                </a:lnTo>
                <a:lnTo>
                  <a:pt x="297" y="1726"/>
                </a:lnTo>
                <a:lnTo>
                  <a:pt x="295" y="1723"/>
                </a:lnTo>
                <a:lnTo>
                  <a:pt x="296" y="1721"/>
                </a:lnTo>
                <a:lnTo>
                  <a:pt x="298" y="1722"/>
                </a:lnTo>
                <a:lnTo>
                  <a:pt x="301" y="1724"/>
                </a:lnTo>
                <a:lnTo>
                  <a:pt x="302" y="1727"/>
                </a:lnTo>
                <a:lnTo>
                  <a:pt x="303" y="1727"/>
                </a:lnTo>
                <a:lnTo>
                  <a:pt x="303" y="1728"/>
                </a:lnTo>
                <a:lnTo>
                  <a:pt x="303" y="1729"/>
                </a:lnTo>
                <a:lnTo>
                  <a:pt x="304" y="1729"/>
                </a:lnTo>
                <a:lnTo>
                  <a:pt x="305" y="1730"/>
                </a:lnTo>
                <a:lnTo>
                  <a:pt x="307" y="1730"/>
                </a:lnTo>
                <a:lnTo>
                  <a:pt x="309" y="1730"/>
                </a:lnTo>
                <a:lnTo>
                  <a:pt x="310" y="1731"/>
                </a:lnTo>
                <a:lnTo>
                  <a:pt x="312" y="1731"/>
                </a:lnTo>
                <a:lnTo>
                  <a:pt x="313" y="1731"/>
                </a:lnTo>
                <a:lnTo>
                  <a:pt x="314" y="1732"/>
                </a:lnTo>
                <a:lnTo>
                  <a:pt x="315" y="1731"/>
                </a:lnTo>
                <a:lnTo>
                  <a:pt x="316" y="1732"/>
                </a:lnTo>
                <a:lnTo>
                  <a:pt x="317" y="1732"/>
                </a:lnTo>
                <a:lnTo>
                  <a:pt x="318" y="1733"/>
                </a:lnTo>
                <a:lnTo>
                  <a:pt x="322" y="1735"/>
                </a:lnTo>
                <a:lnTo>
                  <a:pt x="327" y="1738"/>
                </a:lnTo>
                <a:lnTo>
                  <a:pt x="326" y="1738"/>
                </a:lnTo>
                <a:lnTo>
                  <a:pt x="326" y="1739"/>
                </a:lnTo>
                <a:lnTo>
                  <a:pt x="325" y="1739"/>
                </a:lnTo>
                <a:lnTo>
                  <a:pt x="324" y="1740"/>
                </a:lnTo>
                <a:lnTo>
                  <a:pt x="323" y="1741"/>
                </a:lnTo>
                <a:lnTo>
                  <a:pt x="320" y="1743"/>
                </a:lnTo>
                <a:lnTo>
                  <a:pt x="319" y="1744"/>
                </a:lnTo>
                <a:lnTo>
                  <a:pt x="318" y="1745"/>
                </a:lnTo>
                <a:lnTo>
                  <a:pt x="318" y="1746"/>
                </a:lnTo>
                <a:lnTo>
                  <a:pt x="317" y="1747"/>
                </a:lnTo>
                <a:lnTo>
                  <a:pt x="316" y="1749"/>
                </a:lnTo>
                <a:lnTo>
                  <a:pt x="315" y="1750"/>
                </a:lnTo>
                <a:lnTo>
                  <a:pt x="312" y="1754"/>
                </a:lnTo>
                <a:lnTo>
                  <a:pt x="311" y="1753"/>
                </a:lnTo>
                <a:lnTo>
                  <a:pt x="309" y="1752"/>
                </a:lnTo>
                <a:lnTo>
                  <a:pt x="306" y="1751"/>
                </a:lnTo>
                <a:lnTo>
                  <a:pt x="305" y="1751"/>
                </a:lnTo>
                <a:lnTo>
                  <a:pt x="304" y="1750"/>
                </a:lnTo>
                <a:lnTo>
                  <a:pt x="303" y="1750"/>
                </a:lnTo>
                <a:lnTo>
                  <a:pt x="302" y="1750"/>
                </a:lnTo>
                <a:lnTo>
                  <a:pt x="300" y="1750"/>
                </a:lnTo>
                <a:lnTo>
                  <a:pt x="299" y="1750"/>
                </a:lnTo>
                <a:lnTo>
                  <a:pt x="297" y="1750"/>
                </a:lnTo>
                <a:lnTo>
                  <a:pt x="296" y="1750"/>
                </a:lnTo>
                <a:lnTo>
                  <a:pt x="295" y="1750"/>
                </a:lnTo>
                <a:lnTo>
                  <a:pt x="293" y="1750"/>
                </a:lnTo>
                <a:lnTo>
                  <a:pt x="292" y="1750"/>
                </a:lnTo>
                <a:lnTo>
                  <a:pt x="289" y="1749"/>
                </a:lnTo>
                <a:lnTo>
                  <a:pt x="287" y="1749"/>
                </a:lnTo>
                <a:lnTo>
                  <a:pt x="283" y="1749"/>
                </a:lnTo>
                <a:lnTo>
                  <a:pt x="281" y="1749"/>
                </a:lnTo>
                <a:lnTo>
                  <a:pt x="280" y="1749"/>
                </a:lnTo>
                <a:lnTo>
                  <a:pt x="278" y="1749"/>
                </a:lnTo>
                <a:lnTo>
                  <a:pt x="275" y="1749"/>
                </a:lnTo>
                <a:lnTo>
                  <a:pt x="273" y="1749"/>
                </a:lnTo>
                <a:lnTo>
                  <a:pt x="272" y="1749"/>
                </a:lnTo>
                <a:lnTo>
                  <a:pt x="272" y="1746"/>
                </a:lnTo>
                <a:lnTo>
                  <a:pt x="272" y="1745"/>
                </a:lnTo>
                <a:lnTo>
                  <a:pt x="272" y="1742"/>
                </a:lnTo>
                <a:lnTo>
                  <a:pt x="272" y="1740"/>
                </a:lnTo>
                <a:lnTo>
                  <a:pt x="272" y="1737"/>
                </a:lnTo>
                <a:lnTo>
                  <a:pt x="270" y="1737"/>
                </a:lnTo>
                <a:lnTo>
                  <a:pt x="269" y="1737"/>
                </a:lnTo>
                <a:lnTo>
                  <a:pt x="266" y="1737"/>
                </a:lnTo>
                <a:lnTo>
                  <a:pt x="261" y="1737"/>
                </a:lnTo>
                <a:lnTo>
                  <a:pt x="259" y="1737"/>
                </a:lnTo>
                <a:lnTo>
                  <a:pt x="257" y="1737"/>
                </a:lnTo>
                <a:lnTo>
                  <a:pt x="254" y="1737"/>
                </a:lnTo>
                <a:lnTo>
                  <a:pt x="255" y="1735"/>
                </a:lnTo>
                <a:lnTo>
                  <a:pt x="256" y="1735"/>
                </a:lnTo>
                <a:lnTo>
                  <a:pt x="257" y="1734"/>
                </a:lnTo>
                <a:lnTo>
                  <a:pt x="258" y="1731"/>
                </a:lnTo>
                <a:lnTo>
                  <a:pt x="258" y="1730"/>
                </a:lnTo>
                <a:lnTo>
                  <a:pt x="258" y="1729"/>
                </a:lnTo>
                <a:lnTo>
                  <a:pt x="258" y="1728"/>
                </a:lnTo>
                <a:lnTo>
                  <a:pt x="258" y="1727"/>
                </a:lnTo>
                <a:lnTo>
                  <a:pt x="259" y="1726"/>
                </a:lnTo>
                <a:lnTo>
                  <a:pt x="260" y="1724"/>
                </a:lnTo>
                <a:lnTo>
                  <a:pt x="260" y="1723"/>
                </a:lnTo>
                <a:lnTo>
                  <a:pt x="261" y="1723"/>
                </a:lnTo>
                <a:lnTo>
                  <a:pt x="263" y="1722"/>
                </a:lnTo>
                <a:lnTo>
                  <a:pt x="263" y="1721"/>
                </a:lnTo>
                <a:lnTo>
                  <a:pt x="267" y="1722"/>
                </a:lnTo>
                <a:lnTo>
                  <a:pt x="268" y="1722"/>
                </a:lnTo>
                <a:lnTo>
                  <a:pt x="269" y="1722"/>
                </a:lnTo>
                <a:lnTo>
                  <a:pt x="271" y="1722"/>
                </a:lnTo>
                <a:lnTo>
                  <a:pt x="273" y="1722"/>
                </a:lnTo>
                <a:lnTo>
                  <a:pt x="274" y="1722"/>
                </a:lnTo>
                <a:lnTo>
                  <a:pt x="274" y="1721"/>
                </a:lnTo>
                <a:lnTo>
                  <a:pt x="274" y="1720"/>
                </a:lnTo>
                <a:close/>
                <a:moveTo>
                  <a:pt x="1690" y="1646"/>
                </a:moveTo>
                <a:lnTo>
                  <a:pt x="1689" y="1646"/>
                </a:lnTo>
                <a:lnTo>
                  <a:pt x="1690" y="1662"/>
                </a:lnTo>
                <a:lnTo>
                  <a:pt x="1691" y="1662"/>
                </a:lnTo>
                <a:lnTo>
                  <a:pt x="1692" y="1672"/>
                </a:lnTo>
                <a:lnTo>
                  <a:pt x="1705" y="1672"/>
                </a:lnTo>
                <a:lnTo>
                  <a:pt x="1705" y="1668"/>
                </a:lnTo>
                <a:lnTo>
                  <a:pt x="1710" y="1668"/>
                </a:lnTo>
                <a:lnTo>
                  <a:pt x="1711" y="1670"/>
                </a:lnTo>
                <a:lnTo>
                  <a:pt x="1712" y="1671"/>
                </a:lnTo>
                <a:lnTo>
                  <a:pt x="1719" y="1678"/>
                </a:lnTo>
                <a:lnTo>
                  <a:pt x="1716" y="1679"/>
                </a:lnTo>
                <a:lnTo>
                  <a:pt x="1715" y="1680"/>
                </a:lnTo>
                <a:lnTo>
                  <a:pt x="1715" y="1681"/>
                </a:lnTo>
                <a:lnTo>
                  <a:pt x="1714" y="1696"/>
                </a:lnTo>
                <a:lnTo>
                  <a:pt x="1714" y="1695"/>
                </a:lnTo>
                <a:lnTo>
                  <a:pt x="1705" y="1694"/>
                </a:lnTo>
                <a:lnTo>
                  <a:pt x="1698" y="1698"/>
                </a:lnTo>
                <a:lnTo>
                  <a:pt x="1695" y="1701"/>
                </a:lnTo>
                <a:lnTo>
                  <a:pt x="1694" y="1702"/>
                </a:lnTo>
                <a:lnTo>
                  <a:pt x="1687" y="1696"/>
                </a:lnTo>
                <a:lnTo>
                  <a:pt x="1663" y="1674"/>
                </a:lnTo>
                <a:lnTo>
                  <a:pt x="1662" y="1707"/>
                </a:lnTo>
                <a:lnTo>
                  <a:pt x="1662" y="1722"/>
                </a:lnTo>
                <a:lnTo>
                  <a:pt x="1651" y="1721"/>
                </a:lnTo>
                <a:lnTo>
                  <a:pt x="1642" y="1721"/>
                </a:lnTo>
                <a:lnTo>
                  <a:pt x="1638" y="1721"/>
                </a:lnTo>
                <a:lnTo>
                  <a:pt x="1633" y="1720"/>
                </a:lnTo>
                <a:lnTo>
                  <a:pt x="1631" y="1720"/>
                </a:lnTo>
                <a:lnTo>
                  <a:pt x="1629" y="1720"/>
                </a:lnTo>
                <a:lnTo>
                  <a:pt x="1629" y="1704"/>
                </a:lnTo>
                <a:lnTo>
                  <a:pt x="1629" y="1703"/>
                </a:lnTo>
                <a:lnTo>
                  <a:pt x="1628" y="1689"/>
                </a:lnTo>
                <a:lnTo>
                  <a:pt x="1628" y="1673"/>
                </a:lnTo>
                <a:lnTo>
                  <a:pt x="1628" y="1673"/>
                </a:lnTo>
                <a:lnTo>
                  <a:pt x="1628" y="1670"/>
                </a:lnTo>
                <a:lnTo>
                  <a:pt x="1628" y="1665"/>
                </a:lnTo>
                <a:lnTo>
                  <a:pt x="1628" y="1664"/>
                </a:lnTo>
                <a:lnTo>
                  <a:pt x="1628" y="1649"/>
                </a:lnTo>
                <a:lnTo>
                  <a:pt x="1628" y="1648"/>
                </a:lnTo>
                <a:lnTo>
                  <a:pt x="1628" y="1646"/>
                </a:lnTo>
                <a:lnTo>
                  <a:pt x="1632" y="1646"/>
                </a:lnTo>
                <a:lnTo>
                  <a:pt x="1634" y="1645"/>
                </a:lnTo>
                <a:lnTo>
                  <a:pt x="1643" y="1644"/>
                </a:lnTo>
                <a:lnTo>
                  <a:pt x="1645" y="1643"/>
                </a:lnTo>
                <a:lnTo>
                  <a:pt x="1654" y="1646"/>
                </a:lnTo>
                <a:lnTo>
                  <a:pt x="1655" y="1646"/>
                </a:lnTo>
                <a:lnTo>
                  <a:pt x="1659" y="1646"/>
                </a:lnTo>
                <a:lnTo>
                  <a:pt x="1662" y="1646"/>
                </a:lnTo>
                <a:lnTo>
                  <a:pt x="1663" y="1646"/>
                </a:lnTo>
                <a:lnTo>
                  <a:pt x="1663" y="1643"/>
                </a:lnTo>
                <a:lnTo>
                  <a:pt x="1672" y="1642"/>
                </a:lnTo>
                <a:lnTo>
                  <a:pt x="1676" y="1642"/>
                </a:lnTo>
                <a:lnTo>
                  <a:pt x="1677" y="1642"/>
                </a:lnTo>
                <a:lnTo>
                  <a:pt x="1688" y="1640"/>
                </a:lnTo>
                <a:lnTo>
                  <a:pt x="1688" y="1641"/>
                </a:lnTo>
                <a:lnTo>
                  <a:pt x="1689" y="1642"/>
                </a:lnTo>
                <a:lnTo>
                  <a:pt x="1691" y="1644"/>
                </a:lnTo>
                <a:lnTo>
                  <a:pt x="1690" y="1646"/>
                </a:lnTo>
                <a:close/>
                <a:moveTo>
                  <a:pt x="583" y="13"/>
                </a:moveTo>
                <a:lnTo>
                  <a:pt x="584" y="13"/>
                </a:lnTo>
                <a:lnTo>
                  <a:pt x="585" y="13"/>
                </a:lnTo>
                <a:lnTo>
                  <a:pt x="593" y="25"/>
                </a:lnTo>
                <a:lnTo>
                  <a:pt x="595" y="28"/>
                </a:lnTo>
                <a:lnTo>
                  <a:pt x="595" y="29"/>
                </a:lnTo>
                <a:lnTo>
                  <a:pt x="596" y="30"/>
                </a:lnTo>
                <a:lnTo>
                  <a:pt x="597" y="32"/>
                </a:lnTo>
                <a:lnTo>
                  <a:pt x="597" y="31"/>
                </a:lnTo>
                <a:lnTo>
                  <a:pt x="611" y="52"/>
                </a:lnTo>
                <a:lnTo>
                  <a:pt x="614" y="55"/>
                </a:lnTo>
                <a:lnTo>
                  <a:pt x="608" y="55"/>
                </a:lnTo>
                <a:lnTo>
                  <a:pt x="608" y="57"/>
                </a:lnTo>
                <a:lnTo>
                  <a:pt x="609" y="60"/>
                </a:lnTo>
                <a:lnTo>
                  <a:pt x="609" y="70"/>
                </a:lnTo>
                <a:lnTo>
                  <a:pt x="609" y="71"/>
                </a:lnTo>
                <a:lnTo>
                  <a:pt x="609" y="72"/>
                </a:lnTo>
                <a:lnTo>
                  <a:pt x="609" y="73"/>
                </a:lnTo>
                <a:lnTo>
                  <a:pt x="609" y="74"/>
                </a:lnTo>
                <a:lnTo>
                  <a:pt x="609" y="75"/>
                </a:lnTo>
                <a:lnTo>
                  <a:pt x="610" y="75"/>
                </a:lnTo>
                <a:lnTo>
                  <a:pt x="610" y="75"/>
                </a:lnTo>
                <a:lnTo>
                  <a:pt x="610" y="76"/>
                </a:lnTo>
                <a:lnTo>
                  <a:pt x="610" y="77"/>
                </a:lnTo>
                <a:lnTo>
                  <a:pt x="610" y="78"/>
                </a:lnTo>
                <a:lnTo>
                  <a:pt x="611" y="79"/>
                </a:lnTo>
                <a:lnTo>
                  <a:pt x="611" y="80"/>
                </a:lnTo>
                <a:lnTo>
                  <a:pt x="612" y="80"/>
                </a:lnTo>
                <a:lnTo>
                  <a:pt x="612" y="81"/>
                </a:lnTo>
                <a:lnTo>
                  <a:pt x="613" y="82"/>
                </a:lnTo>
                <a:lnTo>
                  <a:pt x="614" y="83"/>
                </a:lnTo>
                <a:lnTo>
                  <a:pt x="615" y="83"/>
                </a:lnTo>
                <a:lnTo>
                  <a:pt x="616" y="83"/>
                </a:lnTo>
                <a:lnTo>
                  <a:pt x="616" y="84"/>
                </a:lnTo>
                <a:lnTo>
                  <a:pt x="617" y="84"/>
                </a:lnTo>
                <a:lnTo>
                  <a:pt x="617" y="85"/>
                </a:lnTo>
                <a:lnTo>
                  <a:pt x="618" y="85"/>
                </a:lnTo>
                <a:lnTo>
                  <a:pt x="619" y="86"/>
                </a:lnTo>
                <a:lnTo>
                  <a:pt x="622" y="87"/>
                </a:lnTo>
                <a:lnTo>
                  <a:pt x="622" y="88"/>
                </a:lnTo>
                <a:lnTo>
                  <a:pt x="623" y="88"/>
                </a:lnTo>
                <a:lnTo>
                  <a:pt x="621" y="91"/>
                </a:lnTo>
                <a:lnTo>
                  <a:pt x="620" y="92"/>
                </a:lnTo>
                <a:lnTo>
                  <a:pt x="618" y="96"/>
                </a:lnTo>
                <a:lnTo>
                  <a:pt x="618" y="96"/>
                </a:lnTo>
                <a:lnTo>
                  <a:pt x="618" y="95"/>
                </a:lnTo>
                <a:lnTo>
                  <a:pt x="617" y="95"/>
                </a:lnTo>
                <a:lnTo>
                  <a:pt x="616" y="95"/>
                </a:lnTo>
                <a:lnTo>
                  <a:pt x="616" y="94"/>
                </a:lnTo>
                <a:lnTo>
                  <a:pt x="615" y="94"/>
                </a:lnTo>
                <a:lnTo>
                  <a:pt x="614" y="94"/>
                </a:lnTo>
                <a:lnTo>
                  <a:pt x="613" y="94"/>
                </a:lnTo>
                <a:lnTo>
                  <a:pt x="612" y="94"/>
                </a:lnTo>
                <a:lnTo>
                  <a:pt x="606" y="93"/>
                </a:lnTo>
                <a:lnTo>
                  <a:pt x="605" y="93"/>
                </a:lnTo>
                <a:lnTo>
                  <a:pt x="604" y="93"/>
                </a:lnTo>
                <a:lnTo>
                  <a:pt x="604" y="92"/>
                </a:lnTo>
                <a:lnTo>
                  <a:pt x="603" y="92"/>
                </a:lnTo>
                <a:lnTo>
                  <a:pt x="602" y="92"/>
                </a:lnTo>
                <a:lnTo>
                  <a:pt x="602" y="92"/>
                </a:lnTo>
                <a:lnTo>
                  <a:pt x="601" y="92"/>
                </a:lnTo>
                <a:lnTo>
                  <a:pt x="601" y="91"/>
                </a:lnTo>
                <a:lnTo>
                  <a:pt x="600" y="91"/>
                </a:lnTo>
                <a:lnTo>
                  <a:pt x="599" y="91"/>
                </a:lnTo>
                <a:lnTo>
                  <a:pt x="599" y="90"/>
                </a:lnTo>
                <a:lnTo>
                  <a:pt x="598" y="90"/>
                </a:lnTo>
                <a:lnTo>
                  <a:pt x="597" y="90"/>
                </a:lnTo>
                <a:lnTo>
                  <a:pt x="597" y="90"/>
                </a:lnTo>
                <a:lnTo>
                  <a:pt x="596" y="90"/>
                </a:lnTo>
                <a:lnTo>
                  <a:pt x="595" y="90"/>
                </a:lnTo>
                <a:lnTo>
                  <a:pt x="595" y="89"/>
                </a:lnTo>
                <a:lnTo>
                  <a:pt x="595" y="89"/>
                </a:lnTo>
                <a:lnTo>
                  <a:pt x="595" y="88"/>
                </a:lnTo>
                <a:lnTo>
                  <a:pt x="594" y="88"/>
                </a:lnTo>
                <a:lnTo>
                  <a:pt x="593" y="87"/>
                </a:lnTo>
                <a:lnTo>
                  <a:pt x="592" y="86"/>
                </a:lnTo>
                <a:lnTo>
                  <a:pt x="591" y="85"/>
                </a:lnTo>
                <a:lnTo>
                  <a:pt x="590" y="84"/>
                </a:lnTo>
                <a:lnTo>
                  <a:pt x="586" y="78"/>
                </a:lnTo>
                <a:lnTo>
                  <a:pt x="585" y="77"/>
                </a:lnTo>
                <a:lnTo>
                  <a:pt x="584" y="76"/>
                </a:lnTo>
                <a:lnTo>
                  <a:pt x="584" y="75"/>
                </a:lnTo>
                <a:lnTo>
                  <a:pt x="583" y="75"/>
                </a:lnTo>
                <a:lnTo>
                  <a:pt x="583" y="75"/>
                </a:lnTo>
                <a:lnTo>
                  <a:pt x="582" y="75"/>
                </a:lnTo>
                <a:lnTo>
                  <a:pt x="582" y="74"/>
                </a:lnTo>
                <a:lnTo>
                  <a:pt x="581" y="74"/>
                </a:lnTo>
                <a:lnTo>
                  <a:pt x="581" y="73"/>
                </a:lnTo>
                <a:lnTo>
                  <a:pt x="580" y="73"/>
                </a:lnTo>
                <a:lnTo>
                  <a:pt x="580" y="72"/>
                </a:lnTo>
                <a:lnTo>
                  <a:pt x="580" y="72"/>
                </a:lnTo>
                <a:lnTo>
                  <a:pt x="580" y="71"/>
                </a:lnTo>
                <a:lnTo>
                  <a:pt x="579" y="71"/>
                </a:lnTo>
                <a:lnTo>
                  <a:pt x="578" y="71"/>
                </a:lnTo>
                <a:lnTo>
                  <a:pt x="574" y="69"/>
                </a:lnTo>
                <a:lnTo>
                  <a:pt x="568" y="66"/>
                </a:lnTo>
                <a:lnTo>
                  <a:pt x="568" y="65"/>
                </a:lnTo>
                <a:lnTo>
                  <a:pt x="567" y="67"/>
                </a:lnTo>
                <a:lnTo>
                  <a:pt x="567" y="72"/>
                </a:lnTo>
                <a:lnTo>
                  <a:pt x="567" y="74"/>
                </a:lnTo>
                <a:lnTo>
                  <a:pt x="567" y="76"/>
                </a:lnTo>
                <a:lnTo>
                  <a:pt x="567" y="90"/>
                </a:lnTo>
                <a:lnTo>
                  <a:pt x="566" y="95"/>
                </a:lnTo>
                <a:lnTo>
                  <a:pt x="566" y="96"/>
                </a:lnTo>
                <a:lnTo>
                  <a:pt x="566" y="100"/>
                </a:lnTo>
                <a:lnTo>
                  <a:pt x="568" y="100"/>
                </a:lnTo>
                <a:lnTo>
                  <a:pt x="574" y="100"/>
                </a:lnTo>
                <a:lnTo>
                  <a:pt x="575" y="100"/>
                </a:lnTo>
                <a:lnTo>
                  <a:pt x="589" y="101"/>
                </a:lnTo>
                <a:lnTo>
                  <a:pt x="591" y="101"/>
                </a:lnTo>
                <a:lnTo>
                  <a:pt x="596" y="101"/>
                </a:lnTo>
                <a:lnTo>
                  <a:pt x="598" y="101"/>
                </a:lnTo>
                <a:lnTo>
                  <a:pt x="599" y="101"/>
                </a:lnTo>
                <a:lnTo>
                  <a:pt x="600" y="101"/>
                </a:lnTo>
                <a:lnTo>
                  <a:pt x="602" y="101"/>
                </a:lnTo>
                <a:lnTo>
                  <a:pt x="603" y="101"/>
                </a:lnTo>
                <a:lnTo>
                  <a:pt x="606" y="101"/>
                </a:lnTo>
                <a:lnTo>
                  <a:pt x="607" y="101"/>
                </a:lnTo>
                <a:lnTo>
                  <a:pt x="608" y="101"/>
                </a:lnTo>
                <a:lnTo>
                  <a:pt x="609" y="102"/>
                </a:lnTo>
                <a:lnTo>
                  <a:pt x="610" y="103"/>
                </a:lnTo>
                <a:lnTo>
                  <a:pt x="614" y="105"/>
                </a:lnTo>
                <a:lnTo>
                  <a:pt x="615" y="106"/>
                </a:lnTo>
                <a:lnTo>
                  <a:pt x="616" y="103"/>
                </a:lnTo>
                <a:lnTo>
                  <a:pt x="618" y="97"/>
                </a:lnTo>
                <a:lnTo>
                  <a:pt x="620" y="94"/>
                </a:lnTo>
                <a:lnTo>
                  <a:pt x="628" y="79"/>
                </a:lnTo>
                <a:lnTo>
                  <a:pt x="626" y="82"/>
                </a:lnTo>
                <a:lnTo>
                  <a:pt x="630" y="76"/>
                </a:lnTo>
                <a:lnTo>
                  <a:pt x="631" y="74"/>
                </a:lnTo>
                <a:lnTo>
                  <a:pt x="633" y="67"/>
                </a:lnTo>
                <a:lnTo>
                  <a:pt x="637" y="62"/>
                </a:lnTo>
                <a:lnTo>
                  <a:pt x="637" y="63"/>
                </a:lnTo>
                <a:lnTo>
                  <a:pt x="640" y="68"/>
                </a:lnTo>
                <a:lnTo>
                  <a:pt x="641" y="74"/>
                </a:lnTo>
                <a:lnTo>
                  <a:pt x="641" y="75"/>
                </a:lnTo>
                <a:lnTo>
                  <a:pt x="641" y="76"/>
                </a:lnTo>
                <a:lnTo>
                  <a:pt x="642" y="76"/>
                </a:lnTo>
                <a:lnTo>
                  <a:pt x="642" y="77"/>
                </a:lnTo>
                <a:lnTo>
                  <a:pt x="642" y="78"/>
                </a:lnTo>
                <a:lnTo>
                  <a:pt x="642" y="79"/>
                </a:lnTo>
                <a:lnTo>
                  <a:pt x="643" y="79"/>
                </a:lnTo>
                <a:lnTo>
                  <a:pt x="643" y="80"/>
                </a:lnTo>
                <a:lnTo>
                  <a:pt x="643" y="81"/>
                </a:lnTo>
                <a:lnTo>
                  <a:pt x="643" y="82"/>
                </a:lnTo>
                <a:lnTo>
                  <a:pt x="644" y="82"/>
                </a:lnTo>
                <a:lnTo>
                  <a:pt x="644" y="83"/>
                </a:lnTo>
                <a:lnTo>
                  <a:pt x="644" y="83"/>
                </a:lnTo>
                <a:lnTo>
                  <a:pt x="645" y="83"/>
                </a:lnTo>
                <a:lnTo>
                  <a:pt x="645" y="84"/>
                </a:lnTo>
                <a:lnTo>
                  <a:pt x="645" y="85"/>
                </a:lnTo>
                <a:lnTo>
                  <a:pt x="646" y="85"/>
                </a:lnTo>
                <a:lnTo>
                  <a:pt x="646" y="86"/>
                </a:lnTo>
                <a:lnTo>
                  <a:pt x="647" y="87"/>
                </a:lnTo>
                <a:lnTo>
                  <a:pt x="647" y="88"/>
                </a:lnTo>
                <a:lnTo>
                  <a:pt x="648" y="88"/>
                </a:lnTo>
                <a:lnTo>
                  <a:pt x="648" y="89"/>
                </a:lnTo>
                <a:lnTo>
                  <a:pt x="648" y="89"/>
                </a:lnTo>
                <a:lnTo>
                  <a:pt x="648" y="90"/>
                </a:lnTo>
                <a:lnTo>
                  <a:pt x="649" y="90"/>
                </a:lnTo>
                <a:lnTo>
                  <a:pt x="649" y="90"/>
                </a:lnTo>
                <a:lnTo>
                  <a:pt x="650" y="90"/>
                </a:lnTo>
                <a:lnTo>
                  <a:pt x="652" y="92"/>
                </a:lnTo>
                <a:lnTo>
                  <a:pt x="660" y="101"/>
                </a:lnTo>
                <a:lnTo>
                  <a:pt x="662" y="104"/>
                </a:lnTo>
                <a:lnTo>
                  <a:pt x="664" y="106"/>
                </a:lnTo>
                <a:lnTo>
                  <a:pt x="664" y="106"/>
                </a:lnTo>
                <a:lnTo>
                  <a:pt x="666" y="109"/>
                </a:lnTo>
                <a:lnTo>
                  <a:pt x="670" y="113"/>
                </a:lnTo>
                <a:lnTo>
                  <a:pt x="674" y="119"/>
                </a:lnTo>
                <a:lnTo>
                  <a:pt x="677" y="121"/>
                </a:lnTo>
                <a:lnTo>
                  <a:pt x="679" y="124"/>
                </a:lnTo>
                <a:lnTo>
                  <a:pt x="680" y="125"/>
                </a:lnTo>
                <a:lnTo>
                  <a:pt x="680" y="126"/>
                </a:lnTo>
                <a:lnTo>
                  <a:pt x="681" y="126"/>
                </a:lnTo>
                <a:lnTo>
                  <a:pt x="681" y="127"/>
                </a:lnTo>
                <a:lnTo>
                  <a:pt x="682" y="127"/>
                </a:lnTo>
                <a:lnTo>
                  <a:pt x="682" y="128"/>
                </a:lnTo>
                <a:lnTo>
                  <a:pt x="683" y="128"/>
                </a:lnTo>
                <a:lnTo>
                  <a:pt x="683" y="129"/>
                </a:lnTo>
                <a:lnTo>
                  <a:pt x="684" y="129"/>
                </a:lnTo>
                <a:lnTo>
                  <a:pt x="684" y="129"/>
                </a:lnTo>
                <a:lnTo>
                  <a:pt x="685" y="129"/>
                </a:lnTo>
                <a:lnTo>
                  <a:pt x="685" y="130"/>
                </a:lnTo>
                <a:lnTo>
                  <a:pt x="686" y="131"/>
                </a:lnTo>
                <a:lnTo>
                  <a:pt x="687" y="132"/>
                </a:lnTo>
                <a:lnTo>
                  <a:pt x="687" y="132"/>
                </a:lnTo>
                <a:lnTo>
                  <a:pt x="687" y="133"/>
                </a:lnTo>
                <a:lnTo>
                  <a:pt x="688" y="133"/>
                </a:lnTo>
                <a:lnTo>
                  <a:pt x="688" y="134"/>
                </a:lnTo>
                <a:lnTo>
                  <a:pt x="689" y="134"/>
                </a:lnTo>
                <a:lnTo>
                  <a:pt x="689" y="135"/>
                </a:lnTo>
                <a:lnTo>
                  <a:pt x="690" y="135"/>
                </a:lnTo>
                <a:lnTo>
                  <a:pt x="690" y="136"/>
                </a:lnTo>
                <a:lnTo>
                  <a:pt x="691" y="136"/>
                </a:lnTo>
                <a:lnTo>
                  <a:pt x="692" y="136"/>
                </a:lnTo>
                <a:lnTo>
                  <a:pt x="692" y="136"/>
                </a:lnTo>
                <a:lnTo>
                  <a:pt x="693" y="136"/>
                </a:lnTo>
                <a:lnTo>
                  <a:pt x="694" y="137"/>
                </a:lnTo>
                <a:lnTo>
                  <a:pt x="694" y="137"/>
                </a:lnTo>
                <a:lnTo>
                  <a:pt x="694" y="138"/>
                </a:lnTo>
                <a:lnTo>
                  <a:pt x="695" y="138"/>
                </a:lnTo>
                <a:lnTo>
                  <a:pt x="696" y="138"/>
                </a:lnTo>
                <a:lnTo>
                  <a:pt x="696" y="139"/>
                </a:lnTo>
                <a:lnTo>
                  <a:pt x="697" y="139"/>
                </a:lnTo>
                <a:lnTo>
                  <a:pt x="698" y="139"/>
                </a:lnTo>
                <a:lnTo>
                  <a:pt x="699" y="140"/>
                </a:lnTo>
                <a:lnTo>
                  <a:pt x="700" y="140"/>
                </a:lnTo>
                <a:lnTo>
                  <a:pt x="701" y="140"/>
                </a:lnTo>
                <a:lnTo>
                  <a:pt x="701" y="141"/>
                </a:lnTo>
                <a:lnTo>
                  <a:pt x="702" y="141"/>
                </a:lnTo>
                <a:lnTo>
                  <a:pt x="702" y="141"/>
                </a:lnTo>
                <a:lnTo>
                  <a:pt x="703" y="141"/>
                </a:lnTo>
                <a:lnTo>
                  <a:pt x="704" y="141"/>
                </a:lnTo>
                <a:lnTo>
                  <a:pt x="705" y="141"/>
                </a:lnTo>
                <a:lnTo>
                  <a:pt x="706" y="141"/>
                </a:lnTo>
                <a:lnTo>
                  <a:pt x="707" y="141"/>
                </a:lnTo>
                <a:lnTo>
                  <a:pt x="708" y="141"/>
                </a:lnTo>
                <a:lnTo>
                  <a:pt x="709" y="141"/>
                </a:lnTo>
                <a:lnTo>
                  <a:pt x="710" y="141"/>
                </a:lnTo>
                <a:lnTo>
                  <a:pt x="710" y="141"/>
                </a:lnTo>
                <a:lnTo>
                  <a:pt x="711" y="141"/>
                </a:lnTo>
                <a:lnTo>
                  <a:pt x="712" y="141"/>
                </a:lnTo>
                <a:lnTo>
                  <a:pt x="713" y="141"/>
                </a:lnTo>
                <a:lnTo>
                  <a:pt x="714" y="141"/>
                </a:lnTo>
                <a:lnTo>
                  <a:pt x="715" y="141"/>
                </a:lnTo>
                <a:lnTo>
                  <a:pt x="716" y="141"/>
                </a:lnTo>
                <a:lnTo>
                  <a:pt x="717" y="141"/>
                </a:lnTo>
                <a:lnTo>
                  <a:pt x="717" y="141"/>
                </a:lnTo>
                <a:lnTo>
                  <a:pt x="717" y="140"/>
                </a:lnTo>
                <a:lnTo>
                  <a:pt x="718" y="140"/>
                </a:lnTo>
                <a:lnTo>
                  <a:pt x="719" y="140"/>
                </a:lnTo>
                <a:lnTo>
                  <a:pt x="726" y="139"/>
                </a:lnTo>
                <a:lnTo>
                  <a:pt x="729" y="138"/>
                </a:lnTo>
                <a:lnTo>
                  <a:pt x="732" y="138"/>
                </a:lnTo>
                <a:lnTo>
                  <a:pt x="734" y="138"/>
                </a:lnTo>
                <a:lnTo>
                  <a:pt x="736" y="137"/>
                </a:lnTo>
                <a:lnTo>
                  <a:pt x="738" y="137"/>
                </a:lnTo>
                <a:lnTo>
                  <a:pt x="731" y="146"/>
                </a:lnTo>
                <a:lnTo>
                  <a:pt x="738" y="144"/>
                </a:lnTo>
                <a:lnTo>
                  <a:pt x="740" y="144"/>
                </a:lnTo>
                <a:lnTo>
                  <a:pt x="745" y="143"/>
                </a:lnTo>
                <a:lnTo>
                  <a:pt x="749" y="142"/>
                </a:lnTo>
                <a:lnTo>
                  <a:pt x="754" y="141"/>
                </a:lnTo>
                <a:lnTo>
                  <a:pt x="755" y="141"/>
                </a:lnTo>
                <a:lnTo>
                  <a:pt x="757" y="140"/>
                </a:lnTo>
                <a:lnTo>
                  <a:pt x="760" y="140"/>
                </a:lnTo>
                <a:lnTo>
                  <a:pt x="761" y="140"/>
                </a:lnTo>
                <a:lnTo>
                  <a:pt x="762" y="140"/>
                </a:lnTo>
                <a:lnTo>
                  <a:pt x="763" y="140"/>
                </a:lnTo>
                <a:lnTo>
                  <a:pt x="766" y="139"/>
                </a:lnTo>
                <a:lnTo>
                  <a:pt x="769" y="139"/>
                </a:lnTo>
                <a:lnTo>
                  <a:pt x="771" y="139"/>
                </a:lnTo>
                <a:lnTo>
                  <a:pt x="771" y="139"/>
                </a:lnTo>
                <a:lnTo>
                  <a:pt x="773" y="138"/>
                </a:lnTo>
                <a:lnTo>
                  <a:pt x="783" y="138"/>
                </a:lnTo>
                <a:lnTo>
                  <a:pt x="791" y="140"/>
                </a:lnTo>
                <a:lnTo>
                  <a:pt x="795" y="141"/>
                </a:lnTo>
                <a:lnTo>
                  <a:pt x="796" y="141"/>
                </a:lnTo>
                <a:lnTo>
                  <a:pt x="797" y="141"/>
                </a:lnTo>
                <a:lnTo>
                  <a:pt x="798" y="140"/>
                </a:lnTo>
                <a:lnTo>
                  <a:pt x="804" y="140"/>
                </a:lnTo>
                <a:lnTo>
                  <a:pt x="808" y="141"/>
                </a:lnTo>
                <a:lnTo>
                  <a:pt x="808" y="145"/>
                </a:lnTo>
                <a:lnTo>
                  <a:pt x="806" y="145"/>
                </a:lnTo>
                <a:lnTo>
                  <a:pt x="806" y="147"/>
                </a:lnTo>
                <a:lnTo>
                  <a:pt x="806" y="148"/>
                </a:lnTo>
                <a:lnTo>
                  <a:pt x="806" y="149"/>
                </a:lnTo>
                <a:lnTo>
                  <a:pt x="806" y="151"/>
                </a:lnTo>
                <a:lnTo>
                  <a:pt x="811" y="151"/>
                </a:lnTo>
                <a:lnTo>
                  <a:pt x="811" y="152"/>
                </a:lnTo>
                <a:lnTo>
                  <a:pt x="811" y="152"/>
                </a:lnTo>
                <a:lnTo>
                  <a:pt x="810" y="154"/>
                </a:lnTo>
                <a:lnTo>
                  <a:pt x="810" y="155"/>
                </a:lnTo>
                <a:lnTo>
                  <a:pt x="810" y="158"/>
                </a:lnTo>
                <a:lnTo>
                  <a:pt x="812" y="158"/>
                </a:lnTo>
                <a:lnTo>
                  <a:pt x="813" y="158"/>
                </a:lnTo>
                <a:lnTo>
                  <a:pt x="814" y="158"/>
                </a:lnTo>
                <a:lnTo>
                  <a:pt x="815" y="158"/>
                </a:lnTo>
                <a:lnTo>
                  <a:pt x="816" y="158"/>
                </a:lnTo>
                <a:lnTo>
                  <a:pt x="817" y="158"/>
                </a:lnTo>
                <a:lnTo>
                  <a:pt x="818" y="158"/>
                </a:lnTo>
                <a:lnTo>
                  <a:pt x="819" y="158"/>
                </a:lnTo>
                <a:lnTo>
                  <a:pt x="820" y="158"/>
                </a:lnTo>
                <a:lnTo>
                  <a:pt x="821" y="158"/>
                </a:lnTo>
                <a:lnTo>
                  <a:pt x="822" y="158"/>
                </a:lnTo>
                <a:lnTo>
                  <a:pt x="824" y="158"/>
                </a:lnTo>
                <a:lnTo>
                  <a:pt x="827" y="158"/>
                </a:lnTo>
                <a:lnTo>
                  <a:pt x="828" y="158"/>
                </a:lnTo>
                <a:lnTo>
                  <a:pt x="829" y="158"/>
                </a:lnTo>
                <a:lnTo>
                  <a:pt x="829" y="160"/>
                </a:lnTo>
                <a:lnTo>
                  <a:pt x="829" y="163"/>
                </a:lnTo>
                <a:lnTo>
                  <a:pt x="836" y="164"/>
                </a:lnTo>
                <a:lnTo>
                  <a:pt x="847" y="164"/>
                </a:lnTo>
                <a:lnTo>
                  <a:pt x="848" y="164"/>
                </a:lnTo>
                <a:lnTo>
                  <a:pt x="849" y="165"/>
                </a:lnTo>
                <a:lnTo>
                  <a:pt x="848" y="167"/>
                </a:lnTo>
                <a:lnTo>
                  <a:pt x="848" y="168"/>
                </a:lnTo>
                <a:lnTo>
                  <a:pt x="849" y="168"/>
                </a:lnTo>
                <a:lnTo>
                  <a:pt x="850" y="168"/>
                </a:lnTo>
                <a:lnTo>
                  <a:pt x="852" y="169"/>
                </a:lnTo>
                <a:lnTo>
                  <a:pt x="854" y="169"/>
                </a:lnTo>
                <a:lnTo>
                  <a:pt x="855" y="169"/>
                </a:lnTo>
                <a:lnTo>
                  <a:pt x="856" y="167"/>
                </a:lnTo>
                <a:lnTo>
                  <a:pt x="857" y="167"/>
                </a:lnTo>
                <a:lnTo>
                  <a:pt x="857" y="167"/>
                </a:lnTo>
                <a:lnTo>
                  <a:pt x="858" y="167"/>
                </a:lnTo>
                <a:lnTo>
                  <a:pt x="858" y="166"/>
                </a:lnTo>
                <a:lnTo>
                  <a:pt x="859" y="165"/>
                </a:lnTo>
                <a:lnTo>
                  <a:pt x="859" y="166"/>
                </a:lnTo>
                <a:lnTo>
                  <a:pt x="867" y="172"/>
                </a:lnTo>
                <a:lnTo>
                  <a:pt x="868" y="174"/>
                </a:lnTo>
                <a:lnTo>
                  <a:pt x="867" y="174"/>
                </a:lnTo>
                <a:lnTo>
                  <a:pt x="865" y="178"/>
                </a:lnTo>
                <a:lnTo>
                  <a:pt x="863" y="180"/>
                </a:lnTo>
                <a:lnTo>
                  <a:pt x="864" y="180"/>
                </a:lnTo>
                <a:lnTo>
                  <a:pt x="867" y="182"/>
                </a:lnTo>
                <a:lnTo>
                  <a:pt x="870" y="183"/>
                </a:lnTo>
                <a:lnTo>
                  <a:pt x="871" y="185"/>
                </a:lnTo>
                <a:lnTo>
                  <a:pt x="872" y="186"/>
                </a:lnTo>
                <a:lnTo>
                  <a:pt x="874" y="188"/>
                </a:lnTo>
                <a:lnTo>
                  <a:pt x="876" y="188"/>
                </a:lnTo>
                <a:lnTo>
                  <a:pt x="879" y="190"/>
                </a:lnTo>
                <a:lnTo>
                  <a:pt x="882" y="190"/>
                </a:lnTo>
                <a:lnTo>
                  <a:pt x="883" y="190"/>
                </a:lnTo>
                <a:lnTo>
                  <a:pt x="885" y="190"/>
                </a:lnTo>
                <a:lnTo>
                  <a:pt x="885" y="191"/>
                </a:lnTo>
                <a:lnTo>
                  <a:pt x="886" y="191"/>
                </a:lnTo>
                <a:lnTo>
                  <a:pt x="887" y="191"/>
                </a:lnTo>
                <a:lnTo>
                  <a:pt x="888" y="191"/>
                </a:lnTo>
                <a:lnTo>
                  <a:pt x="890" y="192"/>
                </a:lnTo>
                <a:lnTo>
                  <a:pt x="891" y="193"/>
                </a:lnTo>
                <a:lnTo>
                  <a:pt x="893" y="193"/>
                </a:lnTo>
                <a:lnTo>
                  <a:pt x="894" y="194"/>
                </a:lnTo>
                <a:lnTo>
                  <a:pt x="897" y="196"/>
                </a:lnTo>
                <a:lnTo>
                  <a:pt x="898" y="196"/>
                </a:lnTo>
                <a:lnTo>
                  <a:pt x="899" y="197"/>
                </a:lnTo>
                <a:lnTo>
                  <a:pt x="901" y="198"/>
                </a:lnTo>
                <a:lnTo>
                  <a:pt x="906" y="199"/>
                </a:lnTo>
                <a:lnTo>
                  <a:pt x="907" y="201"/>
                </a:lnTo>
                <a:lnTo>
                  <a:pt x="908" y="202"/>
                </a:lnTo>
                <a:lnTo>
                  <a:pt x="911" y="203"/>
                </a:lnTo>
                <a:lnTo>
                  <a:pt x="914" y="204"/>
                </a:lnTo>
                <a:lnTo>
                  <a:pt x="917" y="205"/>
                </a:lnTo>
                <a:lnTo>
                  <a:pt x="921" y="205"/>
                </a:lnTo>
                <a:lnTo>
                  <a:pt x="922" y="205"/>
                </a:lnTo>
                <a:lnTo>
                  <a:pt x="924" y="205"/>
                </a:lnTo>
                <a:lnTo>
                  <a:pt x="925" y="205"/>
                </a:lnTo>
                <a:lnTo>
                  <a:pt x="926" y="205"/>
                </a:lnTo>
                <a:lnTo>
                  <a:pt x="930" y="205"/>
                </a:lnTo>
                <a:lnTo>
                  <a:pt x="932" y="205"/>
                </a:lnTo>
                <a:lnTo>
                  <a:pt x="932" y="205"/>
                </a:lnTo>
                <a:lnTo>
                  <a:pt x="932" y="206"/>
                </a:lnTo>
                <a:lnTo>
                  <a:pt x="933" y="206"/>
                </a:lnTo>
                <a:lnTo>
                  <a:pt x="933" y="207"/>
                </a:lnTo>
                <a:lnTo>
                  <a:pt x="934" y="208"/>
                </a:lnTo>
                <a:lnTo>
                  <a:pt x="934" y="209"/>
                </a:lnTo>
                <a:lnTo>
                  <a:pt x="934" y="210"/>
                </a:lnTo>
                <a:lnTo>
                  <a:pt x="935" y="210"/>
                </a:lnTo>
                <a:lnTo>
                  <a:pt x="937" y="209"/>
                </a:lnTo>
                <a:lnTo>
                  <a:pt x="938" y="209"/>
                </a:lnTo>
                <a:lnTo>
                  <a:pt x="938" y="208"/>
                </a:lnTo>
                <a:lnTo>
                  <a:pt x="945" y="210"/>
                </a:lnTo>
                <a:lnTo>
                  <a:pt x="948" y="212"/>
                </a:lnTo>
                <a:lnTo>
                  <a:pt x="949" y="212"/>
                </a:lnTo>
                <a:lnTo>
                  <a:pt x="955" y="213"/>
                </a:lnTo>
                <a:lnTo>
                  <a:pt x="958" y="215"/>
                </a:lnTo>
                <a:lnTo>
                  <a:pt x="960" y="215"/>
                </a:lnTo>
                <a:lnTo>
                  <a:pt x="961" y="215"/>
                </a:lnTo>
                <a:lnTo>
                  <a:pt x="962" y="215"/>
                </a:lnTo>
                <a:lnTo>
                  <a:pt x="962" y="215"/>
                </a:lnTo>
                <a:lnTo>
                  <a:pt x="963" y="215"/>
                </a:lnTo>
                <a:lnTo>
                  <a:pt x="964" y="215"/>
                </a:lnTo>
                <a:lnTo>
                  <a:pt x="965" y="215"/>
                </a:lnTo>
                <a:lnTo>
                  <a:pt x="966" y="215"/>
                </a:lnTo>
                <a:lnTo>
                  <a:pt x="967" y="215"/>
                </a:lnTo>
                <a:lnTo>
                  <a:pt x="968" y="215"/>
                </a:lnTo>
                <a:lnTo>
                  <a:pt x="969" y="215"/>
                </a:lnTo>
                <a:lnTo>
                  <a:pt x="970" y="215"/>
                </a:lnTo>
                <a:lnTo>
                  <a:pt x="970" y="215"/>
                </a:lnTo>
                <a:lnTo>
                  <a:pt x="971" y="215"/>
                </a:lnTo>
                <a:lnTo>
                  <a:pt x="972" y="215"/>
                </a:lnTo>
                <a:lnTo>
                  <a:pt x="973" y="215"/>
                </a:lnTo>
                <a:lnTo>
                  <a:pt x="974" y="215"/>
                </a:lnTo>
                <a:lnTo>
                  <a:pt x="976" y="215"/>
                </a:lnTo>
                <a:lnTo>
                  <a:pt x="977" y="215"/>
                </a:lnTo>
                <a:lnTo>
                  <a:pt x="978" y="215"/>
                </a:lnTo>
                <a:lnTo>
                  <a:pt x="978" y="215"/>
                </a:lnTo>
                <a:lnTo>
                  <a:pt x="979" y="215"/>
                </a:lnTo>
                <a:lnTo>
                  <a:pt x="980" y="215"/>
                </a:lnTo>
                <a:lnTo>
                  <a:pt x="981" y="215"/>
                </a:lnTo>
                <a:lnTo>
                  <a:pt x="982" y="215"/>
                </a:lnTo>
                <a:lnTo>
                  <a:pt x="983" y="215"/>
                </a:lnTo>
                <a:lnTo>
                  <a:pt x="984" y="215"/>
                </a:lnTo>
                <a:lnTo>
                  <a:pt x="985" y="215"/>
                </a:lnTo>
                <a:lnTo>
                  <a:pt x="985" y="215"/>
                </a:lnTo>
                <a:lnTo>
                  <a:pt x="986" y="215"/>
                </a:lnTo>
                <a:lnTo>
                  <a:pt x="987" y="215"/>
                </a:lnTo>
                <a:lnTo>
                  <a:pt x="989" y="215"/>
                </a:lnTo>
                <a:lnTo>
                  <a:pt x="990" y="215"/>
                </a:lnTo>
                <a:lnTo>
                  <a:pt x="991" y="215"/>
                </a:lnTo>
                <a:lnTo>
                  <a:pt x="991" y="216"/>
                </a:lnTo>
                <a:lnTo>
                  <a:pt x="990" y="216"/>
                </a:lnTo>
                <a:lnTo>
                  <a:pt x="990" y="217"/>
                </a:lnTo>
                <a:lnTo>
                  <a:pt x="990" y="218"/>
                </a:lnTo>
                <a:lnTo>
                  <a:pt x="990" y="219"/>
                </a:lnTo>
                <a:lnTo>
                  <a:pt x="990" y="220"/>
                </a:lnTo>
                <a:lnTo>
                  <a:pt x="990" y="221"/>
                </a:lnTo>
                <a:lnTo>
                  <a:pt x="991" y="221"/>
                </a:lnTo>
                <a:lnTo>
                  <a:pt x="993" y="221"/>
                </a:lnTo>
                <a:lnTo>
                  <a:pt x="995" y="221"/>
                </a:lnTo>
                <a:lnTo>
                  <a:pt x="996" y="220"/>
                </a:lnTo>
                <a:lnTo>
                  <a:pt x="997" y="220"/>
                </a:lnTo>
                <a:lnTo>
                  <a:pt x="998" y="220"/>
                </a:lnTo>
                <a:lnTo>
                  <a:pt x="999" y="220"/>
                </a:lnTo>
                <a:lnTo>
                  <a:pt x="1000" y="220"/>
                </a:lnTo>
                <a:lnTo>
                  <a:pt x="1001" y="220"/>
                </a:lnTo>
                <a:lnTo>
                  <a:pt x="1001" y="220"/>
                </a:lnTo>
                <a:lnTo>
                  <a:pt x="1002" y="220"/>
                </a:lnTo>
                <a:lnTo>
                  <a:pt x="1003" y="220"/>
                </a:lnTo>
                <a:lnTo>
                  <a:pt x="1004" y="220"/>
                </a:lnTo>
                <a:lnTo>
                  <a:pt x="1005" y="220"/>
                </a:lnTo>
                <a:lnTo>
                  <a:pt x="1005" y="221"/>
                </a:lnTo>
                <a:lnTo>
                  <a:pt x="1006" y="221"/>
                </a:lnTo>
                <a:lnTo>
                  <a:pt x="1007" y="221"/>
                </a:lnTo>
                <a:lnTo>
                  <a:pt x="1008" y="221"/>
                </a:lnTo>
                <a:lnTo>
                  <a:pt x="1008" y="221"/>
                </a:lnTo>
                <a:lnTo>
                  <a:pt x="1008" y="221"/>
                </a:lnTo>
                <a:lnTo>
                  <a:pt x="1009" y="221"/>
                </a:lnTo>
                <a:lnTo>
                  <a:pt x="1010" y="221"/>
                </a:lnTo>
                <a:lnTo>
                  <a:pt x="1011" y="221"/>
                </a:lnTo>
                <a:lnTo>
                  <a:pt x="1012" y="221"/>
                </a:lnTo>
                <a:lnTo>
                  <a:pt x="1013" y="221"/>
                </a:lnTo>
                <a:lnTo>
                  <a:pt x="1014" y="221"/>
                </a:lnTo>
                <a:lnTo>
                  <a:pt x="1015" y="222"/>
                </a:lnTo>
                <a:lnTo>
                  <a:pt x="1016" y="222"/>
                </a:lnTo>
                <a:lnTo>
                  <a:pt x="1016" y="222"/>
                </a:lnTo>
                <a:lnTo>
                  <a:pt x="1017" y="222"/>
                </a:lnTo>
                <a:lnTo>
                  <a:pt x="1018" y="223"/>
                </a:lnTo>
                <a:lnTo>
                  <a:pt x="1019" y="223"/>
                </a:lnTo>
                <a:lnTo>
                  <a:pt x="1020" y="223"/>
                </a:lnTo>
                <a:lnTo>
                  <a:pt x="1021" y="224"/>
                </a:lnTo>
                <a:lnTo>
                  <a:pt x="1022" y="223"/>
                </a:lnTo>
                <a:lnTo>
                  <a:pt x="1023" y="223"/>
                </a:lnTo>
                <a:lnTo>
                  <a:pt x="1024" y="223"/>
                </a:lnTo>
                <a:lnTo>
                  <a:pt x="1024" y="224"/>
                </a:lnTo>
                <a:lnTo>
                  <a:pt x="1024" y="224"/>
                </a:lnTo>
                <a:lnTo>
                  <a:pt x="1025" y="225"/>
                </a:lnTo>
                <a:lnTo>
                  <a:pt x="1026" y="225"/>
                </a:lnTo>
                <a:lnTo>
                  <a:pt x="1027" y="225"/>
                </a:lnTo>
                <a:lnTo>
                  <a:pt x="1028" y="226"/>
                </a:lnTo>
                <a:lnTo>
                  <a:pt x="1029" y="226"/>
                </a:lnTo>
                <a:lnTo>
                  <a:pt x="1030" y="227"/>
                </a:lnTo>
                <a:lnTo>
                  <a:pt x="1031" y="227"/>
                </a:lnTo>
                <a:lnTo>
                  <a:pt x="1031" y="227"/>
                </a:lnTo>
                <a:lnTo>
                  <a:pt x="1032" y="228"/>
                </a:lnTo>
                <a:lnTo>
                  <a:pt x="1033" y="228"/>
                </a:lnTo>
                <a:lnTo>
                  <a:pt x="1034" y="229"/>
                </a:lnTo>
                <a:lnTo>
                  <a:pt x="1035" y="229"/>
                </a:lnTo>
                <a:lnTo>
                  <a:pt x="1036" y="229"/>
                </a:lnTo>
                <a:lnTo>
                  <a:pt x="1037" y="229"/>
                </a:lnTo>
                <a:lnTo>
                  <a:pt x="1038" y="230"/>
                </a:lnTo>
                <a:lnTo>
                  <a:pt x="1041" y="231"/>
                </a:lnTo>
                <a:lnTo>
                  <a:pt x="1042" y="232"/>
                </a:lnTo>
                <a:lnTo>
                  <a:pt x="1043" y="233"/>
                </a:lnTo>
                <a:lnTo>
                  <a:pt x="1045" y="235"/>
                </a:lnTo>
                <a:lnTo>
                  <a:pt x="1047" y="236"/>
                </a:lnTo>
                <a:lnTo>
                  <a:pt x="1047" y="237"/>
                </a:lnTo>
                <a:lnTo>
                  <a:pt x="1048" y="237"/>
                </a:lnTo>
                <a:lnTo>
                  <a:pt x="1048" y="238"/>
                </a:lnTo>
                <a:lnTo>
                  <a:pt x="1049" y="238"/>
                </a:lnTo>
                <a:lnTo>
                  <a:pt x="1050" y="239"/>
                </a:lnTo>
                <a:lnTo>
                  <a:pt x="1051" y="240"/>
                </a:lnTo>
                <a:lnTo>
                  <a:pt x="1055" y="244"/>
                </a:lnTo>
                <a:lnTo>
                  <a:pt x="1058" y="246"/>
                </a:lnTo>
                <a:lnTo>
                  <a:pt x="1060" y="248"/>
                </a:lnTo>
                <a:lnTo>
                  <a:pt x="1064" y="252"/>
                </a:lnTo>
                <a:lnTo>
                  <a:pt x="1065" y="238"/>
                </a:lnTo>
                <a:lnTo>
                  <a:pt x="1065" y="236"/>
                </a:lnTo>
                <a:lnTo>
                  <a:pt x="1065" y="232"/>
                </a:lnTo>
                <a:lnTo>
                  <a:pt x="1065" y="229"/>
                </a:lnTo>
                <a:lnTo>
                  <a:pt x="1070" y="229"/>
                </a:lnTo>
                <a:lnTo>
                  <a:pt x="1072" y="229"/>
                </a:lnTo>
                <a:lnTo>
                  <a:pt x="1074" y="229"/>
                </a:lnTo>
                <a:lnTo>
                  <a:pt x="1075" y="229"/>
                </a:lnTo>
                <a:lnTo>
                  <a:pt x="1077" y="228"/>
                </a:lnTo>
                <a:lnTo>
                  <a:pt x="1079" y="228"/>
                </a:lnTo>
                <a:lnTo>
                  <a:pt x="1082" y="228"/>
                </a:lnTo>
                <a:lnTo>
                  <a:pt x="1085" y="228"/>
                </a:lnTo>
                <a:lnTo>
                  <a:pt x="1085" y="229"/>
                </a:lnTo>
                <a:lnTo>
                  <a:pt x="1085" y="233"/>
                </a:lnTo>
                <a:lnTo>
                  <a:pt x="1088" y="249"/>
                </a:lnTo>
                <a:lnTo>
                  <a:pt x="1091" y="249"/>
                </a:lnTo>
                <a:lnTo>
                  <a:pt x="1093" y="248"/>
                </a:lnTo>
                <a:lnTo>
                  <a:pt x="1094" y="248"/>
                </a:lnTo>
                <a:lnTo>
                  <a:pt x="1097" y="247"/>
                </a:lnTo>
                <a:lnTo>
                  <a:pt x="1097" y="248"/>
                </a:lnTo>
                <a:lnTo>
                  <a:pt x="1097" y="249"/>
                </a:lnTo>
                <a:lnTo>
                  <a:pt x="1098" y="249"/>
                </a:lnTo>
                <a:lnTo>
                  <a:pt x="1100" y="248"/>
                </a:lnTo>
                <a:lnTo>
                  <a:pt x="1101" y="248"/>
                </a:lnTo>
                <a:lnTo>
                  <a:pt x="1101" y="242"/>
                </a:lnTo>
                <a:lnTo>
                  <a:pt x="1103" y="242"/>
                </a:lnTo>
                <a:lnTo>
                  <a:pt x="1103" y="246"/>
                </a:lnTo>
                <a:lnTo>
                  <a:pt x="1106" y="246"/>
                </a:lnTo>
                <a:lnTo>
                  <a:pt x="1107" y="246"/>
                </a:lnTo>
                <a:lnTo>
                  <a:pt x="1109" y="246"/>
                </a:lnTo>
                <a:lnTo>
                  <a:pt x="1112" y="246"/>
                </a:lnTo>
                <a:lnTo>
                  <a:pt x="1115" y="247"/>
                </a:lnTo>
                <a:lnTo>
                  <a:pt x="1117" y="247"/>
                </a:lnTo>
                <a:lnTo>
                  <a:pt x="1120" y="247"/>
                </a:lnTo>
                <a:lnTo>
                  <a:pt x="1122" y="247"/>
                </a:lnTo>
                <a:lnTo>
                  <a:pt x="1122" y="244"/>
                </a:lnTo>
                <a:lnTo>
                  <a:pt x="1125" y="244"/>
                </a:lnTo>
                <a:lnTo>
                  <a:pt x="1127" y="244"/>
                </a:lnTo>
                <a:lnTo>
                  <a:pt x="1129" y="244"/>
                </a:lnTo>
                <a:lnTo>
                  <a:pt x="1130" y="243"/>
                </a:lnTo>
                <a:lnTo>
                  <a:pt x="1141" y="243"/>
                </a:lnTo>
                <a:lnTo>
                  <a:pt x="1140" y="245"/>
                </a:lnTo>
                <a:lnTo>
                  <a:pt x="1143" y="247"/>
                </a:lnTo>
                <a:lnTo>
                  <a:pt x="1144" y="248"/>
                </a:lnTo>
                <a:lnTo>
                  <a:pt x="1144" y="249"/>
                </a:lnTo>
                <a:lnTo>
                  <a:pt x="1143" y="251"/>
                </a:lnTo>
                <a:lnTo>
                  <a:pt x="1145" y="251"/>
                </a:lnTo>
                <a:lnTo>
                  <a:pt x="1146" y="251"/>
                </a:lnTo>
                <a:lnTo>
                  <a:pt x="1148" y="252"/>
                </a:lnTo>
                <a:lnTo>
                  <a:pt x="1149" y="252"/>
                </a:lnTo>
                <a:lnTo>
                  <a:pt x="1151" y="243"/>
                </a:lnTo>
                <a:lnTo>
                  <a:pt x="1153" y="243"/>
                </a:lnTo>
                <a:lnTo>
                  <a:pt x="1154" y="243"/>
                </a:lnTo>
                <a:lnTo>
                  <a:pt x="1154" y="243"/>
                </a:lnTo>
                <a:lnTo>
                  <a:pt x="1155" y="243"/>
                </a:lnTo>
                <a:lnTo>
                  <a:pt x="1157" y="243"/>
                </a:lnTo>
                <a:lnTo>
                  <a:pt x="1167" y="243"/>
                </a:lnTo>
                <a:lnTo>
                  <a:pt x="1167" y="251"/>
                </a:lnTo>
                <a:lnTo>
                  <a:pt x="1163" y="255"/>
                </a:lnTo>
                <a:lnTo>
                  <a:pt x="1162" y="255"/>
                </a:lnTo>
                <a:lnTo>
                  <a:pt x="1157" y="254"/>
                </a:lnTo>
                <a:lnTo>
                  <a:pt x="1156" y="259"/>
                </a:lnTo>
                <a:lnTo>
                  <a:pt x="1156" y="259"/>
                </a:lnTo>
                <a:lnTo>
                  <a:pt x="1154" y="259"/>
                </a:lnTo>
                <a:lnTo>
                  <a:pt x="1152" y="269"/>
                </a:lnTo>
                <a:lnTo>
                  <a:pt x="1152" y="270"/>
                </a:lnTo>
                <a:lnTo>
                  <a:pt x="1152" y="271"/>
                </a:lnTo>
                <a:lnTo>
                  <a:pt x="1151" y="273"/>
                </a:lnTo>
                <a:lnTo>
                  <a:pt x="1151" y="274"/>
                </a:lnTo>
                <a:lnTo>
                  <a:pt x="1150" y="276"/>
                </a:lnTo>
                <a:lnTo>
                  <a:pt x="1149" y="278"/>
                </a:lnTo>
                <a:lnTo>
                  <a:pt x="1149" y="280"/>
                </a:lnTo>
                <a:lnTo>
                  <a:pt x="1149" y="281"/>
                </a:lnTo>
                <a:lnTo>
                  <a:pt x="1148" y="282"/>
                </a:lnTo>
                <a:lnTo>
                  <a:pt x="1147" y="286"/>
                </a:lnTo>
                <a:lnTo>
                  <a:pt x="1147" y="287"/>
                </a:lnTo>
                <a:lnTo>
                  <a:pt x="1146" y="289"/>
                </a:lnTo>
                <a:lnTo>
                  <a:pt x="1146" y="290"/>
                </a:lnTo>
                <a:lnTo>
                  <a:pt x="1146" y="291"/>
                </a:lnTo>
                <a:lnTo>
                  <a:pt x="1146" y="292"/>
                </a:lnTo>
                <a:lnTo>
                  <a:pt x="1146" y="294"/>
                </a:lnTo>
                <a:lnTo>
                  <a:pt x="1145" y="296"/>
                </a:lnTo>
                <a:lnTo>
                  <a:pt x="1145" y="297"/>
                </a:lnTo>
                <a:lnTo>
                  <a:pt x="1145" y="299"/>
                </a:lnTo>
                <a:lnTo>
                  <a:pt x="1145" y="300"/>
                </a:lnTo>
                <a:lnTo>
                  <a:pt x="1145" y="302"/>
                </a:lnTo>
                <a:lnTo>
                  <a:pt x="1145" y="305"/>
                </a:lnTo>
                <a:lnTo>
                  <a:pt x="1146" y="306"/>
                </a:lnTo>
                <a:lnTo>
                  <a:pt x="1146" y="309"/>
                </a:lnTo>
                <a:lnTo>
                  <a:pt x="1146" y="310"/>
                </a:lnTo>
                <a:lnTo>
                  <a:pt x="1146" y="311"/>
                </a:lnTo>
                <a:lnTo>
                  <a:pt x="1146" y="312"/>
                </a:lnTo>
                <a:lnTo>
                  <a:pt x="1141" y="312"/>
                </a:lnTo>
                <a:lnTo>
                  <a:pt x="1139" y="312"/>
                </a:lnTo>
                <a:lnTo>
                  <a:pt x="1139" y="310"/>
                </a:lnTo>
                <a:lnTo>
                  <a:pt x="1139" y="309"/>
                </a:lnTo>
                <a:lnTo>
                  <a:pt x="1139" y="309"/>
                </a:lnTo>
                <a:lnTo>
                  <a:pt x="1138" y="309"/>
                </a:lnTo>
                <a:lnTo>
                  <a:pt x="1134" y="310"/>
                </a:lnTo>
                <a:lnTo>
                  <a:pt x="1133" y="309"/>
                </a:lnTo>
                <a:lnTo>
                  <a:pt x="1132" y="308"/>
                </a:lnTo>
                <a:lnTo>
                  <a:pt x="1132" y="307"/>
                </a:lnTo>
                <a:lnTo>
                  <a:pt x="1132" y="306"/>
                </a:lnTo>
                <a:lnTo>
                  <a:pt x="1132" y="305"/>
                </a:lnTo>
                <a:lnTo>
                  <a:pt x="1132" y="302"/>
                </a:lnTo>
                <a:lnTo>
                  <a:pt x="1132" y="297"/>
                </a:lnTo>
                <a:lnTo>
                  <a:pt x="1131" y="296"/>
                </a:lnTo>
                <a:lnTo>
                  <a:pt x="1127" y="296"/>
                </a:lnTo>
                <a:lnTo>
                  <a:pt x="1124" y="296"/>
                </a:lnTo>
                <a:lnTo>
                  <a:pt x="1125" y="318"/>
                </a:lnTo>
                <a:lnTo>
                  <a:pt x="1125" y="319"/>
                </a:lnTo>
                <a:lnTo>
                  <a:pt x="1126" y="324"/>
                </a:lnTo>
                <a:lnTo>
                  <a:pt x="1126" y="328"/>
                </a:lnTo>
                <a:lnTo>
                  <a:pt x="1126" y="329"/>
                </a:lnTo>
                <a:lnTo>
                  <a:pt x="1126" y="331"/>
                </a:lnTo>
                <a:lnTo>
                  <a:pt x="1127" y="336"/>
                </a:lnTo>
                <a:lnTo>
                  <a:pt x="1127" y="339"/>
                </a:lnTo>
                <a:lnTo>
                  <a:pt x="1131" y="339"/>
                </a:lnTo>
                <a:lnTo>
                  <a:pt x="1129" y="337"/>
                </a:lnTo>
                <a:lnTo>
                  <a:pt x="1132" y="336"/>
                </a:lnTo>
                <a:lnTo>
                  <a:pt x="1140" y="331"/>
                </a:lnTo>
                <a:lnTo>
                  <a:pt x="1142" y="332"/>
                </a:lnTo>
                <a:lnTo>
                  <a:pt x="1146" y="333"/>
                </a:lnTo>
                <a:lnTo>
                  <a:pt x="1146" y="334"/>
                </a:lnTo>
                <a:lnTo>
                  <a:pt x="1146" y="341"/>
                </a:lnTo>
                <a:lnTo>
                  <a:pt x="1146" y="342"/>
                </a:lnTo>
                <a:lnTo>
                  <a:pt x="1155" y="342"/>
                </a:lnTo>
                <a:lnTo>
                  <a:pt x="1161" y="344"/>
                </a:lnTo>
                <a:lnTo>
                  <a:pt x="1161" y="367"/>
                </a:lnTo>
                <a:lnTo>
                  <a:pt x="1167" y="367"/>
                </a:lnTo>
                <a:lnTo>
                  <a:pt x="1167" y="367"/>
                </a:lnTo>
                <a:lnTo>
                  <a:pt x="1167" y="382"/>
                </a:lnTo>
                <a:lnTo>
                  <a:pt x="1172" y="382"/>
                </a:lnTo>
                <a:lnTo>
                  <a:pt x="1184" y="382"/>
                </a:lnTo>
                <a:lnTo>
                  <a:pt x="1188" y="382"/>
                </a:lnTo>
                <a:lnTo>
                  <a:pt x="1190" y="382"/>
                </a:lnTo>
                <a:lnTo>
                  <a:pt x="1189" y="387"/>
                </a:lnTo>
                <a:lnTo>
                  <a:pt x="1188" y="390"/>
                </a:lnTo>
                <a:lnTo>
                  <a:pt x="1187" y="391"/>
                </a:lnTo>
                <a:lnTo>
                  <a:pt x="1185" y="395"/>
                </a:lnTo>
                <a:lnTo>
                  <a:pt x="1185" y="396"/>
                </a:lnTo>
                <a:lnTo>
                  <a:pt x="1196" y="396"/>
                </a:lnTo>
                <a:lnTo>
                  <a:pt x="1204" y="396"/>
                </a:lnTo>
                <a:lnTo>
                  <a:pt x="1205" y="396"/>
                </a:lnTo>
                <a:lnTo>
                  <a:pt x="1204" y="399"/>
                </a:lnTo>
                <a:lnTo>
                  <a:pt x="1203" y="399"/>
                </a:lnTo>
                <a:lnTo>
                  <a:pt x="1195" y="399"/>
                </a:lnTo>
                <a:lnTo>
                  <a:pt x="1195" y="401"/>
                </a:lnTo>
                <a:lnTo>
                  <a:pt x="1194" y="404"/>
                </a:lnTo>
                <a:lnTo>
                  <a:pt x="1192" y="407"/>
                </a:lnTo>
                <a:lnTo>
                  <a:pt x="1192" y="410"/>
                </a:lnTo>
                <a:lnTo>
                  <a:pt x="1192" y="411"/>
                </a:lnTo>
                <a:lnTo>
                  <a:pt x="1193" y="411"/>
                </a:lnTo>
                <a:lnTo>
                  <a:pt x="1195" y="411"/>
                </a:lnTo>
                <a:lnTo>
                  <a:pt x="1197" y="411"/>
                </a:lnTo>
                <a:lnTo>
                  <a:pt x="1198" y="411"/>
                </a:lnTo>
                <a:lnTo>
                  <a:pt x="1200" y="411"/>
                </a:lnTo>
                <a:lnTo>
                  <a:pt x="1201" y="411"/>
                </a:lnTo>
                <a:lnTo>
                  <a:pt x="1202" y="411"/>
                </a:lnTo>
                <a:lnTo>
                  <a:pt x="1204" y="411"/>
                </a:lnTo>
                <a:lnTo>
                  <a:pt x="1205" y="411"/>
                </a:lnTo>
                <a:lnTo>
                  <a:pt x="1207" y="411"/>
                </a:lnTo>
                <a:lnTo>
                  <a:pt x="1207" y="411"/>
                </a:lnTo>
                <a:lnTo>
                  <a:pt x="1209" y="411"/>
                </a:lnTo>
                <a:lnTo>
                  <a:pt x="1210" y="411"/>
                </a:lnTo>
                <a:lnTo>
                  <a:pt x="1212" y="411"/>
                </a:lnTo>
                <a:lnTo>
                  <a:pt x="1213" y="411"/>
                </a:lnTo>
                <a:lnTo>
                  <a:pt x="1215" y="411"/>
                </a:lnTo>
                <a:lnTo>
                  <a:pt x="1215" y="411"/>
                </a:lnTo>
                <a:lnTo>
                  <a:pt x="1218" y="411"/>
                </a:lnTo>
                <a:lnTo>
                  <a:pt x="1220" y="411"/>
                </a:lnTo>
                <a:lnTo>
                  <a:pt x="1222" y="411"/>
                </a:lnTo>
                <a:lnTo>
                  <a:pt x="1223" y="411"/>
                </a:lnTo>
                <a:lnTo>
                  <a:pt x="1223" y="408"/>
                </a:lnTo>
                <a:lnTo>
                  <a:pt x="1223" y="407"/>
                </a:lnTo>
                <a:lnTo>
                  <a:pt x="1223" y="405"/>
                </a:lnTo>
                <a:lnTo>
                  <a:pt x="1223" y="404"/>
                </a:lnTo>
                <a:lnTo>
                  <a:pt x="1223" y="401"/>
                </a:lnTo>
                <a:lnTo>
                  <a:pt x="1223" y="398"/>
                </a:lnTo>
                <a:lnTo>
                  <a:pt x="1223" y="396"/>
                </a:lnTo>
                <a:lnTo>
                  <a:pt x="1231" y="396"/>
                </a:lnTo>
                <a:lnTo>
                  <a:pt x="1230" y="383"/>
                </a:lnTo>
                <a:lnTo>
                  <a:pt x="1230" y="382"/>
                </a:lnTo>
                <a:lnTo>
                  <a:pt x="1230" y="382"/>
                </a:lnTo>
                <a:lnTo>
                  <a:pt x="1230" y="379"/>
                </a:lnTo>
                <a:lnTo>
                  <a:pt x="1230" y="376"/>
                </a:lnTo>
                <a:lnTo>
                  <a:pt x="1230" y="371"/>
                </a:lnTo>
                <a:lnTo>
                  <a:pt x="1231" y="367"/>
                </a:lnTo>
                <a:lnTo>
                  <a:pt x="1231" y="364"/>
                </a:lnTo>
                <a:lnTo>
                  <a:pt x="1230" y="362"/>
                </a:lnTo>
                <a:lnTo>
                  <a:pt x="1230" y="359"/>
                </a:lnTo>
                <a:lnTo>
                  <a:pt x="1230" y="357"/>
                </a:lnTo>
                <a:lnTo>
                  <a:pt x="1231" y="356"/>
                </a:lnTo>
                <a:lnTo>
                  <a:pt x="1232" y="355"/>
                </a:lnTo>
                <a:lnTo>
                  <a:pt x="1232" y="353"/>
                </a:lnTo>
                <a:lnTo>
                  <a:pt x="1233" y="352"/>
                </a:lnTo>
                <a:lnTo>
                  <a:pt x="1235" y="352"/>
                </a:lnTo>
                <a:lnTo>
                  <a:pt x="1238" y="352"/>
                </a:lnTo>
                <a:lnTo>
                  <a:pt x="1238" y="356"/>
                </a:lnTo>
                <a:lnTo>
                  <a:pt x="1238" y="359"/>
                </a:lnTo>
                <a:lnTo>
                  <a:pt x="1238" y="361"/>
                </a:lnTo>
                <a:lnTo>
                  <a:pt x="1241" y="362"/>
                </a:lnTo>
                <a:lnTo>
                  <a:pt x="1251" y="363"/>
                </a:lnTo>
                <a:lnTo>
                  <a:pt x="1254" y="362"/>
                </a:lnTo>
                <a:lnTo>
                  <a:pt x="1254" y="363"/>
                </a:lnTo>
                <a:lnTo>
                  <a:pt x="1257" y="367"/>
                </a:lnTo>
                <a:lnTo>
                  <a:pt x="1261" y="371"/>
                </a:lnTo>
                <a:lnTo>
                  <a:pt x="1261" y="367"/>
                </a:lnTo>
                <a:lnTo>
                  <a:pt x="1268" y="367"/>
                </a:lnTo>
                <a:lnTo>
                  <a:pt x="1270" y="367"/>
                </a:lnTo>
                <a:lnTo>
                  <a:pt x="1270" y="364"/>
                </a:lnTo>
                <a:lnTo>
                  <a:pt x="1270" y="362"/>
                </a:lnTo>
                <a:lnTo>
                  <a:pt x="1270" y="361"/>
                </a:lnTo>
                <a:lnTo>
                  <a:pt x="1276" y="361"/>
                </a:lnTo>
                <a:lnTo>
                  <a:pt x="1276" y="364"/>
                </a:lnTo>
                <a:lnTo>
                  <a:pt x="1277" y="364"/>
                </a:lnTo>
                <a:lnTo>
                  <a:pt x="1284" y="366"/>
                </a:lnTo>
                <a:lnTo>
                  <a:pt x="1284" y="367"/>
                </a:lnTo>
                <a:lnTo>
                  <a:pt x="1283" y="368"/>
                </a:lnTo>
                <a:lnTo>
                  <a:pt x="1283" y="371"/>
                </a:lnTo>
                <a:lnTo>
                  <a:pt x="1288" y="371"/>
                </a:lnTo>
                <a:lnTo>
                  <a:pt x="1288" y="373"/>
                </a:lnTo>
                <a:lnTo>
                  <a:pt x="1288" y="374"/>
                </a:lnTo>
                <a:lnTo>
                  <a:pt x="1288" y="382"/>
                </a:lnTo>
                <a:lnTo>
                  <a:pt x="1287" y="388"/>
                </a:lnTo>
                <a:lnTo>
                  <a:pt x="1287" y="394"/>
                </a:lnTo>
                <a:lnTo>
                  <a:pt x="1283" y="394"/>
                </a:lnTo>
                <a:lnTo>
                  <a:pt x="1280" y="394"/>
                </a:lnTo>
                <a:lnTo>
                  <a:pt x="1277" y="394"/>
                </a:lnTo>
                <a:lnTo>
                  <a:pt x="1277" y="395"/>
                </a:lnTo>
                <a:lnTo>
                  <a:pt x="1277" y="396"/>
                </a:lnTo>
                <a:lnTo>
                  <a:pt x="1280" y="397"/>
                </a:lnTo>
                <a:lnTo>
                  <a:pt x="1281" y="398"/>
                </a:lnTo>
                <a:lnTo>
                  <a:pt x="1282" y="399"/>
                </a:lnTo>
                <a:lnTo>
                  <a:pt x="1282" y="402"/>
                </a:lnTo>
                <a:lnTo>
                  <a:pt x="1282" y="404"/>
                </a:lnTo>
                <a:lnTo>
                  <a:pt x="1282" y="405"/>
                </a:lnTo>
                <a:lnTo>
                  <a:pt x="1282" y="407"/>
                </a:lnTo>
                <a:lnTo>
                  <a:pt x="1281" y="410"/>
                </a:lnTo>
                <a:lnTo>
                  <a:pt x="1285" y="411"/>
                </a:lnTo>
                <a:lnTo>
                  <a:pt x="1286" y="410"/>
                </a:lnTo>
                <a:lnTo>
                  <a:pt x="1291" y="407"/>
                </a:lnTo>
                <a:lnTo>
                  <a:pt x="1292" y="406"/>
                </a:lnTo>
                <a:lnTo>
                  <a:pt x="1292" y="406"/>
                </a:lnTo>
                <a:lnTo>
                  <a:pt x="1293" y="405"/>
                </a:lnTo>
                <a:lnTo>
                  <a:pt x="1294" y="405"/>
                </a:lnTo>
                <a:lnTo>
                  <a:pt x="1295" y="405"/>
                </a:lnTo>
                <a:lnTo>
                  <a:pt x="1296" y="405"/>
                </a:lnTo>
                <a:lnTo>
                  <a:pt x="1297" y="405"/>
                </a:lnTo>
                <a:lnTo>
                  <a:pt x="1298" y="405"/>
                </a:lnTo>
                <a:lnTo>
                  <a:pt x="1298" y="406"/>
                </a:lnTo>
                <a:lnTo>
                  <a:pt x="1298" y="407"/>
                </a:lnTo>
                <a:lnTo>
                  <a:pt x="1298" y="410"/>
                </a:lnTo>
                <a:lnTo>
                  <a:pt x="1292" y="410"/>
                </a:lnTo>
                <a:lnTo>
                  <a:pt x="1292" y="421"/>
                </a:lnTo>
                <a:lnTo>
                  <a:pt x="1292" y="421"/>
                </a:lnTo>
                <a:lnTo>
                  <a:pt x="1292" y="424"/>
                </a:lnTo>
                <a:lnTo>
                  <a:pt x="1292" y="429"/>
                </a:lnTo>
                <a:lnTo>
                  <a:pt x="1292" y="432"/>
                </a:lnTo>
                <a:lnTo>
                  <a:pt x="1296" y="432"/>
                </a:lnTo>
                <a:lnTo>
                  <a:pt x="1299" y="432"/>
                </a:lnTo>
                <a:lnTo>
                  <a:pt x="1303" y="432"/>
                </a:lnTo>
                <a:lnTo>
                  <a:pt x="1309" y="432"/>
                </a:lnTo>
                <a:lnTo>
                  <a:pt x="1309" y="455"/>
                </a:lnTo>
                <a:lnTo>
                  <a:pt x="1320" y="455"/>
                </a:lnTo>
                <a:lnTo>
                  <a:pt x="1330" y="455"/>
                </a:lnTo>
                <a:lnTo>
                  <a:pt x="1330" y="447"/>
                </a:lnTo>
                <a:lnTo>
                  <a:pt x="1338" y="447"/>
                </a:lnTo>
                <a:lnTo>
                  <a:pt x="1341" y="451"/>
                </a:lnTo>
                <a:lnTo>
                  <a:pt x="1341" y="452"/>
                </a:lnTo>
                <a:lnTo>
                  <a:pt x="1355" y="474"/>
                </a:lnTo>
                <a:lnTo>
                  <a:pt x="1357" y="476"/>
                </a:lnTo>
                <a:lnTo>
                  <a:pt x="1359" y="480"/>
                </a:lnTo>
                <a:lnTo>
                  <a:pt x="1360" y="482"/>
                </a:lnTo>
                <a:lnTo>
                  <a:pt x="1362" y="487"/>
                </a:lnTo>
                <a:lnTo>
                  <a:pt x="1363" y="489"/>
                </a:lnTo>
                <a:lnTo>
                  <a:pt x="1364" y="490"/>
                </a:lnTo>
                <a:lnTo>
                  <a:pt x="1365" y="492"/>
                </a:lnTo>
                <a:lnTo>
                  <a:pt x="1367" y="496"/>
                </a:lnTo>
                <a:lnTo>
                  <a:pt x="1372" y="501"/>
                </a:lnTo>
                <a:lnTo>
                  <a:pt x="1374" y="503"/>
                </a:lnTo>
                <a:lnTo>
                  <a:pt x="1375" y="505"/>
                </a:lnTo>
                <a:lnTo>
                  <a:pt x="1378" y="507"/>
                </a:lnTo>
                <a:lnTo>
                  <a:pt x="1379" y="509"/>
                </a:lnTo>
                <a:lnTo>
                  <a:pt x="1380" y="509"/>
                </a:lnTo>
                <a:lnTo>
                  <a:pt x="1382" y="511"/>
                </a:lnTo>
                <a:lnTo>
                  <a:pt x="1394" y="517"/>
                </a:lnTo>
                <a:lnTo>
                  <a:pt x="1395" y="518"/>
                </a:lnTo>
                <a:lnTo>
                  <a:pt x="1401" y="519"/>
                </a:lnTo>
                <a:lnTo>
                  <a:pt x="1408" y="521"/>
                </a:lnTo>
                <a:lnTo>
                  <a:pt x="1412" y="521"/>
                </a:lnTo>
                <a:lnTo>
                  <a:pt x="1412" y="524"/>
                </a:lnTo>
                <a:lnTo>
                  <a:pt x="1412" y="527"/>
                </a:lnTo>
                <a:lnTo>
                  <a:pt x="1415" y="527"/>
                </a:lnTo>
                <a:lnTo>
                  <a:pt x="1419" y="528"/>
                </a:lnTo>
                <a:lnTo>
                  <a:pt x="1420" y="528"/>
                </a:lnTo>
                <a:lnTo>
                  <a:pt x="1421" y="528"/>
                </a:lnTo>
                <a:lnTo>
                  <a:pt x="1422" y="528"/>
                </a:lnTo>
                <a:lnTo>
                  <a:pt x="1423" y="528"/>
                </a:lnTo>
                <a:lnTo>
                  <a:pt x="1422" y="531"/>
                </a:lnTo>
                <a:lnTo>
                  <a:pt x="1422" y="532"/>
                </a:lnTo>
                <a:lnTo>
                  <a:pt x="1427" y="532"/>
                </a:lnTo>
                <a:lnTo>
                  <a:pt x="1433" y="533"/>
                </a:lnTo>
                <a:lnTo>
                  <a:pt x="1436" y="533"/>
                </a:lnTo>
                <a:lnTo>
                  <a:pt x="1437" y="533"/>
                </a:lnTo>
                <a:lnTo>
                  <a:pt x="1443" y="534"/>
                </a:lnTo>
                <a:lnTo>
                  <a:pt x="1444" y="534"/>
                </a:lnTo>
                <a:lnTo>
                  <a:pt x="1445" y="534"/>
                </a:lnTo>
                <a:lnTo>
                  <a:pt x="1445" y="535"/>
                </a:lnTo>
                <a:lnTo>
                  <a:pt x="1444" y="536"/>
                </a:lnTo>
                <a:lnTo>
                  <a:pt x="1444" y="536"/>
                </a:lnTo>
                <a:lnTo>
                  <a:pt x="1444" y="537"/>
                </a:lnTo>
                <a:lnTo>
                  <a:pt x="1443" y="539"/>
                </a:lnTo>
                <a:lnTo>
                  <a:pt x="1443" y="540"/>
                </a:lnTo>
                <a:lnTo>
                  <a:pt x="1443" y="541"/>
                </a:lnTo>
                <a:lnTo>
                  <a:pt x="1442" y="541"/>
                </a:lnTo>
                <a:lnTo>
                  <a:pt x="1442" y="542"/>
                </a:lnTo>
                <a:lnTo>
                  <a:pt x="1441" y="543"/>
                </a:lnTo>
                <a:lnTo>
                  <a:pt x="1441" y="544"/>
                </a:lnTo>
                <a:lnTo>
                  <a:pt x="1442" y="544"/>
                </a:lnTo>
                <a:lnTo>
                  <a:pt x="1445" y="545"/>
                </a:lnTo>
                <a:lnTo>
                  <a:pt x="1445" y="545"/>
                </a:lnTo>
                <a:lnTo>
                  <a:pt x="1446" y="545"/>
                </a:lnTo>
                <a:lnTo>
                  <a:pt x="1448" y="544"/>
                </a:lnTo>
                <a:lnTo>
                  <a:pt x="1449" y="544"/>
                </a:lnTo>
                <a:lnTo>
                  <a:pt x="1449" y="545"/>
                </a:lnTo>
                <a:lnTo>
                  <a:pt x="1449" y="546"/>
                </a:lnTo>
                <a:lnTo>
                  <a:pt x="1450" y="550"/>
                </a:lnTo>
                <a:lnTo>
                  <a:pt x="1451" y="550"/>
                </a:lnTo>
                <a:lnTo>
                  <a:pt x="1452" y="550"/>
                </a:lnTo>
                <a:lnTo>
                  <a:pt x="1452" y="550"/>
                </a:lnTo>
                <a:lnTo>
                  <a:pt x="1453" y="550"/>
                </a:lnTo>
                <a:lnTo>
                  <a:pt x="1458" y="550"/>
                </a:lnTo>
                <a:lnTo>
                  <a:pt x="1463" y="550"/>
                </a:lnTo>
                <a:lnTo>
                  <a:pt x="1467" y="550"/>
                </a:lnTo>
                <a:lnTo>
                  <a:pt x="1468" y="550"/>
                </a:lnTo>
                <a:lnTo>
                  <a:pt x="1468" y="550"/>
                </a:lnTo>
                <a:lnTo>
                  <a:pt x="1470" y="550"/>
                </a:lnTo>
                <a:lnTo>
                  <a:pt x="1470" y="547"/>
                </a:lnTo>
                <a:lnTo>
                  <a:pt x="1470" y="545"/>
                </a:lnTo>
                <a:lnTo>
                  <a:pt x="1483" y="538"/>
                </a:lnTo>
                <a:lnTo>
                  <a:pt x="1485" y="538"/>
                </a:lnTo>
                <a:lnTo>
                  <a:pt x="1491" y="544"/>
                </a:lnTo>
                <a:lnTo>
                  <a:pt x="1491" y="546"/>
                </a:lnTo>
                <a:lnTo>
                  <a:pt x="1491" y="548"/>
                </a:lnTo>
                <a:lnTo>
                  <a:pt x="1491" y="549"/>
                </a:lnTo>
                <a:lnTo>
                  <a:pt x="1492" y="551"/>
                </a:lnTo>
                <a:lnTo>
                  <a:pt x="1492" y="552"/>
                </a:lnTo>
                <a:lnTo>
                  <a:pt x="1493" y="552"/>
                </a:lnTo>
                <a:lnTo>
                  <a:pt x="1494" y="552"/>
                </a:lnTo>
                <a:lnTo>
                  <a:pt x="1495" y="552"/>
                </a:lnTo>
                <a:lnTo>
                  <a:pt x="1496" y="552"/>
                </a:lnTo>
                <a:lnTo>
                  <a:pt x="1497" y="552"/>
                </a:lnTo>
                <a:lnTo>
                  <a:pt x="1498" y="552"/>
                </a:lnTo>
                <a:lnTo>
                  <a:pt x="1498" y="551"/>
                </a:lnTo>
                <a:lnTo>
                  <a:pt x="1499" y="551"/>
                </a:lnTo>
                <a:lnTo>
                  <a:pt x="1500" y="551"/>
                </a:lnTo>
                <a:lnTo>
                  <a:pt x="1502" y="551"/>
                </a:lnTo>
                <a:lnTo>
                  <a:pt x="1503" y="552"/>
                </a:lnTo>
                <a:lnTo>
                  <a:pt x="1503" y="553"/>
                </a:lnTo>
                <a:lnTo>
                  <a:pt x="1506" y="555"/>
                </a:lnTo>
                <a:lnTo>
                  <a:pt x="1506" y="562"/>
                </a:lnTo>
                <a:lnTo>
                  <a:pt x="1502" y="562"/>
                </a:lnTo>
                <a:lnTo>
                  <a:pt x="1501" y="566"/>
                </a:lnTo>
                <a:lnTo>
                  <a:pt x="1501" y="569"/>
                </a:lnTo>
                <a:lnTo>
                  <a:pt x="1498" y="569"/>
                </a:lnTo>
                <a:lnTo>
                  <a:pt x="1498" y="573"/>
                </a:lnTo>
                <a:lnTo>
                  <a:pt x="1498" y="574"/>
                </a:lnTo>
                <a:lnTo>
                  <a:pt x="1492" y="574"/>
                </a:lnTo>
                <a:lnTo>
                  <a:pt x="1492" y="580"/>
                </a:lnTo>
                <a:lnTo>
                  <a:pt x="1492" y="582"/>
                </a:lnTo>
                <a:lnTo>
                  <a:pt x="1488" y="582"/>
                </a:lnTo>
                <a:lnTo>
                  <a:pt x="1487" y="582"/>
                </a:lnTo>
                <a:lnTo>
                  <a:pt x="1488" y="587"/>
                </a:lnTo>
                <a:lnTo>
                  <a:pt x="1488" y="592"/>
                </a:lnTo>
                <a:lnTo>
                  <a:pt x="1493" y="592"/>
                </a:lnTo>
                <a:lnTo>
                  <a:pt x="1494" y="592"/>
                </a:lnTo>
                <a:lnTo>
                  <a:pt x="1499" y="592"/>
                </a:lnTo>
                <a:lnTo>
                  <a:pt x="1499" y="593"/>
                </a:lnTo>
                <a:lnTo>
                  <a:pt x="1499" y="595"/>
                </a:lnTo>
                <a:lnTo>
                  <a:pt x="1499" y="597"/>
                </a:lnTo>
                <a:lnTo>
                  <a:pt x="1499" y="600"/>
                </a:lnTo>
                <a:lnTo>
                  <a:pt x="1499" y="603"/>
                </a:lnTo>
                <a:lnTo>
                  <a:pt x="1499" y="605"/>
                </a:lnTo>
                <a:lnTo>
                  <a:pt x="1499" y="609"/>
                </a:lnTo>
                <a:lnTo>
                  <a:pt x="1499" y="611"/>
                </a:lnTo>
                <a:lnTo>
                  <a:pt x="1499" y="613"/>
                </a:lnTo>
                <a:lnTo>
                  <a:pt x="1499" y="616"/>
                </a:lnTo>
                <a:lnTo>
                  <a:pt x="1499" y="619"/>
                </a:lnTo>
                <a:lnTo>
                  <a:pt x="1499" y="621"/>
                </a:lnTo>
                <a:lnTo>
                  <a:pt x="1499" y="622"/>
                </a:lnTo>
                <a:lnTo>
                  <a:pt x="1499" y="623"/>
                </a:lnTo>
                <a:lnTo>
                  <a:pt x="1499" y="626"/>
                </a:lnTo>
                <a:lnTo>
                  <a:pt x="1499" y="628"/>
                </a:lnTo>
                <a:lnTo>
                  <a:pt x="1505" y="628"/>
                </a:lnTo>
                <a:lnTo>
                  <a:pt x="1506" y="628"/>
                </a:lnTo>
                <a:lnTo>
                  <a:pt x="1515" y="628"/>
                </a:lnTo>
                <a:lnTo>
                  <a:pt x="1514" y="630"/>
                </a:lnTo>
                <a:lnTo>
                  <a:pt x="1514" y="633"/>
                </a:lnTo>
                <a:lnTo>
                  <a:pt x="1514" y="636"/>
                </a:lnTo>
                <a:lnTo>
                  <a:pt x="1514" y="641"/>
                </a:lnTo>
                <a:lnTo>
                  <a:pt x="1514" y="643"/>
                </a:lnTo>
                <a:lnTo>
                  <a:pt x="1513" y="647"/>
                </a:lnTo>
                <a:lnTo>
                  <a:pt x="1509" y="647"/>
                </a:lnTo>
                <a:lnTo>
                  <a:pt x="1508" y="647"/>
                </a:lnTo>
                <a:lnTo>
                  <a:pt x="1503" y="657"/>
                </a:lnTo>
                <a:lnTo>
                  <a:pt x="1502" y="659"/>
                </a:lnTo>
                <a:lnTo>
                  <a:pt x="1500" y="661"/>
                </a:lnTo>
                <a:lnTo>
                  <a:pt x="1499" y="662"/>
                </a:lnTo>
                <a:lnTo>
                  <a:pt x="1496" y="667"/>
                </a:lnTo>
                <a:lnTo>
                  <a:pt x="1497" y="668"/>
                </a:lnTo>
                <a:lnTo>
                  <a:pt x="1498" y="674"/>
                </a:lnTo>
                <a:lnTo>
                  <a:pt x="1498" y="677"/>
                </a:lnTo>
                <a:lnTo>
                  <a:pt x="1498" y="678"/>
                </a:lnTo>
                <a:lnTo>
                  <a:pt x="1498" y="680"/>
                </a:lnTo>
                <a:lnTo>
                  <a:pt x="1498" y="682"/>
                </a:lnTo>
                <a:lnTo>
                  <a:pt x="1498" y="682"/>
                </a:lnTo>
                <a:lnTo>
                  <a:pt x="1498" y="684"/>
                </a:lnTo>
                <a:lnTo>
                  <a:pt x="1498" y="685"/>
                </a:lnTo>
                <a:lnTo>
                  <a:pt x="1498" y="686"/>
                </a:lnTo>
                <a:lnTo>
                  <a:pt x="1498" y="687"/>
                </a:lnTo>
                <a:lnTo>
                  <a:pt x="1498" y="688"/>
                </a:lnTo>
                <a:lnTo>
                  <a:pt x="1498" y="692"/>
                </a:lnTo>
                <a:lnTo>
                  <a:pt x="1498" y="695"/>
                </a:lnTo>
                <a:lnTo>
                  <a:pt x="1501" y="697"/>
                </a:lnTo>
                <a:lnTo>
                  <a:pt x="1500" y="699"/>
                </a:lnTo>
                <a:lnTo>
                  <a:pt x="1499" y="701"/>
                </a:lnTo>
                <a:lnTo>
                  <a:pt x="1498" y="703"/>
                </a:lnTo>
                <a:lnTo>
                  <a:pt x="1498" y="704"/>
                </a:lnTo>
                <a:lnTo>
                  <a:pt x="1499" y="705"/>
                </a:lnTo>
                <a:lnTo>
                  <a:pt x="1500" y="705"/>
                </a:lnTo>
                <a:lnTo>
                  <a:pt x="1500" y="709"/>
                </a:lnTo>
                <a:lnTo>
                  <a:pt x="1500" y="710"/>
                </a:lnTo>
                <a:lnTo>
                  <a:pt x="1501" y="713"/>
                </a:lnTo>
                <a:lnTo>
                  <a:pt x="1503" y="717"/>
                </a:lnTo>
                <a:lnTo>
                  <a:pt x="1504" y="720"/>
                </a:lnTo>
                <a:lnTo>
                  <a:pt x="1506" y="725"/>
                </a:lnTo>
                <a:lnTo>
                  <a:pt x="1506" y="728"/>
                </a:lnTo>
                <a:lnTo>
                  <a:pt x="1507" y="735"/>
                </a:lnTo>
                <a:lnTo>
                  <a:pt x="1509" y="736"/>
                </a:lnTo>
                <a:lnTo>
                  <a:pt x="1513" y="741"/>
                </a:lnTo>
                <a:lnTo>
                  <a:pt x="1514" y="742"/>
                </a:lnTo>
                <a:lnTo>
                  <a:pt x="1515" y="744"/>
                </a:lnTo>
                <a:lnTo>
                  <a:pt x="1517" y="748"/>
                </a:lnTo>
                <a:lnTo>
                  <a:pt x="1516" y="749"/>
                </a:lnTo>
                <a:lnTo>
                  <a:pt x="1517" y="752"/>
                </a:lnTo>
                <a:lnTo>
                  <a:pt x="1517" y="757"/>
                </a:lnTo>
                <a:lnTo>
                  <a:pt x="1517" y="762"/>
                </a:lnTo>
                <a:lnTo>
                  <a:pt x="1517" y="764"/>
                </a:lnTo>
                <a:lnTo>
                  <a:pt x="1517" y="766"/>
                </a:lnTo>
                <a:lnTo>
                  <a:pt x="1517" y="767"/>
                </a:lnTo>
                <a:lnTo>
                  <a:pt x="1517" y="768"/>
                </a:lnTo>
                <a:lnTo>
                  <a:pt x="1517" y="769"/>
                </a:lnTo>
                <a:lnTo>
                  <a:pt x="1524" y="769"/>
                </a:lnTo>
                <a:lnTo>
                  <a:pt x="1534" y="769"/>
                </a:lnTo>
                <a:lnTo>
                  <a:pt x="1536" y="769"/>
                </a:lnTo>
                <a:lnTo>
                  <a:pt x="1541" y="763"/>
                </a:lnTo>
                <a:lnTo>
                  <a:pt x="1541" y="762"/>
                </a:lnTo>
                <a:lnTo>
                  <a:pt x="1543" y="759"/>
                </a:lnTo>
                <a:lnTo>
                  <a:pt x="1548" y="752"/>
                </a:lnTo>
                <a:lnTo>
                  <a:pt x="1549" y="752"/>
                </a:lnTo>
                <a:lnTo>
                  <a:pt x="1566" y="752"/>
                </a:lnTo>
                <a:lnTo>
                  <a:pt x="1569" y="752"/>
                </a:lnTo>
                <a:lnTo>
                  <a:pt x="1571" y="752"/>
                </a:lnTo>
                <a:lnTo>
                  <a:pt x="1573" y="753"/>
                </a:lnTo>
                <a:lnTo>
                  <a:pt x="1575" y="753"/>
                </a:lnTo>
                <a:lnTo>
                  <a:pt x="1579" y="753"/>
                </a:lnTo>
                <a:lnTo>
                  <a:pt x="1580" y="753"/>
                </a:lnTo>
                <a:lnTo>
                  <a:pt x="1583" y="753"/>
                </a:lnTo>
                <a:lnTo>
                  <a:pt x="1586" y="753"/>
                </a:lnTo>
                <a:lnTo>
                  <a:pt x="1588" y="753"/>
                </a:lnTo>
                <a:lnTo>
                  <a:pt x="1590" y="753"/>
                </a:lnTo>
                <a:lnTo>
                  <a:pt x="1592" y="753"/>
                </a:lnTo>
                <a:lnTo>
                  <a:pt x="1593" y="753"/>
                </a:lnTo>
                <a:lnTo>
                  <a:pt x="1594" y="753"/>
                </a:lnTo>
                <a:lnTo>
                  <a:pt x="1597" y="753"/>
                </a:lnTo>
                <a:lnTo>
                  <a:pt x="1599" y="753"/>
                </a:lnTo>
                <a:lnTo>
                  <a:pt x="1603" y="753"/>
                </a:lnTo>
                <a:lnTo>
                  <a:pt x="1604" y="753"/>
                </a:lnTo>
                <a:lnTo>
                  <a:pt x="1605" y="753"/>
                </a:lnTo>
                <a:lnTo>
                  <a:pt x="1605" y="755"/>
                </a:lnTo>
                <a:lnTo>
                  <a:pt x="1606" y="757"/>
                </a:lnTo>
                <a:lnTo>
                  <a:pt x="1607" y="759"/>
                </a:lnTo>
                <a:lnTo>
                  <a:pt x="1606" y="760"/>
                </a:lnTo>
                <a:lnTo>
                  <a:pt x="1606" y="760"/>
                </a:lnTo>
                <a:lnTo>
                  <a:pt x="1602" y="763"/>
                </a:lnTo>
                <a:lnTo>
                  <a:pt x="1601" y="763"/>
                </a:lnTo>
                <a:lnTo>
                  <a:pt x="1600" y="763"/>
                </a:lnTo>
                <a:lnTo>
                  <a:pt x="1600" y="764"/>
                </a:lnTo>
                <a:lnTo>
                  <a:pt x="1599" y="764"/>
                </a:lnTo>
                <a:lnTo>
                  <a:pt x="1599" y="765"/>
                </a:lnTo>
                <a:lnTo>
                  <a:pt x="1598" y="765"/>
                </a:lnTo>
                <a:lnTo>
                  <a:pt x="1598" y="765"/>
                </a:lnTo>
                <a:lnTo>
                  <a:pt x="1598" y="766"/>
                </a:lnTo>
                <a:lnTo>
                  <a:pt x="1597" y="766"/>
                </a:lnTo>
                <a:lnTo>
                  <a:pt x="1596" y="766"/>
                </a:lnTo>
                <a:lnTo>
                  <a:pt x="1595" y="767"/>
                </a:lnTo>
                <a:lnTo>
                  <a:pt x="1594" y="767"/>
                </a:lnTo>
                <a:lnTo>
                  <a:pt x="1594" y="768"/>
                </a:lnTo>
                <a:lnTo>
                  <a:pt x="1593" y="769"/>
                </a:lnTo>
                <a:lnTo>
                  <a:pt x="1593" y="768"/>
                </a:lnTo>
                <a:lnTo>
                  <a:pt x="1592" y="768"/>
                </a:lnTo>
                <a:lnTo>
                  <a:pt x="1590" y="767"/>
                </a:lnTo>
                <a:lnTo>
                  <a:pt x="1587" y="765"/>
                </a:lnTo>
                <a:lnTo>
                  <a:pt x="1586" y="765"/>
                </a:lnTo>
                <a:lnTo>
                  <a:pt x="1584" y="766"/>
                </a:lnTo>
                <a:lnTo>
                  <a:pt x="1582" y="768"/>
                </a:lnTo>
                <a:lnTo>
                  <a:pt x="1577" y="770"/>
                </a:lnTo>
                <a:lnTo>
                  <a:pt x="1577" y="771"/>
                </a:lnTo>
                <a:lnTo>
                  <a:pt x="1576" y="772"/>
                </a:lnTo>
                <a:lnTo>
                  <a:pt x="1577" y="773"/>
                </a:lnTo>
                <a:lnTo>
                  <a:pt x="1579" y="773"/>
                </a:lnTo>
                <a:lnTo>
                  <a:pt x="1583" y="774"/>
                </a:lnTo>
                <a:lnTo>
                  <a:pt x="1583" y="774"/>
                </a:lnTo>
                <a:lnTo>
                  <a:pt x="1590" y="774"/>
                </a:lnTo>
                <a:lnTo>
                  <a:pt x="1590" y="774"/>
                </a:lnTo>
                <a:lnTo>
                  <a:pt x="1591" y="774"/>
                </a:lnTo>
                <a:lnTo>
                  <a:pt x="1591" y="775"/>
                </a:lnTo>
                <a:lnTo>
                  <a:pt x="1591" y="778"/>
                </a:lnTo>
                <a:lnTo>
                  <a:pt x="1590" y="781"/>
                </a:lnTo>
                <a:lnTo>
                  <a:pt x="1590" y="782"/>
                </a:lnTo>
                <a:lnTo>
                  <a:pt x="1590" y="785"/>
                </a:lnTo>
                <a:lnTo>
                  <a:pt x="1590" y="788"/>
                </a:lnTo>
                <a:lnTo>
                  <a:pt x="1589" y="790"/>
                </a:lnTo>
                <a:lnTo>
                  <a:pt x="1589" y="792"/>
                </a:lnTo>
                <a:lnTo>
                  <a:pt x="1588" y="795"/>
                </a:lnTo>
                <a:lnTo>
                  <a:pt x="1587" y="798"/>
                </a:lnTo>
                <a:lnTo>
                  <a:pt x="1587" y="799"/>
                </a:lnTo>
                <a:lnTo>
                  <a:pt x="1587" y="800"/>
                </a:lnTo>
                <a:lnTo>
                  <a:pt x="1587" y="801"/>
                </a:lnTo>
                <a:lnTo>
                  <a:pt x="1587" y="802"/>
                </a:lnTo>
                <a:lnTo>
                  <a:pt x="1587" y="803"/>
                </a:lnTo>
                <a:lnTo>
                  <a:pt x="1586" y="805"/>
                </a:lnTo>
                <a:lnTo>
                  <a:pt x="1586" y="807"/>
                </a:lnTo>
                <a:lnTo>
                  <a:pt x="1586" y="808"/>
                </a:lnTo>
                <a:lnTo>
                  <a:pt x="1585" y="808"/>
                </a:lnTo>
                <a:lnTo>
                  <a:pt x="1585" y="809"/>
                </a:lnTo>
                <a:lnTo>
                  <a:pt x="1585" y="811"/>
                </a:lnTo>
                <a:lnTo>
                  <a:pt x="1585" y="812"/>
                </a:lnTo>
                <a:lnTo>
                  <a:pt x="1585" y="813"/>
                </a:lnTo>
                <a:lnTo>
                  <a:pt x="1584" y="816"/>
                </a:lnTo>
                <a:lnTo>
                  <a:pt x="1584" y="817"/>
                </a:lnTo>
                <a:lnTo>
                  <a:pt x="1583" y="818"/>
                </a:lnTo>
                <a:lnTo>
                  <a:pt x="1583" y="819"/>
                </a:lnTo>
                <a:lnTo>
                  <a:pt x="1583" y="820"/>
                </a:lnTo>
                <a:lnTo>
                  <a:pt x="1583" y="820"/>
                </a:lnTo>
                <a:lnTo>
                  <a:pt x="1583" y="823"/>
                </a:lnTo>
                <a:lnTo>
                  <a:pt x="1583" y="823"/>
                </a:lnTo>
                <a:lnTo>
                  <a:pt x="1583" y="824"/>
                </a:lnTo>
                <a:lnTo>
                  <a:pt x="1583" y="825"/>
                </a:lnTo>
                <a:lnTo>
                  <a:pt x="1583" y="826"/>
                </a:lnTo>
                <a:lnTo>
                  <a:pt x="1583" y="827"/>
                </a:lnTo>
                <a:lnTo>
                  <a:pt x="1582" y="827"/>
                </a:lnTo>
                <a:lnTo>
                  <a:pt x="1582" y="828"/>
                </a:lnTo>
                <a:lnTo>
                  <a:pt x="1582" y="828"/>
                </a:lnTo>
                <a:lnTo>
                  <a:pt x="1582" y="829"/>
                </a:lnTo>
                <a:lnTo>
                  <a:pt x="1582" y="830"/>
                </a:lnTo>
                <a:lnTo>
                  <a:pt x="1581" y="830"/>
                </a:lnTo>
                <a:lnTo>
                  <a:pt x="1581" y="831"/>
                </a:lnTo>
                <a:lnTo>
                  <a:pt x="1581" y="832"/>
                </a:lnTo>
                <a:lnTo>
                  <a:pt x="1580" y="833"/>
                </a:lnTo>
                <a:lnTo>
                  <a:pt x="1580" y="834"/>
                </a:lnTo>
                <a:lnTo>
                  <a:pt x="1578" y="838"/>
                </a:lnTo>
                <a:lnTo>
                  <a:pt x="1587" y="843"/>
                </a:lnTo>
                <a:lnTo>
                  <a:pt x="1587" y="842"/>
                </a:lnTo>
                <a:lnTo>
                  <a:pt x="1588" y="842"/>
                </a:lnTo>
                <a:lnTo>
                  <a:pt x="1588" y="841"/>
                </a:lnTo>
                <a:lnTo>
                  <a:pt x="1589" y="840"/>
                </a:lnTo>
                <a:lnTo>
                  <a:pt x="1589" y="839"/>
                </a:lnTo>
                <a:lnTo>
                  <a:pt x="1590" y="838"/>
                </a:lnTo>
                <a:lnTo>
                  <a:pt x="1592" y="841"/>
                </a:lnTo>
                <a:lnTo>
                  <a:pt x="1594" y="843"/>
                </a:lnTo>
                <a:lnTo>
                  <a:pt x="1596" y="841"/>
                </a:lnTo>
                <a:lnTo>
                  <a:pt x="1598" y="839"/>
                </a:lnTo>
                <a:lnTo>
                  <a:pt x="1611" y="822"/>
                </a:lnTo>
                <a:lnTo>
                  <a:pt x="1613" y="820"/>
                </a:lnTo>
                <a:lnTo>
                  <a:pt x="1616" y="820"/>
                </a:lnTo>
                <a:lnTo>
                  <a:pt x="1617" y="820"/>
                </a:lnTo>
                <a:lnTo>
                  <a:pt x="1618" y="820"/>
                </a:lnTo>
                <a:lnTo>
                  <a:pt x="1619" y="820"/>
                </a:lnTo>
                <a:lnTo>
                  <a:pt x="1625" y="820"/>
                </a:lnTo>
                <a:lnTo>
                  <a:pt x="1628" y="820"/>
                </a:lnTo>
                <a:lnTo>
                  <a:pt x="1629" y="820"/>
                </a:lnTo>
                <a:lnTo>
                  <a:pt x="1629" y="820"/>
                </a:lnTo>
                <a:lnTo>
                  <a:pt x="1631" y="820"/>
                </a:lnTo>
                <a:lnTo>
                  <a:pt x="1633" y="820"/>
                </a:lnTo>
                <a:lnTo>
                  <a:pt x="1635" y="820"/>
                </a:lnTo>
                <a:lnTo>
                  <a:pt x="1636" y="820"/>
                </a:lnTo>
                <a:lnTo>
                  <a:pt x="1637" y="820"/>
                </a:lnTo>
                <a:lnTo>
                  <a:pt x="1642" y="820"/>
                </a:lnTo>
                <a:lnTo>
                  <a:pt x="1645" y="820"/>
                </a:lnTo>
                <a:lnTo>
                  <a:pt x="1647" y="820"/>
                </a:lnTo>
                <a:lnTo>
                  <a:pt x="1647" y="828"/>
                </a:lnTo>
                <a:lnTo>
                  <a:pt x="1647" y="829"/>
                </a:lnTo>
                <a:lnTo>
                  <a:pt x="1647" y="832"/>
                </a:lnTo>
                <a:lnTo>
                  <a:pt x="1647" y="835"/>
                </a:lnTo>
                <a:lnTo>
                  <a:pt x="1648" y="839"/>
                </a:lnTo>
                <a:lnTo>
                  <a:pt x="1648" y="840"/>
                </a:lnTo>
                <a:lnTo>
                  <a:pt x="1648" y="841"/>
                </a:lnTo>
                <a:lnTo>
                  <a:pt x="1648" y="848"/>
                </a:lnTo>
                <a:lnTo>
                  <a:pt x="1648" y="852"/>
                </a:lnTo>
                <a:lnTo>
                  <a:pt x="1648" y="856"/>
                </a:lnTo>
                <a:lnTo>
                  <a:pt x="1648" y="858"/>
                </a:lnTo>
                <a:lnTo>
                  <a:pt x="1648" y="859"/>
                </a:lnTo>
                <a:lnTo>
                  <a:pt x="1648" y="866"/>
                </a:lnTo>
                <a:lnTo>
                  <a:pt x="1648" y="867"/>
                </a:lnTo>
                <a:lnTo>
                  <a:pt x="1648" y="868"/>
                </a:lnTo>
                <a:lnTo>
                  <a:pt x="1648" y="870"/>
                </a:lnTo>
                <a:lnTo>
                  <a:pt x="1648" y="874"/>
                </a:lnTo>
                <a:lnTo>
                  <a:pt x="1648" y="875"/>
                </a:lnTo>
                <a:lnTo>
                  <a:pt x="1648" y="876"/>
                </a:lnTo>
                <a:lnTo>
                  <a:pt x="1648" y="877"/>
                </a:lnTo>
                <a:lnTo>
                  <a:pt x="1648" y="882"/>
                </a:lnTo>
                <a:lnTo>
                  <a:pt x="1648" y="887"/>
                </a:lnTo>
                <a:lnTo>
                  <a:pt x="1648" y="891"/>
                </a:lnTo>
                <a:lnTo>
                  <a:pt x="1648" y="899"/>
                </a:lnTo>
                <a:lnTo>
                  <a:pt x="1648" y="902"/>
                </a:lnTo>
                <a:lnTo>
                  <a:pt x="1645" y="904"/>
                </a:lnTo>
                <a:lnTo>
                  <a:pt x="1636" y="903"/>
                </a:lnTo>
                <a:lnTo>
                  <a:pt x="1631" y="903"/>
                </a:lnTo>
                <a:lnTo>
                  <a:pt x="1625" y="903"/>
                </a:lnTo>
                <a:lnTo>
                  <a:pt x="1614" y="902"/>
                </a:lnTo>
                <a:lnTo>
                  <a:pt x="1612" y="902"/>
                </a:lnTo>
                <a:lnTo>
                  <a:pt x="1606" y="901"/>
                </a:lnTo>
                <a:lnTo>
                  <a:pt x="1606" y="905"/>
                </a:lnTo>
                <a:lnTo>
                  <a:pt x="1606" y="905"/>
                </a:lnTo>
                <a:lnTo>
                  <a:pt x="1606" y="912"/>
                </a:lnTo>
                <a:lnTo>
                  <a:pt x="1606" y="916"/>
                </a:lnTo>
                <a:lnTo>
                  <a:pt x="1606" y="917"/>
                </a:lnTo>
                <a:lnTo>
                  <a:pt x="1606" y="920"/>
                </a:lnTo>
                <a:lnTo>
                  <a:pt x="1606" y="927"/>
                </a:lnTo>
                <a:lnTo>
                  <a:pt x="1606" y="931"/>
                </a:lnTo>
                <a:lnTo>
                  <a:pt x="1610" y="931"/>
                </a:lnTo>
                <a:lnTo>
                  <a:pt x="1611" y="931"/>
                </a:lnTo>
                <a:lnTo>
                  <a:pt x="1615" y="931"/>
                </a:lnTo>
                <a:lnTo>
                  <a:pt x="1621" y="931"/>
                </a:lnTo>
                <a:lnTo>
                  <a:pt x="1628" y="931"/>
                </a:lnTo>
                <a:lnTo>
                  <a:pt x="1628" y="935"/>
                </a:lnTo>
                <a:lnTo>
                  <a:pt x="1629" y="936"/>
                </a:lnTo>
                <a:lnTo>
                  <a:pt x="1633" y="940"/>
                </a:lnTo>
                <a:lnTo>
                  <a:pt x="1635" y="941"/>
                </a:lnTo>
                <a:lnTo>
                  <a:pt x="1636" y="942"/>
                </a:lnTo>
                <a:lnTo>
                  <a:pt x="1636" y="943"/>
                </a:lnTo>
                <a:lnTo>
                  <a:pt x="1639" y="945"/>
                </a:lnTo>
                <a:lnTo>
                  <a:pt x="1639" y="947"/>
                </a:lnTo>
                <a:lnTo>
                  <a:pt x="1636" y="948"/>
                </a:lnTo>
                <a:lnTo>
                  <a:pt x="1634" y="950"/>
                </a:lnTo>
                <a:lnTo>
                  <a:pt x="1626" y="952"/>
                </a:lnTo>
                <a:lnTo>
                  <a:pt x="1623" y="955"/>
                </a:lnTo>
                <a:lnTo>
                  <a:pt x="1622" y="959"/>
                </a:lnTo>
                <a:lnTo>
                  <a:pt x="1622" y="965"/>
                </a:lnTo>
                <a:lnTo>
                  <a:pt x="1615" y="966"/>
                </a:lnTo>
                <a:lnTo>
                  <a:pt x="1615" y="974"/>
                </a:lnTo>
                <a:lnTo>
                  <a:pt x="1614" y="977"/>
                </a:lnTo>
                <a:lnTo>
                  <a:pt x="1613" y="978"/>
                </a:lnTo>
                <a:lnTo>
                  <a:pt x="1613" y="978"/>
                </a:lnTo>
                <a:lnTo>
                  <a:pt x="1612" y="979"/>
                </a:lnTo>
                <a:lnTo>
                  <a:pt x="1611" y="979"/>
                </a:lnTo>
                <a:lnTo>
                  <a:pt x="1608" y="980"/>
                </a:lnTo>
                <a:lnTo>
                  <a:pt x="1607" y="981"/>
                </a:lnTo>
                <a:lnTo>
                  <a:pt x="1605" y="982"/>
                </a:lnTo>
                <a:lnTo>
                  <a:pt x="1604" y="982"/>
                </a:lnTo>
                <a:lnTo>
                  <a:pt x="1602" y="982"/>
                </a:lnTo>
                <a:lnTo>
                  <a:pt x="1598" y="983"/>
                </a:lnTo>
                <a:lnTo>
                  <a:pt x="1595" y="985"/>
                </a:lnTo>
                <a:lnTo>
                  <a:pt x="1589" y="988"/>
                </a:lnTo>
                <a:lnTo>
                  <a:pt x="1600" y="988"/>
                </a:lnTo>
                <a:lnTo>
                  <a:pt x="1602" y="988"/>
                </a:lnTo>
                <a:lnTo>
                  <a:pt x="1606" y="988"/>
                </a:lnTo>
                <a:lnTo>
                  <a:pt x="1607" y="988"/>
                </a:lnTo>
                <a:lnTo>
                  <a:pt x="1613" y="989"/>
                </a:lnTo>
                <a:lnTo>
                  <a:pt x="1613" y="989"/>
                </a:lnTo>
                <a:lnTo>
                  <a:pt x="1614" y="989"/>
                </a:lnTo>
                <a:lnTo>
                  <a:pt x="1615" y="989"/>
                </a:lnTo>
                <a:lnTo>
                  <a:pt x="1616" y="989"/>
                </a:lnTo>
                <a:lnTo>
                  <a:pt x="1617" y="989"/>
                </a:lnTo>
                <a:lnTo>
                  <a:pt x="1618" y="989"/>
                </a:lnTo>
                <a:lnTo>
                  <a:pt x="1619" y="989"/>
                </a:lnTo>
                <a:lnTo>
                  <a:pt x="1620" y="989"/>
                </a:lnTo>
                <a:lnTo>
                  <a:pt x="1621" y="989"/>
                </a:lnTo>
                <a:lnTo>
                  <a:pt x="1621" y="989"/>
                </a:lnTo>
                <a:lnTo>
                  <a:pt x="1622" y="989"/>
                </a:lnTo>
                <a:lnTo>
                  <a:pt x="1622" y="989"/>
                </a:lnTo>
                <a:lnTo>
                  <a:pt x="1623" y="989"/>
                </a:lnTo>
                <a:lnTo>
                  <a:pt x="1624" y="989"/>
                </a:lnTo>
                <a:lnTo>
                  <a:pt x="1625" y="989"/>
                </a:lnTo>
                <a:lnTo>
                  <a:pt x="1626" y="989"/>
                </a:lnTo>
                <a:lnTo>
                  <a:pt x="1627" y="989"/>
                </a:lnTo>
                <a:lnTo>
                  <a:pt x="1627" y="990"/>
                </a:lnTo>
                <a:lnTo>
                  <a:pt x="1628" y="990"/>
                </a:lnTo>
                <a:lnTo>
                  <a:pt x="1629" y="990"/>
                </a:lnTo>
                <a:lnTo>
                  <a:pt x="1629" y="990"/>
                </a:lnTo>
                <a:lnTo>
                  <a:pt x="1629" y="991"/>
                </a:lnTo>
                <a:lnTo>
                  <a:pt x="1634" y="992"/>
                </a:lnTo>
                <a:lnTo>
                  <a:pt x="1634" y="993"/>
                </a:lnTo>
                <a:lnTo>
                  <a:pt x="1636" y="993"/>
                </a:lnTo>
                <a:lnTo>
                  <a:pt x="1636" y="994"/>
                </a:lnTo>
                <a:lnTo>
                  <a:pt x="1639" y="995"/>
                </a:lnTo>
                <a:lnTo>
                  <a:pt x="1641" y="996"/>
                </a:lnTo>
                <a:lnTo>
                  <a:pt x="1641" y="995"/>
                </a:lnTo>
                <a:lnTo>
                  <a:pt x="1642" y="995"/>
                </a:lnTo>
                <a:lnTo>
                  <a:pt x="1642" y="994"/>
                </a:lnTo>
                <a:lnTo>
                  <a:pt x="1643" y="994"/>
                </a:lnTo>
                <a:lnTo>
                  <a:pt x="1643" y="993"/>
                </a:lnTo>
                <a:lnTo>
                  <a:pt x="1644" y="993"/>
                </a:lnTo>
                <a:lnTo>
                  <a:pt x="1644" y="992"/>
                </a:lnTo>
                <a:lnTo>
                  <a:pt x="1644" y="991"/>
                </a:lnTo>
                <a:lnTo>
                  <a:pt x="1645" y="991"/>
                </a:lnTo>
                <a:lnTo>
                  <a:pt x="1646" y="990"/>
                </a:lnTo>
                <a:lnTo>
                  <a:pt x="1647" y="990"/>
                </a:lnTo>
                <a:lnTo>
                  <a:pt x="1647" y="989"/>
                </a:lnTo>
                <a:lnTo>
                  <a:pt x="1648" y="989"/>
                </a:lnTo>
                <a:lnTo>
                  <a:pt x="1648" y="989"/>
                </a:lnTo>
                <a:lnTo>
                  <a:pt x="1649" y="989"/>
                </a:lnTo>
                <a:lnTo>
                  <a:pt x="1650" y="989"/>
                </a:lnTo>
                <a:lnTo>
                  <a:pt x="1650" y="988"/>
                </a:lnTo>
                <a:lnTo>
                  <a:pt x="1651" y="988"/>
                </a:lnTo>
                <a:lnTo>
                  <a:pt x="1651" y="987"/>
                </a:lnTo>
                <a:lnTo>
                  <a:pt x="1652" y="987"/>
                </a:lnTo>
                <a:lnTo>
                  <a:pt x="1654" y="986"/>
                </a:lnTo>
                <a:lnTo>
                  <a:pt x="1657" y="984"/>
                </a:lnTo>
                <a:lnTo>
                  <a:pt x="1658" y="984"/>
                </a:lnTo>
                <a:lnTo>
                  <a:pt x="1659" y="984"/>
                </a:lnTo>
                <a:lnTo>
                  <a:pt x="1659" y="983"/>
                </a:lnTo>
                <a:lnTo>
                  <a:pt x="1659" y="983"/>
                </a:lnTo>
                <a:lnTo>
                  <a:pt x="1660" y="983"/>
                </a:lnTo>
                <a:lnTo>
                  <a:pt x="1660" y="982"/>
                </a:lnTo>
                <a:lnTo>
                  <a:pt x="1661" y="982"/>
                </a:lnTo>
                <a:lnTo>
                  <a:pt x="1662" y="982"/>
                </a:lnTo>
                <a:lnTo>
                  <a:pt x="1663" y="982"/>
                </a:lnTo>
                <a:lnTo>
                  <a:pt x="1663" y="982"/>
                </a:lnTo>
                <a:lnTo>
                  <a:pt x="1664" y="982"/>
                </a:lnTo>
                <a:lnTo>
                  <a:pt x="1665" y="982"/>
                </a:lnTo>
                <a:lnTo>
                  <a:pt x="1666" y="982"/>
                </a:lnTo>
                <a:lnTo>
                  <a:pt x="1667" y="981"/>
                </a:lnTo>
                <a:lnTo>
                  <a:pt x="1667" y="981"/>
                </a:lnTo>
                <a:lnTo>
                  <a:pt x="1668" y="981"/>
                </a:lnTo>
                <a:lnTo>
                  <a:pt x="1669" y="981"/>
                </a:lnTo>
                <a:lnTo>
                  <a:pt x="1669" y="980"/>
                </a:lnTo>
                <a:lnTo>
                  <a:pt x="1670" y="980"/>
                </a:lnTo>
                <a:lnTo>
                  <a:pt x="1672" y="979"/>
                </a:lnTo>
                <a:lnTo>
                  <a:pt x="1673" y="979"/>
                </a:lnTo>
                <a:lnTo>
                  <a:pt x="1675" y="978"/>
                </a:lnTo>
                <a:lnTo>
                  <a:pt x="1675" y="978"/>
                </a:lnTo>
                <a:lnTo>
                  <a:pt x="1676" y="978"/>
                </a:lnTo>
                <a:lnTo>
                  <a:pt x="1676" y="977"/>
                </a:lnTo>
                <a:lnTo>
                  <a:pt x="1677" y="977"/>
                </a:lnTo>
                <a:lnTo>
                  <a:pt x="1678" y="977"/>
                </a:lnTo>
                <a:lnTo>
                  <a:pt x="1679" y="976"/>
                </a:lnTo>
                <a:lnTo>
                  <a:pt x="1680" y="976"/>
                </a:lnTo>
                <a:lnTo>
                  <a:pt x="1680" y="975"/>
                </a:lnTo>
                <a:lnTo>
                  <a:pt x="1681" y="975"/>
                </a:lnTo>
                <a:lnTo>
                  <a:pt x="1681" y="974"/>
                </a:lnTo>
                <a:lnTo>
                  <a:pt x="1682" y="974"/>
                </a:lnTo>
                <a:lnTo>
                  <a:pt x="1682" y="975"/>
                </a:lnTo>
                <a:lnTo>
                  <a:pt x="1687" y="979"/>
                </a:lnTo>
                <a:lnTo>
                  <a:pt x="1689" y="980"/>
                </a:lnTo>
                <a:lnTo>
                  <a:pt x="1690" y="981"/>
                </a:lnTo>
                <a:lnTo>
                  <a:pt x="1691" y="981"/>
                </a:lnTo>
                <a:lnTo>
                  <a:pt x="1692" y="981"/>
                </a:lnTo>
                <a:lnTo>
                  <a:pt x="1694" y="981"/>
                </a:lnTo>
                <a:lnTo>
                  <a:pt x="1705" y="981"/>
                </a:lnTo>
                <a:lnTo>
                  <a:pt x="1705" y="971"/>
                </a:lnTo>
                <a:lnTo>
                  <a:pt x="1706" y="971"/>
                </a:lnTo>
                <a:lnTo>
                  <a:pt x="1707" y="971"/>
                </a:lnTo>
                <a:lnTo>
                  <a:pt x="1709" y="971"/>
                </a:lnTo>
                <a:lnTo>
                  <a:pt x="1712" y="971"/>
                </a:lnTo>
                <a:lnTo>
                  <a:pt x="1713" y="971"/>
                </a:lnTo>
                <a:lnTo>
                  <a:pt x="1714" y="971"/>
                </a:lnTo>
                <a:lnTo>
                  <a:pt x="1717" y="971"/>
                </a:lnTo>
                <a:lnTo>
                  <a:pt x="1719" y="971"/>
                </a:lnTo>
                <a:lnTo>
                  <a:pt x="1722" y="971"/>
                </a:lnTo>
                <a:lnTo>
                  <a:pt x="1723" y="971"/>
                </a:lnTo>
                <a:lnTo>
                  <a:pt x="1728" y="971"/>
                </a:lnTo>
                <a:lnTo>
                  <a:pt x="1729" y="971"/>
                </a:lnTo>
                <a:lnTo>
                  <a:pt x="1731" y="971"/>
                </a:lnTo>
                <a:lnTo>
                  <a:pt x="1735" y="979"/>
                </a:lnTo>
                <a:lnTo>
                  <a:pt x="1735" y="980"/>
                </a:lnTo>
                <a:lnTo>
                  <a:pt x="1737" y="986"/>
                </a:lnTo>
                <a:lnTo>
                  <a:pt x="1741" y="993"/>
                </a:lnTo>
                <a:lnTo>
                  <a:pt x="1743" y="997"/>
                </a:lnTo>
                <a:lnTo>
                  <a:pt x="1758" y="1010"/>
                </a:lnTo>
                <a:lnTo>
                  <a:pt x="1764" y="1002"/>
                </a:lnTo>
                <a:lnTo>
                  <a:pt x="1769" y="995"/>
                </a:lnTo>
                <a:lnTo>
                  <a:pt x="1771" y="993"/>
                </a:lnTo>
                <a:lnTo>
                  <a:pt x="1773" y="990"/>
                </a:lnTo>
                <a:lnTo>
                  <a:pt x="1773" y="988"/>
                </a:lnTo>
                <a:lnTo>
                  <a:pt x="1773" y="986"/>
                </a:lnTo>
                <a:lnTo>
                  <a:pt x="1772" y="985"/>
                </a:lnTo>
                <a:lnTo>
                  <a:pt x="1773" y="982"/>
                </a:lnTo>
                <a:lnTo>
                  <a:pt x="1775" y="981"/>
                </a:lnTo>
                <a:lnTo>
                  <a:pt x="1781" y="980"/>
                </a:lnTo>
                <a:lnTo>
                  <a:pt x="1781" y="979"/>
                </a:lnTo>
                <a:lnTo>
                  <a:pt x="1781" y="951"/>
                </a:lnTo>
                <a:lnTo>
                  <a:pt x="1781" y="940"/>
                </a:lnTo>
                <a:lnTo>
                  <a:pt x="1783" y="940"/>
                </a:lnTo>
                <a:lnTo>
                  <a:pt x="1786" y="940"/>
                </a:lnTo>
                <a:lnTo>
                  <a:pt x="1791" y="940"/>
                </a:lnTo>
                <a:lnTo>
                  <a:pt x="1794" y="940"/>
                </a:lnTo>
                <a:lnTo>
                  <a:pt x="1798" y="940"/>
                </a:lnTo>
                <a:lnTo>
                  <a:pt x="1801" y="941"/>
                </a:lnTo>
                <a:lnTo>
                  <a:pt x="1803" y="941"/>
                </a:lnTo>
                <a:lnTo>
                  <a:pt x="1805" y="941"/>
                </a:lnTo>
                <a:lnTo>
                  <a:pt x="1807" y="941"/>
                </a:lnTo>
                <a:lnTo>
                  <a:pt x="1809" y="941"/>
                </a:lnTo>
                <a:lnTo>
                  <a:pt x="1811" y="941"/>
                </a:lnTo>
                <a:lnTo>
                  <a:pt x="1813" y="941"/>
                </a:lnTo>
                <a:lnTo>
                  <a:pt x="1815" y="941"/>
                </a:lnTo>
                <a:lnTo>
                  <a:pt x="1817" y="941"/>
                </a:lnTo>
                <a:lnTo>
                  <a:pt x="1819" y="941"/>
                </a:lnTo>
                <a:lnTo>
                  <a:pt x="1821" y="941"/>
                </a:lnTo>
                <a:lnTo>
                  <a:pt x="1823" y="941"/>
                </a:lnTo>
                <a:lnTo>
                  <a:pt x="1825" y="941"/>
                </a:lnTo>
                <a:lnTo>
                  <a:pt x="1827" y="941"/>
                </a:lnTo>
                <a:lnTo>
                  <a:pt x="1828" y="941"/>
                </a:lnTo>
                <a:lnTo>
                  <a:pt x="1828" y="943"/>
                </a:lnTo>
                <a:lnTo>
                  <a:pt x="1827" y="953"/>
                </a:lnTo>
                <a:lnTo>
                  <a:pt x="1827" y="958"/>
                </a:lnTo>
                <a:lnTo>
                  <a:pt x="1827" y="959"/>
                </a:lnTo>
                <a:lnTo>
                  <a:pt x="1828" y="964"/>
                </a:lnTo>
                <a:lnTo>
                  <a:pt x="1828" y="966"/>
                </a:lnTo>
                <a:lnTo>
                  <a:pt x="1828" y="973"/>
                </a:lnTo>
                <a:lnTo>
                  <a:pt x="1832" y="974"/>
                </a:lnTo>
                <a:lnTo>
                  <a:pt x="1835" y="974"/>
                </a:lnTo>
                <a:lnTo>
                  <a:pt x="1835" y="980"/>
                </a:lnTo>
                <a:lnTo>
                  <a:pt x="1835" y="981"/>
                </a:lnTo>
                <a:lnTo>
                  <a:pt x="1835" y="982"/>
                </a:lnTo>
                <a:lnTo>
                  <a:pt x="1837" y="984"/>
                </a:lnTo>
                <a:lnTo>
                  <a:pt x="1836" y="985"/>
                </a:lnTo>
                <a:lnTo>
                  <a:pt x="1835" y="986"/>
                </a:lnTo>
                <a:lnTo>
                  <a:pt x="1837" y="993"/>
                </a:lnTo>
                <a:lnTo>
                  <a:pt x="1843" y="998"/>
                </a:lnTo>
                <a:lnTo>
                  <a:pt x="1843" y="999"/>
                </a:lnTo>
                <a:lnTo>
                  <a:pt x="1840" y="1003"/>
                </a:lnTo>
                <a:lnTo>
                  <a:pt x="1839" y="1003"/>
                </a:lnTo>
                <a:lnTo>
                  <a:pt x="1839" y="1004"/>
                </a:lnTo>
                <a:lnTo>
                  <a:pt x="1843" y="1005"/>
                </a:lnTo>
                <a:lnTo>
                  <a:pt x="1845" y="1005"/>
                </a:lnTo>
                <a:lnTo>
                  <a:pt x="1845" y="1007"/>
                </a:lnTo>
                <a:lnTo>
                  <a:pt x="1845" y="1008"/>
                </a:lnTo>
                <a:lnTo>
                  <a:pt x="1845" y="1009"/>
                </a:lnTo>
                <a:lnTo>
                  <a:pt x="1845" y="1012"/>
                </a:lnTo>
                <a:lnTo>
                  <a:pt x="1843" y="1012"/>
                </a:lnTo>
                <a:lnTo>
                  <a:pt x="1839" y="1012"/>
                </a:lnTo>
                <a:lnTo>
                  <a:pt x="1839" y="1012"/>
                </a:lnTo>
                <a:lnTo>
                  <a:pt x="1838" y="1012"/>
                </a:lnTo>
                <a:lnTo>
                  <a:pt x="1835" y="1012"/>
                </a:lnTo>
                <a:lnTo>
                  <a:pt x="1834" y="1012"/>
                </a:lnTo>
                <a:lnTo>
                  <a:pt x="1831" y="1011"/>
                </a:lnTo>
                <a:lnTo>
                  <a:pt x="1829" y="1026"/>
                </a:lnTo>
                <a:lnTo>
                  <a:pt x="1830" y="1027"/>
                </a:lnTo>
                <a:lnTo>
                  <a:pt x="1830" y="1028"/>
                </a:lnTo>
                <a:lnTo>
                  <a:pt x="1830" y="1029"/>
                </a:lnTo>
                <a:lnTo>
                  <a:pt x="1830" y="1032"/>
                </a:lnTo>
                <a:lnTo>
                  <a:pt x="1830" y="1033"/>
                </a:lnTo>
                <a:lnTo>
                  <a:pt x="1831" y="1034"/>
                </a:lnTo>
                <a:lnTo>
                  <a:pt x="1831" y="1035"/>
                </a:lnTo>
                <a:lnTo>
                  <a:pt x="1831" y="1036"/>
                </a:lnTo>
                <a:lnTo>
                  <a:pt x="1831" y="1038"/>
                </a:lnTo>
                <a:lnTo>
                  <a:pt x="1831" y="1041"/>
                </a:lnTo>
                <a:lnTo>
                  <a:pt x="1835" y="1041"/>
                </a:lnTo>
                <a:lnTo>
                  <a:pt x="1835" y="1041"/>
                </a:lnTo>
                <a:lnTo>
                  <a:pt x="1838" y="1041"/>
                </a:lnTo>
                <a:lnTo>
                  <a:pt x="1840" y="1041"/>
                </a:lnTo>
                <a:lnTo>
                  <a:pt x="1841" y="1041"/>
                </a:lnTo>
                <a:lnTo>
                  <a:pt x="1842" y="1041"/>
                </a:lnTo>
                <a:lnTo>
                  <a:pt x="1845" y="1042"/>
                </a:lnTo>
                <a:lnTo>
                  <a:pt x="1848" y="1042"/>
                </a:lnTo>
                <a:lnTo>
                  <a:pt x="1848" y="1043"/>
                </a:lnTo>
                <a:lnTo>
                  <a:pt x="1849" y="1044"/>
                </a:lnTo>
                <a:lnTo>
                  <a:pt x="1851" y="1050"/>
                </a:lnTo>
                <a:lnTo>
                  <a:pt x="1851" y="1051"/>
                </a:lnTo>
                <a:lnTo>
                  <a:pt x="1853" y="1056"/>
                </a:lnTo>
                <a:lnTo>
                  <a:pt x="1850" y="1062"/>
                </a:lnTo>
                <a:lnTo>
                  <a:pt x="1850" y="1063"/>
                </a:lnTo>
                <a:lnTo>
                  <a:pt x="1849" y="1063"/>
                </a:lnTo>
                <a:lnTo>
                  <a:pt x="1847" y="1064"/>
                </a:lnTo>
                <a:lnTo>
                  <a:pt x="1845" y="1064"/>
                </a:lnTo>
                <a:lnTo>
                  <a:pt x="1843" y="1064"/>
                </a:lnTo>
                <a:lnTo>
                  <a:pt x="1842" y="1064"/>
                </a:lnTo>
                <a:lnTo>
                  <a:pt x="1841" y="1064"/>
                </a:lnTo>
                <a:lnTo>
                  <a:pt x="1840" y="1064"/>
                </a:lnTo>
                <a:lnTo>
                  <a:pt x="1838" y="1063"/>
                </a:lnTo>
                <a:lnTo>
                  <a:pt x="1836" y="1063"/>
                </a:lnTo>
                <a:lnTo>
                  <a:pt x="1837" y="1063"/>
                </a:lnTo>
                <a:lnTo>
                  <a:pt x="1831" y="1063"/>
                </a:lnTo>
                <a:lnTo>
                  <a:pt x="1827" y="1063"/>
                </a:lnTo>
                <a:lnTo>
                  <a:pt x="1820" y="1063"/>
                </a:lnTo>
                <a:lnTo>
                  <a:pt x="1819" y="1063"/>
                </a:lnTo>
                <a:lnTo>
                  <a:pt x="1818" y="1063"/>
                </a:lnTo>
                <a:lnTo>
                  <a:pt x="1814" y="1063"/>
                </a:lnTo>
                <a:lnTo>
                  <a:pt x="1809" y="1063"/>
                </a:lnTo>
                <a:lnTo>
                  <a:pt x="1804" y="1059"/>
                </a:lnTo>
                <a:lnTo>
                  <a:pt x="1803" y="1058"/>
                </a:lnTo>
                <a:lnTo>
                  <a:pt x="1801" y="1058"/>
                </a:lnTo>
                <a:lnTo>
                  <a:pt x="1799" y="1056"/>
                </a:lnTo>
                <a:lnTo>
                  <a:pt x="1797" y="1055"/>
                </a:lnTo>
                <a:lnTo>
                  <a:pt x="1798" y="1059"/>
                </a:lnTo>
                <a:lnTo>
                  <a:pt x="1798" y="1060"/>
                </a:lnTo>
                <a:lnTo>
                  <a:pt x="1797" y="1060"/>
                </a:lnTo>
                <a:lnTo>
                  <a:pt x="1789" y="1061"/>
                </a:lnTo>
                <a:lnTo>
                  <a:pt x="1784" y="1062"/>
                </a:lnTo>
                <a:lnTo>
                  <a:pt x="1773" y="1064"/>
                </a:lnTo>
                <a:lnTo>
                  <a:pt x="1771" y="1063"/>
                </a:lnTo>
                <a:lnTo>
                  <a:pt x="1770" y="1063"/>
                </a:lnTo>
                <a:lnTo>
                  <a:pt x="1770" y="1067"/>
                </a:lnTo>
                <a:lnTo>
                  <a:pt x="1770" y="1070"/>
                </a:lnTo>
                <a:lnTo>
                  <a:pt x="1770" y="1075"/>
                </a:lnTo>
                <a:lnTo>
                  <a:pt x="1770" y="1078"/>
                </a:lnTo>
                <a:lnTo>
                  <a:pt x="1770" y="1079"/>
                </a:lnTo>
                <a:lnTo>
                  <a:pt x="1770" y="1082"/>
                </a:lnTo>
                <a:lnTo>
                  <a:pt x="1770" y="1086"/>
                </a:lnTo>
                <a:lnTo>
                  <a:pt x="1770" y="1087"/>
                </a:lnTo>
                <a:lnTo>
                  <a:pt x="1770" y="1088"/>
                </a:lnTo>
                <a:lnTo>
                  <a:pt x="1770" y="1090"/>
                </a:lnTo>
                <a:lnTo>
                  <a:pt x="1770" y="1091"/>
                </a:lnTo>
                <a:lnTo>
                  <a:pt x="1770" y="1093"/>
                </a:lnTo>
                <a:lnTo>
                  <a:pt x="1769" y="1096"/>
                </a:lnTo>
                <a:lnTo>
                  <a:pt x="1769" y="1098"/>
                </a:lnTo>
                <a:lnTo>
                  <a:pt x="1769" y="1100"/>
                </a:lnTo>
                <a:lnTo>
                  <a:pt x="1769" y="1102"/>
                </a:lnTo>
                <a:lnTo>
                  <a:pt x="1769" y="1105"/>
                </a:lnTo>
                <a:lnTo>
                  <a:pt x="1772" y="1105"/>
                </a:lnTo>
                <a:lnTo>
                  <a:pt x="1773" y="1105"/>
                </a:lnTo>
                <a:lnTo>
                  <a:pt x="1774" y="1105"/>
                </a:lnTo>
                <a:lnTo>
                  <a:pt x="1778" y="1105"/>
                </a:lnTo>
                <a:lnTo>
                  <a:pt x="1789" y="1105"/>
                </a:lnTo>
                <a:lnTo>
                  <a:pt x="1789" y="1105"/>
                </a:lnTo>
                <a:lnTo>
                  <a:pt x="1791" y="1105"/>
                </a:lnTo>
                <a:lnTo>
                  <a:pt x="1797" y="1107"/>
                </a:lnTo>
                <a:lnTo>
                  <a:pt x="1796" y="1110"/>
                </a:lnTo>
                <a:lnTo>
                  <a:pt x="1795" y="1112"/>
                </a:lnTo>
                <a:lnTo>
                  <a:pt x="1795" y="1112"/>
                </a:lnTo>
                <a:lnTo>
                  <a:pt x="1793" y="1115"/>
                </a:lnTo>
                <a:lnTo>
                  <a:pt x="1791" y="1119"/>
                </a:lnTo>
                <a:lnTo>
                  <a:pt x="1790" y="1124"/>
                </a:lnTo>
                <a:lnTo>
                  <a:pt x="1788" y="1125"/>
                </a:lnTo>
                <a:lnTo>
                  <a:pt x="1789" y="1128"/>
                </a:lnTo>
                <a:lnTo>
                  <a:pt x="1791" y="1130"/>
                </a:lnTo>
                <a:lnTo>
                  <a:pt x="1793" y="1132"/>
                </a:lnTo>
                <a:lnTo>
                  <a:pt x="1795" y="1134"/>
                </a:lnTo>
                <a:lnTo>
                  <a:pt x="1792" y="1135"/>
                </a:lnTo>
                <a:lnTo>
                  <a:pt x="1789" y="1138"/>
                </a:lnTo>
                <a:lnTo>
                  <a:pt x="1789" y="1139"/>
                </a:lnTo>
                <a:lnTo>
                  <a:pt x="1789" y="1140"/>
                </a:lnTo>
                <a:lnTo>
                  <a:pt x="1790" y="1142"/>
                </a:lnTo>
                <a:lnTo>
                  <a:pt x="1792" y="1144"/>
                </a:lnTo>
                <a:lnTo>
                  <a:pt x="1793" y="1145"/>
                </a:lnTo>
                <a:lnTo>
                  <a:pt x="1793" y="1146"/>
                </a:lnTo>
                <a:lnTo>
                  <a:pt x="1797" y="1153"/>
                </a:lnTo>
                <a:lnTo>
                  <a:pt x="1797" y="1153"/>
                </a:lnTo>
                <a:lnTo>
                  <a:pt x="1798" y="1153"/>
                </a:lnTo>
                <a:lnTo>
                  <a:pt x="1800" y="1153"/>
                </a:lnTo>
                <a:lnTo>
                  <a:pt x="1801" y="1153"/>
                </a:lnTo>
                <a:lnTo>
                  <a:pt x="1802" y="1153"/>
                </a:lnTo>
                <a:lnTo>
                  <a:pt x="1803" y="1153"/>
                </a:lnTo>
                <a:lnTo>
                  <a:pt x="1804" y="1153"/>
                </a:lnTo>
                <a:lnTo>
                  <a:pt x="1805" y="1153"/>
                </a:lnTo>
                <a:lnTo>
                  <a:pt x="1806" y="1153"/>
                </a:lnTo>
                <a:lnTo>
                  <a:pt x="1807" y="1153"/>
                </a:lnTo>
                <a:lnTo>
                  <a:pt x="1808" y="1153"/>
                </a:lnTo>
                <a:lnTo>
                  <a:pt x="1809" y="1153"/>
                </a:lnTo>
                <a:lnTo>
                  <a:pt x="1810" y="1153"/>
                </a:lnTo>
                <a:lnTo>
                  <a:pt x="1811" y="1153"/>
                </a:lnTo>
                <a:lnTo>
                  <a:pt x="1812" y="1153"/>
                </a:lnTo>
                <a:lnTo>
                  <a:pt x="1812" y="1150"/>
                </a:lnTo>
                <a:lnTo>
                  <a:pt x="1813" y="1150"/>
                </a:lnTo>
                <a:lnTo>
                  <a:pt x="1816" y="1150"/>
                </a:lnTo>
                <a:lnTo>
                  <a:pt x="1818" y="1150"/>
                </a:lnTo>
                <a:lnTo>
                  <a:pt x="1818" y="1158"/>
                </a:lnTo>
                <a:lnTo>
                  <a:pt x="1818" y="1158"/>
                </a:lnTo>
                <a:lnTo>
                  <a:pt x="1820" y="1162"/>
                </a:lnTo>
                <a:lnTo>
                  <a:pt x="1820" y="1163"/>
                </a:lnTo>
                <a:lnTo>
                  <a:pt x="1817" y="1164"/>
                </a:lnTo>
                <a:lnTo>
                  <a:pt x="1813" y="1165"/>
                </a:lnTo>
                <a:lnTo>
                  <a:pt x="1812" y="1165"/>
                </a:lnTo>
                <a:lnTo>
                  <a:pt x="1813" y="1166"/>
                </a:lnTo>
                <a:lnTo>
                  <a:pt x="1814" y="1166"/>
                </a:lnTo>
                <a:lnTo>
                  <a:pt x="1814" y="1166"/>
                </a:lnTo>
                <a:lnTo>
                  <a:pt x="1817" y="1168"/>
                </a:lnTo>
                <a:lnTo>
                  <a:pt x="1817" y="1169"/>
                </a:lnTo>
                <a:lnTo>
                  <a:pt x="1818" y="1169"/>
                </a:lnTo>
                <a:lnTo>
                  <a:pt x="1819" y="1170"/>
                </a:lnTo>
                <a:lnTo>
                  <a:pt x="1819" y="1171"/>
                </a:lnTo>
                <a:lnTo>
                  <a:pt x="1820" y="1171"/>
                </a:lnTo>
                <a:lnTo>
                  <a:pt x="1820" y="1172"/>
                </a:lnTo>
                <a:lnTo>
                  <a:pt x="1820" y="1173"/>
                </a:lnTo>
                <a:lnTo>
                  <a:pt x="1821" y="1173"/>
                </a:lnTo>
                <a:lnTo>
                  <a:pt x="1822" y="1174"/>
                </a:lnTo>
                <a:lnTo>
                  <a:pt x="1823" y="1174"/>
                </a:lnTo>
                <a:lnTo>
                  <a:pt x="1824" y="1175"/>
                </a:lnTo>
                <a:lnTo>
                  <a:pt x="1825" y="1176"/>
                </a:lnTo>
                <a:lnTo>
                  <a:pt x="1826" y="1177"/>
                </a:lnTo>
                <a:lnTo>
                  <a:pt x="1827" y="1178"/>
                </a:lnTo>
                <a:lnTo>
                  <a:pt x="1828" y="1179"/>
                </a:lnTo>
                <a:lnTo>
                  <a:pt x="1828" y="1180"/>
                </a:lnTo>
                <a:lnTo>
                  <a:pt x="1829" y="1181"/>
                </a:lnTo>
                <a:lnTo>
                  <a:pt x="1831" y="1181"/>
                </a:lnTo>
                <a:lnTo>
                  <a:pt x="1831" y="1182"/>
                </a:lnTo>
                <a:lnTo>
                  <a:pt x="1831" y="1181"/>
                </a:lnTo>
                <a:lnTo>
                  <a:pt x="1831" y="1176"/>
                </a:lnTo>
                <a:lnTo>
                  <a:pt x="1831" y="1175"/>
                </a:lnTo>
                <a:lnTo>
                  <a:pt x="1831" y="1172"/>
                </a:lnTo>
                <a:lnTo>
                  <a:pt x="1832" y="1168"/>
                </a:lnTo>
                <a:lnTo>
                  <a:pt x="1832" y="1167"/>
                </a:lnTo>
                <a:lnTo>
                  <a:pt x="1832" y="1162"/>
                </a:lnTo>
                <a:lnTo>
                  <a:pt x="1832" y="1158"/>
                </a:lnTo>
                <a:lnTo>
                  <a:pt x="1832" y="1155"/>
                </a:lnTo>
                <a:lnTo>
                  <a:pt x="1832" y="1154"/>
                </a:lnTo>
                <a:lnTo>
                  <a:pt x="1832" y="1151"/>
                </a:lnTo>
                <a:lnTo>
                  <a:pt x="1832" y="1150"/>
                </a:lnTo>
                <a:lnTo>
                  <a:pt x="1831" y="1150"/>
                </a:lnTo>
                <a:lnTo>
                  <a:pt x="1831" y="1148"/>
                </a:lnTo>
                <a:lnTo>
                  <a:pt x="1831" y="1146"/>
                </a:lnTo>
                <a:lnTo>
                  <a:pt x="1831" y="1144"/>
                </a:lnTo>
                <a:lnTo>
                  <a:pt x="1839" y="1144"/>
                </a:lnTo>
                <a:lnTo>
                  <a:pt x="1840" y="1144"/>
                </a:lnTo>
                <a:lnTo>
                  <a:pt x="1845" y="1145"/>
                </a:lnTo>
                <a:lnTo>
                  <a:pt x="1849" y="1145"/>
                </a:lnTo>
                <a:lnTo>
                  <a:pt x="1851" y="1145"/>
                </a:lnTo>
                <a:lnTo>
                  <a:pt x="1854" y="1145"/>
                </a:lnTo>
                <a:lnTo>
                  <a:pt x="1858" y="1144"/>
                </a:lnTo>
                <a:lnTo>
                  <a:pt x="1858" y="1144"/>
                </a:lnTo>
                <a:lnTo>
                  <a:pt x="1860" y="1144"/>
                </a:lnTo>
                <a:lnTo>
                  <a:pt x="1863" y="1144"/>
                </a:lnTo>
                <a:lnTo>
                  <a:pt x="1864" y="1144"/>
                </a:lnTo>
                <a:lnTo>
                  <a:pt x="1863" y="1143"/>
                </a:lnTo>
                <a:lnTo>
                  <a:pt x="1864" y="1143"/>
                </a:lnTo>
                <a:lnTo>
                  <a:pt x="1870" y="1142"/>
                </a:lnTo>
                <a:lnTo>
                  <a:pt x="1878" y="1140"/>
                </a:lnTo>
                <a:lnTo>
                  <a:pt x="1878" y="1135"/>
                </a:lnTo>
                <a:lnTo>
                  <a:pt x="1886" y="1135"/>
                </a:lnTo>
                <a:lnTo>
                  <a:pt x="1888" y="1138"/>
                </a:lnTo>
                <a:lnTo>
                  <a:pt x="1889" y="1141"/>
                </a:lnTo>
                <a:lnTo>
                  <a:pt x="1886" y="1142"/>
                </a:lnTo>
                <a:lnTo>
                  <a:pt x="1888" y="1146"/>
                </a:lnTo>
                <a:lnTo>
                  <a:pt x="1890" y="1151"/>
                </a:lnTo>
                <a:lnTo>
                  <a:pt x="1893" y="1151"/>
                </a:lnTo>
                <a:lnTo>
                  <a:pt x="1893" y="1149"/>
                </a:lnTo>
                <a:lnTo>
                  <a:pt x="1895" y="1148"/>
                </a:lnTo>
                <a:lnTo>
                  <a:pt x="1896" y="1148"/>
                </a:lnTo>
                <a:lnTo>
                  <a:pt x="1899" y="1146"/>
                </a:lnTo>
                <a:lnTo>
                  <a:pt x="1901" y="1145"/>
                </a:lnTo>
                <a:lnTo>
                  <a:pt x="1904" y="1143"/>
                </a:lnTo>
                <a:lnTo>
                  <a:pt x="1905" y="1143"/>
                </a:lnTo>
                <a:lnTo>
                  <a:pt x="1908" y="1143"/>
                </a:lnTo>
                <a:lnTo>
                  <a:pt x="1909" y="1142"/>
                </a:lnTo>
                <a:lnTo>
                  <a:pt x="1910" y="1142"/>
                </a:lnTo>
                <a:lnTo>
                  <a:pt x="1909" y="1138"/>
                </a:lnTo>
                <a:lnTo>
                  <a:pt x="1908" y="1136"/>
                </a:lnTo>
                <a:lnTo>
                  <a:pt x="1907" y="1135"/>
                </a:lnTo>
                <a:lnTo>
                  <a:pt x="1907" y="1135"/>
                </a:lnTo>
                <a:lnTo>
                  <a:pt x="1907" y="1134"/>
                </a:lnTo>
                <a:lnTo>
                  <a:pt x="1906" y="1134"/>
                </a:lnTo>
                <a:lnTo>
                  <a:pt x="1903" y="1135"/>
                </a:lnTo>
                <a:lnTo>
                  <a:pt x="1902" y="1135"/>
                </a:lnTo>
                <a:lnTo>
                  <a:pt x="1902" y="1134"/>
                </a:lnTo>
                <a:lnTo>
                  <a:pt x="1902" y="1130"/>
                </a:lnTo>
                <a:lnTo>
                  <a:pt x="1902" y="1128"/>
                </a:lnTo>
                <a:lnTo>
                  <a:pt x="1903" y="1125"/>
                </a:lnTo>
                <a:lnTo>
                  <a:pt x="1904" y="1120"/>
                </a:lnTo>
                <a:lnTo>
                  <a:pt x="1904" y="1119"/>
                </a:lnTo>
                <a:lnTo>
                  <a:pt x="1907" y="1119"/>
                </a:lnTo>
                <a:lnTo>
                  <a:pt x="1908" y="1119"/>
                </a:lnTo>
                <a:lnTo>
                  <a:pt x="1909" y="1119"/>
                </a:lnTo>
                <a:lnTo>
                  <a:pt x="1910" y="1119"/>
                </a:lnTo>
                <a:lnTo>
                  <a:pt x="1911" y="1118"/>
                </a:lnTo>
                <a:lnTo>
                  <a:pt x="1912" y="1117"/>
                </a:lnTo>
                <a:lnTo>
                  <a:pt x="1914" y="1112"/>
                </a:lnTo>
                <a:lnTo>
                  <a:pt x="1915" y="1110"/>
                </a:lnTo>
                <a:lnTo>
                  <a:pt x="1915" y="1109"/>
                </a:lnTo>
                <a:lnTo>
                  <a:pt x="1914" y="1106"/>
                </a:lnTo>
                <a:lnTo>
                  <a:pt x="1914" y="1105"/>
                </a:lnTo>
                <a:lnTo>
                  <a:pt x="1914" y="1105"/>
                </a:lnTo>
                <a:lnTo>
                  <a:pt x="1916" y="1105"/>
                </a:lnTo>
                <a:lnTo>
                  <a:pt x="1915" y="1100"/>
                </a:lnTo>
                <a:lnTo>
                  <a:pt x="1915" y="1098"/>
                </a:lnTo>
                <a:lnTo>
                  <a:pt x="1915" y="1097"/>
                </a:lnTo>
                <a:lnTo>
                  <a:pt x="1915" y="1097"/>
                </a:lnTo>
                <a:lnTo>
                  <a:pt x="1915" y="1096"/>
                </a:lnTo>
                <a:lnTo>
                  <a:pt x="1915" y="1094"/>
                </a:lnTo>
                <a:lnTo>
                  <a:pt x="1915" y="1092"/>
                </a:lnTo>
                <a:lnTo>
                  <a:pt x="1915" y="1091"/>
                </a:lnTo>
                <a:lnTo>
                  <a:pt x="1914" y="1091"/>
                </a:lnTo>
                <a:lnTo>
                  <a:pt x="1914" y="1089"/>
                </a:lnTo>
                <a:lnTo>
                  <a:pt x="1914" y="1088"/>
                </a:lnTo>
                <a:lnTo>
                  <a:pt x="1914" y="1086"/>
                </a:lnTo>
                <a:lnTo>
                  <a:pt x="1914" y="1085"/>
                </a:lnTo>
                <a:lnTo>
                  <a:pt x="1914" y="1084"/>
                </a:lnTo>
                <a:lnTo>
                  <a:pt x="1914" y="1082"/>
                </a:lnTo>
                <a:lnTo>
                  <a:pt x="1914" y="1082"/>
                </a:lnTo>
                <a:lnTo>
                  <a:pt x="1915" y="1080"/>
                </a:lnTo>
                <a:lnTo>
                  <a:pt x="1915" y="1079"/>
                </a:lnTo>
                <a:lnTo>
                  <a:pt x="1915" y="1077"/>
                </a:lnTo>
                <a:lnTo>
                  <a:pt x="1915" y="1075"/>
                </a:lnTo>
                <a:lnTo>
                  <a:pt x="1915" y="1074"/>
                </a:lnTo>
                <a:lnTo>
                  <a:pt x="1916" y="1073"/>
                </a:lnTo>
                <a:lnTo>
                  <a:pt x="1916" y="1071"/>
                </a:lnTo>
                <a:lnTo>
                  <a:pt x="1916" y="1069"/>
                </a:lnTo>
                <a:lnTo>
                  <a:pt x="1916" y="1068"/>
                </a:lnTo>
                <a:lnTo>
                  <a:pt x="1917" y="1065"/>
                </a:lnTo>
                <a:lnTo>
                  <a:pt x="1917" y="1063"/>
                </a:lnTo>
                <a:lnTo>
                  <a:pt x="1918" y="1057"/>
                </a:lnTo>
                <a:lnTo>
                  <a:pt x="1920" y="1057"/>
                </a:lnTo>
                <a:lnTo>
                  <a:pt x="1926" y="1058"/>
                </a:lnTo>
                <a:lnTo>
                  <a:pt x="1926" y="1058"/>
                </a:lnTo>
                <a:lnTo>
                  <a:pt x="1925" y="1060"/>
                </a:lnTo>
                <a:lnTo>
                  <a:pt x="1930" y="1066"/>
                </a:lnTo>
                <a:lnTo>
                  <a:pt x="1934" y="1071"/>
                </a:lnTo>
                <a:lnTo>
                  <a:pt x="1935" y="1072"/>
                </a:lnTo>
                <a:lnTo>
                  <a:pt x="1930" y="1080"/>
                </a:lnTo>
                <a:lnTo>
                  <a:pt x="1930" y="1081"/>
                </a:lnTo>
                <a:lnTo>
                  <a:pt x="1929" y="1082"/>
                </a:lnTo>
                <a:lnTo>
                  <a:pt x="1928" y="1083"/>
                </a:lnTo>
                <a:lnTo>
                  <a:pt x="1928" y="1084"/>
                </a:lnTo>
                <a:lnTo>
                  <a:pt x="1932" y="1088"/>
                </a:lnTo>
                <a:lnTo>
                  <a:pt x="1932" y="1089"/>
                </a:lnTo>
                <a:lnTo>
                  <a:pt x="1933" y="1090"/>
                </a:lnTo>
                <a:lnTo>
                  <a:pt x="1937" y="1093"/>
                </a:lnTo>
                <a:lnTo>
                  <a:pt x="1937" y="1095"/>
                </a:lnTo>
                <a:lnTo>
                  <a:pt x="1937" y="1096"/>
                </a:lnTo>
                <a:lnTo>
                  <a:pt x="1937" y="1097"/>
                </a:lnTo>
                <a:lnTo>
                  <a:pt x="1938" y="1097"/>
                </a:lnTo>
                <a:lnTo>
                  <a:pt x="1940" y="1100"/>
                </a:lnTo>
                <a:lnTo>
                  <a:pt x="1942" y="1102"/>
                </a:lnTo>
                <a:lnTo>
                  <a:pt x="1943" y="1102"/>
                </a:lnTo>
                <a:lnTo>
                  <a:pt x="1945" y="1100"/>
                </a:lnTo>
                <a:lnTo>
                  <a:pt x="1948" y="1098"/>
                </a:lnTo>
                <a:lnTo>
                  <a:pt x="1950" y="1098"/>
                </a:lnTo>
                <a:lnTo>
                  <a:pt x="1956" y="1096"/>
                </a:lnTo>
                <a:lnTo>
                  <a:pt x="1956" y="1097"/>
                </a:lnTo>
                <a:lnTo>
                  <a:pt x="1957" y="1097"/>
                </a:lnTo>
                <a:lnTo>
                  <a:pt x="1958" y="1098"/>
                </a:lnTo>
                <a:lnTo>
                  <a:pt x="1958" y="1102"/>
                </a:lnTo>
                <a:lnTo>
                  <a:pt x="1958" y="1104"/>
                </a:lnTo>
                <a:lnTo>
                  <a:pt x="1958" y="1105"/>
                </a:lnTo>
                <a:lnTo>
                  <a:pt x="1959" y="1107"/>
                </a:lnTo>
                <a:lnTo>
                  <a:pt x="1959" y="1110"/>
                </a:lnTo>
                <a:lnTo>
                  <a:pt x="1960" y="1112"/>
                </a:lnTo>
                <a:lnTo>
                  <a:pt x="1961" y="1115"/>
                </a:lnTo>
                <a:lnTo>
                  <a:pt x="1962" y="1118"/>
                </a:lnTo>
                <a:lnTo>
                  <a:pt x="1963" y="1120"/>
                </a:lnTo>
                <a:lnTo>
                  <a:pt x="1963" y="1123"/>
                </a:lnTo>
                <a:lnTo>
                  <a:pt x="1964" y="1126"/>
                </a:lnTo>
                <a:lnTo>
                  <a:pt x="1965" y="1128"/>
                </a:lnTo>
                <a:lnTo>
                  <a:pt x="1966" y="1129"/>
                </a:lnTo>
                <a:lnTo>
                  <a:pt x="1966" y="1130"/>
                </a:lnTo>
                <a:lnTo>
                  <a:pt x="1966" y="1131"/>
                </a:lnTo>
                <a:lnTo>
                  <a:pt x="1966" y="1132"/>
                </a:lnTo>
                <a:lnTo>
                  <a:pt x="1966" y="1133"/>
                </a:lnTo>
                <a:lnTo>
                  <a:pt x="1968" y="1134"/>
                </a:lnTo>
                <a:lnTo>
                  <a:pt x="1969" y="1135"/>
                </a:lnTo>
                <a:lnTo>
                  <a:pt x="1970" y="1135"/>
                </a:lnTo>
                <a:lnTo>
                  <a:pt x="1970" y="1135"/>
                </a:lnTo>
                <a:lnTo>
                  <a:pt x="1971" y="1135"/>
                </a:lnTo>
                <a:lnTo>
                  <a:pt x="1973" y="1144"/>
                </a:lnTo>
                <a:lnTo>
                  <a:pt x="1974" y="1146"/>
                </a:lnTo>
                <a:lnTo>
                  <a:pt x="1974" y="1147"/>
                </a:lnTo>
                <a:lnTo>
                  <a:pt x="1978" y="1158"/>
                </a:lnTo>
                <a:lnTo>
                  <a:pt x="1981" y="1166"/>
                </a:lnTo>
                <a:lnTo>
                  <a:pt x="1983" y="1170"/>
                </a:lnTo>
                <a:lnTo>
                  <a:pt x="1988" y="1168"/>
                </a:lnTo>
                <a:lnTo>
                  <a:pt x="1989" y="1167"/>
                </a:lnTo>
                <a:lnTo>
                  <a:pt x="1991" y="1166"/>
                </a:lnTo>
                <a:lnTo>
                  <a:pt x="1993" y="1171"/>
                </a:lnTo>
                <a:lnTo>
                  <a:pt x="1994" y="1171"/>
                </a:lnTo>
                <a:lnTo>
                  <a:pt x="1994" y="1172"/>
                </a:lnTo>
                <a:lnTo>
                  <a:pt x="1994" y="1173"/>
                </a:lnTo>
                <a:lnTo>
                  <a:pt x="1996" y="1176"/>
                </a:lnTo>
                <a:lnTo>
                  <a:pt x="1998" y="1176"/>
                </a:lnTo>
                <a:lnTo>
                  <a:pt x="1999" y="1176"/>
                </a:lnTo>
                <a:lnTo>
                  <a:pt x="2002" y="1176"/>
                </a:lnTo>
                <a:lnTo>
                  <a:pt x="2000" y="1186"/>
                </a:lnTo>
                <a:lnTo>
                  <a:pt x="2000" y="1188"/>
                </a:lnTo>
                <a:lnTo>
                  <a:pt x="2000" y="1189"/>
                </a:lnTo>
                <a:lnTo>
                  <a:pt x="2001" y="1189"/>
                </a:lnTo>
                <a:lnTo>
                  <a:pt x="2002" y="1189"/>
                </a:lnTo>
                <a:lnTo>
                  <a:pt x="2002" y="1189"/>
                </a:lnTo>
                <a:lnTo>
                  <a:pt x="2003" y="1189"/>
                </a:lnTo>
                <a:lnTo>
                  <a:pt x="2004" y="1189"/>
                </a:lnTo>
                <a:lnTo>
                  <a:pt x="2004" y="1190"/>
                </a:lnTo>
                <a:lnTo>
                  <a:pt x="2005" y="1190"/>
                </a:lnTo>
                <a:lnTo>
                  <a:pt x="2005" y="1191"/>
                </a:lnTo>
                <a:lnTo>
                  <a:pt x="2006" y="1191"/>
                </a:lnTo>
                <a:lnTo>
                  <a:pt x="2005" y="1193"/>
                </a:lnTo>
                <a:lnTo>
                  <a:pt x="2006" y="1195"/>
                </a:lnTo>
                <a:lnTo>
                  <a:pt x="2011" y="1195"/>
                </a:lnTo>
                <a:lnTo>
                  <a:pt x="2012" y="1195"/>
                </a:lnTo>
                <a:lnTo>
                  <a:pt x="2013" y="1196"/>
                </a:lnTo>
                <a:lnTo>
                  <a:pt x="2014" y="1196"/>
                </a:lnTo>
                <a:lnTo>
                  <a:pt x="2014" y="1197"/>
                </a:lnTo>
                <a:lnTo>
                  <a:pt x="2015" y="1197"/>
                </a:lnTo>
                <a:lnTo>
                  <a:pt x="2015" y="1197"/>
                </a:lnTo>
                <a:lnTo>
                  <a:pt x="2015" y="1198"/>
                </a:lnTo>
                <a:lnTo>
                  <a:pt x="2016" y="1198"/>
                </a:lnTo>
                <a:lnTo>
                  <a:pt x="2016" y="1199"/>
                </a:lnTo>
                <a:lnTo>
                  <a:pt x="2017" y="1199"/>
                </a:lnTo>
                <a:lnTo>
                  <a:pt x="2017" y="1200"/>
                </a:lnTo>
                <a:lnTo>
                  <a:pt x="2018" y="1200"/>
                </a:lnTo>
                <a:lnTo>
                  <a:pt x="2018" y="1201"/>
                </a:lnTo>
                <a:lnTo>
                  <a:pt x="2019" y="1201"/>
                </a:lnTo>
                <a:lnTo>
                  <a:pt x="2019" y="1202"/>
                </a:lnTo>
                <a:lnTo>
                  <a:pt x="2022" y="1203"/>
                </a:lnTo>
                <a:lnTo>
                  <a:pt x="2023" y="1203"/>
                </a:lnTo>
                <a:lnTo>
                  <a:pt x="2025" y="1203"/>
                </a:lnTo>
                <a:lnTo>
                  <a:pt x="2026" y="1203"/>
                </a:lnTo>
                <a:lnTo>
                  <a:pt x="2027" y="1203"/>
                </a:lnTo>
                <a:lnTo>
                  <a:pt x="2028" y="1203"/>
                </a:lnTo>
                <a:lnTo>
                  <a:pt x="2030" y="1203"/>
                </a:lnTo>
                <a:lnTo>
                  <a:pt x="2031" y="1203"/>
                </a:lnTo>
                <a:lnTo>
                  <a:pt x="2034" y="1202"/>
                </a:lnTo>
                <a:lnTo>
                  <a:pt x="2035" y="1202"/>
                </a:lnTo>
                <a:lnTo>
                  <a:pt x="2038" y="1202"/>
                </a:lnTo>
                <a:lnTo>
                  <a:pt x="2042" y="1200"/>
                </a:lnTo>
                <a:lnTo>
                  <a:pt x="2044" y="1200"/>
                </a:lnTo>
                <a:lnTo>
                  <a:pt x="2046" y="1199"/>
                </a:lnTo>
                <a:lnTo>
                  <a:pt x="2051" y="1197"/>
                </a:lnTo>
                <a:lnTo>
                  <a:pt x="2052" y="1197"/>
                </a:lnTo>
                <a:lnTo>
                  <a:pt x="2053" y="1197"/>
                </a:lnTo>
                <a:lnTo>
                  <a:pt x="2053" y="1201"/>
                </a:lnTo>
                <a:lnTo>
                  <a:pt x="2053" y="1202"/>
                </a:lnTo>
                <a:lnTo>
                  <a:pt x="2053" y="1203"/>
                </a:lnTo>
                <a:lnTo>
                  <a:pt x="2053" y="1204"/>
                </a:lnTo>
                <a:lnTo>
                  <a:pt x="2053" y="1205"/>
                </a:lnTo>
                <a:lnTo>
                  <a:pt x="2053" y="1207"/>
                </a:lnTo>
                <a:lnTo>
                  <a:pt x="2053" y="1208"/>
                </a:lnTo>
                <a:lnTo>
                  <a:pt x="2053" y="1210"/>
                </a:lnTo>
                <a:lnTo>
                  <a:pt x="2052" y="1212"/>
                </a:lnTo>
                <a:lnTo>
                  <a:pt x="2052" y="1215"/>
                </a:lnTo>
                <a:lnTo>
                  <a:pt x="2052" y="1219"/>
                </a:lnTo>
                <a:lnTo>
                  <a:pt x="2052" y="1221"/>
                </a:lnTo>
                <a:lnTo>
                  <a:pt x="2052" y="1222"/>
                </a:lnTo>
                <a:lnTo>
                  <a:pt x="2057" y="1223"/>
                </a:lnTo>
                <a:lnTo>
                  <a:pt x="2067" y="1224"/>
                </a:lnTo>
                <a:lnTo>
                  <a:pt x="2068" y="1224"/>
                </a:lnTo>
                <a:lnTo>
                  <a:pt x="2069" y="1224"/>
                </a:lnTo>
                <a:lnTo>
                  <a:pt x="2070" y="1224"/>
                </a:lnTo>
                <a:lnTo>
                  <a:pt x="2071" y="1224"/>
                </a:lnTo>
                <a:lnTo>
                  <a:pt x="2072" y="1224"/>
                </a:lnTo>
                <a:lnTo>
                  <a:pt x="2073" y="1224"/>
                </a:lnTo>
                <a:lnTo>
                  <a:pt x="2073" y="1224"/>
                </a:lnTo>
                <a:lnTo>
                  <a:pt x="2073" y="1225"/>
                </a:lnTo>
                <a:lnTo>
                  <a:pt x="2074" y="1225"/>
                </a:lnTo>
                <a:lnTo>
                  <a:pt x="2075" y="1225"/>
                </a:lnTo>
                <a:lnTo>
                  <a:pt x="2076" y="1225"/>
                </a:lnTo>
                <a:lnTo>
                  <a:pt x="2077" y="1226"/>
                </a:lnTo>
                <a:lnTo>
                  <a:pt x="2078" y="1226"/>
                </a:lnTo>
                <a:lnTo>
                  <a:pt x="2079" y="1226"/>
                </a:lnTo>
                <a:lnTo>
                  <a:pt x="2080" y="1227"/>
                </a:lnTo>
                <a:lnTo>
                  <a:pt x="2080" y="1227"/>
                </a:lnTo>
                <a:lnTo>
                  <a:pt x="2081" y="1227"/>
                </a:lnTo>
                <a:lnTo>
                  <a:pt x="2082" y="1227"/>
                </a:lnTo>
                <a:lnTo>
                  <a:pt x="2082" y="1228"/>
                </a:lnTo>
                <a:lnTo>
                  <a:pt x="2083" y="1228"/>
                </a:lnTo>
                <a:lnTo>
                  <a:pt x="2084" y="1228"/>
                </a:lnTo>
                <a:lnTo>
                  <a:pt x="2099" y="1234"/>
                </a:lnTo>
                <a:lnTo>
                  <a:pt x="2106" y="1236"/>
                </a:lnTo>
                <a:lnTo>
                  <a:pt x="2109" y="1237"/>
                </a:lnTo>
                <a:lnTo>
                  <a:pt x="2124" y="1243"/>
                </a:lnTo>
                <a:lnTo>
                  <a:pt x="2125" y="1243"/>
                </a:lnTo>
                <a:lnTo>
                  <a:pt x="2126" y="1243"/>
                </a:lnTo>
                <a:lnTo>
                  <a:pt x="2126" y="1243"/>
                </a:lnTo>
                <a:lnTo>
                  <a:pt x="2126" y="1243"/>
                </a:lnTo>
                <a:lnTo>
                  <a:pt x="2128" y="1243"/>
                </a:lnTo>
                <a:lnTo>
                  <a:pt x="2132" y="1244"/>
                </a:lnTo>
                <a:lnTo>
                  <a:pt x="2133" y="1245"/>
                </a:lnTo>
                <a:lnTo>
                  <a:pt x="2136" y="1246"/>
                </a:lnTo>
                <a:lnTo>
                  <a:pt x="2138" y="1246"/>
                </a:lnTo>
                <a:lnTo>
                  <a:pt x="2138" y="1247"/>
                </a:lnTo>
                <a:lnTo>
                  <a:pt x="2137" y="1248"/>
                </a:lnTo>
                <a:lnTo>
                  <a:pt x="2134" y="1251"/>
                </a:lnTo>
                <a:lnTo>
                  <a:pt x="2130" y="1258"/>
                </a:lnTo>
                <a:lnTo>
                  <a:pt x="2123" y="1267"/>
                </a:lnTo>
                <a:lnTo>
                  <a:pt x="2122" y="1268"/>
                </a:lnTo>
                <a:lnTo>
                  <a:pt x="2122" y="1269"/>
                </a:lnTo>
                <a:lnTo>
                  <a:pt x="2119" y="1273"/>
                </a:lnTo>
                <a:lnTo>
                  <a:pt x="2119" y="1274"/>
                </a:lnTo>
                <a:lnTo>
                  <a:pt x="2118" y="1274"/>
                </a:lnTo>
                <a:lnTo>
                  <a:pt x="2118" y="1274"/>
                </a:lnTo>
                <a:lnTo>
                  <a:pt x="2117" y="1274"/>
                </a:lnTo>
                <a:lnTo>
                  <a:pt x="2117" y="1275"/>
                </a:lnTo>
                <a:lnTo>
                  <a:pt x="2116" y="1276"/>
                </a:lnTo>
                <a:lnTo>
                  <a:pt x="2116" y="1277"/>
                </a:lnTo>
                <a:lnTo>
                  <a:pt x="2115" y="1277"/>
                </a:lnTo>
                <a:lnTo>
                  <a:pt x="2112" y="1281"/>
                </a:lnTo>
                <a:lnTo>
                  <a:pt x="2108" y="1285"/>
                </a:lnTo>
                <a:lnTo>
                  <a:pt x="2103" y="1289"/>
                </a:lnTo>
                <a:lnTo>
                  <a:pt x="2103" y="1290"/>
                </a:lnTo>
                <a:lnTo>
                  <a:pt x="2103" y="1291"/>
                </a:lnTo>
                <a:lnTo>
                  <a:pt x="2101" y="1292"/>
                </a:lnTo>
                <a:lnTo>
                  <a:pt x="2100" y="1294"/>
                </a:lnTo>
                <a:lnTo>
                  <a:pt x="2098" y="1296"/>
                </a:lnTo>
                <a:lnTo>
                  <a:pt x="2097" y="1297"/>
                </a:lnTo>
                <a:lnTo>
                  <a:pt x="2097" y="1297"/>
                </a:lnTo>
                <a:lnTo>
                  <a:pt x="2096" y="1297"/>
                </a:lnTo>
                <a:lnTo>
                  <a:pt x="2096" y="1298"/>
                </a:lnTo>
                <a:lnTo>
                  <a:pt x="2096" y="1299"/>
                </a:lnTo>
                <a:lnTo>
                  <a:pt x="2095" y="1300"/>
                </a:lnTo>
                <a:lnTo>
                  <a:pt x="2094" y="1302"/>
                </a:lnTo>
                <a:lnTo>
                  <a:pt x="2093" y="1304"/>
                </a:lnTo>
                <a:lnTo>
                  <a:pt x="2092" y="1304"/>
                </a:lnTo>
                <a:lnTo>
                  <a:pt x="2092" y="1305"/>
                </a:lnTo>
                <a:lnTo>
                  <a:pt x="2091" y="1305"/>
                </a:lnTo>
                <a:lnTo>
                  <a:pt x="2092" y="1305"/>
                </a:lnTo>
                <a:lnTo>
                  <a:pt x="2091" y="1307"/>
                </a:lnTo>
                <a:lnTo>
                  <a:pt x="2089" y="1310"/>
                </a:lnTo>
                <a:lnTo>
                  <a:pt x="2088" y="1312"/>
                </a:lnTo>
                <a:lnTo>
                  <a:pt x="2088" y="1312"/>
                </a:lnTo>
                <a:lnTo>
                  <a:pt x="2088" y="1312"/>
                </a:lnTo>
                <a:lnTo>
                  <a:pt x="2087" y="1313"/>
                </a:lnTo>
                <a:lnTo>
                  <a:pt x="2087" y="1314"/>
                </a:lnTo>
                <a:lnTo>
                  <a:pt x="2086" y="1314"/>
                </a:lnTo>
                <a:lnTo>
                  <a:pt x="2086" y="1315"/>
                </a:lnTo>
                <a:lnTo>
                  <a:pt x="2086" y="1316"/>
                </a:lnTo>
                <a:lnTo>
                  <a:pt x="2085" y="1316"/>
                </a:lnTo>
                <a:lnTo>
                  <a:pt x="2085" y="1317"/>
                </a:lnTo>
                <a:lnTo>
                  <a:pt x="2085" y="1318"/>
                </a:lnTo>
                <a:lnTo>
                  <a:pt x="2084" y="1318"/>
                </a:lnTo>
                <a:lnTo>
                  <a:pt x="2083" y="1319"/>
                </a:lnTo>
                <a:lnTo>
                  <a:pt x="2083" y="1320"/>
                </a:lnTo>
                <a:lnTo>
                  <a:pt x="2083" y="1320"/>
                </a:lnTo>
                <a:lnTo>
                  <a:pt x="2082" y="1320"/>
                </a:lnTo>
                <a:lnTo>
                  <a:pt x="2082" y="1321"/>
                </a:lnTo>
                <a:lnTo>
                  <a:pt x="2082" y="1322"/>
                </a:lnTo>
                <a:lnTo>
                  <a:pt x="2081" y="1323"/>
                </a:lnTo>
                <a:lnTo>
                  <a:pt x="2081" y="1324"/>
                </a:lnTo>
                <a:lnTo>
                  <a:pt x="2080" y="1326"/>
                </a:lnTo>
                <a:lnTo>
                  <a:pt x="2079" y="1329"/>
                </a:lnTo>
                <a:lnTo>
                  <a:pt x="2078" y="1331"/>
                </a:lnTo>
                <a:lnTo>
                  <a:pt x="2076" y="1335"/>
                </a:lnTo>
                <a:lnTo>
                  <a:pt x="2075" y="1335"/>
                </a:lnTo>
                <a:lnTo>
                  <a:pt x="2075" y="1336"/>
                </a:lnTo>
                <a:lnTo>
                  <a:pt x="2070" y="1348"/>
                </a:lnTo>
                <a:lnTo>
                  <a:pt x="2065" y="1359"/>
                </a:lnTo>
                <a:lnTo>
                  <a:pt x="2066" y="1361"/>
                </a:lnTo>
                <a:lnTo>
                  <a:pt x="2070" y="1361"/>
                </a:lnTo>
                <a:lnTo>
                  <a:pt x="2070" y="1362"/>
                </a:lnTo>
                <a:lnTo>
                  <a:pt x="2069" y="1364"/>
                </a:lnTo>
                <a:lnTo>
                  <a:pt x="2065" y="1374"/>
                </a:lnTo>
                <a:lnTo>
                  <a:pt x="2065" y="1375"/>
                </a:lnTo>
                <a:lnTo>
                  <a:pt x="2064" y="1377"/>
                </a:lnTo>
                <a:lnTo>
                  <a:pt x="2064" y="1379"/>
                </a:lnTo>
                <a:lnTo>
                  <a:pt x="2064" y="1380"/>
                </a:lnTo>
                <a:lnTo>
                  <a:pt x="2062" y="1385"/>
                </a:lnTo>
                <a:lnTo>
                  <a:pt x="2061" y="1389"/>
                </a:lnTo>
                <a:lnTo>
                  <a:pt x="2060" y="1390"/>
                </a:lnTo>
                <a:lnTo>
                  <a:pt x="2060" y="1392"/>
                </a:lnTo>
                <a:lnTo>
                  <a:pt x="2059" y="1394"/>
                </a:lnTo>
                <a:lnTo>
                  <a:pt x="2059" y="1395"/>
                </a:lnTo>
                <a:lnTo>
                  <a:pt x="2058" y="1397"/>
                </a:lnTo>
                <a:lnTo>
                  <a:pt x="2057" y="1401"/>
                </a:lnTo>
                <a:lnTo>
                  <a:pt x="2057" y="1402"/>
                </a:lnTo>
                <a:lnTo>
                  <a:pt x="2057" y="1403"/>
                </a:lnTo>
                <a:lnTo>
                  <a:pt x="2057" y="1404"/>
                </a:lnTo>
                <a:lnTo>
                  <a:pt x="2057" y="1404"/>
                </a:lnTo>
                <a:lnTo>
                  <a:pt x="2057" y="1404"/>
                </a:lnTo>
                <a:lnTo>
                  <a:pt x="2057" y="1405"/>
                </a:lnTo>
                <a:lnTo>
                  <a:pt x="2057" y="1407"/>
                </a:lnTo>
                <a:lnTo>
                  <a:pt x="2056" y="1427"/>
                </a:lnTo>
                <a:lnTo>
                  <a:pt x="2055" y="1432"/>
                </a:lnTo>
                <a:lnTo>
                  <a:pt x="2055" y="1433"/>
                </a:lnTo>
                <a:lnTo>
                  <a:pt x="2055" y="1434"/>
                </a:lnTo>
                <a:lnTo>
                  <a:pt x="2055" y="1439"/>
                </a:lnTo>
                <a:lnTo>
                  <a:pt x="2054" y="1445"/>
                </a:lnTo>
                <a:lnTo>
                  <a:pt x="2054" y="1446"/>
                </a:lnTo>
                <a:lnTo>
                  <a:pt x="2053" y="1450"/>
                </a:lnTo>
                <a:lnTo>
                  <a:pt x="2052" y="1452"/>
                </a:lnTo>
                <a:lnTo>
                  <a:pt x="2050" y="1458"/>
                </a:lnTo>
                <a:lnTo>
                  <a:pt x="2049" y="1466"/>
                </a:lnTo>
                <a:lnTo>
                  <a:pt x="2048" y="1467"/>
                </a:lnTo>
                <a:lnTo>
                  <a:pt x="2048" y="1469"/>
                </a:lnTo>
                <a:lnTo>
                  <a:pt x="2044" y="1468"/>
                </a:lnTo>
                <a:lnTo>
                  <a:pt x="2042" y="1468"/>
                </a:lnTo>
                <a:lnTo>
                  <a:pt x="2042" y="1470"/>
                </a:lnTo>
                <a:lnTo>
                  <a:pt x="2041" y="1471"/>
                </a:lnTo>
                <a:lnTo>
                  <a:pt x="2040" y="1473"/>
                </a:lnTo>
                <a:lnTo>
                  <a:pt x="2045" y="1473"/>
                </a:lnTo>
                <a:lnTo>
                  <a:pt x="2047" y="1474"/>
                </a:lnTo>
                <a:lnTo>
                  <a:pt x="2046" y="1478"/>
                </a:lnTo>
                <a:lnTo>
                  <a:pt x="2045" y="1481"/>
                </a:lnTo>
                <a:lnTo>
                  <a:pt x="2044" y="1485"/>
                </a:lnTo>
                <a:lnTo>
                  <a:pt x="2042" y="1491"/>
                </a:lnTo>
                <a:lnTo>
                  <a:pt x="2040" y="1498"/>
                </a:lnTo>
                <a:lnTo>
                  <a:pt x="2038" y="1504"/>
                </a:lnTo>
                <a:lnTo>
                  <a:pt x="2036" y="1512"/>
                </a:lnTo>
                <a:lnTo>
                  <a:pt x="2035" y="1514"/>
                </a:lnTo>
                <a:lnTo>
                  <a:pt x="2034" y="1513"/>
                </a:lnTo>
                <a:lnTo>
                  <a:pt x="2024" y="1512"/>
                </a:lnTo>
                <a:lnTo>
                  <a:pt x="2020" y="1511"/>
                </a:lnTo>
                <a:lnTo>
                  <a:pt x="2019" y="1511"/>
                </a:lnTo>
                <a:lnTo>
                  <a:pt x="2019" y="1511"/>
                </a:lnTo>
                <a:lnTo>
                  <a:pt x="2018" y="1511"/>
                </a:lnTo>
                <a:lnTo>
                  <a:pt x="2017" y="1510"/>
                </a:lnTo>
                <a:lnTo>
                  <a:pt x="2014" y="1510"/>
                </a:lnTo>
                <a:lnTo>
                  <a:pt x="2013" y="1510"/>
                </a:lnTo>
                <a:lnTo>
                  <a:pt x="2012" y="1510"/>
                </a:lnTo>
                <a:lnTo>
                  <a:pt x="2011" y="1510"/>
                </a:lnTo>
                <a:lnTo>
                  <a:pt x="2011" y="1509"/>
                </a:lnTo>
                <a:lnTo>
                  <a:pt x="2010" y="1509"/>
                </a:lnTo>
                <a:lnTo>
                  <a:pt x="2005" y="1509"/>
                </a:lnTo>
                <a:lnTo>
                  <a:pt x="2004" y="1509"/>
                </a:lnTo>
                <a:lnTo>
                  <a:pt x="2004" y="1509"/>
                </a:lnTo>
                <a:lnTo>
                  <a:pt x="1982" y="1507"/>
                </a:lnTo>
                <a:lnTo>
                  <a:pt x="1981" y="1507"/>
                </a:lnTo>
                <a:lnTo>
                  <a:pt x="1975" y="1507"/>
                </a:lnTo>
                <a:lnTo>
                  <a:pt x="1973" y="1509"/>
                </a:lnTo>
                <a:lnTo>
                  <a:pt x="1972" y="1551"/>
                </a:lnTo>
                <a:lnTo>
                  <a:pt x="1976" y="1552"/>
                </a:lnTo>
                <a:lnTo>
                  <a:pt x="1978" y="1552"/>
                </a:lnTo>
                <a:lnTo>
                  <a:pt x="1981" y="1552"/>
                </a:lnTo>
                <a:lnTo>
                  <a:pt x="1992" y="1553"/>
                </a:lnTo>
                <a:lnTo>
                  <a:pt x="1992" y="1561"/>
                </a:lnTo>
                <a:lnTo>
                  <a:pt x="1991" y="1567"/>
                </a:lnTo>
                <a:lnTo>
                  <a:pt x="2009" y="1569"/>
                </a:lnTo>
                <a:lnTo>
                  <a:pt x="2009" y="1568"/>
                </a:lnTo>
                <a:lnTo>
                  <a:pt x="2010" y="1567"/>
                </a:lnTo>
                <a:lnTo>
                  <a:pt x="2010" y="1566"/>
                </a:lnTo>
                <a:lnTo>
                  <a:pt x="2011" y="1566"/>
                </a:lnTo>
                <a:lnTo>
                  <a:pt x="2011" y="1566"/>
                </a:lnTo>
                <a:lnTo>
                  <a:pt x="2011" y="1565"/>
                </a:lnTo>
                <a:lnTo>
                  <a:pt x="2011" y="1565"/>
                </a:lnTo>
                <a:lnTo>
                  <a:pt x="2011" y="1564"/>
                </a:lnTo>
                <a:lnTo>
                  <a:pt x="2012" y="1563"/>
                </a:lnTo>
                <a:lnTo>
                  <a:pt x="2012" y="1562"/>
                </a:lnTo>
                <a:lnTo>
                  <a:pt x="2013" y="1561"/>
                </a:lnTo>
                <a:lnTo>
                  <a:pt x="2013" y="1560"/>
                </a:lnTo>
                <a:lnTo>
                  <a:pt x="2014" y="1559"/>
                </a:lnTo>
                <a:lnTo>
                  <a:pt x="2015" y="1558"/>
                </a:lnTo>
                <a:lnTo>
                  <a:pt x="2015" y="1558"/>
                </a:lnTo>
                <a:lnTo>
                  <a:pt x="2016" y="1557"/>
                </a:lnTo>
                <a:lnTo>
                  <a:pt x="2016" y="1556"/>
                </a:lnTo>
                <a:lnTo>
                  <a:pt x="2017" y="1555"/>
                </a:lnTo>
                <a:lnTo>
                  <a:pt x="2020" y="1558"/>
                </a:lnTo>
                <a:lnTo>
                  <a:pt x="2021" y="1556"/>
                </a:lnTo>
                <a:lnTo>
                  <a:pt x="2022" y="1555"/>
                </a:lnTo>
                <a:lnTo>
                  <a:pt x="2022" y="1554"/>
                </a:lnTo>
                <a:lnTo>
                  <a:pt x="2023" y="1553"/>
                </a:lnTo>
                <a:lnTo>
                  <a:pt x="2023" y="1552"/>
                </a:lnTo>
                <a:lnTo>
                  <a:pt x="2024" y="1551"/>
                </a:lnTo>
                <a:lnTo>
                  <a:pt x="2024" y="1550"/>
                </a:lnTo>
                <a:lnTo>
                  <a:pt x="2025" y="1550"/>
                </a:lnTo>
                <a:lnTo>
                  <a:pt x="2025" y="1550"/>
                </a:lnTo>
                <a:lnTo>
                  <a:pt x="2025" y="1549"/>
                </a:lnTo>
                <a:lnTo>
                  <a:pt x="2026" y="1549"/>
                </a:lnTo>
                <a:lnTo>
                  <a:pt x="2027" y="1549"/>
                </a:lnTo>
                <a:lnTo>
                  <a:pt x="2026" y="1553"/>
                </a:lnTo>
                <a:lnTo>
                  <a:pt x="2026" y="1554"/>
                </a:lnTo>
                <a:lnTo>
                  <a:pt x="2026" y="1557"/>
                </a:lnTo>
                <a:lnTo>
                  <a:pt x="2026" y="1558"/>
                </a:lnTo>
                <a:lnTo>
                  <a:pt x="2026" y="1560"/>
                </a:lnTo>
                <a:lnTo>
                  <a:pt x="2026" y="1561"/>
                </a:lnTo>
                <a:lnTo>
                  <a:pt x="2025" y="1574"/>
                </a:lnTo>
                <a:lnTo>
                  <a:pt x="2024" y="1581"/>
                </a:lnTo>
                <a:lnTo>
                  <a:pt x="2024" y="1586"/>
                </a:lnTo>
                <a:lnTo>
                  <a:pt x="2024" y="1587"/>
                </a:lnTo>
                <a:lnTo>
                  <a:pt x="2023" y="1591"/>
                </a:lnTo>
                <a:lnTo>
                  <a:pt x="2023" y="1600"/>
                </a:lnTo>
                <a:lnTo>
                  <a:pt x="2024" y="1600"/>
                </a:lnTo>
                <a:lnTo>
                  <a:pt x="2024" y="1601"/>
                </a:lnTo>
                <a:lnTo>
                  <a:pt x="2028" y="1603"/>
                </a:lnTo>
                <a:lnTo>
                  <a:pt x="2029" y="1604"/>
                </a:lnTo>
                <a:lnTo>
                  <a:pt x="2030" y="1604"/>
                </a:lnTo>
                <a:lnTo>
                  <a:pt x="2031" y="1604"/>
                </a:lnTo>
                <a:lnTo>
                  <a:pt x="2032" y="1604"/>
                </a:lnTo>
                <a:lnTo>
                  <a:pt x="2032" y="1605"/>
                </a:lnTo>
                <a:lnTo>
                  <a:pt x="2033" y="1605"/>
                </a:lnTo>
                <a:lnTo>
                  <a:pt x="2032" y="1606"/>
                </a:lnTo>
                <a:lnTo>
                  <a:pt x="2032" y="1607"/>
                </a:lnTo>
                <a:lnTo>
                  <a:pt x="2029" y="1614"/>
                </a:lnTo>
                <a:lnTo>
                  <a:pt x="2023" y="1612"/>
                </a:lnTo>
                <a:lnTo>
                  <a:pt x="2023" y="1613"/>
                </a:lnTo>
                <a:lnTo>
                  <a:pt x="2022" y="1621"/>
                </a:lnTo>
                <a:lnTo>
                  <a:pt x="2022" y="1626"/>
                </a:lnTo>
                <a:lnTo>
                  <a:pt x="2020" y="1626"/>
                </a:lnTo>
                <a:lnTo>
                  <a:pt x="2019" y="1626"/>
                </a:lnTo>
                <a:lnTo>
                  <a:pt x="2007" y="1625"/>
                </a:lnTo>
                <a:lnTo>
                  <a:pt x="2007" y="1612"/>
                </a:lnTo>
                <a:lnTo>
                  <a:pt x="2007" y="1606"/>
                </a:lnTo>
                <a:lnTo>
                  <a:pt x="2002" y="1605"/>
                </a:lnTo>
                <a:lnTo>
                  <a:pt x="2001" y="1596"/>
                </a:lnTo>
                <a:lnTo>
                  <a:pt x="2001" y="1596"/>
                </a:lnTo>
                <a:lnTo>
                  <a:pt x="1999" y="1596"/>
                </a:lnTo>
                <a:lnTo>
                  <a:pt x="1996" y="1598"/>
                </a:lnTo>
                <a:lnTo>
                  <a:pt x="1995" y="1599"/>
                </a:lnTo>
                <a:lnTo>
                  <a:pt x="1994" y="1599"/>
                </a:lnTo>
                <a:lnTo>
                  <a:pt x="1994" y="1600"/>
                </a:lnTo>
                <a:lnTo>
                  <a:pt x="1993" y="1600"/>
                </a:lnTo>
                <a:lnTo>
                  <a:pt x="1993" y="1601"/>
                </a:lnTo>
                <a:lnTo>
                  <a:pt x="1992" y="1601"/>
                </a:lnTo>
                <a:lnTo>
                  <a:pt x="1991" y="1601"/>
                </a:lnTo>
                <a:lnTo>
                  <a:pt x="1991" y="1602"/>
                </a:lnTo>
                <a:lnTo>
                  <a:pt x="1990" y="1602"/>
                </a:lnTo>
                <a:lnTo>
                  <a:pt x="1989" y="1603"/>
                </a:lnTo>
                <a:lnTo>
                  <a:pt x="1988" y="1603"/>
                </a:lnTo>
                <a:lnTo>
                  <a:pt x="1988" y="1604"/>
                </a:lnTo>
                <a:lnTo>
                  <a:pt x="1987" y="1604"/>
                </a:lnTo>
                <a:lnTo>
                  <a:pt x="1986" y="1604"/>
                </a:lnTo>
                <a:lnTo>
                  <a:pt x="1986" y="1604"/>
                </a:lnTo>
                <a:lnTo>
                  <a:pt x="1985" y="1604"/>
                </a:lnTo>
                <a:lnTo>
                  <a:pt x="1984" y="1604"/>
                </a:lnTo>
                <a:lnTo>
                  <a:pt x="1984" y="1605"/>
                </a:lnTo>
                <a:lnTo>
                  <a:pt x="1983" y="1605"/>
                </a:lnTo>
                <a:lnTo>
                  <a:pt x="1982" y="1605"/>
                </a:lnTo>
                <a:lnTo>
                  <a:pt x="1981" y="1605"/>
                </a:lnTo>
                <a:lnTo>
                  <a:pt x="1981" y="1606"/>
                </a:lnTo>
                <a:lnTo>
                  <a:pt x="1981" y="1606"/>
                </a:lnTo>
                <a:lnTo>
                  <a:pt x="1980" y="1606"/>
                </a:lnTo>
                <a:lnTo>
                  <a:pt x="1979" y="1607"/>
                </a:lnTo>
                <a:lnTo>
                  <a:pt x="1978" y="1607"/>
                </a:lnTo>
                <a:lnTo>
                  <a:pt x="1977" y="1607"/>
                </a:lnTo>
                <a:lnTo>
                  <a:pt x="1976" y="1607"/>
                </a:lnTo>
                <a:lnTo>
                  <a:pt x="1976" y="1608"/>
                </a:lnTo>
                <a:lnTo>
                  <a:pt x="1975" y="1608"/>
                </a:lnTo>
                <a:lnTo>
                  <a:pt x="1969" y="1609"/>
                </a:lnTo>
                <a:lnTo>
                  <a:pt x="1922" y="1616"/>
                </a:lnTo>
                <a:lnTo>
                  <a:pt x="1920" y="1616"/>
                </a:lnTo>
                <a:lnTo>
                  <a:pt x="1919" y="1616"/>
                </a:lnTo>
                <a:lnTo>
                  <a:pt x="1915" y="1617"/>
                </a:lnTo>
                <a:lnTo>
                  <a:pt x="1909" y="1618"/>
                </a:lnTo>
                <a:lnTo>
                  <a:pt x="1903" y="1619"/>
                </a:lnTo>
                <a:lnTo>
                  <a:pt x="1902" y="1619"/>
                </a:lnTo>
                <a:lnTo>
                  <a:pt x="1900" y="1621"/>
                </a:lnTo>
                <a:lnTo>
                  <a:pt x="1893" y="1629"/>
                </a:lnTo>
                <a:lnTo>
                  <a:pt x="1891" y="1631"/>
                </a:lnTo>
                <a:lnTo>
                  <a:pt x="1886" y="1637"/>
                </a:lnTo>
                <a:lnTo>
                  <a:pt x="1884" y="1640"/>
                </a:lnTo>
                <a:lnTo>
                  <a:pt x="1883" y="1641"/>
                </a:lnTo>
                <a:lnTo>
                  <a:pt x="1881" y="1641"/>
                </a:lnTo>
                <a:lnTo>
                  <a:pt x="1881" y="1642"/>
                </a:lnTo>
                <a:lnTo>
                  <a:pt x="1880" y="1644"/>
                </a:lnTo>
                <a:lnTo>
                  <a:pt x="1879" y="1646"/>
                </a:lnTo>
                <a:lnTo>
                  <a:pt x="1878" y="1648"/>
                </a:lnTo>
                <a:lnTo>
                  <a:pt x="1877" y="1650"/>
                </a:lnTo>
                <a:lnTo>
                  <a:pt x="1878" y="1650"/>
                </a:lnTo>
                <a:lnTo>
                  <a:pt x="1879" y="1650"/>
                </a:lnTo>
                <a:lnTo>
                  <a:pt x="1891" y="1652"/>
                </a:lnTo>
                <a:lnTo>
                  <a:pt x="1890" y="1656"/>
                </a:lnTo>
                <a:lnTo>
                  <a:pt x="1889" y="1661"/>
                </a:lnTo>
                <a:lnTo>
                  <a:pt x="1889" y="1662"/>
                </a:lnTo>
                <a:lnTo>
                  <a:pt x="1891" y="1662"/>
                </a:lnTo>
                <a:lnTo>
                  <a:pt x="1910" y="1663"/>
                </a:lnTo>
                <a:lnTo>
                  <a:pt x="1917" y="1663"/>
                </a:lnTo>
                <a:lnTo>
                  <a:pt x="1920" y="1664"/>
                </a:lnTo>
                <a:lnTo>
                  <a:pt x="1930" y="1664"/>
                </a:lnTo>
                <a:lnTo>
                  <a:pt x="1935" y="1664"/>
                </a:lnTo>
                <a:lnTo>
                  <a:pt x="1934" y="1681"/>
                </a:lnTo>
                <a:lnTo>
                  <a:pt x="1933" y="1691"/>
                </a:lnTo>
                <a:lnTo>
                  <a:pt x="1932" y="1709"/>
                </a:lnTo>
                <a:lnTo>
                  <a:pt x="1928" y="1709"/>
                </a:lnTo>
                <a:lnTo>
                  <a:pt x="1922" y="1709"/>
                </a:lnTo>
                <a:lnTo>
                  <a:pt x="1922" y="1707"/>
                </a:lnTo>
                <a:lnTo>
                  <a:pt x="1922" y="1700"/>
                </a:lnTo>
                <a:lnTo>
                  <a:pt x="1917" y="1700"/>
                </a:lnTo>
                <a:lnTo>
                  <a:pt x="1904" y="1699"/>
                </a:lnTo>
                <a:lnTo>
                  <a:pt x="1903" y="1699"/>
                </a:lnTo>
                <a:lnTo>
                  <a:pt x="1891" y="1699"/>
                </a:lnTo>
                <a:lnTo>
                  <a:pt x="1866" y="1697"/>
                </a:lnTo>
                <a:lnTo>
                  <a:pt x="1859" y="1697"/>
                </a:lnTo>
                <a:lnTo>
                  <a:pt x="1858" y="1701"/>
                </a:lnTo>
                <a:lnTo>
                  <a:pt x="1854" y="1710"/>
                </a:lnTo>
                <a:lnTo>
                  <a:pt x="1851" y="1720"/>
                </a:lnTo>
                <a:lnTo>
                  <a:pt x="1846" y="1720"/>
                </a:lnTo>
                <a:lnTo>
                  <a:pt x="1842" y="1719"/>
                </a:lnTo>
                <a:lnTo>
                  <a:pt x="1837" y="1719"/>
                </a:lnTo>
                <a:lnTo>
                  <a:pt x="1833" y="1719"/>
                </a:lnTo>
                <a:lnTo>
                  <a:pt x="1834" y="1711"/>
                </a:lnTo>
                <a:lnTo>
                  <a:pt x="1832" y="1711"/>
                </a:lnTo>
                <a:lnTo>
                  <a:pt x="1823" y="1711"/>
                </a:lnTo>
                <a:lnTo>
                  <a:pt x="1817" y="1711"/>
                </a:lnTo>
                <a:lnTo>
                  <a:pt x="1816" y="1711"/>
                </a:lnTo>
                <a:lnTo>
                  <a:pt x="1813" y="1710"/>
                </a:lnTo>
                <a:lnTo>
                  <a:pt x="1812" y="1710"/>
                </a:lnTo>
                <a:lnTo>
                  <a:pt x="1806" y="1710"/>
                </a:lnTo>
                <a:lnTo>
                  <a:pt x="1805" y="1711"/>
                </a:lnTo>
                <a:lnTo>
                  <a:pt x="1804" y="1713"/>
                </a:lnTo>
                <a:lnTo>
                  <a:pt x="1802" y="1715"/>
                </a:lnTo>
                <a:lnTo>
                  <a:pt x="1799" y="1718"/>
                </a:lnTo>
                <a:lnTo>
                  <a:pt x="1797" y="1720"/>
                </a:lnTo>
                <a:lnTo>
                  <a:pt x="1797" y="1721"/>
                </a:lnTo>
                <a:lnTo>
                  <a:pt x="1794" y="1724"/>
                </a:lnTo>
                <a:lnTo>
                  <a:pt x="1793" y="1723"/>
                </a:lnTo>
                <a:lnTo>
                  <a:pt x="1792" y="1722"/>
                </a:lnTo>
                <a:lnTo>
                  <a:pt x="1789" y="1720"/>
                </a:lnTo>
                <a:lnTo>
                  <a:pt x="1788" y="1719"/>
                </a:lnTo>
                <a:lnTo>
                  <a:pt x="1789" y="1717"/>
                </a:lnTo>
                <a:lnTo>
                  <a:pt x="1784" y="1713"/>
                </a:lnTo>
                <a:lnTo>
                  <a:pt x="1783" y="1715"/>
                </a:lnTo>
                <a:lnTo>
                  <a:pt x="1782" y="1717"/>
                </a:lnTo>
                <a:lnTo>
                  <a:pt x="1782" y="1716"/>
                </a:lnTo>
                <a:lnTo>
                  <a:pt x="1778" y="1714"/>
                </a:lnTo>
                <a:lnTo>
                  <a:pt x="1775" y="1712"/>
                </a:lnTo>
                <a:lnTo>
                  <a:pt x="1773" y="1711"/>
                </a:lnTo>
                <a:lnTo>
                  <a:pt x="1769" y="1709"/>
                </a:lnTo>
                <a:lnTo>
                  <a:pt x="1768" y="1709"/>
                </a:lnTo>
                <a:lnTo>
                  <a:pt x="1766" y="1707"/>
                </a:lnTo>
                <a:lnTo>
                  <a:pt x="1766" y="1708"/>
                </a:lnTo>
                <a:lnTo>
                  <a:pt x="1764" y="1708"/>
                </a:lnTo>
                <a:lnTo>
                  <a:pt x="1763" y="1708"/>
                </a:lnTo>
                <a:lnTo>
                  <a:pt x="1758" y="1708"/>
                </a:lnTo>
                <a:lnTo>
                  <a:pt x="1752" y="1708"/>
                </a:lnTo>
                <a:lnTo>
                  <a:pt x="1750" y="1708"/>
                </a:lnTo>
                <a:lnTo>
                  <a:pt x="1747" y="1708"/>
                </a:lnTo>
                <a:lnTo>
                  <a:pt x="1745" y="1708"/>
                </a:lnTo>
                <a:lnTo>
                  <a:pt x="1744" y="1708"/>
                </a:lnTo>
                <a:lnTo>
                  <a:pt x="1744" y="1707"/>
                </a:lnTo>
                <a:lnTo>
                  <a:pt x="1743" y="1701"/>
                </a:lnTo>
                <a:lnTo>
                  <a:pt x="1743" y="1700"/>
                </a:lnTo>
                <a:lnTo>
                  <a:pt x="1743" y="1699"/>
                </a:lnTo>
                <a:lnTo>
                  <a:pt x="1743" y="1699"/>
                </a:lnTo>
                <a:lnTo>
                  <a:pt x="1743" y="1698"/>
                </a:lnTo>
                <a:lnTo>
                  <a:pt x="1743" y="1697"/>
                </a:lnTo>
                <a:lnTo>
                  <a:pt x="1743" y="1696"/>
                </a:lnTo>
                <a:lnTo>
                  <a:pt x="1742" y="1696"/>
                </a:lnTo>
                <a:lnTo>
                  <a:pt x="1742" y="1696"/>
                </a:lnTo>
                <a:lnTo>
                  <a:pt x="1741" y="1695"/>
                </a:lnTo>
                <a:lnTo>
                  <a:pt x="1741" y="1694"/>
                </a:lnTo>
                <a:lnTo>
                  <a:pt x="1740" y="1694"/>
                </a:lnTo>
                <a:lnTo>
                  <a:pt x="1741" y="1693"/>
                </a:lnTo>
                <a:lnTo>
                  <a:pt x="1738" y="1681"/>
                </a:lnTo>
                <a:lnTo>
                  <a:pt x="1736" y="1677"/>
                </a:lnTo>
                <a:lnTo>
                  <a:pt x="1736" y="1674"/>
                </a:lnTo>
                <a:lnTo>
                  <a:pt x="1720" y="1668"/>
                </a:lnTo>
                <a:lnTo>
                  <a:pt x="1720" y="1666"/>
                </a:lnTo>
                <a:lnTo>
                  <a:pt x="1720" y="1665"/>
                </a:lnTo>
                <a:lnTo>
                  <a:pt x="1720" y="1660"/>
                </a:lnTo>
                <a:lnTo>
                  <a:pt x="1720" y="1658"/>
                </a:lnTo>
                <a:lnTo>
                  <a:pt x="1720" y="1656"/>
                </a:lnTo>
                <a:lnTo>
                  <a:pt x="1720" y="1655"/>
                </a:lnTo>
                <a:lnTo>
                  <a:pt x="1720" y="1652"/>
                </a:lnTo>
                <a:lnTo>
                  <a:pt x="1720" y="1643"/>
                </a:lnTo>
                <a:lnTo>
                  <a:pt x="1720" y="1638"/>
                </a:lnTo>
                <a:lnTo>
                  <a:pt x="1720" y="1619"/>
                </a:lnTo>
                <a:lnTo>
                  <a:pt x="1720" y="1619"/>
                </a:lnTo>
                <a:lnTo>
                  <a:pt x="1720" y="1617"/>
                </a:lnTo>
                <a:lnTo>
                  <a:pt x="1720" y="1613"/>
                </a:lnTo>
                <a:lnTo>
                  <a:pt x="1720" y="1609"/>
                </a:lnTo>
                <a:lnTo>
                  <a:pt x="1720" y="1604"/>
                </a:lnTo>
                <a:lnTo>
                  <a:pt x="1720" y="1603"/>
                </a:lnTo>
                <a:lnTo>
                  <a:pt x="1720" y="1596"/>
                </a:lnTo>
                <a:lnTo>
                  <a:pt x="1722" y="1596"/>
                </a:lnTo>
                <a:lnTo>
                  <a:pt x="1725" y="1596"/>
                </a:lnTo>
                <a:lnTo>
                  <a:pt x="1728" y="1596"/>
                </a:lnTo>
                <a:lnTo>
                  <a:pt x="1730" y="1596"/>
                </a:lnTo>
                <a:lnTo>
                  <a:pt x="1733" y="1596"/>
                </a:lnTo>
                <a:lnTo>
                  <a:pt x="1735" y="1596"/>
                </a:lnTo>
                <a:lnTo>
                  <a:pt x="1736" y="1596"/>
                </a:lnTo>
                <a:lnTo>
                  <a:pt x="1737" y="1596"/>
                </a:lnTo>
                <a:lnTo>
                  <a:pt x="1738" y="1568"/>
                </a:lnTo>
                <a:lnTo>
                  <a:pt x="1740" y="1568"/>
                </a:lnTo>
                <a:lnTo>
                  <a:pt x="1743" y="1568"/>
                </a:lnTo>
                <a:lnTo>
                  <a:pt x="1743" y="1585"/>
                </a:lnTo>
                <a:lnTo>
                  <a:pt x="1750" y="1586"/>
                </a:lnTo>
                <a:lnTo>
                  <a:pt x="1763" y="1588"/>
                </a:lnTo>
                <a:lnTo>
                  <a:pt x="1764" y="1589"/>
                </a:lnTo>
                <a:lnTo>
                  <a:pt x="1765" y="1591"/>
                </a:lnTo>
                <a:lnTo>
                  <a:pt x="1766" y="1591"/>
                </a:lnTo>
                <a:lnTo>
                  <a:pt x="1769" y="1592"/>
                </a:lnTo>
                <a:lnTo>
                  <a:pt x="1780" y="1592"/>
                </a:lnTo>
                <a:lnTo>
                  <a:pt x="1781" y="1592"/>
                </a:lnTo>
                <a:lnTo>
                  <a:pt x="1788" y="1592"/>
                </a:lnTo>
                <a:lnTo>
                  <a:pt x="1789" y="1592"/>
                </a:lnTo>
                <a:lnTo>
                  <a:pt x="1789" y="1589"/>
                </a:lnTo>
                <a:lnTo>
                  <a:pt x="1789" y="1587"/>
                </a:lnTo>
                <a:lnTo>
                  <a:pt x="1789" y="1584"/>
                </a:lnTo>
                <a:lnTo>
                  <a:pt x="1789" y="1581"/>
                </a:lnTo>
                <a:lnTo>
                  <a:pt x="1789" y="1579"/>
                </a:lnTo>
                <a:lnTo>
                  <a:pt x="1790" y="1576"/>
                </a:lnTo>
                <a:lnTo>
                  <a:pt x="1790" y="1573"/>
                </a:lnTo>
                <a:lnTo>
                  <a:pt x="1790" y="1571"/>
                </a:lnTo>
                <a:lnTo>
                  <a:pt x="1790" y="1569"/>
                </a:lnTo>
                <a:lnTo>
                  <a:pt x="1789" y="1569"/>
                </a:lnTo>
                <a:lnTo>
                  <a:pt x="1789" y="1568"/>
                </a:lnTo>
                <a:lnTo>
                  <a:pt x="1789" y="1567"/>
                </a:lnTo>
                <a:lnTo>
                  <a:pt x="1789" y="1566"/>
                </a:lnTo>
                <a:lnTo>
                  <a:pt x="1789" y="1563"/>
                </a:lnTo>
                <a:lnTo>
                  <a:pt x="1789" y="1560"/>
                </a:lnTo>
                <a:lnTo>
                  <a:pt x="1789" y="1558"/>
                </a:lnTo>
                <a:lnTo>
                  <a:pt x="1784" y="1557"/>
                </a:lnTo>
                <a:lnTo>
                  <a:pt x="1779" y="1557"/>
                </a:lnTo>
                <a:lnTo>
                  <a:pt x="1777" y="1557"/>
                </a:lnTo>
                <a:lnTo>
                  <a:pt x="1774" y="1557"/>
                </a:lnTo>
                <a:lnTo>
                  <a:pt x="1773" y="1556"/>
                </a:lnTo>
                <a:lnTo>
                  <a:pt x="1770" y="1556"/>
                </a:lnTo>
                <a:lnTo>
                  <a:pt x="1767" y="1556"/>
                </a:lnTo>
                <a:lnTo>
                  <a:pt x="1765" y="1556"/>
                </a:lnTo>
                <a:lnTo>
                  <a:pt x="1762" y="1556"/>
                </a:lnTo>
                <a:lnTo>
                  <a:pt x="1755" y="1555"/>
                </a:lnTo>
                <a:lnTo>
                  <a:pt x="1753" y="1555"/>
                </a:lnTo>
                <a:lnTo>
                  <a:pt x="1751" y="1555"/>
                </a:lnTo>
                <a:lnTo>
                  <a:pt x="1748" y="1555"/>
                </a:lnTo>
                <a:lnTo>
                  <a:pt x="1745" y="1555"/>
                </a:lnTo>
                <a:lnTo>
                  <a:pt x="1744" y="1555"/>
                </a:lnTo>
                <a:lnTo>
                  <a:pt x="1744" y="1554"/>
                </a:lnTo>
                <a:lnTo>
                  <a:pt x="1743" y="1554"/>
                </a:lnTo>
                <a:lnTo>
                  <a:pt x="1742" y="1554"/>
                </a:lnTo>
                <a:lnTo>
                  <a:pt x="1741" y="1554"/>
                </a:lnTo>
                <a:lnTo>
                  <a:pt x="1740" y="1554"/>
                </a:lnTo>
                <a:lnTo>
                  <a:pt x="1739" y="1554"/>
                </a:lnTo>
                <a:lnTo>
                  <a:pt x="1739" y="1549"/>
                </a:lnTo>
                <a:lnTo>
                  <a:pt x="1739" y="1548"/>
                </a:lnTo>
                <a:lnTo>
                  <a:pt x="1740" y="1546"/>
                </a:lnTo>
                <a:lnTo>
                  <a:pt x="1740" y="1545"/>
                </a:lnTo>
                <a:lnTo>
                  <a:pt x="1740" y="1536"/>
                </a:lnTo>
                <a:lnTo>
                  <a:pt x="1740" y="1532"/>
                </a:lnTo>
                <a:lnTo>
                  <a:pt x="1740" y="1528"/>
                </a:lnTo>
                <a:lnTo>
                  <a:pt x="1740" y="1525"/>
                </a:lnTo>
                <a:lnTo>
                  <a:pt x="1741" y="1525"/>
                </a:lnTo>
                <a:lnTo>
                  <a:pt x="1742" y="1525"/>
                </a:lnTo>
                <a:lnTo>
                  <a:pt x="1743" y="1525"/>
                </a:lnTo>
                <a:lnTo>
                  <a:pt x="1749" y="1525"/>
                </a:lnTo>
                <a:lnTo>
                  <a:pt x="1753" y="1525"/>
                </a:lnTo>
                <a:lnTo>
                  <a:pt x="1754" y="1525"/>
                </a:lnTo>
                <a:lnTo>
                  <a:pt x="1755" y="1525"/>
                </a:lnTo>
                <a:lnTo>
                  <a:pt x="1756" y="1525"/>
                </a:lnTo>
                <a:lnTo>
                  <a:pt x="1761" y="1524"/>
                </a:lnTo>
                <a:lnTo>
                  <a:pt x="1763" y="1524"/>
                </a:lnTo>
                <a:lnTo>
                  <a:pt x="1764" y="1525"/>
                </a:lnTo>
                <a:lnTo>
                  <a:pt x="1769" y="1526"/>
                </a:lnTo>
                <a:lnTo>
                  <a:pt x="1771" y="1526"/>
                </a:lnTo>
                <a:lnTo>
                  <a:pt x="1774" y="1527"/>
                </a:lnTo>
                <a:lnTo>
                  <a:pt x="1786" y="1521"/>
                </a:lnTo>
                <a:lnTo>
                  <a:pt x="1784" y="1518"/>
                </a:lnTo>
                <a:lnTo>
                  <a:pt x="1796" y="1520"/>
                </a:lnTo>
                <a:lnTo>
                  <a:pt x="1797" y="1521"/>
                </a:lnTo>
                <a:lnTo>
                  <a:pt x="1797" y="1521"/>
                </a:lnTo>
                <a:lnTo>
                  <a:pt x="1798" y="1520"/>
                </a:lnTo>
                <a:lnTo>
                  <a:pt x="1798" y="1520"/>
                </a:lnTo>
                <a:lnTo>
                  <a:pt x="1803" y="1515"/>
                </a:lnTo>
                <a:lnTo>
                  <a:pt x="1803" y="1514"/>
                </a:lnTo>
                <a:lnTo>
                  <a:pt x="1803" y="1513"/>
                </a:lnTo>
                <a:lnTo>
                  <a:pt x="1803" y="1512"/>
                </a:lnTo>
                <a:lnTo>
                  <a:pt x="1801" y="1503"/>
                </a:lnTo>
                <a:lnTo>
                  <a:pt x="1800" y="1499"/>
                </a:lnTo>
                <a:lnTo>
                  <a:pt x="1801" y="1499"/>
                </a:lnTo>
                <a:lnTo>
                  <a:pt x="1808" y="1490"/>
                </a:lnTo>
                <a:lnTo>
                  <a:pt x="1802" y="1491"/>
                </a:lnTo>
                <a:lnTo>
                  <a:pt x="1802" y="1490"/>
                </a:lnTo>
                <a:lnTo>
                  <a:pt x="1802" y="1489"/>
                </a:lnTo>
                <a:lnTo>
                  <a:pt x="1802" y="1487"/>
                </a:lnTo>
                <a:lnTo>
                  <a:pt x="1801" y="1486"/>
                </a:lnTo>
                <a:lnTo>
                  <a:pt x="1802" y="1485"/>
                </a:lnTo>
                <a:lnTo>
                  <a:pt x="1803" y="1484"/>
                </a:lnTo>
                <a:lnTo>
                  <a:pt x="1807" y="1480"/>
                </a:lnTo>
                <a:lnTo>
                  <a:pt x="1812" y="1475"/>
                </a:lnTo>
                <a:lnTo>
                  <a:pt x="1812" y="1475"/>
                </a:lnTo>
                <a:lnTo>
                  <a:pt x="1813" y="1477"/>
                </a:lnTo>
                <a:lnTo>
                  <a:pt x="1817" y="1481"/>
                </a:lnTo>
                <a:lnTo>
                  <a:pt x="1818" y="1481"/>
                </a:lnTo>
                <a:lnTo>
                  <a:pt x="1819" y="1481"/>
                </a:lnTo>
                <a:lnTo>
                  <a:pt x="1824" y="1479"/>
                </a:lnTo>
                <a:lnTo>
                  <a:pt x="1827" y="1479"/>
                </a:lnTo>
                <a:lnTo>
                  <a:pt x="1827" y="1478"/>
                </a:lnTo>
                <a:lnTo>
                  <a:pt x="1829" y="1477"/>
                </a:lnTo>
                <a:lnTo>
                  <a:pt x="1830" y="1477"/>
                </a:lnTo>
                <a:lnTo>
                  <a:pt x="1831" y="1477"/>
                </a:lnTo>
                <a:lnTo>
                  <a:pt x="1835" y="1475"/>
                </a:lnTo>
                <a:lnTo>
                  <a:pt x="1835" y="1475"/>
                </a:lnTo>
                <a:lnTo>
                  <a:pt x="1835" y="1474"/>
                </a:lnTo>
                <a:lnTo>
                  <a:pt x="1836" y="1474"/>
                </a:lnTo>
                <a:lnTo>
                  <a:pt x="1836" y="1471"/>
                </a:lnTo>
                <a:lnTo>
                  <a:pt x="1836" y="1470"/>
                </a:lnTo>
                <a:lnTo>
                  <a:pt x="1836" y="1468"/>
                </a:lnTo>
                <a:lnTo>
                  <a:pt x="1836" y="1466"/>
                </a:lnTo>
                <a:lnTo>
                  <a:pt x="1837" y="1465"/>
                </a:lnTo>
                <a:lnTo>
                  <a:pt x="1837" y="1462"/>
                </a:lnTo>
                <a:lnTo>
                  <a:pt x="1837" y="1461"/>
                </a:lnTo>
                <a:lnTo>
                  <a:pt x="1837" y="1460"/>
                </a:lnTo>
                <a:lnTo>
                  <a:pt x="1837" y="1458"/>
                </a:lnTo>
                <a:lnTo>
                  <a:pt x="1837" y="1457"/>
                </a:lnTo>
                <a:lnTo>
                  <a:pt x="1837" y="1456"/>
                </a:lnTo>
                <a:lnTo>
                  <a:pt x="1837" y="1455"/>
                </a:lnTo>
                <a:lnTo>
                  <a:pt x="1837" y="1454"/>
                </a:lnTo>
                <a:lnTo>
                  <a:pt x="1837" y="1453"/>
                </a:lnTo>
                <a:lnTo>
                  <a:pt x="1838" y="1452"/>
                </a:lnTo>
                <a:lnTo>
                  <a:pt x="1838" y="1450"/>
                </a:lnTo>
                <a:lnTo>
                  <a:pt x="1838" y="1448"/>
                </a:lnTo>
                <a:lnTo>
                  <a:pt x="1838" y="1446"/>
                </a:lnTo>
                <a:lnTo>
                  <a:pt x="1838" y="1443"/>
                </a:lnTo>
                <a:lnTo>
                  <a:pt x="1838" y="1442"/>
                </a:lnTo>
                <a:lnTo>
                  <a:pt x="1839" y="1440"/>
                </a:lnTo>
                <a:lnTo>
                  <a:pt x="1830" y="1439"/>
                </a:lnTo>
                <a:lnTo>
                  <a:pt x="1831" y="1437"/>
                </a:lnTo>
                <a:lnTo>
                  <a:pt x="1831" y="1433"/>
                </a:lnTo>
                <a:lnTo>
                  <a:pt x="1831" y="1432"/>
                </a:lnTo>
                <a:lnTo>
                  <a:pt x="1830" y="1432"/>
                </a:lnTo>
                <a:lnTo>
                  <a:pt x="1828" y="1432"/>
                </a:lnTo>
                <a:lnTo>
                  <a:pt x="1824" y="1432"/>
                </a:lnTo>
                <a:lnTo>
                  <a:pt x="1821" y="1432"/>
                </a:lnTo>
                <a:lnTo>
                  <a:pt x="1819" y="1432"/>
                </a:lnTo>
                <a:lnTo>
                  <a:pt x="1816" y="1432"/>
                </a:lnTo>
                <a:lnTo>
                  <a:pt x="1814" y="1432"/>
                </a:lnTo>
                <a:lnTo>
                  <a:pt x="1813" y="1432"/>
                </a:lnTo>
                <a:lnTo>
                  <a:pt x="1812" y="1432"/>
                </a:lnTo>
                <a:lnTo>
                  <a:pt x="1808" y="1432"/>
                </a:lnTo>
                <a:lnTo>
                  <a:pt x="1808" y="1435"/>
                </a:lnTo>
                <a:lnTo>
                  <a:pt x="1808" y="1438"/>
                </a:lnTo>
                <a:lnTo>
                  <a:pt x="1807" y="1438"/>
                </a:lnTo>
                <a:lnTo>
                  <a:pt x="1803" y="1438"/>
                </a:lnTo>
                <a:lnTo>
                  <a:pt x="1803" y="1435"/>
                </a:lnTo>
                <a:lnTo>
                  <a:pt x="1804" y="1431"/>
                </a:lnTo>
                <a:lnTo>
                  <a:pt x="1804" y="1429"/>
                </a:lnTo>
                <a:lnTo>
                  <a:pt x="1803" y="1429"/>
                </a:lnTo>
                <a:lnTo>
                  <a:pt x="1797" y="1431"/>
                </a:lnTo>
                <a:lnTo>
                  <a:pt x="1794" y="1432"/>
                </a:lnTo>
                <a:lnTo>
                  <a:pt x="1790" y="1434"/>
                </a:lnTo>
                <a:lnTo>
                  <a:pt x="1789" y="1434"/>
                </a:lnTo>
                <a:lnTo>
                  <a:pt x="1789" y="1435"/>
                </a:lnTo>
                <a:lnTo>
                  <a:pt x="1789" y="1443"/>
                </a:lnTo>
                <a:lnTo>
                  <a:pt x="1789" y="1443"/>
                </a:lnTo>
                <a:lnTo>
                  <a:pt x="1791" y="1452"/>
                </a:lnTo>
                <a:lnTo>
                  <a:pt x="1792" y="1464"/>
                </a:lnTo>
                <a:lnTo>
                  <a:pt x="1790" y="1466"/>
                </a:lnTo>
                <a:lnTo>
                  <a:pt x="1789" y="1467"/>
                </a:lnTo>
                <a:lnTo>
                  <a:pt x="1789" y="1467"/>
                </a:lnTo>
                <a:lnTo>
                  <a:pt x="1786" y="1472"/>
                </a:lnTo>
                <a:lnTo>
                  <a:pt x="1780" y="1478"/>
                </a:lnTo>
                <a:lnTo>
                  <a:pt x="1780" y="1479"/>
                </a:lnTo>
                <a:lnTo>
                  <a:pt x="1777" y="1481"/>
                </a:lnTo>
                <a:lnTo>
                  <a:pt x="1776" y="1481"/>
                </a:lnTo>
                <a:lnTo>
                  <a:pt x="1773" y="1486"/>
                </a:lnTo>
                <a:lnTo>
                  <a:pt x="1772" y="1487"/>
                </a:lnTo>
                <a:lnTo>
                  <a:pt x="1771" y="1488"/>
                </a:lnTo>
                <a:lnTo>
                  <a:pt x="1771" y="1489"/>
                </a:lnTo>
                <a:lnTo>
                  <a:pt x="1770" y="1488"/>
                </a:lnTo>
                <a:lnTo>
                  <a:pt x="1769" y="1487"/>
                </a:lnTo>
                <a:lnTo>
                  <a:pt x="1766" y="1484"/>
                </a:lnTo>
                <a:lnTo>
                  <a:pt x="1766" y="1483"/>
                </a:lnTo>
                <a:lnTo>
                  <a:pt x="1766" y="1482"/>
                </a:lnTo>
                <a:lnTo>
                  <a:pt x="1764" y="1481"/>
                </a:lnTo>
                <a:lnTo>
                  <a:pt x="1763" y="1481"/>
                </a:lnTo>
                <a:lnTo>
                  <a:pt x="1761" y="1480"/>
                </a:lnTo>
                <a:lnTo>
                  <a:pt x="1761" y="1479"/>
                </a:lnTo>
                <a:lnTo>
                  <a:pt x="1759" y="1478"/>
                </a:lnTo>
                <a:lnTo>
                  <a:pt x="1753" y="1472"/>
                </a:lnTo>
                <a:lnTo>
                  <a:pt x="1752" y="1476"/>
                </a:lnTo>
                <a:lnTo>
                  <a:pt x="1751" y="1476"/>
                </a:lnTo>
                <a:lnTo>
                  <a:pt x="1749" y="1475"/>
                </a:lnTo>
                <a:lnTo>
                  <a:pt x="1751" y="1469"/>
                </a:lnTo>
                <a:lnTo>
                  <a:pt x="1750" y="1470"/>
                </a:lnTo>
                <a:lnTo>
                  <a:pt x="1749" y="1472"/>
                </a:lnTo>
                <a:lnTo>
                  <a:pt x="1747" y="1472"/>
                </a:lnTo>
                <a:lnTo>
                  <a:pt x="1746" y="1473"/>
                </a:lnTo>
                <a:lnTo>
                  <a:pt x="1744" y="1473"/>
                </a:lnTo>
                <a:lnTo>
                  <a:pt x="1743" y="1473"/>
                </a:lnTo>
                <a:lnTo>
                  <a:pt x="1743" y="1475"/>
                </a:lnTo>
                <a:lnTo>
                  <a:pt x="1743" y="1476"/>
                </a:lnTo>
                <a:lnTo>
                  <a:pt x="1743" y="1477"/>
                </a:lnTo>
                <a:lnTo>
                  <a:pt x="1743" y="1478"/>
                </a:lnTo>
                <a:lnTo>
                  <a:pt x="1743" y="1480"/>
                </a:lnTo>
                <a:lnTo>
                  <a:pt x="1742" y="1507"/>
                </a:lnTo>
                <a:lnTo>
                  <a:pt x="1742" y="1510"/>
                </a:lnTo>
                <a:lnTo>
                  <a:pt x="1742" y="1512"/>
                </a:lnTo>
                <a:lnTo>
                  <a:pt x="1742" y="1512"/>
                </a:lnTo>
                <a:lnTo>
                  <a:pt x="1741" y="1514"/>
                </a:lnTo>
                <a:lnTo>
                  <a:pt x="1741" y="1515"/>
                </a:lnTo>
                <a:lnTo>
                  <a:pt x="1741" y="1516"/>
                </a:lnTo>
                <a:lnTo>
                  <a:pt x="1738" y="1516"/>
                </a:lnTo>
                <a:lnTo>
                  <a:pt x="1737" y="1516"/>
                </a:lnTo>
                <a:lnTo>
                  <a:pt x="1736" y="1516"/>
                </a:lnTo>
                <a:lnTo>
                  <a:pt x="1736" y="1517"/>
                </a:lnTo>
                <a:lnTo>
                  <a:pt x="1736" y="1518"/>
                </a:lnTo>
                <a:lnTo>
                  <a:pt x="1735" y="1518"/>
                </a:lnTo>
                <a:lnTo>
                  <a:pt x="1734" y="1518"/>
                </a:lnTo>
                <a:lnTo>
                  <a:pt x="1720" y="1517"/>
                </a:lnTo>
                <a:lnTo>
                  <a:pt x="1718" y="1513"/>
                </a:lnTo>
                <a:lnTo>
                  <a:pt x="1714" y="1513"/>
                </a:lnTo>
                <a:lnTo>
                  <a:pt x="1713" y="1513"/>
                </a:lnTo>
                <a:lnTo>
                  <a:pt x="1713" y="1513"/>
                </a:lnTo>
                <a:lnTo>
                  <a:pt x="1713" y="1514"/>
                </a:lnTo>
                <a:lnTo>
                  <a:pt x="1713" y="1515"/>
                </a:lnTo>
                <a:lnTo>
                  <a:pt x="1713" y="1516"/>
                </a:lnTo>
                <a:lnTo>
                  <a:pt x="1713" y="1517"/>
                </a:lnTo>
                <a:lnTo>
                  <a:pt x="1712" y="1516"/>
                </a:lnTo>
                <a:lnTo>
                  <a:pt x="1711" y="1516"/>
                </a:lnTo>
                <a:lnTo>
                  <a:pt x="1710" y="1516"/>
                </a:lnTo>
                <a:lnTo>
                  <a:pt x="1707" y="1515"/>
                </a:lnTo>
                <a:lnTo>
                  <a:pt x="1707" y="1516"/>
                </a:lnTo>
                <a:lnTo>
                  <a:pt x="1707" y="1518"/>
                </a:lnTo>
                <a:lnTo>
                  <a:pt x="1707" y="1519"/>
                </a:lnTo>
                <a:lnTo>
                  <a:pt x="1707" y="1520"/>
                </a:lnTo>
                <a:lnTo>
                  <a:pt x="1707" y="1522"/>
                </a:lnTo>
                <a:lnTo>
                  <a:pt x="1707" y="1523"/>
                </a:lnTo>
                <a:lnTo>
                  <a:pt x="1707" y="1528"/>
                </a:lnTo>
                <a:lnTo>
                  <a:pt x="1706" y="1532"/>
                </a:lnTo>
                <a:lnTo>
                  <a:pt x="1706" y="1535"/>
                </a:lnTo>
                <a:lnTo>
                  <a:pt x="1698" y="1535"/>
                </a:lnTo>
                <a:lnTo>
                  <a:pt x="1695" y="1534"/>
                </a:lnTo>
                <a:lnTo>
                  <a:pt x="1694" y="1534"/>
                </a:lnTo>
                <a:lnTo>
                  <a:pt x="1691" y="1534"/>
                </a:lnTo>
                <a:lnTo>
                  <a:pt x="1690" y="1534"/>
                </a:lnTo>
                <a:lnTo>
                  <a:pt x="1689" y="1535"/>
                </a:lnTo>
                <a:lnTo>
                  <a:pt x="1688" y="1535"/>
                </a:lnTo>
                <a:lnTo>
                  <a:pt x="1687" y="1546"/>
                </a:lnTo>
                <a:lnTo>
                  <a:pt x="1687" y="1553"/>
                </a:lnTo>
                <a:lnTo>
                  <a:pt x="1687" y="1566"/>
                </a:lnTo>
                <a:lnTo>
                  <a:pt x="1682" y="1569"/>
                </a:lnTo>
                <a:lnTo>
                  <a:pt x="1682" y="1570"/>
                </a:lnTo>
                <a:lnTo>
                  <a:pt x="1682" y="1571"/>
                </a:lnTo>
                <a:lnTo>
                  <a:pt x="1682" y="1572"/>
                </a:lnTo>
                <a:lnTo>
                  <a:pt x="1682" y="1579"/>
                </a:lnTo>
                <a:lnTo>
                  <a:pt x="1678" y="1579"/>
                </a:lnTo>
                <a:lnTo>
                  <a:pt x="1672" y="1581"/>
                </a:lnTo>
                <a:lnTo>
                  <a:pt x="1670" y="1579"/>
                </a:lnTo>
                <a:lnTo>
                  <a:pt x="1669" y="1587"/>
                </a:lnTo>
                <a:lnTo>
                  <a:pt x="1667" y="1586"/>
                </a:lnTo>
                <a:lnTo>
                  <a:pt x="1667" y="1581"/>
                </a:lnTo>
                <a:lnTo>
                  <a:pt x="1667" y="1578"/>
                </a:lnTo>
                <a:lnTo>
                  <a:pt x="1666" y="1577"/>
                </a:lnTo>
                <a:lnTo>
                  <a:pt x="1663" y="1578"/>
                </a:lnTo>
                <a:lnTo>
                  <a:pt x="1661" y="1580"/>
                </a:lnTo>
                <a:lnTo>
                  <a:pt x="1659" y="1582"/>
                </a:lnTo>
                <a:lnTo>
                  <a:pt x="1655" y="1584"/>
                </a:lnTo>
                <a:lnTo>
                  <a:pt x="1652" y="1587"/>
                </a:lnTo>
                <a:lnTo>
                  <a:pt x="1652" y="1574"/>
                </a:lnTo>
                <a:lnTo>
                  <a:pt x="1646" y="1574"/>
                </a:lnTo>
                <a:lnTo>
                  <a:pt x="1636" y="1574"/>
                </a:lnTo>
                <a:lnTo>
                  <a:pt x="1633" y="1574"/>
                </a:lnTo>
                <a:lnTo>
                  <a:pt x="1629" y="1574"/>
                </a:lnTo>
                <a:lnTo>
                  <a:pt x="1629" y="1583"/>
                </a:lnTo>
                <a:lnTo>
                  <a:pt x="1627" y="1583"/>
                </a:lnTo>
                <a:lnTo>
                  <a:pt x="1620" y="1582"/>
                </a:lnTo>
                <a:lnTo>
                  <a:pt x="1618" y="1582"/>
                </a:lnTo>
                <a:lnTo>
                  <a:pt x="1613" y="1582"/>
                </a:lnTo>
                <a:lnTo>
                  <a:pt x="1612" y="1591"/>
                </a:lnTo>
                <a:lnTo>
                  <a:pt x="1610" y="1591"/>
                </a:lnTo>
                <a:lnTo>
                  <a:pt x="1607" y="1591"/>
                </a:lnTo>
                <a:lnTo>
                  <a:pt x="1601" y="1590"/>
                </a:lnTo>
                <a:lnTo>
                  <a:pt x="1598" y="1590"/>
                </a:lnTo>
                <a:lnTo>
                  <a:pt x="1590" y="1590"/>
                </a:lnTo>
                <a:lnTo>
                  <a:pt x="1590" y="1591"/>
                </a:lnTo>
                <a:lnTo>
                  <a:pt x="1589" y="1591"/>
                </a:lnTo>
                <a:lnTo>
                  <a:pt x="1589" y="1592"/>
                </a:lnTo>
                <a:lnTo>
                  <a:pt x="1589" y="1593"/>
                </a:lnTo>
                <a:lnTo>
                  <a:pt x="1588" y="1593"/>
                </a:lnTo>
                <a:lnTo>
                  <a:pt x="1588" y="1594"/>
                </a:lnTo>
                <a:lnTo>
                  <a:pt x="1588" y="1595"/>
                </a:lnTo>
                <a:lnTo>
                  <a:pt x="1588" y="1596"/>
                </a:lnTo>
                <a:lnTo>
                  <a:pt x="1588" y="1596"/>
                </a:lnTo>
                <a:lnTo>
                  <a:pt x="1588" y="1597"/>
                </a:lnTo>
                <a:lnTo>
                  <a:pt x="1587" y="1610"/>
                </a:lnTo>
                <a:lnTo>
                  <a:pt x="1587" y="1612"/>
                </a:lnTo>
                <a:lnTo>
                  <a:pt x="1574" y="1607"/>
                </a:lnTo>
                <a:lnTo>
                  <a:pt x="1573" y="1607"/>
                </a:lnTo>
                <a:lnTo>
                  <a:pt x="1572" y="1607"/>
                </a:lnTo>
                <a:lnTo>
                  <a:pt x="1571" y="1607"/>
                </a:lnTo>
                <a:lnTo>
                  <a:pt x="1571" y="1606"/>
                </a:lnTo>
                <a:lnTo>
                  <a:pt x="1570" y="1606"/>
                </a:lnTo>
                <a:lnTo>
                  <a:pt x="1569" y="1606"/>
                </a:lnTo>
                <a:lnTo>
                  <a:pt x="1568" y="1606"/>
                </a:lnTo>
                <a:lnTo>
                  <a:pt x="1567" y="1606"/>
                </a:lnTo>
                <a:lnTo>
                  <a:pt x="1567" y="1606"/>
                </a:lnTo>
                <a:lnTo>
                  <a:pt x="1566" y="1606"/>
                </a:lnTo>
                <a:lnTo>
                  <a:pt x="1565" y="1606"/>
                </a:lnTo>
                <a:lnTo>
                  <a:pt x="1563" y="1606"/>
                </a:lnTo>
                <a:lnTo>
                  <a:pt x="1562" y="1606"/>
                </a:lnTo>
                <a:lnTo>
                  <a:pt x="1560" y="1606"/>
                </a:lnTo>
                <a:lnTo>
                  <a:pt x="1560" y="1606"/>
                </a:lnTo>
                <a:lnTo>
                  <a:pt x="1559" y="1606"/>
                </a:lnTo>
                <a:lnTo>
                  <a:pt x="1559" y="1607"/>
                </a:lnTo>
                <a:lnTo>
                  <a:pt x="1558" y="1607"/>
                </a:lnTo>
                <a:lnTo>
                  <a:pt x="1557" y="1607"/>
                </a:lnTo>
                <a:lnTo>
                  <a:pt x="1556" y="1607"/>
                </a:lnTo>
                <a:lnTo>
                  <a:pt x="1555" y="1607"/>
                </a:lnTo>
                <a:lnTo>
                  <a:pt x="1554" y="1607"/>
                </a:lnTo>
                <a:lnTo>
                  <a:pt x="1554" y="1608"/>
                </a:lnTo>
                <a:lnTo>
                  <a:pt x="1553" y="1608"/>
                </a:lnTo>
                <a:lnTo>
                  <a:pt x="1552" y="1608"/>
                </a:lnTo>
                <a:lnTo>
                  <a:pt x="1547" y="1610"/>
                </a:lnTo>
                <a:lnTo>
                  <a:pt x="1543" y="1612"/>
                </a:lnTo>
                <a:lnTo>
                  <a:pt x="1538" y="1612"/>
                </a:lnTo>
                <a:lnTo>
                  <a:pt x="1534" y="1614"/>
                </a:lnTo>
                <a:lnTo>
                  <a:pt x="1533" y="1615"/>
                </a:lnTo>
                <a:lnTo>
                  <a:pt x="1532" y="1615"/>
                </a:lnTo>
                <a:lnTo>
                  <a:pt x="1531" y="1615"/>
                </a:lnTo>
                <a:lnTo>
                  <a:pt x="1530" y="1616"/>
                </a:lnTo>
                <a:lnTo>
                  <a:pt x="1529" y="1616"/>
                </a:lnTo>
                <a:lnTo>
                  <a:pt x="1529" y="1617"/>
                </a:lnTo>
                <a:lnTo>
                  <a:pt x="1529" y="1617"/>
                </a:lnTo>
                <a:lnTo>
                  <a:pt x="1528" y="1617"/>
                </a:lnTo>
                <a:lnTo>
                  <a:pt x="1528" y="1618"/>
                </a:lnTo>
                <a:lnTo>
                  <a:pt x="1527" y="1618"/>
                </a:lnTo>
                <a:lnTo>
                  <a:pt x="1527" y="1619"/>
                </a:lnTo>
                <a:lnTo>
                  <a:pt x="1526" y="1619"/>
                </a:lnTo>
                <a:lnTo>
                  <a:pt x="1525" y="1619"/>
                </a:lnTo>
                <a:lnTo>
                  <a:pt x="1524" y="1620"/>
                </a:lnTo>
                <a:lnTo>
                  <a:pt x="1524" y="1621"/>
                </a:lnTo>
                <a:lnTo>
                  <a:pt x="1522" y="1622"/>
                </a:lnTo>
                <a:lnTo>
                  <a:pt x="1520" y="1625"/>
                </a:lnTo>
                <a:lnTo>
                  <a:pt x="1519" y="1625"/>
                </a:lnTo>
                <a:lnTo>
                  <a:pt x="1519" y="1626"/>
                </a:lnTo>
                <a:lnTo>
                  <a:pt x="1518" y="1626"/>
                </a:lnTo>
                <a:lnTo>
                  <a:pt x="1517" y="1627"/>
                </a:lnTo>
                <a:lnTo>
                  <a:pt x="1516" y="1627"/>
                </a:lnTo>
                <a:lnTo>
                  <a:pt x="1515" y="1627"/>
                </a:lnTo>
                <a:lnTo>
                  <a:pt x="1514" y="1628"/>
                </a:lnTo>
                <a:lnTo>
                  <a:pt x="1513" y="1629"/>
                </a:lnTo>
                <a:lnTo>
                  <a:pt x="1512" y="1630"/>
                </a:lnTo>
                <a:lnTo>
                  <a:pt x="1510" y="1630"/>
                </a:lnTo>
                <a:lnTo>
                  <a:pt x="1509" y="1631"/>
                </a:lnTo>
                <a:lnTo>
                  <a:pt x="1508" y="1632"/>
                </a:lnTo>
                <a:lnTo>
                  <a:pt x="1506" y="1632"/>
                </a:lnTo>
                <a:lnTo>
                  <a:pt x="1505" y="1633"/>
                </a:lnTo>
                <a:lnTo>
                  <a:pt x="1504" y="1633"/>
                </a:lnTo>
                <a:lnTo>
                  <a:pt x="1502" y="1634"/>
                </a:lnTo>
                <a:lnTo>
                  <a:pt x="1501" y="1634"/>
                </a:lnTo>
                <a:lnTo>
                  <a:pt x="1499" y="1635"/>
                </a:lnTo>
                <a:lnTo>
                  <a:pt x="1496" y="1635"/>
                </a:lnTo>
                <a:lnTo>
                  <a:pt x="1495" y="1635"/>
                </a:lnTo>
                <a:lnTo>
                  <a:pt x="1495" y="1636"/>
                </a:lnTo>
                <a:lnTo>
                  <a:pt x="1494" y="1636"/>
                </a:lnTo>
                <a:lnTo>
                  <a:pt x="1493" y="1636"/>
                </a:lnTo>
                <a:lnTo>
                  <a:pt x="1492" y="1636"/>
                </a:lnTo>
                <a:lnTo>
                  <a:pt x="1491" y="1636"/>
                </a:lnTo>
                <a:lnTo>
                  <a:pt x="1491" y="1636"/>
                </a:lnTo>
                <a:lnTo>
                  <a:pt x="1490" y="1636"/>
                </a:lnTo>
                <a:lnTo>
                  <a:pt x="1489" y="1636"/>
                </a:lnTo>
                <a:lnTo>
                  <a:pt x="1488" y="1636"/>
                </a:lnTo>
                <a:lnTo>
                  <a:pt x="1487" y="1636"/>
                </a:lnTo>
                <a:lnTo>
                  <a:pt x="1486" y="1636"/>
                </a:lnTo>
                <a:lnTo>
                  <a:pt x="1486" y="1635"/>
                </a:lnTo>
                <a:lnTo>
                  <a:pt x="1486" y="1635"/>
                </a:lnTo>
                <a:lnTo>
                  <a:pt x="1486" y="1631"/>
                </a:lnTo>
                <a:lnTo>
                  <a:pt x="1486" y="1628"/>
                </a:lnTo>
                <a:lnTo>
                  <a:pt x="1486" y="1627"/>
                </a:lnTo>
                <a:lnTo>
                  <a:pt x="1486" y="1627"/>
                </a:lnTo>
                <a:lnTo>
                  <a:pt x="1486" y="1625"/>
                </a:lnTo>
                <a:lnTo>
                  <a:pt x="1486" y="1620"/>
                </a:lnTo>
                <a:lnTo>
                  <a:pt x="1485" y="1620"/>
                </a:lnTo>
                <a:lnTo>
                  <a:pt x="1484" y="1620"/>
                </a:lnTo>
                <a:lnTo>
                  <a:pt x="1484" y="1619"/>
                </a:lnTo>
                <a:lnTo>
                  <a:pt x="1483" y="1619"/>
                </a:lnTo>
                <a:lnTo>
                  <a:pt x="1483" y="1619"/>
                </a:lnTo>
                <a:lnTo>
                  <a:pt x="1482" y="1619"/>
                </a:lnTo>
                <a:lnTo>
                  <a:pt x="1479" y="1619"/>
                </a:lnTo>
                <a:lnTo>
                  <a:pt x="1477" y="1619"/>
                </a:lnTo>
                <a:lnTo>
                  <a:pt x="1475" y="1619"/>
                </a:lnTo>
                <a:lnTo>
                  <a:pt x="1472" y="1619"/>
                </a:lnTo>
                <a:lnTo>
                  <a:pt x="1470" y="1619"/>
                </a:lnTo>
                <a:lnTo>
                  <a:pt x="1469" y="1619"/>
                </a:lnTo>
                <a:lnTo>
                  <a:pt x="1468" y="1619"/>
                </a:lnTo>
                <a:lnTo>
                  <a:pt x="1467" y="1619"/>
                </a:lnTo>
                <a:lnTo>
                  <a:pt x="1465" y="1619"/>
                </a:lnTo>
                <a:lnTo>
                  <a:pt x="1463" y="1619"/>
                </a:lnTo>
                <a:lnTo>
                  <a:pt x="1460" y="1619"/>
                </a:lnTo>
                <a:lnTo>
                  <a:pt x="1459" y="1619"/>
                </a:lnTo>
                <a:lnTo>
                  <a:pt x="1457" y="1619"/>
                </a:lnTo>
                <a:lnTo>
                  <a:pt x="1457" y="1619"/>
                </a:lnTo>
                <a:lnTo>
                  <a:pt x="1456" y="1624"/>
                </a:lnTo>
                <a:lnTo>
                  <a:pt x="1455" y="1626"/>
                </a:lnTo>
                <a:lnTo>
                  <a:pt x="1455" y="1627"/>
                </a:lnTo>
                <a:lnTo>
                  <a:pt x="1450" y="1625"/>
                </a:lnTo>
                <a:lnTo>
                  <a:pt x="1452" y="1627"/>
                </a:lnTo>
                <a:lnTo>
                  <a:pt x="1451" y="1628"/>
                </a:lnTo>
                <a:lnTo>
                  <a:pt x="1450" y="1634"/>
                </a:lnTo>
                <a:lnTo>
                  <a:pt x="1450" y="1635"/>
                </a:lnTo>
                <a:lnTo>
                  <a:pt x="1449" y="1637"/>
                </a:lnTo>
                <a:lnTo>
                  <a:pt x="1448" y="1642"/>
                </a:lnTo>
                <a:lnTo>
                  <a:pt x="1447" y="1645"/>
                </a:lnTo>
                <a:lnTo>
                  <a:pt x="1447" y="1646"/>
                </a:lnTo>
                <a:lnTo>
                  <a:pt x="1447" y="1648"/>
                </a:lnTo>
                <a:lnTo>
                  <a:pt x="1446" y="1650"/>
                </a:lnTo>
                <a:lnTo>
                  <a:pt x="1446" y="1652"/>
                </a:lnTo>
                <a:lnTo>
                  <a:pt x="1445" y="1655"/>
                </a:lnTo>
                <a:lnTo>
                  <a:pt x="1435" y="1654"/>
                </a:lnTo>
                <a:lnTo>
                  <a:pt x="1433" y="1655"/>
                </a:lnTo>
                <a:lnTo>
                  <a:pt x="1425" y="1655"/>
                </a:lnTo>
                <a:lnTo>
                  <a:pt x="1425" y="1656"/>
                </a:lnTo>
                <a:lnTo>
                  <a:pt x="1425" y="1658"/>
                </a:lnTo>
                <a:lnTo>
                  <a:pt x="1425" y="1660"/>
                </a:lnTo>
                <a:lnTo>
                  <a:pt x="1412" y="1668"/>
                </a:lnTo>
                <a:lnTo>
                  <a:pt x="1411" y="1668"/>
                </a:lnTo>
                <a:lnTo>
                  <a:pt x="1405" y="1671"/>
                </a:lnTo>
                <a:lnTo>
                  <a:pt x="1399" y="1673"/>
                </a:lnTo>
                <a:lnTo>
                  <a:pt x="1398" y="1673"/>
                </a:lnTo>
                <a:lnTo>
                  <a:pt x="1394" y="1673"/>
                </a:lnTo>
                <a:lnTo>
                  <a:pt x="1392" y="1673"/>
                </a:lnTo>
                <a:lnTo>
                  <a:pt x="1386" y="1677"/>
                </a:lnTo>
                <a:lnTo>
                  <a:pt x="1385" y="1677"/>
                </a:lnTo>
                <a:lnTo>
                  <a:pt x="1384" y="1677"/>
                </a:lnTo>
                <a:lnTo>
                  <a:pt x="1382" y="1677"/>
                </a:lnTo>
                <a:lnTo>
                  <a:pt x="1380" y="1677"/>
                </a:lnTo>
                <a:lnTo>
                  <a:pt x="1380" y="1681"/>
                </a:lnTo>
                <a:lnTo>
                  <a:pt x="1377" y="1681"/>
                </a:lnTo>
                <a:lnTo>
                  <a:pt x="1374" y="1681"/>
                </a:lnTo>
                <a:lnTo>
                  <a:pt x="1370" y="1682"/>
                </a:lnTo>
                <a:lnTo>
                  <a:pt x="1365" y="1683"/>
                </a:lnTo>
                <a:lnTo>
                  <a:pt x="1362" y="1684"/>
                </a:lnTo>
                <a:lnTo>
                  <a:pt x="1355" y="1687"/>
                </a:lnTo>
                <a:lnTo>
                  <a:pt x="1354" y="1687"/>
                </a:lnTo>
                <a:lnTo>
                  <a:pt x="1350" y="1689"/>
                </a:lnTo>
                <a:lnTo>
                  <a:pt x="1349" y="1689"/>
                </a:lnTo>
                <a:lnTo>
                  <a:pt x="1348" y="1689"/>
                </a:lnTo>
                <a:lnTo>
                  <a:pt x="1348" y="1689"/>
                </a:lnTo>
                <a:lnTo>
                  <a:pt x="1348" y="1693"/>
                </a:lnTo>
                <a:lnTo>
                  <a:pt x="1330" y="1695"/>
                </a:lnTo>
                <a:lnTo>
                  <a:pt x="1321" y="1696"/>
                </a:lnTo>
                <a:lnTo>
                  <a:pt x="1313" y="1696"/>
                </a:lnTo>
                <a:lnTo>
                  <a:pt x="1313" y="1696"/>
                </a:lnTo>
                <a:lnTo>
                  <a:pt x="1312" y="1696"/>
                </a:lnTo>
                <a:lnTo>
                  <a:pt x="1312" y="1696"/>
                </a:lnTo>
                <a:lnTo>
                  <a:pt x="1311" y="1696"/>
                </a:lnTo>
                <a:lnTo>
                  <a:pt x="1310" y="1696"/>
                </a:lnTo>
                <a:lnTo>
                  <a:pt x="1309" y="1696"/>
                </a:lnTo>
                <a:lnTo>
                  <a:pt x="1308" y="1696"/>
                </a:lnTo>
                <a:lnTo>
                  <a:pt x="1307" y="1696"/>
                </a:lnTo>
                <a:lnTo>
                  <a:pt x="1307" y="1696"/>
                </a:lnTo>
                <a:lnTo>
                  <a:pt x="1306" y="1696"/>
                </a:lnTo>
                <a:lnTo>
                  <a:pt x="1305" y="1696"/>
                </a:lnTo>
                <a:lnTo>
                  <a:pt x="1304" y="1696"/>
                </a:lnTo>
                <a:lnTo>
                  <a:pt x="1303" y="1696"/>
                </a:lnTo>
                <a:lnTo>
                  <a:pt x="1302" y="1696"/>
                </a:lnTo>
                <a:lnTo>
                  <a:pt x="1301" y="1696"/>
                </a:lnTo>
                <a:lnTo>
                  <a:pt x="1301" y="1696"/>
                </a:lnTo>
                <a:lnTo>
                  <a:pt x="1300" y="1696"/>
                </a:lnTo>
                <a:lnTo>
                  <a:pt x="1299" y="1696"/>
                </a:lnTo>
                <a:lnTo>
                  <a:pt x="1299" y="1696"/>
                </a:lnTo>
                <a:lnTo>
                  <a:pt x="1298" y="1696"/>
                </a:lnTo>
                <a:lnTo>
                  <a:pt x="1298" y="1697"/>
                </a:lnTo>
                <a:lnTo>
                  <a:pt x="1297" y="1697"/>
                </a:lnTo>
                <a:lnTo>
                  <a:pt x="1296" y="1697"/>
                </a:lnTo>
                <a:lnTo>
                  <a:pt x="1295" y="1697"/>
                </a:lnTo>
                <a:lnTo>
                  <a:pt x="1295" y="1698"/>
                </a:lnTo>
                <a:lnTo>
                  <a:pt x="1294" y="1698"/>
                </a:lnTo>
                <a:lnTo>
                  <a:pt x="1293" y="1698"/>
                </a:lnTo>
                <a:lnTo>
                  <a:pt x="1292" y="1698"/>
                </a:lnTo>
                <a:lnTo>
                  <a:pt x="1292" y="1699"/>
                </a:lnTo>
                <a:lnTo>
                  <a:pt x="1292" y="1699"/>
                </a:lnTo>
                <a:lnTo>
                  <a:pt x="1291" y="1699"/>
                </a:lnTo>
                <a:lnTo>
                  <a:pt x="1291" y="1700"/>
                </a:lnTo>
                <a:lnTo>
                  <a:pt x="1290" y="1700"/>
                </a:lnTo>
                <a:lnTo>
                  <a:pt x="1289" y="1700"/>
                </a:lnTo>
                <a:lnTo>
                  <a:pt x="1289" y="1701"/>
                </a:lnTo>
                <a:lnTo>
                  <a:pt x="1288" y="1702"/>
                </a:lnTo>
                <a:lnTo>
                  <a:pt x="1287" y="1704"/>
                </a:lnTo>
                <a:lnTo>
                  <a:pt x="1285" y="1705"/>
                </a:lnTo>
                <a:lnTo>
                  <a:pt x="1284" y="1707"/>
                </a:lnTo>
                <a:lnTo>
                  <a:pt x="1284" y="1708"/>
                </a:lnTo>
                <a:lnTo>
                  <a:pt x="1283" y="1710"/>
                </a:lnTo>
                <a:lnTo>
                  <a:pt x="1281" y="1712"/>
                </a:lnTo>
                <a:lnTo>
                  <a:pt x="1280" y="1712"/>
                </a:lnTo>
                <a:lnTo>
                  <a:pt x="1278" y="1714"/>
                </a:lnTo>
                <a:lnTo>
                  <a:pt x="1276" y="1716"/>
                </a:lnTo>
                <a:lnTo>
                  <a:pt x="1274" y="1719"/>
                </a:lnTo>
                <a:lnTo>
                  <a:pt x="1272" y="1721"/>
                </a:lnTo>
                <a:lnTo>
                  <a:pt x="1272" y="1722"/>
                </a:lnTo>
                <a:lnTo>
                  <a:pt x="1273" y="1724"/>
                </a:lnTo>
                <a:lnTo>
                  <a:pt x="1273" y="1725"/>
                </a:lnTo>
                <a:lnTo>
                  <a:pt x="1274" y="1726"/>
                </a:lnTo>
                <a:lnTo>
                  <a:pt x="1277" y="1726"/>
                </a:lnTo>
                <a:lnTo>
                  <a:pt x="1278" y="1727"/>
                </a:lnTo>
                <a:lnTo>
                  <a:pt x="1277" y="1728"/>
                </a:lnTo>
                <a:lnTo>
                  <a:pt x="1274" y="1728"/>
                </a:lnTo>
                <a:lnTo>
                  <a:pt x="1275" y="1729"/>
                </a:lnTo>
                <a:lnTo>
                  <a:pt x="1275" y="1730"/>
                </a:lnTo>
                <a:lnTo>
                  <a:pt x="1275" y="1731"/>
                </a:lnTo>
                <a:lnTo>
                  <a:pt x="1275" y="1732"/>
                </a:lnTo>
                <a:lnTo>
                  <a:pt x="1275" y="1733"/>
                </a:lnTo>
                <a:lnTo>
                  <a:pt x="1275" y="1734"/>
                </a:lnTo>
                <a:lnTo>
                  <a:pt x="1275" y="1735"/>
                </a:lnTo>
                <a:lnTo>
                  <a:pt x="1275" y="1735"/>
                </a:lnTo>
                <a:lnTo>
                  <a:pt x="1280" y="1735"/>
                </a:lnTo>
                <a:lnTo>
                  <a:pt x="1279" y="1736"/>
                </a:lnTo>
                <a:lnTo>
                  <a:pt x="1279" y="1737"/>
                </a:lnTo>
                <a:lnTo>
                  <a:pt x="1279" y="1740"/>
                </a:lnTo>
                <a:lnTo>
                  <a:pt x="1284" y="1740"/>
                </a:lnTo>
                <a:lnTo>
                  <a:pt x="1286" y="1740"/>
                </a:lnTo>
                <a:lnTo>
                  <a:pt x="1286" y="1741"/>
                </a:lnTo>
                <a:lnTo>
                  <a:pt x="1286" y="1743"/>
                </a:lnTo>
                <a:lnTo>
                  <a:pt x="1286" y="1745"/>
                </a:lnTo>
                <a:lnTo>
                  <a:pt x="1284" y="1745"/>
                </a:lnTo>
                <a:lnTo>
                  <a:pt x="1284" y="1746"/>
                </a:lnTo>
                <a:lnTo>
                  <a:pt x="1284" y="1749"/>
                </a:lnTo>
                <a:lnTo>
                  <a:pt x="1282" y="1749"/>
                </a:lnTo>
                <a:lnTo>
                  <a:pt x="1282" y="1750"/>
                </a:lnTo>
                <a:lnTo>
                  <a:pt x="1282" y="1752"/>
                </a:lnTo>
                <a:lnTo>
                  <a:pt x="1283" y="1754"/>
                </a:lnTo>
                <a:lnTo>
                  <a:pt x="1283" y="1760"/>
                </a:lnTo>
                <a:lnTo>
                  <a:pt x="1284" y="1763"/>
                </a:lnTo>
                <a:lnTo>
                  <a:pt x="1279" y="1762"/>
                </a:lnTo>
                <a:lnTo>
                  <a:pt x="1280" y="1766"/>
                </a:lnTo>
                <a:lnTo>
                  <a:pt x="1281" y="1768"/>
                </a:lnTo>
                <a:lnTo>
                  <a:pt x="1282" y="1771"/>
                </a:lnTo>
                <a:lnTo>
                  <a:pt x="1281" y="1771"/>
                </a:lnTo>
                <a:lnTo>
                  <a:pt x="1273" y="1773"/>
                </a:lnTo>
                <a:lnTo>
                  <a:pt x="1273" y="1774"/>
                </a:lnTo>
                <a:lnTo>
                  <a:pt x="1272" y="1774"/>
                </a:lnTo>
                <a:lnTo>
                  <a:pt x="1271" y="1774"/>
                </a:lnTo>
                <a:lnTo>
                  <a:pt x="1265" y="1773"/>
                </a:lnTo>
                <a:lnTo>
                  <a:pt x="1265" y="1776"/>
                </a:lnTo>
                <a:lnTo>
                  <a:pt x="1267" y="1776"/>
                </a:lnTo>
                <a:lnTo>
                  <a:pt x="1271" y="1777"/>
                </a:lnTo>
                <a:lnTo>
                  <a:pt x="1271" y="1778"/>
                </a:lnTo>
                <a:lnTo>
                  <a:pt x="1271" y="1779"/>
                </a:lnTo>
                <a:lnTo>
                  <a:pt x="1271" y="1780"/>
                </a:lnTo>
                <a:lnTo>
                  <a:pt x="1272" y="1780"/>
                </a:lnTo>
                <a:lnTo>
                  <a:pt x="1273" y="1780"/>
                </a:lnTo>
                <a:lnTo>
                  <a:pt x="1273" y="1781"/>
                </a:lnTo>
                <a:lnTo>
                  <a:pt x="1273" y="1781"/>
                </a:lnTo>
                <a:lnTo>
                  <a:pt x="1273" y="1782"/>
                </a:lnTo>
                <a:lnTo>
                  <a:pt x="1273" y="1784"/>
                </a:lnTo>
                <a:lnTo>
                  <a:pt x="1285" y="1781"/>
                </a:lnTo>
                <a:lnTo>
                  <a:pt x="1285" y="1784"/>
                </a:lnTo>
                <a:lnTo>
                  <a:pt x="1284" y="1787"/>
                </a:lnTo>
                <a:lnTo>
                  <a:pt x="1284" y="1787"/>
                </a:lnTo>
                <a:lnTo>
                  <a:pt x="1283" y="1788"/>
                </a:lnTo>
                <a:lnTo>
                  <a:pt x="1282" y="1788"/>
                </a:lnTo>
                <a:lnTo>
                  <a:pt x="1282" y="1788"/>
                </a:lnTo>
                <a:lnTo>
                  <a:pt x="1282" y="1794"/>
                </a:lnTo>
                <a:lnTo>
                  <a:pt x="1282" y="1797"/>
                </a:lnTo>
                <a:lnTo>
                  <a:pt x="1282" y="1799"/>
                </a:lnTo>
                <a:lnTo>
                  <a:pt x="1282" y="1806"/>
                </a:lnTo>
                <a:lnTo>
                  <a:pt x="1282" y="1809"/>
                </a:lnTo>
                <a:lnTo>
                  <a:pt x="1282" y="1811"/>
                </a:lnTo>
                <a:lnTo>
                  <a:pt x="1282" y="1811"/>
                </a:lnTo>
                <a:lnTo>
                  <a:pt x="1282" y="1812"/>
                </a:lnTo>
                <a:lnTo>
                  <a:pt x="1282" y="1813"/>
                </a:lnTo>
                <a:lnTo>
                  <a:pt x="1282" y="1814"/>
                </a:lnTo>
                <a:lnTo>
                  <a:pt x="1282" y="1819"/>
                </a:lnTo>
                <a:lnTo>
                  <a:pt x="1282" y="1822"/>
                </a:lnTo>
                <a:lnTo>
                  <a:pt x="1282" y="1824"/>
                </a:lnTo>
                <a:lnTo>
                  <a:pt x="1282" y="1826"/>
                </a:lnTo>
                <a:lnTo>
                  <a:pt x="1282" y="1830"/>
                </a:lnTo>
                <a:lnTo>
                  <a:pt x="1282" y="1839"/>
                </a:lnTo>
                <a:lnTo>
                  <a:pt x="1281" y="1839"/>
                </a:lnTo>
                <a:lnTo>
                  <a:pt x="1281" y="1846"/>
                </a:lnTo>
                <a:lnTo>
                  <a:pt x="1281" y="1851"/>
                </a:lnTo>
                <a:lnTo>
                  <a:pt x="1281" y="1854"/>
                </a:lnTo>
                <a:lnTo>
                  <a:pt x="1281" y="1856"/>
                </a:lnTo>
                <a:lnTo>
                  <a:pt x="1281" y="1857"/>
                </a:lnTo>
                <a:lnTo>
                  <a:pt x="1281" y="1858"/>
                </a:lnTo>
                <a:lnTo>
                  <a:pt x="1281" y="1859"/>
                </a:lnTo>
                <a:lnTo>
                  <a:pt x="1281" y="1861"/>
                </a:lnTo>
                <a:lnTo>
                  <a:pt x="1281" y="1862"/>
                </a:lnTo>
                <a:lnTo>
                  <a:pt x="1281" y="1863"/>
                </a:lnTo>
                <a:lnTo>
                  <a:pt x="1281" y="1864"/>
                </a:lnTo>
                <a:lnTo>
                  <a:pt x="1281" y="1866"/>
                </a:lnTo>
                <a:lnTo>
                  <a:pt x="1281" y="1871"/>
                </a:lnTo>
                <a:lnTo>
                  <a:pt x="1281" y="1873"/>
                </a:lnTo>
                <a:lnTo>
                  <a:pt x="1281" y="1878"/>
                </a:lnTo>
                <a:lnTo>
                  <a:pt x="1281" y="1884"/>
                </a:lnTo>
                <a:lnTo>
                  <a:pt x="1280" y="1895"/>
                </a:lnTo>
                <a:lnTo>
                  <a:pt x="1280" y="1896"/>
                </a:lnTo>
                <a:lnTo>
                  <a:pt x="1280" y="1899"/>
                </a:lnTo>
                <a:lnTo>
                  <a:pt x="1280" y="1906"/>
                </a:lnTo>
                <a:lnTo>
                  <a:pt x="1280" y="1907"/>
                </a:lnTo>
                <a:lnTo>
                  <a:pt x="1280" y="1918"/>
                </a:lnTo>
                <a:lnTo>
                  <a:pt x="1280" y="1921"/>
                </a:lnTo>
                <a:lnTo>
                  <a:pt x="1280" y="1925"/>
                </a:lnTo>
                <a:lnTo>
                  <a:pt x="1280" y="1927"/>
                </a:lnTo>
                <a:lnTo>
                  <a:pt x="1280" y="1936"/>
                </a:lnTo>
                <a:lnTo>
                  <a:pt x="1280" y="1938"/>
                </a:lnTo>
                <a:lnTo>
                  <a:pt x="1280" y="1946"/>
                </a:lnTo>
                <a:lnTo>
                  <a:pt x="1281" y="1947"/>
                </a:lnTo>
                <a:lnTo>
                  <a:pt x="1281" y="1948"/>
                </a:lnTo>
                <a:lnTo>
                  <a:pt x="1280" y="1954"/>
                </a:lnTo>
                <a:lnTo>
                  <a:pt x="1280" y="1957"/>
                </a:lnTo>
                <a:lnTo>
                  <a:pt x="1279" y="1960"/>
                </a:lnTo>
                <a:lnTo>
                  <a:pt x="1278" y="1969"/>
                </a:lnTo>
                <a:lnTo>
                  <a:pt x="1278" y="1973"/>
                </a:lnTo>
                <a:lnTo>
                  <a:pt x="1278" y="1977"/>
                </a:lnTo>
                <a:lnTo>
                  <a:pt x="1278" y="1979"/>
                </a:lnTo>
                <a:lnTo>
                  <a:pt x="1277" y="1988"/>
                </a:lnTo>
                <a:lnTo>
                  <a:pt x="1277" y="1990"/>
                </a:lnTo>
                <a:lnTo>
                  <a:pt x="1274" y="1990"/>
                </a:lnTo>
                <a:lnTo>
                  <a:pt x="1273" y="1990"/>
                </a:lnTo>
                <a:lnTo>
                  <a:pt x="1271" y="1990"/>
                </a:lnTo>
                <a:lnTo>
                  <a:pt x="1271" y="1995"/>
                </a:lnTo>
                <a:lnTo>
                  <a:pt x="1271" y="2003"/>
                </a:lnTo>
                <a:lnTo>
                  <a:pt x="1267" y="2002"/>
                </a:lnTo>
                <a:lnTo>
                  <a:pt x="1267" y="1990"/>
                </a:lnTo>
                <a:lnTo>
                  <a:pt x="1266" y="1990"/>
                </a:lnTo>
                <a:lnTo>
                  <a:pt x="1265" y="1990"/>
                </a:lnTo>
                <a:lnTo>
                  <a:pt x="1263" y="1989"/>
                </a:lnTo>
                <a:lnTo>
                  <a:pt x="1262" y="2000"/>
                </a:lnTo>
                <a:lnTo>
                  <a:pt x="1261" y="2000"/>
                </a:lnTo>
                <a:lnTo>
                  <a:pt x="1261" y="2000"/>
                </a:lnTo>
                <a:lnTo>
                  <a:pt x="1260" y="2000"/>
                </a:lnTo>
                <a:lnTo>
                  <a:pt x="1260" y="1995"/>
                </a:lnTo>
                <a:lnTo>
                  <a:pt x="1260" y="1989"/>
                </a:lnTo>
                <a:lnTo>
                  <a:pt x="1259" y="1989"/>
                </a:lnTo>
                <a:lnTo>
                  <a:pt x="1258" y="1989"/>
                </a:lnTo>
                <a:lnTo>
                  <a:pt x="1258" y="1992"/>
                </a:lnTo>
                <a:lnTo>
                  <a:pt x="1258" y="1994"/>
                </a:lnTo>
                <a:lnTo>
                  <a:pt x="1258" y="2000"/>
                </a:lnTo>
                <a:lnTo>
                  <a:pt x="1256" y="2000"/>
                </a:lnTo>
                <a:lnTo>
                  <a:pt x="1255" y="2000"/>
                </a:lnTo>
                <a:lnTo>
                  <a:pt x="1254" y="2000"/>
                </a:lnTo>
                <a:lnTo>
                  <a:pt x="1252" y="2000"/>
                </a:lnTo>
                <a:lnTo>
                  <a:pt x="1251" y="2000"/>
                </a:lnTo>
                <a:lnTo>
                  <a:pt x="1251" y="2002"/>
                </a:lnTo>
                <a:lnTo>
                  <a:pt x="1251" y="2004"/>
                </a:lnTo>
                <a:lnTo>
                  <a:pt x="1250" y="2011"/>
                </a:lnTo>
                <a:lnTo>
                  <a:pt x="1243" y="2012"/>
                </a:lnTo>
                <a:lnTo>
                  <a:pt x="1244" y="2004"/>
                </a:lnTo>
                <a:lnTo>
                  <a:pt x="1240" y="2003"/>
                </a:lnTo>
                <a:lnTo>
                  <a:pt x="1239" y="2002"/>
                </a:lnTo>
                <a:lnTo>
                  <a:pt x="1238" y="2009"/>
                </a:lnTo>
                <a:lnTo>
                  <a:pt x="1231" y="2011"/>
                </a:lnTo>
                <a:lnTo>
                  <a:pt x="1230" y="2013"/>
                </a:lnTo>
                <a:lnTo>
                  <a:pt x="1228" y="2017"/>
                </a:lnTo>
                <a:lnTo>
                  <a:pt x="1231" y="2025"/>
                </a:lnTo>
                <a:lnTo>
                  <a:pt x="1234" y="2027"/>
                </a:lnTo>
                <a:lnTo>
                  <a:pt x="1237" y="2033"/>
                </a:lnTo>
                <a:lnTo>
                  <a:pt x="1237" y="2034"/>
                </a:lnTo>
                <a:lnTo>
                  <a:pt x="1238" y="2035"/>
                </a:lnTo>
                <a:lnTo>
                  <a:pt x="1248" y="2057"/>
                </a:lnTo>
                <a:lnTo>
                  <a:pt x="1250" y="2061"/>
                </a:lnTo>
                <a:lnTo>
                  <a:pt x="1251" y="2064"/>
                </a:lnTo>
                <a:lnTo>
                  <a:pt x="1252" y="2065"/>
                </a:lnTo>
                <a:lnTo>
                  <a:pt x="1250" y="2065"/>
                </a:lnTo>
                <a:lnTo>
                  <a:pt x="1249" y="2065"/>
                </a:lnTo>
                <a:lnTo>
                  <a:pt x="1243" y="2065"/>
                </a:lnTo>
                <a:lnTo>
                  <a:pt x="1238" y="2065"/>
                </a:lnTo>
                <a:lnTo>
                  <a:pt x="1233" y="2065"/>
                </a:lnTo>
                <a:lnTo>
                  <a:pt x="1232" y="2065"/>
                </a:lnTo>
                <a:lnTo>
                  <a:pt x="1230" y="2065"/>
                </a:lnTo>
                <a:lnTo>
                  <a:pt x="1230" y="2065"/>
                </a:lnTo>
                <a:lnTo>
                  <a:pt x="1227" y="2065"/>
                </a:lnTo>
                <a:lnTo>
                  <a:pt x="1224" y="2065"/>
                </a:lnTo>
                <a:lnTo>
                  <a:pt x="1222" y="2065"/>
                </a:lnTo>
                <a:lnTo>
                  <a:pt x="1220" y="2065"/>
                </a:lnTo>
                <a:lnTo>
                  <a:pt x="1217" y="2065"/>
                </a:lnTo>
                <a:lnTo>
                  <a:pt x="1215" y="2065"/>
                </a:lnTo>
                <a:lnTo>
                  <a:pt x="1212" y="2065"/>
                </a:lnTo>
                <a:lnTo>
                  <a:pt x="1209" y="2065"/>
                </a:lnTo>
                <a:lnTo>
                  <a:pt x="1203" y="2065"/>
                </a:lnTo>
                <a:lnTo>
                  <a:pt x="1202" y="2065"/>
                </a:lnTo>
                <a:lnTo>
                  <a:pt x="1200" y="2065"/>
                </a:lnTo>
                <a:lnTo>
                  <a:pt x="1199" y="2065"/>
                </a:lnTo>
                <a:lnTo>
                  <a:pt x="1197" y="2065"/>
                </a:lnTo>
                <a:lnTo>
                  <a:pt x="1195" y="2065"/>
                </a:lnTo>
                <a:lnTo>
                  <a:pt x="1194" y="2065"/>
                </a:lnTo>
                <a:lnTo>
                  <a:pt x="1190" y="2065"/>
                </a:lnTo>
                <a:lnTo>
                  <a:pt x="1188" y="2065"/>
                </a:lnTo>
                <a:lnTo>
                  <a:pt x="1183" y="2065"/>
                </a:lnTo>
                <a:lnTo>
                  <a:pt x="1176" y="2065"/>
                </a:lnTo>
                <a:lnTo>
                  <a:pt x="1161" y="2065"/>
                </a:lnTo>
                <a:lnTo>
                  <a:pt x="1159" y="2065"/>
                </a:lnTo>
                <a:lnTo>
                  <a:pt x="1157" y="2065"/>
                </a:lnTo>
                <a:lnTo>
                  <a:pt x="1156" y="2065"/>
                </a:lnTo>
                <a:lnTo>
                  <a:pt x="1154" y="2065"/>
                </a:lnTo>
                <a:lnTo>
                  <a:pt x="1137" y="2066"/>
                </a:lnTo>
                <a:lnTo>
                  <a:pt x="1121" y="2065"/>
                </a:lnTo>
                <a:lnTo>
                  <a:pt x="1121" y="2064"/>
                </a:lnTo>
                <a:lnTo>
                  <a:pt x="1121" y="2060"/>
                </a:lnTo>
                <a:lnTo>
                  <a:pt x="1121" y="2059"/>
                </a:lnTo>
                <a:lnTo>
                  <a:pt x="1120" y="2050"/>
                </a:lnTo>
                <a:lnTo>
                  <a:pt x="1119" y="2047"/>
                </a:lnTo>
                <a:lnTo>
                  <a:pt x="1121" y="2046"/>
                </a:lnTo>
                <a:lnTo>
                  <a:pt x="1123" y="2045"/>
                </a:lnTo>
                <a:lnTo>
                  <a:pt x="1127" y="2042"/>
                </a:lnTo>
                <a:lnTo>
                  <a:pt x="1128" y="2042"/>
                </a:lnTo>
                <a:lnTo>
                  <a:pt x="1129" y="2041"/>
                </a:lnTo>
                <a:lnTo>
                  <a:pt x="1127" y="2040"/>
                </a:lnTo>
                <a:lnTo>
                  <a:pt x="1125" y="2040"/>
                </a:lnTo>
                <a:lnTo>
                  <a:pt x="1122" y="2039"/>
                </a:lnTo>
                <a:lnTo>
                  <a:pt x="1123" y="2038"/>
                </a:lnTo>
                <a:lnTo>
                  <a:pt x="1123" y="2037"/>
                </a:lnTo>
                <a:lnTo>
                  <a:pt x="1123" y="2030"/>
                </a:lnTo>
                <a:lnTo>
                  <a:pt x="1122" y="2030"/>
                </a:lnTo>
                <a:lnTo>
                  <a:pt x="1121" y="2030"/>
                </a:lnTo>
                <a:lnTo>
                  <a:pt x="1117" y="2030"/>
                </a:lnTo>
                <a:lnTo>
                  <a:pt x="1118" y="2028"/>
                </a:lnTo>
                <a:lnTo>
                  <a:pt x="1118" y="2024"/>
                </a:lnTo>
                <a:lnTo>
                  <a:pt x="1118" y="2020"/>
                </a:lnTo>
                <a:lnTo>
                  <a:pt x="1119" y="2013"/>
                </a:lnTo>
                <a:lnTo>
                  <a:pt x="1119" y="2012"/>
                </a:lnTo>
                <a:lnTo>
                  <a:pt x="1121" y="2012"/>
                </a:lnTo>
                <a:lnTo>
                  <a:pt x="1127" y="2012"/>
                </a:lnTo>
                <a:lnTo>
                  <a:pt x="1129" y="2012"/>
                </a:lnTo>
                <a:lnTo>
                  <a:pt x="1131" y="2012"/>
                </a:lnTo>
                <a:lnTo>
                  <a:pt x="1131" y="2011"/>
                </a:lnTo>
                <a:lnTo>
                  <a:pt x="1131" y="2009"/>
                </a:lnTo>
                <a:lnTo>
                  <a:pt x="1131" y="2008"/>
                </a:lnTo>
                <a:lnTo>
                  <a:pt x="1131" y="2005"/>
                </a:lnTo>
                <a:lnTo>
                  <a:pt x="1131" y="2004"/>
                </a:lnTo>
                <a:lnTo>
                  <a:pt x="1131" y="1988"/>
                </a:lnTo>
                <a:lnTo>
                  <a:pt x="1132" y="1988"/>
                </a:lnTo>
                <a:lnTo>
                  <a:pt x="1132" y="1985"/>
                </a:lnTo>
                <a:lnTo>
                  <a:pt x="1127" y="1984"/>
                </a:lnTo>
                <a:lnTo>
                  <a:pt x="1123" y="1983"/>
                </a:lnTo>
                <a:lnTo>
                  <a:pt x="1123" y="1975"/>
                </a:lnTo>
                <a:lnTo>
                  <a:pt x="1124" y="1975"/>
                </a:lnTo>
                <a:lnTo>
                  <a:pt x="1125" y="1975"/>
                </a:lnTo>
                <a:lnTo>
                  <a:pt x="1126" y="1975"/>
                </a:lnTo>
                <a:lnTo>
                  <a:pt x="1126" y="1976"/>
                </a:lnTo>
                <a:lnTo>
                  <a:pt x="1127" y="1976"/>
                </a:lnTo>
                <a:lnTo>
                  <a:pt x="1128" y="1976"/>
                </a:lnTo>
                <a:lnTo>
                  <a:pt x="1129" y="1976"/>
                </a:lnTo>
                <a:lnTo>
                  <a:pt x="1130" y="1976"/>
                </a:lnTo>
                <a:lnTo>
                  <a:pt x="1131" y="1976"/>
                </a:lnTo>
                <a:lnTo>
                  <a:pt x="1131" y="1976"/>
                </a:lnTo>
                <a:lnTo>
                  <a:pt x="1132" y="1977"/>
                </a:lnTo>
                <a:lnTo>
                  <a:pt x="1132" y="1976"/>
                </a:lnTo>
                <a:lnTo>
                  <a:pt x="1132" y="1974"/>
                </a:lnTo>
                <a:lnTo>
                  <a:pt x="1132" y="1973"/>
                </a:lnTo>
                <a:lnTo>
                  <a:pt x="1132" y="1973"/>
                </a:lnTo>
                <a:lnTo>
                  <a:pt x="1127" y="1965"/>
                </a:lnTo>
                <a:lnTo>
                  <a:pt x="1125" y="1961"/>
                </a:lnTo>
                <a:lnTo>
                  <a:pt x="1125" y="1960"/>
                </a:lnTo>
                <a:lnTo>
                  <a:pt x="1126" y="1953"/>
                </a:lnTo>
                <a:lnTo>
                  <a:pt x="1127" y="1948"/>
                </a:lnTo>
                <a:lnTo>
                  <a:pt x="1135" y="1947"/>
                </a:lnTo>
                <a:lnTo>
                  <a:pt x="1135" y="1938"/>
                </a:lnTo>
                <a:lnTo>
                  <a:pt x="1135" y="1936"/>
                </a:lnTo>
                <a:lnTo>
                  <a:pt x="1135" y="1928"/>
                </a:lnTo>
                <a:lnTo>
                  <a:pt x="1135" y="1927"/>
                </a:lnTo>
                <a:lnTo>
                  <a:pt x="1135" y="1926"/>
                </a:lnTo>
                <a:lnTo>
                  <a:pt x="1127" y="1926"/>
                </a:lnTo>
                <a:lnTo>
                  <a:pt x="1121" y="1926"/>
                </a:lnTo>
                <a:lnTo>
                  <a:pt x="1123" y="1912"/>
                </a:lnTo>
                <a:lnTo>
                  <a:pt x="1123" y="1911"/>
                </a:lnTo>
                <a:lnTo>
                  <a:pt x="1124" y="1906"/>
                </a:lnTo>
                <a:lnTo>
                  <a:pt x="1123" y="1905"/>
                </a:lnTo>
                <a:lnTo>
                  <a:pt x="1123" y="1904"/>
                </a:lnTo>
                <a:lnTo>
                  <a:pt x="1119" y="1902"/>
                </a:lnTo>
                <a:lnTo>
                  <a:pt x="1118" y="1901"/>
                </a:lnTo>
                <a:lnTo>
                  <a:pt x="1114" y="1896"/>
                </a:lnTo>
                <a:lnTo>
                  <a:pt x="1112" y="1895"/>
                </a:lnTo>
                <a:lnTo>
                  <a:pt x="1111" y="1894"/>
                </a:lnTo>
                <a:lnTo>
                  <a:pt x="1108" y="1891"/>
                </a:lnTo>
                <a:lnTo>
                  <a:pt x="1107" y="1890"/>
                </a:lnTo>
                <a:lnTo>
                  <a:pt x="1105" y="1888"/>
                </a:lnTo>
                <a:lnTo>
                  <a:pt x="1101" y="1887"/>
                </a:lnTo>
                <a:lnTo>
                  <a:pt x="1099" y="1886"/>
                </a:lnTo>
                <a:lnTo>
                  <a:pt x="1096" y="1885"/>
                </a:lnTo>
                <a:lnTo>
                  <a:pt x="1090" y="1881"/>
                </a:lnTo>
                <a:lnTo>
                  <a:pt x="1084" y="1879"/>
                </a:lnTo>
                <a:lnTo>
                  <a:pt x="1073" y="1874"/>
                </a:lnTo>
                <a:lnTo>
                  <a:pt x="1073" y="1873"/>
                </a:lnTo>
                <a:lnTo>
                  <a:pt x="1072" y="1873"/>
                </a:lnTo>
                <a:lnTo>
                  <a:pt x="1070" y="1873"/>
                </a:lnTo>
                <a:lnTo>
                  <a:pt x="1065" y="1870"/>
                </a:lnTo>
                <a:lnTo>
                  <a:pt x="1064" y="1870"/>
                </a:lnTo>
                <a:lnTo>
                  <a:pt x="1062" y="1869"/>
                </a:lnTo>
                <a:lnTo>
                  <a:pt x="1059" y="1868"/>
                </a:lnTo>
                <a:lnTo>
                  <a:pt x="1058" y="1867"/>
                </a:lnTo>
                <a:lnTo>
                  <a:pt x="1057" y="1867"/>
                </a:lnTo>
                <a:lnTo>
                  <a:pt x="1057" y="1866"/>
                </a:lnTo>
                <a:lnTo>
                  <a:pt x="1055" y="1865"/>
                </a:lnTo>
                <a:lnTo>
                  <a:pt x="1054" y="1865"/>
                </a:lnTo>
                <a:lnTo>
                  <a:pt x="1054" y="1865"/>
                </a:lnTo>
                <a:lnTo>
                  <a:pt x="1051" y="1862"/>
                </a:lnTo>
                <a:lnTo>
                  <a:pt x="1047" y="1860"/>
                </a:lnTo>
                <a:lnTo>
                  <a:pt x="1042" y="1856"/>
                </a:lnTo>
                <a:lnTo>
                  <a:pt x="1041" y="1856"/>
                </a:lnTo>
                <a:lnTo>
                  <a:pt x="1040" y="1855"/>
                </a:lnTo>
                <a:lnTo>
                  <a:pt x="1034" y="1852"/>
                </a:lnTo>
                <a:lnTo>
                  <a:pt x="1031" y="1853"/>
                </a:lnTo>
                <a:lnTo>
                  <a:pt x="1030" y="1852"/>
                </a:lnTo>
                <a:lnTo>
                  <a:pt x="1028" y="1851"/>
                </a:lnTo>
                <a:lnTo>
                  <a:pt x="1028" y="1852"/>
                </a:lnTo>
                <a:lnTo>
                  <a:pt x="1027" y="1854"/>
                </a:lnTo>
                <a:lnTo>
                  <a:pt x="1026" y="1854"/>
                </a:lnTo>
                <a:lnTo>
                  <a:pt x="1025" y="1855"/>
                </a:lnTo>
                <a:lnTo>
                  <a:pt x="1024" y="1855"/>
                </a:lnTo>
                <a:lnTo>
                  <a:pt x="1023" y="1855"/>
                </a:lnTo>
                <a:lnTo>
                  <a:pt x="1022" y="1855"/>
                </a:lnTo>
                <a:lnTo>
                  <a:pt x="1021" y="1856"/>
                </a:lnTo>
                <a:lnTo>
                  <a:pt x="1018" y="1858"/>
                </a:lnTo>
                <a:lnTo>
                  <a:pt x="1017" y="1858"/>
                </a:lnTo>
                <a:lnTo>
                  <a:pt x="1014" y="1860"/>
                </a:lnTo>
                <a:lnTo>
                  <a:pt x="1013" y="1860"/>
                </a:lnTo>
                <a:lnTo>
                  <a:pt x="1010" y="1862"/>
                </a:lnTo>
                <a:lnTo>
                  <a:pt x="1009" y="1862"/>
                </a:lnTo>
                <a:lnTo>
                  <a:pt x="1008" y="1862"/>
                </a:lnTo>
                <a:lnTo>
                  <a:pt x="1008" y="1864"/>
                </a:lnTo>
                <a:lnTo>
                  <a:pt x="1005" y="1865"/>
                </a:lnTo>
                <a:lnTo>
                  <a:pt x="1004" y="1866"/>
                </a:lnTo>
                <a:lnTo>
                  <a:pt x="1003" y="1866"/>
                </a:lnTo>
                <a:lnTo>
                  <a:pt x="1002" y="1867"/>
                </a:lnTo>
                <a:lnTo>
                  <a:pt x="1001" y="1867"/>
                </a:lnTo>
                <a:lnTo>
                  <a:pt x="1001" y="1868"/>
                </a:lnTo>
                <a:lnTo>
                  <a:pt x="1001" y="1868"/>
                </a:lnTo>
                <a:lnTo>
                  <a:pt x="1000" y="1868"/>
                </a:lnTo>
                <a:lnTo>
                  <a:pt x="999" y="1869"/>
                </a:lnTo>
                <a:lnTo>
                  <a:pt x="997" y="1871"/>
                </a:lnTo>
                <a:lnTo>
                  <a:pt x="998" y="1875"/>
                </a:lnTo>
                <a:lnTo>
                  <a:pt x="1000" y="1887"/>
                </a:lnTo>
                <a:lnTo>
                  <a:pt x="1000" y="1889"/>
                </a:lnTo>
                <a:lnTo>
                  <a:pt x="1000" y="1892"/>
                </a:lnTo>
                <a:lnTo>
                  <a:pt x="1001" y="1899"/>
                </a:lnTo>
                <a:lnTo>
                  <a:pt x="1001" y="1901"/>
                </a:lnTo>
                <a:lnTo>
                  <a:pt x="1000" y="1901"/>
                </a:lnTo>
                <a:lnTo>
                  <a:pt x="995" y="1901"/>
                </a:lnTo>
                <a:lnTo>
                  <a:pt x="993" y="1901"/>
                </a:lnTo>
                <a:lnTo>
                  <a:pt x="985" y="1901"/>
                </a:lnTo>
                <a:lnTo>
                  <a:pt x="985" y="1905"/>
                </a:lnTo>
                <a:lnTo>
                  <a:pt x="987" y="1910"/>
                </a:lnTo>
                <a:lnTo>
                  <a:pt x="981" y="1910"/>
                </a:lnTo>
                <a:lnTo>
                  <a:pt x="980" y="1910"/>
                </a:lnTo>
                <a:lnTo>
                  <a:pt x="977" y="1910"/>
                </a:lnTo>
                <a:lnTo>
                  <a:pt x="970" y="1911"/>
                </a:lnTo>
                <a:lnTo>
                  <a:pt x="970" y="1907"/>
                </a:lnTo>
                <a:lnTo>
                  <a:pt x="971" y="1892"/>
                </a:lnTo>
                <a:lnTo>
                  <a:pt x="966" y="1893"/>
                </a:lnTo>
                <a:lnTo>
                  <a:pt x="963" y="1893"/>
                </a:lnTo>
                <a:lnTo>
                  <a:pt x="955" y="1893"/>
                </a:lnTo>
                <a:lnTo>
                  <a:pt x="955" y="1897"/>
                </a:lnTo>
                <a:lnTo>
                  <a:pt x="955" y="1902"/>
                </a:lnTo>
                <a:lnTo>
                  <a:pt x="932" y="1900"/>
                </a:lnTo>
                <a:lnTo>
                  <a:pt x="928" y="1900"/>
                </a:lnTo>
                <a:lnTo>
                  <a:pt x="927" y="1900"/>
                </a:lnTo>
                <a:lnTo>
                  <a:pt x="924" y="1900"/>
                </a:lnTo>
                <a:lnTo>
                  <a:pt x="922" y="1899"/>
                </a:lnTo>
                <a:lnTo>
                  <a:pt x="923" y="1879"/>
                </a:lnTo>
                <a:lnTo>
                  <a:pt x="922" y="1879"/>
                </a:lnTo>
                <a:lnTo>
                  <a:pt x="920" y="1879"/>
                </a:lnTo>
                <a:lnTo>
                  <a:pt x="918" y="1878"/>
                </a:lnTo>
                <a:lnTo>
                  <a:pt x="916" y="1878"/>
                </a:lnTo>
                <a:lnTo>
                  <a:pt x="915" y="1878"/>
                </a:lnTo>
                <a:lnTo>
                  <a:pt x="914" y="1878"/>
                </a:lnTo>
                <a:lnTo>
                  <a:pt x="911" y="1877"/>
                </a:lnTo>
                <a:lnTo>
                  <a:pt x="909" y="1877"/>
                </a:lnTo>
                <a:lnTo>
                  <a:pt x="908" y="1877"/>
                </a:lnTo>
                <a:lnTo>
                  <a:pt x="908" y="1876"/>
                </a:lnTo>
                <a:lnTo>
                  <a:pt x="907" y="1876"/>
                </a:lnTo>
                <a:lnTo>
                  <a:pt x="905" y="1876"/>
                </a:lnTo>
                <a:lnTo>
                  <a:pt x="904" y="1876"/>
                </a:lnTo>
                <a:lnTo>
                  <a:pt x="902" y="1876"/>
                </a:lnTo>
                <a:lnTo>
                  <a:pt x="901" y="1875"/>
                </a:lnTo>
                <a:lnTo>
                  <a:pt x="899" y="1875"/>
                </a:lnTo>
                <a:lnTo>
                  <a:pt x="898" y="1875"/>
                </a:lnTo>
                <a:lnTo>
                  <a:pt x="896" y="1874"/>
                </a:lnTo>
                <a:lnTo>
                  <a:pt x="895" y="1874"/>
                </a:lnTo>
                <a:lnTo>
                  <a:pt x="909" y="1896"/>
                </a:lnTo>
                <a:lnTo>
                  <a:pt x="912" y="1901"/>
                </a:lnTo>
                <a:lnTo>
                  <a:pt x="912" y="1902"/>
                </a:lnTo>
                <a:lnTo>
                  <a:pt x="911" y="1904"/>
                </a:lnTo>
                <a:lnTo>
                  <a:pt x="907" y="1902"/>
                </a:lnTo>
                <a:lnTo>
                  <a:pt x="905" y="1901"/>
                </a:lnTo>
                <a:lnTo>
                  <a:pt x="903" y="1901"/>
                </a:lnTo>
                <a:lnTo>
                  <a:pt x="901" y="1900"/>
                </a:lnTo>
                <a:lnTo>
                  <a:pt x="899" y="1900"/>
                </a:lnTo>
                <a:lnTo>
                  <a:pt x="872" y="1892"/>
                </a:lnTo>
                <a:lnTo>
                  <a:pt x="871" y="1892"/>
                </a:lnTo>
                <a:lnTo>
                  <a:pt x="871" y="1889"/>
                </a:lnTo>
                <a:lnTo>
                  <a:pt x="871" y="1889"/>
                </a:lnTo>
                <a:lnTo>
                  <a:pt x="855" y="1896"/>
                </a:lnTo>
                <a:lnTo>
                  <a:pt x="848" y="1900"/>
                </a:lnTo>
                <a:lnTo>
                  <a:pt x="848" y="1901"/>
                </a:lnTo>
                <a:lnTo>
                  <a:pt x="850" y="1905"/>
                </a:lnTo>
                <a:lnTo>
                  <a:pt x="847" y="1908"/>
                </a:lnTo>
                <a:lnTo>
                  <a:pt x="846" y="1909"/>
                </a:lnTo>
                <a:lnTo>
                  <a:pt x="845" y="1909"/>
                </a:lnTo>
                <a:lnTo>
                  <a:pt x="843" y="1905"/>
                </a:lnTo>
                <a:lnTo>
                  <a:pt x="840" y="1898"/>
                </a:lnTo>
                <a:lnTo>
                  <a:pt x="839" y="1895"/>
                </a:lnTo>
                <a:lnTo>
                  <a:pt x="839" y="1894"/>
                </a:lnTo>
                <a:lnTo>
                  <a:pt x="839" y="1893"/>
                </a:lnTo>
                <a:lnTo>
                  <a:pt x="838" y="1892"/>
                </a:lnTo>
                <a:lnTo>
                  <a:pt x="838" y="1891"/>
                </a:lnTo>
                <a:lnTo>
                  <a:pt x="828" y="1893"/>
                </a:lnTo>
                <a:lnTo>
                  <a:pt x="828" y="1894"/>
                </a:lnTo>
                <a:lnTo>
                  <a:pt x="828" y="1896"/>
                </a:lnTo>
                <a:lnTo>
                  <a:pt x="828" y="1897"/>
                </a:lnTo>
                <a:lnTo>
                  <a:pt x="828" y="1899"/>
                </a:lnTo>
                <a:lnTo>
                  <a:pt x="828" y="1901"/>
                </a:lnTo>
                <a:lnTo>
                  <a:pt x="828" y="1903"/>
                </a:lnTo>
                <a:lnTo>
                  <a:pt x="828" y="1904"/>
                </a:lnTo>
                <a:lnTo>
                  <a:pt x="828" y="1905"/>
                </a:lnTo>
                <a:lnTo>
                  <a:pt x="828" y="1907"/>
                </a:lnTo>
                <a:lnTo>
                  <a:pt x="828" y="1910"/>
                </a:lnTo>
                <a:lnTo>
                  <a:pt x="828" y="1912"/>
                </a:lnTo>
                <a:lnTo>
                  <a:pt x="826" y="1913"/>
                </a:lnTo>
                <a:lnTo>
                  <a:pt x="825" y="1913"/>
                </a:lnTo>
                <a:lnTo>
                  <a:pt x="822" y="1913"/>
                </a:lnTo>
                <a:lnTo>
                  <a:pt x="819" y="1913"/>
                </a:lnTo>
                <a:lnTo>
                  <a:pt x="817" y="1913"/>
                </a:lnTo>
                <a:lnTo>
                  <a:pt x="814" y="1913"/>
                </a:lnTo>
                <a:lnTo>
                  <a:pt x="813" y="1913"/>
                </a:lnTo>
                <a:lnTo>
                  <a:pt x="811" y="1914"/>
                </a:lnTo>
                <a:lnTo>
                  <a:pt x="810" y="1914"/>
                </a:lnTo>
                <a:lnTo>
                  <a:pt x="807" y="1914"/>
                </a:lnTo>
                <a:lnTo>
                  <a:pt x="805" y="1914"/>
                </a:lnTo>
                <a:lnTo>
                  <a:pt x="805" y="1919"/>
                </a:lnTo>
                <a:lnTo>
                  <a:pt x="805" y="1920"/>
                </a:lnTo>
                <a:lnTo>
                  <a:pt x="805" y="1922"/>
                </a:lnTo>
                <a:lnTo>
                  <a:pt x="805" y="1923"/>
                </a:lnTo>
                <a:lnTo>
                  <a:pt x="805" y="1924"/>
                </a:lnTo>
                <a:lnTo>
                  <a:pt x="806" y="1926"/>
                </a:lnTo>
                <a:lnTo>
                  <a:pt x="806" y="1927"/>
                </a:lnTo>
                <a:lnTo>
                  <a:pt x="806" y="1930"/>
                </a:lnTo>
                <a:lnTo>
                  <a:pt x="806" y="1931"/>
                </a:lnTo>
                <a:lnTo>
                  <a:pt x="806" y="1933"/>
                </a:lnTo>
                <a:lnTo>
                  <a:pt x="806" y="1934"/>
                </a:lnTo>
                <a:lnTo>
                  <a:pt x="806" y="1935"/>
                </a:lnTo>
                <a:lnTo>
                  <a:pt x="806" y="1936"/>
                </a:lnTo>
                <a:lnTo>
                  <a:pt x="807" y="1937"/>
                </a:lnTo>
                <a:lnTo>
                  <a:pt x="807" y="1942"/>
                </a:lnTo>
                <a:lnTo>
                  <a:pt x="808" y="1949"/>
                </a:lnTo>
                <a:lnTo>
                  <a:pt x="811" y="1947"/>
                </a:lnTo>
                <a:lnTo>
                  <a:pt x="815" y="1946"/>
                </a:lnTo>
                <a:lnTo>
                  <a:pt x="817" y="1944"/>
                </a:lnTo>
                <a:lnTo>
                  <a:pt x="818" y="1944"/>
                </a:lnTo>
                <a:lnTo>
                  <a:pt x="820" y="1943"/>
                </a:lnTo>
                <a:lnTo>
                  <a:pt x="821" y="1942"/>
                </a:lnTo>
                <a:lnTo>
                  <a:pt x="822" y="1942"/>
                </a:lnTo>
                <a:lnTo>
                  <a:pt x="827" y="1940"/>
                </a:lnTo>
                <a:lnTo>
                  <a:pt x="835" y="1936"/>
                </a:lnTo>
                <a:lnTo>
                  <a:pt x="839" y="1935"/>
                </a:lnTo>
                <a:lnTo>
                  <a:pt x="847" y="1932"/>
                </a:lnTo>
                <a:lnTo>
                  <a:pt x="851" y="1930"/>
                </a:lnTo>
                <a:lnTo>
                  <a:pt x="853" y="1929"/>
                </a:lnTo>
                <a:lnTo>
                  <a:pt x="854" y="1929"/>
                </a:lnTo>
                <a:lnTo>
                  <a:pt x="855" y="1929"/>
                </a:lnTo>
                <a:lnTo>
                  <a:pt x="854" y="1927"/>
                </a:lnTo>
                <a:lnTo>
                  <a:pt x="855" y="1926"/>
                </a:lnTo>
                <a:lnTo>
                  <a:pt x="855" y="1924"/>
                </a:lnTo>
                <a:lnTo>
                  <a:pt x="856" y="1922"/>
                </a:lnTo>
                <a:lnTo>
                  <a:pt x="857" y="1920"/>
                </a:lnTo>
                <a:lnTo>
                  <a:pt x="858" y="1919"/>
                </a:lnTo>
                <a:lnTo>
                  <a:pt x="859" y="1917"/>
                </a:lnTo>
                <a:lnTo>
                  <a:pt x="859" y="1916"/>
                </a:lnTo>
                <a:lnTo>
                  <a:pt x="860" y="1915"/>
                </a:lnTo>
                <a:lnTo>
                  <a:pt x="861" y="1913"/>
                </a:lnTo>
                <a:lnTo>
                  <a:pt x="862" y="1911"/>
                </a:lnTo>
                <a:lnTo>
                  <a:pt x="872" y="1912"/>
                </a:lnTo>
                <a:lnTo>
                  <a:pt x="896" y="1912"/>
                </a:lnTo>
                <a:lnTo>
                  <a:pt x="898" y="1912"/>
                </a:lnTo>
                <a:lnTo>
                  <a:pt x="899" y="1912"/>
                </a:lnTo>
                <a:lnTo>
                  <a:pt x="901" y="1913"/>
                </a:lnTo>
                <a:lnTo>
                  <a:pt x="901" y="1913"/>
                </a:lnTo>
                <a:lnTo>
                  <a:pt x="902" y="1913"/>
                </a:lnTo>
                <a:lnTo>
                  <a:pt x="903" y="1913"/>
                </a:lnTo>
                <a:lnTo>
                  <a:pt x="907" y="1913"/>
                </a:lnTo>
                <a:lnTo>
                  <a:pt x="909" y="1913"/>
                </a:lnTo>
                <a:lnTo>
                  <a:pt x="910" y="1913"/>
                </a:lnTo>
                <a:lnTo>
                  <a:pt x="913" y="1913"/>
                </a:lnTo>
                <a:lnTo>
                  <a:pt x="914" y="1913"/>
                </a:lnTo>
                <a:lnTo>
                  <a:pt x="916" y="1913"/>
                </a:lnTo>
                <a:lnTo>
                  <a:pt x="921" y="1913"/>
                </a:lnTo>
                <a:lnTo>
                  <a:pt x="921" y="1916"/>
                </a:lnTo>
                <a:lnTo>
                  <a:pt x="921" y="1918"/>
                </a:lnTo>
                <a:lnTo>
                  <a:pt x="921" y="1919"/>
                </a:lnTo>
                <a:lnTo>
                  <a:pt x="920" y="1919"/>
                </a:lnTo>
                <a:lnTo>
                  <a:pt x="920" y="1921"/>
                </a:lnTo>
                <a:lnTo>
                  <a:pt x="920" y="1922"/>
                </a:lnTo>
                <a:lnTo>
                  <a:pt x="920" y="1924"/>
                </a:lnTo>
                <a:lnTo>
                  <a:pt x="920" y="1925"/>
                </a:lnTo>
                <a:lnTo>
                  <a:pt x="920" y="1927"/>
                </a:lnTo>
                <a:lnTo>
                  <a:pt x="920" y="1927"/>
                </a:lnTo>
                <a:lnTo>
                  <a:pt x="920" y="1929"/>
                </a:lnTo>
                <a:lnTo>
                  <a:pt x="920" y="1930"/>
                </a:lnTo>
                <a:lnTo>
                  <a:pt x="920" y="1932"/>
                </a:lnTo>
                <a:lnTo>
                  <a:pt x="920" y="1934"/>
                </a:lnTo>
                <a:lnTo>
                  <a:pt x="920" y="1934"/>
                </a:lnTo>
                <a:lnTo>
                  <a:pt x="920" y="1936"/>
                </a:lnTo>
                <a:lnTo>
                  <a:pt x="920" y="1937"/>
                </a:lnTo>
                <a:lnTo>
                  <a:pt x="919" y="1939"/>
                </a:lnTo>
                <a:lnTo>
                  <a:pt x="919" y="1940"/>
                </a:lnTo>
                <a:lnTo>
                  <a:pt x="919" y="1941"/>
                </a:lnTo>
                <a:lnTo>
                  <a:pt x="919" y="1942"/>
                </a:lnTo>
                <a:lnTo>
                  <a:pt x="919" y="1943"/>
                </a:lnTo>
                <a:lnTo>
                  <a:pt x="919" y="1948"/>
                </a:lnTo>
                <a:lnTo>
                  <a:pt x="919" y="1950"/>
                </a:lnTo>
                <a:lnTo>
                  <a:pt x="919" y="1952"/>
                </a:lnTo>
                <a:lnTo>
                  <a:pt x="919" y="1956"/>
                </a:lnTo>
                <a:lnTo>
                  <a:pt x="919" y="1957"/>
                </a:lnTo>
                <a:lnTo>
                  <a:pt x="919" y="1959"/>
                </a:lnTo>
                <a:lnTo>
                  <a:pt x="918" y="1961"/>
                </a:lnTo>
                <a:lnTo>
                  <a:pt x="918" y="1962"/>
                </a:lnTo>
                <a:lnTo>
                  <a:pt x="918" y="1964"/>
                </a:lnTo>
                <a:lnTo>
                  <a:pt x="918" y="1965"/>
                </a:lnTo>
                <a:lnTo>
                  <a:pt x="918" y="1965"/>
                </a:lnTo>
                <a:lnTo>
                  <a:pt x="918" y="1966"/>
                </a:lnTo>
                <a:lnTo>
                  <a:pt x="918" y="1967"/>
                </a:lnTo>
                <a:lnTo>
                  <a:pt x="918" y="1968"/>
                </a:lnTo>
                <a:lnTo>
                  <a:pt x="917" y="1969"/>
                </a:lnTo>
                <a:lnTo>
                  <a:pt x="917" y="1970"/>
                </a:lnTo>
                <a:lnTo>
                  <a:pt x="917" y="1971"/>
                </a:lnTo>
                <a:lnTo>
                  <a:pt x="917" y="1972"/>
                </a:lnTo>
                <a:lnTo>
                  <a:pt x="917" y="1973"/>
                </a:lnTo>
                <a:lnTo>
                  <a:pt x="917" y="1973"/>
                </a:lnTo>
                <a:lnTo>
                  <a:pt x="916" y="1974"/>
                </a:lnTo>
                <a:lnTo>
                  <a:pt x="916" y="1975"/>
                </a:lnTo>
                <a:lnTo>
                  <a:pt x="916" y="1977"/>
                </a:lnTo>
                <a:lnTo>
                  <a:pt x="916" y="1978"/>
                </a:lnTo>
                <a:lnTo>
                  <a:pt x="916" y="1979"/>
                </a:lnTo>
                <a:lnTo>
                  <a:pt x="916" y="1980"/>
                </a:lnTo>
                <a:lnTo>
                  <a:pt x="916" y="1981"/>
                </a:lnTo>
                <a:lnTo>
                  <a:pt x="916" y="1981"/>
                </a:lnTo>
                <a:lnTo>
                  <a:pt x="916" y="1982"/>
                </a:lnTo>
                <a:lnTo>
                  <a:pt x="915" y="1983"/>
                </a:lnTo>
                <a:lnTo>
                  <a:pt x="915" y="1984"/>
                </a:lnTo>
                <a:lnTo>
                  <a:pt x="915" y="1985"/>
                </a:lnTo>
                <a:lnTo>
                  <a:pt x="915" y="1986"/>
                </a:lnTo>
                <a:lnTo>
                  <a:pt x="914" y="1987"/>
                </a:lnTo>
                <a:lnTo>
                  <a:pt x="914" y="1988"/>
                </a:lnTo>
                <a:lnTo>
                  <a:pt x="914" y="1988"/>
                </a:lnTo>
                <a:lnTo>
                  <a:pt x="913" y="1990"/>
                </a:lnTo>
                <a:lnTo>
                  <a:pt x="913" y="1992"/>
                </a:lnTo>
                <a:lnTo>
                  <a:pt x="913" y="1993"/>
                </a:lnTo>
                <a:lnTo>
                  <a:pt x="912" y="1993"/>
                </a:lnTo>
                <a:lnTo>
                  <a:pt x="912" y="1994"/>
                </a:lnTo>
                <a:lnTo>
                  <a:pt x="912" y="1995"/>
                </a:lnTo>
                <a:lnTo>
                  <a:pt x="912" y="1996"/>
                </a:lnTo>
                <a:lnTo>
                  <a:pt x="911" y="1996"/>
                </a:lnTo>
                <a:lnTo>
                  <a:pt x="911" y="1997"/>
                </a:lnTo>
                <a:lnTo>
                  <a:pt x="910" y="1998"/>
                </a:lnTo>
                <a:lnTo>
                  <a:pt x="910" y="2000"/>
                </a:lnTo>
                <a:lnTo>
                  <a:pt x="909" y="2000"/>
                </a:lnTo>
                <a:lnTo>
                  <a:pt x="909" y="2001"/>
                </a:lnTo>
                <a:lnTo>
                  <a:pt x="909" y="2002"/>
                </a:lnTo>
                <a:lnTo>
                  <a:pt x="909" y="2003"/>
                </a:lnTo>
                <a:lnTo>
                  <a:pt x="909" y="2003"/>
                </a:lnTo>
                <a:lnTo>
                  <a:pt x="909" y="2004"/>
                </a:lnTo>
                <a:lnTo>
                  <a:pt x="909" y="2004"/>
                </a:lnTo>
                <a:lnTo>
                  <a:pt x="908" y="2006"/>
                </a:lnTo>
                <a:lnTo>
                  <a:pt x="907" y="2007"/>
                </a:lnTo>
                <a:lnTo>
                  <a:pt x="907" y="2008"/>
                </a:lnTo>
                <a:lnTo>
                  <a:pt x="907" y="2009"/>
                </a:lnTo>
                <a:lnTo>
                  <a:pt x="906" y="2009"/>
                </a:lnTo>
                <a:lnTo>
                  <a:pt x="906" y="2010"/>
                </a:lnTo>
                <a:lnTo>
                  <a:pt x="906" y="2011"/>
                </a:lnTo>
                <a:lnTo>
                  <a:pt x="905" y="2011"/>
                </a:lnTo>
                <a:lnTo>
                  <a:pt x="905" y="2011"/>
                </a:lnTo>
                <a:lnTo>
                  <a:pt x="905" y="2012"/>
                </a:lnTo>
                <a:lnTo>
                  <a:pt x="904" y="2012"/>
                </a:lnTo>
                <a:lnTo>
                  <a:pt x="904" y="2013"/>
                </a:lnTo>
                <a:lnTo>
                  <a:pt x="904" y="2014"/>
                </a:lnTo>
                <a:lnTo>
                  <a:pt x="903" y="2014"/>
                </a:lnTo>
                <a:lnTo>
                  <a:pt x="903" y="2015"/>
                </a:lnTo>
                <a:lnTo>
                  <a:pt x="903" y="2016"/>
                </a:lnTo>
                <a:lnTo>
                  <a:pt x="902" y="2017"/>
                </a:lnTo>
                <a:lnTo>
                  <a:pt x="909" y="2018"/>
                </a:lnTo>
                <a:lnTo>
                  <a:pt x="902" y="2028"/>
                </a:lnTo>
                <a:lnTo>
                  <a:pt x="901" y="2031"/>
                </a:lnTo>
                <a:lnTo>
                  <a:pt x="898" y="2030"/>
                </a:lnTo>
                <a:lnTo>
                  <a:pt x="895" y="2030"/>
                </a:lnTo>
                <a:lnTo>
                  <a:pt x="882" y="2027"/>
                </a:lnTo>
                <a:lnTo>
                  <a:pt x="882" y="2029"/>
                </a:lnTo>
                <a:lnTo>
                  <a:pt x="882" y="2030"/>
                </a:lnTo>
                <a:lnTo>
                  <a:pt x="882" y="2031"/>
                </a:lnTo>
                <a:lnTo>
                  <a:pt x="882" y="2032"/>
                </a:lnTo>
                <a:lnTo>
                  <a:pt x="882" y="2034"/>
                </a:lnTo>
                <a:lnTo>
                  <a:pt x="882" y="2034"/>
                </a:lnTo>
                <a:lnTo>
                  <a:pt x="882" y="2036"/>
                </a:lnTo>
                <a:lnTo>
                  <a:pt x="882" y="2037"/>
                </a:lnTo>
                <a:lnTo>
                  <a:pt x="882" y="2038"/>
                </a:lnTo>
                <a:lnTo>
                  <a:pt x="882" y="2040"/>
                </a:lnTo>
                <a:lnTo>
                  <a:pt x="882" y="2041"/>
                </a:lnTo>
                <a:lnTo>
                  <a:pt x="882" y="2042"/>
                </a:lnTo>
                <a:lnTo>
                  <a:pt x="882" y="2045"/>
                </a:lnTo>
                <a:lnTo>
                  <a:pt x="882" y="2046"/>
                </a:lnTo>
                <a:lnTo>
                  <a:pt x="887" y="2043"/>
                </a:lnTo>
                <a:lnTo>
                  <a:pt x="893" y="2043"/>
                </a:lnTo>
                <a:lnTo>
                  <a:pt x="892" y="2046"/>
                </a:lnTo>
                <a:lnTo>
                  <a:pt x="891" y="2049"/>
                </a:lnTo>
                <a:lnTo>
                  <a:pt x="890" y="2050"/>
                </a:lnTo>
                <a:lnTo>
                  <a:pt x="887" y="2054"/>
                </a:lnTo>
                <a:lnTo>
                  <a:pt x="885" y="2059"/>
                </a:lnTo>
                <a:lnTo>
                  <a:pt x="885" y="2060"/>
                </a:lnTo>
                <a:lnTo>
                  <a:pt x="883" y="2063"/>
                </a:lnTo>
                <a:lnTo>
                  <a:pt x="882" y="2063"/>
                </a:lnTo>
                <a:lnTo>
                  <a:pt x="881" y="2063"/>
                </a:lnTo>
                <a:lnTo>
                  <a:pt x="877" y="2063"/>
                </a:lnTo>
                <a:lnTo>
                  <a:pt x="873" y="2063"/>
                </a:lnTo>
                <a:lnTo>
                  <a:pt x="872" y="2063"/>
                </a:lnTo>
                <a:lnTo>
                  <a:pt x="863" y="2063"/>
                </a:lnTo>
                <a:lnTo>
                  <a:pt x="863" y="2063"/>
                </a:lnTo>
                <a:lnTo>
                  <a:pt x="856" y="2063"/>
                </a:lnTo>
                <a:lnTo>
                  <a:pt x="855" y="2063"/>
                </a:lnTo>
                <a:lnTo>
                  <a:pt x="851" y="2063"/>
                </a:lnTo>
                <a:lnTo>
                  <a:pt x="850" y="2063"/>
                </a:lnTo>
                <a:lnTo>
                  <a:pt x="847" y="2063"/>
                </a:lnTo>
                <a:lnTo>
                  <a:pt x="841" y="2063"/>
                </a:lnTo>
                <a:lnTo>
                  <a:pt x="839" y="2062"/>
                </a:lnTo>
                <a:lnTo>
                  <a:pt x="817" y="2062"/>
                </a:lnTo>
                <a:lnTo>
                  <a:pt x="779" y="2061"/>
                </a:lnTo>
                <a:lnTo>
                  <a:pt x="778" y="2061"/>
                </a:lnTo>
                <a:lnTo>
                  <a:pt x="777" y="2056"/>
                </a:lnTo>
                <a:lnTo>
                  <a:pt x="776" y="2049"/>
                </a:lnTo>
                <a:lnTo>
                  <a:pt x="776" y="2047"/>
                </a:lnTo>
                <a:lnTo>
                  <a:pt x="775" y="2039"/>
                </a:lnTo>
                <a:lnTo>
                  <a:pt x="774" y="2035"/>
                </a:lnTo>
                <a:lnTo>
                  <a:pt x="774" y="2032"/>
                </a:lnTo>
                <a:lnTo>
                  <a:pt x="773" y="2028"/>
                </a:lnTo>
                <a:lnTo>
                  <a:pt x="773" y="2025"/>
                </a:lnTo>
                <a:lnTo>
                  <a:pt x="771" y="2014"/>
                </a:lnTo>
                <a:lnTo>
                  <a:pt x="771" y="2014"/>
                </a:lnTo>
                <a:lnTo>
                  <a:pt x="770" y="2014"/>
                </a:lnTo>
                <a:lnTo>
                  <a:pt x="770" y="2015"/>
                </a:lnTo>
                <a:lnTo>
                  <a:pt x="769" y="2015"/>
                </a:lnTo>
                <a:lnTo>
                  <a:pt x="768" y="2015"/>
                </a:lnTo>
                <a:lnTo>
                  <a:pt x="767" y="2015"/>
                </a:lnTo>
                <a:lnTo>
                  <a:pt x="767" y="2016"/>
                </a:lnTo>
                <a:lnTo>
                  <a:pt x="766" y="2016"/>
                </a:lnTo>
                <a:lnTo>
                  <a:pt x="765" y="2016"/>
                </a:lnTo>
                <a:lnTo>
                  <a:pt x="764" y="2017"/>
                </a:lnTo>
                <a:lnTo>
                  <a:pt x="763" y="2017"/>
                </a:lnTo>
                <a:lnTo>
                  <a:pt x="763" y="2017"/>
                </a:lnTo>
                <a:lnTo>
                  <a:pt x="763" y="2014"/>
                </a:lnTo>
                <a:lnTo>
                  <a:pt x="763" y="2011"/>
                </a:lnTo>
                <a:lnTo>
                  <a:pt x="761" y="2012"/>
                </a:lnTo>
                <a:lnTo>
                  <a:pt x="756" y="2014"/>
                </a:lnTo>
                <a:lnTo>
                  <a:pt x="754" y="2015"/>
                </a:lnTo>
                <a:lnTo>
                  <a:pt x="754" y="2020"/>
                </a:lnTo>
                <a:lnTo>
                  <a:pt x="748" y="2022"/>
                </a:lnTo>
                <a:lnTo>
                  <a:pt x="747" y="2023"/>
                </a:lnTo>
                <a:lnTo>
                  <a:pt x="745" y="2022"/>
                </a:lnTo>
                <a:lnTo>
                  <a:pt x="744" y="2021"/>
                </a:lnTo>
                <a:lnTo>
                  <a:pt x="743" y="2020"/>
                </a:lnTo>
                <a:lnTo>
                  <a:pt x="742" y="2019"/>
                </a:lnTo>
                <a:lnTo>
                  <a:pt x="739" y="2018"/>
                </a:lnTo>
                <a:lnTo>
                  <a:pt x="730" y="2028"/>
                </a:lnTo>
                <a:lnTo>
                  <a:pt x="724" y="2035"/>
                </a:lnTo>
                <a:lnTo>
                  <a:pt x="723" y="2034"/>
                </a:lnTo>
                <a:lnTo>
                  <a:pt x="723" y="2032"/>
                </a:lnTo>
                <a:lnTo>
                  <a:pt x="722" y="2028"/>
                </a:lnTo>
                <a:lnTo>
                  <a:pt x="721" y="2027"/>
                </a:lnTo>
                <a:lnTo>
                  <a:pt x="720" y="2023"/>
                </a:lnTo>
                <a:lnTo>
                  <a:pt x="719" y="2019"/>
                </a:lnTo>
                <a:lnTo>
                  <a:pt x="718" y="2015"/>
                </a:lnTo>
                <a:lnTo>
                  <a:pt x="718" y="2014"/>
                </a:lnTo>
                <a:lnTo>
                  <a:pt x="718" y="2013"/>
                </a:lnTo>
                <a:lnTo>
                  <a:pt x="718" y="2012"/>
                </a:lnTo>
                <a:lnTo>
                  <a:pt x="725" y="2007"/>
                </a:lnTo>
                <a:lnTo>
                  <a:pt x="731" y="2004"/>
                </a:lnTo>
                <a:lnTo>
                  <a:pt x="743" y="1996"/>
                </a:lnTo>
                <a:lnTo>
                  <a:pt x="745" y="2001"/>
                </a:lnTo>
                <a:lnTo>
                  <a:pt x="746" y="2002"/>
                </a:lnTo>
                <a:lnTo>
                  <a:pt x="753" y="1996"/>
                </a:lnTo>
                <a:lnTo>
                  <a:pt x="753" y="1995"/>
                </a:lnTo>
                <a:lnTo>
                  <a:pt x="754" y="1995"/>
                </a:lnTo>
                <a:lnTo>
                  <a:pt x="754" y="1994"/>
                </a:lnTo>
                <a:lnTo>
                  <a:pt x="750" y="1985"/>
                </a:lnTo>
                <a:lnTo>
                  <a:pt x="751" y="1984"/>
                </a:lnTo>
                <a:lnTo>
                  <a:pt x="752" y="1984"/>
                </a:lnTo>
                <a:lnTo>
                  <a:pt x="753" y="1984"/>
                </a:lnTo>
                <a:lnTo>
                  <a:pt x="754" y="1984"/>
                </a:lnTo>
                <a:lnTo>
                  <a:pt x="754" y="1983"/>
                </a:lnTo>
                <a:lnTo>
                  <a:pt x="755" y="1983"/>
                </a:lnTo>
                <a:lnTo>
                  <a:pt x="756" y="1983"/>
                </a:lnTo>
                <a:lnTo>
                  <a:pt x="756" y="1983"/>
                </a:lnTo>
                <a:lnTo>
                  <a:pt x="756" y="1982"/>
                </a:lnTo>
                <a:lnTo>
                  <a:pt x="757" y="1982"/>
                </a:lnTo>
                <a:lnTo>
                  <a:pt x="757" y="1983"/>
                </a:lnTo>
                <a:lnTo>
                  <a:pt x="758" y="1983"/>
                </a:lnTo>
                <a:lnTo>
                  <a:pt x="758" y="1984"/>
                </a:lnTo>
                <a:lnTo>
                  <a:pt x="759" y="1984"/>
                </a:lnTo>
                <a:lnTo>
                  <a:pt x="760" y="1985"/>
                </a:lnTo>
                <a:lnTo>
                  <a:pt x="761" y="1985"/>
                </a:lnTo>
                <a:lnTo>
                  <a:pt x="762" y="1985"/>
                </a:lnTo>
                <a:lnTo>
                  <a:pt x="763" y="1984"/>
                </a:lnTo>
                <a:lnTo>
                  <a:pt x="763" y="1984"/>
                </a:lnTo>
                <a:lnTo>
                  <a:pt x="764" y="1983"/>
                </a:lnTo>
                <a:lnTo>
                  <a:pt x="765" y="1983"/>
                </a:lnTo>
                <a:lnTo>
                  <a:pt x="766" y="1982"/>
                </a:lnTo>
                <a:lnTo>
                  <a:pt x="767" y="1982"/>
                </a:lnTo>
                <a:lnTo>
                  <a:pt x="768" y="1981"/>
                </a:lnTo>
                <a:lnTo>
                  <a:pt x="783" y="2004"/>
                </a:lnTo>
                <a:lnTo>
                  <a:pt x="786" y="2003"/>
                </a:lnTo>
                <a:lnTo>
                  <a:pt x="794" y="2001"/>
                </a:lnTo>
                <a:lnTo>
                  <a:pt x="801" y="2000"/>
                </a:lnTo>
                <a:lnTo>
                  <a:pt x="802" y="1999"/>
                </a:lnTo>
                <a:lnTo>
                  <a:pt x="801" y="1992"/>
                </a:lnTo>
                <a:lnTo>
                  <a:pt x="801" y="1991"/>
                </a:lnTo>
                <a:lnTo>
                  <a:pt x="800" y="1983"/>
                </a:lnTo>
                <a:lnTo>
                  <a:pt x="800" y="1981"/>
                </a:lnTo>
                <a:lnTo>
                  <a:pt x="800" y="1981"/>
                </a:lnTo>
                <a:lnTo>
                  <a:pt x="802" y="1979"/>
                </a:lnTo>
                <a:lnTo>
                  <a:pt x="802" y="1978"/>
                </a:lnTo>
                <a:lnTo>
                  <a:pt x="802" y="1978"/>
                </a:lnTo>
                <a:lnTo>
                  <a:pt x="802" y="1977"/>
                </a:lnTo>
                <a:lnTo>
                  <a:pt x="803" y="1977"/>
                </a:lnTo>
                <a:lnTo>
                  <a:pt x="803" y="1976"/>
                </a:lnTo>
                <a:lnTo>
                  <a:pt x="804" y="1976"/>
                </a:lnTo>
                <a:lnTo>
                  <a:pt x="805" y="1975"/>
                </a:lnTo>
                <a:lnTo>
                  <a:pt x="806" y="1975"/>
                </a:lnTo>
                <a:lnTo>
                  <a:pt x="807" y="1974"/>
                </a:lnTo>
                <a:lnTo>
                  <a:pt x="808" y="1974"/>
                </a:lnTo>
                <a:lnTo>
                  <a:pt x="809" y="1974"/>
                </a:lnTo>
                <a:lnTo>
                  <a:pt x="808" y="1971"/>
                </a:lnTo>
                <a:lnTo>
                  <a:pt x="807" y="1967"/>
                </a:lnTo>
                <a:lnTo>
                  <a:pt x="806" y="1967"/>
                </a:lnTo>
                <a:lnTo>
                  <a:pt x="804" y="1964"/>
                </a:lnTo>
                <a:lnTo>
                  <a:pt x="804" y="1963"/>
                </a:lnTo>
                <a:lnTo>
                  <a:pt x="803" y="1957"/>
                </a:lnTo>
                <a:lnTo>
                  <a:pt x="802" y="1958"/>
                </a:lnTo>
                <a:lnTo>
                  <a:pt x="801" y="1957"/>
                </a:lnTo>
                <a:lnTo>
                  <a:pt x="798" y="1957"/>
                </a:lnTo>
                <a:lnTo>
                  <a:pt x="797" y="1958"/>
                </a:lnTo>
                <a:lnTo>
                  <a:pt x="796" y="1958"/>
                </a:lnTo>
                <a:lnTo>
                  <a:pt x="790" y="1957"/>
                </a:lnTo>
                <a:lnTo>
                  <a:pt x="787" y="1957"/>
                </a:lnTo>
                <a:lnTo>
                  <a:pt x="785" y="1959"/>
                </a:lnTo>
                <a:lnTo>
                  <a:pt x="780" y="1961"/>
                </a:lnTo>
                <a:lnTo>
                  <a:pt x="779" y="1962"/>
                </a:lnTo>
                <a:lnTo>
                  <a:pt x="778" y="1962"/>
                </a:lnTo>
                <a:lnTo>
                  <a:pt x="777" y="1963"/>
                </a:lnTo>
                <a:lnTo>
                  <a:pt x="774" y="1964"/>
                </a:lnTo>
                <a:lnTo>
                  <a:pt x="771" y="1965"/>
                </a:lnTo>
                <a:lnTo>
                  <a:pt x="769" y="1965"/>
                </a:lnTo>
                <a:lnTo>
                  <a:pt x="765" y="1967"/>
                </a:lnTo>
                <a:lnTo>
                  <a:pt x="764" y="1968"/>
                </a:lnTo>
                <a:lnTo>
                  <a:pt x="763" y="1970"/>
                </a:lnTo>
                <a:lnTo>
                  <a:pt x="761" y="1973"/>
                </a:lnTo>
                <a:lnTo>
                  <a:pt x="755" y="1979"/>
                </a:lnTo>
                <a:lnTo>
                  <a:pt x="753" y="1977"/>
                </a:lnTo>
                <a:lnTo>
                  <a:pt x="752" y="1977"/>
                </a:lnTo>
                <a:lnTo>
                  <a:pt x="751" y="1977"/>
                </a:lnTo>
                <a:lnTo>
                  <a:pt x="747" y="1978"/>
                </a:lnTo>
                <a:lnTo>
                  <a:pt x="745" y="1978"/>
                </a:lnTo>
                <a:lnTo>
                  <a:pt x="744" y="1978"/>
                </a:lnTo>
                <a:lnTo>
                  <a:pt x="743" y="1978"/>
                </a:lnTo>
                <a:lnTo>
                  <a:pt x="737" y="1981"/>
                </a:lnTo>
                <a:lnTo>
                  <a:pt x="733" y="1981"/>
                </a:lnTo>
                <a:lnTo>
                  <a:pt x="731" y="1982"/>
                </a:lnTo>
                <a:lnTo>
                  <a:pt x="722" y="1984"/>
                </a:lnTo>
                <a:lnTo>
                  <a:pt x="720" y="1984"/>
                </a:lnTo>
                <a:lnTo>
                  <a:pt x="718" y="1985"/>
                </a:lnTo>
                <a:lnTo>
                  <a:pt x="717" y="1985"/>
                </a:lnTo>
                <a:lnTo>
                  <a:pt x="716" y="1985"/>
                </a:lnTo>
                <a:lnTo>
                  <a:pt x="714" y="1985"/>
                </a:lnTo>
                <a:lnTo>
                  <a:pt x="712" y="1986"/>
                </a:lnTo>
                <a:lnTo>
                  <a:pt x="711" y="1986"/>
                </a:lnTo>
                <a:lnTo>
                  <a:pt x="714" y="1996"/>
                </a:lnTo>
                <a:lnTo>
                  <a:pt x="704" y="1996"/>
                </a:lnTo>
                <a:lnTo>
                  <a:pt x="704" y="1995"/>
                </a:lnTo>
                <a:lnTo>
                  <a:pt x="704" y="1987"/>
                </a:lnTo>
                <a:lnTo>
                  <a:pt x="704" y="1986"/>
                </a:lnTo>
                <a:lnTo>
                  <a:pt x="704" y="1982"/>
                </a:lnTo>
                <a:lnTo>
                  <a:pt x="705" y="1979"/>
                </a:lnTo>
                <a:lnTo>
                  <a:pt x="705" y="1977"/>
                </a:lnTo>
                <a:lnTo>
                  <a:pt x="705" y="1975"/>
                </a:lnTo>
                <a:lnTo>
                  <a:pt x="705" y="1974"/>
                </a:lnTo>
                <a:lnTo>
                  <a:pt x="705" y="1973"/>
                </a:lnTo>
                <a:lnTo>
                  <a:pt x="705" y="1973"/>
                </a:lnTo>
                <a:lnTo>
                  <a:pt x="705" y="1972"/>
                </a:lnTo>
                <a:lnTo>
                  <a:pt x="705" y="1971"/>
                </a:lnTo>
                <a:lnTo>
                  <a:pt x="705" y="1968"/>
                </a:lnTo>
                <a:lnTo>
                  <a:pt x="705" y="1967"/>
                </a:lnTo>
                <a:lnTo>
                  <a:pt x="705" y="1965"/>
                </a:lnTo>
                <a:lnTo>
                  <a:pt x="705" y="1964"/>
                </a:lnTo>
                <a:lnTo>
                  <a:pt x="705" y="1963"/>
                </a:lnTo>
                <a:lnTo>
                  <a:pt x="703" y="1963"/>
                </a:lnTo>
                <a:lnTo>
                  <a:pt x="702" y="1963"/>
                </a:lnTo>
                <a:lnTo>
                  <a:pt x="699" y="1964"/>
                </a:lnTo>
                <a:lnTo>
                  <a:pt x="698" y="1962"/>
                </a:lnTo>
                <a:lnTo>
                  <a:pt x="698" y="1961"/>
                </a:lnTo>
                <a:lnTo>
                  <a:pt x="698" y="1954"/>
                </a:lnTo>
                <a:lnTo>
                  <a:pt x="698" y="1953"/>
                </a:lnTo>
                <a:lnTo>
                  <a:pt x="696" y="1951"/>
                </a:lnTo>
                <a:lnTo>
                  <a:pt x="694" y="1949"/>
                </a:lnTo>
                <a:lnTo>
                  <a:pt x="694" y="1948"/>
                </a:lnTo>
                <a:lnTo>
                  <a:pt x="694" y="1948"/>
                </a:lnTo>
                <a:lnTo>
                  <a:pt x="697" y="1945"/>
                </a:lnTo>
                <a:lnTo>
                  <a:pt x="694" y="1942"/>
                </a:lnTo>
                <a:lnTo>
                  <a:pt x="693" y="1941"/>
                </a:lnTo>
                <a:lnTo>
                  <a:pt x="692" y="1940"/>
                </a:lnTo>
                <a:lnTo>
                  <a:pt x="691" y="1939"/>
                </a:lnTo>
                <a:lnTo>
                  <a:pt x="691" y="1938"/>
                </a:lnTo>
                <a:lnTo>
                  <a:pt x="690" y="1938"/>
                </a:lnTo>
                <a:lnTo>
                  <a:pt x="690" y="1937"/>
                </a:lnTo>
                <a:lnTo>
                  <a:pt x="689" y="1936"/>
                </a:lnTo>
                <a:lnTo>
                  <a:pt x="689" y="1935"/>
                </a:lnTo>
                <a:lnTo>
                  <a:pt x="688" y="1935"/>
                </a:lnTo>
                <a:lnTo>
                  <a:pt x="688" y="1934"/>
                </a:lnTo>
                <a:lnTo>
                  <a:pt x="688" y="1934"/>
                </a:lnTo>
                <a:lnTo>
                  <a:pt x="688" y="1933"/>
                </a:lnTo>
                <a:lnTo>
                  <a:pt x="687" y="1933"/>
                </a:lnTo>
                <a:lnTo>
                  <a:pt x="687" y="1932"/>
                </a:lnTo>
                <a:lnTo>
                  <a:pt x="687" y="1931"/>
                </a:lnTo>
                <a:lnTo>
                  <a:pt x="687" y="1930"/>
                </a:lnTo>
                <a:lnTo>
                  <a:pt x="687" y="1927"/>
                </a:lnTo>
                <a:lnTo>
                  <a:pt x="681" y="1927"/>
                </a:lnTo>
                <a:lnTo>
                  <a:pt x="681" y="1929"/>
                </a:lnTo>
                <a:lnTo>
                  <a:pt x="681" y="1932"/>
                </a:lnTo>
                <a:lnTo>
                  <a:pt x="681" y="1934"/>
                </a:lnTo>
                <a:lnTo>
                  <a:pt x="681" y="1934"/>
                </a:lnTo>
                <a:lnTo>
                  <a:pt x="678" y="1934"/>
                </a:lnTo>
                <a:lnTo>
                  <a:pt x="676" y="1934"/>
                </a:lnTo>
                <a:lnTo>
                  <a:pt x="674" y="1934"/>
                </a:lnTo>
                <a:lnTo>
                  <a:pt x="671" y="1934"/>
                </a:lnTo>
                <a:lnTo>
                  <a:pt x="669" y="1935"/>
                </a:lnTo>
                <a:lnTo>
                  <a:pt x="668" y="1935"/>
                </a:lnTo>
                <a:lnTo>
                  <a:pt x="666" y="1935"/>
                </a:lnTo>
                <a:lnTo>
                  <a:pt x="665" y="1936"/>
                </a:lnTo>
                <a:lnTo>
                  <a:pt x="664" y="1937"/>
                </a:lnTo>
                <a:lnTo>
                  <a:pt x="664" y="1940"/>
                </a:lnTo>
                <a:lnTo>
                  <a:pt x="663" y="1941"/>
                </a:lnTo>
                <a:lnTo>
                  <a:pt x="663" y="1942"/>
                </a:lnTo>
                <a:lnTo>
                  <a:pt x="662" y="1942"/>
                </a:lnTo>
                <a:lnTo>
                  <a:pt x="658" y="1947"/>
                </a:lnTo>
                <a:lnTo>
                  <a:pt x="659" y="1948"/>
                </a:lnTo>
                <a:lnTo>
                  <a:pt x="658" y="1949"/>
                </a:lnTo>
                <a:lnTo>
                  <a:pt x="656" y="1952"/>
                </a:lnTo>
                <a:lnTo>
                  <a:pt x="655" y="1954"/>
                </a:lnTo>
                <a:lnTo>
                  <a:pt x="658" y="1955"/>
                </a:lnTo>
                <a:lnTo>
                  <a:pt x="659" y="1955"/>
                </a:lnTo>
                <a:lnTo>
                  <a:pt x="660" y="1957"/>
                </a:lnTo>
                <a:lnTo>
                  <a:pt x="660" y="1959"/>
                </a:lnTo>
                <a:lnTo>
                  <a:pt x="660" y="1960"/>
                </a:lnTo>
                <a:lnTo>
                  <a:pt x="660" y="1961"/>
                </a:lnTo>
                <a:lnTo>
                  <a:pt x="661" y="1962"/>
                </a:lnTo>
                <a:lnTo>
                  <a:pt x="661" y="1963"/>
                </a:lnTo>
                <a:lnTo>
                  <a:pt x="661" y="1965"/>
                </a:lnTo>
                <a:lnTo>
                  <a:pt x="662" y="1965"/>
                </a:lnTo>
                <a:lnTo>
                  <a:pt x="663" y="1965"/>
                </a:lnTo>
                <a:lnTo>
                  <a:pt x="664" y="1965"/>
                </a:lnTo>
                <a:lnTo>
                  <a:pt x="664" y="1965"/>
                </a:lnTo>
                <a:lnTo>
                  <a:pt x="665" y="1965"/>
                </a:lnTo>
                <a:lnTo>
                  <a:pt x="666" y="1965"/>
                </a:lnTo>
                <a:lnTo>
                  <a:pt x="668" y="1965"/>
                </a:lnTo>
                <a:lnTo>
                  <a:pt x="669" y="1965"/>
                </a:lnTo>
                <a:lnTo>
                  <a:pt x="670" y="1965"/>
                </a:lnTo>
                <a:lnTo>
                  <a:pt x="671" y="1966"/>
                </a:lnTo>
                <a:lnTo>
                  <a:pt x="671" y="1966"/>
                </a:lnTo>
                <a:lnTo>
                  <a:pt x="673" y="1966"/>
                </a:lnTo>
                <a:lnTo>
                  <a:pt x="672" y="1971"/>
                </a:lnTo>
                <a:lnTo>
                  <a:pt x="672" y="1972"/>
                </a:lnTo>
                <a:lnTo>
                  <a:pt x="671" y="1977"/>
                </a:lnTo>
                <a:lnTo>
                  <a:pt x="671" y="1977"/>
                </a:lnTo>
                <a:lnTo>
                  <a:pt x="670" y="1976"/>
                </a:lnTo>
                <a:lnTo>
                  <a:pt x="669" y="1976"/>
                </a:lnTo>
                <a:lnTo>
                  <a:pt x="668" y="1976"/>
                </a:lnTo>
                <a:lnTo>
                  <a:pt x="666" y="1976"/>
                </a:lnTo>
                <a:lnTo>
                  <a:pt x="664" y="1975"/>
                </a:lnTo>
                <a:lnTo>
                  <a:pt x="663" y="1975"/>
                </a:lnTo>
                <a:lnTo>
                  <a:pt x="662" y="1975"/>
                </a:lnTo>
                <a:lnTo>
                  <a:pt x="660" y="1975"/>
                </a:lnTo>
                <a:lnTo>
                  <a:pt x="659" y="1975"/>
                </a:lnTo>
                <a:lnTo>
                  <a:pt x="658" y="1974"/>
                </a:lnTo>
                <a:lnTo>
                  <a:pt x="657" y="1974"/>
                </a:lnTo>
                <a:lnTo>
                  <a:pt x="655" y="1973"/>
                </a:lnTo>
                <a:lnTo>
                  <a:pt x="653" y="1971"/>
                </a:lnTo>
                <a:lnTo>
                  <a:pt x="652" y="1969"/>
                </a:lnTo>
                <a:lnTo>
                  <a:pt x="650" y="1966"/>
                </a:lnTo>
                <a:lnTo>
                  <a:pt x="650" y="1964"/>
                </a:lnTo>
                <a:lnTo>
                  <a:pt x="650" y="1963"/>
                </a:lnTo>
                <a:lnTo>
                  <a:pt x="650" y="1962"/>
                </a:lnTo>
                <a:lnTo>
                  <a:pt x="651" y="1962"/>
                </a:lnTo>
                <a:lnTo>
                  <a:pt x="651" y="1961"/>
                </a:lnTo>
                <a:lnTo>
                  <a:pt x="651" y="1960"/>
                </a:lnTo>
                <a:lnTo>
                  <a:pt x="650" y="1959"/>
                </a:lnTo>
                <a:lnTo>
                  <a:pt x="650" y="1958"/>
                </a:lnTo>
                <a:lnTo>
                  <a:pt x="649" y="1956"/>
                </a:lnTo>
                <a:lnTo>
                  <a:pt x="650" y="1955"/>
                </a:lnTo>
                <a:lnTo>
                  <a:pt x="653" y="1955"/>
                </a:lnTo>
                <a:lnTo>
                  <a:pt x="652" y="1954"/>
                </a:lnTo>
                <a:lnTo>
                  <a:pt x="646" y="1956"/>
                </a:lnTo>
                <a:lnTo>
                  <a:pt x="646" y="1953"/>
                </a:lnTo>
                <a:lnTo>
                  <a:pt x="646" y="1950"/>
                </a:lnTo>
                <a:lnTo>
                  <a:pt x="646" y="1948"/>
                </a:lnTo>
                <a:lnTo>
                  <a:pt x="646" y="1945"/>
                </a:lnTo>
                <a:lnTo>
                  <a:pt x="646" y="1942"/>
                </a:lnTo>
                <a:lnTo>
                  <a:pt x="646" y="1940"/>
                </a:lnTo>
                <a:lnTo>
                  <a:pt x="646" y="1938"/>
                </a:lnTo>
                <a:lnTo>
                  <a:pt x="646" y="1937"/>
                </a:lnTo>
                <a:lnTo>
                  <a:pt x="646" y="1936"/>
                </a:lnTo>
                <a:lnTo>
                  <a:pt x="647" y="1934"/>
                </a:lnTo>
                <a:lnTo>
                  <a:pt x="647" y="1931"/>
                </a:lnTo>
                <a:lnTo>
                  <a:pt x="647" y="1928"/>
                </a:lnTo>
                <a:lnTo>
                  <a:pt x="647" y="1927"/>
                </a:lnTo>
                <a:lnTo>
                  <a:pt x="647" y="1926"/>
                </a:lnTo>
                <a:lnTo>
                  <a:pt x="647" y="1923"/>
                </a:lnTo>
                <a:lnTo>
                  <a:pt x="647" y="1921"/>
                </a:lnTo>
                <a:lnTo>
                  <a:pt x="647" y="1920"/>
                </a:lnTo>
                <a:lnTo>
                  <a:pt x="647" y="1918"/>
                </a:lnTo>
                <a:lnTo>
                  <a:pt x="647" y="1916"/>
                </a:lnTo>
                <a:lnTo>
                  <a:pt x="647" y="1913"/>
                </a:lnTo>
                <a:lnTo>
                  <a:pt x="647" y="1910"/>
                </a:lnTo>
                <a:lnTo>
                  <a:pt x="648" y="1907"/>
                </a:lnTo>
                <a:lnTo>
                  <a:pt x="648" y="1904"/>
                </a:lnTo>
                <a:lnTo>
                  <a:pt x="648" y="1901"/>
                </a:lnTo>
                <a:lnTo>
                  <a:pt x="648" y="1898"/>
                </a:lnTo>
                <a:lnTo>
                  <a:pt x="648" y="1895"/>
                </a:lnTo>
                <a:lnTo>
                  <a:pt x="648" y="1894"/>
                </a:lnTo>
                <a:lnTo>
                  <a:pt x="648" y="1892"/>
                </a:lnTo>
                <a:lnTo>
                  <a:pt x="648" y="1890"/>
                </a:lnTo>
                <a:lnTo>
                  <a:pt x="648" y="1886"/>
                </a:lnTo>
                <a:lnTo>
                  <a:pt x="648" y="1885"/>
                </a:lnTo>
                <a:lnTo>
                  <a:pt x="651" y="1885"/>
                </a:lnTo>
                <a:lnTo>
                  <a:pt x="653" y="1885"/>
                </a:lnTo>
                <a:lnTo>
                  <a:pt x="656" y="1885"/>
                </a:lnTo>
                <a:lnTo>
                  <a:pt x="658" y="1885"/>
                </a:lnTo>
                <a:lnTo>
                  <a:pt x="659" y="1885"/>
                </a:lnTo>
                <a:lnTo>
                  <a:pt x="659" y="1881"/>
                </a:lnTo>
                <a:lnTo>
                  <a:pt x="659" y="1872"/>
                </a:lnTo>
                <a:lnTo>
                  <a:pt x="659" y="1869"/>
                </a:lnTo>
                <a:lnTo>
                  <a:pt x="659" y="1868"/>
                </a:lnTo>
                <a:lnTo>
                  <a:pt x="659" y="1863"/>
                </a:lnTo>
                <a:lnTo>
                  <a:pt x="655" y="1863"/>
                </a:lnTo>
                <a:lnTo>
                  <a:pt x="653" y="1862"/>
                </a:lnTo>
                <a:lnTo>
                  <a:pt x="650" y="1862"/>
                </a:lnTo>
                <a:lnTo>
                  <a:pt x="648" y="1862"/>
                </a:lnTo>
                <a:lnTo>
                  <a:pt x="645" y="1862"/>
                </a:lnTo>
                <a:lnTo>
                  <a:pt x="644" y="1862"/>
                </a:lnTo>
                <a:lnTo>
                  <a:pt x="644" y="1863"/>
                </a:lnTo>
                <a:lnTo>
                  <a:pt x="644" y="1870"/>
                </a:lnTo>
                <a:lnTo>
                  <a:pt x="641" y="1869"/>
                </a:lnTo>
                <a:lnTo>
                  <a:pt x="641" y="1870"/>
                </a:lnTo>
                <a:lnTo>
                  <a:pt x="641" y="1874"/>
                </a:lnTo>
                <a:lnTo>
                  <a:pt x="641" y="1875"/>
                </a:lnTo>
                <a:lnTo>
                  <a:pt x="636" y="1875"/>
                </a:lnTo>
                <a:lnTo>
                  <a:pt x="633" y="1880"/>
                </a:lnTo>
                <a:lnTo>
                  <a:pt x="626" y="1880"/>
                </a:lnTo>
                <a:lnTo>
                  <a:pt x="620" y="1880"/>
                </a:lnTo>
                <a:lnTo>
                  <a:pt x="619" y="1880"/>
                </a:lnTo>
                <a:lnTo>
                  <a:pt x="618" y="1880"/>
                </a:lnTo>
                <a:lnTo>
                  <a:pt x="622" y="1873"/>
                </a:lnTo>
                <a:lnTo>
                  <a:pt x="625" y="1869"/>
                </a:lnTo>
                <a:lnTo>
                  <a:pt x="625" y="1868"/>
                </a:lnTo>
                <a:lnTo>
                  <a:pt x="627" y="1865"/>
                </a:lnTo>
                <a:lnTo>
                  <a:pt x="628" y="1864"/>
                </a:lnTo>
                <a:lnTo>
                  <a:pt x="629" y="1863"/>
                </a:lnTo>
                <a:lnTo>
                  <a:pt x="633" y="1857"/>
                </a:lnTo>
                <a:lnTo>
                  <a:pt x="633" y="1856"/>
                </a:lnTo>
                <a:lnTo>
                  <a:pt x="636" y="1853"/>
                </a:lnTo>
                <a:lnTo>
                  <a:pt x="636" y="1852"/>
                </a:lnTo>
                <a:lnTo>
                  <a:pt x="637" y="1852"/>
                </a:lnTo>
                <a:lnTo>
                  <a:pt x="637" y="1851"/>
                </a:lnTo>
                <a:lnTo>
                  <a:pt x="637" y="1850"/>
                </a:lnTo>
                <a:lnTo>
                  <a:pt x="638" y="1850"/>
                </a:lnTo>
                <a:lnTo>
                  <a:pt x="638" y="1850"/>
                </a:lnTo>
                <a:lnTo>
                  <a:pt x="638" y="1849"/>
                </a:lnTo>
                <a:lnTo>
                  <a:pt x="638" y="1848"/>
                </a:lnTo>
                <a:lnTo>
                  <a:pt x="639" y="1848"/>
                </a:lnTo>
                <a:lnTo>
                  <a:pt x="639" y="1847"/>
                </a:lnTo>
                <a:lnTo>
                  <a:pt x="639" y="1846"/>
                </a:lnTo>
                <a:lnTo>
                  <a:pt x="639" y="1845"/>
                </a:lnTo>
                <a:lnTo>
                  <a:pt x="640" y="1845"/>
                </a:lnTo>
                <a:lnTo>
                  <a:pt x="640" y="1844"/>
                </a:lnTo>
                <a:lnTo>
                  <a:pt x="640" y="1843"/>
                </a:lnTo>
                <a:lnTo>
                  <a:pt x="640" y="1842"/>
                </a:lnTo>
                <a:lnTo>
                  <a:pt x="641" y="1843"/>
                </a:lnTo>
                <a:lnTo>
                  <a:pt x="646" y="1848"/>
                </a:lnTo>
                <a:lnTo>
                  <a:pt x="650" y="1851"/>
                </a:lnTo>
                <a:lnTo>
                  <a:pt x="655" y="1855"/>
                </a:lnTo>
                <a:lnTo>
                  <a:pt x="660" y="1858"/>
                </a:lnTo>
                <a:lnTo>
                  <a:pt x="662" y="1860"/>
                </a:lnTo>
                <a:lnTo>
                  <a:pt x="664" y="1862"/>
                </a:lnTo>
                <a:lnTo>
                  <a:pt x="665" y="1860"/>
                </a:lnTo>
                <a:lnTo>
                  <a:pt x="667" y="1854"/>
                </a:lnTo>
                <a:lnTo>
                  <a:pt x="667" y="1853"/>
                </a:lnTo>
                <a:lnTo>
                  <a:pt x="668" y="1853"/>
                </a:lnTo>
                <a:lnTo>
                  <a:pt x="669" y="1853"/>
                </a:lnTo>
                <a:lnTo>
                  <a:pt x="672" y="1853"/>
                </a:lnTo>
                <a:lnTo>
                  <a:pt x="677" y="1847"/>
                </a:lnTo>
                <a:lnTo>
                  <a:pt x="678" y="1860"/>
                </a:lnTo>
                <a:lnTo>
                  <a:pt x="674" y="1864"/>
                </a:lnTo>
                <a:lnTo>
                  <a:pt x="673" y="1864"/>
                </a:lnTo>
                <a:lnTo>
                  <a:pt x="671" y="1865"/>
                </a:lnTo>
                <a:lnTo>
                  <a:pt x="670" y="1865"/>
                </a:lnTo>
                <a:lnTo>
                  <a:pt x="670" y="1866"/>
                </a:lnTo>
                <a:lnTo>
                  <a:pt x="671" y="1866"/>
                </a:lnTo>
                <a:lnTo>
                  <a:pt x="671" y="1866"/>
                </a:lnTo>
                <a:lnTo>
                  <a:pt x="671" y="1867"/>
                </a:lnTo>
                <a:lnTo>
                  <a:pt x="672" y="1867"/>
                </a:lnTo>
                <a:lnTo>
                  <a:pt x="672" y="1868"/>
                </a:lnTo>
                <a:lnTo>
                  <a:pt x="678" y="1865"/>
                </a:lnTo>
                <a:lnTo>
                  <a:pt x="684" y="1860"/>
                </a:lnTo>
                <a:lnTo>
                  <a:pt x="687" y="1858"/>
                </a:lnTo>
                <a:lnTo>
                  <a:pt x="687" y="1860"/>
                </a:lnTo>
                <a:lnTo>
                  <a:pt x="687" y="1870"/>
                </a:lnTo>
                <a:lnTo>
                  <a:pt x="694" y="1869"/>
                </a:lnTo>
                <a:lnTo>
                  <a:pt x="705" y="1868"/>
                </a:lnTo>
                <a:lnTo>
                  <a:pt x="705" y="1876"/>
                </a:lnTo>
                <a:lnTo>
                  <a:pt x="705" y="1880"/>
                </a:lnTo>
                <a:lnTo>
                  <a:pt x="705" y="1884"/>
                </a:lnTo>
                <a:lnTo>
                  <a:pt x="705" y="1887"/>
                </a:lnTo>
                <a:lnTo>
                  <a:pt x="705" y="1891"/>
                </a:lnTo>
                <a:lnTo>
                  <a:pt x="694" y="1893"/>
                </a:lnTo>
                <a:lnTo>
                  <a:pt x="696" y="1895"/>
                </a:lnTo>
                <a:lnTo>
                  <a:pt x="699" y="1898"/>
                </a:lnTo>
                <a:lnTo>
                  <a:pt x="700" y="1899"/>
                </a:lnTo>
                <a:lnTo>
                  <a:pt x="701" y="1900"/>
                </a:lnTo>
                <a:lnTo>
                  <a:pt x="704" y="1904"/>
                </a:lnTo>
                <a:lnTo>
                  <a:pt x="704" y="1905"/>
                </a:lnTo>
                <a:lnTo>
                  <a:pt x="704" y="1907"/>
                </a:lnTo>
                <a:lnTo>
                  <a:pt x="704" y="1909"/>
                </a:lnTo>
                <a:lnTo>
                  <a:pt x="704" y="1911"/>
                </a:lnTo>
                <a:lnTo>
                  <a:pt x="704" y="1914"/>
                </a:lnTo>
                <a:lnTo>
                  <a:pt x="704" y="1915"/>
                </a:lnTo>
                <a:lnTo>
                  <a:pt x="704" y="1916"/>
                </a:lnTo>
                <a:lnTo>
                  <a:pt x="704" y="1918"/>
                </a:lnTo>
                <a:lnTo>
                  <a:pt x="704" y="1919"/>
                </a:lnTo>
                <a:lnTo>
                  <a:pt x="704" y="1920"/>
                </a:lnTo>
                <a:lnTo>
                  <a:pt x="704" y="1922"/>
                </a:lnTo>
                <a:lnTo>
                  <a:pt x="704" y="1923"/>
                </a:lnTo>
                <a:lnTo>
                  <a:pt x="704" y="1924"/>
                </a:lnTo>
                <a:lnTo>
                  <a:pt x="704" y="1926"/>
                </a:lnTo>
                <a:lnTo>
                  <a:pt x="705" y="1927"/>
                </a:lnTo>
                <a:lnTo>
                  <a:pt x="705" y="1928"/>
                </a:lnTo>
                <a:lnTo>
                  <a:pt x="705" y="1929"/>
                </a:lnTo>
                <a:lnTo>
                  <a:pt x="705" y="1930"/>
                </a:lnTo>
                <a:lnTo>
                  <a:pt x="705" y="1932"/>
                </a:lnTo>
                <a:lnTo>
                  <a:pt x="705" y="1934"/>
                </a:lnTo>
                <a:lnTo>
                  <a:pt x="705" y="1935"/>
                </a:lnTo>
                <a:lnTo>
                  <a:pt x="705" y="1936"/>
                </a:lnTo>
                <a:lnTo>
                  <a:pt x="705" y="1937"/>
                </a:lnTo>
                <a:lnTo>
                  <a:pt x="705" y="1939"/>
                </a:lnTo>
                <a:lnTo>
                  <a:pt x="705" y="1941"/>
                </a:lnTo>
                <a:lnTo>
                  <a:pt x="705" y="1942"/>
                </a:lnTo>
                <a:lnTo>
                  <a:pt x="705" y="1943"/>
                </a:lnTo>
                <a:lnTo>
                  <a:pt x="705" y="1945"/>
                </a:lnTo>
                <a:lnTo>
                  <a:pt x="708" y="1945"/>
                </a:lnTo>
                <a:lnTo>
                  <a:pt x="708" y="1947"/>
                </a:lnTo>
                <a:lnTo>
                  <a:pt x="708" y="1950"/>
                </a:lnTo>
                <a:lnTo>
                  <a:pt x="709" y="1950"/>
                </a:lnTo>
                <a:lnTo>
                  <a:pt x="710" y="1950"/>
                </a:lnTo>
                <a:lnTo>
                  <a:pt x="717" y="1950"/>
                </a:lnTo>
                <a:lnTo>
                  <a:pt x="717" y="1944"/>
                </a:lnTo>
                <a:lnTo>
                  <a:pt x="724" y="1942"/>
                </a:lnTo>
                <a:lnTo>
                  <a:pt x="725" y="1948"/>
                </a:lnTo>
                <a:lnTo>
                  <a:pt x="725" y="1948"/>
                </a:lnTo>
                <a:lnTo>
                  <a:pt x="726" y="1947"/>
                </a:lnTo>
                <a:lnTo>
                  <a:pt x="727" y="1947"/>
                </a:lnTo>
                <a:lnTo>
                  <a:pt x="730" y="1944"/>
                </a:lnTo>
                <a:lnTo>
                  <a:pt x="731" y="1944"/>
                </a:lnTo>
                <a:lnTo>
                  <a:pt x="734" y="1942"/>
                </a:lnTo>
                <a:lnTo>
                  <a:pt x="734" y="1936"/>
                </a:lnTo>
                <a:lnTo>
                  <a:pt x="734" y="1935"/>
                </a:lnTo>
                <a:lnTo>
                  <a:pt x="735" y="1934"/>
                </a:lnTo>
                <a:lnTo>
                  <a:pt x="737" y="1933"/>
                </a:lnTo>
                <a:lnTo>
                  <a:pt x="739" y="1934"/>
                </a:lnTo>
                <a:lnTo>
                  <a:pt x="740" y="1935"/>
                </a:lnTo>
                <a:lnTo>
                  <a:pt x="741" y="1934"/>
                </a:lnTo>
                <a:lnTo>
                  <a:pt x="742" y="1933"/>
                </a:lnTo>
                <a:lnTo>
                  <a:pt x="743" y="1933"/>
                </a:lnTo>
                <a:lnTo>
                  <a:pt x="743" y="1932"/>
                </a:lnTo>
                <a:lnTo>
                  <a:pt x="744" y="1932"/>
                </a:lnTo>
                <a:lnTo>
                  <a:pt x="745" y="1931"/>
                </a:lnTo>
                <a:lnTo>
                  <a:pt x="746" y="1931"/>
                </a:lnTo>
                <a:lnTo>
                  <a:pt x="746" y="1930"/>
                </a:lnTo>
                <a:lnTo>
                  <a:pt x="747" y="1930"/>
                </a:lnTo>
                <a:lnTo>
                  <a:pt x="747" y="1927"/>
                </a:lnTo>
                <a:lnTo>
                  <a:pt x="747" y="1926"/>
                </a:lnTo>
                <a:lnTo>
                  <a:pt x="748" y="1925"/>
                </a:lnTo>
                <a:lnTo>
                  <a:pt x="749" y="1925"/>
                </a:lnTo>
                <a:lnTo>
                  <a:pt x="750" y="1925"/>
                </a:lnTo>
                <a:lnTo>
                  <a:pt x="754" y="1924"/>
                </a:lnTo>
                <a:lnTo>
                  <a:pt x="754" y="1927"/>
                </a:lnTo>
                <a:lnTo>
                  <a:pt x="754" y="1928"/>
                </a:lnTo>
                <a:lnTo>
                  <a:pt x="755" y="1928"/>
                </a:lnTo>
                <a:lnTo>
                  <a:pt x="756" y="1928"/>
                </a:lnTo>
                <a:lnTo>
                  <a:pt x="756" y="1927"/>
                </a:lnTo>
                <a:lnTo>
                  <a:pt x="756" y="1927"/>
                </a:lnTo>
                <a:lnTo>
                  <a:pt x="757" y="1927"/>
                </a:lnTo>
                <a:lnTo>
                  <a:pt x="757" y="1927"/>
                </a:lnTo>
                <a:lnTo>
                  <a:pt x="758" y="1927"/>
                </a:lnTo>
                <a:lnTo>
                  <a:pt x="758" y="1926"/>
                </a:lnTo>
                <a:lnTo>
                  <a:pt x="759" y="1925"/>
                </a:lnTo>
                <a:lnTo>
                  <a:pt x="759" y="1924"/>
                </a:lnTo>
                <a:lnTo>
                  <a:pt x="760" y="1921"/>
                </a:lnTo>
                <a:lnTo>
                  <a:pt x="761" y="1919"/>
                </a:lnTo>
                <a:lnTo>
                  <a:pt x="762" y="1917"/>
                </a:lnTo>
                <a:lnTo>
                  <a:pt x="763" y="1917"/>
                </a:lnTo>
                <a:lnTo>
                  <a:pt x="763" y="1916"/>
                </a:lnTo>
                <a:lnTo>
                  <a:pt x="763" y="1914"/>
                </a:lnTo>
                <a:lnTo>
                  <a:pt x="763" y="1913"/>
                </a:lnTo>
                <a:lnTo>
                  <a:pt x="763" y="1911"/>
                </a:lnTo>
                <a:lnTo>
                  <a:pt x="763" y="1911"/>
                </a:lnTo>
                <a:lnTo>
                  <a:pt x="763" y="1910"/>
                </a:lnTo>
                <a:lnTo>
                  <a:pt x="763" y="1908"/>
                </a:lnTo>
                <a:lnTo>
                  <a:pt x="763" y="1906"/>
                </a:lnTo>
                <a:lnTo>
                  <a:pt x="763" y="1904"/>
                </a:lnTo>
                <a:lnTo>
                  <a:pt x="763" y="1903"/>
                </a:lnTo>
                <a:lnTo>
                  <a:pt x="763" y="1902"/>
                </a:lnTo>
                <a:lnTo>
                  <a:pt x="764" y="1901"/>
                </a:lnTo>
                <a:lnTo>
                  <a:pt x="764" y="1900"/>
                </a:lnTo>
                <a:lnTo>
                  <a:pt x="764" y="1899"/>
                </a:lnTo>
                <a:lnTo>
                  <a:pt x="764" y="1898"/>
                </a:lnTo>
                <a:lnTo>
                  <a:pt x="764" y="1897"/>
                </a:lnTo>
                <a:lnTo>
                  <a:pt x="764" y="1896"/>
                </a:lnTo>
                <a:lnTo>
                  <a:pt x="764" y="1894"/>
                </a:lnTo>
                <a:lnTo>
                  <a:pt x="764" y="1892"/>
                </a:lnTo>
                <a:lnTo>
                  <a:pt x="764" y="1891"/>
                </a:lnTo>
                <a:lnTo>
                  <a:pt x="766" y="1890"/>
                </a:lnTo>
                <a:lnTo>
                  <a:pt x="766" y="1889"/>
                </a:lnTo>
                <a:lnTo>
                  <a:pt x="765" y="1889"/>
                </a:lnTo>
                <a:lnTo>
                  <a:pt x="765" y="1888"/>
                </a:lnTo>
                <a:lnTo>
                  <a:pt x="765" y="1888"/>
                </a:lnTo>
                <a:lnTo>
                  <a:pt x="765" y="1881"/>
                </a:lnTo>
                <a:lnTo>
                  <a:pt x="764" y="1882"/>
                </a:lnTo>
                <a:lnTo>
                  <a:pt x="764" y="1888"/>
                </a:lnTo>
                <a:lnTo>
                  <a:pt x="761" y="1887"/>
                </a:lnTo>
                <a:lnTo>
                  <a:pt x="760" y="1887"/>
                </a:lnTo>
                <a:lnTo>
                  <a:pt x="759" y="1887"/>
                </a:lnTo>
                <a:lnTo>
                  <a:pt x="758" y="1887"/>
                </a:lnTo>
                <a:lnTo>
                  <a:pt x="756" y="1887"/>
                </a:lnTo>
                <a:lnTo>
                  <a:pt x="753" y="1887"/>
                </a:lnTo>
                <a:lnTo>
                  <a:pt x="750" y="1887"/>
                </a:lnTo>
                <a:lnTo>
                  <a:pt x="749" y="1886"/>
                </a:lnTo>
                <a:lnTo>
                  <a:pt x="749" y="1887"/>
                </a:lnTo>
                <a:lnTo>
                  <a:pt x="749" y="1888"/>
                </a:lnTo>
                <a:lnTo>
                  <a:pt x="747" y="1888"/>
                </a:lnTo>
                <a:lnTo>
                  <a:pt x="745" y="1889"/>
                </a:lnTo>
                <a:lnTo>
                  <a:pt x="745" y="1890"/>
                </a:lnTo>
                <a:lnTo>
                  <a:pt x="744" y="1890"/>
                </a:lnTo>
                <a:lnTo>
                  <a:pt x="741" y="1886"/>
                </a:lnTo>
                <a:lnTo>
                  <a:pt x="740" y="1883"/>
                </a:lnTo>
                <a:lnTo>
                  <a:pt x="739" y="1881"/>
                </a:lnTo>
                <a:lnTo>
                  <a:pt x="739" y="1881"/>
                </a:lnTo>
                <a:lnTo>
                  <a:pt x="737" y="1880"/>
                </a:lnTo>
                <a:lnTo>
                  <a:pt x="738" y="1874"/>
                </a:lnTo>
                <a:lnTo>
                  <a:pt x="738" y="1873"/>
                </a:lnTo>
                <a:lnTo>
                  <a:pt x="738" y="1872"/>
                </a:lnTo>
                <a:lnTo>
                  <a:pt x="738" y="1871"/>
                </a:lnTo>
                <a:lnTo>
                  <a:pt x="738" y="1870"/>
                </a:lnTo>
                <a:lnTo>
                  <a:pt x="738" y="1869"/>
                </a:lnTo>
                <a:lnTo>
                  <a:pt x="738" y="1868"/>
                </a:lnTo>
                <a:lnTo>
                  <a:pt x="738" y="1866"/>
                </a:lnTo>
                <a:lnTo>
                  <a:pt x="739" y="1865"/>
                </a:lnTo>
                <a:lnTo>
                  <a:pt x="739" y="1865"/>
                </a:lnTo>
                <a:lnTo>
                  <a:pt x="739" y="1864"/>
                </a:lnTo>
                <a:lnTo>
                  <a:pt x="739" y="1862"/>
                </a:lnTo>
                <a:lnTo>
                  <a:pt x="739" y="1861"/>
                </a:lnTo>
                <a:lnTo>
                  <a:pt x="739" y="1859"/>
                </a:lnTo>
                <a:lnTo>
                  <a:pt x="739" y="1858"/>
                </a:lnTo>
                <a:lnTo>
                  <a:pt x="739" y="1857"/>
                </a:lnTo>
                <a:lnTo>
                  <a:pt x="739" y="1855"/>
                </a:lnTo>
                <a:lnTo>
                  <a:pt x="740" y="1854"/>
                </a:lnTo>
                <a:lnTo>
                  <a:pt x="740" y="1852"/>
                </a:lnTo>
                <a:lnTo>
                  <a:pt x="740" y="1851"/>
                </a:lnTo>
                <a:lnTo>
                  <a:pt x="740" y="1850"/>
                </a:lnTo>
                <a:lnTo>
                  <a:pt x="740" y="1849"/>
                </a:lnTo>
                <a:lnTo>
                  <a:pt x="740" y="1847"/>
                </a:lnTo>
                <a:lnTo>
                  <a:pt x="740" y="1846"/>
                </a:lnTo>
                <a:lnTo>
                  <a:pt x="740" y="1845"/>
                </a:lnTo>
                <a:lnTo>
                  <a:pt x="740" y="1844"/>
                </a:lnTo>
                <a:lnTo>
                  <a:pt x="740" y="1842"/>
                </a:lnTo>
                <a:lnTo>
                  <a:pt x="740" y="1841"/>
                </a:lnTo>
                <a:lnTo>
                  <a:pt x="740" y="1840"/>
                </a:lnTo>
                <a:lnTo>
                  <a:pt x="740" y="1838"/>
                </a:lnTo>
                <a:lnTo>
                  <a:pt x="740" y="1836"/>
                </a:lnTo>
                <a:lnTo>
                  <a:pt x="740" y="1835"/>
                </a:lnTo>
                <a:lnTo>
                  <a:pt x="740" y="1833"/>
                </a:lnTo>
                <a:lnTo>
                  <a:pt x="741" y="1829"/>
                </a:lnTo>
                <a:lnTo>
                  <a:pt x="741" y="1826"/>
                </a:lnTo>
                <a:lnTo>
                  <a:pt x="741" y="1825"/>
                </a:lnTo>
                <a:lnTo>
                  <a:pt x="741" y="1823"/>
                </a:lnTo>
                <a:lnTo>
                  <a:pt x="741" y="1822"/>
                </a:lnTo>
                <a:lnTo>
                  <a:pt x="741" y="1821"/>
                </a:lnTo>
                <a:lnTo>
                  <a:pt x="742" y="1816"/>
                </a:lnTo>
                <a:lnTo>
                  <a:pt x="742" y="1814"/>
                </a:lnTo>
                <a:lnTo>
                  <a:pt x="742" y="1811"/>
                </a:lnTo>
                <a:lnTo>
                  <a:pt x="742" y="1811"/>
                </a:lnTo>
                <a:lnTo>
                  <a:pt x="742" y="1810"/>
                </a:lnTo>
                <a:lnTo>
                  <a:pt x="742" y="1809"/>
                </a:lnTo>
                <a:lnTo>
                  <a:pt x="742" y="1808"/>
                </a:lnTo>
                <a:lnTo>
                  <a:pt x="742" y="1806"/>
                </a:lnTo>
                <a:lnTo>
                  <a:pt x="743" y="1804"/>
                </a:lnTo>
                <a:lnTo>
                  <a:pt x="743" y="1803"/>
                </a:lnTo>
                <a:lnTo>
                  <a:pt x="743" y="1801"/>
                </a:lnTo>
                <a:lnTo>
                  <a:pt x="743" y="1799"/>
                </a:lnTo>
                <a:lnTo>
                  <a:pt x="743" y="1797"/>
                </a:lnTo>
                <a:lnTo>
                  <a:pt x="743" y="1796"/>
                </a:lnTo>
                <a:lnTo>
                  <a:pt x="743" y="1795"/>
                </a:lnTo>
                <a:lnTo>
                  <a:pt x="743" y="1793"/>
                </a:lnTo>
                <a:lnTo>
                  <a:pt x="744" y="1791"/>
                </a:lnTo>
                <a:lnTo>
                  <a:pt x="744" y="1789"/>
                </a:lnTo>
                <a:lnTo>
                  <a:pt x="744" y="1788"/>
                </a:lnTo>
                <a:lnTo>
                  <a:pt x="741" y="1790"/>
                </a:lnTo>
                <a:lnTo>
                  <a:pt x="739" y="1791"/>
                </a:lnTo>
                <a:lnTo>
                  <a:pt x="738" y="1791"/>
                </a:lnTo>
                <a:lnTo>
                  <a:pt x="737" y="1791"/>
                </a:lnTo>
                <a:lnTo>
                  <a:pt x="736" y="1791"/>
                </a:lnTo>
                <a:lnTo>
                  <a:pt x="736" y="1792"/>
                </a:lnTo>
                <a:lnTo>
                  <a:pt x="735" y="1792"/>
                </a:lnTo>
                <a:lnTo>
                  <a:pt x="734" y="1792"/>
                </a:lnTo>
                <a:lnTo>
                  <a:pt x="733" y="1792"/>
                </a:lnTo>
                <a:lnTo>
                  <a:pt x="733" y="1792"/>
                </a:lnTo>
                <a:lnTo>
                  <a:pt x="732" y="1792"/>
                </a:lnTo>
                <a:lnTo>
                  <a:pt x="729" y="1792"/>
                </a:lnTo>
                <a:lnTo>
                  <a:pt x="726" y="1792"/>
                </a:lnTo>
                <a:lnTo>
                  <a:pt x="723" y="1792"/>
                </a:lnTo>
                <a:lnTo>
                  <a:pt x="720" y="1792"/>
                </a:lnTo>
                <a:lnTo>
                  <a:pt x="718" y="1792"/>
                </a:lnTo>
                <a:lnTo>
                  <a:pt x="715" y="1792"/>
                </a:lnTo>
                <a:lnTo>
                  <a:pt x="713" y="1792"/>
                </a:lnTo>
                <a:lnTo>
                  <a:pt x="711" y="1792"/>
                </a:lnTo>
                <a:lnTo>
                  <a:pt x="710" y="1792"/>
                </a:lnTo>
                <a:lnTo>
                  <a:pt x="710" y="1792"/>
                </a:lnTo>
                <a:lnTo>
                  <a:pt x="704" y="1791"/>
                </a:lnTo>
                <a:lnTo>
                  <a:pt x="704" y="1792"/>
                </a:lnTo>
                <a:lnTo>
                  <a:pt x="704" y="1794"/>
                </a:lnTo>
                <a:lnTo>
                  <a:pt x="701" y="1794"/>
                </a:lnTo>
                <a:lnTo>
                  <a:pt x="694" y="1794"/>
                </a:lnTo>
                <a:lnTo>
                  <a:pt x="672" y="1794"/>
                </a:lnTo>
                <a:lnTo>
                  <a:pt x="672" y="1792"/>
                </a:lnTo>
                <a:lnTo>
                  <a:pt x="678" y="1786"/>
                </a:lnTo>
                <a:lnTo>
                  <a:pt x="678" y="1785"/>
                </a:lnTo>
                <a:lnTo>
                  <a:pt x="677" y="1785"/>
                </a:lnTo>
                <a:lnTo>
                  <a:pt x="672" y="1785"/>
                </a:lnTo>
                <a:lnTo>
                  <a:pt x="673" y="1781"/>
                </a:lnTo>
                <a:lnTo>
                  <a:pt x="670" y="1780"/>
                </a:lnTo>
                <a:lnTo>
                  <a:pt x="665" y="1781"/>
                </a:lnTo>
                <a:lnTo>
                  <a:pt x="665" y="1778"/>
                </a:lnTo>
                <a:lnTo>
                  <a:pt x="663" y="1778"/>
                </a:lnTo>
                <a:lnTo>
                  <a:pt x="662" y="1778"/>
                </a:lnTo>
                <a:lnTo>
                  <a:pt x="663" y="1772"/>
                </a:lnTo>
                <a:lnTo>
                  <a:pt x="651" y="1772"/>
                </a:lnTo>
                <a:lnTo>
                  <a:pt x="639" y="1772"/>
                </a:lnTo>
                <a:lnTo>
                  <a:pt x="639" y="1765"/>
                </a:lnTo>
                <a:lnTo>
                  <a:pt x="640" y="1758"/>
                </a:lnTo>
                <a:lnTo>
                  <a:pt x="640" y="1757"/>
                </a:lnTo>
                <a:lnTo>
                  <a:pt x="640" y="1753"/>
                </a:lnTo>
                <a:lnTo>
                  <a:pt x="640" y="1752"/>
                </a:lnTo>
                <a:lnTo>
                  <a:pt x="640" y="1751"/>
                </a:lnTo>
                <a:lnTo>
                  <a:pt x="641" y="1750"/>
                </a:lnTo>
                <a:lnTo>
                  <a:pt x="641" y="1748"/>
                </a:lnTo>
                <a:lnTo>
                  <a:pt x="641" y="1747"/>
                </a:lnTo>
                <a:lnTo>
                  <a:pt x="641" y="1743"/>
                </a:lnTo>
                <a:lnTo>
                  <a:pt x="641" y="1740"/>
                </a:lnTo>
                <a:lnTo>
                  <a:pt x="640" y="1740"/>
                </a:lnTo>
                <a:lnTo>
                  <a:pt x="633" y="1736"/>
                </a:lnTo>
                <a:lnTo>
                  <a:pt x="631" y="1735"/>
                </a:lnTo>
                <a:lnTo>
                  <a:pt x="627" y="1743"/>
                </a:lnTo>
                <a:lnTo>
                  <a:pt x="626" y="1749"/>
                </a:lnTo>
                <a:lnTo>
                  <a:pt x="626" y="1750"/>
                </a:lnTo>
                <a:lnTo>
                  <a:pt x="618" y="1748"/>
                </a:lnTo>
                <a:lnTo>
                  <a:pt x="613" y="1748"/>
                </a:lnTo>
                <a:lnTo>
                  <a:pt x="613" y="1747"/>
                </a:lnTo>
                <a:lnTo>
                  <a:pt x="612" y="1747"/>
                </a:lnTo>
                <a:lnTo>
                  <a:pt x="611" y="1747"/>
                </a:lnTo>
                <a:lnTo>
                  <a:pt x="610" y="1747"/>
                </a:lnTo>
                <a:lnTo>
                  <a:pt x="610" y="1747"/>
                </a:lnTo>
                <a:lnTo>
                  <a:pt x="609" y="1747"/>
                </a:lnTo>
                <a:lnTo>
                  <a:pt x="608" y="1747"/>
                </a:lnTo>
                <a:lnTo>
                  <a:pt x="607" y="1747"/>
                </a:lnTo>
                <a:lnTo>
                  <a:pt x="606" y="1747"/>
                </a:lnTo>
                <a:lnTo>
                  <a:pt x="605" y="1747"/>
                </a:lnTo>
                <a:lnTo>
                  <a:pt x="604" y="1747"/>
                </a:lnTo>
                <a:lnTo>
                  <a:pt x="603" y="1747"/>
                </a:lnTo>
                <a:lnTo>
                  <a:pt x="602" y="1747"/>
                </a:lnTo>
                <a:lnTo>
                  <a:pt x="597" y="1747"/>
                </a:lnTo>
                <a:lnTo>
                  <a:pt x="596" y="1747"/>
                </a:lnTo>
                <a:lnTo>
                  <a:pt x="595" y="1747"/>
                </a:lnTo>
                <a:lnTo>
                  <a:pt x="595" y="1747"/>
                </a:lnTo>
                <a:lnTo>
                  <a:pt x="593" y="1747"/>
                </a:lnTo>
                <a:lnTo>
                  <a:pt x="593" y="1746"/>
                </a:lnTo>
                <a:lnTo>
                  <a:pt x="591" y="1741"/>
                </a:lnTo>
                <a:lnTo>
                  <a:pt x="590" y="1739"/>
                </a:lnTo>
                <a:lnTo>
                  <a:pt x="588" y="1735"/>
                </a:lnTo>
                <a:lnTo>
                  <a:pt x="578" y="1735"/>
                </a:lnTo>
                <a:lnTo>
                  <a:pt x="576" y="1735"/>
                </a:lnTo>
                <a:lnTo>
                  <a:pt x="576" y="1715"/>
                </a:lnTo>
                <a:lnTo>
                  <a:pt x="576" y="1714"/>
                </a:lnTo>
                <a:lnTo>
                  <a:pt x="576" y="1707"/>
                </a:lnTo>
                <a:lnTo>
                  <a:pt x="576" y="1702"/>
                </a:lnTo>
                <a:lnTo>
                  <a:pt x="574" y="1701"/>
                </a:lnTo>
                <a:lnTo>
                  <a:pt x="573" y="1700"/>
                </a:lnTo>
                <a:lnTo>
                  <a:pt x="568" y="1697"/>
                </a:lnTo>
                <a:lnTo>
                  <a:pt x="567" y="1697"/>
                </a:lnTo>
                <a:lnTo>
                  <a:pt x="566" y="1697"/>
                </a:lnTo>
                <a:lnTo>
                  <a:pt x="561" y="1697"/>
                </a:lnTo>
                <a:lnTo>
                  <a:pt x="560" y="1697"/>
                </a:lnTo>
                <a:lnTo>
                  <a:pt x="557" y="1697"/>
                </a:lnTo>
                <a:lnTo>
                  <a:pt x="557" y="1697"/>
                </a:lnTo>
                <a:lnTo>
                  <a:pt x="555" y="1698"/>
                </a:lnTo>
                <a:lnTo>
                  <a:pt x="551" y="1700"/>
                </a:lnTo>
                <a:lnTo>
                  <a:pt x="551" y="1701"/>
                </a:lnTo>
                <a:lnTo>
                  <a:pt x="546" y="1705"/>
                </a:lnTo>
                <a:lnTo>
                  <a:pt x="545" y="1707"/>
                </a:lnTo>
                <a:lnTo>
                  <a:pt x="544" y="1708"/>
                </a:lnTo>
                <a:lnTo>
                  <a:pt x="543" y="1709"/>
                </a:lnTo>
                <a:lnTo>
                  <a:pt x="542" y="1711"/>
                </a:lnTo>
                <a:lnTo>
                  <a:pt x="541" y="1712"/>
                </a:lnTo>
                <a:lnTo>
                  <a:pt x="541" y="1713"/>
                </a:lnTo>
                <a:lnTo>
                  <a:pt x="541" y="1714"/>
                </a:lnTo>
                <a:lnTo>
                  <a:pt x="539" y="1718"/>
                </a:lnTo>
                <a:lnTo>
                  <a:pt x="538" y="1720"/>
                </a:lnTo>
                <a:lnTo>
                  <a:pt x="536" y="1727"/>
                </a:lnTo>
                <a:lnTo>
                  <a:pt x="534" y="1729"/>
                </a:lnTo>
                <a:lnTo>
                  <a:pt x="533" y="1733"/>
                </a:lnTo>
                <a:lnTo>
                  <a:pt x="530" y="1736"/>
                </a:lnTo>
                <a:lnTo>
                  <a:pt x="530" y="1737"/>
                </a:lnTo>
                <a:lnTo>
                  <a:pt x="516" y="1735"/>
                </a:lnTo>
                <a:lnTo>
                  <a:pt x="514" y="1735"/>
                </a:lnTo>
                <a:lnTo>
                  <a:pt x="513" y="1735"/>
                </a:lnTo>
                <a:lnTo>
                  <a:pt x="512" y="1735"/>
                </a:lnTo>
                <a:lnTo>
                  <a:pt x="507" y="1735"/>
                </a:lnTo>
                <a:lnTo>
                  <a:pt x="506" y="1735"/>
                </a:lnTo>
                <a:lnTo>
                  <a:pt x="497" y="1734"/>
                </a:lnTo>
                <a:lnTo>
                  <a:pt x="490" y="1733"/>
                </a:lnTo>
                <a:lnTo>
                  <a:pt x="488" y="1732"/>
                </a:lnTo>
                <a:lnTo>
                  <a:pt x="486" y="1732"/>
                </a:lnTo>
                <a:lnTo>
                  <a:pt x="480" y="1731"/>
                </a:lnTo>
                <a:lnTo>
                  <a:pt x="474" y="1730"/>
                </a:lnTo>
                <a:lnTo>
                  <a:pt x="468" y="1729"/>
                </a:lnTo>
                <a:lnTo>
                  <a:pt x="465" y="1728"/>
                </a:lnTo>
                <a:lnTo>
                  <a:pt x="459" y="1727"/>
                </a:lnTo>
                <a:lnTo>
                  <a:pt x="457" y="1727"/>
                </a:lnTo>
                <a:lnTo>
                  <a:pt x="455" y="1727"/>
                </a:lnTo>
                <a:lnTo>
                  <a:pt x="453" y="1727"/>
                </a:lnTo>
                <a:lnTo>
                  <a:pt x="452" y="1727"/>
                </a:lnTo>
                <a:lnTo>
                  <a:pt x="451" y="1727"/>
                </a:lnTo>
                <a:lnTo>
                  <a:pt x="450" y="1727"/>
                </a:lnTo>
                <a:lnTo>
                  <a:pt x="449" y="1726"/>
                </a:lnTo>
                <a:lnTo>
                  <a:pt x="448" y="1726"/>
                </a:lnTo>
                <a:lnTo>
                  <a:pt x="447" y="1726"/>
                </a:lnTo>
                <a:lnTo>
                  <a:pt x="446" y="1725"/>
                </a:lnTo>
                <a:lnTo>
                  <a:pt x="445" y="1725"/>
                </a:lnTo>
                <a:lnTo>
                  <a:pt x="444" y="1724"/>
                </a:lnTo>
                <a:lnTo>
                  <a:pt x="442" y="1724"/>
                </a:lnTo>
                <a:lnTo>
                  <a:pt x="442" y="1723"/>
                </a:lnTo>
                <a:lnTo>
                  <a:pt x="441" y="1723"/>
                </a:lnTo>
                <a:lnTo>
                  <a:pt x="434" y="1719"/>
                </a:lnTo>
                <a:lnTo>
                  <a:pt x="430" y="1718"/>
                </a:lnTo>
                <a:lnTo>
                  <a:pt x="430" y="1717"/>
                </a:lnTo>
                <a:lnTo>
                  <a:pt x="431" y="1716"/>
                </a:lnTo>
                <a:lnTo>
                  <a:pt x="431" y="1707"/>
                </a:lnTo>
                <a:lnTo>
                  <a:pt x="431" y="1701"/>
                </a:lnTo>
                <a:lnTo>
                  <a:pt x="432" y="1701"/>
                </a:lnTo>
                <a:lnTo>
                  <a:pt x="428" y="1681"/>
                </a:lnTo>
                <a:lnTo>
                  <a:pt x="428" y="1681"/>
                </a:lnTo>
                <a:lnTo>
                  <a:pt x="424" y="1681"/>
                </a:lnTo>
                <a:lnTo>
                  <a:pt x="419" y="1681"/>
                </a:lnTo>
                <a:lnTo>
                  <a:pt x="422" y="1697"/>
                </a:lnTo>
                <a:lnTo>
                  <a:pt x="421" y="1701"/>
                </a:lnTo>
                <a:lnTo>
                  <a:pt x="424" y="1701"/>
                </a:lnTo>
                <a:lnTo>
                  <a:pt x="424" y="1707"/>
                </a:lnTo>
                <a:lnTo>
                  <a:pt x="424" y="1712"/>
                </a:lnTo>
                <a:lnTo>
                  <a:pt x="423" y="1713"/>
                </a:lnTo>
                <a:lnTo>
                  <a:pt x="423" y="1714"/>
                </a:lnTo>
                <a:lnTo>
                  <a:pt x="418" y="1712"/>
                </a:lnTo>
                <a:lnTo>
                  <a:pt x="416" y="1711"/>
                </a:lnTo>
                <a:lnTo>
                  <a:pt x="415" y="1710"/>
                </a:lnTo>
                <a:lnTo>
                  <a:pt x="413" y="1709"/>
                </a:lnTo>
                <a:lnTo>
                  <a:pt x="412" y="1709"/>
                </a:lnTo>
                <a:lnTo>
                  <a:pt x="411" y="1709"/>
                </a:lnTo>
                <a:lnTo>
                  <a:pt x="411" y="1708"/>
                </a:lnTo>
                <a:lnTo>
                  <a:pt x="411" y="1708"/>
                </a:lnTo>
                <a:lnTo>
                  <a:pt x="410" y="1707"/>
                </a:lnTo>
                <a:lnTo>
                  <a:pt x="409" y="1707"/>
                </a:lnTo>
                <a:lnTo>
                  <a:pt x="409" y="1706"/>
                </a:lnTo>
                <a:lnTo>
                  <a:pt x="408" y="1706"/>
                </a:lnTo>
                <a:lnTo>
                  <a:pt x="408" y="1705"/>
                </a:lnTo>
                <a:lnTo>
                  <a:pt x="407" y="1705"/>
                </a:lnTo>
                <a:lnTo>
                  <a:pt x="407" y="1704"/>
                </a:lnTo>
                <a:lnTo>
                  <a:pt x="406" y="1704"/>
                </a:lnTo>
                <a:lnTo>
                  <a:pt x="406" y="1704"/>
                </a:lnTo>
                <a:lnTo>
                  <a:pt x="404" y="1703"/>
                </a:lnTo>
                <a:lnTo>
                  <a:pt x="403" y="1701"/>
                </a:lnTo>
                <a:lnTo>
                  <a:pt x="402" y="1701"/>
                </a:lnTo>
                <a:lnTo>
                  <a:pt x="398" y="1697"/>
                </a:lnTo>
                <a:lnTo>
                  <a:pt x="396" y="1696"/>
                </a:lnTo>
                <a:lnTo>
                  <a:pt x="396" y="1694"/>
                </a:lnTo>
                <a:lnTo>
                  <a:pt x="395" y="1693"/>
                </a:lnTo>
                <a:lnTo>
                  <a:pt x="394" y="1693"/>
                </a:lnTo>
                <a:lnTo>
                  <a:pt x="394" y="1692"/>
                </a:lnTo>
                <a:lnTo>
                  <a:pt x="393" y="1692"/>
                </a:lnTo>
                <a:lnTo>
                  <a:pt x="393" y="1691"/>
                </a:lnTo>
                <a:lnTo>
                  <a:pt x="392" y="1691"/>
                </a:lnTo>
                <a:lnTo>
                  <a:pt x="392" y="1690"/>
                </a:lnTo>
                <a:lnTo>
                  <a:pt x="391" y="1691"/>
                </a:lnTo>
                <a:lnTo>
                  <a:pt x="390" y="1693"/>
                </a:lnTo>
                <a:lnTo>
                  <a:pt x="389" y="1693"/>
                </a:lnTo>
                <a:lnTo>
                  <a:pt x="389" y="1694"/>
                </a:lnTo>
                <a:lnTo>
                  <a:pt x="388" y="1695"/>
                </a:lnTo>
                <a:lnTo>
                  <a:pt x="388" y="1696"/>
                </a:lnTo>
                <a:lnTo>
                  <a:pt x="387" y="1698"/>
                </a:lnTo>
                <a:lnTo>
                  <a:pt x="384" y="1702"/>
                </a:lnTo>
                <a:lnTo>
                  <a:pt x="384" y="1703"/>
                </a:lnTo>
                <a:lnTo>
                  <a:pt x="381" y="1706"/>
                </a:lnTo>
                <a:lnTo>
                  <a:pt x="382" y="1706"/>
                </a:lnTo>
                <a:lnTo>
                  <a:pt x="381" y="1708"/>
                </a:lnTo>
                <a:lnTo>
                  <a:pt x="379" y="1712"/>
                </a:lnTo>
                <a:lnTo>
                  <a:pt x="379" y="1712"/>
                </a:lnTo>
                <a:lnTo>
                  <a:pt x="377" y="1717"/>
                </a:lnTo>
                <a:lnTo>
                  <a:pt x="376" y="1719"/>
                </a:lnTo>
                <a:lnTo>
                  <a:pt x="376" y="1720"/>
                </a:lnTo>
                <a:lnTo>
                  <a:pt x="376" y="1721"/>
                </a:lnTo>
                <a:lnTo>
                  <a:pt x="376" y="1727"/>
                </a:lnTo>
                <a:lnTo>
                  <a:pt x="365" y="1727"/>
                </a:lnTo>
                <a:lnTo>
                  <a:pt x="365" y="1737"/>
                </a:lnTo>
                <a:lnTo>
                  <a:pt x="365" y="1738"/>
                </a:lnTo>
                <a:lnTo>
                  <a:pt x="365" y="1738"/>
                </a:lnTo>
                <a:lnTo>
                  <a:pt x="364" y="1738"/>
                </a:lnTo>
                <a:lnTo>
                  <a:pt x="363" y="1738"/>
                </a:lnTo>
                <a:lnTo>
                  <a:pt x="360" y="1738"/>
                </a:lnTo>
                <a:lnTo>
                  <a:pt x="357" y="1738"/>
                </a:lnTo>
                <a:lnTo>
                  <a:pt x="357" y="1739"/>
                </a:lnTo>
                <a:lnTo>
                  <a:pt x="357" y="1741"/>
                </a:lnTo>
                <a:lnTo>
                  <a:pt x="357" y="1743"/>
                </a:lnTo>
                <a:lnTo>
                  <a:pt x="357" y="1743"/>
                </a:lnTo>
                <a:lnTo>
                  <a:pt x="356" y="1743"/>
                </a:lnTo>
                <a:lnTo>
                  <a:pt x="350" y="1743"/>
                </a:lnTo>
                <a:lnTo>
                  <a:pt x="350" y="1750"/>
                </a:lnTo>
                <a:lnTo>
                  <a:pt x="350" y="1750"/>
                </a:lnTo>
                <a:lnTo>
                  <a:pt x="340" y="1750"/>
                </a:lnTo>
                <a:lnTo>
                  <a:pt x="329" y="1750"/>
                </a:lnTo>
                <a:lnTo>
                  <a:pt x="330" y="1748"/>
                </a:lnTo>
                <a:lnTo>
                  <a:pt x="331" y="1746"/>
                </a:lnTo>
                <a:lnTo>
                  <a:pt x="331" y="1745"/>
                </a:lnTo>
                <a:lnTo>
                  <a:pt x="331" y="1744"/>
                </a:lnTo>
                <a:lnTo>
                  <a:pt x="332" y="1744"/>
                </a:lnTo>
                <a:lnTo>
                  <a:pt x="332" y="1743"/>
                </a:lnTo>
                <a:lnTo>
                  <a:pt x="332" y="1742"/>
                </a:lnTo>
                <a:lnTo>
                  <a:pt x="333" y="1742"/>
                </a:lnTo>
                <a:lnTo>
                  <a:pt x="333" y="1742"/>
                </a:lnTo>
                <a:lnTo>
                  <a:pt x="334" y="1742"/>
                </a:lnTo>
                <a:lnTo>
                  <a:pt x="334" y="1741"/>
                </a:lnTo>
                <a:lnTo>
                  <a:pt x="334" y="1740"/>
                </a:lnTo>
                <a:lnTo>
                  <a:pt x="334" y="1740"/>
                </a:lnTo>
                <a:lnTo>
                  <a:pt x="334" y="1739"/>
                </a:lnTo>
                <a:lnTo>
                  <a:pt x="335" y="1739"/>
                </a:lnTo>
                <a:lnTo>
                  <a:pt x="335" y="1738"/>
                </a:lnTo>
                <a:lnTo>
                  <a:pt x="336" y="1738"/>
                </a:lnTo>
                <a:lnTo>
                  <a:pt x="336" y="1737"/>
                </a:lnTo>
                <a:lnTo>
                  <a:pt x="337" y="1737"/>
                </a:lnTo>
                <a:lnTo>
                  <a:pt x="337" y="1736"/>
                </a:lnTo>
                <a:lnTo>
                  <a:pt x="338" y="1736"/>
                </a:lnTo>
                <a:lnTo>
                  <a:pt x="339" y="1736"/>
                </a:lnTo>
                <a:lnTo>
                  <a:pt x="339" y="1735"/>
                </a:lnTo>
                <a:lnTo>
                  <a:pt x="340" y="1735"/>
                </a:lnTo>
                <a:lnTo>
                  <a:pt x="341" y="1735"/>
                </a:lnTo>
                <a:lnTo>
                  <a:pt x="342" y="1735"/>
                </a:lnTo>
                <a:lnTo>
                  <a:pt x="343" y="1733"/>
                </a:lnTo>
                <a:lnTo>
                  <a:pt x="345" y="1732"/>
                </a:lnTo>
                <a:lnTo>
                  <a:pt x="346" y="1732"/>
                </a:lnTo>
                <a:lnTo>
                  <a:pt x="347" y="1732"/>
                </a:lnTo>
                <a:lnTo>
                  <a:pt x="347" y="1731"/>
                </a:lnTo>
                <a:lnTo>
                  <a:pt x="347" y="1730"/>
                </a:lnTo>
                <a:lnTo>
                  <a:pt x="346" y="1729"/>
                </a:lnTo>
                <a:lnTo>
                  <a:pt x="345" y="1727"/>
                </a:lnTo>
                <a:lnTo>
                  <a:pt x="345" y="1727"/>
                </a:lnTo>
                <a:lnTo>
                  <a:pt x="342" y="1721"/>
                </a:lnTo>
                <a:lnTo>
                  <a:pt x="342" y="1721"/>
                </a:lnTo>
                <a:lnTo>
                  <a:pt x="341" y="1718"/>
                </a:lnTo>
                <a:lnTo>
                  <a:pt x="340" y="1715"/>
                </a:lnTo>
                <a:lnTo>
                  <a:pt x="338" y="1712"/>
                </a:lnTo>
                <a:lnTo>
                  <a:pt x="336" y="1707"/>
                </a:lnTo>
                <a:lnTo>
                  <a:pt x="335" y="1704"/>
                </a:lnTo>
                <a:lnTo>
                  <a:pt x="334" y="1701"/>
                </a:lnTo>
                <a:lnTo>
                  <a:pt x="333" y="1697"/>
                </a:lnTo>
                <a:lnTo>
                  <a:pt x="332" y="1697"/>
                </a:lnTo>
                <a:lnTo>
                  <a:pt x="328" y="1696"/>
                </a:lnTo>
                <a:lnTo>
                  <a:pt x="327" y="1696"/>
                </a:lnTo>
                <a:lnTo>
                  <a:pt x="324" y="1696"/>
                </a:lnTo>
                <a:lnTo>
                  <a:pt x="320" y="1696"/>
                </a:lnTo>
                <a:lnTo>
                  <a:pt x="317" y="1696"/>
                </a:lnTo>
                <a:lnTo>
                  <a:pt x="315" y="1696"/>
                </a:lnTo>
                <a:lnTo>
                  <a:pt x="312" y="1696"/>
                </a:lnTo>
                <a:lnTo>
                  <a:pt x="311" y="1696"/>
                </a:lnTo>
                <a:lnTo>
                  <a:pt x="306" y="1696"/>
                </a:lnTo>
                <a:lnTo>
                  <a:pt x="305" y="1696"/>
                </a:lnTo>
                <a:lnTo>
                  <a:pt x="304" y="1696"/>
                </a:lnTo>
                <a:lnTo>
                  <a:pt x="299" y="1696"/>
                </a:lnTo>
                <a:lnTo>
                  <a:pt x="297" y="1696"/>
                </a:lnTo>
                <a:lnTo>
                  <a:pt x="296" y="1696"/>
                </a:lnTo>
                <a:lnTo>
                  <a:pt x="292" y="1696"/>
                </a:lnTo>
                <a:lnTo>
                  <a:pt x="289" y="1696"/>
                </a:lnTo>
                <a:lnTo>
                  <a:pt x="284" y="1696"/>
                </a:lnTo>
                <a:lnTo>
                  <a:pt x="277" y="1696"/>
                </a:lnTo>
                <a:lnTo>
                  <a:pt x="273" y="1696"/>
                </a:lnTo>
                <a:lnTo>
                  <a:pt x="269" y="1696"/>
                </a:lnTo>
                <a:lnTo>
                  <a:pt x="269" y="1697"/>
                </a:lnTo>
                <a:lnTo>
                  <a:pt x="269" y="1698"/>
                </a:lnTo>
                <a:lnTo>
                  <a:pt x="269" y="1699"/>
                </a:lnTo>
                <a:lnTo>
                  <a:pt x="269" y="1700"/>
                </a:lnTo>
                <a:lnTo>
                  <a:pt x="269" y="1701"/>
                </a:lnTo>
                <a:lnTo>
                  <a:pt x="268" y="1702"/>
                </a:lnTo>
                <a:lnTo>
                  <a:pt x="260" y="1702"/>
                </a:lnTo>
                <a:lnTo>
                  <a:pt x="254" y="1702"/>
                </a:lnTo>
                <a:lnTo>
                  <a:pt x="245" y="1702"/>
                </a:lnTo>
                <a:lnTo>
                  <a:pt x="245" y="1701"/>
                </a:lnTo>
                <a:lnTo>
                  <a:pt x="236" y="1701"/>
                </a:lnTo>
                <a:lnTo>
                  <a:pt x="235" y="1701"/>
                </a:lnTo>
                <a:lnTo>
                  <a:pt x="233" y="1701"/>
                </a:lnTo>
                <a:lnTo>
                  <a:pt x="232" y="1701"/>
                </a:lnTo>
                <a:lnTo>
                  <a:pt x="232" y="1700"/>
                </a:lnTo>
                <a:lnTo>
                  <a:pt x="232" y="1699"/>
                </a:lnTo>
                <a:lnTo>
                  <a:pt x="232" y="1697"/>
                </a:lnTo>
                <a:lnTo>
                  <a:pt x="231" y="1697"/>
                </a:lnTo>
                <a:lnTo>
                  <a:pt x="230" y="1697"/>
                </a:lnTo>
                <a:lnTo>
                  <a:pt x="229" y="1698"/>
                </a:lnTo>
                <a:lnTo>
                  <a:pt x="228" y="1698"/>
                </a:lnTo>
                <a:lnTo>
                  <a:pt x="227" y="1697"/>
                </a:lnTo>
                <a:lnTo>
                  <a:pt x="226" y="1697"/>
                </a:lnTo>
                <a:lnTo>
                  <a:pt x="225" y="1697"/>
                </a:lnTo>
                <a:lnTo>
                  <a:pt x="224" y="1697"/>
                </a:lnTo>
                <a:lnTo>
                  <a:pt x="224" y="1696"/>
                </a:lnTo>
                <a:lnTo>
                  <a:pt x="225" y="1696"/>
                </a:lnTo>
                <a:lnTo>
                  <a:pt x="226" y="1696"/>
                </a:lnTo>
                <a:lnTo>
                  <a:pt x="227" y="1696"/>
                </a:lnTo>
                <a:lnTo>
                  <a:pt x="227" y="1696"/>
                </a:lnTo>
                <a:lnTo>
                  <a:pt x="227" y="1696"/>
                </a:lnTo>
                <a:lnTo>
                  <a:pt x="227" y="1691"/>
                </a:lnTo>
                <a:lnTo>
                  <a:pt x="230" y="1691"/>
                </a:lnTo>
                <a:lnTo>
                  <a:pt x="233" y="1691"/>
                </a:lnTo>
                <a:lnTo>
                  <a:pt x="233" y="1690"/>
                </a:lnTo>
                <a:lnTo>
                  <a:pt x="233" y="1689"/>
                </a:lnTo>
                <a:lnTo>
                  <a:pt x="233" y="1688"/>
                </a:lnTo>
                <a:lnTo>
                  <a:pt x="233" y="1685"/>
                </a:lnTo>
                <a:lnTo>
                  <a:pt x="233" y="1683"/>
                </a:lnTo>
                <a:lnTo>
                  <a:pt x="233" y="1681"/>
                </a:lnTo>
                <a:lnTo>
                  <a:pt x="233" y="1681"/>
                </a:lnTo>
                <a:lnTo>
                  <a:pt x="233" y="1680"/>
                </a:lnTo>
                <a:lnTo>
                  <a:pt x="233" y="1679"/>
                </a:lnTo>
                <a:lnTo>
                  <a:pt x="234" y="1676"/>
                </a:lnTo>
                <a:lnTo>
                  <a:pt x="234" y="1673"/>
                </a:lnTo>
                <a:lnTo>
                  <a:pt x="230" y="1673"/>
                </a:lnTo>
                <a:lnTo>
                  <a:pt x="227" y="1673"/>
                </a:lnTo>
                <a:lnTo>
                  <a:pt x="224" y="1673"/>
                </a:lnTo>
                <a:lnTo>
                  <a:pt x="223" y="1673"/>
                </a:lnTo>
                <a:lnTo>
                  <a:pt x="223" y="1681"/>
                </a:lnTo>
                <a:lnTo>
                  <a:pt x="216" y="1680"/>
                </a:lnTo>
                <a:lnTo>
                  <a:pt x="216" y="1675"/>
                </a:lnTo>
                <a:lnTo>
                  <a:pt x="216" y="1672"/>
                </a:lnTo>
                <a:lnTo>
                  <a:pt x="216" y="1668"/>
                </a:lnTo>
                <a:lnTo>
                  <a:pt x="216" y="1667"/>
                </a:lnTo>
                <a:lnTo>
                  <a:pt x="216" y="1666"/>
                </a:lnTo>
                <a:lnTo>
                  <a:pt x="211" y="1666"/>
                </a:lnTo>
                <a:lnTo>
                  <a:pt x="207" y="1666"/>
                </a:lnTo>
                <a:lnTo>
                  <a:pt x="200" y="1665"/>
                </a:lnTo>
                <a:lnTo>
                  <a:pt x="199" y="1665"/>
                </a:lnTo>
                <a:lnTo>
                  <a:pt x="201" y="1659"/>
                </a:lnTo>
                <a:lnTo>
                  <a:pt x="202" y="1656"/>
                </a:lnTo>
                <a:lnTo>
                  <a:pt x="203" y="1650"/>
                </a:lnTo>
                <a:lnTo>
                  <a:pt x="204" y="1650"/>
                </a:lnTo>
                <a:lnTo>
                  <a:pt x="204" y="1649"/>
                </a:lnTo>
                <a:lnTo>
                  <a:pt x="211" y="1642"/>
                </a:lnTo>
                <a:lnTo>
                  <a:pt x="215" y="1635"/>
                </a:lnTo>
                <a:lnTo>
                  <a:pt x="216" y="1635"/>
                </a:lnTo>
                <a:lnTo>
                  <a:pt x="220" y="1631"/>
                </a:lnTo>
                <a:lnTo>
                  <a:pt x="220" y="1637"/>
                </a:lnTo>
                <a:lnTo>
                  <a:pt x="220" y="1644"/>
                </a:lnTo>
                <a:lnTo>
                  <a:pt x="224" y="1645"/>
                </a:lnTo>
                <a:lnTo>
                  <a:pt x="225" y="1645"/>
                </a:lnTo>
                <a:lnTo>
                  <a:pt x="229" y="1645"/>
                </a:lnTo>
                <a:lnTo>
                  <a:pt x="229" y="1648"/>
                </a:lnTo>
                <a:lnTo>
                  <a:pt x="229" y="1650"/>
                </a:lnTo>
                <a:lnTo>
                  <a:pt x="229" y="1651"/>
                </a:lnTo>
                <a:lnTo>
                  <a:pt x="229" y="1654"/>
                </a:lnTo>
                <a:lnTo>
                  <a:pt x="229" y="1656"/>
                </a:lnTo>
                <a:lnTo>
                  <a:pt x="229" y="1658"/>
                </a:lnTo>
                <a:lnTo>
                  <a:pt x="229" y="1660"/>
                </a:lnTo>
                <a:lnTo>
                  <a:pt x="228" y="1663"/>
                </a:lnTo>
                <a:lnTo>
                  <a:pt x="232" y="1663"/>
                </a:lnTo>
                <a:lnTo>
                  <a:pt x="235" y="1663"/>
                </a:lnTo>
                <a:lnTo>
                  <a:pt x="238" y="1664"/>
                </a:lnTo>
                <a:lnTo>
                  <a:pt x="243" y="1664"/>
                </a:lnTo>
                <a:lnTo>
                  <a:pt x="244" y="1662"/>
                </a:lnTo>
                <a:lnTo>
                  <a:pt x="244" y="1661"/>
                </a:lnTo>
                <a:lnTo>
                  <a:pt x="245" y="1661"/>
                </a:lnTo>
                <a:lnTo>
                  <a:pt x="245" y="1660"/>
                </a:lnTo>
                <a:lnTo>
                  <a:pt x="246" y="1660"/>
                </a:lnTo>
                <a:lnTo>
                  <a:pt x="247" y="1660"/>
                </a:lnTo>
                <a:lnTo>
                  <a:pt x="247" y="1659"/>
                </a:lnTo>
                <a:lnTo>
                  <a:pt x="250" y="1658"/>
                </a:lnTo>
                <a:lnTo>
                  <a:pt x="250" y="1658"/>
                </a:lnTo>
                <a:lnTo>
                  <a:pt x="251" y="1658"/>
                </a:lnTo>
                <a:lnTo>
                  <a:pt x="251" y="1658"/>
                </a:lnTo>
                <a:lnTo>
                  <a:pt x="252" y="1658"/>
                </a:lnTo>
                <a:lnTo>
                  <a:pt x="254" y="1658"/>
                </a:lnTo>
                <a:lnTo>
                  <a:pt x="261" y="1657"/>
                </a:lnTo>
                <a:lnTo>
                  <a:pt x="265" y="1657"/>
                </a:lnTo>
                <a:lnTo>
                  <a:pt x="265" y="1656"/>
                </a:lnTo>
                <a:lnTo>
                  <a:pt x="265" y="1644"/>
                </a:lnTo>
                <a:lnTo>
                  <a:pt x="266" y="1640"/>
                </a:lnTo>
                <a:lnTo>
                  <a:pt x="266" y="1637"/>
                </a:lnTo>
                <a:lnTo>
                  <a:pt x="266" y="1635"/>
                </a:lnTo>
                <a:lnTo>
                  <a:pt x="266" y="1634"/>
                </a:lnTo>
                <a:lnTo>
                  <a:pt x="266" y="1632"/>
                </a:lnTo>
                <a:lnTo>
                  <a:pt x="266" y="1631"/>
                </a:lnTo>
                <a:lnTo>
                  <a:pt x="267" y="1627"/>
                </a:lnTo>
                <a:lnTo>
                  <a:pt x="267" y="1626"/>
                </a:lnTo>
                <a:lnTo>
                  <a:pt x="267" y="1625"/>
                </a:lnTo>
                <a:lnTo>
                  <a:pt x="267" y="1624"/>
                </a:lnTo>
                <a:lnTo>
                  <a:pt x="267" y="1623"/>
                </a:lnTo>
                <a:lnTo>
                  <a:pt x="268" y="1622"/>
                </a:lnTo>
                <a:lnTo>
                  <a:pt x="268" y="1621"/>
                </a:lnTo>
                <a:lnTo>
                  <a:pt x="268" y="1620"/>
                </a:lnTo>
                <a:lnTo>
                  <a:pt x="261" y="1620"/>
                </a:lnTo>
                <a:lnTo>
                  <a:pt x="253" y="1620"/>
                </a:lnTo>
                <a:lnTo>
                  <a:pt x="253" y="1609"/>
                </a:lnTo>
                <a:lnTo>
                  <a:pt x="258" y="1611"/>
                </a:lnTo>
                <a:lnTo>
                  <a:pt x="258" y="1612"/>
                </a:lnTo>
                <a:lnTo>
                  <a:pt x="261" y="1614"/>
                </a:lnTo>
                <a:lnTo>
                  <a:pt x="258" y="1614"/>
                </a:lnTo>
                <a:lnTo>
                  <a:pt x="261" y="1618"/>
                </a:lnTo>
                <a:lnTo>
                  <a:pt x="263" y="1619"/>
                </a:lnTo>
                <a:lnTo>
                  <a:pt x="265" y="1619"/>
                </a:lnTo>
                <a:lnTo>
                  <a:pt x="266" y="1619"/>
                </a:lnTo>
                <a:lnTo>
                  <a:pt x="268" y="1619"/>
                </a:lnTo>
                <a:lnTo>
                  <a:pt x="269" y="1619"/>
                </a:lnTo>
                <a:lnTo>
                  <a:pt x="269" y="1616"/>
                </a:lnTo>
                <a:lnTo>
                  <a:pt x="270" y="1616"/>
                </a:lnTo>
                <a:lnTo>
                  <a:pt x="272" y="1608"/>
                </a:lnTo>
                <a:lnTo>
                  <a:pt x="272" y="1607"/>
                </a:lnTo>
                <a:lnTo>
                  <a:pt x="267" y="1605"/>
                </a:lnTo>
                <a:lnTo>
                  <a:pt x="266" y="1605"/>
                </a:lnTo>
                <a:lnTo>
                  <a:pt x="266" y="1604"/>
                </a:lnTo>
                <a:lnTo>
                  <a:pt x="266" y="1604"/>
                </a:lnTo>
                <a:lnTo>
                  <a:pt x="265" y="1604"/>
                </a:lnTo>
                <a:lnTo>
                  <a:pt x="265" y="1604"/>
                </a:lnTo>
                <a:lnTo>
                  <a:pt x="264" y="1604"/>
                </a:lnTo>
                <a:lnTo>
                  <a:pt x="263" y="1604"/>
                </a:lnTo>
                <a:lnTo>
                  <a:pt x="262" y="1603"/>
                </a:lnTo>
                <a:lnTo>
                  <a:pt x="261" y="1603"/>
                </a:lnTo>
                <a:lnTo>
                  <a:pt x="260" y="1603"/>
                </a:lnTo>
                <a:lnTo>
                  <a:pt x="259" y="1602"/>
                </a:lnTo>
                <a:lnTo>
                  <a:pt x="258" y="1602"/>
                </a:lnTo>
                <a:lnTo>
                  <a:pt x="258" y="1602"/>
                </a:lnTo>
                <a:lnTo>
                  <a:pt x="257" y="1602"/>
                </a:lnTo>
                <a:lnTo>
                  <a:pt x="257" y="1601"/>
                </a:lnTo>
                <a:lnTo>
                  <a:pt x="256" y="1601"/>
                </a:lnTo>
                <a:lnTo>
                  <a:pt x="255" y="1601"/>
                </a:lnTo>
                <a:lnTo>
                  <a:pt x="254" y="1601"/>
                </a:lnTo>
                <a:lnTo>
                  <a:pt x="253" y="1601"/>
                </a:lnTo>
                <a:lnTo>
                  <a:pt x="252" y="1601"/>
                </a:lnTo>
                <a:lnTo>
                  <a:pt x="242" y="1599"/>
                </a:lnTo>
                <a:lnTo>
                  <a:pt x="241" y="1598"/>
                </a:lnTo>
                <a:lnTo>
                  <a:pt x="240" y="1598"/>
                </a:lnTo>
                <a:lnTo>
                  <a:pt x="237" y="1598"/>
                </a:lnTo>
                <a:lnTo>
                  <a:pt x="236" y="1598"/>
                </a:lnTo>
                <a:lnTo>
                  <a:pt x="235" y="1598"/>
                </a:lnTo>
                <a:lnTo>
                  <a:pt x="235" y="1598"/>
                </a:lnTo>
                <a:lnTo>
                  <a:pt x="234" y="1598"/>
                </a:lnTo>
                <a:lnTo>
                  <a:pt x="228" y="1597"/>
                </a:lnTo>
                <a:lnTo>
                  <a:pt x="227" y="1597"/>
                </a:lnTo>
                <a:lnTo>
                  <a:pt x="227" y="1597"/>
                </a:lnTo>
                <a:lnTo>
                  <a:pt x="227" y="1596"/>
                </a:lnTo>
                <a:lnTo>
                  <a:pt x="226" y="1596"/>
                </a:lnTo>
                <a:lnTo>
                  <a:pt x="224" y="1596"/>
                </a:lnTo>
                <a:lnTo>
                  <a:pt x="223" y="1596"/>
                </a:lnTo>
                <a:lnTo>
                  <a:pt x="222" y="1596"/>
                </a:lnTo>
                <a:lnTo>
                  <a:pt x="220" y="1596"/>
                </a:lnTo>
                <a:lnTo>
                  <a:pt x="220" y="1596"/>
                </a:lnTo>
                <a:lnTo>
                  <a:pt x="218" y="1596"/>
                </a:lnTo>
                <a:lnTo>
                  <a:pt x="214" y="1595"/>
                </a:lnTo>
                <a:lnTo>
                  <a:pt x="214" y="1596"/>
                </a:lnTo>
                <a:lnTo>
                  <a:pt x="214" y="1601"/>
                </a:lnTo>
                <a:lnTo>
                  <a:pt x="214" y="1604"/>
                </a:lnTo>
                <a:lnTo>
                  <a:pt x="214" y="1605"/>
                </a:lnTo>
                <a:lnTo>
                  <a:pt x="215" y="1620"/>
                </a:lnTo>
                <a:lnTo>
                  <a:pt x="210" y="1620"/>
                </a:lnTo>
                <a:lnTo>
                  <a:pt x="207" y="1620"/>
                </a:lnTo>
                <a:lnTo>
                  <a:pt x="197" y="1620"/>
                </a:lnTo>
                <a:lnTo>
                  <a:pt x="197" y="1626"/>
                </a:lnTo>
                <a:lnTo>
                  <a:pt x="194" y="1626"/>
                </a:lnTo>
                <a:lnTo>
                  <a:pt x="194" y="1627"/>
                </a:lnTo>
                <a:lnTo>
                  <a:pt x="196" y="1635"/>
                </a:lnTo>
                <a:lnTo>
                  <a:pt x="195" y="1642"/>
                </a:lnTo>
                <a:lnTo>
                  <a:pt x="194" y="1644"/>
                </a:lnTo>
                <a:lnTo>
                  <a:pt x="193" y="1647"/>
                </a:lnTo>
                <a:lnTo>
                  <a:pt x="192" y="1650"/>
                </a:lnTo>
                <a:lnTo>
                  <a:pt x="192" y="1651"/>
                </a:lnTo>
                <a:lnTo>
                  <a:pt x="186" y="1650"/>
                </a:lnTo>
                <a:lnTo>
                  <a:pt x="186" y="1651"/>
                </a:lnTo>
                <a:lnTo>
                  <a:pt x="185" y="1653"/>
                </a:lnTo>
                <a:lnTo>
                  <a:pt x="182" y="1652"/>
                </a:lnTo>
                <a:lnTo>
                  <a:pt x="181" y="1652"/>
                </a:lnTo>
                <a:lnTo>
                  <a:pt x="181" y="1655"/>
                </a:lnTo>
                <a:lnTo>
                  <a:pt x="180" y="1655"/>
                </a:lnTo>
                <a:lnTo>
                  <a:pt x="177" y="1655"/>
                </a:lnTo>
                <a:lnTo>
                  <a:pt x="172" y="1655"/>
                </a:lnTo>
                <a:lnTo>
                  <a:pt x="172" y="1653"/>
                </a:lnTo>
                <a:lnTo>
                  <a:pt x="174" y="1650"/>
                </a:lnTo>
                <a:lnTo>
                  <a:pt x="174" y="1646"/>
                </a:lnTo>
                <a:lnTo>
                  <a:pt x="176" y="1642"/>
                </a:lnTo>
                <a:lnTo>
                  <a:pt x="177" y="1638"/>
                </a:lnTo>
                <a:lnTo>
                  <a:pt x="177" y="1637"/>
                </a:lnTo>
                <a:lnTo>
                  <a:pt x="179" y="1638"/>
                </a:lnTo>
                <a:lnTo>
                  <a:pt x="184" y="1639"/>
                </a:lnTo>
                <a:lnTo>
                  <a:pt x="187" y="1630"/>
                </a:lnTo>
                <a:lnTo>
                  <a:pt x="187" y="1629"/>
                </a:lnTo>
                <a:lnTo>
                  <a:pt x="187" y="1628"/>
                </a:lnTo>
                <a:lnTo>
                  <a:pt x="187" y="1627"/>
                </a:lnTo>
                <a:lnTo>
                  <a:pt x="188" y="1627"/>
                </a:lnTo>
                <a:lnTo>
                  <a:pt x="188" y="1627"/>
                </a:lnTo>
                <a:lnTo>
                  <a:pt x="189" y="1627"/>
                </a:lnTo>
                <a:lnTo>
                  <a:pt x="189" y="1626"/>
                </a:lnTo>
                <a:lnTo>
                  <a:pt x="191" y="1624"/>
                </a:lnTo>
                <a:lnTo>
                  <a:pt x="192" y="1623"/>
                </a:lnTo>
                <a:lnTo>
                  <a:pt x="193" y="1622"/>
                </a:lnTo>
                <a:lnTo>
                  <a:pt x="193" y="1621"/>
                </a:lnTo>
                <a:lnTo>
                  <a:pt x="194" y="1620"/>
                </a:lnTo>
                <a:lnTo>
                  <a:pt x="181" y="1619"/>
                </a:lnTo>
                <a:lnTo>
                  <a:pt x="177" y="1619"/>
                </a:lnTo>
                <a:lnTo>
                  <a:pt x="174" y="1619"/>
                </a:lnTo>
                <a:lnTo>
                  <a:pt x="172" y="1612"/>
                </a:lnTo>
                <a:lnTo>
                  <a:pt x="171" y="1608"/>
                </a:lnTo>
                <a:lnTo>
                  <a:pt x="167" y="1607"/>
                </a:lnTo>
                <a:lnTo>
                  <a:pt x="163" y="1608"/>
                </a:lnTo>
                <a:lnTo>
                  <a:pt x="162" y="1605"/>
                </a:lnTo>
                <a:lnTo>
                  <a:pt x="162" y="1604"/>
                </a:lnTo>
                <a:lnTo>
                  <a:pt x="161" y="1603"/>
                </a:lnTo>
                <a:lnTo>
                  <a:pt x="161" y="1602"/>
                </a:lnTo>
                <a:lnTo>
                  <a:pt x="159" y="1600"/>
                </a:lnTo>
                <a:lnTo>
                  <a:pt x="159" y="1599"/>
                </a:lnTo>
                <a:lnTo>
                  <a:pt x="156" y="1599"/>
                </a:lnTo>
                <a:lnTo>
                  <a:pt x="154" y="1599"/>
                </a:lnTo>
                <a:lnTo>
                  <a:pt x="153" y="1594"/>
                </a:lnTo>
                <a:lnTo>
                  <a:pt x="153" y="1591"/>
                </a:lnTo>
                <a:lnTo>
                  <a:pt x="151" y="1589"/>
                </a:lnTo>
                <a:lnTo>
                  <a:pt x="151" y="1588"/>
                </a:lnTo>
                <a:lnTo>
                  <a:pt x="150" y="1587"/>
                </a:lnTo>
                <a:lnTo>
                  <a:pt x="145" y="1581"/>
                </a:lnTo>
                <a:lnTo>
                  <a:pt x="149" y="1578"/>
                </a:lnTo>
                <a:lnTo>
                  <a:pt x="160" y="1570"/>
                </a:lnTo>
                <a:lnTo>
                  <a:pt x="173" y="1560"/>
                </a:lnTo>
                <a:lnTo>
                  <a:pt x="173" y="1563"/>
                </a:lnTo>
                <a:lnTo>
                  <a:pt x="182" y="1562"/>
                </a:lnTo>
                <a:lnTo>
                  <a:pt x="189" y="1562"/>
                </a:lnTo>
                <a:lnTo>
                  <a:pt x="189" y="1552"/>
                </a:lnTo>
                <a:lnTo>
                  <a:pt x="198" y="1552"/>
                </a:lnTo>
                <a:lnTo>
                  <a:pt x="198" y="1551"/>
                </a:lnTo>
                <a:lnTo>
                  <a:pt x="198" y="1550"/>
                </a:lnTo>
                <a:lnTo>
                  <a:pt x="197" y="1550"/>
                </a:lnTo>
                <a:lnTo>
                  <a:pt x="197" y="1549"/>
                </a:lnTo>
                <a:lnTo>
                  <a:pt x="197" y="1548"/>
                </a:lnTo>
                <a:lnTo>
                  <a:pt x="195" y="1543"/>
                </a:lnTo>
                <a:lnTo>
                  <a:pt x="194" y="1543"/>
                </a:lnTo>
                <a:lnTo>
                  <a:pt x="194" y="1541"/>
                </a:lnTo>
                <a:lnTo>
                  <a:pt x="193" y="1541"/>
                </a:lnTo>
                <a:lnTo>
                  <a:pt x="193" y="1539"/>
                </a:lnTo>
                <a:lnTo>
                  <a:pt x="191" y="1536"/>
                </a:lnTo>
                <a:lnTo>
                  <a:pt x="190" y="1537"/>
                </a:lnTo>
                <a:lnTo>
                  <a:pt x="183" y="1543"/>
                </a:lnTo>
                <a:lnTo>
                  <a:pt x="182" y="1543"/>
                </a:lnTo>
                <a:lnTo>
                  <a:pt x="182" y="1543"/>
                </a:lnTo>
                <a:lnTo>
                  <a:pt x="177" y="1547"/>
                </a:lnTo>
                <a:lnTo>
                  <a:pt x="171" y="1551"/>
                </a:lnTo>
                <a:lnTo>
                  <a:pt x="170" y="1552"/>
                </a:lnTo>
                <a:lnTo>
                  <a:pt x="167" y="1554"/>
                </a:lnTo>
                <a:lnTo>
                  <a:pt x="159" y="1560"/>
                </a:lnTo>
                <a:lnTo>
                  <a:pt x="145" y="1571"/>
                </a:lnTo>
                <a:lnTo>
                  <a:pt x="145" y="1570"/>
                </a:lnTo>
                <a:lnTo>
                  <a:pt x="141" y="1573"/>
                </a:lnTo>
                <a:lnTo>
                  <a:pt x="135" y="1578"/>
                </a:lnTo>
                <a:lnTo>
                  <a:pt x="135" y="1577"/>
                </a:lnTo>
                <a:lnTo>
                  <a:pt x="135" y="1578"/>
                </a:lnTo>
                <a:lnTo>
                  <a:pt x="132" y="1572"/>
                </a:lnTo>
                <a:lnTo>
                  <a:pt x="130" y="1566"/>
                </a:lnTo>
                <a:lnTo>
                  <a:pt x="128" y="1562"/>
                </a:lnTo>
                <a:lnTo>
                  <a:pt x="127" y="1556"/>
                </a:lnTo>
                <a:lnTo>
                  <a:pt x="126" y="1554"/>
                </a:lnTo>
                <a:lnTo>
                  <a:pt x="126" y="1552"/>
                </a:lnTo>
                <a:lnTo>
                  <a:pt x="124" y="1546"/>
                </a:lnTo>
                <a:lnTo>
                  <a:pt x="122" y="1543"/>
                </a:lnTo>
                <a:lnTo>
                  <a:pt x="121" y="1540"/>
                </a:lnTo>
                <a:lnTo>
                  <a:pt x="118" y="1535"/>
                </a:lnTo>
                <a:lnTo>
                  <a:pt x="117" y="1533"/>
                </a:lnTo>
                <a:lnTo>
                  <a:pt x="116" y="1531"/>
                </a:lnTo>
                <a:lnTo>
                  <a:pt x="114" y="1529"/>
                </a:lnTo>
                <a:lnTo>
                  <a:pt x="115" y="1529"/>
                </a:lnTo>
                <a:lnTo>
                  <a:pt x="117" y="1527"/>
                </a:lnTo>
                <a:lnTo>
                  <a:pt x="117" y="1527"/>
                </a:lnTo>
                <a:lnTo>
                  <a:pt x="124" y="1521"/>
                </a:lnTo>
                <a:lnTo>
                  <a:pt x="123" y="1520"/>
                </a:lnTo>
                <a:lnTo>
                  <a:pt x="123" y="1520"/>
                </a:lnTo>
                <a:lnTo>
                  <a:pt x="121" y="1514"/>
                </a:lnTo>
                <a:lnTo>
                  <a:pt x="121" y="1513"/>
                </a:lnTo>
                <a:lnTo>
                  <a:pt x="120" y="1513"/>
                </a:lnTo>
                <a:lnTo>
                  <a:pt x="118" y="1513"/>
                </a:lnTo>
                <a:lnTo>
                  <a:pt x="117" y="1512"/>
                </a:lnTo>
                <a:lnTo>
                  <a:pt x="114" y="1512"/>
                </a:lnTo>
                <a:lnTo>
                  <a:pt x="112" y="1512"/>
                </a:lnTo>
                <a:lnTo>
                  <a:pt x="110" y="1512"/>
                </a:lnTo>
                <a:lnTo>
                  <a:pt x="109" y="1511"/>
                </a:lnTo>
                <a:lnTo>
                  <a:pt x="108" y="1511"/>
                </a:lnTo>
                <a:lnTo>
                  <a:pt x="105" y="1510"/>
                </a:lnTo>
                <a:lnTo>
                  <a:pt x="103" y="1507"/>
                </a:lnTo>
                <a:lnTo>
                  <a:pt x="101" y="1504"/>
                </a:lnTo>
                <a:lnTo>
                  <a:pt x="101" y="1503"/>
                </a:lnTo>
                <a:lnTo>
                  <a:pt x="101" y="1502"/>
                </a:lnTo>
                <a:lnTo>
                  <a:pt x="100" y="1499"/>
                </a:lnTo>
                <a:lnTo>
                  <a:pt x="100" y="1498"/>
                </a:lnTo>
                <a:lnTo>
                  <a:pt x="101" y="1496"/>
                </a:lnTo>
                <a:lnTo>
                  <a:pt x="102" y="1494"/>
                </a:lnTo>
                <a:lnTo>
                  <a:pt x="103" y="1492"/>
                </a:lnTo>
                <a:lnTo>
                  <a:pt x="103" y="1489"/>
                </a:lnTo>
                <a:lnTo>
                  <a:pt x="104" y="1487"/>
                </a:lnTo>
                <a:lnTo>
                  <a:pt x="105" y="1482"/>
                </a:lnTo>
                <a:lnTo>
                  <a:pt x="105" y="1481"/>
                </a:lnTo>
                <a:lnTo>
                  <a:pt x="106" y="1479"/>
                </a:lnTo>
                <a:lnTo>
                  <a:pt x="108" y="1480"/>
                </a:lnTo>
                <a:lnTo>
                  <a:pt x="110" y="1480"/>
                </a:lnTo>
                <a:lnTo>
                  <a:pt x="112" y="1479"/>
                </a:lnTo>
                <a:lnTo>
                  <a:pt x="114" y="1479"/>
                </a:lnTo>
                <a:lnTo>
                  <a:pt x="117" y="1479"/>
                </a:lnTo>
                <a:lnTo>
                  <a:pt x="118" y="1479"/>
                </a:lnTo>
                <a:lnTo>
                  <a:pt x="122" y="1478"/>
                </a:lnTo>
                <a:lnTo>
                  <a:pt x="125" y="1478"/>
                </a:lnTo>
                <a:lnTo>
                  <a:pt x="128" y="1477"/>
                </a:lnTo>
                <a:lnTo>
                  <a:pt x="130" y="1477"/>
                </a:lnTo>
                <a:lnTo>
                  <a:pt x="131" y="1477"/>
                </a:lnTo>
                <a:lnTo>
                  <a:pt x="132" y="1476"/>
                </a:lnTo>
                <a:lnTo>
                  <a:pt x="138" y="1483"/>
                </a:lnTo>
                <a:lnTo>
                  <a:pt x="136" y="1481"/>
                </a:lnTo>
                <a:lnTo>
                  <a:pt x="140" y="1486"/>
                </a:lnTo>
                <a:lnTo>
                  <a:pt x="142" y="1488"/>
                </a:lnTo>
                <a:lnTo>
                  <a:pt x="143" y="1489"/>
                </a:lnTo>
                <a:lnTo>
                  <a:pt x="145" y="1488"/>
                </a:lnTo>
                <a:lnTo>
                  <a:pt x="146" y="1487"/>
                </a:lnTo>
                <a:lnTo>
                  <a:pt x="147" y="1486"/>
                </a:lnTo>
                <a:lnTo>
                  <a:pt x="149" y="1485"/>
                </a:lnTo>
                <a:lnTo>
                  <a:pt x="150" y="1485"/>
                </a:lnTo>
                <a:lnTo>
                  <a:pt x="151" y="1487"/>
                </a:lnTo>
                <a:lnTo>
                  <a:pt x="155" y="1490"/>
                </a:lnTo>
                <a:lnTo>
                  <a:pt x="156" y="1491"/>
                </a:lnTo>
                <a:lnTo>
                  <a:pt x="159" y="1488"/>
                </a:lnTo>
                <a:lnTo>
                  <a:pt x="166" y="1481"/>
                </a:lnTo>
                <a:lnTo>
                  <a:pt x="170" y="1477"/>
                </a:lnTo>
                <a:lnTo>
                  <a:pt x="175" y="1473"/>
                </a:lnTo>
                <a:lnTo>
                  <a:pt x="176" y="1471"/>
                </a:lnTo>
                <a:lnTo>
                  <a:pt x="181" y="1466"/>
                </a:lnTo>
                <a:lnTo>
                  <a:pt x="181" y="1466"/>
                </a:lnTo>
                <a:lnTo>
                  <a:pt x="182" y="1466"/>
                </a:lnTo>
                <a:lnTo>
                  <a:pt x="182" y="1465"/>
                </a:lnTo>
                <a:lnTo>
                  <a:pt x="183" y="1465"/>
                </a:lnTo>
                <a:lnTo>
                  <a:pt x="183" y="1464"/>
                </a:lnTo>
                <a:lnTo>
                  <a:pt x="184" y="1464"/>
                </a:lnTo>
                <a:lnTo>
                  <a:pt x="184" y="1463"/>
                </a:lnTo>
                <a:lnTo>
                  <a:pt x="184" y="1462"/>
                </a:lnTo>
                <a:lnTo>
                  <a:pt x="185" y="1462"/>
                </a:lnTo>
                <a:lnTo>
                  <a:pt x="185" y="1461"/>
                </a:lnTo>
                <a:lnTo>
                  <a:pt x="185" y="1460"/>
                </a:lnTo>
                <a:lnTo>
                  <a:pt x="186" y="1460"/>
                </a:lnTo>
                <a:lnTo>
                  <a:pt x="185" y="1460"/>
                </a:lnTo>
                <a:lnTo>
                  <a:pt x="185" y="1459"/>
                </a:lnTo>
                <a:lnTo>
                  <a:pt x="186" y="1458"/>
                </a:lnTo>
                <a:lnTo>
                  <a:pt x="186" y="1458"/>
                </a:lnTo>
                <a:lnTo>
                  <a:pt x="186" y="1457"/>
                </a:lnTo>
                <a:lnTo>
                  <a:pt x="187" y="1457"/>
                </a:lnTo>
                <a:lnTo>
                  <a:pt x="188" y="1454"/>
                </a:lnTo>
                <a:lnTo>
                  <a:pt x="188" y="1453"/>
                </a:lnTo>
                <a:lnTo>
                  <a:pt x="188" y="1452"/>
                </a:lnTo>
                <a:lnTo>
                  <a:pt x="189" y="1450"/>
                </a:lnTo>
                <a:lnTo>
                  <a:pt x="188" y="1450"/>
                </a:lnTo>
                <a:lnTo>
                  <a:pt x="181" y="1449"/>
                </a:lnTo>
                <a:lnTo>
                  <a:pt x="181" y="1447"/>
                </a:lnTo>
                <a:lnTo>
                  <a:pt x="172" y="1443"/>
                </a:lnTo>
                <a:lnTo>
                  <a:pt x="162" y="1441"/>
                </a:lnTo>
                <a:lnTo>
                  <a:pt x="162" y="1433"/>
                </a:lnTo>
                <a:lnTo>
                  <a:pt x="159" y="1437"/>
                </a:lnTo>
                <a:lnTo>
                  <a:pt x="158" y="1440"/>
                </a:lnTo>
                <a:lnTo>
                  <a:pt x="153" y="1442"/>
                </a:lnTo>
                <a:lnTo>
                  <a:pt x="152" y="1442"/>
                </a:lnTo>
                <a:lnTo>
                  <a:pt x="151" y="1441"/>
                </a:lnTo>
                <a:lnTo>
                  <a:pt x="150" y="1442"/>
                </a:lnTo>
                <a:lnTo>
                  <a:pt x="147" y="1443"/>
                </a:lnTo>
                <a:lnTo>
                  <a:pt x="147" y="1447"/>
                </a:lnTo>
                <a:lnTo>
                  <a:pt x="143" y="1443"/>
                </a:lnTo>
                <a:lnTo>
                  <a:pt x="143" y="1442"/>
                </a:lnTo>
                <a:lnTo>
                  <a:pt x="140" y="1440"/>
                </a:lnTo>
                <a:lnTo>
                  <a:pt x="138" y="1439"/>
                </a:lnTo>
                <a:lnTo>
                  <a:pt x="134" y="1439"/>
                </a:lnTo>
                <a:lnTo>
                  <a:pt x="130" y="1443"/>
                </a:lnTo>
                <a:lnTo>
                  <a:pt x="130" y="1442"/>
                </a:lnTo>
                <a:lnTo>
                  <a:pt x="130" y="1441"/>
                </a:lnTo>
                <a:lnTo>
                  <a:pt x="129" y="1440"/>
                </a:lnTo>
                <a:lnTo>
                  <a:pt x="129" y="1439"/>
                </a:lnTo>
                <a:lnTo>
                  <a:pt x="129" y="1438"/>
                </a:lnTo>
                <a:lnTo>
                  <a:pt x="129" y="1436"/>
                </a:lnTo>
                <a:lnTo>
                  <a:pt x="129" y="1435"/>
                </a:lnTo>
                <a:lnTo>
                  <a:pt x="129" y="1435"/>
                </a:lnTo>
                <a:lnTo>
                  <a:pt x="129" y="1434"/>
                </a:lnTo>
                <a:lnTo>
                  <a:pt x="128" y="1433"/>
                </a:lnTo>
                <a:lnTo>
                  <a:pt x="128" y="1432"/>
                </a:lnTo>
                <a:lnTo>
                  <a:pt x="128" y="1431"/>
                </a:lnTo>
                <a:lnTo>
                  <a:pt x="128" y="1430"/>
                </a:lnTo>
                <a:lnTo>
                  <a:pt x="128" y="1429"/>
                </a:lnTo>
                <a:lnTo>
                  <a:pt x="128" y="1428"/>
                </a:lnTo>
                <a:lnTo>
                  <a:pt x="128" y="1427"/>
                </a:lnTo>
                <a:lnTo>
                  <a:pt x="128" y="1427"/>
                </a:lnTo>
                <a:lnTo>
                  <a:pt x="128" y="1425"/>
                </a:lnTo>
                <a:lnTo>
                  <a:pt x="128" y="1423"/>
                </a:lnTo>
                <a:lnTo>
                  <a:pt x="128" y="1423"/>
                </a:lnTo>
                <a:lnTo>
                  <a:pt x="128" y="1420"/>
                </a:lnTo>
                <a:lnTo>
                  <a:pt x="128" y="1419"/>
                </a:lnTo>
                <a:lnTo>
                  <a:pt x="128" y="1418"/>
                </a:lnTo>
                <a:lnTo>
                  <a:pt x="128" y="1417"/>
                </a:lnTo>
                <a:lnTo>
                  <a:pt x="128" y="1416"/>
                </a:lnTo>
                <a:lnTo>
                  <a:pt x="128" y="1415"/>
                </a:lnTo>
                <a:lnTo>
                  <a:pt x="128" y="1414"/>
                </a:lnTo>
                <a:lnTo>
                  <a:pt x="128" y="1413"/>
                </a:lnTo>
                <a:lnTo>
                  <a:pt x="128" y="1412"/>
                </a:lnTo>
                <a:lnTo>
                  <a:pt x="128" y="1410"/>
                </a:lnTo>
                <a:lnTo>
                  <a:pt x="129" y="1410"/>
                </a:lnTo>
                <a:lnTo>
                  <a:pt x="129" y="1409"/>
                </a:lnTo>
                <a:lnTo>
                  <a:pt x="129" y="1408"/>
                </a:lnTo>
                <a:lnTo>
                  <a:pt x="129" y="1407"/>
                </a:lnTo>
                <a:lnTo>
                  <a:pt x="129" y="1406"/>
                </a:lnTo>
                <a:lnTo>
                  <a:pt x="129" y="1405"/>
                </a:lnTo>
                <a:lnTo>
                  <a:pt x="129" y="1404"/>
                </a:lnTo>
                <a:lnTo>
                  <a:pt x="130" y="1404"/>
                </a:lnTo>
                <a:lnTo>
                  <a:pt x="130" y="1404"/>
                </a:lnTo>
                <a:lnTo>
                  <a:pt x="129" y="1404"/>
                </a:lnTo>
                <a:lnTo>
                  <a:pt x="129" y="1402"/>
                </a:lnTo>
                <a:lnTo>
                  <a:pt x="129" y="1399"/>
                </a:lnTo>
                <a:lnTo>
                  <a:pt x="129" y="1398"/>
                </a:lnTo>
                <a:lnTo>
                  <a:pt x="129" y="1397"/>
                </a:lnTo>
                <a:lnTo>
                  <a:pt x="129" y="1397"/>
                </a:lnTo>
                <a:lnTo>
                  <a:pt x="129" y="1396"/>
                </a:lnTo>
                <a:lnTo>
                  <a:pt x="129" y="1395"/>
                </a:lnTo>
                <a:lnTo>
                  <a:pt x="129" y="1394"/>
                </a:lnTo>
                <a:lnTo>
                  <a:pt x="129" y="1393"/>
                </a:lnTo>
                <a:lnTo>
                  <a:pt x="129" y="1392"/>
                </a:lnTo>
                <a:lnTo>
                  <a:pt x="129" y="1391"/>
                </a:lnTo>
                <a:lnTo>
                  <a:pt x="129" y="1390"/>
                </a:lnTo>
                <a:lnTo>
                  <a:pt x="129" y="1389"/>
                </a:lnTo>
                <a:lnTo>
                  <a:pt x="129" y="1389"/>
                </a:lnTo>
                <a:lnTo>
                  <a:pt x="129" y="1388"/>
                </a:lnTo>
                <a:lnTo>
                  <a:pt x="129" y="1387"/>
                </a:lnTo>
                <a:lnTo>
                  <a:pt x="128" y="1387"/>
                </a:lnTo>
                <a:lnTo>
                  <a:pt x="128" y="1386"/>
                </a:lnTo>
                <a:lnTo>
                  <a:pt x="128" y="1385"/>
                </a:lnTo>
                <a:lnTo>
                  <a:pt x="128" y="1384"/>
                </a:lnTo>
                <a:lnTo>
                  <a:pt x="128" y="1383"/>
                </a:lnTo>
                <a:lnTo>
                  <a:pt x="128" y="1382"/>
                </a:lnTo>
                <a:lnTo>
                  <a:pt x="128" y="1381"/>
                </a:lnTo>
                <a:lnTo>
                  <a:pt x="128" y="1381"/>
                </a:lnTo>
                <a:lnTo>
                  <a:pt x="128" y="1380"/>
                </a:lnTo>
                <a:lnTo>
                  <a:pt x="128" y="1379"/>
                </a:lnTo>
                <a:lnTo>
                  <a:pt x="127" y="1379"/>
                </a:lnTo>
                <a:lnTo>
                  <a:pt x="127" y="1378"/>
                </a:lnTo>
                <a:lnTo>
                  <a:pt x="127" y="1377"/>
                </a:lnTo>
                <a:lnTo>
                  <a:pt x="127" y="1376"/>
                </a:lnTo>
                <a:lnTo>
                  <a:pt x="127" y="1375"/>
                </a:lnTo>
                <a:lnTo>
                  <a:pt x="126" y="1375"/>
                </a:lnTo>
                <a:lnTo>
                  <a:pt x="126" y="1374"/>
                </a:lnTo>
                <a:lnTo>
                  <a:pt x="126" y="1374"/>
                </a:lnTo>
                <a:lnTo>
                  <a:pt x="126" y="1373"/>
                </a:lnTo>
                <a:lnTo>
                  <a:pt x="126" y="1372"/>
                </a:lnTo>
                <a:lnTo>
                  <a:pt x="125" y="1371"/>
                </a:lnTo>
                <a:lnTo>
                  <a:pt x="125" y="1370"/>
                </a:lnTo>
                <a:lnTo>
                  <a:pt x="125" y="1369"/>
                </a:lnTo>
                <a:lnTo>
                  <a:pt x="125" y="1368"/>
                </a:lnTo>
                <a:lnTo>
                  <a:pt x="125" y="1367"/>
                </a:lnTo>
                <a:lnTo>
                  <a:pt x="124" y="1367"/>
                </a:lnTo>
                <a:lnTo>
                  <a:pt x="124" y="1366"/>
                </a:lnTo>
                <a:lnTo>
                  <a:pt x="124" y="1366"/>
                </a:lnTo>
                <a:lnTo>
                  <a:pt x="124" y="1365"/>
                </a:lnTo>
                <a:lnTo>
                  <a:pt x="123" y="1365"/>
                </a:lnTo>
                <a:lnTo>
                  <a:pt x="123" y="1364"/>
                </a:lnTo>
                <a:lnTo>
                  <a:pt x="123" y="1363"/>
                </a:lnTo>
                <a:lnTo>
                  <a:pt x="123" y="1362"/>
                </a:lnTo>
                <a:lnTo>
                  <a:pt x="122" y="1361"/>
                </a:lnTo>
                <a:lnTo>
                  <a:pt x="122" y="1360"/>
                </a:lnTo>
                <a:lnTo>
                  <a:pt x="122" y="1359"/>
                </a:lnTo>
                <a:lnTo>
                  <a:pt x="121" y="1359"/>
                </a:lnTo>
                <a:lnTo>
                  <a:pt x="121" y="1358"/>
                </a:lnTo>
                <a:lnTo>
                  <a:pt x="121" y="1358"/>
                </a:lnTo>
                <a:lnTo>
                  <a:pt x="120" y="1358"/>
                </a:lnTo>
                <a:lnTo>
                  <a:pt x="120" y="1357"/>
                </a:lnTo>
                <a:lnTo>
                  <a:pt x="120" y="1356"/>
                </a:lnTo>
                <a:lnTo>
                  <a:pt x="120" y="1356"/>
                </a:lnTo>
                <a:lnTo>
                  <a:pt x="120" y="1355"/>
                </a:lnTo>
                <a:lnTo>
                  <a:pt x="119" y="1355"/>
                </a:lnTo>
                <a:lnTo>
                  <a:pt x="119" y="1354"/>
                </a:lnTo>
                <a:lnTo>
                  <a:pt x="119" y="1353"/>
                </a:lnTo>
                <a:lnTo>
                  <a:pt x="118" y="1353"/>
                </a:lnTo>
                <a:lnTo>
                  <a:pt x="118" y="1352"/>
                </a:lnTo>
                <a:lnTo>
                  <a:pt x="117" y="1352"/>
                </a:lnTo>
                <a:lnTo>
                  <a:pt x="117" y="1351"/>
                </a:lnTo>
                <a:lnTo>
                  <a:pt x="116" y="1351"/>
                </a:lnTo>
                <a:lnTo>
                  <a:pt x="116" y="1350"/>
                </a:lnTo>
                <a:lnTo>
                  <a:pt x="115" y="1350"/>
                </a:lnTo>
                <a:lnTo>
                  <a:pt x="115" y="1349"/>
                </a:lnTo>
                <a:lnTo>
                  <a:pt x="114" y="1349"/>
                </a:lnTo>
                <a:lnTo>
                  <a:pt x="114" y="1348"/>
                </a:lnTo>
                <a:lnTo>
                  <a:pt x="113" y="1348"/>
                </a:lnTo>
                <a:lnTo>
                  <a:pt x="113" y="1347"/>
                </a:lnTo>
                <a:lnTo>
                  <a:pt x="112" y="1347"/>
                </a:lnTo>
                <a:lnTo>
                  <a:pt x="112" y="1346"/>
                </a:lnTo>
                <a:lnTo>
                  <a:pt x="111" y="1346"/>
                </a:lnTo>
                <a:lnTo>
                  <a:pt x="111" y="1345"/>
                </a:lnTo>
                <a:lnTo>
                  <a:pt x="110" y="1345"/>
                </a:lnTo>
                <a:lnTo>
                  <a:pt x="110" y="1344"/>
                </a:lnTo>
                <a:lnTo>
                  <a:pt x="109" y="1344"/>
                </a:lnTo>
                <a:lnTo>
                  <a:pt x="108" y="1343"/>
                </a:lnTo>
                <a:lnTo>
                  <a:pt x="105" y="1341"/>
                </a:lnTo>
                <a:lnTo>
                  <a:pt x="101" y="1338"/>
                </a:lnTo>
                <a:lnTo>
                  <a:pt x="97" y="1335"/>
                </a:lnTo>
                <a:lnTo>
                  <a:pt x="96" y="1335"/>
                </a:lnTo>
                <a:lnTo>
                  <a:pt x="91" y="1331"/>
                </a:lnTo>
                <a:lnTo>
                  <a:pt x="90" y="1331"/>
                </a:lnTo>
                <a:lnTo>
                  <a:pt x="86" y="1330"/>
                </a:lnTo>
                <a:lnTo>
                  <a:pt x="86" y="1328"/>
                </a:lnTo>
                <a:lnTo>
                  <a:pt x="86" y="1327"/>
                </a:lnTo>
                <a:lnTo>
                  <a:pt x="85" y="1327"/>
                </a:lnTo>
                <a:lnTo>
                  <a:pt x="85" y="1326"/>
                </a:lnTo>
                <a:lnTo>
                  <a:pt x="85" y="1325"/>
                </a:lnTo>
                <a:lnTo>
                  <a:pt x="85" y="1324"/>
                </a:lnTo>
                <a:lnTo>
                  <a:pt x="84" y="1323"/>
                </a:lnTo>
                <a:lnTo>
                  <a:pt x="84" y="1322"/>
                </a:lnTo>
                <a:lnTo>
                  <a:pt x="84" y="1321"/>
                </a:lnTo>
                <a:lnTo>
                  <a:pt x="84" y="1320"/>
                </a:lnTo>
                <a:lnTo>
                  <a:pt x="83" y="1320"/>
                </a:lnTo>
                <a:lnTo>
                  <a:pt x="83" y="1320"/>
                </a:lnTo>
                <a:lnTo>
                  <a:pt x="83" y="1319"/>
                </a:lnTo>
                <a:lnTo>
                  <a:pt x="83" y="1318"/>
                </a:lnTo>
                <a:lnTo>
                  <a:pt x="82" y="1318"/>
                </a:lnTo>
                <a:lnTo>
                  <a:pt x="82" y="1317"/>
                </a:lnTo>
                <a:lnTo>
                  <a:pt x="82" y="1316"/>
                </a:lnTo>
                <a:lnTo>
                  <a:pt x="82" y="1315"/>
                </a:lnTo>
                <a:lnTo>
                  <a:pt x="82" y="1314"/>
                </a:lnTo>
                <a:lnTo>
                  <a:pt x="82" y="1313"/>
                </a:lnTo>
                <a:lnTo>
                  <a:pt x="81" y="1312"/>
                </a:lnTo>
                <a:lnTo>
                  <a:pt x="81" y="1310"/>
                </a:lnTo>
                <a:lnTo>
                  <a:pt x="78" y="1302"/>
                </a:lnTo>
                <a:lnTo>
                  <a:pt x="78" y="1301"/>
                </a:lnTo>
                <a:lnTo>
                  <a:pt x="78" y="1300"/>
                </a:lnTo>
                <a:lnTo>
                  <a:pt x="78" y="1299"/>
                </a:lnTo>
                <a:lnTo>
                  <a:pt x="77" y="1297"/>
                </a:lnTo>
                <a:lnTo>
                  <a:pt x="75" y="1294"/>
                </a:lnTo>
                <a:lnTo>
                  <a:pt x="73" y="1292"/>
                </a:lnTo>
                <a:lnTo>
                  <a:pt x="72" y="1290"/>
                </a:lnTo>
                <a:lnTo>
                  <a:pt x="71" y="1290"/>
                </a:lnTo>
                <a:lnTo>
                  <a:pt x="71" y="1289"/>
                </a:lnTo>
                <a:lnTo>
                  <a:pt x="70" y="1289"/>
                </a:lnTo>
                <a:lnTo>
                  <a:pt x="69" y="1289"/>
                </a:lnTo>
                <a:lnTo>
                  <a:pt x="68" y="1288"/>
                </a:lnTo>
                <a:lnTo>
                  <a:pt x="67" y="1287"/>
                </a:lnTo>
                <a:lnTo>
                  <a:pt x="66" y="1286"/>
                </a:lnTo>
                <a:lnTo>
                  <a:pt x="65" y="1284"/>
                </a:lnTo>
                <a:lnTo>
                  <a:pt x="63" y="1282"/>
                </a:lnTo>
                <a:lnTo>
                  <a:pt x="62" y="1281"/>
                </a:lnTo>
                <a:lnTo>
                  <a:pt x="61" y="1280"/>
                </a:lnTo>
                <a:lnTo>
                  <a:pt x="59" y="1278"/>
                </a:lnTo>
                <a:lnTo>
                  <a:pt x="57" y="1276"/>
                </a:lnTo>
                <a:lnTo>
                  <a:pt x="56" y="1275"/>
                </a:lnTo>
                <a:lnTo>
                  <a:pt x="50" y="1270"/>
                </a:lnTo>
                <a:lnTo>
                  <a:pt x="49" y="1269"/>
                </a:lnTo>
                <a:lnTo>
                  <a:pt x="48" y="1268"/>
                </a:lnTo>
                <a:lnTo>
                  <a:pt x="44" y="1266"/>
                </a:lnTo>
                <a:lnTo>
                  <a:pt x="43" y="1266"/>
                </a:lnTo>
                <a:lnTo>
                  <a:pt x="41" y="1263"/>
                </a:lnTo>
                <a:lnTo>
                  <a:pt x="38" y="1262"/>
                </a:lnTo>
                <a:lnTo>
                  <a:pt x="37" y="1261"/>
                </a:lnTo>
                <a:lnTo>
                  <a:pt x="36" y="1261"/>
                </a:lnTo>
                <a:lnTo>
                  <a:pt x="36" y="1260"/>
                </a:lnTo>
                <a:lnTo>
                  <a:pt x="36" y="1259"/>
                </a:lnTo>
                <a:lnTo>
                  <a:pt x="32" y="1256"/>
                </a:lnTo>
                <a:lnTo>
                  <a:pt x="29" y="1252"/>
                </a:lnTo>
                <a:lnTo>
                  <a:pt x="29" y="1251"/>
                </a:lnTo>
                <a:lnTo>
                  <a:pt x="28" y="1251"/>
                </a:lnTo>
                <a:lnTo>
                  <a:pt x="28" y="1251"/>
                </a:lnTo>
                <a:lnTo>
                  <a:pt x="28" y="1250"/>
                </a:lnTo>
                <a:lnTo>
                  <a:pt x="28" y="1248"/>
                </a:lnTo>
                <a:lnTo>
                  <a:pt x="27" y="1247"/>
                </a:lnTo>
                <a:lnTo>
                  <a:pt x="26" y="1247"/>
                </a:lnTo>
                <a:lnTo>
                  <a:pt x="24" y="1245"/>
                </a:lnTo>
                <a:lnTo>
                  <a:pt x="24" y="1244"/>
                </a:lnTo>
                <a:lnTo>
                  <a:pt x="22" y="1242"/>
                </a:lnTo>
                <a:lnTo>
                  <a:pt x="21" y="1240"/>
                </a:lnTo>
                <a:lnTo>
                  <a:pt x="21" y="1239"/>
                </a:lnTo>
                <a:lnTo>
                  <a:pt x="22" y="1235"/>
                </a:lnTo>
                <a:lnTo>
                  <a:pt x="25" y="1235"/>
                </a:lnTo>
                <a:lnTo>
                  <a:pt x="28" y="1232"/>
                </a:lnTo>
                <a:lnTo>
                  <a:pt x="28" y="1231"/>
                </a:lnTo>
                <a:lnTo>
                  <a:pt x="29" y="1231"/>
                </a:lnTo>
                <a:lnTo>
                  <a:pt x="29" y="1230"/>
                </a:lnTo>
                <a:lnTo>
                  <a:pt x="30" y="1230"/>
                </a:lnTo>
                <a:lnTo>
                  <a:pt x="30" y="1229"/>
                </a:lnTo>
                <a:lnTo>
                  <a:pt x="31" y="1229"/>
                </a:lnTo>
                <a:lnTo>
                  <a:pt x="31" y="1228"/>
                </a:lnTo>
                <a:lnTo>
                  <a:pt x="32" y="1228"/>
                </a:lnTo>
                <a:lnTo>
                  <a:pt x="32" y="1227"/>
                </a:lnTo>
                <a:lnTo>
                  <a:pt x="33" y="1227"/>
                </a:lnTo>
                <a:lnTo>
                  <a:pt x="33" y="1226"/>
                </a:lnTo>
                <a:lnTo>
                  <a:pt x="34" y="1226"/>
                </a:lnTo>
                <a:lnTo>
                  <a:pt x="34" y="1225"/>
                </a:lnTo>
                <a:lnTo>
                  <a:pt x="35" y="1224"/>
                </a:lnTo>
                <a:lnTo>
                  <a:pt x="35" y="1223"/>
                </a:lnTo>
                <a:lnTo>
                  <a:pt x="36" y="1223"/>
                </a:lnTo>
                <a:lnTo>
                  <a:pt x="36" y="1222"/>
                </a:lnTo>
                <a:lnTo>
                  <a:pt x="36" y="1221"/>
                </a:lnTo>
                <a:lnTo>
                  <a:pt x="36" y="1221"/>
                </a:lnTo>
                <a:lnTo>
                  <a:pt x="36" y="1219"/>
                </a:lnTo>
                <a:lnTo>
                  <a:pt x="36" y="1213"/>
                </a:lnTo>
                <a:lnTo>
                  <a:pt x="36" y="1210"/>
                </a:lnTo>
                <a:lnTo>
                  <a:pt x="36" y="1204"/>
                </a:lnTo>
                <a:lnTo>
                  <a:pt x="36" y="1204"/>
                </a:lnTo>
                <a:lnTo>
                  <a:pt x="36" y="1199"/>
                </a:lnTo>
                <a:lnTo>
                  <a:pt x="35" y="1199"/>
                </a:lnTo>
                <a:lnTo>
                  <a:pt x="32" y="1199"/>
                </a:lnTo>
                <a:lnTo>
                  <a:pt x="29" y="1199"/>
                </a:lnTo>
                <a:lnTo>
                  <a:pt x="27" y="1199"/>
                </a:lnTo>
                <a:lnTo>
                  <a:pt x="26" y="1199"/>
                </a:lnTo>
                <a:lnTo>
                  <a:pt x="21" y="1199"/>
                </a:lnTo>
                <a:lnTo>
                  <a:pt x="21" y="1197"/>
                </a:lnTo>
                <a:lnTo>
                  <a:pt x="21" y="1194"/>
                </a:lnTo>
                <a:lnTo>
                  <a:pt x="21" y="1192"/>
                </a:lnTo>
                <a:lnTo>
                  <a:pt x="21" y="1187"/>
                </a:lnTo>
                <a:lnTo>
                  <a:pt x="21" y="1176"/>
                </a:lnTo>
                <a:lnTo>
                  <a:pt x="20" y="1176"/>
                </a:lnTo>
                <a:lnTo>
                  <a:pt x="19" y="1176"/>
                </a:lnTo>
                <a:lnTo>
                  <a:pt x="18" y="1175"/>
                </a:lnTo>
                <a:lnTo>
                  <a:pt x="15" y="1175"/>
                </a:lnTo>
                <a:lnTo>
                  <a:pt x="15" y="1174"/>
                </a:lnTo>
                <a:lnTo>
                  <a:pt x="15" y="1172"/>
                </a:lnTo>
                <a:lnTo>
                  <a:pt x="16" y="1156"/>
                </a:lnTo>
                <a:lnTo>
                  <a:pt x="16" y="1154"/>
                </a:lnTo>
                <a:lnTo>
                  <a:pt x="16" y="1151"/>
                </a:lnTo>
                <a:lnTo>
                  <a:pt x="16" y="1150"/>
                </a:lnTo>
                <a:lnTo>
                  <a:pt x="17" y="1144"/>
                </a:lnTo>
                <a:lnTo>
                  <a:pt x="18" y="1144"/>
                </a:lnTo>
                <a:lnTo>
                  <a:pt x="18" y="1141"/>
                </a:lnTo>
                <a:lnTo>
                  <a:pt x="18" y="1135"/>
                </a:lnTo>
                <a:lnTo>
                  <a:pt x="19" y="1133"/>
                </a:lnTo>
                <a:lnTo>
                  <a:pt x="16" y="1133"/>
                </a:lnTo>
                <a:lnTo>
                  <a:pt x="17" y="1127"/>
                </a:lnTo>
                <a:lnTo>
                  <a:pt x="17" y="1123"/>
                </a:lnTo>
                <a:lnTo>
                  <a:pt x="18" y="1123"/>
                </a:lnTo>
                <a:lnTo>
                  <a:pt x="19" y="1123"/>
                </a:lnTo>
                <a:lnTo>
                  <a:pt x="19" y="1117"/>
                </a:lnTo>
                <a:lnTo>
                  <a:pt x="20" y="1118"/>
                </a:lnTo>
                <a:lnTo>
                  <a:pt x="25" y="1118"/>
                </a:lnTo>
                <a:lnTo>
                  <a:pt x="26" y="1118"/>
                </a:lnTo>
                <a:lnTo>
                  <a:pt x="28" y="1118"/>
                </a:lnTo>
                <a:lnTo>
                  <a:pt x="28" y="1117"/>
                </a:lnTo>
                <a:lnTo>
                  <a:pt x="28" y="1101"/>
                </a:lnTo>
                <a:lnTo>
                  <a:pt x="31" y="1101"/>
                </a:lnTo>
                <a:lnTo>
                  <a:pt x="32" y="1101"/>
                </a:lnTo>
                <a:lnTo>
                  <a:pt x="31" y="1102"/>
                </a:lnTo>
                <a:lnTo>
                  <a:pt x="31" y="1104"/>
                </a:lnTo>
                <a:lnTo>
                  <a:pt x="31" y="1107"/>
                </a:lnTo>
                <a:lnTo>
                  <a:pt x="31" y="1108"/>
                </a:lnTo>
                <a:lnTo>
                  <a:pt x="31" y="1109"/>
                </a:lnTo>
                <a:lnTo>
                  <a:pt x="32" y="1109"/>
                </a:lnTo>
                <a:lnTo>
                  <a:pt x="34" y="1110"/>
                </a:lnTo>
                <a:lnTo>
                  <a:pt x="35" y="1110"/>
                </a:lnTo>
                <a:lnTo>
                  <a:pt x="37" y="1111"/>
                </a:lnTo>
                <a:lnTo>
                  <a:pt x="39" y="1112"/>
                </a:lnTo>
                <a:lnTo>
                  <a:pt x="41" y="1112"/>
                </a:lnTo>
                <a:lnTo>
                  <a:pt x="43" y="1112"/>
                </a:lnTo>
                <a:lnTo>
                  <a:pt x="42" y="1115"/>
                </a:lnTo>
                <a:lnTo>
                  <a:pt x="42" y="1116"/>
                </a:lnTo>
                <a:lnTo>
                  <a:pt x="41" y="1116"/>
                </a:lnTo>
                <a:lnTo>
                  <a:pt x="41" y="1117"/>
                </a:lnTo>
                <a:lnTo>
                  <a:pt x="40" y="1120"/>
                </a:lnTo>
                <a:lnTo>
                  <a:pt x="40" y="1121"/>
                </a:lnTo>
                <a:lnTo>
                  <a:pt x="41" y="1121"/>
                </a:lnTo>
                <a:lnTo>
                  <a:pt x="41" y="1122"/>
                </a:lnTo>
                <a:lnTo>
                  <a:pt x="42" y="1122"/>
                </a:lnTo>
                <a:lnTo>
                  <a:pt x="43" y="1121"/>
                </a:lnTo>
                <a:lnTo>
                  <a:pt x="43" y="1119"/>
                </a:lnTo>
                <a:lnTo>
                  <a:pt x="46" y="1120"/>
                </a:lnTo>
                <a:lnTo>
                  <a:pt x="46" y="1119"/>
                </a:lnTo>
                <a:lnTo>
                  <a:pt x="47" y="1117"/>
                </a:lnTo>
                <a:lnTo>
                  <a:pt x="47" y="1116"/>
                </a:lnTo>
                <a:lnTo>
                  <a:pt x="47" y="1115"/>
                </a:lnTo>
                <a:lnTo>
                  <a:pt x="48" y="1113"/>
                </a:lnTo>
                <a:lnTo>
                  <a:pt x="51" y="1114"/>
                </a:lnTo>
                <a:lnTo>
                  <a:pt x="52" y="1114"/>
                </a:lnTo>
                <a:lnTo>
                  <a:pt x="53" y="1114"/>
                </a:lnTo>
                <a:lnTo>
                  <a:pt x="54" y="1114"/>
                </a:lnTo>
                <a:lnTo>
                  <a:pt x="59" y="1115"/>
                </a:lnTo>
                <a:lnTo>
                  <a:pt x="61" y="1115"/>
                </a:lnTo>
                <a:lnTo>
                  <a:pt x="61" y="1118"/>
                </a:lnTo>
                <a:lnTo>
                  <a:pt x="61" y="1120"/>
                </a:lnTo>
                <a:lnTo>
                  <a:pt x="64" y="1120"/>
                </a:lnTo>
                <a:lnTo>
                  <a:pt x="66" y="1121"/>
                </a:lnTo>
                <a:lnTo>
                  <a:pt x="69" y="1121"/>
                </a:lnTo>
                <a:lnTo>
                  <a:pt x="69" y="1126"/>
                </a:lnTo>
                <a:lnTo>
                  <a:pt x="66" y="1126"/>
                </a:lnTo>
                <a:lnTo>
                  <a:pt x="64" y="1126"/>
                </a:lnTo>
                <a:lnTo>
                  <a:pt x="61" y="1126"/>
                </a:lnTo>
                <a:lnTo>
                  <a:pt x="60" y="1129"/>
                </a:lnTo>
                <a:lnTo>
                  <a:pt x="59" y="1132"/>
                </a:lnTo>
                <a:lnTo>
                  <a:pt x="59" y="1133"/>
                </a:lnTo>
                <a:lnTo>
                  <a:pt x="62" y="1134"/>
                </a:lnTo>
                <a:lnTo>
                  <a:pt x="62" y="1138"/>
                </a:lnTo>
                <a:lnTo>
                  <a:pt x="71" y="1138"/>
                </a:lnTo>
                <a:lnTo>
                  <a:pt x="76" y="1138"/>
                </a:lnTo>
                <a:lnTo>
                  <a:pt x="80" y="1138"/>
                </a:lnTo>
                <a:lnTo>
                  <a:pt x="85" y="1138"/>
                </a:lnTo>
                <a:lnTo>
                  <a:pt x="85" y="1136"/>
                </a:lnTo>
                <a:lnTo>
                  <a:pt x="85" y="1134"/>
                </a:lnTo>
                <a:lnTo>
                  <a:pt x="86" y="1131"/>
                </a:lnTo>
                <a:lnTo>
                  <a:pt x="87" y="1129"/>
                </a:lnTo>
                <a:lnTo>
                  <a:pt x="87" y="1128"/>
                </a:lnTo>
                <a:lnTo>
                  <a:pt x="88" y="1127"/>
                </a:lnTo>
                <a:lnTo>
                  <a:pt x="91" y="1124"/>
                </a:lnTo>
                <a:lnTo>
                  <a:pt x="92" y="1124"/>
                </a:lnTo>
                <a:lnTo>
                  <a:pt x="97" y="1118"/>
                </a:lnTo>
                <a:lnTo>
                  <a:pt x="100" y="1117"/>
                </a:lnTo>
                <a:lnTo>
                  <a:pt x="101" y="1116"/>
                </a:lnTo>
                <a:lnTo>
                  <a:pt x="99" y="1114"/>
                </a:lnTo>
                <a:lnTo>
                  <a:pt x="98" y="1113"/>
                </a:lnTo>
                <a:lnTo>
                  <a:pt x="98" y="1112"/>
                </a:lnTo>
                <a:lnTo>
                  <a:pt x="105" y="1112"/>
                </a:lnTo>
                <a:lnTo>
                  <a:pt x="105" y="1112"/>
                </a:lnTo>
                <a:lnTo>
                  <a:pt x="106" y="1112"/>
                </a:lnTo>
                <a:lnTo>
                  <a:pt x="106" y="1111"/>
                </a:lnTo>
                <a:lnTo>
                  <a:pt x="107" y="1111"/>
                </a:lnTo>
                <a:lnTo>
                  <a:pt x="107" y="1109"/>
                </a:lnTo>
                <a:lnTo>
                  <a:pt x="106" y="1108"/>
                </a:lnTo>
                <a:lnTo>
                  <a:pt x="105" y="1107"/>
                </a:lnTo>
                <a:lnTo>
                  <a:pt x="105" y="1105"/>
                </a:lnTo>
                <a:lnTo>
                  <a:pt x="102" y="1104"/>
                </a:lnTo>
                <a:lnTo>
                  <a:pt x="102" y="1103"/>
                </a:lnTo>
                <a:lnTo>
                  <a:pt x="101" y="1102"/>
                </a:lnTo>
                <a:lnTo>
                  <a:pt x="97" y="1099"/>
                </a:lnTo>
                <a:lnTo>
                  <a:pt x="96" y="1097"/>
                </a:lnTo>
                <a:lnTo>
                  <a:pt x="96" y="1096"/>
                </a:lnTo>
                <a:lnTo>
                  <a:pt x="96" y="1095"/>
                </a:lnTo>
                <a:lnTo>
                  <a:pt x="95" y="1092"/>
                </a:lnTo>
                <a:lnTo>
                  <a:pt x="88" y="1091"/>
                </a:lnTo>
                <a:lnTo>
                  <a:pt x="88" y="1087"/>
                </a:lnTo>
                <a:lnTo>
                  <a:pt x="93" y="1077"/>
                </a:lnTo>
                <a:lnTo>
                  <a:pt x="93" y="1064"/>
                </a:lnTo>
                <a:lnTo>
                  <a:pt x="85" y="1053"/>
                </a:lnTo>
                <a:lnTo>
                  <a:pt x="82" y="1051"/>
                </a:lnTo>
                <a:lnTo>
                  <a:pt x="82" y="1044"/>
                </a:lnTo>
                <a:lnTo>
                  <a:pt x="82" y="1043"/>
                </a:lnTo>
                <a:lnTo>
                  <a:pt x="70" y="1032"/>
                </a:lnTo>
                <a:lnTo>
                  <a:pt x="66" y="1028"/>
                </a:lnTo>
                <a:lnTo>
                  <a:pt x="64" y="1019"/>
                </a:lnTo>
                <a:lnTo>
                  <a:pt x="66" y="1017"/>
                </a:lnTo>
                <a:lnTo>
                  <a:pt x="66" y="1014"/>
                </a:lnTo>
                <a:lnTo>
                  <a:pt x="66" y="1011"/>
                </a:lnTo>
                <a:lnTo>
                  <a:pt x="65" y="1010"/>
                </a:lnTo>
                <a:lnTo>
                  <a:pt x="66" y="1007"/>
                </a:lnTo>
                <a:lnTo>
                  <a:pt x="64" y="1005"/>
                </a:lnTo>
                <a:lnTo>
                  <a:pt x="66" y="1003"/>
                </a:lnTo>
                <a:lnTo>
                  <a:pt x="66" y="1003"/>
                </a:lnTo>
                <a:lnTo>
                  <a:pt x="67" y="1002"/>
                </a:lnTo>
                <a:lnTo>
                  <a:pt x="66" y="1001"/>
                </a:lnTo>
                <a:lnTo>
                  <a:pt x="66" y="997"/>
                </a:lnTo>
                <a:lnTo>
                  <a:pt x="66" y="994"/>
                </a:lnTo>
                <a:lnTo>
                  <a:pt x="68" y="991"/>
                </a:lnTo>
                <a:lnTo>
                  <a:pt x="69" y="988"/>
                </a:lnTo>
                <a:lnTo>
                  <a:pt x="68" y="986"/>
                </a:lnTo>
                <a:lnTo>
                  <a:pt x="64" y="983"/>
                </a:lnTo>
                <a:lnTo>
                  <a:pt x="62" y="982"/>
                </a:lnTo>
                <a:lnTo>
                  <a:pt x="60" y="981"/>
                </a:lnTo>
                <a:lnTo>
                  <a:pt x="59" y="978"/>
                </a:lnTo>
                <a:lnTo>
                  <a:pt x="58" y="977"/>
                </a:lnTo>
                <a:lnTo>
                  <a:pt x="57" y="977"/>
                </a:lnTo>
                <a:lnTo>
                  <a:pt x="55" y="976"/>
                </a:lnTo>
                <a:lnTo>
                  <a:pt x="53" y="975"/>
                </a:lnTo>
                <a:lnTo>
                  <a:pt x="53" y="974"/>
                </a:lnTo>
                <a:lnTo>
                  <a:pt x="52" y="974"/>
                </a:lnTo>
                <a:lnTo>
                  <a:pt x="52" y="973"/>
                </a:lnTo>
                <a:lnTo>
                  <a:pt x="51" y="972"/>
                </a:lnTo>
                <a:lnTo>
                  <a:pt x="49" y="972"/>
                </a:lnTo>
                <a:lnTo>
                  <a:pt x="43" y="971"/>
                </a:lnTo>
                <a:lnTo>
                  <a:pt x="39" y="971"/>
                </a:lnTo>
                <a:lnTo>
                  <a:pt x="38" y="971"/>
                </a:lnTo>
                <a:lnTo>
                  <a:pt x="36" y="970"/>
                </a:lnTo>
                <a:lnTo>
                  <a:pt x="35" y="969"/>
                </a:lnTo>
                <a:lnTo>
                  <a:pt x="35" y="968"/>
                </a:lnTo>
                <a:lnTo>
                  <a:pt x="34" y="967"/>
                </a:lnTo>
                <a:lnTo>
                  <a:pt x="33" y="966"/>
                </a:lnTo>
                <a:lnTo>
                  <a:pt x="32" y="966"/>
                </a:lnTo>
                <a:lnTo>
                  <a:pt x="31" y="966"/>
                </a:lnTo>
                <a:lnTo>
                  <a:pt x="30" y="966"/>
                </a:lnTo>
                <a:lnTo>
                  <a:pt x="29" y="968"/>
                </a:lnTo>
                <a:lnTo>
                  <a:pt x="28" y="969"/>
                </a:lnTo>
                <a:lnTo>
                  <a:pt x="28" y="968"/>
                </a:lnTo>
                <a:lnTo>
                  <a:pt x="30" y="948"/>
                </a:lnTo>
                <a:lnTo>
                  <a:pt x="32" y="948"/>
                </a:lnTo>
                <a:lnTo>
                  <a:pt x="38" y="950"/>
                </a:lnTo>
                <a:lnTo>
                  <a:pt x="40" y="951"/>
                </a:lnTo>
                <a:lnTo>
                  <a:pt x="41" y="951"/>
                </a:lnTo>
                <a:lnTo>
                  <a:pt x="42" y="951"/>
                </a:lnTo>
                <a:lnTo>
                  <a:pt x="43" y="951"/>
                </a:lnTo>
                <a:lnTo>
                  <a:pt x="44" y="951"/>
                </a:lnTo>
                <a:lnTo>
                  <a:pt x="45" y="951"/>
                </a:lnTo>
                <a:lnTo>
                  <a:pt x="47" y="952"/>
                </a:lnTo>
                <a:lnTo>
                  <a:pt x="52" y="953"/>
                </a:lnTo>
                <a:lnTo>
                  <a:pt x="60" y="956"/>
                </a:lnTo>
                <a:lnTo>
                  <a:pt x="63" y="956"/>
                </a:lnTo>
                <a:lnTo>
                  <a:pt x="65" y="957"/>
                </a:lnTo>
                <a:lnTo>
                  <a:pt x="66" y="957"/>
                </a:lnTo>
                <a:lnTo>
                  <a:pt x="69" y="958"/>
                </a:lnTo>
                <a:lnTo>
                  <a:pt x="71" y="958"/>
                </a:lnTo>
                <a:lnTo>
                  <a:pt x="73" y="959"/>
                </a:lnTo>
                <a:lnTo>
                  <a:pt x="74" y="959"/>
                </a:lnTo>
                <a:lnTo>
                  <a:pt x="77" y="959"/>
                </a:lnTo>
                <a:lnTo>
                  <a:pt x="82" y="961"/>
                </a:lnTo>
                <a:lnTo>
                  <a:pt x="84" y="961"/>
                </a:lnTo>
                <a:lnTo>
                  <a:pt x="85" y="961"/>
                </a:lnTo>
                <a:lnTo>
                  <a:pt x="87" y="962"/>
                </a:lnTo>
                <a:lnTo>
                  <a:pt x="89" y="963"/>
                </a:lnTo>
                <a:lnTo>
                  <a:pt x="90" y="963"/>
                </a:lnTo>
                <a:lnTo>
                  <a:pt x="89" y="959"/>
                </a:lnTo>
                <a:lnTo>
                  <a:pt x="89" y="954"/>
                </a:lnTo>
                <a:lnTo>
                  <a:pt x="89" y="952"/>
                </a:lnTo>
                <a:lnTo>
                  <a:pt x="90" y="952"/>
                </a:lnTo>
                <a:lnTo>
                  <a:pt x="90" y="950"/>
                </a:lnTo>
                <a:lnTo>
                  <a:pt x="90" y="949"/>
                </a:lnTo>
                <a:lnTo>
                  <a:pt x="90" y="948"/>
                </a:lnTo>
                <a:lnTo>
                  <a:pt x="90" y="945"/>
                </a:lnTo>
                <a:lnTo>
                  <a:pt x="90" y="941"/>
                </a:lnTo>
                <a:lnTo>
                  <a:pt x="90" y="939"/>
                </a:lnTo>
                <a:lnTo>
                  <a:pt x="96" y="940"/>
                </a:lnTo>
                <a:lnTo>
                  <a:pt x="96" y="936"/>
                </a:lnTo>
                <a:lnTo>
                  <a:pt x="96" y="935"/>
                </a:lnTo>
                <a:lnTo>
                  <a:pt x="96" y="934"/>
                </a:lnTo>
                <a:lnTo>
                  <a:pt x="96" y="931"/>
                </a:lnTo>
                <a:lnTo>
                  <a:pt x="96" y="928"/>
                </a:lnTo>
                <a:lnTo>
                  <a:pt x="96" y="927"/>
                </a:lnTo>
                <a:lnTo>
                  <a:pt x="96" y="923"/>
                </a:lnTo>
                <a:lnTo>
                  <a:pt x="96" y="920"/>
                </a:lnTo>
                <a:lnTo>
                  <a:pt x="97" y="920"/>
                </a:lnTo>
                <a:lnTo>
                  <a:pt x="103" y="920"/>
                </a:lnTo>
                <a:lnTo>
                  <a:pt x="108" y="920"/>
                </a:lnTo>
                <a:lnTo>
                  <a:pt x="109" y="920"/>
                </a:lnTo>
                <a:lnTo>
                  <a:pt x="111" y="920"/>
                </a:lnTo>
                <a:lnTo>
                  <a:pt x="117" y="920"/>
                </a:lnTo>
                <a:lnTo>
                  <a:pt x="118" y="920"/>
                </a:lnTo>
                <a:lnTo>
                  <a:pt x="118" y="927"/>
                </a:lnTo>
                <a:lnTo>
                  <a:pt x="117" y="929"/>
                </a:lnTo>
                <a:lnTo>
                  <a:pt x="117" y="930"/>
                </a:lnTo>
                <a:lnTo>
                  <a:pt x="128" y="931"/>
                </a:lnTo>
                <a:lnTo>
                  <a:pt x="130" y="928"/>
                </a:lnTo>
                <a:lnTo>
                  <a:pt x="134" y="924"/>
                </a:lnTo>
                <a:lnTo>
                  <a:pt x="139" y="917"/>
                </a:lnTo>
                <a:lnTo>
                  <a:pt x="143" y="912"/>
                </a:lnTo>
                <a:lnTo>
                  <a:pt x="143" y="912"/>
                </a:lnTo>
                <a:lnTo>
                  <a:pt x="139" y="909"/>
                </a:lnTo>
                <a:lnTo>
                  <a:pt x="138" y="909"/>
                </a:lnTo>
                <a:lnTo>
                  <a:pt x="138" y="908"/>
                </a:lnTo>
                <a:lnTo>
                  <a:pt x="138" y="907"/>
                </a:lnTo>
                <a:lnTo>
                  <a:pt x="137" y="907"/>
                </a:lnTo>
                <a:lnTo>
                  <a:pt x="137" y="906"/>
                </a:lnTo>
                <a:lnTo>
                  <a:pt x="137" y="905"/>
                </a:lnTo>
                <a:lnTo>
                  <a:pt x="137" y="905"/>
                </a:lnTo>
                <a:lnTo>
                  <a:pt x="136" y="903"/>
                </a:lnTo>
                <a:lnTo>
                  <a:pt x="135" y="902"/>
                </a:lnTo>
                <a:lnTo>
                  <a:pt x="135" y="901"/>
                </a:lnTo>
                <a:lnTo>
                  <a:pt x="137" y="900"/>
                </a:lnTo>
                <a:lnTo>
                  <a:pt x="137" y="898"/>
                </a:lnTo>
                <a:lnTo>
                  <a:pt x="137" y="897"/>
                </a:lnTo>
                <a:lnTo>
                  <a:pt x="136" y="897"/>
                </a:lnTo>
                <a:lnTo>
                  <a:pt x="135" y="897"/>
                </a:lnTo>
                <a:lnTo>
                  <a:pt x="134" y="896"/>
                </a:lnTo>
                <a:lnTo>
                  <a:pt x="132" y="896"/>
                </a:lnTo>
                <a:lnTo>
                  <a:pt x="132" y="895"/>
                </a:lnTo>
                <a:lnTo>
                  <a:pt x="131" y="898"/>
                </a:lnTo>
                <a:lnTo>
                  <a:pt x="130" y="897"/>
                </a:lnTo>
                <a:lnTo>
                  <a:pt x="129" y="897"/>
                </a:lnTo>
                <a:lnTo>
                  <a:pt x="128" y="897"/>
                </a:lnTo>
                <a:lnTo>
                  <a:pt x="127" y="896"/>
                </a:lnTo>
                <a:lnTo>
                  <a:pt x="125" y="896"/>
                </a:lnTo>
                <a:lnTo>
                  <a:pt x="124" y="895"/>
                </a:lnTo>
                <a:lnTo>
                  <a:pt x="123" y="894"/>
                </a:lnTo>
                <a:lnTo>
                  <a:pt x="122" y="893"/>
                </a:lnTo>
                <a:lnTo>
                  <a:pt x="120" y="891"/>
                </a:lnTo>
                <a:lnTo>
                  <a:pt x="120" y="890"/>
                </a:lnTo>
                <a:lnTo>
                  <a:pt x="118" y="889"/>
                </a:lnTo>
                <a:lnTo>
                  <a:pt x="116" y="888"/>
                </a:lnTo>
                <a:lnTo>
                  <a:pt x="115" y="887"/>
                </a:lnTo>
                <a:lnTo>
                  <a:pt x="115" y="886"/>
                </a:lnTo>
                <a:lnTo>
                  <a:pt x="114" y="886"/>
                </a:lnTo>
                <a:lnTo>
                  <a:pt x="114" y="885"/>
                </a:lnTo>
                <a:lnTo>
                  <a:pt x="113" y="884"/>
                </a:lnTo>
                <a:lnTo>
                  <a:pt x="113" y="883"/>
                </a:lnTo>
                <a:lnTo>
                  <a:pt x="112" y="883"/>
                </a:lnTo>
                <a:lnTo>
                  <a:pt x="112" y="882"/>
                </a:lnTo>
                <a:lnTo>
                  <a:pt x="112" y="882"/>
                </a:lnTo>
                <a:lnTo>
                  <a:pt x="112" y="881"/>
                </a:lnTo>
                <a:lnTo>
                  <a:pt x="111" y="880"/>
                </a:lnTo>
                <a:lnTo>
                  <a:pt x="111" y="878"/>
                </a:lnTo>
                <a:lnTo>
                  <a:pt x="110" y="877"/>
                </a:lnTo>
                <a:lnTo>
                  <a:pt x="109" y="873"/>
                </a:lnTo>
                <a:lnTo>
                  <a:pt x="109" y="872"/>
                </a:lnTo>
                <a:lnTo>
                  <a:pt x="113" y="871"/>
                </a:lnTo>
                <a:lnTo>
                  <a:pt x="115" y="870"/>
                </a:lnTo>
                <a:lnTo>
                  <a:pt x="115" y="869"/>
                </a:lnTo>
                <a:lnTo>
                  <a:pt x="120" y="868"/>
                </a:lnTo>
                <a:lnTo>
                  <a:pt x="120" y="865"/>
                </a:lnTo>
                <a:lnTo>
                  <a:pt x="132" y="861"/>
                </a:lnTo>
                <a:lnTo>
                  <a:pt x="132" y="867"/>
                </a:lnTo>
                <a:lnTo>
                  <a:pt x="131" y="874"/>
                </a:lnTo>
                <a:lnTo>
                  <a:pt x="131" y="874"/>
                </a:lnTo>
                <a:lnTo>
                  <a:pt x="138" y="875"/>
                </a:lnTo>
                <a:lnTo>
                  <a:pt x="138" y="882"/>
                </a:lnTo>
                <a:lnTo>
                  <a:pt x="141" y="882"/>
                </a:lnTo>
                <a:lnTo>
                  <a:pt x="143" y="882"/>
                </a:lnTo>
                <a:lnTo>
                  <a:pt x="145" y="882"/>
                </a:lnTo>
                <a:lnTo>
                  <a:pt x="148" y="882"/>
                </a:lnTo>
                <a:lnTo>
                  <a:pt x="151" y="882"/>
                </a:lnTo>
                <a:lnTo>
                  <a:pt x="153" y="882"/>
                </a:lnTo>
                <a:lnTo>
                  <a:pt x="155" y="882"/>
                </a:lnTo>
                <a:lnTo>
                  <a:pt x="155" y="883"/>
                </a:lnTo>
                <a:lnTo>
                  <a:pt x="154" y="883"/>
                </a:lnTo>
                <a:lnTo>
                  <a:pt x="154" y="884"/>
                </a:lnTo>
                <a:lnTo>
                  <a:pt x="154" y="885"/>
                </a:lnTo>
                <a:lnTo>
                  <a:pt x="154" y="886"/>
                </a:lnTo>
                <a:lnTo>
                  <a:pt x="154" y="887"/>
                </a:lnTo>
                <a:lnTo>
                  <a:pt x="155" y="888"/>
                </a:lnTo>
                <a:lnTo>
                  <a:pt x="155" y="889"/>
                </a:lnTo>
                <a:lnTo>
                  <a:pt x="155" y="890"/>
                </a:lnTo>
                <a:lnTo>
                  <a:pt x="156" y="892"/>
                </a:lnTo>
                <a:lnTo>
                  <a:pt x="156" y="893"/>
                </a:lnTo>
                <a:lnTo>
                  <a:pt x="155" y="894"/>
                </a:lnTo>
                <a:lnTo>
                  <a:pt x="156" y="894"/>
                </a:lnTo>
                <a:lnTo>
                  <a:pt x="157" y="894"/>
                </a:lnTo>
                <a:lnTo>
                  <a:pt x="158" y="894"/>
                </a:lnTo>
                <a:lnTo>
                  <a:pt x="158" y="893"/>
                </a:lnTo>
                <a:lnTo>
                  <a:pt x="158" y="893"/>
                </a:lnTo>
                <a:lnTo>
                  <a:pt x="158" y="892"/>
                </a:lnTo>
                <a:lnTo>
                  <a:pt x="158" y="893"/>
                </a:lnTo>
                <a:lnTo>
                  <a:pt x="158" y="893"/>
                </a:lnTo>
                <a:lnTo>
                  <a:pt x="155" y="896"/>
                </a:lnTo>
                <a:lnTo>
                  <a:pt x="154" y="897"/>
                </a:lnTo>
                <a:lnTo>
                  <a:pt x="153" y="897"/>
                </a:lnTo>
                <a:lnTo>
                  <a:pt x="152" y="897"/>
                </a:lnTo>
                <a:lnTo>
                  <a:pt x="151" y="898"/>
                </a:lnTo>
                <a:lnTo>
                  <a:pt x="151" y="898"/>
                </a:lnTo>
                <a:lnTo>
                  <a:pt x="150" y="898"/>
                </a:lnTo>
                <a:lnTo>
                  <a:pt x="149" y="898"/>
                </a:lnTo>
                <a:lnTo>
                  <a:pt x="148" y="899"/>
                </a:lnTo>
                <a:lnTo>
                  <a:pt x="147" y="899"/>
                </a:lnTo>
                <a:lnTo>
                  <a:pt x="146" y="899"/>
                </a:lnTo>
                <a:lnTo>
                  <a:pt x="145" y="899"/>
                </a:lnTo>
                <a:lnTo>
                  <a:pt x="144" y="900"/>
                </a:lnTo>
                <a:lnTo>
                  <a:pt x="143" y="900"/>
                </a:lnTo>
                <a:lnTo>
                  <a:pt x="143" y="900"/>
                </a:lnTo>
                <a:lnTo>
                  <a:pt x="142" y="900"/>
                </a:lnTo>
                <a:lnTo>
                  <a:pt x="142" y="903"/>
                </a:lnTo>
                <a:lnTo>
                  <a:pt x="142" y="904"/>
                </a:lnTo>
                <a:lnTo>
                  <a:pt x="143" y="904"/>
                </a:lnTo>
                <a:lnTo>
                  <a:pt x="143" y="904"/>
                </a:lnTo>
                <a:lnTo>
                  <a:pt x="144" y="904"/>
                </a:lnTo>
                <a:lnTo>
                  <a:pt x="145" y="904"/>
                </a:lnTo>
                <a:lnTo>
                  <a:pt x="145" y="905"/>
                </a:lnTo>
                <a:lnTo>
                  <a:pt x="146" y="905"/>
                </a:lnTo>
                <a:lnTo>
                  <a:pt x="147" y="905"/>
                </a:lnTo>
                <a:lnTo>
                  <a:pt x="148" y="905"/>
                </a:lnTo>
                <a:lnTo>
                  <a:pt x="149" y="905"/>
                </a:lnTo>
                <a:lnTo>
                  <a:pt x="150" y="905"/>
                </a:lnTo>
                <a:lnTo>
                  <a:pt x="151" y="905"/>
                </a:lnTo>
                <a:lnTo>
                  <a:pt x="151" y="905"/>
                </a:lnTo>
                <a:lnTo>
                  <a:pt x="152" y="905"/>
                </a:lnTo>
                <a:lnTo>
                  <a:pt x="153" y="905"/>
                </a:lnTo>
                <a:lnTo>
                  <a:pt x="154" y="905"/>
                </a:lnTo>
                <a:lnTo>
                  <a:pt x="155" y="905"/>
                </a:lnTo>
                <a:lnTo>
                  <a:pt x="156" y="905"/>
                </a:lnTo>
                <a:lnTo>
                  <a:pt x="157" y="905"/>
                </a:lnTo>
                <a:lnTo>
                  <a:pt x="158" y="905"/>
                </a:lnTo>
                <a:lnTo>
                  <a:pt x="158" y="905"/>
                </a:lnTo>
                <a:lnTo>
                  <a:pt x="159" y="905"/>
                </a:lnTo>
                <a:lnTo>
                  <a:pt x="160" y="905"/>
                </a:lnTo>
                <a:lnTo>
                  <a:pt x="161" y="905"/>
                </a:lnTo>
                <a:lnTo>
                  <a:pt x="162" y="905"/>
                </a:lnTo>
                <a:lnTo>
                  <a:pt x="162" y="904"/>
                </a:lnTo>
                <a:lnTo>
                  <a:pt x="163" y="904"/>
                </a:lnTo>
                <a:lnTo>
                  <a:pt x="164" y="904"/>
                </a:lnTo>
                <a:lnTo>
                  <a:pt x="165" y="904"/>
                </a:lnTo>
                <a:lnTo>
                  <a:pt x="165" y="905"/>
                </a:lnTo>
                <a:lnTo>
                  <a:pt x="166" y="909"/>
                </a:lnTo>
                <a:lnTo>
                  <a:pt x="167" y="911"/>
                </a:lnTo>
                <a:lnTo>
                  <a:pt x="167" y="913"/>
                </a:lnTo>
                <a:lnTo>
                  <a:pt x="168" y="914"/>
                </a:lnTo>
                <a:lnTo>
                  <a:pt x="168" y="916"/>
                </a:lnTo>
                <a:lnTo>
                  <a:pt x="169" y="916"/>
                </a:lnTo>
                <a:lnTo>
                  <a:pt x="171" y="916"/>
                </a:lnTo>
                <a:lnTo>
                  <a:pt x="174" y="915"/>
                </a:lnTo>
                <a:lnTo>
                  <a:pt x="174" y="915"/>
                </a:lnTo>
                <a:lnTo>
                  <a:pt x="175" y="915"/>
                </a:lnTo>
                <a:lnTo>
                  <a:pt x="176" y="915"/>
                </a:lnTo>
                <a:lnTo>
                  <a:pt x="177" y="914"/>
                </a:lnTo>
                <a:lnTo>
                  <a:pt x="178" y="914"/>
                </a:lnTo>
                <a:lnTo>
                  <a:pt x="178" y="916"/>
                </a:lnTo>
                <a:lnTo>
                  <a:pt x="178" y="917"/>
                </a:lnTo>
                <a:lnTo>
                  <a:pt x="178" y="918"/>
                </a:lnTo>
                <a:lnTo>
                  <a:pt x="178" y="920"/>
                </a:lnTo>
                <a:lnTo>
                  <a:pt x="177" y="920"/>
                </a:lnTo>
                <a:lnTo>
                  <a:pt x="177" y="922"/>
                </a:lnTo>
                <a:lnTo>
                  <a:pt x="177" y="924"/>
                </a:lnTo>
                <a:lnTo>
                  <a:pt x="177" y="926"/>
                </a:lnTo>
                <a:lnTo>
                  <a:pt x="177" y="927"/>
                </a:lnTo>
                <a:lnTo>
                  <a:pt x="177" y="928"/>
                </a:lnTo>
                <a:lnTo>
                  <a:pt x="177" y="928"/>
                </a:lnTo>
                <a:lnTo>
                  <a:pt x="177" y="929"/>
                </a:lnTo>
                <a:lnTo>
                  <a:pt x="177" y="931"/>
                </a:lnTo>
                <a:lnTo>
                  <a:pt x="177" y="933"/>
                </a:lnTo>
                <a:lnTo>
                  <a:pt x="177" y="935"/>
                </a:lnTo>
                <a:lnTo>
                  <a:pt x="177" y="936"/>
                </a:lnTo>
                <a:lnTo>
                  <a:pt x="178" y="936"/>
                </a:lnTo>
                <a:lnTo>
                  <a:pt x="178" y="937"/>
                </a:lnTo>
                <a:lnTo>
                  <a:pt x="180" y="937"/>
                </a:lnTo>
                <a:lnTo>
                  <a:pt x="182" y="938"/>
                </a:lnTo>
                <a:lnTo>
                  <a:pt x="184" y="939"/>
                </a:lnTo>
                <a:lnTo>
                  <a:pt x="185" y="940"/>
                </a:lnTo>
                <a:lnTo>
                  <a:pt x="187" y="941"/>
                </a:lnTo>
                <a:lnTo>
                  <a:pt x="189" y="942"/>
                </a:lnTo>
                <a:lnTo>
                  <a:pt x="190" y="942"/>
                </a:lnTo>
                <a:lnTo>
                  <a:pt x="192" y="943"/>
                </a:lnTo>
                <a:lnTo>
                  <a:pt x="193" y="943"/>
                </a:lnTo>
                <a:lnTo>
                  <a:pt x="193" y="930"/>
                </a:lnTo>
                <a:lnTo>
                  <a:pt x="202" y="922"/>
                </a:lnTo>
                <a:lnTo>
                  <a:pt x="204" y="921"/>
                </a:lnTo>
                <a:lnTo>
                  <a:pt x="206" y="920"/>
                </a:lnTo>
                <a:lnTo>
                  <a:pt x="207" y="917"/>
                </a:lnTo>
                <a:lnTo>
                  <a:pt x="209" y="912"/>
                </a:lnTo>
                <a:lnTo>
                  <a:pt x="210" y="912"/>
                </a:lnTo>
                <a:lnTo>
                  <a:pt x="210" y="911"/>
                </a:lnTo>
                <a:lnTo>
                  <a:pt x="211" y="911"/>
                </a:lnTo>
                <a:lnTo>
                  <a:pt x="217" y="913"/>
                </a:lnTo>
                <a:lnTo>
                  <a:pt x="220" y="914"/>
                </a:lnTo>
                <a:lnTo>
                  <a:pt x="223" y="916"/>
                </a:lnTo>
                <a:lnTo>
                  <a:pt x="224" y="916"/>
                </a:lnTo>
                <a:lnTo>
                  <a:pt x="225" y="917"/>
                </a:lnTo>
                <a:lnTo>
                  <a:pt x="226" y="917"/>
                </a:lnTo>
                <a:lnTo>
                  <a:pt x="227" y="917"/>
                </a:lnTo>
                <a:lnTo>
                  <a:pt x="227" y="918"/>
                </a:lnTo>
                <a:lnTo>
                  <a:pt x="228" y="918"/>
                </a:lnTo>
                <a:lnTo>
                  <a:pt x="229" y="918"/>
                </a:lnTo>
                <a:lnTo>
                  <a:pt x="230" y="918"/>
                </a:lnTo>
                <a:lnTo>
                  <a:pt x="230" y="919"/>
                </a:lnTo>
                <a:lnTo>
                  <a:pt x="231" y="919"/>
                </a:lnTo>
                <a:lnTo>
                  <a:pt x="232" y="919"/>
                </a:lnTo>
                <a:lnTo>
                  <a:pt x="233" y="919"/>
                </a:lnTo>
                <a:lnTo>
                  <a:pt x="234" y="919"/>
                </a:lnTo>
                <a:lnTo>
                  <a:pt x="235" y="919"/>
                </a:lnTo>
                <a:lnTo>
                  <a:pt x="235" y="920"/>
                </a:lnTo>
                <a:lnTo>
                  <a:pt x="235" y="920"/>
                </a:lnTo>
                <a:lnTo>
                  <a:pt x="236" y="920"/>
                </a:lnTo>
                <a:lnTo>
                  <a:pt x="237" y="920"/>
                </a:lnTo>
                <a:lnTo>
                  <a:pt x="238" y="920"/>
                </a:lnTo>
                <a:lnTo>
                  <a:pt x="240" y="920"/>
                </a:lnTo>
                <a:lnTo>
                  <a:pt x="241" y="920"/>
                </a:lnTo>
                <a:lnTo>
                  <a:pt x="243" y="920"/>
                </a:lnTo>
                <a:lnTo>
                  <a:pt x="244" y="920"/>
                </a:lnTo>
                <a:lnTo>
                  <a:pt x="248" y="920"/>
                </a:lnTo>
                <a:lnTo>
                  <a:pt x="249" y="920"/>
                </a:lnTo>
                <a:lnTo>
                  <a:pt x="252" y="920"/>
                </a:lnTo>
                <a:lnTo>
                  <a:pt x="257" y="920"/>
                </a:lnTo>
                <a:lnTo>
                  <a:pt x="258" y="920"/>
                </a:lnTo>
                <a:lnTo>
                  <a:pt x="258" y="920"/>
                </a:lnTo>
                <a:lnTo>
                  <a:pt x="259" y="920"/>
                </a:lnTo>
                <a:lnTo>
                  <a:pt x="260" y="920"/>
                </a:lnTo>
                <a:lnTo>
                  <a:pt x="261" y="920"/>
                </a:lnTo>
                <a:lnTo>
                  <a:pt x="262" y="920"/>
                </a:lnTo>
                <a:lnTo>
                  <a:pt x="269" y="920"/>
                </a:lnTo>
                <a:lnTo>
                  <a:pt x="270" y="921"/>
                </a:lnTo>
                <a:lnTo>
                  <a:pt x="272" y="917"/>
                </a:lnTo>
                <a:lnTo>
                  <a:pt x="274" y="912"/>
                </a:lnTo>
                <a:lnTo>
                  <a:pt x="276" y="910"/>
                </a:lnTo>
                <a:lnTo>
                  <a:pt x="277" y="906"/>
                </a:lnTo>
                <a:lnTo>
                  <a:pt x="277" y="905"/>
                </a:lnTo>
                <a:lnTo>
                  <a:pt x="280" y="902"/>
                </a:lnTo>
                <a:lnTo>
                  <a:pt x="281" y="898"/>
                </a:lnTo>
                <a:lnTo>
                  <a:pt x="285" y="893"/>
                </a:lnTo>
                <a:lnTo>
                  <a:pt x="285" y="892"/>
                </a:lnTo>
                <a:lnTo>
                  <a:pt x="287" y="891"/>
                </a:lnTo>
                <a:lnTo>
                  <a:pt x="289" y="889"/>
                </a:lnTo>
                <a:lnTo>
                  <a:pt x="290" y="888"/>
                </a:lnTo>
                <a:lnTo>
                  <a:pt x="293" y="887"/>
                </a:lnTo>
                <a:lnTo>
                  <a:pt x="296" y="885"/>
                </a:lnTo>
                <a:lnTo>
                  <a:pt x="301" y="882"/>
                </a:lnTo>
                <a:lnTo>
                  <a:pt x="304" y="879"/>
                </a:lnTo>
                <a:lnTo>
                  <a:pt x="305" y="879"/>
                </a:lnTo>
                <a:lnTo>
                  <a:pt x="305" y="878"/>
                </a:lnTo>
                <a:lnTo>
                  <a:pt x="305" y="877"/>
                </a:lnTo>
                <a:lnTo>
                  <a:pt x="307" y="875"/>
                </a:lnTo>
                <a:lnTo>
                  <a:pt x="307" y="874"/>
                </a:lnTo>
                <a:lnTo>
                  <a:pt x="306" y="869"/>
                </a:lnTo>
                <a:lnTo>
                  <a:pt x="306" y="866"/>
                </a:lnTo>
                <a:lnTo>
                  <a:pt x="307" y="866"/>
                </a:lnTo>
                <a:lnTo>
                  <a:pt x="305" y="862"/>
                </a:lnTo>
                <a:lnTo>
                  <a:pt x="304" y="860"/>
                </a:lnTo>
                <a:lnTo>
                  <a:pt x="304" y="859"/>
                </a:lnTo>
                <a:lnTo>
                  <a:pt x="301" y="856"/>
                </a:lnTo>
                <a:lnTo>
                  <a:pt x="300" y="855"/>
                </a:lnTo>
                <a:lnTo>
                  <a:pt x="295" y="847"/>
                </a:lnTo>
                <a:lnTo>
                  <a:pt x="291" y="843"/>
                </a:lnTo>
                <a:lnTo>
                  <a:pt x="289" y="843"/>
                </a:lnTo>
                <a:lnTo>
                  <a:pt x="289" y="842"/>
                </a:lnTo>
                <a:lnTo>
                  <a:pt x="288" y="841"/>
                </a:lnTo>
                <a:lnTo>
                  <a:pt x="286" y="839"/>
                </a:lnTo>
                <a:lnTo>
                  <a:pt x="283" y="835"/>
                </a:lnTo>
                <a:lnTo>
                  <a:pt x="281" y="830"/>
                </a:lnTo>
                <a:lnTo>
                  <a:pt x="277" y="821"/>
                </a:lnTo>
                <a:lnTo>
                  <a:pt x="275" y="812"/>
                </a:lnTo>
                <a:lnTo>
                  <a:pt x="275" y="805"/>
                </a:lnTo>
                <a:lnTo>
                  <a:pt x="275" y="801"/>
                </a:lnTo>
                <a:lnTo>
                  <a:pt x="276" y="798"/>
                </a:lnTo>
                <a:lnTo>
                  <a:pt x="277" y="796"/>
                </a:lnTo>
                <a:lnTo>
                  <a:pt x="278" y="794"/>
                </a:lnTo>
                <a:lnTo>
                  <a:pt x="278" y="793"/>
                </a:lnTo>
                <a:lnTo>
                  <a:pt x="277" y="791"/>
                </a:lnTo>
                <a:lnTo>
                  <a:pt x="277" y="790"/>
                </a:lnTo>
                <a:lnTo>
                  <a:pt x="276" y="790"/>
                </a:lnTo>
                <a:lnTo>
                  <a:pt x="276" y="789"/>
                </a:lnTo>
                <a:lnTo>
                  <a:pt x="273" y="785"/>
                </a:lnTo>
                <a:lnTo>
                  <a:pt x="273" y="784"/>
                </a:lnTo>
                <a:lnTo>
                  <a:pt x="275" y="784"/>
                </a:lnTo>
                <a:lnTo>
                  <a:pt x="275" y="781"/>
                </a:lnTo>
                <a:lnTo>
                  <a:pt x="275" y="779"/>
                </a:lnTo>
                <a:lnTo>
                  <a:pt x="275" y="775"/>
                </a:lnTo>
                <a:lnTo>
                  <a:pt x="274" y="773"/>
                </a:lnTo>
                <a:lnTo>
                  <a:pt x="274" y="770"/>
                </a:lnTo>
                <a:lnTo>
                  <a:pt x="273" y="770"/>
                </a:lnTo>
                <a:lnTo>
                  <a:pt x="267" y="770"/>
                </a:lnTo>
                <a:lnTo>
                  <a:pt x="266" y="770"/>
                </a:lnTo>
                <a:lnTo>
                  <a:pt x="266" y="767"/>
                </a:lnTo>
                <a:lnTo>
                  <a:pt x="266" y="766"/>
                </a:lnTo>
                <a:lnTo>
                  <a:pt x="266" y="760"/>
                </a:lnTo>
                <a:lnTo>
                  <a:pt x="266" y="754"/>
                </a:lnTo>
                <a:lnTo>
                  <a:pt x="266" y="751"/>
                </a:lnTo>
                <a:lnTo>
                  <a:pt x="266" y="742"/>
                </a:lnTo>
                <a:lnTo>
                  <a:pt x="266" y="739"/>
                </a:lnTo>
                <a:lnTo>
                  <a:pt x="266" y="736"/>
                </a:lnTo>
                <a:lnTo>
                  <a:pt x="266" y="736"/>
                </a:lnTo>
                <a:lnTo>
                  <a:pt x="266" y="728"/>
                </a:lnTo>
                <a:lnTo>
                  <a:pt x="278" y="728"/>
                </a:lnTo>
                <a:lnTo>
                  <a:pt x="284" y="728"/>
                </a:lnTo>
                <a:lnTo>
                  <a:pt x="285" y="728"/>
                </a:lnTo>
                <a:lnTo>
                  <a:pt x="292" y="729"/>
                </a:lnTo>
                <a:lnTo>
                  <a:pt x="293" y="729"/>
                </a:lnTo>
                <a:lnTo>
                  <a:pt x="296" y="729"/>
                </a:lnTo>
                <a:lnTo>
                  <a:pt x="298" y="729"/>
                </a:lnTo>
                <a:lnTo>
                  <a:pt x="301" y="729"/>
                </a:lnTo>
                <a:lnTo>
                  <a:pt x="304" y="729"/>
                </a:lnTo>
                <a:lnTo>
                  <a:pt x="304" y="729"/>
                </a:lnTo>
                <a:lnTo>
                  <a:pt x="308" y="729"/>
                </a:lnTo>
                <a:lnTo>
                  <a:pt x="312" y="730"/>
                </a:lnTo>
                <a:lnTo>
                  <a:pt x="314" y="730"/>
                </a:lnTo>
                <a:lnTo>
                  <a:pt x="315" y="730"/>
                </a:lnTo>
                <a:lnTo>
                  <a:pt x="318" y="730"/>
                </a:lnTo>
                <a:lnTo>
                  <a:pt x="320" y="730"/>
                </a:lnTo>
                <a:lnTo>
                  <a:pt x="320" y="732"/>
                </a:lnTo>
                <a:lnTo>
                  <a:pt x="322" y="732"/>
                </a:lnTo>
                <a:lnTo>
                  <a:pt x="322" y="731"/>
                </a:lnTo>
                <a:lnTo>
                  <a:pt x="322" y="730"/>
                </a:lnTo>
                <a:lnTo>
                  <a:pt x="322" y="722"/>
                </a:lnTo>
                <a:lnTo>
                  <a:pt x="322" y="721"/>
                </a:lnTo>
                <a:lnTo>
                  <a:pt x="327" y="722"/>
                </a:lnTo>
                <a:lnTo>
                  <a:pt x="332" y="722"/>
                </a:lnTo>
                <a:lnTo>
                  <a:pt x="334" y="719"/>
                </a:lnTo>
                <a:lnTo>
                  <a:pt x="337" y="714"/>
                </a:lnTo>
                <a:lnTo>
                  <a:pt x="338" y="713"/>
                </a:lnTo>
                <a:lnTo>
                  <a:pt x="340" y="710"/>
                </a:lnTo>
                <a:lnTo>
                  <a:pt x="341" y="709"/>
                </a:lnTo>
                <a:lnTo>
                  <a:pt x="349" y="699"/>
                </a:lnTo>
                <a:lnTo>
                  <a:pt x="348" y="699"/>
                </a:lnTo>
                <a:lnTo>
                  <a:pt x="345" y="699"/>
                </a:lnTo>
                <a:lnTo>
                  <a:pt x="342" y="699"/>
                </a:lnTo>
                <a:lnTo>
                  <a:pt x="340" y="699"/>
                </a:lnTo>
                <a:lnTo>
                  <a:pt x="338" y="698"/>
                </a:lnTo>
                <a:lnTo>
                  <a:pt x="337" y="698"/>
                </a:lnTo>
                <a:lnTo>
                  <a:pt x="335" y="698"/>
                </a:lnTo>
                <a:lnTo>
                  <a:pt x="333" y="698"/>
                </a:lnTo>
                <a:lnTo>
                  <a:pt x="332" y="698"/>
                </a:lnTo>
                <a:lnTo>
                  <a:pt x="329" y="698"/>
                </a:lnTo>
                <a:lnTo>
                  <a:pt x="327" y="698"/>
                </a:lnTo>
                <a:lnTo>
                  <a:pt x="326" y="698"/>
                </a:lnTo>
                <a:lnTo>
                  <a:pt x="325" y="698"/>
                </a:lnTo>
                <a:lnTo>
                  <a:pt x="324" y="698"/>
                </a:lnTo>
                <a:lnTo>
                  <a:pt x="322" y="697"/>
                </a:lnTo>
                <a:lnTo>
                  <a:pt x="320" y="697"/>
                </a:lnTo>
                <a:lnTo>
                  <a:pt x="318" y="697"/>
                </a:lnTo>
                <a:lnTo>
                  <a:pt x="316" y="697"/>
                </a:lnTo>
                <a:lnTo>
                  <a:pt x="314" y="697"/>
                </a:lnTo>
                <a:lnTo>
                  <a:pt x="312" y="697"/>
                </a:lnTo>
                <a:lnTo>
                  <a:pt x="312" y="697"/>
                </a:lnTo>
                <a:lnTo>
                  <a:pt x="310" y="697"/>
                </a:lnTo>
                <a:lnTo>
                  <a:pt x="308" y="697"/>
                </a:lnTo>
                <a:lnTo>
                  <a:pt x="305" y="697"/>
                </a:lnTo>
                <a:lnTo>
                  <a:pt x="303" y="697"/>
                </a:lnTo>
                <a:lnTo>
                  <a:pt x="300" y="697"/>
                </a:lnTo>
                <a:lnTo>
                  <a:pt x="296" y="697"/>
                </a:lnTo>
                <a:lnTo>
                  <a:pt x="292" y="697"/>
                </a:lnTo>
                <a:lnTo>
                  <a:pt x="289" y="697"/>
                </a:lnTo>
                <a:lnTo>
                  <a:pt x="287" y="697"/>
                </a:lnTo>
                <a:lnTo>
                  <a:pt x="285" y="697"/>
                </a:lnTo>
                <a:lnTo>
                  <a:pt x="281" y="697"/>
                </a:lnTo>
                <a:lnTo>
                  <a:pt x="278" y="697"/>
                </a:lnTo>
                <a:lnTo>
                  <a:pt x="276" y="697"/>
                </a:lnTo>
                <a:lnTo>
                  <a:pt x="275" y="697"/>
                </a:lnTo>
                <a:lnTo>
                  <a:pt x="273" y="697"/>
                </a:lnTo>
                <a:lnTo>
                  <a:pt x="273" y="688"/>
                </a:lnTo>
                <a:lnTo>
                  <a:pt x="273" y="681"/>
                </a:lnTo>
                <a:lnTo>
                  <a:pt x="267" y="681"/>
                </a:lnTo>
                <a:lnTo>
                  <a:pt x="267" y="680"/>
                </a:lnTo>
                <a:lnTo>
                  <a:pt x="266" y="678"/>
                </a:lnTo>
                <a:lnTo>
                  <a:pt x="266" y="677"/>
                </a:lnTo>
                <a:lnTo>
                  <a:pt x="266" y="676"/>
                </a:lnTo>
                <a:lnTo>
                  <a:pt x="265" y="675"/>
                </a:lnTo>
                <a:lnTo>
                  <a:pt x="264" y="674"/>
                </a:lnTo>
                <a:lnTo>
                  <a:pt x="264" y="674"/>
                </a:lnTo>
                <a:lnTo>
                  <a:pt x="264" y="673"/>
                </a:lnTo>
                <a:lnTo>
                  <a:pt x="264" y="672"/>
                </a:lnTo>
                <a:lnTo>
                  <a:pt x="264" y="670"/>
                </a:lnTo>
                <a:lnTo>
                  <a:pt x="263" y="670"/>
                </a:lnTo>
                <a:lnTo>
                  <a:pt x="262" y="670"/>
                </a:lnTo>
                <a:lnTo>
                  <a:pt x="261" y="670"/>
                </a:lnTo>
                <a:lnTo>
                  <a:pt x="260" y="670"/>
                </a:lnTo>
                <a:lnTo>
                  <a:pt x="258" y="667"/>
                </a:lnTo>
                <a:lnTo>
                  <a:pt x="258" y="667"/>
                </a:lnTo>
                <a:lnTo>
                  <a:pt x="258" y="667"/>
                </a:lnTo>
                <a:lnTo>
                  <a:pt x="258" y="665"/>
                </a:lnTo>
                <a:lnTo>
                  <a:pt x="259" y="662"/>
                </a:lnTo>
                <a:lnTo>
                  <a:pt x="261" y="659"/>
                </a:lnTo>
                <a:lnTo>
                  <a:pt x="262" y="657"/>
                </a:lnTo>
                <a:lnTo>
                  <a:pt x="263" y="653"/>
                </a:lnTo>
                <a:lnTo>
                  <a:pt x="262" y="647"/>
                </a:lnTo>
                <a:lnTo>
                  <a:pt x="262" y="646"/>
                </a:lnTo>
                <a:lnTo>
                  <a:pt x="263" y="646"/>
                </a:lnTo>
                <a:lnTo>
                  <a:pt x="264" y="646"/>
                </a:lnTo>
                <a:lnTo>
                  <a:pt x="274" y="646"/>
                </a:lnTo>
                <a:lnTo>
                  <a:pt x="281" y="647"/>
                </a:lnTo>
                <a:lnTo>
                  <a:pt x="287" y="647"/>
                </a:lnTo>
                <a:lnTo>
                  <a:pt x="294" y="647"/>
                </a:lnTo>
                <a:lnTo>
                  <a:pt x="294" y="643"/>
                </a:lnTo>
                <a:lnTo>
                  <a:pt x="294" y="640"/>
                </a:lnTo>
                <a:lnTo>
                  <a:pt x="306" y="641"/>
                </a:lnTo>
                <a:lnTo>
                  <a:pt x="308" y="641"/>
                </a:lnTo>
                <a:lnTo>
                  <a:pt x="312" y="641"/>
                </a:lnTo>
                <a:lnTo>
                  <a:pt x="313" y="638"/>
                </a:lnTo>
                <a:lnTo>
                  <a:pt x="314" y="637"/>
                </a:lnTo>
                <a:lnTo>
                  <a:pt x="313" y="637"/>
                </a:lnTo>
                <a:lnTo>
                  <a:pt x="313" y="636"/>
                </a:lnTo>
                <a:lnTo>
                  <a:pt x="313" y="633"/>
                </a:lnTo>
                <a:lnTo>
                  <a:pt x="313" y="632"/>
                </a:lnTo>
                <a:lnTo>
                  <a:pt x="313" y="629"/>
                </a:lnTo>
                <a:lnTo>
                  <a:pt x="313" y="626"/>
                </a:lnTo>
                <a:lnTo>
                  <a:pt x="312" y="626"/>
                </a:lnTo>
                <a:lnTo>
                  <a:pt x="312" y="626"/>
                </a:lnTo>
                <a:lnTo>
                  <a:pt x="310" y="626"/>
                </a:lnTo>
                <a:lnTo>
                  <a:pt x="308" y="625"/>
                </a:lnTo>
                <a:lnTo>
                  <a:pt x="306" y="625"/>
                </a:lnTo>
                <a:lnTo>
                  <a:pt x="304" y="625"/>
                </a:lnTo>
                <a:lnTo>
                  <a:pt x="299" y="625"/>
                </a:lnTo>
                <a:lnTo>
                  <a:pt x="299" y="628"/>
                </a:lnTo>
                <a:lnTo>
                  <a:pt x="297" y="628"/>
                </a:lnTo>
                <a:lnTo>
                  <a:pt x="287" y="626"/>
                </a:lnTo>
                <a:lnTo>
                  <a:pt x="283" y="625"/>
                </a:lnTo>
                <a:lnTo>
                  <a:pt x="284" y="621"/>
                </a:lnTo>
                <a:lnTo>
                  <a:pt x="287" y="619"/>
                </a:lnTo>
                <a:lnTo>
                  <a:pt x="286" y="616"/>
                </a:lnTo>
                <a:lnTo>
                  <a:pt x="285" y="616"/>
                </a:lnTo>
                <a:lnTo>
                  <a:pt x="283" y="614"/>
                </a:lnTo>
                <a:lnTo>
                  <a:pt x="281" y="613"/>
                </a:lnTo>
                <a:lnTo>
                  <a:pt x="278" y="614"/>
                </a:lnTo>
                <a:lnTo>
                  <a:pt x="278" y="611"/>
                </a:lnTo>
                <a:lnTo>
                  <a:pt x="278" y="609"/>
                </a:lnTo>
                <a:lnTo>
                  <a:pt x="277" y="604"/>
                </a:lnTo>
                <a:lnTo>
                  <a:pt x="276" y="599"/>
                </a:lnTo>
                <a:lnTo>
                  <a:pt x="275" y="597"/>
                </a:lnTo>
                <a:lnTo>
                  <a:pt x="263" y="597"/>
                </a:lnTo>
                <a:lnTo>
                  <a:pt x="263" y="594"/>
                </a:lnTo>
                <a:lnTo>
                  <a:pt x="263" y="593"/>
                </a:lnTo>
                <a:lnTo>
                  <a:pt x="262" y="593"/>
                </a:lnTo>
                <a:lnTo>
                  <a:pt x="261" y="593"/>
                </a:lnTo>
                <a:lnTo>
                  <a:pt x="260" y="593"/>
                </a:lnTo>
                <a:lnTo>
                  <a:pt x="259" y="593"/>
                </a:lnTo>
                <a:lnTo>
                  <a:pt x="258" y="593"/>
                </a:lnTo>
                <a:lnTo>
                  <a:pt x="258" y="593"/>
                </a:lnTo>
                <a:lnTo>
                  <a:pt x="257" y="593"/>
                </a:lnTo>
                <a:lnTo>
                  <a:pt x="256" y="593"/>
                </a:lnTo>
                <a:lnTo>
                  <a:pt x="255" y="593"/>
                </a:lnTo>
                <a:lnTo>
                  <a:pt x="255" y="594"/>
                </a:lnTo>
                <a:lnTo>
                  <a:pt x="254" y="594"/>
                </a:lnTo>
                <a:lnTo>
                  <a:pt x="248" y="595"/>
                </a:lnTo>
                <a:lnTo>
                  <a:pt x="247" y="595"/>
                </a:lnTo>
                <a:lnTo>
                  <a:pt x="245" y="596"/>
                </a:lnTo>
                <a:lnTo>
                  <a:pt x="242" y="596"/>
                </a:lnTo>
                <a:lnTo>
                  <a:pt x="240" y="597"/>
                </a:lnTo>
                <a:lnTo>
                  <a:pt x="238" y="597"/>
                </a:lnTo>
                <a:lnTo>
                  <a:pt x="235" y="597"/>
                </a:lnTo>
                <a:lnTo>
                  <a:pt x="235" y="597"/>
                </a:lnTo>
                <a:lnTo>
                  <a:pt x="234" y="597"/>
                </a:lnTo>
                <a:lnTo>
                  <a:pt x="230" y="597"/>
                </a:lnTo>
                <a:lnTo>
                  <a:pt x="228" y="597"/>
                </a:lnTo>
                <a:lnTo>
                  <a:pt x="227" y="598"/>
                </a:lnTo>
                <a:lnTo>
                  <a:pt x="221" y="599"/>
                </a:lnTo>
                <a:lnTo>
                  <a:pt x="220" y="599"/>
                </a:lnTo>
                <a:lnTo>
                  <a:pt x="220" y="599"/>
                </a:lnTo>
                <a:lnTo>
                  <a:pt x="216" y="600"/>
                </a:lnTo>
                <a:lnTo>
                  <a:pt x="211" y="601"/>
                </a:lnTo>
                <a:lnTo>
                  <a:pt x="207" y="602"/>
                </a:lnTo>
                <a:lnTo>
                  <a:pt x="206" y="602"/>
                </a:lnTo>
                <a:lnTo>
                  <a:pt x="203" y="602"/>
                </a:lnTo>
                <a:lnTo>
                  <a:pt x="203" y="603"/>
                </a:lnTo>
                <a:lnTo>
                  <a:pt x="200" y="603"/>
                </a:lnTo>
                <a:lnTo>
                  <a:pt x="196" y="604"/>
                </a:lnTo>
                <a:lnTo>
                  <a:pt x="190" y="605"/>
                </a:lnTo>
                <a:lnTo>
                  <a:pt x="189" y="605"/>
                </a:lnTo>
                <a:lnTo>
                  <a:pt x="188" y="605"/>
                </a:lnTo>
                <a:lnTo>
                  <a:pt x="185" y="605"/>
                </a:lnTo>
                <a:lnTo>
                  <a:pt x="181" y="606"/>
                </a:lnTo>
                <a:lnTo>
                  <a:pt x="181" y="606"/>
                </a:lnTo>
                <a:lnTo>
                  <a:pt x="180" y="606"/>
                </a:lnTo>
                <a:lnTo>
                  <a:pt x="175" y="607"/>
                </a:lnTo>
                <a:lnTo>
                  <a:pt x="173" y="607"/>
                </a:lnTo>
                <a:lnTo>
                  <a:pt x="166" y="608"/>
                </a:lnTo>
                <a:lnTo>
                  <a:pt x="159" y="610"/>
                </a:lnTo>
                <a:lnTo>
                  <a:pt x="156" y="610"/>
                </a:lnTo>
                <a:lnTo>
                  <a:pt x="148" y="612"/>
                </a:lnTo>
                <a:lnTo>
                  <a:pt x="144" y="612"/>
                </a:lnTo>
                <a:lnTo>
                  <a:pt x="143" y="613"/>
                </a:lnTo>
                <a:lnTo>
                  <a:pt x="142" y="613"/>
                </a:lnTo>
                <a:lnTo>
                  <a:pt x="139" y="613"/>
                </a:lnTo>
                <a:lnTo>
                  <a:pt x="131" y="614"/>
                </a:lnTo>
                <a:lnTo>
                  <a:pt x="128" y="615"/>
                </a:lnTo>
                <a:lnTo>
                  <a:pt x="123" y="615"/>
                </a:lnTo>
                <a:lnTo>
                  <a:pt x="117" y="617"/>
                </a:lnTo>
                <a:lnTo>
                  <a:pt x="116" y="617"/>
                </a:lnTo>
                <a:lnTo>
                  <a:pt x="115" y="617"/>
                </a:lnTo>
                <a:lnTo>
                  <a:pt x="114" y="617"/>
                </a:lnTo>
                <a:lnTo>
                  <a:pt x="113" y="617"/>
                </a:lnTo>
                <a:lnTo>
                  <a:pt x="112" y="618"/>
                </a:lnTo>
                <a:lnTo>
                  <a:pt x="112" y="618"/>
                </a:lnTo>
                <a:lnTo>
                  <a:pt x="110" y="618"/>
                </a:lnTo>
                <a:lnTo>
                  <a:pt x="109" y="619"/>
                </a:lnTo>
                <a:lnTo>
                  <a:pt x="105" y="620"/>
                </a:lnTo>
                <a:lnTo>
                  <a:pt x="101" y="621"/>
                </a:lnTo>
                <a:lnTo>
                  <a:pt x="101" y="622"/>
                </a:lnTo>
                <a:lnTo>
                  <a:pt x="98" y="623"/>
                </a:lnTo>
                <a:lnTo>
                  <a:pt x="94" y="624"/>
                </a:lnTo>
                <a:lnTo>
                  <a:pt x="89" y="626"/>
                </a:lnTo>
                <a:lnTo>
                  <a:pt x="87" y="627"/>
                </a:lnTo>
                <a:lnTo>
                  <a:pt x="86" y="628"/>
                </a:lnTo>
                <a:lnTo>
                  <a:pt x="84" y="628"/>
                </a:lnTo>
                <a:lnTo>
                  <a:pt x="83" y="628"/>
                </a:lnTo>
                <a:lnTo>
                  <a:pt x="82" y="629"/>
                </a:lnTo>
                <a:lnTo>
                  <a:pt x="82" y="629"/>
                </a:lnTo>
                <a:lnTo>
                  <a:pt x="82" y="630"/>
                </a:lnTo>
                <a:lnTo>
                  <a:pt x="81" y="630"/>
                </a:lnTo>
                <a:lnTo>
                  <a:pt x="80" y="631"/>
                </a:lnTo>
                <a:lnTo>
                  <a:pt x="79" y="632"/>
                </a:lnTo>
                <a:lnTo>
                  <a:pt x="78" y="633"/>
                </a:lnTo>
                <a:lnTo>
                  <a:pt x="76" y="634"/>
                </a:lnTo>
                <a:lnTo>
                  <a:pt x="74" y="636"/>
                </a:lnTo>
                <a:lnTo>
                  <a:pt x="73" y="637"/>
                </a:lnTo>
                <a:lnTo>
                  <a:pt x="67" y="643"/>
                </a:lnTo>
                <a:lnTo>
                  <a:pt x="65" y="646"/>
                </a:lnTo>
                <a:lnTo>
                  <a:pt x="65" y="645"/>
                </a:lnTo>
                <a:lnTo>
                  <a:pt x="60" y="650"/>
                </a:lnTo>
                <a:lnTo>
                  <a:pt x="58" y="653"/>
                </a:lnTo>
                <a:lnTo>
                  <a:pt x="55" y="656"/>
                </a:lnTo>
                <a:lnTo>
                  <a:pt x="52" y="659"/>
                </a:lnTo>
                <a:lnTo>
                  <a:pt x="50" y="662"/>
                </a:lnTo>
                <a:lnTo>
                  <a:pt x="50" y="663"/>
                </a:lnTo>
                <a:lnTo>
                  <a:pt x="49" y="664"/>
                </a:lnTo>
                <a:lnTo>
                  <a:pt x="46" y="667"/>
                </a:lnTo>
                <a:lnTo>
                  <a:pt x="44" y="668"/>
                </a:lnTo>
                <a:lnTo>
                  <a:pt x="44" y="669"/>
                </a:lnTo>
                <a:lnTo>
                  <a:pt x="43" y="670"/>
                </a:lnTo>
                <a:lnTo>
                  <a:pt x="43" y="671"/>
                </a:lnTo>
                <a:lnTo>
                  <a:pt x="43" y="672"/>
                </a:lnTo>
                <a:lnTo>
                  <a:pt x="42" y="672"/>
                </a:lnTo>
                <a:lnTo>
                  <a:pt x="42" y="673"/>
                </a:lnTo>
                <a:lnTo>
                  <a:pt x="41" y="673"/>
                </a:lnTo>
                <a:lnTo>
                  <a:pt x="41" y="674"/>
                </a:lnTo>
                <a:lnTo>
                  <a:pt x="40" y="674"/>
                </a:lnTo>
                <a:lnTo>
                  <a:pt x="40" y="674"/>
                </a:lnTo>
                <a:lnTo>
                  <a:pt x="39" y="674"/>
                </a:lnTo>
                <a:lnTo>
                  <a:pt x="39" y="675"/>
                </a:lnTo>
                <a:lnTo>
                  <a:pt x="38" y="675"/>
                </a:lnTo>
                <a:lnTo>
                  <a:pt x="37" y="675"/>
                </a:lnTo>
                <a:lnTo>
                  <a:pt x="37" y="676"/>
                </a:lnTo>
                <a:lnTo>
                  <a:pt x="36" y="676"/>
                </a:lnTo>
                <a:lnTo>
                  <a:pt x="36" y="677"/>
                </a:lnTo>
                <a:lnTo>
                  <a:pt x="35" y="677"/>
                </a:lnTo>
                <a:lnTo>
                  <a:pt x="34" y="678"/>
                </a:lnTo>
                <a:lnTo>
                  <a:pt x="33" y="678"/>
                </a:lnTo>
                <a:lnTo>
                  <a:pt x="30" y="680"/>
                </a:lnTo>
                <a:lnTo>
                  <a:pt x="28" y="680"/>
                </a:lnTo>
                <a:lnTo>
                  <a:pt x="27" y="682"/>
                </a:lnTo>
                <a:lnTo>
                  <a:pt x="26" y="681"/>
                </a:lnTo>
                <a:lnTo>
                  <a:pt x="26" y="680"/>
                </a:lnTo>
                <a:lnTo>
                  <a:pt x="23" y="676"/>
                </a:lnTo>
                <a:lnTo>
                  <a:pt x="21" y="674"/>
                </a:lnTo>
                <a:lnTo>
                  <a:pt x="18" y="668"/>
                </a:lnTo>
                <a:lnTo>
                  <a:pt x="14" y="664"/>
                </a:lnTo>
                <a:lnTo>
                  <a:pt x="13" y="662"/>
                </a:lnTo>
                <a:lnTo>
                  <a:pt x="11" y="659"/>
                </a:lnTo>
                <a:lnTo>
                  <a:pt x="8" y="655"/>
                </a:lnTo>
                <a:lnTo>
                  <a:pt x="7" y="653"/>
                </a:lnTo>
                <a:lnTo>
                  <a:pt x="5" y="650"/>
                </a:lnTo>
                <a:lnTo>
                  <a:pt x="4" y="649"/>
                </a:lnTo>
                <a:lnTo>
                  <a:pt x="4" y="648"/>
                </a:lnTo>
                <a:lnTo>
                  <a:pt x="3" y="648"/>
                </a:lnTo>
                <a:lnTo>
                  <a:pt x="1" y="645"/>
                </a:lnTo>
                <a:lnTo>
                  <a:pt x="1" y="644"/>
                </a:lnTo>
                <a:lnTo>
                  <a:pt x="0" y="644"/>
                </a:lnTo>
                <a:lnTo>
                  <a:pt x="1" y="644"/>
                </a:lnTo>
                <a:lnTo>
                  <a:pt x="2" y="644"/>
                </a:lnTo>
                <a:lnTo>
                  <a:pt x="4" y="644"/>
                </a:lnTo>
                <a:lnTo>
                  <a:pt x="9" y="644"/>
                </a:lnTo>
                <a:lnTo>
                  <a:pt x="8" y="638"/>
                </a:lnTo>
                <a:lnTo>
                  <a:pt x="7" y="638"/>
                </a:lnTo>
                <a:lnTo>
                  <a:pt x="5" y="639"/>
                </a:lnTo>
                <a:lnTo>
                  <a:pt x="5" y="638"/>
                </a:lnTo>
                <a:lnTo>
                  <a:pt x="4" y="635"/>
                </a:lnTo>
                <a:lnTo>
                  <a:pt x="3" y="631"/>
                </a:lnTo>
                <a:lnTo>
                  <a:pt x="6" y="631"/>
                </a:lnTo>
                <a:lnTo>
                  <a:pt x="6" y="630"/>
                </a:lnTo>
                <a:lnTo>
                  <a:pt x="7" y="630"/>
                </a:lnTo>
                <a:lnTo>
                  <a:pt x="8" y="630"/>
                </a:lnTo>
                <a:lnTo>
                  <a:pt x="8" y="629"/>
                </a:lnTo>
                <a:lnTo>
                  <a:pt x="10" y="624"/>
                </a:lnTo>
                <a:lnTo>
                  <a:pt x="11" y="623"/>
                </a:lnTo>
                <a:lnTo>
                  <a:pt x="11" y="621"/>
                </a:lnTo>
                <a:lnTo>
                  <a:pt x="12" y="620"/>
                </a:lnTo>
                <a:lnTo>
                  <a:pt x="12" y="619"/>
                </a:lnTo>
                <a:lnTo>
                  <a:pt x="13" y="613"/>
                </a:lnTo>
                <a:lnTo>
                  <a:pt x="17" y="613"/>
                </a:lnTo>
                <a:lnTo>
                  <a:pt x="19" y="613"/>
                </a:lnTo>
                <a:lnTo>
                  <a:pt x="22" y="613"/>
                </a:lnTo>
                <a:lnTo>
                  <a:pt x="24" y="613"/>
                </a:lnTo>
                <a:lnTo>
                  <a:pt x="24" y="613"/>
                </a:lnTo>
                <a:lnTo>
                  <a:pt x="24" y="608"/>
                </a:lnTo>
                <a:lnTo>
                  <a:pt x="24" y="605"/>
                </a:lnTo>
                <a:lnTo>
                  <a:pt x="24" y="603"/>
                </a:lnTo>
                <a:lnTo>
                  <a:pt x="24" y="602"/>
                </a:lnTo>
                <a:lnTo>
                  <a:pt x="25" y="597"/>
                </a:lnTo>
                <a:lnTo>
                  <a:pt x="25" y="597"/>
                </a:lnTo>
                <a:lnTo>
                  <a:pt x="25" y="596"/>
                </a:lnTo>
                <a:lnTo>
                  <a:pt x="25" y="593"/>
                </a:lnTo>
                <a:lnTo>
                  <a:pt x="25" y="590"/>
                </a:lnTo>
                <a:lnTo>
                  <a:pt x="25" y="586"/>
                </a:lnTo>
                <a:lnTo>
                  <a:pt x="26" y="583"/>
                </a:lnTo>
                <a:lnTo>
                  <a:pt x="27" y="583"/>
                </a:lnTo>
                <a:lnTo>
                  <a:pt x="23" y="574"/>
                </a:lnTo>
                <a:lnTo>
                  <a:pt x="22" y="572"/>
                </a:lnTo>
                <a:lnTo>
                  <a:pt x="27" y="571"/>
                </a:lnTo>
                <a:lnTo>
                  <a:pt x="41" y="567"/>
                </a:lnTo>
                <a:lnTo>
                  <a:pt x="46" y="565"/>
                </a:lnTo>
                <a:lnTo>
                  <a:pt x="47" y="565"/>
                </a:lnTo>
                <a:lnTo>
                  <a:pt x="48" y="565"/>
                </a:lnTo>
                <a:lnTo>
                  <a:pt x="49" y="564"/>
                </a:lnTo>
                <a:lnTo>
                  <a:pt x="50" y="564"/>
                </a:lnTo>
                <a:lnTo>
                  <a:pt x="51" y="564"/>
                </a:lnTo>
                <a:lnTo>
                  <a:pt x="51" y="563"/>
                </a:lnTo>
                <a:lnTo>
                  <a:pt x="51" y="563"/>
                </a:lnTo>
                <a:lnTo>
                  <a:pt x="52" y="563"/>
                </a:lnTo>
                <a:lnTo>
                  <a:pt x="52" y="562"/>
                </a:lnTo>
                <a:lnTo>
                  <a:pt x="53" y="562"/>
                </a:lnTo>
                <a:lnTo>
                  <a:pt x="54" y="562"/>
                </a:lnTo>
                <a:lnTo>
                  <a:pt x="54" y="561"/>
                </a:lnTo>
                <a:lnTo>
                  <a:pt x="55" y="561"/>
                </a:lnTo>
                <a:lnTo>
                  <a:pt x="56" y="561"/>
                </a:lnTo>
                <a:lnTo>
                  <a:pt x="56" y="560"/>
                </a:lnTo>
                <a:lnTo>
                  <a:pt x="57" y="560"/>
                </a:lnTo>
                <a:lnTo>
                  <a:pt x="57" y="559"/>
                </a:lnTo>
                <a:lnTo>
                  <a:pt x="58" y="559"/>
                </a:lnTo>
                <a:lnTo>
                  <a:pt x="59" y="559"/>
                </a:lnTo>
                <a:lnTo>
                  <a:pt x="59" y="559"/>
                </a:lnTo>
                <a:lnTo>
                  <a:pt x="59" y="559"/>
                </a:lnTo>
                <a:lnTo>
                  <a:pt x="59" y="558"/>
                </a:lnTo>
                <a:lnTo>
                  <a:pt x="60" y="558"/>
                </a:lnTo>
                <a:lnTo>
                  <a:pt x="60" y="557"/>
                </a:lnTo>
                <a:lnTo>
                  <a:pt x="61" y="557"/>
                </a:lnTo>
                <a:lnTo>
                  <a:pt x="62" y="556"/>
                </a:lnTo>
                <a:lnTo>
                  <a:pt x="64" y="554"/>
                </a:lnTo>
                <a:lnTo>
                  <a:pt x="70" y="547"/>
                </a:lnTo>
                <a:lnTo>
                  <a:pt x="71" y="547"/>
                </a:lnTo>
                <a:lnTo>
                  <a:pt x="73" y="545"/>
                </a:lnTo>
                <a:lnTo>
                  <a:pt x="74" y="544"/>
                </a:lnTo>
                <a:lnTo>
                  <a:pt x="75" y="542"/>
                </a:lnTo>
                <a:lnTo>
                  <a:pt x="76" y="541"/>
                </a:lnTo>
                <a:lnTo>
                  <a:pt x="77" y="540"/>
                </a:lnTo>
                <a:lnTo>
                  <a:pt x="79" y="539"/>
                </a:lnTo>
                <a:lnTo>
                  <a:pt x="80" y="538"/>
                </a:lnTo>
                <a:lnTo>
                  <a:pt x="81" y="537"/>
                </a:lnTo>
                <a:lnTo>
                  <a:pt x="82" y="536"/>
                </a:lnTo>
                <a:lnTo>
                  <a:pt x="83" y="536"/>
                </a:lnTo>
                <a:lnTo>
                  <a:pt x="84" y="535"/>
                </a:lnTo>
                <a:lnTo>
                  <a:pt x="85" y="535"/>
                </a:lnTo>
                <a:lnTo>
                  <a:pt x="86" y="535"/>
                </a:lnTo>
                <a:lnTo>
                  <a:pt x="86" y="534"/>
                </a:lnTo>
                <a:lnTo>
                  <a:pt x="87" y="534"/>
                </a:lnTo>
                <a:lnTo>
                  <a:pt x="88" y="534"/>
                </a:lnTo>
                <a:lnTo>
                  <a:pt x="89" y="534"/>
                </a:lnTo>
                <a:lnTo>
                  <a:pt x="89" y="533"/>
                </a:lnTo>
                <a:lnTo>
                  <a:pt x="89" y="533"/>
                </a:lnTo>
                <a:lnTo>
                  <a:pt x="90" y="533"/>
                </a:lnTo>
                <a:lnTo>
                  <a:pt x="91" y="533"/>
                </a:lnTo>
                <a:lnTo>
                  <a:pt x="92" y="533"/>
                </a:lnTo>
                <a:lnTo>
                  <a:pt x="93" y="533"/>
                </a:lnTo>
                <a:lnTo>
                  <a:pt x="95" y="533"/>
                </a:lnTo>
                <a:lnTo>
                  <a:pt x="103" y="533"/>
                </a:lnTo>
                <a:lnTo>
                  <a:pt x="104" y="533"/>
                </a:lnTo>
                <a:lnTo>
                  <a:pt x="105" y="533"/>
                </a:lnTo>
                <a:lnTo>
                  <a:pt x="105" y="533"/>
                </a:lnTo>
                <a:lnTo>
                  <a:pt x="106" y="532"/>
                </a:lnTo>
                <a:lnTo>
                  <a:pt x="108" y="532"/>
                </a:lnTo>
                <a:lnTo>
                  <a:pt x="117" y="528"/>
                </a:lnTo>
                <a:lnTo>
                  <a:pt x="120" y="528"/>
                </a:lnTo>
                <a:lnTo>
                  <a:pt x="121" y="528"/>
                </a:lnTo>
                <a:lnTo>
                  <a:pt x="122" y="528"/>
                </a:lnTo>
                <a:lnTo>
                  <a:pt x="122" y="527"/>
                </a:lnTo>
                <a:lnTo>
                  <a:pt x="123" y="527"/>
                </a:lnTo>
                <a:lnTo>
                  <a:pt x="124" y="527"/>
                </a:lnTo>
                <a:lnTo>
                  <a:pt x="124" y="526"/>
                </a:lnTo>
                <a:lnTo>
                  <a:pt x="125" y="526"/>
                </a:lnTo>
                <a:lnTo>
                  <a:pt x="127" y="525"/>
                </a:lnTo>
                <a:lnTo>
                  <a:pt x="131" y="521"/>
                </a:lnTo>
                <a:lnTo>
                  <a:pt x="136" y="518"/>
                </a:lnTo>
                <a:lnTo>
                  <a:pt x="145" y="512"/>
                </a:lnTo>
                <a:lnTo>
                  <a:pt x="146" y="511"/>
                </a:lnTo>
                <a:lnTo>
                  <a:pt x="152" y="506"/>
                </a:lnTo>
                <a:lnTo>
                  <a:pt x="159" y="501"/>
                </a:lnTo>
                <a:lnTo>
                  <a:pt x="163" y="499"/>
                </a:lnTo>
                <a:lnTo>
                  <a:pt x="164" y="498"/>
                </a:lnTo>
                <a:lnTo>
                  <a:pt x="166" y="497"/>
                </a:lnTo>
                <a:lnTo>
                  <a:pt x="167" y="495"/>
                </a:lnTo>
                <a:lnTo>
                  <a:pt x="168" y="495"/>
                </a:lnTo>
                <a:lnTo>
                  <a:pt x="169" y="494"/>
                </a:lnTo>
                <a:lnTo>
                  <a:pt x="170" y="494"/>
                </a:lnTo>
                <a:lnTo>
                  <a:pt x="170" y="493"/>
                </a:lnTo>
                <a:lnTo>
                  <a:pt x="171" y="493"/>
                </a:lnTo>
                <a:lnTo>
                  <a:pt x="171" y="492"/>
                </a:lnTo>
                <a:lnTo>
                  <a:pt x="172" y="492"/>
                </a:lnTo>
                <a:lnTo>
                  <a:pt x="172" y="491"/>
                </a:lnTo>
                <a:lnTo>
                  <a:pt x="173" y="491"/>
                </a:lnTo>
                <a:lnTo>
                  <a:pt x="173" y="490"/>
                </a:lnTo>
                <a:lnTo>
                  <a:pt x="174" y="490"/>
                </a:lnTo>
                <a:lnTo>
                  <a:pt x="174" y="490"/>
                </a:lnTo>
                <a:lnTo>
                  <a:pt x="174" y="489"/>
                </a:lnTo>
                <a:lnTo>
                  <a:pt x="175" y="488"/>
                </a:lnTo>
                <a:lnTo>
                  <a:pt x="177" y="486"/>
                </a:lnTo>
                <a:lnTo>
                  <a:pt x="178" y="486"/>
                </a:lnTo>
                <a:lnTo>
                  <a:pt x="178" y="483"/>
                </a:lnTo>
                <a:lnTo>
                  <a:pt x="179" y="482"/>
                </a:lnTo>
                <a:lnTo>
                  <a:pt x="180" y="481"/>
                </a:lnTo>
                <a:lnTo>
                  <a:pt x="180" y="480"/>
                </a:lnTo>
                <a:lnTo>
                  <a:pt x="181" y="479"/>
                </a:lnTo>
                <a:lnTo>
                  <a:pt x="185" y="471"/>
                </a:lnTo>
                <a:lnTo>
                  <a:pt x="185" y="470"/>
                </a:lnTo>
                <a:lnTo>
                  <a:pt x="186" y="468"/>
                </a:lnTo>
                <a:lnTo>
                  <a:pt x="187" y="467"/>
                </a:lnTo>
                <a:lnTo>
                  <a:pt x="187" y="467"/>
                </a:lnTo>
                <a:lnTo>
                  <a:pt x="187" y="466"/>
                </a:lnTo>
                <a:lnTo>
                  <a:pt x="187" y="465"/>
                </a:lnTo>
                <a:lnTo>
                  <a:pt x="188" y="465"/>
                </a:lnTo>
                <a:lnTo>
                  <a:pt x="188" y="464"/>
                </a:lnTo>
                <a:lnTo>
                  <a:pt x="188" y="463"/>
                </a:lnTo>
                <a:lnTo>
                  <a:pt x="188" y="460"/>
                </a:lnTo>
                <a:lnTo>
                  <a:pt x="188" y="459"/>
                </a:lnTo>
                <a:lnTo>
                  <a:pt x="188" y="454"/>
                </a:lnTo>
                <a:lnTo>
                  <a:pt x="188" y="453"/>
                </a:lnTo>
                <a:lnTo>
                  <a:pt x="188" y="452"/>
                </a:lnTo>
                <a:lnTo>
                  <a:pt x="188" y="451"/>
                </a:lnTo>
                <a:lnTo>
                  <a:pt x="188" y="451"/>
                </a:lnTo>
                <a:lnTo>
                  <a:pt x="188" y="450"/>
                </a:lnTo>
                <a:lnTo>
                  <a:pt x="188" y="449"/>
                </a:lnTo>
                <a:lnTo>
                  <a:pt x="188" y="448"/>
                </a:lnTo>
                <a:lnTo>
                  <a:pt x="188" y="447"/>
                </a:lnTo>
                <a:lnTo>
                  <a:pt x="188" y="446"/>
                </a:lnTo>
                <a:lnTo>
                  <a:pt x="188" y="445"/>
                </a:lnTo>
                <a:lnTo>
                  <a:pt x="188" y="444"/>
                </a:lnTo>
                <a:lnTo>
                  <a:pt x="188" y="444"/>
                </a:lnTo>
                <a:lnTo>
                  <a:pt x="188" y="443"/>
                </a:lnTo>
                <a:lnTo>
                  <a:pt x="188" y="442"/>
                </a:lnTo>
                <a:lnTo>
                  <a:pt x="188" y="441"/>
                </a:lnTo>
                <a:lnTo>
                  <a:pt x="188" y="437"/>
                </a:lnTo>
                <a:lnTo>
                  <a:pt x="188" y="436"/>
                </a:lnTo>
                <a:lnTo>
                  <a:pt x="188" y="434"/>
                </a:lnTo>
                <a:lnTo>
                  <a:pt x="188" y="433"/>
                </a:lnTo>
                <a:lnTo>
                  <a:pt x="188" y="432"/>
                </a:lnTo>
                <a:lnTo>
                  <a:pt x="188" y="431"/>
                </a:lnTo>
                <a:lnTo>
                  <a:pt x="187" y="431"/>
                </a:lnTo>
                <a:lnTo>
                  <a:pt x="187" y="430"/>
                </a:lnTo>
                <a:lnTo>
                  <a:pt x="187" y="429"/>
                </a:lnTo>
                <a:lnTo>
                  <a:pt x="187" y="428"/>
                </a:lnTo>
                <a:lnTo>
                  <a:pt x="187" y="428"/>
                </a:lnTo>
                <a:lnTo>
                  <a:pt x="187" y="427"/>
                </a:lnTo>
                <a:lnTo>
                  <a:pt x="187" y="426"/>
                </a:lnTo>
                <a:lnTo>
                  <a:pt x="187" y="425"/>
                </a:lnTo>
                <a:lnTo>
                  <a:pt x="186" y="425"/>
                </a:lnTo>
                <a:lnTo>
                  <a:pt x="186" y="424"/>
                </a:lnTo>
                <a:lnTo>
                  <a:pt x="186" y="423"/>
                </a:lnTo>
                <a:lnTo>
                  <a:pt x="186" y="422"/>
                </a:lnTo>
                <a:lnTo>
                  <a:pt x="185" y="421"/>
                </a:lnTo>
                <a:lnTo>
                  <a:pt x="184" y="415"/>
                </a:lnTo>
                <a:lnTo>
                  <a:pt x="182" y="412"/>
                </a:lnTo>
                <a:lnTo>
                  <a:pt x="181" y="407"/>
                </a:lnTo>
                <a:lnTo>
                  <a:pt x="180" y="401"/>
                </a:lnTo>
                <a:lnTo>
                  <a:pt x="180" y="399"/>
                </a:lnTo>
                <a:lnTo>
                  <a:pt x="179" y="398"/>
                </a:lnTo>
                <a:lnTo>
                  <a:pt x="178" y="394"/>
                </a:lnTo>
                <a:lnTo>
                  <a:pt x="178" y="393"/>
                </a:lnTo>
                <a:lnTo>
                  <a:pt x="178" y="392"/>
                </a:lnTo>
                <a:lnTo>
                  <a:pt x="177" y="392"/>
                </a:lnTo>
                <a:lnTo>
                  <a:pt x="177" y="391"/>
                </a:lnTo>
                <a:lnTo>
                  <a:pt x="177" y="390"/>
                </a:lnTo>
                <a:lnTo>
                  <a:pt x="177" y="390"/>
                </a:lnTo>
                <a:lnTo>
                  <a:pt x="178" y="382"/>
                </a:lnTo>
                <a:lnTo>
                  <a:pt x="178" y="381"/>
                </a:lnTo>
                <a:lnTo>
                  <a:pt x="178" y="380"/>
                </a:lnTo>
                <a:lnTo>
                  <a:pt x="178" y="379"/>
                </a:lnTo>
                <a:lnTo>
                  <a:pt x="178" y="378"/>
                </a:lnTo>
                <a:lnTo>
                  <a:pt x="178" y="377"/>
                </a:lnTo>
                <a:lnTo>
                  <a:pt x="178" y="376"/>
                </a:lnTo>
                <a:lnTo>
                  <a:pt x="178" y="375"/>
                </a:lnTo>
                <a:lnTo>
                  <a:pt x="178" y="375"/>
                </a:lnTo>
                <a:lnTo>
                  <a:pt x="178" y="374"/>
                </a:lnTo>
                <a:lnTo>
                  <a:pt x="178" y="373"/>
                </a:lnTo>
                <a:lnTo>
                  <a:pt x="178" y="372"/>
                </a:lnTo>
                <a:lnTo>
                  <a:pt x="178" y="371"/>
                </a:lnTo>
                <a:lnTo>
                  <a:pt x="178" y="370"/>
                </a:lnTo>
                <a:lnTo>
                  <a:pt x="178" y="369"/>
                </a:lnTo>
                <a:lnTo>
                  <a:pt x="178" y="368"/>
                </a:lnTo>
                <a:lnTo>
                  <a:pt x="178" y="367"/>
                </a:lnTo>
                <a:lnTo>
                  <a:pt x="178" y="367"/>
                </a:lnTo>
                <a:lnTo>
                  <a:pt x="178" y="366"/>
                </a:lnTo>
                <a:lnTo>
                  <a:pt x="178" y="365"/>
                </a:lnTo>
                <a:lnTo>
                  <a:pt x="178" y="364"/>
                </a:lnTo>
                <a:lnTo>
                  <a:pt x="178" y="363"/>
                </a:lnTo>
                <a:lnTo>
                  <a:pt x="178" y="362"/>
                </a:lnTo>
                <a:lnTo>
                  <a:pt x="179" y="362"/>
                </a:lnTo>
                <a:lnTo>
                  <a:pt x="179" y="361"/>
                </a:lnTo>
                <a:lnTo>
                  <a:pt x="179" y="360"/>
                </a:lnTo>
                <a:lnTo>
                  <a:pt x="179" y="359"/>
                </a:lnTo>
                <a:lnTo>
                  <a:pt x="179" y="359"/>
                </a:lnTo>
                <a:lnTo>
                  <a:pt x="179" y="358"/>
                </a:lnTo>
                <a:lnTo>
                  <a:pt x="179" y="357"/>
                </a:lnTo>
                <a:lnTo>
                  <a:pt x="179" y="356"/>
                </a:lnTo>
                <a:lnTo>
                  <a:pt x="179" y="355"/>
                </a:lnTo>
                <a:lnTo>
                  <a:pt x="180" y="355"/>
                </a:lnTo>
                <a:lnTo>
                  <a:pt x="180" y="354"/>
                </a:lnTo>
                <a:lnTo>
                  <a:pt x="180" y="353"/>
                </a:lnTo>
                <a:lnTo>
                  <a:pt x="180" y="352"/>
                </a:lnTo>
                <a:lnTo>
                  <a:pt x="180" y="352"/>
                </a:lnTo>
                <a:lnTo>
                  <a:pt x="181" y="352"/>
                </a:lnTo>
                <a:lnTo>
                  <a:pt x="181" y="351"/>
                </a:lnTo>
                <a:lnTo>
                  <a:pt x="181" y="350"/>
                </a:lnTo>
                <a:lnTo>
                  <a:pt x="181" y="346"/>
                </a:lnTo>
                <a:lnTo>
                  <a:pt x="183" y="343"/>
                </a:lnTo>
                <a:lnTo>
                  <a:pt x="184" y="341"/>
                </a:lnTo>
                <a:lnTo>
                  <a:pt x="184" y="340"/>
                </a:lnTo>
                <a:lnTo>
                  <a:pt x="185" y="338"/>
                </a:lnTo>
                <a:lnTo>
                  <a:pt x="185" y="337"/>
                </a:lnTo>
                <a:lnTo>
                  <a:pt x="185" y="336"/>
                </a:lnTo>
                <a:lnTo>
                  <a:pt x="186" y="336"/>
                </a:lnTo>
                <a:lnTo>
                  <a:pt x="186" y="336"/>
                </a:lnTo>
                <a:lnTo>
                  <a:pt x="186" y="335"/>
                </a:lnTo>
                <a:lnTo>
                  <a:pt x="186" y="334"/>
                </a:lnTo>
                <a:lnTo>
                  <a:pt x="187" y="334"/>
                </a:lnTo>
                <a:lnTo>
                  <a:pt x="187" y="333"/>
                </a:lnTo>
                <a:lnTo>
                  <a:pt x="187" y="332"/>
                </a:lnTo>
                <a:lnTo>
                  <a:pt x="188" y="332"/>
                </a:lnTo>
                <a:lnTo>
                  <a:pt x="188" y="331"/>
                </a:lnTo>
                <a:lnTo>
                  <a:pt x="189" y="331"/>
                </a:lnTo>
                <a:lnTo>
                  <a:pt x="189" y="332"/>
                </a:lnTo>
                <a:lnTo>
                  <a:pt x="189" y="332"/>
                </a:lnTo>
                <a:lnTo>
                  <a:pt x="189" y="333"/>
                </a:lnTo>
                <a:lnTo>
                  <a:pt x="190" y="333"/>
                </a:lnTo>
                <a:lnTo>
                  <a:pt x="191" y="334"/>
                </a:lnTo>
                <a:lnTo>
                  <a:pt x="192" y="334"/>
                </a:lnTo>
                <a:lnTo>
                  <a:pt x="192" y="335"/>
                </a:lnTo>
                <a:lnTo>
                  <a:pt x="193" y="335"/>
                </a:lnTo>
                <a:lnTo>
                  <a:pt x="202" y="342"/>
                </a:lnTo>
                <a:lnTo>
                  <a:pt x="201" y="344"/>
                </a:lnTo>
                <a:lnTo>
                  <a:pt x="200" y="354"/>
                </a:lnTo>
                <a:lnTo>
                  <a:pt x="191" y="354"/>
                </a:lnTo>
                <a:lnTo>
                  <a:pt x="190" y="354"/>
                </a:lnTo>
                <a:lnTo>
                  <a:pt x="191" y="357"/>
                </a:lnTo>
                <a:lnTo>
                  <a:pt x="190" y="382"/>
                </a:lnTo>
                <a:lnTo>
                  <a:pt x="190" y="389"/>
                </a:lnTo>
                <a:lnTo>
                  <a:pt x="191" y="389"/>
                </a:lnTo>
                <a:lnTo>
                  <a:pt x="192" y="389"/>
                </a:lnTo>
                <a:lnTo>
                  <a:pt x="193" y="389"/>
                </a:lnTo>
                <a:lnTo>
                  <a:pt x="194" y="389"/>
                </a:lnTo>
                <a:lnTo>
                  <a:pt x="195" y="389"/>
                </a:lnTo>
                <a:lnTo>
                  <a:pt x="196" y="389"/>
                </a:lnTo>
                <a:lnTo>
                  <a:pt x="200" y="389"/>
                </a:lnTo>
                <a:lnTo>
                  <a:pt x="201" y="389"/>
                </a:lnTo>
                <a:lnTo>
                  <a:pt x="201" y="388"/>
                </a:lnTo>
                <a:lnTo>
                  <a:pt x="202" y="388"/>
                </a:lnTo>
                <a:lnTo>
                  <a:pt x="203" y="388"/>
                </a:lnTo>
                <a:lnTo>
                  <a:pt x="204" y="388"/>
                </a:lnTo>
                <a:lnTo>
                  <a:pt x="204" y="388"/>
                </a:lnTo>
                <a:lnTo>
                  <a:pt x="205" y="388"/>
                </a:lnTo>
                <a:lnTo>
                  <a:pt x="205" y="389"/>
                </a:lnTo>
                <a:lnTo>
                  <a:pt x="206" y="389"/>
                </a:lnTo>
                <a:lnTo>
                  <a:pt x="207" y="389"/>
                </a:lnTo>
                <a:lnTo>
                  <a:pt x="208" y="389"/>
                </a:lnTo>
                <a:lnTo>
                  <a:pt x="209" y="389"/>
                </a:lnTo>
                <a:lnTo>
                  <a:pt x="214" y="389"/>
                </a:lnTo>
                <a:lnTo>
                  <a:pt x="220" y="382"/>
                </a:lnTo>
                <a:lnTo>
                  <a:pt x="220" y="381"/>
                </a:lnTo>
                <a:lnTo>
                  <a:pt x="214" y="376"/>
                </a:lnTo>
                <a:lnTo>
                  <a:pt x="217" y="373"/>
                </a:lnTo>
                <a:lnTo>
                  <a:pt x="217" y="372"/>
                </a:lnTo>
                <a:lnTo>
                  <a:pt x="220" y="367"/>
                </a:lnTo>
                <a:lnTo>
                  <a:pt x="225" y="361"/>
                </a:lnTo>
                <a:lnTo>
                  <a:pt x="225" y="359"/>
                </a:lnTo>
                <a:lnTo>
                  <a:pt x="226" y="359"/>
                </a:lnTo>
                <a:lnTo>
                  <a:pt x="226" y="359"/>
                </a:lnTo>
                <a:lnTo>
                  <a:pt x="224" y="358"/>
                </a:lnTo>
                <a:lnTo>
                  <a:pt x="223" y="357"/>
                </a:lnTo>
                <a:lnTo>
                  <a:pt x="222" y="356"/>
                </a:lnTo>
                <a:lnTo>
                  <a:pt x="221" y="355"/>
                </a:lnTo>
                <a:lnTo>
                  <a:pt x="220" y="355"/>
                </a:lnTo>
                <a:lnTo>
                  <a:pt x="220" y="354"/>
                </a:lnTo>
                <a:lnTo>
                  <a:pt x="219" y="353"/>
                </a:lnTo>
                <a:lnTo>
                  <a:pt x="217" y="352"/>
                </a:lnTo>
                <a:lnTo>
                  <a:pt x="215" y="352"/>
                </a:lnTo>
                <a:lnTo>
                  <a:pt x="213" y="350"/>
                </a:lnTo>
                <a:lnTo>
                  <a:pt x="211" y="348"/>
                </a:lnTo>
                <a:lnTo>
                  <a:pt x="210" y="347"/>
                </a:lnTo>
                <a:lnTo>
                  <a:pt x="209" y="346"/>
                </a:lnTo>
                <a:lnTo>
                  <a:pt x="210" y="345"/>
                </a:lnTo>
                <a:lnTo>
                  <a:pt x="211" y="344"/>
                </a:lnTo>
                <a:lnTo>
                  <a:pt x="212" y="342"/>
                </a:lnTo>
                <a:lnTo>
                  <a:pt x="213" y="342"/>
                </a:lnTo>
                <a:lnTo>
                  <a:pt x="215" y="339"/>
                </a:lnTo>
                <a:lnTo>
                  <a:pt x="216" y="338"/>
                </a:lnTo>
                <a:lnTo>
                  <a:pt x="217" y="337"/>
                </a:lnTo>
                <a:lnTo>
                  <a:pt x="217" y="336"/>
                </a:lnTo>
                <a:lnTo>
                  <a:pt x="217" y="336"/>
                </a:lnTo>
                <a:lnTo>
                  <a:pt x="217" y="335"/>
                </a:lnTo>
                <a:lnTo>
                  <a:pt x="218" y="333"/>
                </a:lnTo>
                <a:lnTo>
                  <a:pt x="218" y="332"/>
                </a:lnTo>
                <a:lnTo>
                  <a:pt x="218" y="331"/>
                </a:lnTo>
                <a:lnTo>
                  <a:pt x="220" y="331"/>
                </a:lnTo>
                <a:lnTo>
                  <a:pt x="220" y="331"/>
                </a:lnTo>
                <a:lnTo>
                  <a:pt x="221" y="331"/>
                </a:lnTo>
                <a:lnTo>
                  <a:pt x="223" y="332"/>
                </a:lnTo>
                <a:lnTo>
                  <a:pt x="224" y="332"/>
                </a:lnTo>
                <a:lnTo>
                  <a:pt x="225" y="332"/>
                </a:lnTo>
                <a:lnTo>
                  <a:pt x="226" y="333"/>
                </a:lnTo>
                <a:lnTo>
                  <a:pt x="227" y="333"/>
                </a:lnTo>
                <a:lnTo>
                  <a:pt x="227" y="333"/>
                </a:lnTo>
                <a:lnTo>
                  <a:pt x="228" y="334"/>
                </a:lnTo>
                <a:lnTo>
                  <a:pt x="229" y="334"/>
                </a:lnTo>
                <a:lnTo>
                  <a:pt x="229" y="335"/>
                </a:lnTo>
                <a:lnTo>
                  <a:pt x="230" y="335"/>
                </a:lnTo>
                <a:lnTo>
                  <a:pt x="231" y="335"/>
                </a:lnTo>
                <a:lnTo>
                  <a:pt x="231" y="336"/>
                </a:lnTo>
                <a:lnTo>
                  <a:pt x="232" y="336"/>
                </a:lnTo>
                <a:lnTo>
                  <a:pt x="232" y="336"/>
                </a:lnTo>
                <a:lnTo>
                  <a:pt x="233" y="336"/>
                </a:lnTo>
                <a:lnTo>
                  <a:pt x="233" y="337"/>
                </a:lnTo>
                <a:lnTo>
                  <a:pt x="234" y="337"/>
                </a:lnTo>
                <a:lnTo>
                  <a:pt x="235" y="338"/>
                </a:lnTo>
                <a:lnTo>
                  <a:pt x="235" y="339"/>
                </a:lnTo>
                <a:lnTo>
                  <a:pt x="236" y="340"/>
                </a:lnTo>
                <a:lnTo>
                  <a:pt x="237" y="341"/>
                </a:lnTo>
                <a:lnTo>
                  <a:pt x="237" y="342"/>
                </a:lnTo>
                <a:lnTo>
                  <a:pt x="244" y="352"/>
                </a:lnTo>
                <a:lnTo>
                  <a:pt x="245" y="351"/>
                </a:lnTo>
                <a:lnTo>
                  <a:pt x="245" y="350"/>
                </a:lnTo>
                <a:lnTo>
                  <a:pt x="252" y="338"/>
                </a:lnTo>
                <a:lnTo>
                  <a:pt x="252" y="333"/>
                </a:lnTo>
                <a:lnTo>
                  <a:pt x="247" y="332"/>
                </a:lnTo>
                <a:lnTo>
                  <a:pt x="247" y="331"/>
                </a:lnTo>
                <a:lnTo>
                  <a:pt x="246" y="327"/>
                </a:lnTo>
                <a:lnTo>
                  <a:pt x="238" y="329"/>
                </a:lnTo>
                <a:lnTo>
                  <a:pt x="238" y="328"/>
                </a:lnTo>
                <a:lnTo>
                  <a:pt x="235" y="324"/>
                </a:lnTo>
                <a:lnTo>
                  <a:pt x="235" y="323"/>
                </a:lnTo>
                <a:lnTo>
                  <a:pt x="228" y="326"/>
                </a:lnTo>
                <a:lnTo>
                  <a:pt x="228" y="324"/>
                </a:lnTo>
                <a:lnTo>
                  <a:pt x="227" y="318"/>
                </a:lnTo>
                <a:lnTo>
                  <a:pt x="231" y="314"/>
                </a:lnTo>
                <a:lnTo>
                  <a:pt x="230" y="313"/>
                </a:lnTo>
                <a:lnTo>
                  <a:pt x="234" y="311"/>
                </a:lnTo>
                <a:lnTo>
                  <a:pt x="235" y="310"/>
                </a:lnTo>
                <a:lnTo>
                  <a:pt x="242" y="307"/>
                </a:lnTo>
                <a:lnTo>
                  <a:pt x="242" y="306"/>
                </a:lnTo>
                <a:lnTo>
                  <a:pt x="241" y="305"/>
                </a:lnTo>
                <a:lnTo>
                  <a:pt x="240" y="304"/>
                </a:lnTo>
                <a:lnTo>
                  <a:pt x="242" y="303"/>
                </a:lnTo>
                <a:lnTo>
                  <a:pt x="242" y="298"/>
                </a:lnTo>
                <a:lnTo>
                  <a:pt x="235" y="298"/>
                </a:lnTo>
                <a:lnTo>
                  <a:pt x="232" y="298"/>
                </a:lnTo>
                <a:lnTo>
                  <a:pt x="232" y="297"/>
                </a:lnTo>
                <a:lnTo>
                  <a:pt x="232" y="293"/>
                </a:lnTo>
                <a:lnTo>
                  <a:pt x="232" y="288"/>
                </a:lnTo>
                <a:lnTo>
                  <a:pt x="235" y="288"/>
                </a:lnTo>
                <a:lnTo>
                  <a:pt x="238" y="288"/>
                </a:lnTo>
                <a:lnTo>
                  <a:pt x="244" y="288"/>
                </a:lnTo>
                <a:lnTo>
                  <a:pt x="244" y="280"/>
                </a:lnTo>
                <a:lnTo>
                  <a:pt x="243" y="279"/>
                </a:lnTo>
                <a:lnTo>
                  <a:pt x="243" y="278"/>
                </a:lnTo>
                <a:lnTo>
                  <a:pt x="243" y="277"/>
                </a:lnTo>
                <a:lnTo>
                  <a:pt x="243" y="276"/>
                </a:lnTo>
                <a:lnTo>
                  <a:pt x="247" y="270"/>
                </a:lnTo>
                <a:lnTo>
                  <a:pt x="251" y="271"/>
                </a:lnTo>
                <a:lnTo>
                  <a:pt x="253" y="271"/>
                </a:lnTo>
                <a:lnTo>
                  <a:pt x="252" y="270"/>
                </a:lnTo>
                <a:lnTo>
                  <a:pt x="252" y="269"/>
                </a:lnTo>
                <a:lnTo>
                  <a:pt x="250" y="265"/>
                </a:lnTo>
                <a:lnTo>
                  <a:pt x="248" y="263"/>
                </a:lnTo>
                <a:lnTo>
                  <a:pt x="250" y="262"/>
                </a:lnTo>
                <a:lnTo>
                  <a:pt x="255" y="260"/>
                </a:lnTo>
                <a:lnTo>
                  <a:pt x="258" y="259"/>
                </a:lnTo>
                <a:lnTo>
                  <a:pt x="258" y="258"/>
                </a:lnTo>
                <a:lnTo>
                  <a:pt x="261" y="254"/>
                </a:lnTo>
                <a:lnTo>
                  <a:pt x="261" y="253"/>
                </a:lnTo>
                <a:lnTo>
                  <a:pt x="263" y="251"/>
                </a:lnTo>
                <a:lnTo>
                  <a:pt x="264" y="250"/>
                </a:lnTo>
                <a:lnTo>
                  <a:pt x="265" y="249"/>
                </a:lnTo>
                <a:lnTo>
                  <a:pt x="265" y="245"/>
                </a:lnTo>
                <a:lnTo>
                  <a:pt x="265" y="242"/>
                </a:lnTo>
                <a:lnTo>
                  <a:pt x="265" y="236"/>
                </a:lnTo>
                <a:lnTo>
                  <a:pt x="265" y="234"/>
                </a:lnTo>
                <a:lnTo>
                  <a:pt x="266" y="229"/>
                </a:lnTo>
                <a:lnTo>
                  <a:pt x="263" y="226"/>
                </a:lnTo>
                <a:lnTo>
                  <a:pt x="261" y="222"/>
                </a:lnTo>
                <a:lnTo>
                  <a:pt x="261" y="221"/>
                </a:lnTo>
                <a:lnTo>
                  <a:pt x="261" y="221"/>
                </a:lnTo>
                <a:lnTo>
                  <a:pt x="261" y="220"/>
                </a:lnTo>
                <a:lnTo>
                  <a:pt x="262" y="220"/>
                </a:lnTo>
                <a:lnTo>
                  <a:pt x="262" y="219"/>
                </a:lnTo>
                <a:lnTo>
                  <a:pt x="262" y="218"/>
                </a:lnTo>
                <a:lnTo>
                  <a:pt x="262" y="217"/>
                </a:lnTo>
                <a:lnTo>
                  <a:pt x="262" y="216"/>
                </a:lnTo>
                <a:lnTo>
                  <a:pt x="262" y="215"/>
                </a:lnTo>
                <a:lnTo>
                  <a:pt x="261" y="213"/>
                </a:lnTo>
                <a:lnTo>
                  <a:pt x="266" y="213"/>
                </a:lnTo>
                <a:lnTo>
                  <a:pt x="270" y="213"/>
                </a:lnTo>
                <a:lnTo>
                  <a:pt x="278" y="213"/>
                </a:lnTo>
                <a:lnTo>
                  <a:pt x="278" y="213"/>
                </a:lnTo>
                <a:lnTo>
                  <a:pt x="278" y="212"/>
                </a:lnTo>
                <a:lnTo>
                  <a:pt x="278" y="206"/>
                </a:lnTo>
                <a:lnTo>
                  <a:pt x="278" y="204"/>
                </a:lnTo>
                <a:lnTo>
                  <a:pt x="278" y="201"/>
                </a:lnTo>
                <a:lnTo>
                  <a:pt x="278" y="197"/>
                </a:lnTo>
                <a:lnTo>
                  <a:pt x="274" y="196"/>
                </a:lnTo>
                <a:lnTo>
                  <a:pt x="278" y="190"/>
                </a:lnTo>
                <a:lnTo>
                  <a:pt x="279" y="187"/>
                </a:lnTo>
                <a:lnTo>
                  <a:pt x="282" y="187"/>
                </a:lnTo>
                <a:lnTo>
                  <a:pt x="287" y="187"/>
                </a:lnTo>
                <a:lnTo>
                  <a:pt x="289" y="187"/>
                </a:lnTo>
                <a:lnTo>
                  <a:pt x="291" y="187"/>
                </a:lnTo>
                <a:lnTo>
                  <a:pt x="292" y="187"/>
                </a:lnTo>
                <a:lnTo>
                  <a:pt x="293" y="187"/>
                </a:lnTo>
                <a:lnTo>
                  <a:pt x="294" y="187"/>
                </a:lnTo>
                <a:lnTo>
                  <a:pt x="295" y="185"/>
                </a:lnTo>
                <a:lnTo>
                  <a:pt x="296" y="183"/>
                </a:lnTo>
                <a:lnTo>
                  <a:pt x="297" y="182"/>
                </a:lnTo>
                <a:lnTo>
                  <a:pt x="299" y="179"/>
                </a:lnTo>
                <a:lnTo>
                  <a:pt x="299" y="177"/>
                </a:lnTo>
                <a:lnTo>
                  <a:pt x="300" y="177"/>
                </a:lnTo>
                <a:lnTo>
                  <a:pt x="300" y="178"/>
                </a:lnTo>
                <a:lnTo>
                  <a:pt x="301" y="178"/>
                </a:lnTo>
                <a:lnTo>
                  <a:pt x="301" y="179"/>
                </a:lnTo>
                <a:lnTo>
                  <a:pt x="302" y="179"/>
                </a:lnTo>
                <a:lnTo>
                  <a:pt x="303" y="180"/>
                </a:lnTo>
                <a:lnTo>
                  <a:pt x="304" y="180"/>
                </a:lnTo>
                <a:lnTo>
                  <a:pt x="304" y="181"/>
                </a:lnTo>
                <a:lnTo>
                  <a:pt x="304" y="181"/>
                </a:lnTo>
                <a:lnTo>
                  <a:pt x="305" y="181"/>
                </a:lnTo>
                <a:lnTo>
                  <a:pt x="305" y="182"/>
                </a:lnTo>
                <a:lnTo>
                  <a:pt x="306" y="182"/>
                </a:lnTo>
                <a:lnTo>
                  <a:pt x="306" y="182"/>
                </a:lnTo>
                <a:lnTo>
                  <a:pt x="307" y="182"/>
                </a:lnTo>
                <a:lnTo>
                  <a:pt x="308" y="182"/>
                </a:lnTo>
                <a:lnTo>
                  <a:pt x="308" y="183"/>
                </a:lnTo>
                <a:lnTo>
                  <a:pt x="309" y="183"/>
                </a:lnTo>
                <a:lnTo>
                  <a:pt x="310" y="183"/>
                </a:lnTo>
                <a:lnTo>
                  <a:pt x="310" y="184"/>
                </a:lnTo>
                <a:lnTo>
                  <a:pt x="311" y="184"/>
                </a:lnTo>
                <a:lnTo>
                  <a:pt x="312" y="184"/>
                </a:lnTo>
                <a:lnTo>
                  <a:pt x="312" y="185"/>
                </a:lnTo>
                <a:lnTo>
                  <a:pt x="312" y="185"/>
                </a:lnTo>
                <a:lnTo>
                  <a:pt x="313" y="185"/>
                </a:lnTo>
                <a:lnTo>
                  <a:pt x="313" y="186"/>
                </a:lnTo>
                <a:lnTo>
                  <a:pt x="314" y="186"/>
                </a:lnTo>
                <a:lnTo>
                  <a:pt x="315" y="186"/>
                </a:lnTo>
                <a:lnTo>
                  <a:pt x="315" y="187"/>
                </a:lnTo>
                <a:lnTo>
                  <a:pt x="316" y="187"/>
                </a:lnTo>
                <a:lnTo>
                  <a:pt x="317" y="187"/>
                </a:lnTo>
                <a:lnTo>
                  <a:pt x="318" y="188"/>
                </a:lnTo>
                <a:lnTo>
                  <a:pt x="319" y="188"/>
                </a:lnTo>
                <a:lnTo>
                  <a:pt x="321" y="189"/>
                </a:lnTo>
                <a:lnTo>
                  <a:pt x="323" y="189"/>
                </a:lnTo>
                <a:lnTo>
                  <a:pt x="324" y="189"/>
                </a:lnTo>
                <a:lnTo>
                  <a:pt x="326" y="190"/>
                </a:lnTo>
                <a:lnTo>
                  <a:pt x="327" y="190"/>
                </a:lnTo>
                <a:lnTo>
                  <a:pt x="327" y="190"/>
                </a:lnTo>
                <a:lnTo>
                  <a:pt x="328" y="190"/>
                </a:lnTo>
                <a:lnTo>
                  <a:pt x="329" y="190"/>
                </a:lnTo>
                <a:lnTo>
                  <a:pt x="330" y="190"/>
                </a:lnTo>
                <a:lnTo>
                  <a:pt x="331" y="190"/>
                </a:lnTo>
                <a:lnTo>
                  <a:pt x="332" y="190"/>
                </a:lnTo>
                <a:lnTo>
                  <a:pt x="333" y="190"/>
                </a:lnTo>
                <a:lnTo>
                  <a:pt x="334" y="190"/>
                </a:lnTo>
                <a:lnTo>
                  <a:pt x="334" y="190"/>
                </a:lnTo>
                <a:lnTo>
                  <a:pt x="335" y="190"/>
                </a:lnTo>
                <a:lnTo>
                  <a:pt x="336" y="190"/>
                </a:lnTo>
                <a:lnTo>
                  <a:pt x="337" y="190"/>
                </a:lnTo>
                <a:lnTo>
                  <a:pt x="337" y="191"/>
                </a:lnTo>
                <a:lnTo>
                  <a:pt x="338" y="191"/>
                </a:lnTo>
                <a:lnTo>
                  <a:pt x="339" y="191"/>
                </a:lnTo>
                <a:lnTo>
                  <a:pt x="340" y="191"/>
                </a:lnTo>
                <a:lnTo>
                  <a:pt x="341" y="191"/>
                </a:lnTo>
                <a:lnTo>
                  <a:pt x="342" y="191"/>
                </a:lnTo>
                <a:lnTo>
                  <a:pt x="342" y="191"/>
                </a:lnTo>
                <a:lnTo>
                  <a:pt x="343" y="191"/>
                </a:lnTo>
                <a:lnTo>
                  <a:pt x="344" y="192"/>
                </a:lnTo>
                <a:lnTo>
                  <a:pt x="345" y="192"/>
                </a:lnTo>
                <a:lnTo>
                  <a:pt x="346" y="192"/>
                </a:lnTo>
                <a:lnTo>
                  <a:pt x="347" y="192"/>
                </a:lnTo>
                <a:lnTo>
                  <a:pt x="348" y="192"/>
                </a:lnTo>
                <a:lnTo>
                  <a:pt x="349" y="192"/>
                </a:lnTo>
                <a:lnTo>
                  <a:pt x="350" y="192"/>
                </a:lnTo>
                <a:lnTo>
                  <a:pt x="352" y="193"/>
                </a:lnTo>
                <a:lnTo>
                  <a:pt x="353" y="193"/>
                </a:lnTo>
                <a:lnTo>
                  <a:pt x="359" y="182"/>
                </a:lnTo>
                <a:lnTo>
                  <a:pt x="356" y="175"/>
                </a:lnTo>
                <a:lnTo>
                  <a:pt x="357" y="175"/>
                </a:lnTo>
                <a:lnTo>
                  <a:pt x="357" y="175"/>
                </a:lnTo>
                <a:lnTo>
                  <a:pt x="360" y="175"/>
                </a:lnTo>
                <a:lnTo>
                  <a:pt x="362" y="175"/>
                </a:lnTo>
                <a:lnTo>
                  <a:pt x="370" y="175"/>
                </a:lnTo>
                <a:lnTo>
                  <a:pt x="373" y="174"/>
                </a:lnTo>
                <a:lnTo>
                  <a:pt x="373" y="174"/>
                </a:lnTo>
                <a:lnTo>
                  <a:pt x="373" y="173"/>
                </a:lnTo>
                <a:lnTo>
                  <a:pt x="373" y="172"/>
                </a:lnTo>
                <a:lnTo>
                  <a:pt x="373" y="171"/>
                </a:lnTo>
                <a:lnTo>
                  <a:pt x="373" y="171"/>
                </a:lnTo>
                <a:lnTo>
                  <a:pt x="373" y="170"/>
                </a:lnTo>
                <a:lnTo>
                  <a:pt x="372" y="169"/>
                </a:lnTo>
                <a:lnTo>
                  <a:pt x="372" y="168"/>
                </a:lnTo>
                <a:lnTo>
                  <a:pt x="371" y="168"/>
                </a:lnTo>
                <a:lnTo>
                  <a:pt x="371" y="166"/>
                </a:lnTo>
                <a:lnTo>
                  <a:pt x="370" y="163"/>
                </a:lnTo>
                <a:lnTo>
                  <a:pt x="370" y="162"/>
                </a:lnTo>
                <a:lnTo>
                  <a:pt x="370" y="161"/>
                </a:lnTo>
                <a:lnTo>
                  <a:pt x="370" y="160"/>
                </a:lnTo>
                <a:lnTo>
                  <a:pt x="371" y="159"/>
                </a:lnTo>
                <a:lnTo>
                  <a:pt x="371" y="159"/>
                </a:lnTo>
                <a:lnTo>
                  <a:pt x="372" y="158"/>
                </a:lnTo>
                <a:lnTo>
                  <a:pt x="373" y="156"/>
                </a:lnTo>
                <a:lnTo>
                  <a:pt x="373" y="155"/>
                </a:lnTo>
                <a:lnTo>
                  <a:pt x="373" y="154"/>
                </a:lnTo>
                <a:lnTo>
                  <a:pt x="373" y="154"/>
                </a:lnTo>
                <a:lnTo>
                  <a:pt x="373" y="153"/>
                </a:lnTo>
                <a:lnTo>
                  <a:pt x="373" y="152"/>
                </a:lnTo>
                <a:lnTo>
                  <a:pt x="373" y="152"/>
                </a:lnTo>
                <a:lnTo>
                  <a:pt x="374" y="152"/>
                </a:lnTo>
                <a:lnTo>
                  <a:pt x="375" y="151"/>
                </a:lnTo>
                <a:lnTo>
                  <a:pt x="375" y="150"/>
                </a:lnTo>
                <a:lnTo>
                  <a:pt x="375" y="149"/>
                </a:lnTo>
                <a:lnTo>
                  <a:pt x="376" y="149"/>
                </a:lnTo>
                <a:lnTo>
                  <a:pt x="376" y="148"/>
                </a:lnTo>
                <a:lnTo>
                  <a:pt x="377" y="148"/>
                </a:lnTo>
                <a:lnTo>
                  <a:pt x="377" y="147"/>
                </a:lnTo>
                <a:lnTo>
                  <a:pt x="377" y="146"/>
                </a:lnTo>
                <a:lnTo>
                  <a:pt x="377" y="145"/>
                </a:lnTo>
                <a:lnTo>
                  <a:pt x="377" y="144"/>
                </a:lnTo>
                <a:lnTo>
                  <a:pt x="378" y="144"/>
                </a:lnTo>
                <a:lnTo>
                  <a:pt x="378" y="144"/>
                </a:lnTo>
                <a:lnTo>
                  <a:pt x="379" y="143"/>
                </a:lnTo>
                <a:lnTo>
                  <a:pt x="379" y="142"/>
                </a:lnTo>
                <a:lnTo>
                  <a:pt x="379" y="141"/>
                </a:lnTo>
                <a:lnTo>
                  <a:pt x="379" y="140"/>
                </a:lnTo>
                <a:lnTo>
                  <a:pt x="380" y="140"/>
                </a:lnTo>
                <a:lnTo>
                  <a:pt x="380" y="139"/>
                </a:lnTo>
                <a:lnTo>
                  <a:pt x="380" y="139"/>
                </a:lnTo>
                <a:lnTo>
                  <a:pt x="380" y="138"/>
                </a:lnTo>
                <a:lnTo>
                  <a:pt x="385" y="138"/>
                </a:lnTo>
                <a:lnTo>
                  <a:pt x="386" y="137"/>
                </a:lnTo>
                <a:lnTo>
                  <a:pt x="387" y="136"/>
                </a:lnTo>
                <a:lnTo>
                  <a:pt x="391" y="140"/>
                </a:lnTo>
                <a:lnTo>
                  <a:pt x="394" y="142"/>
                </a:lnTo>
                <a:lnTo>
                  <a:pt x="399" y="143"/>
                </a:lnTo>
                <a:lnTo>
                  <a:pt x="400" y="143"/>
                </a:lnTo>
                <a:lnTo>
                  <a:pt x="402" y="143"/>
                </a:lnTo>
                <a:lnTo>
                  <a:pt x="404" y="142"/>
                </a:lnTo>
                <a:lnTo>
                  <a:pt x="406" y="144"/>
                </a:lnTo>
                <a:lnTo>
                  <a:pt x="405" y="146"/>
                </a:lnTo>
                <a:lnTo>
                  <a:pt x="403" y="146"/>
                </a:lnTo>
                <a:lnTo>
                  <a:pt x="402" y="145"/>
                </a:lnTo>
                <a:lnTo>
                  <a:pt x="393" y="145"/>
                </a:lnTo>
                <a:lnTo>
                  <a:pt x="387" y="142"/>
                </a:lnTo>
                <a:lnTo>
                  <a:pt x="386" y="141"/>
                </a:lnTo>
                <a:lnTo>
                  <a:pt x="384" y="151"/>
                </a:lnTo>
                <a:lnTo>
                  <a:pt x="383" y="152"/>
                </a:lnTo>
                <a:lnTo>
                  <a:pt x="383" y="153"/>
                </a:lnTo>
                <a:lnTo>
                  <a:pt x="381" y="155"/>
                </a:lnTo>
                <a:lnTo>
                  <a:pt x="379" y="159"/>
                </a:lnTo>
                <a:lnTo>
                  <a:pt x="376" y="160"/>
                </a:lnTo>
                <a:lnTo>
                  <a:pt x="374" y="161"/>
                </a:lnTo>
                <a:lnTo>
                  <a:pt x="373" y="161"/>
                </a:lnTo>
                <a:lnTo>
                  <a:pt x="375" y="162"/>
                </a:lnTo>
                <a:lnTo>
                  <a:pt x="376" y="163"/>
                </a:lnTo>
                <a:lnTo>
                  <a:pt x="379" y="162"/>
                </a:lnTo>
                <a:lnTo>
                  <a:pt x="380" y="164"/>
                </a:lnTo>
                <a:lnTo>
                  <a:pt x="380" y="165"/>
                </a:lnTo>
                <a:lnTo>
                  <a:pt x="380" y="168"/>
                </a:lnTo>
                <a:lnTo>
                  <a:pt x="379" y="174"/>
                </a:lnTo>
                <a:lnTo>
                  <a:pt x="379" y="175"/>
                </a:lnTo>
                <a:lnTo>
                  <a:pt x="379" y="176"/>
                </a:lnTo>
                <a:lnTo>
                  <a:pt x="379" y="177"/>
                </a:lnTo>
                <a:lnTo>
                  <a:pt x="380" y="179"/>
                </a:lnTo>
                <a:lnTo>
                  <a:pt x="380" y="180"/>
                </a:lnTo>
                <a:lnTo>
                  <a:pt x="380" y="181"/>
                </a:lnTo>
                <a:lnTo>
                  <a:pt x="380" y="182"/>
                </a:lnTo>
                <a:lnTo>
                  <a:pt x="381" y="183"/>
                </a:lnTo>
                <a:lnTo>
                  <a:pt x="383" y="185"/>
                </a:lnTo>
                <a:lnTo>
                  <a:pt x="385" y="188"/>
                </a:lnTo>
                <a:lnTo>
                  <a:pt x="386" y="189"/>
                </a:lnTo>
                <a:lnTo>
                  <a:pt x="388" y="194"/>
                </a:lnTo>
                <a:lnTo>
                  <a:pt x="390" y="192"/>
                </a:lnTo>
                <a:lnTo>
                  <a:pt x="390" y="190"/>
                </a:lnTo>
                <a:lnTo>
                  <a:pt x="391" y="190"/>
                </a:lnTo>
                <a:lnTo>
                  <a:pt x="391" y="188"/>
                </a:lnTo>
                <a:lnTo>
                  <a:pt x="391" y="187"/>
                </a:lnTo>
                <a:lnTo>
                  <a:pt x="393" y="183"/>
                </a:lnTo>
                <a:lnTo>
                  <a:pt x="394" y="182"/>
                </a:lnTo>
                <a:lnTo>
                  <a:pt x="396" y="180"/>
                </a:lnTo>
                <a:lnTo>
                  <a:pt x="396" y="175"/>
                </a:lnTo>
                <a:lnTo>
                  <a:pt x="402" y="171"/>
                </a:lnTo>
                <a:lnTo>
                  <a:pt x="405" y="167"/>
                </a:lnTo>
                <a:lnTo>
                  <a:pt x="411" y="162"/>
                </a:lnTo>
                <a:lnTo>
                  <a:pt x="422" y="157"/>
                </a:lnTo>
                <a:lnTo>
                  <a:pt x="423" y="158"/>
                </a:lnTo>
                <a:lnTo>
                  <a:pt x="424" y="158"/>
                </a:lnTo>
                <a:lnTo>
                  <a:pt x="424" y="155"/>
                </a:lnTo>
                <a:lnTo>
                  <a:pt x="425" y="155"/>
                </a:lnTo>
                <a:lnTo>
                  <a:pt x="426" y="155"/>
                </a:lnTo>
                <a:lnTo>
                  <a:pt x="430" y="155"/>
                </a:lnTo>
                <a:lnTo>
                  <a:pt x="430" y="154"/>
                </a:lnTo>
                <a:lnTo>
                  <a:pt x="430" y="153"/>
                </a:lnTo>
                <a:lnTo>
                  <a:pt x="416" y="153"/>
                </a:lnTo>
                <a:lnTo>
                  <a:pt x="415" y="153"/>
                </a:lnTo>
                <a:lnTo>
                  <a:pt x="415" y="152"/>
                </a:lnTo>
                <a:lnTo>
                  <a:pt x="415" y="148"/>
                </a:lnTo>
                <a:lnTo>
                  <a:pt x="415" y="146"/>
                </a:lnTo>
                <a:lnTo>
                  <a:pt x="416" y="142"/>
                </a:lnTo>
                <a:lnTo>
                  <a:pt x="416" y="137"/>
                </a:lnTo>
                <a:lnTo>
                  <a:pt x="416" y="136"/>
                </a:lnTo>
                <a:lnTo>
                  <a:pt x="416" y="130"/>
                </a:lnTo>
                <a:lnTo>
                  <a:pt x="417" y="130"/>
                </a:lnTo>
                <a:lnTo>
                  <a:pt x="436" y="132"/>
                </a:lnTo>
                <a:lnTo>
                  <a:pt x="440" y="132"/>
                </a:lnTo>
                <a:lnTo>
                  <a:pt x="457" y="135"/>
                </a:lnTo>
                <a:lnTo>
                  <a:pt x="463" y="136"/>
                </a:lnTo>
                <a:lnTo>
                  <a:pt x="465" y="136"/>
                </a:lnTo>
                <a:lnTo>
                  <a:pt x="490" y="139"/>
                </a:lnTo>
                <a:lnTo>
                  <a:pt x="493" y="140"/>
                </a:lnTo>
                <a:lnTo>
                  <a:pt x="497" y="140"/>
                </a:lnTo>
                <a:lnTo>
                  <a:pt x="516" y="142"/>
                </a:lnTo>
                <a:lnTo>
                  <a:pt x="541" y="144"/>
                </a:lnTo>
                <a:lnTo>
                  <a:pt x="547" y="144"/>
                </a:lnTo>
                <a:lnTo>
                  <a:pt x="547" y="141"/>
                </a:lnTo>
                <a:lnTo>
                  <a:pt x="547" y="140"/>
                </a:lnTo>
                <a:lnTo>
                  <a:pt x="541" y="140"/>
                </a:lnTo>
                <a:lnTo>
                  <a:pt x="516" y="138"/>
                </a:lnTo>
                <a:lnTo>
                  <a:pt x="508" y="138"/>
                </a:lnTo>
                <a:lnTo>
                  <a:pt x="490" y="135"/>
                </a:lnTo>
                <a:lnTo>
                  <a:pt x="489" y="134"/>
                </a:lnTo>
                <a:lnTo>
                  <a:pt x="465" y="131"/>
                </a:lnTo>
                <a:lnTo>
                  <a:pt x="463" y="130"/>
                </a:lnTo>
                <a:lnTo>
                  <a:pt x="457" y="129"/>
                </a:lnTo>
                <a:lnTo>
                  <a:pt x="440" y="128"/>
                </a:lnTo>
                <a:lnTo>
                  <a:pt x="436" y="127"/>
                </a:lnTo>
                <a:lnTo>
                  <a:pt x="420" y="125"/>
                </a:lnTo>
                <a:lnTo>
                  <a:pt x="417" y="125"/>
                </a:lnTo>
                <a:lnTo>
                  <a:pt x="419" y="101"/>
                </a:lnTo>
                <a:lnTo>
                  <a:pt x="419" y="97"/>
                </a:lnTo>
                <a:lnTo>
                  <a:pt x="440" y="97"/>
                </a:lnTo>
                <a:lnTo>
                  <a:pt x="442" y="97"/>
                </a:lnTo>
                <a:lnTo>
                  <a:pt x="457" y="98"/>
                </a:lnTo>
                <a:lnTo>
                  <a:pt x="461" y="98"/>
                </a:lnTo>
                <a:lnTo>
                  <a:pt x="462" y="98"/>
                </a:lnTo>
                <a:lnTo>
                  <a:pt x="465" y="98"/>
                </a:lnTo>
                <a:lnTo>
                  <a:pt x="472" y="98"/>
                </a:lnTo>
                <a:lnTo>
                  <a:pt x="484" y="98"/>
                </a:lnTo>
                <a:lnTo>
                  <a:pt x="490" y="99"/>
                </a:lnTo>
                <a:lnTo>
                  <a:pt x="499" y="99"/>
                </a:lnTo>
                <a:lnTo>
                  <a:pt x="500" y="99"/>
                </a:lnTo>
                <a:lnTo>
                  <a:pt x="501" y="99"/>
                </a:lnTo>
                <a:lnTo>
                  <a:pt x="501" y="100"/>
                </a:lnTo>
                <a:lnTo>
                  <a:pt x="502" y="100"/>
                </a:lnTo>
                <a:lnTo>
                  <a:pt x="503" y="100"/>
                </a:lnTo>
                <a:lnTo>
                  <a:pt x="503" y="100"/>
                </a:lnTo>
                <a:lnTo>
                  <a:pt x="504" y="100"/>
                </a:lnTo>
                <a:lnTo>
                  <a:pt x="505" y="100"/>
                </a:lnTo>
                <a:lnTo>
                  <a:pt x="505" y="101"/>
                </a:lnTo>
                <a:lnTo>
                  <a:pt x="515" y="101"/>
                </a:lnTo>
                <a:lnTo>
                  <a:pt x="516" y="101"/>
                </a:lnTo>
                <a:lnTo>
                  <a:pt x="517" y="101"/>
                </a:lnTo>
                <a:lnTo>
                  <a:pt x="518" y="101"/>
                </a:lnTo>
                <a:lnTo>
                  <a:pt x="518" y="101"/>
                </a:lnTo>
                <a:lnTo>
                  <a:pt x="519" y="101"/>
                </a:lnTo>
                <a:lnTo>
                  <a:pt x="520" y="101"/>
                </a:lnTo>
                <a:lnTo>
                  <a:pt x="521" y="101"/>
                </a:lnTo>
                <a:lnTo>
                  <a:pt x="522" y="101"/>
                </a:lnTo>
                <a:lnTo>
                  <a:pt x="523" y="101"/>
                </a:lnTo>
                <a:lnTo>
                  <a:pt x="524" y="101"/>
                </a:lnTo>
                <a:lnTo>
                  <a:pt x="525" y="101"/>
                </a:lnTo>
                <a:lnTo>
                  <a:pt x="526" y="101"/>
                </a:lnTo>
                <a:lnTo>
                  <a:pt x="526" y="101"/>
                </a:lnTo>
                <a:lnTo>
                  <a:pt x="526" y="102"/>
                </a:lnTo>
                <a:lnTo>
                  <a:pt x="526" y="106"/>
                </a:lnTo>
                <a:lnTo>
                  <a:pt x="526" y="109"/>
                </a:lnTo>
                <a:lnTo>
                  <a:pt x="526" y="111"/>
                </a:lnTo>
                <a:lnTo>
                  <a:pt x="526" y="119"/>
                </a:lnTo>
                <a:lnTo>
                  <a:pt x="534" y="120"/>
                </a:lnTo>
                <a:lnTo>
                  <a:pt x="537" y="121"/>
                </a:lnTo>
                <a:lnTo>
                  <a:pt x="537" y="111"/>
                </a:lnTo>
                <a:lnTo>
                  <a:pt x="537" y="107"/>
                </a:lnTo>
                <a:lnTo>
                  <a:pt x="538" y="103"/>
                </a:lnTo>
                <a:lnTo>
                  <a:pt x="539" y="103"/>
                </a:lnTo>
                <a:lnTo>
                  <a:pt x="540" y="103"/>
                </a:lnTo>
                <a:lnTo>
                  <a:pt x="541" y="103"/>
                </a:lnTo>
                <a:lnTo>
                  <a:pt x="541" y="103"/>
                </a:lnTo>
                <a:lnTo>
                  <a:pt x="542" y="103"/>
                </a:lnTo>
                <a:lnTo>
                  <a:pt x="542" y="102"/>
                </a:lnTo>
                <a:lnTo>
                  <a:pt x="542" y="98"/>
                </a:lnTo>
                <a:lnTo>
                  <a:pt x="542" y="96"/>
                </a:lnTo>
                <a:lnTo>
                  <a:pt x="542" y="93"/>
                </a:lnTo>
                <a:lnTo>
                  <a:pt x="542" y="90"/>
                </a:lnTo>
                <a:lnTo>
                  <a:pt x="542" y="87"/>
                </a:lnTo>
                <a:lnTo>
                  <a:pt x="542" y="84"/>
                </a:lnTo>
                <a:lnTo>
                  <a:pt x="543" y="81"/>
                </a:lnTo>
                <a:lnTo>
                  <a:pt x="543" y="78"/>
                </a:lnTo>
                <a:lnTo>
                  <a:pt x="543" y="76"/>
                </a:lnTo>
                <a:lnTo>
                  <a:pt x="543" y="70"/>
                </a:lnTo>
                <a:lnTo>
                  <a:pt x="543" y="63"/>
                </a:lnTo>
                <a:lnTo>
                  <a:pt x="544" y="60"/>
                </a:lnTo>
                <a:lnTo>
                  <a:pt x="544" y="56"/>
                </a:lnTo>
                <a:lnTo>
                  <a:pt x="544" y="54"/>
                </a:lnTo>
                <a:lnTo>
                  <a:pt x="547" y="54"/>
                </a:lnTo>
                <a:lnTo>
                  <a:pt x="541" y="51"/>
                </a:lnTo>
                <a:lnTo>
                  <a:pt x="539" y="50"/>
                </a:lnTo>
                <a:lnTo>
                  <a:pt x="537" y="50"/>
                </a:lnTo>
                <a:lnTo>
                  <a:pt x="535" y="48"/>
                </a:lnTo>
                <a:lnTo>
                  <a:pt x="537" y="44"/>
                </a:lnTo>
                <a:lnTo>
                  <a:pt x="535" y="44"/>
                </a:lnTo>
                <a:lnTo>
                  <a:pt x="533" y="43"/>
                </a:lnTo>
                <a:lnTo>
                  <a:pt x="534" y="40"/>
                </a:lnTo>
                <a:lnTo>
                  <a:pt x="534" y="33"/>
                </a:lnTo>
                <a:lnTo>
                  <a:pt x="534" y="26"/>
                </a:lnTo>
                <a:lnTo>
                  <a:pt x="534" y="26"/>
                </a:lnTo>
                <a:lnTo>
                  <a:pt x="534" y="25"/>
                </a:lnTo>
                <a:lnTo>
                  <a:pt x="534" y="23"/>
                </a:lnTo>
                <a:lnTo>
                  <a:pt x="534" y="22"/>
                </a:lnTo>
                <a:lnTo>
                  <a:pt x="534" y="21"/>
                </a:lnTo>
                <a:lnTo>
                  <a:pt x="533" y="21"/>
                </a:lnTo>
                <a:lnTo>
                  <a:pt x="534" y="20"/>
                </a:lnTo>
                <a:lnTo>
                  <a:pt x="534" y="18"/>
                </a:lnTo>
                <a:lnTo>
                  <a:pt x="534" y="17"/>
                </a:lnTo>
                <a:lnTo>
                  <a:pt x="534" y="16"/>
                </a:lnTo>
                <a:lnTo>
                  <a:pt x="534" y="14"/>
                </a:lnTo>
                <a:lnTo>
                  <a:pt x="534" y="13"/>
                </a:lnTo>
                <a:lnTo>
                  <a:pt x="542" y="13"/>
                </a:lnTo>
                <a:lnTo>
                  <a:pt x="543" y="0"/>
                </a:lnTo>
                <a:lnTo>
                  <a:pt x="549" y="0"/>
                </a:lnTo>
                <a:lnTo>
                  <a:pt x="553" y="0"/>
                </a:lnTo>
                <a:lnTo>
                  <a:pt x="566" y="1"/>
                </a:lnTo>
                <a:lnTo>
                  <a:pt x="577" y="1"/>
                </a:lnTo>
                <a:lnTo>
                  <a:pt x="580" y="6"/>
                </a:lnTo>
                <a:lnTo>
                  <a:pt x="580" y="6"/>
                </a:lnTo>
                <a:lnTo>
                  <a:pt x="580" y="7"/>
                </a:lnTo>
                <a:lnTo>
                  <a:pt x="582" y="12"/>
                </a:lnTo>
                <a:lnTo>
                  <a:pt x="583" y="13"/>
                </a:lnTo>
                <a:close/>
                <a:moveTo>
                  <a:pt x="461" y="151"/>
                </a:moveTo>
                <a:lnTo>
                  <a:pt x="462" y="151"/>
                </a:lnTo>
                <a:lnTo>
                  <a:pt x="463" y="151"/>
                </a:lnTo>
                <a:lnTo>
                  <a:pt x="463" y="150"/>
                </a:lnTo>
                <a:lnTo>
                  <a:pt x="462" y="150"/>
                </a:lnTo>
                <a:lnTo>
                  <a:pt x="463" y="150"/>
                </a:lnTo>
                <a:lnTo>
                  <a:pt x="461" y="150"/>
                </a:lnTo>
                <a:lnTo>
                  <a:pt x="461" y="151"/>
                </a:lnTo>
                <a:close/>
                <a:moveTo>
                  <a:pt x="434" y="157"/>
                </a:moveTo>
                <a:lnTo>
                  <a:pt x="434" y="159"/>
                </a:lnTo>
                <a:lnTo>
                  <a:pt x="434" y="159"/>
                </a:lnTo>
                <a:lnTo>
                  <a:pt x="436" y="159"/>
                </a:lnTo>
                <a:lnTo>
                  <a:pt x="438" y="159"/>
                </a:lnTo>
                <a:lnTo>
                  <a:pt x="438" y="157"/>
                </a:lnTo>
                <a:lnTo>
                  <a:pt x="436" y="157"/>
                </a:lnTo>
                <a:lnTo>
                  <a:pt x="434" y="157"/>
                </a:lnTo>
                <a:close/>
                <a:moveTo>
                  <a:pt x="449" y="159"/>
                </a:moveTo>
                <a:lnTo>
                  <a:pt x="449" y="159"/>
                </a:lnTo>
                <a:lnTo>
                  <a:pt x="449" y="159"/>
                </a:lnTo>
                <a:lnTo>
                  <a:pt x="449" y="158"/>
                </a:lnTo>
                <a:lnTo>
                  <a:pt x="449" y="158"/>
                </a:lnTo>
                <a:lnTo>
                  <a:pt x="449" y="159"/>
                </a:lnTo>
                <a:close/>
                <a:moveTo>
                  <a:pt x="452" y="162"/>
                </a:moveTo>
                <a:lnTo>
                  <a:pt x="453" y="166"/>
                </a:lnTo>
                <a:lnTo>
                  <a:pt x="454" y="166"/>
                </a:lnTo>
                <a:lnTo>
                  <a:pt x="455" y="166"/>
                </a:lnTo>
                <a:lnTo>
                  <a:pt x="455" y="164"/>
                </a:lnTo>
                <a:lnTo>
                  <a:pt x="455" y="163"/>
                </a:lnTo>
                <a:lnTo>
                  <a:pt x="455" y="161"/>
                </a:lnTo>
                <a:lnTo>
                  <a:pt x="452" y="162"/>
                </a:lnTo>
                <a:close/>
                <a:moveTo>
                  <a:pt x="456" y="167"/>
                </a:moveTo>
                <a:lnTo>
                  <a:pt x="457" y="169"/>
                </a:lnTo>
                <a:lnTo>
                  <a:pt x="457" y="170"/>
                </a:lnTo>
                <a:lnTo>
                  <a:pt x="458" y="170"/>
                </a:lnTo>
                <a:lnTo>
                  <a:pt x="459" y="170"/>
                </a:lnTo>
                <a:lnTo>
                  <a:pt x="460" y="170"/>
                </a:lnTo>
                <a:lnTo>
                  <a:pt x="460" y="167"/>
                </a:lnTo>
                <a:lnTo>
                  <a:pt x="460" y="166"/>
                </a:lnTo>
                <a:lnTo>
                  <a:pt x="459" y="166"/>
                </a:lnTo>
                <a:lnTo>
                  <a:pt x="458" y="167"/>
                </a:lnTo>
                <a:lnTo>
                  <a:pt x="457" y="167"/>
                </a:lnTo>
                <a:lnTo>
                  <a:pt x="456" y="167"/>
                </a:lnTo>
                <a:close/>
                <a:moveTo>
                  <a:pt x="456" y="169"/>
                </a:moveTo>
                <a:lnTo>
                  <a:pt x="456" y="167"/>
                </a:lnTo>
                <a:lnTo>
                  <a:pt x="454" y="167"/>
                </a:lnTo>
                <a:lnTo>
                  <a:pt x="453" y="167"/>
                </a:lnTo>
                <a:lnTo>
                  <a:pt x="454" y="169"/>
                </a:lnTo>
                <a:lnTo>
                  <a:pt x="454" y="170"/>
                </a:lnTo>
                <a:lnTo>
                  <a:pt x="456" y="170"/>
                </a:lnTo>
                <a:lnTo>
                  <a:pt x="456" y="169"/>
                </a:lnTo>
                <a:close/>
                <a:moveTo>
                  <a:pt x="368" y="269"/>
                </a:moveTo>
                <a:lnTo>
                  <a:pt x="367" y="270"/>
                </a:lnTo>
                <a:lnTo>
                  <a:pt x="365" y="270"/>
                </a:lnTo>
                <a:lnTo>
                  <a:pt x="364" y="270"/>
                </a:lnTo>
                <a:lnTo>
                  <a:pt x="364" y="271"/>
                </a:lnTo>
                <a:lnTo>
                  <a:pt x="363" y="273"/>
                </a:lnTo>
                <a:lnTo>
                  <a:pt x="363" y="274"/>
                </a:lnTo>
                <a:lnTo>
                  <a:pt x="362" y="275"/>
                </a:lnTo>
                <a:lnTo>
                  <a:pt x="360" y="279"/>
                </a:lnTo>
                <a:lnTo>
                  <a:pt x="359" y="280"/>
                </a:lnTo>
                <a:lnTo>
                  <a:pt x="358" y="281"/>
                </a:lnTo>
                <a:lnTo>
                  <a:pt x="357" y="282"/>
                </a:lnTo>
                <a:lnTo>
                  <a:pt x="357" y="282"/>
                </a:lnTo>
                <a:lnTo>
                  <a:pt x="355" y="284"/>
                </a:lnTo>
                <a:lnTo>
                  <a:pt x="354" y="284"/>
                </a:lnTo>
                <a:lnTo>
                  <a:pt x="353" y="285"/>
                </a:lnTo>
                <a:lnTo>
                  <a:pt x="350" y="283"/>
                </a:lnTo>
                <a:lnTo>
                  <a:pt x="350" y="282"/>
                </a:lnTo>
                <a:lnTo>
                  <a:pt x="349" y="281"/>
                </a:lnTo>
                <a:lnTo>
                  <a:pt x="348" y="280"/>
                </a:lnTo>
                <a:lnTo>
                  <a:pt x="345" y="282"/>
                </a:lnTo>
                <a:lnTo>
                  <a:pt x="342" y="285"/>
                </a:lnTo>
                <a:lnTo>
                  <a:pt x="342" y="286"/>
                </a:lnTo>
                <a:lnTo>
                  <a:pt x="340" y="288"/>
                </a:lnTo>
                <a:lnTo>
                  <a:pt x="339" y="288"/>
                </a:lnTo>
                <a:lnTo>
                  <a:pt x="339" y="289"/>
                </a:lnTo>
                <a:lnTo>
                  <a:pt x="338" y="290"/>
                </a:lnTo>
                <a:lnTo>
                  <a:pt x="337" y="290"/>
                </a:lnTo>
                <a:lnTo>
                  <a:pt x="337" y="290"/>
                </a:lnTo>
                <a:lnTo>
                  <a:pt x="336" y="292"/>
                </a:lnTo>
                <a:lnTo>
                  <a:pt x="335" y="293"/>
                </a:lnTo>
                <a:lnTo>
                  <a:pt x="335" y="294"/>
                </a:lnTo>
                <a:lnTo>
                  <a:pt x="334" y="294"/>
                </a:lnTo>
                <a:lnTo>
                  <a:pt x="334" y="295"/>
                </a:lnTo>
                <a:lnTo>
                  <a:pt x="334" y="295"/>
                </a:lnTo>
                <a:lnTo>
                  <a:pt x="334" y="296"/>
                </a:lnTo>
                <a:lnTo>
                  <a:pt x="333" y="296"/>
                </a:lnTo>
                <a:lnTo>
                  <a:pt x="332" y="297"/>
                </a:lnTo>
                <a:lnTo>
                  <a:pt x="331" y="298"/>
                </a:lnTo>
                <a:lnTo>
                  <a:pt x="330" y="298"/>
                </a:lnTo>
                <a:lnTo>
                  <a:pt x="329" y="298"/>
                </a:lnTo>
                <a:lnTo>
                  <a:pt x="328" y="299"/>
                </a:lnTo>
                <a:lnTo>
                  <a:pt x="328" y="300"/>
                </a:lnTo>
                <a:lnTo>
                  <a:pt x="327" y="300"/>
                </a:lnTo>
                <a:lnTo>
                  <a:pt x="327" y="301"/>
                </a:lnTo>
                <a:lnTo>
                  <a:pt x="326" y="302"/>
                </a:lnTo>
                <a:lnTo>
                  <a:pt x="324" y="303"/>
                </a:lnTo>
                <a:lnTo>
                  <a:pt x="324" y="304"/>
                </a:lnTo>
                <a:lnTo>
                  <a:pt x="323" y="304"/>
                </a:lnTo>
                <a:lnTo>
                  <a:pt x="323" y="305"/>
                </a:lnTo>
                <a:lnTo>
                  <a:pt x="322" y="305"/>
                </a:lnTo>
                <a:lnTo>
                  <a:pt x="322" y="305"/>
                </a:lnTo>
                <a:lnTo>
                  <a:pt x="321" y="305"/>
                </a:lnTo>
                <a:lnTo>
                  <a:pt x="321" y="306"/>
                </a:lnTo>
                <a:lnTo>
                  <a:pt x="320" y="306"/>
                </a:lnTo>
                <a:lnTo>
                  <a:pt x="319" y="308"/>
                </a:lnTo>
                <a:lnTo>
                  <a:pt x="319" y="308"/>
                </a:lnTo>
                <a:lnTo>
                  <a:pt x="318" y="308"/>
                </a:lnTo>
                <a:lnTo>
                  <a:pt x="317" y="309"/>
                </a:lnTo>
                <a:lnTo>
                  <a:pt x="317" y="310"/>
                </a:lnTo>
                <a:lnTo>
                  <a:pt x="316" y="310"/>
                </a:lnTo>
                <a:lnTo>
                  <a:pt x="314" y="312"/>
                </a:lnTo>
                <a:lnTo>
                  <a:pt x="312" y="313"/>
                </a:lnTo>
                <a:lnTo>
                  <a:pt x="312" y="314"/>
                </a:lnTo>
                <a:lnTo>
                  <a:pt x="311" y="316"/>
                </a:lnTo>
                <a:lnTo>
                  <a:pt x="310" y="317"/>
                </a:lnTo>
                <a:lnTo>
                  <a:pt x="309" y="317"/>
                </a:lnTo>
                <a:lnTo>
                  <a:pt x="308" y="318"/>
                </a:lnTo>
                <a:lnTo>
                  <a:pt x="304" y="321"/>
                </a:lnTo>
                <a:lnTo>
                  <a:pt x="301" y="326"/>
                </a:lnTo>
                <a:lnTo>
                  <a:pt x="301" y="328"/>
                </a:lnTo>
                <a:lnTo>
                  <a:pt x="302" y="328"/>
                </a:lnTo>
                <a:lnTo>
                  <a:pt x="303" y="329"/>
                </a:lnTo>
                <a:lnTo>
                  <a:pt x="304" y="331"/>
                </a:lnTo>
                <a:lnTo>
                  <a:pt x="306" y="331"/>
                </a:lnTo>
                <a:lnTo>
                  <a:pt x="308" y="331"/>
                </a:lnTo>
                <a:lnTo>
                  <a:pt x="309" y="330"/>
                </a:lnTo>
                <a:lnTo>
                  <a:pt x="310" y="331"/>
                </a:lnTo>
                <a:lnTo>
                  <a:pt x="312" y="332"/>
                </a:lnTo>
                <a:lnTo>
                  <a:pt x="312" y="332"/>
                </a:lnTo>
                <a:lnTo>
                  <a:pt x="313" y="332"/>
                </a:lnTo>
                <a:lnTo>
                  <a:pt x="318" y="337"/>
                </a:lnTo>
                <a:lnTo>
                  <a:pt x="319" y="337"/>
                </a:lnTo>
                <a:lnTo>
                  <a:pt x="320" y="338"/>
                </a:lnTo>
                <a:lnTo>
                  <a:pt x="320" y="340"/>
                </a:lnTo>
                <a:lnTo>
                  <a:pt x="320" y="341"/>
                </a:lnTo>
                <a:lnTo>
                  <a:pt x="321" y="342"/>
                </a:lnTo>
                <a:lnTo>
                  <a:pt x="322" y="343"/>
                </a:lnTo>
                <a:lnTo>
                  <a:pt x="323" y="344"/>
                </a:lnTo>
                <a:lnTo>
                  <a:pt x="324" y="344"/>
                </a:lnTo>
                <a:lnTo>
                  <a:pt x="325" y="344"/>
                </a:lnTo>
                <a:lnTo>
                  <a:pt x="326" y="344"/>
                </a:lnTo>
                <a:lnTo>
                  <a:pt x="326" y="345"/>
                </a:lnTo>
                <a:lnTo>
                  <a:pt x="326" y="346"/>
                </a:lnTo>
                <a:lnTo>
                  <a:pt x="327" y="347"/>
                </a:lnTo>
                <a:lnTo>
                  <a:pt x="329" y="349"/>
                </a:lnTo>
                <a:lnTo>
                  <a:pt x="329" y="350"/>
                </a:lnTo>
                <a:lnTo>
                  <a:pt x="330" y="351"/>
                </a:lnTo>
                <a:lnTo>
                  <a:pt x="331" y="351"/>
                </a:lnTo>
                <a:lnTo>
                  <a:pt x="332" y="351"/>
                </a:lnTo>
                <a:lnTo>
                  <a:pt x="333" y="351"/>
                </a:lnTo>
                <a:lnTo>
                  <a:pt x="335" y="353"/>
                </a:lnTo>
                <a:lnTo>
                  <a:pt x="336" y="356"/>
                </a:lnTo>
                <a:lnTo>
                  <a:pt x="336" y="357"/>
                </a:lnTo>
                <a:lnTo>
                  <a:pt x="336" y="358"/>
                </a:lnTo>
                <a:lnTo>
                  <a:pt x="337" y="359"/>
                </a:lnTo>
                <a:lnTo>
                  <a:pt x="337" y="359"/>
                </a:lnTo>
                <a:lnTo>
                  <a:pt x="338" y="359"/>
                </a:lnTo>
                <a:lnTo>
                  <a:pt x="338" y="360"/>
                </a:lnTo>
                <a:lnTo>
                  <a:pt x="339" y="360"/>
                </a:lnTo>
                <a:lnTo>
                  <a:pt x="339" y="361"/>
                </a:lnTo>
                <a:lnTo>
                  <a:pt x="340" y="362"/>
                </a:lnTo>
                <a:lnTo>
                  <a:pt x="340" y="363"/>
                </a:lnTo>
                <a:lnTo>
                  <a:pt x="340" y="364"/>
                </a:lnTo>
                <a:lnTo>
                  <a:pt x="341" y="365"/>
                </a:lnTo>
                <a:lnTo>
                  <a:pt x="343" y="370"/>
                </a:lnTo>
                <a:lnTo>
                  <a:pt x="344" y="371"/>
                </a:lnTo>
                <a:lnTo>
                  <a:pt x="345" y="371"/>
                </a:lnTo>
                <a:lnTo>
                  <a:pt x="345" y="372"/>
                </a:lnTo>
                <a:lnTo>
                  <a:pt x="343" y="374"/>
                </a:lnTo>
                <a:lnTo>
                  <a:pt x="341" y="374"/>
                </a:lnTo>
                <a:lnTo>
                  <a:pt x="342" y="375"/>
                </a:lnTo>
                <a:lnTo>
                  <a:pt x="342" y="375"/>
                </a:lnTo>
                <a:lnTo>
                  <a:pt x="340" y="377"/>
                </a:lnTo>
                <a:lnTo>
                  <a:pt x="340" y="382"/>
                </a:lnTo>
                <a:lnTo>
                  <a:pt x="341" y="385"/>
                </a:lnTo>
                <a:lnTo>
                  <a:pt x="342" y="395"/>
                </a:lnTo>
                <a:lnTo>
                  <a:pt x="337" y="396"/>
                </a:lnTo>
                <a:lnTo>
                  <a:pt x="337" y="397"/>
                </a:lnTo>
                <a:lnTo>
                  <a:pt x="337" y="398"/>
                </a:lnTo>
                <a:lnTo>
                  <a:pt x="336" y="399"/>
                </a:lnTo>
                <a:lnTo>
                  <a:pt x="336" y="404"/>
                </a:lnTo>
                <a:lnTo>
                  <a:pt x="335" y="407"/>
                </a:lnTo>
                <a:lnTo>
                  <a:pt x="334" y="411"/>
                </a:lnTo>
                <a:lnTo>
                  <a:pt x="332" y="412"/>
                </a:lnTo>
                <a:lnTo>
                  <a:pt x="328" y="413"/>
                </a:lnTo>
                <a:lnTo>
                  <a:pt x="327" y="413"/>
                </a:lnTo>
                <a:lnTo>
                  <a:pt x="324" y="414"/>
                </a:lnTo>
                <a:lnTo>
                  <a:pt x="322" y="418"/>
                </a:lnTo>
                <a:lnTo>
                  <a:pt x="318" y="425"/>
                </a:lnTo>
                <a:lnTo>
                  <a:pt x="327" y="432"/>
                </a:lnTo>
                <a:lnTo>
                  <a:pt x="327" y="432"/>
                </a:lnTo>
                <a:lnTo>
                  <a:pt x="327" y="431"/>
                </a:lnTo>
                <a:lnTo>
                  <a:pt x="328" y="431"/>
                </a:lnTo>
                <a:lnTo>
                  <a:pt x="332" y="430"/>
                </a:lnTo>
                <a:lnTo>
                  <a:pt x="333" y="430"/>
                </a:lnTo>
                <a:lnTo>
                  <a:pt x="334" y="428"/>
                </a:lnTo>
                <a:lnTo>
                  <a:pt x="337" y="428"/>
                </a:lnTo>
                <a:lnTo>
                  <a:pt x="339" y="428"/>
                </a:lnTo>
                <a:lnTo>
                  <a:pt x="342" y="427"/>
                </a:lnTo>
                <a:lnTo>
                  <a:pt x="342" y="426"/>
                </a:lnTo>
                <a:lnTo>
                  <a:pt x="343" y="425"/>
                </a:lnTo>
                <a:lnTo>
                  <a:pt x="344" y="425"/>
                </a:lnTo>
                <a:lnTo>
                  <a:pt x="363" y="428"/>
                </a:lnTo>
                <a:lnTo>
                  <a:pt x="365" y="428"/>
                </a:lnTo>
                <a:lnTo>
                  <a:pt x="366" y="430"/>
                </a:lnTo>
                <a:lnTo>
                  <a:pt x="367" y="433"/>
                </a:lnTo>
                <a:lnTo>
                  <a:pt x="369" y="436"/>
                </a:lnTo>
                <a:lnTo>
                  <a:pt x="371" y="436"/>
                </a:lnTo>
                <a:lnTo>
                  <a:pt x="373" y="436"/>
                </a:lnTo>
                <a:lnTo>
                  <a:pt x="373" y="435"/>
                </a:lnTo>
                <a:lnTo>
                  <a:pt x="374" y="435"/>
                </a:lnTo>
                <a:lnTo>
                  <a:pt x="375" y="434"/>
                </a:lnTo>
                <a:lnTo>
                  <a:pt x="376" y="433"/>
                </a:lnTo>
                <a:lnTo>
                  <a:pt x="377" y="432"/>
                </a:lnTo>
                <a:lnTo>
                  <a:pt x="378" y="432"/>
                </a:lnTo>
                <a:lnTo>
                  <a:pt x="379" y="432"/>
                </a:lnTo>
                <a:lnTo>
                  <a:pt x="380" y="431"/>
                </a:lnTo>
                <a:lnTo>
                  <a:pt x="380" y="429"/>
                </a:lnTo>
                <a:lnTo>
                  <a:pt x="381" y="428"/>
                </a:lnTo>
                <a:lnTo>
                  <a:pt x="382" y="428"/>
                </a:lnTo>
                <a:lnTo>
                  <a:pt x="383" y="427"/>
                </a:lnTo>
                <a:lnTo>
                  <a:pt x="384" y="426"/>
                </a:lnTo>
                <a:lnTo>
                  <a:pt x="388" y="424"/>
                </a:lnTo>
                <a:lnTo>
                  <a:pt x="388" y="424"/>
                </a:lnTo>
                <a:lnTo>
                  <a:pt x="390" y="423"/>
                </a:lnTo>
                <a:lnTo>
                  <a:pt x="391" y="422"/>
                </a:lnTo>
                <a:lnTo>
                  <a:pt x="392" y="421"/>
                </a:lnTo>
                <a:lnTo>
                  <a:pt x="393" y="421"/>
                </a:lnTo>
                <a:lnTo>
                  <a:pt x="394" y="421"/>
                </a:lnTo>
                <a:lnTo>
                  <a:pt x="394" y="421"/>
                </a:lnTo>
                <a:lnTo>
                  <a:pt x="394" y="422"/>
                </a:lnTo>
                <a:lnTo>
                  <a:pt x="394" y="421"/>
                </a:lnTo>
                <a:lnTo>
                  <a:pt x="395" y="421"/>
                </a:lnTo>
                <a:lnTo>
                  <a:pt x="395" y="420"/>
                </a:lnTo>
                <a:lnTo>
                  <a:pt x="396" y="420"/>
                </a:lnTo>
                <a:lnTo>
                  <a:pt x="398" y="420"/>
                </a:lnTo>
                <a:lnTo>
                  <a:pt x="402" y="420"/>
                </a:lnTo>
                <a:lnTo>
                  <a:pt x="403" y="421"/>
                </a:lnTo>
                <a:lnTo>
                  <a:pt x="403" y="419"/>
                </a:lnTo>
                <a:lnTo>
                  <a:pt x="403" y="417"/>
                </a:lnTo>
                <a:lnTo>
                  <a:pt x="403" y="410"/>
                </a:lnTo>
                <a:lnTo>
                  <a:pt x="402" y="409"/>
                </a:lnTo>
                <a:lnTo>
                  <a:pt x="402" y="408"/>
                </a:lnTo>
                <a:lnTo>
                  <a:pt x="402" y="407"/>
                </a:lnTo>
                <a:lnTo>
                  <a:pt x="400" y="400"/>
                </a:lnTo>
                <a:lnTo>
                  <a:pt x="399" y="394"/>
                </a:lnTo>
                <a:lnTo>
                  <a:pt x="399" y="390"/>
                </a:lnTo>
                <a:lnTo>
                  <a:pt x="398" y="390"/>
                </a:lnTo>
                <a:lnTo>
                  <a:pt x="396" y="377"/>
                </a:lnTo>
                <a:lnTo>
                  <a:pt x="399" y="375"/>
                </a:lnTo>
                <a:lnTo>
                  <a:pt x="402" y="375"/>
                </a:lnTo>
                <a:lnTo>
                  <a:pt x="399" y="367"/>
                </a:lnTo>
                <a:lnTo>
                  <a:pt x="411" y="362"/>
                </a:lnTo>
                <a:lnTo>
                  <a:pt x="418" y="359"/>
                </a:lnTo>
                <a:lnTo>
                  <a:pt x="419" y="359"/>
                </a:lnTo>
                <a:lnTo>
                  <a:pt x="424" y="354"/>
                </a:lnTo>
                <a:lnTo>
                  <a:pt x="427" y="339"/>
                </a:lnTo>
                <a:lnTo>
                  <a:pt x="426" y="337"/>
                </a:lnTo>
                <a:lnTo>
                  <a:pt x="422" y="336"/>
                </a:lnTo>
                <a:lnTo>
                  <a:pt x="419" y="334"/>
                </a:lnTo>
                <a:lnTo>
                  <a:pt x="421" y="331"/>
                </a:lnTo>
                <a:lnTo>
                  <a:pt x="423" y="328"/>
                </a:lnTo>
                <a:lnTo>
                  <a:pt x="422" y="328"/>
                </a:lnTo>
                <a:lnTo>
                  <a:pt x="421" y="328"/>
                </a:lnTo>
                <a:lnTo>
                  <a:pt x="421" y="328"/>
                </a:lnTo>
                <a:lnTo>
                  <a:pt x="419" y="331"/>
                </a:lnTo>
                <a:lnTo>
                  <a:pt x="411" y="331"/>
                </a:lnTo>
                <a:lnTo>
                  <a:pt x="410" y="331"/>
                </a:lnTo>
                <a:lnTo>
                  <a:pt x="411" y="331"/>
                </a:lnTo>
                <a:lnTo>
                  <a:pt x="411" y="329"/>
                </a:lnTo>
                <a:lnTo>
                  <a:pt x="411" y="328"/>
                </a:lnTo>
                <a:lnTo>
                  <a:pt x="412" y="326"/>
                </a:lnTo>
                <a:lnTo>
                  <a:pt x="412" y="324"/>
                </a:lnTo>
                <a:lnTo>
                  <a:pt x="412" y="322"/>
                </a:lnTo>
                <a:lnTo>
                  <a:pt x="413" y="320"/>
                </a:lnTo>
                <a:lnTo>
                  <a:pt x="416" y="321"/>
                </a:lnTo>
                <a:lnTo>
                  <a:pt x="417" y="319"/>
                </a:lnTo>
                <a:lnTo>
                  <a:pt x="417" y="318"/>
                </a:lnTo>
                <a:lnTo>
                  <a:pt x="418" y="316"/>
                </a:lnTo>
                <a:lnTo>
                  <a:pt x="418" y="314"/>
                </a:lnTo>
                <a:lnTo>
                  <a:pt x="419" y="312"/>
                </a:lnTo>
                <a:lnTo>
                  <a:pt x="419" y="310"/>
                </a:lnTo>
                <a:lnTo>
                  <a:pt x="420" y="308"/>
                </a:lnTo>
                <a:lnTo>
                  <a:pt x="422" y="305"/>
                </a:lnTo>
                <a:lnTo>
                  <a:pt x="423" y="303"/>
                </a:lnTo>
                <a:lnTo>
                  <a:pt x="424" y="301"/>
                </a:lnTo>
                <a:lnTo>
                  <a:pt x="425" y="299"/>
                </a:lnTo>
                <a:lnTo>
                  <a:pt x="426" y="298"/>
                </a:lnTo>
                <a:lnTo>
                  <a:pt x="427" y="295"/>
                </a:lnTo>
                <a:lnTo>
                  <a:pt x="428" y="293"/>
                </a:lnTo>
                <a:lnTo>
                  <a:pt x="430" y="290"/>
                </a:lnTo>
                <a:lnTo>
                  <a:pt x="425" y="288"/>
                </a:lnTo>
                <a:lnTo>
                  <a:pt x="428" y="281"/>
                </a:lnTo>
                <a:lnTo>
                  <a:pt x="427" y="280"/>
                </a:lnTo>
                <a:lnTo>
                  <a:pt x="426" y="280"/>
                </a:lnTo>
                <a:lnTo>
                  <a:pt x="423" y="278"/>
                </a:lnTo>
                <a:lnTo>
                  <a:pt x="424" y="275"/>
                </a:lnTo>
                <a:lnTo>
                  <a:pt x="424" y="273"/>
                </a:lnTo>
                <a:lnTo>
                  <a:pt x="425" y="272"/>
                </a:lnTo>
                <a:lnTo>
                  <a:pt x="419" y="273"/>
                </a:lnTo>
                <a:lnTo>
                  <a:pt x="419" y="273"/>
                </a:lnTo>
                <a:lnTo>
                  <a:pt x="418" y="273"/>
                </a:lnTo>
                <a:lnTo>
                  <a:pt x="416" y="273"/>
                </a:lnTo>
                <a:lnTo>
                  <a:pt x="415" y="273"/>
                </a:lnTo>
                <a:lnTo>
                  <a:pt x="414" y="273"/>
                </a:lnTo>
                <a:lnTo>
                  <a:pt x="414" y="274"/>
                </a:lnTo>
                <a:lnTo>
                  <a:pt x="411" y="274"/>
                </a:lnTo>
                <a:lnTo>
                  <a:pt x="411" y="274"/>
                </a:lnTo>
                <a:lnTo>
                  <a:pt x="410" y="274"/>
                </a:lnTo>
                <a:lnTo>
                  <a:pt x="409" y="275"/>
                </a:lnTo>
                <a:lnTo>
                  <a:pt x="407" y="275"/>
                </a:lnTo>
                <a:lnTo>
                  <a:pt x="406" y="275"/>
                </a:lnTo>
                <a:lnTo>
                  <a:pt x="404" y="275"/>
                </a:lnTo>
                <a:lnTo>
                  <a:pt x="403" y="275"/>
                </a:lnTo>
                <a:lnTo>
                  <a:pt x="402" y="276"/>
                </a:lnTo>
                <a:lnTo>
                  <a:pt x="401" y="276"/>
                </a:lnTo>
                <a:lnTo>
                  <a:pt x="399" y="276"/>
                </a:lnTo>
                <a:lnTo>
                  <a:pt x="396" y="277"/>
                </a:lnTo>
                <a:lnTo>
                  <a:pt x="395" y="277"/>
                </a:lnTo>
                <a:lnTo>
                  <a:pt x="394" y="277"/>
                </a:lnTo>
                <a:lnTo>
                  <a:pt x="393" y="277"/>
                </a:lnTo>
                <a:lnTo>
                  <a:pt x="391" y="277"/>
                </a:lnTo>
                <a:lnTo>
                  <a:pt x="390" y="277"/>
                </a:lnTo>
                <a:lnTo>
                  <a:pt x="389" y="277"/>
                </a:lnTo>
                <a:lnTo>
                  <a:pt x="388" y="277"/>
                </a:lnTo>
                <a:lnTo>
                  <a:pt x="387" y="276"/>
                </a:lnTo>
                <a:lnTo>
                  <a:pt x="386" y="276"/>
                </a:lnTo>
                <a:lnTo>
                  <a:pt x="383" y="275"/>
                </a:lnTo>
                <a:lnTo>
                  <a:pt x="380" y="274"/>
                </a:lnTo>
                <a:lnTo>
                  <a:pt x="380" y="269"/>
                </a:lnTo>
                <a:lnTo>
                  <a:pt x="380" y="267"/>
                </a:lnTo>
                <a:lnTo>
                  <a:pt x="380" y="267"/>
                </a:lnTo>
                <a:lnTo>
                  <a:pt x="381" y="266"/>
                </a:lnTo>
                <a:lnTo>
                  <a:pt x="381" y="265"/>
                </a:lnTo>
                <a:lnTo>
                  <a:pt x="381" y="264"/>
                </a:lnTo>
                <a:lnTo>
                  <a:pt x="381" y="263"/>
                </a:lnTo>
                <a:lnTo>
                  <a:pt x="381" y="262"/>
                </a:lnTo>
                <a:lnTo>
                  <a:pt x="382" y="260"/>
                </a:lnTo>
                <a:lnTo>
                  <a:pt x="383" y="258"/>
                </a:lnTo>
                <a:lnTo>
                  <a:pt x="384" y="254"/>
                </a:lnTo>
                <a:lnTo>
                  <a:pt x="385" y="248"/>
                </a:lnTo>
                <a:lnTo>
                  <a:pt x="384" y="248"/>
                </a:lnTo>
                <a:lnTo>
                  <a:pt x="377" y="249"/>
                </a:lnTo>
                <a:lnTo>
                  <a:pt x="377" y="251"/>
                </a:lnTo>
                <a:lnTo>
                  <a:pt x="376" y="252"/>
                </a:lnTo>
                <a:lnTo>
                  <a:pt x="376" y="253"/>
                </a:lnTo>
                <a:lnTo>
                  <a:pt x="375" y="254"/>
                </a:lnTo>
                <a:lnTo>
                  <a:pt x="375" y="256"/>
                </a:lnTo>
                <a:lnTo>
                  <a:pt x="373" y="258"/>
                </a:lnTo>
                <a:lnTo>
                  <a:pt x="374" y="259"/>
                </a:lnTo>
                <a:lnTo>
                  <a:pt x="374" y="259"/>
                </a:lnTo>
                <a:lnTo>
                  <a:pt x="374" y="260"/>
                </a:lnTo>
                <a:lnTo>
                  <a:pt x="373" y="262"/>
                </a:lnTo>
                <a:lnTo>
                  <a:pt x="373" y="262"/>
                </a:lnTo>
                <a:lnTo>
                  <a:pt x="371" y="263"/>
                </a:lnTo>
                <a:lnTo>
                  <a:pt x="370" y="263"/>
                </a:lnTo>
                <a:lnTo>
                  <a:pt x="369" y="264"/>
                </a:lnTo>
                <a:lnTo>
                  <a:pt x="368" y="264"/>
                </a:lnTo>
                <a:lnTo>
                  <a:pt x="367" y="265"/>
                </a:lnTo>
                <a:lnTo>
                  <a:pt x="368" y="267"/>
                </a:lnTo>
                <a:lnTo>
                  <a:pt x="368" y="268"/>
                </a:lnTo>
                <a:lnTo>
                  <a:pt x="368" y="269"/>
                </a:lnTo>
                <a:close/>
                <a:moveTo>
                  <a:pt x="342" y="610"/>
                </a:moveTo>
                <a:lnTo>
                  <a:pt x="347" y="610"/>
                </a:lnTo>
                <a:lnTo>
                  <a:pt x="347" y="609"/>
                </a:lnTo>
                <a:lnTo>
                  <a:pt x="347" y="606"/>
                </a:lnTo>
                <a:lnTo>
                  <a:pt x="347" y="605"/>
                </a:lnTo>
                <a:lnTo>
                  <a:pt x="343" y="605"/>
                </a:lnTo>
                <a:lnTo>
                  <a:pt x="341" y="605"/>
                </a:lnTo>
                <a:lnTo>
                  <a:pt x="341" y="605"/>
                </a:lnTo>
                <a:lnTo>
                  <a:pt x="340" y="609"/>
                </a:lnTo>
                <a:lnTo>
                  <a:pt x="342" y="610"/>
                </a:lnTo>
                <a:close/>
                <a:moveTo>
                  <a:pt x="300" y="764"/>
                </a:moveTo>
                <a:lnTo>
                  <a:pt x="302" y="766"/>
                </a:lnTo>
                <a:lnTo>
                  <a:pt x="302" y="766"/>
                </a:lnTo>
                <a:lnTo>
                  <a:pt x="303" y="766"/>
                </a:lnTo>
                <a:lnTo>
                  <a:pt x="304" y="766"/>
                </a:lnTo>
                <a:lnTo>
                  <a:pt x="304" y="766"/>
                </a:lnTo>
                <a:lnTo>
                  <a:pt x="305" y="765"/>
                </a:lnTo>
                <a:lnTo>
                  <a:pt x="306" y="765"/>
                </a:lnTo>
                <a:lnTo>
                  <a:pt x="307" y="765"/>
                </a:lnTo>
                <a:lnTo>
                  <a:pt x="308" y="756"/>
                </a:lnTo>
                <a:lnTo>
                  <a:pt x="299" y="756"/>
                </a:lnTo>
                <a:lnTo>
                  <a:pt x="299" y="764"/>
                </a:lnTo>
                <a:lnTo>
                  <a:pt x="300" y="764"/>
                </a:lnTo>
                <a:close/>
                <a:moveTo>
                  <a:pt x="1529" y="958"/>
                </a:moveTo>
                <a:lnTo>
                  <a:pt x="1529" y="966"/>
                </a:lnTo>
                <a:lnTo>
                  <a:pt x="1531" y="966"/>
                </a:lnTo>
                <a:lnTo>
                  <a:pt x="1535" y="966"/>
                </a:lnTo>
                <a:lnTo>
                  <a:pt x="1529" y="958"/>
                </a:lnTo>
                <a:close/>
                <a:moveTo>
                  <a:pt x="156" y="970"/>
                </a:moveTo>
                <a:lnTo>
                  <a:pt x="155" y="973"/>
                </a:lnTo>
                <a:lnTo>
                  <a:pt x="155" y="974"/>
                </a:lnTo>
                <a:lnTo>
                  <a:pt x="151" y="980"/>
                </a:lnTo>
                <a:lnTo>
                  <a:pt x="150" y="983"/>
                </a:lnTo>
                <a:lnTo>
                  <a:pt x="147" y="988"/>
                </a:lnTo>
                <a:lnTo>
                  <a:pt x="144" y="992"/>
                </a:lnTo>
                <a:lnTo>
                  <a:pt x="143" y="997"/>
                </a:lnTo>
                <a:lnTo>
                  <a:pt x="142" y="997"/>
                </a:lnTo>
                <a:lnTo>
                  <a:pt x="144" y="997"/>
                </a:lnTo>
                <a:lnTo>
                  <a:pt x="146" y="997"/>
                </a:lnTo>
                <a:lnTo>
                  <a:pt x="150" y="997"/>
                </a:lnTo>
                <a:lnTo>
                  <a:pt x="155" y="997"/>
                </a:lnTo>
                <a:lnTo>
                  <a:pt x="156" y="993"/>
                </a:lnTo>
                <a:lnTo>
                  <a:pt x="156" y="992"/>
                </a:lnTo>
                <a:lnTo>
                  <a:pt x="157" y="993"/>
                </a:lnTo>
                <a:lnTo>
                  <a:pt x="162" y="993"/>
                </a:lnTo>
                <a:lnTo>
                  <a:pt x="162" y="991"/>
                </a:lnTo>
                <a:lnTo>
                  <a:pt x="159" y="991"/>
                </a:lnTo>
                <a:lnTo>
                  <a:pt x="156" y="991"/>
                </a:lnTo>
                <a:lnTo>
                  <a:pt x="157" y="987"/>
                </a:lnTo>
                <a:lnTo>
                  <a:pt x="159" y="987"/>
                </a:lnTo>
                <a:lnTo>
                  <a:pt x="163" y="988"/>
                </a:lnTo>
                <a:lnTo>
                  <a:pt x="163" y="987"/>
                </a:lnTo>
                <a:lnTo>
                  <a:pt x="163" y="986"/>
                </a:lnTo>
                <a:lnTo>
                  <a:pt x="163" y="985"/>
                </a:lnTo>
                <a:lnTo>
                  <a:pt x="163" y="981"/>
                </a:lnTo>
                <a:lnTo>
                  <a:pt x="163" y="969"/>
                </a:lnTo>
                <a:lnTo>
                  <a:pt x="163" y="967"/>
                </a:lnTo>
                <a:lnTo>
                  <a:pt x="156" y="967"/>
                </a:lnTo>
                <a:lnTo>
                  <a:pt x="156" y="970"/>
                </a:lnTo>
                <a:close/>
                <a:moveTo>
                  <a:pt x="142" y="1038"/>
                </a:moveTo>
                <a:lnTo>
                  <a:pt x="148" y="1038"/>
                </a:lnTo>
                <a:lnTo>
                  <a:pt x="148" y="1037"/>
                </a:lnTo>
                <a:lnTo>
                  <a:pt x="149" y="1037"/>
                </a:lnTo>
                <a:lnTo>
                  <a:pt x="143" y="1035"/>
                </a:lnTo>
                <a:lnTo>
                  <a:pt x="144" y="1031"/>
                </a:lnTo>
                <a:lnTo>
                  <a:pt x="143" y="1031"/>
                </a:lnTo>
                <a:lnTo>
                  <a:pt x="143" y="1035"/>
                </a:lnTo>
                <a:lnTo>
                  <a:pt x="142" y="1037"/>
                </a:lnTo>
                <a:lnTo>
                  <a:pt x="142" y="1038"/>
                </a:lnTo>
                <a:close/>
                <a:moveTo>
                  <a:pt x="112" y="1172"/>
                </a:moveTo>
                <a:lnTo>
                  <a:pt x="112" y="1191"/>
                </a:lnTo>
                <a:lnTo>
                  <a:pt x="112" y="1194"/>
                </a:lnTo>
                <a:lnTo>
                  <a:pt x="112" y="1197"/>
                </a:lnTo>
                <a:lnTo>
                  <a:pt x="112" y="1202"/>
                </a:lnTo>
                <a:lnTo>
                  <a:pt x="112" y="1204"/>
                </a:lnTo>
                <a:lnTo>
                  <a:pt x="112" y="1204"/>
                </a:lnTo>
                <a:lnTo>
                  <a:pt x="128" y="1204"/>
                </a:lnTo>
                <a:lnTo>
                  <a:pt x="128" y="1197"/>
                </a:lnTo>
                <a:lnTo>
                  <a:pt x="128" y="1197"/>
                </a:lnTo>
                <a:lnTo>
                  <a:pt x="143" y="1182"/>
                </a:lnTo>
                <a:lnTo>
                  <a:pt x="144" y="1182"/>
                </a:lnTo>
                <a:lnTo>
                  <a:pt x="147" y="1181"/>
                </a:lnTo>
                <a:lnTo>
                  <a:pt x="151" y="1178"/>
                </a:lnTo>
                <a:lnTo>
                  <a:pt x="151" y="1177"/>
                </a:lnTo>
                <a:lnTo>
                  <a:pt x="150" y="1177"/>
                </a:lnTo>
                <a:lnTo>
                  <a:pt x="150" y="1176"/>
                </a:lnTo>
                <a:lnTo>
                  <a:pt x="150" y="1175"/>
                </a:lnTo>
                <a:lnTo>
                  <a:pt x="149" y="1175"/>
                </a:lnTo>
                <a:lnTo>
                  <a:pt x="149" y="1174"/>
                </a:lnTo>
                <a:lnTo>
                  <a:pt x="149" y="1174"/>
                </a:lnTo>
                <a:lnTo>
                  <a:pt x="148" y="1174"/>
                </a:lnTo>
                <a:lnTo>
                  <a:pt x="148" y="1173"/>
                </a:lnTo>
                <a:lnTo>
                  <a:pt x="148" y="1172"/>
                </a:lnTo>
                <a:lnTo>
                  <a:pt x="147" y="1172"/>
                </a:lnTo>
                <a:lnTo>
                  <a:pt x="147" y="1171"/>
                </a:lnTo>
                <a:lnTo>
                  <a:pt x="146" y="1171"/>
                </a:lnTo>
                <a:lnTo>
                  <a:pt x="146" y="1170"/>
                </a:lnTo>
                <a:lnTo>
                  <a:pt x="145" y="1170"/>
                </a:lnTo>
                <a:lnTo>
                  <a:pt x="145" y="1169"/>
                </a:lnTo>
                <a:lnTo>
                  <a:pt x="144" y="1169"/>
                </a:lnTo>
                <a:lnTo>
                  <a:pt x="144" y="1168"/>
                </a:lnTo>
                <a:lnTo>
                  <a:pt x="143" y="1168"/>
                </a:lnTo>
                <a:lnTo>
                  <a:pt x="143" y="1167"/>
                </a:lnTo>
                <a:lnTo>
                  <a:pt x="143" y="1167"/>
                </a:lnTo>
                <a:lnTo>
                  <a:pt x="143" y="1166"/>
                </a:lnTo>
                <a:lnTo>
                  <a:pt x="142" y="1166"/>
                </a:lnTo>
                <a:lnTo>
                  <a:pt x="142" y="1166"/>
                </a:lnTo>
                <a:lnTo>
                  <a:pt x="141" y="1166"/>
                </a:lnTo>
                <a:lnTo>
                  <a:pt x="141" y="1165"/>
                </a:lnTo>
                <a:lnTo>
                  <a:pt x="140" y="1165"/>
                </a:lnTo>
                <a:lnTo>
                  <a:pt x="139" y="1164"/>
                </a:lnTo>
                <a:lnTo>
                  <a:pt x="138" y="1163"/>
                </a:lnTo>
                <a:lnTo>
                  <a:pt x="137" y="1163"/>
                </a:lnTo>
                <a:lnTo>
                  <a:pt x="136" y="1162"/>
                </a:lnTo>
                <a:lnTo>
                  <a:pt x="135" y="1162"/>
                </a:lnTo>
                <a:lnTo>
                  <a:pt x="135" y="1161"/>
                </a:lnTo>
                <a:lnTo>
                  <a:pt x="135" y="1161"/>
                </a:lnTo>
                <a:lnTo>
                  <a:pt x="134" y="1160"/>
                </a:lnTo>
                <a:lnTo>
                  <a:pt x="133" y="1160"/>
                </a:lnTo>
                <a:lnTo>
                  <a:pt x="132" y="1159"/>
                </a:lnTo>
                <a:lnTo>
                  <a:pt x="132" y="1158"/>
                </a:lnTo>
                <a:lnTo>
                  <a:pt x="131" y="1158"/>
                </a:lnTo>
                <a:lnTo>
                  <a:pt x="130" y="1158"/>
                </a:lnTo>
                <a:lnTo>
                  <a:pt x="129" y="1158"/>
                </a:lnTo>
                <a:lnTo>
                  <a:pt x="129" y="1158"/>
                </a:lnTo>
                <a:lnTo>
                  <a:pt x="128" y="1158"/>
                </a:lnTo>
                <a:lnTo>
                  <a:pt x="128" y="1158"/>
                </a:lnTo>
                <a:lnTo>
                  <a:pt x="127" y="1158"/>
                </a:lnTo>
                <a:lnTo>
                  <a:pt x="127" y="1157"/>
                </a:lnTo>
                <a:lnTo>
                  <a:pt x="126" y="1157"/>
                </a:lnTo>
                <a:lnTo>
                  <a:pt x="125" y="1157"/>
                </a:lnTo>
                <a:lnTo>
                  <a:pt x="124" y="1157"/>
                </a:lnTo>
                <a:lnTo>
                  <a:pt x="123" y="1156"/>
                </a:lnTo>
                <a:lnTo>
                  <a:pt x="122" y="1156"/>
                </a:lnTo>
                <a:lnTo>
                  <a:pt x="121" y="1156"/>
                </a:lnTo>
                <a:lnTo>
                  <a:pt x="120" y="1156"/>
                </a:lnTo>
                <a:lnTo>
                  <a:pt x="120" y="1156"/>
                </a:lnTo>
                <a:lnTo>
                  <a:pt x="119" y="1156"/>
                </a:lnTo>
                <a:lnTo>
                  <a:pt x="118" y="1156"/>
                </a:lnTo>
                <a:lnTo>
                  <a:pt x="117" y="1156"/>
                </a:lnTo>
                <a:lnTo>
                  <a:pt x="116" y="1156"/>
                </a:lnTo>
                <a:lnTo>
                  <a:pt x="116" y="1155"/>
                </a:lnTo>
                <a:lnTo>
                  <a:pt x="115" y="1155"/>
                </a:lnTo>
                <a:lnTo>
                  <a:pt x="114" y="1155"/>
                </a:lnTo>
                <a:lnTo>
                  <a:pt x="113" y="1155"/>
                </a:lnTo>
                <a:lnTo>
                  <a:pt x="112" y="1155"/>
                </a:lnTo>
                <a:lnTo>
                  <a:pt x="112" y="1166"/>
                </a:lnTo>
                <a:lnTo>
                  <a:pt x="112" y="1172"/>
                </a:lnTo>
                <a:close/>
                <a:moveTo>
                  <a:pt x="1984" y="1401"/>
                </a:moveTo>
                <a:lnTo>
                  <a:pt x="1984" y="1405"/>
                </a:lnTo>
                <a:lnTo>
                  <a:pt x="1981" y="1404"/>
                </a:lnTo>
                <a:lnTo>
                  <a:pt x="1981" y="1413"/>
                </a:lnTo>
                <a:lnTo>
                  <a:pt x="1981" y="1422"/>
                </a:lnTo>
                <a:lnTo>
                  <a:pt x="1974" y="1422"/>
                </a:lnTo>
                <a:lnTo>
                  <a:pt x="1973" y="1422"/>
                </a:lnTo>
                <a:lnTo>
                  <a:pt x="1968" y="1423"/>
                </a:lnTo>
                <a:lnTo>
                  <a:pt x="1968" y="1426"/>
                </a:lnTo>
                <a:lnTo>
                  <a:pt x="1968" y="1427"/>
                </a:lnTo>
                <a:lnTo>
                  <a:pt x="1967" y="1431"/>
                </a:lnTo>
                <a:lnTo>
                  <a:pt x="1967" y="1433"/>
                </a:lnTo>
                <a:lnTo>
                  <a:pt x="1967" y="1434"/>
                </a:lnTo>
                <a:lnTo>
                  <a:pt x="1967" y="1435"/>
                </a:lnTo>
                <a:lnTo>
                  <a:pt x="1967" y="1438"/>
                </a:lnTo>
                <a:lnTo>
                  <a:pt x="1966" y="1438"/>
                </a:lnTo>
                <a:lnTo>
                  <a:pt x="1964" y="1438"/>
                </a:lnTo>
                <a:lnTo>
                  <a:pt x="1963" y="1438"/>
                </a:lnTo>
                <a:lnTo>
                  <a:pt x="1960" y="1438"/>
                </a:lnTo>
                <a:lnTo>
                  <a:pt x="1958" y="1437"/>
                </a:lnTo>
                <a:lnTo>
                  <a:pt x="1958" y="1437"/>
                </a:lnTo>
                <a:lnTo>
                  <a:pt x="1957" y="1437"/>
                </a:lnTo>
                <a:lnTo>
                  <a:pt x="1955" y="1436"/>
                </a:lnTo>
                <a:lnTo>
                  <a:pt x="1954" y="1436"/>
                </a:lnTo>
                <a:lnTo>
                  <a:pt x="1953" y="1436"/>
                </a:lnTo>
                <a:lnTo>
                  <a:pt x="1953" y="1437"/>
                </a:lnTo>
                <a:lnTo>
                  <a:pt x="1953" y="1439"/>
                </a:lnTo>
                <a:lnTo>
                  <a:pt x="1953" y="1444"/>
                </a:lnTo>
                <a:lnTo>
                  <a:pt x="1953" y="1445"/>
                </a:lnTo>
                <a:lnTo>
                  <a:pt x="1953" y="1448"/>
                </a:lnTo>
                <a:lnTo>
                  <a:pt x="1953" y="1464"/>
                </a:lnTo>
                <a:lnTo>
                  <a:pt x="1959" y="1464"/>
                </a:lnTo>
                <a:lnTo>
                  <a:pt x="1962" y="1464"/>
                </a:lnTo>
                <a:lnTo>
                  <a:pt x="1963" y="1464"/>
                </a:lnTo>
                <a:lnTo>
                  <a:pt x="1966" y="1464"/>
                </a:lnTo>
                <a:lnTo>
                  <a:pt x="1978" y="1464"/>
                </a:lnTo>
                <a:lnTo>
                  <a:pt x="1978" y="1463"/>
                </a:lnTo>
                <a:lnTo>
                  <a:pt x="1978" y="1462"/>
                </a:lnTo>
                <a:lnTo>
                  <a:pt x="1978" y="1461"/>
                </a:lnTo>
                <a:lnTo>
                  <a:pt x="1979" y="1460"/>
                </a:lnTo>
                <a:lnTo>
                  <a:pt x="1979" y="1459"/>
                </a:lnTo>
                <a:lnTo>
                  <a:pt x="1979" y="1458"/>
                </a:lnTo>
                <a:lnTo>
                  <a:pt x="1980" y="1443"/>
                </a:lnTo>
                <a:lnTo>
                  <a:pt x="1980" y="1442"/>
                </a:lnTo>
                <a:lnTo>
                  <a:pt x="1980" y="1438"/>
                </a:lnTo>
                <a:lnTo>
                  <a:pt x="1995" y="1438"/>
                </a:lnTo>
                <a:lnTo>
                  <a:pt x="1996" y="1437"/>
                </a:lnTo>
                <a:lnTo>
                  <a:pt x="2008" y="1432"/>
                </a:lnTo>
                <a:lnTo>
                  <a:pt x="2011" y="1432"/>
                </a:lnTo>
                <a:lnTo>
                  <a:pt x="2013" y="1411"/>
                </a:lnTo>
                <a:lnTo>
                  <a:pt x="2013" y="1408"/>
                </a:lnTo>
                <a:lnTo>
                  <a:pt x="2014" y="1400"/>
                </a:lnTo>
                <a:lnTo>
                  <a:pt x="1998" y="1399"/>
                </a:lnTo>
                <a:lnTo>
                  <a:pt x="1998" y="1405"/>
                </a:lnTo>
                <a:lnTo>
                  <a:pt x="1994" y="1405"/>
                </a:lnTo>
                <a:lnTo>
                  <a:pt x="1994" y="1399"/>
                </a:lnTo>
                <a:lnTo>
                  <a:pt x="1994" y="1398"/>
                </a:lnTo>
                <a:lnTo>
                  <a:pt x="1993" y="1398"/>
                </a:lnTo>
                <a:lnTo>
                  <a:pt x="1989" y="1398"/>
                </a:lnTo>
                <a:lnTo>
                  <a:pt x="1989" y="1401"/>
                </a:lnTo>
                <a:lnTo>
                  <a:pt x="1989" y="1404"/>
                </a:lnTo>
                <a:lnTo>
                  <a:pt x="1986" y="1403"/>
                </a:lnTo>
                <a:lnTo>
                  <a:pt x="1986" y="1401"/>
                </a:lnTo>
                <a:lnTo>
                  <a:pt x="1986" y="1398"/>
                </a:lnTo>
                <a:lnTo>
                  <a:pt x="1984" y="1398"/>
                </a:lnTo>
                <a:lnTo>
                  <a:pt x="1984" y="1401"/>
                </a:lnTo>
                <a:close/>
                <a:moveTo>
                  <a:pt x="1907" y="1443"/>
                </a:moveTo>
                <a:lnTo>
                  <a:pt x="1906" y="1443"/>
                </a:lnTo>
                <a:lnTo>
                  <a:pt x="1902" y="1443"/>
                </a:lnTo>
                <a:lnTo>
                  <a:pt x="1901" y="1443"/>
                </a:lnTo>
                <a:lnTo>
                  <a:pt x="1901" y="1442"/>
                </a:lnTo>
                <a:lnTo>
                  <a:pt x="1900" y="1441"/>
                </a:lnTo>
                <a:lnTo>
                  <a:pt x="1900" y="1440"/>
                </a:lnTo>
                <a:lnTo>
                  <a:pt x="1899" y="1440"/>
                </a:lnTo>
                <a:lnTo>
                  <a:pt x="1899" y="1439"/>
                </a:lnTo>
                <a:lnTo>
                  <a:pt x="1901" y="1438"/>
                </a:lnTo>
                <a:lnTo>
                  <a:pt x="1901" y="1437"/>
                </a:lnTo>
                <a:lnTo>
                  <a:pt x="1899" y="1432"/>
                </a:lnTo>
                <a:lnTo>
                  <a:pt x="1907" y="1432"/>
                </a:lnTo>
                <a:lnTo>
                  <a:pt x="1907" y="1430"/>
                </a:lnTo>
                <a:lnTo>
                  <a:pt x="1902" y="1430"/>
                </a:lnTo>
                <a:lnTo>
                  <a:pt x="1903" y="1425"/>
                </a:lnTo>
                <a:lnTo>
                  <a:pt x="1902" y="1429"/>
                </a:lnTo>
                <a:lnTo>
                  <a:pt x="1902" y="1427"/>
                </a:lnTo>
                <a:lnTo>
                  <a:pt x="1903" y="1425"/>
                </a:lnTo>
                <a:lnTo>
                  <a:pt x="1896" y="1427"/>
                </a:lnTo>
                <a:lnTo>
                  <a:pt x="1895" y="1427"/>
                </a:lnTo>
                <a:lnTo>
                  <a:pt x="1894" y="1427"/>
                </a:lnTo>
                <a:lnTo>
                  <a:pt x="1891" y="1427"/>
                </a:lnTo>
                <a:lnTo>
                  <a:pt x="1889" y="1427"/>
                </a:lnTo>
                <a:lnTo>
                  <a:pt x="1888" y="1428"/>
                </a:lnTo>
                <a:lnTo>
                  <a:pt x="1886" y="1428"/>
                </a:lnTo>
                <a:lnTo>
                  <a:pt x="1882" y="1429"/>
                </a:lnTo>
                <a:lnTo>
                  <a:pt x="1882" y="1430"/>
                </a:lnTo>
                <a:lnTo>
                  <a:pt x="1882" y="1432"/>
                </a:lnTo>
                <a:lnTo>
                  <a:pt x="1882" y="1433"/>
                </a:lnTo>
                <a:lnTo>
                  <a:pt x="1882" y="1434"/>
                </a:lnTo>
                <a:lnTo>
                  <a:pt x="1882" y="1435"/>
                </a:lnTo>
                <a:lnTo>
                  <a:pt x="1882" y="1435"/>
                </a:lnTo>
                <a:lnTo>
                  <a:pt x="1882" y="1437"/>
                </a:lnTo>
                <a:lnTo>
                  <a:pt x="1882" y="1438"/>
                </a:lnTo>
                <a:lnTo>
                  <a:pt x="1882" y="1439"/>
                </a:lnTo>
                <a:lnTo>
                  <a:pt x="1882" y="1440"/>
                </a:lnTo>
                <a:lnTo>
                  <a:pt x="1882" y="1441"/>
                </a:lnTo>
                <a:lnTo>
                  <a:pt x="1882" y="1442"/>
                </a:lnTo>
                <a:lnTo>
                  <a:pt x="1882" y="1443"/>
                </a:lnTo>
                <a:lnTo>
                  <a:pt x="1882" y="1444"/>
                </a:lnTo>
                <a:lnTo>
                  <a:pt x="1882" y="1445"/>
                </a:lnTo>
                <a:lnTo>
                  <a:pt x="1882" y="1446"/>
                </a:lnTo>
                <a:lnTo>
                  <a:pt x="1882" y="1447"/>
                </a:lnTo>
                <a:lnTo>
                  <a:pt x="1882" y="1448"/>
                </a:lnTo>
                <a:lnTo>
                  <a:pt x="1882" y="1449"/>
                </a:lnTo>
                <a:lnTo>
                  <a:pt x="1882" y="1450"/>
                </a:lnTo>
                <a:lnTo>
                  <a:pt x="1881" y="1452"/>
                </a:lnTo>
                <a:lnTo>
                  <a:pt x="1881" y="1454"/>
                </a:lnTo>
                <a:lnTo>
                  <a:pt x="1881" y="1455"/>
                </a:lnTo>
                <a:lnTo>
                  <a:pt x="1881" y="1458"/>
                </a:lnTo>
                <a:lnTo>
                  <a:pt x="1881" y="1458"/>
                </a:lnTo>
                <a:lnTo>
                  <a:pt x="1881" y="1459"/>
                </a:lnTo>
                <a:lnTo>
                  <a:pt x="1882" y="1462"/>
                </a:lnTo>
                <a:lnTo>
                  <a:pt x="1882" y="1464"/>
                </a:lnTo>
                <a:lnTo>
                  <a:pt x="1883" y="1464"/>
                </a:lnTo>
                <a:lnTo>
                  <a:pt x="1883" y="1463"/>
                </a:lnTo>
                <a:lnTo>
                  <a:pt x="1885" y="1462"/>
                </a:lnTo>
                <a:lnTo>
                  <a:pt x="1889" y="1459"/>
                </a:lnTo>
                <a:lnTo>
                  <a:pt x="1891" y="1458"/>
                </a:lnTo>
                <a:lnTo>
                  <a:pt x="1892" y="1458"/>
                </a:lnTo>
                <a:lnTo>
                  <a:pt x="1896" y="1457"/>
                </a:lnTo>
                <a:lnTo>
                  <a:pt x="1899" y="1455"/>
                </a:lnTo>
                <a:lnTo>
                  <a:pt x="1899" y="1454"/>
                </a:lnTo>
                <a:lnTo>
                  <a:pt x="1901" y="1453"/>
                </a:lnTo>
                <a:lnTo>
                  <a:pt x="1903" y="1451"/>
                </a:lnTo>
                <a:lnTo>
                  <a:pt x="1904" y="1450"/>
                </a:lnTo>
                <a:lnTo>
                  <a:pt x="1903" y="1448"/>
                </a:lnTo>
                <a:lnTo>
                  <a:pt x="1903" y="1446"/>
                </a:lnTo>
                <a:lnTo>
                  <a:pt x="1903" y="1445"/>
                </a:lnTo>
                <a:lnTo>
                  <a:pt x="1907" y="1443"/>
                </a:lnTo>
                <a:lnTo>
                  <a:pt x="1907" y="1443"/>
                </a:lnTo>
                <a:close/>
                <a:moveTo>
                  <a:pt x="1652" y="1427"/>
                </a:moveTo>
                <a:lnTo>
                  <a:pt x="1658" y="1418"/>
                </a:lnTo>
                <a:lnTo>
                  <a:pt x="1654" y="1419"/>
                </a:lnTo>
                <a:lnTo>
                  <a:pt x="1651" y="1419"/>
                </a:lnTo>
                <a:lnTo>
                  <a:pt x="1650" y="1420"/>
                </a:lnTo>
                <a:lnTo>
                  <a:pt x="1645" y="1421"/>
                </a:lnTo>
                <a:lnTo>
                  <a:pt x="1644" y="1424"/>
                </a:lnTo>
                <a:lnTo>
                  <a:pt x="1643" y="1424"/>
                </a:lnTo>
                <a:lnTo>
                  <a:pt x="1640" y="1427"/>
                </a:lnTo>
                <a:lnTo>
                  <a:pt x="1640" y="1427"/>
                </a:lnTo>
                <a:lnTo>
                  <a:pt x="1638" y="1430"/>
                </a:lnTo>
                <a:lnTo>
                  <a:pt x="1636" y="1432"/>
                </a:lnTo>
                <a:lnTo>
                  <a:pt x="1636" y="1433"/>
                </a:lnTo>
                <a:lnTo>
                  <a:pt x="1634" y="1434"/>
                </a:lnTo>
                <a:lnTo>
                  <a:pt x="1634" y="1435"/>
                </a:lnTo>
                <a:lnTo>
                  <a:pt x="1634" y="1436"/>
                </a:lnTo>
                <a:lnTo>
                  <a:pt x="1631" y="1439"/>
                </a:lnTo>
                <a:lnTo>
                  <a:pt x="1628" y="1440"/>
                </a:lnTo>
                <a:lnTo>
                  <a:pt x="1627" y="1441"/>
                </a:lnTo>
                <a:lnTo>
                  <a:pt x="1622" y="1443"/>
                </a:lnTo>
                <a:lnTo>
                  <a:pt x="1620" y="1447"/>
                </a:lnTo>
                <a:lnTo>
                  <a:pt x="1619" y="1449"/>
                </a:lnTo>
                <a:lnTo>
                  <a:pt x="1616" y="1451"/>
                </a:lnTo>
                <a:lnTo>
                  <a:pt x="1613" y="1451"/>
                </a:lnTo>
                <a:lnTo>
                  <a:pt x="1613" y="1452"/>
                </a:lnTo>
                <a:lnTo>
                  <a:pt x="1611" y="1458"/>
                </a:lnTo>
                <a:lnTo>
                  <a:pt x="1611" y="1458"/>
                </a:lnTo>
                <a:lnTo>
                  <a:pt x="1611" y="1459"/>
                </a:lnTo>
                <a:lnTo>
                  <a:pt x="1612" y="1460"/>
                </a:lnTo>
                <a:lnTo>
                  <a:pt x="1611" y="1462"/>
                </a:lnTo>
                <a:lnTo>
                  <a:pt x="1611" y="1464"/>
                </a:lnTo>
                <a:lnTo>
                  <a:pt x="1612" y="1465"/>
                </a:lnTo>
                <a:lnTo>
                  <a:pt x="1611" y="1465"/>
                </a:lnTo>
                <a:lnTo>
                  <a:pt x="1611" y="1466"/>
                </a:lnTo>
                <a:lnTo>
                  <a:pt x="1611" y="1467"/>
                </a:lnTo>
                <a:lnTo>
                  <a:pt x="1610" y="1473"/>
                </a:lnTo>
                <a:lnTo>
                  <a:pt x="1609" y="1474"/>
                </a:lnTo>
                <a:lnTo>
                  <a:pt x="1609" y="1478"/>
                </a:lnTo>
                <a:lnTo>
                  <a:pt x="1608" y="1478"/>
                </a:lnTo>
                <a:lnTo>
                  <a:pt x="1608" y="1479"/>
                </a:lnTo>
                <a:lnTo>
                  <a:pt x="1608" y="1480"/>
                </a:lnTo>
                <a:lnTo>
                  <a:pt x="1608" y="1481"/>
                </a:lnTo>
                <a:lnTo>
                  <a:pt x="1608" y="1481"/>
                </a:lnTo>
                <a:lnTo>
                  <a:pt x="1608" y="1482"/>
                </a:lnTo>
                <a:lnTo>
                  <a:pt x="1607" y="1482"/>
                </a:lnTo>
                <a:lnTo>
                  <a:pt x="1607" y="1483"/>
                </a:lnTo>
                <a:lnTo>
                  <a:pt x="1608" y="1486"/>
                </a:lnTo>
                <a:lnTo>
                  <a:pt x="1607" y="1486"/>
                </a:lnTo>
                <a:lnTo>
                  <a:pt x="1607" y="1488"/>
                </a:lnTo>
                <a:lnTo>
                  <a:pt x="1605" y="1496"/>
                </a:lnTo>
                <a:lnTo>
                  <a:pt x="1604" y="1496"/>
                </a:lnTo>
                <a:lnTo>
                  <a:pt x="1604" y="1497"/>
                </a:lnTo>
                <a:lnTo>
                  <a:pt x="1605" y="1499"/>
                </a:lnTo>
                <a:lnTo>
                  <a:pt x="1605" y="1500"/>
                </a:lnTo>
                <a:lnTo>
                  <a:pt x="1605" y="1501"/>
                </a:lnTo>
                <a:lnTo>
                  <a:pt x="1606" y="1504"/>
                </a:lnTo>
                <a:lnTo>
                  <a:pt x="1606" y="1504"/>
                </a:lnTo>
                <a:lnTo>
                  <a:pt x="1610" y="1506"/>
                </a:lnTo>
                <a:lnTo>
                  <a:pt x="1611" y="1506"/>
                </a:lnTo>
                <a:lnTo>
                  <a:pt x="1612" y="1506"/>
                </a:lnTo>
                <a:lnTo>
                  <a:pt x="1613" y="1507"/>
                </a:lnTo>
                <a:lnTo>
                  <a:pt x="1621" y="1510"/>
                </a:lnTo>
                <a:lnTo>
                  <a:pt x="1621" y="1511"/>
                </a:lnTo>
                <a:lnTo>
                  <a:pt x="1622" y="1511"/>
                </a:lnTo>
                <a:lnTo>
                  <a:pt x="1623" y="1511"/>
                </a:lnTo>
                <a:lnTo>
                  <a:pt x="1625" y="1512"/>
                </a:lnTo>
                <a:lnTo>
                  <a:pt x="1628" y="1512"/>
                </a:lnTo>
                <a:lnTo>
                  <a:pt x="1629" y="1512"/>
                </a:lnTo>
                <a:lnTo>
                  <a:pt x="1629" y="1512"/>
                </a:lnTo>
                <a:lnTo>
                  <a:pt x="1630" y="1512"/>
                </a:lnTo>
                <a:lnTo>
                  <a:pt x="1631" y="1512"/>
                </a:lnTo>
                <a:lnTo>
                  <a:pt x="1632" y="1513"/>
                </a:lnTo>
                <a:lnTo>
                  <a:pt x="1633" y="1513"/>
                </a:lnTo>
                <a:lnTo>
                  <a:pt x="1634" y="1513"/>
                </a:lnTo>
                <a:lnTo>
                  <a:pt x="1635" y="1512"/>
                </a:lnTo>
                <a:lnTo>
                  <a:pt x="1636" y="1512"/>
                </a:lnTo>
                <a:lnTo>
                  <a:pt x="1637" y="1512"/>
                </a:lnTo>
                <a:lnTo>
                  <a:pt x="1638" y="1512"/>
                </a:lnTo>
                <a:lnTo>
                  <a:pt x="1639" y="1512"/>
                </a:lnTo>
                <a:lnTo>
                  <a:pt x="1640" y="1512"/>
                </a:lnTo>
                <a:lnTo>
                  <a:pt x="1641" y="1512"/>
                </a:lnTo>
                <a:lnTo>
                  <a:pt x="1643" y="1511"/>
                </a:lnTo>
                <a:lnTo>
                  <a:pt x="1644" y="1510"/>
                </a:lnTo>
                <a:lnTo>
                  <a:pt x="1645" y="1509"/>
                </a:lnTo>
                <a:lnTo>
                  <a:pt x="1647" y="1508"/>
                </a:lnTo>
                <a:lnTo>
                  <a:pt x="1649" y="1507"/>
                </a:lnTo>
                <a:lnTo>
                  <a:pt x="1652" y="1506"/>
                </a:lnTo>
                <a:lnTo>
                  <a:pt x="1652" y="1506"/>
                </a:lnTo>
                <a:lnTo>
                  <a:pt x="1653" y="1506"/>
                </a:lnTo>
                <a:lnTo>
                  <a:pt x="1654" y="1506"/>
                </a:lnTo>
                <a:lnTo>
                  <a:pt x="1655" y="1505"/>
                </a:lnTo>
                <a:lnTo>
                  <a:pt x="1656" y="1505"/>
                </a:lnTo>
                <a:lnTo>
                  <a:pt x="1657" y="1505"/>
                </a:lnTo>
                <a:lnTo>
                  <a:pt x="1658" y="1505"/>
                </a:lnTo>
                <a:lnTo>
                  <a:pt x="1659" y="1506"/>
                </a:lnTo>
                <a:lnTo>
                  <a:pt x="1659" y="1506"/>
                </a:lnTo>
                <a:lnTo>
                  <a:pt x="1660" y="1506"/>
                </a:lnTo>
                <a:lnTo>
                  <a:pt x="1661" y="1506"/>
                </a:lnTo>
                <a:lnTo>
                  <a:pt x="1662" y="1507"/>
                </a:lnTo>
                <a:lnTo>
                  <a:pt x="1663" y="1507"/>
                </a:lnTo>
                <a:lnTo>
                  <a:pt x="1664" y="1507"/>
                </a:lnTo>
                <a:lnTo>
                  <a:pt x="1664" y="1508"/>
                </a:lnTo>
                <a:lnTo>
                  <a:pt x="1665" y="1508"/>
                </a:lnTo>
                <a:lnTo>
                  <a:pt x="1666" y="1509"/>
                </a:lnTo>
                <a:lnTo>
                  <a:pt x="1668" y="1512"/>
                </a:lnTo>
                <a:lnTo>
                  <a:pt x="1670" y="1512"/>
                </a:lnTo>
                <a:lnTo>
                  <a:pt x="1672" y="1513"/>
                </a:lnTo>
                <a:lnTo>
                  <a:pt x="1673" y="1514"/>
                </a:lnTo>
                <a:lnTo>
                  <a:pt x="1675" y="1515"/>
                </a:lnTo>
                <a:lnTo>
                  <a:pt x="1675" y="1516"/>
                </a:lnTo>
                <a:lnTo>
                  <a:pt x="1682" y="1518"/>
                </a:lnTo>
                <a:lnTo>
                  <a:pt x="1687" y="1520"/>
                </a:lnTo>
                <a:lnTo>
                  <a:pt x="1690" y="1520"/>
                </a:lnTo>
                <a:lnTo>
                  <a:pt x="1691" y="1520"/>
                </a:lnTo>
                <a:lnTo>
                  <a:pt x="1691" y="1519"/>
                </a:lnTo>
                <a:lnTo>
                  <a:pt x="1692" y="1515"/>
                </a:lnTo>
                <a:lnTo>
                  <a:pt x="1692" y="1513"/>
                </a:lnTo>
                <a:lnTo>
                  <a:pt x="1692" y="1512"/>
                </a:lnTo>
                <a:lnTo>
                  <a:pt x="1693" y="1512"/>
                </a:lnTo>
                <a:lnTo>
                  <a:pt x="1694" y="1513"/>
                </a:lnTo>
                <a:lnTo>
                  <a:pt x="1695" y="1513"/>
                </a:lnTo>
                <a:lnTo>
                  <a:pt x="1695" y="1512"/>
                </a:lnTo>
                <a:lnTo>
                  <a:pt x="1696" y="1512"/>
                </a:lnTo>
                <a:lnTo>
                  <a:pt x="1700" y="1504"/>
                </a:lnTo>
                <a:lnTo>
                  <a:pt x="1690" y="1499"/>
                </a:lnTo>
                <a:lnTo>
                  <a:pt x="1690" y="1498"/>
                </a:lnTo>
                <a:lnTo>
                  <a:pt x="1691" y="1498"/>
                </a:lnTo>
                <a:lnTo>
                  <a:pt x="1692" y="1496"/>
                </a:lnTo>
                <a:lnTo>
                  <a:pt x="1693" y="1496"/>
                </a:lnTo>
                <a:lnTo>
                  <a:pt x="1694" y="1495"/>
                </a:lnTo>
                <a:lnTo>
                  <a:pt x="1693" y="1494"/>
                </a:lnTo>
                <a:lnTo>
                  <a:pt x="1692" y="1494"/>
                </a:lnTo>
                <a:lnTo>
                  <a:pt x="1692" y="1495"/>
                </a:lnTo>
                <a:lnTo>
                  <a:pt x="1691" y="1495"/>
                </a:lnTo>
                <a:lnTo>
                  <a:pt x="1691" y="1496"/>
                </a:lnTo>
                <a:lnTo>
                  <a:pt x="1690" y="1497"/>
                </a:lnTo>
                <a:lnTo>
                  <a:pt x="1689" y="1497"/>
                </a:lnTo>
                <a:lnTo>
                  <a:pt x="1686" y="1496"/>
                </a:lnTo>
                <a:lnTo>
                  <a:pt x="1682" y="1495"/>
                </a:lnTo>
                <a:lnTo>
                  <a:pt x="1673" y="1491"/>
                </a:lnTo>
                <a:lnTo>
                  <a:pt x="1674" y="1483"/>
                </a:lnTo>
                <a:lnTo>
                  <a:pt x="1675" y="1479"/>
                </a:lnTo>
                <a:lnTo>
                  <a:pt x="1675" y="1477"/>
                </a:lnTo>
                <a:lnTo>
                  <a:pt x="1675" y="1473"/>
                </a:lnTo>
                <a:lnTo>
                  <a:pt x="1675" y="1473"/>
                </a:lnTo>
                <a:lnTo>
                  <a:pt x="1672" y="1469"/>
                </a:lnTo>
                <a:lnTo>
                  <a:pt x="1665" y="1468"/>
                </a:lnTo>
                <a:lnTo>
                  <a:pt x="1663" y="1468"/>
                </a:lnTo>
                <a:lnTo>
                  <a:pt x="1660" y="1468"/>
                </a:lnTo>
                <a:lnTo>
                  <a:pt x="1660" y="1466"/>
                </a:lnTo>
                <a:lnTo>
                  <a:pt x="1663" y="1466"/>
                </a:lnTo>
                <a:lnTo>
                  <a:pt x="1664" y="1458"/>
                </a:lnTo>
                <a:lnTo>
                  <a:pt x="1665" y="1458"/>
                </a:lnTo>
                <a:lnTo>
                  <a:pt x="1664" y="1458"/>
                </a:lnTo>
                <a:lnTo>
                  <a:pt x="1664" y="1457"/>
                </a:lnTo>
                <a:lnTo>
                  <a:pt x="1663" y="1457"/>
                </a:lnTo>
                <a:lnTo>
                  <a:pt x="1663" y="1458"/>
                </a:lnTo>
                <a:lnTo>
                  <a:pt x="1662" y="1458"/>
                </a:lnTo>
                <a:lnTo>
                  <a:pt x="1662" y="1458"/>
                </a:lnTo>
                <a:lnTo>
                  <a:pt x="1662" y="1459"/>
                </a:lnTo>
                <a:lnTo>
                  <a:pt x="1661" y="1459"/>
                </a:lnTo>
                <a:lnTo>
                  <a:pt x="1661" y="1460"/>
                </a:lnTo>
                <a:lnTo>
                  <a:pt x="1660" y="1460"/>
                </a:lnTo>
                <a:lnTo>
                  <a:pt x="1659" y="1461"/>
                </a:lnTo>
                <a:lnTo>
                  <a:pt x="1659" y="1461"/>
                </a:lnTo>
                <a:lnTo>
                  <a:pt x="1658" y="1462"/>
                </a:lnTo>
                <a:lnTo>
                  <a:pt x="1657" y="1462"/>
                </a:lnTo>
                <a:lnTo>
                  <a:pt x="1656" y="1462"/>
                </a:lnTo>
                <a:lnTo>
                  <a:pt x="1655" y="1462"/>
                </a:lnTo>
                <a:lnTo>
                  <a:pt x="1654" y="1462"/>
                </a:lnTo>
                <a:lnTo>
                  <a:pt x="1640" y="1461"/>
                </a:lnTo>
                <a:lnTo>
                  <a:pt x="1640" y="1452"/>
                </a:lnTo>
                <a:lnTo>
                  <a:pt x="1640" y="1446"/>
                </a:lnTo>
                <a:lnTo>
                  <a:pt x="1640" y="1437"/>
                </a:lnTo>
                <a:lnTo>
                  <a:pt x="1641" y="1437"/>
                </a:lnTo>
                <a:lnTo>
                  <a:pt x="1649" y="1429"/>
                </a:lnTo>
                <a:lnTo>
                  <a:pt x="1652" y="1427"/>
                </a:lnTo>
                <a:close/>
                <a:moveTo>
                  <a:pt x="1690" y="1448"/>
                </a:moveTo>
                <a:lnTo>
                  <a:pt x="1690" y="1459"/>
                </a:lnTo>
                <a:lnTo>
                  <a:pt x="1691" y="1459"/>
                </a:lnTo>
                <a:lnTo>
                  <a:pt x="1692" y="1459"/>
                </a:lnTo>
                <a:lnTo>
                  <a:pt x="1693" y="1459"/>
                </a:lnTo>
                <a:lnTo>
                  <a:pt x="1695" y="1459"/>
                </a:lnTo>
                <a:lnTo>
                  <a:pt x="1698" y="1460"/>
                </a:lnTo>
                <a:lnTo>
                  <a:pt x="1698" y="1456"/>
                </a:lnTo>
                <a:lnTo>
                  <a:pt x="1698" y="1453"/>
                </a:lnTo>
                <a:lnTo>
                  <a:pt x="1698" y="1452"/>
                </a:lnTo>
                <a:lnTo>
                  <a:pt x="1698" y="1450"/>
                </a:lnTo>
                <a:lnTo>
                  <a:pt x="1698" y="1450"/>
                </a:lnTo>
                <a:lnTo>
                  <a:pt x="1698" y="1448"/>
                </a:lnTo>
                <a:lnTo>
                  <a:pt x="1698" y="1447"/>
                </a:lnTo>
                <a:lnTo>
                  <a:pt x="1698" y="1444"/>
                </a:lnTo>
                <a:lnTo>
                  <a:pt x="1696" y="1444"/>
                </a:lnTo>
                <a:lnTo>
                  <a:pt x="1695" y="1444"/>
                </a:lnTo>
                <a:lnTo>
                  <a:pt x="1692" y="1444"/>
                </a:lnTo>
                <a:lnTo>
                  <a:pt x="1691" y="1444"/>
                </a:lnTo>
                <a:lnTo>
                  <a:pt x="1690" y="1443"/>
                </a:lnTo>
                <a:lnTo>
                  <a:pt x="1690" y="1448"/>
                </a:lnTo>
                <a:close/>
                <a:moveTo>
                  <a:pt x="1542" y="1552"/>
                </a:moveTo>
                <a:lnTo>
                  <a:pt x="1542" y="1554"/>
                </a:lnTo>
                <a:lnTo>
                  <a:pt x="1543" y="1556"/>
                </a:lnTo>
                <a:lnTo>
                  <a:pt x="1543" y="1567"/>
                </a:lnTo>
                <a:lnTo>
                  <a:pt x="1535" y="1567"/>
                </a:lnTo>
                <a:lnTo>
                  <a:pt x="1534" y="1567"/>
                </a:lnTo>
                <a:lnTo>
                  <a:pt x="1534" y="1572"/>
                </a:lnTo>
                <a:lnTo>
                  <a:pt x="1534" y="1575"/>
                </a:lnTo>
                <a:lnTo>
                  <a:pt x="1531" y="1581"/>
                </a:lnTo>
                <a:lnTo>
                  <a:pt x="1530" y="1587"/>
                </a:lnTo>
                <a:lnTo>
                  <a:pt x="1531" y="1587"/>
                </a:lnTo>
                <a:lnTo>
                  <a:pt x="1535" y="1588"/>
                </a:lnTo>
                <a:lnTo>
                  <a:pt x="1540" y="1588"/>
                </a:lnTo>
                <a:lnTo>
                  <a:pt x="1543" y="1588"/>
                </a:lnTo>
                <a:lnTo>
                  <a:pt x="1544" y="1588"/>
                </a:lnTo>
                <a:lnTo>
                  <a:pt x="1548" y="1588"/>
                </a:lnTo>
                <a:lnTo>
                  <a:pt x="1550" y="1588"/>
                </a:lnTo>
                <a:lnTo>
                  <a:pt x="1559" y="1588"/>
                </a:lnTo>
                <a:lnTo>
                  <a:pt x="1567" y="1589"/>
                </a:lnTo>
                <a:lnTo>
                  <a:pt x="1567" y="1576"/>
                </a:lnTo>
                <a:lnTo>
                  <a:pt x="1568" y="1568"/>
                </a:lnTo>
                <a:lnTo>
                  <a:pt x="1560" y="1565"/>
                </a:lnTo>
                <a:lnTo>
                  <a:pt x="1560" y="1563"/>
                </a:lnTo>
                <a:lnTo>
                  <a:pt x="1568" y="1563"/>
                </a:lnTo>
                <a:lnTo>
                  <a:pt x="1567" y="1558"/>
                </a:lnTo>
                <a:lnTo>
                  <a:pt x="1574" y="1558"/>
                </a:lnTo>
                <a:lnTo>
                  <a:pt x="1573" y="1554"/>
                </a:lnTo>
                <a:lnTo>
                  <a:pt x="1571" y="1543"/>
                </a:lnTo>
                <a:lnTo>
                  <a:pt x="1559" y="1545"/>
                </a:lnTo>
                <a:lnTo>
                  <a:pt x="1555" y="1546"/>
                </a:lnTo>
                <a:lnTo>
                  <a:pt x="1554" y="1546"/>
                </a:lnTo>
                <a:lnTo>
                  <a:pt x="1553" y="1546"/>
                </a:lnTo>
                <a:lnTo>
                  <a:pt x="1546" y="1547"/>
                </a:lnTo>
                <a:lnTo>
                  <a:pt x="1545" y="1547"/>
                </a:lnTo>
                <a:lnTo>
                  <a:pt x="1542" y="1549"/>
                </a:lnTo>
                <a:lnTo>
                  <a:pt x="1542" y="1552"/>
                </a:lnTo>
                <a:close/>
                <a:moveTo>
                  <a:pt x="820" y="1766"/>
                </a:moveTo>
                <a:lnTo>
                  <a:pt x="830" y="1766"/>
                </a:lnTo>
                <a:lnTo>
                  <a:pt x="831" y="1761"/>
                </a:lnTo>
                <a:lnTo>
                  <a:pt x="833" y="1761"/>
                </a:lnTo>
                <a:lnTo>
                  <a:pt x="835" y="1753"/>
                </a:lnTo>
                <a:lnTo>
                  <a:pt x="829" y="1754"/>
                </a:lnTo>
                <a:lnTo>
                  <a:pt x="827" y="1759"/>
                </a:lnTo>
                <a:lnTo>
                  <a:pt x="821" y="1759"/>
                </a:lnTo>
                <a:lnTo>
                  <a:pt x="821" y="1760"/>
                </a:lnTo>
                <a:lnTo>
                  <a:pt x="821" y="1762"/>
                </a:lnTo>
                <a:lnTo>
                  <a:pt x="820" y="1763"/>
                </a:lnTo>
                <a:lnTo>
                  <a:pt x="820" y="1764"/>
                </a:lnTo>
                <a:lnTo>
                  <a:pt x="820" y="1765"/>
                </a:lnTo>
                <a:lnTo>
                  <a:pt x="820" y="1765"/>
                </a:lnTo>
                <a:lnTo>
                  <a:pt x="820" y="1766"/>
                </a:lnTo>
                <a:close/>
                <a:moveTo>
                  <a:pt x="1190" y="1761"/>
                </a:moveTo>
                <a:lnTo>
                  <a:pt x="1190" y="1766"/>
                </a:lnTo>
                <a:lnTo>
                  <a:pt x="1215" y="1766"/>
                </a:lnTo>
                <a:lnTo>
                  <a:pt x="1215" y="1756"/>
                </a:lnTo>
                <a:lnTo>
                  <a:pt x="1209" y="1757"/>
                </a:lnTo>
                <a:lnTo>
                  <a:pt x="1208" y="1758"/>
                </a:lnTo>
                <a:lnTo>
                  <a:pt x="1207" y="1758"/>
                </a:lnTo>
                <a:lnTo>
                  <a:pt x="1207" y="1758"/>
                </a:lnTo>
                <a:lnTo>
                  <a:pt x="1206" y="1758"/>
                </a:lnTo>
                <a:lnTo>
                  <a:pt x="1205" y="1758"/>
                </a:lnTo>
                <a:lnTo>
                  <a:pt x="1196" y="1760"/>
                </a:lnTo>
                <a:lnTo>
                  <a:pt x="1194" y="1760"/>
                </a:lnTo>
                <a:lnTo>
                  <a:pt x="1193" y="1761"/>
                </a:lnTo>
                <a:lnTo>
                  <a:pt x="1190" y="1761"/>
                </a:lnTo>
                <a:close/>
                <a:moveTo>
                  <a:pt x="776" y="1780"/>
                </a:moveTo>
                <a:lnTo>
                  <a:pt x="772" y="1782"/>
                </a:lnTo>
                <a:lnTo>
                  <a:pt x="771" y="1783"/>
                </a:lnTo>
                <a:lnTo>
                  <a:pt x="770" y="1783"/>
                </a:lnTo>
                <a:lnTo>
                  <a:pt x="769" y="1783"/>
                </a:lnTo>
                <a:lnTo>
                  <a:pt x="768" y="1784"/>
                </a:lnTo>
                <a:lnTo>
                  <a:pt x="768" y="1785"/>
                </a:lnTo>
                <a:lnTo>
                  <a:pt x="768" y="1787"/>
                </a:lnTo>
                <a:lnTo>
                  <a:pt x="768" y="1788"/>
                </a:lnTo>
                <a:lnTo>
                  <a:pt x="768" y="1789"/>
                </a:lnTo>
                <a:lnTo>
                  <a:pt x="767" y="1791"/>
                </a:lnTo>
                <a:lnTo>
                  <a:pt x="767" y="1793"/>
                </a:lnTo>
                <a:lnTo>
                  <a:pt x="767" y="1795"/>
                </a:lnTo>
                <a:lnTo>
                  <a:pt x="767" y="1796"/>
                </a:lnTo>
                <a:lnTo>
                  <a:pt x="767" y="1800"/>
                </a:lnTo>
                <a:lnTo>
                  <a:pt x="765" y="1800"/>
                </a:lnTo>
                <a:lnTo>
                  <a:pt x="762" y="1800"/>
                </a:lnTo>
                <a:lnTo>
                  <a:pt x="761" y="1800"/>
                </a:lnTo>
                <a:lnTo>
                  <a:pt x="760" y="1800"/>
                </a:lnTo>
                <a:lnTo>
                  <a:pt x="756" y="1800"/>
                </a:lnTo>
                <a:lnTo>
                  <a:pt x="755" y="1800"/>
                </a:lnTo>
                <a:lnTo>
                  <a:pt x="756" y="1809"/>
                </a:lnTo>
                <a:lnTo>
                  <a:pt x="756" y="1810"/>
                </a:lnTo>
                <a:lnTo>
                  <a:pt x="758" y="1810"/>
                </a:lnTo>
                <a:lnTo>
                  <a:pt x="761" y="1810"/>
                </a:lnTo>
                <a:lnTo>
                  <a:pt x="763" y="1810"/>
                </a:lnTo>
                <a:lnTo>
                  <a:pt x="767" y="1810"/>
                </a:lnTo>
                <a:lnTo>
                  <a:pt x="768" y="1810"/>
                </a:lnTo>
                <a:lnTo>
                  <a:pt x="768" y="1809"/>
                </a:lnTo>
                <a:lnTo>
                  <a:pt x="768" y="1807"/>
                </a:lnTo>
                <a:lnTo>
                  <a:pt x="768" y="1804"/>
                </a:lnTo>
                <a:lnTo>
                  <a:pt x="768" y="1803"/>
                </a:lnTo>
                <a:lnTo>
                  <a:pt x="768" y="1801"/>
                </a:lnTo>
                <a:lnTo>
                  <a:pt x="768" y="1800"/>
                </a:lnTo>
                <a:lnTo>
                  <a:pt x="768" y="1799"/>
                </a:lnTo>
                <a:lnTo>
                  <a:pt x="768" y="1798"/>
                </a:lnTo>
                <a:lnTo>
                  <a:pt x="768" y="1796"/>
                </a:lnTo>
                <a:lnTo>
                  <a:pt x="768" y="1795"/>
                </a:lnTo>
                <a:lnTo>
                  <a:pt x="768" y="1793"/>
                </a:lnTo>
                <a:lnTo>
                  <a:pt x="768" y="1791"/>
                </a:lnTo>
                <a:lnTo>
                  <a:pt x="768" y="1789"/>
                </a:lnTo>
                <a:lnTo>
                  <a:pt x="768" y="1787"/>
                </a:lnTo>
                <a:lnTo>
                  <a:pt x="772" y="1787"/>
                </a:lnTo>
                <a:lnTo>
                  <a:pt x="773" y="1787"/>
                </a:lnTo>
                <a:lnTo>
                  <a:pt x="775" y="1787"/>
                </a:lnTo>
                <a:lnTo>
                  <a:pt x="778" y="1787"/>
                </a:lnTo>
                <a:lnTo>
                  <a:pt x="779" y="1787"/>
                </a:lnTo>
                <a:lnTo>
                  <a:pt x="780" y="1787"/>
                </a:lnTo>
                <a:lnTo>
                  <a:pt x="782" y="1787"/>
                </a:lnTo>
                <a:lnTo>
                  <a:pt x="785" y="1788"/>
                </a:lnTo>
                <a:lnTo>
                  <a:pt x="786" y="1788"/>
                </a:lnTo>
                <a:lnTo>
                  <a:pt x="791" y="1788"/>
                </a:lnTo>
                <a:lnTo>
                  <a:pt x="793" y="1788"/>
                </a:lnTo>
                <a:lnTo>
                  <a:pt x="793" y="1785"/>
                </a:lnTo>
                <a:lnTo>
                  <a:pt x="793" y="1782"/>
                </a:lnTo>
                <a:lnTo>
                  <a:pt x="793" y="1780"/>
                </a:lnTo>
                <a:lnTo>
                  <a:pt x="793" y="1777"/>
                </a:lnTo>
                <a:lnTo>
                  <a:pt x="786" y="1777"/>
                </a:lnTo>
                <a:lnTo>
                  <a:pt x="786" y="1773"/>
                </a:lnTo>
                <a:lnTo>
                  <a:pt x="779" y="1778"/>
                </a:lnTo>
                <a:lnTo>
                  <a:pt x="776" y="1780"/>
                </a:lnTo>
                <a:close/>
                <a:moveTo>
                  <a:pt x="823" y="1808"/>
                </a:moveTo>
                <a:lnTo>
                  <a:pt x="825" y="1808"/>
                </a:lnTo>
                <a:lnTo>
                  <a:pt x="823" y="1800"/>
                </a:lnTo>
                <a:lnTo>
                  <a:pt x="824" y="1800"/>
                </a:lnTo>
                <a:lnTo>
                  <a:pt x="826" y="1800"/>
                </a:lnTo>
                <a:lnTo>
                  <a:pt x="828" y="1800"/>
                </a:lnTo>
                <a:lnTo>
                  <a:pt x="830" y="1799"/>
                </a:lnTo>
                <a:lnTo>
                  <a:pt x="831" y="1799"/>
                </a:lnTo>
                <a:lnTo>
                  <a:pt x="831" y="1798"/>
                </a:lnTo>
                <a:lnTo>
                  <a:pt x="831" y="1796"/>
                </a:lnTo>
                <a:lnTo>
                  <a:pt x="830" y="1794"/>
                </a:lnTo>
                <a:lnTo>
                  <a:pt x="830" y="1792"/>
                </a:lnTo>
                <a:lnTo>
                  <a:pt x="829" y="1792"/>
                </a:lnTo>
                <a:lnTo>
                  <a:pt x="825" y="1792"/>
                </a:lnTo>
                <a:lnTo>
                  <a:pt x="822" y="1792"/>
                </a:lnTo>
                <a:lnTo>
                  <a:pt x="821" y="1788"/>
                </a:lnTo>
                <a:lnTo>
                  <a:pt x="820" y="1788"/>
                </a:lnTo>
                <a:lnTo>
                  <a:pt x="820" y="1790"/>
                </a:lnTo>
                <a:lnTo>
                  <a:pt x="820" y="1793"/>
                </a:lnTo>
                <a:lnTo>
                  <a:pt x="821" y="1794"/>
                </a:lnTo>
                <a:lnTo>
                  <a:pt x="821" y="1796"/>
                </a:lnTo>
                <a:lnTo>
                  <a:pt x="821" y="1797"/>
                </a:lnTo>
                <a:lnTo>
                  <a:pt x="821" y="1799"/>
                </a:lnTo>
                <a:lnTo>
                  <a:pt x="822" y="1800"/>
                </a:lnTo>
                <a:lnTo>
                  <a:pt x="822" y="1801"/>
                </a:lnTo>
                <a:lnTo>
                  <a:pt x="822" y="1803"/>
                </a:lnTo>
                <a:lnTo>
                  <a:pt x="822" y="1804"/>
                </a:lnTo>
                <a:lnTo>
                  <a:pt x="822" y="1805"/>
                </a:lnTo>
                <a:lnTo>
                  <a:pt x="823" y="1808"/>
                </a:lnTo>
                <a:close/>
                <a:moveTo>
                  <a:pt x="750" y="1852"/>
                </a:moveTo>
                <a:lnTo>
                  <a:pt x="751" y="1852"/>
                </a:lnTo>
                <a:lnTo>
                  <a:pt x="752" y="1848"/>
                </a:lnTo>
                <a:lnTo>
                  <a:pt x="757" y="1848"/>
                </a:lnTo>
                <a:lnTo>
                  <a:pt x="754" y="1836"/>
                </a:lnTo>
                <a:lnTo>
                  <a:pt x="751" y="1836"/>
                </a:lnTo>
                <a:lnTo>
                  <a:pt x="750" y="1836"/>
                </a:lnTo>
                <a:lnTo>
                  <a:pt x="748" y="1836"/>
                </a:lnTo>
                <a:lnTo>
                  <a:pt x="748" y="1837"/>
                </a:lnTo>
                <a:lnTo>
                  <a:pt x="748" y="1839"/>
                </a:lnTo>
                <a:lnTo>
                  <a:pt x="748" y="1840"/>
                </a:lnTo>
                <a:lnTo>
                  <a:pt x="748" y="1842"/>
                </a:lnTo>
                <a:lnTo>
                  <a:pt x="748" y="1842"/>
                </a:lnTo>
                <a:lnTo>
                  <a:pt x="748" y="1844"/>
                </a:lnTo>
                <a:lnTo>
                  <a:pt x="747" y="1846"/>
                </a:lnTo>
                <a:lnTo>
                  <a:pt x="747" y="1847"/>
                </a:lnTo>
                <a:lnTo>
                  <a:pt x="747" y="1849"/>
                </a:lnTo>
                <a:lnTo>
                  <a:pt x="747" y="1850"/>
                </a:lnTo>
                <a:lnTo>
                  <a:pt x="747" y="1851"/>
                </a:lnTo>
                <a:lnTo>
                  <a:pt x="747" y="1852"/>
                </a:lnTo>
                <a:lnTo>
                  <a:pt x="750" y="1852"/>
                </a:lnTo>
                <a:close/>
                <a:moveTo>
                  <a:pt x="825" y="2004"/>
                </a:moveTo>
                <a:lnTo>
                  <a:pt x="825" y="2010"/>
                </a:lnTo>
                <a:lnTo>
                  <a:pt x="825" y="2013"/>
                </a:lnTo>
                <a:lnTo>
                  <a:pt x="824" y="2034"/>
                </a:lnTo>
                <a:lnTo>
                  <a:pt x="847" y="2034"/>
                </a:lnTo>
                <a:lnTo>
                  <a:pt x="852" y="2034"/>
                </a:lnTo>
                <a:lnTo>
                  <a:pt x="852" y="2033"/>
                </a:lnTo>
                <a:lnTo>
                  <a:pt x="852" y="2032"/>
                </a:lnTo>
                <a:lnTo>
                  <a:pt x="852" y="2031"/>
                </a:lnTo>
                <a:lnTo>
                  <a:pt x="852" y="2030"/>
                </a:lnTo>
                <a:lnTo>
                  <a:pt x="852" y="2028"/>
                </a:lnTo>
                <a:lnTo>
                  <a:pt x="852" y="2027"/>
                </a:lnTo>
                <a:lnTo>
                  <a:pt x="852" y="2027"/>
                </a:lnTo>
                <a:lnTo>
                  <a:pt x="852" y="2025"/>
                </a:lnTo>
                <a:lnTo>
                  <a:pt x="852" y="2024"/>
                </a:lnTo>
                <a:lnTo>
                  <a:pt x="852" y="2022"/>
                </a:lnTo>
                <a:lnTo>
                  <a:pt x="852" y="2021"/>
                </a:lnTo>
                <a:lnTo>
                  <a:pt x="852" y="2020"/>
                </a:lnTo>
                <a:lnTo>
                  <a:pt x="852" y="2019"/>
                </a:lnTo>
                <a:lnTo>
                  <a:pt x="852" y="2019"/>
                </a:lnTo>
                <a:lnTo>
                  <a:pt x="852" y="2017"/>
                </a:lnTo>
                <a:lnTo>
                  <a:pt x="852" y="2016"/>
                </a:lnTo>
                <a:lnTo>
                  <a:pt x="853" y="2015"/>
                </a:lnTo>
                <a:lnTo>
                  <a:pt x="853" y="2013"/>
                </a:lnTo>
                <a:lnTo>
                  <a:pt x="853" y="2012"/>
                </a:lnTo>
                <a:lnTo>
                  <a:pt x="853" y="2011"/>
                </a:lnTo>
                <a:lnTo>
                  <a:pt x="853" y="2010"/>
                </a:lnTo>
                <a:lnTo>
                  <a:pt x="853" y="2009"/>
                </a:lnTo>
                <a:lnTo>
                  <a:pt x="853" y="2007"/>
                </a:lnTo>
                <a:lnTo>
                  <a:pt x="853" y="2006"/>
                </a:lnTo>
                <a:lnTo>
                  <a:pt x="853" y="2004"/>
                </a:lnTo>
                <a:lnTo>
                  <a:pt x="848" y="2004"/>
                </a:lnTo>
                <a:lnTo>
                  <a:pt x="830" y="2004"/>
                </a:lnTo>
                <a:lnTo>
                  <a:pt x="827" y="2004"/>
                </a:lnTo>
                <a:lnTo>
                  <a:pt x="825" y="2004"/>
                </a:lnTo>
                <a:close/>
                <a:moveTo>
                  <a:pt x="881" y="1927"/>
                </a:moveTo>
                <a:lnTo>
                  <a:pt x="872" y="1927"/>
                </a:lnTo>
                <a:lnTo>
                  <a:pt x="860" y="1928"/>
                </a:lnTo>
                <a:lnTo>
                  <a:pt x="855" y="1928"/>
                </a:lnTo>
                <a:lnTo>
                  <a:pt x="855" y="1931"/>
                </a:lnTo>
                <a:lnTo>
                  <a:pt x="855" y="1932"/>
                </a:lnTo>
                <a:lnTo>
                  <a:pt x="858" y="1936"/>
                </a:lnTo>
                <a:lnTo>
                  <a:pt x="862" y="1944"/>
                </a:lnTo>
                <a:lnTo>
                  <a:pt x="867" y="1942"/>
                </a:lnTo>
                <a:lnTo>
                  <a:pt x="869" y="1947"/>
                </a:lnTo>
                <a:lnTo>
                  <a:pt x="872" y="1947"/>
                </a:lnTo>
                <a:lnTo>
                  <a:pt x="875" y="1947"/>
                </a:lnTo>
                <a:lnTo>
                  <a:pt x="876" y="1947"/>
                </a:lnTo>
                <a:lnTo>
                  <a:pt x="877" y="1947"/>
                </a:lnTo>
                <a:lnTo>
                  <a:pt x="878" y="1947"/>
                </a:lnTo>
                <a:lnTo>
                  <a:pt x="883" y="1945"/>
                </a:lnTo>
                <a:lnTo>
                  <a:pt x="884" y="1944"/>
                </a:lnTo>
                <a:lnTo>
                  <a:pt x="881" y="1943"/>
                </a:lnTo>
                <a:lnTo>
                  <a:pt x="881" y="1937"/>
                </a:lnTo>
                <a:lnTo>
                  <a:pt x="881" y="1936"/>
                </a:lnTo>
                <a:lnTo>
                  <a:pt x="881" y="1929"/>
                </a:lnTo>
                <a:lnTo>
                  <a:pt x="881" y="1927"/>
                </a:lnTo>
                <a:close/>
                <a:moveTo>
                  <a:pt x="1210" y="1948"/>
                </a:moveTo>
                <a:lnTo>
                  <a:pt x="1211" y="1954"/>
                </a:lnTo>
                <a:lnTo>
                  <a:pt x="1214" y="1983"/>
                </a:lnTo>
                <a:lnTo>
                  <a:pt x="1214" y="1984"/>
                </a:lnTo>
                <a:lnTo>
                  <a:pt x="1214" y="1985"/>
                </a:lnTo>
                <a:lnTo>
                  <a:pt x="1214" y="1986"/>
                </a:lnTo>
                <a:lnTo>
                  <a:pt x="1215" y="1986"/>
                </a:lnTo>
                <a:lnTo>
                  <a:pt x="1215" y="1987"/>
                </a:lnTo>
                <a:lnTo>
                  <a:pt x="1215" y="1988"/>
                </a:lnTo>
                <a:lnTo>
                  <a:pt x="1215" y="1988"/>
                </a:lnTo>
                <a:lnTo>
                  <a:pt x="1215" y="1989"/>
                </a:lnTo>
                <a:lnTo>
                  <a:pt x="1215" y="1990"/>
                </a:lnTo>
                <a:lnTo>
                  <a:pt x="1215" y="1991"/>
                </a:lnTo>
                <a:lnTo>
                  <a:pt x="1215" y="1992"/>
                </a:lnTo>
                <a:lnTo>
                  <a:pt x="1216" y="1993"/>
                </a:lnTo>
                <a:lnTo>
                  <a:pt x="1216" y="1994"/>
                </a:lnTo>
                <a:lnTo>
                  <a:pt x="1218" y="1997"/>
                </a:lnTo>
                <a:lnTo>
                  <a:pt x="1220" y="1996"/>
                </a:lnTo>
                <a:lnTo>
                  <a:pt x="1220" y="1987"/>
                </a:lnTo>
                <a:lnTo>
                  <a:pt x="1221" y="1981"/>
                </a:lnTo>
                <a:lnTo>
                  <a:pt x="1221" y="1976"/>
                </a:lnTo>
                <a:lnTo>
                  <a:pt x="1221" y="1973"/>
                </a:lnTo>
                <a:lnTo>
                  <a:pt x="1221" y="1972"/>
                </a:lnTo>
                <a:lnTo>
                  <a:pt x="1251" y="1973"/>
                </a:lnTo>
                <a:lnTo>
                  <a:pt x="1251" y="1971"/>
                </a:lnTo>
                <a:lnTo>
                  <a:pt x="1251" y="1970"/>
                </a:lnTo>
                <a:lnTo>
                  <a:pt x="1251" y="1969"/>
                </a:lnTo>
                <a:lnTo>
                  <a:pt x="1251" y="1968"/>
                </a:lnTo>
                <a:lnTo>
                  <a:pt x="1251" y="1966"/>
                </a:lnTo>
                <a:lnTo>
                  <a:pt x="1244" y="1967"/>
                </a:lnTo>
                <a:lnTo>
                  <a:pt x="1243" y="1965"/>
                </a:lnTo>
                <a:lnTo>
                  <a:pt x="1242" y="1962"/>
                </a:lnTo>
                <a:lnTo>
                  <a:pt x="1242" y="1959"/>
                </a:lnTo>
                <a:lnTo>
                  <a:pt x="1241" y="1958"/>
                </a:lnTo>
                <a:lnTo>
                  <a:pt x="1238" y="1958"/>
                </a:lnTo>
                <a:lnTo>
                  <a:pt x="1234" y="1958"/>
                </a:lnTo>
                <a:lnTo>
                  <a:pt x="1230" y="1958"/>
                </a:lnTo>
                <a:lnTo>
                  <a:pt x="1226" y="1958"/>
                </a:lnTo>
                <a:lnTo>
                  <a:pt x="1221" y="1958"/>
                </a:lnTo>
                <a:lnTo>
                  <a:pt x="1221" y="1954"/>
                </a:lnTo>
                <a:lnTo>
                  <a:pt x="1221" y="1951"/>
                </a:lnTo>
                <a:lnTo>
                  <a:pt x="1221" y="1947"/>
                </a:lnTo>
                <a:lnTo>
                  <a:pt x="1210" y="1948"/>
                </a:lnTo>
                <a:close/>
                <a:moveTo>
                  <a:pt x="1190" y="1981"/>
                </a:moveTo>
                <a:lnTo>
                  <a:pt x="1191" y="1981"/>
                </a:lnTo>
                <a:lnTo>
                  <a:pt x="1191" y="1981"/>
                </a:lnTo>
                <a:lnTo>
                  <a:pt x="1191" y="1980"/>
                </a:lnTo>
                <a:lnTo>
                  <a:pt x="1191" y="1979"/>
                </a:lnTo>
                <a:lnTo>
                  <a:pt x="1191" y="1978"/>
                </a:lnTo>
                <a:lnTo>
                  <a:pt x="1191" y="1974"/>
                </a:lnTo>
                <a:lnTo>
                  <a:pt x="1191" y="1973"/>
                </a:lnTo>
                <a:lnTo>
                  <a:pt x="1191" y="1972"/>
                </a:lnTo>
                <a:lnTo>
                  <a:pt x="1192" y="1972"/>
                </a:lnTo>
                <a:lnTo>
                  <a:pt x="1192" y="1953"/>
                </a:lnTo>
                <a:lnTo>
                  <a:pt x="1184" y="1953"/>
                </a:lnTo>
                <a:lnTo>
                  <a:pt x="1164" y="1952"/>
                </a:lnTo>
                <a:lnTo>
                  <a:pt x="1164" y="1953"/>
                </a:lnTo>
                <a:lnTo>
                  <a:pt x="1164" y="1954"/>
                </a:lnTo>
                <a:lnTo>
                  <a:pt x="1164" y="1955"/>
                </a:lnTo>
                <a:lnTo>
                  <a:pt x="1164" y="1956"/>
                </a:lnTo>
                <a:lnTo>
                  <a:pt x="1164" y="1957"/>
                </a:lnTo>
                <a:lnTo>
                  <a:pt x="1164" y="1957"/>
                </a:lnTo>
                <a:lnTo>
                  <a:pt x="1164" y="1958"/>
                </a:lnTo>
                <a:lnTo>
                  <a:pt x="1164" y="1959"/>
                </a:lnTo>
                <a:lnTo>
                  <a:pt x="1164" y="1960"/>
                </a:lnTo>
                <a:lnTo>
                  <a:pt x="1164" y="1961"/>
                </a:lnTo>
                <a:lnTo>
                  <a:pt x="1164" y="1962"/>
                </a:lnTo>
                <a:lnTo>
                  <a:pt x="1164" y="1963"/>
                </a:lnTo>
                <a:lnTo>
                  <a:pt x="1164" y="1964"/>
                </a:lnTo>
                <a:lnTo>
                  <a:pt x="1164" y="1965"/>
                </a:lnTo>
                <a:lnTo>
                  <a:pt x="1164" y="1965"/>
                </a:lnTo>
                <a:lnTo>
                  <a:pt x="1163" y="1965"/>
                </a:lnTo>
                <a:lnTo>
                  <a:pt x="1163" y="1966"/>
                </a:lnTo>
                <a:lnTo>
                  <a:pt x="1163" y="1967"/>
                </a:lnTo>
                <a:lnTo>
                  <a:pt x="1163" y="1968"/>
                </a:lnTo>
                <a:lnTo>
                  <a:pt x="1163" y="1969"/>
                </a:lnTo>
                <a:lnTo>
                  <a:pt x="1163" y="1973"/>
                </a:lnTo>
                <a:lnTo>
                  <a:pt x="1163" y="1974"/>
                </a:lnTo>
                <a:lnTo>
                  <a:pt x="1169" y="1974"/>
                </a:lnTo>
                <a:lnTo>
                  <a:pt x="1171" y="1974"/>
                </a:lnTo>
                <a:lnTo>
                  <a:pt x="1175" y="1974"/>
                </a:lnTo>
                <a:lnTo>
                  <a:pt x="1175" y="1978"/>
                </a:lnTo>
                <a:lnTo>
                  <a:pt x="1175" y="1981"/>
                </a:lnTo>
                <a:lnTo>
                  <a:pt x="1175" y="1982"/>
                </a:lnTo>
                <a:lnTo>
                  <a:pt x="1177" y="1982"/>
                </a:lnTo>
                <a:lnTo>
                  <a:pt x="1177" y="1983"/>
                </a:lnTo>
                <a:lnTo>
                  <a:pt x="1176" y="1986"/>
                </a:lnTo>
                <a:lnTo>
                  <a:pt x="1177" y="1986"/>
                </a:lnTo>
                <a:lnTo>
                  <a:pt x="1176" y="1988"/>
                </a:lnTo>
                <a:lnTo>
                  <a:pt x="1176" y="1988"/>
                </a:lnTo>
                <a:lnTo>
                  <a:pt x="1177" y="1990"/>
                </a:lnTo>
                <a:lnTo>
                  <a:pt x="1177" y="1991"/>
                </a:lnTo>
                <a:lnTo>
                  <a:pt x="1177" y="1992"/>
                </a:lnTo>
                <a:lnTo>
                  <a:pt x="1177" y="1993"/>
                </a:lnTo>
                <a:lnTo>
                  <a:pt x="1177" y="1994"/>
                </a:lnTo>
                <a:lnTo>
                  <a:pt x="1177" y="1995"/>
                </a:lnTo>
                <a:lnTo>
                  <a:pt x="1177" y="1996"/>
                </a:lnTo>
                <a:lnTo>
                  <a:pt x="1177" y="1996"/>
                </a:lnTo>
                <a:lnTo>
                  <a:pt x="1177" y="1998"/>
                </a:lnTo>
                <a:lnTo>
                  <a:pt x="1177" y="2004"/>
                </a:lnTo>
                <a:lnTo>
                  <a:pt x="1174" y="2003"/>
                </a:lnTo>
                <a:lnTo>
                  <a:pt x="1173" y="2003"/>
                </a:lnTo>
                <a:lnTo>
                  <a:pt x="1171" y="2003"/>
                </a:lnTo>
                <a:lnTo>
                  <a:pt x="1170" y="2003"/>
                </a:lnTo>
                <a:lnTo>
                  <a:pt x="1169" y="2003"/>
                </a:lnTo>
                <a:lnTo>
                  <a:pt x="1167" y="2003"/>
                </a:lnTo>
                <a:lnTo>
                  <a:pt x="1165" y="2004"/>
                </a:lnTo>
                <a:lnTo>
                  <a:pt x="1164" y="2004"/>
                </a:lnTo>
                <a:lnTo>
                  <a:pt x="1161" y="2004"/>
                </a:lnTo>
                <a:lnTo>
                  <a:pt x="1161" y="2006"/>
                </a:lnTo>
                <a:lnTo>
                  <a:pt x="1161" y="2008"/>
                </a:lnTo>
                <a:lnTo>
                  <a:pt x="1161" y="2009"/>
                </a:lnTo>
                <a:lnTo>
                  <a:pt x="1161" y="2010"/>
                </a:lnTo>
                <a:lnTo>
                  <a:pt x="1161" y="2011"/>
                </a:lnTo>
                <a:lnTo>
                  <a:pt x="1161" y="2012"/>
                </a:lnTo>
                <a:lnTo>
                  <a:pt x="1161" y="2014"/>
                </a:lnTo>
                <a:lnTo>
                  <a:pt x="1161" y="2016"/>
                </a:lnTo>
                <a:lnTo>
                  <a:pt x="1161" y="2018"/>
                </a:lnTo>
                <a:lnTo>
                  <a:pt x="1161" y="2019"/>
                </a:lnTo>
                <a:lnTo>
                  <a:pt x="1161" y="2021"/>
                </a:lnTo>
                <a:lnTo>
                  <a:pt x="1161" y="2023"/>
                </a:lnTo>
                <a:lnTo>
                  <a:pt x="1161" y="2024"/>
                </a:lnTo>
                <a:lnTo>
                  <a:pt x="1161" y="2026"/>
                </a:lnTo>
                <a:lnTo>
                  <a:pt x="1161" y="2027"/>
                </a:lnTo>
                <a:lnTo>
                  <a:pt x="1161" y="2029"/>
                </a:lnTo>
                <a:lnTo>
                  <a:pt x="1161" y="2033"/>
                </a:lnTo>
                <a:lnTo>
                  <a:pt x="1159" y="2051"/>
                </a:lnTo>
                <a:lnTo>
                  <a:pt x="1169" y="2048"/>
                </a:lnTo>
                <a:lnTo>
                  <a:pt x="1182" y="2045"/>
                </a:lnTo>
                <a:lnTo>
                  <a:pt x="1189" y="2043"/>
                </a:lnTo>
                <a:lnTo>
                  <a:pt x="1189" y="2038"/>
                </a:lnTo>
                <a:lnTo>
                  <a:pt x="1189" y="2034"/>
                </a:lnTo>
                <a:lnTo>
                  <a:pt x="1190" y="2018"/>
                </a:lnTo>
                <a:lnTo>
                  <a:pt x="1190" y="2013"/>
                </a:lnTo>
                <a:lnTo>
                  <a:pt x="1190" y="2009"/>
                </a:lnTo>
                <a:lnTo>
                  <a:pt x="1190" y="2008"/>
                </a:lnTo>
                <a:lnTo>
                  <a:pt x="1190" y="2007"/>
                </a:lnTo>
                <a:lnTo>
                  <a:pt x="1190" y="2006"/>
                </a:lnTo>
                <a:lnTo>
                  <a:pt x="1190" y="2004"/>
                </a:lnTo>
                <a:lnTo>
                  <a:pt x="1190" y="2003"/>
                </a:lnTo>
                <a:lnTo>
                  <a:pt x="1190" y="2001"/>
                </a:lnTo>
                <a:lnTo>
                  <a:pt x="1190" y="1999"/>
                </a:lnTo>
                <a:lnTo>
                  <a:pt x="1190" y="1997"/>
                </a:lnTo>
                <a:lnTo>
                  <a:pt x="1190" y="1996"/>
                </a:lnTo>
                <a:lnTo>
                  <a:pt x="1190" y="1995"/>
                </a:lnTo>
                <a:lnTo>
                  <a:pt x="1191" y="1995"/>
                </a:lnTo>
                <a:lnTo>
                  <a:pt x="1191" y="1993"/>
                </a:lnTo>
                <a:lnTo>
                  <a:pt x="1191" y="1991"/>
                </a:lnTo>
                <a:lnTo>
                  <a:pt x="1191" y="1989"/>
                </a:lnTo>
                <a:lnTo>
                  <a:pt x="1191" y="1988"/>
                </a:lnTo>
                <a:lnTo>
                  <a:pt x="1191" y="1984"/>
                </a:lnTo>
                <a:lnTo>
                  <a:pt x="1191" y="1982"/>
                </a:lnTo>
                <a:lnTo>
                  <a:pt x="1190" y="1981"/>
                </a:lnTo>
                <a:close/>
                <a:moveTo>
                  <a:pt x="1169" y="1999"/>
                </a:moveTo>
                <a:lnTo>
                  <a:pt x="1168" y="1999"/>
                </a:lnTo>
                <a:lnTo>
                  <a:pt x="1167" y="2002"/>
                </a:lnTo>
                <a:lnTo>
                  <a:pt x="1169" y="2002"/>
                </a:lnTo>
                <a:lnTo>
                  <a:pt x="1169" y="1999"/>
                </a:lnTo>
                <a:close/>
                <a:moveTo>
                  <a:pt x="1166" y="2000"/>
                </a:moveTo>
                <a:lnTo>
                  <a:pt x="1166" y="1999"/>
                </a:lnTo>
                <a:lnTo>
                  <a:pt x="1163" y="1999"/>
                </a:lnTo>
                <a:lnTo>
                  <a:pt x="1163" y="2000"/>
                </a:lnTo>
                <a:lnTo>
                  <a:pt x="1163" y="2002"/>
                </a:lnTo>
                <a:lnTo>
                  <a:pt x="1165" y="2002"/>
                </a:lnTo>
                <a:lnTo>
                  <a:pt x="1165" y="2001"/>
                </a:lnTo>
                <a:lnTo>
                  <a:pt x="1166" y="2000"/>
                </a:lnTo>
                <a:close/>
                <a:moveTo>
                  <a:pt x="1166" y="1997"/>
                </a:moveTo>
                <a:lnTo>
                  <a:pt x="1166" y="1996"/>
                </a:lnTo>
                <a:lnTo>
                  <a:pt x="1166" y="1996"/>
                </a:lnTo>
                <a:lnTo>
                  <a:pt x="1166" y="1995"/>
                </a:lnTo>
                <a:lnTo>
                  <a:pt x="1163" y="1995"/>
                </a:lnTo>
                <a:lnTo>
                  <a:pt x="1163" y="1996"/>
                </a:lnTo>
                <a:lnTo>
                  <a:pt x="1163" y="1996"/>
                </a:lnTo>
                <a:lnTo>
                  <a:pt x="1163" y="1997"/>
                </a:lnTo>
                <a:lnTo>
                  <a:pt x="1166" y="1997"/>
                </a:lnTo>
                <a:close/>
                <a:moveTo>
                  <a:pt x="1167" y="1997"/>
                </a:moveTo>
                <a:lnTo>
                  <a:pt x="1169" y="1997"/>
                </a:lnTo>
                <a:lnTo>
                  <a:pt x="1169" y="1996"/>
                </a:lnTo>
                <a:lnTo>
                  <a:pt x="1169" y="1996"/>
                </a:lnTo>
                <a:lnTo>
                  <a:pt x="1169" y="1995"/>
                </a:lnTo>
                <a:lnTo>
                  <a:pt x="1167" y="1995"/>
                </a:lnTo>
                <a:lnTo>
                  <a:pt x="1167" y="1996"/>
                </a:lnTo>
                <a:lnTo>
                  <a:pt x="1167" y="1996"/>
                </a:lnTo>
                <a:lnTo>
                  <a:pt x="1167" y="1997"/>
                </a:lnTo>
                <a:close/>
                <a:moveTo>
                  <a:pt x="1866" y="1486"/>
                </a:moveTo>
                <a:lnTo>
                  <a:pt x="1866" y="1487"/>
                </a:lnTo>
                <a:lnTo>
                  <a:pt x="1864" y="1499"/>
                </a:lnTo>
                <a:lnTo>
                  <a:pt x="1864" y="1501"/>
                </a:lnTo>
                <a:lnTo>
                  <a:pt x="1864" y="1503"/>
                </a:lnTo>
                <a:lnTo>
                  <a:pt x="1864" y="1504"/>
                </a:lnTo>
                <a:lnTo>
                  <a:pt x="1865" y="1504"/>
                </a:lnTo>
                <a:lnTo>
                  <a:pt x="1866" y="1504"/>
                </a:lnTo>
                <a:lnTo>
                  <a:pt x="1866" y="1504"/>
                </a:lnTo>
                <a:lnTo>
                  <a:pt x="1867" y="1504"/>
                </a:lnTo>
                <a:lnTo>
                  <a:pt x="1869" y="1504"/>
                </a:lnTo>
                <a:lnTo>
                  <a:pt x="1869" y="1504"/>
                </a:lnTo>
                <a:lnTo>
                  <a:pt x="1871" y="1504"/>
                </a:lnTo>
                <a:lnTo>
                  <a:pt x="1871" y="1504"/>
                </a:lnTo>
                <a:lnTo>
                  <a:pt x="1871" y="1499"/>
                </a:lnTo>
                <a:lnTo>
                  <a:pt x="1872" y="1496"/>
                </a:lnTo>
                <a:lnTo>
                  <a:pt x="1872" y="1493"/>
                </a:lnTo>
                <a:lnTo>
                  <a:pt x="1874" y="1494"/>
                </a:lnTo>
                <a:lnTo>
                  <a:pt x="1874" y="1494"/>
                </a:lnTo>
                <a:lnTo>
                  <a:pt x="1877" y="1494"/>
                </a:lnTo>
                <a:lnTo>
                  <a:pt x="1876" y="1500"/>
                </a:lnTo>
                <a:lnTo>
                  <a:pt x="1876" y="1504"/>
                </a:lnTo>
                <a:lnTo>
                  <a:pt x="1876" y="1505"/>
                </a:lnTo>
                <a:lnTo>
                  <a:pt x="1876" y="1507"/>
                </a:lnTo>
                <a:lnTo>
                  <a:pt x="1875" y="1511"/>
                </a:lnTo>
                <a:lnTo>
                  <a:pt x="1875" y="1512"/>
                </a:lnTo>
                <a:lnTo>
                  <a:pt x="1875" y="1514"/>
                </a:lnTo>
                <a:lnTo>
                  <a:pt x="1875" y="1517"/>
                </a:lnTo>
                <a:lnTo>
                  <a:pt x="1874" y="1520"/>
                </a:lnTo>
                <a:lnTo>
                  <a:pt x="1874" y="1523"/>
                </a:lnTo>
                <a:lnTo>
                  <a:pt x="1874" y="1525"/>
                </a:lnTo>
                <a:lnTo>
                  <a:pt x="1875" y="1526"/>
                </a:lnTo>
                <a:lnTo>
                  <a:pt x="1877" y="1526"/>
                </a:lnTo>
                <a:lnTo>
                  <a:pt x="1878" y="1526"/>
                </a:lnTo>
                <a:lnTo>
                  <a:pt x="1881" y="1527"/>
                </a:lnTo>
                <a:lnTo>
                  <a:pt x="1883" y="1527"/>
                </a:lnTo>
                <a:lnTo>
                  <a:pt x="1886" y="1527"/>
                </a:lnTo>
                <a:lnTo>
                  <a:pt x="1887" y="1523"/>
                </a:lnTo>
                <a:lnTo>
                  <a:pt x="1887" y="1522"/>
                </a:lnTo>
                <a:lnTo>
                  <a:pt x="1887" y="1520"/>
                </a:lnTo>
                <a:lnTo>
                  <a:pt x="1889" y="1508"/>
                </a:lnTo>
                <a:lnTo>
                  <a:pt x="1889" y="1507"/>
                </a:lnTo>
                <a:lnTo>
                  <a:pt x="1889" y="1504"/>
                </a:lnTo>
                <a:lnTo>
                  <a:pt x="1889" y="1498"/>
                </a:lnTo>
                <a:lnTo>
                  <a:pt x="1889" y="1493"/>
                </a:lnTo>
                <a:lnTo>
                  <a:pt x="1877" y="1490"/>
                </a:lnTo>
                <a:lnTo>
                  <a:pt x="1877" y="1488"/>
                </a:lnTo>
                <a:lnTo>
                  <a:pt x="1877" y="1487"/>
                </a:lnTo>
                <a:lnTo>
                  <a:pt x="1871" y="1486"/>
                </a:lnTo>
                <a:lnTo>
                  <a:pt x="1870" y="1486"/>
                </a:lnTo>
                <a:lnTo>
                  <a:pt x="1866" y="1486"/>
                </a:lnTo>
                <a:close/>
                <a:moveTo>
                  <a:pt x="1909" y="1522"/>
                </a:moveTo>
                <a:lnTo>
                  <a:pt x="1904" y="1546"/>
                </a:lnTo>
                <a:lnTo>
                  <a:pt x="1908" y="1546"/>
                </a:lnTo>
                <a:lnTo>
                  <a:pt x="1910" y="1546"/>
                </a:lnTo>
                <a:lnTo>
                  <a:pt x="1911" y="1546"/>
                </a:lnTo>
                <a:lnTo>
                  <a:pt x="1912" y="1546"/>
                </a:lnTo>
                <a:lnTo>
                  <a:pt x="1913" y="1546"/>
                </a:lnTo>
                <a:lnTo>
                  <a:pt x="1913" y="1547"/>
                </a:lnTo>
                <a:lnTo>
                  <a:pt x="1914" y="1547"/>
                </a:lnTo>
                <a:lnTo>
                  <a:pt x="1915" y="1548"/>
                </a:lnTo>
                <a:lnTo>
                  <a:pt x="1915" y="1549"/>
                </a:lnTo>
                <a:lnTo>
                  <a:pt x="1916" y="1549"/>
                </a:lnTo>
                <a:lnTo>
                  <a:pt x="1916" y="1550"/>
                </a:lnTo>
                <a:lnTo>
                  <a:pt x="1917" y="1550"/>
                </a:lnTo>
                <a:lnTo>
                  <a:pt x="1917" y="1550"/>
                </a:lnTo>
                <a:lnTo>
                  <a:pt x="1920" y="1551"/>
                </a:lnTo>
                <a:lnTo>
                  <a:pt x="1921" y="1549"/>
                </a:lnTo>
                <a:lnTo>
                  <a:pt x="1922" y="1548"/>
                </a:lnTo>
                <a:lnTo>
                  <a:pt x="1926" y="1548"/>
                </a:lnTo>
                <a:lnTo>
                  <a:pt x="1930" y="1548"/>
                </a:lnTo>
                <a:lnTo>
                  <a:pt x="1932" y="1549"/>
                </a:lnTo>
                <a:lnTo>
                  <a:pt x="1935" y="1549"/>
                </a:lnTo>
                <a:lnTo>
                  <a:pt x="1938" y="1549"/>
                </a:lnTo>
                <a:lnTo>
                  <a:pt x="1947" y="1550"/>
                </a:lnTo>
                <a:lnTo>
                  <a:pt x="1949" y="1550"/>
                </a:lnTo>
                <a:lnTo>
                  <a:pt x="1954" y="1550"/>
                </a:lnTo>
                <a:lnTo>
                  <a:pt x="1956" y="1550"/>
                </a:lnTo>
                <a:lnTo>
                  <a:pt x="1958" y="1550"/>
                </a:lnTo>
                <a:lnTo>
                  <a:pt x="1959" y="1550"/>
                </a:lnTo>
                <a:lnTo>
                  <a:pt x="1961" y="1550"/>
                </a:lnTo>
                <a:lnTo>
                  <a:pt x="1963" y="1550"/>
                </a:lnTo>
                <a:lnTo>
                  <a:pt x="1963" y="1514"/>
                </a:lnTo>
                <a:lnTo>
                  <a:pt x="1963" y="1509"/>
                </a:lnTo>
                <a:lnTo>
                  <a:pt x="1963" y="1507"/>
                </a:lnTo>
                <a:lnTo>
                  <a:pt x="1962" y="1507"/>
                </a:lnTo>
                <a:lnTo>
                  <a:pt x="1961" y="1507"/>
                </a:lnTo>
                <a:lnTo>
                  <a:pt x="1960" y="1507"/>
                </a:lnTo>
                <a:lnTo>
                  <a:pt x="1959" y="1507"/>
                </a:lnTo>
                <a:lnTo>
                  <a:pt x="1958" y="1507"/>
                </a:lnTo>
                <a:lnTo>
                  <a:pt x="1953" y="1506"/>
                </a:lnTo>
                <a:lnTo>
                  <a:pt x="1952" y="1506"/>
                </a:lnTo>
                <a:lnTo>
                  <a:pt x="1951" y="1506"/>
                </a:lnTo>
                <a:lnTo>
                  <a:pt x="1949" y="1505"/>
                </a:lnTo>
                <a:lnTo>
                  <a:pt x="1946" y="1505"/>
                </a:lnTo>
                <a:lnTo>
                  <a:pt x="1943" y="1504"/>
                </a:lnTo>
                <a:lnTo>
                  <a:pt x="1942" y="1504"/>
                </a:lnTo>
                <a:lnTo>
                  <a:pt x="1941" y="1504"/>
                </a:lnTo>
                <a:lnTo>
                  <a:pt x="1940" y="1504"/>
                </a:lnTo>
                <a:lnTo>
                  <a:pt x="1939" y="1504"/>
                </a:lnTo>
                <a:lnTo>
                  <a:pt x="1938" y="1504"/>
                </a:lnTo>
                <a:lnTo>
                  <a:pt x="1937" y="1504"/>
                </a:lnTo>
                <a:lnTo>
                  <a:pt x="1936" y="1504"/>
                </a:lnTo>
                <a:lnTo>
                  <a:pt x="1935" y="1504"/>
                </a:lnTo>
                <a:lnTo>
                  <a:pt x="1935" y="1504"/>
                </a:lnTo>
                <a:lnTo>
                  <a:pt x="1934" y="1504"/>
                </a:lnTo>
                <a:lnTo>
                  <a:pt x="1933" y="1504"/>
                </a:lnTo>
                <a:lnTo>
                  <a:pt x="1932" y="1504"/>
                </a:lnTo>
                <a:lnTo>
                  <a:pt x="1931" y="1504"/>
                </a:lnTo>
                <a:lnTo>
                  <a:pt x="1930" y="1505"/>
                </a:lnTo>
                <a:lnTo>
                  <a:pt x="1929" y="1505"/>
                </a:lnTo>
                <a:lnTo>
                  <a:pt x="1928" y="1506"/>
                </a:lnTo>
                <a:lnTo>
                  <a:pt x="1927" y="1506"/>
                </a:lnTo>
                <a:lnTo>
                  <a:pt x="1927" y="1506"/>
                </a:lnTo>
                <a:lnTo>
                  <a:pt x="1919" y="1504"/>
                </a:lnTo>
                <a:lnTo>
                  <a:pt x="1912" y="1504"/>
                </a:lnTo>
                <a:lnTo>
                  <a:pt x="1909" y="1522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87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Fayetteville</a:t>
            </a:r>
          </a:p>
        </p:txBody>
      </p:sp>
      <p:sp>
        <p:nvSpPr>
          <p:cNvPr id="2" name="Freeform 64">
            <a:extLst>
              <a:ext uri="{FF2B5EF4-FFF2-40B4-BE49-F238E27FC236}">
                <a16:creationId xmlns:a16="http://schemas.microsoft.com/office/drawing/2014/main" id="{CB86D07F-3B7A-2215-7B17-B9671645D31B}"/>
              </a:ext>
            </a:extLst>
          </p:cNvPr>
          <p:cNvSpPr>
            <a:spLocks noEditPoints="1"/>
          </p:cNvSpPr>
          <p:nvPr/>
        </p:nvSpPr>
        <p:spPr bwMode="auto">
          <a:xfrm>
            <a:off x="611560" y="1419622"/>
            <a:ext cx="3790684" cy="3238475"/>
          </a:xfrm>
          <a:custGeom>
            <a:avLst/>
            <a:gdLst>
              <a:gd name="T0" fmla="*/ 1978 w 2636"/>
              <a:gd name="T1" fmla="*/ 69 h 2252"/>
              <a:gd name="T2" fmla="*/ 2122 w 2636"/>
              <a:gd name="T3" fmla="*/ 1171 h 2252"/>
              <a:gd name="T4" fmla="*/ 1646 w 2636"/>
              <a:gd name="T5" fmla="*/ 1972 h 2252"/>
              <a:gd name="T6" fmla="*/ 1514 w 2636"/>
              <a:gd name="T7" fmla="*/ 1851 h 2252"/>
              <a:gd name="T8" fmla="*/ 2281 w 2636"/>
              <a:gd name="T9" fmla="*/ 2122 h 2252"/>
              <a:gd name="T10" fmla="*/ 2629 w 2636"/>
              <a:gd name="T11" fmla="*/ 1607 h 2252"/>
              <a:gd name="T12" fmla="*/ 2140 w 2636"/>
              <a:gd name="T13" fmla="*/ 1872 h 2252"/>
              <a:gd name="T14" fmla="*/ 1966 w 2636"/>
              <a:gd name="T15" fmla="*/ 1707 h 2252"/>
              <a:gd name="T16" fmla="*/ 1730 w 2636"/>
              <a:gd name="T17" fmla="*/ 1738 h 2252"/>
              <a:gd name="T18" fmla="*/ 1733 w 2636"/>
              <a:gd name="T19" fmla="*/ 1818 h 2252"/>
              <a:gd name="T20" fmla="*/ 1674 w 2636"/>
              <a:gd name="T21" fmla="*/ 1803 h 2252"/>
              <a:gd name="T22" fmla="*/ 1562 w 2636"/>
              <a:gd name="T23" fmla="*/ 1881 h 2252"/>
              <a:gd name="T24" fmla="*/ 1435 w 2636"/>
              <a:gd name="T25" fmla="*/ 1813 h 2252"/>
              <a:gd name="T26" fmla="*/ 1284 w 2636"/>
              <a:gd name="T27" fmla="*/ 1829 h 2252"/>
              <a:gd name="T28" fmla="*/ 1174 w 2636"/>
              <a:gd name="T29" fmla="*/ 1899 h 2252"/>
              <a:gd name="T30" fmla="*/ 946 w 2636"/>
              <a:gd name="T31" fmla="*/ 1961 h 2252"/>
              <a:gd name="T32" fmla="*/ 747 w 2636"/>
              <a:gd name="T33" fmla="*/ 2158 h 2252"/>
              <a:gd name="T34" fmla="*/ 504 w 2636"/>
              <a:gd name="T35" fmla="*/ 2146 h 2252"/>
              <a:gd name="T36" fmla="*/ 488 w 2636"/>
              <a:gd name="T37" fmla="*/ 2015 h 2252"/>
              <a:gd name="T38" fmla="*/ 302 w 2636"/>
              <a:gd name="T39" fmla="*/ 1797 h 2252"/>
              <a:gd name="T40" fmla="*/ 177 w 2636"/>
              <a:gd name="T41" fmla="*/ 1555 h 2252"/>
              <a:gd name="T42" fmla="*/ 159 w 2636"/>
              <a:gd name="T43" fmla="*/ 1443 h 2252"/>
              <a:gd name="T44" fmla="*/ 188 w 2636"/>
              <a:gd name="T45" fmla="*/ 1292 h 2252"/>
              <a:gd name="T46" fmla="*/ 141 w 2636"/>
              <a:gd name="T47" fmla="*/ 1118 h 2252"/>
              <a:gd name="T48" fmla="*/ 94 w 2636"/>
              <a:gd name="T49" fmla="*/ 917 h 2252"/>
              <a:gd name="T50" fmla="*/ 9 w 2636"/>
              <a:gd name="T51" fmla="*/ 764 h 2252"/>
              <a:gd name="T52" fmla="*/ 120 w 2636"/>
              <a:gd name="T53" fmla="*/ 388 h 2252"/>
              <a:gd name="T54" fmla="*/ 382 w 2636"/>
              <a:gd name="T55" fmla="*/ 285 h 2252"/>
              <a:gd name="T56" fmla="*/ 600 w 2636"/>
              <a:gd name="T57" fmla="*/ 298 h 2252"/>
              <a:gd name="T58" fmla="*/ 662 w 2636"/>
              <a:gd name="T59" fmla="*/ 441 h 2252"/>
              <a:gd name="T60" fmla="*/ 837 w 2636"/>
              <a:gd name="T61" fmla="*/ 418 h 2252"/>
              <a:gd name="T62" fmla="*/ 909 w 2636"/>
              <a:gd name="T63" fmla="*/ 418 h 2252"/>
              <a:gd name="T64" fmla="*/ 1025 w 2636"/>
              <a:gd name="T65" fmla="*/ 467 h 2252"/>
              <a:gd name="T66" fmla="*/ 1131 w 2636"/>
              <a:gd name="T67" fmla="*/ 526 h 2252"/>
              <a:gd name="T68" fmla="*/ 1254 w 2636"/>
              <a:gd name="T69" fmla="*/ 430 h 2252"/>
              <a:gd name="T70" fmla="*/ 1412 w 2636"/>
              <a:gd name="T71" fmla="*/ 417 h 2252"/>
              <a:gd name="T72" fmla="*/ 1560 w 2636"/>
              <a:gd name="T73" fmla="*/ 407 h 2252"/>
              <a:gd name="T74" fmla="*/ 1545 w 2636"/>
              <a:gd name="T75" fmla="*/ 613 h 2252"/>
              <a:gd name="T76" fmla="*/ 1728 w 2636"/>
              <a:gd name="T77" fmla="*/ 522 h 2252"/>
              <a:gd name="T78" fmla="*/ 1865 w 2636"/>
              <a:gd name="T79" fmla="*/ 514 h 2252"/>
              <a:gd name="T80" fmla="*/ 1993 w 2636"/>
              <a:gd name="T81" fmla="*/ 510 h 2252"/>
              <a:gd name="T82" fmla="*/ 1998 w 2636"/>
              <a:gd name="T83" fmla="*/ 676 h 2252"/>
              <a:gd name="T84" fmla="*/ 1980 w 2636"/>
              <a:gd name="T85" fmla="*/ 759 h 2252"/>
              <a:gd name="T86" fmla="*/ 1983 w 2636"/>
              <a:gd name="T87" fmla="*/ 869 h 2252"/>
              <a:gd name="T88" fmla="*/ 1994 w 2636"/>
              <a:gd name="T89" fmla="*/ 990 h 2252"/>
              <a:gd name="T90" fmla="*/ 1943 w 2636"/>
              <a:gd name="T91" fmla="*/ 1095 h 2252"/>
              <a:gd name="T92" fmla="*/ 2001 w 2636"/>
              <a:gd name="T93" fmla="*/ 1293 h 2252"/>
              <a:gd name="T94" fmla="*/ 2117 w 2636"/>
              <a:gd name="T95" fmla="*/ 1394 h 2252"/>
              <a:gd name="T96" fmla="*/ 2113 w 2636"/>
              <a:gd name="T97" fmla="*/ 1579 h 2252"/>
              <a:gd name="T98" fmla="*/ 2172 w 2636"/>
              <a:gd name="T99" fmla="*/ 1712 h 2252"/>
              <a:gd name="T100" fmla="*/ 2234 w 2636"/>
              <a:gd name="T101" fmla="*/ 1739 h 2252"/>
              <a:gd name="T102" fmla="*/ 2232 w 2636"/>
              <a:gd name="T103" fmla="*/ 1886 h 2252"/>
              <a:gd name="T104" fmla="*/ 833 w 2636"/>
              <a:gd name="T105" fmla="*/ 1994 h 2252"/>
              <a:gd name="T106" fmla="*/ 721 w 2636"/>
              <a:gd name="T107" fmla="*/ 1900 h 2252"/>
              <a:gd name="T108" fmla="*/ 710 w 2636"/>
              <a:gd name="T109" fmla="*/ 2112 h 2252"/>
              <a:gd name="T110" fmla="*/ 1166 w 2636"/>
              <a:gd name="T111" fmla="*/ 1405 h 2252"/>
              <a:gd name="T112" fmla="*/ 1407 w 2636"/>
              <a:gd name="T113" fmla="*/ 976 h 2252"/>
              <a:gd name="T114" fmla="*/ 1509 w 2636"/>
              <a:gd name="T115" fmla="*/ 822 h 2252"/>
              <a:gd name="T116" fmla="*/ 1744 w 2636"/>
              <a:gd name="T117" fmla="*/ 1653 h 2252"/>
              <a:gd name="T118" fmla="*/ 1778 w 2636"/>
              <a:gd name="T119" fmla="*/ 767 h 2252"/>
              <a:gd name="T120" fmla="*/ 2568 w 2636"/>
              <a:gd name="T121" fmla="*/ 1700 h 2252"/>
              <a:gd name="T122" fmla="*/ 1725 w 2636"/>
              <a:gd name="T123" fmla="*/ 2159 h 2252"/>
              <a:gd name="T124" fmla="*/ 1860 w 2636"/>
              <a:gd name="T125" fmla="*/ 1908 h 2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36" h="2252">
                <a:moveTo>
                  <a:pt x="1725" y="2207"/>
                </a:moveTo>
                <a:lnTo>
                  <a:pt x="1727" y="2210"/>
                </a:lnTo>
                <a:lnTo>
                  <a:pt x="1723" y="2212"/>
                </a:lnTo>
                <a:lnTo>
                  <a:pt x="1721" y="2212"/>
                </a:lnTo>
                <a:lnTo>
                  <a:pt x="1723" y="2208"/>
                </a:lnTo>
                <a:lnTo>
                  <a:pt x="1725" y="2207"/>
                </a:lnTo>
                <a:close/>
                <a:moveTo>
                  <a:pt x="1677" y="1805"/>
                </a:moveTo>
                <a:lnTo>
                  <a:pt x="1674" y="1807"/>
                </a:lnTo>
                <a:lnTo>
                  <a:pt x="1675" y="1810"/>
                </a:lnTo>
                <a:lnTo>
                  <a:pt x="1678" y="1809"/>
                </a:lnTo>
                <a:lnTo>
                  <a:pt x="1677" y="1805"/>
                </a:lnTo>
                <a:close/>
                <a:moveTo>
                  <a:pt x="1666" y="1943"/>
                </a:moveTo>
                <a:lnTo>
                  <a:pt x="1667" y="1945"/>
                </a:lnTo>
                <a:lnTo>
                  <a:pt x="1670" y="1943"/>
                </a:lnTo>
                <a:lnTo>
                  <a:pt x="1670" y="1936"/>
                </a:lnTo>
                <a:lnTo>
                  <a:pt x="1667" y="1936"/>
                </a:lnTo>
                <a:lnTo>
                  <a:pt x="1666" y="1943"/>
                </a:lnTo>
                <a:close/>
                <a:moveTo>
                  <a:pt x="1565" y="561"/>
                </a:moveTo>
                <a:lnTo>
                  <a:pt x="1565" y="558"/>
                </a:lnTo>
                <a:lnTo>
                  <a:pt x="1563" y="556"/>
                </a:lnTo>
                <a:lnTo>
                  <a:pt x="1558" y="557"/>
                </a:lnTo>
                <a:lnTo>
                  <a:pt x="1558" y="560"/>
                </a:lnTo>
                <a:lnTo>
                  <a:pt x="1560" y="562"/>
                </a:lnTo>
                <a:lnTo>
                  <a:pt x="1565" y="561"/>
                </a:lnTo>
                <a:close/>
                <a:moveTo>
                  <a:pt x="824" y="1999"/>
                </a:moveTo>
                <a:lnTo>
                  <a:pt x="824" y="1998"/>
                </a:lnTo>
                <a:lnTo>
                  <a:pt x="823" y="1998"/>
                </a:lnTo>
                <a:lnTo>
                  <a:pt x="823" y="1996"/>
                </a:lnTo>
                <a:lnTo>
                  <a:pt x="822" y="1996"/>
                </a:lnTo>
                <a:lnTo>
                  <a:pt x="821" y="1995"/>
                </a:lnTo>
                <a:lnTo>
                  <a:pt x="821" y="1994"/>
                </a:lnTo>
                <a:lnTo>
                  <a:pt x="819" y="1994"/>
                </a:lnTo>
                <a:lnTo>
                  <a:pt x="819" y="1993"/>
                </a:lnTo>
                <a:lnTo>
                  <a:pt x="818" y="1993"/>
                </a:lnTo>
                <a:lnTo>
                  <a:pt x="818" y="1992"/>
                </a:lnTo>
                <a:lnTo>
                  <a:pt x="817" y="1990"/>
                </a:lnTo>
                <a:lnTo>
                  <a:pt x="816" y="1989"/>
                </a:lnTo>
                <a:lnTo>
                  <a:pt x="815" y="1988"/>
                </a:lnTo>
                <a:lnTo>
                  <a:pt x="812" y="1990"/>
                </a:lnTo>
                <a:lnTo>
                  <a:pt x="810" y="1990"/>
                </a:lnTo>
                <a:lnTo>
                  <a:pt x="808" y="1993"/>
                </a:lnTo>
                <a:lnTo>
                  <a:pt x="811" y="1994"/>
                </a:lnTo>
                <a:lnTo>
                  <a:pt x="812" y="1995"/>
                </a:lnTo>
                <a:lnTo>
                  <a:pt x="813" y="1996"/>
                </a:lnTo>
                <a:lnTo>
                  <a:pt x="815" y="1998"/>
                </a:lnTo>
                <a:lnTo>
                  <a:pt x="816" y="1999"/>
                </a:lnTo>
                <a:lnTo>
                  <a:pt x="817" y="2000"/>
                </a:lnTo>
                <a:lnTo>
                  <a:pt x="818" y="2000"/>
                </a:lnTo>
                <a:lnTo>
                  <a:pt x="819" y="2001"/>
                </a:lnTo>
                <a:lnTo>
                  <a:pt x="821" y="2001"/>
                </a:lnTo>
                <a:lnTo>
                  <a:pt x="822" y="2003"/>
                </a:lnTo>
                <a:lnTo>
                  <a:pt x="823" y="2004"/>
                </a:lnTo>
                <a:lnTo>
                  <a:pt x="824" y="2004"/>
                </a:lnTo>
                <a:lnTo>
                  <a:pt x="826" y="2004"/>
                </a:lnTo>
                <a:lnTo>
                  <a:pt x="827" y="2004"/>
                </a:lnTo>
                <a:lnTo>
                  <a:pt x="828" y="2004"/>
                </a:lnTo>
                <a:lnTo>
                  <a:pt x="828" y="2001"/>
                </a:lnTo>
                <a:lnTo>
                  <a:pt x="828" y="2000"/>
                </a:lnTo>
                <a:lnTo>
                  <a:pt x="826" y="1999"/>
                </a:lnTo>
                <a:lnTo>
                  <a:pt x="824" y="1999"/>
                </a:lnTo>
                <a:close/>
                <a:moveTo>
                  <a:pt x="1361" y="936"/>
                </a:moveTo>
                <a:lnTo>
                  <a:pt x="1356" y="929"/>
                </a:lnTo>
                <a:lnTo>
                  <a:pt x="1354" y="931"/>
                </a:lnTo>
                <a:lnTo>
                  <a:pt x="1353" y="932"/>
                </a:lnTo>
                <a:lnTo>
                  <a:pt x="1354" y="934"/>
                </a:lnTo>
                <a:lnTo>
                  <a:pt x="1355" y="936"/>
                </a:lnTo>
                <a:lnTo>
                  <a:pt x="1356" y="937"/>
                </a:lnTo>
                <a:lnTo>
                  <a:pt x="1360" y="942"/>
                </a:lnTo>
                <a:lnTo>
                  <a:pt x="1363" y="940"/>
                </a:lnTo>
                <a:lnTo>
                  <a:pt x="1364" y="938"/>
                </a:lnTo>
                <a:lnTo>
                  <a:pt x="1363" y="936"/>
                </a:lnTo>
                <a:lnTo>
                  <a:pt x="1361" y="936"/>
                </a:lnTo>
                <a:close/>
                <a:moveTo>
                  <a:pt x="1546" y="547"/>
                </a:moveTo>
                <a:lnTo>
                  <a:pt x="1549" y="547"/>
                </a:lnTo>
                <a:lnTo>
                  <a:pt x="1551" y="549"/>
                </a:lnTo>
                <a:lnTo>
                  <a:pt x="1550" y="544"/>
                </a:lnTo>
                <a:lnTo>
                  <a:pt x="1550" y="541"/>
                </a:lnTo>
                <a:lnTo>
                  <a:pt x="1550" y="540"/>
                </a:lnTo>
                <a:lnTo>
                  <a:pt x="1544" y="540"/>
                </a:lnTo>
                <a:lnTo>
                  <a:pt x="1544" y="541"/>
                </a:lnTo>
                <a:lnTo>
                  <a:pt x="1545" y="542"/>
                </a:lnTo>
                <a:lnTo>
                  <a:pt x="1545" y="544"/>
                </a:lnTo>
                <a:lnTo>
                  <a:pt x="1546" y="547"/>
                </a:lnTo>
                <a:close/>
                <a:moveTo>
                  <a:pt x="1752" y="1766"/>
                </a:moveTo>
                <a:lnTo>
                  <a:pt x="1758" y="1766"/>
                </a:lnTo>
                <a:lnTo>
                  <a:pt x="1757" y="1757"/>
                </a:lnTo>
                <a:lnTo>
                  <a:pt x="1749" y="1759"/>
                </a:lnTo>
                <a:lnTo>
                  <a:pt x="1749" y="1760"/>
                </a:lnTo>
                <a:lnTo>
                  <a:pt x="1751" y="1761"/>
                </a:lnTo>
                <a:lnTo>
                  <a:pt x="1751" y="1765"/>
                </a:lnTo>
                <a:lnTo>
                  <a:pt x="1752" y="1766"/>
                </a:lnTo>
                <a:close/>
                <a:moveTo>
                  <a:pt x="1704" y="1977"/>
                </a:moveTo>
                <a:lnTo>
                  <a:pt x="1704" y="1978"/>
                </a:lnTo>
                <a:lnTo>
                  <a:pt x="1702" y="1978"/>
                </a:lnTo>
                <a:lnTo>
                  <a:pt x="1701" y="1978"/>
                </a:lnTo>
                <a:lnTo>
                  <a:pt x="1701" y="1979"/>
                </a:lnTo>
                <a:lnTo>
                  <a:pt x="1700" y="1979"/>
                </a:lnTo>
                <a:lnTo>
                  <a:pt x="1700" y="1980"/>
                </a:lnTo>
                <a:lnTo>
                  <a:pt x="1699" y="1980"/>
                </a:lnTo>
                <a:lnTo>
                  <a:pt x="1699" y="1982"/>
                </a:lnTo>
                <a:lnTo>
                  <a:pt x="1698" y="1982"/>
                </a:lnTo>
                <a:lnTo>
                  <a:pt x="1698" y="1983"/>
                </a:lnTo>
                <a:lnTo>
                  <a:pt x="1695" y="1988"/>
                </a:lnTo>
                <a:lnTo>
                  <a:pt x="1701" y="1990"/>
                </a:lnTo>
                <a:lnTo>
                  <a:pt x="1706" y="1982"/>
                </a:lnTo>
                <a:lnTo>
                  <a:pt x="1704" y="1977"/>
                </a:lnTo>
                <a:close/>
                <a:moveTo>
                  <a:pt x="1932" y="57"/>
                </a:moveTo>
                <a:lnTo>
                  <a:pt x="1932" y="69"/>
                </a:lnTo>
                <a:lnTo>
                  <a:pt x="1932" y="80"/>
                </a:lnTo>
                <a:lnTo>
                  <a:pt x="1933" y="85"/>
                </a:lnTo>
                <a:lnTo>
                  <a:pt x="1933" y="87"/>
                </a:lnTo>
                <a:lnTo>
                  <a:pt x="1933" y="93"/>
                </a:lnTo>
                <a:lnTo>
                  <a:pt x="1966" y="93"/>
                </a:lnTo>
                <a:lnTo>
                  <a:pt x="1966" y="91"/>
                </a:lnTo>
                <a:lnTo>
                  <a:pt x="1966" y="88"/>
                </a:lnTo>
                <a:lnTo>
                  <a:pt x="1967" y="87"/>
                </a:lnTo>
                <a:lnTo>
                  <a:pt x="1970" y="83"/>
                </a:lnTo>
                <a:lnTo>
                  <a:pt x="1973" y="83"/>
                </a:lnTo>
                <a:lnTo>
                  <a:pt x="1975" y="83"/>
                </a:lnTo>
                <a:lnTo>
                  <a:pt x="1976" y="83"/>
                </a:lnTo>
                <a:lnTo>
                  <a:pt x="1978" y="82"/>
                </a:lnTo>
                <a:lnTo>
                  <a:pt x="1978" y="80"/>
                </a:lnTo>
                <a:lnTo>
                  <a:pt x="1980" y="75"/>
                </a:lnTo>
                <a:lnTo>
                  <a:pt x="1978" y="74"/>
                </a:lnTo>
                <a:lnTo>
                  <a:pt x="1978" y="69"/>
                </a:lnTo>
                <a:lnTo>
                  <a:pt x="1982" y="69"/>
                </a:lnTo>
                <a:lnTo>
                  <a:pt x="1984" y="71"/>
                </a:lnTo>
                <a:lnTo>
                  <a:pt x="1987" y="71"/>
                </a:lnTo>
                <a:lnTo>
                  <a:pt x="2008" y="69"/>
                </a:lnTo>
                <a:lnTo>
                  <a:pt x="2013" y="69"/>
                </a:lnTo>
                <a:lnTo>
                  <a:pt x="2013" y="69"/>
                </a:lnTo>
                <a:lnTo>
                  <a:pt x="2013" y="67"/>
                </a:lnTo>
                <a:lnTo>
                  <a:pt x="2023" y="67"/>
                </a:lnTo>
                <a:lnTo>
                  <a:pt x="2023" y="69"/>
                </a:lnTo>
                <a:lnTo>
                  <a:pt x="2025" y="71"/>
                </a:lnTo>
                <a:lnTo>
                  <a:pt x="2033" y="71"/>
                </a:lnTo>
                <a:lnTo>
                  <a:pt x="2040" y="71"/>
                </a:lnTo>
                <a:lnTo>
                  <a:pt x="2042" y="71"/>
                </a:lnTo>
                <a:lnTo>
                  <a:pt x="2042" y="64"/>
                </a:lnTo>
                <a:lnTo>
                  <a:pt x="2049" y="64"/>
                </a:lnTo>
                <a:lnTo>
                  <a:pt x="2049" y="62"/>
                </a:lnTo>
                <a:lnTo>
                  <a:pt x="2049" y="58"/>
                </a:lnTo>
                <a:lnTo>
                  <a:pt x="2049" y="57"/>
                </a:lnTo>
                <a:lnTo>
                  <a:pt x="2049" y="47"/>
                </a:lnTo>
                <a:lnTo>
                  <a:pt x="2049" y="46"/>
                </a:lnTo>
                <a:lnTo>
                  <a:pt x="2049" y="45"/>
                </a:lnTo>
                <a:lnTo>
                  <a:pt x="2050" y="42"/>
                </a:lnTo>
                <a:lnTo>
                  <a:pt x="2050" y="40"/>
                </a:lnTo>
                <a:lnTo>
                  <a:pt x="2050" y="36"/>
                </a:lnTo>
                <a:lnTo>
                  <a:pt x="2051" y="34"/>
                </a:lnTo>
                <a:lnTo>
                  <a:pt x="2051" y="32"/>
                </a:lnTo>
                <a:lnTo>
                  <a:pt x="2051" y="31"/>
                </a:lnTo>
                <a:lnTo>
                  <a:pt x="2041" y="26"/>
                </a:lnTo>
                <a:lnTo>
                  <a:pt x="2041" y="25"/>
                </a:lnTo>
                <a:lnTo>
                  <a:pt x="2037" y="22"/>
                </a:lnTo>
                <a:lnTo>
                  <a:pt x="2035" y="21"/>
                </a:lnTo>
                <a:lnTo>
                  <a:pt x="1996" y="0"/>
                </a:lnTo>
                <a:lnTo>
                  <a:pt x="1994" y="0"/>
                </a:lnTo>
                <a:lnTo>
                  <a:pt x="1993" y="0"/>
                </a:lnTo>
                <a:lnTo>
                  <a:pt x="1992" y="0"/>
                </a:lnTo>
                <a:lnTo>
                  <a:pt x="1955" y="4"/>
                </a:lnTo>
                <a:lnTo>
                  <a:pt x="1955" y="19"/>
                </a:lnTo>
                <a:lnTo>
                  <a:pt x="1955" y="20"/>
                </a:lnTo>
                <a:lnTo>
                  <a:pt x="1955" y="21"/>
                </a:lnTo>
                <a:lnTo>
                  <a:pt x="1954" y="21"/>
                </a:lnTo>
                <a:lnTo>
                  <a:pt x="1954" y="22"/>
                </a:lnTo>
                <a:lnTo>
                  <a:pt x="1954" y="24"/>
                </a:lnTo>
                <a:lnTo>
                  <a:pt x="1954" y="25"/>
                </a:lnTo>
                <a:lnTo>
                  <a:pt x="1954" y="26"/>
                </a:lnTo>
                <a:lnTo>
                  <a:pt x="1954" y="27"/>
                </a:lnTo>
                <a:lnTo>
                  <a:pt x="1954" y="29"/>
                </a:lnTo>
                <a:lnTo>
                  <a:pt x="1952" y="30"/>
                </a:lnTo>
                <a:lnTo>
                  <a:pt x="1952" y="31"/>
                </a:lnTo>
                <a:lnTo>
                  <a:pt x="1951" y="32"/>
                </a:lnTo>
                <a:lnTo>
                  <a:pt x="1950" y="34"/>
                </a:lnTo>
                <a:lnTo>
                  <a:pt x="1948" y="30"/>
                </a:lnTo>
                <a:lnTo>
                  <a:pt x="1946" y="31"/>
                </a:lnTo>
                <a:lnTo>
                  <a:pt x="1930" y="31"/>
                </a:lnTo>
                <a:lnTo>
                  <a:pt x="1932" y="46"/>
                </a:lnTo>
                <a:lnTo>
                  <a:pt x="1932" y="57"/>
                </a:lnTo>
                <a:close/>
                <a:moveTo>
                  <a:pt x="1625" y="1849"/>
                </a:moveTo>
                <a:lnTo>
                  <a:pt x="1626" y="1849"/>
                </a:lnTo>
                <a:lnTo>
                  <a:pt x="1626" y="1846"/>
                </a:lnTo>
                <a:lnTo>
                  <a:pt x="1626" y="1844"/>
                </a:lnTo>
                <a:lnTo>
                  <a:pt x="1625" y="1842"/>
                </a:lnTo>
                <a:lnTo>
                  <a:pt x="1625" y="1841"/>
                </a:lnTo>
                <a:lnTo>
                  <a:pt x="1624" y="1841"/>
                </a:lnTo>
                <a:lnTo>
                  <a:pt x="1622" y="1840"/>
                </a:lnTo>
                <a:lnTo>
                  <a:pt x="1621" y="1840"/>
                </a:lnTo>
                <a:lnTo>
                  <a:pt x="1619" y="1844"/>
                </a:lnTo>
                <a:lnTo>
                  <a:pt x="1620" y="1845"/>
                </a:lnTo>
                <a:lnTo>
                  <a:pt x="1621" y="1846"/>
                </a:lnTo>
                <a:lnTo>
                  <a:pt x="1622" y="1847"/>
                </a:lnTo>
                <a:lnTo>
                  <a:pt x="1624" y="1847"/>
                </a:lnTo>
                <a:lnTo>
                  <a:pt x="1624" y="1849"/>
                </a:lnTo>
                <a:lnTo>
                  <a:pt x="1625" y="1849"/>
                </a:lnTo>
                <a:close/>
                <a:moveTo>
                  <a:pt x="1702" y="2218"/>
                </a:moveTo>
                <a:lnTo>
                  <a:pt x="1686" y="2227"/>
                </a:lnTo>
                <a:lnTo>
                  <a:pt x="1691" y="2229"/>
                </a:lnTo>
                <a:lnTo>
                  <a:pt x="1686" y="2238"/>
                </a:lnTo>
                <a:lnTo>
                  <a:pt x="1683" y="2242"/>
                </a:lnTo>
                <a:lnTo>
                  <a:pt x="1696" y="2252"/>
                </a:lnTo>
                <a:lnTo>
                  <a:pt x="1706" y="2245"/>
                </a:lnTo>
                <a:lnTo>
                  <a:pt x="1706" y="2242"/>
                </a:lnTo>
                <a:lnTo>
                  <a:pt x="1706" y="2236"/>
                </a:lnTo>
                <a:lnTo>
                  <a:pt x="1699" y="2233"/>
                </a:lnTo>
                <a:lnTo>
                  <a:pt x="1706" y="2228"/>
                </a:lnTo>
                <a:lnTo>
                  <a:pt x="1706" y="2222"/>
                </a:lnTo>
                <a:lnTo>
                  <a:pt x="1705" y="2220"/>
                </a:lnTo>
                <a:lnTo>
                  <a:pt x="1702" y="2218"/>
                </a:lnTo>
                <a:close/>
                <a:moveTo>
                  <a:pt x="1689" y="1994"/>
                </a:moveTo>
                <a:lnTo>
                  <a:pt x="1690" y="1993"/>
                </a:lnTo>
                <a:lnTo>
                  <a:pt x="1694" y="1987"/>
                </a:lnTo>
                <a:lnTo>
                  <a:pt x="1689" y="1983"/>
                </a:lnTo>
                <a:lnTo>
                  <a:pt x="1684" y="1992"/>
                </a:lnTo>
                <a:lnTo>
                  <a:pt x="1689" y="1994"/>
                </a:lnTo>
                <a:lnTo>
                  <a:pt x="1689" y="1994"/>
                </a:lnTo>
                <a:close/>
                <a:moveTo>
                  <a:pt x="2222" y="1537"/>
                </a:moveTo>
                <a:lnTo>
                  <a:pt x="2220" y="1536"/>
                </a:lnTo>
                <a:lnTo>
                  <a:pt x="2217" y="1536"/>
                </a:lnTo>
                <a:lnTo>
                  <a:pt x="2211" y="1534"/>
                </a:lnTo>
                <a:lnTo>
                  <a:pt x="2216" y="1554"/>
                </a:lnTo>
                <a:lnTo>
                  <a:pt x="2220" y="1553"/>
                </a:lnTo>
                <a:lnTo>
                  <a:pt x="2225" y="1552"/>
                </a:lnTo>
                <a:lnTo>
                  <a:pt x="2228" y="1552"/>
                </a:lnTo>
                <a:lnTo>
                  <a:pt x="2228" y="1550"/>
                </a:lnTo>
                <a:lnTo>
                  <a:pt x="2233" y="1549"/>
                </a:lnTo>
                <a:lnTo>
                  <a:pt x="2236" y="1549"/>
                </a:lnTo>
                <a:lnTo>
                  <a:pt x="2237" y="1548"/>
                </a:lnTo>
                <a:lnTo>
                  <a:pt x="2238" y="1548"/>
                </a:lnTo>
                <a:lnTo>
                  <a:pt x="2239" y="1548"/>
                </a:lnTo>
                <a:lnTo>
                  <a:pt x="2241" y="1548"/>
                </a:lnTo>
                <a:lnTo>
                  <a:pt x="2241" y="1547"/>
                </a:lnTo>
                <a:lnTo>
                  <a:pt x="2242" y="1547"/>
                </a:lnTo>
                <a:lnTo>
                  <a:pt x="2243" y="1547"/>
                </a:lnTo>
                <a:lnTo>
                  <a:pt x="2243" y="1545"/>
                </a:lnTo>
                <a:lnTo>
                  <a:pt x="2244" y="1545"/>
                </a:lnTo>
                <a:lnTo>
                  <a:pt x="2244" y="1544"/>
                </a:lnTo>
                <a:lnTo>
                  <a:pt x="2246" y="1544"/>
                </a:lnTo>
                <a:lnTo>
                  <a:pt x="2246" y="1543"/>
                </a:lnTo>
                <a:lnTo>
                  <a:pt x="2246" y="1542"/>
                </a:lnTo>
                <a:lnTo>
                  <a:pt x="2238" y="1539"/>
                </a:lnTo>
                <a:lnTo>
                  <a:pt x="2231" y="1538"/>
                </a:lnTo>
                <a:lnTo>
                  <a:pt x="2225" y="1537"/>
                </a:lnTo>
                <a:lnTo>
                  <a:pt x="2222" y="1537"/>
                </a:lnTo>
                <a:close/>
                <a:moveTo>
                  <a:pt x="2116" y="1146"/>
                </a:moveTo>
                <a:lnTo>
                  <a:pt x="2117" y="1150"/>
                </a:lnTo>
                <a:lnTo>
                  <a:pt x="2119" y="1155"/>
                </a:lnTo>
                <a:lnTo>
                  <a:pt x="2120" y="1159"/>
                </a:lnTo>
                <a:lnTo>
                  <a:pt x="2122" y="1171"/>
                </a:lnTo>
                <a:lnTo>
                  <a:pt x="2126" y="1181"/>
                </a:lnTo>
                <a:lnTo>
                  <a:pt x="2141" y="1173"/>
                </a:lnTo>
                <a:lnTo>
                  <a:pt x="2150" y="1203"/>
                </a:lnTo>
                <a:lnTo>
                  <a:pt x="2154" y="1200"/>
                </a:lnTo>
                <a:lnTo>
                  <a:pt x="2157" y="1198"/>
                </a:lnTo>
                <a:lnTo>
                  <a:pt x="2159" y="1196"/>
                </a:lnTo>
                <a:lnTo>
                  <a:pt x="2164" y="1193"/>
                </a:lnTo>
                <a:lnTo>
                  <a:pt x="2169" y="1189"/>
                </a:lnTo>
                <a:lnTo>
                  <a:pt x="2177" y="1184"/>
                </a:lnTo>
                <a:lnTo>
                  <a:pt x="2178" y="1183"/>
                </a:lnTo>
                <a:lnTo>
                  <a:pt x="2183" y="1180"/>
                </a:lnTo>
                <a:lnTo>
                  <a:pt x="2191" y="1171"/>
                </a:lnTo>
                <a:lnTo>
                  <a:pt x="2177" y="1138"/>
                </a:lnTo>
                <a:lnTo>
                  <a:pt x="2174" y="1131"/>
                </a:lnTo>
                <a:lnTo>
                  <a:pt x="2172" y="1123"/>
                </a:lnTo>
                <a:lnTo>
                  <a:pt x="2169" y="1127"/>
                </a:lnTo>
                <a:lnTo>
                  <a:pt x="2168" y="1127"/>
                </a:lnTo>
                <a:lnTo>
                  <a:pt x="2163" y="1128"/>
                </a:lnTo>
                <a:lnTo>
                  <a:pt x="2162" y="1128"/>
                </a:lnTo>
                <a:lnTo>
                  <a:pt x="2161" y="1129"/>
                </a:lnTo>
                <a:lnTo>
                  <a:pt x="2161" y="1129"/>
                </a:lnTo>
                <a:lnTo>
                  <a:pt x="2158" y="1130"/>
                </a:lnTo>
                <a:lnTo>
                  <a:pt x="2157" y="1130"/>
                </a:lnTo>
                <a:lnTo>
                  <a:pt x="2156" y="1130"/>
                </a:lnTo>
                <a:lnTo>
                  <a:pt x="2152" y="1131"/>
                </a:lnTo>
                <a:lnTo>
                  <a:pt x="2145" y="1134"/>
                </a:lnTo>
                <a:lnTo>
                  <a:pt x="2138" y="1135"/>
                </a:lnTo>
                <a:lnTo>
                  <a:pt x="2132" y="1136"/>
                </a:lnTo>
                <a:lnTo>
                  <a:pt x="2127" y="1138"/>
                </a:lnTo>
                <a:lnTo>
                  <a:pt x="2124" y="1139"/>
                </a:lnTo>
                <a:lnTo>
                  <a:pt x="2124" y="1143"/>
                </a:lnTo>
                <a:lnTo>
                  <a:pt x="2121" y="1143"/>
                </a:lnTo>
                <a:lnTo>
                  <a:pt x="2119" y="1143"/>
                </a:lnTo>
                <a:lnTo>
                  <a:pt x="2117" y="1140"/>
                </a:lnTo>
                <a:lnTo>
                  <a:pt x="2116" y="1140"/>
                </a:lnTo>
                <a:lnTo>
                  <a:pt x="2115" y="1140"/>
                </a:lnTo>
                <a:lnTo>
                  <a:pt x="2116" y="1143"/>
                </a:lnTo>
                <a:lnTo>
                  <a:pt x="2116" y="1146"/>
                </a:lnTo>
                <a:close/>
                <a:moveTo>
                  <a:pt x="1747" y="502"/>
                </a:moveTo>
                <a:lnTo>
                  <a:pt x="1748" y="502"/>
                </a:lnTo>
                <a:lnTo>
                  <a:pt x="1742" y="481"/>
                </a:lnTo>
                <a:lnTo>
                  <a:pt x="1748" y="480"/>
                </a:lnTo>
                <a:lnTo>
                  <a:pt x="1763" y="476"/>
                </a:lnTo>
                <a:lnTo>
                  <a:pt x="1765" y="487"/>
                </a:lnTo>
                <a:lnTo>
                  <a:pt x="1774" y="485"/>
                </a:lnTo>
                <a:lnTo>
                  <a:pt x="1774" y="486"/>
                </a:lnTo>
                <a:lnTo>
                  <a:pt x="1775" y="489"/>
                </a:lnTo>
                <a:lnTo>
                  <a:pt x="1776" y="494"/>
                </a:lnTo>
                <a:lnTo>
                  <a:pt x="1778" y="493"/>
                </a:lnTo>
                <a:lnTo>
                  <a:pt x="1781" y="492"/>
                </a:lnTo>
                <a:lnTo>
                  <a:pt x="1784" y="492"/>
                </a:lnTo>
                <a:lnTo>
                  <a:pt x="1786" y="491"/>
                </a:lnTo>
                <a:lnTo>
                  <a:pt x="1789" y="491"/>
                </a:lnTo>
                <a:lnTo>
                  <a:pt x="1791" y="491"/>
                </a:lnTo>
                <a:lnTo>
                  <a:pt x="1795" y="491"/>
                </a:lnTo>
                <a:lnTo>
                  <a:pt x="1797" y="489"/>
                </a:lnTo>
                <a:lnTo>
                  <a:pt x="1800" y="489"/>
                </a:lnTo>
                <a:lnTo>
                  <a:pt x="1802" y="488"/>
                </a:lnTo>
                <a:lnTo>
                  <a:pt x="1806" y="487"/>
                </a:lnTo>
                <a:lnTo>
                  <a:pt x="1807" y="487"/>
                </a:lnTo>
                <a:lnTo>
                  <a:pt x="1828" y="482"/>
                </a:lnTo>
                <a:lnTo>
                  <a:pt x="1826" y="470"/>
                </a:lnTo>
                <a:lnTo>
                  <a:pt x="1829" y="464"/>
                </a:lnTo>
                <a:lnTo>
                  <a:pt x="1835" y="456"/>
                </a:lnTo>
                <a:lnTo>
                  <a:pt x="1831" y="453"/>
                </a:lnTo>
                <a:lnTo>
                  <a:pt x="1828" y="451"/>
                </a:lnTo>
                <a:lnTo>
                  <a:pt x="1815" y="451"/>
                </a:lnTo>
                <a:lnTo>
                  <a:pt x="1815" y="450"/>
                </a:lnTo>
                <a:lnTo>
                  <a:pt x="1816" y="449"/>
                </a:lnTo>
                <a:lnTo>
                  <a:pt x="1815" y="446"/>
                </a:lnTo>
                <a:lnTo>
                  <a:pt x="1807" y="437"/>
                </a:lnTo>
                <a:lnTo>
                  <a:pt x="1807" y="435"/>
                </a:lnTo>
                <a:lnTo>
                  <a:pt x="1806" y="433"/>
                </a:lnTo>
                <a:lnTo>
                  <a:pt x="1802" y="432"/>
                </a:lnTo>
                <a:lnTo>
                  <a:pt x="1799" y="435"/>
                </a:lnTo>
                <a:lnTo>
                  <a:pt x="1786" y="428"/>
                </a:lnTo>
                <a:lnTo>
                  <a:pt x="1778" y="422"/>
                </a:lnTo>
                <a:lnTo>
                  <a:pt x="1780" y="416"/>
                </a:lnTo>
                <a:lnTo>
                  <a:pt x="1768" y="411"/>
                </a:lnTo>
                <a:lnTo>
                  <a:pt x="1763" y="430"/>
                </a:lnTo>
                <a:lnTo>
                  <a:pt x="1759" y="444"/>
                </a:lnTo>
                <a:lnTo>
                  <a:pt x="1759" y="445"/>
                </a:lnTo>
                <a:lnTo>
                  <a:pt x="1757" y="444"/>
                </a:lnTo>
                <a:lnTo>
                  <a:pt x="1754" y="449"/>
                </a:lnTo>
                <a:lnTo>
                  <a:pt x="1753" y="451"/>
                </a:lnTo>
                <a:lnTo>
                  <a:pt x="1753" y="453"/>
                </a:lnTo>
                <a:lnTo>
                  <a:pt x="1752" y="454"/>
                </a:lnTo>
                <a:lnTo>
                  <a:pt x="1749" y="454"/>
                </a:lnTo>
                <a:lnTo>
                  <a:pt x="1748" y="456"/>
                </a:lnTo>
                <a:lnTo>
                  <a:pt x="1748" y="459"/>
                </a:lnTo>
                <a:lnTo>
                  <a:pt x="1747" y="461"/>
                </a:lnTo>
                <a:lnTo>
                  <a:pt x="1744" y="462"/>
                </a:lnTo>
                <a:lnTo>
                  <a:pt x="1739" y="470"/>
                </a:lnTo>
                <a:lnTo>
                  <a:pt x="1739" y="472"/>
                </a:lnTo>
                <a:lnTo>
                  <a:pt x="1739" y="473"/>
                </a:lnTo>
                <a:lnTo>
                  <a:pt x="1741" y="476"/>
                </a:lnTo>
                <a:lnTo>
                  <a:pt x="1741" y="478"/>
                </a:lnTo>
                <a:lnTo>
                  <a:pt x="1739" y="481"/>
                </a:lnTo>
                <a:lnTo>
                  <a:pt x="1738" y="482"/>
                </a:lnTo>
                <a:lnTo>
                  <a:pt x="1737" y="483"/>
                </a:lnTo>
                <a:lnTo>
                  <a:pt x="1734" y="485"/>
                </a:lnTo>
                <a:lnTo>
                  <a:pt x="1732" y="487"/>
                </a:lnTo>
                <a:lnTo>
                  <a:pt x="1731" y="491"/>
                </a:lnTo>
                <a:lnTo>
                  <a:pt x="1726" y="491"/>
                </a:lnTo>
                <a:lnTo>
                  <a:pt x="1723" y="496"/>
                </a:lnTo>
                <a:lnTo>
                  <a:pt x="1723" y="497"/>
                </a:lnTo>
                <a:lnTo>
                  <a:pt x="1722" y="499"/>
                </a:lnTo>
                <a:lnTo>
                  <a:pt x="1737" y="504"/>
                </a:lnTo>
                <a:lnTo>
                  <a:pt x="1747" y="502"/>
                </a:lnTo>
                <a:close/>
                <a:moveTo>
                  <a:pt x="1657" y="1940"/>
                </a:moveTo>
                <a:lnTo>
                  <a:pt x="1654" y="1940"/>
                </a:lnTo>
                <a:lnTo>
                  <a:pt x="1653" y="1945"/>
                </a:lnTo>
                <a:lnTo>
                  <a:pt x="1647" y="1945"/>
                </a:lnTo>
                <a:lnTo>
                  <a:pt x="1646" y="1945"/>
                </a:lnTo>
                <a:lnTo>
                  <a:pt x="1619" y="1943"/>
                </a:lnTo>
                <a:lnTo>
                  <a:pt x="1619" y="1945"/>
                </a:lnTo>
                <a:lnTo>
                  <a:pt x="1617" y="1957"/>
                </a:lnTo>
                <a:lnTo>
                  <a:pt x="1617" y="1962"/>
                </a:lnTo>
                <a:lnTo>
                  <a:pt x="1619" y="1962"/>
                </a:lnTo>
                <a:lnTo>
                  <a:pt x="1640" y="1972"/>
                </a:lnTo>
                <a:lnTo>
                  <a:pt x="1641" y="1972"/>
                </a:lnTo>
                <a:lnTo>
                  <a:pt x="1642" y="1972"/>
                </a:lnTo>
                <a:lnTo>
                  <a:pt x="1643" y="1972"/>
                </a:lnTo>
                <a:lnTo>
                  <a:pt x="1645" y="1972"/>
                </a:lnTo>
                <a:lnTo>
                  <a:pt x="1646" y="1972"/>
                </a:lnTo>
                <a:lnTo>
                  <a:pt x="1647" y="1973"/>
                </a:lnTo>
                <a:lnTo>
                  <a:pt x="1648" y="1973"/>
                </a:lnTo>
                <a:lnTo>
                  <a:pt x="1650" y="1973"/>
                </a:lnTo>
                <a:lnTo>
                  <a:pt x="1651" y="1973"/>
                </a:lnTo>
                <a:lnTo>
                  <a:pt x="1652" y="1974"/>
                </a:lnTo>
                <a:lnTo>
                  <a:pt x="1653" y="1974"/>
                </a:lnTo>
                <a:lnTo>
                  <a:pt x="1656" y="1974"/>
                </a:lnTo>
                <a:lnTo>
                  <a:pt x="1657" y="1974"/>
                </a:lnTo>
                <a:lnTo>
                  <a:pt x="1657" y="1974"/>
                </a:lnTo>
                <a:lnTo>
                  <a:pt x="1658" y="1974"/>
                </a:lnTo>
                <a:lnTo>
                  <a:pt x="1658" y="1973"/>
                </a:lnTo>
                <a:lnTo>
                  <a:pt x="1658" y="1971"/>
                </a:lnTo>
                <a:lnTo>
                  <a:pt x="1659" y="1968"/>
                </a:lnTo>
                <a:lnTo>
                  <a:pt x="1659" y="1966"/>
                </a:lnTo>
                <a:lnTo>
                  <a:pt x="1659" y="1961"/>
                </a:lnTo>
                <a:lnTo>
                  <a:pt x="1659" y="1960"/>
                </a:lnTo>
                <a:lnTo>
                  <a:pt x="1659" y="1945"/>
                </a:lnTo>
                <a:lnTo>
                  <a:pt x="1659" y="1942"/>
                </a:lnTo>
                <a:lnTo>
                  <a:pt x="1659" y="1941"/>
                </a:lnTo>
                <a:lnTo>
                  <a:pt x="1659" y="1940"/>
                </a:lnTo>
                <a:lnTo>
                  <a:pt x="1659" y="1939"/>
                </a:lnTo>
                <a:lnTo>
                  <a:pt x="1657" y="1939"/>
                </a:lnTo>
                <a:lnTo>
                  <a:pt x="1657" y="1940"/>
                </a:lnTo>
                <a:close/>
                <a:moveTo>
                  <a:pt x="2186" y="1060"/>
                </a:moveTo>
                <a:lnTo>
                  <a:pt x="2185" y="1061"/>
                </a:lnTo>
                <a:lnTo>
                  <a:pt x="2189" y="1060"/>
                </a:lnTo>
                <a:lnTo>
                  <a:pt x="2191" y="1060"/>
                </a:lnTo>
                <a:lnTo>
                  <a:pt x="2194" y="1069"/>
                </a:lnTo>
                <a:lnTo>
                  <a:pt x="2195" y="1074"/>
                </a:lnTo>
                <a:lnTo>
                  <a:pt x="2201" y="1069"/>
                </a:lnTo>
                <a:lnTo>
                  <a:pt x="2211" y="1061"/>
                </a:lnTo>
                <a:lnTo>
                  <a:pt x="2225" y="1053"/>
                </a:lnTo>
                <a:lnTo>
                  <a:pt x="2211" y="1046"/>
                </a:lnTo>
                <a:lnTo>
                  <a:pt x="2215" y="1035"/>
                </a:lnTo>
                <a:lnTo>
                  <a:pt x="2209" y="1033"/>
                </a:lnTo>
                <a:lnTo>
                  <a:pt x="2204" y="1030"/>
                </a:lnTo>
                <a:lnTo>
                  <a:pt x="2206" y="1028"/>
                </a:lnTo>
                <a:lnTo>
                  <a:pt x="2210" y="1029"/>
                </a:lnTo>
                <a:lnTo>
                  <a:pt x="2212" y="1018"/>
                </a:lnTo>
                <a:lnTo>
                  <a:pt x="2204" y="1014"/>
                </a:lnTo>
                <a:lnTo>
                  <a:pt x="2209" y="1017"/>
                </a:lnTo>
                <a:lnTo>
                  <a:pt x="2209" y="1018"/>
                </a:lnTo>
                <a:lnTo>
                  <a:pt x="2206" y="1023"/>
                </a:lnTo>
                <a:lnTo>
                  <a:pt x="2205" y="1024"/>
                </a:lnTo>
                <a:lnTo>
                  <a:pt x="2210" y="1024"/>
                </a:lnTo>
                <a:lnTo>
                  <a:pt x="2207" y="1028"/>
                </a:lnTo>
                <a:lnTo>
                  <a:pt x="2196" y="1025"/>
                </a:lnTo>
                <a:lnTo>
                  <a:pt x="2190" y="1035"/>
                </a:lnTo>
                <a:lnTo>
                  <a:pt x="2189" y="1039"/>
                </a:lnTo>
                <a:lnTo>
                  <a:pt x="2186" y="1042"/>
                </a:lnTo>
                <a:lnTo>
                  <a:pt x="2185" y="1044"/>
                </a:lnTo>
                <a:lnTo>
                  <a:pt x="2185" y="1045"/>
                </a:lnTo>
                <a:lnTo>
                  <a:pt x="2185" y="1046"/>
                </a:lnTo>
                <a:lnTo>
                  <a:pt x="2184" y="1048"/>
                </a:lnTo>
                <a:lnTo>
                  <a:pt x="2184" y="1049"/>
                </a:lnTo>
                <a:lnTo>
                  <a:pt x="2184" y="1050"/>
                </a:lnTo>
                <a:lnTo>
                  <a:pt x="2183" y="1050"/>
                </a:lnTo>
                <a:lnTo>
                  <a:pt x="2183" y="1051"/>
                </a:lnTo>
                <a:lnTo>
                  <a:pt x="2183" y="1053"/>
                </a:lnTo>
                <a:lnTo>
                  <a:pt x="2183" y="1054"/>
                </a:lnTo>
                <a:lnTo>
                  <a:pt x="2182" y="1055"/>
                </a:lnTo>
                <a:lnTo>
                  <a:pt x="2186" y="1059"/>
                </a:lnTo>
                <a:lnTo>
                  <a:pt x="2186" y="1060"/>
                </a:lnTo>
                <a:close/>
                <a:moveTo>
                  <a:pt x="1640" y="2014"/>
                </a:moveTo>
                <a:lnTo>
                  <a:pt x="1638" y="2014"/>
                </a:lnTo>
                <a:lnTo>
                  <a:pt x="1638" y="2012"/>
                </a:lnTo>
                <a:lnTo>
                  <a:pt x="1637" y="2012"/>
                </a:lnTo>
                <a:lnTo>
                  <a:pt x="1636" y="2012"/>
                </a:lnTo>
                <a:lnTo>
                  <a:pt x="1636" y="2011"/>
                </a:lnTo>
                <a:lnTo>
                  <a:pt x="1635" y="2011"/>
                </a:lnTo>
                <a:lnTo>
                  <a:pt x="1635" y="2010"/>
                </a:lnTo>
                <a:lnTo>
                  <a:pt x="1630" y="2004"/>
                </a:lnTo>
                <a:lnTo>
                  <a:pt x="1627" y="1999"/>
                </a:lnTo>
                <a:lnTo>
                  <a:pt x="1622" y="1992"/>
                </a:lnTo>
                <a:lnTo>
                  <a:pt x="1620" y="1989"/>
                </a:lnTo>
                <a:lnTo>
                  <a:pt x="1611" y="1995"/>
                </a:lnTo>
                <a:lnTo>
                  <a:pt x="1610" y="1993"/>
                </a:lnTo>
                <a:lnTo>
                  <a:pt x="1608" y="1989"/>
                </a:lnTo>
                <a:lnTo>
                  <a:pt x="1606" y="1989"/>
                </a:lnTo>
                <a:lnTo>
                  <a:pt x="1605" y="1990"/>
                </a:lnTo>
                <a:lnTo>
                  <a:pt x="1604" y="1990"/>
                </a:lnTo>
                <a:lnTo>
                  <a:pt x="1601" y="1992"/>
                </a:lnTo>
                <a:lnTo>
                  <a:pt x="1600" y="1993"/>
                </a:lnTo>
                <a:lnTo>
                  <a:pt x="1599" y="1994"/>
                </a:lnTo>
                <a:lnTo>
                  <a:pt x="1598" y="1995"/>
                </a:lnTo>
                <a:lnTo>
                  <a:pt x="1597" y="1996"/>
                </a:lnTo>
                <a:lnTo>
                  <a:pt x="1594" y="1996"/>
                </a:lnTo>
                <a:lnTo>
                  <a:pt x="1593" y="1998"/>
                </a:lnTo>
                <a:lnTo>
                  <a:pt x="1592" y="1999"/>
                </a:lnTo>
                <a:lnTo>
                  <a:pt x="1589" y="2000"/>
                </a:lnTo>
                <a:lnTo>
                  <a:pt x="1588" y="2001"/>
                </a:lnTo>
                <a:lnTo>
                  <a:pt x="1587" y="2003"/>
                </a:lnTo>
                <a:lnTo>
                  <a:pt x="1584" y="2003"/>
                </a:lnTo>
                <a:lnTo>
                  <a:pt x="1583" y="2004"/>
                </a:lnTo>
                <a:lnTo>
                  <a:pt x="1582" y="2004"/>
                </a:lnTo>
                <a:lnTo>
                  <a:pt x="1579" y="2005"/>
                </a:lnTo>
                <a:lnTo>
                  <a:pt x="1578" y="2006"/>
                </a:lnTo>
                <a:lnTo>
                  <a:pt x="1577" y="2008"/>
                </a:lnTo>
                <a:lnTo>
                  <a:pt x="1574" y="2009"/>
                </a:lnTo>
                <a:lnTo>
                  <a:pt x="1573" y="2009"/>
                </a:lnTo>
                <a:lnTo>
                  <a:pt x="1572" y="2010"/>
                </a:lnTo>
                <a:lnTo>
                  <a:pt x="1604" y="2056"/>
                </a:lnTo>
                <a:lnTo>
                  <a:pt x="1609" y="2052"/>
                </a:lnTo>
                <a:lnTo>
                  <a:pt x="1610" y="2053"/>
                </a:lnTo>
                <a:lnTo>
                  <a:pt x="1616" y="2049"/>
                </a:lnTo>
                <a:lnTo>
                  <a:pt x="1621" y="2046"/>
                </a:lnTo>
                <a:lnTo>
                  <a:pt x="1630" y="2052"/>
                </a:lnTo>
                <a:lnTo>
                  <a:pt x="1635" y="2043"/>
                </a:lnTo>
                <a:lnTo>
                  <a:pt x="1637" y="2036"/>
                </a:lnTo>
                <a:lnTo>
                  <a:pt x="1638" y="2035"/>
                </a:lnTo>
                <a:lnTo>
                  <a:pt x="1638" y="2033"/>
                </a:lnTo>
                <a:lnTo>
                  <a:pt x="1640" y="2033"/>
                </a:lnTo>
                <a:lnTo>
                  <a:pt x="1640" y="2032"/>
                </a:lnTo>
                <a:lnTo>
                  <a:pt x="1641" y="2031"/>
                </a:lnTo>
                <a:lnTo>
                  <a:pt x="1641" y="2030"/>
                </a:lnTo>
                <a:lnTo>
                  <a:pt x="1641" y="2029"/>
                </a:lnTo>
                <a:lnTo>
                  <a:pt x="1642" y="2027"/>
                </a:lnTo>
                <a:lnTo>
                  <a:pt x="1646" y="2016"/>
                </a:lnTo>
                <a:lnTo>
                  <a:pt x="1645" y="2016"/>
                </a:lnTo>
                <a:lnTo>
                  <a:pt x="1640" y="2014"/>
                </a:lnTo>
                <a:close/>
                <a:moveTo>
                  <a:pt x="1512" y="1847"/>
                </a:moveTo>
                <a:lnTo>
                  <a:pt x="1512" y="1850"/>
                </a:lnTo>
                <a:lnTo>
                  <a:pt x="1512" y="1851"/>
                </a:lnTo>
                <a:lnTo>
                  <a:pt x="1513" y="1851"/>
                </a:lnTo>
                <a:lnTo>
                  <a:pt x="1514" y="1851"/>
                </a:lnTo>
                <a:lnTo>
                  <a:pt x="1514" y="1846"/>
                </a:lnTo>
                <a:lnTo>
                  <a:pt x="1512" y="1846"/>
                </a:lnTo>
                <a:lnTo>
                  <a:pt x="1512" y="1847"/>
                </a:lnTo>
                <a:close/>
                <a:moveTo>
                  <a:pt x="1576" y="1947"/>
                </a:moveTo>
                <a:lnTo>
                  <a:pt x="1585" y="1950"/>
                </a:lnTo>
                <a:lnTo>
                  <a:pt x="1595" y="1952"/>
                </a:lnTo>
                <a:lnTo>
                  <a:pt x="1599" y="1953"/>
                </a:lnTo>
                <a:lnTo>
                  <a:pt x="1599" y="1936"/>
                </a:lnTo>
                <a:lnTo>
                  <a:pt x="1565" y="1929"/>
                </a:lnTo>
                <a:lnTo>
                  <a:pt x="1566" y="1962"/>
                </a:lnTo>
                <a:lnTo>
                  <a:pt x="1567" y="1962"/>
                </a:lnTo>
                <a:lnTo>
                  <a:pt x="1567" y="1961"/>
                </a:lnTo>
                <a:lnTo>
                  <a:pt x="1568" y="1961"/>
                </a:lnTo>
                <a:lnTo>
                  <a:pt x="1568" y="1943"/>
                </a:lnTo>
                <a:lnTo>
                  <a:pt x="1576" y="1945"/>
                </a:lnTo>
                <a:lnTo>
                  <a:pt x="1576" y="1947"/>
                </a:lnTo>
                <a:close/>
                <a:moveTo>
                  <a:pt x="1716" y="1746"/>
                </a:moveTo>
                <a:lnTo>
                  <a:pt x="1715" y="1746"/>
                </a:lnTo>
                <a:lnTo>
                  <a:pt x="1715" y="1748"/>
                </a:lnTo>
                <a:lnTo>
                  <a:pt x="1716" y="1746"/>
                </a:lnTo>
                <a:close/>
                <a:moveTo>
                  <a:pt x="1558" y="535"/>
                </a:moveTo>
                <a:lnTo>
                  <a:pt x="1553" y="535"/>
                </a:lnTo>
                <a:lnTo>
                  <a:pt x="1555" y="540"/>
                </a:lnTo>
                <a:lnTo>
                  <a:pt x="1560" y="540"/>
                </a:lnTo>
                <a:lnTo>
                  <a:pt x="1558" y="535"/>
                </a:lnTo>
                <a:close/>
                <a:moveTo>
                  <a:pt x="2445" y="2063"/>
                </a:moveTo>
                <a:lnTo>
                  <a:pt x="2433" y="2093"/>
                </a:lnTo>
                <a:lnTo>
                  <a:pt x="2435" y="2094"/>
                </a:lnTo>
                <a:lnTo>
                  <a:pt x="2430" y="2106"/>
                </a:lnTo>
                <a:lnTo>
                  <a:pt x="2428" y="2106"/>
                </a:lnTo>
                <a:lnTo>
                  <a:pt x="2417" y="2137"/>
                </a:lnTo>
                <a:lnTo>
                  <a:pt x="2414" y="2136"/>
                </a:lnTo>
                <a:lnTo>
                  <a:pt x="2403" y="2133"/>
                </a:lnTo>
                <a:lnTo>
                  <a:pt x="2398" y="2174"/>
                </a:lnTo>
                <a:lnTo>
                  <a:pt x="2390" y="2176"/>
                </a:lnTo>
                <a:lnTo>
                  <a:pt x="2381" y="2175"/>
                </a:lnTo>
                <a:lnTo>
                  <a:pt x="2374" y="2174"/>
                </a:lnTo>
                <a:lnTo>
                  <a:pt x="2370" y="2170"/>
                </a:lnTo>
                <a:lnTo>
                  <a:pt x="2365" y="2169"/>
                </a:lnTo>
                <a:lnTo>
                  <a:pt x="2365" y="2170"/>
                </a:lnTo>
                <a:lnTo>
                  <a:pt x="2364" y="2173"/>
                </a:lnTo>
                <a:lnTo>
                  <a:pt x="2364" y="2174"/>
                </a:lnTo>
                <a:lnTo>
                  <a:pt x="2364" y="2175"/>
                </a:lnTo>
                <a:lnTo>
                  <a:pt x="2363" y="2176"/>
                </a:lnTo>
                <a:lnTo>
                  <a:pt x="2361" y="2179"/>
                </a:lnTo>
                <a:lnTo>
                  <a:pt x="2360" y="2181"/>
                </a:lnTo>
                <a:lnTo>
                  <a:pt x="2359" y="2181"/>
                </a:lnTo>
                <a:lnTo>
                  <a:pt x="2356" y="2181"/>
                </a:lnTo>
                <a:lnTo>
                  <a:pt x="2354" y="2181"/>
                </a:lnTo>
                <a:lnTo>
                  <a:pt x="2353" y="2181"/>
                </a:lnTo>
                <a:lnTo>
                  <a:pt x="2350" y="2180"/>
                </a:lnTo>
                <a:lnTo>
                  <a:pt x="2349" y="2181"/>
                </a:lnTo>
                <a:lnTo>
                  <a:pt x="2348" y="2181"/>
                </a:lnTo>
                <a:lnTo>
                  <a:pt x="2348" y="2183"/>
                </a:lnTo>
                <a:lnTo>
                  <a:pt x="2348" y="2184"/>
                </a:lnTo>
                <a:lnTo>
                  <a:pt x="2348" y="2185"/>
                </a:lnTo>
                <a:lnTo>
                  <a:pt x="2348" y="2187"/>
                </a:lnTo>
                <a:lnTo>
                  <a:pt x="2347" y="2189"/>
                </a:lnTo>
                <a:lnTo>
                  <a:pt x="2347" y="2190"/>
                </a:lnTo>
                <a:lnTo>
                  <a:pt x="2345" y="2190"/>
                </a:lnTo>
                <a:lnTo>
                  <a:pt x="2343" y="2190"/>
                </a:lnTo>
                <a:lnTo>
                  <a:pt x="2342" y="2189"/>
                </a:lnTo>
                <a:lnTo>
                  <a:pt x="2342" y="2186"/>
                </a:lnTo>
                <a:lnTo>
                  <a:pt x="2340" y="2185"/>
                </a:lnTo>
                <a:lnTo>
                  <a:pt x="2339" y="2184"/>
                </a:lnTo>
                <a:lnTo>
                  <a:pt x="2338" y="2183"/>
                </a:lnTo>
                <a:lnTo>
                  <a:pt x="2334" y="2181"/>
                </a:lnTo>
                <a:lnTo>
                  <a:pt x="2333" y="2181"/>
                </a:lnTo>
                <a:lnTo>
                  <a:pt x="2328" y="2187"/>
                </a:lnTo>
                <a:lnTo>
                  <a:pt x="2327" y="2187"/>
                </a:lnTo>
                <a:lnTo>
                  <a:pt x="2324" y="2186"/>
                </a:lnTo>
                <a:lnTo>
                  <a:pt x="2323" y="2183"/>
                </a:lnTo>
                <a:lnTo>
                  <a:pt x="2323" y="2181"/>
                </a:lnTo>
                <a:lnTo>
                  <a:pt x="2323" y="2180"/>
                </a:lnTo>
                <a:lnTo>
                  <a:pt x="2322" y="2180"/>
                </a:lnTo>
                <a:lnTo>
                  <a:pt x="2319" y="2181"/>
                </a:lnTo>
                <a:lnTo>
                  <a:pt x="2318" y="2183"/>
                </a:lnTo>
                <a:lnTo>
                  <a:pt x="2317" y="2183"/>
                </a:lnTo>
                <a:lnTo>
                  <a:pt x="2315" y="2183"/>
                </a:lnTo>
                <a:lnTo>
                  <a:pt x="2311" y="2184"/>
                </a:lnTo>
                <a:lnTo>
                  <a:pt x="2310" y="2183"/>
                </a:lnTo>
                <a:lnTo>
                  <a:pt x="2308" y="2183"/>
                </a:lnTo>
                <a:lnTo>
                  <a:pt x="2308" y="2181"/>
                </a:lnTo>
                <a:lnTo>
                  <a:pt x="2308" y="2180"/>
                </a:lnTo>
                <a:lnTo>
                  <a:pt x="2307" y="2179"/>
                </a:lnTo>
                <a:lnTo>
                  <a:pt x="2303" y="2178"/>
                </a:lnTo>
                <a:lnTo>
                  <a:pt x="2303" y="2176"/>
                </a:lnTo>
                <a:lnTo>
                  <a:pt x="2303" y="2175"/>
                </a:lnTo>
                <a:lnTo>
                  <a:pt x="2303" y="2174"/>
                </a:lnTo>
                <a:lnTo>
                  <a:pt x="2303" y="2173"/>
                </a:lnTo>
                <a:lnTo>
                  <a:pt x="2302" y="2173"/>
                </a:lnTo>
                <a:lnTo>
                  <a:pt x="2301" y="2171"/>
                </a:lnTo>
                <a:lnTo>
                  <a:pt x="2301" y="2170"/>
                </a:lnTo>
                <a:lnTo>
                  <a:pt x="2301" y="2168"/>
                </a:lnTo>
                <a:lnTo>
                  <a:pt x="2300" y="2167"/>
                </a:lnTo>
                <a:lnTo>
                  <a:pt x="2300" y="2165"/>
                </a:lnTo>
                <a:lnTo>
                  <a:pt x="2299" y="2165"/>
                </a:lnTo>
                <a:lnTo>
                  <a:pt x="2295" y="2167"/>
                </a:lnTo>
                <a:lnTo>
                  <a:pt x="2294" y="2165"/>
                </a:lnTo>
                <a:lnTo>
                  <a:pt x="2294" y="2162"/>
                </a:lnTo>
                <a:lnTo>
                  <a:pt x="2290" y="2158"/>
                </a:lnTo>
                <a:lnTo>
                  <a:pt x="2289" y="2157"/>
                </a:lnTo>
                <a:lnTo>
                  <a:pt x="2290" y="2157"/>
                </a:lnTo>
                <a:lnTo>
                  <a:pt x="2290" y="2155"/>
                </a:lnTo>
                <a:lnTo>
                  <a:pt x="2294" y="2153"/>
                </a:lnTo>
                <a:lnTo>
                  <a:pt x="2292" y="2152"/>
                </a:lnTo>
                <a:lnTo>
                  <a:pt x="2292" y="2151"/>
                </a:lnTo>
                <a:lnTo>
                  <a:pt x="2290" y="2149"/>
                </a:lnTo>
                <a:lnTo>
                  <a:pt x="2287" y="2148"/>
                </a:lnTo>
                <a:lnTo>
                  <a:pt x="2286" y="2147"/>
                </a:lnTo>
                <a:lnTo>
                  <a:pt x="2285" y="2144"/>
                </a:lnTo>
                <a:lnTo>
                  <a:pt x="2284" y="2144"/>
                </a:lnTo>
                <a:lnTo>
                  <a:pt x="2286" y="2142"/>
                </a:lnTo>
                <a:lnTo>
                  <a:pt x="2287" y="2139"/>
                </a:lnTo>
                <a:lnTo>
                  <a:pt x="2289" y="2137"/>
                </a:lnTo>
                <a:lnTo>
                  <a:pt x="2287" y="2137"/>
                </a:lnTo>
                <a:lnTo>
                  <a:pt x="2285" y="2136"/>
                </a:lnTo>
                <a:lnTo>
                  <a:pt x="2284" y="2136"/>
                </a:lnTo>
                <a:lnTo>
                  <a:pt x="2283" y="2131"/>
                </a:lnTo>
                <a:lnTo>
                  <a:pt x="2283" y="2130"/>
                </a:lnTo>
                <a:lnTo>
                  <a:pt x="2284" y="2130"/>
                </a:lnTo>
                <a:lnTo>
                  <a:pt x="2285" y="2127"/>
                </a:lnTo>
                <a:lnTo>
                  <a:pt x="2284" y="2127"/>
                </a:lnTo>
                <a:lnTo>
                  <a:pt x="2283" y="2125"/>
                </a:lnTo>
                <a:lnTo>
                  <a:pt x="2281" y="2122"/>
                </a:lnTo>
                <a:lnTo>
                  <a:pt x="2283" y="2122"/>
                </a:lnTo>
                <a:lnTo>
                  <a:pt x="2284" y="2122"/>
                </a:lnTo>
                <a:lnTo>
                  <a:pt x="2285" y="2121"/>
                </a:lnTo>
                <a:lnTo>
                  <a:pt x="2284" y="2120"/>
                </a:lnTo>
                <a:lnTo>
                  <a:pt x="2283" y="2118"/>
                </a:lnTo>
                <a:lnTo>
                  <a:pt x="2281" y="2116"/>
                </a:lnTo>
                <a:lnTo>
                  <a:pt x="2283" y="2114"/>
                </a:lnTo>
                <a:lnTo>
                  <a:pt x="2284" y="2112"/>
                </a:lnTo>
                <a:lnTo>
                  <a:pt x="2285" y="2112"/>
                </a:lnTo>
                <a:lnTo>
                  <a:pt x="2285" y="2111"/>
                </a:lnTo>
                <a:lnTo>
                  <a:pt x="2283" y="2110"/>
                </a:lnTo>
                <a:lnTo>
                  <a:pt x="2283" y="2105"/>
                </a:lnTo>
                <a:lnTo>
                  <a:pt x="2284" y="2106"/>
                </a:lnTo>
                <a:lnTo>
                  <a:pt x="2284" y="2107"/>
                </a:lnTo>
                <a:lnTo>
                  <a:pt x="2285" y="2107"/>
                </a:lnTo>
                <a:lnTo>
                  <a:pt x="2286" y="2107"/>
                </a:lnTo>
                <a:lnTo>
                  <a:pt x="2287" y="2107"/>
                </a:lnTo>
                <a:lnTo>
                  <a:pt x="2289" y="2105"/>
                </a:lnTo>
                <a:lnTo>
                  <a:pt x="2289" y="2102"/>
                </a:lnTo>
                <a:lnTo>
                  <a:pt x="2287" y="2101"/>
                </a:lnTo>
                <a:lnTo>
                  <a:pt x="2287" y="2100"/>
                </a:lnTo>
                <a:lnTo>
                  <a:pt x="2287" y="2098"/>
                </a:lnTo>
                <a:lnTo>
                  <a:pt x="2289" y="2096"/>
                </a:lnTo>
                <a:lnTo>
                  <a:pt x="2290" y="2096"/>
                </a:lnTo>
                <a:lnTo>
                  <a:pt x="2291" y="2096"/>
                </a:lnTo>
                <a:lnTo>
                  <a:pt x="2290" y="2093"/>
                </a:lnTo>
                <a:lnTo>
                  <a:pt x="2290" y="2093"/>
                </a:lnTo>
                <a:lnTo>
                  <a:pt x="2290" y="2091"/>
                </a:lnTo>
                <a:lnTo>
                  <a:pt x="2291" y="2091"/>
                </a:lnTo>
                <a:lnTo>
                  <a:pt x="2291" y="2090"/>
                </a:lnTo>
                <a:lnTo>
                  <a:pt x="2291" y="2089"/>
                </a:lnTo>
                <a:lnTo>
                  <a:pt x="2291" y="2088"/>
                </a:lnTo>
                <a:lnTo>
                  <a:pt x="2291" y="2085"/>
                </a:lnTo>
                <a:lnTo>
                  <a:pt x="2291" y="2083"/>
                </a:lnTo>
                <a:lnTo>
                  <a:pt x="2292" y="2079"/>
                </a:lnTo>
                <a:lnTo>
                  <a:pt x="2292" y="2077"/>
                </a:lnTo>
                <a:lnTo>
                  <a:pt x="2294" y="2074"/>
                </a:lnTo>
                <a:lnTo>
                  <a:pt x="2291" y="2072"/>
                </a:lnTo>
                <a:lnTo>
                  <a:pt x="2291" y="2069"/>
                </a:lnTo>
                <a:lnTo>
                  <a:pt x="2290" y="2065"/>
                </a:lnTo>
                <a:lnTo>
                  <a:pt x="2289" y="2064"/>
                </a:lnTo>
                <a:lnTo>
                  <a:pt x="2286" y="2065"/>
                </a:lnTo>
                <a:lnTo>
                  <a:pt x="2286" y="2064"/>
                </a:lnTo>
                <a:lnTo>
                  <a:pt x="2287" y="2062"/>
                </a:lnTo>
                <a:lnTo>
                  <a:pt x="2297" y="2063"/>
                </a:lnTo>
                <a:lnTo>
                  <a:pt x="2303" y="2061"/>
                </a:lnTo>
                <a:lnTo>
                  <a:pt x="2312" y="2069"/>
                </a:lnTo>
                <a:lnTo>
                  <a:pt x="2313" y="2068"/>
                </a:lnTo>
                <a:lnTo>
                  <a:pt x="2318" y="2072"/>
                </a:lnTo>
                <a:lnTo>
                  <a:pt x="2315" y="2073"/>
                </a:lnTo>
                <a:lnTo>
                  <a:pt x="2317" y="2080"/>
                </a:lnTo>
                <a:lnTo>
                  <a:pt x="2327" y="2070"/>
                </a:lnTo>
                <a:lnTo>
                  <a:pt x="2328" y="2070"/>
                </a:lnTo>
                <a:lnTo>
                  <a:pt x="2329" y="2069"/>
                </a:lnTo>
                <a:lnTo>
                  <a:pt x="2331" y="2070"/>
                </a:lnTo>
                <a:lnTo>
                  <a:pt x="2331" y="2072"/>
                </a:lnTo>
                <a:lnTo>
                  <a:pt x="2333" y="2077"/>
                </a:lnTo>
                <a:lnTo>
                  <a:pt x="2334" y="2080"/>
                </a:lnTo>
                <a:lnTo>
                  <a:pt x="2334" y="2081"/>
                </a:lnTo>
                <a:lnTo>
                  <a:pt x="2338" y="2077"/>
                </a:lnTo>
                <a:lnTo>
                  <a:pt x="2337" y="2074"/>
                </a:lnTo>
                <a:lnTo>
                  <a:pt x="2339" y="2075"/>
                </a:lnTo>
                <a:lnTo>
                  <a:pt x="2342" y="2077"/>
                </a:lnTo>
                <a:lnTo>
                  <a:pt x="2350" y="2079"/>
                </a:lnTo>
                <a:lnTo>
                  <a:pt x="2355" y="2081"/>
                </a:lnTo>
                <a:lnTo>
                  <a:pt x="2367" y="2079"/>
                </a:lnTo>
                <a:lnTo>
                  <a:pt x="2372" y="2080"/>
                </a:lnTo>
                <a:lnTo>
                  <a:pt x="2386" y="2083"/>
                </a:lnTo>
                <a:lnTo>
                  <a:pt x="2390" y="2084"/>
                </a:lnTo>
                <a:lnTo>
                  <a:pt x="2393" y="2084"/>
                </a:lnTo>
                <a:lnTo>
                  <a:pt x="2398" y="2088"/>
                </a:lnTo>
                <a:lnTo>
                  <a:pt x="2400" y="2089"/>
                </a:lnTo>
                <a:lnTo>
                  <a:pt x="2401" y="2090"/>
                </a:lnTo>
                <a:lnTo>
                  <a:pt x="2411" y="2075"/>
                </a:lnTo>
                <a:lnTo>
                  <a:pt x="2417" y="2068"/>
                </a:lnTo>
                <a:lnTo>
                  <a:pt x="2418" y="2056"/>
                </a:lnTo>
                <a:lnTo>
                  <a:pt x="2434" y="2036"/>
                </a:lnTo>
                <a:lnTo>
                  <a:pt x="2435" y="2037"/>
                </a:lnTo>
                <a:lnTo>
                  <a:pt x="2439" y="2040"/>
                </a:lnTo>
                <a:lnTo>
                  <a:pt x="2440" y="2041"/>
                </a:lnTo>
                <a:lnTo>
                  <a:pt x="2438" y="2043"/>
                </a:lnTo>
                <a:lnTo>
                  <a:pt x="2438" y="2045"/>
                </a:lnTo>
                <a:lnTo>
                  <a:pt x="2436" y="2046"/>
                </a:lnTo>
                <a:lnTo>
                  <a:pt x="2436" y="2047"/>
                </a:lnTo>
                <a:lnTo>
                  <a:pt x="2436" y="2048"/>
                </a:lnTo>
                <a:lnTo>
                  <a:pt x="2435" y="2048"/>
                </a:lnTo>
                <a:lnTo>
                  <a:pt x="2435" y="2053"/>
                </a:lnTo>
                <a:lnTo>
                  <a:pt x="2435" y="2057"/>
                </a:lnTo>
                <a:lnTo>
                  <a:pt x="2445" y="2063"/>
                </a:lnTo>
                <a:close/>
                <a:moveTo>
                  <a:pt x="2343" y="2179"/>
                </a:moveTo>
                <a:lnTo>
                  <a:pt x="2342" y="2176"/>
                </a:lnTo>
                <a:lnTo>
                  <a:pt x="2338" y="2179"/>
                </a:lnTo>
                <a:lnTo>
                  <a:pt x="2340" y="2181"/>
                </a:lnTo>
                <a:lnTo>
                  <a:pt x="2343" y="2179"/>
                </a:lnTo>
                <a:close/>
                <a:moveTo>
                  <a:pt x="1577" y="579"/>
                </a:moveTo>
                <a:lnTo>
                  <a:pt x="1573" y="579"/>
                </a:lnTo>
                <a:lnTo>
                  <a:pt x="1571" y="579"/>
                </a:lnTo>
                <a:lnTo>
                  <a:pt x="1571" y="581"/>
                </a:lnTo>
                <a:lnTo>
                  <a:pt x="1571" y="582"/>
                </a:lnTo>
                <a:lnTo>
                  <a:pt x="1572" y="582"/>
                </a:lnTo>
                <a:lnTo>
                  <a:pt x="1574" y="582"/>
                </a:lnTo>
                <a:lnTo>
                  <a:pt x="1578" y="581"/>
                </a:lnTo>
                <a:lnTo>
                  <a:pt x="1582" y="581"/>
                </a:lnTo>
                <a:lnTo>
                  <a:pt x="1581" y="578"/>
                </a:lnTo>
                <a:lnTo>
                  <a:pt x="1579" y="579"/>
                </a:lnTo>
                <a:lnTo>
                  <a:pt x="1577" y="579"/>
                </a:lnTo>
                <a:close/>
                <a:moveTo>
                  <a:pt x="2632" y="1592"/>
                </a:moveTo>
                <a:lnTo>
                  <a:pt x="2632" y="1591"/>
                </a:lnTo>
                <a:lnTo>
                  <a:pt x="2629" y="1591"/>
                </a:lnTo>
                <a:lnTo>
                  <a:pt x="2626" y="1591"/>
                </a:lnTo>
                <a:lnTo>
                  <a:pt x="2625" y="1591"/>
                </a:lnTo>
                <a:lnTo>
                  <a:pt x="2624" y="1591"/>
                </a:lnTo>
                <a:lnTo>
                  <a:pt x="2620" y="1591"/>
                </a:lnTo>
                <a:lnTo>
                  <a:pt x="2604" y="1591"/>
                </a:lnTo>
                <a:lnTo>
                  <a:pt x="2604" y="1594"/>
                </a:lnTo>
                <a:lnTo>
                  <a:pt x="2601" y="1596"/>
                </a:lnTo>
                <a:lnTo>
                  <a:pt x="2600" y="1596"/>
                </a:lnTo>
                <a:lnTo>
                  <a:pt x="2603" y="1603"/>
                </a:lnTo>
                <a:lnTo>
                  <a:pt x="2616" y="1606"/>
                </a:lnTo>
                <a:lnTo>
                  <a:pt x="2619" y="1606"/>
                </a:lnTo>
                <a:lnTo>
                  <a:pt x="2620" y="1606"/>
                </a:lnTo>
                <a:lnTo>
                  <a:pt x="2621" y="1606"/>
                </a:lnTo>
                <a:lnTo>
                  <a:pt x="2622" y="1606"/>
                </a:lnTo>
                <a:lnTo>
                  <a:pt x="2626" y="1607"/>
                </a:lnTo>
                <a:lnTo>
                  <a:pt x="2629" y="1607"/>
                </a:lnTo>
                <a:lnTo>
                  <a:pt x="2630" y="1607"/>
                </a:lnTo>
                <a:lnTo>
                  <a:pt x="2632" y="1608"/>
                </a:lnTo>
                <a:lnTo>
                  <a:pt x="2632" y="1608"/>
                </a:lnTo>
                <a:lnTo>
                  <a:pt x="2636" y="1608"/>
                </a:lnTo>
                <a:lnTo>
                  <a:pt x="2636" y="1606"/>
                </a:lnTo>
                <a:lnTo>
                  <a:pt x="2636" y="1602"/>
                </a:lnTo>
                <a:lnTo>
                  <a:pt x="2636" y="1600"/>
                </a:lnTo>
                <a:lnTo>
                  <a:pt x="2636" y="1592"/>
                </a:lnTo>
                <a:lnTo>
                  <a:pt x="2632" y="1592"/>
                </a:lnTo>
                <a:close/>
                <a:moveTo>
                  <a:pt x="2482" y="1666"/>
                </a:moveTo>
                <a:lnTo>
                  <a:pt x="2476" y="1667"/>
                </a:lnTo>
                <a:lnTo>
                  <a:pt x="2478" y="1676"/>
                </a:lnTo>
                <a:lnTo>
                  <a:pt x="2483" y="1677"/>
                </a:lnTo>
                <a:lnTo>
                  <a:pt x="2486" y="1665"/>
                </a:lnTo>
                <a:lnTo>
                  <a:pt x="2481" y="1664"/>
                </a:lnTo>
                <a:lnTo>
                  <a:pt x="2482" y="1666"/>
                </a:lnTo>
                <a:close/>
                <a:moveTo>
                  <a:pt x="2281" y="1934"/>
                </a:moveTo>
                <a:lnTo>
                  <a:pt x="2280" y="1935"/>
                </a:lnTo>
                <a:lnTo>
                  <a:pt x="2278" y="1939"/>
                </a:lnTo>
                <a:lnTo>
                  <a:pt x="2273" y="1941"/>
                </a:lnTo>
                <a:lnTo>
                  <a:pt x="2270" y="1943"/>
                </a:lnTo>
                <a:lnTo>
                  <a:pt x="2269" y="1945"/>
                </a:lnTo>
                <a:lnTo>
                  <a:pt x="2267" y="1945"/>
                </a:lnTo>
                <a:lnTo>
                  <a:pt x="2265" y="1946"/>
                </a:lnTo>
                <a:lnTo>
                  <a:pt x="2265" y="1947"/>
                </a:lnTo>
                <a:lnTo>
                  <a:pt x="2264" y="1947"/>
                </a:lnTo>
                <a:lnTo>
                  <a:pt x="2263" y="1948"/>
                </a:lnTo>
                <a:lnTo>
                  <a:pt x="2259" y="1953"/>
                </a:lnTo>
                <a:lnTo>
                  <a:pt x="2255" y="1957"/>
                </a:lnTo>
                <a:lnTo>
                  <a:pt x="2254" y="1960"/>
                </a:lnTo>
                <a:lnTo>
                  <a:pt x="2252" y="1964"/>
                </a:lnTo>
                <a:lnTo>
                  <a:pt x="2249" y="1962"/>
                </a:lnTo>
                <a:lnTo>
                  <a:pt x="2244" y="1961"/>
                </a:lnTo>
                <a:lnTo>
                  <a:pt x="2244" y="1960"/>
                </a:lnTo>
                <a:lnTo>
                  <a:pt x="2239" y="1958"/>
                </a:lnTo>
                <a:lnTo>
                  <a:pt x="2242" y="1955"/>
                </a:lnTo>
                <a:lnTo>
                  <a:pt x="2243" y="1953"/>
                </a:lnTo>
                <a:lnTo>
                  <a:pt x="2244" y="1952"/>
                </a:lnTo>
                <a:lnTo>
                  <a:pt x="2249" y="1946"/>
                </a:lnTo>
                <a:lnTo>
                  <a:pt x="2251" y="1943"/>
                </a:lnTo>
                <a:lnTo>
                  <a:pt x="2253" y="1941"/>
                </a:lnTo>
                <a:lnTo>
                  <a:pt x="2252" y="1940"/>
                </a:lnTo>
                <a:lnTo>
                  <a:pt x="2251" y="1935"/>
                </a:lnTo>
                <a:lnTo>
                  <a:pt x="2249" y="1932"/>
                </a:lnTo>
                <a:lnTo>
                  <a:pt x="2247" y="1935"/>
                </a:lnTo>
                <a:lnTo>
                  <a:pt x="2226" y="1921"/>
                </a:lnTo>
                <a:lnTo>
                  <a:pt x="2225" y="1920"/>
                </a:lnTo>
                <a:lnTo>
                  <a:pt x="2221" y="1925"/>
                </a:lnTo>
                <a:lnTo>
                  <a:pt x="2216" y="1920"/>
                </a:lnTo>
                <a:lnTo>
                  <a:pt x="2218" y="1915"/>
                </a:lnTo>
                <a:lnTo>
                  <a:pt x="2214" y="1914"/>
                </a:lnTo>
                <a:lnTo>
                  <a:pt x="2216" y="1910"/>
                </a:lnTo>
                <a:lnTo>
                  <a:pt x="2212" y="1909"/>
                </a:lnTo>
                <a:lnTo>
                  <a:pt x="2182" y="1892"/>
                </a:lnTo>
                <a:lnTo>
                  <a:pt x="2182" y="1891"/>
                </a:lnTo>
                <a:lnTo>
                  <a:pt x="2182" y="1889"/>
                </a:lnTo>
                <a:lnTo>
                  <a:pt x="2182" y="1888"/>
                </a:lnTo>
                <a:lnTo>
                  <a:pt x="2180" y="1888"/>
                </a:lnTo>
                <a:lnTo>
                  <a:pt x="2180" y="1887"/>
                </a:lnTo>
                <a:lnTo>
                  <a:pt x="2180" y="1886"/>
                </a:lnTo>
                <a:lnTo>
                  <a:pt x="2180" y="1886"/>
                </a:lnTo>
                <a:lnTo>
                  <a:pt x="2180" y="1884"/>
                </a:lnTo>
                <a:lnTo>
                  <a:pt x="2179" y="1884"/>
                </a:lnTo>
                <a:lnTo>
                  <a:pt x="2179" y="1883"/>
                </a:lnTo>
                <a:lnTo>
                  <a:pt x="2182" y="1878"/>
                </a:lnTo>
                <a:lnTo>
                  <a:pt x="2173" y="1873"/>
                </a:lnTo>
                <a:lnTo>
                  <a:pt x="2164" y="1870"/>
                </a:lnTo>
                <a:lnTo>
                  <a:pt x="2161" y="1867"/>
                </a:lnTo>
                <a:lnTo>
                  <a:pt x="2153" y="1870"/>
                </a:lnTo>
                <a:lnTo>
                  <a:pt x="2150" y="1871"/>
                </a:lnTo>
                <a:lnTo>
                  <a:pt x="2148" y="1871"/>
                </a:lnTo>
                <a:lnTo>
                  <a:pt x="2147" y="1871"/>
                </a:lnTo>
                <a:lnTo>
                  <a:pt x="2147" y="1872"/>
                </a:lnTo>
                <a:lnTo>
                  <a:pt x="2145" y="1872"/>
                </a:lnTo>
                <a:lnTo>
                  <a:pt x="2143" y="1873"/>
                </a:lnTo>
                <a:lnTo>
                  <a:pt x="2142" y="1873"/>
                </a:lnTo>
                <a:lnTo>
                  <a:pt x="2141" y="1874"/>
                </a:lnTo>
                <a:lnTo>
                  <a:pt x="2140" y="1874"/>
                </a:lnTo>
                <a:lnTo>
                  <a:pt x="2138" y="1876"/>
                </a:lnTo>
                <a:lnTo>
                  <a:pt x="2134" y="1879"/>
                </a:lnTo>
                <a:lnTo>
                  <a:pt x="2135" y="1881"/>
                </a:lnTo>
                <a:lnTo>
                  <a:pt x="2136" y="1884"/>
                </a:lnTo>
                <a:lnTo>
                  <a:pt x="2163" y="1898"/>
                </a:lnTo>
                <a:lnTo>
                  <a:pt x="2166" y="1899"/>
                </a:lnTo>
                <a:lnTo>
                  <a:pt x="2174" y="1904"/>
                </a:lnTo>
                <a:lnTo>
                  <a:pt x="2175" y="1904"/>
                </a:lnTo>
                <a:lnTo>
                  <a:pt x="2178" y="1904"/>
                </a:lnTo>
                <a:lnTo>
                  <a:pt x="2183" y="1904"/>
                </a:lnTo>
                <a:lnTo>
                  <a:pt x="2184" y="1904"/>
                </a:lnTo>
                <a:lnTo>
                  <a:pt x="2184" y="1905"/>
                </a:lnTo>
                <a:lnTo>
                  <a:pt x="2185" y="1907"/>
                </a:lnTo>
                <a:lnTo>
                  <a:pt x="2188" y="1911"/>
                </a:lnTo>
                <a:lnTo>
                  <a:pt x="2189" y="1914"/>
                </a:lnTo>
                <a:lnTo>
                  <a:pt x="2190" y="1915"/>
                </a:lnTo>
                <a:lnTo>
                  <a:pt x="2190" y="1915"/>
                </a:lnTo>
                <a:lnTo>
                  <a:pt x="2191" y="1916"/>
                </a:lnTo>
                <a:lnTo>
                  <a:pt x="2191" y="1918"/>
                </a:lnTo>
                <a:lnTo>
                  <a:pt x="2191" y="1919"/>
                </a:lnTo>
                <a:lnTo>
                  <a:pt x="2172" y="1932"/>
                </a:lnTo>
                <a:lnTo>
                  <a:pt x="2157" y="1920"/>
                </a:lnTo>
                <a:lnTo>
                  <a:pt x="2126" y="1899"/>
                </a:lnTo>
                <a:lnTo>
                  <a:pt x="2125" y="1898"/>
                </a:lnTo>
                <a:lnTo>
                  <a:pt x="2126" y="1895"/>
                </a:lnTo>
                <a:lnTo>
                  <a:pt x="2126" y="1894"/>
                </a:lnTo>
                <a:lnTo>
                  <a:pt x="2126" y="1893"/>
                </a:lnTo>
                <a:lnTo>
                  <a:pt x="2126" y="1892"/>
                </a:lnTo>
                <a:lnTo>
                  <a:pt x="2127" y="1891"/>
                </a:lnTo>
                <a:lnTo>
                  <a:pt x="2127" y="1888"/>
                </a:lnTo>
                <a:lnTo>
                  <a:pt x="2127" y="1887"/>
                </a:lnTo>
                <a:lnTo>
                  <a:pt x="2129" y="1886"/>
                </a:lnTo>
                <a:lnTo>
                  <a:pt x="2129" y="1886"/>
                </a:lnTo>
                <a:lnTo>
                  <a:pt x="2130" y="1884"/>
                </a:lnTo>
                <a:lnTo>
                  <a:pt x="2130" y="1883"/>
                </a:lnTo>
                <a:lnTo>
                  <a:pt x="2131" y="1882"/>
                </a:lnTo>
                <a:lnTo>
                  <a:pt x="2131" y="1881"/>
                </a:lnTo>
                <a:lnTo>
                  <a:pt x="2131" y="1879"/>
                </a:lnTo>
                <a:lnTo>
                  <a:pt x="2132" y="1879"/>
                </a:lnTo>
                <a:lnTo>
                  <a:pt x="2134" y="1878"/>
                </a:lnTo>
                <a:lnTo>
                  <a:pt x="2134" y="1877"/>
                </a:lnTo>
                <a:lnTo>
                  <a:pt x="2135" y="1877"/>
                </a:lnTo>
                <a:lnTo>
                  <a:pt x="2135" y="1876"/>
                </a:lnTo>
                <a:lnTo>
                  <a:pt x="2136" y="1874"/>
                </a:lnTo>
                <a:lnTo>
                  <a:pt x="2137" y="1874"/>
                </a:lnTo>
                <a:lnTo>
                  <a:pt x="2138" y="1873"/>
                </a:lnTo>
                <a:lnTo>
                  <a:pt x="2140" y="1872"/>
                </a:lnTo>
                <a:lnTo>
                  <a:pt x="2141" y="1872"/>
                </a:lnTo>
                <a:lnTo>
                  <a:pt x="2142" y="1872"/>
                </a:lnTo>
                <a:lnTo>
                  <a:pt x="2142" y="1871"/>
                </a:lnTo>
                <a:lnTo>
                  <a:pt x="2143" y="1871"/>
                </a:lnTo>
                <a:lnTo>
                  <a:pt x="2145" y="1871"/>
                </a:lnTo>
                <a:lnTo>
                  <a:pt x="2146" y="1870"/>
                </a:lnTo>
                <a:lnTo>
                  <a:pt x="2147" y="1870"/>
                </a:lnTo>
                <a:lnTo>
                  <a:pt x="2148" y="1870"/>
                </a:lnTo>
                <a:lnTo>
                  <a:pt x="2138" y="1856"/>
                </a:lnTo>
                <a:lnTo>
                  <a:pt x="2136" y="1856"/>
                </a:lnTo>
                <a:lnTo>
                  <a:pt x="2135" y="1854"/>
                </a:lnTo>
                <a:lnTo>
                  <a:pt x="2136" y="1854"/>
                </a:lnTo>
                <a:lnTo>
                  <a:pt x="2135" y="1852"/>
                </a:lnTo>
                <a:lnTo>
                  <a:pt x="2135" y="1851"/>
                </a:lnTo>
                <a:lnTo>
                  <a:pt x="2138" y="1850"/>
                </a:lnTo>
                <a:lnTo>
                  <a:pt x="2138" y="1849"/>
                </a:lnTo>
                <a:lnTo>
                  <a:pt x="2140" y="1849"/>
                </a:lnTo>
                <a:lnTo>
                  <a:pt x="2140" y="1847"/>
                </a:lnTo>
                <a:lnTo>
                  <a:pt x="2138" y="1847"/>
                </a:lnTo>
                <a:lnTo>
                  <a:pt x="2138" y="1846"/>
                </a:lnTo>
                <a:lnTo>
                  <a:pt x="2140" y="1845"/>
                </a:lnTo>
                <a:lnTo>
                  <a:pt x="2142" y="1844"/>
                </a:lnTo>
                <a:lnTo>
                  <a:pt x="2141" y="1840"/>
                </a:lnTo>
                <a:lnTo>
                  <a:pt x="2141" y="1839"/>
                </a:lnTo>
                <a:lnTo>
                  <a:pt x="2140" y="1839"/>
                </a:lnTo>
                <a:lnTo>
                  <a:pt x="2136" y="1840"/>
                </a:lnTo>
                <a:lnTo>
                  <a:pt x="2135" y="1835"/>
                </a:lnTo>
                <a:lnTo>
                  <a:pt x="2134" y="1834"/>
                </a:lnTo>
                <a:lnTo>
                  <a:pt x="2131" y="1826"/>
                </a:lnTo>
                <a:lnTo>
                  <a:pt x="2131" y="1826"/>
                </a:lnTo>
                <a:lnTo>
                  <a:pt x="2130" y="1824"/>
                </a:lnTo>
                <a:lnTo>
                  <a:pt x="2129" y="1820"/>
                </a:lnTo>
                <a:lnTo>
                  <a:pt x="2127" y="1819"/>
                </a:lnTo>
                <a:lnTo>
                  <a:pt x="2125" y="1817"/>
                </a:lnTo>
                <a:lnTo>
                  <a:pt x="2124" y="1814"/>
                </a:lnTo>
                <a:lnTo>
                  <a:pt x="2124" y="1810"/>
                </a:lnTo>
                <a:lnTo>
                  <a:pt x="2122" y="1812"/>
                </a:lnTo>
                <a:lnTo>
                  <a:pt x="2120" y="1805"/>
                </a:lnTo>
                <a:lnTo>
                  <a:pt x="2119" y="1803"/>
                </a:lnTo>
                <a:lnTo>
                  <a:pt x="2117" y="1802"/>
                </a:lnTo>
                <a:lnTo>
                  <a:pt x="2116" y="1797"/>
                </a:lnTo>
                <a:lnTo>
                  <a:pt x="2115" y="1797"/>
                </a:lnTo>
                <a:lnTo>
                  <a:pt x="2113" y="1794"/>
                </a:lnTo>
                <a:lnTo>
                  <a:pt x="2111" y="1794"/>
                </a:lnTo>
                <a:lnTo>
                  <a:pt x="2110" y="1791"/>
                </a:lnTo>
                <a:lnTo>
                  <a:pt x="2109" y="1787"/>
                </a:lnTo>
                <a:lnTo>
                  <a:pt x="2108" y="1787"/>
                </a:lnTo>
                <a:lnTo>
                  <a:pt x="2119" y="1785"/>
                </a:lnTo>
                <a:lnTo>
                  <a:pt x="2117" y="1783"/>
                </a:lnTo>
                <a:lnTo>
                  <a:pt x="2117" y="1780"/>
                </a:lnTo>
                <a:lnTo>
                  <a:pt x="2115" y="1775"/>
                </a:lnTo>
                <a:lnTo>
                  <a:pt x="2111" y="1766"/>
                </a:lnTo>
                <a:lnTo>
                  <a:pt x="2110" y="1765"/>
                </a:lnTo>
                <a:lnTo>
                  <a:pt x="2109" y="1762"/>
                </a:lnTo>
                <a:lnTo>
                  <a:pt x="2109" y="1760"/>
                </a:lnTo>
                <a:lnTo>
                  <a:pt x="2108" y="1757"/>
                </a:lnTo>
                <a:lnTo>
                  <a:pt x="2106" y="1755"/>
                </a:lnTo>
                <a:lnTo>
                  <a:pt x="2103" y="1756"/>
                </a:lnTo>
                <a:lnTo>
                  <a:pt x="2101" y="1757"/>
                </a:lnTo>
                <a:lnTo>
                  <a:pt x="2093" y="1760"/>
                </a:lnTo>
                <a:lnTo>
                  <a:pt x="2092" y="1756"/>
                </a:lnTo>
                <a:lnTo>
                  <a:pt x="2090" y="1754"/>
                </a:lnTo>
                <a:lnTo>
                  <a:pt x="2090" y="1752"/>
                </a:lnTo>
                <a:lnTo>
                  <a:pt x="2088" y="1745"/>
                </a:lnTo>
                <a:lnTo>
                  <a:pt x="2087" y="1746"/>
                </a:lnTo>
                <a:lnTo>
                  <a:pt x="2085" y="1746"/>
                </a:lnTo>
                <a:lnTo>
                  <a:pt x="2084" y="1746"/>
                </a:lnTo>
                <a:lnTo>
                  <a:pt x="2083" y="1748"/>
                </a:lnTo>
                <a:lnTo>
                  <a:pt x="2082" y="1748"/>
                </a:lnTo>
                <a:lnTo>
                  <a:pt x="2081" y="1748"/>
                </a:lnTo>
                <a:lnTo>
                  <a:pt x="2076" y="1749"/>
                </a:lnTo>
                <a:lnTo>
                  <a:pt x="2073" y="1750"/>
                </a:lnTo>
                <a:lnTo>
                  <a:pt x="2057" y="1754"/>
                </a:lnTo>
                <a:lnTo>
                  <a:pt x="2052" y="1755"/>
                </a:lnTo>
                <a:lnTo>
                  <a:pt x="2047" y="1756"/>
                </a:lnTo>
                <a:lnTo>
                  <a:pt x="2045" y="1757"/>
                </a:lnTo>
                <a:lnTo>
                  <a:pt x="2044" y="1757"/>
                </a:lnTo>
                <a:lnTo>
                  <a:pt x="2041" y="1759"/>
                </a:lnTo>
                <a:lnTo>
                  <a:pt x="2034" y="1760"/>
                </a:lnTo>
                <a:lnTo>
                  <a:pt x="2030" y="1761"/>
                </a:lnTo>
                <a:lnTo>
                  <a:pt x="2019" y="1764"/>
                </a:lnTo>
                <a:lnTo>
                  <a:pt x="2018" y="1764"/>
                </a:lnTo>
                <a:lnTo>
                  <a:pt x="1997" y="1769"/>
                </a:lnTo>
                <a:lnTo>
                  <a:pt x="1988" y="1770"/>
                </a:lnTo>
                <a:lnTo>
                  <a:pt x="1983" y="1772"/>
                </a:lnTo>
                <a:lnTo>
                  <a:pt x="1976" y="1773"/>
                </a:lnTo>
                <a:lnTo>
                  <a:pt x="1976" y="1772"/>
                </a:lnTo>
                <a:lnTo>
                  <a:pt x="1976" y="1771"/>
                </a:lnTo>
                <a:lnTo>
                  <a:pt x="1976" y="1770"/>
                </a:lnTo>
                <a:lnTo>
                  <a:pt x="1975" y="1769"/>
                </a:lnTo>
                <a:lnTo>
                  <a:pt x="1975" y="1767"/>
                </a:lnTo>
                <a:lnTo>
                  <a:pt x="1975" y="1766"/>
                </a:lnTo>
                <a:lnTo>
                  <a:pt x="1975" y="1765"/>
                </a:lnTo>
                <a:lnTo>
                  <a:pt x="1975" y="1764"/>
                </a:lnTo>
                <a:lnTo>
                  <a:pt x="1973" y="1762"/>
                </a:lnTo>
                <a:lnTo>
                  <a:pt x="1973" y="1761"/>
                </a:lnTo>
                <a:lnTo>
                  <a:pt x="1973" y="1759"/>
                </a:lnTo>
                <a:lnTo>
                  <a:pt x="1973" y="1757"/>
                </a:lnTo>
                <a:lnTo>
                  <a:pt x="1973" y="1756"/>
                </a:lnTo>
                <a:lnTo>
                  <a:pt x="1972" y="1755"/>
                </a:lnTo>
                <a:lnTo>
                  <a:pt x="1972" y="1754"/>
                </a:lnTo>
                <a:lnTo>
                  <a:pt x="1972" y="1749"/>
                </a:lnTo>
                <a:lnTo>
                  <a:pt x="1972" y="1748"/>
                </a:lnTo>
                <a:lnTo>
                  <a:pt x="1971" y="1744"/>
                </a:lnTo>
                <a:lnTo>
                  <a:pt x="1971" y="1743"/>
                </a:lnTo>
                <a:lnTo>
                  <a:pt x="1971" y="1741"/>
                </a:lnTo>
                <a:lnTo>
                  <a:pt x="1971" y="1739"/>
                </a:lnTo>
                <a:lnTo>
                  <a:pt x="1971" y="1736"/>
                </a:lnTo>
                <a:lnTo>
                  <a:pt x="1970" y="1735"/>
                </a:lnTo>
                <a:lnTo>
                  <a:pt x="1970" y="1733"/>
                </a:lnTo>
                <a:lnTo>
                  <a:pt x="1970" y="1732"/>
                </a:lnTo>
                <a:lnTo>
                  <a:pt x="1970" y="1728"/>
                </a:lnTo>
                <a:lnTo>
                  <a:pt x="1970" y="1724"/>
                </a:lnTo>
                <a:lnTo>
                  <a:pt x="1968" y="1723"/>
                </a:lnTo>
                <a:lnTo>
                  <a:pt x="1968" y="1720"/>
                </a:lnTo>
                <a:lnTo>
                  <a:pt x="1968" y="1719"/>
                </a:lnTo>
                <a:lnTo>
                  <a:pt x="1968" y="1718"/>
                </a:lnTo>
                <a:lnTo>
                  <a:pt x="1968" y="1717"/>
                </a:lnTo>
                <a:lnTo>
                  <a:pt x="1967" y="1716"/>
                </a:lnTo>
                <a:lnTo>
                  <a:pt x="1967" y="1713"/>
                </a:lnTo>
                <a:lnTo>
                  <a:pt x="1967" y="1712"/>
                </a:lnTo>
                <a:lnTo>
                  <a:pt x="1966" y="1711"/>
                </a:lnTo>
                <a:lnTo>
                  <a:pt x="1966" y="1709"/>
                </a:lnTo>
                <a:lnTo>
                  <a:pt x="1966" y="1708"/>
                </a:lnTo>
                <a:lnTo>
                  <a:pt x="1966" y="1707"/>
                </a:lnTo>
                <a:lnTo>
                  <a:pt x="1966" y="1703"/>
                </a:lnTo>
                <a:lnTo>
                  <a:pt x="1966" y="1702"/>
                </a:lnTo>
                <a:lnTo>
                  <a:pt x="1966" y="1701"/>
                </a:lnTo>
                <a:lnTo>
                  <a:pt x="1966" y="1698"/>
                </a:lnTo>
                <a:lnTo>
                  <a:pt x="1966" y="1696"/>
                </a:lnTo>
                <a:lnTo>
                  <a:pt x="1966" y="1695"/>
                </a:lnTo>
                <a:lnTo>
                  <a:pt x="1966" y="1693"/>
                </a:lnTo>
                <a:lnTo>
                  <a:pt x="1966" y="1691"/>
                </a:lnTo>
                <a:lnTo>
                  <a:pt x="1966" y="1690"/>
                </a:lnTo>
                <a:lnTo>
                  <a:pt x="1966" y="1688"/>
                </a:lnTo>
                <a:lnTo>
                  <a:pt x="1966" y="1687"/>
                </a:lnTo>
                <a:lnTo>
                  <a:pt x="1966" y="1686"/>
                </a:lnTo>
                <a:lnTo>
                  <a:pt x="1965" y="1686"/>
                </a:lnTo>
                <a:lnTo>
                  <a:pt x="1966" y="1685"/>
                </a:lnTo>
                <a:lnTo>
                  <a:pt x="1966" y="1683"/>
                </a:lnTo>
                <a:lnTo>
                  <a:pt x="1966" y="1682"/>
                </a:lnTo>
                <a:lnTo>
                  <a:pt x="1966" y="1681"/>
                </a:lnTo>
                <a:lnTo>
                  <a:pt x="1965" y="1680"/>
                </a:lnTo>
                <a:lnTo>
                  <a:pt x="1965" y="1679"/>
                </a:lnTo>
                <a:lnTo>
                  <a:pt x="1965" y="1677"/>
                </a:lnTo>
                <a:lnTo>
                  <a:pt x="1948" y="1682"/>
                </a:lnTo>
                <a:lnTo>
                  <a:pt x="1941" y="1683"/>
                </a:lnTo>
                <a:lnTo>
                  <a:pt x="1939" y="1685"/>
                </a:lnTo>
                <a:lnTo>
                  <a:pt x="1938" y="1685"/>
                </a:lnTo>
                <a:lnTo>
                  <a:pt x="1928" y="1687"/>
                </a:lnTo>
                <a:lnTo>
                  <a:pt x="1927" y="1687"/>
                </a:lnTo>
                <a:lnTo>
                  <a:pt x="1927" y="1688"/>
                </a:lnTo>
                <a:lnTo>
                  <a:pt x="1927" y="1690"/>
                </a:lnTo>
                <a:lnTo>
                  <a:pt x="1928" y="1693"/>
                </a:lnTo>
                <a:lnTo>
                  <a:pt x="1930" y="1702"/>
                </a:lnTo>
                <a:lnTo>
                  <a:pt x="1914" y="1708"/>
                </a:lnTo>
                <a:lnTo>
                  <a:pt x="1902" y="1712"/>
                </a:lnTo>
                <a:lnTo>
                  <a:pt x="1896" y="1713"/>
                </a:lnTo>
                <a:lnTo>
                  <a:pt x="1887" y="1700"/>
                </a:lnTo>
                <a:lnTo>
                  <a:pt x="1886" y="1698"/>
                </a:lnTo>
                <a:lnTo>
                  <a:pt x="1884" y="1698"/>
                </a:lnTo>
                <a:lnTo>
                  <a:pt x="1882" y="1700"/>
                </a:lnTo>
                <a:lnTo>
                  <a:pt x="1881" y="1700"/>
                </a:lnTo>
                <a:lnTo>
                  <a:pt x="1880" y="1700"/>
                </a:lnTo>
                <a:lnTo>
                  <a:pt x="1879" y="1701"/>
                </a:lnTo>
                <a:lnTo>
                  <a:pt x="1877" y="1701"/>
                </a:lnTo>
                <a:lnTo>
                  <a:pt x="1871" y="1702"/>
                </a:lnTo>
                <a:lnTo>
                  <a:pt x="1867" y="1700"/>
                </a:lnTo>
                <a:lnTo>
                  <a:pt x="1855" y="1687"/>
                </a:lnTo>
                <a:lnTo>
                  <a:pt x="1854" y="1686"/>
                </a:lnTo>
                <a:lnTo>
                  <a:pt x="1853" y="1686"/>
                </a:lnTo>
                <a:lnTo>
                  <a:pt x="1827" y="1664"/>
                </a:lnTo>
                <a:lnTo>
                  <a:pt x="1824" y="1666"/>
                </a:lnTo>
                <a:lnTo>
                  <a:pt x="1826" y="1669"/>
                </a:lnTo>
                <a:lnTo>
                  <a:pt x="1827" y="1671"/>
                </a:lnTo>
                <a:lnTo>
                  <a:pt x="1824" y="1675"/>
                </a:lnTo>
                <a:lnTo>
                  <a:pt x="1823" y="1677"/>
                </a:lnTo>
                <a:lnTo>
                  <a:pt x="1821" y="1669"/>
                </a:lnTo>
                <a:lnTo>
                  <a:pt x="1818" y="1660"/>
                </a:lnTo>
                <a:lnTo>
                  <a:pt x="1819" y="1659"/>
                </a:lnTo>
                <a:lnTo>
                  <a:pt x="1819" y="1658"/>
                </a:lnTo>
                <a:lnTo>
                  <a:pt x="1818" y="1659"/>
                </a:lnTo>
                <a:lnTo>
                  <a:pt x="1815" y="1663"/>
                </a:lnTo>
                <a:lnTo>
                  <a:pt x="1812" y="1665"/>
                </a:lnTo>
                <a:lnTo>
                  <a:pt x="1811" y="1666"/>
                </a:lnTo>
                <a:lnTo>
                  <a:pt x="1806" y="1660"/>
                </a:lnTo>
                <a:lnTo>
                  <a:pt x="1807" y="1658"/>
                </a:lnTo>
                <a:lnTo>
                  <a:pt x="1811" y="1654"/>
                </a:lnTo>
                <a:lnTo>
                  <a:pt x="1812" y="1653"/>
                </a:lnTo>
                <a:lnTo>
                  <a:pt x="1810" y="1651"/>
                </a:lnTo>
                <a:lnTo>
                  <a:pt x="1808" y="1649"/>
                </a:lnTo>
                <a:lnTo>
                  <a:pt x="1807" y="1650"/>
                </a:lnTo>
                <a:lnTo>
                  <a:pt x="1807" y="1653"/>
                </a:lnTo>
                <a:lnTo>
                  <a:pt x="1806" y="1655"/>
                </a:lnTo>
                <a:lnTo>
                  <a:pt x="1805" y="1660"/>
                </a:lnTo>
                <a:lnTo>
                  <a:pt x="1803" y="1664"/>
                </a:lnTo>
                <a:lnTo>
                  <a:pt x="1802" y="1665"/>
                </a:lnTo>
                <a:lnTo>
                  <a:pt x="1797" y="1675"/>
                </a:lnTo>
                <a:lnTo>
                  <a:pt x="1784" y="1669"/>
                </a:lnTo>
                <a:lnTo>
                  <a:pt x="1770" y="1660"/>
                </a:lnTo>
                <a:lnTo>
                  <a:pt x="1763" y="1677"/>
                </a:lnTo>
                <a:lnTo>
                  <a:pt x="1760" y="1681"/>
                </a:lnTo>
                <a:lnTo>
                  <a:pt x="1760" y="1683"/>
                </a:lnTo>
                <a:lnTo>
                  <a:pt x="1759" y="1686"/>
                </a:lnTo>
                <a:lnTo>
                  <a:pt x="1758" y="1687"/>
                </a:lnTo>
                <a:lnTo>
                  <a:pt x="1757" y="1691"/>
                </a:lnTo>
                <a:lnTo>
                  <a:pt x="1755" y="1692"/>
                </a:lnTo>
                <a:lnTo>
                  <a:pt x="1755" y="1693"/>
                </a:lnTo>
                <a:lnTo>
                  <a:pt x="1754" y="1695"/>
                </a:lnTo>
                <a:lnTo>
                  <a:pt x="1753" y="1700"/>
                </a:lnTo>
                <a:lnTo>
                  <a:pt x="1752" y="1701"/>
                </a:lnTo>
                <a:lnTo>
                  <a:pt x="1751" y="1703"/>
                </a:lnTo>
                <a:lnTo>
                  <a:pt x="1749" y="1707"/>
                </a:lnTo>
                <a:lnTo>
                  <a:pt x="1749" y="1707"/>
                </a:lnTo>
                <a:lnTo>
                  <a:pt x="1748" y="1707"/>
                </a:lnTo>
                <a:lnTo>
                  <a:pt x="1748" y="1708"/>
                </a:lnTo>
                <a:lnTo>
                  <a:pt x="1748" y="1709"/>
                </a:lnTo>
                <a:lnTo>
                  <a:pt x="1748" y="1711"/>
                </a:lnTo>
                <a:lnTo>
                  <a:pt x="1748" y="1712"/>
                </a:lnTo>
                <a:lnTo>
                  <a:pt x="1747" y="1712"/>
                </a:lnTo>
                <a:lnTo>
                  <a:pt x="1747" y="1713"/>
                </a:lnTo>
                <a:lnTo>
                  <a:pt x="1746" y="1713"/>
                </a:lnTo>
                <a:lnTo>
                  <a:pt x="1746" y="1714"/>
                </a:lnTo>
                <a:lnTo>
                  <a:pt x="1746" y="1716"/>
                </a:lnTo>
                <a:lnTo>
                  <a:pt x="1744" y="1716"/>
                </a:lnTo>
                <a:lnTo>
                  <a:pt x="1744" y="1717"/>
                </a:lnTo>
                <a:lnTo>
                  <a:pt x="1743" y="1717"/>
                </a:lnTo>
                <a:lnTo>
                  <a:pt x="1742" y="1718"/>
                </a:lnTo>
                <a:lnTo>
                  <a:pt x="1741" y="1719"/>
                </a:lnTo>
                <a:lnTo>
                  <a:pt x="1739" y="1719"/>
                </a:lnTo>
                <a:lnTo>
                  <a:pt x="1739" y="1720"/>
                </a:lnTo>
                <a:lnTo>
                  <a:pt x="1739" y="1730"/>
                </a:lnTo>
                <a:lnTo>
                  <a:pt x="1739" y="1732"/>
                </a:lnTo>
                <a:lnTo>
                  <a:pt x="1738" y="1732"/>
                </a:lnTo>
                <a:lnTo>
                  <a:pt x="1737" y="1725"/>
                </a:lnTo>
                <a:lnTo>
                  <a:pt x="1734" y="1727"/>
                </a:lnTo>
                <a:lnTo>
                  <a:pt x="1734" y="1728"/>
                </a:lnTo>
                <a:lnTo>
                  <a:pt x="1734" y="1729"/>
                </a:lnTo>
                <a:lnTo>
                  <a:pt x="1736" y="1729"/>
                </a:lnTo>
                <a:lnTo>
                  <a:pt x="1736" y="1732"/>
                </a:lnTo>
                <a:lnTo>
                  <a:pt x="1736" y="1734"/>
                </a:lnTo>
                <a:lnTo>
                  <a:pt x="1737" y="1734"/>
                </a:lnTo>
                <a:lnTo>
                  <a:pt x="1737" y="1736"/>
                </a:lnTo>
                <a:lnTo>
                  <a:pt x="1737" y="1736"/>
                </a:lnTo>
                <a:lnTo>
                  <a:pt x="1738" y="1741"/>
                </a:lnTo>
                <a:lnTo>
                  <a:pt x="1734" y="1740"/>
                </a:lnTo>
                <a:lnTo>
                  <a:pt x="1732" y="1739"/>
                </a:lnTo>
                <a:lnTo>
                  <a:pt x="1731" y="1739"/>
                </a:lnTo>
                <a:lnTo>
                  <a:pt x="1730" y="1739"/>
                </a:lnTo>
                <a:lnTo>
                  <a:pt x="1730" y="1738"/>
                </a:lnTo>
                <a:lnTo>
                  <a:pt x="1728" y="1738"/>
                </a:lnTo>
                <a:lnTo>
                  <a:pt x="1727" y="1738"/>
                </a:lnTo>
                <a:lnTo>
                  <a:pt x="1725" y="1736"/>
                </a:lnTo>
                <a:lnTo>
                  <a:pt x="1721" y="1736"/>
                </a:lnTo>
                <a:lnTo>
                  <a:pt x="1720" y="1736"/>
                </a:lnTo>
                <a:lnTo>
                  <a:pt x="1718" y="1736"/>
                </a:lnTo>
                <a:lnTo>
                  <a:pt x="1718" y="1736"/>
                </a:lnTo>
                <a:lnTo>
                  <a:pt x="1718" y="1735"/>
                </a:lnTo>
                <a:lnTo>
                  <a:pt x="1717" y="1735"/>
                </a:lnTo>
                <a:lnTo>
                  <a:pt x="1715" y="1735"/>
                </a:lnTo>
                <a:lnTo>
                  <a:pt x="1711" y="1734"/>
                </a:lnTo>
                <a:lnTo>
                  <a:pt x="1711" y="1733"/>
                </a:lnTo>
                <a:lnTo>
                  <a:pt x="1710" y="1733"/>
                </a:lnTo>
                <a:lnTo>
                  <a:pt x="1709" y="1735"/>
                </a:lnTo>
                <a:lnTo>
                  <a:pt x="1709" y="1736"/>
                </a:lnTo>
                <a:lnTo>
                  <a:pt x="1707" y="1736"/>
                </a:lnTo>
                <a:lnTo>
                  <a:pt x="1706" y="1738"/>
                </a:lnTo>
                <a:lnTo>
                  <a:pt x="1706" y="1739"/>
                </a:lnTo>
                <a:lnTo>
                  <a:pt x="1705" y="1740"/>
                </a:lnTo>
                <a:lnTo>
                  <a:pt x="1705" y="1743"/>
                </a:lnTo>
                <a:lnTo>
                  <a:pt x="1710" y="1744"/>
                </a:lnTo>
                <a:lnTo>
                  <a:pt x="1715" y="1746"/>
                </a:lnTo>
                <a:lnTo>
                  <a:pt x="1714" y="1746"/>
                </a:lnTo>
                <a:lnTo>
                  <a:pt x="1711" y="1746"/>
                </a:lnTo>
                <a:lnTo>
                  <a:pt x="1710" y="1746"/>
                </a:lnTo>
                <a:lnTo>
                  <a:pt x="1710" y="1745"/>
                </a:lnTo>
                <a:lnTo>
                  <a:pt x="1709" y="1745"/>
                </a:lnTo>
                <a:lnTo>
                  <a:pt x="1707" y="1745"/>
                </a:lnTo>
                <a:lnTo>
                  <a:pt x="1706" y="1744"/>
                </a:lnTo>
                <a:lnTo>
                  <a:pt x="1705" y="1744"/>
                </a:lnTo>
                <a:lnTo>
                  <a:pt x="1705" y="1745"/>
                </a:lnTo>
                <a:lnTo>
                  <a:pt x="1704" y="1745"/>
                </a:lnTo>
                <a:lnTo>
                  <a:pt x="1704" y="1746"/>
                </a:lnTo>
                <a:lnTo>
                  <a:pt x="1704" y="1748"/>
                </a:lnTo>
                <a:lnTo>
                  <a:pt x="1704" y="1749"/>
                </a:lnTo>
                <a:lnTo>
                  <a:pt x="1702" y="1750"/>
                </a:lnTo>
                <a:lnTo>
                  <a:pt x="1702" y="1751"/>
                </a:lnTo>
                <a:lnTo>
                  <a:pt x="1702" y="1752"/>
                </a:lnTo>
                <a:lnTo>
                  <a:pt x="1702" y="1754"/>
                </a:lnTo>
                <a:lnTo>
                  <a:pt x="1702" y="1755"/>
                </a:lnTo>
                <a:lnTo>
                  <a:pt x="1706" y="1756"/>
                </a:lnTo>
                <a:lnTo>
                  <a:pt x="1709" y="1756"/>
                </a:lnTo>
                <a:lnTo>
                  <a:pt x="1710" y="1757"/>
                </a:lnTo>
                <a:lnTo>
                  <a:pt x="1711" y="1757"/>
                </a:lnTo>
                <a:lnTo>
                  <a:pt x="1711" y="1756"/>
                </a:lnTo>
                <a:lnTo>
                  <a:pt x="1712" y="1755"/>
                </a:lnTo>
                <a:lnTo>
                  <a:pt x="1712" y="1754"/>
                </a:lnTo>
                <a:lnTo>
                  <a:pt x="1712" y="1752"/>
                </a:lnTo>
                <a:lnTo>
                  <a:pt x="1712" y="1751"/>
                </a:lnTo>
                <a:lnTo>
                  <a:pt x="1714" y="1751"/>
                </a:lnTo>
                <a:lnTo>
                  <a:pt x="1714" y="1752"/>
                </a:lnTo>
                <a:lnTo>
                  <a:pt x="1714" y="1754"/>
                </a:lnTo>
                <a:lnTo>
                  <a:pt x="1714" y="1755"/>
                </a:lnTo>
                <a:lnTo>
                  <a:pt x="1712" y="1756"/>
                </a:lnTo>
                <a:lnTo>
                  <a:pt x="1712" y="1757"/>
                </a:lnTo>
                <a:lnTo>
                  <a:pt x="1712" y="1759"/>
                </a:lnTo>
                <a:lnTo>
                  <a:pt x="1711" y="1759"/>
                </a:lnTo>
                <a:lnTo>
                  <a:pt x="1709" y="1757"/>
                </a:lnTo>
                <a:lnTo>
                  <a:pt x="1705" y="1756"/>
                </a:lnTo>
                <a:lnTo>
                  <a:pt x="1701" y="1756"/>
                </a:lnTo>
                <a:lnTo>
                  <a:pt x="1701" y="1757"/>
                </a:lnTo>
                <a:lnTo>
                  <a:pt x="1701" y="1759"/>
                </a:lnTo>
                <a:lnTo>
                  <a:pt x="1701" y="1760"/>
                </a:lnTo>
                <a:lnTo>
                  <a:pt x="1700" y="1760"/>
                </a:lnTo>
                <a:lnTo>
                  <a:pt x="1700" y="1761"/>
                </a:lnTo>
                <a:lnTo>
                  <a:pt x="1700" y="1762"/>
                </a:lnTo>
                <a:lnTo>
                  <a:pt x="1700" y="1764"/>
                </a:lnTo>
                <a:lnTo>
                  <a:pt x="1700" y="1765"/>
                </a:lnTo>
                <a:lnTo>
                  <a:pt x="1700" y="1766"/>
                </a:lnTo>
                <a:lnTo>
                  <a:pt x="1700" y="1766"/>
                </a:lnTo>
                <a:lnTo>
                  <a:pt x="1699" y="1767"/>
                </a:lnTo>
                <a:lnTo>
                  <a:pt x="1700" y="1767"/>
                </a:lnTo>
                <a:lnTo>
                  <a:pt x="1701" y="1766"/>
                </a:lnTo>
                <a:lnTo>
                  <a:pt x="1701" y="1767"/>
                </a:lnTo>
                <a:lnTo>
                  <a:pt x="1701" y="1769"/>
                </a:lnTo>
                <a:lnTo>
                  <a:pt x="1701" y="1770"/>
                </a:lnTo>
                <a:lnTo>
                  <a:pt x="1702" y="1770"/>
                </a:lnTo>
                <a:lnTo>
                  <a:pt x="1704" y="1769"/>
                </a:lnTo>
                <a:lnTo>
                  <a:pt x="1705" y="1769"/>
                </a:lnTo>
                <a:lnTo>
                  <a:pt x="1705" y="1767"/>
                </a:lnTo>
                <a:lnTo>
                  <a:pt x="1716" y="1761"/>
                </a:lnTo>
                <a:lnTo>
                  <a:pt x="1716" y="1762"/>
                </a:lnTo>
                <a:lnTo>
                  <a:pt x="1718" y="1766"/>
                </a:lnTo>
                <a:lnTo>
                  <a:pt x="1721" y="1776"/>
                </a:lnTo>
                <a:lnTo>
                  <a:pt x="1715" y="1777"/>
                </a:lnTo>
                <a:lnTo>
                  <a:pt x="1710" y="1778"/>
                </a:lnTo>
                <a:lnTo>
                  <a:pt x="1710" y="1780"/>
                </a:lnTo>
                <a:lnTo>
                  <a:pt x="1710" y="1782"/>
                </a:lnTo>
                <a:lnTo>
                  <a:pt x="1710" y="1783"/>
                </a:lnTo>
                <a:lnTo>
                  <a:pt x="1711" y="1785"/>
                </a:lnTo>
                <a:lnTo>
                  <a:pt x="1711" y="1786"/>
                </a:lnTo>
                <a:lnTo>
                  <a:pt x="1710" y="1787"/>
                </a:lnTo>
                <a:lnTo>
                  <a:pt x="1705" y="1788"/>
                </a:lnTo>
                <a:lnTo>
                  <a:pt x="1702" y="1788"/>
                </a:lnTo>
                <a:lnTo>
                  <a:pt x="1701" y="1788"/>
                </a:lnTo>
                <a:lnTo>
                  <a:pt x="1701" y="1789"/>
                </a:lnTo>
                <a:lnTo>
                  <a:pt x="1698" y="1789"/>
                </a:lnTo>
                <a:lnTo>
                  <a:pt x="1698" y="1791"/>
                </a:lnTo>
                <a:lnTo>
                  <a:pt x="1698" y="1793"/>
                </a:lnTo>
                <a:lnTo>
                  <a:pt x="1699" y="1793"/>
                </a:lnTo>
                <a:lnTo>
                  <a:pt x="1698" y="1796"/>
                </a:lnTo>
                <a:lnTo>
                  <a:pt x="1695" y="1797"/>
                </a:lnTo>
                <a:lnTo>
                  <a:pt x="1695" y="1798"/>
                </a:lnTo>
                <a:lnTo>
                  <a:pt x="1695" y="1803"/>
                </a:lnTo>
                <a:lnTo>
                  <a:pt x="1695" y="1804"/>
                </a:lnTo>
                <a:lnTo>
                  <a:pt x="1695" y="1805"/>
                </a:lnTo>
                <a:lnTo>
                  <a:pt x="1694" y="1809"/>
                </a:lnTo>
                <a:lnTo>
                  <a:pt x="1694" y="1810"/>
                </a:lnTo>
                <a:lnTo>
                  <a:pt x="1702" y="1808"/>
                </a:lnTo>
                <a:lnTo>
                  <a:pt x="1702" y="1809"/>
                </a:lnTo>
                <a:lnTo>
                  <a:pt x="1705" y="1808"/>
                </a:lnTo>
                <a:lnTo>
                  <a:pt x="1710" y="1807"/>
                </a:lnTo>
                <a:lnTo>
                  <a:pt x="1716" y="1805"/>
                </a:lnTo>
                <a:lnTo>
                  <a:pt x="1717" y="1805"/>
                </a:lnTo>
                <a:lnTo>
                  <a:pt x="1718" y="1804"/>
                </a:lnTo>
                <a:lnTo>
                  <a:pt x="1720" y="1804"/>
                </a:lnTo>
                <a:lnTo>
                  <a:pt x="1722" y="1803"/>
                </a:lnTo>
                <a:lnTo>
                  <a:pt x="1725" y="1803"/>
                </a:lnTo>
                <a:lnTo>
                  <a:pt x="1727" y="1802"/>
                </a:lnTo>
                <a:lnTo>
                  <a:pt x="1728" y="1802"/>
                </a:lnTo>
                <a:lnTo>
                  <a:pt x="1730" y="1802"/>
                </a:lnTo>
                <a:lnTo>
                  <a:pt x="1731" y="1805"/>
                </a:lnTo>
                <a:lnTo>
                  <a:pt x="1733" y="1815"/>
                </a:lnTo>
                <a:lnTo>
                  <a:pt x="1734" y="1818"/>
                </a:lnTo>
                <a:lnTo>
                  <a:pt x="1733" y="1818"/>
                </a:lnTo>
                <a:lnTo>
                  <a:pt x="1731" y="1819"/>
                </a:lnTo>
                <a:lnTo>
                  <a:pt x="1725" y="1820"/>
                </a:lnTo>
                <a:lnTo>
                  <a:pt x="1721" y="1820"/>
                </a:lnTo>
                <a:lnTo>
                  <a:pt x="1720" y="1822"/>
                </a:lnTo>
                <a:lnTo>
                  <a:pt x="1721" y="1823"/>
                </a:lnTo>
                <a:lnTo>
                  <a:pt x="1721" y="1824"/>
                </a:lnTo>
                <a:lnTo>
                  <a:pt x="1721" y="1825"/>
                </a:lnTo>
                <a:lnTo>
                  <a:pt x="1721" y="1825"/>
                </a:lnTo>
                <a:lnTo>
                  <a:pt x="1721" y="1829"/>
                </a:lnTo>
                <a:lnTo>
                  <a:pt x="1730" y="1828"/>
                </a:lnTo>
                <a:lnTo>
                  <a:pt x="1731" y="1828"/>
                </a:lnTo>
                <a:lnTo>
                  <a:pt x="1732" y="1828"/>
                </a:lnTo>
                <a:lnTo>
                  <a:pt x="1732" y="1826"/>
                </a:lnTo>
                <a:lnTo>
                  <a:pt x="1733" y="1826"/>
                </a:lnTo>
                <a:lnTo>
                  <a:pt x="1734" y="1826"/>
                </a:lnTo>
                <a:lnTo>
                  <a:pt x="1734" y="1825"/>
                </a:lnTo>
                <a:lnTo>
                  <a:pt x="1736" y="1825"/>
                </a:lnTo>
                <a:lnTo>
                  <a:pt x="1736" y="1825"/>
                </a:lnTo>
                <a:lnTo>
                  <a:pt x="1736" y="1824"/>
                </a:lnTo>
                <a:lnTo>
                  <a:pt x="1736" y="1823"/>
                </a:lnTo>
                <a:lnTo>
                  <a:pt x="1736" y="1822"/>
                </a:lnTo>
                <a:lnTo>
                  <a:pt x="1736" y="1820"/>
                </a:lnTo>
                <a:lnTo>
                  <a:pt x="1737" y="1820"/>
                </a:lnTo>
                <a:lnTo>
                  <a:pt x="1737" y="1819"/>
                </a:lnTo>
                <a:lnTo>
                  <a:pt x="1741" y="1818"/>
                </a:lnTo>
                <a:lnTo>
                  <a:pt x="1742" y="1818"/>
                </a:lnTo>
                <a:lnTo>
                  <a:pt x="1742" y="1817"/>
                </a:lnTo>
                <a:lnTo>
                  <a:pt x="1742" y="1815"/>
                </a:lnTo>
                <a:lnTo>
                  <a:pt x="1748" y="1814"/>
                </a:lnTo>
                <a:lnTo>
                  <a:pt x="1751" y="1813"/>
                </a:lnTo>
                <a:lnTo>
                  <a:pt x="1755" y="1812"/>
                </a:lnTo>
                <a:lnTo>
                  <a:pt x="1764" y="1809"/>
                </a:lnTo>
                <a:lnTo>
                  <a:pt x="1767" y="1815"/>
                </a:lnTo>
                <a:lnTo>
                  <a:pt x="1768" y="1819"/>
                </a:lnTo>
                <a:lnTo>
                  <a:pt x="1768" y="1822"/>
                </a:lnTo>
                <a:lnTo>
                  <a:pt x="1773" y="1833"/>
                </a:lnTo>
                <a:lnTo>
                  <a:pt x="1773" y="1834"/>
                </a:lnTo>
                <a:lnTo>
                  <a:pt x="1775" y="1841"/>
                </a:lnTo>
                <a:lnTo>
                  <a:pt x="1775" y="1844"/>
                </a:lnTo>
                <a:lnTo>
                  <a:pt x="1776" y="1844"/>
                </a:lnTo>
                <a:lnTo>
                  <a:pt x="1776" y="1847"/>
                </a:lnTo>
                <a:lnTo>
                  <a:pt x="1778" y="1850"/>
                </a:lnTo>
                <a:lnTo>
                  <a:pt x="1778" y="1854"/>
                </a:lnTo>
                <a:lnTo>
                  <a:pt x="1779" y="1856"/>
                </a:lnTo>
                <a:lnTo>
                  <a:pt x="1779" y="1858"/>
                </a:lnTo>
                <a:lnTo>
                  <a:pt x="1780" y="1861"/>
                </a:lnTo>
                <a:lnTo>
                  <a:pt x="1780" y="1863"/>
                </a:lnTo>
                <a:lnTo>
                  <a:pt x="1781" y="1865"/>
                </a:lnTo>
                <a:lnTo>
                  <a:pt x="1781" y="1867"/>
                </a:lnTo>
                <a:lnTo>
                  <a:pt x="1783" y="1870"/>
                </a:lnTo>
                <a:lnTo>
                  <a:pt x="1783" y="1871"/>
                </a:lnTo>
                <a:lnTo>
                  <a:pt x="1783" y="1872"/>
                </a:lnTo>
                <a:lnTo>
                  <a:pt x="1783" y="1873"/>
                </a:lnTo>
                <a:lnTo>
                  <a:pt x="1784" y="1873"/>
                </a:lnTo>
                <a:lnTo>
                  <a:pt x="1784" y="1877"/>
                </a:lnTo>
                <a:lnTo>
                  <a:pt x="1784" y="1878"/>
                </a:lnTo>
                <a:lnTo>
                  <a:pt x="1785" y="1881"/>
                </a:lnTo>
                <a:lnTo>
                  <a:pt x="1781" y="1879"/>
                </a:lnTo>
                <a:lnTo>
                  <a:pt x="1780" y="1879"/>
                </a:lnTo>
                <a:lnTo>
                  <a:pt x="1778" y="1879"/>
                </a:lnTo>
                <a:lnTo>
                  <a:pt x="1775" y="1878"/>
                </a:lnTo>
                <a:lnTo>
                  <a:pt x="1774" y="1878"/>
                </a:lnTo>
                <a:lnTo>
                  <a:pt x="1771" y="1878"/>
                </a:lnTo>
                <a:lnTo>
                  <a:pt x="1765" y="1877"/>
                </a:lnTo>
                <a:lnTo>
                  <a:pt x="1759" y="1876"/>
                </a:lnTo>
                <a:lnTo>
                  <a:pt x="1758" y="1876"/>
                </a:lnTo>
                <a:lnTo>
                  <a:pt x="1757" y="1876"/>
                </a:lnTo>
                <a:lnTo>
                  <a:pt x="1757" y="1874"/>
                </a:lnTo>
                <a:lnTo>
                  <a:pt x="1755" y="1874"/>
                </a:lnTo>
                <a:lnTo>
                  <a:pt x="1754" y="1874"/>
                </a:lnTo>
                <a:lnTo>
                  <a:pt x="1748" y="1873"/>
                </a:lnTo>
                <a:lnTo>
                  <a:pt x="1746" y="1872"/>
                </a:lnTo>
                <a:lnTo>
                  <a:pt x="1744" y="1872"/>
                </a:lnTo>
                <a:lnTo>
                  <a:pt x="1741" y="1872"/>
                </a:lnTo>
                <a:lnTo>
                  <a:pt x="1736" y="1871"/>
                </a:lnTo>
                <a:lnTo>
                  <a:pt x="1734" y="1870"/>
                </a:lnTo>
                <a:lnTo>
                  <a:pt x="1731" y="1870"/>
                </a:lnTo>
                <a:lnTo>
                  <a:pt x="1725" y="1868"/>
                </a:lnTo>
                <a:lnTo>
                  <a:pt x="1723" y="1868"/>
                </a:lnTo>
                <a:lnTo>
                  <a:pt x="1722" y="1868"/>
                </a:lnTo>
                <a:lnTo>
                  <a:pt x="1718" y="1867"/>
                </a:lnTo>
                <a:lnTo>
                  <a:pt x="1707" y="1865"/>
                </a:lnTo>
                <a:lnTo>
                  <a:pt x="1704" y="1865"/>
                </a:lnTo>
                <a:lnTo>
                  <a:pt x="1702" y="1865"/>
                </a:lnTo>
                <a:lnTo>
                  <a:pt x="1702" y="1863"/>
                </a:lnTo>
                <a:lnTo>
                  <a:pt x="1700" y="1863"/>
                </a:lnTo>
                <a:lnTo>
                  <a:pt x="1698" y="1863"/>
                </a:lnTo>
                <a:lnTo>
                  <a:pt x="1696" y="1862"/>
                </a:lnTo>
                <a:lnTo>
                  <a:pt x="1693" y="1862"/>
                </a:lnTo>
                <a:lnTo>
                  <a:pt x="1686" y="1861"/>
                </a:lnTo>
                <a:lnTo>
                  <a:pt x="1682" y="1860"/>
                </a:lnTo>
                <a:lnTo>
                  <a:pt x="1682" y="1865"/>
                </a:lnTo>
                <a:lnTo>
                  <a:pt x="1680" y="1865"/>
                </a:lnTo>
                <a:lnTo>
                  <a:pt x="1674" y="1865"/>
                </a:lnTo>
                <a:lnTo>
                  <a:pt x="1674" y="1863"/>
                </a:lnTo>
                <a:lnTo>
                  <a:pt x="1675" y="1858"/>
                </a:lnTo>
                <a:lnTo>
                  <a:pt x="1669" y="1857"/>
                </a:lnTo>
                <a:lnTo>
                  <a:pt x="1669" y="1856"/>
                </a:lnTo>
                <a:lnTo>
                  <a:pt x="1668" y="1856"/>
                </a:lnTo>
                <a:lnTo>
                  <a:pt x="1667" y="1856"/>
                </a:lnTo>
                <a:lnTo>
                  <a:pt x="1663" y="1856"/>
                </a:lnTo>
                <a:lnTo>
                  <a:pt x="1664" y="1850"/>
                </a:lnTo>
                <a:lnTo>
                  <a:pt x="1662" y="1849"/>
                </a:lnTo>
                <a:lnTo>
                  <a:pt x="1663" y="1847"/>
                </a:lnTo>
                <a:lnTo>
                  <a:pt x="1662" y="1845"/>
                </a:lnTo>
                <a:lnTo>
                  <a:pt x="1666" y="1842"/>
                </a:lnTo>
                <a:lnTo>
                  <a:pt x="1664" y="1835"/>
                </a:lnTo>
                <a:lnTo>
                  <a:pt x="1678" y="1833"/>
                </a:lnTo>
                <a:lnTo>
                  <a:pt x="1678" y="1831"/>
                </a:lnTo>
                <a:lnTo>
                  <a:pt x="1664" y="1835"/>
                </a:lnTo>
                <a:lnTo>
                  <a:pt x="1661" y="1820"/>
                </a:lnTo>
                <a:lnTo>
                  <a:pt x="1683" y="1814"/>
                </a:lnTo>
                <a:lnTo>
                  <a:pt x="1683" y="1813"/>
                </a:lnTo>
                <a:lnTo>
                  <a:pt x="1680" y="1814"/>
                </a:lnTo>
                <a:lnTo>
                  <a:pt x="1679" y="1814"/>
                </a:lnTo>
                <a:lnTo>
                  <a:pt x="1678" y="1814"/>
                </a:lnTo>
                <a:lnTo>
                  <a:pt x="1677" y="1810"/>
                </a:lnTo>
                <a:lnTo>
                  <a:pt x="1678" y="1810"/>
                </a:lnTo>
                <a:lnTo>
                  <a:pt x="1679" y="1810"/>
                </a:lnTo>
                <a:lnTo>
                  <a:pt x="1680" y="1809"/>
                </a:lnTo>
                <a:lnTo>
                  <a:pt x="1679" y="1804"/>
                </a:lnTo>
                <a:lnTo>
                  <a:pt x="1679" y="1802"/>
                </a:lnTo>
                <a:lnTo>
                  <a:pt x="1678" y="1802"/>
                </a:lnTo>
                <a:lnTo>
                  <a:pt x="1675" y="1803"/>
                </a:lnTo>
                <a:lnTo>
                  <a:pt x="1674" y="1803"/>
                </a:lnTo>
                <a:lnTo>
                  <a:pt x="1672" y="1804"/>
                </a:lnTo>
                <a:lnTo>
                  <a:pt x="1672" y="1803"/>
                </a:lnTo>
                <a:lnTo>
                  <a:pt x="1670" y="1801"/>
                </a:lnTo>
                <a:lnTo>
                  <a:pt x="1670" y="1802"/>
                </a:lnTo>
                <a:lnTo>
                  <a:pt x="1672" y="1804"/>
                </a:lnTo>
                <a:lnTo>
                  <a:pt x="1670" y="1804"/>
                </a:lnTo>
                <a:lnTo>
                  <a:pt x="1667" y="1804"/>
                </a:lnTo>
                <a:lnTo>
                  <a:pt x="1664" y="1805"/>
                </a:lnTo>
                <a:lnTo>
                  <a:pt x="1659" y="1807"/>
                </a:lnTo>
                <a:lnTo>
                  <a:pt x="1658" y="1805"/>
                </a:lnTo>
                <a:lnTo>
                  <a:pt x="1658" y="1807"/>
                </a:lnTo>
                <a:lnTo>
                  <a:pt x="1659" y="1808"/>
                </a:lnTo>
                <a:lnTo>
                  <a:pt x="1658" y="1808"/>
                </a:lnTo>
                <a:lnTo>
                  <a:pt x="1657" y="1808"/>
                </a:lnTo>
                <a:lnTo>
                  <a:pt x="1656" y="1808"/>
                </a:lnTo>
                <a:lnTo>
                  <a:pt x="1654" y="1808"/>
                </a:lnTo>
                <a:lnTo>
                  <a:pt x="1653" y="1808"/>
                </a:lnTo>
                <a:lnTo>
                  <a:pt x="1652" y="1808"/>
                </a:lnTo>
                <a:lnTo>
                  <a:pt x="1651" y="1809"/>
                </a:lnTo>
                <a:lnTo>
                  <a:pt x="1650" y="1809"/>
                </a:lnTo>
                <a:lnTo>
                  <a:pt x="1648" y="1810"/>
                </a:lnTo>
                <a:lnTo>
                  <a:pt x="1648" y="1812"/>
                </a:lnTo>
                <a:lnTo>
                  <a:pt x="1647" y="1812"/>
                </a:lnTo>
                <a:lnTo>
                  <a:pt x="1647" y="1813"/>
                </a:lnTo>
                <a:lnTo>
                  <a:pt x="1645" y="1818"/>
                </a:lnTo>
                <a:lnTo>
                  <a:pt x="1642" y="1817"/>
                </a:lnTo>
                <a:lnTo>
                  <a:pt x="1641" y="1817"/>
                </a:lnTo>
                <a:lnTo>
                  <a:pt x="1641" y="1815"/>
                </a:lnTo>
                <a:lnTo>
                  <a:pt x="1640" y="1817"/>
                </a:lnTo>
                <a:lnTo>
                  <a:pt x="1638" y="1817"/>
                </a:lnTo>
                <a:lnTo>
                  <a:pt x="1638" y="1815"/>
                </a:lnTo>
                <a:lnTo>
                  <a:pt x="1637" y="1813"/>
                </a:lnTo>
                <a:lnTo>
                  <a:pt x="1636" y="1813"/>
                </a:lnTo>
                <a:lnTo>
                  <a:pt x="1634" y="1814"/>
                </a:lnTo>
                <a:lnTo>
                  <a:pt x="1632" y="1815"/>
                </a:lnTo>
                <a:lnTo>
                  <a:pt x="1630" y="1817"/>
                </a:lnTo>
                <a:lnTo>
                  <a:pt x="1630" y="1817"/>
                </a:lnTo>
                <a:lnTo>
                  <a:pt x="1631" y="1820"/>
                </a:lnTo>
                <a:lnTo>
                  <a:pt x="1631" y="1822"/>
                </a:lnTo>
                <a:lnTo>
                  <a:pt x="1632" y="1822"/>
                </a:lnTo>
                <a:lnTo>
                  <a:pt x="1632" y="1823"/>
                </a:lnTo>
                <a:lnTo>
                  <a:pt x="1630" y="1824"/>
                </a:lnTo>
                <a:lnTo>
                  <a:pt x="1630" y="1825"/>
                </a:lnTo>
                <a:lnTo>
                  <a:pt x="1627" y="1826"/>
                </a:lnTo>
                <a:lnTo>
                  <a:pt x="1625" y="1819"/>
                </a:lnTo>
                <a:lnTo>
                  <a:pt x="1625" y="1820"/>
                </a:lnTo>
                <a:lnTo>
                  <a:pt x="1624" y="1820"/>
                </a:lnTo>
                <a:lnTo>
                  <a:pt x="1624" y="1822"/>
                </a:lnTo>
                <a:lnTo>
                  <a:pt x="1624" y="1823"/>
                </a:lnTo>
                <a:lnTo>
                  <a:pt x="1622" y="1823"/>
                </a:lnTo>
                <a:lnTo>
                  <a:pt x="1622" y="1824"/>
                </a:lnTo>
                <a:lnTo>
                  <a:pt x="1621" y="1824"/>
                </a:lnTo>
                <a:lnTo>
                  <a:pt x="1621" y="1825"/>
                </a:lnTo>
                <a:lnTo>
                  <a:pt x="1621" y="1825"/>
                </a:lnTo>
                <a:lnTo>
                  <a:pt x="1620" y="1825"/>
                </a:lnTo>
                <a:lnTo>
                  <a:pt x="1620" y="1826"/>
                </a:lnTo>
                <a:lnTo>
                  <a:pt x="1619" y="1826"/>
                </a:lnTo>
                <a:lnTo>
                  <a:pt x="1619" y="1828"/>
                </a:lnTo>
                <a:lnTo>
                  <a:pt x="1617" y="1829"/>
                </a:lnTo>
                <a:lnTo>
                  <a:pt x="1616" y="1829"/>
                </a:lnTo>
                <a:lnTo>
                  <a:pt x="1615" y="1829"/>
                </a:lnTo>
                <a:lnTo>
                  <a:pt x="1615" y="1831"/>
                </a:lnTo>
                <a:lnTo>
                  <a:pt x="1614" y="1831"/>
                </a:lnTo>
                <a:lnTo>
                  <a:pt x="1615" y="1833"/>
                </a:lnTo>
                <a:lnTo>
                  <a:pt x="1615" y="1834"/>
                </a:lnTo>
                <a:lnTo>
                  <a:pt x="1614" y="1834"/>
                </a:lnTo>
                <a:lnTo>
                  <a:pt x="1614" y="1835"/>
                </a:lnTo>
                <a:lnTo>
                  <a:pt x="1613" y="1836"/>
                </a:lnTo>
                <a:lnTo>
                  <a:pt x="1613" y="1835"/>
                </a:lnTo>
                <a:lnTo>
                  <a:pt x="1611" y="1834"/>
                </a:lnTo>
                <a:lnTo>
                  <a:pt x="1611" y="1835"/>
                </a:lnTo>
                <a:lnTo>
                  <a:pt x="1610" y="1835"/>
                </a:lnTo>
                <a:lnTo>
                  <a:pt x="1610" y="1836"/>
                </a:lnTo>
                <a:lnTo>
                  <a:pt x="1610" y="1838"/>
                </a:lnTo>
                <a:lnTo>
                  <a:pt x="1611" y="1839"/>
                </a:lnTo>
                <a:lnTo>
                  <a:pt x="1610" y="1840"/>
                </a:lnTo>
                <a:lnTo>
                  <a:pt x="1610" y="1841"/>
                </a:lnTo>
                <a:lnTo>
                  <a:pt x="1609" y="1841"/>
                </a:lnTo>
                <a:lnTo>
                  <a:pt x="1609" y="1842"/>
                </a:lnTo>
                <a:lnTo>
                  <a:pt x="1608" y="1844"/>
                </a:lnTo>
                <a:lnTo>
                  <a:pt x="1608" y="1845"/>
                </a:lnTo>
                <a:lnTo>
                  <a:pt x="1608" y="1846"/>
                </a:lnTo>
                <a:lnTo>
                  <a:pt x="1609" y="1847"/>
                </a:lnTo>
                <a:lnTo>
                  <a:pt x="1608" y="1852"/>
                </a:lnTo>
                <a:lnTo>
                  <a:pt x="1610" y="1852"/>
                </a:lnTo>
                <a:lnTo>
                  <a:pt x="1614" y="1854"/>
                </a:lnTo>
                <a:lnTo>
                  <a:pt x="1619" y="1855"/>
                </a:lnTo>
                <a:lnTo>
                  <a:pt x="1621" y="1855"/>
                </a:lnTo>
                <a:lnTo>
                  <a:pt x="1625" y="1856"/>
                </a:lnTo>
                <a:lnTo>
                  <a:pt x="1622" y="1872"/>
                </a:lnTo>
                <a:lnTo>
                  <a:pt x="1595" y="1866"/>
                </a:lnTo>
                <a:lnTo>
                  <a:pt x="1594" y="1865"/>
                </a:lnTo>
                <a:lnTo>
                  <a:pt x="1593" y="1865"/>
                </a:lnTo>
                <a:lnTo>
                  <a:pt x="1592" y="1863"/>
                </a:lnTo>
                <a:lnTo>
                  <a:pt x="1590" y="1863"/>
                </a:lnTo>
                <a:lnTo>
                  <a:pt x="1589" y="1865"/>
                </a:lnTo>
                <a:lnTo>
                  <a:pt x="1588" y="1866"/>
                </a:lnTo>
                <a:lnTo>
                  <a:pt x="1587" y="1868"/>
                </a:lnTo>
                <a:lnTo>
                  <a:pt x="1585" y="1870"/>
                </a:lnTo>
                <a:lnTo>
                  <a:pt x="1584" y="1872"/>
                </a:lnTo>
                <a:lnTo>
                  <a:pt x="1583" y="1874"/>
                </a:lnTo>
                <a:lnTo>
                  <a:pt x="1581" y="1878"/>
                </a:lnTo>
                <a:lnTo>
                  <a:pt x="1578" y="1881"/>
                </a:lnTo>
                <a:lnTo>
                  <a:pt x="1578" y="1882"/>
                </a:lnTo>
                <a:lnTo>
                  <a:pt x="1577" y="1883"/>
                </a:lnTo>
                <a:lnTo>
                  <a:pt x="1576" y="1884"/>
                </a:lnTo>
                <a:lnTo>
                  <a:pt x="1573" y="1887"/>
                </a:lnTo>
                <a:lnTo>
                  <a:pt x="1573" y="1888"/>
                </a:lnTo>
                <a:lnTo>
                  <a:pt x="1574" y="1892"/>
                </a:lnTo>
                <a:lnTo>
                  <a:pt x="1577" y="1893"/>
                </a:lnTo>
                <a:lnTo>
                  <a:pt x="1576" y="1898"/>
                </a:lnTo>
                <a:lnTo>
                  <a:pt x="1588" y="1898"/>
                </a:lnTo>
                <a:lnTo>
                  <a:pt x="1587" y="1916"/>
                </a:lnTo>
                <a:lnTo>
                  <a:pt x="1567" y="1915"/>
                </a:lnTo>
                <a:lnTo>
                  <a:pt x="1562" y="1913"/>
                </a:lnTo>
                <a:lnTo>
                  <a:pt x="1560" y="1911"/>
                </a:lnTo>
                <a:lnTo>
                  <a:pt x="1557" y="1909"/>
                </a:lnTo>
                <a:lnTo>
                  <a:pt x="1560" y="1905"/>
                </a:lnTo>
                <a:lnTo>
                  <a:pt x="1563" y="1900"/>
                </a:lnTo>
                <a:lnTo>
                  <a:pt x="1566" y="1897"/>
                </a:lnTo>
                <a:lnTo>
                  <a:pt x="1562" y="1897"/>
                </a:lnTo>
                <a:lnTo>
                  <a:pt x="1562" y="1886"/>
                </a:lnTo>
                <a:lnTo>
                  <a:pt x="1562" y="1884"/>
                </a:lnTo>
                <a:lnTo>
                  <a:pt x="1562" y="1882"/>
                </a:lnTo>
                <a:lnTo>
                  <a:pt x="1562" y="1881"/>
                </a:lnTo>
                <a:lnTo>
                  <a:pt x="1562" y="1879"/>
                </a:lnTo>
                <a:lnTo>
                  <a:pt x="1562" y="1876"/>
                </a:lnTo>
                <a:lnTo>
                  <a:pt x="1562" y="1874"/>
                </a:lnTo>
                <a:lnTo>
                  <a:pt x="1562" y="1872"/>
                </a:lnTo>
                <a:lnTo>
                  <a:pt x="1562" y="1868"/>
                </a:lnTo>
                <a:lnTo>
                  <a:pt x="1562" y="1865"/>
                </a:lnTo>
                <a:lnTo>
                  <a:pt x="1562" y="1861"/>
                </a:lnTo>
                <a:lnTo>
                  <a:pt x="1562" y="1860"/>
                </a:lnTo>
                <a:lnTo>
                  <a:pt x="1562" y="1858"/>
                </a:lnTo>
                <a:lnTo>
                  <a:pt x="1563" y="1857"/>
                </a:lnTo>
                <a:lnTo>
                  <a:pt x="1567" y="1855"/>
                </a:lnTo>
                <a:lnTo>
                  <a:pt x="1569" y="1851"/>
                </a:lnTo>
                <a:lnTo>
                  <a:pt x="1571" y="1850"/>
                </a:lnTo>
                <a:lnTo>
                  <a:pt x="1571" y="1849"/>
                </a:lnTo>
                <a:lnTo>
                  <a:pt x="1569" y="1849"/>
                </a:lnTo>
                <a:lnTo>
                  <a:pt x="1567" y="1847"/>
                </a:lnTo>
                <a:lnTo>
                  <a:pt x="1567" y="1849"/>
                </a:lnTo>
                <a:lnTo>
                  <a:pt x="1562" y="1847"/>
                </a:lnTo>
                <a:lnTo>
                  <a:pt x="1562" y="1841"/>
                </a:lnTo>
                <a:lnTo>
                  <a:pt x="1562" y="1838"/>
                </a:lnTo>
                <a:lnTo>
                  <a:pt x="1562" y="1835"/>
                </a:lnTo>
                <a:lnTo>
                  <a:pt x="1561" y="1820"/>
                </a:lnTo>
                <a:lnTo>
                  <a:pt x="1561" y="1817"/>
                </a:lnTo>
                <a:lnTo>
                  <a:pt x="1561" y="1815"/>
                </a:lnTo>
                <a:lnTo>
                  <a:pt x="1560" y="1815"/>
                </a:lnTo>
                <a:lnTo>
                  <a:pt x="1557" y="1820"/>
                </a:lnTo>
                <a:lnTo>
                  <a:pt x="1556" y="1820"/>
                </a:lnTo>
                <a:lnTo>
                  <a:pt x="1555" y="1820"/>
                </a:lnTo>
                <a:lnTo>
                  <a:pt x="1553" y="1819"/>
                </a:lnTo>
                <a:lnTo>
                  <a:pt x="1552" y="1819"/>
                </a:lnTo>
                <a:lnTo>
                  <a:pt x="1551" y="1819"/>
                </a:lnTo>
                <a:lnTo>
                  <a:pt x="1550" y="1819"/>
                </a:lnTo>
                <a:lnTo>
                  <a:pt x="1550" y="1818"/>
                </a:lnTo>
                <a:lnTo>
                  <a:pt x="1550" y="1813"/>
                </a:lnTo>
                <a:lnTo>
                  <a:pt x="1549" y="1812"/>
                </a:lnTo>
                <a:lnTo>
                  <a:pt x="1547" y="1812"/>
                </a:lnTo>
                <a:lnTo>
                  <a:pt x="1545" y="1810"/>
                </a:lnTo>
                <a:lnTo>
                  <a:pt x="1545" y="1809"/>
                </a:lnTo>
                <a:lnTo>
                  <a:pt x="1544" y="1814"/>
                </a:lnTo>
                <a:lnTo>
                  <a:pt x="1541" y="1812"/>
                </a:lnTo>
                <a:lnTo>
                  <a:pt x="1540" y="1810"/>
                </a:lnTo>
                <a:lnTo>
                  <a:pt x="1540" y="1808"/>
                </a:lnTo>
                <a:lnTo>
                  <a:pt x="1540" y="1807"/>
                </a:lnTo>
                <a:lnTo>
                  <a:pt x="1537" y="1807"/>
                </a:lnTo>
                <a:lnTo>
                  <a:pt x="1535" y="1807"/>
                </a:lnTo>
                <a:lnTo>
                  <a:pt x="1535" y="1804"/>
                </a:lnTo>
                <a:lnTo>
                  <a:pt x="1535" y="1803"/>
                </a:lnTo>
                <a:lnTo>
                  <a:pt x="1525" y="1805"/>
                </a:lnTo>
                <a:lnTo>
                  <a:pt x="1525" y="1804"/>
                </a:lnTo>
                <a:lnTo>
                  <a:pt x="1523" y="1797"/>
                </a:lnTo>
                <a:lnTo>
                  <a:pt x="1523" y="1796"/>
                </a:lnTo>
                <a:lnTo>
                  <a:pt x="1521" y="1796"/>
                </a:lnTo>
                <a:lnTo>
                  <a:pt x="1520" y="1796"/>
                </a:lnTo>
                <a:lnTo>
                  <a:pt x="1513" y="1792"/>
                </a:lnTo>
                <a:lnTo>
                  <a:pt x="1512" y="1791"/>
                </a:lnTo>
                <a:lnTo>
                  <a:pt x="1509" y="1788"/>
                </a:lnTo>
                <a:lnTo>
                  <a:pt x="1508" y="1788"/>
                </a:lnTo>
                <a:lnTo>
                  <a:pt x="1505" y="1787"/>
                </a:lnTo>
                <a:lnTo>
                  <a:pt x="1496" y="1781"/>
                </a:lnTo>
                <a:lnTo>
                  <a:pt x="1496" y="1782"/>
                </a:lnTo>
                <a:lnTo>
                  <a:pt x="1494" y="1783"/>
                </a:lnTo>
                <a:lnTo>
                  <a:pt x="1494" y="1785"/>
                </a:lnTo>
                <a:lnTo>
                  <a:pt x="1493" y="1786"/>
                </a:lnTo>
                <a:lnTo>
                  <a:pt x="1492" y="1788"/>
                </a:lnTo>
                <a:lnTo>
                  <a:pt x="1489" y="1788"/>
                </a:lnTo>
                <a:lnTo>
                  <a:pt x="1488" y="1787"/>
                </a:lnTo>
                <a:lnTo>
                  <a:pt x="1487" y="1786"/>
                </a:lnTo>
                <a:lnTo>
                  <a:pt x="1483" y="1785"/>
                </a:lnTo>
                <a:lnTo>
                  <a:pt x="1482" y="1783"/>
                </a:lnTo>
                <a:lnTo>
                  <a:pt x="1482" y="1785"/>
                </a:lnTo>
                <a:lnTo>
                  <a:pt x="1481" y="1785"/>
                </a:lnTo>
                <a:lnTo>
                  <a:pt x="1482" y="1786"/>
                </a:lnTo>
                <a:lnTo>
                  <a:pt x="1482" y="1787"/>
                </a:lnTo>
                <a:lnTo>
                  <a:pt x="1482" y="1788"/>
                </a:lnTo>
                <a:lnTo>
                  <a:pt x="1481" y="1789"/>
                </a:lnTo>
                <a:lnTo>
                  <a:pt x="1480" y="1791"/>
                </a:lnTo>
                <a:lnTo>
                  <a:pt x="1480" y="1792"/>
                </a:lnTo>
                <a:lnTo>
                  <a:pt x="1478" y="1794"/>
                </a:lnTo>
                <a:lnTo>
                  <a:pt x="1477" y="1796"/>
                </a:lnTo>
                <a:lnTo>
                  <a:pt x="1477" y="1796"/>
                </a:lnTo>
                <a:lnTo>
                  <a:pt x="1476" y="1796"/>
                </a:lnTo>
                <a:lnTo>
                  <a:pt x="1476" y="1797"/>
                </a:lnTo>
                <a:lnTo>
                  <a:pt x="1470" y="1797"/>
                </a:lnTo>
                <a:lnTo>
                  <a:pt x="1468" y="1797"/>
                </a:lnTo>
                <a:lnTo>
                  <a:pt x="1468" y="1798"/>
                </a:lnTo>
                <a:lnTo>
                  <a:pt x="1468" y="1801"/>
                </a:lnTo>
                <a:lnTo>
                  <a:pt x="1467" y="1802"/>
                </a:lnTo>
                <a:lnTo>
                  <a:pt x="1467" y="1803"/>
                </a:lnTo>
                <a:lnTo>
                  <a:pt x="1467" y="1804"/>
                </a:lnTo>
                <a:lnTo>
                  <a:pt x="1467" y="1805"/>
                </a:lnTo>
                <a:lnTo>
                  <a:pt x="1467" y="1807"/>
                </a:lnTo>
                <a:lnTo>
                  <a:pt x="1467" y="1808"/>
                </a:lnTo>
                <a:lnTo>
                  <a:pt x="1467" y="1809"/>
                </a:lnTo>
                <a:lnTo>
                  <a:pt x="1467" y="1810"/>
                </a:lnTo>
                <a:lnTo>
                  <a:pt x="1467" y="1812"/>
                </a:lnTo>
                <a:lnTo>
                  <a:pt x="1467" y="1813"/>
                </a:lnTo>
                <a:lnTo>
                  <a:pt x="1467" y="1815"/>
                </a:lnTo>
                <a:lnTo>
                  <a:pt x="1467" y="1817"/>
                </a:lnTo>
                <a:lnTo>
                  <a:pt x="1465" y="1818"/>
                </a:lnTo>
                <a:lnTo>
                  <a:pt x="1462" y="1818"/>
                </a:lnTo>
                <a:lnTo>
                  <a:pt x="1461" y="1815"/>
                </a:lnTo>
                <a:lnTo>
                  <a:pt x="1459" y="1815"/>
                </a:lnTo>
                <a:lnTo>
                  <a:pt x="1457" y="1815"/>
                </a:lnTo>
                <a:lnTo>
                  <a:pt x="1455" y="1815"/>
                </a:lnTo>
                <a:lnTo>
                  <a:pt x="1454" y="1815"/>
                </a:lnTo>
                <a:lnTo>
                  <a:pt x="1452" y="1817"/>
                </a:lnTo>
                <a:lnTo>
                  <a:pt x="1452" y="1818"/>
                </a:lnTo>
                <a:lnTo>
                  <a:pt x="1452" y="1820"/>
                </a:lnTo>
                <a:lnTo>
                  <a:pt x="1451" y="1820"/>
                </a:lnTo>
                <a:lnTo>
                  <a:pt x="1450" y="1820"/>
                </a:lnTo>
                <a:lnTo>
                  <a:pt x="1449" y="1820"/>
                </a:lnTo>
                <a:lnTo>
                  <a:pt x="1450" y="1818"/>
                </a:lnTo>
                <a:lnTo>
                  <a:pt x="1450" y="1815"/>
                </a:lnTo>
                <a:lnTo>
                  <a:pt x="1448" y="1815"/>
                </a:lnTo>
                <a:lnTo>
                  <a:pt x="1446" y="1815"/>
                </a:lnTo>
                <a:lnTo>
                  <a:pt x="1445" y="1815"/>
                </a:lnTo>
                <a:lnTo>
                  <a:pt x="1444" y="1815"/>
                </a:lnTo>
                <a:lnTo>
                  <a:pt x="1444" y="1814"/>
                </a:lnTo>
                <a:lnTo>
                  <a:pt x="1443" y="1814"/>
                </a:lnTo>
                <a:lnTo>
                  <a:pt x="1441" y="1814"/>
                </a:lnTo>
                <a:lnTo>
                  <a:pt x="1440" y="1814"/>
                </a:lnTo>
                <a:lnTo>
                  <a:pt x="1439" y="1814"/>
                </a:lnTo>
                <a:lnTo>
                  <a:pt x="1438" y="1814"/>
                </a:lnTo>
                <a:lnTo>
                  <a:pt x="1436" y="1813"/>
                </a:lnTo>
                <a:lnTo>
                  <a:pt x="1435" y="1813"/>
                </a:lnTo>
                <a:lnTo>
                  <a:pt x="1434" y="1813"/>
                </a:lnTo>
                <a:lnTo>
                  <a:pt x="1433" y="1813"/>
                </a:lnTo>
                <a:lnTo>
                  <a:pt x="1432" y="1813"/>
                </a:lnTo>
                <a:lnTo>
                  <a:pt x="1430" y="1813"/>
                </a:lnTo>
                <a:lnTo>
                  <a:pt x="1430" y="1812"/>
                </a:lnTo>
                <a:lnTo>
                  <a:pt x="1429" y="1812"/>
                </a:lnTo>
                <a:lnTo>
                  <a:pt x="1428" y="1812"/>
                </a:lnTo>
                <a:lnTo>
                  <a:pt x="1427" y="1812"/>
                </a:lnTo>
                <a:lnTo>
                  <a:pt x="1425" y="1812"/>
                </a:lnTo>
                <a:lnTo>
                  <a:pt x="1424" y="1812"/>
                </a:lnTo>
                <a:lnTo>
                  <a:pt x="1424" y="1810"/>
                </a:lnTo>
                <a:lnTo>
                  <a:pt x="1423" y="1810"/>
                </a:lnTo>
                <a:lnTo>
                  <a:pt x="1423" y="1810"/>
                </a:lnTo>
                <a:lnTo>
                  <a:pt x="1422" y="1810"/>
                </a:lnTo>
                <a:lnTo>
                  <a:pt x="1420" y="1810"/>
                </a:lnTo>
                <a:lnTo>
                  <a:pt x="1419" y="1810"/>
                </a:lnTo>
                <a:lnTo>
                  <a:pt x="1419" y="1809"/>
                </a:lnTo>
                <a:lnTo>
                  <a:pt x="1418" y="1809"/>
                </a:lnTo>
                <a:lnTo>
                  <a:pt x="1417" y="1809"/>
                </a:lnTo>
                <a:lnTo>
                  <a:pt x="1416" y="1809"/>
                </a:lnTo>
                <a:lnTo>
                  <a:pt x="1414" y="1809"/>
                </a:lnTo>
                <a:lnTo>
                  <a:pt x="1413" y="1809"/>
                </a:lnTo>
                <a:lnTo>
                  <a:pt x="1412" y="1808"/>
                </a:lnTo>
                <a:lnTo>
                  <a:pt x="1411" y="1808"/>
                </a:lnTo>
                <a:lnTo>
                  <a:pt x="1412" y="1838"/>
                </a:lnTo>
                <a:lnTo>
                  <a:pt x="1412" y="1839"/>
                </a:lnTo>
                <a:lnTo>
                  <a:pt x="1408" y="1839"/>
                </a:lnTo>
                <a:lnTo>
                  <a:pt x="1407" y="1840"/>
                </a:lnTo>
                <a:lnTo>
                  <a:pt x="1404" y="1840"/>
                </a:lnTo>
                <a:lnTo>
                  <a:pt x="1403" y="1841"/>
                </a:lnTo>
                <a:lnTo>
                  <a:pt x="1403" y="1828"/>
                </a:lnTo>
                <a:lnTo>
                  <a:pt x="1402" y="1815"/>
                </a:lnTo>
                <a:lnTo>
                  <a:pt x="1402" y="1807"/>
                </a:lnTo>
                <a:lnTo>
                  <a:pt x="1401" y="1807"/>
                </a:lnTo>
                <a:lnTo>
                  <a:pt x="1400" y="1807"/>
                </a:lnTo>
                <a:lnTo>
                  <a:pt x="1400" y="1805"/>
                </a:lnTo>
                <a:lnTo>
                  <a:pt x="1398" y="1805"/>
                </a:lnTo>
                <a:lnTo>
                  <a:pt x="1397" y="1805"/>
                </a:lnTo>
                <a:lnTo>
                  <a:pt x="1396" y="1805"/>
                </a:lnTo>
                <a:lnTo>
                  <a:pt x="1395" y="1805"/>
                </a:lnTo>
                <a:lnTo>
                  <a:pt x="1393" y="1804"/>
                </a:lnTo>
                <a:lnTo>
                  <a:pt x="1393" y="1804"/>
                </a:lnTo>
                <a:lnTo>
                  <a:pt x="1392" y="1804"/>
                </a:lnTo>
                <a:lnTo>
                  <a:pt x="1391" y="1804"/>
                </a:lnTo>
                <a:lnTo>
                  <a:pt x="1390" y="1804"/>
                </a:lnTo>
                <a:lnTo>
                  <a:pt x="1388" y="1804"/>
                </a:lnTo>
                <a:lnTo>
                  <a:pt x="1388" y="1803"/>
                </a:lnTo>
                <a:lnTo>
                  <a:pt x="1387" y="1803"/>
                </a:lnTo>
                <a:lnTo>
                  <a:pt x="1386" y="1803"/>
                </a:lnTo>
                <a:lnTo>
                  <a:pt x="1385" y="1803"/>
                </a:lnTo>
                <a:lnTo>
                  <a:pt x="1382" y="1803"/>
                </a:lnTo>
                <a:lnTo>
                  <a:pt x="1381" y="1803"/>
                </a:lnTo>
                <a:lnTo>
                  <a:pt x="1377" y="1802"/>
                </a:lnTo>
                <a:lnTo>
                  <a:pt x="1377" y="1801"/>
                </a:lnTo>
                <a:lnTo>
                  <a:pt x="1377" y="1798"/>
                </a:lnTo>
                <a:lnTo>
                  <a:pt x="1377" y="1796"/>
                </a:lnTo>
                <a:lnTo>
                  <a:pt x="1377" y="1794"/>
                </a:lnTo>
                <a:lnTo>
                  <a:pt x="1376" y="1794"/>
                </a:lnTo>
                <a:lnTo>
                  <a:pt x="1376" y="1792"/>
                </a:lnTo>
                <a:lnTo>
                  <a:pt x="1376" y="1791"/>
                </a:lnTo>
                <a:lnTo>
                  <a:pt x="1375" y="1791"/>
                </a:lnTo>
                <a:lnTo>
                  <a:pt x="1371" y="1792"/>
                </a:lnTo>
                <a:lnTo>
                  <a:pt x="1367" y="1793"/>
                </a:lnTo>
                <a:lnTo>
                  <a:pt x="1365" y="1793"/>
                </a:lnTo>
                <a:lnTo>
                  <a:pt x="1363" y="1794"/>
                </a:lnTo>
                <a:lnTo>
                  <a:pt x="1359" y="1796"/>
                </a:lnTo>
                <a:lnTo>
                  <a:pt x="1356" y="1796"/>
                </a:lnTo>
                <a:lnTo>
                  <a:pt x="1353" y="1796"/>
                </a:lnTo>
                <a:lnTo>
                  <a:pt x="1349" y="1797"/>
                </a:lnTo>
                <a:lnTo>
                  <a:pt x="1345" y="1798"/>
                </a:lnTo>
                <a:lnTo>
                  <a:pt x="1343" y="1797"/>
                </a:lnTo>
                <a:lnTo>
                  <a:pt x="1342" y="1797"/>
                </a:lnTo>
                <a:lnTo>
                  <a:pt x="1339" y="1798"/>
                </a:lnTo>
                <a:lnTo>
                  <a:pt x="1338" y="1798"/>
                </a:lnTo>
                <a:lnTo>
                  <a:pt x="1337" y="1798"/>
                </a:lnTo>
                <a:lnTo>
                  <a:pt x="1335" y="1798"/>
                </a:lnTo>
                <a:lnTo>
                  <a:pt x="1334" y="1799"/>
                </a:lnTo>
                <a:lnTo>
                  <a:pt x="1332" y="1801"/>
                </a:lnTo>
                <a:lnTo>
                  <a:pt x="1331" y="1801"/>
                </a:lnTo>
                <a:lnTo>
                  <a:pt x="1328" y="1802"/>
                </a:lnTo>
                <a:lnTo>
                  <a:pt x="1327" y="1802"/>
                </a:lnTo>
                <a:lnTo>
                  <a:pt x="1324" y="1802"/>
                </a:lnTo>
                <a:lnTo>
                  <a:pt x="1323" y="1803"/>
                </a:lnTo>
                <a:lnTo>
                  <a:pt x="1321" y="1803"/>
                </a:lnTo>
                <a:lnTo>
                  <a:pt x="1319" y="1804"/>
                </a:lnTo>
                <a:lnTo>
                  <a:pt x="1317" y="1804"/>
                </a:lnTo>
                <a:lnTo>
                  <a:pt x="1315" y="1805"/>
                </a:lnTo>
                <a:lnTo>
                  <a:pt x="1313" y="1805"/>
                </a:lnTo>
                <a:lnTo>
                  <a:pt x="1312" y="1805"/>
                </a:lnTo>
                <a:lnTo>
                  <a:pt x="1311" y="1805"/>
                </a:lnTo>
                <a:lnTo>
                  <a:pt x="1310" y="1807"/>
                </a:lnTo>
                <a:lnTo>
                  <a:pt x="1307" y="1807"/>
                </a:lnTo>
                <a:lnTo>
                  <a:pt x="1306" y="1808"/>
                </a:lnTo>
                <a:lnTo>
                  <a:pt x="1305" y="1808"/>
                </a:lnTo>
                <a:lnTo>
                  <a:pt x="1303" y="1808"/>
                </a:lnTo>
                <a:lnTo>
                  <a:pt x="1302" y="1809"/>
                </a:lnTo>
                <a:lnTo>
                  <a:pt x="1301" y="1809"/>
                </a:lnTo>
                <a:lnTo>
                  <a:pt x="1300" y="1809"/>
                </a:lnTo>
                <a:lnTo>
                  <a:pt x="1299" y="1809"/>
                </a:lnTo>
                <a:lnTo>
                  <a:pt x="1297" y="1810"/>
                </a:lnTo>
                <a:lnTo>
                  <a:pt x="1295" y="1810"/>
                </a:lnTo>
                <a:lnTo>
                  <a:pt x="1294" y="1812"/>
                </a:lnTo>
                <a:lnTo>
                  <a:pt x="1292" y="1812"/>
                </a:lnTo>
                <a:lnTo>
                  <a:pt x="1290" y="1812"/>
                </a:lnTo>
                <a:lnTo>
                  <a:pt x="1287" y="1813"/>
                </a:lnTo>
                <a:lnTo>
                  <a:pt x="1286" y="1813"/>
                </a:lnTo>
                <a:lnTo>
                  <a:pt x="1284" y="1814"/>
                </a:lnTo>
                <a:lnTo>
                  <a:pt x="1280" y="1815"/>
                </a:lnTo>
                <a:lnTo>
                  <a:pt x="1279" y="1815"/>
                </a:lnTo>
                <a:lnTo>
                  <a:pt x="1279" y="1817"/>
                </a:lnTo>
                <a:lnTo>
                  <a:pt x="1279" y="1818"/>
                </a:lnTo>
                <a:lnTo>
                  <a:pt x="1279" y="1819"/>
                </a:lnTo>
                <a:lnTo>
                  <a:pt x="1280" y="1819"/>
                </a:lnTo>
                <a:lnTo>
                  <a:pt x="1281" y="1820"/>
                </a:lnTo>
                <a:lnTo>
                  <a:pt x="1283" y="1822"/>
                </a:lnTo>
                <a:lnTo>
                  <a:pt x="1284" y="1822"/>
                </a:lnTo>
                <a:lnTo>
                  <a:pt x="1284" y="1823"/>
                </a:lnTo>
                <a:lnTo>
                  <a:pt x="1284" y="1824"/>
                </a:lnTo>
                <a:lnTo>
                  <a:pt x="1284" y="1825"/>
                </a:lnTo>
                <a:lnTo>
                  <a:pt x="1284" y="1825"/>
                </a:lnTo>
                <a:lnTo>
                  <a:pt x="1283" y="1825"/>
                </a:lnTo>
                <a:lnTo>
                  <a:pt x="1283" y="1826"/>
                </a:lnTo>
                <a:lnTo>
                  <a:pt x="1283" y="1828"/>
                </a:lnTo>
                <a:lnTo>
                  <a:pt x="1283" y="1829"/>
                </a:lnTo>
                <a:lnTo>
                  <a:pt x="1284" y="1829"/>
                </a:lnTo>
                <a:lnTo>
                  <a:pt x="1284" y="1830"/>
                </a:lnTo>
                <a:lnTo>
                  <a:pt x="1284" y="1831"/>
                </a:lnTo>
                <a:lnTo>
                  <a:pt x="1284" y="1833"/>
                </a:lnTo>
                <a:lnTo>
                  <a:pt x="1283" y="1833"/>
                </a:lnTo>
                <a:lnTo>
                  <a:pt x="1283" y="1834"/>
                </a:lnTo>
                <a:lnTo>
                  <a:pt x="1281" y="1834"/>
                </a:lnTo>
                <a:lnTo>
                  <a:pt x="1281" y="1835"/>
                </a:lnTo>
                <a:lnTo>
                  <a:pt x="1280" y="1835"/>
                </a:lnTo>
                <a:lnTo>
                  <a:pt x="1279" y="1835"/>
                </a:lnTo>
                <a:lnTo>
                  <a:pt x="1279" y="1836"/>
                </a:lnTo>
                <a:lnTo>
                  <a:pt x="1278" y="1836"/>
                </a:lnTo>
                <a:lnTo>
                  <a:pt x="1278" y="1838"/>
                </a:lnTo>
                <a:lnTo>
                  <a:pt x="1276" y="1838"/>
                </a:lnTo>
                <a:lnTo>
                  <a:pt x="1276" y="1839"/>
                </a:lnTo>
                <a:lnTo>
                  <a:pt x="1276" y="1839"/>
                </a:lnTo>
                <a:lnTo>
                  <a:pt x="1276" y="1840"/>
                </a:lnTo>
                <a:lnTo>
                  <a:pt x="1275" y="1840"/>
                </a:lnTo>
                <a:lnTo>
                  <a:pt x="1275" y="1841"/>
                </a:lnTo>
                <a:lnTo>
                  <a:pt x="1274" y="1841"/>
                </a:lnTo>
                <a:lnTo>
                  <a:pt x="1274" y="1842"/>
                </a:lnTo>
                <a:lnTo>
                  <a:pt x="1274" y="1844"/>
                </a:lnTo>
                <a:lnTo>
                  <a:pt x="1274" y="1845"/>
                </a:lnTo>
                <a:lnTo>
                  <a:pt x="1274" y="1846"/>
                </a:lnTo>
                <a:lnTo>
                  <a:pt x="1273" y="1846"/>
                </a:lnTo>
                <a:lnTo>
                  <a:pt x="1273" y="1847"/>
                </a:lnTo>
                <a:lnTo>
                  <a:pt x="1273" y="1849"/>
                </a:lnTo>
                <a:lnTo>
                  <a:pt x="1271" y="1849"/>
                </a:lnTo>
                <a:lnTo>
                  <a:pt x="1271" y="1850"/>
                </a:lnTo>
                <a:lnTo>
                  <a:pt x="1270" y="1850"/>
                </a:lnTo>
                <a:lnTo>
                  <a:pt x="1270" y="1851"/>
                </a:lnTo>
                <a:lnTo>
                  <a:pt x="1270" y="1852"/>
                </a:lnTo>
                <a:lnTo>
                  <a:pt x="1271" y="1854"/>
                </a:lnTo>
                <a:lnTo>
                  <a:pt x="1271" y="1855"/>
                </a:lnTo>
                <a:lnTo>
                  <a:pt x="1273" y="1855"/>
                </a:lnTo>
                <a:lnTo>
                  <a:pt x="1273" y="1856"/>
                </a:lnTo>
                <a:lnTo>
                  <a:pt x="1274" y="1856"/>
                </a:lnTo>
                <a:lnTo>
                  <a:pt x="1274" y="1857"/>
                </a:lnTo>
                <a:lnTo>
                  <a:pt x="1275" y="1857"/>
                </a:lnTo>
                <a:lnTo>
                  <a:pt x="1275" y="1858"/>
                </a:lnTo>
                <a:lnTo>
                  <a:pt x="1275" y="1860"/>
                </a:lnTo>
                <a:lnTo>
                  <a:pt x="1276" y="1861"/>
                </a:lnTo>
                <a:lnTo>
                  <a:pt x="1275" y="1862"/>
                </a:lnTo>
                <a:lnTo>
                  <a:pt x="1275" y="1863"/>
                </a:lnTo>
                <a:lnTo>
                  <a:pt x="1274" y="1865"/>
                </a:lnTo>
                <a:lnTo>
                  <a:pt x="1273" y="1866"/>
                </a:lnTo>
                <a:lnTo>
                  <a:pt x="1271" y="1866"/>
                </a:lnTo>
                <a:lnTo>
                  <a:pt x="1268" y="1866"/>
                </a:lnTo>
                <a:lnTo>
                  <a:pt x="1260" y="1868"/>
                </a:lnTo>
                <a:lnTo>
                  <a:pt x="1254" y="1870"/>
                </a:lnTo>
                <a:lnTo>
                  <a:pt x="1255" y="1871"/>
                </a:lnTo>
                <a:lnTo>
                  <a:pt x="1263" y="1870"/>
                </a:lnTo>
                <a:lnTo>
                  <a:pt x="1268" y="1867"/>
                </a:lnTo>
                <a:lnTo>
                  <a:pt x="1268" y="1868"/>
                </a:lnTo>
                <a:lnTo>
                  <a:pt x="1267" y="1870"/>
                </a:lnTo>
                <a:lnTo>
                  <a:pt x="1267" y="1873"/>
                </a:lnTo>
                <a:lnTo>
                  <a:pt x="1267" y="1876"/>
                </a:lnTo>
                <a:lnTo>
                  <a:pt x="1265" y="1876"/>
                </a:lnTo>
                <a:lnTo>
                  <a:pt x="1265" y="1877"/>
                </a:lnTo>
                <a:lnTo>
                  <a:pt x="1264" y="1878"/>
                </a:lnTo>
                <a:lnTo>
                  <a:pt x="1264" y="1879"/>
                </a:lnTo>
                <a:lnTo>
                  <a:pt x="1264" y="1881"/>
                </a:lnTo>
                <a:lnTo>
                  <a:pt x="1264" y="1882"/>
                </a:lnTo>
                <a:lnTo>
                  <a:pt x="1264" y="1883"/>
                </a:lnTo>
                <a:lnTo>
                  <a:pt x="1258" y="1883"/>
                </a:lnTo>
                <a:lnTo>
                  <a:pt x="1258" y="1879"/>
                </a:lnTo>
                <a:lnTo>
                  <a:pt x="1258" y="1878"/>
                </a:lnTo>
                <a:lnTo>
                  <a:pt x="1257" y="1878"/>
                </a:lnTo>
                <a:lnTo>
                  <a:pt x="1255" y="1879"/>
                </a:lnTo>
                <a:lnTo>
                  <a:pt x="1254" y="1879"/>
                </a:lnTo>
                <a:lnTo>
                  <a:pt x="1253" y="1879"/>
                </a:lnTo>
                <a:lnTo>
                  <a:pt x="1250" y="1881"/>
                </a:lnTo>
                <a:lnTo>
                  <a:pt x="1249" y="1881"/>
                </a:lnTo>
                <a:lnTo>
                  <a:pt x="1249" y="1877"/>
                </a:lnTo>
                <a:lnTo>
                  <a:pt x="1249" y="1876"/>
                </a:lnTo>
                <a:lnTo>
                  <a:pt x="1247" y="1877"/>
                </a:lnTo>
                <a:lnTo>
                  <a:pt x="1246" y="1877"/>
                </a:lnTo>
                <a:lnTo>
                  <a:pt x="1242" y="1878"/>
                </a:lnTo>
                <a:lnTo>
                  <a:pt x="1241" y="1878"/>
                </a:lnTo>
                <a:lnTo>
                  <a:pt x="1239" y="1878"/>
                </a:lnTo>
                <a:lnTo>
                  <a:pt x="1239" y="1882"/>
                </a:lnTo>
                <a:lnTo>
                  <a:pt x="1237" y="1882"/>
                </a:lnTo>
                <a:lnTo>
                  <a:pt x="1236" y="1882"/>
                </a:lnTo>
                <a:lnTo>
                  <a:pt x="1234" y="1882"/>
                </a:lnTo>
                <a:lnTo>
                  <a:pt x="1230" y="1883"/>
                </a:lnTo>
                <a:lnTo>
                  <a:pt x="1231" y="1884"/>
                </a:lnTo>
                <a:lnTo>
                  <a:pt x="1228" y="1884"/>
                </a:lnTo>
                <a:lnTo>
                  <a:pt x="1226" y="1886"/>
                </a:lnTo>
                <a:lnTo>
                  <a:pt x="1226" y="1886"/>
                </a:lnTo>
                <a:lnTo>
                  <a:pt x="1223" y="1886"/>
                </a:lnTo>
                <a:lnTo>
                  <a:pt x="1222" y="1886"/>
                </a:lnTo>
                <a:lnTo>
                  <a:pt x="1222" y="1886"/>
                </a:lnTo>
                <a:lnTo>
                  <a:pt x="1218" y="1886"/>
                </a:lnTo>
                <a:lnTo>
                  <a:pt x="1217" y="1884"/>
                </a:lnTo>
                <a:lnTo>
                  <a:pt x="1216" y="1886"/>
                </a:lnTo>
                <a:lnTo>
                  <a:pt x="1215" y="1886"/>
                </a:lnTo>
                <a:lnTo>
                  <a:pt x="1214" y="1886"/>
                </a:lnTo>
                <a:lnTo>
                  <a:pt x="1212" y="1886"/>
                </a:lnTo>
                <a:lnTo>
                  <a:pt x="1211" y="1887"/>
                </a:lnTo>
                <a:lnTo>
                  <a:pt x="1210" y="1887"/>
                </a:lnTo>
                <a:lnTo>
                  <a:pt x="1209" y="1887"/>
                </a:lnTo>
                <a:lnTo>
                  <a:pt x="1207" y="1888"/>
                </a:lnTo>
                <a:lnTo>
                  <a:pt x="1206" y="1888"/>
                </a:lnTo>
                <a:lnTo>
                  <a:pt x="1205" y="1888"/>
                </a:lnTo>
                <a:lnTo>
                  <a:pt x="1204" y="1888"/>
                </a:lnTo>
                <a:lnTo>
                  <a:pt x="1202" y="1889"/>
                </a:lnTo>
                <a:lnTo>
                  <a:pt x="1201" y="1889"/>
                </a:lnTo>
                <a:lnTo>
                  <a:pt x="1200" y="1889"/>
                </a:lnTo>
                <a:lnTo>
                  <a:pt x="1199" y="1891"/>
                </a:lnTo>
                <a:lnTo>
                  <a:pt x="1198" y="1891"/>
                </a:lnTo>
                <a:lnTo>
                  <a:pt x="1196" y="1892"/>
                </a:lnTo>
                <a:lnTo>
                  <a:pt x="1194" y="1892"/>
                </a:lnTo>
                <a:lnTo>
                  <a:pt x="1191" y="1893"/>
                </a:lnTo>
                <a:lnTo>
                  <a:pt x="1190" y="1893"/>
                </a:lnTo>
                <a:lnTo>
                  <a:pt x="1188" y="1894"/>
                </a:lnTo>
                <a:lnTo>
                  <a:pt x="1188" y="1894"/>
                </a:lnTo>
                <a:lnTo>
                  <a:pt x="1186" y="1894"/>
                </a:lnTo>
                <a:lnTo>
                  <a:pt x="1185" y="1895"/>
                </a:lnTo>
                <a:lnTo>
                  <a:pt x="1183" y="1895"/>
                </a:lnTo>
                <a:lnTo>
                  <a:pt x="1182" y="1897"/>
                </a:lnTo>
                <a:lnTo>
                  <a:pt x="1180" y="1897"/>
                </a:lnTo>
                <a:lnTo>
                  <a:pt x="1179" y="1897"/>
                </a:lnTo>
                <a:lnTo>
                  <a:pt x="1178" y="1898"/>
                </a:lnTo>
                <a:lnTo>
                  <a:pt x="1177" y="1898"/>
                </a:lnTo>
                <a:lnTo>
                  <a:pt x="1175" y="1898"/>
                </a:lnTo>
                <a:lnTo>
                  <a:pt x="1174" y="1899"/>
                </a:lnTo>
                <a:lnTo>
                  <a:pt x="1172" y="1899"/>
                </a:lnTo>
                <a:lnTo>
                  <a:pt x="1169" y="1900"/>
                </a:lnTo>
                <a:lnTo>
                  <a:pt x="1167" y="1902"/>
                </a:lnTo>
                <a:lnTo>
                  <a:pt x="1167" y="1900"/>
                </a:lnTo>
                <a:lnTo>
                  <a:pt x="1166" y="1899"/>
                </a:lnTo>
                <a:lnTo>
                  <a:pt x="1166" y="1898"/>
                </a:lnTo>
                <a:lnTo>
                  <a:pt x="1166" y="1897"/>
                </a:lnTo>
                <a:lnTo>
                  <a:pt x="1164" y="1895"/>
                </a:lnTo>
                <a:lnTo>
                  <a:pt x="1159" y="1895"/>
                </a:lnTo>
                <a:lnTo>
                  <a:pt x="1158" y="1891"/>
                </a:lnTo>
                <a:lnTo>
                  <a:pt x="1156" y="1891"/>
                </a:lnTo>
                <a:lnTo>
                  <a:pt x="1156" y="1905"/>
                </a:lnTo>
                <a:lnTo>
                  <a:pt x="1156" y="1910"/>
                </a:lnTo>
                <a:lnTo>
                  <a:pt x="1151" y="1910"/>
                </a:lnTo>
                <a:lnTo>
                  <a:pt x="1150" y="1910"/>
                </a:lnTo>
                <a:lnTo>
                  <a:pt x="1138" y="1909"/>
                </a:lnTo>
                <a:lnTo>
                  <a:pt x="1137" y="1909"/>
                </a:lnTo>
                <a:lnTo>
                  <a:pt x="1136" y="1909"/>
                </a:lnTo>
                <a:lnTo>
                  <a:pt x="1135" y="1911"/>
                </a:lnTo>
                <a:lnTo>
                  <a:pt x="1135" y="1910"/>
                </a:lnTo>
                <a:lnTo>
                  <a:pt x="1135" y="1907"/>
                </a:lnTo>
                <a:lnTo>
                  <a:pt x="1130" y="1907"/>
                </a:lnTo>
                <a:lnTo>
                  <a:pt x="1130" y="1905"/>
                </a:lnTo>
                <a:lnTo>
                  <a:pt x="1129" y="1905"/>
                </a:lnTo>
                <a:lnTo>
                  <a:pt x="1127" y="1904"/>
                </a:lnTo>
                <a:lnTo>
                  <a:pt x="1126" y="1904"/>
                </a:lnTo>
                <a:lnTo>
                  <a:pt x="1125" y="1904"/>
                </a:lnTo>
                <a:lnTo>
                  <a:pt x="1122" y="1904"/>
                </a:lnTo>
                <a:lnTo>
                  <a:pt x="1121" y="1903"/>
                </a:lnTo>
                <a:lnTo>
                  <a:pt x="1120" y="1902"/>
                </a:lnTo>
                <a:lnTo>
                  <a:pt x="1117" y="1898"/>
                </a:lnTo>
                <a:lnTo>
                  <a:pt x="1116" y="1898"/>
                </a:lnTo>
                <a:lnTo>
                  <a:pt x="1115" y="1898"/>
                </a:lnTo>
                <a:lnTo>
                  <a:pt x="1114" y="1898"/>
                </a:lnTo>
                <a:lnTo>
                  <a:pt x="1113" y="1898"/>
                </a:lnTo>
                <a:lnTo>
                  <a:pt x="1113" y="1903"/>
                </a:lnTo>
                <a:lnTo>
                  <a:pt x="1105" y="1903"/>
                </a:lnTo>
                <a:lnTo>
                  <a:pt x="1105" y="1902"/>
                </a:lnTo>
                <a:lnTo>
                  <a:pt x="1105" y="1900"/>
                </a:lnTo>
                <a:lnTo>
                  <a:pt x="1105" y="1894"/>
                </a:lnTo>
                <a:lnTo>
                  <a:pt x="1105" y="1893"/>
                </a:lnTo>
                <a:lnTo>
                  <a:pt x="1105" y="1888"/>
                </a:lnTo>
                <a:lnTo>
                  <a:pt x="1101" y="1888"/>
                </a:lnTo>
                <a:lnTo>
                  <a:pt x="1100" y="1888"/>
                </a:lnTo>
                <a:lnTo>
                  <a:pt x="1099" y="1888"/>
                </a:lnTo>
                <a:lnTo>
                  <a:pt x="1098" y="1888"/>
                </a:lnTo>
                <a:lnTo>
                  <a:pt x="1085" y="1888"/>
                </a:lnTo>
                <a:lnTo>
                  <a:pt x="1085" y="1889"/>
                </a:lnTo>
                <a:lnTo>
                  <a:pt x="1085" y="1891"/>
                </a:lnTo>
                <a:lnTo>
                  <a:pt x="1084" y="1891"/>
                </a:lnTo>
                <a:lnTo>
                  <a:pt x="1084" y="1892"/>
                </a:lnTo>
                <a:lnTo>
                  <a:pt x="1083" y="1893"/>
                </a:lnTo>
                <a:lnTo>
                  <a:pt x="1082" y="1893"/>
                </a:lnTo>
                <a:lnTo>
                  <a:pt x="1082" y="1894"/>
                </a:lnTo>
                <a:lnTo>
                  <a:pt x="1081" y="1894"/>
                </a:lnTo>
                <a:lnTo>
                  <a:pt x="1081" y="1895"/>
                </a:lnTo>
                <a:lnTo>
                  <a:pt x="1079" y="1895"/>
                </a:lnTo>
                <a:lnTo>
                  <a:pt x="1079" y="1897"/>
                </a:lnTo>
                <a:lnTo>
                  <a:pt x="1079" y="1899"/>
                </a:lnTo>
                <a:lnTo>
                  <a:pt x="1079" y="1900"/>
                </a:lnTo>
                <a:lnTo>
                  <a:pt x="1079" y="1902"/>
                </a:lnTo>
                <a:lnTo>
                  <a:pt x="1079" y="1903"/>
                </a:lnTo>
                <a:lnTo>
                  <a:pt x="1078" y="1903"/>
                </a:lnTo>
                <a:lnTo>
                  <a:pt x="1077" y="1903"/>
                </a:lnTo>
                <a:lnTo>
                  <a:pt x="1076" y="1905"/>
                </a:lnTo>
                <a:lnTo>
                  <a:pt x="1074" y="1908"/>
                </a:lnTo>
                <a:lnTo>
                  <a:pt x="1076" y="1910"/>
                </a:lnTo>
                <a:lnTo>
                  <a:pt x="1073" y="1913"/>
                </a:lnTo>
                <a:lnTo>
                  <a:pt x="1074" y="1914"/>
                </a:lnTo>
                <a:lnTo>
                  <a:pt x="1074" y="1915"/>
                </a:lnTo>
                <a:lnTo>
                  <a:pt x="1076" y="1915"/>
                </a:lnTo>
                <a:lnTo>
                  <a:pt x="1076" y="1915"/>
                </a:lnTo>
                <a:lnTo>
                  <a:pt x="1076" y="1916"/>
                </a:lnTo>
                <a:lnTo>
                  <a:pt x="1068" y="1916"/>
                </a:lnTo>
                <a:lnTo>
                  <a:pt x="1061" y="1915"/>
                </a:lnTo>
                <a:lnTo>
                  <a:pt x="1060" y="1915"/>
                </a:lnTo>
                <a:lnTo>
                  <a:pt x="1057" y="1915"/>
                </a:lnTo>
                <a:lnTo>
                  <a:pt x="1049" y="1915"/>
                </a:lnTo>
                <a:lnTo>
                  <a:pt x="1045" y="1915"/>
                </a:lnTo>
                <a:lnTo>
                  <a:pt x="1042" y="1915"/>
                </a:lnTo>
                <a:lnTo>
                  <a:pt x="1040" y="1915"/>
                </a:lnTo>
                <a:lnTo>
                  <a:pt x="1040" y="1915"/>
                </a:lnTo>
                <a:lnTo>
                  <a:pt x="1037" y="1915"/>
                </a:lnTo>
                <a:lnTo>
                  <a:pt x="1036" y="1915"/>
                </a:lnTo>
                <a:lnTo>
                  <a:pt x="1034" y="1915"/>
                </a:lnTo>
                <a:lnTo>
                  <a:pt x="1031" y="1915"/>
                </a:lnTo>
                <a:lnTo>
                  <a:pt x="1030" y="1915"/>
                </a:lnTo>
                <a:lnTo>
                  <a:pt x="1026" y="1915"/>
                </a:lnTo>
                <a:lnTo>
                  <a:pt x="1025" y="1915"/>
                </a:lnTo>
                <a:lnTo>
                  <a:pt x="1021" y="1915"/>
                </a:lnTo>
                <a:lnTo>
                  <a:pt x="1018" y="1915"/>
                </a:lnTo>
                <a:lnTo>
                  <a:pt x="1013" y="1915"/>
                </a:lnTo>
                <a:lnTo>
                  <a:pt x="1008" y="1915"/>
                </a:lnTo>
                <a:lnTo>
                  <a:pt x="999" y="1915"/>
                </a:lnTo>
                <a:lnTo>
                  <a:pt x="996" y="1921"/>
                </a:lnTo>
                <a:lnTo>
                  <a:pt x="994" y="1925"/>
                </a:lnTo>
                <a:lnTo>
                  <a:pt x="991" y="1934"/>
                </a:lnTo>
                <a:lnTo>
                  <a:pt x="989" y="1937"/>
                </a:lnTo>
                <a:lnTo>
                  <a:pt x="988" y="1940"/>
                </a:lnTo>
                <a:lnTo>
                  <a:pt x="988" y="1941"/>
                </a:lnTo>
                <a:lnTo>
                  <a:pt x="987" y="1943"/>
                </a:lnTo>
                <a:lnTo>
                  <a:pt x="971" y="1937"/>
                </a:lnTo>
                <a:lnTo>
                  <a:pt x="970" y="1937"/>
                </a:lnTo>
                <a:lnTo>
                  <a:pt x="965" y="1935"/>
                </a:lnTo>
                <a:lnTo>
                  <a:pt x="962" y="1935"/>
                </a:lnTo>
                <a:lnTo>
                  <a:pt x="962" y="1936"/>
                </a:lnTo>
                <a:lnTo>
                  <a:pt x="961" y="1940"/>
                </a:lnTo>
                <a:lnTo>
                  <a:pt x="961" y="1942"/>
                </a:lnTo>
                <a:lnTo>
                  <a:pt x="960" y="1943"/>
                </a:lnTo>
                <a:lnTo>
                  <a:pt x="960" y="1945"/>
                </a:lnTo>
                <a:lnTo>
                  <a:pt x="960" y="1946"/>
                </a:lnTo>
                <a:lnTo>
                  <a:pt x="959" y="1948"/>
                </a:lnTo>
                <a:lnTo>
                  <a:pt x="959" y="1952"/>
                </a:lnTo>
                <a:lnTo>
                  <a:pt x="957" y="1956"/>
                </a:lnTo>
                <a:lnTo>
                  <a:pt x="956" y="1958"/>
                </a:lnTo>
                <a:lnTo>
                  <a:pt x="956" y="1960"/>
                </a:lnTo>
                <a:lnTo>
                  <a:pt x="956" y="1963"/>
                </a:lnTo>
                <a:lnTo>
                  <a:pt x="955" y="1963"/>
                </a:lnTo>
                <a:lnTo>
                  <a:pt x="955" y="1964"/>
                </a:lnTo>
                <a:lnTo>
                  <a:pt x="955" y="1966"/>
                </a:lnTo>
                <a:lnTo>
                  <a:pt x="954" y="1964"/>
                </a:lnTo>
                <a:lnTo>
                  <a:pt x="951" y="1963"/>
                </a:lnTo>
                <a:lnTo>
                  <a:pt x="950" y="1962"/>
                </a:lnTo>
                <a:lnTo>
                  <a:pt x="949" y="1962"/>
                </a:lnTo>
                <a:lnTo>
                  <a:pt x="946" y="1961"/>
                </a:lnTo>
                <a:lnTo>
                  <a:pt x="932" y="1955"/>
                </a:lnTo>
                <a:lnTo>
                  <a:pt x="927" y="1952"/>
                </a:lnTo>
                <a:lnTo>
                  <a:pt x="925" y="1953"/>
                </a:lnTo>
                <a:lnTo>
                  <a:pt x="922" y="1964"/>
                </a:lnTo>
                <a:lnTo>
                  <a:pt x="920" y="1967"/>
                </a:lnTo>
                <a:lnTo>
                  <a:pt x="920" y="1968"/>
                </a:lnTo>
                <a:lnTo>
                  <a:pt x="918" y="1973"/>
                </a:lnTo>
                <a:lnTo>
                  <a:pt x="917" y="1976"/>
                </a:lnTo>
                <a:lnTo>
                  <a:pt x="916" y="1976"/>
                </a:lnTo>
                <a:lnTo>
                  <a:pt x="916" y="1978"/>
                </a:lnTo>
                <a:lnTo>
                  <a:pt x="913" y="1982"/>
                </a:lnTo>
                <a:lnTo>
                  <a:pt x="913" y="1983"/>
                </a:lnTo>
                <a:lnTo>
                  <a:pt x="913" y="1984"/>
                </a:lnTo>
                <a:lnTo>
                  <a:pt x="912" y="1984"/>
                </a:lnTo>
                <a:lnTo>
                  <a:pt x="912" y="1987"/>
                </a:lnTo>
                <a:lnTo>
                  <a:pt x="911" y="1989"/>
                </a:lnTo>
                <a:lnTo>
                  <a:pt x="909" y="1990"/>
                </a:lnTo>
                <a:lnTo>
                  <a:pt x="909" y="1992"/>
                </a:lnTo>
                <a:lnTo>
                  <a:pt x="908" y="1993"/>
                </a:lnTo>
                <a:lnTo>
                  <a:pt x="907" y="1995"/>
                </a:lnTo>
                <a:lnTo>
                  <a:pt x="907" y="1996"/>
                </a:lnTo>
                <a:lnTo>
                  <a:pt x="907" y="1998"/>
                </a:lnTo>
                <a:lnTo>
                  <a:pt x="906" y="1999"/>
                </a:lnTo>
                <a:lnTo>
                  <a:pt x="904" y="2000"/>
                </a:lnTo>
                <a:lnTo>
                  <a:pt x="904" y="2001"/>
                </a:lnTo>
                <a:lnTo>
                  <a:pt x="904" y="2003"/>
                </a:lnTo>
                <a:lnTo>
                  <a:pt x="903" y="2004"/>
                </a:lnTo>
                <a:lnTo>
                  <a:pt x="903" y="2004"/>
                </a:lnTo>
                <a:lnTo>
                  <a:pt x="902" y="2005"/>
                </a:lnTo>
                <a:lnTo>
                  <a:pt x="901" y="2006"/>
                </a:lnTo>
                <a:lnTo>
                  <a:pt x="901" y="2008"/>
                </a:lnTo>
                <a:lnTo>
                  <a:pt x="900" y="2009"/>
                </a:lnTo>
                <a:lnTo>
                  <a:pt x="898" y="2010"/>
                </a:lnTo>
                <a:lnTo>
                  <a:pt x="896" y="2012"/>
                </a:lnTo>
                <a:lnTo>
                  <a:pt x="895" y="2014"/>
                </a:lnTo>
                <a:lnTo>
                  <a:pt x="893" y="2014"/>
                </a:lnTo>
                <a:lnTo>
                  <a:pt x="893" y="2015"/>
                </a:lnTo>
                <a:lnTo>
                  <a:pt x="892" y="2015"/>
                </a:lnTo>
                <a:lnTo>
                  <a:pt x="892" y="2016"/>
                </a:lnTo>
                <a:lnTo>
                  <a:pt x="891" y="2016"/>
                </a:lnTo>
                <a:lnTo>
                  <a:pt x="888" y="2017"/>
                </a:lnTo>
                <a:lnTo>
                  <a:pt x="887" y="2019"/>
                </a:lnTo>
                <a:lnTo>
                  <a:pt x="885" y="2020"/>
                </a:lnTo>
                <a:lnTo>
                  <a:pt x="884" y="2020"/>
                </a:lnTo>
                <a:lnTo>
                  <a:pt x="882" y="2021"/>
                </a:lnTo>
                <a:lnTo>
                  <a:pt x="881" y="2021"/>
                </a:lnTo>
                <a:lnTo>
                  <a:pt x="880" y="2022"/>
                </a:lnTo>
                <a:lnTo>
                  <a:pt x="879" y="2022"/>
                </a:lnTo>
                <a:lnTo>
                  <a:pt x="877" y="2024"/>
                </a:lnTo>
                <a:lnTo>
                  <a:pt x="875" y="2025"/>
                </a:lnTo>
                <a:lnTo>
                  <a:pt x="874" y="2025"/>
                </a:lnTo>
                <a:lnTo>
                  <a:pt x="872" y="2026"/>
                </a:lnTo>
                <a:lnTo>
                  <a:pt x="871" y="2026"/>
                </a:lnTo>
                <a:lnTo>
                  <a:pt x="871" y="2027"/>
                </a:lnTo>
                <a:lnTo>
                  <a:pt x="870" y="2027"/>
                </a:lnTo>
                <a:lnTo>
                  <a:pt x="869" y="2029"/>
                </a:lnTo>
                <a:lnTo>
                  <a:pt x="867" y="2029"/>
                </a:lnTo>
                <a:lnTo>
                  <a:pt x="867" y="2030"/>
                </a:lnTo>
                <a:lnTo>
                  <a:pt x="866" y="2030"/>
                </a:lnTo>
                <a:lnTo>
                  <a:pt x="866" y="2031"/>
                </a:lnTo>
                <a:lnTo>
                  <a:pt x="865" y="2032"/>
                </a:lnTo>
                <a:lnTo>
                  <a:pt x="865" y="2033"/>
                </a:lnTo>
                <a:lnTo>
                  <a:pt x="864" y="2033"/>
                </a:lnTo>
                <a:lnTo>
                  <a:pt x="864" y="2035"/>
                </a:lnTo>
                <a:lnTo>
                  <a:pt x="863" y="2036"/>
                </a:lnTo>
                <a:lnTo>
                  <a:pt x="863" y="2037"/>
                </a:lnTo>
                <a:lnTo>
                  <a:pt x="863" y="2038"/>
                </a:lnTo>
                <a:lnTo>
                  <a:pt x="863" y="2041"/>
                </a:lnTo>
                <a:lnTo>
                  <a:pt x="860" y="2046"/>
                </a:lnTo>
                <a:lnTo>
                  <a:pt x="856" y="2056"/>
                </a:lnTo>
                <a:lnTo>
                  <a:pt x="856" y="2057"/>
                </a:lnTo>
                <a:lnTo>
                  <a:pt x="855" y="2058"/>
                </a:lnTo>
                <a:lnTo>
                  <a:pt x="855" y="2059"/>
                </a:lnTo>
                <a:lnTo>
                  <a:pt x="855" y="2061"/>
                </a:lnTo>
                <a:lnTo>
                  <a:pt x="854" y="2063"/>
                </a:lnTo>
                <a:lnTo>
                  <a:pt x="853" y="2065"/>
                </a:lnTo>
                <a:lnTo>
                  <a:pt x="851" y="2068"/>
                </a:lnTo>
                <a:lnTo>
                  <a:pt x="851" y="2069"/>
                </a:lnTo>
                <a:lnTo>
                  <a:pt x="850" y="2070"/>
                </a:lnTo>
                <a:lnTo>
                  <a:pt x="850" y="2072"/>
                </a:lnTo>
                <a:lnTo>
                  <a:pt x="850" y="2073"/>
                </a:lnTo>
                <a:lnTo>
                  <a:pt x="849" y="2074"/>
                </a:lnTo>
                <a:lnTo>
                  <a:pt x="848" y="2077"/>
                </a:lnTo>
                <a:lnTo>
                  <a:pt x="847" y="2077"/>
                </a:lnTo>
                <a:lnTo>
                  <a:pt x="847" y="2078"/>
                </a:lnTo>
                <a:lnTo>
                  <a:pt x="845" y="2080"/>
                </a:lnTo>
                <a:lnTo>
                  <a:pt x="844" y="2081"/>
                </a:lnTo>
                <a:lnTo>
                  <a:pt x="843" y="2081"/>
                </a:lnTo>
                <a:lnTo>
                  <a:pt x="843" y="2083"/>
                </a:lnTo>
                <a:lnTo>
                  <a:pt x="842" y="2083"/>
                </a:lnTo>
                <a:lnTo>
                  <a:pt x="838" y="2086"/>
                </a:lnTo>
                <a:lnTo>
                  <a:pt x="831" y="2093"/>
                </a:lnTo>
                <a:lnTo>
                  <a:pt x="823" y="2098"/>
                </a:lnTo>
                <a:lnTo>
                  <a:pt x="822" y="2099"/>
                </a:lnTo>
                <a:lnTo>
                  <a:pt x="821" y="2100"/>
                </a:lnTo>
                <a:lnTo>
                  <a:pt x="819" y="2100"/>
                </a:lnTo>
                <a:lnTo>
                  <a:pt x="817" y="2102"/>
                </a:lnTo>
                <a:lnTo>
                  <a:pt x="815" y="2104"/>
                </a:lnTo>
                <a:lnTo>
                  <a:pt x="815" y="2105"/>
                </a:lnTo>
                <a:lnTo>
                  <a:pt x="813" y="2105"/>
                </a:lnTo>
                <a:lnTo>
                  <a:pt x="812" y="2106"/>
                </a:lnTo>
                <a:lnTo>
                  <a:pt x="811" y="2107"/>
                </a:lnTo>
                <a:lnTo>
                  <a:pt x="810" y="2107"/>
                </a:lnTo>
                <a:lnTo>
                  <a:pt x="808" y="2109"/>
                </a:lnTo>
                <a:lnTo>
                  <a:pt x="807" y="2110"/>
                </a:lnTo>
                <a:lnTo>
                  <a:pt x="806" y="2111"/>
                </a:lnTo>
                <a:lnTo>
                  <a:pt x="805" y="2112"/>
                </a:lnTo>
                <a:lnTo>
                  <a:pt x="803" y="2114"/>
                </a:lnTo>
                <a:lnTo>
                  <a:pt x="801" y="2115"/>
                </a:lnTo>
                <a:lnTo>
                  <a:pt x="800" y="2116"/>
                </a:lnTo>
                <a:lnTo>
                  <a:pt x="800" y="2117"/>
                </a:lnTo>
                <a:lnTo>
                  <a:pt x="797" y="2118"/>
                </a:lnTo>
                <a:lnTo>
                  <a:pt x="795" y="2120"/>
                </a:lnTo>
                <a:lnTo>
                  <a:pt x="792" y="2122"/>
                </a:lnTo>
                <a:lnTo>
                  <a:pt x="790" y="2123"/>
                </a:lnTo>
                <a:lnTo>
                  <a:pt x="773" y="2137"/>
                </a:lnTo>
                <a:lnTo>
                  <a:pt x="762" y="2146"/>
                </a:lnTo>
                <a:lnTo>
                  <a:pt x="760" y="2147"/>
                </a:lnTo>
                <a:lnTo>
                  <a:pt x="759" y="2147"/>
                </a:lnTo>
                <a:lnTo>
                  <a:pt x="755" y="2151"/>
                </a:lnTo>
                <a:lnTo>
                  <a:pt x="752" y="2153"/>
                </a:lnTo>
                <a:lnTo>
                  <a:pt x="748" y="2155"/>
                </a:lnTo>
                <a:lnTo>
                  <a:pt x="748" y="2157"/>
                </a:lnTo>
                <a:lnTo>
                  <a:pt x="747" y="2157"/>
                </a:lnTo>
                <a:lnTo>
                  <a:pt x="747" y="2158"/>
                </a:lnTo>
                <a:lnTo>
                  <a:pt x="747" y="2159"/>
                </a:lnTo>
                <a:lnTo>
                  <a:pt x="746" y="2160"/>
                </a:lnTo>
                <a:lnTo>
                  <a:pt x="744" y="2159"/>
                </a:lnTo>
                <a:lnTo>
                  <a:pt x="742" y="2159"/>
                </a:lnTo>
                <a:lnTo>
                  <a:pt x="741" y="2159"/>
                </a:lnTo>
                <a:lnTo>
                  <a:pt x="739" y="2159"/>
                </a:lnTo>
                <a:lnTo>
                  <a:pt x="739" y="2158"/>
                </a:lnTo>
                <a:lnTo>
                  <a:pt x="737" y="2158"/>
                </a:lnTo>
                <a:lnTo>
                  <a:pt x="736" y="2158"/>
                </a:lnTo>
                <a:lnTo>
                  <a:pt x="734" y="2158"/>
                </a:lnTo>
                <a:lnTo>
                  <a:pt x="732" y="2157"/>
                </a:lnTo>
                <a:lnTo>
                  <a:pt x="730" y="2157"/>
                </a:lnTo>
                <a:lnTo>
                  <a:pt x="728" y="2157"/>
                </a:lnTo>
                <a:lnTo>
                  <a:pt x="726" y="2155"/>
                </a:lnTo>
                <a:lnTo>
                  <a:pt x="725" y="2155"/>
                </a:lnTo>
                <a:lnTo>
                  <a:pt x="723" y="2155"/>
                </a:lnTo>
                <a:lnTo>
                  <a:pt x="721" y="2154"/>
                </a:lnTo>
                <a:lnTo>
                  <a:pt x="718" y="2154"/>
                </a:lnTo>
                <a:lnTo>
                  <a:pt x="716" y="2153"/>
                </a:lnTo>
                <a:lnTo>
                  <a:pt x="715" y="2153"/>
                </a:lnTo>
                <a:lnTo>
                  <a:pt x="715" y="2153"/>
                </a:lnTo>
                <a:lnTo>
                  <a:pt x="711" y="2152"/>
                </a:lnTo>
                <a:lnTo>
                  <a:pt x="709" y="2152"/>
                </a:lnTo>
                <a:lnTo>
                  <a:pt x="706" y="2152"/>
                </a:lnTo>
                <a:lnTo>
                  <a:pt x="705" y="2152"/>
                </a:lnTo>
                <a:lnTo>
                  <a:pt x="704" y="2152"/>
                </a:lnTo>
                <a:lnTo>
                  <a:pt x="701" y="2151"/>
                </a:lnTo>
                <a:lnTo>
                  <a:pt x="699" y="2151"/>
                </a:lnTo>
                <a:lnTo>
                  <a:pt x="691" y="2148"/>
                </a:lnTo>
                <a:lnTo>
                  <a:pt x="689" y="2148"/>
                </a:lnTo>
                <a:lnTo>
                  <a:pt x="685" y="2147"/>
                </a:lnTo>
                <a:lnTo>
                  <a:pt x="685" y="2147"/>
                </a:lnTo>
                <a:lnTo>
                  <a:pt x="684" y="2146"/>
                </a:lnTo>
                <a:lnTo>
                  <a:pt x="680" y="2146"/>
                </a:lnTo>
                <a:lnTo>
                  <a:pt x="669" y="2143"/>
                </a:lnTo>
                <a:lnTo>
                  <a:pt x="668" y="2143"/>
                </a:lnTo>
                <a:lnTo>
                  <a:pt x="668" y="2142"/>
                </a:lnTo>
                <a:lnTo>
                  <a:pt x="667" y="2142"/>
                </a:lnTo>
                <a:lnTo>
                  <a:pt x="666" y="2142"/>
                </a:lnTo>
                <a:lnTo>
                  <a:pt x="664" y="2142"/>
                </a:lnTo>
                <a:lnTo>
                  <a:pt x="663" y="2142"/>
                </a:lnTo>
                <a:lnTo>
                  <a:pt x="663" y="2143"/>
                </a:lnTo>
                <a:lnTo>
                  <a:pt x="662" y="2143"/>
                </a:lnTo>
                <a:lnTo>
                  <a:pt x="658" y="2144"/>
                </a:lnTo>
                <a:lnTo>
                  <a:pt x="654" y="2146"/>
                </a:lnTo>
                <a:lnTo>
                  <a:pt x="650" y="2148"/>
                </a:lnTo>
                <a:lnTo>
                  <a:pt x="648" y="2148"/>
                </a:lnTo>
                <a:lnTo>
                  <a:pt x="632" y="2153"/>
                </a:lnTo>
                <a:lnTo>
                  <a:pt x="631" y="2153"/>
                </a:lnTo>
                <a:lnTo>
                  <a:pt x="629" y="2154"/>
                </a:lnTo>
                <a:lnTo>
                  <a:pt x="627" y="2154"/>
                </a:lnTo>
                <a:lnTo>
                  <a:pt x="627" y="2154"/>
                </a:lnTo>
                <a:lnTo>
                  <a:pt x="627" y="2155"/>
                </a:lnTo>
                <a:lnTo>
                  <a:pt x="626" y="2155"/>
                </a:lnTo>
                <a:lnTo>
                  <a:pt x="625" y="2155"/>
                </a:lnTo>
                <a:lnTo>
                  <a:pt x="624" y="2155"/>
                </a:lnTo>
                <a:lnTo>
                  <a:pt x="624" y="2157"/>
                </a:lnTo>
                <a:lnTo>
                  <a:pt x="622" y="2157"/>
                </a:lnTo>
                <a:lnTo>
                  <a:pt x="621" y="2157"/>
                </a:lnTo>
                <a:lnTo>
                  <a:pt x="621" y="2158"/>
                </a:lnTo>
                <a:lnTo>
                  <a:pt x="620" y="2158"/>
                </a:lnTo>
                <a:lnTo>
                  <a:pt x="619" y="2158"/>
                </a:lnTo>
                <a:lnTo>
                  <a:pt x="617" y="2158"/>
                </a:lnTo>
                <a:lnTo>
                  <a:pt x="617" y="2159"/>
                </a:lnTo>
                <a:lnTo>
                  <a:pt x="616" y="2159"/>
                </a:lnTo>
                <a:lnTo>
                  <a:pt x="615" y="2159"/>
                </a:lnTo>
                <a:lnTo>
                  <a:pt x="614" y="2159"/>
                </a:lnTo>
                <a:lnTo>
                  <a:pt x="613" y="2159"/>
                </a:lnTo>
                <a:lnTo>
                  <a:pt x="611" y="2159"/>
                </a:lnTo>
                <a:lnTo>
                  <a:pt x="610" y="2159"/>
                </a:lnTo>
                <a:lnTo>
                  <a:pt x="603" y="2159"/>
                </a:lnTo>
                <a:lnTo>
                  <a:pt x="600" y="2159"/>
                </a:lnTo>
                <a:lnTo>
                  <a:pt x="598" y="2159"/>
                </a:lnTo>
                <a:lnTo>
                  <a:pt x="598" y="2159"/>
                </a:lnTo>
                <a:lnTo>
                  <a:pt x="597" y="2159"/>
                </a:lnTo>
                <a:lnTo>
                  <a:pt x="595" y="2159"/>
                </a:lnTo>
                <a:lnTo>
                  <a:pt x="594" y="2159"/>
                </a:lnTo>
                <a:lnTo>
                  <a:pt x="593" y="2159"/>
                </a:lnTo>
                <a:lnTo>
                  <a:pt x="592" y="2159"/>
                </a:lnTo>
                <a:lnTo>
                  <a:pt x="590" y="2159"/>
                </a:lnTo>
                <a:lnTo>
                  <a:pt x="588" y="2159"/>
                </a:lnTo>
                <a:lnTo>
                  <a:pt x="585" y="2159"/>
                </a:lnTo>
                <a:lnTo>
                  <a:pt x="584" y="2159"/>
                </a:lnTo>
                <a:lnTo>
                  <a:pt x="583" y="2159"/>
                </a:lnTo>
                <a:lnTo>
                  <a:pt x="577" y="2159"/>
                </a:lnTo>
                <a:lnTo>
                  <a:pt x="571" y="2158"/>
                </a:lnTo>
                <a:lnTo>
                  <a:pt x="569" y="2158"/>
                </a:lnTo>
                <a:lnTo>
                  <a:pt x="563" y="2158"/>
                </a:lnTo>
                <a:lnTo>
                  <a:pt x="560" y="2158"/>
                </a:lnTo>
                <a:lnTo>
                  <a:pt x="547" y="2157"/>
                </a:lnTo>
                <a:lnTo>
                  <a:pt x="545" y="2157"/>
                </a:lnTo>
                <a:lnTo>
                  <a:pt x="536" y="2155"/>
                </a:lnTo>
                <a:lnTo>
                  <a:pt x="528" y="2155"/>
                </a:lnTo>
                <a:lnTo>
                  <a:pt x="526" y="2155"/>
                </a:lnTo>
                <a:lnTo>
                  <a:pt x="525" y="2155"/>
                </a:lnTo>
                <a:lnTo>
                  <a:pt x="524" y="2155"/>
                </a:lnTo>
                <a:lnTo>
                  <a:pt x="523" y="2155"/>
                </a:lnTo>
                <a:lnTo>
                  <a:pt x="521" y="2155"/>
                </a:lnTo>
                <a:lnTo>
                  <a:pt x="520" y="2155"/>
                </a:lnTo>
                <a:lnTo>
                  <a:pt x="519" y="2155"/>
                </a:lnTo>
                <a:lnTo>
                  <a:pt x="518" y="2155"/>
                </a:lnTo>
                <a:lnTo>
                  <a:pt x="518" y="2157"/>
                </a:lnTo>
                <a:lnTo>
                  <a:pt x="517" y="2157"/>
                </a:lnTo>
                <a:lnTo>
                  <a:pt x="514" y="2158"/>
                </a:lnTo>
                <a:lnTo>
                  <a:pt x="512" y="2158"/>
                </a:lnTo>
                <a:lnTo>
                  <a:pt x="510" y="2158"/>
                </a:lnTo>
                <a:lnTo>
                  <a:pt x="510" y="2159"/>
                </a:lnTo>
                <a:lnTo>
                  <a:pt x="509" y="2159"/>
                </a:lnTo>
                <a:lnTo>
                  <a:pt x="508" y="2160"/>
                </a:lnTo>
                <a:lnTo>
                  <a:pt x="505" y="2160"/>
                </a:lnTo>
                <a:lnTo>
                  <a:pt x="504" y="2159"/>
                </a:lnTo>
                <a:lnTo>
                  <a:pt x="504" y="2158"/>
                </a:lnTo>
                <a:lnTo>
                  <a:pt x="504" y="2157"/>
                </a:lnTo>
                <a:lnTo>
                  <a:pt x="503" y="2157"/>
                </a:lnTo>
                <a:lnTo>
                  <a:pt x="503" y="2155"/>
                </a:lnTo>
                <a:lnTo>
                  <a:pt x="503" y="2154"/>
                </a:lnTo>
                <a:lnTo>
                  <a:pt x="503" y="2153"/>
                </a:lnTo>
                <a:lnTo>
                  <a:pt x="503" y="2152"/>
                </a:lnTo>
                <a:lnTo>
                  <a:pt x="503" y="2152"/>
                </a:lnTo>
                <a:lnTo>
                  <a:pt x="503" y="2151"/>
                </a:lnTo>
                <a:lnTo>
                  <a:pt x="503" y="2149"/>
                </a:lnTo>
                <a:lnTo>
                  <a:pt x="503" y="2148"/>
                </a:lnTo>
                <a:lnTo>
                  <a:pt x="503" y="2147"/>
                </a:lnTo>
                <a:lnTo>
                  <a:pt x="504" y="2147"/>
                </a:lnTo>
                <a:lnTo>
                  <a:pt x="504" y="2146"/>
                </a:lnTo>
                <a:lnTo>
                  <a:pt x="505" y="2144"/>
                </a:lnTo>
                <a:lnTo>
                  <a:pt x="505" y="2143"/>
                </a:lnTo>
                <a:lnTo>
                  <a:pt x="507" y="2143"/>
                </a:lnTo>
                <a:lnTo>
                  <a:pt x="508" y="2142"/>
                </a:lnTo>
                <a:lnTo>
                  <a:pt x="508" y="2141"/>
                </a:lnTo>
                <a:lnTo>
                  <a:pt x="509" y="2141"/>
                </a:lnTo>
                <a:lnTo>
                  <a:pt x="509" y="2139"/>
                </a:lnTo>
                <a:lnTo>
                  <a:pt x="509" y="2139"/>
                </a:lnTo>
                <a:lnTo>
                  <a:pt x="509" y="2138"/>
                </a:lnTo>
                <a:lnTo>
                  <a:pt x="510" y="2138"/>
                </a:lnTo>
                <a:lnTo>
                  <a:pt x="510" y="2137"/>
                </a:lnTo>
                <a:lnTo>
                  <a:pt x="510" y="2136"/>
                </a:lnTo>
                <a:lnTo>
                  <a:pt x="509" y="2136"/>
                </a:lnTo>
                <a:lnTo>
                  <a:pt x="509" y="2134"/>
                </a:lnTo>
                <a:lnTo>
                  <a:pt x="509" y="2133"/>
                </a:lnTo>
                <a:lnTo>
                  <a:pt x="509" y="2132"/>
                </a:lnTo>
                <a:lnTo>
                  <a:pt x="509" y="2132"/>
                </a:lnTo>
                <a:lnTo>
                  <a:pt x="509" y="2131"/>
                </a:lnTo>
                <a:lnTo>
                  <a:pt x="509" y="2130"/>
                </a:lnTo>
                <a:lnTo>
                  <a:pt x="509" y="2128"/>
                </a:lnTo>
                <a:lnTo>
                  <a:pt x="509" y="2127"/>
                </a:lnTo>
                <a:lnTo>
                  <a:pt x="509" y="2126"/>
                </a:lnTo>
                <a:lnTo>
                  <a:pt x="509" y="2125"/>
                </a:lnTo>
                <a:lnTo>
                  <a:pt x="509" y="2123"/>
                </a:lnTo>
                <a:lnTo>
                  <a:pt x="509" y="2122"/>
                </a:lnTo>
                <a:lnTo>
                  <a:pt x="509" y="2122"/>
                </a:lnTo>
                <a:lnTo>
                  <a:pt x="509" y="2121"/>
                </a:lnTo>
                <a:lnTo>
                  <a:pt x="509" y="2120"/>
                </a:lnTo>
                <a:lnTo>
                  <a:pt x="509" y="2118"/>
                </a:lnTo>
                <a:lnTo>
                  <a:pt x="509" y="2117"/>
                </a:lnTo>
                <a:lnTo>
                  <a:pt x="509" y="2116"/>
                </a:lnTo>
                <a:lnTo>
                  <a:pt x="508" y="2116"/>
                </a:lnTo>
                <a:lnTo>
                  <a:pt x="508" y="2115"/>
                </a:lnTo>
                <a:lnTo>
                  <a:pt x="508" y="2114"/>
                </a:lnTo>
                <a:lnTo>
                  <a:pt x="508" y="2112"/>
                </a:lnTo>
                <a:lnTo>
                  <a:pt x="508" y="2111"/>
                </a:lnTo>
                <a:lnTo>
                  <a:pt x="508" y="2110"/>
                </a:lnTo>
                <a:lnTo>
                  <a:pt x="508" y="2109"/>
                </a:lnTo>
                <a:lnTo>
                  <a:pt x="508" y="2107"/>
                </a:lnTo>
                <a:lnTo>
                  <a:pt x="507" y="2107"/>
                </a:lnTo>
                <a:lnTo>
                  <a:pt x="507" y="2106"/>
                </a:lnTo>
                <a:lnTo>
                  <a:pt x="505" y="2106"/>
                </a:lnTo>
                <a:lnTo>
                  <a:pt x="505" y="2105"/>
                </a:lnTo>
                <a:lnTo>
                  <a:pt x="504" y="2105"/>
                </a:lnTo>
                <a:lnTo>
                  <a:pt x="504" y="2104"/>
                </a:lnTo>
                <a:lnTo>
                  <a:pt x="504" y="2102"/>
                </a:lnTo>
                <a:lnTo>
                  <a:pt x="503" y="2102"/>
                </a:lnTo>
                <a:lnTo>
                  <a:pt x="503" y="2101"/>
                </a:lnTo>
                <a:lnTo>
                  <a:pt x="502" y="2101"/>
                </a:lnTo>
                <a:lnTo>
                  <a:pt x="502" y="2100"/>
                </a:lnTo>
                <a:lnTo>
                  <a:pt x="500" y="2099"/>
                </a:lnTo>
                <a:lnTo>
                  <a:pt x="500" y="2098"/>
                </a:lnTo>
                <a:lnTo>
                  <a:pt x="502" y="2098"/>
                </a:lnTo>
                <a:lnTo>
                  <a:pt x="502" y="2096"/>
                </a:lnTo>
                <a:lnTo>
                  <a:pt x="500" y="2096"/>
                </a:lnTo>
                <a:lnTo>
                  <a:pt x="499" y="2096"/>
                </a:lnTo>
                <a:lnTo>
                  <a:pt x="498" y="2095"/>
                </a:lnTo>
                <a:lnTo>
                  <a:pt x="498" y="2094"/>
                </a:lnTo>
                <a:lnTo>
                  <a:pt x="498" y="2093"/>
                </a:lnTo>
                <a:lnTo>
                  <a:pt x="498" y="2093"/>
                </a:lnTo>
                <a:lnTo>
                  <a:pt x="498" y="2091"/>
                </a:lnTo>
                <a:lnTo>
                  <a:pt x="497" y="2091"/>
                </a:lnTo>
                <a:lnTo>
                  <a:pt x="496" y="2091"/>
                </a:lnTo>
                <a:lnTo>
                  <a:pt x="496" y="2090"/>
                </a:lnTo>
                <a:lnTo>
                  <a:pt x="496" y="2089"/>
                </a:lnTo>
                <a:lnTo>
                  <a:pt x="496" y="2088"/>
                </a:lnTo>
                <a:lnTo>
                  <a:pt x="494" y="2088"/>
                </a:lnTo>
                <a:lnTo>
                  <a:pt x="494" y="2086"/>
                </a:lnTo>
                <a:lnTo>
                  <a:pt x="493" y="2085"/>
                </a:lnTo>
                <a:lnTo>
                  <a:pt x="493" y="2084"/>
                </a:lnTo>
                <a:lnTo>
                  <a:pt x="492" y="2083"/>
                </a:lnTo>
                <a:lnTo>
                  <a:pt x="492" y="2081"/>
                </a:lnTo>
                <a:lnTo>
                  <a:pt x="492" y="2080"/>
                </a:lnTo>
                <a:lnTo>
                  <a:pt x="492" y="2079"/>
                </a:lnTo>
                <a:lnTo>
                  <a:pt x="492" y="2078"/>
                </a:lnTo>
                <a:lnTo>
                  <a:pt x="492" y="2077"/>
                </a:lnTo>
                <a:lnTo>
                  <a:pt x="492" y="2075"/>
                </a:lnTo>
                <a:lnTo>
                  <a:pt x="491" y="2075"/>
                </a:lnTo>
                <a:lnTo>
                  <a:pt x="491" y="2074"/>
                </a:lnTo>
                <a:lnTo>
                  <a:pt x="489" y="2073"/>
                </a:lnTo>
                <a:lnTo>
                  <a:pt x="489" y="2072"/>
                </a:lnTo>
                <a:lnTo>
                  <a:pt x="489" y="2070"/>
                </a:lnTo>
                <a:lnTo>
                  <a:pt x="488" y="2069"/>
                </a:lnTo>
                <a:lnTo>
                  <a:pt x="488" y="2068"/>
                </a:lnTo>
                <a:lnTo>
                  <a:pt x="488" y="2067"/>
                </a:lnTo>
                <a:lnTo>
                  <a:pt x="488" y="2065"/>
                </a:lnTo>
                <a:lnTo>
                  <a:pt x="488" y="2064"/>
                </a:lnTo>
                <a:lnTo>
                  <a:pt x="487" y="2063"/>
                </a:lnTo>
                <a:lnTo>
                  <a:pt x="487" y="2063"/>
                </a:lnTo>
                <a:lnTo>
                  <a:pt x="487" y="2062"/>
                </a:lnTo>
                <a:lnTo>
                  <a:pt x="486" y="2062"/>
                </a:lnTo>
                <a:lnTo>
                  <a:pt x="486" y="2061"/>
                </a:lnTo>
                <a:lnTo>
                  <a:pt x="484" y="2059"/>
                </a:lnTo>
                <a:lnTo>
                  <a:pt x="484" y="2058"/>
                </a:lnTo>
                <a:lnTo>
                  <a:pt x="483" y="2058"/>
                </a:lnTo>
                <a:lnTo>
                  <a:pt x="483" y="2057"/>
                </a:lnTo>
                <a:lnTo>
                  <a:pt x="482" y="2057"/>
                </a:lnTo>
                <a:lnTo>
                  <a:pt x="482" y="2056"/>
                </a:lnTo>
                <a:lnTo>
                  <a:pt x="481" y="2056"/>
                </a:lnTo>
                <a:lnTo>
                  <a:pt x="481" y="2054"/>
                </a:lnTo>
                <a:lnTo>
                  <a:pt x="480" y="2054"/>
                </a:lnTo>
                <a:lnTo>
                  <a:pt x="480" y="2053"/>
                </a:lnTo>
                <a:lnTo>
                  <a:pt x="480" y="2052"/>
                </a:lnTo>
                <a:lnTo>
                  <a:pt x="478" y="2051"/>
                </a:lnTo>
                <a:lnTo>
                  <a:pt x="477" y="2049"/>
                </a:lnTo>
                <a:lnTo>
                  <a:pt x="476" y="2048"/>
                </a:lnTo>
                <a:lnTo>
                  <a:pt x="475" y="2047"/>
                </a:lnTo>
                <a:lnTo>
                  <a:pt x="473" y="2046"/>
                </a:lnTo>
                <a:lnTo>
                  <a:pt x="473" y="2045"/>
                </a:lnTo>
                <a:lnTo>
                  <a:pt x="472" y="2043"/>
                </a:lnTo>
                <a:lnTo>
                  <a:pt x="472" y="2042"/>
                </a:lnTo>
                <a:lnTo>
                  <a:pt x="472" y="2041"/>
                </a:lnTo>
                <a:lnTo>
                  <a:pt x="472" y="2040"/>
                </a:lnTo>
                <a:lnTo>
                  <a:pt x="472" y="2038"/>
                </a:lnTo>
                <a:lnTo>
                  <a:pt x="471" y="2037"/>
                </a:lnTo>
                <a:lnTo>
                  <a:pt x="470" y="2037"/>
                </a:lnTo>
                <a:lnTo>
                  <a:pt x="470" y="2036"/>
                </a:lnTo>
                <a:lnTo>
                  <a:pt x="470" y="2035"/>
                </a:lnTo>
                <a:lnTo>
                  <a:pt x="468" y="2035"/>
                </a:lnTo>
                <a:lnTo>
                  <a:pt x="468" y="2033"/>
                </a:lnTo>
                <a:lnTo>
                  <a:pt x="467" y="2033"/>
                </a:lnTo>
                <a:lnTo>
                  <a:pt x="494" y="2025"/>
                </a:lnTo>
                <a:lnTo>
                  <a:pt x="496" y="2012"/>
                </a:lnTo>
                <a:lnTo>
                  <a:pt x="491" y="2017"/>
                </a:lnTo>
                <a:lnTo>
                  <a:pt x="488" y="2015"/>
                </a:lnTo>
                <a:lnTo>
                  <a:pt x="481" y="2010"/>
                </a:lnTo>
                <a:lnTo>
                  <a:pt x="480" y="2010"/>
                </a:lnTo>
                <a:lnTo>
                  <a:pt x="480" y="2011"/>
                </a:lnTo>
                <a:lnTo>
                  <a:pt x="480" y="2011"/>
                </a:lnTo>
                <a:lnTo>
                  <a:pt x="480" y="2012"/>
                </a:lnTo>
                <a:lnTo>
                  <a:pt x="482" y="2015"/>
                </a:lnTo>
                <a:lnTo>
                  <a:pt x="481" y="2019"/>
                </a:lnTo>
                <a:lnTo>
                  <a:pt x="480" y="2021"/>
                </a:lnTo>
                <a:lnTo>
                  <a:pt x="478" y="2024"/>
                </a:lnTo>
                <a:lnTo>
                  <a:pt x="473" y="2021"/>
                </a:lnTo>
                <a:lnTo>
                  <a:pt x="466" y="2032"/>
                </a:lnTo>
                <a:lnTo>
                  <a:pt x="465" y="2031"/>
                </a:lnTo>
                <a:lnTo>
                  <a:pt x="464" y="2031"/>
                </a:lnTo>
                <a:lnTo>
                  <a:pt x="464" y="2030"/>
                </a:lnTo>
                <a:lnTo>
                  <a:pt x="462" y="2030"/>
                </a:lnTo>
                <a:lnTo>
                  <a:pt x="462" y="2029"/>
                </a:lnTo>
                <a:lnTo>
                  <a:pt x="461" y="2029"/>
                </a:lnTo>
                <a:lnTo>
                  <a:pt x="461" y="2027"/>
                </a:lnTo>
                <a:lnTo>
                  <a:pt x="460" y="2027"/>
                </a:lnTo>
                <a:lnTo>
                  <a:pt x="460" y="2026"/>
                </a:lnTo>
                <a:lnTo>
                  <a:pt x="459" y="2026"/>
                </a:lnTo>
                <a:lnTo>
                  <a:pt x="457" y="2026"/>
                </a:lnTo>
                <a:lnTo>
                  <a:pt x="456" y="2026"/>
                </a:lnTo>
                <a:lnTo>
                  <a:pt x="456" y="2025"/>
                </a:lnTo>
                <a:lnTo>
                  <a:pt x="455" y="2025"/>
                </a:lnTo>
                <a:lnTo>
                  <a:pt x="455" y="2024"/>
                </a:lnTo>
                <a:lnTo>
                  <a:pt x="454" y="2024"/>
                </a:lnTo>
                <a:lnTo>
                  <a:pt x="452" y="2022"/>
                </a:lnTo>
                <a:lnTo>
                  <a:pt x="452" y="2021"/>
                </a:lnTo>
                <a:lnTo>
                  <a:pt x="451" y="2020"/>
                </a:lnTo>
                <a:lnTo>
                  <a:pt x="450" y="2020"/>
                </a:lnTo>
                <a:lnTo>
                  <a:pt x="450" y="2019"/>
                </a:lnTo>
                <a:lnTo>
                  <a:pt x="450" y="2017"/>
                </a:lnTo>
                <a:lnTo>
                  <a:pt x="449" y="2016"/>
                </a:lnTo>
                <a:lnTo>
                  <a:pt x="448" y="2015"/>
                </a:lnTo>
                <a:lnTo>
                  <a:pt x="446" y="2014"/>
                </a:lnTo>
                <a:lnTo>
                  <a:pt x="446" y="2012"/>
                </a:lnTo>
                <a:lnTo>
                  <a:pt x="446" y="2011"/>
                </a:lnTo>
                <a:lnTo>
                  <a:pt x="445" y="2011"/>
                </a:lnTo>
                <a:lnTo>
                  <a:pt x="445" y="2010"/>
                </a:lnTo>
                <a:lnTo>
                  <a:pt x="444" y="2010"/>
                </a:lnTo>
                <a:lnTo>
                  <a:pt x="444" y="2009"/>
                </a:lnTo>
                <a:lnTo>
                  <a:pt x="444" y="2008"/>
                </a:lnTo>
                <a:lnTo>
                  <a:pt x="443" y="2008"/>
                </a:lnTo>
                <a:lnTo>
                  <a:pt x="443" y="2006"/>
                </a:lnTo>
                <a:lnTo>
                  <a:pt x="441" y="2006"/>
                </a:lnTo>
                <a:lnTo>
                  <a:pt x="441" y="2005"/>
                </a:lnTo>
                <a:lnTo>
                  <a:pt x="440" y="2005"/>
                </a:lnTo>
                <a:lnTo>
                  <a:pt x="440" y="2004"/>
                </a:lnTo>
                <a:lnTo>
                  <a:pt x="439" y="2004"/>
                </a:lnTo>
                <a:lnTo>
                  <a:pt x="439" y="2004"/>
                </a:lnTo>
                <a:lnTo>
                  <a:pt x="439" y="2003"/>
                </a:lnTo>
                <a:lnTo>
                  <a:pt x="438" y="2003"/>
                </a:lnTo>
                <a:lnTo>
                  <a:pt x="438" y="2001"/>
                </a:lnTo>
                <a:lnTo>
                  <a:pt x="436" y="2001"/>
                </a:lnTo>
                <a:lnTo>
                  <a:pt x="435" y="2000"/>
                </a:lnTo>
                <a:lnTo>
                  <a:pt x="434" y="2000"/>
                </a:lnTo>
                <a:lnTo>
                  <a:pt x="434" y="1999"/>
                </a:lnTo>
                <a:lnTo>
                  <a:pt x="434" y="1998"/>
                </a:lnTo>
                <a:lnTo>
                  <a:pt x="434" y="1996"/>
                </a:lnTo>
                <a:lnTo>
                  <a:pt x="434" y="1995"/>
                </a:lnTo>
                <a:lnTo>
                  <a:pt x="434" y="1994"/>
                </a:lnTo>
                <a:lnTo>
                  <a:pt x="433" y="1994"/>
                </a:lnTo>
                <a:lnTo>
                  <a:pt x="432" y="1992"/>
                </a:lnTo>
                <a:lnTo>
                  <a:pt x="432" y="1990"/>
                </a:lnTo>
                <a:lnTo>
                  <a:pt x="433" y="1987"/>
                </a:lnTo>
                <a:lnTo>
                  <a:pt x="432" y="1987"/>
                </a:lnTo>
                <a:lnTo>
                  <a:pt x="432" y="1985"/>
                </a:lnTo>
                <a:lnTo>
                  <a:pt x="433" y="1985"/>
                </a:lnTo>
                <a:lnTo>
                  <a:pt x="433" y="1984"/>
                </a:lnTo>
                <a:lnTo>
                  <a:pt x="433" y="1983"/>
                </a:lnTo>
                <a:lnTo>
                  <a:pt x="432" y="1983"/>
                </a:lnTo>
                <a:lnTo>
                  <a:pt x="432" y="1982"/>
                </a:lnTo>
                <a:lnTo>
                  <a:pt x="430" y="1982"/>
                </a:lnTo>
                <a:lnTo>
                  <a:pt x="430" y="1980"/>
                </a:lnTo>
                <a:lnTo>
                  <a:pt x="430" y="1979"/>
                </a:lnTo>
                <a:lnTo>
                  <a:pt x="429" y="1977"/>
                </a:lnTo>
                <a:lnTo>
                  <a:pt x="428" y="1974"/>
                </a:lnTo>
                <a:lnTo>
                  <a:pt x="427" y="1973"/>
                </a:lnTo>
                <a:lnTo>
                  <a:pt x="425" y="1972"/>
                </a:lnTo>
                <a:lnTo>
                  <a:pt x="424" y="1968"/>
                </a:lnTo>
                <a:lnTo>
                  <a:pt x="423" y="1966"/>
                </a:lnTo>
                <a:lnTo>
                  <a:pt x="422" y="1964"/>
                </a:lnTo>
                <a:lnTo>
                  <a:pt x="420" y="1964"/>
                </a:lnTo>
                <a:lnTo>
                  <a:pt x="420" y="1963"/>
                </a:lnTo>
                <a:lnTo>
                  <a:pt x="419" y="1961"/>
                </a:lnTo>
                <a:lnTo>
                  <a:pt x="417" y="1960"/>
                </a:lnTo>
                <a:lnTo>
                  <a:pt x="417" y="1958"/>
                </a:lnTo>
                <a:lnTo>
                  <a:pt x="416" y="1958"/>
                </a:lnTo>
                <a:lnTo>
                  <a:pt x="416" y="1957"/>
                </a:lnTo>
                <a:lnTo>
                  <a:pt x="414" y="1956"/>
                </a:lnTo>
                <a:lnTo>
                  <a:pt x="413" y="1955"/>
                </a:lnTo>
                <a:lnTo>
                  <a:pt x="412" y="1953"/>
                </a:lnTo>
                <a:lnTo>
                  <a:pt x="412" y="1952"/>
                </a:lnTo>
                <a:lnTo>
                  <a:pt x="411" y="1952"/>
                </a:lnTo>
                <a:lnTo>
                  <a:pt x="409" y="1952"/>
                </a:lnTo>
                <a:lnTo>
                  <a:pt x="409" y="1951"/>
                </a:lnTo>
                <a:lnTo>
                  <a:pt x="408" y="1948"/>
                </a:lnTo>
                <a:lnTo>
                  <a:pt x="407" y="1945"/>
                </a:lnTo>
                <a:lnTo>
                  <a:pt x="407" y="1943"/>
                </a:lnTo>
                <a:lnTo>
                  <a:pt x="406" y="1941"/>
                </a:lnTo>
                <a:lnTo>
                  <a:pt x="406" y="1940"/>
                </a:lnTo>
                <a:lnTo>
                  <a:pt x="404" y="1935"/>
                </a:lnTo>
                <a:lnTo>
                  <a:pt x="402" y="1926"/>
                </a:lnTo>
                <a:lnTo>
                  <a:pt x="401" y="1925"/>
                </a:lnTo>
                <a:lnTo>
                  <a:pt x="400" y="1921"/>
                </a:lnTo>
                <a:lnTo>
                  <a:pt x="400" y="1920"/>
                </a:lnTo>
                <a:lnTo>
                  <a:pt x="400" y="1919"/>
                </a:lnTo>
                <a:lnTo>
                  <a:pt x="398" y="1915"/>
                </a:lnTo>
                <a:lnTo>
                  <a:pt x="397" y="1914"/>
                </a:lnTo>
                <a:lnTo>
                  <a:pt x="398" y="1898"/>
                </a:lnTo>
                <a:lnTo>
                  <a:pt x="397" y="1897"/>
                </a:lnTo>
                <a:lnTo>
                  <a:pt x="392" y="1893"/>
                </a:lnTo>
                <a:lnTo>
                  <a:pt x="391" y="1892"/>
                </a:lnTo>
                <a:lnTo>
                  <a:pt x="388" y="1888"/>
                </a:lnTo>
                <a:lnTo>
                  <a:pt x="360" y="1868"/>
                </a:lnTo>
                <a:lnTo>
                  <a:pt x="353" y="1862"/>
                </a:lnTo>
                <a:lnTo>
                  <a:pt x="347" y="1861"/>
                </a:lnTo>
                <a:lnTo>
                  <a:pt x="344" y="1861"/>
                </a:lnTo>
                <a:lnTo>
                  <a:pt x="337" y="1858"/>
                </a:lnTo>
                <a:lnTo>
                  <a:pt x="337" y="1857"/>
                </a:lnTo>
                <a:lnTo>
                  <a:pt x="335" y="1856"/>
                </a:lnTo>
                <a:lnTo>
                  <a:pt x="332" y="1851"/>
                </a:lnTo>
                <a:lnTo>
                  <a:pt x="303" y="1799"/>
                </a:lnTo>
                <a:lnTo>
                  <a:pt x="302" y="1797"/>
                </a:lnTo>
                <a:lnTo>
                  <a:pt x="294" y="1782"/>
                </a:lnTo>
                <a:lnTo>
                  <a:pt x="290" y="1773"/>
                </a:lnTo>
                <a:lnTo>
                  <a:pt x="287" y="1770"/>
                </a:lnTo>
                <a:lnTo>
                  <a:pt x="259" y="1718"/>
                </a:lnTo>
                <a:lnTo>
                  <a:pt x="254" y="1709"/>
                </a:lnTo>
                <a:lnTo>
                  <a:pt x="247" y="1697"/>
                </a:lnTo>
                <a:lnTo>
                  <a:pt x="249" y="1696"/>
                </a:lnTo>
                <a:lnTo>
                  <a:pt x="248" y="1696"/>
                </a:lnTo>
                <a:lnTo>
                  <a:pt x="248" y="1695"/>
                </a:lnTo>
                <a:lnTo>
                  <a:pt x="247" y="1695"/>
                </a:lnTo>
                <a:lnTo>
                  <a:pt x="246" y="1695"/>
                </a:lnTo>
                <a:lnTo>
                  <a:pt x="244" y="1695"/>
                </a:lnTo>
                <a:lnTo>
                  <a:pt x="244" y="1693"/>
                </a:lnTo>
                <a:lnTo>
                  <a:pt x="243" y="1693"/>
                </a:lnTo>
                <a:lnTo>
                  <a:pt x="243" y="1693"/>
                </a:lnTo>
                <a:lnTo>
                  <a:pt x="243" y="1692"/>
                </a:lnTo>
                <a:lnTo>
                  <a:pt x="242" y="1692"/>
                </a:lnTo>
                <a:lnTo>
                  <a:pt x="242" y="1691"/>
                </a:lnTo>
                <a:lnTo>
                  <a:pt x="241" y="1691"/>
                </a:lnTo>
                <a:lnTo>
                  <a:pt x="241" y="1690"/>
                </a:lnTo>
                <a:lnTo>
                  <a:pt x="239" y="1690"/>
                </a:lnTo>
                <a:lnTo>
                  <a:pt x="239" y="1688"/>
                </a:lnTo>
                <a:lnTo>
                  <a:pt x="238" y="1688"/>
                </a:lnTo>
                <a:lnTo>
                  <a:pt x="238" y="1687"/>
                </a:lnTo>
                <a:lnTo>
                  <a:pt x="238" y="1686"/>
                </a:lnTo>
                <a:lnTo>
                  <a:pt x="238" y="1685"/>
                </a:lnTo>
                <a:lnTo>
                  <a:pt x="237" y="1685"/>
                </a:lnTo>
                <a:lnTo>
                  <a:pt x="237" y="1683"/>
                </a:lnTo>
                <a:lnTo>
                  <a:pt x="237" y="1682"/>
                </a:lnTo>
                <a:lnTo>
                  <a:pt x="236" y="1682"/>
                </a:lnTo>
                <a:lnTo>
                  <a:pt x="236" y="1681"/>
                </a:lnTo>
                <a:lnTo>
                  <a:pt x="236" y="1680"/>
                </a:lnTo>
                <a:lnTo>
                  <a:pt x="234" y="1677"/>
                </a:lnTo>
                <a:lnTo>
                  <a:pt x="234" y="1677"/>
                </a:lnTo>
                <a:lnTo>
                  <a:pt x="233" y="1672"/>
                </a:lnTo>
                <a:lnTo>
                  <a:pt x="232" y="1671"/>
                </a:lnTo>
                <a:lnTo>
                  <a:pt x="232" y="1670"/>
                </a:lnTo>
                <a:lnTo>
                  <a:pt x="231" y="1670"/>
                </a:lnTo>
                <a:lnTo>
                  <a:pt x="230" y="1669"/>
                </a:lnTo>
                <a:lnTo>
                  <a:pt x="228" y="1669"/>
                </a:lnTo>
                <a:lnTo>
                  <a:pt x="228" y="1667"/>
                </a:lnTo>
                <a:lnTo>
                  <a:pt x="228" y="1666"/>
                </a:lnTo>
                <a:lnTo>
                  <a:pt x="227" y="1666"/>
                </a:lnTo>
                <a:lnTo>
                  <a:pt x="226" y="1664"/>
                </a:lnTo>
                <a:lnTo>
                  <a:pt x="225" y="1663"/>
                </a:lnTo>
                <a:lnTo>
                  <a:pt x="225" y="1661"/>
                </a:lnTo>
                <a:lnTo>
                  <a:pt x="223" y="1661"/>
                </a:lnTo>
                <a:lnTo>
                  <a:pt x="223" y="1660"/>
                </a:lnTo>
                <a:lnTo>
                  <a:pt x="222" y="1659"/>
                </a:lnTo>
                <a:lnTo>
                  <a:pt x="222" y="1658"/>
                </a:lnTo>
                <a:lnTo>
                  <a:pt x="222" y="1656"/>
                </a:lnTo>
                <a:lnTo>
                  <a:pt x="223" y="1655"/>
                </a:lnTo>
                <a:lnTo>
                  <a:pt x="223" y="1654"/>
                </a:lnTo>
                <a:lnTo>
                  <a:pt x="223" y="1653"/>
                </a:lnTo>
                <a:lnTo>
                  <a:pt x="223" y="1651"/>
                </a:lnTo>
                <a:lnTo>
                  <a:pt x="223" y="1650"/>
                </a:lnTo>
                <a:lnTo>
                  <a:pt x="223" y="1649"/>
                </a:lnTo>
                <a:lnTo>
                  <a:pt x="223" y="1648"/>
                </a:lnTo>
                <a:lnTo>
                  <a:pt x="223" y="1647"/>
                </a:lnTo>
                <a:lnTo>
                  <a:pt x="222" y="1645"/>
                </a:lnTo>
                <a:lnTo>
                  <a:pt x="221" y="1643"/>
                </a:lnTo>
                <a:lnTo>
                  <a:pt x="221" y="1642"/>
                </a:lnTo>
                <a:lnTo>
                  <a:pt x="217" y="1640"/>
                </a:lnTo>
                <a:lnTo>
                  <a:pt x="216" y="1640"/>
                </a:lnTo>
                <a:lnTo>
                  <a:pt x="215" y="1639"/>
                </a:lnTo>
                <a:lnTo>
                  <a:pt x="214" y="1639"/>
                </a:lnTo>
                <a:lnTo>
                  <a:pt x="212" y="1638"/>
                </a:lnTo>
                <a:lnTo>
                  <a:pt x="212" y="1637"/>
                </a:lnTo>
                <a:lnTo>
                  <a:pt x="210" y="1634"/>
                </a:lnTo>
                <a:lnTo>
                  <a:pt x="209" y="1633"/>
                </a:lnTo>
                <a:lnTo>
                  <a:pt x="209" y="1631"/>
                </a:lnTo>
                <a:lnTo>
                  <a:pt x="207" y="1631"/>
                </a:lnTo>
                <a:lnTo>
                  <a:pt x="206" y="1629"/>
                </a:lnTo>
                <a:lnTo>
                  <a:pt x="205" y="1629"/>
                </a:lnTo>
                <a:lnTo>
                  <a:pt x="205" y="1628"/>
                </a:lnTo>
                <a:lnTo>
                  <a:pt x="204" y="1628"/>
                </a:lnTo>
                <a:lnTo>
                  <a:pt x="202" y="1627"/>
                </a:lnTo>
                <a:lnTo>
                  <a:pt x="200" y="1624"/>
                </a:lnTo>
                <a:lnTo>
                  <a:pt x="200" y="1623"/>
                </a:lnTo>
                <a:lnTo>
                  <a:pt x="200" y="1622"/>
                </a:lnTo>
                <a:lnTo>
                  <a:pt x="199" y="1621"/>
                </a:lnTo>
                <a:lnTo>
                  <a:pt x="199" y="1619"/>
                </a:lnTo>
                <a:lnTo>
                  <a:pt x="199" y="1618"/>
                </a:lnTo>
                <a:lnTo>
                  <a:pt x="196" y="1618"/>
                </a:lnTo>
                <a:lnTo>
                  <a:pt x="195" y="1614"/>
                </a:lnTo>
                <a:lnTo>
                  <a:pt x="194" y="1606"/>
                </a:lnTo>
                <a:lnTo>
                  <a:pt x="194" y="1605"/>
                </a:lnTo>
                <a:lnTo>
                  <a:pt x="194" y="1603"/>
                </a:lnTo>
                <a:lnTo>
                  <a:pt x="194" y="1602"/>
                </a:lnTo>
                <a:lnTo>
                  <a:pt x="193" y="1601"/>
                </a:lnTo>
                <a:lnTo>
                  <a:pt x="191" y="1598"/>
                </a:lnTo>
                <a:lnTo>
                  <a:pt x="190" y="1597"/>
                </a:lnTo>
                <a:lnTo>
                  <a:pt x="189" y="1596"/>
                </a:lnTo>
                <a:lnTo>
                  <a:pt x="189" y="1595"/>
                </a:lnTo>
                <a:lnTo>
                  <a:pt x="189" y="1594"/>
                </a:lnTo>
                <a:lnTo>
                  <a:pt x="188" y="1594"/>
                </a:lnTo>
                <a:lnTo>
                  <a:pt x="188" y="1592"/>
                </a:lnTo>
                <a:lnTo>
                  <a:pt x="188" y="1591"/>
                </a:lnTo>
                <a:lnTo>
                  <a:pt x="186" y="1590"/>
                </a:lnTo>
                <a:lnTo>
                  <a:pt x="185" y="1590"/>
                </a:lnTo>
                <a:lnTo>
                  <a:pt x="185" y="1589"/>
                </a:lnTo>
                <a:lnTo>
                  <a:pt x="184" y="1589"/>
                </a:lnTo>
                <a:lnTo>
                  <a:pt x="184" y="1589"/>
                </a:lnTo>
                <a:lnTo>
                  <a:pt x="183" y="1589"/>
                </a:lnTo>
                <a:lnTo>
                  <a:pt x="180" y="1589"/>
                </a:lnTo>
                <a:lnTo>
                  <a:pt x="179" y="1587"/>
                </a:lnTo>
                <a:lnTo>
                  <a:pt x="179" y="1586"/>
                </a:lnTo>
                <a:lnTo>
                  <a:pt x="179" y="1585"/>
                </a:lnTo>
                <a:lnTo>
                  <a:pt x="178" y="1584"/>
                </a:lnTo>
                <a:lnTo>
                  <a:pt x="179" y="1582"/>
                </a:lnTo>
                <a:lnTo>
                  <a:pt x="179" y="1581"/>
                </a:lnTo>
                <a:lnTo>
                  <a:pt x="179" y="1580"/>
                </a:lnTo>
                <a:lnTo>
                  <a:pt x="179" y="1579"/>
                </a:lnTo>
                <a:lnTo>
                  <a:pt x="179" y="1578"/>
                </a:lnTo>
                <a:lnTo>
                  <a:pt x="178" y="1578"/>
                </a:lnTo>
                <a:lnTo>
                  <a:pt x="178" y="1575"/>
                </a:lnTo>
                <a:lnTo>
                  <a:pt x="177" y="1573"/>
                </a:lnTo>
                <a:lnTo>
                  <a:pt x="175" y="1570"/>
                </a:lnTo>
                <a:lnTo>
                  <a:pt x="175" y="1565"/>
                </a:lnTo>
                <a:lnTo>
                  <a:pt x="175" y="1562"/>
                </a:lnTo>
                <a:lnTo>
                  <a:pt x="174" y="1560"/>
                </a:lnTo>
                <a:lnTo>
                  <a:pt x="175" y="1559"/>
                </a:lnTo>
                <a:lnTo>
                  <a:pt x="175" y="1558"/>
                </a:lnTo>
                <a:lnTo>
                  <a:pt x="177" y="1557"/>
                </a:lnTo>
                <a:lnTo>
                  <a:pt x="177" y="1555"/>
                </a:lnTo>
                <a:lnTo>
                  <a:pt x="178" y="1555"/>
                </a:lnTo>
                <a:lnTo>
                  <a:pt x="179" y="1554"/>
                </a:lnTo>
                <a:lnTo>
                  <a:pt x="179" y="1553"/>
                </a:lnTo>
                <a:lnTo>
                  <a:pt x="180" y="1552"/>
                </a:lnTo>
                <a:lnTo>
                  <a:pt x="180" y="1550"/>
                </a:lnTo>
                <a:lnTo>
                  <a:pt x="179" y="1548"/>
                </a:lnTo>
                <a:lnTo>
                  <a:pt x="179" y="1547"/>
                </a:lnTo>
                <a:lnTo>
                  <a:pt x="178" y="1545"/>
                </a:lnTo>
                <a:lnTo>
                  <a:pt x="178" y="1544"/>
                </a:lnTo>
                <a:lnTo>
                  <a:pt x="177" y="1544"/>
                </a:lnTo>
                <a:lnTo>
                  <a:pt x="177" y="1543"/>
                </a:lnTo>
                <a:lnTo>
                  <a:pt x="175" y="1541"/>
                </a:lnTo>
                <a:lnTo>
                  <a:pt x="174" y="1539"/>
                </a:lnTo>
                <a:lnTo>
                  <a:pt x="174" y="1538"/>
                </a:lnTo>
                <a:lnTo>
                  <a:pt x="173" y="1537"/>
                </a:lnTo>
                <a:lnTo>
                  <a:pt x="172" y="1536"/>
                </a:lnTo>
                <a:lnTo>
                  <a:pt x="170" y="1536"/>
                </a:lnTo>
                <a:lnTo>
                  <a:pt x="169" y="1534"/>
                </a:lnTo>
                <a:lnTo>
                  <a:pt x="168" y="1534"/>
                </a:lnTo>
                <a:lnTo>
                  <a:pt x="168" y="1533"/>
                </a:lnTo>
                <a:lnTo>
                  <a:pt x="168" y="1532"/>
                </a:lnTo>
                <a:lnTo>
                  <a:pt x="168" y="1531"/>
                </a:lnTo>
                <a:lnTo>
                  <a:pt x="168" y="1529"/>
                </a:lnTo>
                <a:lnTo>
                  <a:pt x="169" y="1529"/>
                </a:lnTo>
                <a:lnTo>
                  <a:pt x="170" y="1529"/>
                </a:lnTo>
                <a:lnTo>
                  <a:pt x="172" y="1529"/>
                </a:lnTo>
                <a:lnTo>
                  <a:pt x="173" y="1528"/>
                </a:lnTo>
                <a:lnTo>
                  <a:pt x="174" y="1528"/>
                </a:lnTo>
                <a:lnTo>
                  <a:pt x="174" y="1527"/>
                </a:lnTo>
                <a:lnTo>
                  <a:pt x="174" y="1526"/>
                </a:lnTo>
                <a:lnTo>
                  <a:pt x="174" y="1525"/>
                </a:lnTo>
                <a:lnTo>
                  <a:pt x="174" y="1523"/>
                </a:lnTo>
                <a:lnTo>
                  <a:pt x="175" y="1522"/>
                </a:lnTo>
                <a:lnTo>
                  <a:pt x="175" y="1521"/>
                </a:lnTo>
                <a:lnTo>
                  <a:pt x="177" y="1521"/>
                </a:lnTo>
                <a:lnTo>
                  <a:pt x="178" y="1521"/>
                </a:lnTo>
                <a:lnTo>
                  <a:pt x="179" y="1521"/>
                </a:lnTo>
                <a:lnTo>
                  <a:pt x="179" y="1522"/>
                </a:lnTo>
                <a:lnTo>
                  <a:pt x="180" y="1521"/>
                </a:lnTo>
                <a:lnTo>
                  <a:pt x="182" y="1521"/>
                </a:lnTo>
                <a:lnTo>
                  <a:pt x="182" y="1520"/>
                </a:lnTo>
                <a:lnTo>
                  <a:pt x="183" y="1518"/>
                </a:lnTo>
                <a:lnTo>
                  <a:pt x="183" y="1517"/>
                </a:lnTo>
                <a:lnTo>
                  <a:pt x="184" y="1517"/>
                </a:lnTo>
                <a:lnTo>
                  <a:pt x="184" y="1516"/>
                </a:lnTo>
                <a:lnTo>
                  <a:pt x="185" y="1516"/>
                </a:lnTo>
                <a:lnTo>
                  <a:pt x="186" y="1516"/>
                </a:lnTo>
                <a:lnTo>
                  <a:pt x="188" y="1516"/>
                </a:lnTo>
                <a:lnTo>
                  <a:pt x="188" y="1515"/>
                </a:lnTo>
                <a:lnTo>
                  <a:pt x="189" y="1515"/>
                </a:lnTo>
                <a:lnTo>
                  <a:pt x="189" y="1513"/>
                </a:lnTo>
                <a:lnTo>
                  <a:pt x="190" y="1513"/>
                </a:lnTo>
                <a:lnTo>
                  <a:pt x="190" y="1512"/>
                </a:lnTo>
                <a:lnTo>
                  <a:pt x="190" y="1511"/>
                </a:lnTo>
                <a:lnTo>
                  <a:pt x="190" y="1510"/>
                </a:lnTo>
                <a:lnTo>
                  <a:pt x="189" y="1509"/>
                </a:lnTo>
                <a:lnTo>
                  <a:pt x="188" y="1507"/>
                </a:lnTo>
                <a:lnTo>
                  <a:pt x="186" y="1506"/>
                </a:lnTo>
                <a:lnTo>
                  <a:pt x="186" y="1505"/>
                </a:lnTo>
                <a:lnTo>
                  <a:pt x="185" y="1504"/>
                </a:lnTo>
                <a:lnTo>
                  <a:pt x="185" y="1502"/>
                </a:lnTo>
                <a:lnTo>
                  <a:pt x="185" y="1501"/>
                </a:lnTo>
                <a:lnTo>
                  <a:pt x="185" y="1500"/>
                </a:lnTo>
                <a:lnTo>
                  <a:pt x="185" y="1499"/>
                </a:lnTo>
                <a:lnTo>
                  <a:pt x="186" y="1499"/>
                </a:lnTo>
                <a:lnTo>
                  <a:pt x="188" y="1499"/>
                </a:lnTo>
                <a:lnTo>
                  <a:pt x="189" y="1497"/>
                </a:lnTo>
                <a:lnTo>
                  <a:pt x="189" y="1496"/>
                </a:lnTo>
                <a:lnTo>
                  <a:pt x="190" y="1495"/>
                </a:lnTo>
                <a:lnTo>
                  <a:pt x="190" y="1494"/>
                </a:lnTo>
                <a:lnTo>
                  <a:pt x="190" y="1493"/>
                </a:lnTo>
                <a:lnTo>
                  <a:pt x="189" y="1491"/>
                </a:lnTo>
                <a:lnTo>
                  <a:pt x="188" y="1490"/>
                </a:lnTo>
                <a:lnTo>
                  <a:pt x="186" y="1489"/>
                </a:lnTo>
                <a:lnTo>
                  <a:pt x="185" y="1488"/>
                </a:lnTo>
                <a:lnTo>
                  <a:pt x="185" y="1486"/>
                </a:lnTo>
                <a:lnTo>
                  <a:pt x="185" y="1485"/>
                </a:lnTo>
                <a:lnTo>
                  <a:pt x="184" y="1485"/>
                </a:lnTo>
                <a:lnTo>
                  <a:pt x="184" y="1485"/>
                </a:lnTo>
                <a:lnTo>
                  <a:pt x="184" y="1484"/>
                </a:lnTo>
                <a:lnTo>
                  <a:pt x="183" y="1484"/>
                </a:lnTo>
                <a:lnTo>
                  <a:pt x="182" y="1484"/>
                </a:lnTo>
                <a:lnTo>
                  <a:pt x="182" y="1483"/>
                </a:lnTo>
                <a:lnTo>
                  <a:pt x="180" y="1483"/>
                </a:lnTo>
                <a:lnTo>
                  <a:pt x="179" y="1481"/>
                </a:lnTo>
                <a:lnTo>
                  <a:pt x="179" y="1480"/>
                </a:lnTo>
                <a:lnTo>
                  <a:pt x="178" y="1480"/>
                </a:lnTo>
                <a:lnTo>
                  <a:pt x="178" y="1479"/>
                </a:lnTo>
                <a:lnTo>
                  <a:pt x="178" y="1478"/>
                </a:lnTo>
                <a:lnTo>
                  <a:pt x="177" y="1476"/>
                </a:lnTo>
                <a:lnTo>
                  <a:pt x="179" y="1474"/>
                </a:lnTo>
                <a:lnTo>
                  <a:pt x="180" y="1473"/>
                </a:lnTo>
                <a:lnTo>
                  <a:pt x="180" y="1472"/>
                </a:lnTo>
                <a:lnTo>
                  <a:pt x="182" y="1472"/>
                </a:lnTo>
                <a:lnTo>
                  <a:pt x="182" y="1470"/>
                </a:lnTo>
                <a:lnTo>
                  <a:pt x="180" y="1470"/>
                </a:lnTo>
                <a:lnTo>
                  <a:pt x="180" y="1469"/>
                </a:lnTo>
                <a:lnTo>
                  <a:pt x="180" y="1469"/>
                </a:lnTo>
                <a:lnTo>
                  <a:pt x="179" y="1468"/>
                </a:lnTo>
                <a:lnTo>
                  <a:pt x="179" y="1467"/>
                </a:lnTo>
                <a:lnTo>
                  <a:pt x="178" y="1467"/>
                </a:lnTo>
                <a:lnTo>
                  <a:pt x="178" y="1465"/>
                </a:lnTo>
                <a:lnTo>
                  <a:pt x="177" y="1465"/>
                </a:lnTo>
                <a:lnTo>
                  <a:pt x="175" y="1464"/>
                </a:lnTo>
                <a:lnTo>
                  <a:pt x="174" y="1464"/>
                </a:lnTo>
                <a:lnTo>
                  <a:pt x="173" y="1464"/>
                </a:lnTo>
                <a:lnTo>
                  <a:pt x="172" y="1464"/>
                </a:lnTo>
                <a:lnTo>
                  <a:pt x="172" y="1463"/>
                </a:lnTo>
                <a:lnTo>
                  <a:pt x="170" y="1462"/>
                </a:lnTo>
                <a:lnTo>
                  <a:pt x="169" y="1460"/>
                </a:lnTo>
                <a:lnTo>
                  <a:pt x="168" y="1459"/>
                </a:lnTo>
                <a:lnTo>
                  <a:pt x="167" y="1458"/>
                </a:lnTo>
                <a:lnTo>
                  <a:pt x="166" y="1457"/>
                </a:lnTo>
                <a:lnTo>
                  <a:pt x="164" y="1456"/>
                </a:lnTo>
                <a:lnTo>
                  <a:pt x="163" y="1454"/>
                </a:lnTo>
                <a:lnTo>
                  <a:pt x="162" y="1453"/>
                </a:lnTo>
                <a:lnTo>
                  <a:pt x="162" y="1452"/>
                </a:lnTo>
                <a:lnTo>
                  <a:pt x="162" y="1451"/>
                </a:lnTo>
                <a:lnTo>
                  <a:pt x="161" y="1451"/>
                </a:lnTo>
                <a:lnTo>
                  <a:pt x="161" y="1449"/>
                </a:lnTo>
                <a:lnTo>
                  <a:pt x="161" y="1448"/>
                </a:lnTo>
                <a:lnTo>
                  <a:pt x="161" y="1447"/>
                </a:lnTo>
                <a:lnTo>
                  <a:pt x="159" y="1446"/>
                </a:lnTo>
                <a:lnTo>
                  <a:pt x="159" y="1444"/>
                </a:lnTo>
                <a:lnTo>
                  <a:pt x="159" y="1443"/>
                </a:lnTo>
                <a:lnTo>
                  <a:pt x="159" y="1441"/>
                </a:lnTo>
                <a:lnTo>
                  <a:pt x="159" y="1440"/>
                </a:lnTo>
                <a:lnTo>
                  <a:pt x="159" y="1440"/>
                </a:lnTo>
                <a:lnTo>
                  <a:pt x="159" y="1438"/>
                </a:lnTo>
                <a:lnTo>
                  <a:pt x="159" y="1437"/>
                </a:lnTo>
                <a:lnTo>
                  <a:pt x="159" y="1436"/>
                </a:lnTo>
                <a:lnTo>
                  <a:pt x="161" y="1435"/>
                </a:lnTo>
                <a:lnTo>
                  <a:pt x="161" y="1433"/>
                </a:lnTo>
                <a:lnTo>
                  <a:pt x="161" y="1432"/>
                </a:lnTo>
                <a:lnTo>
                  <a:pt x="162" y="1432"/>
                </a:lnTo>
                <a:lnTo>
                  <a:pt x="162" y="1431"/>
                </a:lnTo>
                <a:lnTo>
                  <a:pt x="162" y="1430"/>
                </a:lnTo>
                <a:lnTo>
                  <a:pt x="163" y="1430"/>
                </a:lnTo>
                <a:lnTo>
                  <a:pt x="163" y="1428"/>
                </a:lnTo>
                <a:lnTo>
                  <a:pt x="164" y="1427"/>
                </a:lnTo>
                <a:lnTo>
                  <a:pt x="164" y="1426"/>
                </a:lnTo>
                <a:lnTo>
                  <a:pt x="164" y="1425"/>
                </a:lnTo>
                <a:lnTo>
                  <a:pt x="166" y="1425"/>
                </a:lnTo>
                <a:lnTo>
                  <a:pt x="166" y="1424"/>
                </a:lnTo>
                <a:lnTo>
                  <a:pt x="166" y="1422"/>
                </a:lnTo>
                <a:lnTo>
                  <a:pt x="167" y="1422"/>
                </a:lnTo>
                <a:lnTo>
                  <a:pt x="167" y="1421"/>
                </a:lnTo>
                <a:lnTo>
                  <a:pt x="167" y="1420"/>
                </a:lnTo>
                <a:lnTo>
                  <a:pt x="168" y="1419"/>
                </a:lnTo>
                <a:lnTo>
                  <a:pt x="168" y="1417"/>
                </a:lnTo>
                <a:lnTo>
                  <a:pt x="168" y="1416"/>
                </a:lnTo>
                <a:lnTo>
                  <a:pt x="169" y="1416"/>
                </a:lnTo>
                <a:lnTo>
                  <a:pt x="169" y="1415"/>
                </a:lnTo>
                <a:lnTo>
                  <a:pt x="169" y="1414"/>
                </a:lnTo>
                <a:lnTo>
                  <a:pt x="169" y="1412"/>
                </a:lnTo>
                <a:lnTo>
                  <a:pt x="170" y="1411"/>
                </a:lnTo>
                <a:lnTo>
                  <a:pt x="170" y="1410"/>
                </a:lnTo>
                <a:lnTo>
                  <a:pt x="170" y="1410"/>
                </a:lnTo>
                <a:lnTo>
                  <a:pt x="170" y="1409"/>
                </a:lnTo>
                <a:lnTo>
                  <a:pt x="169" y="1407"/>
                </a:lnTo>
                <a:lnTo>
                  <a:pt x="169" y="1406"/>
                </a:lnTo>
                <a:lnTo>
                  <a:pt x="169" y="1405"/>
                </a:lnTo>
                <a:lnTo>
                  <a:pt x="169" y="1404"/>
                </a:lnTo>
                <a:lnTo>
                  <a:pt x="169" y="1403"/>
                </a:lnTo>
                <a:lnTo>
                  <a:pt x="168" y="1401"/>
                </a:lnTo>
                <a:lnTo>
                  <a:pt x="168" y="1400"/>
                </a:lnTo>
                <a:lnTo>
                  <a:pt x="168" y="1399"/>
                </a:lnTo>
                <a:lnTo>
                  <a:pt x="167" y="1398"/>
                </a:lnTo>
                <a:lnTo>
                  <a:pt x="167" y="1396"/>
                </a:lnTo>
                <a:lnTo>
                  <a:pt x="167" y="1395"/>
                </a:lnTo>
                <a:lnTo>
                  <a:pt x="166" y="1394"/>
                </a:lnTo>
                <a:lnTo>
                  <a:pt x="166" y="1393"/>
                </a:lnTo>
                <a:lnTo>
                  <a:pt x="166" y="1391"/>
                </a:lnTo>
                <a:lnTo>
                  <a:pt x="164" y="1391"/>
                </a:lnTo>
                <a:lnTo>
                  <a:pt x="164" y="1390"/>
                </a:lnTo>
                <a:lnTo>
                  <a:pt x="164" y="1389"/>
                </a:lnTo>
                <a:lnTo>
                  <a:pt x="164" y="1388"/>
                </a:lnTo>
                <a:lnTo>
                  <a:pt x="164" y="1387"/>
                </a:lnTo>
                <a:lnTo>
                  <a:pt x="163" y="1385"/>
                </a:lnTo>
                <a:lnTo>
                  <a:pt x="163" y="1384"/>
                </a:lnTo>
                <a:lnTo>
                  <a:pt x="163" y="1383"/>
                </a:lnTo>
                <a:lnTo>
                  <a:pt x="163" y="1382"/>
                </a:lnTo>
                <a:lnTo>
                  <a:pt x="163" y="1380"/>
                </a:lnTo>
                <a:lnTo>
                  <a:pt x="162" y="1380"/>
                </a:lnTo>
                <a:lnTo>
                  <a:pt x="162" y="1380"/>
                </a:lnTo>
                <a:lnTo>
                  <a:pt x="162" y="1379"/>
                </a:lnTo>
                <a:lnTo>
                  <a:pt x="162" y="1378"/>
                </a:lnTo>
                <a:lnTo>
                  <a:pt x="162" y="1377"/>
                </a:lnTo>
                <a:lnTo>
                  <a:pt x="162" y="1375"/>
                </a:lnTo>
                <a:lnTo>
                  <a:pt x="162" y="1374"/>
                </a:lnTo>
                <a:lnTo>
                  <a:pt x="162" y="1373"/>
                </a:lnTo>
                <a:lnTo>
                  <a:pt x="162" y="1372"/>
                </a:lnTo>
                <a:lnTo>
                  <a:pt x="163" y="1371"/>
                </a:lnTo>
                <a:lnTo>
                  <a:pt x="163" y="1369"/>
                </a:lnTo>
                <a:lnTo>
                  <a:pt x="164" y="1368"/>
                </a:lnTo>
                <a:lnTo>
                  <a:pt x="164" y="1367"/>
                </a:lnTo>
                <a:lnTo>
                  <a:pt x="166" y="1366"/>
                </a:lnTo>
                <a:lnTo>
                  <a:pt x="166" y="1364"/>
                </a:lnTo>
                <a:lnTo>
                  <a:pt x="166" y="1363"/>
                </a:lnTo>
                <a:lnTo>
                  <a:pt x="166" y="1362"/>
                </a:lnTo>
                <a:lnTo>
                  <a:pt x="166" y="1361"/>
                </a:lnTo>
                <a:lnTo>
                  <a:pt x="166" y="1359"/>
                </a:lnTo>
                <a:lnTo>
                  <a:pt x="166" y="1358"/>
                </a:lnTo>
                <a:lnTo>
                  <a:pt x="167" y="1357"/>
                </a:lnTo>
                <a:lnTo>
                  <a:pt x="167" y="1356"/>
                </a:lnTo>
                <a:lnTo>
                  <a:pt x="167" y="1354"/>
                </a:lnTo>
                <a:lnTo>
                  <a:pt x="167" y="1352"/>
                </a:lnTo>
                <a:lnTo>
                  <a:pt x="167" y="1351"/>
                </a:lnTo>
                <a:lnTo>
                  <a:pt x="167" y="1351"/>
                </a:lnTo>
                <a:lnTo>
                  <a:pt x="168" y="1348"/>
                </a:lnTo>
                <a:lnTo>
                  <a:pt x="168" y="1347"/>
                </a:lnTo>
                <a:lnTo>
                  <a:pt x="168" y="1346"/>
                </a:lnTo>
                <a:lnTo>
                  <a:pt x="168" y="1345"/>
                </a:lnTo>
                <a:lnTo>
                  <a:pt x="168" y="1341"/>
                </a:lnTo>
                <a:lnTo>
                  <a:pt x="168" y="1336"/>
                </a:lnTo>
                <a:lnTo>
                  <a:pt x="169" y="1334"/>
                </a:lnTo>
                <a:lnTo>
                  <a:pt x="170" y="1332"/>
                </a:lnTo>
                <a:lnTo>
                  <a:pt x="170" y="1331"/>
                </a:lnTo>
                <a:lnTo>
                  <a:pt x="172" y="1330"/>
                </a:lnTo>
                <a:lnTo>
                  <a:pt x="173" y="1329"/>
                </a:lnTo>
                <a:lnTo>
                  <a:pt x="173" y="1327"/>
                </a:lnTo>
                <a:lnTo>
                  <a:pt x="173" y="1326"/>
                </a:lnTo>
                <a:lnTo>
                  <a:pt x="174" y="1326"/>
                </a:lnTo>
                <a:lnTo>
                  <a:pt x="174" y="1325"/>
                </a:lnTo>
                <a:lnTo>
                  <a:pt x="175" y="1324"/>
                </a:lnTo>
                <a:lnTo>
                  <a:pt x="175" y="1322"/>
                </a:lnTo>
                <a:lnTo>
                  <a:pt x="177" y="1322"/>
                </a:lnTo>
                <a:lnTo>
                  <a:pt x="178" y="1321"/>
                </a:lnTo>
                <a:lnTo>
                  <a:pt x="178" y="1321"/>
                </a:lnTo>
                <a:lnTo>
                  <a:pt x="179" y="1320"/>
                </a:lnTo>
                <a:lnTo>
                  <a:pt x="179" y="1319"/>
                </a:lnTo>
                <a:lnTo>
                  <a:pt x="180" y="1318"/>
                </a:lnTo>
                <a:lnTo>
                  <a:pt x="180" y="1316"/>
                </a:lnTo>
                <a:lnTo>
                  <a:pt x="182" y="1316"/>
                </a:lnTo>
                <a:lnTo>
                  <a:pt x="183" y="1315"/>
                </a:lnTo>
                <a:lnTo>
                  <a:pt x="183" y="1314"/>
                </a:lnTo>
                <a:lnTo>
                  <a:pt x="184" y="1313"/>
                </a:lnTo>
                <a:lnTo>
                  <a:pt x="184" y="1311"/>
                </a:lnTo>
                <a:lnTo>
                  <a:pt x="184" y="1310"/>
                </a:lnTo>
                <a:lnTo>
                  <a:pt x="184" y="1309"/>
                </a:lnTo>
                <a:lnTo>
                  <a:pt x="185" y="1308"/>
                </a:lnTo>
                <a:lnTo>
                  <a:pt x="185" y="1306"/>
                </a:lnTo>
                <a:lnTo>
                  <a:pt x="186" y="1304"/>
                </a:lnTo>
                <a:lnTo>
                  <a:pt x="186" y="1302"/>
                </a:lnTo>
                <a:lnTo>
                  <a:pt x="186" y="1299"/>
                </a:lnTo>
                <a:lnTo>
                  <a:pt x="186" y="1297"/>
                </a:lnTo>
                <a:lnTo>
                  <a:pt x="188" y="1295"/>
                </a:lnTo>
                <a:lnTo>
                  <a:pt x="188" y="1294"/>
                </a:lnTo>
                <a:lnTo>
                  <a:pt x="188" y="1293"/>
                </a:lnTo>
                <a:lnTo>
                  <a:pt x="188" y="1292"/>
                </a:lnTo>
                <a:lnTo>
                  <a:pt x="188" y="1292"/>
                </a:lnTo>
                <a:lnTo>
                  <a:pt x="188" y="1290"/>
                </a:lnTo>
                <a:lnTo>
                  <a:pt x="188" y="1289"/>
                </a:lnTo>
                <a:lnTo>
                  <a:pt x="189" y="1287"/>
                </a:lnTo>
                <a:lnTo>
                  <a:pt x="188" y="1284"/>
                </a:lnTo>
                <a:lnTo>
                  <a:pt x="188" y="1283"/>
                </a:lnTo>
                <a:lnTo>
                  <a:pt x="188" y="1282"/>
                </a:lnTo>
                <a:lnTo>
                  <a:pt x="186" y="1281"/>
                </a:lnTo>
                <a:lnTo>
                  <a:pt x="186" y="1279"/>
                </a:lnTo>
                <a:lnTo>
                  <a:pt x="186" y="1277"/>
                </a:lnTo>
                <a:lnTo>
                  <a:pt x="185" y="1276"/>
                </a:lnTo>
                <a:lnTo>
                  <a:pt x="185" y="1274"/>
                </a:lnTo>
                <a:lnTo>
                  <a:pt x="185" y="1273"/>
                </a:lnTo>
                <a:lnTo>
                  <a:pt x="185" y="1272"/>
                </a:lnTo>
                <a:lnTo>
                  <a:pt x="185" y="1271"/>
                </a:lnTo>
                <a:lnTo>
                  <a:pt x="184" y="1269"/>
                </a:lnTo>
                <a:lnTo>
                  <a:pt x="184" y="1268"/>
                </a:lnTo>
                <a:lnTo>
                  <a:pt x="184" y="1267"/>
                </a:lnTo>
                <a:lnTo>
                  <a:pt x="184" y="1266"/>
                </a:lnTo>
                <a:lnTo>
                  <a:pt x="184" y="1265"/>
                </a:lnTo>
                <a:lnTo>
                  <a:pt x="184" y="1263"/>
                </a:lnTo>
                <a:lnTo>
                  <a:pt x="184" y="1262"/>
                </a:lnTo>
                <a:lnTo>
                  <a:pt x="184" y="1262"/>
                </a:lnTo>
                <a:lnTo>
                  <a:pt x="183" y="1260"/>
                </a:lnTo>
                <a:lnTo>
                  <a:pt x="183" y="1258"/>
                </a:lnTo>
                <a:lnTo>
                  <a:pt x="183" y="1257"/>
                </a:lnTo>
                <a:lnTo>
                  <a:pt x="183" y="1256"/>
                </a:lnTo>
                <a:lnTo>
                  <a:pt x="183" y="1255"/>
                </a:lnTo>
                <a:lnTo>
                  <a:pt x="182" y="1253"/>
                </a:lnTo>
                <a:lnTo>
                  <a:pt x="182" y="1252"/>
                </a:lnTo>
                <a:lnTo>
                  <a:pt x="182" y="1251"/>
                </a:lnTo>
                <a:lnTo>
                  <a:pt x="180" y="1250"/>
                </a:lnTo>
                <a:lnTo>
                  <a:pt x="179" y="1249"/>
                </a:lnTo>
                <a:lnTo>
                  <a:pt x="178" y="1247"/>
                </a:lnTo>
                <a:lnTo>
                  <a:pt x="177" y="1246"/>
                </a:lnTo>
                <a:lnTo>
                  <a:pt x="175" y="1245"/>
                </a:lnTo>
                <a:lnTo>
                  <a:pt x="175" y="1244"/>
                </a:lnTo>
                <a:lnTo>
                  <a:pt x="174" y="1244"/>
                </a:lnTo>
                <a:lnTo>
                  <a:pt x="173" y="1242"/>
                </a:lnTo>
                <a:lnTo>
                  <a:pt x="172" y="1241"/>
                </a:lnTo>
                <a:lnTo>
                  <a:pt x="172" y="1240"/>
                </a:lnTo>
                <a:lnTo>
                  <a:pt x="170" y="1240"/>
                </a:lnTo>
                <a:lnTo>
                  <a:pt x="169" y="1239"/>
                </a:lnTo>
                <a:lnTo>
                  <a:pt x="168" y="1237"/>
                </a:lnTo>
                <a:lnTo>
                  <a:pt x="167" y="1236"/>
                </a:lnTo>
                <a:lnTo>
                  <a:pt x="166" y="1235"/>
                </a:lnTo>
                <a:lnTo>
                  <a:pt x="164" y="1234"/>
                </a:lnTo>
                <a:lnTo>
                  <a:pt x="163" y="1233"/>
                </a:lnTo>
                <a:lnTo>
                  <a:pt x="162" y="1233"/>
                </a:lnTo>
                <a:lnTo>
                  <a:pt x="162" y="1231"/>
                </a:lnTo>
                <a:lnTo>
                  <a:pt x="161" y="1230"/>
                </a:lnTo>
                <a:lnTo>
                  <a:pt x="161" y="1229"/>
                </a:lnTo>
                <a:lnTo>
                  <a:pt x="159" y="1228"/>
                </a:lnTo>
                <a:lnTo>
                  <a:pt x="158" y="1225"/>
                </a:lnTo>
                <a:lnTo>
                  <a:pt x="158" y="1224"/>
                </a:lnTo>
                <a:lnTo>
                  <a:pt x="157" y="1221"/>
                </a:lnTo>
                <a:lnTo>
                  <a:pt x="158" y="1220"/>
                </a:lnTo>
                <a:lnTo>
                  <a:pt x="159" y="1218"/>
                </a:lnTo>
                <a:lnTo>
                  <a:pt x="161" y="1216"/>
                </a:lnTo>
                <a:lnTo>
                  <a:pt x="161" y="1215"/>
                </a:lnTo>
                <a:lnTo>
                  <a:pt x="161" y="1214"/>
                </a:lnTo>
                <a:lnTo>
                  <a:pt x="162" y="1213"/>
                </a:lnTo>
                <a:lnTo>
                  <a:pt x="162" y="1212"/>
                </a:lnTo>
                <a:lnTo>
                  <a:pt x="163" y="1210"/>
                </a:lnTo>
                <a:lnTo>
                  <a:pt x="163" y="1209"/>
                </a:lnTo>
                <a:lnTo>
                  <a:pt x="164" y="1207"/>
                </a:lnTo>
                <a:lnTo>
                  <a:pt x="164" y="1205"/>
                </a:lnTo>
                <a:lnTo>
                  <a:pt x="164" y="1204"/>
                </a:lnTo>
                <a:lnTo>
                  <a:pt x="166" y="1203"/>
                </a:lnTo>
                <a:lnTo>
                  <a:pt x="166" y="1202"/>
                </a:lnTo>
                <a:lnTo>
                  <a:pt x="166" y="1200"/>
                </a:lnTo>
                <a:lnTo>
                  <a:pt x="167" y="1198"/>
                </a:lnTo>
                <a:lnTo>
                  <a:pt x="166" y="1197"/>
                </a:lnTo>
                <a:lnTo>
                  <a:pt x="166" y="1194"/>
                </a:lnTo>
                <a:lnTo>
                  <a:pt x="166" y="1193"/>
                </a:lnTo>
                <a:lnTo>
                  <a:pt x="164" y="1192"/>
                </a:lnTo>
                <a:lnTo>
                  <a:pt x="164" y="1191"/>
                </a:lnTo>
                <a:lnTo>
                  <a:pt x="164" y="1188"/>
                </a:lnTo>
                <a:lnTo>
                  <a:pt x="164" y="1187"/>
                </a:lnTo>
                <a:lnTo>
                  <a:pt x="163" y="1187"/>
                </a:lnTo>
                <a:lnTo>
                  <a:pt x="163" y="1186"/>
                </a:lnTo>
                <a:lnTo>
                  <a:pt x="163" y="1184"/>
                </a:lnTo>
                <a:lnTo>
                  <a:pt x="164" y="1183"/>
                </a:lnTo>
                <a:lnTo>
                  <a:pt x="164" y="1182"/>
                </a:lnTo>
                <a:lnTo>
                  <a:pt x="166" y="1178"/>
                </a:lnTo>
                <a:lnTo>
                  <a:pt x="166" y="1177"/>
                </a:lnTo>
                <a:lnTo>
                  <a:pt x="164" y="1173"/>
                </a:lnTo>
                <a:lnTo>
                  <a:pt x="164" y="1173"/>
                </a:lnTo>
                <a:lnTo>
                  <a:pt x="163" y="1173"/>
                </a:lnTo>
                <a:lnTo>
                  <a:pt x="163" y="1171"/>
                </a:lnTo>
                <a:lnTo>
                  <a:pt x="162" y="1170"/>
                </a:lnTo>
                <a:lnTo>
                  <a:pt x="162" y="1168"/>
                </a:lnTo>
                <a:lnTo>
                  <a:pt x="161" y="1167"/>
                </a:lnTo>
                <a:lnTo>
                  <a:pt x="161" y="1166"/>
                </a:lnTo>
                <a:lnTo>
                  <a:pt x="159" y="1165"/>
                </a:lnTo>
                <a:lnTo>
                  <a:pt x="158" y="1162"/>
                </a:lnTo>
                <a:lnTo>
                  <a:pt x="158" y="1161"/>
                </a:lnTo>
                <a:lnTo>
                  <a:pt x="158" y="1160"/>
                </a:lnTo>
                <a:lnTo>
                  <a:pt x="157" y="1159"/>
                </a:lnTo>
                <a:lnTo>
                  <a:pt x="156" y="1157"/>
                </a:lnTo>
                <a:lnTo>
                  <a:pt x="156" y="1156"/>
                </a:lnTo>
                <a:lnTo>
                  <a:pt x="154" y="1154"/>
                </a:lnTo>
                <a:lnTo>
                  <a:pt x="154" y="1151"/>
                </a:lnTo>
                <a:lnTo>
                  <a:pt x="154" y="1150"/>
                </a:lnTo>
                <a:lnTo>
                  <a:pt x="154" y="1149"/>
                </a:lnTo>
                <a:lnTo>
                  <a:pt x="154" y="1147"/>
                </a:lnTo>
                <a:lnTo>
                  <a:pt x="153" y="1145"/>
                </a:lnTo>
                <a:lnTo>
                  <a:pt x="152" y="1143"/>
                </a:lnTo>
                <a:lnTo>
                  <a:pt x="152" y="1141"/>
                </a:lnTo>
                <a:lnTo>
                  <a:pt x="151" y="1139"/>
                </a:lnTo>
                <a:lnTo>
                  <a:pt x="151" y="1136"/>
                </a:lnTo>
                <a:lnTo>
                  <a:pt x="150" y="1135"/>
                </a:lnTo>
                <a:lnTo>
                  <a:pt x="148" y="1133"/>
                </a:lnTo>
                <a:lnTo>
                  <a:pt x="148" y="1131"/>
                </a:lnTo>
                <a:lnTo>
                  <a:pt x="148" y="1130"/>
                </a:lnTo>
                <a:lnTo>
                  <a:pt x="147" y="1129"/>
                </a:lnTo>
                <a:lnTo>
                  <a:pt x="147" y="1128"/>
                </a:lnTo>
                <a:lnTo>
                  <a:pt x="146" y="1127"/>
                </a:lnTo>
                <a:lnTo>
                  <a:pt x="146" y="1125"/>
                </a:lnTo>
                <a:lnTo>
                  <a:pt x="146" y="1124"/>
                </a:lnTo>
                <a:lnTo>
                  <a:pt x="145" y="1124"/>
                </a:lnTo>
                <a:lnTo>
                  <a:pt x="143" y="1123"/>
                </a:lnTo>
                <a:lnTo>
                  <a:pt x="142" y="1120"/>
                </a:lnTo>
                <a:lnTo>
                  <a:pt x="141" y="1119"/>
                </a:lnTo>
                <a:lnTo>
                  <a:pt x="141" y="1118"/>
                </a:lnTo>
                <a:lnTo>
                  <a:pt x="140" y="1117"/>
                </a:lnTo>
                <a:lnTo>
                  <a:pt x="140" y="1115"/>
                </a:lnTo>
                <a:lnTo>
                  <a:pt x="138" y="1115"/>
                </a:lnTo>
                <a:lnTo>
                  <a:pt x="138" y="1114"/>
                </a:lnTo>
                <a:lnTo>
                  <a:pt x="137" y="1114"/>
                </a:lnTo>
                <a:lnTo>
                  <a:pt x="137" y="1113"/>
                </a:lnTo>
                <a:lnTo>
                  <a:pt x="136" y="1113"/>
                </a:lnTo>
                <a:lnTo>
                  <a:pt x="135" y="1113"/>
                </a:lnTo>
                <a:lnTo>
                  <a:pt x="133" y="1112"/>
                </a:lnTo>
                <a:lnTo>
                  <a:pt x="132" y="1112"/>
                </a:lnTo>
                <a:lnTo>
                  <a:pt x="131" y="1111"/>
                </a:lnTo>
                <a:lnTo>
                  <a:pt x="129" y="1109"/>
                </a:lnTo>
                <a:lnTo>
                  <a:pt x="127" y="1108"/>
                </a:lnTo>
                <a:lnTo>
                  <a:pt x="125" y="1107"/>
                </a:lnTo>
                <a:lnTo>
                  <a:pt x="125" y="1107"/>
                </a:lnTo>
                <a:lnTo>
                  <a:pt x="124" y="1106"/>
                </a:lnTo>
                <a:lnTo>
                  <a:pt x="122" y="1106"/>
                </a:lnTo>
                <a:lnTo>
                  <a:pt x="122" y="1104"/>
                </a:lnTo>
                <a:lnTo>
                  <a:pt x="120" y="1103"/>
                </a:lnTo>
                <a:lnTo>
                  <a:pt x="119" y="1101"/>
                </a:lnTo>
                <a:lnTo>
                  <a:pt x="117" y="1099"/>
                </a:lnTo>
                <a:lnTo>
                  <a:pt x="116" y="1098"/>
                </a:lnTo>
                <a:lnTo>
                  <a:pt x="115" y="1098"/>
                </a:lnTo>
                <a:lnTo>
                  <a:pt x="115" y="1097"/>
                </a:lnTo>
                <a:lnTo>
                  <a:pt x="114" y="1096"/>
                </a:lnTo>
                <a:lnTo>
                  <a:pt x="113" y="1095"/>
                </a:lnTo>
                <a:lnTo>
                  <a:pt x="113" y="1093"/>
                </a:lnTo>
                <a:lnTo>
                  <a:pt x="111" y="1092"/>
                </a:lnTo>
                <a:lnTo>
                  <a:pt x="110" y="1091"/>
                </a:lnTo>
                <a:lnTo>
                  <a:pt x="110" y="1090"/>
                </a:lnTo>
                <a:lnTo>
                  <a:pt x="109" y="1088"/>
                </a:lnTo>
                <a:lnTo>
                  <a:pt x="109" y="1087"/>
                </a:lnTo>
                <a:lnTo>
                  <a:pt x="108" y="1085"/>
                </a:lnTo>
                <a:lnTo>
                  <a:pt x="108" y="1083"/>
                </a:lnTo>
                <a:lnTo>
                  <a:pt x="106" y="1082"/>
                </a:lnTo>
                <a:lnTo>
                  <a:pt x="106" y="1080"/>
                </a:lnTo>
                <a:lnTo>
                  <a:pt x="106" y="1078"/>
                </a:lnTo>
                <a:lnTo>
                  <a:pt x="108" y="1076"/>
                </a:lnTo>
                <a:lnTo>
                  <a:pt x="109" y="1075"/>
                </a:lnTo>
                <a:lnTo>
                  <a:pt x="109" y="1074"/>
                </a:lnTo>
                <a:lnTo>
                  <a:pt x="109" y="1072"/>
                </a:lnTo>
                <a:lnTo>
                  <a:pt x="109" y="1071"/>
                </a:lnTo>
                <a:lnTo>
                  <a:pt x="110" y="1070"/>
                </a:lnTo>
                <a:lnTo>
                  <a:pt x="109" y="1067"/>
                </a:lnTo>
                <a:lnTo>
                  <a:pt x="108" y="1066"/>
                </a:lnTo>
                <a:lnTo>
                  <a:pt x="108" y="1065"/>
                </a:lnTo>
                <a:lnTo>
                  <a:pt x="108" y="1064"/>
                </a:lnTo>
                <a:lnTo>
                  <a:pt x="106" y="1059"/>
                </a:lnTo>
                <a:lnTo>
                  <a:pt x="105" y="1055"/>
                </a:lnTo>
                <a:lnTo>
                  <a:pt x="105" y="1054"/>
                </a:lnTo>
                <a:lnTo>
                  <a:pt x="105" y="1054"/>
                </a:lnTo>
                <a:lnTo>
                  <a:pt x="105" y="1053"/>
                </a:lnTo>
                <a:lnTo>
                  <a:pt x="105" y="1051"/>
                </a:lnTo>
                <a:lnTo>
                  <a:pt x="105" y="1050"/>
                </a:lnTo>
                <a:lnTo>
                  <a:pt x="105" y="1048"/>
                </a:lnTo>
                <a:lnTo>
                  <a:pt x="106" y="1045"/>
                </a:lnTo>
                <a:lnTo>
                  <a:pt x="106" y="1043"/>
                </a:lnTo>
                <a:lnTo>
                  <a:pt x="106" y="1039"/>
                </a:lnTo>
                <a:lnTo>
                  <a:pt x="106" y="1037"/>
                </a:lnTo>
                <a:lnTo>
                  <a:pt x="108" y="1037"/>
                </a:lnTo>
                <a:lnTo>
                  <a:pt x="108" y="1035"/>
                </a:lnTo>
                <a:lnTo>
                  <a:pt x="109" y="1033"/>
                </a:lnTo>
                <a:lnTo>
                  <a:pt x="109" y="1032"/>
                </a:lnTo>
                <a:lnTo>
                  <a:pt x="110" y="1030"/>
                </a:lnTo>
                <a:lnTo>
                  <a:pt x="110" y="1029"/>
                </a:lnTo>
                <a:lnTo>
                  <a:pt x="110" y="1028"/>
                </a:lnTo>
                <a:lnTo>
                  <a:pt x="110" y="1027"/>
                </a:lnTo>
                <a:lnTo>
                  <a:pt x="110" y="1024"/>
                </a:lnTo>
                <a:lnTo>
                  <a:pt x="109" y="1024"/>
                </a:lnTo>
                <a:lnTo>
                  <a:pt x="109" y="1023"/>
                </a:lnTo>
                <a:lnTo>
                  <a:pt x="108" y="1022"/>
                </a:lnTo>
                <a:lnTo>
                  <a:pt x="108" y="1021"/>
                </a:lnTo>
                <a:lnTo>
                  <a:pt x="108" y="1017"/>
                </a:lnTo>
                <a:lnTo>
                  <a:pt x="108" y="1016"/>
                </a:lnTo>
                <a:lnTo>
                  <a:pt x="108" y="1014"/>
                </a:lnTo>
                <a:lnTo>
                  <a:pt x="108" y="1012"/>
                </a:lnTo>
                <a:lnTo>
                  <a:pt x="106" y="1011"/>
                </a:lnTo>
                <a:lnTo>
                  <a:pt x="106" y="1009"/>
                </a:lnTo>
                <a:lnTo>
                  <a:pt x="106" y="1007"/>
                </a:lnTo>
                <a:lnTo>
                  <a:pt x="105" y="1003"/>
                </a:lnTo>
                <a:lnTo>
                  <a:pt x="105" y="1001"/>
                </a:lnTo>
                <a:lnTo>
                  <a:pt x="105" y="1000"/>
                </a:lnTo>
                <a:lnTo>
                  <a:pt x="104" y="997"/>
                </a:lnTo>
                <a:lnTo>
                  <a:pt x="104" y="995"/>
                </a:lnTo>
                <a:lnTo>
                  <a:pt x="105" y="992"/>
                </a:lnTo>
                <a:lnTo>
                  <a:pt x="106" y="990"/>
                </a:lnTo>
                <a:lnTo>
                  <a:pt x="106" y="987"/>
                </a:lnTo>
                <a:lnTo>
                  <a:pt x="106" y="986"/>
                </a:lnTo>
                <a:lnTo>
                  <a:pt x="105" y="985"/>
                </a:lnTo>
                <a:lnTo>
                  <a:pt x="105" y="982"/>
                </a:lnTo>
                <a:lnTo>
                  <a:pt x="105" y="981"/>
                </a:lnTo>
                <a:lnTo>
                  <a:pt x="104" y="980"/>
                </a:lnTo>
                <a:lnTo>
                  <a:pt x="104" y="979"/>
                </a:lnTo>
                <a:lnTo>
                  <a:pt x="103" y="977"/>
                </a:lnTo>
                <a:lnTo>
                  <a:pt x="103" y="976"/>
                </a:lnTo>
                <a:lnTo>
                  <a:pt x="101" y="974"/>
                </a:lnTo>
                <a:lnTo>
                  <a:pt x="101" y="971"/>
                </a:lnTo>
                <a:lnTo>
                  <a:pt x="101" y="968"/>
                </a:lnTo>
                <a:lnTo>
                  <a:pt x="101" y="965"/>
                </a:lnTo>
                <a:lnTo>
                  <a:pt x="101" y="963"/>
                </a:lnTo>
                <a:lnTo>
                  <a:pt x="101" y="956"/>
                </a:lnTo>
                <a:lnTo>
                  <a:pt x="101" y="954"/>
                </a:lnTo>
                <a:lnTo>
                  <a:pt x="101" y="950"/>
                </a:lnTo>
                <a:lnTo>
                  <a:pt x="101" y="947"/>
                </a:lnTo>
                <a:lnTo>
                  <a:pt x="101" y="945"/>
                </a:lnTo>
                <a:lnTo>
                  <a:pt x="100" y="943"/>
                </a:lnTo>
                <a:lnTo>
                  <a:pt x="100" y="940"/>
                </a:lnTo>
                <a:lnTo>
                  <a:pt x="99" y="939"/>
                </a:lnTo>
                <a:lnTo>
                  <a:pt x="99" y="938"/>
                </a:lnTo>
                <a:lnTo>
                  <a:pt x="98" y="936"/>
                </a:lnTo>
                <a:lnTo>
                  <a:pt x="98" y="934"/>
                </a:lnTo>
                <a:lnTo>
                  <a:pt x="98" y="933"/>
                </a:lnTo>
                <a:lnTo>
                  <a:pt x="98" y="932"/>
                </a:lnTo>
                <a:lnTo>
                  <a:pt x="97" y="931"/>
                </a:lnTo>
                <a:lnTo>
                  <a:pt x="97" y="929"/>
                </a:lnTo>
                <a:lnTo>
                  <a:pt x="97" y="928"/>
                </a:lnTo>
                <a:lnTo>
                  <a:pt x="95" y="927"/>
                </a:lnTo>
                <a:lnTo>
                  <a:pt x="95" y="926"/>
                </a:lnTo>
                <a:lnTo>
                  <a:pt x="95" y="924"/>
                </a:lnTo>
                <a:lnTo>
                  <a:pt x="95" y="923"/>
                </a:lnTo>
                <a:lnTo>
                  <a:pt x="95" y="922"/>
                </a:lnTo>
                <a:lnTo>
                  <a:pt x="95" y="921"/>
                </a:lnTo>
                <a:lnTo>
                  <a:pt x="95" y="920"/>
                </a:lnTo>
                <a:lnTo>
                  <a:pt x="94" y="918"/>
                </a:lnTo>
                <a:lnTo>
                  <a:pt x="94" y="917"/>
                </a:lnTo>
                <a:lnTo>
                  <a:pt x="94" y="916"/>
                </a:lnTo>
                <a:lnTo>
                  <a:pt x="94" y="915"/>
                </a:lnTo>
                <a:lnTo>
                  <a:pt x="93" y="913"/>
                </a:lnTo>
                <a:lnTo>
                  <a:pt x="93" y="912"/>
                </a:lnTo>
                <a:lnTo>
                  <a:pt x="93" y="911"/>
                </a:lnTo>
                <a:lnTo>
                  <a:pt x="92" y="910"/>
                </a:lnTo>
                <a:lnTo>
                  <a:pt x="92" y="908"/>
                </a:lnTo>
                <a:lnTo>
                  <a:pt x="92" y="906"/>
                </a:lnTo>
                <a:lnTo>
                  <a:pt x="90" y="906"/>
                </a:lnTo>
                <a:lnTo>
                  <a:pt x="90" y="905"/>
                </a:lnTo>
                <a:lnTo>
                  <a:pt x="90" y="904"/>
                </a:lnTo>
                <a:lnTo>
                  <a:pt x="89" y="902"/>
                </a:lnTo>
                <a:lnTo>
                  <a:pt x="89" y="901"/>
                </a:lnTo>
                <a:lnTo>
                  <a:pt x="89" y="900"/>
                </a:lnTo>
                <a:lnTo>
                  <a:pt x="89" y="899"/>
                </a:lnTo>
                <a:lnTo>
                  <a:pt x="88" y="897"/>
                </a:lnTo>
                <a:lnTo>
                  <a:pt x="88" y="895"/>
                </a:lnTo>
                <a:lnTo>
                  <a:pt x="87" y="894"/>
                </a:lnTo>
                <a:lnTo>
                  <a:pt x="85" y="892"/>
                </a:lnTo>
                <a:lnTo>
                  <a:pt x="85" y="891"/>
                </a:lnTo>
                <a:lnTo>
                  <a:pt x="84" y="890"/>
                </a:lnTo>
                <a:lnTo>
                  <a:pt x="83" y="887"/>
                </a:lnTo>
                <a:lnTo>
                  <a:pt x="82" y="886"/>
                </a:lnTo>
                <a:lnTo>
                  <a:pt x="82" y="885"/>
                </a:lnTo>
                <a:lnTo>
                  <a:pt x="81" y="884"/>
                </a:lnTo>
                <a:lnTo>
                  <a:pt x="79" y="883"/>
                </a:lnTo>
                <a:lnTo>
                  <a:pt x="78" y="880"/>
                </a:lnTo>
                <a:lnTo>
                  <a:pt x="76" y="878"/>
                </a:lnTo>
                <a:lnTo>
                  <a:pt x="76" y="876"/>
                </a:lnTo>
                <a:lnTo>
                  <a:pt x="74" y="876"/>
                </a:lnTo>
                <a:lnTo>
                  <a:pt x="74" y="875"/>
                </a:lnTo>
                <a:lnTo>
                  <a:pt x="73" y="874"/>
                </a:lnTo>
                <a:lnTo>
                  <a:pt x="72" y="873"/>
                </a:lnTo>
                <a:lnTo>
                  <a:pt x="72" y="871"/>
                </a:lnTo>
                <a:lnTo>
                  <a:pt x="71" y="870"/>
                </a:lnTo>
                <a:lnTo>
                  <a:pt x="71" y="869"/>
                </a:lnTo>
                <a:lnTo>
                  <a:pt x="69" y="868"/>
                </a:lnTo>
                <a:lnTo>
                  <a:pt x="68" y="867"/>
                </a:lnTo>
                <a:lnTo>
                  <a:pt x="68" y="865"/>
                </a:lnTo>
                <a:lnTo>
                  <a:pt x="67" y="864"/>
                </a:lnTo>
                <a:lnTo>
                  <a:pt x="66" y="863"/>
                </a:lnTo>
                <a:lnTo>
                  <a:pt x="66" y="862"/>
                </a:lnTo>
                <a:lnTo>
                  <a:pt x="66" y="862"/>
                </a:lnTo>
                <a:lnTo>
                  <a:pt x="66" y="860"/>
                </a:lnTo>
                <a:lnTo>
                  <a:pt x="65" y="859"/>
                </a:lnTo>
                <a:lnTo>
                  <a:pt x="63" y="859"/>
                </a:lnTo>
                <a:lnTo>
                  <a:pt x="62" y="857"/>
                </a:lnTo>
                <a:lnTo>
                  <a:pt x="61" y="855"/>
                </a:lnTo>
                <a:lnTo>
                  <a:pt x="60" y="854"/>
                </a:lnTo>
                <a:lnTo>
                  <a:pt x="58" y="853"/>
                </a:lnTo>
                <a:lnTo>
                  <a:pt x="58" y="852"/>
                </a:lnTo>
                <a:lnTo>
                  <a:pt x="57" y="851"/>
                </a:lnTo>
                <a:lnTo>
                  <a:pt x="56" y="851"/>
                </a:lnTo>
                <a:lnTo>
                  <a:pt x="56" y="849"/>
                </a:lnTo>
                <a:lnTo>
                  <a:pt x="55" y="848"/>
                </a:lnTo>
                <a:lnTo>
                  <a:pt x="53" y="847"/>
                </a:lnTo>
                <a:lnTo>
                  <a:pt x="52" y="847"/>
                </a:lnTo>
                <a:lnTo>
                  <a:pt x="51" y="846"/>
                </a:lnTo>
                <a:lnTo>
                  <a:pt x="50" y="844"/>
                </a:lnTo>
                <a:lnTo>
                  <a:pt x="49" y="842"/>
                </a:lnTo>
                <a:lnTo>
                  <a:pt x="47" y="841"/>
                </a:lnTo>
                <a:lnTo>
                  <a:pt x="47" y="839"/>
                </a:lnTo>
                <a:lnTo>
                  <a:pt x="46" y="839"/>
                </a:lnTo>
                <a:lnTo>
                  <a:pt x="46" y="838"/>
                </a:lnTo>
                <a:lnTo>
                  <a:pt x="45" y="837"/>
                </a:lnTo>
                <a:lnTo>
                  <a:pt x="45" y="836"/>
                </a:lnTo>
                <a:lnTo>
                  <a:pt x="45" y="835"/>
                </a:lnTo>
                <a:lnTo>
                  <a:pt x="44" y="835"/>
                </a:lnTo>
                <a:lnTo>
                  <a:pt x="44" y="833"/>
                </a:lnTo>
                <a:lnTo>
                  <a:pt x="42" y="832"/>
                </a:lnTo>
                <a:lnTo>
                  <a:pt x="42" y="831"/>
                </a:lnTo>
                <a:lnTo>
                  <a:pt x="41" y="830"/>
                </a:lnTo>
                <a:lnTo>
                  <a:pt x="41" y="828"/>
                </a:lnTo>
                <a:lnTo>
                  <a:pt x="40" y="827"/>
                </a:lnTo>
                <a:lnTo>
                  <a:pt x="40" y="826"/>
                </a:lnTo>
                <a:lnTo>
                  <a:pt x="40" y="825"/>
                </a:lnTo>
                <a:lnTo>
                  <a:pt x="39" y="825"/>
                </a:lnTo>
                <a:lnTo>
                  <a:pt x="39" y="823"/>
                </a:lnTo>
                <a:lnTo>
                  <a:pt x="37" y="823"/>
                </a:lnTo>
                <a:lnTo>
                  <a:pt x="37" y="822"/>
                </a:lnTo>
                <a:lnTo>
                  <a:pt x="37" y="821"/>
                </a:lnTo>
                <a:lnTo>
                  <a:pt x="36" y="821"/>
                </a:lnTo>
                <a:lnTo>
                  <a:pt x="36" y="820"/>
                </a:lnTo>
                <a:lnTo>
                  <a:pt x="36" y="818"/>
                </a:lnTo>
                <a:lnTo>
                  <a:pt x="35" y="817"/>
                </a:lnTo>
                <a:lnTo>
                  <a:pt x="35" y="817"/>
                </a:lnTo>
                <a:lnTo>
                  <a:pt x="34" y="816"/>
                </a:lnTo>
                <a:lnTo>
                  <a:pt x="34" y="815"/>
                </a:lnTo>
                <a:lnTo>
                  <a:pt x="33" y="815"/>
                </a:lnTo>
                <a:lnTo>
                  <a:pt x="31" y="814"/>
                </a:lnTo>
                <a:lnTo>
                  <a:pt x="31" y="812"/>
                </a:lnTo>
                <a:lnTo>
                  <a:pt x="30" y="812"/>
                </a:lnTo>
                <a:lnTo>
                  <a:pt x="29" y="811"/>
                </a:lnTo>
                <a:lnTo>
                  <a:pt x="28" y="810"/>
                </a:lnTo>
                <a:lnTo>
                  <a:pt x="26" y="809"/>
                </a:lnTo>
                <a:lnTo>
                  <a:pt x="25" y="809"/>
                </a:lnTo>
                <a:lnTo>
                  <a:pt x="24" y="807"/>
                </a:lnTo>
                <a:lnTo>
                  <a:pt x="21" y="807"/>
                </a:lnTo>
                <a:lnTo>
                  <a:pt x="19" y="806"/>
                </a:lnTo>
                <a:lnTo>
                  <a:pt x="18" y="806"/>
                </a:lnTo>
                <a:lnTo>
                  <a:pt x="17" y="806"/>
                </a:lnTo>
                <a:lnTo>
                  <a:pt x="14" y="805"/>
                </a:lnTo>
                <a:lnTo>
                  <a:pt x="12" y="806"/>
                </a:lnTo>
                <a:lnTo>
                  <a:pt x="8" y="806"/>
                </a:lnTo>
                <a:lnTo>
                  <a:pt x="7" y="805"/>
                </a:lnTo>
                <a:lnTo>
                  <a:pt x="5" y="805"/>
                </a:lnTo>
                <a:lnTo>
                  <a:pt x="3" y="802"/>
                </a:lnTo>
                <a:lnTo>
                  <a:pt x="2" y="801"/>
                </a:lnTo>
                <a:lnTo>
                  <a:pt x="2" y="798"/>
                </a:lnTo>
                <a:lnTo>
                  <a:pt x="0" y="796"/>
                </a:lnTo>
                <a:lnTo>
                  <a:pt x="2" y="794"/>
                </a:lnTo>
                <a:lnTo>
                  <a:pt x="3" y="793"/>
                </a:lnTo>
                <a:lnTo>
                  <a:pt x="3" y="791"/>
                </a:lnTo>
                <a:lnTo>
                  <a:pt x="4" y="789"/>
                </a:lnTo>
                <a:lnTo>
                  <a:pt x="4" y="788"/>
                </a:lnTo>
                <a:lnTo>
                  <a:pt x="5" y="786"/>
                </a:lnTo>
                <a:lnTo>
                  <a:pt x="5" y="784"/>
                </a:lnTo>
                <a:lnTo>
                  <a:pt x="7" y="782"/>
                </a:lnTo>
                <a:lnTo>
                  <a:pt x="7" y="779"/>
                </a:lnTo>
                <a:lnTo>
                  <a:pt x="7" y="777"/>
                </a:lnTo>
                <a:lnTo>
                  <a:pt x="7" y="775"/>
                </a:lnTo>
                <a:lnTo>
                  <a:pt x="7" y="773"/>
                </a:lnTo>
                <a:lnTo>
                  <a:pt x="8" y="770"/>
                </a:lnTo>
                <a:lnTo>
                  <a:pt x="9" y="767"/>
                </a:lnTo>
                <a:lnTo>
                  <a:pt x="9" y="764"/>
                </a:lnTo>
                <a:lnTo>
                  <a:pt x="10" y="762"/>
                </a:lnTo>
                <a:lnTo>
                  <a:pt x="10" y="759"/>
                </a:lnTo>
                <a:lnTo>
                  <a:pt x="12" y="757"/>
                </a:lnTo>
                <a:lnTo>
                  <a:pt x="13" y="754"/>
                </a:lnTo>
                <a:lnTo>
                  <a:pt x="14" y="748"/>
                </a:lnTo>
                <a:lnTo>
                  <a:pt x="14" y="747"/>
                </a:lnTo>
                <a:lnTo>
                  <a:pt x="15" y="745"/>
                </a:lnTo>
                <a:lnTo>
                  <a:pt x="15" y="743"/>
                </a:lnTo>
                <a:lnTo>
                  <a:pt x="15" y="742"/>
                </a:lnTo>
                <a:lnTo>
                  <a:pt x="17" y="738"/>
                </a:lnTo>
                <a:lnTo>
                  <a:pt x="18" y="735"/>
                </a:lnTo>
                <a:lnTo>
                  <a:pt x="18" y="732"/>
                </a:lnTo>
                <a:lnTo>
                  <a:pt x="19" y="729"/>
                </a:lnTo>
                <a:lnTo>
                  <a:pt x="20" y="726"/>
                </a:lnTo>
                <a:lnTo>
                  <a:pt x="20" y="724"/>
                </a:lnTo>
                <a:lnTo>
                  <a:pt x="21" y="720"/>
                </a:lnTo>
                <a:lnTo>
                  <a:pt x="23" y="717"/>
                </a:lnTo>
                <a:lnTo>
                  <a:pt x="23" y="714"/>
                </a:lnTo>
                <a:lnTo>
                  <a:pt x="24" y="710"/>
                </a:lnTo>
                <a:lnTo>
                  <a:pt x="25" y="708"/>
                </a:lnTo>
                <a:lnTo>
                  <a:pt x="25" y="704"/>
                </a:lnTo>
                <a:lnTo>
                  <a:pt x="26" y="700"/>
                </a:lnTo>
                <a:lnTo>
                  <a:pt x="28" y="698"/>
                </a:lnTo>
                <a:lnTo>
                  <a:pt x="29" y="692"/>
                </a:lnTo>
                <a:lnTo>
                  <a:pt x="30" y="687"/>
                </a:lnTo>
                <a:lnTo>
                  <a:pt x="31" y="680"/>
                </a:lnTo>
                <a:lnTo>
                  <a:pt x="33" y="677"/>
                </a:lnTo>
                <a:lnTo>
                  <a:pt x="34" y="673"/>
                </a:lnTo>
                <a:lnTo>
                  <a:pt x="34" y="671"/>
                </a:lnTo>
                <a:lnTo>
                  <a:pt x="35" y="669"/>
                </a:lnTo>
                <a:lnTo>
                  <a:pt x="35" y="668"/>
                </a:lnTo>
                <a:lnTo>
                  <a:pt x="36" y="666"/>
                </a:lnTo>
                <a:lnTo>
                  <a:pt x="36" y="663"/>
                </a:lnTo>
                <a:lnTo>
                  <a:pt x="36" y="661"/>
                </a:lnTo>
                <a:lnTo>
                  <a:pt x="36" y="658"/>
                </a:lnTo>
                <a:lnTo>
                  <a:pt x="37" y="653"/>
                </a:lnTo>
                <a:lnTo>
                  <a:pt x="39" y="651"/>
                </a:lnTo>
                <a:lnTo>
                  <a:pt x="39" y="650"/>
                </a:lnTo>
                <a:lnTo>
                  <a:pt x="40" y="645"/>
                </a:lnTo>
                <a:lnTo>
                  <a:pt x="41" y="642"/>
                </a:lnTo>
                <a:lnTo>
                  <a:pt x="41" y="639"/>
                </a:lnTo>
                <a:lnTo>
                  <a:pt x="42" y="636"/>
                </a:lnTo>
                <a:lnTo>
                  <a:pt x="44" y="634"/>
                </a:lnTo>
                <a:lnTo>
                  <a:pt x="44" y="631"/>
                </a:lnTo>
                <a:lnTo>
                  <a:pt x="46" y="625"/>
                </a:lnTo>
                <a:lnTo>
                  <a:pt x="46" y="623"/>
                </a:lnTo>
                <a:lnTo>
                  <a:pt x="47" y="620"/>
                </a:lnTo>
                <a:lnTo>
                  <a:pt x="49" y="615"/>
                </a:lnTo>
                <a:lnTo>
                  <a:pt x="49" y="613"/>
                </a:lnTo>
                <a:lnTo>
                  <a:pt x="50" y="610"/>
                </a:lnTo>
                <a:lnTo>
                  <a:pt x="51" y="607"/>
                </a:lnTo>
                <a:lnTo>
                  <a:pt x="52" y="603"/>
                </a:lnTo>
                <a:lnTo>
                  <a:pt x="52" y="599"/>
                </a:lnTo>
                <a:lnTo>
                  <a:pt x="53" y="597"/>
                </a:lnTo>
                <a:lnTo>
                  <a:pt x="53" y="594"/>
                </a:lnTo>
                <a:lnTo>
                  <a:pt x="55" y="592"/>
                </a:lnTo>
                <a:lnTo>
                  <a:pt x="56" y="587"/>
                </a:lnTo>
                <a:lnTo>
                  <a:pt x="56" y="586"/>
                </a:lnTo>
                <a:lnTo>
                  <a:pt x="57" y="583"/>
                </a:lnTo>
                <a:lnTo>
                  <a:pt x="57" y="581"/>
                </a:lnTo>
                <a:lnTo>
                  <a:pt x="57" y="579"/>
                </a:lnTo>
                <a:lnTo>
                  <a:pt x="58" y="578"/>
                </a:lnTo>
                <a:lnTo>
                  <a:pt x="58" y="577"/>
                </a:lnTo>
                <a:lnTo>
                  <a:pt x="60" y="575"/>
                </a:lnTo>
                <a:lnTo>
                  <a:pt x="61" y="568"/>
                </a:lnTo>
                <a:lnTo>
                  <a:pt x="61" y="566"/>
                </a:lnTo>
                <a:lnTo>
                  <a:pt x="63" y="560"/>
                </a:lnTo>
                <a:lnTo>
                  <a:pt x="63" y="556"/>
                </a:lnTo>
                <a:lnTo>
                  <a:pt x="65" y="551"/>
                </a:lnTo>
                <a:lnTo>
                  <a:pt x="66" y="549"/>
                </a:lnTo>
                <a:lnTo>
                  <a:pt x="66" y="545"/>
                </a:lnTo>
                <a:lnTo>
                  <a:pt x="67" y="541"/>
                </a:lnTo>
                <a:lnTo>
                  <a:pt x="67" y="540"/>
                </a:lnTo>
                <a:lnTo>
                  <a:pt x="68" y="538"/>
                </a:lnTo>
                <a:lnTo>
                  <a:pt x="68" y="534"/>
                </a:lnTo>
                <a:lnTo>
                  <a:pt x="69" y="531"/>
                </a:lnTo>
                <a:lnTo>
                  <a:pt x="71" y="526"/>
                </a:lnTo>
                <a:lnTo>
                  <a:pt x="72" y="523"/>
                </a:lnTo>
                <a:lnTo>
                  <a:pt x="73" y="519"/>
                </a:lnTo>
                <a:lnTo>
                  <a:pt x="74" y="514"/>
                </a:lnTo>
                <a:lnTo>
                  <a:pt x="76" y="510"/>
                </a:lnTo>
                <a:lnTo>
                  <a:pt x="77" y="504"/>
                </a:lnTo>
                <a:lnTo>
                  <a:pt x="77" y="502"/>
                </a:lnTo>
                <a:lnTo>
                  <a:pt x="78" y="498"/>
                </a:lnTo>
                <a:lnTo>
                  <a:pt x="79" y="494"/>
                </a:lnTo>
                <a:lnTo>
                  <a:pt x="81" y="491"/>
                </a:lnTo>
                <a:lnTo>
                  <a:pt x="81" y="488"/>
                </a:lnTo>
                <a:lnTo>
                  <a:pt x="82" y="486"/>
                </a:lnTo>
                <a:lnTo>
                  <a:pt x="83" y="481"/>
                </a:lnTo>
                <a:lnTo>
                  <a:pt x="84" y="476"/>
                </a:lnTo>
                <a:lnTo>
                  <a:pt x="85" y="472"/>
                </a:lnTo>
                <a:lnTo>
                  <a:pt x="87" y="467"/>
                </a:lnTo>
                <a:lnTo>
                  <a:pt x="87" y="466"/>
                </a:lnTo>
                <a:lnTo>
                  <a:pt x="88" y="464"/>
                </a:lnTo>
                <a:lnTo>
                  <a:pt x="88" y="461"/>
                </a:lnTo>
                <a:lnTo>
                  <a:pt x="89" y="459"/>
                </a:lnTo>
                <a:lnTo>
                  <a:pt x="89" y="455"/>
                </a:lnTo>
                <a:lnTo>
                  <a:pt x="90" y="453"/>
                </a:lnTo>
                <a:lnTo>
                  <a:pt x="92" y="450"/>
                </a:lnTo>
                <a:lnTo>
                  <a:pt x="92" y="448"/>
                </a:lnTo>
                <a:lnTo>
                  <a:pt x="93" y="444"/>
                </a:lnTo>
                <a:lnTo>
                  <a:pt x="93" y="441"/>
                </a:lnTo>
                <a:lnTo>
                  <a:pt x="94" y="440"/>
                </a:lnTo>
                <a:lnTo>
                  <a:pt x="94" y="438"/>
                </a:lnTo>
                <a:lnTo>
                  <a:pt x="94" y="435"/>
                </a:lnTo>
                <a:lnTo>
                  <a:pt x="95" y="432"/>
                </a:lnTo>
                <a:lnTo>
                  <a:pt x="95" y="430"/>
                </a:lnTo>
                <a:lnTo>
                  <a:pt x="95" y="429"/>
                </a:lnTo>
                <a:lnTo>
                  <a:pt x="95" y="427"/>
                </a:lnTo>
                <a:lnTo>
                  <a:pt x="97" y="424"/>
                </a:lnTo>
                <a:lnTo>
                  <a:pt x="98" y="420"/>
                </a:lnTo>
                <a:lnTo>
                  <a:pt x="98" y="417"/>
                </a:lnTo>
                <a:lnTo>
                  <a:pt x="99" y="411"/>
                </a:lnTo>
                <a:lnTo>
                  <a:pt x="100" y="408"/>
                </a:lnTo>
                <a:lnTo>
                  <a:pt x="101" y="406"/>
                </a:lnTo>
                <a:lnTo>
                  <a:pt x="101" y="402"/>
                </a:lnTo>
                <a:lnTo>
                  <a:pt x="101" y="401"/>
                </a:lnTo>
                <a:lnTo>
                  <a:pt x="103" y="400"/>
                </a:lnTo>
                <a:lnTo>
                  <a:pt x="103" y="398"/>
                </a:lnTo>
                <a:lnTo>
                  <a:pt x="104" y="396"/>
                </a:lnTo>
                <a:lnTo>
                  <a:pt x="106" y="395"/>
                </a:lnTo>
                <a:lnTo>
                  <a:pt x="109" y="393"/>
                </a:lnTo>
                <a:lnTo>
                  <a:pt x="115" y="391"/>
                </a:lnTo>
                <a:lnTo>
                  <a:pt x="116" y="391"/>
                </a:lnTo>
                <a:lnTo>
                  <a:pt x="120" y="388"/>
                </a:lnTo>
                <a:lnTo>
                  <a:pt x="127" y="385"/>
                </a:lnTo>
                <a:lnTo>
                  <a:pt x="132" y="382"/>
                </a:lnTo>
                <a:lnTo>
                  <a:pt x="141" y="379"/>
                </a:lnTo>
                <a:lnTo>
                  <a:pt x="145" y="376"/>
                </a:lnTo>
                <a:lnTo>
                  <a:pt x="153" y="372"/>
                </a:lnTo>
                <a:lnTo>
                  <a:pt x="154" y="371"/>
                </a:lnTo>
                <a:lnTo>
                  <a:pt x="158" y="370"/>
                </a:lnTo>
                <a:lnTo>
                  <a:pt x="166" y="367"/>
                </a:lnTo>
                <a:lnTo>
                  <a:pt x="169" y="365"/>
                </a:lnTo>
                <a:lnTo>
                  <a:pt x="177" y="361"/>
                </a:lnTo>
                <a:lnTo>
                  <a:pt x="179" y="360"/>
                </a:lnTo>
                <a:lnTo>
                  <a:pt x="182" y="360"/>
                </a:lnTo>
                <a:lnTo>
                  <a:pt x="184" y="358"/>
                </a:lnTo>
                <a:lnTo>
                  <a:pt x="188" y="356"/>
                </a:lnTo>
                <a:lnTo>
                  <a:pt x="190" y="355"/>
                </a:lnTo>
                <a:lnTo>
                  <a:pt x="193" y="354"/>
                </a:lnTo>
                <a:lnTo>
                  <a:pt x="195" y="353"/>
                </a:lnTo>
                <a:lnTo>
                  <a:pt x="196" y="351"/>
                </a:lnTo>
                <a:lnTo>
                  <a:pt x="199" y="350"/>
                </a:lnTo>
                <a:lnTo>
                  <a:pt x="201" y="350"/>
                </a:lnTo>
                <a:lnTo>
                  <a:pt x="205" y="348"/>
                </a:lnTo>
                <a:lnTo>
                  <a:pt x="207" y="347"/>
                </a:lnTo>
                <a:lnTo>
                  <a:pt x="209" y="347"/>
                </a:lnTo>
                <a:lnTo>
                  <a:pt x="211" y="345"/>
                </a:lnTo>
                <a:lnTo>
                  <a:pt x="214" y="344"/>
                </a:lnTo>
                <a:lnTo>
                  <a:pt x="215" y="343"/>
                </a:lnTo>
                <a:lnTo>
                  <a:pt x="217" y="342"/>
                </a:lnTo>
                <a:lnTo>
                  <a:pt x="220" y="342"/>
                </a:lnTo>
                <a:lnTo>
                  <a:pt x="221" y="342"/>
                </a:lnTo>
                <a:lnTo>
                  <a:pt x="223" y="340"/>
                </a:lnTo>
                <a:lnTo>
                  <a:pt x="226" y="339"/>
                </a:lnTo>
                <a:lnTo>
                  <a:pt x="228" y="338"/>
                </a:lnTo>
                <a:lnTo>
                  <a:pt x="230" y="337"/>
                </a:lnTo>
                <a:lnTo>
                  <a:pt x="231" y="337"/>
                </a:lnTo>
                <a:lnTo>
                  <a:pt x="232" y="337"/>
                </a:lnTo>
                <a:lnTo>
                  <a:pt x="233" y="335"/>
                </a:lnTo>
                <a:lnTo>
                  <a:pt x="234" y="335"/>
                </a:lnTo>
                <a:lnTo>
                  <a:pt x="236" y="334"/>
                </a:lnTo>
                <a:lnTo>
                  <a:pt x="237" y="334"/>
                </a:lnTo>
                <a:lnTo>
                  <a:pt x="238" y="334"/>
                </a:lnTo>
                <a:lnTo>
                  <a:pt x="239" y="333"/>
                </a:lnTo>
                <a:lnTo>
                  <a:pt x="241" y="333"/>
                </a:lnTo>
                <a:lnTo>
                  <a:pt x="243" y="332"/>
                </a:lnTo>
                <a:lnTo>
                  <a:pt x="243" y="332"/>
                </a:lnTo>
                <a:lnTo>
                  <a:pt x="244" y="331"/>
                </a:lnTo>
                <a:lnTo>
                  <a:pt x="246" y="331"/>
                </a:lnTo>
                <a:lnTo>
                  <a:pt x="248" y="329"/>
                </a:lnTo>
                <a:lnTo>
                  <a:pt x="249" y="328"/>
                </a:lnTo>
                <a:lnTo>
                  <a:pt x="252" y="327"/>
                </a:lnTo>
                <a:lnTo>
                  <a:pt x="253" y="327"/>
                </a:lnTo>
                <a:lnTo>
                  <a:pt x="255" y="326"/>
                </a:lnTo>
                <a:lnTo>
                  <a:pt x="257" y="326"/>
                </a:lnTo>
                <a:lnTo>
                  <a:pt x="260" y="326"/>
                </a:lnTo>
                <a:lnTo>
                  <a:pt x="263" y="324"/>
                </a:lnTo>
                <a:lnTo>
                  <a:pt x="264" y="324"/>
                </a:lnTo>
                <a:lnTo>
                  <a:pt x="267" y="324"/>
                </a:lnTo>
                <a:lnTo>
                  <a:pt x="270" y="323"/>
                </a:lnTo>
                <a:lnTo>
                  <a:pt x="271" y="323"/>
                </a:lnTo>
                <a:lnTo>
                  <a:pt x="273" y="323"/>
                </a:lnTo>
                <a:lnTo>
                  <a:pt x="278" y="322"/>
                </a:lnTo>
                <a:lnTo>
                  <a:pt x="279" y="322"/>
                </a:lnTo>
                <a:lnTo>
                  <a:pt x="283" y="322"/>
                </a:lnTo>
                <a:lnTo>
                  <a:pt x="284" y="321"/>
                </a:lnTo>
                <a:lnTo>
                  <a:pt x="286" y="321"/>
                </a:lnTo>
                <a:lnTo>
                  <a:pt x="287" y="321"/>
                </a:lnTo>
                <a:lnTo>
                  <a:pt x="289" y="321"/>
                </a:lnTo>
                <a:lnTo>
                  <a:pt x="290" y="321"/>
                </a:lnTo>
                <a:lnTo>
                  <a:pt x="291" y="319"/>
                </a:lnTo>
                <a:lnTo>
                  <a:pt x="292" y="319"/>
                </a:lnTo>
                <a:lnTo>
                  <a:pt x="294" y="319"/>
                </a:lnTo>
                <a:lnTo>
                  <a:pt x="295" y="319"/>
                </a:lnTo>
                <a:lnTo>
                  <a:pt x="296" y="319"/>
                </a:lnTo>
                <a:lnTo>
                  <a:pt x="297" y="319"/>
                </a:lnTo>
                <a:lnTo>
                  <a:pt x="299" y="319"/>
                </a:lnTo>
                <a:lnTo>
                  <a:pt x="300" y="319"/>
                </a:lnTo>
                <a:lnTo>
                  <a:pt x="301" y="318"/>
                </a:lnTo>
                <a:lnTo>
                  <a:pt x="302" y="318"/>
                </a:lnTo>
                <a:lnTo>
                  <a:pt x="302" y="318"/>
                </a:lnTo>
                <a:lnTo>
                  <a:pt x="303" y="317"/>
                </a:lnTo>
                <a:lnTo>
                  <a:pt x="306" y="317"/>
                </a:lnTo>
                <a:lnTo>
                  <a:pt x="308" y="316"/>
                </a:lnTo>
                <a:lnTo>
                  <a:pt x="310" y="316"/>
                </a:lnTo>
                <a:lnTo>
                  <a:pt x="311" y="316"/>
                </a:lnTo>
                <a:lnTo>
                  <a:pt x="312" y="315"/>
                </a:lnTo>
                <a:lnTo>
                  <a:pt x="313" y="315"/>
                </a:lnTo>
                <a:lnTo>
                  <a:pt x="315" y="313"/>
                </a:lnTo>
                <a:lnTo>
                  <a:pt x="316" y="313"/>
                </a:lnTo>
                <a:lnTo>
                  <a:pt x="317" y="312"/>
                </a:lnTo>
                <a:lnTo>
                  <a:pt x="318" y="312"/>
                </a:lnTo>
                <a:lnTo>
                  <a:pt x="319" y="312"/>
                </a:lnTo>
                <a:lnTo>
                  <a:pt x="323" y="312"/>
                </a:lnTo>
                <a:lnTo>
                  <a:pt x="324" y="311"/>
                </a:lnTo>
                <a:lnTo>
                  <a:pt x="326" y="311"/>
                </a:lnTo>
                <a:lnTo>
                  <a:pt x="328" y="310"/>
                </a:lnTo>
                <a:lnTo>
                  <a:pt x="329" y="308"/>
                </a:lnTo>
                <a:lnTo>
                  <a:pt x="332" y="308"/>
                </a:lnTo>
                <a:lnTo>
                  <a:pt x="332" y="307"/>
                </a:lnTo>
                <a:lnTo>
                  <a:pt x="333" y="307"/>
                </a:lnTo>
                <a:lnTo>
                  <a:pt x="334" y="307"/>
                </a:lnTo>
                <a:lnTo>
                  <a:pt x="335" y="306"/>
                </a:lnTo>
                <a:lnTo>
                  <a:pt x="337" y="306"/>
                </a:lnTo>
                <a:lnTo>
                  <a:pt x="338" y="305"/>
                </a:lnTo>
                <a:lnTo>
                  <a:pt x="339" y="305"/>
                </a:lnTo>
                <a:lnTo>
                  <a:pt x="340" y="303"/>
                </a:lnTo>
                <a:lnTo>
                  <a:pt x="342" y="303"/>
                </a:lnTo>
                <a:lnTo>
                  <a:pt x="344" y="302"/>
                </a:lnTo>
                <a:lnTo>
                  <a:pt x="345" y="302"/>
                </a:lnTo>
                <a:lnTo>
                  <a:pt x="347" y="301"/>
                </a:lnTo>
                <a:lnTo>
                  <a:pt x="349" y="300"/>
                </a:lnTo>
                <a:lnTo>
                  <a:pt x="351" y="298"/>
                </a:lnTo>
                <a:lnTo>
                  <a:pt x="355" y="297"/>
                </a:lnTo>
                <a:lnTo>
                  <a:pt x="356" y="297"/>
                </a:lnTo>
                <a:lnTo>
                  <a:pt x="356" y="296"/>
                </a:lnTo>
                <a:lnTo>
                  <a:pt x="359" y="296"/>
                </a:lnTo>
                <a:lnTo>
                  <a:pt x="360" y="295"/>
                </a:lnTo>
                <a:lnTo>
                  <a:pt x="361" y="294"/>
                </a:lnTo>
                <a:lnTo>
                  <a:pt x="364" y="292"/>
                </a:lnTo>
                <a:lnTo>
                  <a:pt x="366" y="292"/>
                </a:lnTo>
                <a:lnTo>
                  <a:pt x="369" y="291"/>
                </a:lnTo>
                <a:lnTo>
                  <a:pt x="370" y="290"/>
                </a:lnTo>
                <a:lnTo>
                  <a:pt x="372" y="289"/>
                </a:lnTo>
                <a:lnTo>
                  <a:pt x="375" y="287"/>
                </a:lnTo>
                <a:lnTo>
                  <a:pt x="377" y="287"/>
                </a:lnTo>
                <a:lnTo>
                  <a:pt x="379" y="286"/>
                </a:lnTo>
                <a:lnTo>
                  <a:pt x="382" y="285"/>
                </a:lnTo>
                <a:lnTo>
                  <a:pt x="384" y="284"/>
                </a:lnTo>
                <a:lnTo>
                  <a:pt x="386" y="284"/>
                </a:lnTo>
                <a:lnTo>
                  <a:pt x="388" y="282"/>
                </a:lnTo>
                <a:lnTo>
                  <a:pt x="390" y="282"/>
                </a:lnTo>
                <a:lnTo>
                  <a:pt x="391" y="282"/>
                </a:lnTo>
                <a:lnTo>
                  <a:pt x="392" y="281"/>
                </a:lnTo>
                <a:lnTo>
                  <a:pt x="396" y="280"/>
                </a:lnTo>
                <a:lnTo>
                  <a:pt x="397" y="279"/>
                </a:lnTo>
                <a:lnTo>
                  <a:pt x="400" y="279"/>
                </a:lnTo>
                <a:lnTo>
                  <a:pt x="401" y="278"/>
                </a:lnTo>
                <a:lnTo>
                  <a:pt x="403" y="276"/>
                </a:lnTo>
                <a:lnTo>
                  <a:pt x="404" y="276"/>
                </a:lnTo>
                <a:lnTo>
                  <a:pt x="408" y="275"/>
                </a:lnTo>
                <a:lnTo>
                  <a:pt x="409" y="274"/>
                </a:lnTo>
                <a:lnTo>
                  <a:pt x="411" y="274"/>
                </a:lnTo>
                <a:lnTo>
                  <a:pt x="412" y="273"/>
                </a:lnTo>
                <a:lnTo>
                  <a:pt x="413" y="273"/>
                </a:lnTo>
                <a:lnTo>
                  <a:pt x="414" y="271"/>
                </a:lnTo>
                <a:lnTo>
                  <a:pt x="416" y="271"/>
                </a:lnTo>
                <a:lnTo>
                  <a:pt x="419" y="270"/>
                </a:lnTo>
                <a:lnTo>
                  <a:pt x="422" y="269"/>
                </a:lnTo>
                <a:lnTo>
                  <a:pt x="423" y="269"/>
                </a:lnTo>
                <a:lnTo>
                  <a:pt x="425" y="269"/>
                </a:lnTo>
                <a:lnTo>
                  <a:pt x="427" y="269"/>
                </a:lnTo>
                <a:lnTo>
                  <a:pt x="428" y="269"/>
                </a:lnTo>
                <a:lnTo>
                  <a:pt x="429" y="269"/>
                </a:lnTo>
                <a:lnTo>
                  <a:pt x="432" y="269"/>
                </a:lnTo>
                <a:lnTo>
                  <a:pt x="434" y="269"/>
                </a:lnTo>
                <a:lnTo>
                  <a:pt x="436" y="269"/>
                </a:lnTo>
                <a:lnTo>
                  <a:pt x="439" y="269"/>
                </a:lnTo>
                <a:lnTo>
                  <a:pt x="443" y="269"/>
                </a:lnTo>
                <a:lnTo>
                  <a:pt x="445" y="269"/>
                </a:lnTo>
                <a:lnTo>
                  <a:pt x="449" y="269"/>
                </a:lnTo>
                <a:lnTo>
                  <a:pt x="450" y="269"/>
                </a:lnTo>
                <a:lnTo>
                  <a:pt x="451" y="269"/>
                </a:lnTo>
                <a:lnTo>
                  <a:pt x="452" y="269"/>
                </a:lnTo>
                <a:lnTo>
                  <a:pt x="454" y="269"/>
                </a:lnTo>
                <a:lnTo>
                  <a:pt x="456" y="269"/>
                </a:lnTo>
                <a:lnTo>
                  <a:pt x="462" y="269"/>
                </a:lnTo>
                <a:lnTo>
                  <a:pt x="464" y="269"/>
                </a:lnTo>
                <a:lnTo>
                  <a:pt x="466" y="270"/>
                </a:lnTo>
                <a:lnTo>
                  <a:pt x="468" y="270"/>
                </a:lnTo>
                <a:lnTo>
                  <a:pt x="471" y="270"/>
                </a:lnTo>
                <a:lnTo>
                  <a:pt x="472" y="270"/>
                </a:lnTo>
                <a:lnTo>
                  <a:pt x="473" y="270"/>
                </a:lnTo>
                <a:lnTo>
                  <a:pt x="475" y="270"/>
                </a:lnTo>
                <a:lnTo>
                  <a:pt x="476" y="270"/>
                </a:lnTo>
                <a:lnTo>
                  <a:pt x="477" y="270"/>
                </a:lnTo>
                <a:lnTo>
                  <a:pt x="478" y="270"/>
                </a:lnTo>
                <a:lnTo>
                  <a:pt x="480" y="270"/>
                </a:lnTo>
                <a:lnTo>
                  <a:pt x="480" y="270"/>
                </a:lnTo>
                <a:lnTo>
                  <a:pt x="481" y="270"/>
                </a:lnTo>
                <a:lnTo>
                  <a:pt x="482" y="270"/>
                </a:lnTo>
                <a:lnTo>
                  <a:pt x="484" y="270"/>
                </a:lnTo>
                <a:lnTo>
                  <a:pt x="486" y="270"/>
                </a:lnTo>
                <a:lnTo>
                  <a:pt x="487" y="270"/>
                </a:lnTo>
                <a:lnTo>
                  <a:pt x="489" y="270"/>
                </a:lnTo>
                <a:lnTo>
                  <a:pt x="491" y="270"/>
                </a:lnTo>
                <a:lnTo>
                  <a:pt x="493" y="270"/>
                </a:lnTo>
                <a:lnTo>
                  <a:pt x="496" y="270"/>
                </a:lnTo>
                <a:lnTo>
                  <a:pt x="499" y="270"/>
                </a:lnTo>
                <a:lnTo>
                  <a:pt x="500" y="270"/>
                </a:lnTo>
                <a:lnTo>
                  <a:pt x="502" y="270"/>
                </a:lnTo>
                <a:lnTo>
                  <a:pt x="504" y="271"/>
                </a:lnTo>
                <a:lnTo>
                  <a:pt x="507" y="271"/>
                </a:lnTo>
                <a:lnTo>
                  <a:pt x="509" y="271"/>
                </a:lnTo>
                <a:lnTo>
                  <a:pt x="512" y="271"/>
                </a:lnTo>
                <a:lnTo>
                  <a:pt x="513" y="271"/>
                </a:lnTo>
                <a:lnTo>
                  <a:pt x="515" y="271"/>
                </a:lnTo>
                <a:lnTo>
                  <a:pt x="518" y="271"/>
                </a:lnTo>
                <a:lnTo>
                  <a:pt x="519" y="271"/>
                </a:lnTo>
                <a:lnTo>
                  <a:pt x="521" y="271"/>
                </a:lnTo>
                <a:lnTo>
                  <a:pt x="524" y="271"/>
                </a:lnTo>
                <a:lnTo>
                  <a:pt x="525" y="271"/>
                </a:lnTo>
                <a:lnTo>
                  <a:pt x="526" y="271"/>
                </a:lnTo>
                <a:lnTo>
                  <a:pt x="528" y="271"/>
                </a:lnTo>
                <a:lnTo>
                  <a:pt x="530" y="271"/>
                </a:lnTo>
                <a:lnTo>
                  <a:pt x="531" y="271"/>
                </a:lnTo>
                <a:lnTo>
                  <a:pt x="534" y="271"/>
                </a:lnTo>
                <a:lnTo>
                  <a:pt x="535" y="271"/>
                </a:lnTo>
                <a:lnTo>
                  <a:pt x="536" y="271"/>
                </a:lnTo>
                <a:lnTo>
                  <a:pt x="537" y="271"/>
                </a:lnTo>
                <a:lnTo>
                  <a:pt x="539" y="273"/>
                </a:lnTo>
                <a:lnTo>
                  <a:pt x="539" y="273"/>
                </a:lnTo>
                <a:lnTo>
                  <a:pt x="540" y="273"/>
                </a:lnTo>
                <a:lnTo>
                  <a:pt x="541" y="274"/>
                </a:lnTo>
                <a:lnTo>
                  <a:pt x="542" y="274"/>
                </a:lnTo>
                <a:lnTo>
                  <a:pt x="544" y="274"/>
                </a:lnTo>
                <a:lnTo>
                  <a:pt x="544" y="275"/>
                </a:lnTo>
                <a:lnTo>
                  <a:pt x="545" y="275"/>
                </a:lnTo>
                <a:lnTo>
                  <a:pt x="547" y="275"/>
                </a:lnTo>
                <a:lnTo>
                  <a:pt x="549" y="275"/>
                </a:lnTo>
                <a:lnTo>
                  <a:pt x="549" y="276"/>
                </a:lnTo>
                <a:lnTo>
                  <a:pt x="551" y="276"/>
                </a:lnTo>
                <a:lnTo>
                  <a:pt x="552" y="276"/>
                </a:lnTo>
                <a:lnTo>
                  <a:pt x="553" y="278"/>
                </a:lnTo>
                <a:lnTo>
                  <a:pt x="557" y="279"/>
                </a:lnTo>
                <a:lnTo>
                  <a:pt x="560" y="279"/>
                </a:lnTo>
                <a:lnTo>
                  <a:pt x="562" y="280"/>
                </a:lnTo>
                <a:lnTo>
                  <a:pt x="565" y="281"/>
                </a:lnTo>
                <a:lnTo>
                  <a:pt x="567" y="281"/>
                </a:lnTo>
                <a:lnTo>
                  <a:pt x="568" y="281"/>
                </a:lnTo>
                <a:lnTo>
                  <a:pt x="569" y="282"/>
                </a:lnTo>
                <a:lnTo>
                  <a:pt x="572" y="282"/>
                </a:lnTo>
                <a:lnTo>
                  <a:pt x="574" y="282"/>
                </a:lnTo>
                <a:lnTo>
                  <a:pt x="576" y="284"/>
                </a:lnTo>
                <a:lnTo>
                  <a:pt x="577" y="284"/>
                </a:lnTo>
                <a:lnTo>
                  <a:pt x="578" y="285"/>
                </a:lnTo>
                <a:lnTo>
                  <a:pt x="579" y="285"/>
                </a:lnTo>
                <a:lnTo>
                  <a:pt x="581" y="285"/>
                </a:lnTo>
                <a:lnTo>
                  <a:pt x="581" y="286"/>
                </a:lnTo>
                <a:lnTo>
                  <a:pt x="583" y="286"/>
                </a:lnTo>
                <a:lnTo>
                  <a:pt x="584" y="287"/>
                </a:lnTo>
                <a:lnTo>
                  <a:pt x="585" y="289"/>
                </a:lnTo>
                <a:lnTo>
                  <a:pt x="587" y="289"/>
                </a:lnTo>
                <a:lnTo>
                  <a:pt x="588" y="290"/>
                </a:lnTo>
                <a:lnTo>
                  <a:pt x="589" y="291"/>
                </a:lnTo>
                <a:lnTo>
                  <a:pt x="590" y="291"/>
                </a:lnTo>
                <a:lnTo>
                  <a:pt x="593" y="292"/>
                </a:lnTo>
                <a:lnTo>
                  <a:pt x="593" y="294"/>
                </a:lnTo>
                <a:lnTo>
                  <a:pt x="594" y="295"/>
                </a:lnTo>
                <a:lnTo>
                  <a:pt x="595" y="295"/>
                </a:lnTo>
                <a:lnTo>
                  <a:pt x="598" y="297"/>
                </a:lnTo>
                <a:lnTo>
                  <a:pt x="598" y="298"/>
                </a:lnTo>
                <a:lnTo>
                  <a:pt x="600" y="298"/>
                </a:lnTo>
                <a:lnTo>
                  <a:pt x="601" y="300"/>
                </a:lnTo>
                <a:lnTo>
                  <a:pt x="604" y="300"/>
                </a:lnTo>
                <a:lnTo>
                  <a:pt x="605" y="300"/>
                </a:lnTo>
                <a:lnTo>
                  <a:pt x="606" y="301"/>
                </a:lnTo>
                <a:lnTo>
                  <a:pt x="608" y="303"/>
                </a:lnTo>
                <a:lnTo>
                  <a:pt x="609" y="305"/>
                </a:lnTo>
                <a:lnTo>
                  <a:pt x="611" y="307"/>
                </a:lnTo>
                <a:lnTo>
                  <a:pt x="614" y="310"/>
                </a:lnTo>
                <a:lnTo>
                  <a:pt x="615" y="311"/>
                </a:lnTo>
                <a:lnTo>
                  <a:pt x="616" y="312"/>
                </a:lnTo>
                <a:lnTo>
                  <a:pt x="617" y="312"/>
                </a:lnTo>
                <a:lnTo>
                  <a:pt x="620" y="313"/>
                </a:lnTo>
                <a:lnTo>
                  <a:pt x="620" y="315"/>
                </a:lnTo>
                <a:lnTo>
                  <a:pt x="621" y="315"/>
                </a:lnTo>
                <a:lnTo>
                  <a:pt x="622" y="316"/>
                </a:lnTo>
                <a:lnTo>
                  <a:pt x="624" y="317"/>
                </a:lnTo>
                <a:lnTo>
                  <a:pt x="625" y="318"/>
                </a:lnTo>
                <a:lnTo>
                  <a:pt x="626" y="319"/>
                </a:lnTo>
                <a:lnTo>
                  <a:pt x="627" y="321"/>
                </a:lnTo>
                <a:lnTo>
                  <a:pt x="627" y="322"/>
                </a:lnTo>
                <a:lnTo>
                  <a:pt x="629" y="323"/>
                </a:lnTo>
                <a:lnTo>
                  <a:pt x="630" y="324"/>
                </a:lnTo>
                <a:lnTo>
                  <a:pt x="631" y="324"/>
                </a:lnTo>
                <a:lnTo>
                  <a:pt x="631" y="328"/>
                </a:lnTo>
                <a:lnTo>
                  <a:pt x="632" y="333"/>
                </a:lnTo>
                <a:lnTo>
                  <a:pt x="634" y="334"/>
                </a:lnTo>
                <a:lnTo>
                  <a:pt x="634" y="338"/>
                </a:lnTo>
                <a:lnTo>
                  <a:pt x="635" y="339"/>
                </a:lnTo>
                <a:lnTo>
                  <a:pt x="635" y="340"/>
                </a:lnTo>
                <a:lnTo>
                  <a:pt x="635" y="343"/>
                </a:lnTo>
                <a:lnTo>
                  <a:pt x="636" y="344"/>
                </a:lnTo>
                <a:lnTo>
                  <a:pt x="636" y="345"/>
                </a:lnTo>
                <a:lnTo>
                  <a:pt x="636" y="348"/>
                </a:lnTo>
                <a:lnTo>
                  <a:pt x="637" y="349"/>
                </a:lnTo>
                <a:lnTo>
                  <a:pt x="637" y="350"/>
                </a:lnTo>
                <a:lnTo>
                  <a:pt x="638" y="351"/>
                </a:lnTo>
                <a:lnTo>
                  <a:pt x="638" y="355"/>
                </a:lnTo>
                <a:lnTo>
                  <a:pt x="640" y="355"/>
                </a:lnTo>
                <a:lnTo>
                  <a:pt x="640" y="356"/>
                </a:lnTo>
                <a:lnTo>
                  <a:pt x="640" y="358"/>
                </a:lnTo>
                <a:lnTo>
                  <a:pt x="641" y="358"/>
                </a:lnTo>
                <a:lnTo>
                  <a:pt x="641" y="359"/>
                </a:lnTo>
                <a:lnTo>
                  <a:pt x="642" y="361"/>
                </a:lnTo>
                <a:lnTo>
                  <a:pt x="642" y="363"/>
                </a:lnTo>
                <a:lnTo>
                  <a:pt x="643" y="364"/>
                </a:lnTo>
                <a:lnTo>
                  <a:pt x="643" y="365"/>
                </a:lnTo>
                <a:lnTo>
                  <a:pt x="645" y="365"/>
                </a:lnTo>
                <a:lnTo>
                  <a:pt x="646" y="366"/>
                </a:lnTo>
                <a:lnTo>
                  <a:pt x="647" y="367"/>
                </a:lnTo>
                <a:lnTo>
                  <a:pt x="648" y="369"/>
                </a:lnTo>
                <a:lnTo>
                  <a:pt x="650" y="370"/>
                </a:lnTo>
                <a:lnTo>
                  <a:pt x="652" y="371"/>
                </a:lnTo>
                <a:lnTo>
                  <a:pt x="652" y="371"/>
                </a:lnTo>
                <a:lnTo>
                  <a:pt x="653" y="372"/>
                </a:lnTo>
                <a:lnTo>
                  <a:pt x="654" y="372"/>
                </a:lnTo>
                <a:lnTo>
                  <a:pt x="656" y="374"/>
                </a:lnTo>
                <a:lnTo>
                  <a:pt x="656" y="375"/>
                </a:lnTo>
                <a:lnTo>
                  <a:pt x="656" y="376"/>
                </a:lnTo>
                <a:lnTo>
                  <a:pt x="657" y="376"/>
                </a:lnTo>
                <a:lnTo>
                  <a:pt x="659" y="377"/>
                </a:lnTo>
                <a:lnTo>
                  <a:pt x="659" y="379"/>
                </a:lnTo>
                <a:lnTo>
                  <a:pt x="661" y="379"/>
                </a:lnTo>
                <a:lnTo>
                  <a:pt x="661" y="380"/>
                </a:lnTo>
                <a:lnTo>
                  <a:pt x="662" y="381"/>
                </a:lnTo>
                <a:lnTo>
                  <a:pt x="663" y="382"/>
                </a:lnTo>
                <a:lnTo>
                  <a:pt x="664" y="382"/>
                </a:lnTo>
                <a:lnTo>
                  <a:pt x="663" y="384"/>
                </a:lnTo>
                <a:lnTo>
                  <a:pt x="662" y="385"/>
                </a:lnTo>
                <a:lnTo>
                  <a:pt x="659" y="388"/>
                </a:lnTo>
                <a:lnTo>
                  <a:pt x="658" y="390"/>
                </a:lnTo>
                <a:lnTo>
                  <a:pt x="657" y="391"/>
                </a:lnTo>
                <a:lnTo>
                  <a:pt x="657" y="392"/>
                </a:lnTo>
                <a:lnTo>
                  <a:pt x="657" y="395"/>
                </a:lnTo>
                <a:lnTo>
                  <a:pt x="657" y="397"/>
                </a:lnTo>
                <a:lnTo>
                  <a:pt x="657" y="398"/>
                </a:lnTo>
                <a:lnTo>
                  <a:pt x="657" y="400"/>
                </a:lnTo>
                <a:lnTo>
                  <a:pt x="657" y="401"/>
                </a:lnTo>
                <a:lnTo>
                  <a:pt x="657" y="403"/>
                </a:lnTo>
                <a:lnTo>
                  <a:pt x="657" y="404"/>
                </a:lnTo>
                <a:lnTo>
                  <a:pt x="657" y="406"/>
                </a:lnTo>
                <a:lnTo>
                  <a:pt x="658" y="404"/>
                </a:lnTo>
                <a:lnTo>
                  <a:pt x="659" y="403"/>
                </a:lnTo>
                <a:lnTo>
                  <a:pt x="661" y="402"/>
                </a:lnTo>
                <a:lnTo>
                  <a:pt x="662" y="401"/>
                </a:lnTo>
                <a:lnTo>
                  <a:pt x="664" y="400"/>
                </a:lnTo>
                <a:lnTo>
                  <a:pt x="664" y="398"/>
                </a:lnTo>
                <a:lnTo>
                  <a:pt x="667" y="397"/>
                </a:lnTo>
                <a:lnTo>
                  <a:pt x="668" y="396"/>
                </a:lnTo>
                <a:lnTo>
                  <a:pt x="669" y="395"/>
                </a:lnTo>
                <a:lnTo>
                  <a:pt x="670" y="393"/>
                </a:lnTo>
                <a:lnTo>
                  <a:pt x="672" y="395"/>
                </a:lnTo>
                <a:lnTo>
                  <a:pt x="678" y="402"/>
                </a:lnTo>
                <a:lnTo>
                  <a:pt x="677" y="403"/>
                </a:lnTo>
                <a:lnTo>
                  <a:pt x="678" y="403"/>
                </a:lnTo>
                <a:lnTo>
                  <a:pt x="678" y="404"/>
                </a:lnTo>
                <a:lnTo>
                  <a:pt x="679" y="406"/>
                </a:lnTo>
                <a:lnTo>
                  <a:pt x="680" y="407"/>
                </a:lnTo>
                <a:lnTo>
                  <a:pt x="682" y="409"/>
                </a:lnTo>
                <a:lnTo>
                  <a:pt x="682" y="411"/>
                </a:lnTo>
                <a:lnTo>
                  <a:pt x="683" y="412"/>
                </a:lnTo>
                <a:lnTo>
                  <a:pt x="680" y="416"/>
                </a:lnTo>
                <a:lnTo>
                  <a:pt x="679" y="417"/>
                </a:lnTo>
                <a:lnTo>
                  <a:pt x="677" y="419"/>
                </a:lnTo>
                <a:lnTo>
                  <a:pt x="675" y="420"/>
                </a:lnTo>
                <a:lnTo>
                  <a:pt x="673" y="423"/>
                </a:lnTo>
                <a:lnTo>
                  <a:pt x="672" y="424"/>
                </a:lnTo>
                <a:lnTo>
                  <a:pt x="672" y="425"/>
                </a:lnTo>
                <a:lnTo>
                  <a:pt x="670" y="425"/>
                </a:lnTo>
                <a:lnTo>
                  <a:pt x="669" y="424"/>
                </a:lnTo>
                <a:lnTo>
                  <a:pt x="669" y="423"/>
                </a:lnTo>
                <a:lnTo>
                  <a:pt x="668" y="422"/>
                </a:lnTo>
                <a:lnTo>
                  <a:pt x="668" y="420"/>
                </a:lnTo>
                <a:lnTo>
                  <a:pt x="664" y="423"/>
                </a:lnTo>
                <a:lnTo>
                  <a:pt x="663" y="424"/>
                </a:lnTo>
                <a:lnTo>
                  <a:pt x="662" y="425"/>
                </a:lnTo>
                <a:lnTo>
                  <a:pt x="661" y="427"/>
                </a:lnTo>
                <a:lnTo>
                  <a:pt x="659" y="428"/>
                </a:lnTo>
                <a:lnTo>
                  <a:pt x="659" y="430"/>
                </a:lnTo>
                <a:lnTo>
                  <a:pt x="659" y="430"/>
                </a:lnTo>
                <a:lnTo>
                  <a:pt x="659" y="433"/>
                </a:lnTo>
                <a:lnTo>
                  <a:pt x="661" y="434"/>
                </a:lnTo>
                <a:lnTo>
                  <a:pt x="661" y="435"/>
                </a:lnTo>
                <a:lnTo>
                  <a:pt x="661" y="437"/>
                </a:lnTo>
                <a:lnTo>
                  <a:pt x="662" y="439"/>
                </a:lnTo>
                <a:lnTo>
                  <a:pt x="662" y="441"/>
                </a:lnTo>
                <a:lnTo>
                  <a:pt x="663" y="444"/>
                </a:lnTo>
                <a:lnTo>
                  <a:pt x="663" y="445"/>
                </a:lnTo>
                <a:lnTo>
                  <a:pt x="663" y="446"/>
                </a:lnTo>
                <a:lnTo>
                  <a:pt x="663" y="451"/>
                </a:lnTo>
                <a:lnTo>
                  <a:pt x="662" y="456"/>
                </a:lnTo>
                <a:lnTo>
                  <a:pt x="662" y="457"/>
                </a:lnTo>
                <a:lnTo>
                  <a:pt x="662" y="461"/>
                </a:lnTo>
                <a:lnTo>
                  <a:pt x="662" y="461"/>
                </a:lnTo>
                <a:lnTo>
                  <a:pt x="662" y="465"/>
                </a:lnTo>
                <a:lnTo>
                  <a:pt x="662" y="467"/>
                </a:lnTo>
                <a:lnTo>
                  <a:pt x="661" y="470"/>
                </a:lnTo>
                <a:lnTo>
                  <a:pt x="659" y="471"/>
                </a:lnTo>
                <a:lnTo>
                  <a:pt x="658" y="472"/>
                </a:lnTo>
                <a:lnTo>
                  <a:pt x="658" y="473"/>
                </a:lnTo>
                <a:lnTo>
                  <a:pt x="657" y="473"/>
                </a:lnTo>
                <a:lnTo>
                  <a:pt x="657" y="475"/>
                </a:lnTo>
                <a:lnTo>
                  <a:pt x="656" y="476"/>
                </a:lnTo>
                <a:lnTo>
                  <a:pt x="656" y="476"/>
                </a:lnTo>
                <a:lnTo>
                  <a:pt x="654" y="475"/>
                </a:lnTo>
                <a:lnTo>
                  <a:pt x="653" y="475"/>
                </a:lnTo>
                <a:lnTo>
                  <a:pt x="653" y="473"/>
                </a:lnTo>
                <a:lnTo>
                  <a:pt x="651" y="473"/>
                </a:lnTo>
                <a:lnTo>
                  <a:pt x="650" y="472"/>
                </a:lnTo>
                <a:lnTo>
                  <a:pt x="648" y="472"/>
                </a:lnTo>
                <a:lnTo>
                  <a:pt x="648" y="473"/>
                </a:lnTo>
                <a:lnTo>
                  <a:pt x="650" y="475"/>
                </a:lnTo>
                <a:lnTo>
                  <a:pt x="651" y="476"/>
                </a:lnTo>
                <a:lnTo>
                  <a:pt x="654" y="478"/>
                </a:lnTo>
                <a:lnTo>
                  <a:pt x="656" y="478"/>
                </a:lnTo>
                <a:lnTo>
                  <a:pt x="654" y="481"/>
                </a:lnTo>
                <a:lnTo>
                  <a:pt x="654" y="482"/>
                </a:lnTo>
                <a:lnTo>
                  <a:pt x="656" y="483"/>
                </a:lnTo>
                <a:lnTo>
                  <a:pt x="656" y="485"/>
                </a:lnTo>
                <a:lnTo>
                  <a:pt x="657" y="486"/>
                </a:lnTo>
                <a:lnTo>
                  <a:pt x="658" y="485"/>
                </a:lnTo>
                <a:lnTo>
                  <a:pt x="659" y="485"/>
                </a:lnTo>
                <a:lnTo>
                  <a:pt x="661" y="485"/>
                </a:lnTo>
                <a:lnTo>
                  <a:pt x="661" y="483"/>
                </a:lnTo>
                <a:lnTo>
                  <a:pt x="662" y="483"/>
                </a:lnTo>
                <a:lnTo>
                  <a:pt x="663" y="482"/>
                </a:lnTo>
                <a:lnTo>
                  <a:pt x="664" y="482"/>
                </a:lnTo>
                <a:lnTo>
                  <a:pt x="666" y="481"/>
                </a:lnTo>
                <a:lnTo>
                  <a:pt x="667" y="481"/>
                </a:lnTo>
                <a:lnTo>
                  <a:pt x="667" y="480"/>
                </a:lnTo>
                <a:lnTo>
                  <a:pt x="668" y="478"/>
                </a:lnTo>
                <a:lnTo>
                  <a:pt x="669" y="477"/>
                </a:lnTo>
                <a:lnTo>
                  <a:pt x="672" y="476"/>
                </a:lnTo>
                <a:lnTo>
                  <a:pt x="673" y="476"/>
                </a:lnTo>
                <a:lnTo>
                  <a:pt x="675" y="476"/>
                </a:lnTo>
                <a:lnTo>
                  <a:pt x="677" y="475"/>
                </a:lnTo>
                <a:lnTo>
                  <a:pt x="680" y="475"/>
                </a:lnTo>
                <a:lnTo>
                  <a:pt x="683" y="473"/>
                </a:lnTo>
                <a:lnTo>
                  <a:pt x="685" y="472"/>
                </a:lnTo>
                <a:lnTo>
                  <a:pt x="686" y="472"/>
                </a:lnTo>
                <a:lnTo>
                  <a:pt x="691" y="472"/>
                </a:lnTo>
                <a:lnTo>
                  <a:pt x="693" y="473"/>
                </a:lnTo>
                <a:lnTo>
                  <a:pt x="695" y="475"/>
                </a:lnTo>
                <a:lnTo>
                  <a:pt x="696" y="475"/>
                </a:lnTo>
                <a:lnTo>
                  <a:pt x="698" y="473"/>
                </a:lnTo>
                <a:lnTo>
                  <a:pt x="699" y="473"/>
                </a:lnTo>
                <a:lnTo>
                  <a:pt x="700" y="473"/>
                </a:lnTo>
                <a:lnTo>
                  <a:pt x="701" y="473"/>
                </a:lnTo>
                <a:lnTo>
                  <a:pt x="704" y="472"/>
                </a:lnTo>
                <a:lnTo>
                  <a:pt x="707" y="472"/>
                </a:lnTo>
                <a:lnTo>
                  <a:pt x="709" y="472"/>
                </a:lnTo>
                <a:lnTo>
                  <a:pt x="710" y="472"/>
                </a:lnTo>
                <a:lnTo>
                  <a:pt x="711" y="472"/>
                </a:lnTo>
                <a:lnTo>
                  <a:pt x="712" y="472"/>
                </a:lnTo>
                <a:lnTo>
                  <a:pt x="715" y="472"/>
                </a:lnTo>
                <a:lnTo>
                  <a:pt x="715" y="472"/>
                </a:lnTo>
                <a:lnTo>
                  <a:pt x="716" y="472"/>
                </a:lnTo>
                <a:lnTo>
                  <a:pt x="718" y="471"/>
                </a:lnTo>
                <a:lnTo>
                  <a:pt x="720" y="471"/>
                </a:lnTo>
                <a:lnTo>
                  <a:pt x="721" y="471"/>
                </a:lnTo>
                <a:lnTo>
                  <a:pt x="723" y="471"/>
                </a:lnTo>
                <a:lnTo>
                  <a:pt x="725" y="471"/>
                </a:lnTo>
                <a:lnTo>
                  <a:pt x="728" y="471"/>
                </a:lnTo>
                <a:lnTo>
                  <a:pt x="730" y="471"/>
                </a:lnTo>
                <a:lnTo>
                  <a:pt x="731" y="471"/>
                </a:lnTo>
                <a:lnTo>
                  <a:pt x="733" y="470"/>
                </a:lnTo>
                <a:lnTo>
                  <a:pt x="736" y="470"/>
                </a:lnTo>
                <a:lnTo>
                  <a:pt x="737" y="470"/>
                </a:lnTo>
                <a:lnTo>
                  <a:pt x="738" y="470"/>
                </a:lnTo>
                <a:lnTo>
                  <a:pt x="739" y="470"/>
                </a:lnTo>
                <a:lnTo>
                  <a:pt x="742" y="470"/>
                </a:lnTo>
                <a:lnTo>
                  <a:pt x="744" y="470"/>
                </a:lnTo>
                <a:lnTo>
                  <a:pt x="744" y="469"/>
                </a:lnTo>
                <a:lnTo>
                  <a:pt x="746" y="469"/>
                </a:lnTo>
                <a:lnTo>
                  <a:pt x="748" y="469"/>
                </a:lnTo>
                <a:lnTo>
                  <a:pt x="749" y="469"/>
                </a:lnTo>
                <a:lnTo>
                  <a:pt x="750" y="469"/>
                </a:lnTo>
                <a:lnTo>
                  <a:pt x="752" y="469"/>
                </a:lnTo>
                <a:lnTo>
                  <a:pt x="754" y="469"/>
                </a:lnTo>
                <a:lnTo>
                  <a:pt x="755" y="469"/>
                </a:lnTo>
                <a:lnTo>
                  <a:pt x="757" y="469"/>
                </a:lnTo>
                <a:lnTo>
                  <a:pt x="759" y="466"/>
                </a:lnTo>
                <a:lnTo>
                  <a:pt x="760" y="465"/>
                </a:lnTo>
                <a:lnTo>
                  <a:pt x="764" y="464"/>
                </a:lnTo>
                <a:lnTo>
                  <a:pt x="767" y="462"/>
                </a:lnTo>
                <a:lnTo>
                  <a:pt x="769" y="461"/>
                </a:lnTo>
                <a:lnTo>
                  <a:pt x="773" y="460"/>
                </a:lnTo>
                <a:lnTo>
                  <a:pt x="774" y="459"/>
                </a:lnTo>
                <a:lnTo>
                  <a:pt x="775" y="457"/>
                </a:lnTo>
                <a:lnTo>
                  <a:pt x="779" y="455"/>
                </a:lnTo>
                <a:lnTo>
                  <a:pt x="784" y="453"/>
                </a:lnTo>
                <a:lnTo>
                  <a:pt x="785" y="453"/>
                </a:lnTo>
                <a:lnTo>
                  <a:pt x="787" y="450"/>
                </a:lnTo>
                <a:lnTo>
                  <a:pt x="791" y="449"/>
                </a:lnTo>
                <a:lnTo>
                  <a:pt x="799" y="444"/>
                </a:lnTo>
                <a:lnTo>
                  <a:pt x="806" y="439"/>
                </a:lnTo>
                <a:lnTo>
                  <a:pt x="813" y="435"/>
                </a:lnTo>
                <a:lnTo>
                  <a:pt x="812" y="433"/>
                </a:lnTo>
                <a:lnTo>
                  <a:pt x="816" y="433"/>
                </a:lnTo>
                <a:lnTo>
                  <a:pt x="822" y="432"/>
                </a:lnTo>
                <a:lnTo>
                  <a:pt x="827" y="430"/>
                </a:lnTo>
                <a:lnTo>
                  <a:pt x="829" y="429"/>
                </a:lnTo>
                <a:lnTo>
                  <a:pt x="832" y="429"/>
                </a:lnTo>
                <a:lnTo>
                  <a:pt x="833" y="428"/>
                </a:lnTo>
                <a:lnTo>
                  <a:pt x="833" y="427"/>
                </a:lnTo>
                <a:lnTo>
                  <a:pt x="833" y="425"/>
                </a:lnTo>
                <a:lnTo>
                  <a:pt x="833" y="423"/>
                </a:lnTo>
                <a:lnTo>
                  <a:pt x="832" y="422"/>
                </a:lnTo>
                <a:lnTo>
                  <a:pt x="832" y="419"/>
                </a:lnTo>
                <a:lnTo>
                  <a:pt x="833" y="419"/>
                </a:lnTo>
                <a:lnTo>
                  <a:pt x="837" y="418"/>
                </a:lnTo>
                <a:lnTo>
                  <a:pt x="838" y="418"/>
                </a:lnTo>
                <a:lnTo>
                  <a:pt x="840" y="417"/>
                </a:lnTo>
                <a:lnTo>
                  <a:pt x="843" y="417"/>
                </a:lnTo>
                <a:lnTo>
                  <a:pt x="844" y="417"/>
                </a:lnTo>
                <a:lnTo>
                  <a:pt x="847" y="416"/>
                </a:lnTo>
                <a:lnTo>
                  <a:pt x="848" y="416"/>
                </a:lnTo>
                <a:lnTo>
                  <a:pt x="849" y="416"/>
                </a:lnTo>
                <a:lnTo>
                  <a:pt x="850" y="417"/>
                </a:lnTo>
                <a:lnTo>
                  <a:pt x="850" y="418"/>
                </a:lnTo>
                <a:lnTo>
                  <a:pt x="850" y="419"/>
                </a:lnTo>
                <a:lnTo>
                  <a:pt x="851" y="420"/>
                </a:lnTo>
                <a:lnTo>
                  <a:pt x="851" y="422"/>
                </a:lnTo>
                <a:lnTo>
                  <a:pt x="853" y="423"/>
                </a:lnTo>
                <a:lnTo>
                  <a:pt x="853" y="425"/>
                </a:lnTo>
                <a:lnTo>
                  <a:pt x="854" y="427"/>
                </a:lnTo>
                <a:lnTo>
                  <a:pt x="855" y="429"/>
                </a:lnTo>
                <a:lnTo>
                  <a:pt x="856" y="430"/>
                </a:lnTo>
                <a:lnTo>
                  <a:pt x="856" y="430"/>
                </a:lnTo>
                <a:lnTo>
                  <a:pt x="858" y="432"/>
                </a:lnTo>
                <a:lnTo>
                  <a:pt x="858" y="433"/>
                </a:lnTo>
                <a:lnTo>
                  <a:pt x="859" y="434"/>
                </a:lnTo>
                <a:lnTo>
                  <a:pt x="859" y="435"/>
                </a:lnTo>
                <a:lnTo>
                  <a:pt x="860" y="437"/>
                </a:lnTo>
                <a:lnTo>
                  <a:pt x="860" y="438"/>
                </a:lnTo>
                <a:lnTo>
                  <a:pt x="861" y="439"/>
                </a:lnTo>
                <a:lnTo>
                  <a:pt x="861" y="440"/>
                </a:lnTo>
                <a:lnTo>
                  <a:pt x="863" y="440"/>
                </a:lnTo>
                <a:lnTo>
                  <a:pt x="863" y="441"/>
                </a:lnTo>
                <a:lnTo>
                  <a:pt x="863" y="441"/>
                </a:lnTo>
                <a:lnTo>
                  <a:pt x="864" y="441"/>
                </a:lnTo>
                <a:lnTo>
                  <a:pt x="864" y="443"/>
                </a:lnTo>
                <a:lnTo>
                  <a:pt x="865" y="444"/>
                </a:lnTo>
                <a:lnTo>
                  <a:pt x="865" y="445"/>
                </a:lnTo>
                <a:lnTo>
                  <a:pt x="866" y="445"/>
                </a:lnTo>
                <a:lnTo>
                  <a:pt x="866" y="444"/>
                </a:lnTo>
                <a:lnTo>
                  <a:pt x="866" y="443"/>
                </a:lnTo>
                <a:lnTo>
                  <a:pt x="867" y="441"/>
                </a:lnTo>
                <a:lnTo>
                  <a:pt x="867" y="440"/>
                </a:lnTo>
                <a:lnTo>
                  <a:pt x="869" y="439"/>
                </a:lnTo>
                <a:lnTo>
                  <a:pt x="869" y="438"/>
                </a:lnTo>
                <a:lnTo>
                  <a:pt x="870" y="437"/>
                </a:lnTo>
                <a:lnTo>
                  <a:pt x="870" y="435"/>
                </a:lnTo>
                <a:lnTo>
                  <a:pt x="871" y="433"/>
                </a:lnTo>
                <a:lnTo>
                  <a:pt x="872" y="432"/>
                </a:lnTo>
                <a:lnTo>
                  <a:pt x="872" y="430"/>
                </a:lnTo>
                <a:lnTo>
                  <a:pt x="874" y="429"/>
                </a:lnTo>
                <a:lnTo>
                  <a:pt x="874" y="428"/>
                </a:lnTo>
                <a:lnTo>
                  <a:pt x="875" y="427"/>
                </a:lnTo>
                <a:lnTo>
                  <a:pt x="876" y="424"/>
                </a:lnTo>
                <a:lnTo>
                  <a:pt x="877" y="423"/>
                </a:lnTo>
                <a:lnTo>
                  <a:pt x="879" y="420"/>
                </a:lnTo>
                <a:lnTo>
                  <a:pt x="879" y="418"/>
                </a:lnTo>
                <a:lnTo>
                  <a:pt x="880" y="417"/>
                </a:lnTo>
                <a:lnTo>
                  <a:pt x="881" y="416"/>
                </a:lnTo>
                <a:lnTo>
                  <a:pt x="881" y="414"/>
                </a:lnTo>
                <a:lnTo>
                  <a:pt x="881" y="413"/>
                </a:lnTo>
                <a:lnTo>
                  <a:pt x="882" y="412"/>
                </a:lnTo>
                <a:lnTo>
                  <a:pt x="882" y="411"/>
                </a:lnTo>
                <a:lnTo>
                  <a:pt x="884" y="409"/>
                </a:lnTo>
                <a:lnTo>
                  <a:pt x="884" y="408"/>
                </a:lnTo>
                <a:lnTo>
                  <a:pt x="885" y="407"/>
                </a:lnTo>
                <a:lnTo>
                  <a:pt x="885" y="406"/>
                </a:lnTo>
                <a:lnTo>
                  <a:pt x="886" y="404"/>
                </a:lnTo>
                <a:lnTo>
                  <a:pt x="886" y="403"/>
                </a:lnTo>
                <a:lnTo>
                  <a:pt x="886" y="402"/>
                </a:lnTo>
                <a:lnTo>
                  <a:pt x="887" y="402"/>
                </a:lnTo>
                <a:lnTo>
                  <a:pt x="887" y="401"/>
                </a:lnTo>
                <a:lnTo>
                  <a:pt x="888" y="401"/>
                </a:lnTo>
                <a:lnTo>
                  <a:pt x="888" y="400"/>
                </a:lnTo>
                <a:lnTo>
                  <a:pt x="888" y="398"/>
                </a:lnTo>
                <a:lnTo>
                  <a:pt x="890" y="398"/>
                </a:lnTo>
                <a:lnTo>
                  <a:pt x="890" y="397"/>
                </a:lnTo>
                <a:lnTo>
                  <a:pt x="890" y="396"/>
                </a:lnTo>
                <a:lnTo>
                  <a:pt x="891" y="395"/>
                </a:lnTo>
                <a:lnTo>
                  <a:pt x="891" y="393"/>
                </a:lnTo>
                <a:lnTo>
                  <a:pt x="892" y="393"/>
                </a:lnTo>
                <a:lnTo>
                  <a:pt x="892" y="392"/>
                </a:lnTo>
                <a:lnTo>
                  <a:pt x="892" y="391"/>
                </a:lnTo>
                <a:lnTo>
                  <a:pt x="892" y="390"/>
                </a:lnTo>
                <a:lnTo>
                  <a:pt x="892" y="388"/>
                </a:lnTo>
                <a:lnTo>
                  <a:pt x="893" y="387"/>
                </a:lnTo>
                <a:lnTo>
                  <a:pt x="893" y="386"/>
                </a:lnTo>
                <a:lnTo>
                  <a:pt x="893" y="385"/>
                </a:lnTo>
                <a:lnTo>
                  <a:pt x="895" y="385"/>
                </a:lnTo>
                <a:lnTo>
                  <a:pt x="895" y="384"/>
                </a:lnTo>
                <a:lnTo>
                  <a:pt x="896" y="382"/>
                </a:lnTo>
                <a:lnTo>
                  <a:pt x="896" y="381"/>
                </a:lnTo>
                <a:lnTo>
                  <a:pt x="896" y="380"/>
                </a:lnTo>
                <a:lnTo>
                  <a:pt x="897" y="380"/>
                </a:lnTo>
                <a:lnTo>
                  <a:pt x="897" y="379"/>
                </a:lnTo>
                <a:lnTo>
                  <a:pt x="897" y="377"/>
                </a:lnTo>
                <a:lnTo>
                  <a:pt x="898" y="376"/>
                </a:lnTo>
                <a:lnTo>
                  <a:pt x="900" y="376"/>
                </a:lnTo>
                <a:lnTo>
                  <a:pt x="900" y="379"/>
                </a:lnTo>
                <a:lnTo>
                  <a:pt x="901" y="381"/>
                </a:lnTo>
                <a:lnTo>
                  <a:pt x="901" y="384"/>
                </a:lnTo>
                <a:lnTo>
                  <a:pt x="901" y="385"/>
                </a:lnTo>
                <a:lnTo>
                  <a:pt x="902" y="386"/>
                </a:lnTo>
                <a:lnTo>
                  <a:pt x="902" y="388"/>
                </a:lnTo>
                <a:lnTo>
                  <a:pt x="902" y="390"/>
                </a:lnTo>
                <a:lnTo>
                  <a:pt x="902" y="391"/>
                </a:lnTo>
                <a:lnTo>
                  <a:pt x="903" y="391"/>
                </a:lnTo>
                <a:lnTo>
                  <a:pt x="903" y="392"/>
                </a:lnTo>
                <a:lnTo>
                  <a:pt x="903" y="393"/>
                </a:lnTo>
                <a:lnTo>
                  <a:pt x="903" y="395"/>
                </a:lnTo>
                <a:lnTo>
                  <a:pt x="903" y="396"/>
                </a:lnTo>
                <a:lnTo>
                  <a:pt x="904" y="396"/>
                </a:lnTo>
                <a:lnTo>
                  <a:pt x="904" y="398"/>
                </a:lnTo>
                <a:lnTo>
                  <a:pt x="904" y="400"/>
                </a:lnTo>
                <a:lnTo>
                  <a:pt x="904" y="401"/>
                </a:lnTo>
                <a:lnTo>
                  <a:pt x="906" y="402"/>
                </a:lnTo>
                <a:lnTo>
                  <a:pt x="906" y="403"/>
                </a:lnTo>
                <a:lnTo>
                  <a:pt x="906" y="404"/>
                </a:lnTo>
                <a:lnTo>
                  <a:pt x="907" y="404"/>
                </a:lnTo>
                <a:lnTo>
                  <a:pt x="907" y="406"/>
                </a:lnTo>
                <a:lnTo>
                  <a:pt x="907" y="407"/>
                </a:lnTo>
                <a:lnTo>
                  <a:pt x="907" y="408"/>
                </a:lnTo>
                <a:lnTo>
                  <a:pt x="908" y="409"/>
                </a:lnTo>
                <a:lnTo>
                  <a:pt x="908" y="411"/>
                </a:lnTo>
                <a:lnTo>
                  <a:pt x="908" y="412"/>
                </a:lnTo>
                <a:lnTo>
                  <a:pt x="908" y="413"/>
                </a:lnTo>
                <a:lnTo>
                  <a:pt x="909" y="414"/>
                </a:lnTo>
                <a:lnTo>
                  <a:pt x="909" y="416"/>
                </a:lnTo>
                <a:lnTo>
                  <a:pt x="909" y="417"/>
                </a:lnTo>
                <a:lnTo>
                  <a:pt x="909" y="418"/>
                </a:lnTo>
                <a:lnTo>
                  <a:pt x="911" y="419"/>
                </a:lnTo>
                <a:lnTo>
                  <a:pt x="911" y="420"/>
                </a:lnTo>
                <a:lnTo>
                  <a:pt x="911" y="422"/>
                </a:lnTo>
                <a:lnTo>
                  <a:pt x="911" y="423"/>
                </a:lnTo>
                <a:lnTo>
                  <a:pt x="912" y="424"/>
                </a:lnTo>
                <a:lnTo>
                  <a:pt x="912" y="425"/>
                </a:lnTo>
                <a:lnTo>
                  <a:pt x="912" y="427"/>
                </a:lnTo>
                <a:lnTo>
                  <a:pt x="912" y="428"/>
                </a:lnTo>
                <a:lnTo>
                  <a:pt x="913" y="429"/>
                </a:lnTo>
                <a:lnTo>
                  <a:pt x="913" y="430"/>
                </a:lnTo>
                <a:lnTo>
                  <a:pt x="913" y="430"/>
                </a:lnTo>
                <a:lnTo>
                  <a:pt x="913" y="432"/>
                </a:lnTo>
                <a:lnTo>
                  <a:pt x="913" y="433"/>
                </a:lnTo>
                <a:lnTo>
                  <a:pt x="914" y="434"/>
                </a:lnTo>
                <a:lnTo>
                  <a:pt x="914" y="435"/>
                </a:lnTo>
                <a:lnTo>
                  <a:pt x="914" y="437"/>
                </a:lnTo>
                <a:lnTo>
                  <a:pt x="914" y="438"/>
                </a:lnTo>
                <a:lnTo>
                  <a:pt x="916" y="439"/>
                </a:lnTo>
                <a:lnTo>
                  <a:pt x="916" y="440"/>
                </a:lnTo>
                <a:lnTo>
                  <a:pt x="916" y="441"/>
                </a:lnTo>
                <a:lnTo>
                  <a:pt x="917" y="444"/>
                </a:lnTo>
                <a:lnTo>
                  <a:pt x="917" y="445"/>
                </a:lnTo>
                <a:lnTo>
                  <a:pt x="917" y="446"/>
                </a:lnTo>
                <a:lnTo>
                  <a:pt x="918" y="448"/>
                </a:lnTo>
                <a:lnTo>
                  <a:pt x="918" y="449"/>
                </a:lnTo>
                <a:lnTo>
                  <a:pt x="918" y="450"/>
                </a:lnTo>
                <a:lnTo>
                  <a:pt x="918" y="451"/>
                </a:lnTo>
                <a:lnTo>
                  <a:pt x="918" y="453"/>
                </a:lnTo>
                <a:lnTo>
                  <a:pt x="919" y="453"/>
                </a:lnTo>
                <a:lnTo>
                  <a:pt x="919" y="454"/>
                </a:lnTo>
                <a:lnTo>
                  <a:pt x="919" y="455"/>
                </a:lnTo>
                <a:lnTo>
                  <a:pt x="920" y="455"/>
                </a:lnTo>
                <a:lnTo>
                  <a:pt x="922" y="455"/>
                </a:lnTo>
                <a:lnTo>
                  <a:pt x="922" y="455"/>
                </a:lnTo>
                <a:lnTo>
                  <a:pt x="923" y="454"/>
                </a:lnTo>
                <a:lnTo>
                  <a:pt x="925" y="454"/>
                </a:lnTo>
                <a:lnTo>
                  <a:pt x="927" y="453"/>
                </a:lnTo>
                <a:lnTo>
                  <a:pt x="929" y="453"/>
                </a:lnTo>
                <a:lnTo>
                  <a:pt x="933" y="451"/>
                </a:lnTo>
                <a:lnTo>
                  <a:pt x="934" y="451"/>
                </a:lnTo>
                <a:lnTo>
                  <a:pt x="935" y="451"/>
                </a:lnTo>
                <a:lnTo>
                  <a:pt x="936" y="450"/>
                </a:lnTo>
                <a:lnTo>
                  <a:pt x="939" y="450"/>
                </a:lnTo>
                <a:lnTo>
                  <a:pt x="940" y="450"/>
                </a:lnTo>
                <a:lnTo>
                  <a:pt x="941" y="449"/>
                </a:lnTo>
                <a:lnTo>
                  <a:pt x="945" y="449"/>
                </a:lnTo>
                <a:lnTo>
                  <a:pt x="946" y="449"/>
                </a:lnTo>
                <a:lnTo>
                  <a:pt x="948" y="448"/>
                </a:lnTo>
                <a:lnTo>
                  <a:pt x="949" y="448"/>
                </a:lnTo>
                <a:lnTo>
                  <a:pt x="951" y="446"/>
                </a:lnTo>
                <a:lnTo>
                  <a:pt x="954" y="446"/>
                </a:lnTo>
                <a:lnTo>
                  <a:pt x="956" y="445"/>
                </a:lnTo>
                <a:lnTo>
                  <a:pt x="957" y="445"/>
                </a:lnTo>
                <a:lnTo>
                  <a:pt x="959" y="445"/>
                </a:lnTo>
                <a:lnTo>
                  <a:pt x="961" y="444"/>
                </a:lnTo>
                <a:lnTo>
                  <a:pt x="962" y="444"/>
                </a:lnTo>
                <a:lnTo>
                  <a:pt x="964" y="444"/>
                </a:lnTo>
                <a:lnTo>
                  <a:pt x="965" y="443"/>
                </a:lnTo>
                <a:lnTo>
                  <a:pt x="966" y="443"/>
                </a:lnTo>
                <a:lnTo>
                  <a:pt x="967" y="443"/>
                </a:lnTo>
                <a:lnTo>
                  <a:pt x="968" y="443"/>
                </a:lnTo>
                <a:lnTo>
                  <a:pt x="970" y="443"/>
                </a:lnTo>
                <a:lnTo>
                  <a:pt x="971" y="443"/>
                </a:lnTo>
                <a:lnTo>
                  <a:pt x="972" y="444"/>
                </a:lnTo>
                <a:lnTo>
                  <a:pt x="973" y="444"/>
                </a:lnTo>
                <a:lnTo>
                  <a:pt x="975" y="444"/>
                </a:lnTo>
                <a:lnTo>
                  <a:pt x="976" y="445"/>
                </a:lnTo>
                <a:lnTo>
                  <a:pt x="977" y="445"/>
                </a:lnTo>
                <a:lnTo>
                  <a:pt x="977" y="446"/>
                </a:lnTo>
                <a:lnTo>
                  <a:pt x="978" y="446"/>
                </a:lnTo>
                <a:lnTo>
                  <a:pt x="978" y="448"/>
                </a:lnTo>
                <a:lnTo>
                  <a:pt x="980" y="448"/>
                </a:lnTo>
                <a:lnTo>
                  <a:pt x="980" y="449"/>
                </a:lnTo>
                <a:lnTo>
                  <a:pt x="981" y="449"/>
                </a:lnTo>
                <a:lnTo>
                  <a:pt x="981" y="450"/>
                </a:lnTo>
                <a:lnTo>
                  <a:pt x="981" y="451"/>
                </a:lnTo>
                <a:lnTo>
                  <a:pt x="981" y="453"/>
                </a:lnTo>
                <a:lnTo>
                  <a:pt x="983" y="456"/>
                </a:lnTo>
                <a:lnTo>
                  <a:pt x="983" y="457"/>
                </a:lnTo>
                <a:lnTo>
                  <a:pt x="984" y="457"/>
                </a:lnTo>
                <a:lnTo>
                  <a:pt x="984" y="459"/>
                </a:lnTo>
                <a:lnTo>
                  <a:pt x="986" y="460"/>
                </a:lnTo>
                <a:lnTo>
                  <a:pt x="986" y="461"/>
                </a:lnTo>
                <a:lnTo>
                  <a:pt x="987" y="461"/>
                </a:lnTo>
                <a:lnTo>
                  <a:pt x="987" y="462"/>
                </a:lnTo>
                <a:lnTo>
                  <a:pt x="987" y="464"/>
                </a:lnTo>
                <a:lnTo>
                  <a:pt x="988" y="464"/>
                </a:lnTo>
                <a:lnTo>
                  <a:pt x="988" y="465"/>
                </a:lnTo>
                <a:lnTo>
                  <a:pt x="988" y="466"/>
                </a:lnTo>
                <a:lnTo>
                  <a:pt x="989" y="466"/>
                </a:lnTo>
                <a:lnTo>
                  <a:pt x="989" y="467"/>
                </a:lnTo>
                <a:lnTo>
                  <a:pt x="991" y="469"/>
                </a:lnTo>
                <a:lnTo>
                  <a:pt x="991" y="470"/>
                </a:lnTo>
                <a:lnTo>
                  <a:pt x="991" y="471"/>
                </a:lnTo>
                <a:lnTo>
                  <a:pt x="992" y="471"/>
                </a:lnTo>
                <a:lnTo>
                  <a:pt x="992" y="472"/>
                </a:lnTo>
                <a:lnTo>
                  <a:pt x="993" y="473"/>
                </a:lnTo>
                <a:lnTo>
                  <a:pt x="994" y="475"/>
                </a:lnTo>
                <a:lnTo>
                  <a:pt x="996" y="475"/>
                </a:lnTo>
                <a:lnTo>
                  <a:pt x="996" y="476"/>
                </a:lnTo>
                <a:lnTo>
                  <a:pt x="997" y="476"/>
                </a:lnTo>
                <a:lnTo>
                  <a:pt x="998" y="476"/>
                </a:lnTo>
                <a:lnTo>
                  <a:pt x="999" y="476"/>
                </a:lnTo>
                <a:lnTo>
                  <a:pt x="1000" y="476"/>
                </a:lnTo>
                <a:lnTo>
                  <a:pt x="1002" y="476"/>
                </a:lnTo>
                <a:lnTo>
                  <a:pt x="1002" y="475"/>
                </a:lnTo>
                <a:lnTo>
                  <a:pt x="1003" y="475"/>
                </a:lnTo>
                <a:lnTo>
                  <a:pt x="1004" y="475"/>
                </a:lnTo>
                <a:lnTo>
                  <a:pt x="1005" y="475"/>
                </a:lnTo>
                <a:lnTo>
                  <a:pt x="1005" y="473"/>
                </a:lnTo>
                <a:lnTo>
                  <a:pt x="1007" y="473"/>
                </a:lnTo>
                <a:lnTo>
                  <a:pt x="1008" y="473"/>
                </a:lnTo>
                <a:lnTo>
                  <a:pt x="1009" y="472"/>
                </a:lnTo>
                <a:lnTo>
                  <a:pt x="1010" y="471"/>
                </a:lnTo>
                <a:lnTo>
                  <a:pt x="1013" y="470"/>
                </a:lnTo>
                <a:lnTo>
                  <a:pt x="1014" y="470"/>
                </a:lnTo>
                <a:lnTo>
                  <a:pt x="1015" y="469"/>
                </a:lnTo>
                <a:lnTo>
                  <a:pt x="1017" y="469"/>
                </a:lnTo>
                <a:lnTo>
                  <a:pt x="1017" y="467"/>
                </a:lnTo>
                <a:lnTo>
                  <a:pt x="1018" y="467"/>
                </a:lnTo>
                <a:lnTo>
                  <a:pt x="1020" y="467"/>
                </a:lnTo>
                <a:lnTo>
                  <a:pt x="1021" y="467"/>
                </a:lnTo>
                <a:lnTo>
                  <a:pt x="1023" y="467"/>
                </a:lnTo>
                <a:lnTo>
                  <a:pt x="1024" y="467"/>
                </a:lnTo>
                <a:lnTo>
                  <a:pt x="1025" y="467"/>
                </a:lnTo>
                <a:lnTo>
                  <a:pt x="1026" y="467"/>
                </a:lnTo>
                <a:lnTo>
                  <a:pt x="1029" y="467"/>
                </a:lnTo>
                <a:lnTo>
                  <a:pt x="1029" y="469"/>
                </a:lnTo>
                <a:lnTo>
                  <a:pt x="1030" y="469"/>
                </a:lnTo>
                <a:lnTo>
                  <a:pt x="1031" y="469"/>
                </a:lnTo>
                <a:lnTo>
                  <a:pt x="1033" y="469"/>
                </a:lnTo>
                <a:lnTo>
                  <a:pt x="1034" y="469"/>
                </a:lnTo>
                <a:lnTo>
                  <a:pt x="1035" y="469"/>
                </a:lnTo>
                <a:lnTo>
                  <a:pt x="1037" y="469"/>
                </a:lnTo>
                <a:lnTo>
                  <a:pt x="1037" y="470"/>
                </a:lnTo>
                <a:lnTo>
                  <a:pt x="1039" y="470"/>
                </a:lnTo>
                <a:lnTo>
                  <a:pt x="1040" y="470"/>
                </a:lnTo>
                <a:lnTo>
                  <a:pt x="1040" y="470"/>
                </a:lnTo>
                <a:lnTo>
                  <a:pt x="1041" y="470"/>
                </a:lnTo>
                <a:lnTo>
                  <a:pt x="1042" y="470"/>
                </a:lnTo>
                <a:lnTo>
                  <a:pt x="1044" y="470"/>
                </a:lnTo>
                <a:lnTo>
                  <a:pt x="1045" y="470"/>
                </a:lnTo>
                <a:lnTo>
                  <a:pt x="1046" y="470"/>
                </a:lnTo>
                <a:lnTo>
                  <a:pt x="1047" y="470"/>
                </a:lnTo>
                <a:lnTo>
                  <a:pt x="1049" y="470"/>
                </a:lnTo>
                <a:lnTo>
                  <a:pt x="1051" y="470"/>
                </a:lnTo>
                <a:lnTo>
                  <a:pt x="1052" y="470"/>
                </a:lnTo>
                <a:lnTo>
                  <a:pt x="1053" y="469"/>
                </a:lnTo>
                <a:lnTo>
                  <a:pt x="1055" y="469"/>
                </a:lnTo>
                <a:lnTo>
                  <a:pt x="1056" y="469"/>
                </a:lnTo>
                <a:lnTo>
                  <a:pt x="1057" y="469"/>
                </a:lnTo>
                <a:lnTo>
                  <a:pt x="1058" y="469"/>
                </a:lnTo>
                <a:lnTo>
                  <a:pt x="1060" y="469"/>
                </a:lnTo>
                <a:lnTo>
                  <a:pt x="1061" y="469"/>
                </a:lnTo>
                <a:lnTo>
                  <a:pt x="1062" y="469"/>
                </a:lnTo>
                <a:lnTo>
                  <a:pt x="1063" y="469"/>
                </a:lnTo>
                <a:lnTo>
                  <a:pt x="1065" y="469"/>
                </a:lnTo>
                <a:lnTo>
                  <a:pt x="1067" y="469"/>
                </a:lnTo>
                <a:lnTo>
                  <a:pt x="1068" y="469"/>
                </a:lnTo>
                <a:lnTo>
                  <a:pt x="1069" y="469"/>
                </a:lnTo>
                <a:lnTo>
                  <a:pt x="1069" y="469"/>
                </a:lnTo>
                <a:lnTo>
                  <a:pt x="1071" y="469"/>
                </a:lnTo>
                <a:lnTo>
                  <a:pt x="1072" y="469"/>
                </a:lnTo>
                <a:lnTo>
                  <a:pt x="1073" y="469"/>
                </a:lnTo>
                <a:lnTo>
                  <a:pt x="1074" y="469"/>
                </a:lnTo>
                <a:lnTo>
                  <a:pt x="1076" y="469"/>
                </a:lnTo>
                <a:lnTo>
                  <a:pt x="1076" y="467"/>
                </a:lnTo>
                <a:lnTo>
                  <a:pt x="1077" y="467"/>
                </a:lnTo>
                <a:lnTo>
                  <a:pt x="1078" y="467"/>
                </a:lnTo>
                <a:lnTo>
                  <a:pt x="1079" y="467"/>
                </a:lnTo>
                <a:lnTo>
                  <a:pt x="1081" y="466"/>
                </a:lnTo>
                <a:lnTo>
                  <a:pt x="1082" y="466"/>
                </a:lnTo>
                <a:lnTo>
                  <a:pt x="1083" y="466"/>
                </a:lnTo>
                <a:lnTo>
                  <a:pt x="1084" y="466"/>
                </a:lnTo>
                <a:lnTo>
                  <a:pt x="1084" y="465"/>
                </a:lnTo>
                <a:lnTo>
                  <a:pt x="1085" y="465"/>
                </a:lnTo>
                <a:lnTo>
                  <a:pt x="1087" y="465"/>
                </a:lnTo>
                <a:lnTo>
                  <a:pt x="1088" y="465"/>
                </a:lnTo>
                <a:lnTo>
                  <a:pt x="1088" y="464"/>
                </a:lnTo>
                <a:lnTo>
                  <a:pt x="1089" y="464"/>
                </a:lnTo>
                <a:lnTo>
                  <a:pt x="1090" y="464"/>
                </a:lnTo>
                <a:lnTo>
                  <a:pt x="1092" y="464"/>
                </a:lnTo>
                <a:lnTo>
                  <a:pt x="1092" y="462"/>
                </a:lnTo>
                <a:lnTo>
                  <a:pt x="1093" y="462"/>
                </a:lnTo>
                <a:lnTo>
                  <a:pt x="1094" y="461"/>
                </a:lnTo>
                <a:lnTo>
                  <a:pt x="1095" y="461"/>
                </a:lnTo>
                <a:lnTo>
                  <a:pt x="1097" y="461"/>
                </a:lnTo>
                <a:lnTo>
                  <a:pt x="1098" y="461"/>
                </a:lnTo>
                <a:lnTo>
                  <a:pt x="1099" y="461"/>
                </a:lnTo>
                <a:lnTo>
                  <a:pt x="1099" y="461"/>
                </a:lnTo>
                <a:lnTo>
                  <a:pt x="1099" y="461"/>
                </a:lnTo>
                <a:lnTo>
                  <a:pt x="1100" y="461"/>
                </a:lnTo>
                <a:lnTo>
                  <a:pt x="1101" y="461"/>
                </a:lnTo>
                <a:lnTo>
                  <a:pt x="1103" y="461"/>
                </a:lnTo>
                <a:lnTo>
                  <a:pt x="1104" y="462"/>
                </a:lnTo>
                <a:lnTo>
                  <a:pt x="1106" y="466"/>
                </a:lnTo>
                <a:lnTo>
                  <a:pt x="1103" y="465"/>
                </a:lnTo>
                <a:lnTo>
                  <a:pt x="1099" y="465"/>
                </a:lnTo>
                <a:lnTo>
                  <a:pt x="1099" y="466"/>
                </a:lnTo>
                <a:lnTo>
                  <a:pt x="1099" y="471"/>
                </a:lnTo>
                <a:lnTo>
                  <a:pt x="1100" y="473"/>
                </a:lnTo>
                <a:lnTo>
                  <a:pt x="1100" y="475"/>
                </a:lnTo>
                <a:lnTo>
                  <a:pt x="1100" y="476"/>
                </a:lnTo>
                <a:lnTo>
                  <a:pt x="1101" y="477"/>
                </a:lnTo>
                <a:lnTo>
                  <a:pt x="1101" y="478"/>
                </a:lnTo>
                <a:lnTo>
                  <a:pt x="1101" y="480"/>
                </a:lnTo>
                <a:lnTo>
                  <a:pt x="1103" y="480"/>
                </a:lnTo>
                <a:lnTo>
                  <a:pt x="1103" y="481"/>
                </a:lnTo>
                <a:lnTo>
                  <a:pt x="1103" y="482"/>
                </a:lnTo>
                <a:lnTo>
                  <a:pt x="1104" y="483"/>
                </a:lnTo>
                <a:lnTo>
                  <a:pt x="1104" y="485"/>
                </a:lnTo>
                <a:lnTo>
                  <a:pt x="1104" y="486"/>
                </a:lnTo>
                <a:lnTo>
                  <a:pt x="1104" y="487"/>
                </a:lnTo>
                <a:lnTo>
                  <a:pt x="1105" y="487"/>
                </a:lnTo>
                <a:lnTo>
                  <a:pt x="1105" y="489"/>
                </a:lnTo>
                <a:lnTo>
                  <a:pt x="1106" y="491"/>
                </a:lnTo>
                <a:lnTo>
                  <a:pt x="1106" y="491"/>
                </a:lnTo>
                <a:lnTo>
                  <a:pt x="1106" y="492"/>
                </a:lnTo>
                <a:lnTo>
                  <a:pt x="1106" y="493"/>
                </a:lnTo>
                <a:lnTo>
                  <a:pt x="1108" y="494"/>
                </a:lnTo>
                <a:lnTo>
                  <a:pt x="1108" y="496"/>
                </a:lnTo>
                <a:lnTo>
                  <a:pt x="1109" y="497"/>
                </a:lnTo>
                <a:lnTo>
                  <a:pt x="1109" y="498"/>
                </a:lnTo>
                <a:lnTo>
                  <a:pt x="1109" y="499"/>
                </a:lnTo>
                <a:lnTo>
                  <a:pt x="1110" y="501"/>
                </a:lnTo>
                <a:lnTo>
                  <a:pt x="1110" y="502"/>
                </a:lnTo>
                <a:lnTo>
                  <a:pt x="1110" y="503"/>
                </a:lnTo>
                <a:lnTo>
                  <a:pt x="1111" y="504"/>
                </a:lnTo>
                <a:lnTo>
                  <a:pt x="1111" y="506"/>
                </a:lnTo>
                <a:lnTo>
                  <a:pt x="1111" y="507"/>
                </a:lnTo>
                <a:lnTo>
                  <a:pt x="1111" y="508"/>
                </a:lnTo>
                <a:lnTo>
                  <a:pt x="1113" y="508"/>
                </a:lnTo>
                <a:lnTo>
                  <a:pt x="1113" y="509"/>
                </a:lnTo>
                <a:lnTo>
                  <a:pt x="1113" y="510"/>
                </a:lnTo>
                <a:lnTo>
                  <a:pt x="1113" y="512"/>
                </a:lnTo>
                <a:lnTo>
                  <a:pt x="1114" y="512"/>
                </a:lnTo>
                <a:lnTo>
                  <a:pt x="1114" y="513"/>
                </a:lnTo>
                <a:lnTo>
                  <a:pt x="1115" y="515"/>
                </a:lnTo>
                <a:lnTo>
                  <a:pt x="1115" y="518"/>
                </a:lnTo>
                <a:lnTo>
                  <a:pt x="1116" y="520"/>
                </a:lnTo>
                <a:lnTo>
                  <a:pt x="1117" y="523"/>
                </a:lnTo>
                <a:lnTo>
                  <a:pt x="1121" y="525"/>
                </a:lnTo>
                <a:lnTo>
                  <a:pt x="1122" y="525"/>
                </a:lnTo>
                <a:lnTo>
                  <a:pt x="1126" y="528"/>
                </a:lnTo>
                <a:lnTo>
                  <a:pt x="1127" y="528"/>
                </a:lnTo>
                <a:lnTo>
                  <a:pt x="1129" y="528"/>
                </a:lnTo>
                <a:lnTo>
                  <a:pt x="1129" y="528"/>
                </a:lnTo>
                <a:lnTo>
                  <a:pt x="1130" y="528"/>
                </a:lnTo>
                <a:lnTo>
                  <a:pt x="1130" y="526"/>
                </a:lnTo>
                <a:lnTo>
                  <a:pt x="1131" y="526"/>
                </a:lnTo>
                <a:lnTo>
                  <a:pt x="1132" y="526"/>
                </a:lnTo>
                <a:lnTo>
                  <a:pt x="1134" y="526"/>
                </a:lnTo>
                <a:lnTo>
                  <a:pt x="1135" y="525"/>
                </a:lnTo>
                <a:lnTo>
                  <a:pt x="1136" y="525"/>
                </a:lnTo>
                <a:lnTo>
                  <a:pt x="1137" y="525"/>
                </a:lnTo>
                <a:lnTo>
                  <a:pt x="1138" y="524"/>
                </a:lnTo>
                <a:lnTo>
                  <a:pt x="1140" y="524"/>
                </a:lnTo>
                <a:lnTo>
                  <a:pt x="1141" y="524"/>
                </a:lnTo>
                <a:lnTo>
                  <a:pt x="1142" y="524"/>
                </a:lnTo>
                <a:lnTo>
                  <a:pt x="1143" y="523"/>
                </a:lnTo>
                <a:lnTo>
                  <a:pt x="1145" y="523"/>
                </a:lnTo>
                <a:lnTo>
                  <a:pt x="1146" y="523"/>
                </a:lnTo>
                <a:lnTo>
                  <a:pt x="1147" y="522"/>
                </a:lnTo>
                <a:lnTo>
                  <a:pt x="1148" y="522"/>
                </a:lnTo>
                <a:lnTo>
                  <a:pt x="1150" y="522"/>
                </a:lnTo>
                <a:lnTo>
                  <a:pt x="1153" y="520"/>
                </a:lnTo>
                <a:lnTo>
                  <a:pt x="1161" y="519"/>
                </a:lnTo>
                <a:lnTo>
                  <a:pt x="1161" y="518"/>
                </a:lnTo>
                <a:lnTo>
                  <a:pt x="1159" y="518"/>
                </a:lnTo>
                <a:lnTo>
                  <a:pt x="1158" y="517"/>
                </a:lnTo>
                <a:lnTo>
                  <a:pt x="1158" y="515"/>
                </a:lnTo>
                <a:lnTo>
                  <a:pt x="1158" y="515"/>
                </a:lnTo>
                <a:lnTo>
                  <a:pt x="1157" y="514"/>
                </a:lnTo>
                <a:lnTo>
                  <a:pt x="1156" y="513"/>
                </a:lnTo>
                <a:lnTo>
                  <a:pt x="1154" y="512"/>
                </a:lnTo>
                <a:lnTo>
                  <a:pt x="1153" y="510"/>
                </a:lnTo>
                <a:lnTo>
                  <a:pt x="1145" y="503"/>
                </a:lnTo>
                <a:lnTo>
                  <a:pt x="1143" y="502"/>
                </a:lnTo>
                <a:lnTo>
                  <a:pt x="1142" y="501"/>
                </a:lnTo>
                <a:lnTo>
                  <a:pt x="1141" y="499"/>
                </a:lnTo>
                <a:lnTo>
                  <a:pt x="1140" y="498"/>
                </a:lnTo>
                <a:lnTo>
                  <a:pt x="1138" y="497"/>
                </a:lnTo>
                <a:lnTo>
                  <a:pt x="1137" y="496"/>
                </a:lnTo>
                <a:lnTo>
                  <a:pt x="1136" y="494"/>
                </a:lnTo>
                <a:lnTo>
                  <a:pt x="1135" y="493"/>
                </a:lnTo>
                <a:lnTo>
                  <a:pt x="1134" y="493"/>
                </a:lnTo>
                <a:lnTo>
                  <a:pt x="1134" y="492"/>
                </a:lnTo>
                <a:lnTo>
                  <a:pt x="1132" y="491"/>
                </a:lnTo>
                <a:lnTo>
                  <a:pt x="1131" y="491"/>
                </a:lnTo>
                <a:lnTo>
                  <a:pt x="1130" y="489"/>
                </a:lnTo>
                <a:lnTo>
                  <a:pt x="1129" y="488"/>
                </a:lnTo>
                <a:lnTo>
                  <a:pt x="1129" y="487"/>
                </a:lnTo>
                <a:lnTo>
                  <a:pt x="1127" y="486"/>
                </a:lnTo>
                <a:lnTo>
                  <a:pt x="1126" y="485"/>
                </a:lnTo>
                <a:lnTo>
                  <a:pt x="1125" y="483"/>
                </a:lnTo>
                <a:lnTo>
                  <a:pt x="1124" y="482"/>
                </a:lnTo>
                <a:lnTo>
                  <a:pt x="1122" y="481"/>
                </a:lnTo>
                <a:lnTo>
                  <a:pt x="1121" y="480"/>
                </a:lnTo>
                <a:lnTo>
                  <a:pt x="1120" y="478"/>
                </a:lnTo>
                <a:lnTo>
                  <a:pt x="1119" y="477"/>
                </a:lnTo>
                <a:lnTo>
                  <a:pt x="1117" y="476"/>
                </a:lnTo>
                <a:lnTo>
                  <a:pt x="1119" y="473"/>
                </a:lnTo>
                <a:lnTo>
                  <a:pt x="1117" y="471"/>
                </a:lnTo>
                <a:lnTo>
                  <a:pt x="1119" y="470"/>
                </a:lnTo>
                <a:lnTo>
                  <a:pt x="1127" y="462"/>
                </a:lnTo>
                <a:lnTo>
                  <a:pt x="1138" y="454"/>
                </a:lnTo>
                <a:lnTo>
                  <a:pt x="1148" y="446"/>
                </a:lnTo>
                <a:lnTo>
                  <a:pt x="1150" y="445"/>
                </a:lnTo>
                <a:lnTo>
                  <a:pt x="1162" y="435"/>
                </a:lnTo>
                <a:lnTo>
                  <a:pt x="1174" y="425"/>
                </a:lnTo>
                <a:lnTo>
                  <a:pt x="1175" y="425"/>
                </a:lnTo>
                <a:lnTo>
                  <a:pt x="1177" y="425"/>
                </a:lnTo>
                <a:lnTo>
                  <a:pt x="1178" y="425"/>
                </a:lnTo>
                <a:lnTo>
                  <a:pt x="1179" y="425"/>
                </a:lnTo>
                <a:lnTo>
                  <a:pt x="1180" y="425"/>
                </a:lnTo>
                <a:lnTo>
                  <a:pt x="1182" y="425"/>
                </a:lnTo>
                <a:lnTo>
                  <a:pt x="1183" y="427"/>
                </a:lnTo>
                <a:lnTo>
                  <a:pt x="1184" y="427"/>
                </a:lnTo>
                <a:lnTo>
                  <a:pt x="1185" y="427"/>
                </a:lnTo>
                <a:lnTo>
                  <a:pt x="1186" y="427"/>
                </a:lnTo>
                <a:lnTo>
                  <a:pt x="1188" y="427"/>
                </a:lnTo>
                <a:lnTo>
                  <a:pt x="1188" y="427"/>
                </a:lnTo>
                <a:lnTo>
                  <a:pt x="1189" y="427"/>
                </a:lnTo>
                <a:lnTo>
                  <a:pt x="1190" y="427"/>
                </a:lnTo>
                <a:lnTo>
                  <a:pt x="1191" y="427"/>
                </a:lnTo>
                <a:lnTo>
                  <a:pt x="1193" y="427"/>
                </a:lnTo>
                <a:lnTo>
                  <a:pt x="1194" y="427"/>
                </a:lnTo>
                <a:lnTo>
                  <a:pt x="1195" y="427"/>
                </a:lnTo>
                <a:lnTo>
                  <a:pt x="1199" y="427"/>
                </a:lnTo>
                <a:lnTo>
                  <a:pt x="1200" y="427"/>
                </a:lnTo>
                <a:lnTo>
                  <a:pt x="1201" y="427"/>
                </a:lnTo>
                <a:lnTo>
                  <a:pt x="1202" y="427"/>
                </a:lnTo>
                <a:lnTo>
                  <a:pt x="1204" y="428"/>
                </a:lnTo>
                <a:lnTo>
                  <a:pt x="1205" y="428"/>
                </a:lnTo>
                <a:lnTo>
                  <a:pt x="1206" y="428"/>
                </a:lnTo>
                <a:lnTo>
                  <a:pt x="1207" y="428"/>
                </a:lnTo>
                <a:lnTo>
                  <a:pt x="1209" y="428"/>
                </a:lnTo>
                <a:lnTo>
                  <a:pt x="1210" y="428"/>
                </a:lnTo>
                <a:lnTo>
                  <a:pt x="1211" y="428"/>
                </a:lnTo>
                <a:lnTo>
                  <a:pt x="1212" y="428"/>
                </a:lnTo>
                <a:lnTo>
                  <a:pt x="1214" y="428"/>
                </a:lnTo>
                <a:lnTo>
                  <a:pt x="1215" y="428"/>
                </a:lnTo>
                <a:lnTo>
                  <a:pt x="1216" y="428"/>
                </a:lnTo>
                <a:lnTo>
                  <a:pt x="1217" y="428"/>
                </a:lnTo>
                <a:lnTo>
                  <a:pt x="1217" y="428"/>
                </a:lnTo>
                <a:lnTo>
                  <a:pt x="1218" y="428"/>
                </a:lnTo>
                <a:lnTo>
                  <a:pt x="1220" y="428"/>
                </a:lnTo>
                <a:lnTo>
                  <a:pt x="1221" y="428"/>
                </a:lnTo>
                <a:lnTo>
                  <a:pt x="1222" y="428"/>
                </a:lnTo>
                <a:lnTo>
                  <a:pt x="1223" y="428"/>
                </a:lnTo>
                <a:lnTo>
                  <a:pt x="1225" y="429"/>
                </a:lnTo>
                <a:lnTo>
                  <a:pt x="1226" y="429"/>
                </a:lnTo>
                <a:lnTo>
                  <a:pt x="1227" y="429"/>
                </a:lnTo>
                <a:lnTo>
                  <a:pt x="1228" y="429"/>
                </a:lnTo>
                <a:lnTo>
                  <a:pt x="1230" y="429"/>
                </a:lnTo>
                <a:lnTo>
                  <a:pt x="1231" y="429"/>
                </a:lnTo>
                <a:lnTo>
                  <a:pt x="1232" y="429"/>
                </a:lnTo>
                <a:lnTo>
                  <a:pt x="1233" y="429"/>
                </a:lnTo>
                <a:lnTo>
                  <a:pt x="1234" y="429"/>
                </a:lnTo>
                <a:lnTo>
                  <a:pt x="1237" y="430"/>
                </a:lnTo>
                <a:lnTo>
                  <a:pt x="1238" y="430"/>
                </a:lnTo>
                <a:lnTo>
                  <a:pt x="1239" y="430"/>
                </a:lnTo>
                <a:lnTo>
                  <a:pt x="1241" y="430"/>
                </a:lnTo>
                <a:lnTo>
                  <a:pt x="1242" y="430"/>
                </a:lnTo>
                <a:lnTo>
                  <a:pt x="1243" y="430"/>
                </a:lnTo>
                <a:lnTo>
                  <a:pt x="1244" y="430"/>
                </a:lnTo>
                <a:lnTo>
                  <a:pt x="1246" y="430"/>
                </a:lnTo>
                <a:lnTo>
                  <a:pt x="1246" y="430"/>
                </a:lnTo>
                <a:lnTo>
                  <a:pt x="1247" y="430"/>
                </a:lnTo>
                <a:lnTo>
                  <a:pt x="1247" y="430"/>
                </a:lnTo>
                <a:lnTo>
                  <a:pt x="1249" y="430"/>
                </a:lnTo>
                <a:lnTo>
                  <a:pt x="1250" y="430"/>
                </a:lnTo>
                <a:lnTo>
                  <a:pt x="1252" y="430"/>
                </a:lnTo>
                <a:lnTo>
                  <a:pt x="1253" y="430"/>
                </a:lnTo>
                <a:lnTo>
                  <a:pt x="1254" y="430"/>
                </a:lnTo>
                <a:lnTo>
                  <a:pt x="1255" y="432"/>
                </a:lnTo>
                <a:lnTo>
                  <a:pt x="1257" y="432"/>
                </a:lnTo>
                <a:lnTo>
                  <a:pt x="1259" y="432"/>
                </a:lnTo>
                <a:lnTo>
                  <a:pt x="1260" y="432"/>
                </a:lnTo>
                <a:lnTo>
                  <a:pt x="1263" y="432"/>
                </a:lnTo>
                <a:lnTo>
                  <a:pt x="1264" y="433"/>
                </a:lnTo>
                <a:lnTo>
                  <a:pt x="1267" y="433"/>
                </a:lnTo>
                <a:lnTo>
                  <a:pt x="1268" y="433"/>
                </a:lnTo>
                <a:lnTo>
                  <a:pt x="1269" y="433"/>
                </a:lnTo>
                <a:lnTo>
                  <a:pt x="1270" y="433"/>
                </a:lnTo>
                <a:lnTo>
                  <a:pt x="1271" y="433"/>
                </a:lnTo>
                <a:lnTo>
                  <a:pt x="1273" y="434"/>
                </a:lnTo>
                <a:lnTo>
                  <a:pt x="1274" y="434"/>
                </a:lnTo>
                <a:lnTo>
                  <a:pt x="1275" y="434"/>
                </a:lnTo>
                <a:lnTo>
                  <a:pt x="1276" y="434"/>
                </a:lnTo>
                <a:lnTo>
                  <a:pt x="1278" y="434"/>
                </a:lnTo>
                <a:lnTo>
                  <a:pt x="1279" y="434"/>
                </a:lnTo>
                <a:lnTo>
                  <a:pt x="1280" y="435"/>
                </a:lnTo>
                <a:lnTo>
                  <a:pt x="1281" y="435"/>
                </a:lnTo>
                <a:lnTo>
                  <a:pt x="1283" y="435"/>
                </a:lnTo>
                <a:lnTo>
                  <a:pt x="1284" y="435"/>
                </a:lnTo>
                <a:lnTo>
                  <a:pt x="1285" y="435"/>
                </a:lnTo>
                <a:lnTo>
                  <a:pt x="1286" y="435"/>
                </a:lnTo>
                <a:lnTo>
                  <a:pt x="1287" y="435"/>
                </a:lnTo>
                <a:lnTo>
                  <a:pt x="1289" y="435"/>
                </a:lnTo>
                <a:lnTo>
                  <a:pt x="1290" y="435"/>
                </a:lnTo>
                <a:lnTo>
                  <a:pt x="1291" y="435"/>
                </a:lnTo>
                <a:lnTo>
                  <a:pt x="1292" y="435"/>
                </a:lnTo>
                <a:lnTo>
                  <a:pt x="1295" y="435"/>
                </a:lnTo>
                <a:lnTo>
                  <a:pt x="1296" y="435"/>
                </a:lnTo>
                <a:lnTo>
                  <a:pt x="1297" y="435"/>
                </a:lnTo>
                <a:lnTo>
                  <a:pt x="1299" y="435"/>
                </a:lnTo>
                <a:lnTo>
                  <a:pt x="1300" y="435"/>
                </a:lnTo>
                <a:lnTo>
                  <a:pt x="1302" y="435"/>
                </a:lnTo>
                <a:lnTo>
                  <a:pt x="1305" y="434"/>
                </a:lnTo>
                <a:lnTo>
                  <a:pt x="1305" y="434"/>
                </a:lnTo>
                <a:lnTo>
                  <a:pt x="1306" y="434"/>
                </a:lnTo>
                <a:lnTo>
                  <a:pt x="1308" y="434"/>
                </a:lnTo>
                <a:lnTo>
                  <a:pt x="1310" y="434"/>
                </a:lnTo>
                <a:lnTo>
                  <a:pt x="1311" y="433"/>
                </a:lnTo>
                <a:lnTo>
                  <a:pt x="1312" y="433"/>
                </a:lnTo>
                <a:lnTo>
                  <a:pt x="1313" y="433"/>
                </a:lnTo>
                <a:lnTo>
                  <a:pt x="1315" y="433"/>
                </a:lnTo>
                <a:lnTo>
                  <a:pt x="1316" y="433"/>
                </a:lnTo>
                <a:lnTo>
                  <a:pt x="1317" y="433"/>
                </a:lnTo>
                <a:lnTo>
                  <a:pt x="1318" y="433"/>
                </a:lnTo>
                <a:lnTo>
                  <a:pt x="1319" y="433"/>
                </a:lnTo>
                <a:lnTo>
                  <a:pt x="1319" y="432"/>
                </a:lnTo>
                <a:lnTo>
                  <a:pt x="1321" y="432"/>
                </a:lnTo>
                <a:lnTo>
                  <a:pt x="1322" y="432"/>
                </a:lnTo>
                <a:lnTo>
                  <a:pt x="1323" y="432"/>
                </a:lnTo>
                <a:lnTo>
                  <a:pt x="1324" y="432"/>
                </a:lnTo>
                <a:lnTo>
                  <a:pt x="1326" y="432"/>
                </a:lnTo>
                <a:lnTo>
                  <a:pt x="1327" y="432"/>
                </a:lnTo>
                <a:lnTo>
                  <a:pt x="1328" y="432"/>
                </a:lnTo>
                <a:lnTo>
                  <a:pt x="1329" y="430"/>
                </a:lnTo>
                <a:lnTo>
                  <a:pt x="1331" y="430"/>
                </a:lnTo>
                <a:lnTo>
                  <a:pt x="1332" y="430"/>
                </a:lnTo>
                <a:lnTo>
                  <a:pt x="1333" y="430"/>
                </a:lnTo>
                <a:lnTo>
                  <a:pt x="1334" y="430"/>
                </a:lnTo>
                <a:lnTo>
                  <a:pt x="1334" y="430"/>
                </a:lnTo>
                <a:lnTo>
                  <a:pt x="1335" y="430"/>
                </a:lnTo>
                <a:lnTo>
                  <a:pt x="1337" y="430"/>
                </a:lnTo>
                <a:lnTo>
                  <a:pt x="1338" y="429"/>
                </a:lnTo>
                <a:lnTo>
                  <a:pt x="1339" y="429"/>
                </a:lnTo>
                <a:lnTo>
                  <a:pt x="1340" y="429"/>
                </a:lnTo>
                <a:lnTo>
                  <a:pt x="1342" y="428"/>
                </a:lnTo>
                <a:lnTo>
                  <a:pt x="1343" y="428"/>
                </a:lnTo>
                <a:lnTo>
                  <a:pt x="1344" y="428"/>
                </a:lnTo>
                <a:lnTo>
                  <a:pt x="1345" y="427"/>
                </a:lnTo>
                <a:lnTo>
                  <a:pt x="1347" y="427"/>
                </a:lnTo>
                <a:lnTo>
                  <a:pt x="1348" y="427"/>
                </a:lnTo>
                <a:lnTo>
                  <a:pt x="1349" y="425"/>
                </a:lnTo>
                <a:lnTo>
                  <a:pt x="1350" y="425"/>
                </a:lnTo>
                <a:lnTo>
                  <a:pt x="1351" y="424"/>
                </a:lnTo>
                <a:lnTo>
                  <a:pt x="1353" y="424"/>
                </a:lnTo>
                <a:lnTo>
                  <a:pt x="1354" y="424"/>
                </a:lnTo>
                <a:lnTo>
                  <a:pt x="1355" y="423"/>
                </a:lnTo>
                <a:lnTo>
                  <a:pt x="1356" y="423"/>
                </a:lnTo>
                <a:lnTo>
                  <a:pt x="1358" y="423"/>
                </a:lnTo>
                <a:lnTo>
                  <a:pt x="1359" y="423"/>
                </a:lnTo>
                <a:lnTo>
                  <a:pt x="1359" y="422"/>
                </a:lnTo>
                <a:lnTo>
                  <a:pt x="1360" y="422"/>
                </a:lnTo>
                <a:lnTo>
                  <a:pt x="1361" y="422"/>
                </a:lnTo>
                <a:lnTo>
                  <a:pt x="1363" y="422"/>
                </a:lnTo>
                <a:lnTo>
                  <a:pt x="1364" y="422"/>
                </a:lnTo>
                <a:lnTo>
                  <a:pt x="1364" y="420"/>
                </a:lnTo>
                <a:lnTo>
                  <a:pt x="1364" y="420"/>
                </a:lnTo>
                <a:lnTo>
                  <a:pt x="1365" y="420"/>
                </a:lnTo>
                <a:lnTo>
                  <a:pt x="1366" y="420"/>
                </a:lnTo>
                <a:lnTo>
                  <a:pt x="1369" y="419"/>
                </a:lnTo>
                <a:lnTo>
                  <a:pt x="1370" y="419"/>
                </a:lnTo>
                <a:lnTo>
                  <a:pt x="1371" y="419"/>
                </a:lnTo>
                <a:lnTo>
                  <a:pt x="1372" y="418"/>
                </a:lnTo>
                <a:lnTo>
                  <a:pt x="1374" y="418"/>
                </a:lnTo>
                <a:lnTo>
                  <a:pt x="1375" y="418"/>
                </a:lnTo>
                <a:lnTo>
                  <a:pt x="1376" y="418"/>
                </a:lnTo>
                <a:lnTo>
                  <a:pt x="1377" y="418"/>
                </a:lnTo>
                <a:lnTo>
                  <a:pt x="1379" y="418"/>
                </a:lnTo>
                <a:lnTo>
                  <a:pt x="1380" y="418"/>
                </a:lnTo>
                <a:lnTo>
                  <a:pt x="1381" y="418"/>
                </a:lnTo>
                <a:lnTo>
                  <a:pt x="1382" y="418"/>
                </a:lnTo>
                <a:lnTo>
                  <a:pt x="1384" y="418"/>
                </a:lnTo>
                <a:lnTo>
                  <a:pt x="1385" y="418"/>
                </a:lnTo>
                <a:lnTo>
                  <a:pt x="1387" y="418"/>
                </a:lnTo>
                <a:lnTo>
                  <a:pt x="1388" y="418"/>
                </a:lnTo>
                <a:lnTo>
                  <a:pt x="1390" y="418"/>
                </a:lnTo>
                <a:lnTo>
                  <a:pt x="1391" y="418"/>
                </a:lnTo>
                <a:lnTo>
                  <a:pt x="1392" y="418"/>
                </a:lnTo>
                <a:lnTo>
                  <a:pt x="1393" y="418"/>
                </a:lnTo>
                <a:lnTo>
                  <a:pt x="1395" y="418"/>
                </a:lnTo>
                <a:lnTo>
                  <a:pt x="1396" y="418"/>
                </a:lnTo>
                <a:lnTo>
                  <a:pt x="1397" y="417"/>
                </a:lnTo>
                <a:lnTo>
                  <a:pt x="1398" y="417"/>
                </a:lnTo>
                <a:lnTo>
                  <a:pt x="1400" y="417"/>
                </a:lnTo>
                <a:lnTo>
                  <a:pt x="1401" y="417"/>
                </a:lnTo>
                <a:lnTo>
                  <a:pt x="1402" y="417"/>
                </a:lnTo>
                <a:lnTo>
                  <a:pt x="1403" y="417"/>
                </a:lnTo>
                <a:lnTo>
                  <a:pt x="1404" y="417"/>
                </a:lnTo>
                <a:lnTo>
                  <a:pt x="1406" y="417"/>
                </a:lnTo>
                <a:lnTo>
                  <a:pt x="1407" y="417"/>
                </a:lnTo>
                <a:lnTo>
                  <a:pt x="1408" y="417"/>
                </a:lnTo>
                <a:lnTo>
                  <a:pt x="1409" y="417"/>
                </a:lnTo>
                <a:lnTo>
                  <a:pt x="1411" y="417"/>
                </a:lnTo>
                <a:lnTo>
                  <a:pt x="1412" y="417"/>
                </a:lnTo>
                <a:lnTo>
                  <a:pt x="1413" y="417"/>
                </a:lnTo>
                <a:lnTo>
                  <a:pt x="1416" y="417"/>
                </a:lnTo>
                <a:lnTo>
                  <a:pt x="1417" y="417"/>
                </a:lnTo>
                <a:lnTo>
                  <a:pt x="1418" y="417"/>
                </a:lnTo>
                <a:lnTo>
                  <a:pt x="1419" y="417"/>
                </a:lnTo>
                <a:lnTo>
                  <a:pt x="1420" y="417"/>
                </a:lnTo>
                <a:lnTo>
                  <a:pt x="1423" y="417"/>
                </a:lnTo>
                <a:lnTo>
                  <a:pt x="1423" y="417"/>
                </a:lnTo>
                <a:lnTo>
                  <a:pt x="1424" y="417"/>
                </a:lnTo>
                <a:lnTo>
                  <a:pt x="1425" y="417"/>
                </a:lnTo>
                <a:lnTo>
                  <a:pt x="1427" y="417"/>
                </a:lnTo>
                <a:lnTo>
                  <a:pt x="1428" y="417"/>
                </a:lnTo>
                <a:lnTo>
                  <a:pt x="1429" y="417"/>
                </a:lnTo>
                <a:lnTo>
                  <a:pt x="1430" y="417"/>
                </a:lnTo>
                <a:lnTo>
                  <a:pt x="1432" y="417"/>
                </a:lnTo>
                <a:lnTo>
                  <a:pt x="1433" y="417"/>
                </a:lnTo>
                <a:lnTo>
                  <a:pt x="1434" y="417"/>
                </a:lnTo>
                <a:lnTo>
                  <a:pt x="1435" y="417"/>
                </a:lnTo>
                <a:lnTo>
                  <a:pt x="1436" y="417"/>
                </a:lnTo>
                <a:lnTo>
                  <a:pt x="1438" y="417"/>
                </a:lnTo>
                <a:lnTo>
                  <a:pt x="1439" y="417"/>
                </a:lnTo>
                <a:lnTo>
                  <a:pt x="1440" y="417"/>
                </a:lnTo>
                <a:lnTo>
                  <a:pt x="1441" y="417"/>
                </a:lnTo>
                <a:lnTo>
                  <a:pt x="1443" y="417"/>
                </a:lnTo>
                <a:lnTo>
                  <a:pt x="1444" y="417"/>
                </a:lnTo>
                <a:lnTo>
                  <a:pt x="1445" y="417"/>
                </a:lnTo>
                <a:lnTo>
                  <a:pt x="1446" y="417"/>
                </a:lnTo>
                <a:lnTo>
                  <a:pt x="1448" y="417"/>
                </a:lnTo>
                <a:lnTo>
                  <a:pt x="1449" y="417"/>
                </a:lnTo>
                <a:lnTo>
                  <a:pt x="1450" y="417"/>
                </a:lnTo>
                <a:lnTo>
                  <a:pt x="1451" y="417"/>
                </a:lnTo>
                <a:lnTo>
                  <a:pt x="1452" y="417"/>
                </a:lnTo>
                <a:lnTo>
                  <a:pt x="1452" y="417"/>
                </a:lnTo>
                <a:lnTo>
                  <a:pt x="1454" y="417"/>
                </a:lnTo>
                <a:lnTo>
                  <a:pt x="1455" y="417"/>
                </a:lnTo>
                <a:lnTo>
                  <a:pt x="1456" y="417"/>
                </a:lnTo>
                <a:lnTo>
                  <a:pt x="1457" y="417"/>
                </a:lnTo>
                <a:lnTo>
                  <a:pt x="1459" y="417"/>
                </a:lnTo>
                <a:lnTo>
                  <a:pt x="1460" y="417"/>
                </a:lnTo>
                <a:lnTo>
                  <a:pt x="1461" y="417"/>
                </a:lnTo>
                <a:lnTo>
                  <a:pt x="1462" y="417"/>
                </a:lnTo>
                <a:lnTo>
                  <a:pt x="1464" y="417"/>
                </a:lnTo>
                <a:lnTo>
                  <a:pt x="1465" y="417"/>
                </a:lnTo>
                <a:lnTo>
                  <a:pt x="1466" y="417"/>
                </a:lnTo>
                <a:lnTo>
                  <a:pt x="1467" y="417"/>
                </a:lnTo>
                <a:lnTo>
                  <a:pt x="1468" y="416"/>
                </a:lnTo>
                <a:lnTo>
                  <a:pt x="1470" y="416"/>
                </a:lnTo>
                <a:lnTo>
                  <a:pt x="1471" y="416"/>
                </a:lnTo>
                <a:lnTo>
                  <a:pt x="1472" y="416"/>
                </a:lnTo>
                <a:lnTo>
                  <a:pt x="1473" y="416"/>
                </a:lnTo>
                <a:lnTo>
                  <a:pt x="1475" y="416"/>
                </a:lnTo>
                <a:lnTo>
                  <a:pt x="1476" y="416"/>
                </a:lnTo>
                <a:lnTo>
                  <a:pt x="1478" y="416"/>
                </a:lnTo>
                <a:lnTo>
                  <a:pt x="1480" y="416"/>
                </a:lnTo>
                <a:lnTo>
                  <a:pt x="1481" y="416"/>
                </a:lnTo>
                <a:lnTo>
                  <a:pt x="1482" y="416"/>
                </a:lnTo>
                <a:lnTo>
                  <a:pt x="1482" y="416"/>
                </a:lnTo>
                <a:lnTo>
                  <a:pt x="1483" y="416"/>
                </a:lnTo>
                <a:lnTo>
                  <a:pt x="1484" y="416"/>
                </a:lnTo>
                <a:lnTo>
                  <a:pt x="1486" y="416"/>
                </a:lnTo>
                <a:lnTo>
                  <a:pt x="1487" y="416"/>
                </a:lnTo>
                <a:lnTo>
                  <a:pt x="1488" y="416"/>
                </a:lnTo>
                <a:lnTo>
                  <a:pt x="1489" y="416"/>
                </a:lnTo>
                <a:lnTo>
                  <a:pt x="1491" y="416"/>
                </a:lnTo>
                <a:lnTo>
                  <a:pt x="1492" y="416"/>
                </a:lnTo>
                <a:lnTo>
                  <a:pt x="1493" y="416"/>
                </a:lnTo>
                <a:lnTo>
                  <a:pt x="1494" y="416"/>
                </a:lnTo>
                <a:lnTo>
                  <a:pt x="1496" y="416"/>
                </a:lnTo>
                <a:lnTo>
                  <a:pt x="1497" y="416"/>
                </a:lnTo>
                <a:lnTo>
                  <a:pt x="1498" y="416"/>
                </a:lnTo>
                <a:lnTo>
                  <a:pt x="1499" y="416"/>
                </a:lnTo>
                <a:lnTo>
                  <a:pt x="1502" y="414"/>
                </a:lnTo>
                <a:lnTo>
                  <a:pt x="1503" y="414"/>
                </a:lnTo>
                <a:lnTo>
                  <a:pt x="1504" y="414"/>
                </a:lnTo>
                <a:lnTo>
                  <a:pt x="1505" y="414"/>
                </a:lnTo>
                <a:lnTo>
                  <a:pt x="1507" y="414"/>
                </a:lnTo>
                <a:lnTo>
                  <a:pt x="1507" y="416"/>
                </a:lnTo>
                <a:lnTo>
                  <a:pt x="1509" y="414"/>
                </a:lnTo>
                <a:lnTo>
                  <a:pt x="1510" y="414"/>
                </a:lnTo>
                <a:lnTo>
                  <a:pt x="1512" y="414"/>
                </a:lnTo>
                <a:lnTo>
                  <a:pt x="1512" y="416"/>
                </a:lnTo>
                <a:lnTo>
                  <a:pt x="1513" y="416"/>
                </a:lnTo>
                <a:lnTo>
                  <a:pt x="1513" y="414"/>
                </a:lnTo>
                <a:lnTo>
                  <a:pt x="1514" y="414"/>
                </a:lnTo>
                <a:lnTo>
                  <a:pt x="1515" y="414"/>
                </a:lnTo>
                <a:lnTo>
                  <a:pt x="1517" y="414"/>
                </a:lnTo>
                <a:lnTo>
                  <a:pt x="1518" y="414"/>
                </a:lnTo>
                <a:lnTo>
                  <a:pt x="1519" y="414"/>
                </a:lnTo>
                <a:lnTo>
                  <a:pt x="1520" y="414"/>
                </a:lnTo>
                <a:lnTo>
                  <a:pt x="1521" y="414"/>
                </a:lnTo>
                <a:lnTo>
                  <a:pt x="1523" y="414"/>
                </a:lnTo>
                <a:lnTo>
                  <a:pt x="1524" y="414"/>
                </a:lnTo>
                <a:lnTo>
                  <a:pt x="1525" y="414"/>
                </a:lnTo>
                <a:lnTo>
                  <a:pt x="1528" y="414"/>
                </a:lnTo>
                <a:lnTo>
                  <a:pt x="1529" y="414"/>
                </a:lnTo>
                <a:lnTo>
                  <a:pt x="1530" y="414"/>
                </a:lnTo>
                <a:lnTo>
                  <a:pt x="1533" y="416"/>
                </a:lnTo>
                <a:lnTo>
                  <a:pt x="1534" y="416"/>
                </a:lnTo>
                <a:lnTo>
                  <a:pt x="1535" y="416"/>
                </a:lnTo>
                <a:lnTo>
                  <a:pt x="1536" y="416"/>
                </a:lnTo>
                <a:lnTo>
                  <a:pt x="1537" y="414"/>
                </a:lnTo>
                <a:lnTo>
                  <a:pt x="1539" y="414"/>
                </a:lnTo>
                <a:lnTo>
                  <a:pt x="1540" y="414"/>
                </a:lnTo>
                <a:lnTo>
                  <a:pt x="1541" y="414"/>
                </a:lnTo>
                <a:lnTo>
                  <a:pt x="1541" y="414"/>
                </a:lnTo>
                <a:lnTo>
                  <a:pt x="1542" y="414"/>
                </a:lnTo>
                <a:lnTo>
                  <a:pt x="1544" y="414"/>
                </a:lnTo>
                <a:lnTo>
                  <a:pt x="1545" y="414"/>
                </a:lnTo>
                <a:lnTo>
                  <a:pt x="1545" y="413"/>
                </a:lnTo>
                <a:lnTo>
                  <a:pt x="1546" y="413"/>
                </a:lnTo>
                <a:lnTo>
                  <a:pt x="1547" y="413"/>
                </a:lnTo>
                <a:lnTo>
                  <a:pt x="1549" y="413"/>
                </a:lnTo>
                <a:lnTo>
                  <a:pt x="1549" y="412"/>
                </a:lnTo>
                <a:lnTo>
                  <a:pt x="1550" y="412"/>
                </a:lnTo>
                <a:lnTo>
                  <a:pt x="1551" y="412"/>
                </a:lnTo>
                <a:lnTo>
                  <a:pt x="1552" y="411"/>
                </a:lnTo>
                <a:lnTo>
                  <a:pt x="1553" y="411"/>
                </a:lnTo>
                <a:lnTo>
                  <a:pt x="1553" y="409"/>
                </a:lnTo>
                <a:lnTo>
                  <a:pt x="1555" y="409"/>
                </a:lnTo>
                <a:lnTo>
                  <a:pt x="1556" y="409"/>
                </a:lnTo>
                <a:lnTo>
                  <a:pt x="1556" y="408"/>
                </a:lnTo>
                <a:lnTo>
                  <a:pt x="1557" y="408"/>
                </a:lnTo>
                <a:lnTo>
                  <a:pt x="1558" y="408"/>
                </a:lnTo>
                <a:lnTo>
                  <a:pt x="1558" y="407"/>
                </a:lnTo>
                <a:lnTo>
                  <a:pt x="1560" y="407"/>
                </a:lnTo>
                <a:lnTo>
                  <a:pt x="1561" y="407"/>
                </a:lnTo>
                <a:lnTo>
                  <a:pt x="1561" y="406"/>
                </a:lnTo>
                <a:lnTo>
                  <a:pt x="1562" y="406"/>
                </a:lnTo>
                <a:lnTo>
                  <a:pt x="1563" y="406"/>
                </a:lnTo>
                <a:lnTo>
                  <a:pt x="1563" y="404"/>
                </a:lnTo>
                <a:lnTo>
                  <a:pt x="1565" y="404"/>
                </a:lnTo>
                <a:lnTo>
                  <a:pt x="1566" y="403"/>
                </a:lnTo>
                <a:lnTo>
                  <a:pt x="1567" y="403"/>
                </a:lnTo>
                <a:lnTo>
                  <a:pt x="1568" y="402"/>
                </a:lnTo>
                <a:lnTo>
                  <a:pt x="1569" y="402"/>
                </a:lnTo>
                <a:lnTo>
                  <a:pt x="1571" y="402"/>
                </a:lnTo>
                <a:lnTo>
                  <a:pt x="1571" y="401"/>
                </a:lnTo>
                <a:lnTo>
                  <a:pt x="1571" y="401"/>
                </a:lnTo>
                <a:lnTo>
                  <a:pt x="1572" y="401"/>
                </a:lnTo>
                <a:lnTo>
                  <a:pt x="1573" y="401"/>
                </a:lnTo>
                <a:lnTo>
                  <a:pt x="1574" y="400"/>
                </a:lnTo>
                <a:lnTo>
                  <a:pt x="1576" y="400"/>
                </a:lnTo>
                <a:lnTo>
                  <a:pt x="1577" y="398"/>
                </a:lnTo>
                <a:lnTo>
                  <a:pt x="1578" y="398"/>
                </a:lnTo>
                <a:lnTo>
                  <a:pt x="1579" y="397"/>
                </a:lnTo>
                <a:lnTo>
                  <a:pt x="1581" y="397"/>
                </a:lnTo>
                <a:lnTo>
                  <a:pt x="1582" y="396"/>
                </a:lnTo>
                <a:lnTo>
                  <a:pt x="1583" y="396"/>
                </a:lnTo>
                <a:lnTo>
                  <a:pt x="1583" y="395"/>
                </a:lnTo>
                <a:lnTo>
                  <a:pt x="1584" y="395"/>
                </a:lnTo>
                <a:lnTo>
                  <a:pt x="1585" y="395"/>
                </a:lnTo>
                <a:lnTo>
                  <a:pt x="1585" y="393"/>
                </a:lnTo>
                <a:lnTo>
                  <a:pt x="1587" y="393"/>
                </a:lnTo>
                <a:lnTo>
                  <a:pt x="1588" y="393"/>
                </a:lnTo>
                <a:lnTo>
                  <a:pt x="1588" y="392"/>
                </a:lnTo>
                <a:lnTo>
                  <a:pt x="1589" y="392"/>
                </a:lnTo>
                <a:lnTo>
                  <a:pt x="1590" y="392"/>
                </a:lnTo>
                <a:lnTo>
                  <a:pt x="1590" y="391"/>
                </a:lnTo>
                <a:lnTo>
                  <a:pt x="1592" y="391"/>
                </a:lnTo>
                <a:lnTo>
                  <a:pt x="1593" y="391"/>
                </a:lnTo>
                <a:lnTo>
                  <a:pt x="1594" y="390"/>
                </a:lnTo>
                <a:lnTo>
                  <a:pt x="1595" y="390"/>
                </a:lnTo>
                <a:lnTo>
                  <a:pt x="1597" y="388"/>
                </a:lnTo>
                <a:lnTo>
                  <a:pt x="1598" y="388"/>
                </a:lnTo>
                <a:lnTo>
                  <a:pt x="1599" y="388"/>
                </a:lnTo>
                <a:lnTo>
                  <a:pt x="1600" y="387"/>
                </a:lnTo>
                <a:lnTo>
                  <a:pt x="1600" y="387"/>
                </a:lnTo>
                <a:lnTo>
                  <a:pt x="1601" y="387"/>
                </a:lnTo>
                <a:lnTo>
                  <a:pt x="1603" y="386"/>
                </a:lnTo>
                <a:lnTo>
                  <a:pt x="1604" y="386"/>
                </a:lnTo>
                <a:lnTo>
                  <a:pt x="1605" y="386"/>
                </a:lnTo>
                <a:lnTo>
                  <a:pt x="1605" y="385"/>
                </a:lnTo>
                <a:lnTo>
                  <a:pt x="1606" y="385"/>
                </a:lnTo>
                <a:lnTo>
                  <a:pt x="1608" y="385"/>
                </a:lnTo>
                <a:lnTo>
                  <a:pt x="1609" y="385"/>
                </a:lnTo>
                <a:lnTo>
                  <a:pt x="1609" y="384"/>
                </a:lnTo>
                <a:lnTo>
                  <a:pt x="1610" y="384"/>
                </a:lnTo>
                <a:lnTo>
                  <a:pt x="1611" y="384"/>
                </a:lnTo>
                <a:lnTo>
                  <a:pt x="1613" y="384"/>
                </a:lnTo>
                <a:lnTo>
                  <a:pt x="1614" y="384"/>
                </a:lnTo>
                <a:lnTo>
                  <a:pt x="1615" y="384"/>
                </a:lnTo>
                <a:lnTo>
                  <a:pt x="1615" y="382"/>
                </a:lnTo>
                <a:lnTo>
                  <a:pt x="1616" y="382"/>
                </a:lnTo>
                <a:lnTo>
                  <a:pt x="1617" y="382"/>
                </a:lnTo>
                <a:lnTo>
                  <a:pt x="1619" y="382"/>
                </a:lnTo>
                <a:lnTo>
                  <a:pt x="1620" y="382"/>
                </a:lnTo>
                <a:lnTo>
                  <a:pt x="1620" y="381"/>
                </a:lnTo>
                <a:lnTo>
                  <a:pt x="1621" y="381"/>
                </a:lnTo>
                <a:lnTo>
                  <a:pt x="1622" y="381"/>
                </a:lnTo>
                <a:lnTo>
                  <a:pt x="1626" y="395"/>
                </a:lnTo>
                <a:lnTo>
                  <a:pt x="1632" y="425"/>
                </a:lnTo>
                <a:lnTo>
                  <a:pt x="1630" y="438"/>
                </a:lnTo>
                <a:lnTo>
                  <a:pt x="1642" y="450"/>
                </a:lnTo>
                <a:lnTo>
                  <a:pt x="1589" y="453"/>
                </a:lnTo>
                <a:lnTo>
                  <a:pt x="1588" y="454"/>
                </a:lnTo>
                <a:lnTo>
                  <a:pt x="1582" y="457"/>
                </a:lnTo>
                <a:lnTo>
                  <a:pt x="1578" y="461"/>
                </a:lnTo>
                <a:lnTo>
                  <a:pt x="1577" y="461"/>
                </a:lnTo>
                <a:lnTo>
                  <a:pt x="1578" y="465"/>
                </a:lnTo>
                <a:lnTo>
                  <a:pt x="1582" y="470"/>
                </a:lnTo>
                <a:lnTo>
                  <a:pt x="1582" y="471"/>
                </a:lnTo>
                <a:lnTo>
                  <a:pt x="1574" y="472"/>
                </a:lnTo>
                <a:lnTo>
                  <a:pt x="1558" y="476"/>
                </a:lnTo>
                <a:lnTo>
                  <a:pt x="1556" y="477"/>
                </a:lnTo>
                <a:lnTo>
                  <a:pt x="1553" y="485"/>
                </a:lnTo>
                <a:lnTo>
                  <a:pt x="1552" y="485"/>
                </a:lnTo>
                <a:lnTo>
                  <a:pt x="1550" y="486"/>
                </a:lnTo>
                <a:lnTo>
                  <a:pt x="1546" y="486"/>
                </a:lnTo>
                <a:lnTo>
                  <a:pt x="1544" y="486"/>
                </a:lnTo>
                <a:lnTo>
                  <a:pt x="1521" y="486"/>
                </a:lnTo>
                <a:lnTo>
                  <a:pt x="1518" y="486"/>
                </a:lnTo>
                <a:lnTo>
                  <a:pt x="1510" y="486"/>
                </a:lnTo>
                <a:lnTo>
                  <a:pt x="1500" y="485"/>
                </a:lnTo>
                <a:lnTo>
                  <a:pt x="1499" y="485"/>
                </a:lnTo>
                <a:lnTo>
                  <a:pt x="1498" y="488"/>
                </a:lnTo>
                <a:lnTo>
                  <a:pt x="1496" y="492"/>
                </a:lnTo>
                <a:lnTo>
                  <a:pt x="1492" y="499"/>
                </a:lnTo>
                <a:lnTo>
                  <a:pt x="1486" y="509"/>
                </a:lnTo>
                <a:lnTo>
                  <a:pt x="1483" y="515"/>
                </a:lnTo>
                <a:lnTo>
                  <a:pt x="1476" y="514"/>
                </a:lnTo>
                <a:lnTo>
                  <a:pt x="1476" y="519"/>
                </a:lnTo>
                <a:lnTo>
                  <a:pt x="1476" y="524"/>
                </a:lnTo>
                <a:lnTo>
                  <a:pt x="1476" y="531"/>
                </a:lnTo>
                <a:lnTo>
                  <a:pt x="1476" y="534"/>
                </a:lnTo>
                <a:lnTo>
                  <a:pt x="1477" y="535"/>
                </a:lnTo>
                <a:lnTo>
                  <a:pt x="1477" y="541"/>
                </a:lnTo>
                <a:lnTo>
                  <a:pt x="1477" y="544"/>
                </a:lnTo>
                <a:lnTo>
                  <a:pt x="1477" y="561"/>
                </a:lnTo>
                <a:lnTo>
                  <a:pt x="1477" y="571"/>
                </a:lnTo>
                <a:lnTo>
                  <a:pt x="1477" y="582"/>
                </a:lnTo>
                <a:lnTo>
                  <a:pt x="1477" y="588"/>
                </a:lnTo>
                <a:lnTo>
                  <a:pt x="1477" y="589"/>
                </a:lnTo>
                <a:lnTo>
                  <a:pt x="1482" y="586"/>
                </a:lnTo>
                <a:lnTo>
                  <a:pt x="1486" y="583"/>
                </a:lnTo>
                <a:lnTo>
                  <a:pt x="1502" y="575"/>
                </a:lnTo>
                <a:lnTo>
                  <a:pt x="1504" y="577"/>
                </a:lnTo>
                <a:lnTo>
                  <a:pt x="1509" y="579"/>
                </a:lnTo>
                <a:lnTo>
                  <a:pt x="1513" y="584"/>
                </a:lnTo>
                <a:lnTo>
                  <a:pt x="1517" y="588"/>
                </a:lnTo>
                <a:lnTo>
                  <a:pt x="1519" y="589"/>
                </a:lnTo>
                <a:lnTo>
                  <a:pt x="1521" y="592"/>
                </a:lnTo>
                <a:lnTo>
                  <a:pt x="1523" y="593"/>
                </a:lnTo>
                <a:lnTo>
                  <a:pt x="1526" y="597"/>
                </a:lnTo>
                <a:lnTo>
                  <a:pt x="1531" y="600"/>
                </a:lnTo>
                <a:lnTo>
                  <a:pt x="1533" y="603"/>
                </a:lnTo>
                <a:lnTo>
                  <a:pt x="1534" y="603"/>
                </a:lnTo>
                <a:lnTo>
                  <a:pt x="1540" y="609"/>
                </a:lnTo>
                <a:lnTo>
                  <a:pt x="1544" y="611"/>
                </a:lnTo>
                <a:lnTo>
                  <a:pt x="1544" y="613"/>
                </a:lnTo>
                <a:lnTo>
                  <a:pt x="1545" y="613"/>
                </a:lnTo>
                <a:lnTo>
                  <a:pt x="1546" y="619"/>
                </a:lnTo>
                <a:lnTo>
                  <a:pt x="1549" y="626"/>
                </a:lnTo>
                <a:lnTo>
                  <a:pt x="1552" y="636"/>
                </a:lnTo>
                <a:lnTo>
                  <a:pt x="1556" y="644"/>
                </a:lnTo>
                <a:lnTo>
                  <a:pt x="1557" y="648"/>
                </a:lnTo>
                <a:lnTo>
                  <a:pt x="1561" y="657"/>
                </a:lnTo>
                <a:lnTo>
                  <a:pt x="1562" y="661"/>
                </a:lnTo>
                <a:lnTo>
                  <a:pt x="1565" y="667"/>
                </a:lnTo>
                <a:lnTo>
                  <a:pt x="1567" y="676"/>
                </a:lnTo>
                <a:lnTo>
                  <a:pt x="1572" y="693"/>
                </a:lnTo>
                <a:lnTo>
                  <a:pt x="1594" y="679"/>
                </a:lnTo>
                <a:lnTo>
                  <a:pt x="1595" y="679"/>
                </a:lnTo>
                <a:lnTo>
                  <a:pt x="1597" y="678"/>
                </a:lnTo>
                <a:lnTo>
                  <a:pt x="1599" y="677"/>
                </a:lnTo>
                <a:lnTo>
                  <a:pt x="1600" y="674"/>
                </a:lnTo>
                <a:lnTo>
                  <a:pt x="1608" y="671"/>
                </a:lnTo>
                <a:lnTo>
                  <a:pt x="1616" y="666"/>
                </a:lnTo>
                <a:lnTo>
                  <a:pt x="1617" y="666"/>
                </a:lnTo>
                <a:lnTo>
                  <a:pt x="1619" y="664"/>
                </a:lnTo>
                <a:lnTo>
                  <a:pt x="1619" y="663"/>
                </a:lnTo>
                <a:lnTo>
                  <a:pt x="1617" y="663"/>
                </a:lnTo>
                <a:lnTo>
                  <a:pt x="1617" y="662"/>
                </a:lnTo>
                <a:lnTo>
                  <a:pt x="1616" y="661"/>
                </a:lnTo>
                <a:lnTo>
                  <a:pt x="1616" y="660"/>
                </a:lnTo>
                <a:lnTo>
                  <a:pt x="1615" y="660"/>
                </a:lnTo>
                <a:lnTo>
                  <a:pt x="1615" y="658"/>
                </a:lnTo>
                <a:lnTo>
                  <a:pt x="1610" y="653"/>
                </a:lnTo>
                <a:lnTo>
                  <a:pt x="1606" y="648"/>
                </a:lnTo>
                <a:lnTo>
                  <a:pt x="1605" y="647"/>
                </a:lnTo>
                <a:lnTo>
                  <a:pt x="1603" y="645"/>
                </a:lnTo>
                <a:lnTo>
                  <a:pt x="1605" y="642"/>
                </a:lnTo>
                <a:lnTo>
                  <a:pt x="1606" y="642"/>
                </a:lnTo>
                <a:lnTo>
                  <a:pt x="1608" y="641"/>
                </a:lnTo>
                <a:lnTo>
                  <a:pt x="1609" y="640"/>
                </a:lnTo>
                <a:lnTo>
                  <a:pt x="1609" y="639"/>
                </a:lnTo>
                <a:lnTo>
                  <a:pt x="1610" y="637"/>
                </a:lnTo>
                <a:lnTo>
                  <a:pt x="1611" y="635"/>
                </a:lnTo>
                <a:lnTo>
                  <a:pt x="1613" y="632"/>
                </a:lnTo>
                <a:lnTo>
                  <a:pt x="1613" y="631"/>
                </a:lnTo>
                <a:lnTo>
                  <a:pt x="1614" y="629"/>
                </a:lnTo>
                <a:lnTo>
                  <a:pt x="1615" y="626"/>
                </a:lnTo>
                <a:lnTo>
                  <a:pt x="1615" y="625"/>
                </a:lnTo>
                <a:lnTo>
                  <a:pt x="1616" y="625"/>
                </a:lnTo>
                <a:lnTo>
                  <a:pt x="1616" y="624"/>
                </a:lnTo>
                <a:lnTo>
                  <a:pt x="1619" y="623"/>
                </a:lnTo>
                <a:lnTo>
                  <a:pt x="1621" y="621"/>
                </a:lnTo>
                <a:lnTo>
                  <a:pt x="1622" y="620"/>
                </a:lnTo>
                <a:lnTo>
                  <a:pt x="1625" y="619"/>
                </a:lnTo>
                <a:lnTo>
                  <a:pt x="1626" y="619"/>
                </a:lnTo>
                <a:lnTo>
                  <a:pt x="1627" y="618"/>
                </a:lnTo>
                <a:lnTo>
                  <a:pt x="1629" y="618"/>
                </a:lnTo>
                <a:lnTo>
                  <a:pt x="1630" y="618"/>
                </a:lnTo>
                <a:lnTo>
                  <a:pt x="1630" y="616"/>
                </a:lnTo>
                <a:lnTo>
                  <a:pt x="1631" y="616"/>
                </a:lnTo>
                <a:lnTo>
                  <a:pt x="1632" y="616"/>
                </a:lnTo>
                <a:lnTo>
                  <a:pt x="1634" y="616"/>
                </a:lnTo>
                <a:lnTo>
                  <a:pt x="1635" y="616"/>
                </a:lnTo>
                <a:lnTo>
                  <a:pt x="1635" y="615"/>
                </a:lnTo>
                <a:lnTo>
                  <a:pt x="1635" y="614"/>
                </a:lnTo>
                <a:lnTo>
                  <a:pt x="1635" y="611"/>
                </a:lnTo>
                <a:lnTo>
                  <a:pt x="1635" y="610"/>
                </a:lnTo>
                <a:lnTo>
                  <a:pt x="1635" y="609"/>
                </a:lnTo>
                <a:lnTo>
                  <a:pt x="1635" y="609"/>
                </a:lnTo>
                <a:lnTo>
                  <a:pt x="1634" y="608"/>
                </a:lnTo>
                <a:lnTo>
                  <a:pt x="1634" y="607"/>
                </a:lnTo>
                <a:lnTo>
                  <a:pt x="1634" y="605"/>
                </a:lnTo>
                <a:lnTo>
                  <a:pt x="1634" y="604"/>
                </a:lnTo>
                <a:lnTo>
                  <a:pt x="1634" y="602"/>
                </a:lnTo>
                <a:lnTo>
                  <a:pt x="1634" y="600"/>
                </a:lnTo>
                <a:lnTo>
                  <a:pt x="1635" y="600"/>
                </a:lnTo>
                <a:lnTo>
                  <a:pt x="1636" y="600"/>
                </a:lnTo>
                <a:lnTo>
                  <a:pt x="1640" y="600"/>
                </a:lnTo>
                <a:lnTo>
                  <a:pt x="1641" y="600"/>
                </a:lnTo>
                <a:lnTo>
                  <a:pt x="1642" y="600"/>
                </a:lnTo>
                <a:lnTo>
                  <a:pt x="1645" y="599"/>
                </a:lnTo>
                <a:lnTo>
                  <a:pt x="1647" y="599"/>
                </a:lnTo>
                <a:lnTo>
                  <a:pt x="1648" y="599"/>
                </a:lnTo>
                <a:lnTo>
                  <a:pt x="1645" y="595"/>
                </a:lnTo>
                <a:lnTo>
                  <a:pt x="1642" y="594"/>
                </a:lnTo>
                <a:lnTo>
                  <a:pt x="1640" y="592"/>
                </a:lnTo>
                <a:lnTo>
                  <a:pt x="1640" y="587"/>
                </a:lnTo>
                <a:lnTo>
                  <a:pt x="1640" y="578"/>
                </a:lnTo>
                <a:lnTo>
                  <a:pt x="1640" y="576"/>
                </a:lnTo>
                <a:lnTo>
                  <a:pt x="1640" y="575"/>
                </a:lnTo>
                <a:lnTo>
                  <a:pt x="1640" y="573"/>
                </a:lnTo>
                <a:lnTo>
                  <a:pt x="1640" y="572"/>
                </a:lnTo>
                <a:lnTo>
                  <a:pt x="1640" y="570"/>
                </a:lnTo>
                <a:lnTo>
                  <a:pt x="1640" y="568"/>
                </a:lnTo>
                <a:lnTo>
                  <a:pt x="1640" y="567"/>
                </a:lnTo>
                <a:lnTo>
                  <a:pt x="1640" y="566"/>
                </a:lnTo>
                <a:lnTo>
                  <a:pt x="1640" y="565"/>
                </a:lnTo>
                <a:lnTo>
                  <a:pt x="1640" y="562"/>
                </a:lnTo>
                <a:lnTo>
                  <a:pt x="1640" y="560"/>
                </a:lnTo>
                <a:lnTo>
                  <a:pt x="1640" y="557"/>
                </a:lnTo>
                <a:lnTo>
                  <a:pt x="1640" y="554"/>
                </a:lnTo>
                <a:lnTo>
                  <a:pt x="1640" y="552"/>
                </a:lnTo>
                <a:lnTo>
                  <a:pt x="1640" y="551"/>
                </a:lnTo>
                <a:lnTo>
                  <a:pt x="1640" y="550"/>
                </a:lnTo>
                <a:lnTo>
                  <a:pt x="1640" y="547"/>
                </a:lnTo>
                <a:lnTo>
                  <a:pt x="1635" y="545"/>
                </a:lnTo>
                <a:lnTo>
                  <a:pt x="1625" y="541"/>
                </a:lnTo>
                <a:lnTo>
                  <a:pt x="1617" y="539"/>
                </a:lnTo>
                <a:lnTo>
                  <a:pt x="1622" y="528"/>
                </a:lnTo>
                <a:lnTo>
                  <a:pt x="1624" y="524"/>
                </a:lnTo>
                <a:lnTo>
                  <a:pt x="1625" y="520"/>
                </a:lnTo>
                <a:lnTo>
                  <a:pt x="1629" y="513"/>
                </a:lnTo>
                <a:lnTo>
                  <a:pt x="1642" y="513"/>
                </a:lnTo>
                <a:lnTo>
                  <a:pt x="1677" y="512"/>
                </a:lnTo>
                <a:lnTo>
                  <a:pt x="1705" y="512"/>
                </a:lnTo>
                <a:lnTo>
                  <a:pt x="1707" y="512"/>
                </a:lnTo>
                <a:lnTo>
                  <a:pt x="1709" y="512"/>
                </a:lnTo>
                <a:lnTo>
                  <a:pt x="1710" y="512"/>
                </a:lnTo>
                <a:lnTo>
                  <a:pt x="1711" y="510"/>
                </a:lnTo>
                <a:lnTo>
                  <a:pt x="1712" y="510"/>
                </a:lnTo>
                <a:lnTo>
                  <a:pt x="1714" y="510"/>
                </a:lnTo>
                <a:lnTo>
                  <a:pt x="1716" y="510"/>
                </a:lnTo>
                <a:lnTo>
                  <a:pt x="1717" y="510"/>
                </a:lnTo>
                <a:lnTo>
                  <a:pt x="1718" y="510"/>
                </a:lnTo>
                <a:lnTo>
                  <a:pt x="1718" y="509"/>
                </a:lnTo>
                <a:lnTo>
                  <a:pt x="1720" y="509"/>
                </a:lnTo>
                <a:lnTo>
                  <a:pt x="1722" y="509"/>
                </a:lnTo>
                <a:lnTo>
                  <a:pt x="1727" y="508"/>
                </a:lnTo>
                <a:lnTo>
                  <a:pt x="1728" y="508"/>
                </a:lnTo>
                <a:lnTo>
                  <a:pt x="1728" y="520"/>
                </a:lnTo>
                <a:lnTo>
                  <a:pt x="1728" y="522"/>
                </a:lnTo>
                <a:lnTo>
                  <a:pt x="1728" y="523"/>
                </a:lnTo>
                <a:lnTo>
                  <a:pt x="1728" y="524"/>
                </a:lnTo>
                <a:lnTo>
                  <a:pt x="1728" y="525"/>
                </a:lnTo>
                <a:lnTo>
                  <a:pt x="1728" y="526"/>
                </a:lnTo>
                <a:lnTo>
                  <a:pt x="1728" y="528"/>
                </a:lnTo>
                <a:lnTo>
                  <a:pt x="1727" y="529"/>
                </a:lnTo>
                <a:lnTo>
                  <a:pt x="1727" y="530"/>
                </a:lnTo>
                <a:lnTo>
                  <a:pt x="1726" y="533"/>
                </a:lnTo>
                <a:lnTo>
                  <a:pt x="1726" y="534"/>
                </a:lnTo>
                <a:lnTo>
                  <a:pt x="1726" y="535"/>
                </a:lnTo>
                <a:lnTo>
                  <a:pt x="1725" y="536"/>
                </a:lnTo>
                <a:lnTo>
                  <a:pt x="1725" y="538"/>
                </a:lnTo>
                <a:lnTo>
                  <a:pt x="1726" y="539"/>
                </a:lnTo>
                <a:lnTo>
                  <a:pt x="1727" y="539"/>
                </a:lnTo>
                <a:lnTo>
                  <a:pt x="1730" y="540"/>
                </a:lnTo>
                <a:lnTo>
                  <a:pt x="1722" y="550"/>
                </a:lnTo>
                <a:lnTo>
                  <a:pt x="1723" y="550"/>
                </a:lnTo>
                <a:lnTo>
                  <a:pt x="1725" y="550"/>
                </a:lnTo>
                <a:lnTo>
                  <a:pt x="1726" y="550"/>
                </a:lnTo>
                <a:lnTo>
                  <a:pt x="1726" y="550"/>
                </a:lnTo>
                <a:lnTo>
                  <a:pt x="1727" y="550"/>
                </a:lnTo>
                <a:lnTo>
                  <a:pt x="1728" y="550"/>
                </a:lnTo>
                <a:lnTo>
                  <a:pt x="1730" y="550"/>
                </a:lnTo>
                <a:lnTo>
                  <a:pt x="1731" y="550"/>
                </a:lnTo>
                <a:lnTo>
                  <a:pt x="1732" y="550"/>
                </a:lnTo>
                <a:lnTo>
                  <a:pt x="1732" y="549"/>
                </a:lnTo>
                <a:lnTo>
                  <a:pt x="1733" y="549"/>
                </a:lnTo>
                <a:lnTo>
                  <a:pt x="1738" y="547"/>
                </a:lnTo>
                <a:lnTo>
                  <a:pt x="1753" y="544"/>
                </a:lnTo>
                <a:lnTo>
                  <a:pt x="1754" y="544"/>
                </a:lnTo>
                <a:lnTo>
                  <a:pt x="1759" y="542"/>
                </a:lnTo>
                <a:lnTo>
                  <a:pt x="1774" y="539"/>
                </a:lnTo>
                <a:lnTo>
                  <a:pt x="1778" y="538"/>
                </a:lnTo>
                <a:lnTo>
                  <a:pt x="1779" y="538"/>
                </a:lnTo>
                <a:lnTo>
                  <a:pt x="1780" y="536"/>
                </a:lnTo>
                <a:lnTo>
                  <a:pt x="1781" y="536"/>
                </a:lnTo>
                <a:lnTo>
                  <a:pt x="1781" y="535"/>
                </a:lnTo>
                <a:lnTo>
                  <a:pt x="1785" y="536"/>
                </a:lnTo>
                <a:lnTo>
                  <a:pt x="1797" y="534"/>
                </a:lnTo>
                <a:lnTo>
                  <a:pt x="1802" y="533"/>
                </a:lnTo>
                <a:lnTo>
                  <a:pt x="1797" y="540"/>
                </a:lnTo>
                <a:lnTo>
                  <a:pt x="1810" y="545"/>
                </a:lnTo>
                <a:lnTo>
                  <a:pt x="1811" y="546"/>
                </a:lnTo>
                <a:lnTo>
                  <a:pt x="1812" y="546"/>
                </a:lnTo>
                <a:lnTo>
                  <a:pt x="1816" y="547"/>
                </a:lnTo>
                <a:lnTo>
                  <a:pt x="1818" y="549"/>
                </a:lnTo>
                <a:lnTo>
                  <a:pt x="1819" y="549"/>
                </a:lnTo>
                <a:lnTo>
                  <a:pt x="1822" y="550"/>
                </a:lnTo>
                <a:lnTo>
                  <a:pt x="1823" y="550"/>
                </a:lnTo>
                <a:lnTo>
                  <a:pt x="1824" y="550"/>
                </a:lnTo>
                <a:lnTo>
                  <a:pt x="1827" y="550"/>
                </a:lnTo>
                <a:lnTo>
                  <a:pt x="1828" y="551"/>
                </a:lnTo>
                <a:lnTo>
                  <a:pt x="1831" y="551"/>
                </a:lnTo>
                <a:lnTo>
                  <a:pt x="1832" y="552"/>
                </a:lnTo>
                <a:lnTo>
                  <a:pt x="1833" y="552"/>
                </a:lnTo>
                <a:lnTo>
                  <a:pt x="1835" y="554"/>
                </a:lnTo>
                <a:lnTo>
                  <a:pt x="1837" y="555"/>
                </a:lnTo>
                <a:lnTo>
                  <a:pt x="1838" y="555"/>
                </a:lnTo>
                <a:lnTo>
                  <a:pt x="1839" y="555"/>
                </a:lnTo>
                <a:lnTo>
                  <a:pt x="1842" y="556"/>
                </a:lnTo>
                <a:lnTo>
                  <a:pt x="1844" y="557"/>
                </a:lnTo>
                <a:lnTo>
                  <a:pt x="1845" y="556"/>
                </a:lnTo>
                <a:lnTo>
                  <a:pt x="1847" y="552"/>
                </a:lnTo>
                <a:lnTo>
                  <a:pt x="1847" y="551"/>
                </a:lnTo>
                <a:lnTo>
                  <a:pt x="1847" y="550"/>
                </a:lnTo>
                <a:lnTo>
                  <a:pt x="1848" y="549"/>
                </a:lnTo>
                <a:lnTo>
                  <a:pt x="1848" y="547"/>
                </a:lnTo>
                <a:lnTo>
                  <a:pt x="1849" y="545"/>
                </a:lnTo>
                <a:lnTo>
                  <a:pt x="1849" y="544"/>
                </a:lnTo>
                <a:lnTo>
                  <a:pt x="1850" y="542"/>
                </a:lnTo>
                <a:lnTo>
                  <a:pt x="1851" y="539"/>
                </a:lnTo>
                <a:lnTo>
                  <a:pt x="1853" y="539"/>
                </a:lnTo>
                <a:lnTo>
                  <a:pt x="1854" y="539"/>
                </a:lnTo>
                <a:lnTo>
                  <a:pt x="1856" y="539"/>
                </a:lnTo>
                <a:lnTo>
                  <a:pt x="1858" y="539"/>
                </a:lnTo>
                <a:lnTo>
                  <a:pt x="1860" y="539"/>
                </a:lnTo>
                <a:lnTo>
                  <a:pt x="1861" y="540"/>
                </a:lnTo>
                <a:lnTo>
                  <a:pt x="1863" y="540"/>
                </a:lnTo>
                <a:lnTo>
                  <a:pt x="1865" y="540"/>
                </a:lnTo>
                <a:lnTo>
                  <a:pt x="1866" y="540"/>
                </a:lnTo>
                <a:lnTo>
                  <a:pt x="1867" y="540"/>
                </a:lnTo>
                <a:lnTo>
                  <a:pt x="1871" y="540"/>
                </a:lnTo>
                <a:lnTo>
                  <a:pt x="1872" y="535"/>
                </a:lnTo>
                <a:lnTo>
                  <a:pt x="1875" y="536"/>
                </a:lnTo>
                <a:lnTo>
                  <a:pt x="1872" y="541"/>
                </a:lnTo>
                <a:lnTo>
                  <a:pt x="1875" y="542"/>
                </a:lnTo>
                <a:lnTo>
                  <a:pt x="1877" y="542"/>
                </a:lnTo>
                <a:lnTo>
                  <a:pt x="1877" y="544"/>
                </a:lnTo>
                <a:lnTo>
                  <a:pt x="1877" y="546"/>
                </a:lnTo>
                <a:lnTo>
                  <a:pt x="1876" y="547"/>
                </a:lnTo>
                <a:lnTo>
                  <a:pt x="1876" y="549"/>
                </a:lnTo>
                <a:lnTo>
                  <a:pt x="1884" y="549"/>
                </a:lnTo>
                <a:lnTo>
                  <a:pt x="1885" y="540"/>
                </a:lnTo>
                <a:lnTo>
                  <a:pt x="1886" y="538"/>
                </a:lnTo>
                <a:lnTo>
                  <a:pt x="1885" y="538"/>
                </a:lnTo>
                <a:lnTo>
                  <a:pt x="1876" y="535"/>
                </a:lnTo>
                <a:lnTo>
                  <a:pt x="1871" y="533"/>
                </a:lnTo>
                <a:lnTo>
                  <a:pt x="1869" y="531"/>
                </a:lnTo>
                <a:lnTo>
                  <a:pt x="1866" y="531"/>
                </a:lnTo>
                <a:lnTo>
                  <a:pt x="1858" y="531"/>
                </a:lnTo>
                <a:lnTo>
                  <a:pt x="1860" y="525"/>
                </a:lnTo>
                <a:lnTo>
                  <a:pt x="1860" y="524"/>
                </a:lnTo>
                <a:lnTo>
                  <a:pt x="1872" y="523"/>
                </a:lnTo>
                <a:lnTo>
                  <a:pt x="1872" y="525"/>
                </a:lnTo>
                <a:lnTo>
                  <a:pt x="1875" y="524"/>
                </a:lnTo>
                <a:lnTo>
                  <a:pt x="1880" y="520"/>
                </a:lnTo>
                <a:lnTo>
                  <a:pt x="1884" y="520"/>
                </a:lnTo>
                <a:lnTo>
                  <a:pt x="1888" y="520"/>
                </a:lnTo>
                <a:lnTo>
                  <a:pt x="1888" y="519"/>
                </a:lnTo>
                <a:lnTo>
                  <a:pt x="1891" y="510"/>
                </a:lnTo>
                <a:lnTo>
                  <a:pt x="1888" y="510"/>
                </a:lnTo>
                <a:lnTo>
                  <a:pt x="1885" y="508"/>
                </a:lnTo>
                <a:lnTo>
                  <a:pt x="1884" y="508"/>
                </a:lnTo>
                <a:lnTo>
                  <a:pt x="1884" y="503"/>
                </a:lnTo>
                <a:lnTo>
                  <a:pt x="1879" y="502"/>
                </a:lnTo>
                <a:lnTo>
                  <a:pt x="1877" y="506"/>
                </a:lnTo>
                <a:lnTo>
                  <a:pt x="1880" y="507"/>
                </a:lnTo>
                <a:lnTo>
                  <a:pt x="1880" y="508"/>
                </a:lnTo>
                <a:lnTo>
                  <a:pt x="1880" y="509"/>
                </a:lnTo>
                <a:lnTo>
                  <a:pt x="1879" y="509"/>
                </a:lnTo>
                <a:lnTo>
                  <a:pt x="1876" y="510"/>
                </a:lnTo>
                <a:lnTo>
                  <a:pt x="1875" y="510"/>
                </a:lnTo>
                <a:lnTo>
                  <a:pt x="1872" y="512"/>
                </a:lnTo>
                <a:lnTo>
                  <a:pt x="1869" y="512"/>
                </a:lnTo>
                <a:lnTo>
                  <a:pt x="1865" y="514"/>
                </a:lnTo>
                <a:lnTo>
                  <a:pt x="1859" y="515"/>
                </a:lnTo>
                <a:lnTo>
                  <a:pt x="1858" y="515"/>
                </a:lnTo>
                <a:lnTo>
                  <a:pt x="1856" y="515"/>
                </a:lnTo>
                <a:lnTo>
                  <a:pt x="1853" y="514"/>
                </a:lnTo>
                <a:lnTo>
                  <a:pt x="1851" y="513"/>
                </a:lnTo>
                <a:lnTo>
                  <a:pt x="1854" y="507"/>
                </a:lnTo>
                <a:lnTo>
                  <a:pt x="1854" y="504"/>
                </a:lnTo>
                <a:lnTo>
                  <a:pt x="1855" y="502"/>
                </a:lnTo>
                <a:lnTo>
                  <a:pt x="1856" y="498"/>
                </a:lnTo>
                <a:lnTo>
                  <a:pt x="1859" y="494"/>
                </a:lnTo>
                <a:lnTo>
                  <a:pt x="1860" y="491"/>
                </a:lnTo>
                <a:lnTo>
                  <a:pt x="1861" y="488"/>
                </a:lnTo>
                <a:lnTo>
                  <a:pt x="1863" y="485"/>
                </a:lnTo>
                <a:lnTo>
                  <a:pt x="1863" y="482"/>
                </a:lnTo>
                <a:lnTo>
                  <a:pt x="1864" y="481"/>
                </a:lnTo>
                <a:lnTo>
                  <a:pt x="1866" y="481"/>
                </a:lnTo>
                <a:lnTo>
                  <a:pt x="1866" y="480"/>
                </a:lnTo>
                <a:lnTo>
                  <a:pt x="1867" y="476"/>
                </a:lnTo>
                <a:lnTo>
                  <a:pt x="1866" y="473"/>
                </a:lnTo>
                <a:lnTo>
                  <a:pt x="1874" y="467"/>
                </a:lnTo>
                <a:lnTo>
                  <a:pt x="1880" y="464"/>
                </a:lnTo>
                <a:lnTo>
                  <a:pt x="1877" y="461"/>
                </a:lnTo>
                <a:lnTo>
                  <a:pt x="1877" y="461"/>
                </a:lnTo>
                <a:lnTo>
                  <a:pt x="1876" y="454"/>
                </a:lnTo>
                <a:lnTo>
                  <a:pt x="1876" y="450"/>
                </a:lnTo>
                <a:lnTo>
                  <a:pt x="1875" y="449"/>
                </a:lnTo>
                <a:lnTo>
                  <a:pt x="1872" y="445"/>
                </a:lnTo>
                <a:lnTo>
                  <a:pt x="1866" y="439"/>
                </a:lnTo>
                <a:lnTo>
                  <a:pt x="1864" y="435"/>
                </a:lnTo>
                <a:lnTo>
                  <a:pt x="1860" y="432"/>
                </a:lnTo>
                <a:lnTo>
                  <a:pt x="1860" y="430"/>
                </a:lnTo>
                <a:lnTo>
                  <a:pt x="1858" y="427"/>
                </a:lnTo>
                <a:lnTo>
                  <a:pt x="1851" y="432"/>
                </a:lnTo>
                <a:lnTo>
                  <a:pt x="1850" y="433"/>
                </a:lnTo>
                <a:lnTo>
                  <a:pt x="1850" y="434"/>
                </a:lnTo>
                <a:lnTo>
                  <a:pt x="1849" y="434"/>
                </a:lnTo>
                <a:lnTo>
                  <a:pt x="1847" y="430"/>
                </a:lnTo>
                <a:lnTo>
                  <a:pt x="1840" y="427"/>
                </a:lnTo>
                <a:lnTo>
                  <a:pt x="1838" y="425"/>
                </a:lnTo>
                <a:lnTo>
                  <a:pt x="1835" y="422"/>
                </a:lnTo>
                <a:lnTo>
                  <a:pt x="1834" y="420"/>
                </a:lnTo>
                <a:lnTo>
                  <a:pt x="1833" y="420"/>
                </a:lnTo>
                <a:lnTo>
                  <a:pt x="1833" y="419"/>
                </a:lnTo>
                <a:lnTo>
                  <a:pt x="1832" y="419"/>
                </a:lnTo>
                <a:lnTo>
                  <a:pt x="1821" y="409"/>
                </a:lnTo>
                <a:lnTo>
                  <a:pt x="1806" y="397"/>
                </a:lnTo>
                <a:lnTo>
                  <a:pt x="1819" y="359"/>
                </a:lnTo>
                <a:lnTo>
                  <a:pt x="1827" y="361"/>
                </a:lnTo>
                <a:lnTo>
                  <a:pt x="1842" y="367"/>
                </a:lnTo>
                <a:lnTo>
                  <a:pt x="1843" y="366"/>
                </a:lnTo>
                <a:lnTo>
                  <a:pt x="1845" y="366"/>
                </a:lnTo>
                <a:lnTo>
                  <a:pt x="1850" y="367"/>
                </a:lnTo>
                <a:lnTo>
                  <a:pt x="1860" y="374"/>
                </a:lnTo>
                <a:lnTo>
                  <a:pt x="1866" y="376"/>
                </a:lnTo>
                <a:lnTo>
                  <a:pt x="1886" y="398"/>
                </a:lnTo>
                <a:lnTo>
                  <a:pt x="1887" y="400"/>
                </a:lnTo>
                <a:lnTo>
                  <a:pt x="1896" y="408"/>
                </a:lnTo>
                <a:lnTo>
                  <a:pt x="1896" y="409"/>
                </a:lnTo>
                <a:lnTo>
                  <a:pt x="1897" y="409"/>
                </a:lnTo>
                <a:lnTo>
                  <a:pt x="1912" y="409"/>
                </a:lnTo>
                <a:lnTo>
                  <a:pt x="1912" y="408"/>
                </a:lnTo>
                <a:lnTo>
                  <a:pt x="1902" y="395"/>
                </a:lnTo>
                <a:lnTo>
                  <a:pt x="1901" y="393"/>
                </a:lnTo>
                <a:lnTo>
                  <a:pt x="1900" y="392"/>
                </a:lnTo>
                <a:lnTo>
                  <a:pt x="1902" y="392"/>
                </a:lnTo>
                <a:lnTo>
                  <a:pt x="1904" y="391"/>
                </a:lnTo>
                <a:lnTo>
                  <a:pt x="1920" y="386"/>
                </a:lnTo>
                <a:lnTo>
                  <a:pt x="1924" y="391"/>
                </a:lnTo>
                <a:lnTo>
                  <a:pt x="1922" y="392"/>
                </a:lnTo>
                <a:lnTo>
                  <a:pt x="1932" y="406"/>
                </a:lnTo>
                <a:lnTo>
                  <a:pt x="1929" y="409"/>
                </a:lnTo>
                <a:lnTo>
                  <a:pt x="1928" y="411"/>
                </a:lnTo>
                <a:lnTo>
                  <a:pt x="1927" y="412"/>
                </a:lnTo>
                <a:lnTo>
                  <a:pt x="1924" y="417"/>
                </a:lnTo>
                <a:lnTo>
                  <a:pt x="1922" y="419"/>
                </a:lnTo>
                <a:lnTo>
                  <a:pt x="1925" y="425"/>
                </a:lnTo>
                <a:lnTo>
                  <a:pt x="1925" y="423"/>
                </a:lnTo>
                <a:lnTo>
                  <a:pt x="1928" y="425"/>
                </a:lnTo>
                <a:lnTo>
                  <a:pt x="1929" y="427"/>
                </a:lnTo>
                <a:lnTo>
                  <a:pt x="1934" y="432"/>
                </a:lnTo>
                <a:lnTo>
                  <a:pt x="1935" y="433"/>
                </a:lnTo>
                <a:lnTo>
                  <a:pt x="1934" y="433"/>
                </a:lnTo>
                <a:lnTo>
                  <a:pt x="1934" y="435"/>
                </a:lnTo>
                <a:lnTo>
                  <a:pt x="1938" y="438"/>
                </a:lnTo>
                <a:lnTo>
                  <a:pt x="1939" y="438"/>
                </a:lnTo>
                <a:lnTo>
                  <a:pt x="1940" y="439"/>
                </a:lnTo>
                <a:lnTo>
                  <a:pt x="1944" y="441"/>
                </a:lnTo>
                <a:lnTo>
                  <a:pt x="1944" y="440"/>
                </a:lnTo>
                <a:lnTo>
                  <a:pt x="1946" y="438"/>
                </a:lnTo>
                <a:lnTo>
                  <a:pt x="1948" y="434"/>
                </a:lnTo>
                <a:lnTo>
                  <a:pt x="1949" y="433"/>
                </a:lnTo>
                <a:lnTo>
                  <a:pt x="1950" y="432"/>
                </a:lnTo>
                <a:lnTo>
                  <a:pt x="1950" y="430"/>
                </a:lnTo>
                <a:lnTo>
                  <a:pt x="1952" y="428"/>
                </a:lnTo>
                <a:lnTo>
                  <a:pt x="1952" y="427"/>
                </a:lnTo>
                <a:lnTo>
                  <a:pt x="1955" y="424"/>
                </a:lnTo>
                <a:lnTo>
                  <a:pt x="1955" y="422"/>
                </a:lnTo>
                <a:lnTo>
                  <a:pt x="1959" y="416"/>
                </a:lnTo>
                <a:lnTo>
                  <a:pt x="1964" y="418"/>
                </a:lnTo>
                <a:lnTo>
                  <a:pt x="1967" y="420"/>
                </a:lnTo>
                <a:lnTo>
                  <a:pt x="1970" y="420"/>
                </a:lnTo>
                <a:lnTo>
                  <a:pt x="1977" y="422"/>
                </a:lnTo>
                <a:lnTo>
                  <a:pt x="1993" y="429"/>
                </a:lnTo>
                <a:lnTo>
                  <a:pt x="2001" y="441"/>
                </a:lnTo>
                <a:lnTo>
                  <a:pt x="2005" y="443"/>
                </a:lnTo>
                <a:lnTo>
                  <a:pt x="2013" y="446"/>
                </a:lnTo>
                <a:lnTo>
                  <a:pt x="2012" y="453"/>
                </a:lnTo>
                <a:lnTo>
                  <a:pt x="2009" y="462"/>
                </a:lnTo>
                <a:lnTo>
                  <a:pt x="2007" y="470"/>
                </a:lnTo>
                <a:lnTo>
                  <a:pt x="2004" y="478"/>
                </a:lnTo>
                <a:lnTo>
                  <a:pt x="2004" y="481"/>
                </a:lnTo>
                <a:lnTo>
                  <a:pt x="2002" y="488"/>
                </a:lnTo>
                <a:lnTo>
                  <a:pt x="2001" y="491"/>
                </a:lnTo>
                <a:lnTo>
                  <a:pt x="2001" y="493"/>
                </a:lnTo>
                <a:lnTo>
                  <a:pt x="1999" y="494"/>
                </a:lnTo>
                <a:lnTo>
                  <a:pt x="1999" y="496"/>
                </a:lnTo>
                <a:lnTo>
                  <a:pt x="1999" y="497"/>
                </a:lnTo>
                <a:lnTo>
                  <a:pt x="1999" y="498"/>
                </a:lnTo>
                <a:lnTo>
                  <a:pt x="1999" y="502"/>
                </a:lnTo>
                <a:lnTo>
                  <a:pt x="1999" y="503"/>
                </a:lnTo>
                <a:lnTo>
                  <a:pt x="1998" y="507"/>
                </a:lnTo>
                <a:lnTo>
                  <a:pt x="1998" y="508"/>
                </a:lnTo>
                <a:lnTo>
                  <a:pt x="1998" y="509"/>
                </a:lnTo>
                <a:lnTo>
                  <a:pt x="1998" y="512"/>
                </a:lnTo>
                <a:lnTo>
                  <a:pt x="1993" y="510"/>
                </a:lnTo>
                <a:lnTo>
                  <a:pt x="1988" y="509"/>
                </a:lnTo>
                <a:lnTo>
                  <a:pt x="1983" y="508"/>
                </a:lnTo>
                <a:lnTo>
                  <a:pt x="1981" y="508"/>
                </a:lnTo>
                <a:lnTo>
                  <a:pt x="1978" y="508"/>
                </a:lnTo>
                <a:lnTo>
                  <a:pt x="1975" y="507"/>
                </a:lnTo>
                <a:lnTo>
                  <a:pt x="1971" y="507"/>
                </a:lnTo>
                <a:lnTo>
                  <a:pt x="1968" y="506"/>
                </a:lnTo>
                <a:lnTo>
                  <a:pt x="1965" y="506"/>
                </a:lnTo>
                <a:lnTo>
                  <a:pt x="1961" y="506"/>
                </a:lnTo>
                <a:lnTo>
                  <a:pt x="1961" y="504"/>
                </a:lnTo>
                <a:lnTo>
                  <a:pt x="1962" y="501"/>
                </a:lnTo>
                <a:lnTo>
                  <a:pt x="1962" y="499"/>
                </a:lnTo>
                <a:lnTo>
                  <a:pt x="1965" y="496"/>
                </a:lnTo>
                <a:lnTo>
                  <a:pt x="1966" y="492"/>
                </a:lnTo>
                <a:lnTo>
                  <a:pt x="1967" y="489"/>
                </a:lnTo>
                <a:lnTo>
                  <a:pt x="1968" y="486"/>
                </a:lnTo>
                <a:lnTo>
                  <a:pt x="1964" y="483"/>
                </a:lnTo>
                <a:lnTo>
                  <a:pt x="1960" y="482"/>
                </a:lnTo>
                <a:lnTo>
                  <a:pt x="1956" y="481"/>
                </a:lnTo>
                <a:lnTo>
                  <a:pt x="1955" y="481"/>
                </a:lnTo>
                <a:lnTo>
                  <a:pt x="1955" y="480"/>
                </a:lnTo>
                <a:lnTo>
                  <a:pt x="1954" y="480"/>
                </a:lnTo>
                <a:lnTo>
                  <a:pt x="1952" y="478"/>
                </a:lnTo>
                <a:lnTo>
                  <a:pt x="1950" y="477"/>
                </a:lnTo>
                <a:lnTo>
                  <a:pt x="1946" y="476"/>
                </a:lnTo>
                <a:lnTo>
                  <a:pt x="1943" y="475"/>
                </a:lnTo>
                <a:lnTo>
                  <a:pt x="1935" y="478"/>
                </a:lnTo>
                <a:lnTo>
                  <a:pt x="1934" y="481"/>
                </a:lnTo>
                <a:lnTo>
                  <a:pt x="1933" y="483"/>
                </a:lnTo>
                <a:lnTo>
                  <a:pt x="1930" y="491"/>
                </a:lnTo>
                <a:lnTo>
                  <a:pt x="1927" y="502"/>
                </a:lnTo>
                <a:lnTo>
                  <a:pt x="1925" y="503"/>
                </a:lnTo>
                <a:lnTo>
                  <a:pt x="1925" y="504"/>
                </a:lnTo>
                <a:lnTo>
                  <a:pt x="1925" y="506"/>
                </a:lnTo>
                <a:lnTo>
                  <a:pt x="1925" y="507"/>
                </a:lnTo>
                <a:lnTo>
                  <a:pt x="1923" y="506"/>
                </a:lnTo>
                <a:lnTo>
                  <a:pt x="1920" y="504"/>
                </a:lnTo>
                <a:lnTo>
                  <a:pt x="1918" y="504"/>
                </a:lnTo>
                <a:lnTo>
                  <a:pt x="1914" y="502"/>
                </a:lnTo>
                <a:lnTo>
                  <a:pt x="1901" y="501"/>
                </a:lnTo>
                <a:lnTo>
                  <a:pt x="1896" y="499"/>
                </a:lnTo>
                <a:lnTo>
                  <a:pt x="1896" y="503"/>
                </a:lnTo>
                <a:lnTo>
                  <a:pt x="1895" y="504"/>
                </a:lnTo>
                <a:lnTo>
                  <a:pt x="1895" y="506"/>
                </a:lnTo>
                <a:lnTo>
                  <a:pt x="1893" y="507"/>
                </a:lnTo>
                <a:lnTo>
                  <a:pt x="1893" y="508"/>
                </a:lnTo>
                <a:lnTo>
                  <a:pt x="1893" y="512"/>
                </a:lnTo>
                <a:lnTo>
                  <a:pt x="1893" y="513"/>
                </a:lnTo>
                <a:lnTo>
                  <a:pt x="1892" y="515"/>
                </a:lnTo>
                <a:lnTo>
                  <a:pt x="1901" y="519"/>
                </a:lnTo>
                <a:lnTo>
                  <a:pt x="1901" y="514"/>
                </a:lnTo>
                <a:lnTo>
                  <a:pt x="1902" y="514"/>
                </a:lnTo>
                <a:lnTo>
                  <a:pt x="1904" y="515"/>
                </a:lnTo>
                <a:lnTo>
                  <a:pt x="1909" y="517"/>
                </a:lnTo>
                <a:lnTo>
                  <a:pt x="1913" y="515"/>
                </a:lnTo>
                <a:lnTo>
                  <a:pt x="1913" y="514"/>
                </a:lnTo>
                <a:lnTo>
                  <a:pt x="1916" y="513"/>
                </a:lnTo>
                <a:lnTo>
                  <a:pt x="1917" y="512"/>
                </a:lnTo>
                <a:lnTo>
                  <a:pt x="1920" y="510"/>
                </a:lnTo>
                <a:lnTo>
                  <a:pt x="1923" y="510"/>
                </a:lnTo>
                <a:lnTo>
                  <a:pt x="1924" y="510"/>
                </a:lnTo>
                <a:lnTo>
                  <a:pt x="1920" y="520"/>
                </a:lnTo>
                <a:lnTo>
                  <a:pt x="1925" y="519"/>
                </a:lnTo>
                <a:lnTo>
                  <a:pt x="1932" y="517"/>
                </a:lnTo>
                <a:lnTo>
                  <a:pt x="1934" y="517"/>
                </a:lnTo>
                <a:lnTo>
                  <a:pt x="1940" y="517"/>
                </a:lnTo>
                <a:lnTo>
                  <a:pt x="1941" y="517"/>
                </a:lnTo>
                <a:lnTo>
                  <a:pt x="1943" y="515"/>
                </a:lnTo>
                <a:lnTo>
                  <a:pt x="1948" y="517"/>
                </a:lnTo>
                <a:lnTo>
                  <a:pt x="1950" y="518"/>
                </a:lnTo>
                <a:lnTo>
                  <a:pt x="1954" y="519"/>
                </a:lnTo>
                <a:lnTo>
                  <a:pt x="1955" y="519"/>
                </a:lnTo>
                <a:lnTo>
                  <a:pt x="1956" y="520"/>
                </a:lnTo>
                <a:lnTo>
                  <a:pt x="1959" y="520"/>
                </a:lnTo>
                <a:lnTo>
                  <a:pt x="1956" y="525"/>
                </a:lnTo>
                <a:lnTo>
                  <a:pt x="1955" y="530"/>
                </a:lnTo>
                <a:lnTo>
                  <a:pt x="1954" y="535"/>
                </a:lnTo>
                <a:lnTo>
                  <a:pt x="1952" y="539"/>
                </a:lnTo>
                <a:lnTo>
                  <a:pt x="1952" y="541"/>
                </a:lnTo>
                <a:lnTo>
                  <a:pt x="1949" y="550"/>
                </a:lnTo>
                <a:lnTo>
                  <a:pt x="1948" y="554"/>
                </a:lnTo>
                <a:lnTo>
                  <a:pt x="1946" y="558"/>
                </a:lnTo>
                <a:lnTo>
                  <a:pt x="1945" y="562"/>
                </a:lnTo>
                <a:lnTo>
                  <a:pt x="1944" y="563"/>
                </a:lnTo>
                <a:lnTo>
                  <a:pt x="1941" y="571"/>
                </a:lnTo>
                <a:lnTo>
                  <a:pt x="1938" y="568"/>
                </a:lnTo>
                <a:lnTo>
                  <a:pt x="1930" y="566"/>
                </a:lnTo>
                <a:lnTo>
                  <a:pt x="1929" y="572"/>
                </a:lnTo>
                <a:lnTo>
                  <a:pt x="1925" y="571"/>
                </a:lnTo>
                <a:lnTo>
                  <a:pt x="1924" y="570"/>
                </a:lnTo>
                <a:lnTo>
                  <a:pt x="1922" y="568"/>
                </a:lnTo>
                <a:lnTo>
                  <a:pt x="1920" y="568"/>
                </a:lnTo>
                <a:lnTo>
                  <a:pt x="1919" y="568"/>
                </a:lnTo>
                <a:lnTo>
                  <a:pt x="1918" y="567"/>
                </a:lnTo>
                <a:lnTo>
                  <a:pt x="1916" y="575"/>
                </a:lnTo>
                <a:lnTo>
                  <a:pt x="1912" y="572"/>
                </a:lnTo>
                <a:lnTo>
                  <a:pt x="1911" y="572"/>
                </a:lnTo>
                <a:lnTo>
                  <a:pt x="1903" y="570"/>
                </a:lnTo>
                <a:lnTo>
                  <a:pt x="1901" y="579"/>
                </a:lnTo>
                <a:lnTo>
                  <a:pt x="1898" y="586"/>
                </a:lnTo>
                <a:lnTo>
                  <a:pt x="1897" y="589"/>
                </a:lnTo>
                <a:lnTo>
                  <a:pt x="1912" y="594"/>
                </a:lnTo>
                <a:lnTo>
                  <a:pt x="1908" y="618"/>
                </a:lnTo>
                <a:lnTo>
                  <a:pt x="1965" y="636"/>
                </a:lnTo>
                <a:lnTo>
                  <a:pt x="1967" y="637"/>
                </a:lnTo>
                <a:lnTo>
                  <a:pt x="1961" y="658"/>
                </a:lnTo>
                <a:lnTo>
                  <a:pt x="1964" y="660"/>
                </a:lnTo>
                <a:lnTo>
                  <a:pt x="1967" y="661"/>
                </a:lnTo>
                <a:lnTo>
                  <a:pt x="1968" y="662"/>
                </a:lnTo>
                <a:lnTo>
                  <a:pt x="1973" y="663"/>
                </a:lnTo>
                <a:lnTo>
                  <a:pt x="1977" y="664"/>
                </a:lnTo>
                <a:lnTo>
                  <a:pt x="1980" y="664"/>
                </a:lnTo>
                <a:lnTo>
                  <a:pt x="1982" y="666"/>
                </a:lnTo>
                <a:lnTo>
                  <a:pt x="1983" y="667"/>
                </a:lnTo>
                <a:lnTo>
                  <a:pt x="1987" y="668"/>
                </a:lnTo>
                <a:lnTo>
                  <a:pt x="1993" y="668"/>
                </a:lnTo>
                <a:lnTo>
                  <a:pt x="1993" y="669"/>
                </a:lnTo>
                <a:lnTo>
                  <a:pt x="1993" y="671"/>
                </a:lnTo>
                <a:lnTo>
                  <a:pt x="1994" y="671"/>
                </a:lnTo>
                <a:lnTo>
                  <a:pt x="1996" y="671"/>
                </a:lnTo>
                <a:lnTo>
                  <a:pt x="1996" y="672"/>
                </a:lnTo>
                <a:lnTo>
                  <a:pt x="1996" y="673"/>
                </a:lnTo>
                <a:lnTo>
                  <a:pt x="1997" y="673"/>
                </a:lnTo>
                <a:lnTo>
                  <a:pt x="1998" y="674"/>
                </a:lnTo>
                <a:lnTo>
                  <a:pt x="1998" y="676"/>
                </a:lnTo>
                <a:lnTo>
                  <a:pt x="1997" y="676"/>
                </a:lnTo>
                <a:lnTo>
                  <a:pt x="1997" y="677"/>
                </a:lnTo>
                <a:lnTo>
                  <a:pt x="1998" y="677"/>
                </a:lnTo>
                <a:lnTo>
                  <a:pt x="1999" y="677"/>
                </a:lnTo>
                <a:lnTo>
                  <a:pt x="2001" y="677"/>
                </a:lnTo>
                <a:lnTo>
                  <a:pt x="2001" y="678"/>
                </a:lnTo>
                <a:lnTo>
                  <a:pt x="1999" y="678"/>
                </a:lnTo>
                <a:lnTo>
                  <a:pt x="1999" y="679"/>
                </a:lnTo>
                <a:lnTo>
                  <a:pt x="2001" y="679"/>
                </a:lnTo>
                <a:lnTo>
                  <a:pt x="2002" y="679"/>
                </a:lnTo>
                <a:lnTo>
                  <a:pt x="2002" y="680"/>
                </a:lnTo>
                <a:lnTo>
                  <a:pt x="2001" y="682"/>
                </a:lnTo>
                <a:lnTo>
                  <a:pt x="1999" y="683"/>
                </a:lnTo>
                <a:lnTo>
                  <a:pt x="1999" y="684"/>
                </a:lnTo>
                <a:lnTo>
                  <a:pt x="1999" y="685"/>
                </a:lnTo>
                <a:lnTo>
                  <a:pt x="1999" y="687"/>
                </a:lnTo>
                <a:lnTo>
                  <a:pt x="1999" y="688"/>
                </a:lnTo>
                <a:lnTo>
                  <a:pt x="1999" y="689"/>
                </a:lnTo>
                <a:lnTo>
                  <a:pt x="2001" y="689"/>
                </a:lnTo>
                <a:lnTo>
                  <a:pt x="2001" y="690"/>
                </a:lnTo>
                <a:lnTo>
                  <a:pt x="1999" y="692"/>
                </a:lnTo>
                <a:lnTo>
                  <a:pt x="1999" y="693"/>
                </a:lnTo>
                <a:lnTo>
                  <a:pt x="2001" y="694"/>
                </a:lnTo>
                <a:lnTo>
                  <a:pt x="1999" y="695"/>
                </a:lnTo>
                <a:lnTo>
                  <a:pt x="1999" y="696"/>
                </a:lnTo>
                <a:lnTo>
                  <a:pt x="1999" y="698"/>
                </a:lnTo>
                <a:lnTo>
                  <a:pt x="2001" y="698"/>
                </a:lnTo>
                <a:lnTo>
                  <a:pt x="2002" y="698"/>
                </a:lnTo>
                <a:lnTo>
                  <a:pt x="2003" y="698"/>
                </a:lnTo>
                <a:lnTo>
                  <a:pt x="2004" y="699"/>
                </a:lnTo>
                <a:lnTo>
                  <a:pt x="2003" y="700"/>
                </a:lnTo>
                <a:lnTo>
                  <a:pt x="2002" y="700"/>
                </a:lnTo>
                <a:lnTo>
                  <a:pt x="2001" y="701"/>
                </a:lnTo>
                <a:lnTo>
                  <a:pt x="1999" y="703"/>
                </a:lnTo>
                <a:lnTo>
                  <a:pt x="1998" y="704"/>
                </a:lnTo>
                <a:lnTo>
                  <a:pt x="1997" y="703"/>
                </a:lnTo>
                <a:lnTo>
                  <a:pt x="1996" y="703"/>
                </a:lnTo>
                <a:lnTo>
                  <a:pt x="1996" y="701"/>
                </a:lnTo>
                <a:lnTo>
                  <a:pt x="1994" y="700"/>
                </a:lnTo>
                <a:lnTo>
                  <a:pt x="1993" y="700"/>
                </a:lnTo>
                <a:lnTo>
                  <a:pt x="1993" y="699"/>
                </a:lnTo>
                <a:lnTo>
                  <a:pt x="1992" y="698"/>
                </a:lnTo>
                <a:lnTo>
                  <a:pt x="1991" y="698"/>
                </a:lnTo>
                <a:lnTo>
                  <a:pt x="1989" y="698"/>
                </a:lnTo>
                <a:lnTo>
                  <a:pt x="1989" y="696"/>
                </a:lnTo>
                <a:lnTo>
                  <a:pt x="1989" y="695"/>
                </a:lnTo>
                <a:lnTo>
                  <a:pt x="1988" y="695"/>
                </a:lnTo>
                <a:lnTo>
                  <a:pt x="1987" y="695"/>
                </a:lnTo>
                <a:lnTo>
                  <a:pt x="1986" y="695"/>
                </a:lnTo>
                <a:lnTo>
                  <a:pt x="1986" y="696"/>
                </a:lnTo>
                <a:lnTo>
                  <a:pt x="1984" y="698"/>
                </a:lnTo>
                <a:lnTo>
                  <a:pt x="1983" y="696"/>
                </a:lnTo>
                <a:lnTo>
                  <a:pt x="1983" y="695"/>
                </a:lnTo>
                <a:lnTo>
                  <a:pt x="1982" y="695"/>
                </a:lnTo>
                <a:lnTo>
                  <a:pt x="1982" y="696"/>
                </a:lnTo>
                <a:lnTo>
                  <a:pt x="1980" y="695"/>
                </a:lnTo>
                <a:lnTo>
                  <a:pt x="1978" y="696"/>
                </a:lnTo>
                <a:lnTo>
                  <a:pt x="1977" y="694"/>
                </a:lnTo>
                <a:lnTo>
                  <a:pt x="1976" y="694"/>
                </a:lnTo>
                <a:lnTo>
                  <a:pt x="1976" y="695"/>
                </a:lnTo>
                <a:lnTo>
                  <a:pt x="1973" y="698"/>
                </a:lnTo>
                <a:lnTo>
                  <a:pt x="1975" y="698"/>
                </a:lnTo>
                <a:lnTo>
                  <a:pt x="1976" y="696"/>
                </a:lnTo>
                <a:lnTo>
                  <a:pt x="1978" y="696"/>
                </a:lnTo>
                <a:lnTo>
                  <a:pt x="1980" y="696"/>
                </a:lnTo>
                <a:lnTo>
                  <a:pt x="1982" y="698"/>
                </a:lnTo>
                <a:lnTo>
                  <a:pt x="1984" y="698"/>
                </a:lnTo>
                <a:lnTo>
                  <a:pt x="1988" y="700"/>
                </a:lnTo>
                <a:lnTo>
                  <a:pt x="1989" y="703"/>
                </a:lnTo>
                <a:lnTo>
                  <a:pt x="1989" y="708"/>
                </a:lnTo>
                <a:lnTo>
                  <a:pt x="1988" y="708"/>
                </a:lnTo>
                <a:lnTo>
                  <a:pt x="1987" y="711"/>
                </a:lnTo>
                <a:lnTo>
                  <a:pt x="1987" y="713"/>
                </a:lnTo>
                <a:lnTo>
                  <a:pt x="1986" y="713"/>
                </a:lnTo>
                <a:lnTo>
                  <a:pt x="1984" y="716"/>
                </a:lnTo>
                <a:lnTo>
                  <a:pt x="1998" y="720"/>
                </a:lnTo>
                <a:lnTo>
                  <a:pt x="2002" y="721"/>
                </a:lnTo>
                <a:lnTo>
                  <a:pt x="2002" y="722"/>
                </a:lnTo>
                <a:lnTo>
                  <a:pt x="2002" y="724"/>
                </a:lnTo>
                <a:lnTo>
                  <a:pt x="2001" y="724"/>
                </a:lnTo>
                <a:lnTo>
                  <a:pt x="2001" y="725"/>
                </a:lnTo>
                <a:lnTo>
                  <a:pt x="2001" y="726"/>
                </a:lnTo>
                <a:lnTo>
                  <a:pt x="1999" y="726"/>
                </a:lnTo>
                <a:lnTo>
                  <a:pt x="1999" y="727"/>
                </a:lnTo>
                <a:lnTo>
                  <a:pt x="1999" y="727"/>
                </a:lnTo>
                <a:lnTo>
                  <a:pt x="1998" y="727"/>
                </a:lnTo>
                <a:lnTo>
                  <a:pt x="1998" y="729"/>
                </a:lnTo>
                <a:lnTo>
                  <a:pt x="1998" y="730"/>
                </a:lnTo>
                <a:lnTo>
                  <a:pt x="1997" y="730"/>
                </a:lnTo>
                <a:lnTo>
                  <a:pt x="1997" y="731"/>
                </a:lnTo>
                <a:lnTo>
                  <a:pt x="1997" y="732"/>
                </a:lnTo>
                <a:lnTo>
                  <a:pt x="1996" y="732"/>
                </a:lnTo>
                <a:lnTo>
                  <a:pt x="1996" y="733"/>
                </a:lnTo>
                <a:lnTo>
                  <a:pt x="1994" y="733"/>
                </a:lnTo>
                <a:lnTo>
                  <a:pt x="1994" y="735"/>
                </a:lnTo>
                <a:lnTo>
                  <a:pt x="1994" y="736"/>
                </a:lnTo>
                <a:lnTo>
                  <a:pt x="1993" y="736"/>
                </a:lnTo>
                <a:lnTo>
                  <a:pt x="1993" y="737"/>
                </a:lnTo>
                <a:lnTo>
                  <a:pt x="1992" y="738"/>
                </a:lnTo>
                <a:lnTo>
                  <a:pt x="1992" y="740"/>
                </a:lnTo>
                <a:lnTo>
                  <a:pt x="1991" y="740"/>
                </a:lnTo>
                <a:lnTo>
                  <a:pt x="1991" y="741"/>
                </a:lnTo>
                <a:lnTo>
                  <a:pt x="1989" y="741"/>
                </a:lnTo>
                <a:lnTo>
                  <a:pt x="1989" y="742"/>
                </a:lnTo>
                <a:lnTo>
                  <a:pt x="1988" y="742"/>
                </a:lnTo>
                <a:lnTo>
                  <a:pt x="1988" y="743"/>
                </a:lnTo>
                <a:lnTo>
                  <a:pt x="1988" y="745"/>
                </a:lnTo>
                <a:lnTo>
                  <a:pt x="1987" y="745"/>
                </a:lnTo>
                <a:lnTo>
                  <a:pt x="1987" y="746"/>
                </a:lnTo>
                <a:lnTo>
                  <a:pt x="1986" y="746"/>
                </a:lnTo>
                <a:lnTo>
                  <a:pt x="1986" y="747"/>
                </a:lnTo>
                <a:lnTo>
                  <a:pt x="1986" y="748"/>
                </a:lnTo>
                <a:lnTo>
                  <a:pt x="1984" y="748"/>
                </a:lnTo>
                <a:lnTo>
                  <a:pt x="1984" y="749"/>
                </a:lnTo>
                <a:lnTo>
                  <a:pt x="1983" y="751"/>
                </a:lnTo>
                <a:lnTo>
                  <a:pt x="1983" y="752"/>
                </a:lnTo>
                <a:lnTo>
                  <a:pt x="1983" y="752"/>
                </a:lnTo>
                <a:lnTo>
                  <a:pt x="1983" y="753"/>
                </a:lnTo>
                <a:lnTo>
                  <a:pt x="1983" y="754"/>
                </a:lnTo>
                <a:lnTo>
                  <a:pt x="1982" y="756"/>
                </a:lnTo>
                <a:lnTo>
                  <a:pt x="1982" y="757"/>
                </a:lnTo>
                <a:lnTo>
                  <a:pt x="1981" y="757"/>
                </a:lnTo>
                <a:lnTo>
                  <a:pt x="1981" y="757"/>
                </a:lnTo>
                <a:lnTo>
                  <a:pt x="1980" y="758"/>
                </a:lnTo>
                <a:lnTo>
                  <a:pt x="1980" y="759"/>
                </a:lnTo>
                <a:lnTo>
                  <a:pt x="1978" y="759"/>
                </a:lnTo>
                <a:lnTo>
                  <a:pt x="1978" y="761"/>
                </a:lnTo>
                <a:lnTo>
                  <a:pt x="1978" y="762"/>
                </a:lnTo>
                <a:lnTo>
                  <a:pt x="1977" y="762"/>
                </a:lnTo>
                <a:lnTo>
                  <a:pt x="1977" y="763"/>
                </a:lnTo>
                <a:lnTo>
                  <a:pt x="1976" y="764"/>
                </a:lnTo>
                <a:lnTo>
                  <a:pt x="1976" y="766"/>
                </a:lnTo>
                <a:lnTo>
                  <a:pt x="1975" y="766"/>
                </a:lnTo>
                <a:lnTo>
                  <a:pt x="1975" y="767"/>
                </a:lnTo>
                <a:lnTo>
                  <a:pt x="1975" y="768"/>
                </a:lnTo>
                <a:lnTo>
                  <a:pt x="1973" y="768"/>
                </a:lnTo>
                <a:lnTo>
                  <a:pt x="1973" y="769"/>
                </a:lnTo>
                <a:lnTo>
                  <a:pt x="1972" y="770"/>
                </a:lnTo>
                <a:lnTo>
                  <a:pt x="1972" y="772"/>
                </a:lnTo>
                <a:lnTo>
                  <a:pt x="1971" y="772"/>
                </a:lnTo>
                <a:lnTo>
                  <a:pt x="1971" y="773"/>
                </a:lnTo>
                <a:lnTo>
                  <a:pt x="1971" y="774"/>
                </a:lnTo>
                <a:lnTo>
                  <a:pt x="1971" y="775"/>
                </a:lnTo>
                <a:lnTo>
                  <a:pt x="1970" y="775"/>
                </a:lnTo>
                <a:lnTo>
                  <a:pt x="1970" y="777"/>
                </a:lnTo>
                <a:lnTo>
                  <a:pt x="1970" y="778"/>
                </a:lnTo>
                <a:lnTo>
                  <a:pt x="1968" y="779"/>
                </a:lnTo>
                <a:lnTo>
                  <a:pt x="1968" y="780"/>
                </a:lnTo>
                <a:lnTo>
                  <a:pt x="1967" y="780"/>
                </a:lnTo>
                <a:lnTo>
                  <a:pt x="1967" y="782"/>
                </a:lnTo>
                <a:lnTo>
                  <a:pt x="1966" y="782"/>
                </a:lnTo>
                <a:lnTo>
                  <a:pt x="1966" y="783"/>
                </a:lnTo>
                <a:lnTo>
                  <a:pt x="1966" y="784"/>
                </a:lnTo>
                <a:lnTo>
                  <a:pt x="1965" y="784"/>
                </a:lnTo>
                <a:lnTo>
                  <a:pt x="1965" y="785"/>
                </a:lnTo>
                <a:lnTo>
                  <a:pt x="1965" y="786"/>
                </a:lnTo>
                <a:lnTo>
                  <a:pt x="1965" y="786"/>
                </a:lnTo>
                <a:lnTo>
                  <a:pt x="1964" y="786"/>
                </a:lnTo>
                <a:lnTo>
                  <a:pt x="1964" y="788"/>
                </a:lnTo>
                <a:lnTo>
                  <a:pt x="1964" y="789"/>
                </a:lnTo>
                <a:lnTo>
                  <a:pt x="1964" y="790"/>
                </a:lnTo>
                <a:lnTo>
                  <a:pt x="1962" y="790"/>
                </a:lnTo>
                <a:lnTo>
                  <a:pt x="1962" y="791"/>
                </a:lnTo>
                <a:lnTo>
                  <a:pt x="1962" y="793"/>
                </a:lnTo>
                <a:lnTo>
                  <a:pt x="1962" y="794"/>
                </a:lnTo>
                <a:lnTo>
                  <a:pt x="1961" y="795"/>
                </a:lnTo>
                <a:lnTo>
                  <a:pt x="1961" y="796"/>
                </a:lnTo>
                <a:lnTo>
                  <a:pt x="1961" y="798"/>
                </a:lnTo>
                <a:lnTo>
                  <a:pt x="1961" y="799"/>
                </a:lnTo>
                <a:lnTo>
                  <a:pt x="1961" y="800"/>
                </a:lnTo>
                <a:lnTo>
                  <a:pt x="1961" y="801"/>
                </a:lnTo>
                <a:lnTo>
                  <a:pt x="1961" y="802"/>
                </a:lnTo>
                <a:lnTo>
                  <a:pt x="1960" y="802"/>
                </a:lnTo>
                <a:lnTo>
                  <a:pt x="1960" y="804"/>
                </a:lnTo>
                <a:lnTo>
                  <a:pt x="1960" y="805"/>
                </a:lnTo>
                <a:lnTo>
                  <a:pt x="1960" y="806"/>
                </a:lnTo>
                <a:lnTo>
                  <a:pt x="1959" y="806"/>
                </a:lnTo>
                <a:lnTo>
                  <a:pt x="1959" y="807"/>
                </a:lnTo>
                <a:lnTo>
                  <a:pt x="1959" y="809"/>
                </a:lnTo>
                <a:lnTo>
                  <a:pt x="1959" y="810"/>
                </a:lnTo>
                <a:lnTo>
                  <a:pt x="1959" y="811"/>
                </a:lnTo>
                <a:lnTo>
                  <a:pt x="1959" y="812"/>
                </a:lnTo>
                <a:lnTo>
                  <a:pt x="1959" y="814"/>
                </a:lnTo>
                <a:lnTo>
                  <a:pt x="1959" y="815"/>
                </a:lnTo>
                <a:lnTo>
                  <a:pt x="1959" y="816"/>
                </a:lnTo>
                <a:lnTo>
                  <a:pt x="1959" y="817"/>
                </a:lnTo>
                <a:lnTo>
                  <a:pt x="1960" y="817"/>
                </a:lnTo>
                <a:lnTo>
                  <a:pt x="1960" y="817"/>
                </a:lnTo>
                <a:lnTo>
                  <a:pt x="1960" y="818"/>
                </a:lnTo>
                <a:lnTo>
                  <a:pt x="1960" y="820"/>
                </a:lnTo>
                <a:lnTo>
                  <a:pt x="1960" y="821"/>
                </a:lnTo>
                <a:lnTo>
                  <a:pt x="1960" y="822"/>
                </a:lnTo>
                <a:lnTo>
                  <a:pt x="1959" y="822"/>
                </a:lnTo>
                <a:lnTo>
                  <a:pt x="1959" y="823"/>
                </a:lnTo>
                <a:lnTo>
                  <a:pt x="1960" y="825"/>
                </a:lnTo>
                <a:lnTo>
                  <a:pt x="1960" y="826"/>
                </a:lnTo>
                <a:lnTo>
                  <a:pt x="1960" y="827"/>
                </a:lnTo>
                <a:lnTo>
                  <a:pt x="1960" y="828"/>
                </a:lnTo>
                <a:lnTo>
                  <a:pt x="1960" y="830"/>
                </a:lnTo>
                <a:lnTo>
                  <a:pt x="1960" y="831"/>
                </a:lnTo>
                <a:lnTo>
                  <a:pt x="1960" y="832"/>
                </a:lnTo>
                <a:lnTo>
                  <a:pt x="1960" y="833"/>
                </a:lnTo>
                <a:lnTo>
                  <a:pt x="1960" y="835"/>
                </a:lnTo>
                <a:lnTo>
                  <a:pt x="1961" y="835"/>
                </a:lnTo>
                <a:lnTo>
                  <a:pt x="1961" y="836"/>
                </a:lnTo>
                <a:lnTo>
                  <a:pt x="1961" y="837"/>
                </a:lnTo>
                <a:lnTo>
                  <a:pt x="1957" y="837"/>
                </a:lnTo>
                <a:lnTo>
                  <a:pt x="1957" y="838"/>
                </a:lnTo>
                <a:lnTo>
                  <a:pt x="1956" y="846"/>
                </a:lnTo>
                <a:lnTo>
                  <a:pt x="1956" y="848"/>
                </a:lnTo>
                <a:lnTo>
                  <a:pt x="1954" y="852"/>
                </a:lnTo>
                <a:lnTo>
                  <a:pt x="1948" y="853"/>
                </a:lnTo>
                <a:lnTo>
                  <a:pt x="1945" y="863"/>
                </a:lnTo>
                <a:lnTo>
                  <a:pt x="1954" y="864"/>
                </a:lnTo>
                <a:lnTo>
                  <a:pt x="1952" y="874"/>
                </a:lnTo>
                <a:lnTo>
                  <a:pt x="1962" y="876"/>
                </a:lnTo>
                <a:lnTo>
                  <a:pt x="1965" y="863"/>
                </a:lnTo>
                <a:lnTo>
                  <a:pt x="1960" y="854"/>
                </a:lnTo>
                <a:lnTo>
                  <a:pt x="1961" y="853"/>
                </a:lnTo>
                <a:lnTo>
                  <a:pt x="1960" y="851"/>
                </a:lnTo>
                <a:lnTo>
                  <a:pt x="1964" y="848"/>
                </a:lnTo>
                <a:lnTo>
                  <a:pt x="1970" y="847"/>
                </a:lnTo>
                <a:lnTo>
                  <a:pt x="1971" y="847"/>
                </a:lnTo>
                <a:lnTo>
                  <a:pt x="1971" y="848"/>
                </a:lnTo>
                <a:lnTo>
                  <a:pt x="1971" y="849"/>
                </a:lnTo>
                <a:lnTo>
                  <a:pt x="1972" y="849"/>
                </a:lnTo>
                <a:lnTo>
                  <a:pt x="1972" y="851"/>
                </a:lnTo>
                <a:lnTo>
                  <a:pt x="1972" y="852"/>
                </a:lnTo>
                <a:lnTo>
                  <a:pt x="1973" y="852"/>
                </a:lnTo>
                <a:lnTo>
                  <a:pt x="1973" y="853"/>
                </a:lnTo>
                <a:lnTo>
                  <a:pt x="1973" y="854"/>
                </a:lnTo>
                <a:lnTo>
                  <a:pt x="1973" y="855"/>
                </a:lnTo>
                <a:lnTo>
                  <a:pt x="1975" y="855"/>
                </a:lnTo>
                <a:lnTo>
                  <a:pt x="1975" y="857"/>
                </a:lnTo>
                <a:lnTo>
                  <a:pt x="1976" y="857"/>
                </a:lnTo>
                <a:lnTo>
                  <a:pt x="1976" y="858"/>
                </a:lnTo>
                <a:lnTo>
                  <a:pt x="1976" y="859"/>
                </a:lnTo>
                <a:lnTo>
                  <a:pt x="1977" y="859"/>
                </a:lnTo>
                <a:lnTo>
                  <a:pt x="1977" y="860"/>
                </a:lnTo>
                <a:lnTo>
                  <a:pt x="1977" y="862"/>
                </a:lnTo>
                <a:lnTo>
                  <a:pt x="1978" y="862"/>
                </a:lnTo>
                <a:lnTo>
                  <a:pt x="1978" y="863"/>
                </a:lnTo>
                <a:lnTo>
                  <a:pt x="1980" y="864"/>
                </a:lnTo>
                <a:lnTo>
                  <a:pt x="1980" y="865"/>
                </a:lnTo>
                <a:lnTo>
                  <a:pt x="1981" y="865"/>
                </a:lnTo>
                <a:lnTo>
                  <a:pt x="1981" y="867"/>
                </a:lnTo>
                <a:lnTo>
                  <a:pt x="1981" y="868"/>
                </a:lnTo>
                <a:lnTo>
                  <a:pt x="1982" y="868"/>
                </a:lnTo>
                <a:lnTo>
                  <a:pt x="1982" y="869"/>
                </a:lnTo>
                <a:lnTo>
                  <a:pt x="1983" y="869"/>
                </a:lnTo>
                <a:lnTo>
                  <a:pt x="1983" y="870"/>
                </a:lnTo>
                <a:lnTo>
                  <a:pt x="1983" y="871"/>
                </a:lnTo>
                <a:lnTo>
                  <a:pt x="1983" y="871"/>
                </a:lnTo>
                <a:lnTo>
                  <a:pt x="1983" y="873"/>
                </a:lnTo>
                <a:lnTo>
                  <a:pt x="1983" y="874"/>
                </a:lnTo>
                <a:lnTo>
                  <a:pt x="1984" y="874"/>
                </a:lnTo>
                <a:lnTo>
                  <a:pt x="1984" y="875"/>
                </a:lnTo>
                <a:lnTo>
                  <a:pt x="1984" y="876"/>
                </a:lnTo>
                <a:lnTo>
                  <a:pt x="1986" y="876"/>
                </a:lnTo>
                <a:lnTo>
                  <a:pt x="1986" y="876"/>
                </a:lnTo>
                <a:lnTo>
                  <a:pt x="1987" y="876"/>
                </a:lnTo>
                <a:lnTo>
                  <a:pt x="1987" y="878"/>
                </a:lnTo>
                <a:lnTo>
                  <a:pt x="1988" y="878"/>
                </a:lnTo>
                <a:lnTo>
                  <a:pt x="1988" y="879"/>
                </a:lnTo>
                <a:lnTo>
                  <a:pt x="1989" y="880"/>
                </a:lnTo>
                <a:lnTo>
                  <a:pt x="1991" y="880"/>
                </a:lnTo>
                <a:lnTo>
                  <a:pt x="1991" y="881"/>
                </a:lnTo>
                <a:lnTo>
                  <a:pt x="1992" y="883"/>
                </a:lnTo>
                <a:lnTo>
                  <a:pt x="1992" y="884"/>
                </a:lnTo>
                <a:lnTo>
                  <a:pt x="1993" y="884"/>
                </a:lnTo>
                <a:lnTo>
                  <a:pt x="1993" y="885"/>
                </a:lnTo>
                <a:lnTo>
                  <a:pt x="1994" y="885"/>
                </a:lnTo>
                <a:lnTo>
                  <a:pt x="1994" y="886"/>
                </a:lnTo>
                <a:lnTo>
                  <a:pt x="1996" y="886"/>
                </a:lnTo>
                <a:lnTo>
                  <a:pt x="1996" y="887"/>
                </a:lnTo>
                <a:lnTo>
                  <a:pt x="1996" y="889"/>
                </a:lnTo>
                <a:lnTo>
                  <a:pt x="1997" y="889"/>
                </a:lnTo>
                <a:lnTo>
                  <a:pt x="1997" y="890"/>
                </a:lnTo>
                <a:lnTo>
                  <a:pt x="1997" y="891"/>
                </a:lnTo>
                <a:lnTo>
                  <a:pt x="1997" y="892"/>
                </a:lnTo>
                <a:lnTo>
                  <a:pt x="1998" y="892"/>
                </a:lnTo>
                <a:lnTo>
                  <a:pt x="1998" y="894"/>
                </a:lnTo>
                <a:lnTo>
                  <a:pt x="1998" y="895"/>
                </a:lnTo>
                <a:lnTo>
                  <a:pt x="1999" y="895"/>
                </a:lnTo>
                <a:lnTo>
                  <a:pt x="1999" y="896"/>
                </a:lnTo>
                <a:lnTo>
                  <a:pt x="1999" y="897"/>
                </a:lnTo>
                <a:lnTo>
                  <a:pt x="1999" y="899"/>
                </a:lnTo>
                <a:lnTo>
                  <a:pt x="2001" y="899"/>
                </a:lnTo>
                <a:lnTo>
                  <a:pt x="2001" y="900"/>
                </a:lnTo>
                <a:lnTo>
                  <a:pt x="2001" y="901"/>
                </a:lnTo>
                <a:lnTo>
                  <a:pt x="2002" y="901"/>
                </a:lnTo>
                <a:lnTo>
                  <a:pt x="2002" y="902"/>
                </a:lnTo>
                <a:lnTo>
                  <a:pt x="2002" y="904"/>
                </a:lnTo>
                <a:lnTo>
                  <a:pt x="2002" y="905"/>
                </a:lnTo>
                <a:lnTo>
                  <a:pt x="2002" y="906"/>
                </a:lnTo>
                <a:lnTo>
                  <a:pt x="2003" y="906"/>
                </a:lnTo>
                <a:lnTo>
                  <a:pt x="2003" y="906"/>
                </a:lnTo>
                <a:lnTo>
                  <a:pt x="2003" y="907"/>
                </a:lnTo>
                <a:lnTo>
                  <a:pt x="2003" y="908"/>
                </a:lnTo>
                <a:lnTo>
                  <a:pt x="2003" y="910"/>
                </a:lnTo>
                <a:lnTo>
                  <a:pt x="2003" y="911"/>
                </a:lnTo>
                <a:lnTo>
                  <a:pt x="2004" y="911"/>
                </a:lnTo>
                <a:lnTo>
                  <a:pt x="2004" y="912"/>
                </a:lnTo>
                <a:lnTo>
                  <a:pt x="2004" y="913"/>
                </a:lnTo>
                <a:lnTo>
                  <a:pt x="2004" y="915"/>
                </a:lnTo>
                <a:lnTo>
                  <a:pt x="2004" y="917"/>
                </a:lnTo>
                <a:lnTo>
                  <a:pt x="2004" y="918"/>
                </a:lnTo>
                <a:lnTo>
                  <a:pt x="2004" y="920"/>
                </a:lnTo>
                <a:lnTo>
                  <a:pt x="2004" y="921"/>
                </a:lnTo>
                <a:lnTo>
                  <a:pt x="2004" y="922"/>
                </a:lnTo>
                <a:lnTo>
                  <a:pt x="2004" y="923"/>
                </a:lnTo>
                <a:lnTo>
                  <a:pt x="2004" y="924"/>
                </a:lnTo>
                <a:lnTo>
                  <a:pt x="2004" y="926"/>
                </a:lnTo>
                <a:lnTo>
                  <a:pt x="2004" y="927"/>
                </a:lnTo>
                <a:lnTo>
                  <a:pt x="2004" y="928"/>
                </a:lnTo>
                <a:lnTo>
                  <a:pt x="2004" y="929"/>
                </a:lnTo>
                <a:lnTo>
                  <a:pt x="2004" y="931"/>
                </a:lnTo>
                <a:lnTo>
                  <a:pt x="2004" y="932"/>
                </a:lnTo>
                <a:lnTo>
                  <a:pt x="2004" y="933"/>
                </a:lnTo>
                <a:lnTo>
                  <a:pt x="2004" y="934"/>
                </a:lnTo>
                <a:lnTo>
                  <a:pt x="2004" y="936"/>
                </a:lnTo>
                <a:lnTo>
                  <a:pt x="2004" y="936"/>
                </a:lnTo>
                <a:lnTo>
                  <a:pt x="2004" y="937"/>
                </a:lnTo>
                <a:lnTo>
                  <a:pt x="2004" y="938"/>
                </a:lnTo>
                <a:lnTo>
                  <a:pt x="2004" y="939"/>
                </a:lnTo>
                <a:lnTo>
                  <a:pt x="2004" y="940"/>
                </a:lnTo>
                <a:lnTo>
                  <a:pt x="2004" y="942"/>
                </a:lnTo>
                <a:lnTo>
                  <a:pt x="2003" y="942"/>
                </a:lnTo>
                <a:lnTo>
                  <a:pt x="2003" y="943"/>
                </a:lnTo>
                <a:lnTo>
                  <a:pt x="2003" y="944"/>
                </a:lnTo>
                <a:lnTo>
                  <a:pt x="2003" y="945"/>
                </a:lnTo>
                <a:lnTo>
                  <a:pt x="2003" y="947"/>
                </a:lnTo>
                <a:lnTo>
                  <a:pt x="2003" y="948"/>
                </a:lnTo>
                <a:lnTo>
                  <a:pt x="2002" y="948"/>
                </a:lnTo>
                <a:lnTo>
                  <a:pt x="2002" y="949"/>
                </a:lnTo>
                <a:lnTo>
                  <a:pt x="2002" y="950"/>
                </a:lnTo>
                <a:lnTo>
                  <a:pt x="2002" y="952"/>
                </a:lnTo>
                <a:lnTo>
                  <a:pt x="2002" y="953"/>
                </a:lnTo>
                <a:lnTo>
                  <a:pt x="2002" y="954"/>
                </a:lnTo>
                <a:lnTo>
                  <a:pt x="2001" y="954"/>
                </a:lnTo>
                <a:lnTo>
                  <a:pt x="2001" y="955"/>
                </a:lnTo>
                <a:lnTo>
                  <a:pt x="2001" y="956"/>
                </a:lnTo>
                <a:lnTo>
                  <a:pt x="2001" y="958"/>
                </a:lnTo>
                <a:lnTo>
                  <a:pt x="2001" y="959"/>
                </a:lnTo>
                <a:lnTo>
                  <a:pt x="2001" y="960"/>
                </a:lnTo>
                <a:lnTo>
                  <a:pt x="1999" y="960"/>
                </a:lnTo>
                <a:lnTo>
                  <a:pt x="1999" y="961"/>
                </a:lnTo>
                <a:lnTo>
                  <a:pt x="1999" y="963"/>
                </a:lnTo>
                <a:lnTo>
                  <a:pt x="1999" y="964"/>
                </a:lnTo>
                <a:lnTo>
                  <a:pt x="1999" y="965"/>
                </a:lnTo>
                <a:lnTo>
                  <a:pt x="1999" y="965"/>
                </a:lnTo>
                <a:lnTo>
                  <a:pt x="1998" y="965"/>
                </a:lnTo>
                <a:lnTo>
                  <a:pt x="1998" y="966"/>
                </a:lnTo>
                <a:lnTo>
                  <a:pt x="1998" y="968"/>
                </a:lnTo>
                <a:lnTo>
                  <a:pt x="1998" y="969"/>
                </a:lnTo>
                <a:lnTo>
                  <a:pt x="1998" y="970"/>
                </a:lnTo>
                <a:lnTo>
                  <a:pt x="1998" y="971"/>
                </a:lnTo>
                <a:lnTo>
                  <a:pt x="1997" y="971"/>
                </a:lnTo>
                <a:lnTo>
                  <a:pt x="1997" y="973"/>
                </a:lnTo>
                <a:lnTo>
                  <a:pt x="1997" y="974"/>
                </a:lnTo>
                <a:lnTo>
                  <a:pt x="1997" y="975"/>
                </a:lnTo>
                <a:lnTo>
                  <a:pt x="1997" y="976"/>
                </a:lnTo>
                <a:lnTo>
                  <a:pt x="1997" y="977"/>
                </a:lnTo>
                <a:lnTo>
                  <a:pt x="1996" y="977"/>
                </a:lnTo>
                <a:lnTo>
                  <a:pt x="1996" y="979"/>
                </a:lnTo>
                <a:lnTo>
                  <a:pt x="1996" y="980"/>
                </a:lnTo>
                <a:lnTo>
                  <a:pt x="1996" y="981"/>
                </a:lnTo>
                <a:lnTo>
                  <a:pt x="1996" y="982"/>
                </a:lnTo>
                <a:lnTo>
                  <a:pt x="1996" y="984"/>
                </a:lnTo>
                <a:lnTo>
                  <a:pt x="1994" y="984"/>
                </a:lnTo>
                <a:lnTo>
                  <a:pt x="1994" y="985"/>
                </a:lnTo>
                <a:lnTo>
                  <a:pt x="1994" y="986"/>
                </a:lnTo>
                <a:lnTo>
                  <a:pt x="1994" y="987"/>
                </a:lnTo>
                <a:lnTo>
                  <a:pt x="1994" y="989"/>
                </a:lnTo>
                <a:lnTo>
                  <a:pt x="1994" y="990"/>
                </a:lnTo>
                <a:lnTo>
                  <a:pt x="1993" y="990"/>
                </a:lnTo>
                <a:lnTo>
                  <a:pt x="1993" y="991"/>
                </a:lnTo>
                <a:lnTo>
                  <a:pt x="1993" y="992"/>
                </a:lnTo>
                <a:lnTo>
                  <a:pt x="1993" y="993"/>
                </a:lnTo>
                <a:lnTo>
                  <a:pt x="1993" y="995"/>
                </a:lnTo>
                <a:lnTo>
                  <a:pt x="1992" y="995"/>
                </a:lnTo>
                <a:lnTo>
                  <a:pt x="1992" y="995"/>
                </a:lnTo>
                <a:lnTo>
                  <a:pt x="1992" y="996"/>
                </a:lnTo>
                <a:lnTo>
                  <a:pt x="1992" y="997"/>
                </a:lnTo>
                <a:lnTo>
                  <a:pt x="1992" y="998"/>
                </a:lnTo>
                <a:lnTo>
                  <a:pt x="1992" y="1000"/>
                </a:lnTo>
                <a:lnTo>
                  <a:pt x="1991" y="1000"/>
                </a:lnTo>
                <a:lnTo>
                  <a:pt x="1991" y="1001"/>
                </a:lnTo>
                <a:lnTo>
                  <a:pt x="1991" y="1002"/>
                </a:lnTo>
                <a:lnTo>
                  <a:pt x="1991" y="1003"/>
                </a:lnTo>
                <a:lnTo>
                  <a:pt x="1991" y="1005"/>
                </a:lnTo>
                <a:lnTo>
                  <a:pt x="1991" y="1006"/>
                </a:lnTo>
                <a:lnTo>
                  <a:pt x="1989" y="1006"/>
                </a:lnTo>
                <a:lnTo>
                  <a:pt x="1989" y="1007"/>
                </a:lnTo>
                <a:lnTo>
                  <a:pt x="1989" y="1008"/>
                </a:lnTo>
                <a:lnTo>
                  <a:pt x="1989" y="1009"/>
                </a:lnTo>
                <a:lnTo>
                  <a:pt x="1989" y="1011"/>
                </a:lnTo>
                <a:lnTo>
                  <a:pt x="1989" y="1012"/>
                </a:lnTo>
                <a:lnTo>
                  <a:pt x="1988" y="1012"/>
                </a:lnTo>
                <a:lnTo>
                  <a:pt x="1988" y="1013"/>
                </a:lnTo>
                <a:lnTo>
                  <a:pt x="1988" y="1014"/>
                </a:lnTo>
                <a:lnTo>
                  <a:pt x="1988" y="1016"/>
                </a:lnTo>
                <a:lnTo>
                  <a:pt x="1987" y="1016"/>
                </a:lnTo>
                <a:lnTo>
                  <a:pt x="1987" y="1017"/>
                </a:lnTo>
                <a:lnTo>
                  <a:pt x="1986" y="1018"/>
                </a:lnTo>
                <a:lnTo>
                  <a:pt x="1984" y="1018"/>
                </a:lnTo>
                <a:lnTo>
                  <a:pt x="1984" y="1019"/>
                </a:lnTo>
                <a:lnTo>
                  <a:pt x="1984" y="1021"/>
                </a:lnTo>
                <a:lnTo>
                  <a:pt x="1984" y="1022"/>
                </a:lnTo>
                <a:lnTo>
                  <a:pt x="1984" y="1023"/>
                </a:lnTo>
                <a:lnTo>
                  <a:pt x="1984" y="1024"/>
                </a:lnTo>
                <a:lnTo>
                  <a:pt x="1983" y="1024"/>
                </a:lnTo>
                <a:lnTo>
                  <a:pt x="1983" y="1024"/>
                </a:lnTo>
                <a:lnTo>
                  <a:pt x="1983" y="1025"/>
                </a:lnTo>
                <a:lnTo>
                  <a:pt x="1983" y="1027"/>
                </a:lnTo>
                <a:lnTo>
                  <a:pt x="1983" y="1027"/>
                </a:lnTo>
                <a:lnTo>
                  <a:pt x="1983" y="1028"/>
                </a:lnTo>
                <a:lnTo>
                  <a:pt x="1983" y="1029"/>
                </a:lnTo>
                <a:lnTo>
                  <a:pt x="1982" y="1029"/>
                </a:lnTo>
                <a:lnTo>
                  <a:pt x="1982" y="1030"/>
                </a:lnTo>
                <a:lnTo>
                  <a:pt x="1982" y="1032"/>
                </a:lnTo>
                <a:lnTo>
                  <a:pt x="1982" y="1033"/>
                </a:lnTo>
                <a:lnTo>
                  <a:pt x="1981" y="1034"/>
                </a:lnTo>
                <a:lnTo>
                  <a:pt x="1981" y="1035"/>
                </a:lnTo>
                <a:lnTo>
                  <a:pt x="1981" y="1037"/>
                </a:lnTo>
                <a:lnTo>
                  <a:pt x="1981" y="1038"/>
                </a:lnTo>
                <a:lnTo>
                  <a:pt x="1980" y="1038"/>
                </a:lnTo>
                <a:lnTo>
                  <a:pt x="1980" y="1039"/>
                </a:lnTo>
                <a:lnTo>
                  <a:pt x="1980" y="1040"/>
                </a:lnTo>
                <a:lnTo>
                  <a:pt x="1978" y="1040"/>
                </a:lnTo>
                <a:lnTo>
                  <a:pt x="1978" y="1042"/>
                </a:lnTo>
                <a:lnTo>
                  <a:pt x="1978" y="1043"/>
                </a:lnTo>
                <a:lnTo>
                  <a:pt x="1977" y="1043"/>
                </a:lnTo>
                <a:lnTo>
                  <a:pt x="1977" y="1044"/>
                </a:lnTo>
                <a:lnTo>
                  <a:pt x="1977" y="1045"/>
                </a:lnTo>
                <a:lnTo>
                  <a:pt x="1976" y="1045"/>
                </a:lnTo>
                <a:lnTo>
                  <a:pt x="1976" y="1046"/>
                </a:lnTo>
                <a:lnTo>
                  <a:pt x="1976" y="1048"/>
                </a:lnTo>
                <a:lnTo>
                  <a:pt x="1975" y="1048"/>
                </a:lnTo>
                <a:lnTo>
                  <a:pt x="1975" y="1049"/>
                </a:lnTo>
                <a:lnTo>
                  <a:pt x="1975" y="1050"/>
                </a:lnTo>
                <a:lnTo>
                  <a:pt x="1973" y="1051"/>
                </a:lnTo>
                <a:lnTo>
                  <a:pt x="1972" y="1051"/>
                </a:lnTo>
                <a:lnTo>
                  <a:pt x="1972" y="1053"/>
                </a:lnTo>
                <a:lnTo>
                  <a:pt x="1971" y="1053"/>
                </a:lnTo>
                <a:lnTo>
                  <a:pt x="1971" y="1054"/>
                </a:lnTo>
                <a:lnTo>
                  <a:pt x="1970" y="1054"/>
                </a:lnTo>
                <a:lnTo>
                  <a:pt x="1970" y="1054"/>
                </a:lnTo>
                <a:lnTo>
                  <a:pt x="1968" y="1054"/>
                </a:lnTo>
                <a:lnTo>
                  <a:pt x="1968" y="1055"/>
                </a:lnTo>
                <a:lnTo>
                  <a:pt x="1967" y="1055"/>
                </a:lnTo>
                <a:lnTo>
                  <a:pt x="1967" y="1056"/>
                </a:lnTo>
                <a:lnTo>
                  <a:pt x="1966" y="1056"/>
                </a:lnTo>
                <a:lnTo>
                  <a:pt x="1966" y="1058"/>
                </a:lnTo>
                <a:lnTo>
                  <a:pt x="1965" y="1058"/>
                </a:lnTo>
                <a:lnTo>
                  <a:pt x="1965" y="1059"/>
                </a:lnTo>
                <a:lnTo>
                  <a:pt x="1965" y="1060"/>
                </a:lnTo>
                <a:lnTo>
                  <a:pt x="1964" y="1060"/>
                </a:lnTo>
                <a:lnTo>
                  <a:pt x="1964" y="1061"/>
                </a:lnTo>
                <a:lnTo>
                  <a:pt x="1962" y="1061"/>
                </a:lnTo>
                <a:lnTo>
                  <a:pt x="1962" y="1062"/>
                </a:lnTo>
                <a:lnTo>
                  <a:pt x="1961" y="1064"/>
                </a:lnTo>
                <a:lnTo>
                  <a:pt x="1961" y="1065"/>
                </a:lnTo>
                <a:lnTo>
                  <a:pt x="1960" y="1065"/>
                </a:lnTo>
                <a:lnTo>
                  <a:pt x="1960" y="1066"/>
                </a:lnTo>
                <a:lnTo>
                  <a:pt x="1959" y="1066"/>
                </a:lnTo>
                <a:lnTo>
                  <a:pt x="1959" y="1067"/>
                </a:lnTo>
                <a:lnTo>
                  <a:pt x="1957" y="1067"/>
                </a:lnTo>
                <a:lnTo>
                  <a:pt x="1957" y="1069"/>
                </a:lnTo>
                <a:lnTo>
                  <a:pt x="1956" y="1070"/>
                </a:lnTo>
                <a:lnTo>
                  <a:pt x="1956" y="1071"/>
                </a:lnTo>
                <a:lnTo>
                  <a:pt x="1955" y="1071"/>
                </a:lnTo>
                <a:lnTo>
                  <a:pt x="1955" y="1072"/>
                </a:lnTo>
                <a:lnTo>
                  <a:pt x="1955" y="1072"/>
                </a:lnTo>
                <a:lnTo>
                  <a:pt x="1955" y="1074"/>
                </a:lnTo>
                <a:lnTo>
                  <a:pt x="1954" y="1074"/>
                </a:lnTo>
                <a:lnTo>
                  <a:pt x="1954" y="1075"/>
                </a:lnTo>
                <a:lnTo>
                  <a:pt x="1952" y="1075"/>
                </a:lnTo>
                <a:lnTo>
                  <a:pt x="1952" y="1076"/>
                </a:lnTo>
                <a:lnTo>
                  <a:pt x="1951" y="1076"/>
                </a:lnTo>
                <a:lnTo>
                  <a:pt x="1951" y="1077"/>
                </a:lnTo>
                <a:lnTo>
                  <a:pt x="1951" y="1078"/>
                </a:lnTo>
                <a:lnTo>
                  <a:pt x="1950" y="1078"/>
                </a:lnTo>
                <a:lnTo>
                  <a:pt x="1950" y="1080"/>
                </a:lnTo>
                <a:lnTo>
                  <a:pt x="1950" y="1081"/>
                </a:lnTo>
                <a:lnTo>
                  <a:pt x="1949" y="1081"/>
                </a:lnTo>
                <a:lnTo>
                  <a:pt x="1949" y="1082"/>
                </a:lnTo>
                <a:lnTo>
                  <a:pt x="1948" y="1083"/>
                </a:lnTo>
                <a:lnTo>
                  <a:pt x="1946" y="1083"/>
                </a:lnTo>
                <a:lnTo>
                  <a:pt x="1946" y="1085"/>
                </a:lnTo>
                <a:lnTo>
                  <a:pt x="1946" y="1086"/>
                </a:lnTo>
                <a:lnTo>
                  <a:pt x="1945" y="1087"/>
                </a:lnTo>
                <a:lnTo>
                  <a:pt x="1945" y="1088"/>
                </a:lnTo>
                <a:lnTo>
                  <a:pt x="1944" y="1088"/>
                </a:lnTo>
                <a:lnTo>
                  <a:pt x="1944" y="1090"/>
                </a:lnTo>
                <a:lnTo>
                  <a:pt x="1944" y="1091"/>
                </a:lnTo>
                <a:lnTo>
                  <a:pt x="1944" y="1092"/>
                </a:lnTo>
                <a:lnTo>
                  <a:pt x="1943" y="1092"/>
                </a:lnTo>
                <a:lnTo>
                  <a:pt x="1943" y="1093"/>
                </a:lnTo>
                <a:lnTo>
                  <a:pt x="1943" y="1095"/>
                </a:lnTo>
                <a:lnTo>
                  <a:pt x="1943" y="1096"/>
                </a:lnTo>
                <a:lnTo>
                  <a:pt x="1941" y="1096"/>
                </a:lnTo>
                <a:lnTo>
                  <a:pt x="1941" y="1097"/>
                </a:lnTo>
                <a:lnTo>
                  <a:pt x="1941" y="1098"/>
                </a:lnTo>
                <a:lnTo>
                  <a:pt x="1940" y="1098"/>
                </a:lnTo>
                <a:lnTo>
                  <a:pt x="1940" y="1099"/>
                </a:lnTo>
                <a:lnTo>
                  <a:pt x="1940" y="1101"/>
                </a:lnTo>
                <a:lnTo>
                  <a:pt x="1939" y="1101"/>
                </a:lnTo>
                <a:lnTo>
                  <a:pt x="1939" y="1102"/>
                </a:lnTo>
                <a:lnTo>
                  <a:pt x="1939" y="1103"/>
                </a:lnTo>
                <a:lnTo>
                  <a:pt x="1939" y="1104"/>
                </a:lnTo>
                <a:lnTo>
                  <a:pt x="1938" y="1106"/>
                </a:lnTo>
                <a:lnTo>
                  <a:pt x="1940" y="1106"/>
                </a:lnTo>
                <a:lnTo>
                  <a:pt x="1982" y="1092"/>
                </a:lnTo>
                <a:lnTo>
                  <a:pt x="1984" y="1108"/>
                </a:lnTo>
                <a:lnTo>
                  <a:pt x="1986" y="1118"/>
                </a:lnTo>
                <a:lnTo>
                  <a:pt x="1988" y="1130"/>
                </a:lnTo>
                <a:lnTo>
                  <a:pt x="1991" y="1139"/>
                </a:lnTo>
                <a:lnTo>
                  <a:pt x="1991" y="1143"/>
                </a:lnTo>
                <a:lnTo>
                  <a:pt x="1992" y="1149"/>
                </a:lnTo>
                <a:lnTo>
                  <a:pt x="1992" y="1152"/>
                </a:lnTo>
                <a:lnTo>
                  <a:pt x="1993" y="1152"/>
                </a:lnTo>
                <a:lnTo>
                  <a:pt x="1994" y="1165"/>
                </a:lnTo>
                <a:lnTo>
                  <a:pt x="2005" y="1161"/>
                </a:lnTo>
                <a:lnTo>
                  <a:pt x="2009" y="1160"/>
                </a:lnTo>
                <a:lnTo>
                  <a:pt x="2013" y="1159"/>
                </a:lnTo>
                <a:lnTo>
                  <a:pt x="2018" y="1157"/>
                </a:lnTo>
                <a:lnTo>
                  <a:pt x="2019" y="1157"/>
                </a:lnTo>
                <a:lnTo>
                  <a:pt x="2020" y="1157"/>
                </a:lnTo>
                <a:lnTo>
                  <a:pt x="2029" y="1155"/>
                </a:lnTo>
                <a:lnTo>
                  <a:pt x="2033" y="1154"/>
                </a:lnTo>
                <a:lnTo>
                  <a:pt x="2036" y="1152"/>
                </a:lnTo>
                <a:lnTo>
                  <a:pt x="2050" y="1149"/>
                </a:lnTo>
                <a:lnTo>
                  <a:pt x="2049" y="1139"/>
                </a:lnTo>
                <a:lnTo>
                  <a:pt x="2055" y="1138"/>
                </a:lnTo>
                <a:lnTo>
                  <a:pt x="2060" y="1136"/>
                </a:lnTo>
                <a:lnTo>
                  <a:pt x="2061" y="1145"/>
                </a:lnTo>
                <a:lnTo>
                  <a:pt x="2061" y="1149"/>
                </a:lnTo>
                <a:lnTo>
                  <a:pt x="2061" y="1154"/>
                </a:lnTo>
                <a:lnTo>
                  <a:pt x="2061" y="1157"/>
                </a:lnTo>
                <a:lnTo>
                  <a:pt x="2061" y="1165"/>
                </a:lnTo>
                <a:lnTo>
                  <a:pt x="2053" y="1168"/>
                </a:lnTo>
                <a:lnTo>
                  <a:pt x="2053" y="1173"/>
                </a:lnTo>
                <a:lnTo>
                  <a:pt x="2055" y="1173"/>
                </a:lnTo>
                <a:lnTo>
                  <a:pt x="2061" y="1170"/>
                </a:lnTo>
                <a:lnTo>
                  <a:pt x="2061" y="1171"/>
                </a:lnTo>
                <a:lnTo>
                  <a:pt x="2045" y="1182"/>
                </a:lnTo>
                <a:lnTo>
                  <a:pt x="2040" y="1186"/>
                </a:lnTo>
                <a:lnTo>
                  <a:pt x="1998" y="1215"/>
                </a:lnTo>
                <a:lnTo>
                  <a:pt x="1983" y="1228"/>
                </a:lnTo>
                <a:lnTo>
                  <a:pt x="1981" y="1229"/>
                </a:lnTo>
                <a:lnTo>
                  <a:pt x="1981" y="1230"/>
                </a:lnTo>
                <a:lnTo>
                  <a:pt x="1978" y="1226"/>
                </a:lnTo>
                <a:lnTo>
                  <a:pt x="1976" y="1228"/>
                </a:lnTo>
                <a:lnTo>
                  <a:pt x="1978" y="1231"/>
                </a:lnTo>
                <a:lnTo>
                  <a:pt x="1960" y="1242"/>
                </a:lnTo>
                <a:lnTo>
                  <a:pt x="1960" y="1244"/>
                </a:lnTo>
                <a:lnTo>
                  <a:pt x="1961" y="1245"/>
                </a:lnTo>
                <a:lnTo>
                  <a:pt x="1961" y="1246"/>
                </a:lnTo>
                <a:lnTo>
                  <a:pt x="1962" y="1246"/>
                </a:lnTo>
                <a:lnTo>
                  <a:pt x="1962" y="1247"/>
                </a:lnTo>
                <a:lnTo>
                  <a:pt x="1964" y="1247"/>
                </a:lnTo>
                <a:lnTo>
                  <a:pt x="1964" y="1249"/>
                </a:lnTo>
                <a:lnTo>
                  <a:pt x="1964" y="1250"/>
                </a:lnTo>
                <a:lnTo>
                  <a:pt x="1965" y="1250"/>
                </a:lnTo>
                <a:lnTo>
                  <a:pt x="1965" y="1251"/>
                </a:lnTo>
                <a:lnTo>
                  <a:pt x="1966" y="1251"/>
                </a:lnTo>
                <a:lnTo>
                  <a:pt x="1966" y="1252"/>
                </a:lnTo>
                <a:lnTo>
                  <a:pt x="1967" y="1252"/>
                </a:lnTo>
                <a:lnTo>
                  <a:pt x="1967" y="1253"/>
                </a:lnTo>
                <a:lnTo>
                  <a:pt x="1968" y="1255"/>
                </a:lnTo>
                <a:lnTo>
                  <a:pt x="1968" y="1256"/>
                </a:lnTo>
                <a:lnTo>
                  <a:pt x="1970" y="1256"/>
                </a:lnTo>
                <a:lnTo>
                  <a:pt x="1970" y="1257"/>
                </a:lnTo>
                <a:lnTo>
                  <a:pt x="1971" y="1257"/>
                </a:lnTo>
                <a:lnTo>
                  <a:pt x="1971" y="1258"/>
                </a:lnTo>
                <a:lnTo>
                  <a:pt x="1972" y="1258"/>
                </a:lnTo>
                <a:lnTo>
                  <a:pt x="1972" y="1260"/>
                </a:lnTo>
                <a:lnTo>
                  <a:pt x="1973" y="1260"/>
                </a:lnTo>
                <a:lnTo>
                  <a:pt x="1973" y="1261"/>
                </a:lnTo>
                <a:lnTo>
                  <a:pt x="1975" y="1262"/>
                </a:lnTo>
                <a:lnTo>
                  <a:pt x="1975" y="1262"/>
                </a:lnTo>
                <a:lnTo>
                  <a:pt x="1976" y="1262"/>
                </a:lnTo>
                <a:lnTo>
                  <a:pt x="1976" y="1263"/>
                </a:lnTo>
                <a:lnTo>
                  <a:pt x="1977" y="1263"/>
                </a:lnTo>
                <a:lnTo>
                  <a:pt x="1977" y="1265"/>
                </a:lnTo>
                <a:lnTo>
                  <a:pt x="1978" y="1266"/>
                </a:lnTo>
                <a:lnTo>
                  <a:pt x="1980" y="1267"/>
                </a:lnTo>
                <a:lnTo>
                  <a:pt x="1981" y="1268"/>
                </a:lnTo>
                <a:lnTo>
                  <a:pt x="1981" y="1269"/>
                </a:lnTo>
                <a:lnTo>
                  <a:pt x="1982" y="1269"/>
                </a:lnTo>
                <a:lnTo>
                  <a:pt x="1982" y="1271"/>
                </a:lnTo>
                <a:lnTo>
                  <a:pt x="1983" y="1271"/>
                </a:lnTo>
                <a:lnTo>
                  <a:pt x="1983" y="1272"/>
                </a:lnTo>
                <a:lnTo>
                  <a:pt x="1983" y="1272"/>
                </a:lnTo>
                <a:lnTo>
                  <a:pt x="1983" y="1273"/>
                </a:lnTo>
                <a:lnTo>
                  <a:pt x="1984" y="1273"/>
                </a:lnTo>
                <a:lnTo>
                  <a:pt x="1984" y="1274"/>
                </a:lnTo>
                <a:lnTo>
                  <a:pt x="1986" y="1276"/>
                </a:lnTo>
                <a:lnTo>
                  <a:pt x="1987" y="1276"/>
                </a:lnTo>
                <a:lnTo>
                  <a:pt x="1987" y="1277"/>
                </a:lnTo>
                <a:lnTo>
                  <a:pt x="1987" y="1278"/>
                </a:lnTo>
                <a:lnTo>
                  <a:pt x="1988" y="1278"/>
                </a:lnTo>
                <a:lnTo>
                  <a:pt x="1988" y="1279"/>
                </a:lnTo>
                <a:lnTo>
                  <a:pt x="1989" y="1279"/>
                </a:lnTo>
                <a:lnTo>
                  <a:pt x="1989" y="1281"/>
                </a:lnTo>
                <a:lnTo>
                  <a:pt x="1991" y="1281"/>
                </a:lnTo>
                <a:lnTo>
                  <a:pt x="1991" y="1282"/>
                </a:lnTo>
                <a:lnTo>
                  <a:pt x="1991" y="1283"/>
                </a:lnTo>
                <a:lnTo>
                  <a:pt x="1992" y="1283"/>
                </a:lnTo>
                <a:lnTo>
                  <a:pt x="1992" y="1284"/>
                </a:lnTo>
                <a:lnTo>
                  <a:pt x="1993" y="1284"/>
                </a:lnTo>
                <a:lnTo>
                  <a:pt x="1993" y="1285"/>
                </a:lnTo>
                <a:lnTo>
                  <a:pt x="1994" y="1285"/>
                </a:lnTo>
                <a:lnTo>
                  <a:pt x="1994" y="1287"/>
                </a:lnTo>
                <a:lnTo>
                  <a:pt x="1996" y="1287"/>
                </a:lnTo>
                <a:lnTo>
                  <a:pt x="1996" y="1288"/>
                </a:lnTo>
                <a:lnTo>
                  <a:pt x="1997" y="1289"/>
                </a:lnTo>
                <a:lnTo>
                  <a:pt x="1997" y="1290"/>
                </a:lnTo>
                <a:lnTo>
                  <a:pt x="1998" y="1290"/>
                </a:lnTo>
                <a:lnTo>
                  <a:pt x="1998" y="1292"/>
                </a:lnTo>
                <a:lnTo>
                  <a:pt x="1998" y="1292"/>
                </a:lnTo>
                <a:lnTo>
                  <a:pt x="1999" y="1292"/>
                </a:lnTo>
                <a:lnTo>
                  <a:pt x="1999" y="1293"/>
                </a:lnTo>
                <a:lnTo>
                  <a:pt x="2001" y="1293"/>
                </a:lnTo>
                <a:lnTo>
                  <a:pt x="2001" y="1294"/>
                </a:lnTo>
                <a:lnTo>
                  <a:pt x="2001" y="1295"/>
                </a:lnTo>
                <a:lnTo>
                  <a:pt x="2002" y="1295"/>
                </a:lnTo>
                <a:lnTo>
                  <a:pt x="2002" y="1297"/>
                </a:lnTo>
                <a:lnTo>
                  <a:pt x="2002" y="1298"/>
                </a:lnTo>
                <a:lnTo>
                  <a:pt x="2003" y="1298"/>
                </a:lnTo>
                <a:lnTo>
                  <a:pt x="2003" y="1299"/>
                </a:lnTo>
                <a:lnTo>
                  <a:pt x="2003" y="1300"/>
                </a:lnTo>
                <a:lnTo>
                  <a:pt x="2003" y="1302"/>
                </a:lnTo>
                <a:lnTo>
                  <a:pt x="2004" y="1302"/>
                </a:lnTo>
                <a:lnTo>
                  <a:pt x="2004" y="1303"/>
                </a:lnTo>
                <a:lnTo>
                  <a:pt x="2004" y="1304"/>
                </a:lnTo>
                <a:lnTo>
                  <a:pt x="2005" y="1305"/>
                </a:lnTo>
                <a:lnTo>
                  <a:pt x="2005" y="1306"/>
                </a:lnTo>
                <a:lnTo>
                  <a:pt x="2005" y="1308"/>
                </a:lnTo>
                <a:lnTo>
                  <a:pt x="2007" y="1308"/>
                </a:lnTo>
                <a:lnTo>
                  <a:pt x="2007" y="1309"/>
                </a:lnTo>
                <a:lnTo>
                  <a:pt x="2007" y="1310"/>
                </a:lnTo>
                <a:lnTo>
                  <a:pt x="2007" y="1311"/>
                </a:lnTo>
                <a:lnTo>
                  <a:pt x="2008" y="1311"/>
                </a:lnTo>
                <a:lnTo>
                  <a:pt x="2008" y="1313"/>
                </a:lnTo>
                <a:lnTo>
                  <a:pt x="2008" y="1314"/>
                </a:lnTo>
                <a:lnTo>
                  <a:pt x="2008" y="1315"/>
                </a:lnTo>
                <a:lnTo>
                  <a:pt x="2009" y="1316"/>
                </a:lnTo>
                <a:lnTo>
                  <a:pt x="2009" y="1318"/>
                </a:lnTo>
                <a:lnTo>
                  <a:pt x="2009" y="1319"/>
                </a:lnTo>
                <a:lnTo>
                  <a:pt x="2010" y="1319"/>
                </a:lnTo>
                <a:lnTo>
                  <a:pt x="2010" y="1320"/>
                </a:lnTo>
                <a:lnTo>
                  <a:pt x="2010" y="1321"/>
                </a:lnTo>
                <a:lnTo>
                  <a:pt x="2010" y="1321"/>
                </a:lnTo>
                <a:lnTo>
                  <a:pt x="2010" y="1322"/>
                </a:lnTo>
                <a:lnTo>
                  <a:pt x="2010" y="1324"/>
                </a:lnTo>
                <a:lnTo>
                  <a:pt x="2012" y="1324"/>
                </a:lnTo>
                <a:lnTo>
                  <a:pt x="2012" y="1325"/>
                </a:lnTo>
                <a:lnTo>
                  <a:pt x="2012" y="1326"/>
                </a:lnTo>
                <a:lnTo>
                  <a:pt x="2012" y="1327"/>
                </a:lnTo>
                <a:lnTo>
                  <a:pt x="2012" y="1329"/>
                </a:lnTo>
                <a:lnTo>
                  <a:pt x="2012" y="1330"/>
                </a:lnTo>
                <a:lnTo>
                  <a:pt x="2012" y="1331"/>
                </a:lnTo>
                <a:lnTo>
                  <a:pt x="2012" y="1332"/>
                </a:lnTo>
                <a:lnTo>
                  <a:pt x="2012" y="1334"/>
                </a:lnTo>
                <a:lnTo>
                  <a:pt x="2012" y="1335"/>
                </a:lnTo>
                <a:lnTo>
                  <a:pt x="2012" y="1336"/>
                </a:lnTo>
                <a:lnTo>
                  <a:pt x="2012" y="1337"/>
                </a:lnTo>
                <a:lnTo>
                  <a:pt x="2012" y="1338"/>
                </a:lnTo>
                <a:lnTo>
                  <a:pt x="2012" y="1340"/>
                </a:lnTo>
                <a:lnTo>
                  <a:pt x="2012" y="1341"/>
                </a:lnTo>
                <a:lnTo>
                  <a:pt x="2012" y="1342"/>
                </a:lnTo>
                <a:lnTo>
                  <a:pt x="2012" y="1343"/>
                </a:lnTo>
                <a:lnTo>
                  <a:pt x="2012" y="1345"/>
                </a:lnTo>
                <a:lnTo>
                  <a:pt x="2012" y="1346"/>
                </a:lnTo>
                <a:lnTo>
                  <a:pt x="2012" y="1347"/>
                </a:lnTo>
                <a:lnTo>
                  <a:pt x="2012" y="1348"/>
                </a:lnTo>
                <a:lnTo>
                  <a:pt x="2012" y="1350"/>
                </a:lnTo>
                <a:lnTo>
                  <a:pt x="2012" y="1351"/>
                </a:lnTo>
                <a:lnTo>
                  <a:pt x="2010" y="1351"/>
                </a:lnTo>
                <a:lnTo>
                  <a:pt x="2010" y="1351"/>
                </a:lnTo>
                <a:lnTo>
                  <a:pt x="2010" y="1352"/>
                </a:lnTo>
                <a:lnTo>
                  <a:pt x="2010" y="1353"/>
                </a:lnTo>
                <a:lnTo>
                  <a:pt x="2010" y="1354"/>
                </a:lnTo>
                <a:lnTo>
                  <a:pt x="2010" y="1356"/>
                </a:lnTo>
                <a:lnTo>
                  <a:pt x="2010" y="1357"/>
                </a:lnTo>
                <a:lnTo>
                  <a:pt x="2010" y="1358"/>
                </a:lnTo>
                <a:lnTo>
                  <a:pt x="2010" y="1359"/>
                </a:lnTo>
                <a:lnTo>
                  <a:pt x="2010" y="1361"/>
                </a:lnTo>
                <a:lnTo>
                  <a:pt x="2010" y="1362"/>
                </a:lnTo>
                <a:lnTo>
                  <a:pt x="2010" y="1363"/>
                </a:lnTo>
                <a:lnTo>
                  <a:pt x="2010" y="1364"/>
                </a:lnTo>
                <a:lnTo>
                  <a:pt x="2010" y="1366"/>
                </a:lnTo>
                <a:lnTo>
                  <a:pt x="2010" y="1367"/>
                </a:lnTo>
                <a:lnTo>
                  <a:pt x="2010" y="1368"/>
                </a:lnTo>
                <a:lnTo>
                  <a:pt x="2010" y="1369"/>
                </a:lnTo>
                <a:lnTo>
                  <a:pt x="2010" y="1371"/>
                </a:lnTo>
                <a:lnTo>
                  <a:pt x="2009" y="1374"/>
                </a:lnTo>
                <a:lnTo>
                  <a:pt x="2010" y="1374"/>
                </a:lnTo>
                <a:lnTo>
                  <a:pt x="2010" y="1375"/>
                </a:lnTo>
                <a:lnTo>
                  <a:pt x="2010" y="1377"/>
                </a:lnTo>
                <a:lnTo>
                  <a:pt x="2009" y="1377"/>
                </a:lnTo>
                <a:lnTo>
                  <a:pt x="2009" y="1378"/>
                </a:lnTo>
                <a:lnTo>
                  <a:pt x="2009" y="1379"/>
                </a:lnTo>
                <a:lnTo>
                  <a:pt x="2009" y="1380"/>
                </a:lnTo>
                <a:lnTo>
                  <a:pt x="2009" y="1380"/>
                </a:lnTo>
                <a:lnTo>
                  <a:pt x="2009" y="1382"/>
                </a:lnTo>
                <a:lnTo>
                  <a:pt x="2009" y="1383"/>
                </a:lnTo>
                <a:lnTo>
                  <a:pt x="2009" y="1384"/>
                </a:lnTo>
                <a:lnTo>
                  <a:pt x="2009" y="1385"/>
                </a:lnTo>
                <a:lnTo>
                  <a:pt x="2009" y="1387"/>
                </a:lnTo>
                <a:lnTo>
                  <a:pt x="2009" y="1388"/>
                </a:lnTo>
                <a:lnTo>
                  <a:pt x="2008" y="1389"/>
                </a:lnTo>
                <a:lnTo>
                  <a:pt x="2008" y="1390"/>
                </a:lnTo>
                <a:lnTo>
                  <a:pt x="2008" y="1391"/>
                </a:lnTo>
                <a:lnTo>
                  <a:pt x="2008" y="1393"/>
                </a:lnTo>
                <a:lnTo>
                  <a:pt x="2008" y="1394"/>
                </a:lnTo>
                <a:lnTo>
                  <a:pt x="2008" y="1395"/>
                </a:lnTo>
                <a:lnTo>
                  <a:pt x="2009" y="1395"/>
                </a:lnTo>
                <a:lnTo>
                  <a:pt x="2009" y="1396"/>
                </a:lnTo>
                <a:lnTo>
                  <a:pt x="2009" y="1405"/>
                </a:lnTo>
                <a:lnTo>
                  <a:pt x="2009" y="1406"/>
                </a:lnTo>
                <a:lnTo>
                  <a:pt x="2009" y="1407"/>
                </a:lnTo>
                <a:lnTo>
                  <a:pt x="2009" y="1410"/>
                </a:lnTo>
                <a:lnTo>
                  <a:pt x="2009" y="1411"/>
                </a:lnTo>
                <a:lnTo>
                  <a:pt x="2009" y="1412"/>
                </a:lnTo>
                <a:lnTo>
                  <a:pt x="2010" y="1412"/>
                </a:lnTo>
                <a:lnTo>
                  <a:pt x="2010" y="1414"/>
                </a:lnTo>
                <a:lnTo>
                  <a:pt x="2009" y="1414"/>
                </a:lnTo>
                <a:lnTo>
                  <a:pt x="2009" y="1416"/>
                </a:lnTo>
                <a:lnTo>
                  <a:pt x="2009" y="1419"/>
                </a:lnTo>
                <a:lnTo>
                  <a:pt x="2010" y="1422"/>
                </a:lnTo>
                <a:lnTo>
                  <a:pt x="2015" y="1421"/>
                </a:lnTo>
                <a:lnTo>
                  <a:pt x="2026" y="1417"/>
                </a:lnTo>
                <a:lnTo>
                  <a:pt x="2031" y="1416"/>
                </a:lnTo>
                <a:lnTo>
                  <a:pt x="2033" y="1416"/>
                </a:lnTo>
                <a:lnTo>
                  <a:pt x="2034" y="1415"/>
                </a:lnTo>
                <a:lnTo>
                  <a:pt x="2040" y="1414"/>
                </a:lnTo>
                <a:lnTo>
                  <a:pt x="2047" y="1411"/>
                </a:lnTo>
                <a:lnTo>
                  <a:pt x="2045" y="1410"/>
                </a:lnTo>
                <a:lnTo>
                  <a:pt x="2042" y="1405"/>
                </a:lnTo>
                <a:lnTo>
                  <a:pt x="2055" y="1398"/>
                </a:lnTo>
                <a:lnTo>
                  <a:pt x="2069" y="1407"/>
                </a:lnTo>
                <a:lnTo>
                  <a:pt x="2089" y="1401"/>
                </a:lnTo>
                <a:lnTo>
                  <a:pt x="2093" y="1401"/>
                </a:lnTo>
                <a:lnTo>
                  <a:pt x="2099" y="1399"/>
                </a:lnTo>
                <a:lnTo>
                  <a:pt x="2108" y="1396"/>
                </a:lnTo>
                <a:lnTo>
                  <a:pt x="2114" y="1395"/>
                </a:lnTo>
                <a:lnTo>
                  <a:pt x="2117" y="1394"/>
                </a:lnTo>
                <a:lnTo>
                  <a:pt x="2122" y="1393"/>
                </a:lnTo>
                <a:lnTo>
                  <a:pt x="2124" y="1391"/>
                </a:lnTo>
                <a:lnTo>
                  <a:pt x="2125" y="1391"/>
                </a:lnTo>
                <a:lnTo>
                  <a:pt x="2126" y="1391"/>
                </a:lnTo>
                <a:lnTo>
                  <a:pt x="2129" y="1390"/>
                </a:lnTo>
                <a:lnTo>
                  <a:pt x="2130" y="1389"/>
                </a:lnTo>
                <a:lnTo>
                  <a:pt x="2131" y="1389"/>
                </a:lnTo>
                <a:lnTo>
                  <a:pt x="2131" y="1388"/>
                </a:lnTo>
                <a:lnTo>
                  <a:pt x="2136" y="1387"/>
                </a:lnTo>
                <a:lnTo>
                  <a:pt x="2140" y="1384"/>
                </a:lnTo>
                <a:lnTo>
                  <a:pt x="2143" y="1382"/>
                </a:lnTo>
                <a:lnTo>
                  <a:pt x="2145" y="1382"/>
                </a:lnTo>
                <a:lnTo>
                  <a:pt x="2147" y="1380"/>
                </a:lnTo>
                <a:lnTo>
                  <a:pt x="2150" y="1379"/>
                </a:lnTo>
                <a:lnTo>
                  <a:pt x="2154" y="1380"/>
                </a:lnTo>
                <a:lnTo>
                  <a:pt x="2157" y="1382"/>
                </a:lnTo>
                <a:lnTo>
                  <a:pt x="2159" y="1384"/>
                </a:lnTo>
                <a:lnTo>
                  <a:pt x="2163" y="1387"/>
                </a:lnTo>
                <a:lnTo>
                  <a:pt x="2166" y="1388"/>
                </a:lnTo>
                <a:lnTo>
                  <a:pt x="2156" y="1396"/>
                </a:lnTo>
                <a:lnTo>
                  <a:pt x="2120" y="1421"/>
                </a:lnTo>
                <a:lnTo>
                  <a:pt x="2119" y="1422"/>
                </a:lnTo>
                <a:lnTo>
                  <a:pt x="2115" y="1425"/>
                </a:lnTo>
                <a:lnTo>
                  <a:pt x="2113" y="1427"/>
                </a:lnTo>
                <a:lnTo>
                  <a:pt x="2111" y="1427"/>
                </a:lnTo>
                <a:lnTo>
                  <a:pt x="2111" y="1428"/>
                </a:lnTo>
                <a:lnTo>
                  <a:pt x="2111" y="1430"/>
                </a:lnTo>
                <a:lnTo>
                  <a:pt x="2111" y="1431"/>
                </a:lnTo>
                <a:lnTo>
                  <a:pt x="2111" y="1432"/>
                </a:lnTo>
                <a:lnTo>
                  <a:pt x="2111" y="1433"/>
                </a:lnTo>
                <a:lnTo>
                  <a:pt x="2113" y="1435"/>
                </a:lnTo>
                <a:lnTo>
                  <a:pt x="2113" y="1436"/>
                </a:lnTo>
                <a:lnTo>
                  <a:pt x="2114" y="1436"/>
                </a:lnTo>
                <a:lnTo>
                  <a:pt x="2114" y="1437"/>
                </a:lnTo>
                <a:lnTo>
                  <a:pt x="2114" y="1438"/>
                </a:lnTo>
                <a:lnTo>
                  <a:pt x="2114" y="1440"/>
                </a:lnTo>
                <a:lnTo>
                  <a:pt x="2113" y="1440"/>
                </a:lnTo>
                <a:lnTo>
                  <a:pt x="2111" y="1440"/>
                </a:lnTo>
                <a:lnTo>
                  <a:pt x="2111" y="1440"/>
                </a:lnTo>
                <a:lnTo>
                  <a:pt x="2111" y="1441"/>
                </a:lnTo>
                <a:lnTo>
                  <a:pt x="2113" y="1441"/>
                </a:lnTo>
                <a:lnTo>
                  <a:pt x="2113" y="1442"/>
                </a:lnTo>
                <a:lnTo>
                  <a:pt x="2111" y="1442"/>
                </a:lnTo>
                <a:lnTo>
                  <a:pt x="2110" y="1442"/>
                </a:lnTo>
                <a:lnTo>
                  <a:pt x="2110" y="1443"/>
                </a:lnTo>
                <a:lnTo>
                  <a:pt x="2111" y="1443"/>
                </a:lnTo>
                <a:lnTo>
                  <a:pt x="2113" y="1443"/>
                </a:lnTo>
                <a:lnTo>
                  <a:pt x="2113" y="1444"/>
                </a:lnTo>
                <a:lnTo>
                  <a:pt x="2113" y="1446"/>
                </a:lnTo>
                <a:lnTo>
                  <a:pt x="2113" y="1447"/>
                </a:lnTo>
                <a:lnTo>
                  <a:pt x="2113" y="1448"/>
                </a:lnTo>
                <a:lnTo>
                  <a:pt x="2111" y="1448"/>
                </a:lnTo>
                <a:lnTo>
                  <a:pt x="2111" y="1449"/>
                </a:lnTo>
                <a:lnTo>
                  <a:pt x="2110" y="1449"/>
                </a:lnTo>
                <a:lnTo>
                  <a:pt x="2109" y="1449"/>
                </a:lnTo>
                <a:lnTo>
                  <a:pt x="2108" y="1449"/>
                </a:lnTo>
                <a:lnTo>
                  <a:pt x="2106" y="1451"/>
                </a:lnTo>
                <a:lnTo>
                  <a:pt x="2105" y="1451"/>
                </a:lnTo>
                <a:lnTo>
                  <a:pt x="2104" y="1451"/>
                </a:lnTo>
                <a:lnTo>
                  <a:pt x="2104" y="1452"/>
                </a:lnTo>
                <a:lnTo>
                  <a:pt x="2104" y="1453"/>
                </a:lnTo>
                <a:lnTo>
                  <a:pt x="2105" y="1453"/>
                </a:lnTo>
                <a:lnTo>
                  <a:pt x="2105" y="1454"/>
                </a:lnTo>
                <a:lnTo>
                  <a:pt x="2105" y="1456"/>
                </a:lnTo>
                <a:lnTo>
                  <a:pt x="2106" y="1457"/>
                </a:lnTo>
                <a:lnTo>
                  <a:pt x="2106" y="1458"/>
                </a:lnTo>
                <a:lnTo>
                  <a:pt x="2108" y="1459"/>
                </a:lnTo>
                <a:lnTo>
                  <a:pt x="2109" y="1462"/>
                </a:lnTo>
                <a:lnTo>
                  <a:pt x="2109" y="1463"/>
                </a:lnTo>
                <a:lnTo>
                  <a:pt x="2110" y="1464"/>
                </a:lnTo>
                <a:lnTo>
                  <a:pt x="2111" y="1465"/>
                </a:lnTo>
                <a:lnTo>
                  <a:pt x="2111" y="1467"/>
                </a:lnTo>
                <a:lnTo>
                  <a:pt x="2113" y="1468"/>
                </a:lnTo>
                <a:lnTo>
                  <a:pt x="2113" y="1469"/>
                </a:lnTo>
                <a:lnTo>
                  <a:pt x="2113" y="1469"/>
                </a:lnTo>
                <a:lnTo>
                  <a:pt x="2113" y="1470"/>
                </a:lnTo>
                <a:lnTo>
                  <a:pt x="2111" y="1472"/>
                </a:lnTo>
                <a:lnTo>
                  <a:pt x="2111" y="1473"/>
                </a:lnTo>
                <a:lnTo>
                  <a:pt x="2111" y="1474"/>
                </a:lnTo>
                <a:lnTo>
                  <a:pt x="2113" y="1474"/>
                </a:lnTo>
                <a:lnTo>
                  <a:pt x="2114" y="1474"/>
                </a:lnTo>
                <a:lnTo>
                  <a:pt x="2137" y="1480"/>
                </a:lnTo>
                <a:lnTo>
                  <a:pt x="2135" y="1489"/>
                </a:lnTo>
                <a:lnTo>
                  <a:pt x="2134" y="1496"/>
                </a:lnTo>
                <a:lnTo>
                  <a:pt x="2131" y="1496"/>
                </a:lnTo>
                <a:lnTo>
                  <a:pt x="2131" y="1496"/>
                </a:lnTo>
                <a:lnTo>
                  <a:pt x="2129" y="1496"/>
                </a:lnTo>
                <a:lnTo>
                  <a:pt x="2126" y="1495"/>
                </a:lnTo>
                <a:lnTo>
                  <a:pt x="2119" y="1494"/>
                </a:lnTo>
                <a:lnTo>
                  <a:pt x="2114" y="1493"/>
                </a:lnTo>
                <a:lnTo>
                  <a:pt x="2106" y="1493"/>
                </a:lnTo>
                <a:lnTo>
                  <a:pt x="2106" y="1494"/>
                </a:lnTo>
                <a:lnTo>
                  <a:pt x="2106" y="1495"/>
                </a:lnTo>
                <a:lnTo>
                  <a:pt x="2106" y="1497"/>
                </a:lnTo>
                <a:lnTo>
                  <a:pt x="2105" y="1500"/>
                </a:lnTo>
                <a:lnTo>
                  <a:pt x="2105" y="1501"/>
                </a:lnTo>
                <a:lnTo>
                  <a:pt x="2105" y="1504"/>
                </a:lnTo>
                <a:lnTo>
                  <a:pt x="2104" y="1509"/>
                </a:lnTo>
                <a:lnTo>
                  <a:pt x="2104" y="1512"/>
                </a:lnTo>
                <a:lnTo>
                  <a:pt x="2104" y="1515"/>
                </a:lnTo>
                <a:lnTo>
                  <a:pt x="2104" y="1516"/>
                </a:lnTo>
                <a:lnTo>
                  <a:pt x="2104" y="1518"/>
                </a:lnTo>
                <a:lnTo>
                  <a:pt x="2104" y="1520"/>
                </a:lnTo>
                <a:lnTo>
                  <a:pt x="2104" y="1522"/>
                </a:lnTo>
                <a:lnTo>
                  <a:pt x="2103" y="1526"/>
                </a:lnTo>
                <a:lnTo>
                  <a:pt x="2103" y="1532"/>
                </a:lnTo>
                <a:lnTo>
                  <a:pt x="2104" y="1532"/>
                </a:lnTo>
                <a:lnTo>
                  <a:pt x="2104" y="1531"/>
                </a:lnTo>
                <a:lnTo>
                  <a:pt x="2106" y="1531"/>
                </a:lnTo>
                <a:lnTo>
                  <a:pt x="2110" y="1531"/>
                </a:lnTo>
                <a:lnTo>
                  <a:pt x="2111" y="1531"/>
                </a:lnTo>
                <a:lnTo>
                  <a:pt x="2114" y="1536"/>
                </a:lnTo>
                <a:lnTo>
                  <a:pt x="2108" y="1537"/>
                </a:lnTo>
                <a:lnTo>
                  <a:pt x="2110" y="1545"/>
                </a:lnTo>
                <a:lnTo>
                  <a:pt x="2109" y="1545"/>
                </a:lnTo>
                <a:lnTo>
                  <a:pt x="2105" y="1547"/>
                </a:lnTo>
                <a:lnTo>
                  <a:pt x="2101" y="1548"/>
                </a:lnTo>
                <a:lnTo>
                  <a:pt x="2100" y="1549"/>
                </a:lnTo>
                <a:lnTo>
                  <a:pt x="2098" y="1566"/>
                </a:lnTo>
                <a:lnTo>
                  <a:pt x="2097" y="1573"/>
                </a:lnTo>
                <a:lnTo>
                  <a:pt x="2097" y="1574"/>
                </a:lnTo>
                <a:lnTo>
                  <a:pt x="2101" y="1575"/>
                </a:lnTo>
                <a:lnTo>
                  <a:pt x="2106" y="1576"/>
                </a:lnTo>
                <a:lnTo>
                  <a:pt x="2109" y="1578"/>
                </a:lnTo>
                <a:lnTo>
                  <a:pt x="2113" y="1579"/>
                </a:lnTo>
                <a:lnTo>
                  <a:pt x="2114" y="1579"/>
                </a:lnTo>
                <a:lnTo>
                  <a:pt x="2113" y="1584"/>
                </a:lnTo>
                <a:lnTo>
                  <a:pt x="2159" y="1596"/>
                </a:lnTo>
                <a:lnTo>
                  <a:pt x="2159" y="1613"/>
                </a:lnTo>
                <a:lnTo>
                  <a:pt x="2146" y="1614"/>
                </a:lnTo>
                <a:lnTo>
                  <a:pt x="2113" y="1618"/>
                </a:lnTo>
                <a:lnTo>
                  <a:pt x="2109" y="1618"/>
                </a:lnTo>
                <a:lnTo>
                  <a:pt x="2106" y="1618"/>
                </a:lnTo>
                <a:lnTo>
                  <a:pt x="2106" y="1619"/>
                </a:lnTo>
                <a:lnTo>
                  <a:pt x="2108" y="1619"/>
                </a:lnTo>
                <a:lnTo>
                  <a:pt x="2109" y="1622"/>
                </a:lnTo>
                <a:lnTo>
                  <a:pt x="2110" y="1622"/>
                </a:lnTo>
                <a:lnTo>
                  <a:pt x="2111" y="1623"/>
                </a:lnTo>
                <a:lnTo>
                  <a:pt x="2111" y="1624"/>
                </a:lnTo>
                <a:lnTo>
                  <a:pt x="2113" y="1623"/>
                </a:lnTo>
                <a:lnTo>
                  <a:pt x="2114" y="1622"/>
                </a:lnTo>
                <a:lnTo>
                  <a:pt x="2114" y="1623"/>
                </a:lnTo>
                <a:lnTo>
                  <a:pt x="2115" y="1624"/>
                </a:lnTo>
                <a:lnTo>
                  <a:pt x="2114" y="1626"/>
                </a:lnTo>
                <a:lnTo>
                  <a:pt x="2114" y="1627"/>
                </a:lnTo>
                <a:lnTo>
                  <a:pt x="2115" y="1627"/>
                </a:lnTo>
                <a:lnTo>
                  <a:pt x="2115" y="1628"/>
                </a:lnTo>
                <a:lnTo>
                  <a:pt x="2116" y="1629"/>
                </a:lnTo>
                <a:lnTo>
                  <a:pt x="2117" y="1629"/>
                </a:lnTo>
                <a:lnTo>
                  <a:pt x="2117" y="1631"/>
                </a:lnTo>
                <a:lnTo>
                  <a:pt x="2119" y="1632"/>
                </a:lnTo>
                <a:lnTo>
                  <a:pt x="2121" y="1634"/>
                </a:lnTo>
                <a:lnTo>
                  <a:pt x="2122" y="1635"/>
                </a:lnTo>
                <a:lnTo>
                  <a:pt x="2124" y="1637"/>
                </a:lnTo>
                <a:lnTo>
                  <a:pt x="2125" y="1638"/>
                </a:lnTo>
                <a:lnTo>
                  <a:pt x="2126" y="1640"/>
                </a:lnTo>
                <a:lnTo>
                  <a:pt x="2127" y="1642"/>
                </a:lnTo>
                <a:lnTo>
                  <a:pt x="2124" y="1645"/>
                </a:lnTo>
                <a:lnTo>
                  <a:pt x="2125" y="1647"/>
                </a:lnTo>
                <a:lnTo>
                  <a:pt x="2126" y="1648"/>
                </a:lnTo>
                <a:lnTo>
                  <a:pt x="2127" y="1648"/>
                </a:lnTo>
                <a:lnTo>
                  <a:pt x="2129" y="1649"/>
                </a:lnTo>
                <a:lnTo>
                  <a:pt x="2127" y="1650"/>
                </a:lnTo>
                <a:lnTo>
                  <a:pt x="2124" y="1653"/>
                </a:lnTo>
                <a:lnTo>
                  <a:pt x="2117" y="1672"/>
                </a:lnTo>
                <a:lnTo>
                  <a:pt x="2117" y="1676"/>
                </a:lnTo>
                <a:lnTo>
                  <a:pt x="2111" y="1692"/>
                </a:lnTo>
                <a:lnTo>
                  <a:pt x="2110" y="1700"/>
                </a:lnTo>
                <a:lnTo>
                  <a:pt x="2105" y="1713"/>
                </a:lnTo>
                <a:lnTo>
                  <a:pt x="2103" y="1722"/>
                </a:lnTo>
                <a:lnTo>
                  <a:pt x="2116" y="1718"/>
                </a:lnTo>
                <a:lnTo>
                  <a:pt x="2117" y="1720"/>
                </a:lnTo>
                <a:lnTo>
                  <a:pt x="2117" y="1723"/>
                </a:lnTo>
                <a:lnTo>
                  <a:pt x="2119" y="1724"/>
                </a:lnTo>
                <a:lnTo>
                  <a:pt x="2119" y="1727"/>
                </a:lnTo>
                <a:lnTo>
                  <a:pt x="2119" y="1728"/>
                </a:lnTo>
                <a:lnTo>
                  <a:pt x="2119" y="1730"/>
                </a:lnTo>
                <a:lnTo>
                  <a:pt x="2117" y="1733"/>
                </a:lnTo>
                <a:lnTo>
                  <a:pt x="2117" y="1734"/>
                </a:lnTo>
                <a:lnTo>
                  <a:pt x="2114" y="1736"/>
                </a:lnTo>
                <a:lnTo>
                  <a:pt x="2109" y="1736"/>
                </a:lnTo>
                <a:lnTo>
                  <a:pt x="2109" y="1738"/>
                </a:lnTo>
                <a:lnTo>
                  <a:pt x="2109" y="1740"/>
                </a:lnTo>
                <a:lnTo>
                  <a:pt x="2110" y="1743"/>
                </a:lnTo>
                <a:lnTo>
                  <a:pt x="2111" y="1743"/>
                </a:lnTo>
                <a:lnTo>
                  <a:pt x="2113" y="1741"/>
                </a:lnTo>
                <a:lnTo>
                  <a:pt x="2119" y="1740"/>
                </a:lnTo>
                <a:lnTo>
                  <a:pt x="2120" y="1745"/>
                </a:lnTo>
                <a:lnTo>
                  <a:pt x="2119" y="1745"/>
                </a:lnTo>
                <a:lnTo>
                  <a:pt x="2114" y="1746"/>
                </a:lnTo>
                <a:lnTo>
                  <a:pt x="2111" y="1746"/>
                </a:lnTo>
                <a:lnTo>
                  <a:pt x="2113" y="1748"/>
                </a:lnTo>
                <a:lnTo>
                  <a:pt x="2113" y="1750"/>
                </a:lnTo>
                <a:lnTo>
                  <a:pt x="2114" y="1754"/>
                </a:lnTo>
                <a:lnTo>
                  <a:pt x="2115" y="1756"/>
                </a:lnTo>
                <a:lnTo>
                  <a:pt x="2117" y="1755"/>
                </a:lnTo>
                <a:lnTo>
                  <a:pt x="2119" y="1759"/>
                </a:lnTo>
                <a:lnTo>
                  <a:pt x="2117" y="1761"/>
                </a:lnTo>
                <a:lnTo>
                  <a:pt x="2117" y="1764"/>
                </a:lnTo>
                <a:lnTo>
                  <a:pt x="2119" y="1765"/>
                </a:lnTo>
                <a:lnTo>
                  <a:pt x="2119" y="1766"/>
                </a:lnTo>
                <a:lnTo>
                  <a:pt x="2120" y="1766"/>
                </a:lnTo>
                <a:lnTo>
                  <a:pt x="2121" y="1771"/>
                </a:lnTo>
                <a:lnTo>
                  <a:pt x="2122" y="1772"/>
                </a:lnTo>
                <a:lnTo>
                  <a:pt x="2122" y="1773"/>
                </a:lnTo>
                <a:lnTo>
                  <a:pt x="2124" y="1776"/>
                </a:lnTo>
                <a:lnTo>
                  <a:pt x="2125" y="1778"/>
                </a:lnTo>
                <a:lnTo>
                  <a:pt x="2126" y="1778"/>
                </a:lnTo>
                <a:lnTo>
                  <a:pt x="2127" y="1782"/>
                </a:lnTo>
                <a:lnTo>
                  <a:pt x="2129" y="1782"/>
                </a:lnTo>
                <a:lnTo>
                  <a:pt x="2130" y="1786"/>
                </a:lnTo>
                <a:lnTo>
                  <a:pt x="2130" y="1787"/>
                </a:lnTo>
                <a:lnTo>
                  <a:pt x="2130" y="1788"/>
                </a:lnTo>
                <a:lnTo>
                  <a:pt x="2131" y="1789"/>
                </a:lnTo>
                <a:lnTo>
                  <a:pt x="2131" y="1791"/>
                </a:lnTo>
                <a:lnTo>
                  <a:pt x="2131" y="1792"/>
                </a:lnTo>
                <a:lnTo>
                  <a:pt x="2131" y="1793"/>
                </a:lnTo>
                <a:lnTo>
                  <a:pt x="2132" y="1796"/>
                </a:lnTo>
                <a:lnTo>
                  <a:pt x="2135" y="1799"/>
                </a:lnTo>
                <a:lnTo>
                  <a:pt x="2143" y="1796"/>
                </a:lnTo>
                <a:lnTo>
                  <a:pt x="2145" y="1796"/>
                </a:lnTo>
                <a:lnTo>
                  <a:pt x="2145" y="1793"/>
                </a:lnTo>
                <a:lnTo>
                  <a:pt x="2145" y="1792"/>
                </a:lnTo>
                <a:lnTo>
                  <a:pt x="2148" y="1787"/>
                </a:lnTo>
                <a:lnTo>
                  <a:pt x="2151" y="1783"/>
                </a:lnTo>
                <a:lnTo>
                  <a:pt x="2152" y="1781"/>
                </a:lnTo>
                <a:lnTo>
                  <a:pt x="2152" y="1780"/>
                </a:lnTo>
                <a:lnTo>
                  <a:pt x="2153" y="1778"/>
                </a:lnTo>
                <a:lnTo>
                  <a:pt x="2154" y="1775"/>
                </a:lnTo>
                <a:lnTo>
                  <a:pt x="2154" y="1772"/>
                </a:lnTo>
                <a:lnTo>
                  <a:pt x="2153" y="1771"/>
                </a:lnTo>
                <a:lnTo>
                  <a:pt x="2151" y="1769"/>
                </a:lnTo>
                <a:lnTo>
                  <a:pt x="2150" y="1766"/>
                </a:lnTo>
                <a:lnTo>
                  <a:pt x="2146" y="1762"/>
                </a:lnTo>
                <a:lnTo>
                  <a:pt x="2145" y="1762"/>
                </a:lnTo>
                <a:lnTo>
                  <a:pt x="2145" y="1761"/>
                </a:lnTo>
                <a:lnTo>
                  <a:pt x="2142" y="1760"/>
                </a:lnTo>
                <a:lnTo>
                  <a:pt x="2141" y="1760"/>
                </a:lnTo>
                <a:lnTo>
                  <a:pt x="2140" y="1759"/>
                </a:lnTo>
                <a:lnTo>
                  <a:pt x="2136" y="1755"/>
                </a:lnTo>
                <a:lnTo>
                  <a:pt x="2135" y="1754"/>
                </a:lnTo>
                <a:lnTo>
                  <a:pt x="2135" y="1752"/>
                </a:lnTo>
                <a:lnTo>
                  <a:pt x="2134" y="1751"/>
                </a:lnTo>
                <a:lnTo>
                  <a:pt x="2132" y="1749"/>
                </a:lnTo>
                <a:lnTo>
                  <a:pt x="2131" y="1748"/>
                </a:lnTo>
                <a:lnTo>
                  <a:pt x="2129" y="1736"/>
                </a:lnTo>
                <a:lnTo>
                  <a:pt x="2134" y="1736"/>
                </a:lnTo>
                <a:lnTo>
                  <a:pt x="2134" y="1720"/>
                </a:lnTo>
                <a:lnTo>
                  <a:pt x="2158" y="1716"/>
                </a:lnTo>
                <a:lnTo>
                  <a:pt x="2172" y="1712"/>
                </a:lnTo>
                <a:lnTo>
                  <a:pt x="2174" y="1728"/>
                </a:lnTo>
                <a:lnTo>
                  <a:pt x="2189" y="1730"/>
                </a:lnTo>
                <a:lnTo>
                  <a:pt x="2189" y="1729"/>
                </a:lnTo>
                <a:lnTo>
                  <a:pt x="2189" y="1725"/>
                </a:lnTo>
                <a:lnTo>
                  <a:pt x="2189" y="1719"/>
                </a:lnTo>
                <a:lnTo>
                  <a:pt x="2184" y="1706"/>
                </a:lnTo>
                <a:lnTo>
                  <a:pt x="2186" y="1706"/>
                </a:lnTo>
                <a:lnTo>
                  <a:pt x="2186" y="1707"/>
                </a:lnTo>
                <a:lnTo>
                  <a:pt x="2189" y="1716"/>
                </a:lnTo>
                <a:lnTo>
                  <a:pt x="2190" y="1719"/>
                </a:lnTo>
                <a:lnTo>
                  <a:pt x="2190" y="1725"/>
                </a:lnTo>
                <a:lnTo>
                  <a:pt x="2190" y="1730"/>
                </a:lnTo>
                <a:lnTo>
                  <a:pt x="2195" y="1732"/>
                </a:lnTo>
                <a:lnTo>
                  <a:pt x="2194" y="1736"/>
                </a:lnTo>
                <a:lnTo>
                  <a:pt x="2191" y="1743"/>
                </a:lnTo>
                <a:lnTo>
                  <a:pt x="2189" y="1746"/>
                </a:lnTo>
                <a:lnTo>
                  <a:pt x="2186" y="1752"/>
                </a:lnTo>
                <a:lnTo>
                  <a:pt x="2186" y="1755"/>
                </a:lnTo>
                <a:lnTo>
                  <a:pt x="2183" y="1764"/>
                </a:lnTo>
                <a:lnTo>
                  <a:pt x="2178" y="1761"/>
                </a:lnTo>
                <a:lnTo>
                  <a:pt x="2177" y="1761"/>
                </a:lnTo>
                <a:lnTo>
                  <a:pt x="2175" y="1766"/>
                </a:lnTo>
                <a:lnTo>
                  <a:pt x="2174" y="1766"/>
                </a:lnTo>
                <a:lnTo>
                  <a:pt x="2174" y="1766"/>
                </a:lnTo>
                <a:lnTo>
                  <a:pt x="2174" y="1767"/>
                </a:lnTo>
                <a:lnTo>
                  <a:pt x="2174" y="1769"/>
                </a:lnTo>
                <a:lnTo>
                  <a:pt x="2173" y="1769"/>
                </a:lnTo>
                <a:lnTo>
                  <a:pt x="2173" y="1770"/>
                </a:lnTo>
                <a:lnTo>
                  <a:pt x="2173" y="1771"/>
                </a:lnTo>
                <a:lnTo>
                  <a:pt x="2172" y="1772"/>
                </a:lnTo>
                <a:lnTo>
                  <a:pt x="2172" y="1773"/>
                </a:lnTo>
                <a:lnTo>
                  <a:pt x="2170" y="1773"/>
                </a:lnTo>
                <a:lnTo>
                  <a:pt x="2170" y="1775"/>
                </a:lnTo>
                <a:lnTo>
                  <a:pt x="2170" y="1776"/>
                </a:lnTo>
                <a:lnTo>
                  <a:pt x="2169" y="1776"/>
                </a:lnTo>
                <a:lnTo>
                  <a:pt x="2169" y="1777"/>
                </a:lnTo>
                <a:lnTo>
                  <a:pt x="2168" y="1778"/>
                </a:lnTo>
                <a:lnTo>
                  <a:pt x="2166" y="1782"/>
                </a:lnTo>
                <a:lnTo>
                  <a:pt x="2166" y="1783"/>
                </a:lnTo>
                <a:lnTo>
                  <a:pt x="2162" y="1789"/>
                </a:lnTo>
                <a:lnTo>
                  <a:pt x="2158" y="1796"/>
                </a:lnTo>
                <a:lnTo>
                  <a:pt x="2158" y="1797"/>
                </a:lnTo>
                <a:lnTo>
                  <a:pt x="2158" y="1798"/>
                </a:lnTo>
                <a:lnTo>
                  <a:pt x="2157" y="1798"/>
                </a:lnTo>
                <a:lnTo>
                  <a:pt x="2157" y="1799"/>
                </a:lnTo>
                <a:lnTo>
                  <a:pt x="2157" y="1801"/>
                </a:lnTo>
                <a:lnTo>
                  <a:pt x="2157" y="1803"/>
                </a:lnTo>
                <a:lnTo>
                  <a:pt x="2154" y="1805"/>
                </a:lnTo>
                <a:lnTo>
                  <a:pt x="2151" y="1812"/>
                </a:lnTo>
                <a:lnTo>
                  <a:pt x="2148" y="1817"/>
                </a:lnTo>
                <a:lnTo>
                  <a:pt x="2147" y="1817"/>
                </a:lnTo>
                <a:lnTo>
                  <a:pt x="2151" y="1809"/>
                </a:lnTo>
                <a:lnTo>
                  <a:pt x="2151" y="1808"/>
                </a:lnTo>
                <a:lnTo>
                  <a:pt x="2154" y="1803"/>
                </a:lnTo>
                <a:lnTo>
                  <a:pt x="2156" y="1802"/>
                </a:lnTo>
                <a:lnTo>
                  <a:pt x="2156" y="1798"/>
                </a:lnTo>
                <a:lnTo>
                  <a:pt x="2157" y="1797"/>
                </a:lnTo>
                <a:lnTo>
                  <a:pt x="2157" y="1796"/>
                </a:lnTo>
                <a:lnTo>
                  <a:pt x="2147" y="1797"/>
                </a:lnTo>
                <a:lnTo>
                  <a:pt x="2141" y="1799"/>
                </a:lnTo>
                <a:lnTo>
                  <a:pt x="2141" y="1801"/>
                </a:lnTo>
                <a:lnTo>
                  <a:pt x="2141" y="1802"/>
                </a:lnTo>
                <a:lnTo>
                  <a:pt x="2141" y="1803"/>
                </a:lnTo>
                <a:lnTo>
                  <a:pt x="2141" y="1804"/>
                </a:lnTo>
                <a:lnTo>
                  <a:pt x="2142" y="1807"/>
                </a:lnTo>
                <a:lnTo>
                  <a:pt x="2145" y="1810"/>
                </a:lnTo>
                <a:lnTo>
                  <a:pt x="2143" y="1810"/>
                </a:lnTo>
                <a:lnTo>
                  <a:pt x="2142" y="1812"/>
                </a:lnTo>
                <a:lnTo>
                  <a:pt x="2141" y="1812"/>
                </a:lnTo>
                <a:lnTo>
                  <a:pt x="2140" y="1812"/>
                </a:lnTo>
                <a:lnTo>
                  <a:pt x="2141" y="1815"/>
                </a:lnTo>
                <a:lnTo>
                  <a:pt x="2142" y="1819"/>
                </a:lnTo>
                <a:lnTo>
                  <a:pt x="2143" y="1820"/>
                </a:lnTo>
                <a:lnTo>
                  <a:pt x="2148" y="1818"/>
                </a:lnTo>
                <a:lnTo>
                  <a:pt x="2150" y="1818"/>
                </a:lnTo>
                <a:lnTo>
                  <a:pt x="2151" y="1817"/>
                </a:lnTo>
                <a:lnTo>
                  <a:pt x="2152" y="1817"/>
                </a:lnTo>
                <a:lnTo>
                  <a:pt x="2153" y="1815"/>
                </a:lnTo>
                <a:lnTo>
                  <a:pt x="2153" y="1814"/>
                </a:lnTo>
                <a:lnTo>
                  <a:pt x="2154" y="1814"/>
                </a:lnTo>
                <a:lnTo>
                  <a:pt x="2156" y="1812"/>
                </a:lnTo>
                <a:lnTo>
                  <a:pt x="2157" y="1809"/>
                </a:lnTo>
                <a:lnTo>
                  <a:pt x="2158" y="1808"/>
                </a:lnTo>
                <a:lnTo>
                  <a:pt x="2159" y="1807"/>
                </a:lnTo>
                <a:lnTo>
                  <a:pt x="2161" y="1805"/>
                </a:lnTo>
                <a:lnTo>
                  <a:pt x="2161" y="1804"/>
                </a:lnTo>
                <a:lnTo>
                  <a:pt x="2161" y="1804"/>
                </a:lnTo>
                <a:lnTo>
                  <a:pt x="2161" y="1803"/>
                </a:lnTo>
                <a:lnTo>
                  <a:pt x="2162" y="1803"/>
                </a:lnTo>
                <a:lnTo>
                  <a:pt x="2163" y="1802"/>
                </a:lnTo>
                <a:lnTo>
                  <a:pt x="2164" y="1802"/>
                </a:lnTo>
                <a:lnTo>
                  <a:pt x="2166" y="1802"/>
                </a:lnTo>
                <a:lnTo>
                  <a:pt x="2168" y="1802"/>
                </a:lnTo>
                <a:lnTo>
                  <a:pt x="2170" y="1801"/>
                </a:lnTo>
                <a:lnTo>
                  <a:pt x="2173" y="1801"/>
                </a:lnTo>
                <a:lnTo>
                  <a:pt x="2175" y="1801"/>
                </a:lnTo>
                <a:lnTo>
                  <a:pt x="2177" y="1801"/>
                </a:lnTo>
                <a:lnTo>
                  <a:pt x="2178" y="1801"/>
                </a:lnTo>
                <a:lnTo>
                  <a:pt x="2179" y="1801"/>
                </a:lnTo>
                <a:lnTo>
                  <a:pt x="2180" y="1799"/>
                </a:lnTo>
                <a:lnTo>
                  <a:pt x="2182" y="1799"/>
                </a:lnTo>
                <a:lnTo>
                  <a:pt x="2183" y="1799"/>
                </a:lnTo>
                <a:lnTo>
                  <a:pt x="2183" y="1798"/>
                </a:lnTo>
                <a:lnTo>
                  <a:pt x="2184" y="1798"/>
                </a:lnTo>
                <a:lnTo>
                  <a:pt x="2185" y="1798"/>
                </a:lnTo>
                <a:lnTo>
                  <a:pt x="2186" y="1797"/>
                </a:lnTo>
                <a:lnTo>
                  <a:pt x="2188" y="1797"/>
                </a:lnTo>
                <a:lnTo>
                  <a:pt x="2188" y="1796"/>
                </a:lnTo>
                <a:lnTo>
                  <a:pt x="2189" y="1796"/>
                </a:lnTo>
                <a:lnTo>
                  <a:pt x="2190" y="1796"/>
                </a:lnTo>
                <a:lnTo>
                  <a:pt x="2190" y="1796"/>
                </a:lnTo>
                <a:lnTo>
                  <a:pt x="2190" y="1796"/>
                </a:lnTo>
                <a:lnTo>
                  <a:pt x="2195" y="1796"/>
                </a:lnTo>
                <a:lnTo>
                  <a:pt x="2200" y="1794"/>
                </a:lnTo>
                <a:lnTo>
                  <a:pt x="2204" y="1793"/>
                </a:lnTo>
                <a:lnTo>
                  <a:pt x="2209" y="1814"/>
                </a:lnTo>
                <a:lnTo>
                  <a:pt x="2214" y="1813"/>
                </a:lnTo>
                <a:lnTo>
                  <a:pt x="2218" y="1812"/>
                </a:lnTo>
                <a:lnTo>
                  <a:pt x="2220" y="1810"/>
                </a:lnTo>
                <a:lnTo>
                  <a:pt x="2225" y="1809"/>
                </a:lnTo>
                <a:lnTo>
                  <a:pt x="2228" y="1794"/>
                </a:lnTo>
                <a:lnTo>
                  <a:pt x="2230" y="1786"/>
                </a:lnTo>
                <a:lnTo>
                  <a:pt x="2246" y="1783"/>
                </a:lnTo>
                <a:lnTo>
                  <a:pt x="2238" y="1754"/>
                </a:lnTo>
                <a:lnTo>
                  <a:pt x="2234" y="1739"/>
                </a:lnTo>
                <a:lnTo>
                  <a:pt x="2231" y="1728"/>
                </a:lnTo>
                <a:lnTo>
                  <a:pt x="2233" y="1725"/>
                </a:lnTo>
                <a:lnTo>
                  <a:pt x="2238" y="1728"/>
                </a:lnTo>
                <a:lnTo>
                  <a:pt x="2243" y="1730"/>
                </a:lnTo>
                <a:lnTo>
                  <a:pt x="2244" y="1730"/>
                </a:lnTo>
                <a:lnTo>
                  <a:pt x="2248" y="1733"/>
                </a:lnTo>
                <a:lnTo>
                  <a:pt x="2249" y="1728"/>
                </a:lnTo>
                <a:lnTo>
                  <a:pt x="2254" y="1730"/>
                </a:lnTo>
                <a:lnTo>
                  <a:pt x="2254" y="1729"/>
                </a:lnTo>
                <a:lnTo>
                  <a:pt x="2255" y="1729"/>
                </a:lnTo>
                <a:lnTo>
                  <a:pt x="2255" y="1723"/>
                </a:lnTo>
                <a:lnTo>
                  <a:pt x="2257" y="1716"/>
                </a:lnTo>
                <a:lnTo>
                  <a:pt x="2260" y="1701"/>
                </a:lnTo>
                <a:lnTo>
                  <a:pt x="2270" y="1695"/>
                </a:lnTo>
                <a:lnTo>
                  <a:pt x="2292" y="1683"/>
                </a:lnTo>
                <a:lnTo>
                  <a:pt x="2301" y="1680"/>
                </a:lnTo>
                <a:lnTo>
                  <a:pt x="2310" y="1675"/>
                </a:lnTo>
                <a:lnTo>
                  <a:pt x="2311" y="1675"/>
                </a:lnTo>
                <a:lnTo>
                  <a:pt x="2316" y="1674"/>
                </a:lnTo>
                <a:lnTo>
                  <a:pt x="2316" y="1675"/>
                </a:lnTo>
                <a:lnTo>
                  <a:pt x="2316" y="1680"/>
                </a:lnTo>
                <a:lnTo>
                  <a:pt x="2308" y="1698"/>
                </a:lnTo>
                <a:lnTo>
                  <a:pt x="2305" y="1709"/>
                </a:lnTo>
                <a:lnTo>
                  <a:pt x="2303" y="1711"/>
                </a:lnTo>
                <a:lnTo>
                  <a:pt x="2301" y="1713"/>
                </a:lnTo>
                <a:lnTo>
                  <a:pt x="2300" y="1720"/>
                </a:lnTo>
                <a:lnTo>
                  <a:pt x="2300" y="1724"/>
                </a:lnTo>
                <a:lnTo>
                  <a:pt x="2300" y="1727"/>
                </a:lnTo>
                <a:lnTo>
                  <a:pt x="2300" y="1728"/>
                </a:lnTo>
                <a:lnTo>
                  <a:pt x="2300" y="1736"/>
                </a:lnTo>
                <a:lnTo>
                  <a:pt x="2300" y="1744"/>
                </a:lnTo>
                <a:lnTo>
                  <a:pt x="2299" y="1746"/>
                </a:lnTo>
                <a:lnTo>
                  <a:pt x="2297" y="1748"/>
                </a:lnTo>
                <a:lnTo>
                  <a:pt x="2296" y="1749"/>
                </a:lnTo>
                <a:lnTo>
                  <a:pt x="2297" y="1749"/>
                </a:lnTo>
                <a:lnTo>
                  <a:pt x="2302" y="1750"/>
                </a:lnTo>
                <a:lnTo>
                  <a:pt x="2305" y="1750"/>
                </a:lnTo>
                <a:lnTo>
                  <a:pt x="2308" y="1750"/>
                </a:lnTo>
                <a:lnTo>
                  <a:pt x="2310" y="1750"/>
                </a:lnTo>
                <a:lnTo>
                  <a:pt x="2312" y="1750"/>
                </a:lnTo>
                <a:lnTo>
                  <a:pt x="2313" y="1750"/>
                </a:lnTo>
                <a:lnTo>
                  <a:pt x="2315" y="1750"/>
                </a:lnTo>
                <a:lnTo>
                  <a:pt x="2315" y="1752"/>
                </a:lnTo>
                <a:lnTo>
                  <a:pt x="2315" y="1755"/>
                </a:lnTo>
                <a:lnTo>
                  <a:pt x="2315" y="1756"/>
                </a:lnTo>
                <a:lnTo>
                  <a:pt x="2315" y="1757"/>
                </a:lnTo>
                <a:lnTo>
                  <a:pt x="2315" y="1759"/>
                </a:lnTo>
                <a:lnTo>
                  <a:pt x="2315" y="1766"/>
                </a:lnTo>
                <a:lnTo>
                  <a:pt x="2318" y="1766"/>
                </a:lnTo>
                <a:lnTo>
                  <a:pt x="2321" y="1766"/>
                </a:lnTo>
                <a:lnTo>
                  <a:pt x="2322" y="1766"/>
                </a:lnTo>
                <a:lnTo>
                  <a:pt x="2323" y="1766"/>
                </a:lnTo>
                <a:lnTo>
                  <a:pt x="2324" y="1766"/>
                </a:lnTo>
                <a:lnTo>
                  <a:pt x="2327" y="1766"/>
                </a:lnTo>
                <a:lnTo>
                  <a:pt x="2327" y="1780"/>
                </a:lnTo>
                <a:lnTo>
                  <a:pt x="2326" y="1781"/>
                </a:lnTo>
                <a:lnTo>
                  <a:pt x="2323" y="1777"/>
                </a:lnTo>
                <a:lnTo>
                  <a:pt x="2317" y="1781"/>
                </a:lnTo>
                <a:lnTo>
                  <a:pt x="2317" y="1782"/>
                </a:lnTo>
                <a:lnTo>
                  <a:pt x="2317" y="1783"/>
                </a:lnTo>
                <a:lnTo>
                  <a:pt x="2316" y="1785"/>
                </a:lnTo>
                <a:lnTo>
                  <a:pt x="2315" y="1785"/>
                </a:lnTo>
                <a:lnTo>
                  <a:pt x="2315" y="1786"/>
                </a:lnTo>
                <a:lnTo>
                  <a:pt x="2313" y="1786"/>
                </a:lnTo>
                <a:lnTo>
                  <a:pt x="2312" y="1785"/>
                </a:lnTo>
                <a:lnTo>
                  <a:pt x="2311" y="1783"/>
                </a:lnTo>
                <a:lnTo>
                  <a:pt x="2308" y="1777"/>
                </a:lnTo>
                <a:lnTo>
                  <a:pt x="2308" y="1776"/>
                </a:lnTo>
                <a:lnTo>
                  <a:pt x="2307" y="1775"/>
                </a:lnTo>
                <a:lnTo>
                  <a:pt x="2306" y="1775"/>
                </a:lnTo>
                <a:lnTo>
                  <a:pt x="2301" y="1783"/>
                </a:lnTo>
                <a:lnTo>
                  <a:pt x="2302" y="1785"/>
                </a:lnTo>
                <a:lnTo>
                  <a:pt x="2300" y="1785"/>
                </a:lnTo>
                <a:lnTo>
                  <a:pt x="2289" y="1792"/>
                </a:lnTo>
                <a:lnTo>
                  <a:pt x="2287" y="1792"/>
                </a:lnTo>
                <a:lnTo>
                  <a:pt x="2263" y="1807"/>
                </a:lnTo>
                <a:lnTo>
                  <a:pt x="2260" y="1802"/>
                </a:lnTo>
                <a:lnTo>
                  <a:pt x="2258" y="1805"/>
                </a:lnTo>
                <a:lnTo>
                  <a:pt x="2257" y="1808"/>
                </a:lnTo>
                <a:lnTo>
                  <a:pt x="2255" y="1810"/>
                </a:lnTo>
                <a:lnTo>
                  <a:pt x="2254" y="1810"/>
                </a:lnTo>
                <a:lnTo>
                  <a:pt x="2253" y="1813"/>
                </a:lnTo>
                <a:lnTo>
                  <a:pt x="2247" y="1822"/>
                </a:lnTo>
                <a:lnTo>
                  <a:pt x="2246" y="1823"/>
                </a:lnTo>
                <a:lnTo>
                  <a:pt x="2244" y="1824"/>
                </a:lnTo>
                <a:lnTo>
                  <a:pt x="2242" y="1828"/>
                </a:lnTo>
                <a:lnTo>
                  <a:pt x="2238" y="1834"/>
                </a:lnTo>
                <a:lnTo>
                  <a:pt x="2237" y="1835"/>
                </a:lnTo>
                <a:lnTo>
                  <a:pt x="2237" y="1836"/>
                </a:lnTo>
                <a:lnTo>
                  <a:pt x="2236" y="1838"/>
                </a:lnTo>
                <a:lnTo>
                  <a:pt x="2233" y="1841"/>
                </a:lnTo>
                <a:lnTo>
                  <a:pt x="2233" y="1842"/>
                </a:lnTo>
                <a:lnTo>
                  <a:pt x="2232" y="1844"/>
                </a:lnTo>
                <a:lnTo>
                  <a:pt x="2228" y="1851"/>
                </a:lnTo>
                <a:lnTo>
                  <a:pt x="2237" y="1849"/>
                </a:lnTo>
                <a:lnTo>
                  <a:pt x="2233" y="1854"/>
                </a:lnTo>
                <a:lnTo>
                  <a:pt x="2234" y="1856"/>
                </a:lnTo>
                <a:lnTo>
                  <a:pt x="2234" y="1857"/>
                </a:lnTo>
                <a:lnTo>
                  <a:pt x="2194" y="1863"/>
                </a:lnTo>
                <a:lnTo>
                  <a:pt x="2191" y="1863"/>
                </a:lnTo>
                <a:lnTo>
                  <a:pt x="2191" y="1862"/>
                </a:lnTo>
                <a:lnTo>
                  <a:pt x="2190" y="1862"/>
                </a:lnTo>
                <a:lnTo>
                  <a:pt x="2190" y="1862"/>
                </a:lnTo>
                <a:lnTo>
                  <a:pt x="2188" y="1862"/>
                </a:lnTo>
                <a:lnTo>
                  <a:pt x="2182" y="1863"/>
                </a:lnTo>
                <a:lnTo>
                  <a:pt x="2174" y="1865"/>
                </a:lnTo>
                <a:lnTo>
                  <a:pt x="2172" y="1865"/>
                </a:lnTo>
                <a:lnTo>
                  <a:pt x="2167" y="1866"/>
                </a:lnTo>
                <a:lnTo>
                  <a:pt x="2163" y="1866"/>
                </a:lnTo>
                <a:lnTo>
                  <a:pt x="2164" y="1867"/>
                </a:lnTo>
                <a:lnTo>
                  <a:pt x="2167" y="1867"/>
                </a:lnTo>
                <a:lnTo>
                  <a:pt x="2168" y="1868"/>
                </a:lnTo>
                <a:lnTo>
                  <a:pt x="2169" y="1870"/>
                </a:lnTo>
                <a:lnTo>
                  <a:pt x="2175" y="1872"/>
                </a:lnTo>
                <a:lnTo>
                  <a:pt x="2177" y="1873"/>
                </a:lnTo>
                <a:lnTo>
                  <a:pt x="2183" y="1876"/>
                </a:lnTo>
                <a:lnTo>
                  <a:pt x="2184" y="1876"/>
                </a:lnTo>
                <a:lnTo>
                  <a:pt x="2189" y="1874"/>
                </a:lnTo>
                <a:lnTo>
                  <a:pt x="2193" y="1873"/>
                </a:lnTo>
                <a:lnTo>
                  <a:pt x="2195" y="1872"/>
                </a:lnTo>
                <a:lnTo>
                  <a:pt x="2207" y="1874"/>
                </a:lnTo>
                <a:lnTo>
                  <a:pt x="2215" y="1876"/>
                </a:lnTo>
                <a:lnTo>
                  <a:pt x="2218" y="1877"/>
                </a:lnTo>
                <a:lnTo>
                  <a:pt x="2227" y="1882"/>
                </a:lnTo>
                <a:lnTo>
                  <a:pt x="2232" y="1886"/>
                </a:lnTo>
                <a:lnTo>
                  <a:pt x="2237" y="1887"/>
                </a:lnTo>
                <a:lnTo>
                  <a:pt x="2242" y="1888"/>
                </a:lnTo>
                <a:lnTo>
                  <a:pt x="2242" y="1889"/>
                </a:lnTo>
                <a:lnTo>
                  <a:pt x="2249" y="1891"/>
                </a:lnTo>
                <a:lnTo>
                  <a:pt x="2249" y="1892"/>
                </a:lnTo>
                <a:lnTo>
                  <a:pt x="2260" y="1895"/>
                </a:lnTo>
                <a:lnTo>
                  <a:pt x="2260" y="1893"/>
                </a:lnTo>
                <a:lnTo>
                  <a:pt x="2262" y="1889"/>
                </a:lnTo>
                <a:lnTo>
                  <a:pt x="2263" y="1886"/>
                </a:lnTo>
                <a:lnTo>
                  <a:pt x="2263" y="1886"/>
                </a:lnTo>
                <a:lnTo>
                  <a:pt x="2263" y="1884"/>
                </a:lnTo>
                <a:lnTo>
                  <a:pt x="2263" y="1883"/>
                </a:lnTo>
                <a:lnTo>
                  <a:pt x="2264" y="1883"/>
                </a:lnTo>
                <a:lnTo>
                  <a:pt x="2264" y="1882"/>
                </a:lnTo>
                <a:lnTo>
                  <a:pt x="2265" y="1882"/>
                </a:lnTo>
                <a:lnTo>
                  <a:pt x="2265" y="1881"/>
                </a:lnTo>
                <a:lnTo>
                  <a:pt x="2265" y="1877"/>
                </a:lnTo>
                <a:lnTo>
                  <a:pt x="2279" y="1884"/>
                </a:lnTo>
                <a:lnTo>
                  <a:pt x="2279" y="1883"/>
                </a:lnTo>
                <a:lnTo>
                  <a:pt x="2285" y="1872"/>
                </a:lnTo>
                <a:lnTo>
                  <a:pt x="2286" y="1871"/>
                </a:lnTo>
                <a:lnTo>
                  <a:pt x="2287" y="1871"/>
                </a:lnTo>
                <a:lnTo>
                  <a:pt x="2296" y="1876"/>
                </a:lnTo>
                <a:lnTo>
                  <a:pt x="2296" y="1877"/>
                </a:lnTo>
                <a:lnTo>
                  <a:pt x="2295" y="1879"/>
                </a:lnTo>
                <a:lnTo>
                  <a:pt x="2290" y="1889"/>
                </a:lnTo>
                <a:lnTo>
                  <a:pt x="2285" y="1899"/>
                </a:lnTo>
                <a:lnTo>
                  <a:pt x="2279" y="1913"/>
                </a:lnTo>
                <a:lnTo>
                  <a:pt x="2283" y="1913"/>
                </a:lnTo>
                <a:lnTo>
                  <a:pt x="2287" y="1914"/>
                </a:lnTo>
                <a:lnTo>
                  <a:pt x="2294" y="1915"/>
                </a:lnTo>
                <a:lnTo>
                  <a:pt x="2294" y="1913"/>
                </a:lnTo>
                <a:lnTo>
                  <a:pt x="2294" y="1911"/>
                </a:lnTo>
                <a:lnTo>
                  <a:pt x="2295" y="1911"/>
                </a:lnTo>
                <a:lnTo>
                  <a:pt x="2296" y="1907"/>
                </a:lnTo>
                <a:lnTo>
                  <a:pt x="2297" y="1905"/>
                </a:lnTo>
                <a:lnTo>
                  <a:pt x="2297" y="1904"/>
                </a:lnTo>
                <a:lnTo>
                  <a:pt x="2299" y="1902"/>
                </a:lnTo>
                <a:lnTo>
                  <a:pt x="2301" y="1902"/>
                </a:lnTo>
                <a:lnTo>
                  <a:pt x="2305" y="1897"/>
                </a:lnTo>
                <a:lnTo>
                  <a:pt x="2306" y="1893"/>
                </a:lnTo>
                <a:lnTo>
                  <a:pt x="2307" y="1893"/>
                </a:lnTo>
                <a:lnTo>
                  <a:pt x="2313" y="1899"/>
                </a:lnTo>
                <a:lnTo>
                  <a:pt x="2315" y="1899"/>
                </a:lnTo>
                <a:lnTo>
                  <a:pt x="2315" y="1900"/>
                </a:lnTo>
                <a:lnTo>
                  <a:pt x="2311" y="1904"/>
                </a:lnTo>
                <a:lnTo>
                  <a:pt x="2308" y="1908"/>
                </a:lnTo>
                <a:lnTo>
                  <a:pt x="2310" y="1908"/>
                </a:lnTo>
                <a:lnTo>
                  <a:pt x="2317" y="1913"/>
                </a:lnTo>
                <a:lnTo>
                  <a:pt x="2316" y="1914"/>
                </a:lnTo>
                <a:lnTo>
                  <a:pt x="2313" y="1918"/>
                </a:lnTo>
                <a:lnTo>
                  <a:pt x="2317" y="1920"/>
                </a:lnTo>
                <a:lnTo>
                  <a:pt x="2318" y="1919"/>
                </a:lnTo>
                <a:lnTo>
                  <a:pt x="2322" y="1921"/>
                </a:lnTo>
                <a:lnTo>
                  <a:pt x="2317" y="1929"/>
                </a:lnTo>
                <a:lnTo>
                  <a:pt x="2319" y="1931"/>
                </a:lnTo>
                <a:lnTo>
                  <a:pt x="2321" y="1932"/>
                </a:lnTo>
                <a:lnTo>
                  <a:pt x="2322" y="1932"/>
                </a:lnTo>
                <a:lnTo>
                  <a:pt x="2324" y="1934"/>
                </a:lnTo>
                <a:lnTo>
                  <a:pt x="2326" y="1935"/>
                </a:lnTo>
                <a:lnTo>
                  <a:pt x="2326" y="1936"/>
                </a:lnTo>
                <a:lnTo>
                  <a:pt x="2327" y="1936"/>
                </a:lnTo>
                <a:lnTo>
                  <a:pt x="2324" y="1937"/>
                </a:lnTo>
                <a:lnTo>
                  <a:pt x="2322" y="1941"/>
                </a:lnTo>
                <a:lnTo>
                  <a:pt x="2321" y="1942"/>
                </a:lnTo>
                <a:lnTo>
                  <a:pt x="2321" y="1943"/>
                </a:lnTo>
                <a:lnTo>
                  <a:pt x="2319" y="1945"/>
                </a:lnTo>
                <a:lnTo>
                  <a:pt x="2308" y="1937"/>
                </a:lnTo>
                <a:lnTo>
                  <a:pt x="2307" y="1936"/>
                </a:lnTo>
                <a:lnTo>
                  <a:pt x="2307" y="1937"/>
                </a:lnTo>
                <a:lnTo>
                  <a:pt x="2305" y="1935"/>
                </a:lnTo>
                <a:lnTo>
                  <a:pt x="2307" y="1932"/>
                </a:lnTo>
                <a:lnTo>
                  <a:pt x="2303" y="1930"/>
                </a:lnTo>
                <a:lnTo>
                  <a:pt x="2300" y="1929"/>
                </a:lnTo>
                <a:lnTo>
                  <a:pt x="2296" y="1940"/>
                </a:lnTo>
                <a:lnTo>
                  <a:pt x="2284" y="1932"/>
                </a:lnTo>
                <a:lnTo>
                  <a:pt x="2281" y="1934"/>
                </a:lnTo>
                <a:close/>
                <a:moveTo>
                  <a:pt x="1967" y="696"/>
                </a:moveTo>
                <a:lnTo>
                  <a:pt x="1968" y="696"/>
                </a:lnTo>
                <a:lnTo>
                  <a:pt x="1970" y="698"/>
                </a:lnTo>
                <a:lnTo>
                  <a:pt x="1971" y="698"/>
                </a:lnTo>
                <a:lnTo>
                  <a:pt x="1971" y="698"/>
                </a:lnTo>
                <a:lnTo>
                  <a:pt x="1970" y="696"/>
                </a:lnTo>
                <a:lnTo>
                  <a:pt x="1968" y="696"/>
                </a:lnTo>
                <a:lnTo>
                  <a:pt x="1968" y="695"/>
                </a:lnTo>
                <a:lnTo>
                  <a:pt x="1967" y="694"/>
                </a:lnTo>
                <a:lnTo>
                  <a:pt x="1967" y="695"/>
                </a:lnTo>
                <a:lnTo>
                  <a:pt x="1967" y="696"/>
                </a:lnTo>
                <a:close/>
                <a:moveTo>
                  <a:pt x="851" y="2063"/>
                </a:moveTo>
                <a:lnTo>
                  <a:pt x="851" y="2062"/>
                </a:lnTo>
                <a:lnTo>
                  <a:pt x="849" y="2057"/>
                </a:lnTo>
                <a:lnTo>
                  <a:pt x="849" y="2051"/>
                </a:lnTo>
                <a:lnTo>
                  <a:pt x="848" y="2043"/>
                </a:lnTo>
                <a:lnTo>
                  <a:pt x="848" y="2042"/>
                </a:lnTo>
                <a:lnTo>
                  <a:pt x="848" y="2037"/>
                </a:lnTo>
                <a:lnTo>
                  <a:pt x="848" y="2033"/>
                </a:lnTo>
                <a:lnTo>
                  <a:pt x="848" y="2032"/>
                </a:lnTo>
                <a:lnTo>
                  <a:pt x="848" y="2031"/>
                </a:lnTo>
                <a:lnTo>
                  <a:pt x="848" y="2029"/>
                </a:lnTo>
                <a:lnTo>
                  <a:pt x="848" y="2025"/>
                </a:lnTo>
                <a:lnTo>
                  <a:pt x="847" y="2020"/>
                </a:lnTo>
                <a:lnTo>
                  <a:pt x="845" y="2017"/>
                </a:lnTo>
                <a:lnTo>
                  <a:pt x="844" y="2016"/>
                </a:lnTo>
                <a:lnTo>
                  <a:pt x="844" y="2015"/>
                </a:lnTo>
                <a:lnTo>
                  <a:pt x="844" y="2012"/>
                </a:lnTo>
                <a:lnTo>
                  <a:pt x="844" y="2011"/>
                </a:lnTo>
                <a:lnTo>
                  <a:pt x="844" y="2010"/>
                </a:lnTo>
                <a:lnTo>
                  <a:pt x="844" y="2009"/>
                </a:lnTo>
                <a:lnTo>
                  <a:pt x="843" y="2009"/>
                </a:lnTo>
                <a:lnTo>
                  <a:pt x="843" y="2008"/>
                </a:lnTo>
                <a:lnTo>
                  <a:pt x="844" y="2006"/>
                </a:lnTo>
                <a:lnTo>
                  <a:pt x="843" y="2006"/>
                </a:lnTo>
                <a:lnTo>
                  <a:pt x="843" y="2005"/>
                </a:lnTo>
                <a:lnTo>
                  <a:pt x="842" y="2005"/>
                </a:lnTo>
                <a:lnTo>
                  <a:pt x="843" y="2004"/>
                </a:lnTo>
                <a:lnTo>
                  <a:pt x="843" y="2004"/>
                </a:lnTo>
                <a:lnTo>
                  <a:pt x="843" y="2003"/>
                </a:lnTo>
                <a:lnTo>
                  <a:pt x="840" y="2001"/>
                </a:lnTo>
                <a:lnTo>
                  <a:pt x="840" y="2000"/>
                </a:lnTo>
                <a:lnTo>
                  <a:pt x="840" y="1999"/>
                </a:lnTo>
                <a:lnTo>
                  <a:pt x="839" y="1998"/>
                </a:lnTo>
                <a:lnTo>
                  <a:pt x="838" y="1998"/>
                </a:lnTo>
                <a:lnTo>
                  <a:pt x="835" y="1995"/>
                </a:lnTo>
                <a:lnTo>
                  <a:pt x="834" y="1995"/>
                </a:lnTo>
                <a:lnTo>
                  <a:pt x="833" y="1994"/>
                </a:lnTo>
                <a:lnTo>
                  <a:pt x="833" y="1993"/>
                </a:lnTo>
                <a:lnTo>
                  <a:pt x="832" y="1990"/>
                </a:lnTo>
                <a:lnTo>
                  <a:pt x="831" y="1989"/>
                </a:lnTo>
                <a:lnTo>
                  <a:pt x="829" y="1989"/>
                </a:lnTo>
                <a:lnTo>
                  <a:pt x="828" y="1989"/>
                </a:lnTo>
                <a:lnTo>
                  <a:pt x="826" y="1989"/>
                </a:lnTo>
                <a:lnTo>
                  <a:pt x="826" y="1988"/>
                </a:lnTo>
                <a:lnTo>
                  <a:pt x="824" y="1985"/>
                </a:lnTo>
                <a:lnTo>
                  <a:pt x="824" y="1984"/>
                </a:lnTo>
                <a:lnTo>
                  <a:pt x="823" y="1984"/>
                </a:lnTo>
                <a:lnTo>
                  <a:pt x="823" y="1983"/>
                </a:lnTo>
                <a:lnTo>
                  <a:pt x="822" y="1982"/>
                </a:lnTo>
                <a:lnTo>
                  <a:pt x="821" y="1982"/>
                </a:lnTo>
                <a:lnTo>
                  <a:pt x="819" y="1982"/>
                </a:lnTo>
                <a:lnTo>
                  <a:pt x="818" y="1980"/>
                </a:lnTo>
                <a:lnTo>
                  <a:pt x="818" y="1979"/>
                </a:lnTo>
                <a:lnTo>
                  <a:pt x="818" y="1978"/>
                </a:lnTo>
                <a:lnTo>
                  <a:pt x="816" y="1977"/>
                </a:lnTo>
                <a:lnTo>
                  <a:pt x="815" y="1977"/>
                </a:lnTo>
                <a:lnTo>
                  <a:pt x="815" y="1976"/>
                </a:lnTo>
                <a:lnTo>
                  <a:pt x="815" y="1974"/>
                </a:lnTo>
                <a:lnTo>
                  <a:pt x="815" y="1974"/>
                </a:lnTo>
                <a:lnTo>
                  <a:pt x="813" y="1973"/>
                </a:lnTo>
                <a:lnTo>
                  <a:pt x="813" y="1972"/>
                </a:lnTo>
                <a:lnTo>
                  <a:pt x="812" y="1969"/>
                </a:lnTo>
                <a:lnTo>
                  <a:pt x="811" y="1968"/>
                </a:lnTo>
                <a:lnTo>
                  <a:pt x="811" y="1967"/>
                </a:lnTo>
                <a:lnTo>
                  <a:pt x="811" y="1966"/>
                </a:lnTo>
                <a:lnTo>
                  <a:pt x="808" y="1964"/>
                </a:lnTo>
                <a:lnTo>
                  <a:pt x="808" y="1963"/>
                </a:lnTo>
                <a:lnTo>
                  <a:pt x="811" y="1962"/>
                </a:lnTo>
                <a:lnTo>
                  <a:pt x="811" y="1961"/>
                </a:lnTo>
                <a:lnTo>
                  <a:pt x="810" y="1960"/>
                </a:lnTo>
                <a:lnTo>
                  <a:pt x="808" y="1957"/>
                </a:lnTo>
                <a:lnTo>
                  <a:pt x="808" y="1955"/>
                </a:lnTo>
                <a:lnTo>
                  <a:pt x="810" y="1953"/>
                </a:lnTo>
                <a:lnTo>
                  <a:pt x="808" y="1951"/>
                </a:lnTo>
                <a:lnTo>
                  <a:pt x="807" y="1950"/>
                </a:lnTo>
                <a:lnTo>
                  <a:pt x="807" y="1947"/>
                </a:lnTo>
                <a:lnTo>
                  <a:pt x="807" y="1946"/>
                </a:lnTo>
                <a:lnTo>
                  <a:pt x="806" y="1945"/>
                </a:lnTo>
                <a:lnTo>
                  <a:pt x="806" y="1945"/>
                </a:lnTo>
                <a:lnTo>
                  <a:pt x="805" y="1945"/>
                </a:lnTo>
                <a:lnTo>
                  <a:pt x="805" y="1943"/>
                </a:lnTo>
                <a:lnTo>
                  <a:pt x="803" y="1943"/>
                </a:lnTo>
                <a:lnTo>
                  <a:pt x="803" y="1942"/>
                </a:lnTo>
                <a:lnTo>
                  <a:pt x="802" y="1942"/>
                </a:lnTo>
                <a:lnTo>
                  <a:pt x="802" y="1941"/>
                </a:lnTo>
                <a:lnTo>
                  <a:pt x="801" y="1941"/>
                </a:lnTo>
                <a:lnTo>
                  <a:pt x="801" y="1940"/>
                </a:lnTo>
                <a:lnTo>
                  <a:pt x="800" y="1940"/>
                </a:lnTo>
                <a:lnTo>
                  <a:pt x="800" y="1939"/>
                </a:lnTo>
                <a:lnTo>
                  <a:pt x="799" y="1940"/>
                </a:lnTo>
                <a:lnTo>
                  <a:pt x="797" y="1939"/>
                </a:lnTo>
                <a:lnTo>
                  <a:pt x="795" y="1939"/>
                </a:lnTo>
                <a:lnTo>
                  <a:pt x="794" y="1939"/>
                </a:lnTo>
                <a:lnTo>
                  <a:pt x="794" y="1937"/>
                </a:lnTo>
                <a:lnTo>
                  <a:pt x="792" y="1936"/>
                </a:lnTo>
                <a:lnTo>
                  <a:pt x="790" y="1936"/>
                </a:lnTo>
                <a:lnTo>
                  <a:pt x="789" y="1936"/>
                </a:lnTo>
                <a:lnTo>
                  <a:pt x="787" y="1935"/>
                </a:lnTo>
                <a:lnTo>
                  <a:pt x="785" y="1934"/>
                </a:lnTo>
                <a:lnTo>
                  <a:pt x="784" y="1932"/>
                </a:lnTo>
                <a:lnTo>
                  <a:pt x="784" y="1931"/>
                </a:lnTo>
                <a:lnTo>
                  <a:pt x="785" y="1931"/>
                </a:lnTo>
                <a:lnTo>
                  <a:pt x="785" y="1930"/>
                </a:lnTo>
                <a:lnTo>
                  <a:pt x="786" y="1930"/>
                </a:lnTo>
                <a:lnTo>
                  <a:pt x="786" y="1929"/>
                </a:lnTo>
                <a:lnTo>
                  <a:pt x="787" y="1927"/>
                </a:lnTo>
                <a:lnTo>
                  <a:pt x="787" y="1926"/>
                </a:lnTo>
                <a:lnTo>
                  <a:pt x="787" y="1925"/>
                </a:lnTo>
                <a:lnTo>
                  <a:pt x="787" y="1924"/>
                </a:lnTo>
                <a:lnTo>
                  <a:pt x="786" y="1923"/>
                </a:lnTo>
                <a:lnTo>
                  <a:pt x="785" y="1923"/>
                </a:lnTo>
                <a:lnTo>
                  <a:pt x="784" y="1923"/>
                </a:lnTo>
                <a:lnTo>
                  <a:pt x="783" y="1921"/>
                </a:lnTo>
                <a:lnTo>
                  <a:pt x="781" y="1920"/>
                </a:lnTo>
                <a:lnTo>
                  <a:pt x="780" y="1919"/>
                </a:lnTo>
                <a:lnTo>
                  <a:pt x="779" y="1918"/>
                </a:lnTo>
                <a:lnTo>
                  <a:pt x="778" y="1916"/>
                </a:lnTo>
                <a:lnTo>
                  <a:pt x="778" y="1915"/>
                </a:lnTo>
                <a:lnTo>
                  <a:pt x="776" y="1915"/>
                </a:lnTo>
                <a:lnTo>
                  <a:pt x="776" y="1914"/>
                </a:lnTo>
                <a:lnTo>
                  <a:pt x="770" y="1899"/>
                </a:lnTo>
                <a:lnTo>
                  <a:pt x="770" y="1902"/>
                </a:lnTo>
                <a:lnTo>
                  <a:pt x="770" y="1903"/>
                </a:lnTo>
                <a:lnTo>
                  <a:pt x="769" y="1903"/>
                </a:lnTo>
                <a:lnTo>
                  <a:pt x="765" y="1903"/>
                </a:lnTo>
                <a:lnTo>
                  <a:pt x="764" y="1903"/>
                </a:lnTo>
                <a:lnTo>
                  <a:pt x="764" y="1902"/>
                </a:lnTo>
                <a:lnTo>
                  <a:pt x="763" y="1902"/>
                </a:lnTo>
                <a:lnTo>
                  <a:pt x="762" y="1902"/>
                </a:lnTo>
                <a:lnTo>
                  <a:pt x="762" y="1900"/>
                </a:lnTo>
                <a:lnTo>
                  <a:pt x="762" y="1898"/>
                </a:lnTo>
                <a:lnTo>
                  <a:pt x="760" y="1895"/>
                </a:lnTo>
                <a:lnTo>
                  <a:pt x="759" y="1895"/>
                </a:lnTo>
                <a:lnTo>
                  <a:pt x="758" y="1893"/>
                </a:lnTo>
                <a:lnTo>
                  <a:pt x="758" y="1891"/>
                </a:lnTo>
                <a:lnTo>
                  <a:pt x="759" y="1891"/>
                </a:lnTo>
                <a:lnTo>
                  <a:pt x="758" y="1888"/>
                </a:lnTo>
                <a:lnTo>
                  <a:pt x="757" y="1888"/>
                </a:lnTo>
                <a:lnTo>
                  <a:pt x="755" y="1889"/>
                </a:lnTo>
                <a:lnTo>
                  <a:pt x="755" y="1888"/>
                </a:lnTo>
                <a:lnTo>
                  <a:pt x="755" y="1887"/>
                </a:lnTo>
                <a:lnTo>
                  <a:pt x="755" y="1886"/>
                </a:lnTo>
                <a:lnTo>
                  <a:pt x="754" y="1884"/>
                </a:lnTo>
                <a:lnTo>
                  <a:pt x="753" y="1883"/>
                </a:lnTo>
                <a:lnTo>
                  <a:pt x="744" y="1886"/>
                </a:lnTo>
                <a:lnTo>
                  <a:pt x="739" y="1888"/>
                </a:lnTo>
                <a:lnTo>
                  <a:pt x="741" y="1891"/>
                </a:lnTo>
                <a:lnTo>
                  <a:pt x="738" y="1893"/>
                </a:lnTo>
                <a:lnTo>
                  <a:pt x="737" y="1893"/>
                </a:lnTo>
                <a:lnTo>
                  <a:pt x="736" y="1894"/>
                </a:lnTo>
                <a:lnTo>
                  <a:pt x="733" y="1895"/>
                </a:lnTo>
                <a:lnTo>
                  <a:pt x="732" y="1895"/>
                </a:lnTo>
                <a:lnTo>
                  <a:pt x="731" y="1895"/>
                </a:lnTo>
                <a:lnTo>
                  <a:pt x="731" y="1897"/>
                </a:lnTo>
                <a:lnTo>
                  <a:pt x="730" y="1897"/>
                </a:lnTo>
                <a:lnTo>
                  <a:pt x="728" y="1897"/>
                </a:lnTo>
                <a:lnTo>
                  <a:pt x="727" y="1897"/>
                </a:lnTo>
                <a:lnTo>
                  <a:pt x="727" y="1898"/>
                </a:lnTo>
                <a:lnTo>
                  <a:pt x="726" y="1898"/>
                </a:lnTo>
                <a:lnTo>
                  <a:pt x="725" y="1897"/>
                </a:lnTo>
                <a:lnTo>
                  <a:pt x="723" y="1898"/>
                </a:lnTo>
                <a:lnTo>
                  <a:pt x="721" y="1900"/>
                </a:lnTo>
                <a:lnTo>
                  <a:pt x="720" y="1903"/>
                </a:lnTo>
                <a:lnTo>
                  <a:pt x="718" y="1904"/>
                </a:lnTo>
                <a:lnTo>
                  <a:pt x="717" y="1905"/>
                </a:lnTo>
                <a:lnTo>
                  <a:pt x="721" y="1915"/>
                </a:lnTo>
                <a:lnTo>
                  <a:pt x="725" y="1915"/>
                </a:lnTo>
                <a:lnTo>
                  <a:pt x="727" y="1919"/>
                </a:lnTo>
                <a:lnTo>
                  <a:pt x="723" y="1920"/>
                </a:lnTo>
                <a:lnTo>
                  <a:pt x="725" y="1925"/>
                </a:lnTo>
                <a:lnTo>
                  <a:pt x="727" y="1929"/>
                </a:lnTo>
                <a:lnTo>
                  <a:pt x="727" y="1930"/>
                </a:lnTo>
                <a:lnTo>
                  <a:pt x="723" y="1932"/>
                </a:lnTo>
                <a:lnTo>
                  <a:pt x="720" y="1929"/>
                </a:lnTo>
                <a:lnTo>
                  <a:pt x="715" y="1931"/>
                </a:lnTo>
                <a:lnTo>
                  <a:pt x="715" y="1932"/>
                </a:lnTo>
                <a:lnTo>
                  <a:pt x="717" y="1939"/>
                </a:lnTo>
                <a:lnTo>
                  <a:pt x="717" y="1940"/>
                </a:lnTo>
                <a:lnTo>
                  <a:pt x="717" y="1945"/>
                </a:lnTo>
                <a:lnTo>
                  <a:pt x="715" y="1945"/>
                </a:lnTo>
                <a:lnTo>
                  <a:pt x="715" y="1948"/>
                </a:lnTo>
                <a:lnTo>
                  <a:pt x="715" y="1951"/>
                </a:lnTo>
                <a:lnTo>
                  <a:pt x="715" y="1953"/>
                </a:lnTo>
                <a:lnTo>
                  <a:pt x="715" y="1956"/>
                </a:lnTo>
                <a:lnTo>
                  <a:pt x="715" y="1958"/>
                </a:lnTo>
                <a:lnTo>
                  <a:pt x="717" y="1962"/>
                </a:lnTo>
                <a:lnTo>
                  <a:pt x="717" y="1964"/>
                </a:lnTo>
                <a:lnTo>
                  <a:pt x="721" y="1971"/>
                </a:lnTo>
                <a:lnTo>
                  <a:pt x="722" y="1973"/>
                </a:lnTo>
                <a:lnTo>
                  <a:pt x="725" y="1974"/>
                </a:lnTo>
                <a:lnTo>
                  <a:pt x="727" y="1974"/>
                </a:lnTo>
                <a:lnTo>
                  <a:pt x="730" y="1974"/>
                </a:lnTo>
                <a:lnTo>
                  <a:pt x="733" y="1974"/>
                </a:lnTo>
                <a:lnTo>
                  <a:pt x="734" y="1978"/>
                </a:lnTo>
                <a:lnTo>
                  <a:pt x="733" y="1979"/>
                </a:lnTo>
                <a:lnTo>
                  <a:pt x="733" y="1980"/>
                </a:lnTo>
                <a:lnTo>
                  <a:pt x="734" y="1984"/>
                </a:lnTo>
                <a:lnTo>
                  <a:pt x="731" y="1985"/>
                </a:lnTo>
                <a:lnTo>
                  <a:pt x="727" y="1985"/>
                </a:lnTo>
                <a:lnTo>
                  <a:pt x="722" y="1984"/>
                </a:lnTo>
                <a:lnTo>
                  <a:pt x="721" y="1987"/>
                </a:lnTo>
                <a:lnTo>
                  <a:pt x="722" y="1989"/>
                </a:lnTo>
                <a:lnTo>
                  <a:pt x="727" y="1995"/>
                </a:lnTo>
                <a:lnTo>
                  <a:pt x="728" y="1998"/>
                </a:lnTo>
                <a:lnTo>
                  <a:pt x="726" y="2003"/>
                </a:lnTo>
                <a:lnTo>
                  <a:pt x="725" y="2004"/>
                </a:lnTo>
                <a:lnTo>
                  <a:pt x="721" y="2005"/>
                </a:lnTo>
                <a:lnTo>
                  <a:pt x="716" y="2015"/>
                </a:lnTo>
                <a:lnTo>
                  <a:pt x="715" y="2015"/>
                </a:lnTo>
                <a:lnTo>
                  <a:pt x="712" y="2015"/>
                </a:lnTo>
                <a:lnTo>
                  <a:pt x="711" y="2015"/>
                </a:lnTo>
                <a:lnTo>
                  <a:pt x="710" y="2015"/>
                </a:lnTo>
                <a:lnTo>
                  <a:pt x="707" y="2015"/>
                </a:lnTo>
                <a:lnTo>
                  <a:pt x="706" y="2015"/>
                </a:lnTo>
                <a:lnTo>
                  <a:pt x="702" y="2015"/>
                </a:lnTo>
                <a:lnTo>
                  <a:pt x="701" y="2016"/>
                </a:lnTo>
                <a:lnTo>
                  <a:pt x="699" y="2016"/>
                </a:lnTo>
                <a:lnTo>
                  <a:pt x="698" y="2016"/>
                </a:lnTo>
                <a:lnTo>
                  <a:pt x="696" y="2016"/>
                </a:lnTo>
                <a:lnTo>
                  <a:pt x="696" y="2017"/>
                </a:lnTo>
                <a:lnTo>
                  <a:pt x="696" y="2019"/>
                </a:lnTo>
                <a:lnTo>
                  <a:pt x="696" y="2020"/>
                </a:lnTo>
                <a:lnTo>
                  <a:pt x="696" y="2021"/>
                </a:lnTo>
                <a:lnTo>
                  <a:pt x="696" y="2022"/>
                </a:lnTo>
                <a:lnTo>
                  <a:pt x="696" y="2025"/>
                </a:lnTo>
                <a:lnTo>
                  <a:pt x="696" y="2032"/>
                </a:lnTo>
                <a:lnTo>
                  <a:pt x="696" y="2037"/>
                </a:lnTo>
                <a:lnTo>
                  <a:pt x="696" y="2040"/>
                </a:lnTo>
                <a:lnTo>
                  <a:pt x="698" y="2043"/>
                </a:lnTo>
                <a:lnTo>
                  <a:pt x="698" y="2045"/>
                </a:lnTo>
                <a:lnTo>
                  <a:pt x="698" y="2047"/>
                </a:lnTo>
                <a:lnTo>
                  <a:pt x="698" y="2048"/>
                </a:lnTo>
                <a:lnTo>
                  <a:pt x="698" y="2049"/>
                </a:lnTo>
                <a:lnTo>
                  <a:pt x="698" y="2051"/>
                </a:lnTo>
                <a:lnTo>
                  <a:pt x="698" y="2053"/>
                </a:lnTo>
                <a:lnTo>
                  <a:pt x="698" y="2054"/>
                </a:lnTo>
                <a:lnTo>
                  <a:pt x="698" y="2056"/>
                </a:lnTo>
                <a:lnTo>
                  <a:pt x="698" y="2057"/>
                </a:lnTo>
                <a:lnTo>
                  <a:pt x="698" y="2058"/>
                </a:lnTo>
                <a:lnTo>
                  <a:pt x="696" y="2058"/>
                </a:lnTo>
                <a:lnTo>
                  <a:pt x="696" y="2059"/>
                </a:lnTo>
                <a:lnTo>
                  <a:pt x="696" y="2061"/>
                </a:lnTo>
                <a:lnTo>
                  <a:pt x="696" y="2062"/>
                </a:lnTo>
                <a:lnTo>
                  <a:pt x="696" y="2063"/>
                </a:lnTo>
                <a:lnTo>
                  <a:pt x="695" y="2063"/>
                </a:lnTo>
                <a:lnTo>
                  <a:pt x="695" y="2063"/>
                </a:lnTo>
                <a:lnTo>
                  <a:pt x="695" y="2064"/>
                </a:lnTo>
                <a:lnTo>
                  <a:pt x="694" y="2064"/>
                </a:lnTo>
                <a:lnTo>
                  <a:pt x="694" y="2065"/>
                </a:lnTo>
                <a:lnTo>
                  <a:pt x="693" y="2067"/>
                </a:lnTo>
                <a:lnTo>
                  <a:pt x="691" y="2068"/>
                </a:lnTo>
                <a:lnTo>
                  <a:pt x="691" y="2069"/>
                </a:lnTo>
                <a:lnTo>
                  <a:pt x="690" y="2069"/>
                </a:lnTo>
                <a:lnTo>
                  <a:pt x="689" y="2070"/>
                </a:lnTo>
                <a:lnTo>
                  <a:pt x="688" y="2070"/>
                </a:lnTo>
                <a:lnTo>
                  <a:pt x="688" y="2072"/>
                </a:lnTo>
                <a:lnTo>
                  <a:pt x="688" y="2073"/>
                </a:lnTo>
                <a:lnTo>
                  <a:pt x="689" y="2074"/>
                </a:lnTo>
                <a:lnTo>
                  <a:pt x="689" y="2075"/>
                </a:lnTo>
                <a:lnTo>
                  <a:pt x="690" y="2075"/>
                </a:lnTo>
                <a:lnTo>
                  <a:pt x="690" y="2077"/>
                </a:lnTo>
                <a:lnTo>
                  <a:pt x="691" y="2078"/>
                </a:lnTo>
                <a:lnTo>
                  <a:pt x="693" y="2079"/>
                </a:lnTo>
                <a:lnTo>
                  <a:pt x="693" y="2080"/>
                </a:lnTo>
                <a:lnTo>
                  <a:pt x="694" y="2080"/>
                </a:lnTo>
                <a:lnTo>
                  <a:pt x="694" y="2081"/>
                </a:lnTo>
                <a:lnTo>
                  <a:pt x="695" y="2083"/>
                </a:lnTo>
                <a:lnTo>
                  <a:pt x="695" y="2084"/>
                </a:lnTo>
                <a:lnTo>
                  <a:pt x="696" y="2085"/>
                </a:lnTo>
                <a:lnTo>
                  <a:pt x="696" y="2086"/>
                </a:lnTo>
                <a:lnTo>
                  <a:pt x="696" y="2088"/>
                </a:lnTo>
                <a:lnTo>
                  <a:pt x="696" y="2089"/>
                </a:lnTo>
                <a:lnTo>
                  <a:pt x="696" y="2090"/>
                </a:lnTo>
                <a:lnTo>
                  <a:pt x="698" y="2090"/>
                </a:lnTo>
                <a:lnTo>
                  <a:pt x="699" y="2090"/>
                </a:lnTo>
                <a:lnTo>
                  <a:pt x="698" y="2093"/>
                </a:lnTo>
                <a:lnTo>
                  <a:pt x="699" y="2093"/>
                </a:lnTo>
                <a:lnTo>
                  <a:pt x="700" y="2094"/>
                </a:lnTo>
                <a:lnTo>
                  <a:pt x="701" y="2096"/>
                </a:lnTo>
                <a:lnTo>
                  <a:pt x="702" y="2096"/>
                </a:lnTo>
                <a:lnTo>
                  <a:pt x="705" y="2099"/>
                </a:lnTo>
                <a:lnTo>
                  <a:pt x="707" y="2101"/>
                </a:lnTo>
                <a:lnTo>
                  <a:pt x="707" y="2102"/>
                </a:lnTo>
                <a:lnTo>
                  <a:pt x="710" y="2104"/>
                </a:lnTo>
                <a:lnTo>
                  <a:pt x="706" y="2106"/>
                </a:lnTo>
                <a:lnTo>
                  <a:pt x="707" y="2109"/>
                </a:lnTo>
                <a:lnTo>
                  <a:pt x="710" y="2112"/>
                </a:lnTo>
                <a:lnTo>
                  <a:pt x="716" y="2109"/>
                </a:lnTo>
                <a:lnTo>
                  <a:pt x="717" y="2109"/>
                </a:lnTo>
                <a:lnTo>
                  <a:pt x="721" y="2107"/>
                </a:lnTo>
                <a:lnTo>
                  <a:pt x="722" y="2109"/>
                </a:lnTo>
                <a:lnTo>
                  <a:pt x="726" y="2111"/>
                </a:lnTo>
                <a:lnTo>
                  <a:pt x="727" y="2112"/>
                </a:lnTo>
                <a:lnTo>
                  <a:pt x="728" y="2112"/>
                </a:lnTo>
                <a:lnTo>
                  <a:pt x="732" y="2109"/>
                </a:lnTo>
                <a:lnTo>
                  <a:pt x="734" y="2104"/>
                </a:lnTo>
                <a:lnTo>
                  <a:pt x="737" y="2101"/>
                </a:lnTo>
                <a:lnTo>
                  <a:pt x="738" y="2100"/>
                </a:lnTo>
                <a:lnTo>
                  <a:pt x="739" y="2100"/>
                </a:lnTo>
                <a:lnTo>
                  <a:pt x="742" y="2100"/>
                </a:lnTo>
                <a:lnTo>
                  <a:pt x="743" y="2100"/>
                </a:lnTo>
                <a:lnTo>
                  <a:pt x="744" y="2100"/>
                </a:lnTo>
                <a:lnTo>
                  <a:pt x="747" y="2100"/>
                </a:lnTo>
                <a:lnTo>
                  <a:pt x="748" y="2100"/>
                </a:lnTo>
                <a:lnTo>
                  <a:pt x="749" y="2100"/>
                </a:lnTo>
                <a:lnTo>
                  <a:pt x="752" y="2100"/>
                </a:lnTo>
                <a:lnTo>
                  <a:pt x="754" y="2100"/>
                </a:lnTo>
                <a:lnTo>
                  <a:pt x="755" y="2100"/>
                </a:lnTo>
                <a:lnTo>
                  <a:pt x="758" y="2100"/>
                </a:lnTo>
                <a:lnTo>
                  <a:pt x="759" y="2100"/>
                </a:lnTo>
                <a:lnTo>
                  <a:pt x="760" y="2100"/>
                </a:lnTo>
                <a:lnTo>
                  <a:pt x="762" y="2100"/>
                </a:lnTo>
                <a:lnTo>
                  <a:pt x="763" y="2100"/>
                </a:lnTo>
                <a:lnTo>
                  <a:pt x="765" y="2100"/>
                </a:lnTo>
                <a:lnTo>
                  <a:pt x="767" y="2100"/>
                </a:lnTo>
                <a:lnTo>
                  <a:pt x="768" y="2100"/>
                </a:lnTo>
                <a:lnTo>
                  <a:pt x="769" y="2100"/>
                </a:lnTo>
                <a:lnTo>
                  <a:pt x="770" y="2100"/>
                </a:lnTo>
                <a:lnTo>
                  <a:pt x="771" y="2100"/>
                </a:lnTo>
                <a:lnTo>
                  <a:pt x="773" y="2100"/>
                </a:lnTo>
                <a:lnTo>
                  <a:pt x="774" y="2100"/>
                </a:lnTo>
                <a:lnTo>
                  <a:pt x="774" y="2100"/>
                </a:lnTo>
                <a:lnTo>
                  <a:pt x="775" y="2099"/>
                </a:lnTo>
                <a:lnTo>
                  <a:pt x="778" y="2099"/>
                </a:lnTo>
                <a:lnTo>
                  <a:pt x="779" y="2099"/>
                </a:lnTo>
                <a:lnTo>
                  <a:pt x="781" y="2099"/>
                </a:lnTo>
                <a:lnTo>
                  <a:pt x="784" y="2099"/>
                </a:lnTo>
                <a:lnTo>
                  <a:pt x="787" y="2099"/>
                </a:lnTo>
                <a:lnTo>
                  <a:pt x="790" y="2099"/>
                </a:lnTo>
                <a:lnTo>
                  <a:pt x="791" y="2099"/>
                </a:lnTo>
                <a:lnTo>
                  <a:pt x="792" y="2099"/>
                </a:lnTo>
                <a:lnTo>
                  <a:pt x="799" y="2099"/>
                </a:lnTo>
                <a:lnTo>
                  <a:pt x="801" y="2099"/>
                </a:lnTo>
                <a:lnTo>
                  <a:pt x="803" y="2099"/>
                </a:lnTo>
                <a:lnTo>
                  <a:pt x="805" y="2099"/>
                </a:lnTo>
                <a:lnTo>
                  <a:pt x="807" y="2099"/>
                </a:lnTo>
                <a:lnTo>
                  <a:pt x="808" y="2099"/>
                </a:lnTo>
                <a:lnTo>
                  <a:pt x="810" y="2099"/>
                </a:lnTo>
                <a:lnTo>
                  <a:pt x="812" y="2098"/>
                </a:lnTo>
                <a:lnTo>
                  <a:pt x="815" y="2098"/>
                </a:lnTo>
                <a:lnTo>
                  <a:pt x="819" y="2098"/>
                </a:lnTo>
                <a:lnTo>
                  <a:pt x="822" y="2096"/>
                </a:lnTo>
                <a:lnTo>
                  <a:pt x="824" y="2094"/>
                </a:lnTo>
                <a:lnTo>
                  <a:pt x="827" y="2093"/>
                </a:lnTo>
                <a:lnTo>
                  <a:pt x="829" y="2091"/>
                </a:lnTo>
                <a:lnTo>
                  <a:pt x="833" y="2089"/>
                </a:lnTo>
                <a:lnTo>
                  <a:pt x="833" y="2088"/>
                </a:lnTo>
                <a:lnTo>
                  <a:pt x="835" y="2086"/>
                </a:lnTo>
                <a:lnTo>
                  <a:pt x="837" y="2085"/>
                </a:lnTo>
                <a:lnTo>
                  <a:pt x="839" y="2083"/>
                </a:lnTo>
                <a:lnTo>
                  <a:pt x="840" y="2081"/>
                </a:lnTo>
                <a:lnTo>
                  <a:pt x="842" y="2080"/>
                </a:lnTo>
                <a:lnTo>
                  <a:pt x="843" y="2079"/>
                </a:lnTo>
                <a:lnTo>
                  <a:pt x="844" y="2079"/>
                </a:lnTo>
                <a:lnTo>
                  <a:pt x="844" y="2078"/>
                </a:lnTo>
                <a:lnTo>
                  <a:pt x="845" y="2077"/>
                </a:lnTo>
                <a:lnTo>
                  <a:pt x="847" y="2075"/>
                </a:lnTo>
                <a:lnTo>
                  <a:pt x="847" y="2074"/>
                </a:lnTo>
                <a:lnTo>
                  <a:pt x="848" y="2074"/>
                </a:lnTo>
                <a:lnTo>
                  <a:pt x="848" y="2073"/>
                </a:lnTo>
                <a:lnTo>
                  <a:pt x="849" y="2072"/>
                </a:lnTo>
                <a:lnTo>
                  <a:pt x="849" y="2070"/>
                </a:lnTo>
                <a:lnTo>
                  <a:pt x="850" y="2068"/>
                </a:lnTo>
                <a:lnTo>
                  <a:pt x="851" y="2065"/>
                </a:lnTo>
                <a:lnTo>
                  <a:pt x="851" y="2063"/>
                </a:lnTo>
                <a:lnTo>
                  <a:pt x="851" y="2063"/>
                </a:lnTo>
                <a:close/>
                <a:moveTo>
                  <a:pt x="865" y="1223"/>
                </a:moveTo>
                <a:lnTo>
                  <a:pt x="864" y="1216"/>
                </a:lnTo>
                <a:lnTo>
                  <a:pt x="864" y="1212"/>
                </a:lnTo>
                <a:lnTo>
                  <a:pt x="864" y="1209"/>
                </a:lnTo>
                <a:lnTo>
                  <a:pt x="863" y="1209"/>
                </a:lnTo>
                <a:lnTo>
                  <a:pt x="863" y="1209"/>
                </a:lnTo>
                <a:lnTo>
                  <a:pt x="861" y="1209"/>
                </a:lnTo>
                <a:lnTo>
                  <a:pt x="861" y="1213"/>
                </a:lnTo>
                <a:lnTo>
                  <a:pt x="861" y="1214"/>
                </a:lnTo>
                <a:lnTo>
                  <a:pt x="861" y="1216"/>
                </a:lnTo>
                <a:lnTo>
                  <a:pt x="861" y="1218"/>
                </a:lnTo>
                <a:lnTo>
                  <a:pt x="861" y="1219"/>
                </a:lnTo>
                <a:lnTo>
                  <a:pt x="861" y="1221"/>
                </a:lnTo>
                <a:lnTo>
                  <a:pt x="861" y="1223"/>
                </a:lnTo>
                <a:lnTo>
                  <a:pt x="865" y="1223"/>
                </a:lnTo>
                <a:close/>
                <a:moveTo>
                  <a:pt x="1174" y="1346"/>
                </a:moveTo>
                <a:lnTo>
                  <a:pt x="1175" y="1347"/>
                </a:lnTo>
                <a:lnTo>
                  <a:pt x="1178" y="1347"/>
                </a:lnTo>
                <a:lnTo>
                  <a:pt x="1182" y="1348"/>
                </a:lnTo>
                <a:lnTo>
                  <a:pt x="1182" y="1347"/>
                </a:lnTo>
                <a:lnTo>
                  <a:pt x="1183" y="1348"/>
                </a:lnTo>
                <a:lnTo>
                  <a:pt x="1183" y="1347"/>
                </a:lnTo>
                <a:lnTo>
                  <a:pt x="1184" y="1342"/>
                </a:lnTo>
                <a:lnTo>
                  <a:pt x="1177" y="1340"/>
                </a:lnTo>
                <a:lnTo>
                  <a:pt x="1174" y="1346"/>
                </a:lnTo>
                <a:close/>
                <a:moveTo>
                  <a:pt x="1186" y="1416"/>
                </a:moveTo>
                <a:lnTo>
                  <a:pt x="1185" y="1401"/>
                </a:lnTo>
                <a:lnTo>
                  <a:pt x="1179" y="1400"/>
                </a:lnTo>
                <a:lnTo>
                  <a:pt x="1175" y="1399"/>
                </a:lnTo>
                <a:lnTo>
                  <a:pt x="1183" y="1373"/>
                </a:lnTo>
                <a:lnTo>
                  <a:pt x="1177" y="1371"/>
                </a:lnTo>
                <a:lnTo>
                  <a:pt x="1175" y="1371"/>
                </a:lnTo>
                <a:lnTo>
                  <a:pt x="1174" y="1371"/>
                </a:lnTo>
                <a:lnTo>
                  <a:pt x="1174" y="1373"/>
                </a:lnTo>
                <a:lnTo>
                  <a:pt x="1174" y="1374"/>
                </a:lnTo>
                <a:lnTo>
                  <a:pt x="1169" y="1389"/>
                </a:lnTo>
                <a:lnTo>
                  <a:pt x="1167" y="1395"/>
                </a:lnTo>
                <a:lnTo>
                  <a:pt x="1167" y="1396"/>
                </a:lnTo>
                <a:lnTo>
                  <a:pt x="1167" y="1398"/>
                </a:lnTo>
                <a:lnTo>
                  <a:pt x="1167" y="1399"/>
                </a:lnTo>
                <a:lnTo>
                  <a:pt x="1167" y="1400"/>
                </a:lnTo>
                <a:lnTo>
                  <a:pt x="1166" y="1401"/>
                </a:lnTo>
                <a:lnTo>
                  <a:pt x="1167" y="1401"/>
                </a:lnTo>
                <a:lnTo>
                  <a:pt x="1167" y="1403"/>
                </a:lnTo>
                <a:lnTo>
                  <a:pt x="1167" y="1405"/>
                </a:lnTo>
                <a:lnTo>
                  <a:pt x="1166" y="1405"/>
                </a:lnTo>
                <a:lnTo>
                  <a:pt x="1166" y="1406"/>
                </a:lnTo>
                <a:lnTo>
                  <a:pt x="1166" y="1407"/>
                </a:lnTo>
                <a:lnTo>
                  <a:pt x="1166" y="1409"/>
                </a:lnTo>
                <a:lnTo>
                  <a:pt x="1166" y="1410"/>
                </a:lnTo>
                <a:lnTo>
                  <a:pt x="1166" y="1410"/>
                </a:lnTo>
                <a:lnTo>
                  <a:pt x="1167" y="1416"/>
                </a:lnTo>
                <a:lnTo>
                  <a:pt x="1168" y="1417"/>
                </a:lnTo>
                <a:lnTo>
                  <a:pt x="1174" y="1416"/>
                </a:lnTo>
                <a:lnTo>
                  <a:pt x="1178" y="1417"/>
                </a:lnTo>
                <a:lnTo>
                  <a:pt x="1179" y="1417"/>
                </a:lnTo>
                <a:lnTo>
                  <a:pt x="1186" y="1416"/>
                </a:lnTo>
                <a:close/>
                <a:moveTo>
                  <a:pt x="1509" y="810"/>
                </a:moveTo>
                <a:lnTo>
                  <a:pt x="1512" y="807"/>
                </a:lnTo>
                <a:lnTo>
                  <a:pt x="1512" y="805"/>
                </a:lnTo>
                <a:lnTo>
                  <a:pt x="1510" y="804"/>
                </a:lnTo>
                <a:lnTo>
                  <a:pt x="1509" y="805"/>
                </a:lnTo>
                <a:lnTo>
                  <a:pt x="1508" y="806"/>
                </a:lnTo>
                <a:lnTo>
                  <a:pt x="1508" y="807"/>
                </a:lnTo>
                <a:lnTo>
                  <a:pt x="1507" y="807"/>
                </a:lnTo>
                <a:lnTo>
                  <a:pt x="1505" y="809"/>
                </a:lnTo>
                <a:lnTo>
                  <a:pt x="1502" y="812"/>
                </a:lnTo>
                <a:lnTo>
                  <a:pt x="1499" y="811"/>
                </a:lnTo>
                <a:lnTo>
                  <a:pt x="1497" y="811"/>
                </a:lnTo>
                <a:lnTo>
                  <a:pt x="1494" y="810"/>
                </a:lnTo>
                <a:lnTo>
                  <a:pt x="1492" y="809"/>
                </a:lnTo>
                <a:lnTo>
                  <a:pt x="1489" y="809"/>
                </a:lnTo>
                <a:lnTo>
                  <a:pt x="1487" y="807"/>
                </a:lnTo>
                <a:lnTo>
                  <a:pt x="1484" y="807"/>
                </a:lnTo>
                <a:lnTo>
                  <a:pt x="1483" y="807"/>
                </a:lnTo>
                <a:lnTo>
                  <a:pt x="1482" y="806"/>
                </a:lnTo>
                <a:lnTo>
                  <a:pt x="1482" y="806"/>
                </a:lnTo>
                <a:lnTo>
                  <a:pt x="1481" y="805"/>
                </a:lnTo>
                <a:lnTo>
                  <a:pt x="1478" y="802"/>
                </a:lnTo>
                <a:lnTo>
                  <a:pt x="1476" y="800"/>
                </a:lnTo>
                <a:lnTo>
                  <a:pt x="1475" y="800"/>
                </a:lnTo>
                <a:lnTo>
                  <a:pt x="1472" y="796"/>
                </a:lnTo>
                <a:lnTo>
                  <a:pt x="1468" y="793"/>
                </a:lnTo>
                <a:lnTo>
                  <a:pt x="1462" y="788"/>
                </a:lnTo>
                <a:lnTo>
                  <a:pt x="1456" y="784"/>
                </a:lnTo>
                <a:lnTo>
                  <a:pt x="1413" y="806"/>
                </a:lnTo>
                <a:lnTo>
                  <a:pt x="1413" y="807"/>
                </a:lnTo>
                <a:lnTo>
                  <a:pt x="1406" y="811"/>
                </a:lnTo>
                <a:lnTo>
                  <a:pt x="1400" y="815"/>
                </a:lnTo>
                <a:lnTo>
                  <a:pt x="1393" y="817"/>
                </a:lnTo>
                <a:lnTo>
                  <a:pt x="1388" y="820"/>
                </a:lnTo>
                <a:lnTo>
                  <a:pt x="1382" y="822"/>
                </a:lnTo>
                <a:lnTo>
                  <a:pt x="1377" y="826"/>
                </a:lnTo>
                <a:lnTo>
                  <a:pt x="1375" y="827"/>
                </a:lnTo>
                <a:lnTo>
                  <a:pt x="1374" y="828"/>
                </a:lnTo>
                <a:lnTo>
                  <a:pt x="1371" y="825"/>
                </a:lnTo>
                <a:lnTo>
                  <a:pt x="1367" y="821"/>
                </a:lnTo>
                <a:lnTo>
                  <a:pt x="1364" y="817"/>
                </a:lnTo>
                <a:lnTo>
                  <a:pt x="1363" y="814"/>
                </a:lnTo>
                <a:lnTo>
                  <a:pt x="1360" y="816"/>
                </a:lnTo>
                <a:lnTo>
                  <a:pt x="1356" y="818"/>
                </a:lnTo>
                <a:lnTo>
                  <a:pt x="1355" y="820"/>
                </a:lnTo>
                <a:lnTo>
                  <a:pt x="1353" y="822"/>
                </a:lnTo>
                <a:lnTo>
                  <a:pt x="1349" y="823"/>
                </a:lnTo>
                <a:lnTo>
                  <a:pt x="1345" y="828"/>
                </a:lnTo>
                <a:lnTo>
                  <a:pt x="1339" y="832"/>
                </a:lnTo>
                <a:lnTo>
                  <a:pt x="1335" y="837"/>
                </a:lnTo>
                <a:lnTo>
                  <a:pt x="1334" y="837"/>
                </a:lnTo>
                <a:lnTo>
                  <a:pt x="1331" y="841"/>
                </a:lnTo>
                <a:lnTo>
                  <a:pt x="1329" y="842"/>
                </a:lnTo>
                <a:lnTo>
                  <a:pt x="1326" y="846"/>
                </a:lnTo>
                <a:lnTo>
                  <a:pt x="1324" y="847"/>
                </a:lnTo>
                <a:lnTo>
                  <a:pt x="1321" y="848"/>
                </a:lnTo>
                <a:lnTo>
                  <a:pt x="1319" y="851"/>
                </a:lnTo>
                <a:lnTo>
                  <a:pt x="1318" y="851"/>
                </a:lnTo>
                <a:lnTo>
                  <a:pt x="1317" y="852"/>
                </a:lnTo>
                <a:lnTo>
                  <a:pt x="1323" y="863"/>
                </a:lnTo>
                <a:lnTo>
                  <a:pt x="1326" y="865"/>
                </a:lnTo>
                <a:lnTo>
                  <a:pt x="1329" y="873"/>
                </a:lnTo>
                <a:lnTo>
                  <a:pt x="1331" y="871"/>
                </a:lnTo>
                <a:lnTo>
                  <a:pt x="1331" y="874"/>
                </a:lnTo>
                <a:lnTo>
                  <a:pt x="1331" y="879"/>
                </a:lnTo>
                <a:lnTo>
                  <a:pt x="1331" y="883"/>
                </a:lnTo>
                <a:lnTo>
                  <a:pt x="1331" y="885"/>
                </a:lnTo>
                <a:lnTo>
                  <a:pt x="1331" y="889"/>
                </a:lnTo>
                <a:lnTo>
                  <a:pt x="1331" y="892"/>
                </a:lnTo>
                <a:lnTo>
                  <a:pt x="1331" y="896"/>
                </a:lnTo>
                <a:lnTo>
                  <a:pt x="1331" y="900"/>
                </a:lnTo>
                <a:lnTo>
                  <a:pt x="1331" y="904"/>
                </a:lnTo>
                <a:lnTo>
                  <a:pt x="1331" y="906"/>
                </a:lnTo>
                <a:lnTo>
                  <a:pt x="1329" y="910"/>
                </a:lnTo>
                <a:lnTo>
                  <a:pt x="1329" y="921"/>
                </a:lnTo>
                <a:lnTo>
                  <a:pt x="1329" y="923"/>
                </a:lnTo>
                <a:lnTo>
                  <a:pt x="1329" y="927"/>
                </a:lnTo>
                <a:lnTo>
                  <a:pt x="1329" y="931"/>
                </a:lnTo>
                <a:lnTo>
                  <a:pt x="1329" y="934"/>
                </a:lnTo>
                <a:lnTo>
                  <a:pt x="1329" y="936"/>
                </a:lnTo>
                <a:lnTo>
                  <a:pt x="1329" y="937"/>
                </a:lnTo>
                <a:lnTo>
                  <a:pt x="1329" y="940"/>
                </a:lnTo>
                <a:lnTo>
                  <a:pt x="1329" y="943"/>
                </a:lnTo>
                <a:lnTo>
                  <a:pt x="1329" y="944"/>
                </a:lnTo>
                <a:lnTo>
                  <a:pt x="1329" y="947"/>
                </a:lnTo>
                <a:lnTo>
                  <a:pt x="1329" y="950"/>
                </a:lnTo>
                <a:lnTo>
                  <a:pt x="1331" y="950"/>
                </a:lnTo>
                <a:lnTo>
                  <a:pt x="1332" y="952"/>
                </a:lnTo>
                <a:lnTo>
                  <a:pt x="1332" y="954"/>
                </a:lnTo>
                <a:lnTo>
                  <a:pt x="1332" y="958"/>
                </a:lnTo>
                <a:lnTo>
                  <a:pt x="1333" y="960"/>
                </a:lnTo>
                <a:lnTo>
                  <a:pt x="1329" y="960"/>
                </a:lnTo>
                <a:lnTo>
                  <a:pt x="1333" y="968"/>
                </a:lnTo>
                <a:lnTo>
                  <a:pt x="1338" y="971"/>
                </a:lnTo>
                <a:lnTo>
                  <a:pt x="1340" y="973"/>
                </a:lnTo>
                <a:lnTo>
                  <a:pt x="1342" y="973"/>
                </a:lnTo>
                <a:lnTo>
                  <a:pt x="1344" y="973"/>
                </a:lnTo>
                <a:lnTo>
                  <a:pt x="1347" y="973"/>
                </a:lnTo>
                <a:lnTo>
                  <a:pt x="1349" y="973"/>
                </a:lnTo>
                <a:lnTo>
                  <a:pt x="1351" y="973"/>
                </a:lnTo>
                <a:lnTo>
                  <a:pt x="1353" y="974"/>
                </a:lnTo>
                <a:lnTo>
                  <a:pt x="1358" y="977"/>
                </a:lnTo>
                <a:lnTo>
                  <a:pt x="1360" y="977"/>
                </a:lnTo>
                <a:lnTo>
                  <a:pt x="1364" y="979"/>
                </a:lnTo>
                <a:lnTo>
                  <a:pt x="1364" y="979"/>
                </a:lnTo>
                <a:lnTo>
                  <a:pt x="1369" y="979"/>
                </a:lnTo>
                <a:lnTo>
                  <a:pt x="1374" y="974"/>
                </a:lnTo>
                <a:lnTo>
                  <a:pt x="1377" y="970"/>
                </a:lnTo>
                <a:lnTo>
                  <a:pt x="1379" y="968"/>
                </a:lnTo>
                <a:lnTo>
                  <a:pt x="1390" y="973"/>
                </a:lnTo>
                <a:lnTo>
                  <a:pt x="1398" y="975"/>
                </a:lnTo>
                <a:lnTo>
                  <a:pt x="1400" y="975"/>
                </a:lnTo>
                <a:lnTo>
                  <a:pt x="1404" y="976"/>
                </a:lnTo>
                <a:lnTo>
                  <a:pt x="1407" y="976"/>
                </a:lnTo>
                <a:lnTo>
                  <a:pt x="1411" y="977"/>
                </a:lnTo>
                <a:lnTo>
                  <a:pt x="1412" y="974"/>
                </a:lnTo>
                <a:lnTo>
                  <a:pt x="1412" y="973"/>
                </a:lnTo>
                <a:lnTo>
                  <a:pt x="1413" y="969"/>
                </a:lnTo>
                <a:lnTo>
                  <a:pt x="1414" y="969"/>
                </a:lnTo>
                <a:lnTo>
                  <a:pt x="1416" y="965"/>
                </a:lnTo>
                <a:lnTo>
                  <a:pt x="1416" y="965"/>
                </a:lnTo>
                <a:lnTo>
                  <a:pt x="1417" y="965"/>
                </a:lnTo>
                <a:lnTo>
                  <a:pt x="1417" y="961"/>
                </a:lnTo>
                <a:lnTo>
                  <a:pt x="1419" y="960"/>
                </a:lnTo>
                <a:lnTo>
                  <a:pt x="1420" y="958"/>
                </a:lnTo>
                <a:lnTo>
                  <a:pt x="1422" y="955"/>
                </a:lnTo>
                <a:lnTo>
                  <a:pt x="1423" y="955"/>
                </a:lnTo>
                <a:lnTo>
                  <a:pt x="1420" y="953"/>
                </a:lnTo>
                <a:lnTo>
                  <a:pt x="1419" y="952"/>
                </a:lnTo>
                <a:lnTo>
                  <a:pt x="1418" y="949"/>
                </a:lnTo>
                <a:lnTo>
                  <a:pt x="1416" y="945"/>
                </a:lnTo>
                <a:lnTo>
                  <a:pt x="1416" y="944"/>
                </a:lnTo>
                <a:lnTo>
                  <a:pt x="1413" y="942"/>
                </a:lnTo>
                <a:lnTo>
                  <a:pt x="1411" y="939"/>
                </a:lnTo>
                <a:lnTo>
                  <a:pt x="1411" y="938"/>
                </a:lnTo>
                <a:lnTo>
                  <a:pt x="1412" y="938"/>
                </a:lnTo>
                <a:lnTo>
                  <a:pt x="1413" y="938"/>
                </a:lnTo>
                <a:lnTo>
                  <a:pt x="1413" y="937"/>
                </a:lnTo>
                <a:lnTo>
                  <a:pt x="1414" y="937"/>
                </a:lnTo>
                <a:lnTo>
                  <a:pt x="1417" y="937"/>
                </a:lnTo>
                <a:lnTo>
                  <a:pt x="1418" y="937"/>
                </a:lnTo>
                <a:lnTo>
                  <a:pt x="1419" y="937"/>
                </a:lnTo>
                <a:lnTo>
                  <a:pt x="1420" y="937"/>
                </a:lnTo>
                <a:lnTo>
                  <a:pt x="1422" y="937"/>
                </a:lnTo>
                <a:lnTo>
                  <a:pt x="1422" y="936"/>
                </a:lnTo>
                <a:lnTo>
                  <a:pt x="1423" y="936"/>
                </a:lnTo>
                <a:lnTo>
                  <a:pt x="1423" y="934"/>
                </a:lnTo>
                <a:lnTo>
                  <a:pt x="1423" y="933"/>
                </a:lnTo>
                <a:lnTo>
                  <a:pt x="1422" y="931"/>
                </a:lnTo>
                <a:lnTo>
                  <a:pt x="1419" y="928"/>
                </a:lnTo>
                <a:lnTo>
                  <a:pt x="1417" y="927"/>
                </a:lnTo>
                <a:lnTo>
                  <a:pt x="1416" y="926"/>
                </a:lnTo>
                <a:lnTo>
                  <a:pt x="1417" y="926"/>
                </a:lnTo>
                <a:lnTo>
                  <a:pt x="1418" y="923"/>
                </a:lnTo>
                <a:lnTo>
                  <a:pt x="1419" y="922"/>
                </a:lnTo>
                <a:lnTo>
                  <a:pt x="1420" y="921"/>
                </a:lnTo>
                <a:lnTo>
                  <a:pt x="1423" y="918"/>
                </a:lnTo>
                <a:lnTo>
                  <a:pt x="1418" y="915"/>
                </a:lnTo>
                <a:lnTo>
                  <a:pt x="1417" y="915"/>
                </a:lnTo>
                <a:lnTo>
                  <a:pt x="1413" y="911"/>
                </a:lnTo>
                <a:lnTo>
                  <a:pt x="1412" y="908"/>
                </a:lnTo>
                <a:lnTo>
                  <a:pt x="1409" y="907"/>
                </a:lnTo>
                <a:lnTo>
                  <a:pt x="1408" y="906"/>
                </a:lnTo>
                <a:lnTo>
                  <a:pt x="1409" y="905"/>
                </a:lnTo>
                <a:lnTo>
                  <a:pt x="1412" y="902"/>
                </a:lnTo>
                <a:lnTo>
                  <a:pt x="1413" y="901"/>
                </a:lnTo>
                <a:lnTo>
                  <a:pt x="1414" y="899"/>
                </a:lnTo>
                <a:lnTo>
                  <a:pt x="1416" y="897"/>
                </a:lnTo>
                <a:lnTo>
                  <a:pt x="1419" y="894"/>
                </a:lnTo>
                <a:lnTo>
                  <a:pt x="1416" y="889"/>
                </a:lnTo>
                <a:lnTo>
                  <a:pt x="1414" y="886"/>
                </a:lnTo>
                <a:lnTo>
                  <a:pt x="1417" y="885"/>
                </a:lnTo>
                <a:lnTo>
                  <a:pt x="1419" y="884"/>
                </a:lnTo>
                <a:lnTo>
                  <a:pt x="1420" y="885"/>
                </a:lnTo>
                <a:lnTo>
                  <a:pt x="1422" y="886"/>
                </a:lnTo>
                <a:lnTo>
                  <a:pt x="1423" y="889"/>
                </a:lnTo>
                <a:lnTo>
                  <a:pt x="1423" y="890"/>
                </a:lnTo>
                <a:lnTo>
                  <a:pt x="1424" y="891"/>
                </a:lnTo>
                <a:lnTo>
                  <a:pt x="1428" y="896"/>
                </a:lnTo>
                <a:lnTo>
                  <a:pt x="1433" y="894"/>
                </a:lnTo>
                <a:lnTo>
                  <a:pt x="1438" y="891"/>
                </a:lnTo>
                <a:lnTo>
                  <a:pt x="1438" y="892"/>
                </a:lnTo>
                <a:lnTo>
                  <a:pt x="1440" y="891"/>
                </a:lnTo>
                <a:lnTo>
                  <a:pt x="1440" y="890"/>
                </a:lnTo>
                <a:lnTo>
                  <a:pt x="1443" y="889"/>
                </a:lnTo>
                <a:lnTo>
                  <a:pt x="1443" y="887"/>
                </a:lnTo>
                <a:lnTo>
                  <a:pt x="1441" y="886"/>
                </a:lnTo>
                <a:lnTo>
                  <a:pt x="1441" y="885"/>
                </a:lnTo>
                <a:lnTo>
                  <a:pt x="1440" y="885"/>
                </a:lnTo>
                <a:lnTo>
                  <a:pt x="1438" y="885"/>
                </a:lnTo>
                <a:lnTo>
                  <a:pt x="1436" y="884"/>
                </a:lnTo>
                <a:lnTo>
                  <a:pt x="1435" y="881"/>
                </a:lnTo>
                <a:lnTo>
                  <a:pt x="1434" y="880"/>
                </a:lnTo>
                <a:lnTo>
                  <a:pt x="1433" y="878"/>
                </a:lnTo>
                <a:lnTo>
                  <a:pt x="1432" y="876"/>
                </a:lnTo>
                <a:lnTo>
                  <a:pt x="1430" y="875"/>
                </a:lnTo>
                <a:lnTo>
                  <a:pt x="1428" y="873"/>
                </a:lnTo>
                <a:lnTo>
                  <a:pt x="1427" y="870"/>
                </a:lnTo>
                <a:lnTo>
                  <a:pt x="1429" y="869"/>
                </a:lnTo>
                <a:lnTo>
                  <a:pt x="1433" y="867"/>
                </a:lnTo>
                <a:lnTo>
                  <a:pt x="1434" y="865"/>
                </a:lnTo>
                <a:lnTo>
                  <a:pt x="1436" y="863"/>
                </a:lnTo>
                <a:lnTo>
                  <a:pt x="1438" y="863"/>
                </a:lnTo>
                <a:lnTo>
                  <a:pt x="1439" y="860"/>
                </a:lnTo>
                <a:lnTo>
                  <a:pt x="1441" y="859"/>
                </a:lnTo>
                <a:lnTo>
                  <a:pt x="1444" y="858"/>
                </a:lnTo>
                <a:lnTo>
                  <a:pt x="1445" y="858"/>
                </a:lnTo>
                <a:lnTo>
                  <a:pt x="1448" y="858"/>
                </a:lnTo>
                <a:lnTo>
                  <a:pt x="1450" y="855"/>
                </a:lnTo>
                <a:lnTo>
                  <a:pt x="1450" y="853"/>
                </a:lnTo>
                <a:lnTo>
                  <a:pt x="1451" y="853"/>
                </a:lnTo>
                <a:lnTo>
                  <a:pt x="1451" y="854"/>
                </a:lnTo>
                <a:lnTo>
                  <a:pt x="1452" y="851"/>
                </a:lnTo>
                <a:lnTo>
                  <a:pt x="1452" y="848"/>
                </a:lnTo>
                <a:lnTo>
                  <a:pt x="1454" y="848"/>
                </a:lnTo>
                <a:lnTo>
                  <a:pt x="1455" y="847"/>
                </a:lnTo>
                <a:lnTo>
                  <a:pt x="1457" y="846"/>
                </a:lnTo>
                <a:lnTo>
                  <a:pt x="1459" y="844"/>
                </a:lnTo>
                <a:lnTo>
                  <a:pt x="1461" y="843"/>
                </a:lnTo>
                <a:lnTo>
                  <a:pt x="1462" y="843"/>
                </a:lnTo>
                <a:lnTo>
                  <a:pt x="1467" y="846"/>
                </a:lnTo>
                <a:lnTo>
                  <a:pt x="1470" y="847"/>
                </a:lnTo>
                <a:lnTo>
                  <a:pt x="1471" y="847"/>
                </a:lnTo>
                <a:lnTo>
                  <a:pt x="1473" y="849"/>
                </a:lnTo>
                <a:lnTo>
                  <a:pt x="1473" y="851"/>
                </a:lnTo>
                <a:lnTo>
                  <a:pt x="1472" y="852"/>
                </a:lnTo>
                <a:lnTo>
                  <a:pt x="1471" y="854"/>
                </a:lnTo>
                <a:lnTo>
                  <a:pt x="1473" y="858"/>
                </a:lnTo>
                <a:lnTo>
                  <a:pt x="1475" y="859"/>
                </a:lnTo>
                <a:lnTo>
                  <a:pt x="1473" y="859"/>
                </a:lnTo>
                <a:lnTo>
                  <a:pt x="1476" y="863"/>
                </a:lnTo>
                <a:lnTo>
                  <a:pt x="1480" y="860"/>
                </a:lnTo>
                <a:lnTo>
                  <a:pt x="1486" y="854"/>
                </a:lnTo>
                <a:lnTo>
                  <a:pt x="1492" y="847"/>
                </a:lnTo>
                <a:lnTo>
                  <a:pt x="1493" y="832"/>
                </a:lnTo>
                <a:lnTo>
                  <a:pt x="1493" y="831"/>
                </a:lnTo>
                <a:lnTo>
                  <a:pt x="1497" y="830"/>
                </a:lnTo>
                <a:lnTo>
                  <a:pt x="1509" y="823"/>
                </a:lnTo>
                <a:lnTo>
                  <a:pt x="1509" y="822"/>
                </a:lnTo>
                <a:lnTo>
                  <a:pt x="1510" y="821"/>
                </a:lnTo>
                <a:lnTo>
                  <a:pt x="1510" y="820"/>
                </a:lnTo>
                <a:lnTo>
                  <a:pt x="1510" y="817"/>
                </a:lnTo>
                <a:lnTo>
                  <a:pt x="1510" y="816"/>
                </a:lnTo>
                <a:lnTo>
                  <a:pt x="1512" y="814"/>
                </a:lnTo>
                <a:lnTo>
                  <a:pt x="1512" y="811"/>
                </a:lnTo>
                <a:lnTo>
                  <a:pt x="1512" y="810"/>
                </a:lnTo>
                <a:lnTo>
                  <a:pt x="1509" y="810"/>
                </a:lnTo>
                <a:close/>
                <a:moveTo>
                  <a:pt x="1658" y="1802"/>
                </a:moveTo>
                <a:lnTo>
                  <a:pt x="1657" y="1802"/>
                </a:lnTo>
                <a:lnTo>
                  <a:pt x="1658" y="1803"/>
                </a:lnTo>
                <a:lnTo>
                  <a:pt x="1658" y="1802"/>
                </a:lnTo>
                <a:close/>
                <a:moveTo>
                  <a:pt x="1727" y="620"/>
                </a:moveTo>
                <a:lnTo>
                  <a:pt x="1726" y="620"/>
                </a:lnTo>
                <a:lnTo>
                  <a:pt x="1723" y="620"/>
                </a:lnTo>
                <a:lnTo>
                  <a:pt x="1722" y="620"/>
                </a:lnTo>
                <a:lnTo>
                  <a:pt x="1720" y="620"/>
                </a:lnTo>
                <a:lnTo>
                  <a:pt x="1718" y="621"/>
                </a:lnTo>
                <a:lnTo>
                  <a:pt x="1717" y="621"/>
                </a:lnTo>
                <a:lnTo>
                  <a:pt x="1716" y="621"/>
                </a:lnTo>
                <a:lnTo>
                  <a:pt x="1714" y="621"/>
                </a:lnTo>
                <a:lnTo>
                  <a:pt x="1711" y="621"/>
                </a:lnTo>
                <a:lnTo>
                  <a:pt x="1710" y="621"/>
                </a:lnTo>
                <a:lnTo>
                  <a:pt x="1709" y="621"/>
                </a:lnTo>
                <a:lnTo>
                  <a:pt x="1707" y="621"/>
                </a:lnTo>
                <a:lnTo>
                  <a:pt x="1705" y="623"/>
                </a:lnTo>
                <a:lnTo>
                  <a:pt x="1704" y="623"/>
                </a:lnTo>
                <a:lnTo>
                  <a:pt x="1702" y="623"/>
                </a:lnTo>
                <a:lnTo>
                  <a:pt x="1701" y="623"/>
                </a:lnTo>
                <a:lnTo>
                  <a:pt x="1699" y="623"/>
                </a:lnTo>
                <a:lnTo>
                  <a:pt x="1696" y="623"/>
                </a:lnTo>
                <a:lnTo>
                  <a:pt x="1695" y="623"/>
                </a:lnTo>
                <a:lnTo>
                  <a:pt x="1694" y="623"/>
                </a:lnTo>
                <a:lnTo>
                  <a:pt x="1691" y="624"/>
                </a:lnTo>
                <a:lnTo>
                  <a:pt x="1690" y="624"/>
                </a:lnTo>
                <a:lnTo>
                  <a:pt x="1689" y="624"/>
                </a:lnTo>
                <a:lnTo>
                  <a:pt x="1686" y="624"/>
                </a:lnTo>
                <a:lnTo>
                  <a:pt x="1685" y="624"/>
                </a:lnTo>
                <a:lnTo>
                  <a:pt x="1683" y="624"/>
                </a:lnTo>
                <a:lnTo>
                  <a:pt x="1680" y="624"/>
                </a:lnTo>
                <a:lnTo>
                  <a:pt x="1679" y="618"/>
                </a:lnTo>
                <a:lnTo>
                  <a:pt x="1678" y="614"/>
                </a:lnTo>
                <a:lnTo>
                  <a:pt x="1678" y="613"/>
                </a:lnTo>
                <a:lnTo>
                  <a:pt x="1678" y="611"/>
                </a:lnTo>
                <a:lnTo>
                  <a:pt x="1678" y="609"/>
                </a:lnTo>
                <a:lnTo>
                  <a:pt x="1677" y="609"/>
                </a:lnTo>
                <a:lnTo>
                  <a:pt x="1677" y="609"/>
                </a:lnTo>
                <a:lnTo>
                  <a:pt x="1677" y="608"/>
                </a:lnTo>
                <a:lnTo>
                  <a:pt x="1677" y="607"/>
                </a:lnTo>
                <a:lnTo>
                  <a:pt x="1677" y="605"/>
                </a:lnTo>
                <a:lnTo>
                  <a:pt x="1677" y="603"/>
                </a:lnTo>
                <a:lnTo>
                  <a:pt x="1675" y="600"/>
                </a:lnTo>
                <a:lnTo>
                  <a:pt x="1667" y="600"/>
                </a:lnTo>
                <a:lnTo>
                  <a:pt x="1664" y="600"/>
                </a:lnTo>
                <a:lnTo>
                  <a:pt x="1663" y="600"/>
                </a:lnTo>
                <a:lnTo>
                  <a:pt x="1663" y="603"/>
                </a:lnTo>
                <a:lnTo>
                  <a:pt x="1663" y="604"/>
                </a:lnTo>
                <a:lnTo>
                  <a:pt x="1663" y="605"/>
                </a:lnTo>
                <a:lnTo>
                  <a:pt x="1663" y="608"/>
                </a:lnTo>
                <a:lnTo>
                  <a:pt x="1663" y="609"/>
                </a:lnTo>
                <a:lnTo>
                  <a:pt x="1664" y="609"/>
                </a:lnTo>
                <a:lnTo>
                  <a:pt x="1666" y="609"/>
                </a:lnTo>
                <a:lnTo>
                  <a:pt x="1666" y="609"/>
                </a:lnTo>
                <a:lnTo>
                  <a:pt x="1666" y="610"/>
                </a:lnTo>
                <a:lnTo>
                  <a:pt x="1667" y="611"/>
                </a:lnTo>
                <a:lnTo>
                  <a:pt x="1667" y="613"/>
                </a:lnTo>
                <a:lnTo>
                  <a:pt x="1669" y="616"/>
                </a:lnTo>
                <a:lnTo>
                  <a:pt x="1670" y="616"/>
                </a:lnTo>
                <a:lnTo>
                  <a:pt x="1672" y="618"/>
                </a:lnTo>
                <a:lnTo>
                  <a:pt x="1673" y="618"/>
                </a:lnTo>
                <a:lnTo>
                  <a:pt x="1673" y="619"/>
                </a:lnTo>
                <a:lnTo>
                  <a:pt x="1673" y="620"/>
                </a:lnTo>
                <a:lnTo>
                  <a:pt x="1674" y="621"/>
                </a:lnTo>
                <a:lnTo>
                  <a:pt x="1675" y="621"/>
                </a:lnTo>
                <a:lnTo>
                  <a:pt x="1673" y="627"/>
                </a:lnTo>
                <a:lnTo>
                  <a:pt x="1673" y="630"/>
                </a:lnTo>
                <a:lnTo>
                  <a:pt x="1673" y="632"/>
                </a:lnTo>
                <a:lnTo>
                  <a:pt x="1673" y="634"/>
                </a:lnTo>
                <a:lnTo>
                  <a:pt x="1674" y="635"/>
                </a:lnTo>
                <a:lnTo>
                  <a:pt x="1679" y="637"/>
                </a:lnTo>
                <a:lnTo>
                  <a:pt x="1684" y="639"/>
                </a:lnTo>
                <a:lnTo>
                  <a:pt x="1685" y="639"/>
                </a:lnTo>
                <a:lnTo>
                  <a:pt x="1691" y="639"/>
                </a:lnTo>
                <a:lnTo>
                  <a:pt x="1695" y="639"/>
                </a:lnTo>
                <a:lnTo>
                  <a:pt x="1696" y="639"/>
                </a:lnTo>
                <a:lnTo>
                  <a:pt x="1698" y="639"/>
                </a:lnTo>
                <a:lnTo>
                  <a:pt x="1706" y="639"/>
                </a:lnTo>
                <a:lnTo>
                  <a:pt x="1712" y="639"/>
                </a:lnTo>
                <a:lnTo>
                  <a:pt x="1712" y="637"/>
                </a:lnTo>
                <a:lnTo>
                  <a:pt x="1716" y="636"/>
                </a:lnTo>
                <a:lnTo>
                  <a:pt x="1717" y="636"/>
                </a:lnTo>
                <a:lnTo>
                  <a:pt x="1717" y="635"/>
                </a:lnTo>
                <a:lnTo>
                  <a:pt x="1718" y="635"/>
                </a:lnTo>
                <a:lnTo>
                  <a:pt x="1718" y="636"/>
                </a:lnTo>
                <a:lnTo>
                  <a:pt x="1718" y="636"/>
                </a:lnTo>
                <a:lnTo>
                  <a:pt x="1718" y="637"/>
                </a:lnTo>
                <a:lnTo>
                  <a:pt x="1725" y="637"/>
                </a:lnTo>
                <a:lnTo>
                  <a:pt x="1726" y="632"/>
                </a:lnTo>
                <a:lnTo>
                  <a:pt x="1726" y="631"/>
                </a:lnTo>
                <a:lnTo>
                  <a:pt x="1726" y="629"/>
                </a:lnTo>
                <a:lnTo>
                  <a:pt x="1726" y="626"/>
                </a:lnTo>
                <a:lnTo>
                  <a:pt x="1726" y="624"/>
                </a:lnTo>
                <a:lnTo>
                  <a:pt x="1727" y="620"/>
                </a:lnTo>
                <a:close/>
                <a:moveTo>
                  <a:pt x="1767" y="577"/>
                </a:moveTo>
                <a:lnTo>
                  <a:pt x="1771" y="579"/>
                </a:lnTo>
                <a:lnTo>
                  <a:pt x="1774" y="579"/>
                </a:lnTo>
                <a:lnTo>
                  <a:pt x="1776" y="581"/>
                </a:lnTo>
                <a:lnTo>
                  <a:pt x="1779" y="582"/>
                </a:lnTo>
                <a:lnTo>
                  <a:pt x="1780" y="582"/>
                </a:lnTo>
                <a:lnTo>
                  <a:pt x="1781" y="581"/>
                </a:lnTo>
                <a:lnTo>
                  <a:pt x="1781" y="578"/>
                </a:lnTo>
                <a:lnTo>
                  <a:pt x="1783" y="576"/>
                </a:lnTo>
                <a:lnTo>
                  <a:pt x="1784" y="573"/>
                </a:lnTo>
                <a:lnTo>
                  <a:pt x="1779" y="572"/>
                </a:lnTo>
                <a:lnTo>
                  <a:pt x="1778" y="571"/>
                </a:lnTo>
                <a:lnTo>
                  <a:pt x="1776" y="571"/>
                </a:lnTo>
                <a:lnTo>
                  <a:pt x="1775" y="570"/>
                </a:lnTo>
                <a:lnTo>
                  <a:pt x="1774" y="568"/>
                </a:lnTo>
                <a:lnTo>
                  <a:pt x="1771" y="568"/>
                </a:lnTo>
                <a:lnTo>
                  <a:pt x="1770" y="567"/>
                </a:lnTo>
                <a:lnTo>
                  <a:pt x="1767" y="577"/>
                </a:lnTo>
                <a:close/>
                <a:moveTo>
                  <a:pt x="1759" y="1654"/>
                </a:moveTo>
                <a:lnTo>
                  <a:pt x="1747" y="1648"/>
                </a:lnTo>
                <a:lnTo>
                  <a:pt x="1744" y="1651"/>
                </a:lnTo>
                <a:lnTo>
                  <a:pt x="1744" y="1653"/>
                </a:lnTo>
                <a:lnTo>
                  <a:pt x="1742" y="1655"/>
                </a:lnTo>
                <a:lnTo>
                  <a:pt x="1739" y="1659"/>
                </a:lnTo>
                <a:lnTo>
                  <a:pt x="1739" y="1660"/>
                </a:lnTo>
                <a:lnTo>
                  <a:pt x="1737" y="1663"/>
                </a:lnTo>
                <a:lnTo>
                  <a:pt x="1736" y="1665"/>
                </a:lnTo>
                <a:lnTo>
                  <a:pt x="1733" y="1670"/>
                </a:lnTo>
                <a:lnTo>
                  <a:pt x="1748" y="1667"/>
                </a:lnTo>
                <a:lnTo>
                  <a:pt x="1753" y="1667"/>
                </a:lnTo>
                <a:lnTo>
                  <a:pt x="1759" y="1654"/>
                </a:lnTo>
                <a:close/>
                <a:moveTo>
                  <a:pt x="1791" y="917"/>
                </a:moveTo>
                <a:lnTo>
                  <a:pt x="1789" y="900"/>
                </a:lnTo>
                <a:lnTo>
                  <a:pt x="1789" y="899"/>
                </a:lnTo>
                <a:lnTo>
                  <a:pt x="1787" y="899"/>
                </a:lnTo>
                <a:lnTo>
                  <a:pt x="1787" y="900"/>
                </a:lnTo>
                <a:lnTo>
                  <a:pt x="1786" y="900"/>
                </a:lnTo>
                <a:lnTo>
                  <a:pt x="1785" y="900"/>
                </a:lnTo>
                <a:lnTo>
                  <a:pt x="1776" y="905"/>
                </a:lnTo>
                <a:lnTo>
                  <a:pt x="1776" y="902"/>
                </a:lnTo>
                <a:lnTo>
                  <a:pt x="1778" y="886"/>
                </a:lnTo>
                <a:lnTo>
                  <a:pt x="1771" y="885"/>
                </a:lnTo>
                <a:lnTo>
                  <a:pt x="1771" y="881"/>
                </a:lnTo>
                <a:lnTo>
                  <a:pt x="1769" y="880"/>
                </a:lnTo>
                <a:lnTo>
                  <a:pt x="1769" y="879"/>
                </a:lnTo>
                <a:lnTo>
                  <a:pt x="1768" y="879"/>
                </a:lnTo>
                <a:lnTo>
                  <a:pt x="1767" y="879"/>
                </a:lnTo>
                <a:lnTo>
                  <a:pt x="1767" y="878"/>
                </a:lnTo>
                <a:lnTo>
                  <a:pt x="1767" y="876"/>
                </a:lnTo>
                <a:lnTo>
                  <a:pt x="1765" y="876"/>
                </a:lnTo>
                <a:lnTo>
                  <a:pt x="1765" y="876"/>
                </a:lnTo>
                <a:lnTo>
                  <a:pt x="1765" y="875"/>
                </a:lnTo>
                <a:lnTo>
                  <a:pt x="1764" y="875"/>
                </a:lnTo>
                <a:lnTo>
                  <a:pt x="1764" y="873"/>
                </a:lnTo>
                <a:lnTo>
                  <a:pt x="1763" y="870"/>
                </a:lnTo>
                <a:lnTo>
                  <a:pt x="1762" y="868"/>
                </a:lnTo>
                <a:lnTo>
                  <a:pt x="1762" y="865"/>
                </a:lnTo>
                <a:lnTo>
                  <a:pt x="1760" y="863"/>
                </a:lnTo>
                <a:lnTo>
                  <a:pt x="1759" y="860"/>
                </a:lnTo>
                <a:lnTo>
                  <a:pt x="1759" y="859"/>
                </a:lnTo>
                <a:lnTo>
                  <a:pt x="1758" y="858"/>
                </a:lnTo>
                <a:lnTo>
                  <a:pt x="1758" y="854"/>
                </a:lnTo>
                <a:lnTo>
                  <a:pt x="1757" y="853"/>
                </a:lnTo>
                <a:lnTo>
                  <a:pt x="1752" y="852"/>
                </a:lnTo>
                <a:lnTo>
                  <a:pt x="1752" y="849"/>
                </a:lnTo>
                <a:lnTo>
                  <a:pt x="1752" y="847"/>
                </a:lnTo>
                <a:lnTo>
                  <a:pt x="1753" y="844"/>
                </a:lnTo>
                <a:lnTo>
                  <a:pt x="1753" y="843"/>
                </a:lnTo>
                <a:lnTo>
                  <a:pt x="1754" y="843"/>
                </a:lnTo>
                <a:lnTo>
                  <a:pt x="1755" y="843"/>
                </a:lnTo>
                <a:lnTo>
                  <a:pt x="1755" y="844"/>
                </a:lnTo>
                <a:lnTo>
                  <a:pt x="1757" y="844"/>
                </a:lnTo>
                <a:lnTo>
                  <a:pt x="1758" y="844"/>
                </a:lnTo>
                <a:lnTo>
                  <a:pt x="1759" y="844"/>
                </a:lnTo>
                <a:lnTo>
                  <a:pt x="1762" y="846"/>
                </a:lnTo>
                <a:lnTo>
                  <a:pt x="1762" y="839"/>
                </a:lnTo>
                <a:lnTo>
                  <a:pt x="1759" y="838"/>
                </a:lnTo>
                <a:lnTo>
                  <a:pt x="1758" y="837"/>
                </a:lnTo>
                <a:lnTo>
                  <a:pt x="1755" y="836"/>
                </a:lnTo>
                <a:lnTo>
                  <a:pt x="1753" y="835"/>
                </a:lnTo>
                <a:lnTo>
                  <a:pt x="1749" y="831"/>
                </a:lnTo>
                <a:lnTo>
                  <a:pt x="1748" y="830"/>
                </a:lnTo>
                <a:lnTo>
                  <a:pt x="1742" y="825"/>
                </a:lnTo>
                <a:lnTo>
                  <a:pt x="1739" y="838"/>
                </a:lnTo>
                <a:lnTo>
                  <a:pt x="1739" y="841"/>
                </a:lnTo>
                <a:lnTo>
                  <a:pt x="1738" y="843"/>
                </a:lnTo>
                <a:lnTo>
                  <a:pt x="1738" y="846"/>
                </a:lnTo>
                <a:lnTo>
                  <a:pt x="1738" y="847"/>
                </a:lnTo>
                <a:lnTo>
                  <a:pt x="1738" y="848"/>
                </a:lnTo>
                <a:lnTo>
                  <a:pt x="1737" y="851"/>
                </a:lnTo>
                <a:lnTo>
                  <a:pt x="1737" y="853"/>
                </a:lnTo>
                <a:lnTo>
                  <a:pt x="1737" y="855"/>
                </a:lnTo>
                <a:lnTo>
                  <a:pt x="1736" y="857"/>
                </a:lnTo>
                <a:lnTo>
                  <a:pt x="1736" y="858"/>
                </a:lnTo>
                <a:lnTo>
                  <a:pt x="1736" y="860"/>
                </a:lnTo>
                <a:lnTo>
                  <a:pt x="1736" y="863"/>
                </a:lnTo>
                <a:lnTo>
                  <a:pt x="1738" y="864"/>
                </a:lnTo>
                <a:lnTo>
                  <a:pt x="1739" y="864"/>
                </a:lnTo>
                <a:lnTo>
                  <a:pt x="1742" y="863"/>
                </a:lnTo>
                <a:lnTo>
                  <a:pt x="1742" y="864"/>
                </a:lnTo>
                <a:lnTo>
                  <a:pt x="1747" y="863"/>
                </a:lnTo>
                <a:lnTo>
                  <a:pt x="1748" y="862"/>
                </a:lnTo>
                <a:lnTo>
                  <a:pt x="1744" y="855"/>
                </a:lnTo>
                <a:lnTo>
                  <a:pt x="1748" y="853"/>
                </a:lnTo>
                <a:lnTo>
                  <a:pt x="1751" y="857"/>
                </a:lnTo>
                <a:lnTo>
                  <a:pt x="1752" y="859"/>
                </a:lnTo>
                <a:lnTo>
                  <a:pt x="1753" y="863"/>
                </a:lnTo>
                <a:lnTo>
                  <a:pt x="1754" y="867"/>
                </a:lnTo>
                <a:lnTo>
                  <a:pt x="1758" y="869"/>
                </a:lnTo>
                <a:lnTo>
                  <a:pt x="1755" y="875"/>
                </a:lnTo>
                <a:lnTo>
                  <a:pt x="1757" y="879"/>
                </a:lnTo>
                <a:lnTo>
                  <a:pt x="1755" y="881"/>
                </a:lnTo>
                <a:lnTo>
                  <a:pt x="1754" y="885"/>
                </a:lnTo>
                <a:lnTo>
                  <a:pt x="1753" y="887"/>
                </a:lnTo>
                <a:lnTo>
                  <a:pt x="1753" y="891"/>
                </a:lnTo>
                <a:lnTo>
                  <a:pt x="1751" y="896"/>
                </a:lnTo>
                <a:lnTo>
                  <a:pt x="1749" y="897"/>
                </a:lnTo>
                <a:lnTo>
                  <a:pt x="1748" y="900"/>
                </a:lnTo>
                <a:lnTo>
                  <a:pt x="1747" y="902"/>
                </a:lnTo>
                <a:lnTo>
                  <a:pt x="1746" y="904"/>
                </a:lnTo>
                <a:lnTo>
                  <a:pt x="1744" y="906"/>
                </a:lnTo>
                <a:lnTo>
                  <a:pt x="1743" y="911"/>
                </a:lnTo>
                <a:lnTo>
                  <a:pt x="1743" y="913"/>
                </a:lnTo>
                <a:lnTo>
                  <a:pt x="1747" y="915"/>
                </a:lnTo>
                <a:lnTo>
                  <a:pt x="1749" y="916"/>
                </a:lnTo>
                <a:lnTo>
                  <a:pt x="1751" y="916"/>
                </a:lnTo>
                <a:lnTo>
                  <a:pt x="1755" y="917"/>
                </a:lnTo>
                <a:lnTo>
                  <a:pt x="1758" y="917"/>
                </a:lnTo>
                <a:lnTo>
                  <a:pt x="1759" y="918"/>
                </a:lnTo>
                <a:lnTo>
                  <a:pt x="1762" y="918"/>
                </a:lnTo>
                <a:lnTo>
                  <a:pt x="1764" y="918"/>
                </a:lnTo>
                <a:lnTo>
                  <a:pt x="1768" y="920"/>
                </a:lnTo>
                <a:lnTo>
                  <a:pt x="1770" y="921"/>
                </a:lnTo>
                <a:lnTo>
                  <a:pt x="1775" y="921"/>
                </a:lnTo>
                <a:lnTo>
                  <a:pt x="1776" y="922"/>
                </a:lnTo>
                <a:lnTo>
                  <a:pt x="1778" y="922"/>
                </a:lnTo>
                <a:lnTo>
                  <a:pt x="1779" y="922"/>
                </a:lnTo>
                <a:lnTo>
                  <a:pt x="1780" y="921"/>
                </a:lnTo>
                <a:lnTo>
                  <a:pt x="1781" y="921"/>
                </a:lnTo>
                <a:lnTo>
                  <a:pt x="1783" y="920"/>
                </a:lnTo>
                <a:lnTo>
                  <a:pt x="1785" y="918"/>
                </a:lnTo>
                <a:lnTo>
                  <a:pt x="1791" y="917"/>
                </a:lnTo>
                <a:close/>
                <a:moveTo>
                  <a:pt x="1792" y="767"/>
                </a:moveTo>
                <a:lnTo>
                  <a:pt x="1778" y="762"/>
                </a:lnTo>
                <a:lnTo>
                  <a:pt x="1778" y="763"/>
                </a:lnTo>
                <a:lnTo>
                  <a:pt x="1778" y="766"/>
                </a:lnTo>
                <a:lnTo>
                  <a:pt x="1778" y="767"/>
                </a:lnTo>
                <a:lnTo>
                  <a:pt x="1776" y="769"/>
                </a:lnTo>
                <a:lnTo>
                  <a:pt x="1776" y="770"/>
                </a:lnTo>
                <a:lnTo>
                  <a:pt x="1775" y="773"/>
                </a:lnTo>
                <a:lnTo>
                  <a:pt x="1775" y="775"/>
                </a:lnTo>
                <a:lnTo>
                  <a:pt x="1771" y="774"/>
                </a:lnTo>
                <a:lnTo>
                  <a:pt x="1770" y="773"/>
                </a:lnTo>
                <a:lnTo>
                  <a:pt x="1768" y="773"/>
                </a:lnTo>
                <a:lnTo>
                  <a:pt x="1765" y="772"/>
                </a:lnTo>
                <a:lnTo>
                  <a:pt x="1764" y="772"/>
                </a:lnTo>
                <a:lnTo>
                  <a:pt x="1762" y="770"/>
                </a:lnTo>
                <a:lnTo>
                  <a:pt x="1759" y="770"/>
                </a:lnTo>
                <a:lnTo>
                  <a:pt x="1757" y="769"/>
                </a:lnTo>
                <a:lnTo>
                  <a:pt x="1755" y="768"/>
                </a:lnTo>
                <a:lnTo>
                  <a:pt x="1754" y="768"/>
                </a:lnTo>
                <a:lnTo>
                  <a:pt x="1748" y="780"/>
                </a:lnTo>
                <a:lnTo>
                  <a:pt x="1769" y="786"/>
                </a:lnTo>
                <a:lnTo>
                  <a:pt x="1768" y="793"/>
                </a:lnTo>
                <a:lnTo>
                  <a:pt x="1771" y="794"/>
                </a:lnTo>
                <a:lnTo>
                  <a:pt x="1780" y="798"/>
                </a:lnTo>
                <a:lnTo>
                  <a:pt x="1786" y="783"/>
                </a:lnTo>
                <a:lnTo>
                  <a:pt x="1787" y="779"/>
                </a:lnTo>
                <a:lnTo>
                  <a:pt x="1789" y="777"/>
                </a:lnTo>
                <a:lnTo>
                  <a:pt x="1790" y="773"/>
                </a:lnTo>
                <a:lnTo>
                  <a:pt x="1791" y="769"/>
                </a:lnTo>
                <a:lnTo>
                  <a:pt x="1792" y="767"/>
                </a:lnTo>
                <a:close/>
                <a:moveTo>
                  <a:pt x="1885" y="608"/>
                </a:moveTo>
                <a:lnTo>
                  <a:pt x="1880" y="607"/>
                </a:lnTo>
                <a:lnTo>
                  <a:pt x="1879" y="609"/>
                </a:lnTo>
                <a:lnTo>
                  <a:pt x="1872" y="609"/>
                </a:lnTo>
                <a:lnTo>
                  <a:pt x="1872" y="609"/>
                </a:lnTo>
                <a:lnTo>
                  <a:pt x="1884" y="611"/>
                </a:lnTo>
                <a:lnTo>
                  <a:pt x="1885" y="608"/>
                </a:lnTo>
                <a:close/>
                <a:moveTo>
                  <a:pt x="1903" y="493"/>
                </a:moveTo>
                <a:lnTo>
                  <a:pt x="1901" y="493"/>
                </a:lnTo>
                <a:lnTo>
                  <a:pt x="1896" y="491"/>
                </a:lnTo>
                <a:lnTo>
                  <a:pt x="1896" y="494"/>
                </a:lnTo>
                <a:lnTo>
                  <a:pt x="1902" y="497"/>
                </a:lnTo>
                <a:lnTo>
                  <a:pt x="1903" y="493"/>
                </a:lnTo>
                <a:close/>
                <a:moveTo>
                  <a:pt x="1896" y="480"/>
                </a:moveTo>
                <a:lnTo>
                  <a:pt x="1896" y="478"/>
                </a:lnTo>
                <a:lnTo>
                  <a:pt x="1896" y="477"/>
                </a:lnTo>
                <a:lnTo>
                  <a:pt x="1896" y="476"/>
                </a:lnTo>
                <a:lnTo>
                  <a:pt x="1896" y="475"/>
                </a:lnTo>
                <a:lnTo>
                  <a:pt x="1897" y="473"/>
                </a:lnTo>
                <a:lnTo>
                  <a:pt x="1897" y="472"/>
                </a:lnTo>
                <a:lnTo>
                  <a:pt x="1897" y="471"/>
                </a:lnTo>
                <a:lnTo>
                  <a:pt x="1898" y="470"/>
                </a:lnTo>
                <a:lnTo>
                  <a:pt x="1898" y="469"/>
                </a:lnTo>
                <a:lnTo>
                  <a:pt x="1900" y="467"/>
                </a:lnTo>
                <a:lnTo>
                  <a:pt x="1900" y="466"/>
                </a:lnTo>
                <a:lnTo>
                  <a:pt x="1901" y="465"/>
                </a:lnTo>
                <a:lnTo>
                  <a:pt x="1901" y="464"/>
                </a:lnTo>
                <a:lnTo>
                  <a:pt x="1897" y="462"/>
                </a:lnTo>
                <a:lnTo>
                  <a:pt x="1896" y="461"/>
                </a:lnTo>
                <a:lnTo>
                  <a:pt x="1896" y="461"/>
                </a:lnTo>
                <a:lnTo>
                  <a:pt x="1896" y="461"/>
                </a:lnTo>
                <a:lnTo>
                  <a:pt x="1895" y="461"/>
                </a:lnTo>
                <a:lnTo>
                  <a:pt x="1895" y="460"/>
                </a:lnTo>
                <a:lnTo>
                  <a:pt x="1893" y="460"/>
                </a:lnTo>
                <a:lnTo>
                  <a:pt x="1893" y="459"/>
                </a:lnTo>
                <a:lnTo>
                  <a:pt x="1892" y="459"/>
                </a:lnTo>
                <a:lnTo>
                  <a:pt x="1892" y="457"/>
                </a:lnTo>
                <a:lnTo>
                  <a:pt x="1892" y="456"/>
                </a:lnTo>
                <a:lnTo>
                  <a:pt x="1891" y="456"/>
                </a:lnTo>
                <a:lnTo>
                  <a:pt x="1890" y="456"/>
                </a:lnTo>
                <a:lnTo>
                  <a:pt x="1888" y="456"/>
                </a:lnTo>
                <a:lnTo>
                  <a:pt x="1885" y="461"/>
                </a:lnTo>
                <a:lnTo>
                  <a:pt x="1882" y="465"/>
                </a:lnTo>
                <a:lnTo>
                  <a:pt x="1882" y="466"/>
                </a:lnTo>
                <a:lnTo>
                  <a:pt x="1896" y="480"/>
                </a:lnTo>
                <a:close/>
                <a:moveTo>
                  <a:pt x="1935" y="911"/>
                </a:moveTo>
                <a:lnTo>
                  <a:pt x="1930" y="908"/>
                </a:lnTo>
                <a:lnTo>
                  <a:pt x="1929" y="910"/>
                </a:lnTo>
                <a:lnTo>
                  <a:pt x="1929" y="911"/>
                </a:lnTo>
                <a:lnTo>
                  <a:pt x="1927" y="913"/>
                </a:lnTo>
                <a:lnTo>
                  <a:pt x="1932" y="916"/>
                </a:lnTo>
                <a:lnTo>
                  <a:pt x="1935" y="911"/>
                </a:lnTo>
                <a:close/>
                <a:moveTo>
                  <a:pt x="1941" y="910"/>
                </a:moveTo>
                <a:lnTo>
                  <a:pt x="1946" y="906"/>
                </a:lnTo>
                <a:lnTo>
                  <a:pt x="1949" y="904"/>
                </a:lnTo>
                <a:lnTo>
                  <a:pt x="1952" y="900"/>
                </a:lnTo>
                <a:lnTo>
                  <a:pt x="1941" y="895"/>
                </a:lnTo>
                <a:lnTo>
                  <a:pt x="1940" y="896"/>
                </a:lnTo>
                <a:lnTo>
                  <a:pt x="1939" y="897"/>
                </a:lnTo>
                <a:lnTo>
                  <a:pt x="1936" y="901"/>
                </a:lnTo>
                <a:lnTo>
                  <a:pt x="1935" y="904"/>
                </a:lnTo>
                <a:lnTo>
                  <a:pt x="1933" y="906"/>
                </a:lnTo>
                <a:lnTo>
                  <a:pt x="1941" y="910"/>
                </a:lnTo>
                <a:close/>
                <a:moveTo>
                  <a:pt x="2574" y="1677"/>
                </a:moveTo>
                <a:lnTo>
                  <a:pt x="2573" y="1674"/>
                </a:lnTo>
                <a:lnTo>
                  <a:pt x="2571" y="1670"/>
                </a:lnTo>
                <a:lnTo>
                  <a:pt x="2569" y="1667"/>
                </a:lnTo>
                <a:lnTo>
                  <a:pt x="2561" y="1648"/>
                </a:lnTo>
                <a:lnTo>
                  <a:pt x="2557" y="1648"/>
                </a:lnTo>
                <a:lnTo>
                  <a:pt x="2555" y="1649"/>
                </a:lnTo>
                <a:lnTo>
                  <a:pt x="2552" y="1650"/>
                </a:lnTo>
                <a:lnTo>
                  <a:pt x="2555" y="1655"/>
                </a:lnTo>
                <a:lnTo>
                  <a:pt x="2553" y="1658"/>
                </a:lnTo>
                <a:lnTo>
                  <a:pt x="2552" y="1659"/>
                </a:lnTo>
                <a:lnTo>
                  <a:pt x="2551" y="1660"/>
                </a:lnTo>
                <a:lnTo>
                  <a:pt x="2550" y="1661"/>
                </a:lnTo>
                <a:lnTo>
                  <a:pt x="2549" y="1663"/>
                </a:lnTo>
                <a:lnTo>
                  <a:pt x="2546" y="1664"/>
                </a:lnTo>
                <a:lnTo>
                  <a:pt x="2546" y="1666"/>
                </a:lnTo>
                <a:lnTo>
                  <a:pt x="2545" y="1669"/>
                </a:lnTo>
                <a:lnTo>
                  <a:pt x="2545" y="1671"/>
                </a:lnTo>
                <a:lnTo>
                  <a:pt x="2544" y="1674"/>
                </a:lnTo>
                <a:lnTo>
                  <a:pt x="2541" y="1676"/>
                </a:lnTo>
                <a:lnTo>
                  <a:pt x="2539" y="1677"/>
                </a:lnTo>
                <a:lnTo>
                  <a:pt x="2541" y="1677"/>
                </a:lnTo>
                <a:lnTo>
                  <a:pt x="2540" y="1680"/>
                </a:lnTo>
                <a:lnTo>
                  <a:pt x="2539" y="1680"/>
                </a:lnTo>
                <a:lnTo>
                  <a:pt x="2536" y="1681"/>
                </a:lnTo>
                <a:lnTo>
                  <a:pt x="2533" y="1687"/>
                </a:lnTo>
                <a:lnTo>
                  <a:pt x="2530" y="1692"/>
                </a:lnTo>
                <a:lnTo>
                  <a:pt x="2545" y="1696"/>
                </a:lnTo>
                <a:lnTo>
                  <a:pt x="2545" y="1697"/>
                </a:lnTo>
                <a:lnTo>
                  <a:pt x="2555" y="1700"/>
                </a:lnTo>
                <a:lnTo>
                  <a:pt x="2557" y="1700"/>
                </a:lnTo>
                <a:lnTo>
                  <a:pt x="2560" y="1701"/>
                </a:lnTo>
                <a:lnTo>
                  <a:pt x="2561" y="1701"/>
                </a:lnTo>
                <a:lnTo>
                  <a:pt x="2565" y="1702"/>
                </a:lnTo>
                <a:lnTo>
                  <a:pt x="2567" y="1703"/>
                </a:lnTo>
                <a:lnTo>
                  <a:pt x="2567" y="1702"/>
                </a:lnTo>
                <a:lnTo>
                  <a:pt x="2568" y="1700"/>
                </a:lnTo>
                <a:lnTo>
                  <a:pt x="2571" y="1695"/>
                </a:lnTo>
                <a:lnTo>
                  <a:pt x="2573" y="1691"/>
                </a:lnTo>
                <a:lnTo>
                  <a:pt x="2574" y="1688"/>
                </a:lnTo>
                <a:lnTo>
                  <a:pt x="2576" y="1687"/>
                </a:lnTo>
                <a:lnTo>
                  <a:pt x="2576" y="1686"/>
                </a:lnTo>
                <a:lnTo>
                  <a:pt x="2576" y="1682"/>
                </a:lnTo>
                <a:lnTo>
                  <a:pt x="2576" y="1681"/>
                </a:lnTo>
                <a:lnTo>
                  <a:pt x="2574" y="1679"/>
                </a:lnTo>
                <a:lnTo>
                  <a:pt x="2574" y="1677"/>
                </a:lnTo>
                <a:close/>
                <a:moveTo>
                  <a:pt x="1560" y="1825"/>
                </a:moveTo>
                <a:lnTo>
                  <a:pt x="1561" y="1825"/>
                </a:lnTo>
                <a:lnTo>
                  <a:pt x="1561" y="1824"/>
                </a:lnTo>
                <a:lnTo>
                  <a:pt x="1561" y="1822"/>
                </a:lnTo>
                <a:lnTo>
                  <a:pt x="1557" y="1820"/>
                </a:lnTo>
                <a:lnTo>
                  <a:pt x="1556" y="1824"/>
                </a:lnTo>
                <a:lnTo>
                  <a:pt x="1560" y="1825"/>
                </a:lnTo>
                <a:close/>
                <a:moveTo>
                  <a:pt x="1860" y="1893"/>
                </a:moveTo>
                <a:lnTo>
                  <a:pt x="1858" y="1893"/>
                </a:lnTo>
                <a:lnTo>
                  <a:pt x="1855" y="1892"/>
                </a:lnTo>
                <a:lnTo>
                  <a:pt x="1853" y="1892"/>
                </a:lnTo>
                <a:lnTo>
                  <a:pt x="1850" y="1899"/>
                </a:lnTo>
                <a:lnTo>
                  <a:pt x="1849" y="1899"/>
                </a:lnTo>
                <a:lnTo>
                  <a:pt x="1848" y="1898"/>
                </a:lnTo>
                <a:lnTo>
                  <a:pt x="1845" y="1897"/>
                </a:lnTo>
                <a:lnTo>
                  <a:pt x="1845" y="1898"/>
                </a:lnTo>
                <a:lnTo>
                  <a:pt x="1843" y="1902"/>
                </a:lnTo>
                <a:lnTo>
                  <a:pt x="1845" y="1903"/>
                </a:lnTo>
                <a:lnTo>
                  <a:pt x="1848" y="1905"/>
                </a:lnTo>
                <a:lnTo>
                  <a:pt x="1851" y="1902"/>
                </a:lnTo>
                <a:lnTo>
                  <a:pt x="1854" y="1903"/>
                </a:lnTo>
                <a:lnTo>
                  <a:pt x="1855" y="1904"/>
                </a:lnTo>
                <a:lnTo>
                  <a:pt x="1858" y="1905"/>
                </a:lnTo>
                <a:lnTo>
                  <a:pt x="1859" y="1899"/>
                </a:lnTo>
                <a:lnTo>
                  <a:pt x="1860" y="1893"/>
                </a:lnTo>
                <a:close/>
                <a:moveTo>
                  <a:pt x="1955" y="2112"/>
                </a:moveTo>
                <a:lnTo>
                  <a:pt x="1956" y="2123"/>
                </a:lnTo>
                <a:lnTo>
                  <a:pt x="1938" y="2127"/>
                </a:lnTo>
                <a:lnTo>
                  <a:pt x="1940" y="2116"/>
                </a:lnTo>
                <a:lnTo>
                  <a:pt x="1923" y="2120"/>
                </a:lnTo>
                <a:lnTo>
                  <a:pt x="1917" y="2121"/>
                </a:lnTo>
                <a:lnTo>
                  <a:pt x="1896" y="2126"/>
                </a:lnTo>
                <a:lnTo>
                  <a:pt x="1871" y="2133"/>
                </a:lnTo>
                <a:lnTo>
                  <a:pt x="1860" y="2136"/>
                </a:lnTo>
                <a:lnTo>
                  <a:pt x="1864" y="2151"/>
                </a:lnTo>
                <a:lnTo>
                  <a:pt x="1865" y="2155"/>
                </a:lnTo>
                <a:lnTo>
                  <a:pt x="1866" y="2159"/>
                </a:lnTo>
                <a:lnTo>
                  <a:pt x="1867" y="2170"/>
                </a:lnTo>
                <a:lnTo>
                  <a:pt x="1879" y="2180"/>
                </a:lnTo>
                <a:lnTo>
                  <a:pt x="1887" y="2186"/>
                </a:lnTo>
                <a:lnTo>
                  <a:pt x="1888" y="2186"/>
                </a:lnTo>
                <a:lnTo>
                  <a:pt x="1886" y="2190"/>
                </a:lnTo>
                <a:lnTo>
                  <a:pt x="1885" y="2190"/>
                </a:lnTo>
                <a:lnTo>
                  <a:pt x="1884" y="2190"/>
                </a:lnTo>
                <a:lnTo>
                  <a:pt x="1882" y="2190"/>
                </a:lnTo>
                <a:lnTo>
                  <a:pt x="1881" y="2190"/>
                </a:lnTo>
                <a:lnTo>
                  <a:pt x="1880" y="2190"/>
                </a:lnTo>
                <a:lnTo>
                  <a:pt x="1871" y="2191"/>
                </a:lnTo>
                <a:lnTo>
                  <a:pt x="1871" y="2190"/>
                </a:lnTo>
                <a:lnTo>
                  <a:pt x="1859" y="2192"/>
                </a:lnTo>
                <a:lnTo>
                  <a:pt x="1859" y="2194"/>
                </a:lnTo>
                <a:lnTo>
                  <a:pt x="1860" y="2195"/>
                </a:lnTo>
                <a:lnTo>
                  <a:pt x="1853" y="2196"/>
                </a:lnTo>
                <a:lnTo>
                  <a:pt x="1851" y="2196"/>
                </a:lnTo>
                <a:lnTo>
                  <a:pt x="1850" y="2197"/>
                </a:lnTo>
                <a:lnTo>
                  <a:pt x="1849" y="2197"/>
                </a:lnTo>
                <a:lnTo>
                  <a:pt x="1848" y="2197"/>
                </a:lnTo>
                <a:lnTo>
                  <a:pt x="1847" y="2197"/>
                </a:lnTo>
                <a:lnTo>
                  <a:pt x="1845" y="2196"/>
                </a:lnTo>
                <a:lnTo>
                  <a:pt x="1844" y="2196"/>
                </a:lnTo>
                <a:lnTo>
                  <a:pt x="1843" y="2196"/>
                </a:lnTo>
                <a:lnTo>
                  <a:pt x="1842" y="2196"/>
                </a:lnTo>
                <a:lnTo>
                  <a:pt x="1834" y="2199"/>
                </a:lnTo>
                <a:lnTo>
                  <a:pt x="1829" y="2199"/>
                </a:lnTo>
                <a:lnTo>
                  <a:pt x="1828" y="2189"/>
                </a:lnTo>
                <a:lnTo>
                  <a:pt x="1827" y="2185"/>
                </a:lnTo>
                <a:lnTo>
                  <a:pt x="1824" y="2170"/>
                </a:lnTo>
                <a:lnTo>
                  <a:pt x="1823" y="2168"/>
                </a:lnTo>
                <a:lnTo>
                  <a:pt x="1823" y="2167"/>
                </a:lnTo>
                <a:lnTo>
                  <a:pt x="1812" y="2175"/>
                </a:lnTo>
                <a:lnTo>
                  <a:pt x="1811" y="2176"/>
                </a:lnTo>
                <a:lnTo>
                  <a:pt x="1807" y="2174"/>
                </a:lnTo>
                <a:lnTo>
                  <a:pt x="1794" y="2164"/>
                </a:lnTo>
                <a:lnTo>
                  <a:pt x="1785" y="2157"/>
                </a:lnTo>
                <a:lnTo>
                  <a:pt x="1781" y="2154"/>
                </a:lnTo>
                <a:lnTo>
                  <a:pt x="1794" y="2169"/>
                </a:lnTo>
                <a:lnTo>
                  <a:pt x="1778" y="2181"/>
                </a:lnTo>
                <a:lnTo>
                  <a:pt x="1759" y="2197"/>
                </a:lnTo>
                <a:lnTo>
                  <a:pt x="1758" y="2197"/>
                </a:lnTo>
                <a:lnTo>
                  <a:pt x="1757" y="2196"/>
                </a:lnTo>
                <a:lnTo>
                  <a:pt x="1755" y="2196"/>
                </a:lnTo>
                <a:lnTo>
                  <a:pt x="1754" y="2196"/>
                </a:lnTo>
                <a:lnTo>
                  <a:pt x="1754" y="2195"/>
                </a:lnTo>
                <a:lnTo>
                  <a:pt x="1754" y="2194"/>
                </a:lnTo>
                <a:lnTo>
                  <a:pt x="1753" y="2194"/>
                </a:lnTo>
                <a:lnTo>
                  <a:pt x="1744" y="2186"/>
                </a:lnTo>
                <a:lnTo>
                  <a:pt x="1734" y="2181"/>
                </a:lnTo>
                <a:lnTo>
                  <a:pt x="1722" y="2199"/>
                </a:lnTo>
                <a:lnTo>
                  <a:pt x="1726" y="2201"/>
                </a:lnTo>
                <a:lnTo>
                  <a:pt x="1725" y="2205"/>
                </a:lnTo>
                <a:lnTo>
                  <a:pt x="1720" y="2203"/>
                </a:lnTo>
                <a:lnTo>
                  <a:pt x="1718" y="2208"/>
                </a:lnTo>
                <a:lnTo>
                  <a:pt x="1716" y="2212"/>
                </a:lnTo>
                <a:lnTo>
                  <a:pt x="1710" y="2215"/>
                </a:lnTo>
                <a:lnTo>
                  <a:pt x="1710" y="2211"/>
                </a:lnTo>
                <a:lnTo>
                  <a:pt x="1709" y="2206"/>
                </a:lnTo>
                <a:lnTo>
                  <a:pt x="1709" y="2205"/>
                </a:lnTo>
                <a:lnTo>
                  <a:pt x="1709" y="2203"/>
                </a:lnTo>
                <a:lnTo>
                  <a:pt x="1709" y="2202"/>
                </a:lnTo>
                <a:lnTo>
                  <a:pt x="1709" y="2201"/>
                </a:lnTo>
                <a:lnTo>
                  <a:pt x="1710" y="2200"/>
                </a:lnTo>
                <a:lnTo>
                  <a:pt x="1710" y="2199"/>
                </a:lnTo>
                <a:lnTo>
                  <a:pt x="1710" y="2197"/>
                </a:lnTo>
                <a:lnTo>
                  <a:pt x="1710" y="2196"/>
                </a:lnTo>
                <a:lnTo>
                  <a:pt x="1711" y="2196"/>
                </a:lnTo>
                <a:lnTo>
                  <a:pt x="1711" y="2195"/>
                </a:lnTo>
                <a:lnTo>
                  <a:pt x="1711" y="2194"/>
                </a:lnTo>
                <a:lnTo>
                  <a:pt x="1712" y="2192"/>
                </a:lnTo>
                <a:lnTo>
                  <a:pt x="1715" y="2189"/>
                </a:lnTo>
                <a:lnTo>
                  <a:pt x="1720" y="2183"/>
                </a:lnTo>
                <a:lnTo>
                  <a:pt x="1721" y="2181"/>
                </a:lnTo>
                <a:lnTo>
                  <a:pt x="1728" y="2169"/>
                </a:lnTo>
                <a:lnTo>
                  <a:pt x="1727" y="2165"/>
                </a:lnTo>
                <a:lnTo>
                  <a:pt x="1723" y="2160"/>
                </a:lnTo>
                <a:lnTo>
                  <a:pt x="1723" y="2159"/>
                </a:lnTo>
                <a:lnTo>
                  <a:pt x="1725" y="2159"/>
                </a:lnTo>
                <a:lnTo>
                  <a:pt x="1725" y="2158"/>
                </a:lnTo>
                <a:lnTo>
                  <a:pt x="1726" y="2158"/>
                </a:lnTo>
                <a:lnTo>
                  <a:pt x="1726" y="2157"/>
                </a:lnTo>
                <a:lnTo>
                  <a:pt x="1725" y="2154"/>
                </a:lnTo>
                <a:lnTo>
                  <a:pt x="1723" y="2152"/>
                </a:lnTo>
                <a:lnTo>
                  <a:pt x="1725" y="2151"/>
                </a:lnTo>
                <a:lnTo>
                  <a:pt x="1726" y="2148"/>
                </a:lnTo>
                <a:lnTo>
                  <a:pt x="1727" y="2144"/>
                </a:lnTo>
                <a:lnTo>
                  <a:pt x="1728" y="2142"/>
                </a:lnTo>
                <a:lnTo>
                  <a:pt x="1730" y="2139"/>
                </a:lnTo>
                <a:lnTo>
                  <a:pt x="1731" y="2139"/>
                </a:lnTo>
                <a:lnTo>
                  <a:pt x="1736" y="2137"/>
                </a:lnTo>
                <a:lnTo>
                  <a:pt x="1737" y="2136"/>
                </a:lnTo>
                <a:lnTo>
                  <a:pt x="1741" y="2133"/>
                </a:lnTo>
                <a:lnTo>
                  <a:pt x="1739" y="2131"/>
                </a:lnTo>
                <a:lnTo>
                  <a:pt x="1737" y="2128"/>
                </a:lnTo>
                <a:lnTo>
                  <a:pt x="1737" y="2127"/>
                </a:lnTo>
                <a:lnTo>
                  <a:pt x="1734" y="2126"/>
                </a:lnTo>
                <a:lnTo>
                  <a:pt x="1734" y="2125"/>
                </a:lnTo>
                <a:lnTo>
                  <a:pt x="1738" y="2122"/>
                </a:lnTo>
                <a:lnTo>
                  <a:pt x="1742" y="2120"/>
                </a:lnTo>
                <a:lnTo>
                  <a:pt x="1748" y="2111"/>
                </a:lnTo>
                <a:lnTo>
                  <a:pt x="1747" y="2110"/>
                </a:lnTo>
                <a:lnTo>
                  <a:pt x="1744" y="2107"/>
                </a:lnTo>
                <a:lnTo>
                  <a:pt x="1742" y="2104"/>
                </a:lnTo>
                <a:lnTo>
                  <a:pt x="1732" y="2105"/>
                </a:lnTo>
                <a:lnTo>
                  <a:pt x="1731" y="2094"/>
                </a:lnTo>
                <a:lnTo>
                  <a:pt x="1731" y="2093"/>
                </a:lnTo>
                <a:lnTo>
                  <a:pt x="1730" y="2081"/>
                </a:lnTo>
                <a:lnTo>
                  <a:pt x="1730" y="2077"/>
                </a:lnTo>
                <a:lnTo>
                  <a:pt x="1728" y="2063"/>
                </a:lnTo>
                <a:lnTo>
                  <a:pt x="1727" y="2058"/>
                </a:lnTo>
                <a:lnTo>
                  <a:pt x="1727" y="2057"/>
                </a:lnTo>
                <a:lnTo>
                  <a:pt x="1723" y="2037"/>
                </a:lnTo>
                <a:lnTo>
                  <a:pt x="1722" y="2029"/>
                </a:lnTo>
                <a:lnTo>
                  <a:pt x="1721" y="2019"/>
                </a:lnTo>
                <a:lnTo>
                  <a:pt x="1718" y="2016"/>
                </a:lnTo>
                <a:lnTo>
                  <a:pt x="1718" y="2015"/>
                </a:lnTo>
                <a:lnTo>
                  <a:pt x="1715" y="2011"/>
                </a:lnTo>
                <a:lnTo>
                  <a:pt x="1711" y="2010"/>
                </a:lnTo>
                <a:lnTo>
                  <a:pt x="1707" y="2006"/>
                </a:lnTo>
                <a:lnTo>
                  <a:pt x="1701" y="2017"/>
                </a:lnTo>
                <a:lnTo>
                  <a:pt x="1694" y="2020"/>
                </a:lnTo>
                <a:lnTo>
                  <a:pt x="1702" y="2004"/>
                </a:lnTo>
                <a:lnTo>
                  <a:pt x="1706" y="2006"/>
                </a:lnTo>
                <a:lnTo>
                  <a:pt x="1707" y="2004"/>
                </a:lnTo>
                <a:lnTo>
                  <a:pt x="1715" y="1994"/>
                </a:lnTo>
                <a:lnTo>
                  <a:pt x="1718" y="1993"/>
                </a:lnTo>
                <a:lnTo>
                  <a:pt x="1721" y="2006"/>
                </a:lnTo>
                <a:lnTo>
                  <a:pt x="1733" y="2000"/>
                </a:lnTo>
                <a:lnTo>
                  <a:pt x="1744" y="1994"/>
                </a:lnTo>
                <a:lnTo>
                  <a:pt x="1742" y="1987"/>
                </a:lnTo>
                <a:lnTo>
                  <a:pt x="1752" y="1984"/>
                </a:lnTo>
                <a:lnTo>
                  <a:pt x="1748" y="1971"/>
                </a:lnTo>
                <a:lnTo>
                  <a:pt x="1748" y="1967"/>
                </a:lnTo>
                <a:lnTo>
                  <a:pt x="1748" y="1961"/>
                </a:lnTo>
                <a:lnTo>
                  <a:pt x="1765" y="1947"/>
                </a:lnTo>
                <a:lnTo>
                  <a:pt x="1769" y="1945"/>
                </a:lnTo>
                <a:lnTo>
                  <a:pt x="1778" y="1940"/>
                </a:lnTo>
                <a:lnTo>
                  <a:pt x="1783" y="1936"/>
                </a:lnTo>
                <a:lnTo>
                  <a:pt x="1784" y="1935"/>
                </a:lnTo>
                <a:lnTo>
                  <a:pt x="1785" y="1934"/>
                </a:lnTo>
                <a:lnTo>
                  <a:pt x="1787" y="1935"/>
                </a:lnTo>
                <a:lnTo>
                  <a:pt x="1794" y="1937"/>
                </a:lnTo>
                <a:lnTo>
                  <a:pt x="1805" y="1942"/>
                </a:lnTo>
                <a:lnTo>
                  <a:pt x="1791" y="1966"/>
                </a:lnTo>
                <a:lnTo>
                  <a:pt x="1796" y="1966"/>
                </a:lnTo>
                <a:lnTo>
                  <a:pt x="1796" y="1967"/>
                </a:lnTo>
                <a:lnTo>
                  <a:pt x="1796" y="1972"/>
                </a:lnTo>
                <a:lnTo>
                  <a:pt x="1799" y="1978"/>
                </a:lnTo>
                <a:lnTo>
                  <a:pt x="1802" y="1980"/>
                </a:lnTo>
                <a:lnTo>
                  <a:pt x="1805" y="1982"/>
                </a:lnTo>
                <a:lnTo>
                  <a:pt x="1810" y="1977"/>
                </a:lnTo>
                <a:lnTo>
                  <a:pt x="1810" y="1976"/>
                </a:lnTo>
                <a:lnTo>
                  <a:pt x="1813" y="1973"/>
                </a:lnTo>
                <a:lnTo>
                  <a:pt x="1813" y="1972"/>
                </a:lnTo>
                <a:lnTo>
                  <a:pt x="1816" y="1967"/>
                </a:lnTo>
                <a:lnTo>
                  <a:pt x="1816" y="1966"/>
                </a:lnTo>
                <a:lnTo>
                  <a:pt x="1828" y="1966"/>
                </a:lnTo>
                <a:lnTo>
                  <a:pt x="1832" y="1961"/>
                </a:lnTo>
                <a:lnTo>
                  <a:pt x="1837" y="1961"/>
                </a:lnTo>
                <a:lnTo>
                  <a:pt x="1837" y="1956"/>
                </a:lnTo>
                <a:lnTo>
                  <a:pt x="1837" y="1953"/>
                </a:lnTo>
                <a:lnTo>
                  <a:pt x="1835" y="1951"/>
                </a:lnTo>
                <a:lnTo>
                  <a:pt x="1834" y="1947"/>
                </a:lnTo>
                <a:lnTo>
                  <a:pt x="1834" y="1946"/>
                </a:lnTo>
                <a:lnTo>
                  <a:pt x="1832" y="1943"/>
                </a:lnTo>
                <a:lnTo>
                  <a:pt x="1803" y="1936"/>
                </a:lnTo>
                <a:lnTo>
                  <a:pt x="1803" y="1930"/>
                </a:lnTo>
                <a:lnTo>
                  <a:pt x="1802" y="1921"/>
                </a:lnTo>
                <a:lnTo>
                  <a:pt x="1812" y="1915"/>
                </a:lnTo>
                <a:lnTo>
                  <a:pt x="1821" y="1914"/>
                </a:lnTo>
                <a:lnTo>
                  <a:pt x="1823" y="1918"/>
                </a:lnTo>
                <a:lnTo>
                  <a:pt x="1824" y="1921"/>
                </a:lnTo>
                <a:lnTo>
                  <a:pt x="1827" y="1927"/>
                </a:lnTo>
                <a:lnTo>
                  <a:pt x="1827" y="1929"/>
                </a:lnTo>
                <a:lnTo>
                  <a:pt x="1829" y="1934"/>
                </a:lnTo>
                <a:lnTo>
                  <a:pt x="1831" y="1936"/>
                </a:lnTo>
                <a:lnTo>
                  <a:pt x="1832" y="1940"/>
                </a:lnTo>
                <a:lnTo>
                  <a:pt x="1833" y="1942"/>
                </a:lnTo>
                <a:lnTo>
                  <a:pt x="1835" y="1946"/>
                </a:lnTo>
                <a:lnTo>
                  <a:pt x="1844" y="1945"/>
                </a:lnTo>
                <a:lnTo>
                  <a:pt x="1847" y="1943"/>
                </a:lnTo>
                <a:lnTo>
                  <a:pt x="1849" y="1943"/>
                </a:lnTo>
                <a:lnTo>
                  <a:pt x="1848" y="1939"/>
                </a:lnTo>
                <a:lnTo>
                  <a:pt x="1856" y="1936"/>
                </a:lnTo>
                <a:lnTo>
                  <a:pt x="1855" y="1935"/>
                </a:lnTo>
                <a:lnTo>
                  <a:pt x="1850" y="1937"/>
                </a:lnTo>
                <a:lnTo>
                  <a:pt x="1847" y="1937"/>
                </a:lnTo>
                <a:lnTo>
                  <a:pt x="1844" y="1939"/>
                </a:lnTo>
                <a:lnTo>
                  <a:pt x="1843" y="1939"/>
                </a:lnTo>
                <a:lnTo>
                  <a:pt x="1842" y="1935"/>
                </a:lnTo>
                <a:lnTo>
                  <a:pt x="1843" y="1934"/>
                </a:lnTo>
                <a:lnTo>
                  <a:pt x="1844" y="1932"/>
                </a:lnTo>
                <a:lnTo>
                  <a:pt x="1847" y="1932"/>
                </a:lnTo>
                <a:lnTo>
                  <a:pt x="1849" y="1932"/>
                </a:lnTo>
                <a:lnTo>
                  <a:pt x="1853" y="1930"/>
                </a:lnTo>
                <a:lnTo>
                  <a:pt x="1861" y="1924"/>
                </a:lnTo>
                <a:lnTo>
                  <a:pt x="1860" y="1920"/>
                </a:lnTo>
                <a:lnTo>
                  <a:pt x="1859" y="1919"/>
                </a:lnTo>
                <a:lnTo>
                  <a:pt x="1858" y="1916"/>
                </a:lnTo>
                <a:lnTo>
                  <a:pt x="1858" y="1914"/>
                </a:lnTo>
                <a:lnTo>
                  <a:pt x="1858" y="1913"/>
                </a:lnTo>
                <a:lnTo>
                  <a:pt x="1856" y="1911"/>
                </a:lnTo>
                <a:lnTo>
                  <a:pt x="1860" y="1908"/>
                </a:lnTo>
                <a:lnTo>
                  <a:pt x="1858" y="1905"/>
                </a:lnTo>
                <a:lnTo>
                  <a:pt x="1860" y="1907"/>
                </a:lnTo>
                <a:lnTo>
                  <a:pt x="1863" y="1909"/>
                </a:lnTo>
                <a:lnTo>
                  <a:pt x="1864" y="1900"/>
                </a:lnTo>
                <a:lnTo>
                  <a:pt x="1861" y="1900"/>
                </a:lnTo>
                <a:lnTo>
                  <a:pt x="1863" y="1894"/>
                </a:lnTo>
                <a:lnTo>
                  <a:pt x="1864" y="1894"/>
                </a:lnTo>
                <a:lnTo>
                  <a:pt x="1865" y="1894"/>
                </a:lnTo>
                <a:lnTo>
                  <a:pt x="1866" y="1894"/>
                </a:lnTo>
                <a:lnTo>
                  <a:pt x="1866" y="1894"/>
                </a:lnTo>
                <a:lnTo>
                  <a:pt x="1867" y="1894"/>
                </a:lnTo>
                <a:lnTo>
                  <a:pt x="1870" y="1895"/>
                </a:lnTo>
                <a:lnTo>
                  <a:pt x="1869" y="1902"/>
                </a:lnTo>
                <a:lnTo>
                  <a:pt x="1871" y="1903"/>
                </a:lnTo>
                <a:lnTo>
                  <a:pt x="1874" y="1903"/>
                </a:lnTo>
                <a:lnTo>
                  <a:pt x="1872" y="1907"/>
                </a:lnTo>
                <a:lnTo>
                  <a:pt x="1872" y="1913"/>
                </a:lnTo>
                <a:lnTo>
                  <a:pt x="1874" y="1911"/>
                </a:lnTo>
                <a:lnTo>
                  <a:pt x="1876" y="1910"/>
                </a:lnTo>
                <a:lnTo>
                  <a:pt x="1877" y="1909"/>
                </a:lnTo>
                <a:lnTo>
                  <a:pt x="1907" y="1926"/>
                </a:lnTo>
                <a:lnTo>
                  <a:pt x="1907" y="1927"/>
                </a:lnTo>
                <a:lnTo>
                  <a:pt x="1904" y="1930"/>
                </a:lnTo>
                <a:lnTo>
                  <a:pt x="1893" y="1945"/>
                </a:lnTo>
                <a:lnTo>
                  <a:pt x="1884" y="1962"/>
                </a:lnTo>
                <a:lnTo>
                  <a:pt x="1890" y="1960"/>
                </a:lnTo>
                <a:lnTo>
                  <a:pt x="1917" y="1953"/>
                </a:lnTo>
                <a:lnTo>
                  <a:pt x="1918" y="1956"/>
                </a:lnTo>
                <a:lnTo>
                  <a:pt x="1919" y="1960"/>
                </a:lnTo>
                <a:lnTo>
                  <a:pt x="1918" y="1961"/>
                </a:lnTo>
                <a:lnTo>
                  <a:pt x="1911" y="1962"/>
                </a:lnTo>
                <a:lnTo>
                  <a:pt x="1891" y="1967"/>
                </a:lnTo>
                <a:lnTo>
                  <a:pt x="1885" y="1969"/>
                </a:lnTo>
                <a:lnTo>
                  <a:pt x="1875" y="1983"/>
                </a:lnTo>
                <a:lnTo>
                  <a:pt x="1863" y="2005"/>
                </a:lnTo>
                <a:lnTo>
                  <a:pt x="1864" y="2009"/>
                </a:lnTo>
                <a:lnTo>
                  <a:pt x="1860" y="2009"/>
                </a:lnTo>
                <a:lnTo>
                  <a:pt x="1849" y="2027"/>
                </a:lnTo>
                <a:lnTo>
                  <a:pt x="1832" y="2057"/>
                </a:lnTo>
                <a:lnTo>
                  <a:pt x="1829" y="2077"/>
                </a:lnTo>
                <a:lnTo>
                  <a:pt x="1829" y="2078"/>
                </a:lnTo>
                <a:lnTo>
                  <a:pt x="1917" y="2056"/>
                </a:lnTo>
                <a:lnTo>
                  <a:pt x="1920" y="2056"/>
                </a:lnTo>
                <a:lnTo>
                  <a:pt x="1917" y="2079"/>
                </a:lnTo>
                <a:lnTo>
                  <a:pt x="1916" y="2093"/>
                </a:lnTo>
                <a:lnTo>
                  <a:pt x="1917" y="2093"/>
                </a:lnTo>
                <a:lnTo>
                  <a:pt x="1922" y="2091"/>
                </a:lnTo>
                <a:lnTo>
                  <a:pt x="1946" y="2085"/>
                </a:lnTo>
                <a:lnTo>
                  <a:pt x="1949" y="2069"/>
                </a:lnTo>
                <a:lnTo>
                  <a:pt x="1952" y="2093"/>
                </a:lnTo>
                <a:lnTo>
                  <a:pt x="1955" y="2106"/>
                </a:lnTo>
                <a:lnTo>
                  <a:pt x="1955" y="2112"/>
                </a:lnTo>
                <a:close/>
                <a:moveTo>
                  <a:pt x="1748" y="2010"/>
                </a:moveTo>
                <a:lnTo>
                  <a:pt x="1746" y="2006"/>
                </a:lnTo>
                <a:lnTo>
                  <a:pt x="1747" y="2005"/>
                </a:lnTo>
                <a:lnTo>
                  <a:pt x="1746" y="2001"/>
                </a:lnTo>
                <a:lnTo>
                  <a:pt x="1739" y="2004"/>
                </a:lnTo>
                <a:lnTo>
                  <a:pt x="1732" y="2008"/>
                </a:lnTo>
                <a:lnTo>
                  <a:pt x="1728" y="2010"/>
                </a:lnTo>
                <a:lnTo>
                  <a:pt x="1730" y="2011"/>
                </a:lnTo>
                <a:lnTo>
                  <a:pt x="1726" y="2016"/>
                </a:lnTo>
                <a:lnTo>
                  <a:pt x="1732" y="2021"/>
                </a:lnTo>
                <a:lnTo>
                  <a:pt x="1736" y="2019"/>
                </a:lnTo>
                <a:lnTo>
                  <a:pt x="1743" y="2014"/>
                </a:lnTo>
                <a:lnTo>
                  <a:pt x="1748" y="2010"/>
                </a:lnTo>
                <a:close/>
                <a:moveTo>
                  <a:pt x="1784" y="2142"/>
                </a:moveTo>
                <a:lnTo>
                  <a:pt x="1781" y="2138"/>
                </a:lnTo>
                <a:lnTo>
                  <a:pt x="1780" y="2139"/>
                </a:lnTo>
                <a:lnTo>
                  <a:pt x="1778" y="2141"/>
                </a:lnTo>
                <a:lnTo>
                  <a:pt x="1778" y="2142"/>
                </a:lnTo>
                <a:lnTo>
                  <a:pt x="1780" y="2143"/>
                </a:lnTo>
                <a:lnTo>
                  <a:pt x="1781" y="2144"/>
                </a:lnTo>
                <a:lnTo>
                  <a:pt x="1784" y="2143"/>
                </a:lnTo>
                <a:lnTo>
                  <a:pt x="1784" y="2142"/>
                </a:lnTo>
                <a:close/>
                <a:moveTo>
                  <a:pt x="1382" y="931"/>
                </a:moveTo>
                <a:lnTo>
                  <a:pt x="1380" y="933"/>
                </a:lnTo>
                <a:lnTo>
                  <a:pt x="1377" y="931"/>
                </a:lnTo>
                <a:lnTo>
                  <a:pt x="1375" y="927"/>
                </a:lnTo>
                <a:lnTo>
                  <a:pt x="1377" y="926"/>
                </a:lnTo>
                <a:lnTo>
                  <a:pt x="1371" y="916"/>
                </a:lnTo>
                <a:lnTo>
                  <a:pt x="1369" y="918"/>
                </a:lnTo>
                <a:lnTo>
                  <a:pt x="1365" y="921"/>
                </a:lnTo>
                <a:lnTo>
                  <a:pt x="1369" y="924"/>
                </a:lnTo>
                <a:lnTo>
                  <a:pt x="1372" y="929"/>
                </a:lnTo>
                <a:lnTo>
                  <a:pt x="1376" y="934"/>
                </a:lnTo>
                <a:lnTo>
                  <a:pt x="1377" y="936"/>
                </a:lnTo>
                <a:lnTo>
                  <a:pt x="1380" y="938"/>
                </a:lnTo>
                <a:lnTo>
                  <a:pt x="1382" y="936"/>
                </a:lnTo>
                <a:lnTo>
                  <a:pt x="1385" y="934"/>
                </a:lnTo>
                <a:lnTo>
                  <a:pt x="1382" y="932"/>
                </a:lnTo>
                <a:lnTo>
                  <a:pt x="1382" y="931"/>
                </a:lnTo>
                <a:close/>
                <a:moveTo>
                  <a:pt x="1714" y="1749"/>
                </a:moveTo>
                <a:lnTo>
                  <a:pt x="1714" y="1750"/>
                </a:lnTo>
                <a:lnTo>
                  <a:pt x="1714" y="1751"/>
                </a:lnTo>
                <a:lnTo>
                  <a:pt x="1715" y="1750"/>
                </a:lnTo>
                <a:lnTo>
                  <a:pt x="1715" y="1749"/>
                </a:lnTo>
                <a:lnTo>
                  <a:pt x="1715" y="1748"/>
                </a:lnTo>
                <a:lnTo>
                  <a:pt x="1714" y="1748"/>
                </a:lnTo>
                <a:lnTo>
                  <a:pt x="1714" y="1749"/>
                </a:lnTo>
                <a:close/>
                <a:moveTo>
                  <a:pt x="2146" y="1818"/>
                </a:moveTo>
                <a:lnTo>
                  <a:pt x="2147" y="1817"/>
                </a:lnTo>
                <a:lnTo>
                  <a:pt x="2146" y="1817"/>
                </a:lnTo>
                <a:lnTo>
                  <a:pt x="2146" y="1818"/>
                </a:lnTo>
                <a:close/>
                <a:moveTo>
                  <a:pt x="1903" y="1713"/>
                </a:moveTo>
                <a:lnTo>
                  <a:pt x="1901" y="1714"/>
                </a:lnTo>
                <a:lnTo>
                  <a:pt x="1896" y="1714"/>
                </a:lnTo>
                <a:lnTo>
                  <a:pt x="1896" y="1714"/>
                </a:lnTo>
                <a:lnTo>
                  <a:pt x="1891" y="1717"/>
                </a:lnTo>
                <a:lnTo>
                  <a:pt x="1890" y="1717"/>
                </a:lnTo>
                <a:lnTo>
                  <a:pt x="1887" y="1717"/>
                </a:lnTo>
                <a:lnTo>
                  <a:pt x="1890" y="1722"/>
                </a:lnTo>
                <a:lnTo>
                  <a:pt x="1904" y="1718"/>
                </a:lnTo>
                <a:lnTo>
                  <a:pt x="1903" y="1713"/>
                </a:lnTo>
                <a:close/>
              </a:path>
            </a:pathLst>
          </a:custGeom>
          <a:solidFill>
            <a:schemeClr val="accent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reeform 64">
            <a:extLst>
              <a:ext uri="{FF2B5EF4-FFF2-40B4-BE49-F238E27FC236}">
                <a16:creationId xmlns:a16="http://schemas.microsoft.com/office/drawing/2014/main" id="{95D4E87A-27ED-3628-1E7F-D08753708418}"/>
              </a:ext>
            </a:extLst>
          </p:cNvPr>
          <p:cNvSpPr>
            <a:spLocks noEditPoints="1"/>
          </p:cNvSpPr>
          <p:nvPr/>
        </p:nvSpPr>
        <p:spPr bwMode="auto">
          <a:xfrm>
            <a:off x="5164309" y="1419622"/>
            <a:ext cx="3790684" cy="3238475"/>
          </a:xfrm>
          <a:custGeom>
            <a:avLst/>
            <a:gdLst>
              <a:gd name="T0" fmla="*/ 1978 w 2636"/>
              <a:gd name="T1" fmla="*/ 69 h 2252"/>
              <a:gd name="T2" fmla="*/ 2122 w 2636"/>
              <a:gd name="T3" fmla="*/ 1171 h 2252"/>
              <a:gd name="T4" fmla="*/ 1646 w 2636"/>
              <a:gd name="T5" fmla="*/ 1972 h 2252"/>
              <a:gd name="T6" fmla="*/ 1514 w 2636"/>
              <a:gd name="T7" fmla="*/ 1851 h 2252"/>
              <a:gd name="T8" fmla="*/ 2281 w 2636"/>
              <a:gd name="T9" fmla="*/ 2122 h 2252"/>
              <a:gd name="T10" fmla="*/ 2629 w 2636"/>
              <a:gd name="T11" fmla="*/ 1607 h 2252"/>
              <a:gd name="T12" fmla="*/ 2140 w 2636"/>
              <a:gd name="T13" fmla="*/ 1872 h 2252"/>
              <a:gd name="T14" fmla="*/ 1966 w 2636"/>
              <a:gd name="T15" fmla="*/ 1707 h 2252"/>
              <a:gd name="T16" fmla="*/ 1730 w 2636"/>
              <a:gd name="T17" fmla="*/ 1738 h 2252"/>
              <a:gd name="T18" fmla="*/ 1733 w 2636"/>
              <a:gd name="T19" fmla="*/ 1818 h 2252"/>
              <a:gd name="T20" fmla="*/ 1674 w 2636"/>
              <a:gd name="T21" fmla="*/ 1803 h 2252"/>
              <a:gd name="T22" fmla="*/ 1562 w 2636"/>
              <a:gd name="T23" fmla="*/ 1881 h 2252"/>
              <a:gd name="T24" fmla="*/ 1435 w 2636"/>
              <a:gd name="T25" fmla="*/ 1813 h 2252"/>
              <a:gd name="T26" fmla="*/ 1284 w 2636"/>
              <a:gd name="T27" fmla="*/ 1829 h 2252"/>
              <a:gd name="T28" fmla="*/ 1174 w 2636"/>
              <a:gd name="T29" fmla="*/ 1899 h 2252"/>
              <a:gd name="T30" fmla="*/ 946 w 2636"/>
              <a:gd name="T31" fmla="*/ 1961 h 2252"/>
              <a:gd name="T32" fmla="*/ 747 w 2636"/>
              <a:gd name="T33" fmla="*/ 2158 h 2252"/>
              <a:gd name="T34" fmla="*/ 504 w 2636"/>
              <a:gd name="T35" fmla="*/ 2146 h 2252"/>
              <a:gd name="T36" fmla="*/ 488 w 2636"/>
              <a:gd name="T37" fmla="*/ 2015 h 2252"/>
              <a:gd name="T38" fmla="*/ 302 w 2636"/>
              <a:gd name="T39" fmla="*/ 1797 h 2252"/>
              <a:gd name="T40" fmla="*/ 177 w 2636"/>
              <a:gd name="T41" fmla="*/ 1555 h 2252"/>
              <a:gd name="T42" fmla="*/ 159 w 2636"/>
              <a:gd name="T43" fmla="*/ 1443 h 2252"/>
              <a:gd name="T44" fmla="*/ 188 w 2636"/>
              <a:gd name="T45" fmla="*/ 1292 h 2252"/>
              <a:gd name="T46" fmla="*/ 141 w 2636"/>
              <a:gd name="T47" fmla="*/ 1118 h 2252"/>
              <a:gd name="T48" fmla="*/ 94 w 2636"/>
              <a:gd name="T49" fmla="*/ 917 h 2252"/>
              <a:gd name="T50" fmla="*/ 9 w 2636"/>
              <a:gd name="T51" fmla="*/ 764 h 2252"/>
              <a:gd name="T52" fmla="*/ 120 w 2636"/>
              <a:gd name="T53" fmla="*/ 388 h 2252"/>
              <a:gd name="T54" fmla="*/ 382 w 2636"/>
              <a:gd name="T55" fmla="*/ 285 h 2252"/>
              <a:gd name="T56" fmla="*/ 600 w 2636"/>
              <a:gd name="T57" fmla="*/ 298 h 2252"/>
              <a:gd name="T58" fmla="*/ 662 w 2636"/>
              <a:gd name="T59" fmla="*/ 441 h 2252"/>
              <a:gd name="T60" fmla="*/ 837 w 2636"/>
              <a:gd name="T61" fmla="*/ 418 h 2252"/>
              <a:gd name="T62" fmla="*/ 909 w 2636"/>
              <a:gd name="T63" fmla="*/ 418 h 2252"/>
              <a:gd name="T64" fmla="*/ 1025 w 2636"/>
              <a:gd name="T65" fmla="*/ 467 h 2252"/>
              <a:gd name="T66" fmla="*/ 1131 w 2636"/>
              <a:gd name="T67" fmla="*/ 526 h 2252"/>
              <a:gd name="T68" fmla="*/ 1254 w 2636"/>
              <a:gd name="T69" fmla="*/ 430 h 2252"/>
              <a:gd name="T70" fmla="*/ 1412 w 2636"/>
              <a:gd name="T71" fmla="*/ 417 h 2252"/>
              <a:gd name="T72" fmla="*/ 1560 w 2636"/>
              <a:gd name="T73" fmla="*/ 407 h 2252"/>
              <a:gd name="T74" fmla="*/ 1545 w 2636"/>
              <a:gd name="T75" fmla="*/ 613 h 2252"/>
              <a:gd name="T76" fmla="*/ 1728 w 2636"/>
              <a:gd name="T77" fmla="*/ 522 h 2252"/>
              <a:gd name="T78" fmla="*/ 1865 w 2636"/>
              <a:gd name="T79" fmla="*/ 514 h 2252"/>
              <a:gd name="T80" fmla="*/ 1993 w 2636"/>
              <a:gd name="T81" fmla="*/ 510 h 2252"/>
              <a:gd name="T82" fmla="*/ 1998 w 2636"/>
              <a:gd name="T83" fmla="*/ 676 h 2252"/>
              <a:gd name="T84" fmla="*/ 1980 w 2636"/>
              <a:gd name="T85" fmla="*/ 759 h 2252"/>
              <a:gd name="T86" fmla="*/ 1983 w 2636"/>
              <a:gd name="T87" fmla="*/ 869 h 2252"/>
              <a:gd name="T88" fmla="*/ 1994 w 2636"/>
              <a:gd name="T89" fmla="*/ 990 h 2252"/>
              <a:gd name="T90" fmla="*/ 1943 w 2636"/>
              <a:gd name="T91" fmla="*/ 1095 h 2252"/>
              <a:gd name="T92" fmla="*/ 2001 w 2636"/>
              <a:gd name="T93" fmla="*/ 1293 h 2252"/>
              <a:gd name="T94" fmla="*/ 2117 w 2636"/>
              <a:gd name="T95" fmla="*/ 1394 h 2252"/>
              <a:gd name="T96" fmla="*/ 2113 w 2636"/>
              <a:gd name="T97" fmla="*/ 1579 h 2252"/>
              <a:gd name="T98" fmla="*/ 2172 w 2636"/>
              <a:gd name="T99" fmla="*/ 1712 h 2252"/>
              <a:gd name="T100" fmla="*/ 2234 w 2636"/>
              <a:gd name="T101" fmla="*/ 1739 h 2252"/>
              <a:gd name="T102" fmla="*/ 2232 w 2636"/>
              <a:gd name="T103" fmla="*/ 1886 h 2252"/>
              <a:gd name="T104" fmla="*/ 833 w 2636"/>
              <a:gd name="T105" fmla="*/ 1994 h 2252"/>
              <a:gd name="T106" fmla="*/ 721 w 2636"/>
              <a:gd name="T107" fmla="*/ 1900 h 2252"/>
              <a:gd name="T108" fmla="*/ 710 w 2636"/>
              <a:gd name="T109" fmla="*/ 2112 h 2252"/>
              <a:gd name="T110" fmla="*/ 1166 w 2636"/>
              <a:gd name="T111" fmla="*/ 1405 h 2252"/>
              <a:gd name="T112" fmla="*/ 1407 w 2636"/>
              <a:gd name="T113" fmla="*/ 976 h 2252"/>
              <a:gd name="T114" fmla="*/ 1509 w 2636"/>
              <a:gd name="T115" fmla="*/ 822 h 2252"/>
              <a:gd name="T116" fmla="*/ 1744 w 2636"/>
              <a:gd name="T117" fmla="*/ 1653 h 2252"/>
              <a:gd name="T118" fmla="*/ 1778 w 2636"/>
              <a:gd name="T119" fmla="*/ 767 h 2252"/>
              <a:gd name="T120" fmla="*/ 2568 w 2636"/>
              <a:gd name="T121" fmla="*/ 1700 h 2252"/>
              <a:gd name="T122" fmla="*/ 1725 w 2636"/>
              <a:gd name="T123" fmla="*/ 2159 h 2252"/>
              <a:gd name="T124" fmla="*/ 1860 w 2636"/>
              <a:gd name="T125" fmla="*/ 1908 h 2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36" h="2252">
                <a:moveTo>
                  <a:pt x="1725" y="2207"/>
                </a:moveTo>
                <a:lnTo>
                  <a:pt x="1727" y="2210"/>
                </a:lnTo>
                <a:lnTo>
                  <a:pt x="1723" y="2212"/>
                </a:lnTo>
                <a:lnTo>
                  <a:pt x="1721" y="2212"/>
                </a:lnTo>
                <a:lnTo>
                  <a:pt x="1723" y="2208"/>
                </a:lnTo>
                <a:lnTo>
                  <a:pt x="1725" y="2207"/>
                </a:lnTo>
                <a:close/>
                <a:moveTo>
                  <a:pt x="1677" y="1805"/>
                </a:moveTo>
                <a:lnTo>
                  <a:pt x="1674" y="1807"/>
                </a:lnTo>
                <a:lnTo>
                  <a:pt x="1675" y="1810"/>
                </a:lnTo>
                <a:lnTo>
                  <a:pt x="1678" y="1809"/>
                </a:lnTo>
                <a:lnTo>
                  <a:pt x="1677" y="1805"/>
                </a:lnTo>
                <a:close/>
                <a:moveTo>
                  <a:pt x="1666" y="1943"/>
                </a:moveTo>
                <a:lnTo>
                  <a:pt x="1667" y="1945"/>
                </a:lnTo>
                <a:lnTo>
                  <a:pt x="1670" y="1943"/>
                </a:lnTo>
                <a:lnTo>
                  <a:pt x="1670" y="1936"/>
                </a:lnTo>
                <a:lnTo>
                  <a:pt x="1667" y="1936"/>
                </a:lnTo>
                <a:lnTo>
                  <a:pt x="1666" y="1943"/>
                </a:lnTo>
                <a:close/>
                <a:moveTo>
                  <a:pt x="1565" y="561"/>
                </a:moveTo>
                <a:lnTo>
                  <a:pt x="1565" y="558"/>
                </a:lnTo>
                <a:lnTo>
                  <a:pt x="1563" y="556"/>
                </a:lnTo>
                <a:lnTo>
                  <a:pt x="1558" y="557"/>
                </a:lnTo>
                <a:lnTo>
                  <a:pt x="1558" y="560"/>
                </a:lnTo>
                <a:lnTo>
                  <a:pt x="1560" y="562"/>
                </a:lnTo>
                <a:lnTo>
                  <a:pt x="1565" y="561"/>
                </a:lnTo>
                <a:close/>
                <a:moveTo>
                  <a:pt x="824" y="1999"/>
                </a:moveTo>
                <a:lnTo>
                  <a:pt x="824" y="1998"/>
                </a:lnTo>
                <a:lnTo>
                  <a:pt x="823" y="1998"/>
                </a:lnTo>
                <a:lnTo>
                  <a:pt x="823" y="1996"/>
                </a:lnTo>
                <a:lnTo>
                  <a:pt x="822" y="1996"/>
                </a:lnTo>
                <a:lnTo>
                  <a:pt x="821" y="1995"/>
                </a:lnTo>
                <a:lnTo>
                  <a:pt x="821" y="1994"/>
                </a:lnTo>
                <a:lnTo>
                  <a:pt x="819" y="1994"/>
                </a:lnTo>
                <a:lnTo>
                  <a:pt x="819" y="1993"/>
                </a:lnTo>
                <a:lnTo>
                  <a:pt x="818" y="1993"/>
                </a:lnTo>
                <a:lnTo>
                  <a:pt x="818" y="1992"/>
                </a:lnTo>
                <a:lnTo>
                  <a:pt x="817" y="1990"/>
                </a:lnTo>
                <a:lnTo>
                  <a:pt x="816" y="1989"/>
                </a:lnTo>
                <a:lnTo>
                  <a:pt x="815" y="1988"/>
                </a:lnTo>
                <a:lnTo>
                  <a:pt x="812" y="1990"/>
                </a:lnTo>
                <a:lnTo>
                  <a:pt x="810" y="1990"/>
                </a:lnTo>
                <a:lnTo>
                  <a:pt x="808" y="1993"/>
                </a:lnTo>
                <a:lnTo>
                  <a:pt x="811" y="1994"/>
                </a:lnTo>
                <a:lnTo>
                  <a:pt x="812" y="1995"/>
                </a:lnTo>
                <a:lnTo>
                  <a:pt x="813" y="1996"/>
                </a:lnTo>
                <a:lnTo>
                  <a:pt x="815" y="1998"/>
                </a:lnTo>
                <a:lnTo>
                  <a:pt x="816" y="1999"/>
                </a:lnTo>
                <a:lnTo>
                  <a:pt x="817" y="2000"/>
                </a:lnTo>
                <a:lnTo>
                  <a:pt x="818" y="2000"/>
                </a:lnTo>
                <a:lnTo>
                  <a:pt x="819" y="2001"/>
                </a:lnTo>
                <a:lnTo>
                  <a:pt x="821" y="2001"/>
                </a:lnTo>
                <a:lnTo>
                  <a:pt x="822" y="2003"/>
                </a:lnTo>
                <a:lnTo>
                  <a:pt x="823" y="2004"/>
                </a:lnTo>
                <a:lnTo>
                  <a:pt x="824" y="2004"/>
                </a:lnTo>
                <a:lnTo>
                  <a:pt x="826" y="2004"/>
                </a:lnTo>
                <a:lnTo>
                  <a:pt x="827" y="2004"/>
                </a:lnTo>
                <a:lnTo>
                  <a:pt x="828" y="2004"/>
                </a:lnTo>
                <a:lnTo>
                  <a:pt x="828" y="2001"/>
                </a:lnTo>
                <a:lnTo>
                  <a:pt x="828" y="2000"/>
                </a:lnTo>
                <a:lnTo>
                  <a:pt x="826" y="1999"/>
                </a:lnTo>
                <a:lnTo>
                  <a:pt x="824" y="1999"/>
                </a:lnTo>
                <a:close/>
                <a:moveTo>
                  <a:pt x="1361" y="936"/>
                </a:moveTo>
                <a:lnTo>
                  <a:pt x="1356" y="929"/>
                </a:lnTo>
                <a:lnTo>
                  <a:pt x="1354" y="931"/>
                </a:lnTo>
                <a:lnTo>
                  <a:pt x="1353" y="932"/>
                </a:lnTo>
                <a:lnTo>
                  <a:pt x="1354" y="934"/>
                </a:lnTo>
                <a:lnTo>
                  <a:pt x="1355" y="936"/>
                </a:lnTo>
                <a:lnTo>
                  <a:pt x="1356" y="937"/>
                </a:lnTo>
                <a:lnTo>
                  <a:pt x="1360" y="942"/>
                </a:lnTo>
                <a:lnTo>
                  <a:pt x="1363" y="940"/>
                </a:lnTo>
                <a:lnTo>
                  <a:pt x="1364" y="938"/>
                </a:lnTo>
                <a:lnTo>
                  <a:pt x="1363" y="936"/>
                </a:lnTo>
                <a:lnTo>
                  <a:pt x="1361" y="936"/>
                </a:lnTo>
                <a:close/>
                <a:moveTo>
                  <a:pt x="1546" y="547"/>
                </a:moveTo>
                <a:lnTo>
                  <a:pt x="1549" y="547"/>
                </a:lnTo>
                <a:lnTo>
                  <a:pt x="1551" y="549"/>
                </a:lnTo>
                <a:lnTo>
                  <a:pt x="1550" y="544"/>
                </a:lnTo>
                <a:lnTo>
                  <a:pt x="1550" y="541"/>
                </a:lnTo>
                <a:lnTo>
                  <a:pt x="1550" y="540"/>
                </a:lnTo>
                <a:lnTo>
                  <a:pt x="1544" y="540"/>
                </a:lnTo>
                <a:lnTo>
                  <a:pt x="1544" y="541"/>
                </a:lnTo>
                <a:lnTo>
                  <a:pt x="1545" y="542"/>
                </a:lnTo>
                <a:lnTo>
                  <a:pt x="1545" y="544"/>
                </a:lnTo>
                <a:lnTo>
                  <a:pt x="1546" y="547"/>
                </a:lnTo>
                <a:close/>
                <a:moveTo>
                  <a:pt x="1752" y="1766"/>
                </a:moveTo>
                <a:lnTo>
                  <a:pt x="1758" y="1766"/>
                </a:lnTo>
                <a:lnTo>
                  <a:pt x="1757" y="1757"/>
                </a:lnTo>
                <a:lnTo>
                  <a:pt x="1749" y="1759"/>
                </a:lnTo>
                <a:lnTo>
                  <a:pt x="1749" y="1760"/>
                </a:lnTo>
                <a:lnTo>
                  <a:pt x="1751" y="1761"/>
                </a:lnTo>
                <a:lnTo>
                  <a:pt x="1751" y="1765"/>
                </a:lnTo>
                <a:lnTo>
                  <a:pt x="1752" y="1766"/>
                </a:lnTo>
                <a:close/>
                <a:moveTo>
                  <a:pt x="1704" y="1977"/>
                </a:moveTo>
                <a:lnTo>
                  <a:pt x="1704" y="1978"/>
                </a:lnTo>
                <a:lnTo>
                  <a:pt x="1702" y="1978"/>
                </a:lnTo>
                <a:lnTo>
                  <a:pt x="1701" y="1978"/>
                </a:lnTo>
                <a:lnTo>
                  <a:pt x="1701" y="1979"/>
                </a:lnTo>
                <a:lnTo>
                  <a:pt x="1700" y="1979"/>
                </a:lnTo>
                <a:lnTo>
                  <a:pt x="1700" y="1980"/>
                </a:lnTo>
                <a:lnTo>
                  <a:pt x="1699" y="1980"/>
                </a:lnTo>
                <a:lnTo>
                  <a:pt x="1699" y="1982"/>
                </a:lnTo>
                <a:lnTo>
                  <a:pt x="1698" y="1982"/>
                </a:lnTo>
                <a:lnTo>
                  <a:pt x="1698" y="1983"/>
                </a:lnTo>
                <a:lnTo>
                  <a:pt x="1695" y="1988"/>
                </a:lnTo>
                <a:lnTo>
                  <a:pt x="1701" y="1990"/>
                </a:lnTo>
                <a:lnTo>
                  <a:pt x="1706" y="1982"/>
                </a:lnTo>
                <a:lnTo>
                  <a:pt x="1704" y="1977"/>
                </a:lnTo>
                <a:close/>
                <a:moveTo>
                  <a:pt x="1932" y="57"/>
                </a:moveTo>
                <a:lnTo>
                  <a:pt x="1932" y="69"/>
                </a:lnTo>
                <a:lnTo>
                  <a:pt x="1932" y="80"/>
                </a:lnTo>
                <a:lnTo>
                  <a:pt x="1933" y="85"/>
                </a:lnTo>
                <a:lnTo>
                  <a:pt x="1933" y="87"/>
                </a:lnTo>
                <a:lnTo>
                  <a:pt x="1933" y="93"/>
                </a:lnTo>
                <a:lnTo>
                  <a:pt x="1966" y="93"/>
                </a:lnTo>
                <a:lnTo>
                  <a:pt x="1966" y="91"/>
                </a:lnTo>
                <a:lnTo>
                  <a:pt x="1966" y="88"/>
                </a:lnTo>
                <a:lnTo>
                  <a:pt x="1967" y="87"/>
                </a:lnTo>
                <a:lnTo>
                  <a:pt x="1970" y="83"/>
                </a:lnTo>
                <a:lnTo>
                  <a:pt x="1973" y="83"/>
                </a:lnTo>
                <a:lnTo>
                  <a:pt x="1975" y="83"/>
                </a:lnTo>
                <a:lnTo>
                  <a:pt x="1976" y="83"/>
                </a:lnTo>
                <a:lnTo>
                  <a:pt x="1978" y="82"/>
                </a:lnTo>
                <a:lnTo>
                  <a:pt x="1978" y="80"/>
                </a:lnTo>
                <a:lnTo>
                  <a:pt x="1980" y="75"/>
                </a:lnTo>
                <a:lnTo>
                  <a:pt x="1978" y="74"/>
                </a:lnTo>
                <a:lnTo>
                  <a:pt x="1978" y="69"/>
                </a:lnTo>
                <a:lnTo>
                  <a:pt x="1982" y="69"/>
                </a:lnTo>
                <a:lnTo>
                  <a:pt x="1984" y="71"/>
                </a:lnTo>
                <a:lnTo>
                  <a:pt x="1987" y="71"/>
                </a:lnTo>
                <a:lnTo>
                  <a:pt x="2008" y="69"/>
                </a:lnTo>
                <a:lnTo>
                  <a:pt x="2013" y="69"/>
                </a:lnTo>
                <a:lnTo>
                  <a:pt x="2013" y="69"/>
                </a:lnTo>
                <a:lnTo>
                  <a:pt x="2013" y="67"/>
                </a:lnTo>
                <a:lnTo>
                  <a:pt x="2023" y="67"/>
                </a:lnTo>
                <a:lnTo>
                  <a:pt x="2023" y="69"/>
                </a:lnTo>
                <a:lnTo>
                  <a:pt x="2025" y="71"/>
                </a:lnTo>
                <a:lnTo>
                  <a:pt x="2033" y="71"/>
                </a:lnTo>
                <a:lnTo>
                  <a:pt x="2040" y="71"/>
                </a:lnTo>
                <a:lnTo>
                  <a:pt x="2042" y="71"/>
                </a:lnTo>
                <a:lnTo>
                  <a:pt x="2042" y="64"/>
                </a:lnTo>
                <a:lnTo>
                  <a:pt x="2049" y="64"/>
                </a:lnTo>
                <a:lnTo>
                  <a:pt x="2049" y="62"/>
                </a:lnTo>
                <a:lnTo>
                  <a:pt x="2049" y="58"/>
                </a:lnTo>
                <a:lnTo>
                  <a:pt x="2049" y="57"/>
                </a:lnTo>
                <a:lnTo>
                  <a:pt x="2049" y="47"/>
                </a:lnTo>
                <a:lnTo>
                  <a:pt x="2049" y="46"/>
                </a:lnTo>
                <a:lnTo>
                  <a:pt x="2049" y="45"/>
                </a:lnTo>
                <a:lnTo>
                  <a:pt x="2050" y="42"/>
                </a:lnTo>
                <a:lnTo>
                  <a:pt x="2050" y="40"/>
                </a:lnTo>
                <a:lnTo>
                  <a:pt x="2050" y="36"/>
                </a:lnTo>
                <a:lnTo>
                  <a:pt x="2051" y="34"/>
                </a:lnTo>
                <a:lnTo>
                  <a:pt x="2051" y="32"/>
                </a:lnTo>
                <a:lnTo>
                  <a:pt x="2051" y="31"/>
                </a:lnTo>
                <a:lnTo>
                  <a:pt x="2041" y="26"/>
                </a:lnTo>
                <a:lnTo>
                  <a:pt x="2041" y="25"/>
                </a:lnTo>
                <a:lnTo>
                  <a:pt x="2037" y="22"/>
                </a:lnTo>
                <a:lnTo>
                  <a:pt x="2035" y="21"/>
                </a:lnTo>
                <a:lnTo>
                  <a:pt x="1996" y="0"/>
                </a:lnTo>
                <a:lnTo>
                  <a:pt x="1994" y="0"/>
                </a:lnTo>
                <a:lnTo>
                  <a:pt x="1993" y="0"/>
                </a:lnTo>
                <a:lnTo>
                  <a:pt x="1992" y="0"/>
                </a:lnTo>
                <a:lnTo>
                  <a:pt x="1955" y="4"/>
                </a:lnTo>
                <a:lnTo>
                  <a:pt x="1955" y="19"/>
                </a:lnTo>
                <a:lnTo>
                  <a:pt x="1955" y="20"/>
                </a:lnTo>
                <a:lnTo>
                  <a:pt x="1955" y="21"/>
                </a:lnTo>
                <a:lnTo>
                  <a:pt x="1954" y="21"/>
                </a:lnTo>
                <a:lnTo>
                  <a:pt x="1954" y="22"/>
                </a:lnTo>
                <a:lnTo>
                  <a:pt x="1954" y="24"/>
                </a:lnTo>
                <a:lnTo>
                  <a:pt x="1954" y="25"/>
                </a:lnTo>
                <a:lnTo>
                  <a:pt x="1954" y="26"/>
                </a:lnTo>
                <a:lnTo>
                  <a:pt x="1954" y="27"/>
                </a:lnTo>
                <a:lnTo>
                  <a:pt x="1954" y="29"/>
                </a:lnTo>
                <a:lnTo>
                  <a:pt x="1952" y="30"/>
                </a:lnTo>
                <a:lnTo>
                  <a:pt x="1952" y="31"/>
                </a:lnTo>
                <a:lnTo>
                  <a:pt x="1951" y="32"/>
                </a:lnTo>
                <a:lnTo>
                  <a:pt x="1950" y="34"/>
                </a:lnTo>
                <a:lnTo>
                  <a:pt x="1948" y="30"/>
                </a:lnTo>
                <a:lnTo>
                  <a:pt x="1946" y="31"/>
                </a:lnTo>
                <a:lnTo>
                  <a:pt x="1930" y="31"/>
                </a:lnTo>
                <a:lnTo>
                  <a:pt x="1932" y="46"/>
                </a:lnTo>
                <a:lnTo>
                  <a:pt x="1932" y="57"/>
                </a:lnTo>
                <a:close/>
                <a:moveTo>
                  <a:pt x="1625" y="1849"/>
                </a:moveTo>
                <a:lnTo>
                  <a:pt x="1626" y="1849"/>
                </a:lnTo>
                <a:lnTo>
                  <a:pt x="1626" y="1846"/>
                </a:lnTo>
                <a:lnTo>
                  <a:pt x="1626" y="1844"/>
                </a:lnTo>
                <a:lnTo>
                  <a:pt x="1625" y="1842"/>
                </a:lnTo>
                <a:lnTo>
                  <a:pt x="1625" y="1841"/>
                </a:lnTo>
                <a:lnTo>
                  <a:pt x="1624" y="1841"/>
                </a:lnTo>
                <a:lnTo>
                  <a:pt x="1622" y="1840"/>
                </a:lnTo>
                <a:lnTo>
                  <a:pt x="1621" y="1840"/>
                </a:lnTo>
                <a:lnTo>
                  <a:pt x="1619" y="1844"/>
                </a:lnTo>
                <a:lnTo>
                  <a:pt x="1620" y="1845"/>
                </a:lnTo>
                <a:lnTo>
                  <a:pt x="1621" y="1846"/>
                </a:lnTo>
                <a:lnTo>
                  <a:pt x="1622" y="1847"/>
                </a:lnTo>
                <a:lnTo>
                  <a:pt x="1624" y="1847"/>
                </a:lnTo>
                <a:lnTo>
                  <a:pt x="1624" y="1849"/>
                </a:lnTo>
                <a:lnTo>
                  <a:pt x="1625" y="1849"/>
                </a:lnTo>
                <a:close/>
                <a:moveTo>
                  <a:pt x="1702" y="2218"/>
                </a:moveTo>
                <a:lnTo>
                  <a:pt x="1686" y="2227"/>
                </a:lnTo>
                <a:lnTo>
                  <a:pt x="1691" y="2229"/>
                </a:lnTo>
                <a:lnTo>
                  <a:pt x="1686" y="2238"/>
                </a:lnTo>
                <a:lnTo>
                  <a:pt x="1683" y="2242"/>
                </a:lnTo>
                <a:lnTo>
                  <a:pt x="1696" y="2252"/>
                </a:lnTo>
                <a:lnTo>
                  <a:pt x="1706" y="2245"/>
                </a:lnTo>
                <a:lnTo>
                  <a:pt x="1706" y="2242"/>
                </a:lnTo>
                <a:lnTo>
                  <a:pt x="1706" y="2236"/>
                </a:lnTo>
                <a:lnTo>
                  <a:pt x="1699" y="2233"/>
                </a:lnTo>
                <a:lnTo>
                  <a:pt x="1706" y="2228"/>
                </a:lnTo>
                <a:lnTo>
                  <a:pt x="1706" y="2222"/>
                </a:lnTo>
                <a:lnTo>
                  <a:pt x="1705" y="2220"/>
                </a:lnTo>
                <a:lnTo>
                  <a:pt x="1702" y="2218"/>
                </a:lnTo>
                <a:close/>
                <a:moveTo>
                  <a:pt x="1689" y="1994"/>
                </a:moveTo>
                <a:lnTo>
                  <a:pt x="1690" y="1993"/>
                </a:lnTo>
                <a:lnTo>
                  <a:pt x="1694" y="1987"/>
                </a:lnTo>
                <a:lnTo>
                  <a:pt x="1689" y="1983"/>
                </a:lnTo>
                <a:lnTo>
                  <a:pt x="1684" y="1992"/>
                </a:lnTo>
                <a:lnTo>
                  <a:pt x="1689" y="1994"/>
                </a:lnTo>
                <a:lnTo>
                  <a:pt x="1689" y="1994"/>
                </a:lnTo>
                <a:close/>
                <a:moveTo>
                  <a:pt x="2222" y="1537"/>
                </a:moveTo>
                <a:lnTo>
                  <a:pt x="2220" y="1536"/>
                </a:lnTo>
                <a:lnTo>
                  <a:pt x="2217" y="1536"/>
                </a:lnTo>
                <a:lnTo>
                  <a:pt x="2211" y="1534"/>
                </a:lnTo>
                <a:lnTo>
                  <a:pt x="2216" y="1554"/>
                </a:lnTo>
                <a:lnTo>
                  <a:pt x="2220" y="1553"/>
                </a:lnTo>
                <a:lnTo>
                  <a:pt x="2225" y="1552"/>
                </a:lnTo>
                <a:lnTo>
                  <a:pt x="2228" y="1552"/>
                </a:lnTo>
                <a:lnTo>
                  <a:pt x="2228" y="1550"/>
                </a:lnTo>
                <a:lnTo>
                  <a:pt x="2233" y="1549"/>
                </a:lnTo>
                <a:lnTo>
                  <a:pt x="2236" y="1549"/>
                </a:lnTo>
                <a:lnTo>
                  <a:pt x="2237" y="1548"/>
                </a:lnTo>
                <a:lnTo>
                  <a:pt x="2238" y="1548"/>
                </a:lnTo>
                <a:lnTo>
                  <a:pt x="2239" y="1548"/>
                </a:lnTo>
                <a:lnTo>
                  <a:pt x="2241" y="1548"/>
                </a:lnTo>
                <a:lnTo>
                  <a:pt x="2241" y="1547"/>
                </a:lnTo>
                <a:lnTo>
                  <a:pt x="2242" y="1547"/>
                </a:lnTo>
                <a:lnTo>
                  <a:pt x="2243" y="1547"/>
                </a:lnTo>
                <a:lnTo>
                  <a:pt x="2243" y="1545"/>
                </a:lnTo>
                <a:lnTo>
                  <a:pt x="2244" y="1545"/>
                </a:lnTo>
                <a:lnTo>
                  <a:pt x="2244" y="1544"/>
                </a:lnTo>
                <a:lnTo>
                  <a:pt x="2246" y="1544"/>
                </a:lnTo>
                <a:lnTo>
                  <a:pt x="2246" y="1543"/>
                </a:lnTo>
                <a:lnTo>
                  <a:pt x="2246" y="1542"/>
                </a:lnTo>
                <a:lnTo>
                  <a:pt x="2238" y="1539"/>
                </a:lnTo>
                <a:lnTo>
                  <a:pt x="2231" y="1538"/>
                </a:lnTo>
                <a:lnTo>
                  <a:pt x="2225" y="1537"/>
                </a:lnTo>
                <a:lnTo>
                  <a:pt x="2222" y="1537"/>
                </a:lnTo>
                <a:close/>
                <a:moveTo>
                  <a:pt x="2116" y="1146"/>
                </a:moveTo>
                <a:lnTo>
                  <a:pt x="2117" y="1150"/>
                </a:lnTo>
                <a:lnTo>
                  <a:pt x="2119" y="1155"/>
                </a:lnTo>
                <a:lnTo>
                  <a:pt x="2120" y="1159"/>
                </a:lnTo>
                <a:lnTo>
                  <a:pt x="2122" y="1171"/>
                </a:lnTo>
                <a:lnTo>
                  <a:pt x="2126" y="1181"/>
                </a:lnTo>
                <a:lnTo>
                  <a:pt x="2141" y="1173"/>
                </a:lnTo>
                <a:lnTo>
                  <a:pt x="2150" y="1203"/>
                </a:lnTo>
                <a:lnTo>
                  <a:pt x="2154" y="1200"/>
                </a:lnTo>
                <a:lnTo>
                  <a:pt x="2157" y="1198"/>
                </a:lnTo>
                <a:lnTo>
                  <a:pt x="2159" y="1196"/>
                </a:lnTo>
                <a:lnTo>
                  <a:pt x="2164" y="1193"/>
                </a:lnTo>
                <a:lnTo>
                  <a:pt x="2169" y="1189"/>
                </a:lnTo>
                <a:lnTo>
                  <a:pt x="2177" y="1184"/>
                </a:lnTo>
                <a:lnTo>
                  <a:pt x="2178" y="1183"/>
                </a:lnTo>
                <a:lnTo>
                  <a:pt x="2183" y="1180"/>
                </a:lnTo>
                <a:lnTo>
                  <a:pt x="2191" y="1171"/>
                </a:lnTo>
                <a:lnTo>
                  <a:pt x="2177" y="1138"/>
                </a:lnTo>
                <a:lnTo>
                  <a:pt x="2174" y="1131"/>
                </a:lnTo>
                <a:lnTo>
                  <a:pt x="2172" y="1123"/>
                </a:lnTo>
                <a:lnTo>
                  <a:pt x="2169" y="1127"/>
                </a:lnTo>
                <a:lnTo>
                  <a:pt x="2168" y="1127"/>
                </a:lnTo>
                <a:lnTo>
                  <a:pt x="2163" y="1128"/>
                </a:lnTo>
                <a:lnTo>
                  <a:pt x="2162" y="1128"/>
                </a:lnTo>
                <a:lnTo>
                  <a:pt x="2161" y="1129"/>
                </a:lnTo>
                <a:lnTo>
                  <a:pt x="2161" y="1129"/>
                </a:lnTo>
                <a:lnTo>
                  <a:pt x="2158" y="1130"/>
                </a:lnTo>
                <a:lnTo>
                  <a:pt x="2157" y="1130"/>
                </a:lnTo>
                <a:lnTo>
                  <a:pt x="2156" y="1130"/>
                </a:lnTo>
                <a:lnTo>
                  <a:pt x="2152" y="1131"/>
                </a:lnTo>
                <a:lnTo>
                  <a:pt x="2145" y="1134"/>
                </a:lnTo>
                <a:lnTo>
                  <a:pt x="2138" y="1135"/>
                </a:lnTo>
                <a:lnTo>
                  <a:pt x="2132" y="1136"/>
                </a:lnTo>
                <a:lnTo>
                  <a:pt x="2127" y="1138"/>
                </a:lnTo>
                <a:lnTo>
                  <a:pt x="2124" y="1139"/>
                </a:lnTo>
                <a:lnTo>
                  <a:pt x="2124" y="1143"/>
                </a:lnTo>
                <a:lnTo>
                  <a:pt x="2121" y="1143"/>
                </a:lnTo>
                <a:lnTo>
                  <a:pt x="2119" y="1143"/>
                </a:lnTo>
                <a:lnTo>
                  <a:pt x="2117" y="1140"/>
                </a:lnTo>
                <a:lnTo>
                  <a:pt x="2116" y="1140"/>
                </a:lnTo>
                <a:lnTo>
                  <a:pt x="2115" y="1140"/>
                </a:lnTo>
                <a:lnTo>
                  <a:pt x="2116" y="1143"/>
                </a:lnTo>
                <a:lnTo>
                  <a:pt x="2116" y="1146"/>
                </a:lnTo>
                <a:close/>
                <a:moveTo>
                  <a:pt x="1747" y="502"/>
                </a:moveTo>
                <a:lnTo>
                  <a:pt x="1748" y="502"/>
                </a:lnTo>
                <a:lnTo>
                  <a:pt x="1742" y="481"/>
                </a:lnTo>
                <a:lnTo>
                  <a:pt x="1748" y="480"/>
                </a:lnTo>
                <a:lnTo>
                  <a:pt x="1763" y="476"/>
                </a:lnTo>
                <a:lnTo>
                  <a:pt x="1765" y="487"/>
                </a:lnTo>
                <a:lnTo>
                  <a:pt x="1774" y="485"/>
                </a:lnTo>
                <a:lnTo>
                  <a:pt x="1774" y="486"/>
                </a:lnTo>
                <a:lnTo>
                  <a:pt x="1775" y="489"/>
                </a:lnTo>
                <a:lnTo>
                  <a:pt x="1776" y="494"/>
                </a:lnTo>
                <a:lnTo>
                  <a:pt x="1778" y="493"/>
                </a:lnTo>
                <a:lnTo>
                  <a:pt x="1781" y="492"/>
                </a:lnTo>
                <a:lnTo>
                  <a:pt x="1784" y="492"/>
                </a:lnTo>
                <a:lnTo>
                  <a:pt x="1786" y="491"/>
                </a:lnTo>
                <a:lnTo>
                  <a:pt x="1789" y="491"/>
                </a:lnTo>
                <a:lnTo>
                  <a:pt x="1791" y="491"/>
                </a:lnTo>
                <a:lnTo>
                  <a:pt x="1795" y="491"/>
                </a:lnTo>
                <a:lnTo>
                  <a:pt x="1797" y="489"/>
                </a:lnTo>
                <a:lnTo>
                  <a:pt x="1800" y="489"/>
                </a:lnTo>
                <a:lnTo>
                  <a:pt x="1802" y="488"/>
                </a:lnTo>
                <a:lnTo>
                  <a:pt x="1806" y="487"/>
                </a:lnTo>
                <a:lnTo>
                  <a:pt x="1807" y="487"/>
                </a:lnTo>
                <a:lnTo>
                  <a:pt x="1828" y="482"/>
                </a:lnTo>
                <a:lnTo>
                  <a:pt x="1826" y="470"/>
                </a:lnTo>
                <a:lnTo>
                  <a:pt x="1829" y="464"/>
                </a:lnTo>
                <a:lnTo>
                  <a:pt x="1835" y="456"/>
                </a:lnTo>
                <a:lnTo>
                  <a:pt x="1831" y="453"/>
                </a:lnTo>
                <a:lnTo>
                  <a:pt x="1828" y="451"/>
                </a:lnTo>
                <a:lnTo>
                  <a:pt x="1815" y="451"/>
                </a:lnTo>
                <a:lnTo>
                  <a:pt x="1815" y="450"/>
                </a:lnTo>
                <a:lnTo>
                  <a:pt x="1816" y="449"/>
                </a:lnTo>
                <a:lnTo>
                  <a:pt x="1815" y="446"/>
                </a:lnTo>
                <a:lnTo>
                  <a:pt x="1807" y="437"/>
                </a:lnTo>
                <a:lnTo>
                  <a:pt x="1807" y="435"/>
                </a:lnTo>
                <a:lnTo>
                  <a:pt x="1806" y="433"/>
                </a:lnTo>
                <a:lnTo>
                  <a:pt x="1802" y="432"/>
                </a:lnTo>
                <a:lnTo>
                  <a:pt x="1799" y="435"/>
                </a:lnTo>
                <a:lnTo>
                  <a:pt x="1786" y="428"/>
                </a:lnTo>
                <a:lnTo>
                  <a:pt x="1778" y="422"/>
                </a:lnTo>
                <a:lnTo>
                  <a:pt x="1780" y="416"/>
                </a:lnTo>
                <a:lnTo>
                  <a:pt x="1768" y="411"/>
                </a:lnTo>
                <a:lnTo>
                  <a:pt x="1763" y="430"/>
                </a:lnTo>
                <a:lnTo>
                  <a:pt x="1759" y="444"/>
                </a:lnTo>
                <a:lnTo>
                  <a:pt x="1759" y="445"/>
                </a:lnTo>
                <a:lnTo>
                  <a:pt x="1757" y="444"/>
                </a:lnTo>
                <a:lnTo>
                  <a:pt x="1754" y="449"/>
                </a:lnTo>
                <a:lnTo>
                  <a:pt x="1753" y="451"/>
                </a:lnTo>
                <a:lnTo>
                  <a:pt x="1753" y="453"/>
                </a:lnTo>
                <a:lnTo>
                  <a:pt x="1752" y="454"/>
                </a:lnTo>
                <a:lnTo>
                  <a:pt x="1749" y="454"/>
                </a:lnTo>
                <a:lnTo>
                  <a:pt x="1748" y="456"/>
                </a:lnTo>
                <a:lnTo>
                  <a:pt x="1748" y="459"/>
                </a:lnTo>
                <a:lnTo>
                  <a:pt x="1747" y="461"/>
                </a:lnTo>
                <a:lnTo>
                  <a:pt x="1744" y="462"/>
                </a:lnTo>
                <a:lnTo>
                  <a:pt x="1739" y="470"/>
                </a:lnTo>
                <a:lnTo>
                  <a:pt x="1739" y="472"/>
                </a:lnTo>
                <a:lnTo>
                  <a:pt x="1739" y="473"/>
                </a:lnTo>
                <a:lnTo>
                  <a:pt x="1741" y="476"/>
                </a:lnTo>
                <a:lnTo>
                  <a:pt x="1741" y="478"/>
                </a:lnTo>
                <a:lnTo>
                  <a:pt x="1739" y="481"/>
                </a:lnTo>
                <a:lnTo>
                  <a:pt x="1738" y="482"/>
                </a:lnTo>
                <a:lnTo>
                  <a:pt x="1737" y="483"/>
                </a:lnTo>
                <a:lnTo>
                  <a:pt x="1734" y="485"/>
                </a:lnTo>
                <a:lnTo>
                  <a:pt x="1732" y="487"/>
                </a:lnTo>
                <a:lnTo>
                  <a:pt x="1731" y="491"/>
                </a:lnTo>
                <a:lnTo>
                  <a:pt x="1726" y="491"/>
                </a:lnTo>
                <a:lnTo>
                  <a:pt x="1723" y="496"/>
                </a:lnTo>
                <a:lnTo>
                  <a:pt x="1723" y="497"/>
                </a:lnTo>
                <a:lnTo>
                  <a:pt x="1722" y="499"/>
                </a:lnTo>
                <a:lnTo>
                  <a:pt x="1737" y="504"/>
                </a:lnTo>
                <a:lnTo>
                  <a:pt x="1747" y="502"/>
                </a:lnTo>
                <a:close/>
                <a:moveTo>
                  <a:pt x="1657" y="1940"/>
                </a:moveTo>
                <a:lnTo>
                  <a:pt x="1654" y="1940"/>
                </a:lnTo>
                <a:lnTo>
                  <a:pt x="1653" y="1945"/>
                </a:lnTo>
                <a:lnTo>
                  <a:pt x="1647" y="1945"/>
                </a:lnTo>
                <a:lnTo>
                  <a:pt x="1646" y="1945"/>
                </a:lnTo>
                <a:lnTo>
                  <a:pt x="1619" y="1943"/>
                </a:lnTo>
                <a:lnTo>
                  <a:pt x="1619" y="1945"/>
                </a:lnTo>
                <a:lnTo>
                  <a:pt x="1617" y="1957"/>
                </a:lnTo>
                <a:lnTo>
                  <a:pt x="1617" y="1962"/>
                </a:lnTo>
                <a:lnTo>
                  <a:pt x="1619" y="1962"/>
                </a:lnTo>
                <a:lnTo>
                  <a:pt x="1640" y="1972"/>
                </a:lnTo>
                <a:lnTo>
                  <a:pt x="1641" y="1972"/>
                </a:lnTo>
                <a:lnTo>
                  <a:pt x="1642" y="1972"/>
                </a:lnTo>
                <a:lnTo>
                  <a:pt x="1643" y="1972"/>
                </a:lnTo>
                <a:lnTo>
                  <a:pt x="1645" y="1972"/>
                </a:lnTo>
                <a:lnTo>
                  <a:pt x="1646" y="1972"/>
                </a:lnTo>
                <a:lnTo>
                  <a:pt x="1647" y="1973"/>
                </a:lnTo>
                <a:lnTo>
                  <a:pt x="1648" y="1973"/>
                </a:lnTo>
                <a:lnTo>
                  <a:pt x="1650" y="1973"/>
                </a:lnTo>
                <a:lnTo>
                  <a:pt x="1651" y="1973"/>
                </a:lnTo>
                <a:lnTo>
                  <a:pt x="1652" y="1974"/>
                </a:lnTo>
                <a:lnTo>
                  <a:pt x="1653" y="1974"/>
                </a:lnTo>
                <a:lnTo>
                  <a:pt x="1656" y="1974"/>
                </a:lnTo>
                <a:lnTo>
                  <a:pt x="1657" y="1974"/>
                </a:lnTo>
                <a:lnTo>
                  <a:pt x="1657" y="1974"/>
                </a:lnTo>
                <a:lnTo>
                  <a:pt x="1658" y="1974"/>
                </a:lnTo>
                <a:lnTo>
                  <a:pt x="1658" y="1973"/>
                </a:lnTo>
                <a:lnTo>
                  <a:pt x="1658" y="1971"/>
                </a:lnTo>
                <a:lnTo>
                  <a:pt x="1659" y="1968"/>
                </a:lnTo>
                <a:lnTo>
                  <a:pt x="1659" y="1966"/>
                </a:lnTo>
                <a:lnTo>
                  <a:pt x="1659" y="1961"/>
                </a:lnTo>
                <a:lnTo>
                  <a:pt x="1659" y="1960"/>
                </a:lnTo>
                <a:lnTo>
                  <a:pt x="1659" y="1945"/>
                </a:lnTo>
                <a:lnTo>
                  <a:pt x="1659" y="1942"/>
                </a:lnTo>
                <a:lnTo>
                  <a:pt x="1659" y="1941"/>
                </a:lnTo>
                <a:lnTo>
                  <a:pt x="1659" y="1940"/>
                </a:lnTo>
                <a:lnTo>
                  <a:pt x="1659" y="1939"/>
                </a:lnTo>
                <a:lnTo>
                  <a:pt x="1657" y="1939"/>
                </a:lnTo>
                <a:lnTo>
                  <a:pt x="1657" y="1940"/>
                </a:lnTo>
                <a:close/>
                <a:moveTo>
                  <a:pt x="2186" y="1060"/>
                </a:moveTo>
                <a:lnTo>
                  <a:pt x="2185" y="1061"/>
                </a:lnTo>
                <a:lnTo>
                  <a:pt x="2189" y="1060"/>
                </a:lnTo>
                <a:lnTo>
                  <a:pt x="2191" y="1060"/>
                </a:lnTo>
                <a:lnTo>
                  <a:pt x="2194" y="1069"/>
                </a:lnTo>
                <a:lnTo>
                  <a:pt x="2195" y="1074"/>
                </a:lnTo>
                <a:lnTo>
                  <a:pt x="2201" y="1069"/>
                </a:lnTo>
                <a:lnTo>
                  <a:pt x="2211" y="1061"/>
                </a:lnTo>
                <a:lnTo>
                  <a:pt x="2225" y="1053"/>
                </a:lnTo>
                <a:lnTo>
                  <a:pt x="2211" y="1046"/>
                </a:lnTo>
                <a:lnTo>
                  <a:pt x="2215" y="1035"/>
                </a:lnTo>
                <a:lnTo>
                  <a:pt x="2209" y="1033"/>
                </a:lnTo>
                <a:lnTo>
                  <a:pt x="2204" y="1030"/>
                </a:lnTo>
                <a:lnTo>
                  <a:pt x="2206" y="1028"/>
                </a:lnTo>
                <a:lnTo>
                  <a:pt x="2210" y="1029"/>
                </a:lnTo>
                <a:lnTo>
                  <a:pt x="2212" y="1018"/>
                </a:lnTo>
                <a:lnTo>
                  <a:pt x="2204" y="1014"/>
                </a:lnTo>
                <a:lnTo>
                  <a:pt x="2209" y="1017"/>
                </a:lnTo>
                <a:lnTo>
                  <a:pt x="2209" y="1018"/>
                </a:lnTo>
                <a:lnTo>
                  <a:pt x="2206" y="1023"/>
                </a:lnTo>
                <a:lnTo>
                  <a:pt x="2205" y="1024"/>
                </a:lnTo>
                <a:lnTo>
                  <a:pt x="2210" y="1024"/>
                </a:lnTo>
                <a:lnTo>
                  <a:pt x="2207" y="1028"/>
                </a:lnTo>
                <a:lnTo>
                  <a:pt x="2196" y="1025"/>
                </a:lnTo>
                <a:lnTo>
                  <a:pt x="2190" y="1035"/>
                </a:lnTo>
                <a:lnTo>
                  <a:pt x="2189" y="1039"/>
                </a:lnTo>
                <a:lnTo>
                  <a:pt x="2186" y="1042"/>
                </a:lnTo>
                <a:lnTo>
                  <a:pt x="2185" y="1044"/>
                </a:lnTo>
                <a:lnTo>
                  <a:pt x="2185" y="1045"/>
                </a:lnTo>
                <a:lnTo>
                  <a:pt x="2185" y="1046"/>
                </a:lnTo>
                <a:lnTo>
                  <a:pt x="2184" y="1048"/>
                </a:lnTo>
                <a:lnTo>
                  <a:pt x="2184" y="1049"/>
                </a:lnTo>
                <a:lnTo>
                  <a:pt x="2184" y="1050"/>
                </a:lnTo>
                <a:lnTo>
                  <a:pt x="2183" y="1050"/>
                </a:lnTo>
                <a:lnTo>
                  <a:pt x="2183" y="1051"/>
                </a:lnTo>
                <a:lnTo>
                  <a:pt x="2183" y="1053"/>
                </a:lnTo>
                <a:lnTo>
                  <a:pt x="2183" y="1054"/>
                </a:lnTo>
                <a:lnTo>
                  <a:pt x="2182" y="1055"/>
                </a:lnTo>
                <a:lnTo>
                  <a:pt x="2186" y="1059"/>
                </a:lnTo>
                <a:lnTo>
                  <a:pt x="2186" y="1060"/>
                </a:lnTo>
                <a:close/>
                <a:moveTo>
                  <a:pt x="1640" y="2014"/>
                </a:moveTo>
                <a:lnTo>
                  <a:pt x="1638" y="2014"/>
                </a:lnTo>
                <a:lnTo>
                  <a:pt x="1638" y="2012"/>
                </a:lnTo>
                <a:lnTo>
                  <a:pt x="1637" y="2012"/>
                </a:lnTo>
                <a:lnTo>
                  <a:pt x="1636" y="2012"/>
                </a:lnTo>
                <a:lnTo>
                  <a:pt x="1636" y="2011"/>
                </a:lnTo>
                <a:lnTo>
                  <a:pt x="1635" y="2011"/>
                </a:lnTo>
                <a:lnTo>
                  <a:pt x="1635" y="2010"/>
                </a:lnTo>
                <a:lnTo>
                  <a:pt x="1630" y="2004"/>
                </a:lnTo>
                <a:lnTo>
                  <a:pt x="1627" y="1999"/>
                </a:lnTo>
                <a:lnTo>
                  <a:pt x="1622" y="1992"/>
                </a:lnTo>
                <a:lnTo>
                  <a:pt x="1620" y="1989"/>
                </a:lnTo>
                <a:lnTo>
                  <a:pt x="1611" y="1995"/>
                </a:lnTo>
                <a:lnTo>
                  <a:pt x="1610" y="1993"/>
                </a:lnTo>
                <a:lnTo>
                  <a:pt x="1608" y="1989"/>
                </a:lnTo>
                <a:lnTo>
                  <a:pt x="1606" y="1989"/>
                </a:lnTo>
                <a:lnTo>
                  <a:pt x="1605" y="1990"/>
                </a:lnTo>
                <a:lnTo>
                  <a:pt x="1604" y="1990"/>
                </a:lnTo>
                <a:lnTo>
                  <a:pt x="1601" y="1992"/>
                </a:lnTo>
                <a:lnTo>
                  <a:pt x="1600" y="1993"/>
                </a:lnTo>
                <a:lnTo>
                  <a:pt x="1599" y="1994"/>
                </a:lnTo>
                <a:lnTo>
                  <a:pt x="1598" y="1995"/>
                </a:lnTo>
                <a:lnTo>
                  <a:pt x="1597" y="1996"/>
                </a:lnTo>
                <a:lnTo>
                  <a:pt x="1594" y="1996"/>
                </a:lnTo>
                <a:lnTo>
                  <a:pt x="1593" y="1998"/>
                </a:lnTo>
                <a:lnTo>
                  <a:pt x="1592" y="1999"/>
                </a:lnTo>
                <a:lnTo>
                  <a:pt x="1589" y="2000"/>
                </a:lnTo>
                <a:lnTo>
                  <a:pt x="1588" y="2001"/>
                </a:lnTo>
                <a:lnTo>
                  <a:pt x="1587" y="2003"/>
                </a:lnTo>
                <a:lnTo>
                  <a:pt x="1584" y="2003"/>
                </a:lnTo>
                <a:lnTo>
                  <a:pt x="1583" y="2004"/>
                </a:lnTo>
                <a:lnTo>
                  <a:pt x="1582" y="2004"/>
                </a:lnTo>
                <a:lnTo>
                  <a:pt x="1579" y="2005"/>
                </a:lnTo>
                <a:lnTo>
                  <a:pt x="1578" y="2006"/>
                </a:lnTo>
                <a:lnTo>
                  <a:pt x="1577" y="2008"/>
                </a:lnTo>
                <a:lnTo>
                  <a:pt x="1574" y="2009"/>
                </a:lnTo>
                <a:lnTo>
                  <a:pt x="1573" y="2009"/>
                </a:lnTo>
                <a:lnTo>
                  <a:pt x="1572" y="2010"/>
                </a:lnTo>
                <a:lnTo>
                  <a:pt x="1604" y="2056"/>
                </a:lnTo>
                <a:lnTo>
                  <a:pt x="1609" y="2052"/>
                </a:lnTo>
                <a:lnTo>
                  <a:pt x="1610" y="2053"/>
                </a:lnTo>
                <a:lnTo>
                  <a:pt x="1616" y="2049"/>
                </a:lnTo>
                <a:lnTo>
                  <a:pt x="1621" y="2046"/>
                </a:lnTo>
                <a:lnTo>
                  <a:pt x="1630" y="2052"/>
                </a:lnTo>
                <a:lnTo>
                  <a:pt x="1635" y="2043"/>
                </a:lnTo>
                <a:lnTo>
                  <a:pt x="1637" y="2036"/>
                </a:lnTo>
                <a:lnTo>
                  <a:pt x="1638" y="2035"/>
                </a:lnTo>
                <a:lnTo>
                  <a:pt x="1638" y="2033"/>
                </a:lnTo>
                <a:lnTo>
                  <a:pt x="1640" y="2033"/>
                </a:lnTo>
                <a:lnTo>
                  <a:pt x="1640" y="2032"/>
                </a:lnTo>
                <a:lnTo>
                  <a:pt x="1641" y="2031"/>
                </a:lnTo>
                <a:lnTo>
                  <a:pt x="1641" y="2030"/>
                </a:lnTo>
                <a:lnTo>
                  <a:pt x="1641" y="2029"/>
                </a:lnTo>
                <a:lnTo>
                  <a:pt x="1642" y="2027"/>
                </a:lnTo>
                <a:lnTo>
                  <a:pt x="1646" y="2016"/>
                </a:lnTo>
                <a:lnTo>
                  <a:pt x="1645" y="2016"/>
                </a:lnTo>
                <a:lnTo>
                  <a:pt x="1640" y="2014"/>
                </a:lnTo>
                <a:close/>
                <a:moveTo>
                  <a:pt x="1512" y="1847"/>
                </a:moveTo>
                <a:lnTo>
                  <a:pt x="1512" y="1850"/>
                </a:lnTo>
                <a:lnTo>
                  <a:pt x="1512" y="1851"/>
                </a:lnTo>
                <a:lnTo>
                  <a:pt x="1513" y="1851"/>
                </a:lnTo>
                <a:lnTo>
                  <a:pt x="1514" y="1851"/>
                </a:lnTo>
                <a:lnTo>
                  <a:pt x="1514" y="1846"/>
                </a:lnTo>
                <a:lnTo>
                  <a:pt x="1512" y="1846"/>
                </a:lnTo>
                <a:lnTo>
                  <a:pt x="1512" y="1847"/>
                </a:lnTo>
                <a:close/>
                <a:moveTo>
                  <a:pt x="1576" y="1947"/>
                </a:moveTo>
                <a:lnTo>
                  <a:pt x="1585" y="1950"/>
                </a:lnTo>
                <a:lnTo>
                  <a:pt x="1595" y="1952"/>
                </a:lnTo>
                <a:lnTo>
                  <a:pt x="1599" y="1953"/>
                </a:lnTo>
                <a:lnTo>
                  <a:pt x="1599" y="1936"/>
                </a:lnTo>
                <a:lnTo>
                  <a:pt x="1565" y="1929"/>
                </a:lnTo>
                <a:lnTo>
                  <a:pt x="1566" y="1962"/>
                </a:lnTo>
                <a:lnTo>
                  <a:pt x="1567" y="1962"/>
                </a:lnTo>
                <a:lnTo>
                  <a:pt x="1567" y="1961"/>
                </a:lnTo>
                <a:lnTo>
                  <a:pt x="1568" y="1961"/>
                </a:lnTo>
                <a:lnTo>
                  <a:pt x="1568" y="1943"/>
                </a:lnTo>
                <a:lnTo>
                  <a:pt x="1576" y="1945"/>
                </a:lnTo>
                <a:lnTo>
                  <a:pt x="1576" y="1947"/>
                </a:lnTo>
                <a:close/>
                <a:moveTo>
                  <a:pt x="1716" y="1746"/>
                </a:moveTo>
                <a:lnTo>
                  <a:pt x="1715" y="1746"/>
                </a:lnTo>
                <a:lnTo>
                  <a:pt x="1715" y="1748"/>
                </a:lnTo>
                <a:lnTo>
                  <a:pt x="1716" y="1746"/>
                </a:lnTo>
                <a:close/>
                <a:moveTo>
                  <a:pt x="1558" y="535"/>
                </a:moveTo>
                <a:lnTo>
                  <a:pt x="1553" y="535"/>
                </a:lnTo>
                <a:lnTo>
                  <a:pt x="1555" y="540"/>
                </a:lnTo>
                <a:lnTo>
                  <a:pt x="1560" y="540"/>
                </a:lnTo>
                <a:lnTo>
                  <a:pt x="1558" y="535"/>
                </a:lnTo>
                <a:close/>
                <a:moveTo>
                  <a:pt x="2445" y="2063"/>
                </a:moveTo>
                <a:lnTo>
                  <a:pt x="2433" y="2093"/>
                </a:lnTo>
                <a:lnTo>
                  <a:pt x="2435" y="2094"/>
                </a:lnTo>
                <a:lnTo>
                  <a:pt x="2430" y="2106"/>
                </a:lnTo>
                <a:lnTo>
                  <a:pt x="2428" y="2106"/>
                </a:lnTo>
                <a:lnTo>
                  <a:pt x="2417" y="2137"/>
                </a:lnTo>
                <a:lnTo>
                  <a:pt x="2414" y="2136"/>
                </a:lnTo>
                <a:lnTo>
                  <a:pt x="2403" y="2133"/>
                </a:lnTo>
                <a:lnTo>
                  <a:pt x="2398" y="2174"/>
                </a:lnTo>
                <a:lnTo>
                  <a:pt x="2390" y="2176"/>
                </a:lnTo>
                <a:lnTo>
                  <a:pt x="2381" y="2175"/>
                </a:lnTo>
                <a:lnTo>
                  <a:pt x="2374" y="2174"/>
                </a:lnTo>
                <a:lnTo>
                  <a:pt x="2370" y="2170"/>
                </a:lnTo>
                <a:lnTo>
                  <a:pt x="2365" y="2169"/>
                </a:lnTo>
                <a:lnTo>
                  <a:pt x="2365" y="2170"/>
                </a:lnTo>
                <a:lnTo>
                  <a:pt x="2364" y="2173"/>
                </a:lnTo>
                <a:lnTo>
                  <a:pt x="2364" y="2174"/>
                </a:lnTo>
                <a:lnTo>
                  <a:pt x="2364" y="2175"/>
                </a:lnTo>
                <a:lnTo>
                  <a:pt x="2363" y="2176"/>
                </a:lnTo>
                <a:lnTo>
                  <a:pt x="2361" y="2179"/>
                </a:lnTo>
                <a:lnTo>
                  <a:pt x="2360" y="2181"/>
                </a:lnTo>
                <a:lnTo>
                  <a:pt x="2359" y="2181"/>
                </a:lnTo>
                <a:lnTo>
                  <a:pt x="2356" y="2181"/>
                </a:lnTo>
                <a:lnTo>
                  <a:pt x="2354" y="2181"/>
                </a:lnTo>
                <a:lnTo>
                  <a:pt x="2353" y="2181"/>
                </a:lnTo>
                <a:lnTo>
                  <a:pt x="2350" y="2180"/>
                </a:lnTo>
                <a:lnTo>
                  <a:pt x="2349" y="2181"/>
                </a:lnTo>
                <a:lnTo>
                  <a:pt x="2348" y="2181"/>
                </a:lnTo>
                <a:lnTo>
                  <a:pt x="2348" y="2183"/>
                </a:lnTo>
                <a:lnTo>
                  <a:pt x="2348" y="2184"/>
                </a:lnTo>
                <a:lnTo>
                  <a:pt x="2348" y="2185"/>
                </a:lnTo>
                <a:lnTo>
                  <a:pt x="2348" y="2187"/>
                </a:lnTo>
                <a:lnTo>
                  <a:pt x="2347" y="2189"/>
                </a:lnTo>
                <a:lnTo>
                  <a:pt x="2347" y="2190"/>
                </a:lnTo>
                <a:lnTo>
                  <a:pt x="2345" y="2190"/>
                </a:lnTo>
                <a:lnTo>
                  <a:pt x="2343" y="2190"/>
                </a:lnTo>
                <a:lnTo>
                  <a:pt x="2342" y="2189"/>
                </a:lnTo>
                <a:lnTo>
                  <a:pt x="2342" y="2186"/>
                </a:lnTo>
                <a:lnTo>
                  <a:pt x="2340" y="2185"/>
                </a:lnTo>
                <a:lnTo>
                  <a:pt x="2339" y="2184"/>
                </a:lnTo>
                <a:lnTo>
                  <a:pt x="2338" y="2183"/>
                </a:lnTo>
                <a:lnTo>
                  <a:pt x="2334" y="2181"/>
                </a:lnTo>
                <a:lnTo>
                  <a:pt x="2333" y="2181"/>
                </a:lnTo>
                <a:lnTo>
                  <a:pt x="2328" y="2187"/>
                </a:lnTo>
                <a:lnTo>
                  <a:pt x="2327" y="2187"/>
                </a:lnTo>
                <a:lnTo>
                  <a:pt x="2324" y="2186"/>
                </a:lnTo>
                <a:lnTo>
                  <a:pt x="2323" y="2183"/>
                </a:lnTo>
                <a:lnTo>
                  <a:pt x="2323" y="2181"/>
                </a:lnTo>
                <a:lnTo>
                  <a:pt x="2323" y="2180"/>
                </a:lnTo>
                <a:lnTo>
                  <a:pt x="2322" y="2180"/>
                </a:lnTo>
                <a:lnTo>
                  <a:pt x="2319" y="2181"/>
                </a:lnTo>
                <a:lnTo>
                  <a:pt x="2318" y="2183"/>
                </a:lnTo>
                <a:lnTo>
                  <a:pt x="2317" y="2183"/>
                </a:lnTo>
                <a:lnTo>
                  <a:pt x="2315" y="2183"/>
                </a:lnTo>
                <a:lnTo>
                  <a:pt x="2311" y="2184"/>
                </a:lnTo>
                <a:lnTo>
                  <a:pt x="2310" y="2183"/>
                </a:lnTo>
                <a:lnTo>
                  <a:pt x="2308" y="2183"/>
                </a:lnTo>
                <a:lnTo>
                  <a:pt x="2308" y="2181"/>
                </a:lnTo>
                <a:lnTo>
                  <a:pt x="2308" y="2180"/>
                </a:lnTo>
                <a:lnTo>
                  <a:pt x="2307" y="2179"/>
                </a:lnTo>
                <a:lnTo>
                  <a:pt x="2303" y="2178"/>
                </a:lnTo>
                <a:lnTo>
                  <a:pt x="2303" y="2176"/>
                </a:lnTo>
                <a:lnTo>
                  <a:pt x="2303" y="2175"/>
                </a:lnTo>
                <a:lnTo>
                  <a:pt x="2303" y="2174"/>
                </a:lnTo>
                <a:lnTo>
                  <a:pt x="2303" y="2173"/>
                </a:lnTo>
                <a:lnTo>
                  <a:pt x="2302" y="2173"/>
                </a:lnTo>
                <a:lnTo>
                  <a:pt x="2301" y="2171"/>
                </a:lnTo>
                <a:lnTo>
                  <a:pt x="2301" y="2170"/>
                </a:lnTo>
                <a:lnTo>
                  <a:pt x="2301" y="2168"/>
                </a:lnTo>
                <a:lnTo>
                  <a:pt x="2300" y="2167"/>
                </a:lnTo>
                <a:lnTo>
                  <a:pt x="2300" y="2165"/>
                </a:lnTo>
                <a:lnTo>
                  <a:pt x="2299" y="2165"/>
                </a:lnTo>
                <a:lnTo>
                  <a:pt x="2295" y="2167"/>
                </a:lnTo>
                <a:lnTo>
                  <a:pt x="2294" y="2165"/>
                </a:lnTo>
                <a:lnTo>
                  <a:pt x="2294" y="2162"/>
                </a:lnTo>
                <a:lnTo>
                  <a:pt x="2290" y="2158"/>
                </a:lnTo>
                <a:lnTo>
                  <a:pt x="2289" y="2157"/>
                </a:lnTo>
                <a:lnTo>
                  <a:pt x="2290" y="2157"/>
                </a:lnTo>
                <a:lnTo>
                  <a:pt x="2290" y="2155"/>
                </a:lnTo>
                <a:lnTo>
                  <a:pt x="2294" y="2153"/>
                </a:lnTo>
                <a:lnTo>
                  <a:pt x="2292" y="2152"/>
                </a:lnTo>
                <a:lnTo>
                  <a:pt x="2292" y="2151"/>
                </a:lnTo>
                <a:lnTo>
                  <a:pt x="2290" y="2149"/>
                </a:lnTo>
                <a:lnTo>
                  <a:pt x="2287" y="2148"/>
                </a:lnTo>
                <a:lnTo>
                  <a:pt x="2286" y="2147"/>
                </a:lnTo>
                <a:lnTo>
                  <a:pt x="2285" y="2144"/>
                </a:lnTo>
                <a:lnTo>
                  <a:pt x="2284" y="2144"/>
                </a:lnTo>
                <a:lnTo>
                  <a:pt x="2286" y="2142"/>
                </a:lnTo>
                <a:lnTo>
                  <a:pt x="2287" y="2139"/>
                </a:lnTo>
                <a:lnTo>
                  <a:pt x="2289" y="2137"/>
                </a:lnTo>
                <a:lnTo>
                  <a:pt x="2287" y="2137"/>
                </a:lnTo>
                <a:lnTo>
                  <a:pt x="2285" y="2136"/>
                </a:lnTo>
                <a:lnTo>
                  <a:pt x="2284" y="2136"/>
                </a:lnTo>
                <a:lnTo>
                  <a:pt x="2283" y="2131"/>
                </a:lnTo>
                <a:lnTo>
                  <a:pt x="2283" y="2130"/>
                </a:lnTo>
                <a:lnTo>
                  <a:pt x="2284" y="2130"/>
                </a:lnTo>
                <a:lnTo>
                  <a:pt x="2285" y="2127"/>
                </a:lnTo>
                <a:lnTo>
                  <a:pt x="2284" y="2127"/>
                </a:lnTo>
                <a:lnTo>
                  <a:pt x="2283" y="2125"/>
                </a:lnTo>
                <a:lnTo>
                  <a:pt x="2281" y="2122"/>
                </a:lnTo>
                <a:lnTo>
                  <a:pt x="2283" y="2122"/>
                </a:lnTo>
                <a:lnTo>
                  <a:pt x="2284" y="2122"/>
                </a:lnTo>
                <a:lnTo>
                  <a:pt x="2285" y="2121"/>
                </a:lnTo>
                <a:lnTo>
                  <a:pt x="2284" y="2120"/>
                </a:lnTo>
                <a:lnTo>
                  <a:pt x="2283" y="2118"/>
                </a:lnTo>
                <a:lnTo>
                  <a:pt x="2281" y="2116"/>
                </a:lnTo>
                <a:lnTo>
                  <a:pt x="2283" y="2114"/>
                </a:lnTo>
                <a:lnTo>
                  <a:pt x="2284" y="2112"/>
                </a:lnTo>
                <a:lnTo>
                  <a:pt x="2285" y="2112"/>
                </a:lnTo>
                <a:lnTo>
                  <a:pt x="2285" y="2111"/>
                </a:lnTo>
                <a:lnTo>
                  <a:pt x="2283" y="2110"/>
                </a:lnTo>
                <a:lnTo>
                  <a:pt x="2283" y="2105"/>
                </a:lnTo>
                <a:lnTo>
                  <a:pt x="2284" y="2106"/>
                </a:lnTo>
                <a:lnTo>
                  <a:pt x="2284" y="2107"/>
                </a:lnTo>
                <a:lnTo>
                  <a:pt x="2285" y="2107"/>
                </a:lnTo>
                <a:lnTo>
                  <a:pt x="2286" y="2107"/>
                </a:lnTo>
                <a:lnTo>
                  <a:pt x="2287" y="2107"/>
                </a:lnTo>
                <a:lnTo>
                  <a:pt x="2289" y="2105"/>
                </a:lnTo>
                <a:lnTo>
                  <a:pt x="2289" y="2102"/>
                </a:lnTo>
                <a:lnTo>
                  <a:pt x="2287" y="2101"/>
                </a:lnTo>
                <a:lnTo>
                  <a:pt x="2287" y="2100"/>
                </a:lnTo>
                <a:lnTo>
                  <a:pt x="2287" y="2098"/>
                </a:lnTo>
                <a:lnTo>
                  <a:pt x="2289" y="2096"/>
                </a:lnTo>
                <a:lnTo>
                  <a:pt x="2290" y="2096"/>
                </a:lnTo>
                <a:lnTo>
                  <a:pt x="2291" y="2096"/>
                </a:lnTo>
                <a:lnTo>
                  <a:pt x="2290" y="2093"/>
                </a:lnTo>
                <a:lnTo>
                  <a:pt x="2290" y="2093"/>
                </a:lnTo>
                <a:lnTo>
                  <a:pt x="2290" y="2091"/>
                </a:lnTo>
                <a:lnTo>
                  <a:pt x="2291" y="2091"/>
                </a:lnTo>
                <a:lnTo>
                  <a:pt x="2291" y="2090"/>
                </a:lnTo>
                <a:lnTo>
                  <a:pt x="2291" y="2089"/>
                </a:lnTo>
                <a:lnTo>
                  <a:pt x="2291" y="2088"/>
                </a:lnTo>
                <a:lnTo>
                  <a:pt x="2291" y="2085"/>
                </a:lnTo>
                <a:lnTo>
                  <a:pt x="2291" y="2083"/>
                </a:lnTo>
                <a:lnTo>
                  <a:pt x="2292" y="2079"/>
                </a:lnTo>
                <a:lnTo>
                  <a:pt x="2292" y="2077"/>
                </a:lnTo>
                <a:lnTo>
                  <a:pt x="2294" y="2074"/>
                </a:lnTo>
                <a:lnTo>
                  <a:pt x="2291" y="2072"/>
                </a:lnTo>
                <a:lnTo>
                  <a:pt x="2291" y="2069"/>
                </a:lnTo>
                <a:lnTo>
                  <a:pt x="2290" y="2065"/>
                </a:lnTo>
                <a:lnTo>
                  <a:pt x="2289" y="2064"/>
                </a:lnTo>
                <a:lnTo>
                  <a:pt x="2286" y="2065"/>
                </a:lnTo>
                <a:lnTo>
                  <a:pt x="2286" y="2064"/>
                </a:lnTo>
                <a:lnTo>
                  <a:pt x="2287" y="2062"/>
                </a:lnTo>
                <a:lnTo>
                  <a:pt x="2297" y="2063"/>
                </a:lnTo>
                <a:lnTo>
                  <a:pt x="2303" y="2061"/>
                </a:lnTo>
                <a:lnTo>
                  <a:pt x="2312" y="2069"/>
                </a:lnTo>
                <a:lnTo>
                  <a:pt x="2313" y="2068"/>
                </a:lnTo>
                <a:lnTo>
                  <a:pt x="2318" y="2072"/>
                </a:lnTo>
                <a:lnTo>
                  <a:pt x="2315" y="2073"/>
                </a:lnTo>
                <a:lnTo>
                  <a:pt x="2317" y="2080"/>
                </a:lnTo>
                <a:lnTo>
                  <a:pt x="2327" y="2070"/>
                </a:lnTo>
                <a:lnTo>
                  <a:pt x="2328" y="2070"/>
                </a:lnTo>
                <a:lnTo>
                  <a:pt x="2329" y="2069"/>
                </a:lnTo>
                <a:lnTo>
                  <a:pt x="2331" y="2070"/>
                </a:lnTo>
                <a:lnTo>
                  <a:pt x="2331" y="2072"/>
                </a:lnTo>
                <a:lnTo>
                  <a:pt x="2333" y="2077"/>
                </a:lnTo>
                <a:lnTo>
                  <a:pt x="2334" y="2080"/>
                </a:lnTo>
                <a:lnTo>
                  <a:pt x="2334" y="2081"/>
                </a:lnTo>
                <a:lnTo>
                  <a:pt x="2338" y="2077"/>
                </a:lnTo>
                <a:lnTo>
                  <a:pt x="2337" y="2074"/>
                </a:lnTo>
                <a:lnTo>
                  <a:pt x="2339" y="2075"/>
                </a:lnTo>
                <a:lnTo>
                  <a:pt x="2342" y="2077"/>
                </a:lnTo>
                <a:lnTo>
                  <a:pt x="2350" y="2079"/>
                </a:lnTo>
                <a:lnTo>
                  <a:pt x="2355" y="2081"/>
                </a:lnTo>
                <a:lnTo>
                  <a:pt x="2367" y="2079"/>
                </a:lnTo>
                <a:lnTo>
                  <a:pt x="2372" y="2080"/>
                </a:lnTo>
                <a:lnTo>
                  <a:pt x="2386" y="2083"/>
                </a:lnTo>
                <a:lnTo>
                  <a:pt x="2390" y="2084"/>
                </a:lnTo>
                <a:lnTo>
                  <a:pt x="2393" y="2084"/>
                </a:lnTo>
                <a:lnTo>
                  <a:pt x="2398" y="2088"/>
                </a:lnTo>
                <a:lnTo>
                  <a:pt x="2400" y="2089"/>
                </a:lnTo>
                <a:lnTo>
                  <a:pt x="2401" y="2090"/>
                </a:lnTo>
                <a:lnTo>
                  <a:pt x="2411" y="2075"/>
                </a:lnTo>
                <a:lnTo>
                  <a:pt x="2417" y="2068"/>
                </a:lnTo>
                <a:lnTo>
                  <a:pt x="2418" y="2056"/>
                </a:lnTo>
                <a:lnTo>
                  <a:pt x="2434" y="2036"/>
                </a:lnTo>
                <a:lnTo>
                  <a:pt x="2435" y="2037"/>
                </a:lnTo>
                <a:lnTo>
                  <a:pt x="2439" y="2040"/>
                </a:lnTo>
                <a:lnTo>
                  <a:pt x="2440" y="2041"/>
                </a:lnTo>
                <a:lnTo>
                  <a:pt x="2438" y="2043"/>
                </a:lnTo>
                <a:lnTo>
                  <a:pt x="2438" y="2045"/>
                </a:lnTo>
                <a:lnTo>
                  <a:pt x="2436" y="2046"/>
                </a:lnTo>
                <a:lnTo>
                  <a:pt x="2436" y="2047"/>
                </a:lnTo>
                <a:lnTo>
                  <a:pt x="2436" y="2048"/>
                </a:lnTo>
                <a:lnTo>
                  <a:pt x="2435" y="2048"/>
                </a:lnTo>
                <a:lnTo>
                  <a:pt x="2435" y="2053"/>
                </a:lnTo>
                <a:lnTo>
                  <a:pt x="2435" y="2057"/>
                </a:lnTo>
                <a:lnTo>
                  <a:pt x="2445" y="2063"/>
                </a:lnTo>
                <a:close/>
                <a:moveTo>
                  <a:pt x="2343" y="2179"/>
                </a:moveTo>
                <a:lnTo>
                  <a:pt x="2342" y="2176"/>
                </a:lnTo>
                <a:lnTo>
                  <a:pt x="2338" y="2179"/>
                </a:lnTo>
                <a:lnTo>
                  <a:pt x="2340" y="2181"/>
                </a:lnTo>
                <a:lnTo>
                  <a:pt x="2343" y="2179"/>
                </a:lnTo>
                <a:close/>
                <a:moveTo>
                  <a:pt x="1577" y="579"/>
                </a:moveTo>
                <a:lnTo>
                  <a:pt x="1573" y="579"/>
                </a:lnTo>
                <a:lnTo>
                  <a:pt x="1571" y="579"/>
                </a:lnTo>
                <a:lnTo>
                  <a:pt x="1571" y="581"/>
                </a:lnTo>
                <a:lnTo>
                  <a:pt x="1571" y="582"/>
                </a:lnTo>
                <a:lnTo>
                  <a:pt x="1572" y="582"/>
                </a:lnTo>
                <a:lnTo>
                  <a:pt x="1574" y="582"/>
                </a:lnTo>
                <a:lnTo>
                  <a:pt x="1578" y="581"/>
                </a:lnTo>
                <a:lnTo>
                  <a:pt x="1582" y="581"/>
                </a:lnTo>
                <a:lnTo>
                  <a:pt x="1581" y="578"/>
                </a:lnTo>
                <a:lnTo>
                  <a:pt x="1579" y="579"/>
                </a:lnTo>
                <a:lnTo>
                  <a:pt x="1577" y="579"/>
                </a:lnTo>
                <a:close/>
                <a:moveTo>
                  <a:pt x="2632" y="1592"/>
                </a:moveTo>
                <a:lnTo>
                  <a:pt x="2632" y="1591"/>
                </a:lnTo>
                <a:lnTo>
                  <a:pt x="2629" y="1591"/>
                </a:lnTo>
                <a:lnTo>
                  <a:pt x="2626" y="1591"/>
                </a:lnTo>
                <a:lnTo>
                  <a:pt x="2625" y="1591"/>
                </a:lnTo>
                <a:lnTo>
                  <a:pt x="2624" y="1591"/>
                </a:lnTo>
                <a:lnTo>
                  <a:pt x="2620" y="1591"/>
                </a:lnTo>
                <a:lnTo>
                  <a:pt x="2604" y="1591"/>
                </a:lnTo>
                <a:lnTo>
                  <a:pt x="2604" y="1594"/>
                </a:lnTo>
                <a:lnTo>
                  <a:pt x="2601" y="1596"/>
                </a:lnTo>
                <a:lnTo>
                  <a:pt x="2600" y="1596"/>
                </a:lnTo>
                <a:lnTo>
                  <a:pt x="2603" y="1603"/>
                </a:lnTo>
                <a:lnTo>
                  <a:pt x="2616" y="1606"/>
                </a:lnTo>
                <a:lnTo>
                  <a:pt x="2619" y="1606"/>
                </a:lnTo>
                <a:lnTo>
                  <a:pt x="2620" y="1606"/>
                </a:lnTo>
                <a:lnTo>
                  <a:pt x="2621" y="1606"/>
                </a:lnTo>
                <a:lnTo>
                  <a:pt x="2622" y="1606"/>
                </a:lnTo>
                <a:lnTo>
                  <a:pt x="2626" y="1607"/>
                </a:lnTo>
                <a:lnTo>
                  <a:pt x="2629" y="1607"/>
                </a:lnTo>
                <a:lnTo>
                  <a:pt x="2630" y="1607"/>
                </a:lnTo>
                <a:lnTo>
                  <a:pt x="2632" y="1608"/>
                </a:lnTo>
                <a:lnTo>
                  <a:pt x="2632" y="1608"/>
                </a:lnTo>
                <a:lnTo>
                  <a:pt x="2636" y="1608"/>
                </a:lnTo>
                <a:lnTo>
                  <a:pt x="2636" y="1606"/>
                </a:lnTo>
                <a:lnTo>
                  <a:pt x="2636" y="1602"/>
                </a:lnTo>
                <a:lnTo>
                  <a:pt x="2636" y="1600"/>
                </a:lnTo>
                <a:lnTo>
                  <a:pt x="2636" y="1592"/>
                </a:lnTo>
                <a:lnTo>
                  <a:pt x="2632" y="1592"/>
                </a:lnTo>
                <a:close/>
                <a:moveTo>
                  <a:pt x="2482" y="1666"/>
                </a:moveTo>
                <a:lnTo>
                  <a:pt x="2476" y="1667"/>
                </a:lnTo>
                <a:lnTo>
                  <a:pt x="2478" y="1676"/>
                </a:lnTo>
                <a:lnTo>
                  <a:pt x="2483" y="1677"/>
                </a:lnTo>
                <a:lnTo>
                  <a:pt x="2486" y="1665"/>
                </a:lnTo>
                <a:lnTo>
                  <a:pt x="2481" y="1664"/>
                </a:lnTo>
                <a:lnTo>
                  <a:pt x="2482" y="1666"/>
                </a:lnTo>
                <a:close/>
                <a:moveTo>
                  <a:pt x="2281" y="1934"/>
                </a:moveTo>
                <a:lnTo>
                  <a:pt x="2280" y="1935"/>
                </a:lnTo>
                <a:lnTo>
                  <a:pt x="2278" y="1939"/>
                </a:lnTo>
                <a:lnTo>
                  <a:pt x="2273" y="1941"/>
                </a:lnTo>
                <a:lnTo>
                  <a:pt x="2270" y="1943"/>
                </a:lnTo>
                <a:lnTo>
                  <a:pt x="2269" y="1945"/>
                </a:lnTo>
                <a:lnTo>
                  <a:pt x="2267" y="1945"/>
                </a:lnTo>
                <a:lnTo>
                  <a:pt x="2265" y="1946"/>
                </a:lnTo>
                <a:lnTo>
                  <a:pt x="2265" y="1947"/>
                </a:lnTo>
                <a:lnTo>
                  <a:pt x="2264" y="1947"/>
                </a:lnTo>
                <a:lnTo>
                  <a:pt x="2263" y="1948"/>
                </a:lnTo>
                <a:lnTo>
                  <a:pt x="2259" y="1953"/>
                </a:lnTo>
                <a:lnTo>
                  <a:pt x="2255" y="1957"/>
                </a:lnTo>
                <a:lnTo>
                  <a:pt x="2254" y="1960"/>
                </a:lnTo>
                <a:lnTo>
                  <a:pt x="2252" y="1964"/>
                </a:lnTo>
                <a:lnTo>
                  <a:pt x="2249" y="1962"/>
                </a:lnTo>
                <a:lnTo>
                  <a:pt x="2244" y="1961"/>
                </a:lnTo>
                <a:lnTo>
                  <a:pt x="2244" y="1960"/>
                </a:lnTo>
                <a:lnTo>
                  <a:pt x="2239" y="1958"/>
                </a:lnTo>
                <a:lnTo>
                  <a:pt x="2242" y="1955"/>
                </a:lnTo>
                <a:lnTo>
                  <a:pt x="2243" y="1953"/>
                </a:lnTo>
                <a:lnTo>
                  <a:pt x="2244" y="1952"/>
                </a:lnTo>
                <a:lnTo>
                  <a:pt x="2249" y="1946"/>
                </a:lnTo>
                <a:lnTo>
                  <a:pt x="2251" y="1943"/>
                </a:lnTo>
                <a:lnTo>
                  <a:pt x="2253" y="1941"/>
                </a:lnTo>
                <a:lnTo>
                  <a:pt x="2252" y="1940"/>
                </a:lnTo>
                <a:lnTo>
                  <a:pt x="2251" y="1935"/>
                </a:lnTo>
                <a:lnTo>
                  <a:pt x="2249" y="1932"/>
                </a:lnTo>
                <a:lnTo>
                  <a:pt x="2247" y="1935"/>
                </a:lnTo>
                <a:lnTo>
                  <a:pt x="2226" y="1921"/>
                </a:lnTo>
                <a:lnTo>
                  <a:pt x="2225" y="1920"/>
                </a:lnTo>
                <a:lnTo>
                  <a:pt x="2221" y="1925"/>
                </a:lnTo>
                <a:lnTo>
                  <a:pt x="2216" y="1920"/>
                </a:lnTo>
                <a:lnTo>
                  <a:pt x="2218" y="1915"/>
                </a:lnTo>
                <a:lnTo>
                  <a:pt x="2214" y="1914"/>
                </a:lnTo>
                <a:lnTo>
                  <a:pt x="2216" y="1910"/>
                </a:lnTo>
                <a:lnTo>
                  <a:pt x="2212" y="1909"/>
                </a:lnTo>
                <a:lnTo>
                  <a:pt x="2182" y="1892"/>
                </a:lnTo>
                <a:lnTo>
                  <a:pt x="2182" y="1891"/>
                </a:lnTo>
                <a:lnTo>
                  <a:pt x="2182" y="1889"/>
                </a:lnTo>
                <a:lnTo>
                  <a:pt x="2182" y="1888"/>
                </a:lnTo>
                <a:lnTo>
                  <a:pt x="2180" y="1888"/>
                </a:lnTo>
                <a:lnTo>
                  <a:pt x="2180" y="1887"/>
                </a:lnTo>
                <a:lnTo>
                  <a:pt x="2180" y="1886"/>
                </a:lnTo>
                <a:lnTo>
                  <a:pt x="2180" y="1886"/>
                </a:lnTo>
                <a:lnTo>
                  <a:pt x="2180" y="1884"/>
                </a:lnTo>
                <a:lnTo>
                  <a:pt x="2179" y="1884"/>
                </a:lnTo>
                <a:lnTo>
                  <a:pt x="2179" y="1883"/>
                </a:lnTo>
                <a:lnTo>
                  <a:pt x="2182" y="1878"/>
                </a:lnTo>
                <a:lnTo>
                  <a:pt x="2173" y="1873"/>
                </a:lnTo>
                <a:lnTo>
                  <a:pt x="2164" y="1870"/>
                </a:lnTo>
                <a:lnTo>
                  <a:pt x="2161" y="1867"/>
                </a:lnTo>
                <a:lnTo>
                  <a:pt x="2153" y="1870"/>
                </a:lnTo>
                <a:lnTo>
                  <a:pt x="2150" y="1871"/>
                </a:lnTo>
                <a:lnTo>
                  <a:pt x="2148" y="1871"/>
                </a:lnTo>
                <a:lnTo>
                  <a:pt x="2147" y="1871"/>
                </a:lnTo>
                <a:lnTo>
                  <a:pt x="2147" y="1872"/>
                </a:lnTo>
                <a:lnTo>
                  <a:pt x="2145" y="1872"/>
                </a:lnTo>
                <a:lnTo>
                  <a:pt x="2143" y="1873"/>
                </a:lnTo>
                <a:lnTo>
                  <a:pt x="2142" y="1873"/>
                </a:lnTo>
                <a:lnTo>
                  <a:pt x="2141" y="1874"/>
                </a:lnTo>
                <a:lnTo>
                  <a:pt x="2140" y="1874"/>
                </a:lnTo>
                <a:lnTo>
                  <a:pt x="2138" y="1876"/>
                </a:lnTo>
                <a:lnTo>
                  <a:pt x="2134" y="1879"/>
                </a:lnTo>
                <a:lnTo>
                  <a:pt x="2135" y="1881"/>
                </a:lnTo>
                <a:lnTo>
                  <a:pt x="2136" y="1884"/>
                </a:lnTo>
                <a:lnTo>
                  <a:pt x="2163" y="1898"/>
                </a:lnTo>
                <a:lnTo>
                  <a:pt x="2166" y="1899"/>
                </a:lnTo>
                <a:lnTo>
                  <a:pt x="2174" y="1904"/>
                </a:lnTo>
                <a:lnTo>
                  <a:pt x="2175" y="1904"/>
                </a:lnTo>
                <a:lnTo>
                  <a:pt x="2178" y="1904"/>
                </a:lnTo>
                <a:lnTo>
                  <a:pt x="2183" y="1904"/>
                </a:lnTo>
                <a:lnTo>
                  <a:pt x="2184" y="1904"/>
                </a:lnTo>
                <a:lnTo>
                  <a:pt x="2184" y="1905"/>
                </a:lnTo>
                <a:lnTo>
                  <a:pt x="2185" y="1907"/>
                </a:lnTo>
                <a:lnTo>
                  <a:pt x="2188" y="1911"/>
                </a:lnTo>
                <a:lnTo>
                  <a:pt x="2189" y="1914"/>
                </a:lnTo>
                <a:lnTo>
                  <a:pt x="2190" y="1915"/>
                </a:lnTo>
                <a:lnTo>
                  <a:pt x="2190" y="1915"/>
                </a:lnTo>
                <a:lnTo>
                  <a:pt x="2191" y="1916"/>
                </a:lnTo>
                <a:lnTo>
                  <a:pt x="2191" y="1918"/>
                </a:lnTo>
                <a:lnTo>
                  <a:pt x="2191" y="1919"/>
                </a:lnTo>
                <a:lnTo>
                  <a:pt x="2172" y="1932"/>
                </a:lnTo>
                <a:lnTo>
                  <a:pt x="2157" y="1920"/>
                </a:lnTo>
                <a:lnTo>
                  <a:pt x="2126" y="1899"/>
                </a:lnTo>
                <a:lnTo>
                  <a:pt x="2125" y="1898"/>
                </a:lnTo>
                <a:lnTo>
                  <a:pt x="2126" y="1895"/>
                </a:lnTo>
                <a:lnTo>
                  <a:pt x="2126" y="1894"/>
                </a:lnTo>
                <a:lnTo>
                  <a:pt x="2126" y="1893"/>
                </a:lnTo>
                <a:lnTo>
                  <a:pt x="2126" y="1892"/>
                </a:lnTo>
                <a:lnTo>
                  <a:pt x="2127" y="1891"/>
                </a:lnTo>
                <a:lnTo>
                  <a:pt x="2127" y="1888"/>
                </a:lnTo>
                <a:lnTo>
                  <a:pt x="2127" y="1887"/>
                </a:lnTo>
                <a:lnTo>
                  <a:pt x="2129" y="1886"/>
                </a:lnTo>
                <a:lnTo>
                  <a:pt x="2129" y="1886"/>
                </a:lnTo>
                <a:lnTo>
                  <a:pt x="2130" y="1884"/>
                </a:lnTo>
                <a:lnTo>
                  <a:pt x="2130" y="1883"/>
                </a:lnTo>
                <a:lnTo>
                  <a:pt x="2131" y="1882"/>
                </a:lnTo>
                <a:lnTo>
                  <a:pt x="2131" y="1881"/>
                </a:lnTo>
                <a:lnTo>
                  <a:pt x="2131" y="1879"/>
                </a:lnTo>
                <a:lnTo>
                  <a:pt x="2132" y="1879"/>
                </a:lnTo>
                <a:lnTo>
                  <a:pt x="2134" y="1878"/>
                </a:lnTo>
                <a:lnTo>
                  <a:pt x="2134" y="1877"/>
                </a:lnTo>
                <a:lnTo>
                  <a:pt x="2135" y="1877"/>
                </a:lnTo>
                <a:lnTo>
                  <a:pt x="2135" y="1876"/>
                </a:lnTo>
                <a:lnTo>
                  <a:pt x="2136" y="1874"/>
                </a:lnTo>
                <a:lnTo>
                  <a:pt x="2137" y="1874"/>
                </a:lnTo>
                <a:lnTo>
                  <a:pt x="2138" y="1873"/>
                </a:lnTo>
                <a:lnTo>
                  <a:pt x="2140" y="1872"/>
                </a:lnTo>
                <a:lnTo>
                  <a:pt x="2141" y="1872"/>
                </a:lnTo>
                <a:lnTo>
                  <a:pt x="2142" y="1872"/>
                </a:lnTo>
                <a:lnTo>
                  <a:pt x="2142" y="1871"/>
                </a:lnTo>
                <a:lnTo>
                  <a:pt x="2143" y="1871"/>
                </a:lnTo>
                <a:lnTo>
                  <a:pt x="2145" y="1871"/>
                </a:lnTo>
                <a:lnTo>
                  <a:pt x="2146" y="1870"/>
                </a:lnTo>
                <a:lnTo>
                  <a:pt x="2147" y="1870"/>
                </a:lnTo>
                <a:lnTo>
                  <a:pt x="2148" y="1870"/>
                </a:lnTo>
                <a:lnTo>
                  <a:pt x="2138" y="1856"/>
                </a:lnTo>
                <a:lnTo>
                  <a:pt x="2136" y="1856"/>
                </a:lnTo>
                <a:lnTo>
                  <a:pt x="2135" y="1854"/>
                </a:lnTo>
                <a:lnTo>
                  <a:pt x="2136" y="1854"/>
                </a:lnTo>
                <a:lnTo>
                  <a:pt x="2135" y="1852"/>
                </a:lnTo>
                <a:lnTo>
                  <a:pt x="2135" y="1851"/>
                </a:lnTo>
                <a:lnTo>
                  <a:pt x="2138" y="1850"/>
                </a:lnTo>
                <a:lnTo>
                  <a:pt x="2138" y="1849"/>
                </a:lnTo>
                <a:lnTo>
                  <a:pt x="2140" y="1849"/>
                </a:lnTo>
                <a:lnTo>
                  <a:pt x="2140" y="1847"/>
                </a:lnTo>
                <a:lnTo>
                  <a:pt x="2138" y="1847"/>
                </a:lnTo>
                <a:lnTo>
                  <a:pt x="2138" y="1846"/>
                </a:lnTo>
                <a:lnTo>
                  <a:pt x="2140" y="1845"/>
                </a:lnTo>
                <a:lnTo>
                  <a:pt x="2142" y="1844"/>
                </a:lnTo>
                <a:lnTo>
                  <a:pt x="2141" y="1840"/>
                </a:lnTo>
                <a:lnTo>
                  <a:pt x="2141" y="1839"/>
                </a:lnTo>
                <a:lnTo>
                  <a:pt x="2140" y="1839"/>
                </a:lnTo>
                <a:lnTo>
                  <a:pt x="2136" y="1840"/>
                </a:lnTo>
                <a:lnTo>
                  <a:pt x="2135" y="1835"/>
                </a:lnTo>
                <a:lnTo>
                  <a:pt x="2134" y="1834"/>
                </a:lnTo>
                <a:lnTo>
                  <a:pt x="2131" y="1826"/>
                </a:lnTo>
                <a:lnTo>
                  <a:pt x="2131" y="1826"/>
                </a:lnTo>
                <a:lnTo>
                  <a:pt x="2130" y="1824"/>
                </a:lnTo>
                <a:lnTo>
                  <a:pt x="2129" y="1820"/>
                </a:lnTo>
                <a:lnTo>
                  <a:pt x="2127" y="1819"/>
                </a:lnTo>
                <a:lnTo>
                  <a:pt x="2125" y="1817"/>
                </a:lnTo>
                <a:lnTo>
                  <a:pt x="2124" y="1814"/>
                </a:lnTo>
                <a:lnTo>
                  <a:pt x="2124" y="1810"/>
                </a:lnTo>
                <a:lnTo>
                  <a:pt x="2122" y="1812"/>
                </a:lnTo>
                <a:lnTo>
                  <a:pt x="2120" y="1805"/>
                </a:lnTo>
                <a:lnTo>
                  <a:pt x="2119" y="1803"/>
                </a:lnTo>
                <a:lnTo>
                  <a:pt x="2117" y="1802"/>
                </a:lnTo>
                <a:lnTo>
                  <a:pt x="2116" y="1797"/>
                </a:lnTo>
                <a:lnTo>
                  <a:pt x="2115" y="1797"/>
                </a:lnTo>
                <a:lnTo>
                  <a:pt x="2113" y="1794"/>
                </a:lnTo>
                <a:lnTo>
                  <a:pt x="2111" y="1794"/>
                </a:lnTo>
                <a:lnTo>
                  <a:pt x="2110" y="1791"/>
                </a:lnTo>
                <a:lnTo>
                  <a:pt x="2109" y="1787"/>
                </a:lnTo>
                <a:lnTo>
                  <a:pt x="2108" y="1787"/>
                </a:lnTo>
                <a:lnTo>
                  <a:pt x="2119" y="1785"/>
                </a:lnTo>
                <a:lnTo>
                  <a:pt x="2117" y="1783"/>
                </a:lnTo>
                <a:lnTo>
                  <a:pt x="2117" y="1780"/>
                </a:lnTo>
                <a:lnTo>
                  <a:pt x="2115" y="1775"/>
                </a:lnTo>
                <a:lnTo>
                  <a:pt x="2111" y="1766"/>
                </a:lnTo>
                <a:lnTo>
                  <a:pt x="2110" y="1765"/>
                </a:lnTo>
                <a:lnTo>
                  <a:pt x="2109" y="1762"/>
                </a:lnTo>
                <a:lnTo>
                  <a:pt x="2109" y="1760"/>
                </a:lnTo>
                <a:lnTo>
                  <a:pt x="2108" y="1757"/>
                </a:lnTo>
                <a:lnTo>
                  <a:pt x="2106" y="1755"/>
                </a:lnTo>
                <a:lnTo>
                  <a:pt x="2103" y="1756"/>
                </a:lnTo>
                <a:lnTo>
                  <a:pt x="2101" y="1757"/>
                </a:lnTo>
                <a:lnTo>
                  <a:pt x="2093" y="1760"/>
                </a:lnTo>
                <a:lnTo>
                  <a:pt x="2092" y="1756"/>
                </a:lnTo>
                <a:lnTo>
                  <a:pt x="2090" y="1754"/>
                </a:lnTo>
                <a:lnTo>
                  <a:pt x="2090" y="1752"/>
                </a:lnTo>
                <a:lnTo>
                  <a:pt x="2088" y="1745"/>
                </a:lnTo>
                <a:lnTo>
                  <a:pt x="2087" y="1746"/>
                </a:lnTo>
                <a:lnTo>
                  <a:pt x="2085" y="1746"/>
                </a:lnTo>
                <a:lnTo>
                  <a:pt x="2084" y="1746"/>
                </a:lnTo>
                <a:lnTo>
                  <a:pt x="2083" y="1748"/>
                </a:lnTo>
                <a:lnTo>
                  <a:pt x="2082" y="1748"/>
                </a:lnTo>
                <a:lnTo>
                  <a:pt x="2081" y="1748"/>
                </a:lnTo>
                <a:lnTo>
                  <a:pt x="2076" y="1749"/>
                </a:lnTo>
                <a:lnTo>
                  <a:pt x="2073" y="1750"/>
                </a:lnTo>
                <a:lnTo>
                  <a:pt x="2057" y="1754"/>
                </a:lnTo>
                <a:lnTo>
                  <a:pt x="2052" y="1755"/>
                </a:lnTo>
                <a:lnTo>
                  <a:pt x="2047" y="1756"/>
                </a:lnTo>
                <a:lnTo>
                  <a:pt x="2045" y="1757"/>
                </a:lnTo>
                <a:lnTo>
                  <a:pt x="2044" y="1757"/>
                </a:lnTo>
                <a:lnTo>
                  <a:pt x="2041" y="1759"/>
                </a:lnTo>
                <a:lnTo>
                  <a:pt x="2034" y="1760"/>
                </a:lnTo>
                <a:lnTo>
                  <a:pt x="2030" y="1761"/>
                </a:lnTo>
                <a:lnTo>
                  <a:pt x="2019" y="1764"/>
                </a:lnTo>
                <a:lnTo>
                  <a:pt x="2018" y="1764"/>
                </a:lnTo>
                <a:lnTo>
                  <a:pt x="1997" y="1769"/>
                </a:lnTo>
                <a:lnTo>
                  <a:pt x="1988" y="1770"/>
                </a:lnTo>
                <a:lnTo>
                  <a:pt x="1983" y="1772"/>
                </a:lnTo>
                <a:lnTo>
                  <a:pt x="1976" y="1773"/>
                </a:lnTo>
                <a:lnTo>
                  <a:pt x="1976" y="1772"/>
                </a:lnTo>
                <a:lnTo>
                  <a:pt x="1976" y="1771"/>
                </a:lnTo>
                <a:lnTo>
                  <a:pt x="1976" y="1770"/>
                </a:lnTo>
                <a:lnTo>
                  <a:pt x="1975" y="1769"/>
                </a:lnTo>
                <a:lnTo>
                  <a:pt x="1975" y="1767"/>
                </a:lnTo>
                <a:lnTo>
                  <a:pt x="1975" y="1766"/>
                </a:lnTo>
                <a:lnTo>
                  <a:pt x="1975" y="1765"/>
                </a:lnTo>
                <a:lnTo>
                  <a:pt x="1975" y="1764"/>
                </a:lnTo>
                <a:lnTo>
                  <a:pt x="1973" y="1762"/>
                </a:lnTo>
                <a:lnTo>
                  <a:pt x="1973" y="1761"/>
                </a:lnTo>
                <a:lnTo>
                  <a:pt x="1973" y="1759"/>
                </a:lnTo>
                <a:lnTo>
                  <a:pt x="1973" y="1757"/>
                </a:lnTo>
                <a:lnTo>
                  <a:pt x="1973" y="1756"/>
                </a:lnTo>
                <a:lnTo>
                  <a:pt x="1972" y="1755"/>
                </a:lnTo>
                <a:lnTo>
                  <a:pt x="1972" y="1754"/>
                </a:lnTo>
                <a:lnTo>
                  <a:pt x="1972" y="1749"/>
                </a:lnTo>
                <a:lnTo>
                  <a:pt x="1972" y="1748"/>
                </a:lnTo>
                <a:lnTo>
                  <a:pt x="1971" y="1744"/>
                </a:lnTo>
                <a:lnTo>
                  <a:pt x="1971" y="1743"/>
                </a:lnTo>
                <a:lnTo>
                  <a:pt x="1971" y="1741"/>
                </a:lnTo>
                <a:lnTo>
                  <a:pt x="1971" y="1739"/>
                </a:lnTo>
                <a:lnTo>
                  <a:pt x="1971" y="1736"/>
                </a:lnTo>
                <a:lnTo>
                  <a:pt x="1970" y="1735"/>
                </a:lnTo>
                <a:lnTo>
                  <a:pt x="1970" y="1733"/>
                </a:lnTo>
                <a:lnTo>
                  <a:pt x="1970" y="1732"/>
                </a:lnTo>
                <a:lnTo>
                  <a:pt x="1970" y="1728"/>
                </a:lnTo>
                <a:lnTo>
                  <a:pt x="1970" y="1724"/>
                </a:lnTo>
                <a:lnTo>
                  <a:pt x="1968" y="1723"/>
                </a:lnTo>
                <a:lnTo>
                  <a:pt x="1968" y="1720"/>
                </a:lnTo>
                <a:lnTo>
                  <a:pt x="1968" y="1719"/>
                </a:lnTo>
                <a:lnTo>
                  <a:pt x="1968" y="1718"/>
                </a:lnTo>
                <a:lnTo>
                  <a:pt x="1968" y="1717"/>
                </a:lnTo>
                <a:lnTo>
                  <a:pt x="1967" y="1716"/>
                </a:lnTo>
                <a:lnTo>
                  <a:pt x="1967" y="1713"/>
                </a:lnTo>
                <a:lnTo>
                  <a:pt x="1967" y="1712"/>
                </a:lnTo>
                <a:lnTo>
                  <a:pt x="1966" y="1711"/>
                </a:lnTo>
                <a:lnTo>
                  <a:pt x="1966" y="1709"/>
                </a:lnTo>
                <a:lnTo>
                  <a:pt x="1966" y="1708"/>
                </a:lnTo>
                <a:lnTo>
                  <a:pt x="1966" y="1707"/>
                </a:lnTo>
                <a:lnTo>
                  <a:pt x="1966" y="1703"/>
                </a:lnTo>
                <a:lnTo>
                  <a:pt x="1966" y="1702"/>
                </a:lnTo>
                <a:lnTo>
                  <a:pt x="1966" y="1701"/>
                </a:lnTo>
                <a:lnTo>
                  <a:pt x="1966" y="1698"/>
                </a:lnTo>
                <a:lnTo>
                  <a:pt x="1966" y="1696"/>
                </a:lnTo>
                <a:lnTo>
                  <a:pt x="1966" y="1695"/>
                </a:lnTo>
                <a:lnTo>
                  <a:pt x="1966" y="1693"/>
                </a:lnTo>
                <a:lnTo>
                  <a:pt x="1966" y="1691"/>
                </a:lnTo>
                <a:lnTo>
                  <a:pt x="1966" y="1690"/>
                </a:lnTo>
                <a:lnTo>
                  <a:pt x="1966" y="1688"/>
                </a:lnTo>
                <a:lnTo>
                  <a:pt x="1966" y="1687"/>
                </a:lnTo>
                <a:lnTo>
                  <a:pt x="1966" y="1686"/>
                </a:lnTo>
                <a:lnTo>
                  <a:pt x="1965" y="1686"/>
                </a:lnTo>
                <a:lnTo>
                  <a:pt x="1966" y="1685"/>
                </a:lnTo>
                <a:lnTo>
                  <a:pt x="1966" y="1683"/>
                </a:lnTo>
                <a:lnTo>
                  <a:pt x="1966" y="1682"/>
                </a:lnTo>
                <a:lnTo>
                  <a:pt x="1966" y="1681"/>
                </a:lnTo>
                <a:lnTo>
                  <a:pt x="1965" y="1680"/>
                </a:lnTo>
                <a:lnTo>
                  <a:pt x="1965" y="1679"/>
                </a:lnTo>
                <a:lnTo>
                  <a:pt x="1965" y="1677"/>
                </a:lnTo>
                <a:lnTo>
                  <a:pt x="1948" y="1682"/>
                </a:lnTo>
                <a:lnTo>
                  <a:pt x="1941" y="1683"/>
                </a:lnTo>
                <a:lnTo>
                  <a:pt x="1939" y="1685"/>
                </a:lnTo>
                <a:lnTo>
                  <a:pt x="1938" y="1685"/>
                </a:lnTo>
                <a:lnTo>
                  <a:pt x="1928" y="1687"/>
                </a:lnTo>
                <a:lnTo>
                  <a:pt x="1927" y="1687"/>
                </a:lnTo>
                <a:lnTo>
                  <a:pt x="1927" y="1688"/>
                </a:lnTo>
                <a:lnTo>
                  <a:pt x="1927" y="1690"/>
                </a:lnTo>
                <a:lnTo>
                  <a:pt x="1928" y="1693"/>
                </a:lnTo>
                <a:lnTo>
                  <a:pt x="1930" y="1702"/>
                </a:lnTo>
                <a:lnTo>
                  <a:pt x="1914" y="1708"/>
                </a:lnTo>
                <a:lnTo>
                  <a:pt x="1902" y="1712"/>
                </a:lnTo>
                <a:lnTo>
                  <a:pt x="1896" y="1713"/>
                </a:lnTo>
                <a:lnTo>
                  <a:pt x="1887" y="1700"/>
                </a:lnTo>
                <a:lnTo>
                  <a:pt x="1886" y="1698"/>
                </a:lnTo>
                <a:lnTo>
                  <a:pt x="1884" y="1698"/>
                </a:lnTo>
                <a:lnTo>
                  <a:pt x="1882" y="1700"/>
                </a:lnTo>
                <a:lnTo>
                  <a:pt x="1881" y="1700"/>
                </a:lnTo>
                <a:lnTo>
                  <a:pt x="1880" y="1700"/>
                </a:lnTo>
                <a:lnTo>
                  <a:pt x="1879" y="1701"/>
                </a:lnTo>
                <a:lnTo>
                  <a:pt x="1877" y="1701"/>
                </a:lnTo>
                <a:lnTo>
                  <a:pt x="1871" y="1702"/>
                </a:lnTo>
                <a:lnTo>
                  <a:pt x="1867" y="1700"/>
                </a:lnTo>
                <a:lnTo>
                  <a:pt x="1855" y="1687"/>
                </a:lnTo>
                <a:lnTo>
                  <a:pt x="1854" y="1686"/>
                </a:lnTo>
                <a:lnTo>
                  <a:pt x="1853" y="1686"/>
                </a:lnTo>
                <a:lnTo>
                  <a:pt x="1827" y="1664"/>
                </a:lnTo>
                <a:lnTo>
                  <a:pt x="1824" y="1666"/>
                </a:lnTo>
                <a:lnTo>
                  <a:pt x="1826" y="1669"/>
                </a:lnTo>
                <a:lnTo>
                  <a:pt x="1827" y="1671"/>
                </a:lnTo>
                <a:lnTo>
                  <a:pt x="1824" y="1675"/>
                </a:lnTo>
                <a:lnTo>
                  <a:pt x="1823" y="1677"/>
                </a:lnTo>
                <a:lnTo>
                  <a:pt x="1821" y="1669"/>
                </a:lnTo>
                <a:lnTo>
                  <a:pt x="1818" y="1660"/>
                </a:lnTo>
                <a:lnTo>
                  <a:pt x="1819" y="1659"/>
                </a:lnTo>
                <a:lnTo>
                  <a:pt x="1819" y="1658"/>
                </a:lnTo>
                <a:lnTo>
                  <a:pt x="1818" y="1659"/>
                </a:lnTo>
                <a:lnTo>
                  <a:pt x="1815" y="1663"/>
                </a:lnTo>
                <a:lnTo>
                  <a:pt x="1812" y="1665"/>
                </a:lnTo>
                <a:lnTo>
                  <a:pt x="1811" y="1666"/>
                </a:lnTo>
                <a:lnTo>
                  <a:pt x="1806" y="1660"/>
                </a:lnTo>
                <a:lnTo>
                  <a:pt x="1807" y="1658"/>
                </a:lnTo>
                <a:lnTo>
                  <a:pt x="1811" y="1654"/>
                </a:lnTo>
                <a:lnTo>
                  <a:pt x="1812" y="1653"/>
                </a:lnTo>
                <a:lnTo>
                  <a:pt x="1810" y="1651"/>
                </a:lnTo>
                <a:lnTo>
                  <a:pt x="1808" y="1649"/>
                </a:lnTo>
                <a:lnTo>
                  <a:pt x="1807" y="1650"/>
                </a:lnTo>
                <a:lnTo>
                  <a:pt x="1807" y="1653"/>
                </a:lnTo>
                <a:lnTo>
                  <a:pt x="1806" y="1655"/>
                </a:lnTo>
                <a:lnTo>
                  <a:pt x="1805" y="1660"/>
                </a:lnTo>
                <a:lnTo>
                  <a:pt x="1803" y="1664"/>
                </a:lnTo>
                <a:lnTo>
                  <a:pt x="1802" y="1665"/>
                </a:lnTo>
                <a:lnTo>
                  <a:pt x="1797" y="1675"/>
                </a:lnTo>
                <a:lnTo>
                  <a:pt x="1784" y="1669"/>
                </a:lnTo>
                <a:lnTo>
                  <a:pt x="1770" y="1660"/>
                </a:lnTo>
                <a:lnTo>
                  <a:pt x="1763" y="1677"/>
                </a:lnTo>
                <a:lnTo>
                  <a:pt x="1760" y="1681"/>
                </a:lnTo>
                <a:lnTo>
                  <a:pt x="1760" y="1683"/>
                </a:lnTo>
                <a:lnTo>
                  <a:pt x="1759" y="1686"/>
                </a:lnTo>
                <a:lnTo>
                  <a:pt x="1758" y="1687"/>
                </a:lnTo>
                <a:lnTo>
                  <a:pt x="1757" y="1691"/>
                </a:lnTo>
                <a:lnTo>
                  <a:pt x="1755" y="1692"/>
                </a:lnTo>
                <a:lnTo>
                  <a:pt x="1755" y="1693"/>
                </a:lnTo>
                <a:lnTo>
                  <a:pt x="1754" y="1695"/>
                </a:lnTo>
                <a:lnTo>
                  <a:pt x="1753" y="1700"/>
                </a:lnTo>
                <a:lnTo>
                  <a:pt x="1752" y="1701"/>
                </a:lnTo>
                <a:lnTo>
                  <a:pt x="1751" y="1703"/>
                </a:lnTo>
                <a:lnTo>
                  <a:pt x="1749" y="1707"/>
                </a:lnTo>
                <a:lnTo>
                  <a:pt x="1749" y="1707"/>
                </a:lnTo>
                <a:lnTo>
                  <a:pt x="1748" y="1707"/>
                </a:lnTo>
                <a:lnTo>
                  <a:pt x="1748" y="1708"/>
                </a:lnTo>
                <a:lnTo>
                  <a:pt x="1748" y="1709"/>
                </a:lnTo>
                <a:lnTo>
                  <a:pt x="1748" y="1711"/>
                </a:lnTo>
                <a:lnTo>
                  <a:pt x="1748" y="1712"/>
                </a:lnTo>
                <a:lnTo>
                  <a:pt x="1747" y="1712"/>
                </a:lnTo>
                <a:lnTo>
                  <a:pt x="1747" y="1713"/>
                </a:lnTo>
                <a:lnTo>
                  <a:pt x="1746" y="1713"/>
                </a:lnTo>
                <a:lnTo>
                  <a:pt x="1746" y="1714"/>
                </a:lnTo>
                <a:lnTo>
                  <a:pt x="1746" y="1716"/>
                </a:lnTo>
                <a:lnTo>
                  <a:pt x="1744" y="1716"/>
                </a:lnTo>
                <a:lnTo>
                  <a:pt x="1744" y="1717"/>
                </a:lnTo>
                <a:lnTo>
                  <a:pt x="1743" y="1717"/>
                </a:lnTo>
                <a:lnTo>
                  <a:pt x="1742" y="1718"/>
                </a:lnTo>
                <a:lnTo>
                  <a:pt x="1741" y="1719"/>
                </a:lnTo>
                <a:lnTo>
                  <a:pt x="1739" y="1719"/>
                </a:lnTo>
                <a:lnTo>
                  <a:pt x="1739" y="1720"/>
                </a:lnTo>
                <a:lnTo>
                  <a:pt x="1739" y="1730"/>
                </a:lnTo>
                <a:lnTo>
                  <a:pt x="1739" y="1732"/>
                </a:lnTo>
                <a:lnTo>
                  <a:pt x="1738" y="1732"/>
                </a:lnTo>
                <a:lnTo>
                  <a:pt x="1737" y="1725"/>
                </a:lnTo>
                <a:lnTo>
                  <a:pt x="1734" y="1727"/>
                </a:lnTo>
                <a:lnTo>
                  <a:pt x="1734" y="1728"/>
                </a:lnTo>
                <a:lnTo>
                  <a:pt x="1734" y="1729"/>
                </a:lnTo>
                <a:lnTo>
                  <a:pt x="1736" y="1729"/>
                </a:lnTo>
                <a:lnTo>
                  <a:pt x="1736" y="1732"/>
                </a:lnTo>
                <a:lnTo>
                  <a:pt x="1736" y="1734"/>
                </a:lnTo>
                <a:lnTo>
                  <a:pt x="1737" y="1734"/>
                </a:lnTo>
                <a:lnTo>
                  <a:pt x="1737" y="1736"/>
                </a:lnTo>
                <a:lnTo>
                  <a:pt x="1737" y="1736"/>
                </a:lnTo>
                <a:lnTo>
                  <a:pt x="1738" y="1741"/>
                </a:lnTo>
                <a:lnTo>
                  <a:pt x="1734" y="1740"/>
                </a:lnTo>
                <a:lnTo>
                  <a:pt x="1732" y="1739"/>
                </a:lnTo>
                <a:lnTo>
                  <a:pt x="1731" y="1739"/>
                </a:lnTo>
                <a:lnTo>
                  <a:pt x="1730" y="1739"/>
                </a:lnTo>
                <a:lnTo>
                  <a:pt x="1730" y="1738"/>
                </a:lnTo>
                <a:lnTo>
                  <a:pt x="1728" y="1738"/>
                </a:lnTo>
                <a:lnTo>
                  <a:pt x="1727" y="1738"/>
                </a:lnTo>
                <a:lnTo>
                  <a:pt x="1725" y="1736"/>
                </a:lnTo>
                <a:lnTo>
                  <a:pt x="1721" y="1736"/>
                </a:lnTo>
                <a:lnTo>
                  <a:pt x="1720" y="1736"/>
                </a:lnTo>
                <a:lnTo>
                  <a:pt x="1718" y="1736"/>
                </a:lnTo>
                <a:lnTo>
                  <a:pt x="1718" y="1736"/>
                </a:lnTo>
                <a:lnTo>
                  <a:pt x="1718" y="1735"/>
                </a:lnTo>
                <a:lnTo>
                  <a:pt x="1717" y="1735"/>
                </a:lnTo>
                <a:lnTo>
                  <a:pt x="1715" y="1735"/>
                </a:lnTo>
                <a:lnTo>
                  <a:pt x="1711" y="1734"/>
                </a:lnTo>
                <a:lnTo>
                  <a:pt x="1711" y="1733"/>
                </a:lnTo>
                <a:lnTo>
                  <a:pt x="1710" y="1733"/>
                </a:lnTo>
                <a:lnTo>
                  <a:pt x="1709" y="1735"/>
                </a:lnTo>
                <a:lnTo>
                  <a:pt x="1709" y="1736"/>
                </a:lnTo>
                <a:lnTo>
                  <a:pt x="1707" y="1736"/>
                </a:lnTo>
                <a:lnTo>
                  <a:pt x="1706" y="1738"/>
                </a:lnTo>
                <a:lnTo>
                  <a:pt x="1706" y="1739"/>
                </a:lnTo>
                <a:lnTo>
                  <a:pt x="1705" y="1740"/>
                </a:lnTo>
                <a:lnTo>
                  <a:pt x="1705" y="1743"/>
                </a:lnTo>
                <a:lnTo>
                  <a:pt x="1710" y="1744"/>
                </a:lnTo>
                <a:lnTo>
                  <a:pt x="1715" y="1746"/>
                </a:lnTo>
                <a:lnTo>
                  <a:pt x="1714" y="1746"/>
                </a:lnTo>
                <a:lnTo>
                  <a:pt x="1711" y="1746"/>
                </a:lnTo>
                <a:lnTo>
                  <a:pt x="1710" y="1746"/>
                </a:lnTo>
                <a:lnTo>
                  <a:pt x="1710" y="1745"/>
                </a:lnTo>
                <a:lnTo>
                  <a:pt x="1709" y="1745"/>
                </a:lnTo>
                <a:lnTo>
                  <a:pt x="1707" y="1745"/>
                </a:lnTo>
                <a:lnTo>
                  <a:pt x="1706" y="1744"/>
                </a:lnTo>
                <a:lnTo>
                  <a:pt x="1705" y="1744"/>
                </a:lnTo>
                <a:lnTo>
                  <a:pt x="1705" y="1745"/>
                </a:lnTo>
                <a:lnTo>
                  <a:pt x="1704" y="1745"/>
                </a:lnTo>
                <a:lnTo>
                  <a:pt x="1704" y="1746"/>
                </a:lnTo>
                <a:lnTo>
                  <a:pt x="1704" y="1748"/>
                </a:lnTo>
                <a:lnTo>
                  <a:pt x="1704" y="1749"/>
                </a:lnTo>
                <a:lnTo>
                  <a:pt x="1702" y="1750"/>
                </a:lnTo>
                <a:lnTo>
                  <a:pt x="1702" y="1751"/>
                </a:lnTo>
                <a:lnTo>
                  <a:pt x="1702" y="1752"/>
                </a:lnTo>
                <a:lnTo>
                  <a:pt x="1702" y="1754"/>
                </a:lnTo>
                <a:lnTo>
                  <a:pt x="1702" y="1755"/>
                </a:lnTo>
                <a:lnTo>
                  <a:pt x="1706" y="1756"/>
                </a:lnTo>
                <a:lnTo>
                  <a:pt x="1709" y="1756"/>
                </a:lnTo>
                <a:lnTo>
                  <a:pt x="1710" y="1757"/>
                </a:lnTo>
                <a:lnTo>
                  <a:pt x="1711" y="1757"/>
                </a:lnTo>
                <a:lnTo>
                  <a:pt x="1711" y="1756"/>
                </a:lnTo>
                <a:lnTo>
                  <a:pt x="1712" y="1755"/>
                </a:lnTo>
                <a:lnTo>
                  <a:pt x="1712" y="1754"/>
                </a:lnTo>
                <a:lnTo>
                  <a:pt x="1712" y="1752"/>
                </a:lnTo>
                <a:lnTo>
                  <a:pt x="1712" y="1751"/>
                </a:lnTo>
                <a:lnTo>
                  <a:pt x="1714" y="1751"/>
                </a:lnTo>
                <a:lnTo>
                  <a:pt x="1714" y="1752"/>
                </a:lnTo>
                <a:lnTo>
                  <a:pt x="1714" y="1754"/>
                </a:lnTo>
                <a:lnTo>
                  <a:pt x="1714" y="1755"/>
                </a:lnTo>
                <a:lnTo>
                  <a:pt x="1712" y="1756"/>
                </a:lnTo>
                <a:lnTo>
                  <a:pt x="1712" y="1757"/>
                </a:lnTo>
                <a:lnTo>
                  <a:pt x="1712" y="1759"/>
                </a:lnTo>
                <a:lnTo>
                  <a:pt x="1711" y="1759"/>
                </a:lnTo>
                <a:lnTo>
                  <a:pt x="1709" y="1757"/>
                </a:lnTo>
                <a:lnTo>
                  <a:pt x="1705" y="1756"/>
                </a:lnTo>
                <a:lnTo>
                  <a:pt x="1701" y="1756"/>
                </a:lnTo>
                <a:lnTo>
                  <a:pt x="1701" y="1757"/>
                </a:lnTo>
                <a:lnTo>
                  <a:pt x="1701" y="1759"/>
                </a:lnTo>
                <a:lnTo>
                  <a:pt x="1701" y="1760"/>
                </a:lnTo>
                <a:lnTo>
                  <a:pt x="1700" y="1760"/>
                </a:lnTo>
                <a:lnTo>
                  <a:pt x="1700" y="1761"/>
                </a:lnTo>
                <a:lnTo>
                  <a:pt x="1700" y="1762"/>
                </a:lnTo>
                <a:lnTo>
                  <a:pt x="1700" y="1764"/>
                </a:lnTo>
                <a:lnTo>
                  <a:pt x="1700" y="1765"/>
                </a:lnTo>
                <a:lnTo>
                  <a:pt x="1700" y="1766"/>
                </a:lnTo>
                <a:lnTo>
                  <a:pt x="1700" y="1766"/>
                </a:lnTo>
                <a:lnTo>
                  <a:pt x="1699" y="1767"/>
                </a:lnTo>
                <a:lnTo>
                  <a:pt x="1700" y="1767"/>
                </a:lnTo>
                <a:lnTo>
                  <a:pt x="1701" y="1766"/>
                </a:lnTo>
                <a:lnTo>
                  <a:pt x="1701" y="1767"/>
                </a:lnTo>
                <a:lnTo>
                  <a:pt x="1701" y="1769"/>
                </a:lnTo>
                <a:lnTo>
                  <a:pt x="1701" y="1770"/>
                </a:lnTo>
                <a:lnTo>
                  <a:pt x="1702" y="1770"/>
                </a:lnTo>
                <a:lnTo>
                  <a:pt x="1704" y="1769"/>
                </a:lnTo>
                <a:lnTo>
                  <a:pt x="1705" y="1769"/>
                </a:lnTo>
                <a:lnTo>
                  <a:pt x="1705" y="1767"/>
                </a:lnTo>
                <a:lnTo>
                  <a:pt x="1716" y="1761"/>
                </a:lnTo>
                <a:lnTo>
                  <a:pt x="1716" y="1762"/>
                </a:lnTo>
                <a:lnTo>
                  <a:pt x="1718" y="1766"/>
                </a:lnTo>
                <a:lnTo>
                  <a:pt x="1721" y="1776"/>
                </a:lnTo>
                <a:lnTo>
                  <a:pt x="1715" y="1777"/>
                </a:lnTo>
                <a:lnTo>
                  <a:pt x="1710" y="1778"/>
                </a:lnTo>
                <a:lnTo>
                  <a:pt x="1710" y="1780"/>
                </a:lnTo>
                <a:lnTo>
                  <a:pt x="1710" y="1782"/>
                </a:lnTo>
                <a:lnTo>
                  <a:pt x="1710" y="1783"/>
                </a:lnTo>
                <a:lnTo>
                  <a:pt x="1711" y="1785"/>
                </a:lnTo>
                <a:lnTo>
                  <a:pt x="1711" y="1786"/>
                </a:lnTo>
                <a:lnTo>
                  <a:pt x="1710" y="1787"/>
                </a:lnTo>
                <a:lnTo>
                  <a:pt x="1705" y="1788"/>
                </a:lnTo>
                <a:lnTo>
                  <a:pt x="1702" y="1788"/>
                </a:lnTo>
                <a:lnTo>
                  <a:pt x="1701" y="1788"/>
                </a:lnTo>
                <a:lnTo>
                  <a:pt x="1701" y="1789"/>
                </a:lnTo>
                <a:lnTo>
                  <a:pt x="1698" y="1789"/>
                </a:lnTo>
                <a:lnTo>
                  <a:pt x="1698" y="1791"/>
                </a:lnTo>
                <a:lnTo>
                  <a:pt x="1698" y="1793"/>
                </a:lnTo>
                <a:lnTo>
                  <a:pt x="1699" y="1793"/>
                </a:lnTo>
                <a:lnTo>
                  <a:pt x="1698" y="1796"/>
                </a:lnTo>
                <a:lnTo>
                  <a:pt x="1695" y="1797"/>
                </a:lnTo>
                <a:lnTo>
                  <a:pt x="1695" y="1798"/>
                </a:lnTo>
                <a:lnTo>
                  <a:pt x="1695" y="1803"/>
                </a:lnTo>
                <a:lnTo>
                  <a:pt x="1695" y="1804"/>
                </a:lnTo>
                <a:lnTo>
                  <a:pt x="1695" y="1805"/>
                </a:lnTo>
                <a:lnTo>
                  <a:pt x="1694" y="1809"/>
                </a:lnTo>
                <a:lnTo>
                  <a:pt x="1694" y="1810"/>
                </a:lnTo>
                <a:lnTo>
                  <a:pt x="1702" y="1808"/>
                </a:lnTo>
                <a:lnTo>
                  <a:pt x="1702" y="1809"/>
                </a:lnTo>
                <a:lnTo>
                  <a:pt x="1705" y="1808"/>
                </a:lnTo>
                <a:lnTo>
                  <a:pt x="1710" y="1807"/>
                </a:lnTo>
                <a:lnTo>
                  <a:pt x="1716" y="1805"/>
                </a:lnTo>
                <a:lnTo>
                  <a:pt x="1717" y="1805"/>
                </a:lnTo>
                <a:lnTo>
                  <a:pt x="1718" y="1804"/>
                </a:lnTo>
                <a:lnTo>
                  <a:pt x="1720" y="1804"/>
                </a:lnTo>
                <a:lnTo>
                  <a:pt x="1722" y="1803"/>
                </a:lnTo>
                <a:lnTo>
                  <a:pt x="1725" y="1803"/>
                </a:lnTo>
                <a:lnTo>
                  <a:pt x="1727" y="1802"/>
                </a:lnTo>
                <a:lnTo>
                  <a:pt x="1728" y="1802"/>
                </a:lnTo>
                <a:lnTo>
                  <a:pt x="1730" y="1802"/>
                </a:lnTo>
                <a:lnTo>
                  <a:pt x="1731" y="1805"/>
                </a:lnTo>
                <a:lnTo>
                  <a:pt x="1733" y="1815"/>
                </a:lnTo>
                <a:lnTo>
                  <a:pt x="1734" y="1818"/>
                </a:lnTo>
                <a:lnTo>
                  <a:pt x="1733" y="1818"/>
                </a:lnTo>
                <a:lnTo>
                  <a:pt x="1731" y="1819"/>
                </a:lnTo>
                <a:lnTo>
                  <a:pt x="1725" y="1820"/>
                </a:lnTo>
                <a:lnTo>
                  <a:pt x="1721" y="1820"/>
                </a:lnTo>
                <a:lnTo>
                  <a:pt x="1720" y="1822"/>
                </a:lnTo>
                <a:lnTo>
                  <a:pt x="1721" y="1823"/>
                </a:lnTo>
                <a:lnTo>
                  <a:pt x="1721" y="1824"/>
                </a:lnTo>
                <a:lnTo>
                  <a:pt x="1721" y="1825"/>
                </a:lnTo>
                <a:lnTo>
                  <a:pt x="1721" y="1825"/>
                </a:lnTo>
                <a:lnTo>
                  <a:pt x="1721" y="1829"/>
                </a:lnTo>
                <a:lnTo>
                  <a:pt x="1730" y="1828"/>
                </a:lnTo>
                <a:lnTo>
                  <a:pt x="1731" y="1828"/>
                </a:lnTo>
                <a:lnTo>
                  <a:pt x="1732" y="1828"/>
                </a:lnTo>
                <a:lnTo>
                  <a:pt x="1732" y="1826"/>
                </a:lnTo>
                <a:lnTo>
                  <a:pt x="1733" y="1826"/>
                </a:lnTo>
                <a:lnTo>
                  <a:pt x="1734" y="1826"/>
                </a:lnTo>
                <a:lnTo>
                  <a:pt x="1734" y="1825"/>
                </a:lnTo>
                <a:lnTo>
                  <a:pt x="1736" y="1825"/>
                </a:lnTo>
                <a:lnTo>
                  <a:pt x="1736" y="1825"/>
                </a:lnTo>
                <a:lnTo>
                  <a:pt x="1736" y="1824"/>
                </a:lnTo>
                <a:lnTo>
                  <a:pt x="1736" y="1823"/>
                </a:lnTo>
                <a:lnTo>
                  <a:pt x="1736" y="1822"/>
                </a:lnTo>
                <a:lnTo>
                  <a:pt x="1736" y="1820"/>
                </a:lnTo>
                <a:lnTo>
                  <a:pt x="1737" y="1820"/>
                </a:lnTo>
                <a:lnTo>
                  <a:pt x="1737" y="1819"/>
                </a:lnTo>
                <a:lnTo>
                  <a:pt x="1741" y="1818"/>
                </a:lnTo>
                <a:lnTo>
                  <a:pt x="1742" y="1818"/>
                </a:lnTo>
                <a:lnTo>
                  <a:pt x="1742" y="1817"/>
                </a:lnTo>
                <a:lnTo>
                  <a:pt x="1742" y="1815"/>
                </a:lnTo>
                <a:lnTo>
                  <a:pt x="1748" y="1814"/>
                </a:lnTo>
                <a:lnTo>
                  <a:pt x="1751" y="1813"/>
                </a:lnTo>
                <a:lnTo>
                  <a:pt x="1755" y="1812"/>
                </a:lnTo>
                <a:lnTo>
                  <a:pt x="1764" y="1809"/>
                </a:lnTo>
                <a:lnTo>
                  <a:pt x="1767" y="1815"/>
                </a:lnTo>
                <a:lnTo>
                  <a:pt x="1768" y="1819"/>
                </a:lnTo>
                <a:lnTo>
                  <a:pt x="1768" y="1822"/>
                </a:lnTo>
                <a:lnTo>
                  <a:pt x="1773" y="1833"/>
                </a:lnTo>
                <a:lnTo>
                  <a:pt x="1773" y="1834"/>
                </a:lnTo>
                <a:lnTo>
                  <a:pt x="1775" y="1841"/>
                </a:lnTo>
                <a:lnTo>
                  <a:pt x="1775" y="1844"/>
                </a:lnTo>
                <a:lnTo>
                  <a:pt x="1776" y="1844"/>
                </a:lnTo>
                <a:lnTo>
                  <a:pt x="1776" y="1847"/>
                </a:lnTo>
                <a:lnTo>
                  <a:pt x="1778" y="1850"/>
                </a:lnTo>
                <a:lnTo>
                  <a:pt x="1778" y="1854"/>
                </a:lnTo>
                <a:lnTo>
                  <a:pt x="1779" y="1856"/>
                </a:lnTo>
                <a:lnTo>
                  <a:pt x="1779" y="1858"/>
                </a:lnTo>
                <a:lnTo>
                  <a:pt x="1780" y="1861"/>
                </a:lnTo>
                <a:lnTo>
                  <a:pt x="1780" y="1863"/>
                </a:lnTo>
                <a:lnTo>
                  <a:pt x="1781" y="1865"/>
                </a:lnTo>
                <a:lnTo>
                  <a:pt x="1781" y="1867"/>
                </a:lnTo>
                <a:lnTo>
                  <a:pt x="1783" y="1870"/>
                </a:lnTo>
                <a:lnTo>
                  <a:pt x="1783" y="1871"/>
                </a:lnTo>
                <a:lnTo>
                  <a:pt x="1783" y="1872"/>
                </a:lnTo>
                <a:lnTo>
                  <a:pt x="1783" y="1873"/>
                </a:lnTo>
                <a:lnTo>
                  <a:pt x="1784" y="1873"/>
                </a:lnTo>
                <a:lnTo>
                  <a:pt x="1784" y="1877"/>
                </a:lnTo>
                <a:lnTo>
                  <a:pt x="1784" y="1878"/>
                </a:lnTo>
                <a:lnTo>
                  <a:pt x="1785" y="1881"/>
                </a:lnTo>
                <a:lnTo>
                  <a:pt x="1781" y="1879"/>
                </a:lnTo>
                <a:lnTo>
                  <a:pt x="1780" y="1879"/>
                </a:lnTo>
                <a:lnTo>
                  <a:pt x="1778" y="1879"/>
                </a:lnTo>
                <a:lnTo>
                  <a:pt x="1775" y="1878"/>
                </a:lnTo>
                <a:lnTo>
                  <a:pt x="1774" y="1878"/>
                </a:lnTo>
                <a:lnTo>
                  <a:pt x="1771" y="1878"/>
                </a:lnTo>
                <a:lnTo>
                  <a:pt x="1765" y="1877"/>
                </a:lnTo>
                <a:lnTo>
                  <a:pt x="1759" y="1876"/>
                </a:lnTo>
                <a:lnTo>
                  <a:pt x="1758" y="1876"/>
                </a:lnTo>
                <a:lnTo>
                  <a:pt x="1757" y="1876"/>
                </a:lnTo>
                <a:lnTo>
                  <a:pt x="1757" y="1874"/>
                </a:lnTo>
                <a:lnTo>
                  <a:pt x="1755" y="1874"/>
                </a:lnTo>
                <a:lnTo>
                  <a:pt x="1754" y="1874"/>
                </a:lnTo>
                <a:lnTo>
                  <a:pt x="1748" y="1873"/>
                </a:lnTo>
                <a:lnTo>
                  <a:pt x="1746" y="1872"/>
                </a:lnTo>
                <a:lnTo>
                  <a:pt x="1744" y="1872"/>
                </a:lnTo>
                <a:lnTo>
                  <a:pt x="1741" y="1872"/>
                </a:lnTo>
                <a:lnTo>
                  <a:pt x="1736" y="1871"/>
                </a:lnTo>
                <a:lnTo>
                  <a:pt x="1734" y="1870"/>
                </a:lnTo>
                <a:lnTo>
                  <a:pt x="1731" y="1870"/>
                </a:lnTo>
                <a:lnTo>
                  <a:pt x="1725" y="1868"/>
                </a:lnTo>
                <a:lnTo>
                  <a:pt x="1723" y="1868"/>
                </a:lnTo>
                <a:lnTo>
                  <a:pt x="1722" y="1868"/>
                </a:lnTo>
                <a:lnTo>
                  <a:pt x="1718" y="1867"/>
                </a:lnTo>
                <a:lnTo>
                  <a:pt x="1707" y="1865"/>
                </a:lnTo>
                <a:lnTo>
                  <a:pt x="1704" y="1865"/>
                </a:lnTo>
                <a:lnTo>
                  <a:pt x="1702" y="1865"/>
                </a:lnTo>
                <a:lnTo>
                  <a:pt x="1702" y="1863"/>
                </a:lnTo>
                <a:lnTo>
                  <a:pt x="1700" y="1863"/>
                </a:lnTo>
                <a:lnTo>
                  <a:pt x="1698" y="1863"/>
                </a:lnTo>
                <a:lnTo>
                  <a:pt x="1696" y="1862"/>
                </a:lnTo>
                <a:lnTo>
                  <a:pt x="1693" y="1862"/>
                </a:lnTo>
                <a:lnTo>
                  <a:pt x="1686" y="1861"/>
                </a:lnTo>
                <a:lnTo>
                  <a:pt x="1682" y="1860"/>
                </a:lnTo>
                <a:lnTo>
                  <a:pt x="1682" y="1865"/>
                </a:lnTo>
                <a:lnTo>
                  <a:pt x="1680" y="1865"/>
                </a:lnTo>
                <a:lnTo>
                  <a:pt x="1674" y="1865"/>
                </a:lnTo>
                <a:lnTo>
                  <a:pt x="1674" y="1863"/>
                </a:lnTo>
                <a:lnTo>
                  <a:pt x="1675" y="1858"/>
                </a:lnTo>
                <a:lnTo>
                  <a:pt x="1669" y="1857"/>
                </a:lnTo>
                <a:lnTo>
                  <a:pt x="1669" y="1856"/>
                </a:lnTo>
                <a:lnTo>
                  <a:pt x="1668" y="1856"/>
                </a:lnTo>
                <a:lnTo>
                  <a:pt x="1667" y="1856"/>
                </a:lnTo>
                <a:lnTo>
                  <a:pt x="1663" y="1856"/>
                </a:lnTo>
                <a:lnTo>
                  <a:pt x="1664" y="1850"/>
                </a:lnTo>
                <a:lnTo>
                  <a:pt x="1662" y="1849"/>
                </a:lnTo>
                <a:lnTo>
                  <a:pt x="1663" y="1847"/>
                </a:lnTo>
                <a:lnTo>
                  <a:pt x="1662" y="1845"/>
                </a:lnTo>
                <a:lnTo>
                  <a:pt x="1666" y="1842"/>
                </a:lnTo>
                <a:lnTo>
                  <a:pt x="1664" y="1835"/>
                </a:lnTo>
                <a:lnTo>
                  <a:pt x="1678" y="1833"/>
                </a:lnTo>
                <a:lnTo>
                  <a:pt x="1678" y="1831"/>
                </a:lnTo>
                <a:lnTo>
                  <a:pt x="1664" y="1835"/>
                </a:lnTo>
                <a:lnTo>
                  <a:pt x="1661" y="1820"/>
                </a:lnTo>
                <a:lnTo>
                  <a:pt x="1683" y="1814"/>
                </a:lnTo>
                <a:lnTo>
                  <a:pt x="1683" y="1813"/>
                </a:lnTo>
                <a:lnTo>
                  <a:pt x="1680" y="1814"/>
                </a:lnTo>
                <a:lnTo>
                  <a:pt x="1679" y="1814"/>
                </a:lnTo>
                <a:lnTo>
                  <a:pt x="1678" y="1814"/>
                </a:lnTo>
                <a:lnTo>
                  <a:pt x="1677" y="1810"/>
                </a:lnTo>
                <a:lnTo>
                  <a:pt x="1678" y="1810"/>
                </a:lnTo>
                <a:lnTo>
                  <a:pt x="1679" y="1810"/>
                </a:lnTo>
                <a:lnTo>
                  <a:pt x="1680" y="1809"/>
                </a:lnTo>
                <a:lnTo>
                  <a:pt x="1679" y="1804"/>
                </a:lnTo>
                <a:lnTo>
                  <a:pt x="1679" y="1802"/>
                </a:lnTo>
                <a:lnTo>
                  <a:pt x="1678" y="1802"/>
                </a:lnTo>
                <a:lnTo>
                  <a:pt x="1675" y="1803"/>
                </a:lnTo>
                <a:lnTo>
                  <a:pt x="1674" y="1803"/>
                </a:lnTo>
                <a:lnTo>
                  <a:pt x="1672" y="1804"/>
                </a:lnTo>
                <a:lnTo>
                  <a:pt x="1672" y="1803"/>
                </a:lnTo>
                <a:lnTo>
                  <a:pt x="1670" y="1801"/>
                </a:lnTo>
                <a:lnTo>
                  <a:pt x="1670" y="1802"/>
                </a:lnTo>
                <a:lnTo>
                  <a:pt x="1672" y="1804"/>
                </a:lnTo>
                <a:lnTo>
                  <a:pt x="1670" y="1804"/>
                </a:lnTo>
                <a:lnTo>
                  <a:pt x="1667" y="1804"/>
                </a:lnTo>
                <a:lnTo>
                  <a:pt x="1664" y="1805"/>
                </a:lnTo>
                <a:lnTo>
                  <a:pt x="1659" y="1807"/>
                </a:lnTo>
                <a:lnTo>
                  <a:pt x="1658" y="1805"/>
                </a:lnTo>
                <a:lnTo>
                  <a:pt x="1658" y="1807"/>
                </a:lnTo>
                <a:lnTo>
                  <a:pt x="1659" y="1808"/>
                </a:lnTo>
                <a:lnTo>
                  <a:pt x="1658" y="1808"/>
                </a:lnTo>
                <a:lnTo>
                  <a:pt x="1657" y="1808"/>
                </a:lnTo>
                <a:lnTo>
                  <a:pt x="1656" y="1808"/>
                </a:lnTo>
                <a:lnTo>
                  <a:pt x="1654" y="1808"/>
                </a:lnTo>
                <a:lnTo>
                  <a:pt x="1653" y="1808"/>
                </a:lnTo>
                <a:lnTo>
                  <a:pt x="1652" y="1808"/>
                </a:lnTo>
                <a:lnTo>
                  <a:pt x="1651" y="1809"/>
                </a:lnTo>
                <a:lnTo>
                  <a:pt x="1650" y="1809"/>
                </a:lnTo>
                <a:lnTo>
                  <a:pt x="1648" y="1810"/>
                </a:lnTo>
                <a:lnTo>
                  <a:pt x="1648" y="1812"/>
                </a:lnTo>
                <a:lnTo>
                  <a:pt x="1647" y="1812"/>
                </a:lnTo>
                <a:lnTo>
                  <a:pt x="1647" y="1813"/>
                </a:lnTo>
                <a:lnTo>
                  <a:pt x="1645" y="1818"/>
                </a:lnTo>
                <a:lnTo>
                  <a:pt x="1642" y="1817"/>
                </a:lnTo>
                <a:lnTo>
                  <a:pt x="1641" y="1817"/>
                </a:lnTo>
                <a:lnTo>
                  <a:pt x="1641" y="1815"/>
                </a:lnTo>
                <a:lnTo>
                  <a:pt x="1640" y="1817"/>
                </a:lnTo>
                <a:lnTo>
                  <a:pt x="1638" y="1817"/>
                </a:lnTo>
                <a:lnTo>
                  <a:pt x="1638" y="1815"/>
                </a:lnTo>
                <a:lnTo>
                  <a:pt x="1637" y="1813"/>
                </a:lnTo>
                <a:lnTo>
                  <a:pt x="1636" y="1813"/>
                </a:lnTo>
                <a:lnTo>
                  <a:pt x="1634" y="1814"/>
                </a:lnTo>
                <a:lnTo>
                  <a:pt x="1632" y="1815"/>
                </a:lnTo>
                <a:lnTo>
                  <a:pt x="1630" y="1817"/>
                </a:lnTo>
                <a:lnTo>
                  <a:pt x="1630" y="1817"/>
                </a:lnTo>
                <a:lnTo>
                  <a:pt x="1631" y="1820"/>
                </a:lnTo>
                <a:lnTo>
                  <a:pt x="1631" y="1822"/>
                </a:lnTo>
                <a:lnTo>
                  <a:pt x="1632" y="1822"/>
                </a:lnTo>
                <a:lnTo>
                  <a:pt x="1632" y="1823"/>
                </a:lnTo>
                <a:lnTo>
                  <a:pt x="1630" y="1824"/>
                </a:lnTo>
                <a:lnTo>
                  <a:pt x="1630" y="1825"/>
                </a:lnTo>
                <a:lnTo>
                  <a:pt x="1627" y="1826"/>
                </a:lnTo>
                <a:lnTo>
                  <a:pt x="1625" y="1819"/>
                </a:lnTo>
                <a:lnTo>
                  <a:pt x="1625" y="1820"/>
                </a:lnTo>
                <a:lnTo>
                  <a:pt x="1624" y="1820"/>
                </a:lnTo>
                <a:lnTo>
                  <a:pt x="1624" y="1822"/>
                </a:lnTo>
                <a:lnTo>
                  <a:pt x="1624" y="1823"/>
                </a:lnTo>
                <a:lnTo>
                  <a:pt x="1622" y="1823"/>
                </a:lnTo>
                <a:lnTo>
                  <a:pt x="1622" y="1824"/>
                </a:lnTo>
                <a:lnTo>
                  <a:pt x="1621" y="1824"/>
                </a:lnTo>
                <a:lnTo>
                  <a:pt x="1621" y="1825"/>
                </a:lnTo>
                <a:lnTo>
                  <a:pt x="1621" y="1825"/>
                </a:lnTo>
                <a:lnTo>
                  <a:pt x="1620" y="1825"/>
                </a:lnTo>
                <a:lnTo>
                  <a:pt x="1620" y="1826"/>
                </a:lnTo>
                <a:lnTo>
                  <a:pt x="1619" y="1826"/>
                </a:lnTo>
                <a:lnTo>
                  <a:pt x="1619" y="1828"/>
                </a:lnTo>
                <a:lnTo>
                  <a:pt x="1617" y="1829"/>
                </a:lnTo>
                <a:lnTo>
                  <a:pt x="1616" y="1829"/>
                </a:lnTo>
                <a:lnTo>
                  <a:pt x="1615" y="1829"/>
                </a:lnTo>
                <a:lnTo>
                  <a:pt x="1615" y="1831"/>
                </a:lnTo>
                <a:lnTo>
                  <a:pt x="1614" y="1831"/>
                </a:lnTo>
                <a:lnTo>
                  <a:pt x="1615" y="1833"/>
                </a:lnTo>
                <a:lnTo>
                  <a:pt x="1615" y="1834"/>
                </a:lnTo>
                <a:lnTo>
                  <a:pt x="1614" y="1834"/>
                </a:lnTo>
                <a:lnTo>
                  <a:pt x="1614" y="1835"/>
                </a:lnTo>
                <a:lnTo>
                  <a:pt x="1613" y="1836"/>
                </a:lnTo>
                <a:lnTo>
                  <a:pt x="1613" y="1835"/>
                </a:lnTo>
                <a:lnTo>
                  <a:pt x="1611" y="1834"/>
                </a:lnTo>
                <a:lnTo>
                  <a:pt x="1611" y="1835"/>
                </a:lnTo>
                <a:lnTo>
                  <a:pt x="1610" y="1835"/>
                </a:lnTo>
                <a:lnTo>
                  <a:pt x="1610" y="1836"/>
                </a:lnTo>
                <a:lnTo>
                  <a:pt x="1610" y="1838"/>
                </a:lnTo>
                <a:lnTo>
                  <a:pt x="1611" y="1839"/>
                </a:lnTo>
                <a:lnTo>
                  <a:pt x="1610" y="1840"/>
                </a:lnTo>
                <a:lnTo>
                  <a:pt x="1610" y="1841"/>
                </a:lnTo>
                <a:lnTo>
                  <a:pt x="1609" y="1841"/>
                </a:lnTo>
                <a:lnTo>
                  <a:pt x="1609" y="1842"/>
                </a:lnTo>
                <a:lnTo>
                  <a:pt x="1608" y="1844"/>
                </a:lnTo>
                <a:lnTo>
                  <a:pt x="1608" y="1845"/>
                </a:lnTo>
                <a:lnTo>
                  <a:pt x="1608" y="1846"/>
                </a:lnTo>
                <a:lnTo>
                  <a:pt x="1609" y="1847"/>
                </a:lnTo>
                <a:lnTo>
                  <a:pt x="1608" y="1852"/>
                </a:lnTo>
                <a:lnTo>
                  <a:pt x="1610" y="1852"/>
                </a:lnTo>
                <a:lnTo>
                  <a:pt x="1614" y="1854"/>
                </a:lnTo>
                <a:lnTo>
                  <a:pt x="1619" y="1855"/>
                </a:lnTo>
                <a:lnTo>
                  <a:pt x="1621" y="1855"/>
                </a:lnTo>
                <a:lnTo>
                  <a:pt x="1625" y="1856"/>
                </a:lnTo>
                <a:lnTo>
                  <a:pt x="1622" y="1872"/>
                </a:lnTo>
                <a:lnTo>
                  <a:pt x="1595" y="1866"/>
                </a:lnTo>
                <a:lnTo>
                  <a:pt x="1594" y="1865"/>
                </a:lnTo>
                <a:lnTo>
                  <a:pt x="1593" y="1865"/>
                </a:lnTo>
                <a:lnTo>
                  <a:pt x="1592" y="1863"/>
                </a:lnTo>
                <a:lnTo>
                  <a:pt x="1590" y="1863"/>
                </a:lnTo>
                <a:lnTo>
                  <a:pt x="1589" y="1865"/>
                </a:lnTo>
                <a:lnTo>
                  <a:pt x="1588" y="1866"/>
                </a:lnTo>
                <a:lnTo>
                  <a:pt x="1587" y="1868"/>
                </a:lnTo>
                <a:lnTo>
                  <a:pt x="1585" y="1870"/>
                </a:lnTo>
                <a:lnTo>
                  <a:pt x="1584" y="1872"/>
                </a:lnTo>
                <a:lnTo>
                  <a:pt x="1583" y="1874"/>
                </a:lnTo>
                <a:lnTo>
                  <a:pt x="1581" y="1878"/>
                </a:lnTo>
                <a:lnTo>
                  <a:pt x="1578" y="1881"/>
                </a:lnTo>
                <a:lnTo>
                  <a:pt x="1578" y="1882"/>
                </a:lnTo>
                <a:lnTo>
                  <a:pt x="1577" y="1883"/>
                </a:lnTo>
                <a:lnTo>
                  <a:pt x="1576" y="1884"/>
                </a:lnTo>
                <a:lnTo>
                  <a:pt x="1573" y="1887"/>
                </a:lnTo>
                <a:lnTo>
                  <a:pt x="1573" y="1888"/>
                </a:lnTo>
                <a:lnTo>
                  <a:pt x="1574" y="1892"/>
                </a:lnTo>
                <a:lnTo>
                  <a:pt x="1577" y="1893"/>
                </a:lnTo>
                <a:lnTo>
                  <a:pt x="1576" y="1898"/>
                </a:lnTo>
                <a:lnTo>
                  <a:pt x="1588" y="1898"/>
                </a:lnTo>
                <a:lnTo>
                  <a:pt x="1587" y="1916"/>
                </a:lnTo>
                <a:lnTo>
                  <a:pt x="1567" y="1915"/>
                </a:lnTo>
                <a:lnTo>
                  <a:pt x="1562" y="1913"/>
                </a:lnTo>
                <a:lnTo>
                  <a:pt x="1560" y="1911"/>
                </a:lnTo>
                <a:lnTo>
                  <a:pt x="1557" y="1909"/>
                </a:lnTo>
                <a:lnTo>
                  <a:pt x="1560" y="1905"/>
                </a:lnTo>
                <a:lnTo>
                  <a:pt x="1563" y="1900"/>
                </a:lnTo>
                <a:lnTo>
                  <a:pt x="1566" y="1897"/>
                </a:lnTo>
                <a:lnTo>
                  <a:pt x="1562" y="1897"/>
                </a:lnTo>
                <a:lnTo>
                  <a:pt x="1562" y="1886"/>
                </a:lnTo>
                <a:lnTo>
                  <a:pt x="1562" y="1884"/>
                </a:lnTo>
                <a:lnTo>
                  <a:pt x="1562" y="1882"/>
                </a:lnTo>
                <a:lnTo>
                  <a:pt x="1562" y="1881"/>
                </a:lnTo>
                <a:lnTo>
                  <a:pt x="1562" y="1879"/>
                </a:lnTo>
                <a:lnTo>
                  <a:pt x="1562" y="1876"/>
                </a:lnTo>
                <a:lnTo>
                  <a:pt x="1562" y="1874"/>
                </a:lnTo>
                <a:lnTo>
                  <a:pt x="1562" y="1872"/>
                </a:lnTo>
                <a:lnTo>
                  <a:pt x="1562" y="1868"/>
                </a:lnTo>
                <a:lnTo>
                  <a:pt x="1562" y="1865"/>
                </a:lnTo>
                <a:lnTo>
                  <a:pt x="1562" y="1861"/>
                </a:lnTo>
                <a:lnTo>
                  <a:pt x="1562" y="1860"/>
                </a:lnTo>
                <a:lnTo>
                  <a:pt x="1562" y="1858"/>
                </a:lnTo>
                <a:lnTo>
                  <a:pt x="1563" y="1857"/>
                </a:lnTo>
                <a:lnTo>
                  <a:pt x="1567" y="1855"/>
                </a:lnTo>
                <a:lnTo>
                  <a:pt x="1569" y="1851"/>
                </a:lnTo>
                <a:lnTo>
                  <a:pt x="1571" y="1850"/>
                </a:lnTo>
                <a:lnTo>
                  <a:pt x="1571" y="1849"/>
                </a:lnTo>
                <a:lnTo>
                  <a:pt x="1569" y="1849"/>
                </a:lnTo>
                <a:lnTo>
                  <a:pt x="1567" y="1847"/>
                </a:lnTo>
                <a:lnTo>
                  <a:pt x="1567" y="1849"/>
                </a:lnTo>
                <a:lnTo>
                  <a:pt x="1562" y="1847"/>
                </a:lnTo>
                <a:lnTo>
                  <a:pt x="1562" y="1841"/>
                </a:lnTo>
                <a:lnTo>
                  <a:pt x="1562" y="1838"/>
                </a:lnTo>
                <a:lnTo>
                  <a:pt x="1562" y="1835"/>
                </a:lnTo>
                <a:lnTo>
                  <a:pt x="1561" y="1820"/>
                </a:lnTo>
                <a:lnTo>
                  <a:pt x="1561" y="1817"/>
                </a:lnTo>
                <a:lnTo>
                  <a:pt x="1561" y="1815"/>
                </a:lnTo>
                <a:lnTo>
                  <a:pt x="1560" y="1815"/>
                </a:lnTo>
                <a:lnTo>
                  <a:pt x="1557" y="1820"/>
                </a:lnTo>
                <a:lnTo>
                  <a:pt x="1556" y="1820"/>
                </a:lnTo>
                <a:lnTo>
                  <a:pt x="1555" y="1820"/>
                </a:lnTo>
                <a:lnTo>
                  <a:pt x="1553" y="1819"/>
                </a:lnTo>
                <a:lnTo>
                  <a:pt x="1552" y="1819"/>
                </a:lnTo>
                <a:lnTo>
                  <a:pt x="1551" y="1819"/>
                </a:lnTo>
                <a:lnTo>
                  <a:pt x="1550" y="1819"/>
                </a:lnTo>
                <a:lnTo>
                  <a:pt x="1550" y="1818"/>
                </a:lnTo>
                <a:lnTo>
                  <a:pt x="1550" y="1813"/>
                </a:lnTo>
                <a:lnTo>
                  <a:pt x="1549" y="1812"/>
                </a:lnTo>
                <a:lnTo>
                  <a:pt x="1547" y="1812"/>
                </a:lnTo>
                <a:lnTo>
                  <a:pt x="1545" y="1810"/>
                </a:lnTo>
                <a:lnTo>
                  <a:pt x="1545" y="1809"/>
                </a:lnTo>
                <a:lnTo>
                  <a:pt x="1544" y="1814"/>
                </a:lnTo>
                <a:lnTo>
                  <a:pt x="1541" y="1812"/>
                </a:lnTo>
                <a:lnTo>
                  <a:pt x="1540" y="1810"/>
                </a:lnTo>
                <a:lnTo>
                  <a:pt x="1540" y="1808"/>
                </a:lnTo>
                <a:lnTo>
                  <a:pt x="1540" y="1807"/>
                </a:lnTo>
                <a:lnTo>
                  <a:pt x="1537" y="1807"/>
                </a:lnTo>
                <a:lnTo>
                  <a:pt x="1535" y="1807"/>
                </a:lnTo>
                <a:lnTo>
                  <a:pt x="1535" y="1804"/>
                </a:lnTo>
                <a:lnTo>
                  <a:pt x="1535" y="1803"/>
                </a:lnTo>
                <a:lnTo>
                  <a:pt x="1525" y="1805"/>
                </a:lnTo>
                <a:lnTo>
                  <a:pt x="1525" y="1804"/>
                </a:lnTo>
                <a:lnTo>
                  <a:pt x="1523" y="1797"/>
                </a:lnTo>
                <a:lnTo>
                  <a:pt x="1523" y="1796"/>
                </a:lnTo>
                <a:lnTo>
                  <a:pt x="1521" y="1796"/>
                </a:lnTo>
                <a:lnTo>
                  <a:pt x="1520" y="1796"/>
                </a:lnTo>
                <a:lnTo>
                  <a:pt x="1513" y="1792"/>
                </a:lnTo>
                <a:lnTo>
                  <a:pt x="1512" y="1791"/>
                </a:lnTo>
                <a:lnTo>
                  <a:pt x="1509" y="1788"/>
                </a:lnTo>
                <a:lnTo>
                  <a:pt x="1508" y="1788"/>
                </a:lnTo>
                <a:lnTo>
                  <a:pt x="1505" y="1787"/>
                </a:lnTo>
                <a:lnTo>
                  <a:pt x="1496" y="1781"/>
                </a:lnTo>
                <a:lnTo>
                  <a:pt x="1496" y="1782"/>
                </a:lnTo>
                <a:lnTo>
                  <a:pt x="1494" y="1783"/>
                </a:lnTo>
                <a:lnTo>
                  <a:pt x="1494" y="1785"/>
                </a:lnTo>
                <a:lnTo>
                  <a:pt x="1493" y="1786"/>
                </a:lnTo>
                <a:lnTo>
                  <a:pt x="1492" y="1788"/>
                </a:lnTo>
                <a:lnTo>
                  <a:pt x="1489" y="1788"/>
                </a:lnTo>
                <a:lnTo>
                  <a:pt x="1488" y="1787"/>
                </a:lnTo>
                <a:lnTo>
                  <a:pt x="1487" y="1786"/>
                </a:lnTo>
                <a:lnTo>
                  <a:pt x="1483" y="1785"/>
                </a:lnTo>
                <a:lnTo>
                  <a:pt x="1482" y="1783"/>
                </a:lnTo>
                <a:lnTo>
                  <a:pt x="1482" y="1785"/>
                </a:lnTo>
                <a:lnTo>
                  <a:pt x="1481" y="1785"/>
                </a:lnTo>
                <a:lnTo>
                  <a:pt x="1482" y="1786"/>
                </a:lnTo>
                <a:lnTo>
                  <a:pt x="1482" y="1787"/>
                </a:lnTo>
                <a:lnTo>
                  <a:pt x="1482" y="1788"/>
                </a:lnTo>
                <a:lnTo>
                  <a:pt x="1481" y="1789"/>
                </a:lnTo>
                <a:lnTo>
                  <a:pt x="1480" y="1791"/>
                </a:lnTo>
                <a:lnTo>
                  <a:pt x="1480" y="1792"/>
                </a:lnTo>
                <a:lnTo>
                  <a:pt x="1478" y="1794"/>
                </a:lnTo>
                <a:lnTo>
                  <a:pt x="1477" y="1796"/>
                </a:lnTo>
                <a:lnTo>
                  <a:pt x="1477" y="1796"/>
                </a:lnTo>
                <a:lnTo>
                  <a:pt x="1476" y="1796"/>
                </a:lnTo>
                <a:lnTo>
                  <a:pt x="1476" y="1797"/>
                </a:lnTo>
                <a:lnTo>
                  <a:pt x="1470" y="1797"/>
                </a:lnTo>
                <a:lnTo>
                  <a:pt x="1468" y="1797"/>
                </a:lnTo>
                <a:lnTo>
                  <a:pt x="1468" y="1798"/>
                </a:lnTo>
                <a:lnTo>
                  <a:pt x="1468" y="1801"/>
                </a:lnTo>
                <a:lnTo>
                  <a:pt x="1467" y="1802"/>
                </a:lnTo>
                <a:lnTo>
                  <a:pt x="1467" y="1803"/>
                </a:lnTo>
                <a:lnTo>
                  <a:pt x="1467" y="1804"/>
                </a:lnTo>
                <a:lnTo>
                  <a:pt x="1467" y="1805"/>
                </a:lnTo>
                <a:lnTo>
                  <a:pt x="1467" y="1807"/>
                </a:lnTo>
                <a:lnTo>
                  <a:pt x="1467" y="1808"/>
                </a:lnTo>
                <a:lnTo>
                  <a:pt x="1467" y="1809"/>
                </a:lnTo>
                <a:lnTo>
                  <a:pt x="1467" y="1810"/>
                </a:lnTo>
                <a:lnTo>
                  <a:pt x="1467" y="1812"/>
                </a:lnTo>
                <a:lnTo>
                  <a:pt x="1467" y="1813"/>
                </a:lnTo>
                <a:lnTo>
                  <a:pt x="1467" y="1815"/>
                </a:lnTo>
                <a:lnTo>
                  <a:pt x="1467" y="1817"/>
                </a:lnTo>
                <a:lnTo>
                  <a:pt x="1465" y="1818"/>
                </a:lnTo>
                <a:lnTo>
                  <a:pt x="1462" y="1818"/>
                </a:lnTo>
                <a:lnTo>
                  <a:pt x="1461" y="1815"/>
                </a:lnTo>
                <a:lnTo>
                  <a:pt x="1459" y="1815"/>
                </a:lnTo>
                <a:lnTo>
                  <a:pt x="1457" y="1815"/>
                </a:lnTo>
                <a:lnTo>
                  <a:pt x="1455" y="1815"/>
                </a:lnTo>
                <a:lnTo>
                  <a:pt x="1454" y="1815"/>
                </a:lnTo>
                <a:lnTo>
                  <a:pt x="1452" y="1817"/>
                </a:lnTo>
                <a:lnTo>
                  <a:pt x="1452" y="1818"/>
                </a:lnTo>
                <a:lnTo>
                  <a:pt x="1452" y="1820"/>
                </a:lnTo>
                <a:lnTo>
                  <a:pt x="1451" y="1820"/>
                </a:lnTo>
                <a:lnTo>
                  <a:pt x="1450" y="1820"/>
                </a:lnTo>
                <a:lnTo>
                  <a:pt x="1449" y="1820"/>
                </a:lnTo>
                <a:lnTo>
                  <a:pt x="1450" y="1818"/>
                </a:lnTo>
                <a:lnTo>
                  <a:pt x="1450" y="1815"/>
                </a:lnTo>
                <a:lnTo>
                  <a:pt x="1448" y="1815"/>
                </a:lnTo>
                <a:lnTo>
                  <a:pt x="1446" y="1815"/>
                </a:lnTo>
                <a:lnTo>
                  <a:pt x="1445" y="1815"/>
                </a:lnTo>
                <a:lnTo>
                  <a:pt x="1444" y="1815"/>
                </a:lnTo>
                <a:lnTo>
                  <a:pt x="1444" y="1814"/>
                </a:lnTo>
                <a:lnTo>
                  <a:pt x="1443" y="1814"/>
                </a:lnTo>
                <a:lnTo>
                  <a:pt x="1441" y="1814"/>
                </a:lnTo>
                <a:lnTo>
                  <a:pt x="1440" y="1814"/>
                </a:lnTo>
                <a:lnTo>
                  <a:pt x="1439" y="1814"/>
                </a:lnTo>
                <a:lnTo>
                  <a:pt x="1438" y="1814"/>
                </a:lnTo>
                <a:lnTo>
                  <a:pt x="1436" y="1813"/>
                </a:lnTo>
                <a:lnTo>
                  <a:pt x="1435" y="1813"/>
                </a:lnTo>
                <a:lnTo>
                  <a:pt x="1434" y="1813"/>
                </a:lnTo>
                <a:lnTo>
                  <a:pt x="1433" y="1813"/>
                </a:lnTo>
                <a:lnTo>
                  <a:pt x="1432" y="1813"/>
                </a:lnTo>
                <a:lnTo>
                  <a:pt x="1430" y="1813"/>
                </a:lnTo>
                <a:lnTo>
                  <a:pt x="1430" y="1812"/>
                </a:lnTo>
                <a:lnTo>
                  <a:pt x="1429" y="1812"/>
                </a:lnTo>
                <a:lnTo>
                  <a:pt x="1428" y="1812"/>
                </a:lnTo>
                <a:lnTo>
                  <a:pt x="1427" y="1812"/>
                </a:lnTo>
                <a:lnTo>
                  <a:pt x="1425" y="1812"/>
                </a:lnTo>
                <a:lnTo>
                  <a:pt x="1424" y="1812"/>
                </a:lnTo>
                <a:lnTo>
                  <a:pt x="1424" y="1810"/>
                </a:lnTo>
                <a:lnTo>
                  <a:pt x="1423" y="1810"/>
                </a:lnTo>
                <a:lnTo>
                  <a:pt x="1423" y="1810"/>
                </a:lnTo>
                <a:lnTo>
                  <a:pt x="1422" y="1810"/>
                </a:lnTo>
                <a:lnTo>
                  <a:pt x="1420" y="1810"/>
                </a:lnTo>
                <a:lnTo>
                  <a:pt x="1419" y="1810"/>
                </a:lnTo>
                <a:lnTo>
                  <a:pt x="1419" y="1809"/>
                </a:lnTo>
                <a:lnTo>
                  <a:pt x="1418" y="1809"/>
                </a:lnTo>
                <a:lnTo>
                  <a:pt x="1417" y="1809"/>
                </a:lnTo>
                <a:lnTo>
                  <a:pt x="1416" y="1809"/>
                </a:lnTo>
                <a:lnTo>
                  <a:pt x="1414" y="1809"/>
                </a:lnTo>
                <a:lnTo>
                  <a:pt x="1413" y="1809"/>
                </a:lnTo>
                <a:lnTo>
                  <a:pt x="1412" y="1808"/>
                </a:lnTo>
                <a:lnTo>
                  <a:pt x="1411" y="1808"/>
                </a:lnTo>
                <a:lnTo>
                  <a:pt x="1412" y="1838"/>
                </a:lnTo>
                <a:lnTo>
                  <a:pt x="1412" y="1839"/>
                </a:lnTo>
                <a:lnTo>
                  <a:pt x="1408" y="1839"/>
                </a:lnTo>
                <a:lnTo>
                  <a:pt x="1407" y="1840"/>
                </a:lnTo>
                <a:lnTo>
                  <a:pt x="1404" y="1840"/>
                </a:lnTo>
                <a:lnTo>
                  <a:pt x="1403" y="1841"/>
                </a:lnTo>
                <a:lnTo>
                  <a:pt x="1403" y="1828"/>
                </a:lnTo>
                <a:lnTo>
                  <a:pt x="1402" y="1815"/>
                </a:lnTo>
                <a:lnTo>
                  <a:pt x="1402" y="1807"/>
                </a:lnTo>
                <a:lnTo>
                  <a:pt x="1401" y="1807"/>
                </a:lnTo>
                <a:lnTo>
                  <a:pt x="1400" y="1807"/>
                </a:lnTo>
                <a:lnTo>
                  <a:pt x="1400" y="1805"/>
                </a:lnTo>
                <a:lnTo>
                  <a:pt x="1398" y="1805"/>
                </a:lnTo>
                <a:lnTo>
                  <a:pt x="1397" y="1805"/>
                </a:lnTo>
                <a:lnTo>
                  <a:pt x="1396" y="1805"/>
                </a:lnTo>
                <a:lnTo>
                  <a:pt x="1395" y="1805"/>
                </a:lnTo>
                <a:lnTo>
                  <a:pt x="1393" y="1804"/>
                </a:lnTo>
                <a:lnTo>
                  <a:pt x="1393" y="1804"/>
                </a:lnTo>
                <a:lnTo>
                  <a:pt x="1392" y="1804"/>
                </a:lnTo>
                <a:lnTo>
                  <a:pt x="1391" y="1804"/>
                </a:lnTo>
                <a:lnTo>
                  <a:pt x="1390" y="1804"/>
                </a:lnTo>
                <a:lnTo>
                  <a:pt x="1388" y="1804"/>
                </a:lnTo>
                <a:lnTo>
                  <a:pt x="1388" y="1803"/>
                </a:lnTo>
                <a:lnTo>
                  <a:pt x="1387" y="1803"/>
                </a:lnTo>
                <a:lnTo>
                  <a:pt x="1386" y="1803"/>
                </a:lnTo>
                <a:lnTo>
                  <a:pt x="1385" y="1803"/>
                </a:lnTo>
                <a:lnTo>
                  <a:pt x="1382" y="1803"/>
                </a:lnTo>
                <a:lnTo>
                  <a:pt x="1381" y="1803"/>
                </a:lnTo>
                <a:lnTo>
                  <a:pt x="1377" y="1802"/>
                </a:lnTo>
                <a:lnTo>
                  <a:pt x="1377" y="1801"/>
                </a:lnTo>
                <a:lnTo>
                  <a:pt x="1377" y="1798"/>
                </a:lnTo>
                <a:lnTo>
                  <a:pt x="1377" y="1796"/>
                </a:lnTo>
                <a:lnTo>
                  <a:pt x="1377" y="1794"/>
                </a:lnTo>
                <a:lnTo>
                  <a:pt x="1376" y="1794"/>
                </a:lnTo>
                <a:lnTo>
                  <a:pt x="1376" y="1792"/>
                </a:lnTo>
                <a:lnTo>
                  <a:pt x="1376" y="1791"/>
                </a:lnTo>
                <a:lnTo>
                  <a:pt x="1375" y="1791"/>
                </a:lnTo>
                <a:lnTo>
                  <a:pt x="1371" y="1792"/>
                </a:lnTo>
                <a:lnTo>
                  <a:pt x="1367" y="1793"/>
                </a:lnTo>
                <a:lnTo>
                  <a:pt x="1365" y="1793"/>
                </a:lnTo>
                <a:lnTo>
                  <a:pt x="1363" y="1794"/>
                </a:lnTo>
                <a:lnTo>
                  <a:pt x="1359" y="1796"/>
                </a:lnTo>
                <a:lnTo>
                  <a:pt x="1356" y="1796"/>
                </a:lnTo>
                <a:lnTo>
                  <a:pt x="1353" y="1796"/>
                </a:lnTo>
                <a:lnTo>
                  <a:pt x="1349" y="1797"/>
                </a:lnTo>
                <a:lnTo>
                  <a:pt x="1345" y="1798"/>
                </a:lnTo>
                <a:lnTo>
                  <a:pt x="1343" y="1797"/>
                </a:lnTo>
                <a:lnTo>
                  <a:pt x="1342" y="1797"/>
                </a:lnTo>
                <a:lnTo>
                  <a:pt x="1339" y="1798"/>
                </a:lnTo>
                <a:lnTo>
                  <a:pt x="1338" y="1798"/>
                </a:lnTo>
                <a:lnTo>
                  <a:pt x="1337" y="1798"/>
                </a:lnTo>
                <a:lnTo>
                  <a:pt x="1335" y="1798"/>
                </a:lnTo>
                <a:lnTo>
                  <a:pt x="1334" y="1799"/>
                </a:lnTo>
                <a:lnTo>
                  <a:pt x="1332" y="1801"/>
                </a:lnTo>
                <a:lnTo>
                  <a:pt x="1331" y="1801"/>
                </a:lnTo>
                <a:lnTo>
                  <a:pt x="1328" y="1802"/>
                </a:lnTo>
                <a:lnTo>
                  <a:pt x="1327" y="1802"/>
                </a:lnTo>
                <a:lnTo>
                  <a:pt x="1324" y="1802"/>
                </a:lnTo>
                <a:lnTo>
                  <a:pt x="1323" y="1803"/>
                </a:lnTo>
                <a:lnTo>
                  <a:pt x="1321" y="1803"/>
                </a:lnTo>
                <a:lnTo>
                  <a:pt x="1319" y="1804"/>
                </a:lnTo>
                <a:lnTo>
                  <a:pt x="1317" y="1804"/>
                </a:lnTo>
                <a:lnTo>
                  <a:pt x="1315" y="1805"/>
                </a:lnTo>
                <a:lnTo>
                  <a:pt x="1313" y="1805"/>
                </a:lnTo>
                <a:lnTo>
                  <a:pt x="1312" y="1805"/>
                </a:lnTo>
                <a:lnTo>
                  <a:pt x="1311" y="1805"/>
                </a:lnTo>
                <a:lnTo>
                  <a:pt x="1310" y="1807"/>
                </a:lnTo>
                <a:lnTo>
                  <a:pt x="1307" y="1807"/>
                </a:lnTo>
                <a:lnTo>
                  <a:pt x="1306" y="1808"/>
                </a:lnTo>
                <a:lnTo>
                  <a:pt x="1305" y="1808"/>
                </a:lnTo>
                <a:lnTo>
                  <a:pt x="1303" y="1808"/>
                </a:lnTo>
                <a:lnTo>
                  <a:pt x="1302" y="1809"/>
                </a:lnTo>
                <a:lnTo>
                  <a:pt x="1301" y="1809"/>
                </a:lnTo>
                <a:lnTo>
                  <a:pt x="1300" y="1809"/>
                </a:lnTo>
                <a:lnTo>
                  <a:pt x="1299" y="1809"/>
                </a:lnTo>
                <a:lnTo>
                  <a:pt x="1297" y="1810"/>
                </a:lnTo>
                <a:lnTo>
                  <a:pt x="1295" y="1810"/>
                </a:lnTo>
                <a:lnTo>
                  <a:pt x="1294" y="1812"/>
                </a:lnTo>
                <a:lnTo>
                  <a:pt x="1292" y="1812"/>
                </a:lnTo>
                <a:lnTo>
                  <a:pt x="1290" y="1812"/>
                </a:lnTo>
                <a:lnTo>
                  <a:pt x="1287" y="1813"/>
                </a:lnTo>
                <a:lnTo>
                  <a:pt x="1286" y="1813"/>
                </a:lnTo>
                <a:lnTo>
                  <a:pt x="1284" y="1814"/>
                </a:lnTo>
                <a:lnTo>
                  <a:pt x="1280" y="1815"/>
                </a:lnTo>
                <a:lnTo>
                  <a:pt x="1279" y="1815"/>
                </a:lnTo>
                <a:lnTo>
                  <a:pt x="1279" y="1817"/>
                </a:lnTo>
                <a:lnTo>
                  <a:pt x="1279" y="1818"/>
                </a:lnTo>
                <a:lnTo>
                  <a:pt x="1279" y="1819"/>
                </a:lnTo>
                <a:lnTo>
                  <a:pt x="1280" y="1819"/>
                </a:lnTo>
                <a:lnTo>
                  <a:pt x="1281" y="1820"/>
                </a:lnTo>
                <a:lnTo>
                  <a:pt x="1283" y="1822"/>
                </a:lnTo>
                <a:lnTo>
                  <a:pt x="1284" y="1822"/>
                </a:lnTo>
                <a:lnTo>
                  <a:pt x="1284" y="1823"/>
                </a:lnTo>
                <a:lnTo>
                  <a:pt x="1284" y="1824"/>
                </a:lnTo>
                <a:lnTo>
                  <a:pt x="1284" y="1825"/>
                </a:lnTo>
                <a:lnTo>
                  <a:pt x="1284" y="1825"/>
                </a:lnTo>
                <a:lnTo>
                  <a:pt x="1283" y="1825"/>
                </a:lnTo>
                <a:lnTo>
                  <a:pt x="1283" y="1826"/>
                </a:lnTo>
                <a:lnTo>
                  <a:pt x="1283" y="1828"/>
                </a:lnTo>
                <a:lnTo>
                  <a:pt x="1283" y="1829"/>
                </a:lnTo>
                <a:lnTo>
                  <a:pt x="1284" y="1829"/>
                </a:lnTo>
                <a:lnTo>
                  <a:pt x="1284" y="1830"/>
                </a:lnTo>
                <a:lnTo>
                  <a:pt x="1284" y="1831"/>
                </a:lnTo>
                <a:lnTo>
                  <a:pt x="1284" y="1833"/>
                </a:lnTo>
                <a:lnTo>
                  <a:pt x="1283" y="1833"/>
                </a:lnTo>
                <a:lnTo>
                  <a:pt x="1283" y="1834"/>
                </a:lnTo>
                <a:lnTo>
                  <a:pt x="1281" y="1834"/>
                </a:lnTo>
                <a:lnTo>
                  <a:pt x="1281" y="1835"/>
                </a:lnTo>
                <a:lnTo>
                  <a:pt x="1280" y="1835"/>
                </a:lnTo>
                <a:lnTo>
                  <a:pt x="1279" y="1835"/>
                </a:lnTo>
                <a:lnTo>
                  <a:pt x="1279" y="1836"/>
                </a:lnTo>
                <a:lnTo>
                  <a:pt x="1278" y="1836"/>
                </a:lnTo>
                <a:lnTo>
                  <a:pt x="1278" y="1838"/>
                </a:lnTo>
                <a:lnTo>
                  <a:pt x="1276" y="1838"/>
                </a:lnTo>
                <a:lnTo>
                  <a:pt x="1276" y="1839"/>
                </a:lnTo>
                <a:lnTo>
                  <a:pt x="1276" y="1839"/>
                </a:lnTo>
                <a:lnTo>
                  <a:pt x="1276" y="1840"/>
                </a:lnTo>
                <a:lnTo>
                  <a:pt x="1275" y="1840"/>
                </a:lnTo>
                <a:lnTo>
                  <a:pt x="1275" y="1841"/>
                </a:lnTo>
                <a:lnTo>
                  <a:pt x="1274" y="1841"/>
                </a:lnTo>
                <a:lnTo>
                  <a:pt x="1274" y="1842"/>
                </a:lnTo>
                <a:lnTo>
                  <a:pt x="1274" y="1844"/>
                </a:lnTo>
                <a:lnTo>
                  <a:pt x="1274" y="1845"/>
                </a:lnTo>
                <a:lnTo>
                  <a:pt x="1274" y="1846"/>
                </a:lnTo>
                <a:lnTo>
                  <a:pt x="1273" y="1846"/>
                </a:lnTo>
                <a:lnTo>
                  <a:pt x="1273" y="1847"/>
                </a:lnTo>
                <a:lnTo>
                  <a:pt x="1273" y="1849"/>
                </a:lnTo>
                <a:lnTo>
                  <a:pt x="1271" y="1849"/>
                </a:lnTo>
                <a:lnTo>
                  <a:pt x="1271" y="1850"/>
                </a:lnTo>
                <a:lnTo>
                  <a:pt x="1270" y="1850"/>
                </a:lnTo>
                <a:lnTo>
                  <a:pt x="1270" y="1851"/>
                </a:lnTo>
                <a:lnTo>
                  <a:pt x="1270" y="1852"/>
                </a:lnTo>
                <a:lnTo>
                  <a:pt x="1271" y="1854"/>
                </a:lnTo>
                <a:lnTo>
                  <a:pt x="1271" y="1855"/>
                </a:lnTo>
                <a:lnTo>
                  <a:pt x="1273" y="1855"/>
                </a:lnTo>
                <a:lnTo>
                  <a:pt x="1273" y="1856"/>
                </a:lnTo>
                <a:lnTo>
                  <a:pt x="1274" y="1856"/>
                </a:lnTo>
                <a:lnTo>
                  <a:pt x="1274" y="1857"/>
                </a:lnTo>
                <a:lnTo>
                  <a:pt x="1275" y="1857"/>
                </a:lnTo>
                <a:lnTo>
                  <a:pt x="1275" y="1858"/>
                </a:lnTo>
                <a:lnTo>
                  <a:pt x="1275" y="1860"/>
                </a:lnTo>
                <a:lnTo>
                  <a:pt x="1276" y="1861"/>
                </a:lnTo>
                <a:lnTo>
                  <a:pt x="1275" y="1862"/>
                </a:lnTo>
                <a:lnTo>
                  <a:pt x="1275" y="1863"/>
                </a:lnTo>
                <a:lnTo>
                  <a:pt x="1274" y="1865"/>
                </a:lnTo>
                <a:lnTo>
                  <a:pt x="1273" y="1866"/>
                </a:lnTo>
                <a:lnTo>
                  <a:pt x="1271" y="1866"/>
                </a:lnTo>
                <a:lnTo>
                  <a:pt x="1268" y="1866"/>
                </a:lnTo>
                <a:lnTo>
                  <a:pt x="1260" y="1868"/>
                </a:lnTo>
                <a:lnTo>
                  <a:pt x="1254" y="1870"/>
                </a:lnTo>
                <a:lnTo>
                  <a:pt x="1255" y="1871"/>
                </a:lnTo>
                <a:lnTo>
                  <a:pt x="1263" y="1870"/>
                </a:lnTo>
                <a:lnTo>
                  <a:pt x="1268" y="1867"/>
                </a:lnTo>
                <a:lnTo>
                  <a:pt x="1268" y="1868"/>
                </a:lnTo>
                <a:lnTo>
                  <a:pt x="1267" y="1870"/>
                </a:lnTo>
                <a:lnTo>
                  <a:pt x="1267" y="1873"/>
                </a:lnTo>
                <a:lnTo>
                  <a:pt x="1267" y="1876"/>
                </a:lnTo>
                <a:lnTo>
                  <a:pt x="1265" y="1876"/>
                </a:lnTo>
                <a:lnTo>
                  <a:pt x="1265" y="1877"/>
                </a:lnTo>
                <a:lnTo>
                  <a:pt x="1264" y="1878"/>
                </a:lnTo>
                <a:lnTo>
                  <a:pt x="1264" y="1879"/>
                </a:lnTo>
                <a:lnTo>
                  <a:pt x="1264" y="1881"/>
                </a:lnTo>
                <a:lnTo>
                  <a:pt x="1264" y="1882"/>
                </a:lnTo>
                <a:lnTo>
                  <a:pt x="1264" y="1883"/>
                </a:lnTo>
                <a:lnTo>
                  <a:pt x="1258" y="1883"/>
                </a:lnTo>
                <a:lnTo>
                  <a:pt x="1258" y="1879"/>
                </a:lnTo>
                <a:lnTo>
                  <a:pt x="1258" y="1878"/>
                </a:lnTo>
                <a:lnTo>
                  <a:pt x="1257" y="1878"/>
                </a:lnTo>
                <a:lnTo>
                  <a:pt x="1255" y="1879"/>
                </a:lnTo>
                <a:lnTo>
                  <a:pt x="1254" y="1879"/>
                </a:lnTo>
                <a:lnTo>
                  <a:pt x="1253" y="1879"/>
                </a:lnTo>
                <a:lnTo>
                  <a:pt x="1250" y="1881"/>
                </a:lnTo>
                <a:lnTo>
                  <a:pt x="1249" y="1881"/>
                </a:lnTo>
                <a:lnTo>
                  <a:pt x="1249" y="1877"/>
                </a:lnTo>
                <a:lnTo>
                  <a:pt x="1249" y="1876"/>
                </a:lnTo>
                <a:lnTo>
                  <a:pt x="1247" y="1877"/>
                </a:lnTo>
                <a:lnTo>
                  <a:pt x="1246" y="1877"/>
                </a:lnTo>
                <a:lnTo>
                  <a:pt x="1242" y="1878"/>
                </a:lnTo>
                <a:lnTo>
                  <a:pt x="1241" y="1878"/>
                </a:lnTo>
                <a:lnTo>
                  <a:pt x="1239" y="1878"/>
                </a:lnTo>
                <a:lnTo>
                  <a:pt x="1239" y="1882"/>
                </a:lnTo>
                <a:lnTo>
                  <a:pt x="1237" y="1882"/>
                </a:lnTo>
                <a:lnTo>
                  <a:pt x="1236" y="1882"/>
                </a:lnTo>
                <a:lnTo>
                  <a:pt x="1234" y="1882"/>
                </a:lnTo>
                <a:lnTo>
                  <a:pt x="1230" y="1883"/>
                </a:lnTo>
                <a:lnTo>
                  <a:pt x="1231" y="1884"/>
                </a:lnTo>
                <a:lnTo>
                  <a:pt x="1228" y="1884"/>
                </a:lnTo>
                <a:lnTo>
                  <a:pt x="1226" y="1886"/>
                </a:lnTo>
                <a:lnTo>
                  <a:pt x="1226" y="1886"/>
                </a:lnTo>
                <a:lnTo>
                  <a:pt x="1223" y="1886"/>
                </a:lnTo>
                <a:lnTo>
                  <a:pt x="1222" y="1886"/>
                </a:lnTo>
                <a:lnTo>
                  <a:pt x="1222" y="1886"/>
                </a:lnTo>
                <a:lnTo>
                  <a:pt x="1218" y="1886"/>
                </a:lnTo>
                <a:lnTo>
                  <a:pt x="1217" y="1884"/>
                </a:lnTo>
                <a:lnTo>
                  <a:pt x="1216" y="1886"/>
                </a:lnTo>
                <a:lnTo>
                  <a:pt x="1215" y="1886"/>
                </a:lnTo>
                <a:lnTo>
                  <a:pt x="1214" y="1886"/>
                </a:lnTo>
                <a:lnTo>
                  <a:pt x="1212" y="1886"/>
                </a:lnTo>
                <a:lnTo>
                  <a:pt x="1211" y="1887"/>
                </a:lnTo>
                <a:lnTo>
                  <a:pt x="1210" y="1887"/>
                </a:lnTo>
                <a:lnTo>
                  <a:pt x="1209" y="1887"/>
                </a:lnTo>
                <a:lnTo>
                  <a:pt x="1207" y="1888"/>
                </a:lnTo>
                <a:lnTo>
                  <a:pt x="1206" y="1888"/>
                </a:lnTo>
                <a:lnTo>
                  <a:pt x="1205" y="1888"/>
                </a:lnTo>
                <a:lnTo>
                  <a:pt x="1204" y="1888"/>
                </a:lnTo>
                <a:lnTo>
                  <a:pt x="1202" y="1889"/>
                </a:lnTo>
                <a:lnTo>
                  <a:pt x="1201" y="1889"/>
                </a:lnTo>
                <a:lnTo>
                  <a:pt x="1200" y="1889"/>
                </a:lnTo>
                <a:lnTo>
                  <a:pt x="1199" y="1891"/>
                </a:lnTo>
                <a:lnTo>
                  <a:pt x="1198" y="1891"/>
                </a:lnTo>
                <a:lnTo>
                  <a:pt x="1196" y="1892"/>
                </a:lnTo>
                <a:lnTo>
                  <a:pt x="1194" y="1892"/>
                </a:lnTo>
                <a:lnTo>
                  <a:pt x="1191" y="1893"/>
                </a:lnTo>
                <a:lnTo>
                  <a:pt x="1190" y="1893"/>
                </a:lnTo>
                <a:lnTo>
                  <a:pt x="1188" y="1894"/>
                </a:lnTo>
                <a:lnTo>
                  <a:pt x="1188" y="1894"/>
                </a:lnTo>
                <a:lnTo>
                  <a:pt x="1186" y="1894"/>
                </a:lnTo>
                <a:lnTo>
                  <a:pt x="1185" y="1895"/>
                </a:lnTo>
                <a:lnTo>
                  <a:pt x="1183" y="1895"/>
                </a:lnTo>
                <a:lnTo>
                  <a:pt x="1182" y="1897"/>
                </a:lnTo>
                <a:lnTo>
                  <a:pt x="1180" y="1897"/>
                </a:lnTo>
                <a:lnTo>
                  <a:pt x="1179" y="1897"/>
                </a:lnTo>
                <a:lnTo>
                  <a:pt x="1178" y="1898"/>
                </a:lnTo>
                <a:lnTo>
                  <a:pt x="1177" y="1898"/>
                </a:lnTo>
                <a:lnTo>
                  <a:pt x="1175" y="1898"/>
                </a:lnTo>
                <a:lnTo>
                  <a:pt x="1174" y="1899"/>
                </a:lnTo>
                <a:lnTo>
                  <a:pt x="1172" y="1899"/>
                </a:lnTo>
                <a:lnTo>
                  <a:pt x="1169" y="1900"/>
                </a:lnTo>
                <a:lnTo>
                  <a:pt x="1167" y="1902"/>
                </a:lnTo>
                <a:lnTo>
                  <a:pt x="1167" y="1900"/>
                </a:lnTo>
                <a:lnTo>
                  <a:pt x="1166" y="1899"/>
                </a:lnTo>
                <a:lnTo>
                  <a:pt x="1166" y="1898"/>
                </a:lnTo>
                <a:lnTo>
                  <a:pt x="1166" y="1897"/>
                </a:lnTo>
                <a:lnTo>
                  <a:pt x="1164" y="1895"/>
                </a:lnTo>
                <a:lnTo>
                  <a:pt x="1159" y="1895"/>
                </a:lnTo>
                <a:lnTo>
                  <a:pt x="1158" y="1891"/>
                </a:lnTo>
                <a:lnTo>
                  <a:pt x="1156" y="1891"/>
                </a:lnTo>
                <a:lnTo>
                  <a:pt x="1156" y="1905"/>
                </a:lnTo>
                <a:lnTo>
                  <a:pt x="1156" y="1910"/>
                </a:lnTo>
                <a:lnTo>
                  <a:pt x="1151" y="1910"/>
                </a:lnTo>
                <a:lnTo>
                  <a:pt x="1150" y="1910"/>
                </a:lnTo>
                <a:lnTo>
                  <a:pt x="1138" y="1909"/>
                </a:lnTo>
                <a:lnTo>
                  <a:pt x="1137" y="1909"/>
                </a:lnTo>
                <a:lnTo>
                  <a:pt x="1136" y="1909"/>
                </a:lnTo>
                <a:lnTo>
                  <a:pt x="1135" y="1911"/>
                </a:lnTo>
                <a:lnTo>
                  <a:pt x="1135" y="1910"/>
                </a:lnTo>
                <a:lnTo>
                  <a:pt x="1135" y="1907"/>
                </a:lnTo>
                <a:lnTo>
                  <a:pt x="1130" y="1907"/>
                </a:lnTo>
                <a:lnTo>
                  <a:pt x="1130" y="1905"/>
                </a:lnTo>
                <a:lnTo>
                  <a:pt x="1129" y="1905"/>
                </a:lnTo>
                <a:lnTo>
                  <a:pt x="1127" y="1904"/>
                </a:lnTo>
                <a:lnTo>
                  <a:pt x="1126" y="1904"/>
                </a:lnTo>
                <a:lnTo>
                  <a:pt x="1125" y="1904"/>
                </a:lnTo>
                <a:lnTo>
                  <a:pt x="1122" y="1904"/>
                </a:lnTo>
                <a:lnTo>
                  <a:pt x="1121" y="1903"/>
                </a:lnTo>
                <a:lnTo>
                  <a:pt x="1120" y="1902"/>
                </a:lnTo>
                <a:lnTo>
                  <a:pt x="1117" y="1898"/>
                </a:lnTo>
                <a:lnTo>
                  <a:pt x="1116" y="1898"/>
                </a:lnTo>
                <a:lnTo>
                  <a:pt x="1115" y="1898"/>
                </a:lnTo>
                <a:lnTo>
                  <a:pt x="1114" y="1898"/>
                </a:lnTo>
                <a:lnTo>
                  <a:pt x="1113" y="1898"/>
                </a:lnTo>
                <a:lnTo>
                  <a:pt x="1113" y="1903"/>
                </a:lnTo>
                <a:lnTo>
                  <a:pt x="1105" y="1903"/>
                </a:lnTo>
                <a:lnTo>
                  <a:pt x="1105" y="1902"/>
                </a:lnTo>
                <a:lnTo>
                  <a:pt x="1105" y="1900"/>
                </a:lnTo>
                <a:lnTo>
                  <a:pt x="1105" y="1894"/>
                </a:lnTo>
                <a:lnTo>
                  <a:pt x="1105" y="1893"/>
                </a:lnTo>
                <a:lnTo>
                  <a:pt x="1105" y="1888"/>
                </a:lnTo>
                <a:lnTo>
                  <a:pt x="1101" y="1888"/>
                </a:lnTo>
                <a:lnTo>
                  <a:pt x="1100" y="1888"/>
                </a:lnTo>
                <a:lnTo>
                  <a:pt x="1099" y="1888"/>
                </a:lnTo>
                <a:lnTo>
                  <a:pt x="1098" y="1888"/>
                </a:lnTo>
                <a:lnTo>
                  <a:pt x="1085" y="1888"/>
                </a:lnTo>
                <a:lnTo>
                  <a:pt x="1085" y="1889"/>
                </a:lnTo>
                <a:lnTo>
                  <a:pt x="1085" y="1891"/>
                </a:lnTo>
                <a:lnTo>
                  <a:pt x="1084" y="1891"/>
                </a:lnTo>
                <a:lnTo>
                  <a:pt x="1084" y="1892"/>
                </a:lnTo>
                <a:lnTo>
                  <a:pt x="1083" y="1893"/>
                </a:lnTo>
                <a:lnTo>
                  <a:pt x="1082" y="1893"/>
                </a:lnTo>
                <a:lnTo>
                  <a:pt x="1082" y="1894"/>
                </a:lnTo>
                <a:lnTo>
                  <a:pt x="1081" y="1894"/>
                </a:lnTo>
                <a:lnTo>
                  <a:pt x="1081" y="1895"/>
                </a:lnTo>
                <a:lnTo>
                  <a:pt x="1079" y="1895"/>
                </a:lnTo>
                <a:lnTo>
                  <a:pt x="1079" y="1897"/>
                </a:lnTo>
                <a:lnTo>
                  <a:pt x="1079" y="1899"/>
                </a:lnTo>
                <a:lnTo>
                  <a:pt x="1079" y="1900"/>
                </a:lnTo>
                <a:lnTo>
                  <a:pt x="1079" y="1902"/>
                </a:lnTo>
                <a:lnTo>
                  <a:pt x="1079" y="1903"/>
                </a:lnTo>
                <a:lnTo>
                  <a:pt x="1078" y="1903"/>
                </a:lnTo>
                <a:lnTo>
                  <a:pt x="1077" y="1903"/>
                </a:lnTo>
                <a:lnTo>
                  <a:pt x="1076" y="1905"/>
                </a:lnTo>
                <a:lnTo>
                  <a:pt x="1074" y="1908"/>
                </a:lnTo>
                <a:lnTo>
                  <a:pt x="1076" y="1910"/>
                </a:lnTo>
                <a:lnTo>
                  <a:pt x="1073" y="1913"/>
                </a:lnTo>
                <a:lnTo>
                  <a:pt x="1074" y="1914"/>
                </a:lnTo>
                <a:lnTo>
                  <a:pt x="1074" y="1915"/>
                </a:lnTo>
                <a:lnTo>
                  <a:pt x="1076" y="1915"/>
                </a:lnTo>
                <a:lnTo>
                  <a:pt x="1076" y="1915"/>
                </a:lnTo>
                <a:lnTo>
                  <a:pt x="1076" y="1916"/>
                </a:lnTo>
                <a:lnTo>
                  <a:pt x="1068" y="1916"/>
                </a:lnTo>
                <a:lnTo>
                  <a:pt x="1061" y="1915"/>
                </a:lnTo>
                <a:lnTo>
                  <a:pt x="1060" y="1915"/>
                </a:lnTo>
                <a:lnTo>
                  <a:pt x="1057" y="1915"/>
                </a:lnTo>
                <a:lnTo>
                  <a:pt x="1049" y="1915"/>
                </a:lnTo>
                <a:lnTo>
                  <a:pt x="1045" y="1915"/>
                </a:lnTo>
                <a:lnTo>
                  <a:pt x="1042" y="1915"/>
                </a:lnTo>
                <a:lnTo>
                  <a:pt x="1040" y="1915"/>
                </a:lnTo>
                <a:lnTo>
                  <a:pt x="1040" y="1915"/>
                </a:lnTo>
                <a:lnTo>
                  <a:pt x="1037" y="1915"/>
                </a:lnTo>
                <a:lnTo>
                  <a:pt x="1036" y="1915"/>
                </a:lnTo>
                <a:lnTo>
                  <a:pt x="1034" y="1915"/>
                </a:lnTo>
                <a:lnTo>
                  <a:pt x="1031" y="1915"/>
                </a:lnTo>
                <a:lnTo>
                  <a:pt x="1030" y="1915"/>
                </a:lnTo>
                <a:lnTo>
                  <a:pt x="1026" y="1915"/>
                </a:lnTo>
                <a:lnTo>
                  <a:pt x="1025" y="1915"/>
                </a:lnTo>
                <a:lnTo>
                  <a:pt x="1021" y="1915"/>
                </a:lnTo>
                <a:lnTo>
                  <a:pt x="1018" y="1915"/>
                </a:lnTo>
                <a:lnTo>
                  <a:pt x="1013" y="1915"/>
                </a:lnTo>
                <a:lnTo>
                  <a:pt x="1008" y="1915"/>
                </a:lnTo>
                <a:lnTo>
                  <a:pt x="999" y="1915"/>
                </a:lnTo>
                <a:lnTo>
                  <a:pt x="996" y="1921"/>
                </a:lnTo>
                <a:lnTo>
                  <a:pt x="994" y="1925"/>
                </a:lnTo>
                <a:lnTo>
                  <a:pt x="991" y="1934"/>
                </a:lnTo>
                <a:lnTo>
                  <a:pt x="989" y="1937"/>
                </a:lnTo>
                <a:lnTo>
                  <a:pt x="988" y="1940"/>
                </a:lnTo>
                <a:lnTo>
                  <a:pt x="988" y="1941"/>
                </a:lnTo>
                <a:lnTo>
                  <a:pt x="987" y="1943"/>
                </a:lnTo>
                <a:lnTo>
                  <a:pt x="971" y="1937"/>
                </a:lnTo>
                <a:lnTo>
                  <a:pt x="970" y="1937"/>
                </a:lnTo>
                <a:lnTo>
                  <a:pt x="965" y="1935"/>
                </a:lnTo>
                <a:lnTo>
                  <a:pt x="962" y="1935"/>
                </a:lnTo>
                <a:lnTo>
                  <a:pt x="962" y="1936"/>
                </a:lnTo>
                <a:lnTo>
                  <a:pt x="961" y="1940"/>
                </a:lnTo>
                <a:lnTo>
                  <a:pt x="961" y="1942"/>
                </a:lnTo>
                <a:lnTo>
                  <a:pt x="960" y="1943"/>
                </a:lnTo>
                <a:lnTo>
                  <a:pt x="960" y="1945"/>
                </a:lnTo>
                <a:lnTo>
                  <a:pt x="960" y="1946"/>
                </a:lnTo>
                <a:lnTo>
                  <a:pt x="959" y="1948"/>
                </a:lnTo>
                <a:lnTo>
                  <a:pt x="959" y="1952"/>
                </a:lnTo>
                <a:lnTo>
                  <a:pt x="957" y="1956"/>
                </a:lnTo>
                <a:lnTo>
                  <a:pt x="956" y="1958"/>
                </a:lnTo>
                <a:lnTo>
                  <a:pt x="956" y="1960"/>
                </a:lnTo>
                <a:lnTo>
                  <a:pt x="956" y="1963"/>
                </a:lnTo>
                <a:lnTo>
                  <a:pt x="955" y="1963"/>
                </a:lnTo>
                <a:lnTo>
                  <a:pt x="955" y="1964"/>
                </a:lnTo>
                <a:lnTo>
                  <a:pt x="955" y="1966"/>
                </a:lnTo>
                <a:lnTo>
                  <a:pt x="954" y="1964"/>
                </a:lnTo>
                <a:lnTo>
                  <a:pt x="951" y="1963"/>
                </a:lnTo>
                <a:lnTo>
                  <a:pt x="950" y="1962"/>
                </a:lnTo>
                <a:lnTo>
                  <a:pt x="949" y="1962"/>
                </a:lnTo>
                <a:lnTo>
                  <a:pt x="946" y="1961"/>
                </a:lnTo>
                <a:lnTo>
                  <a:pt x="932" y="1955"/>
                </a:lnTo>
                <a:lnTo>
                  <a:pt x="927" y="1952"/>
                </a:lnTo>
                <a:lnTo>
                  <a:pt x="925" y="1953"/>
                </a:lnTo>
                <a:lnTo>
                  <a:pt x="922" y="1964"/>
                </a:lnTo>
                <a:lnTo>
                  <a:pt x="920" y="1967"/>
                </a:lnTo>
                <a:lnTo>
                  <a:pt x="920" y="1968"/>
                </a:lnTo>
                <a:lnTo>
                  <a:pt x="918" y="1973"/>
                </a:lnTo>
                <a:lnTo>
                  <a:pt x="917" y="1976"/>
                </a:lnTo>
                <a:lnTo>
                  <a:pt x="916" y="1976"/>
                </a:lnTo>
                <a:lnTo>
                  <a:pt x="916" y="1978"/>
                </a:lnTo>
                <a:lnTo>
                  <a:pt x="913" y="1982"/>
                </a:lnTo>
                <a:lnTo>
                  <a:pt x="913" y="1983"/>
                </a:lnTo>
                <a:lnTo>
                  <a:pt x="913" y="1984"/>
                </a:lnTo>
                <a:lnTo>
                  <a:pt x="912" y="1984"/>
                </a:lnTo>
                <a:lnTo>
                  <a:pt x="912" y="1987"/>
                </a:lnTo>
                <a:lnTo>
                  <a:pt x="911" y="1989"/>
                </a:lnTo>
                <a:lnTo>
                  <a:pt x="909" y="1990"/>
                </a:lnTo>
                <a:lnTo>
                  <a:pt x="909" y="1992"/>
                </a:lnTo>
                <a:lnTo>
                  <a:pt x="908" y="1993"/>
                </a:lnTo>
                <a:lnTo>
                  <a:pt x="907" y="1995"/>
                </a:lnTo>
                <a:lnTo>
                  <a:pt x="907" y="1996"/>
                </a:lnTo>
                <a:lnTo>
                  <a:pt x="907" y="1998"/>
                </a:lnTo>
                <a:lnTo>
                  <a:pt x="906" y="1999"/>
                </a:lnTo>
                <a:lnTo>
                  <a:pt x="904" y="2000"/>
                </a:lnTo>
                <a:lnTo>
                  <a:pt x="904" y="2001"/>
                </a:lnTo>
                <a:lnTo>
                  <a:pt x="904" y="2003"/>
                </a:lnTo>
                <a:lnTo>
                  <a:pt x="903" y="2004"/>
                </a:lnTo>
                <a:lnTo>
                  <a:pt x="903" y="2004"/>
                </a:lnTo>
                <a:lnTo>
                  <a:pt x="902" y="2005"/>
                </a:lnTo>
                <a:lnTo>
                  <a:pt x="901" y="2006"/>
                </a:lnTo>
                <a:lnTo>
                  <a:pt x="901" y="2008"/>
                </a:lnTo>
                <a:lnTo>
                  <a:pt x="900" y="2009"/>
                </a:lnTo>
                <a:lnTo>
                  <a:pt x="898" y="2010"/>
                </a:lnTo>
                <a:lnTo>
                  <a:pt x="896" y="2012"/>
                </a:lnTo>
                <a:lnTo>
                  <a:pt x="895" y="2014"/>
                </a:lnTo>
                <a:lnTo>
                  <a:pt x="893" y="2014"/>
                </a:lnTo>
                <a:lnTo>
                  <a:pt x="893" y="2015"/>
                </a:lnTo>
                <a:lnTo>
                  <a:pt x="892" y="2015"/>
                </a:lnTo>
                <a:lnTo>
                  <a:pt x="892" y="2016"/>
                </a:lnTo>
                <a:lnTo>
                  <a:pt x="891" y="2016"/>
                </a:lnTo>
                <a:lnTo>
                  <a:pt x="888" y="2017"/>
                </a:lnTo>
                <a:lnTo>
                  <a:pt x="887" y="2019"/>
                </a:lnTo>
                <a:lnTo>
                  <a:pt x="885" y="2020"/>
                </a:lnTo>
                <a:lnTo>
                  <a:pt x="884" y="2020"/>
                </a:lnTo>
                <a:lnTo>
                  <a:pt x="882" y="2021"/>
                </a:lnTo>
                <a:lnTo>
                  <a:pt x="881" y="2021"/>
                </a:lnTo>
                <a:lnTo>
                  <a:pt x="880" y="2022"/>
                </a:lnTo>
                <a:lnTo>
                  <a:pt x="879" y="2022"/>
                </a:lnTo>
                <a:lnTo>
                  <a:pt x="877" y="2024"/>
                </a:lnTo>
                <a:lnTo>
                  <a:pt x="875" y="2025"/>
                </a:lnTo>
                <a:lnTo>
                  <a:pt x="874" y="2025"/>
                </a:lnTo>
                <a:lnTo>
                  <a:pt x="872" y="2026"/>
                </a:lnTo>
                <a:lnTo>
                  <a:pt x="871" y="2026"/>
                </a:lnTo>
                <a:lnTo>
                  <a:pt x="871" y="2027"/>
                </a:lnTo>
                <a:lnTo>
                  <a:pt x="870" y="2027"/>
                </a:lnTo>
                <a:lnTo>
                  <a:pt x="869" y="2029"/>
                </a:lnTo>
                <a:lnTo>
                  <a:pt x="867" y="2029"/>
                </a:lnTo>
                <a:lnTo>
                  <a:pt x="867" y="2030"/>
                </a:lnTo>
                <a:lnTo>
                  <a:pt x="866" y="2030"/>
                </a:lnTo>
                <a:lnTo>
                  <a:pt x="866" y="2031"/>
                </a:lnTo>
                <a:lnTo>
                  <a:pt x="865" y="2032"/>
                </a:lnTo>
                <a:lnTo>
                  <a:pt x="865" y="2033"/>
                </a:lnTo>
                <a:lnTo>
                  <a:pt x="864" y="2033"/>
                </a:lnTo>
                <a:lnTo>
                  <a:pt x="864" y="2035"/>
                </a:lnTo>
                <a:lnTo>
                  <a:pt x="863" y="2036"/>
                </a:lnTo>
                <a:lnTo>
                  <a:pt x="863" y="2037"/>
                </a:lnTo>
                <a:lnTo>
                  <a:pt x="863" y="2038"/>
                </a:lnTo>
                <a:lnTo>
                  <a:pt x="863" y="2041"/>
                </a:lnTo>
                <a:lnTo>
                  <a:pt x="860" y="2046"/>
                </a:lnTo>
                <a:lnTo>
                  <a:pt x="856" y="2056"/>
                </a:lnTo>
                <a:lnTo>
                  <a:pt x="856" y="2057"/>
                </a:lnTo>
                <a:lnTo>
                  <a:pt x="855" y="2058"/>
                </a:lnTo>
                <a:lnTo>
                  <a:pt x="855" y="2059"/>
                </a:lnTo>
                <a:lnTo>
                  <a:pt x="855" y="2061"/>
                </a:lnTo>
                <a:lnTo>
                  <a:pt x="854" y="2063"/>
                </a:lnTo>
                <a:lnTo>
                  <a:pt x="853" y="2065"/>
                </a:lnTo>
                <a:lnTo>
                  <a:pt x="851" y="2068"/>
                </a:lnTo>
                <a:lnTo>
                  <a:pt x="851" y="2069"/>
                </a:lnTo>
                <a:lnTo>
                  <a:pt x="850" y="2070"/>
                </a:lnTo>
                <a:lnTo>
                  <a:pt x="850" y="2072"/>
                </a:lnTo>
                <a:lnTo>
                  <a:pt x="850" y="2073"/>
                </a:lnTo>
                <a:lnTo>
                  <a:pt x="849" y="2074"/>
                </a:lnTo>
                <a:lnTo>
                  <a:pt x="848" y="2077"/>
                </a:lnTo>
                <a:lnTo>
                  <a:pt x="847" y="2077"/>
                </a:lnTo>
                <a:lnTo>
                  <a:pt x="847" y="2078"/>
                </a:lnTo>
                <a:lnTo>
                  <a:pt x="845" y="2080"/>
                </a:lnTo>
                <a:lnTo>
                  <a:pt x="844" y="2081"/>
                </a:lnTo>
                <a:lnTo>
                  <a:pt x="843" y="2081"/>
                </a:lnTo>
                <a:lnTo>
                  <a:pt x="843" y="2083"/>
                </a:lnTo>
                <a:lnTo>
                  <a:pt x="842" y="2083"/>
                </a:lnTo>
                <a:lnTo>
                  <a:pt x="838" y="2086"/>
                </a:lnTo>
                <a:lnTo>
                  <a:pt x="831" y="2093"/>
                </a:lnTo>
                <a:lnTo>
                  <a:pt x="823" y="2098"/>
                </a:lnTo>
                <a:lnTo>
                  <a:pt x="822" y="2099"/>
                </a:lnTo>
                <a:lnTo>
                  <a:pt x="821" y="2100"/>
                </a:lnTo>
                <a:lnTo>
                  <a:pt x="819" y="2100"/>
                </a:lnTo>
                <a:lnTo>
                  <a:pt x="817" y="2102"/>
                </a:lnTo>
                <a:lnTo>
                  <a:pt x="815" y="2104"/>
                </a:lnTo>
                <a:lnTo>
                  <a:pt x="815" y="2105"/>
                </a:lnTo>
                <a:lnTo>
                  <a:pt x="813" y="2105"/>
                </a:lnTo>
                <a:lnTo>
                  <a:pt x="812" y="2106"/>
                </a:lnTo>
                <a:lnTo>
                  <a:pt x="811" y="2107"/>
                </a:lnTo>
                <a:lnTo>
                  <a:pt x="810" y="2107"/>
                </a:lnTo>
                <a:lnTo>
                  <a:pt x="808" y="2109"/>
                </a:lnTo>
                <a:lnTo>
                  <a:pt x="807" y="2110"/>
                </a:lnTo>
                <a:lnTo>
                  <a:pt x="806" y="2111"/>
                </a:lnTo>
                <a:lnTo>
                  <a:pt x="805" y="2112"/>
                </a:lnTo>
                <a:lnTo>
                  <a:pt x="803" y="2114"/>
                </a:lnTo>
                <a:lnTo>
                  <a:pt x="801" y="2115"/>
                </a:lnTo>
                <a:lnTo>
                  <a:pt x="800" y="2116"/>
                </a:lnTo>
                <a:lnTo>
                  <a:pt x="800" y="2117"/>
                </a:lnTo>
                <a:lnTo>
                  <a:pt x="797" y="2118"/>
                </a:lnTo>
                <a:lnTo>
                  <a:pt x="795" y="2120"/>
                </a:lnTo>
                <a:lnTo>
                  <a:pt x="792" y="2122"/>
                </a:lnTo>
                <a:lnTo>
                  <a:pt x="790" y="2123"/>
                </a:lnTo>
                <a:lnTo>
                  <a:pt x="773" y="2137"/>
                </a:lnTo>
                <a:lnTo>
                  <a:pt x="762" y="2146"/>
                </a:lnTo>
                <a:lnTo>
                  <a:pt x="760" y="2147"/>
                </a:lnTo>
                <a:lnTo>
                  <a:pt x="759" y="2147"/>
                </a:lnTo>
                <a:lnTo>
                  <a:pt x="755" y="2151"/>
                </a:lnTo>
                <a:lnTo>
                  <a:pt x="752" y="2153"/>
                </a:lnTo>
                <a:lnTo>
                  <a:pt x="748" y="2155"/>
                </a:lnTo>
                <a:lnTo>
                  <a:pt x="748" y="2157"/>
                </a:lnTo>
                <a:lnTo>
                  <a:pt x="747" y="2157"/>
                </a:lnTo>
                <a:lnTo>
                  <a:pt x="747" y="2158"/>
                </a:lnTo>
                <a:lnTo>
                  <a:pt x="747" y="2159"/>
                </a:lnTo>
                <a:lnTo>
                  <a:pt x="746" y="2160"/>
                </a:lnTo>
                <a:lnTo>
                  <a:pt x="744" y="2159"/>
                </a:lnTo>
                <a:lnTo>
                  <a:pt x="742" y="2159"/>
                </a:lnTo>
                <a:lnTo>
                  <a:pt x="741" y="2159"/>
                </a:lnTo>
                <a:lnTo>
                  <a:pt x="739" y="2159"/>
                </a:lnTo>
                <a:lnTo>
                  <a:pt x="739" y="2158"/>
                </a:lnTo>
                <a:lnTo>
                  <a:pt x="737" y="2158"/>
                </a:lnTo>
                <a:lnTo>
                  <a:pt x="736" y="2158"/>
                </a:lnTo>
                <a:lnTo>
                  <a:pt x="734" y="2158"/>
                </a:lnTo>
                <a:lnTo>
                  <a:pt x="732" y="2157"/>
                </a:lnTo>
                <a:lnTo>
                  <a:pt x="730" y="2157"/>
                </a:lnTo>
                <a:lnTo>
                  <a:pt x="728" y="2157"/>
                </a:lnTo>
                <a:lnTo>
                  <a:pt x="726" y="2155"/>
                </a:lnTo>
                <a:lnTo>
                  <a:pt x="725" y="2155"/>
                </a:lnTo>
                <a:lnTo>
                  <a:pt x="723" y="2155"/>
                </a:lnTo>
                <a:lnTo>
                  <a:pt x="721" y="2154"/>
                </a:lnTo>
                <a:lnTo>
                  <a:pt x="718" y="2154"/>
                </a:lnTo>
                <a:lnTo>
                  <a:pt x="716" y="2153"/>
                </a:lnTo>
                <a:lnTo>
                  <a:pt x="715" y="2153"/>
                </a:lnTo>
                <a:lnTo>
                  <a:pt x="715" y="2153"/>
                </a:lnTo>
                <a:lnTo>
                  <a:pt x="711" y="2152"/>
                </a:lnTo>
                <a:lnTo>
                  <a:pt x="709" y="2152"/>
                </a:lnTo>
                <a:lnTo>
                  <a:pt x="706" y="2152"/>
                </a:lnTo>
                <a:lnTo>
                  <a:pt x="705" y="2152"/>
                </a:lnTo>
                <a:lnTo>
                  <a:pt x="704" y="2152"/>
                </a:lnTo>
                <a:lnTo>
                  <a:pt x="701" y="2151"/>
                </a:lnTo>
                <a:lnTo>
                  <a:pt x="699" y="2151"/>
                </a:lnTo>
                <a:lnTo>
                  <a:pt x="691" y="2148"/>
                </a:lnTo>
                <a:lnTo>
                  <a:pt x="689" y="2148"/>
                </a:lnTo>
                <a:lnTo>
                  <a:pt x="685" y="2147"/>
                </a:lnTo>
                <a:lnTo>
                  <a:pt x="685" y="2147"/>
                </a:lnTo>
                <a:lnTo>
                  <a:pt x="684" y="2146"/>
                </a:lnTo>
                <a:lnTo>
                  <a:pt x="680" y="2146"/>
                </a:lnTo>
                <a:lnTo>
                  <a:pt x="669" y="2143"/>
                </a:lnTo>
                <a:lnTo>
                  <a:pt x="668" y="2143"/>
                </a:lnTo>
                <a:lnTo>
                  <a:pt x="668" y="2142"/>
                </a:lnTo>
                <a:lnTo>
                  <a:pt x="667" y="2142"/>
                </a:lnTo>
                <a:lnTo>
                  <a:pt x="666" y="2142"/>
                </a:lnTo>
                <a:lnTo>
                  <a:pt x="664" y="2142"/>
                </a:lnTo>
                <a:lnTo>
                  <a:pt x="663" y="2142"/>
                </a:lnTo>
                <a:lnTo>
                  <a:pt x="663" y="2143"/>
                </a:lnTo>
                <a:lnTo>
                  <a:pt x="662" y="2143"/>
                </a:lnTo>
                <a:lnTo>
                  <a:pt x="658" y="2144"/>
                </a:lnTo>
                <a:lnTo>
                  <a:pt x="654" y="2146"/>
                </a:lnTo>
                <a:lnTo>
                  <a:pt x="650" y="2148"/>
                </a:lnTo>
                <a:lnTo>
                  <a:pt x="648" y="2148"/>
                </a:lnTo>
                <a:lnTo>
                  <a:pt x="632" y="2153"/>
                </a:lnTo>
                <a:lnTo>
                  <a:pt x="631" y="2153"/>
                </a:lnTo>
                <a:lnTo>
                  <a:pt x="629" y="2154"/>
                </a:lnTo>
                <a:lnTo>
                  <a:pt x="627" y="2154"/>
                </a:lnTo>
                <a:lnTo>
                  <a:pt x="627" y="2154"/>
                </a:lnTo>
                <a:lnTo>
                  <a:pt x="627" y="2155"/>
                </a:lnTo>
                <a:lnTo>
                  <a:pt x="626" y="2155"/>
                </a:lnTo>
                <a:lnTo>
                  <a:pt x="625" y="2155"/>
                </a:lnTo>
                <a:lnTo>
                  <a:pt x="624" y="2155"/>
                </a:lnTo>
                <a:lnTo>
                  <a:pt x="624" y="2157"/>
                </a:lnTo>
                <a:lnTo>
                  <a:pt x="622" y="2157"/>
                </a:lnTo>
                <a:lnTo>
                  <a:pt x="621" y="2157"/>
                </a:lnTo>
                <a:lnTo>
                  <a:pt x="621" y="2158"/>
                </a:lnTo>
                <a:lnTo>
                  <a:pt x="620" y="2158"/>
                </a:lnTo>
                <a:lnTo>
                  <a:pt x="619" y="2158"/>
                </a:lnTo>
                <a:lnTo>
                  <a:pt x="617" y="2158"/>
                </a:lnTo>
                <a:lnTo>
                  <a:pt x="617" y="2159"/>
                </a:lnTo>
                <a:lnTo>
                  <a:pt x="616" y="2159"/>
                </a:lnTo>
                <a:lnTo>
                  <a:pt x="615" y="2159"/>
                </a:lnTo>
                <a:lnTo>
                  <a:pt x="614" y="2159"/>
                </a:lnTo>
                <a:lnTo>
                  <a:pt x="613" y="2159"/>
                </a:lnTo>
                <a:lnTo>
                  <a:pt x="611" y="2159"/>
                </a:lnTo>
                <a:lnTo>
                  <a:pt x="610" y="2159"/>
                </a:lnTo>
                <a:lnTo>
                  <a:pt x="603" y="2159"/>
                </a:lnTo>
                <a:lnTo>
                  <a:pt x="600" y="2159"/>
                </a:lnTo>
                <a:lnTo>
                  <a:pt x="598" y="2159"/>
                </a:lnTo>
                <a:lnTo>
                  <a:pt x="598" y="2159"/>
                </a:lnTo>
                <a:lnTo>
                  <a:pt x="597" y="2159"/>
                </a:lnTo>
                <a:lnTo>
                  <a:pt x="595" y="2159"/>
                </a:lnTo>
                <a:lnTo>
                  <a:pt x="594" y="2159"/>
                </a:lnTo>
                <a:lnTo>
                  <a:pt x="593" y="2159"/>
                </a:lnTo>
                <a:lnTo>
                  <a:pt x="592" y="2159"/>
                </a:lnTo>
                <a:lnTo>
                  <a:pt x="590" y="2159"/>
                </a:lnTo>
                <a:lnTo>
                  <a:pt x="588" y="2159"/>
                </a:lnTo>
                <a:lnTo>
                  <a:pt x="585" y="2159"/>
                </a:lnTo>
                <a:lnTo>
                  <a:pt x="584" y="2159"/>
                </a:lnTo>
                <a:lnTo>
                  <a:pt x="583" y="2159"/>
                </a:lnTo>
                <a:lnTo>
                  <a:pt x="577" y="2159"/>
                </a:lnTo>
                <a:lnTo>
                  <a:pt x="571" y="2158"/>
                </a:lnTo>
                <a:lnTo>
                  <a:pt x="569" y="2158"/>
                </a:lnTo>
                <a:lnTo>
                  <a:pt x="563" y="2158"/>
                </a:lnTo>
                <a:lnTo>
                  <a:pt x="560" y="2158"/>
                </a:lnTo>
                <a:lnTo>
                  <a:pt x="547" y="2157"/>
                </a:lnTo>
                <a:lnTo>
                  <a:pt x="545" y="2157"/>
                </a:lnTo>
                <a:lnTo>
                  <a:pt x="536" y="2155"/>
                </a:lnTo>
                <a:lnTo>
                  <a:pt x="528" y="2155"/>
                </a:lnTo>
                <a:lnTo>
                  <a:pt x="526" y="2155"/>
                </a:lnTo>
                <a:lnTo>
                  <a:pt x="525" y="2155"/>
                </a:lnTo>
                <a:lnTo>
                  <a:pt x="524" y="2155"/>
                </a:lnTo>
                <a:lnTo>
                  <a:pt x="523" y="2155"/>
                </a:lnTo>
                <a:lnTo>
                  <a:pt x="521" y="2155"/>
                </a:lnTo>
                <a:lnTo>
                  <a:pt x="520" y="2155"/>
                </a:lnTo>
                <a:lnTo>
                  <a:pt x="519" y="2155"/>
                </a:lnTo>
                <a:lnTo>
                  <a:pt x="518" y="2155"/>
                </a:lnTo>
                <a:lnTo>
                  <a:pt x="518" y="2157"/>
                </a:lnTo>
                <a:lnTo>
                  <a:pt x="517" y="2157"/>
                </a:lnTo>
                <a:lnTo>
                  <a:pt x="514" y="2158"/>
                </a:lnTo>
                <a:lnTo>
                  <a:pt x="512" y="2158"/>
                </a:lnTo>
                <a:lnTo>
                  <a:pt x="510" y="2158"/>
                </a:lnTo>
                <a:lnTo>
                  <a:pt x="510" y="2159"/>
                </a:lnTo>
                <a:lnTo>
                  <a:pt x="509" y="2159"/>
                </a:lnTo>
                <a:lnTo>
                  <a:pt x="508" y="2160"/>
                </a:lnTo>
                <a:lnTo>
                  <a:pt x="505" y="2160"/>
                </a:lnTo>
                <a:lnTo>
                  <a:pt x="504" y="2159"/>
                </a:lnTo>
                <a:lnTo>
                  <a:pt x="504" y="2158"/>
                </a:lnTo>
                <a:lnTo>
                  <a:pt x="504" y="2157"/>
                </a:lnTo>
                <a:lnTo>
                  <a:pt x="503" y="2157"/>
                </a:lnTo>
                <a:lnTo>
                  <a:pt x="503" y="2155"/>
                </a:lnTo>
                <a:lnTo>
                  <a:pt x="503" y="2154"/>
                </a:lnTo>
                <a:lnTo>
                  <a:pt x="503" y="2153"/>
                </a:lnTo>
                <a:lnTo>
                  <a:pt x="503" y="2152"/>
                </a:lnTo>
                <a:lnTo>
                  <a:pt x="503" y="2152"/>
                </a:lnTo>
                <a:lnTo>
                  <a:pt x="503" y="2151"/>
                </a:lnTo>
                <a:lnTo>
                  <a:pt x="503" y="2149"/>
                </a:lnTo>
                <a:lnTo>
                  <a:pt x="503" y="2148"/>
                </a:lnTo>
                <a:lnTo>
                  <a:pt x="503" y="2147"/>
                </a:lnTo>
                <a:lnTo>
                  <a:pt x="504" y="2147"/>
                </a:lnTo>
                <a:lnTo>
                  <a:pt x="504" y="2146"/>
                </a:lnTo>
                <a:lnTo>
                  <a:pt x="505" y="2144"/>
                </a:lnTo>
                <a:lnTo>
                  <a:pt x="505" y="2143"/>
                </a:lnTo>
                <a:lnTo>
                  <a:pt x="507" y="2143"/>
                </a:lnTo>
                <a:lnTo>
                  <a:pt x="508" y="2142"/>
                </a:lnTo>
                <a:lnTo>
                  <a:pt x="508" y="2141"/>
                </a:lnTo>
                <a:lnTo>
                  <a:pt x="509" y="2141"/>
                </a:lnTo>
                <a:lnTo>
                  <a:pt x="509" y="2139"/>
                </a:lnTo>
                <a:lnTo>
                  <a:pt x="509" y="2139"/>
                </a:lnTo>
                <a:lnTo>
                  <a:pt x="509" y="2138"/>
                </a:lnTo>
                <a:lnTo>
                  <a:pt x="510" y="2138"/>
                </a:lnTo>
                <a:lnTo>
                  <a:pt x="510" y="2137"/>
                </a:lnTo>
                <a:lnTo>
                  <a:pt x="510" y="2136"/>
                </a:lnTo>
                <a:lnTo>
                  <a:pt x="509" y="2136"/>
                </a:lnTo>
                <a:lnTo>
                  <a:pt x="509" y="2134"/>
                </a:lnTo>
                <a:lnTo>
                  <a:pt x="509" y="2133"/>
                </a:lnTo>
                <a:lnTo>
                  <a:pt x="509" y="2132"/>
                </a:lnTo>
                <a:lnTo>
                  <a:pt x="509" y="2132"/>
                </a:lnTo>
                <a:lnTo>
                  <a:pt x="509" y="2131"/>
                </a:lnTo>
                <a:lnTo>
                  <a:pt x="509" y="2130"/>
                </a:lnTo>
                <a:lnTo>
                  <a:pt x="509" y="2128"/>
                </a:lnTo>
                <a:lnTo>
                  <a:pt x="509" y="2127"/>
                </a:lnTo>
                <a:lnTo>
                  <a:pt x="509" y="2126"/>
                </a:lnTo>
                <a:lnTo>
                  <a:pt x="509" y="2125"/>
                </a:lnTo>
                <a:lnTo>
                  <a:pt x="509" y="2123"/>
                </a:lnTo>
                <a:lnTo>
                  <a:pt x="509" y="2122"/>
                </a:lnTo>
                <a:lnTo>
                  <a:pt x="509" y="2122"/>
                </a:lnTo>
                <a:lnTo>
                  <a:pt x="509" y="2121"/>
                </a:lnTo>
                <a:lnTo>
                  <a:pt x="509" y="2120"/>
                </a:lnTo>
                <a:lnTo>
                  <a:pt x="509" y="2118"/>
                </a:lnTo>
                <a:lnTo>
                  <a:pt x="509" y="2117"/>
                </a:lnTo>
                <a:lnTo>
                  <a:pt x="509" y="2116"/>
                </a:lnTo>
                <a:lnTo>
                  <a:pt x="508" y="2116"/>
                </a:lnTo>
                <a:lnTo>
                  <a:pt x="508" y="2115"/>
                </a:lnTo>
                <a:lnTo>
                  <a:pt x="508" y="2114"/>
                </a:lnTo>
                <a:lnTo>
                  <a:pt x="508" y="2112"/>
                </a:lnTo>
                <a:lnTo>
                  <a:pt x="508" y="2111"/>
                </a:lnTo>
                <a:lnTo>
                  <a:pt x="508" y="2110"/>
                </a:lnTo>
                <a:lnTo>
                  <a:pt x="508" y="2109"/>
                </a:lnTo>
                <a:lnTo>
                  <a:pt x="508" y="2107"/>
                </a:lnTo>
                <a:lnTo>
                  <a:pt x="507" y="2107"/>
                </a:lnTo>
                <a:lnTo>
                  <a:pt x="507" y="2106"/>
                </a:lnTo>
                <a:lnTo>
                  <a:pt x="505" y="2106"/>
                </a:lnTo>
                <a:lnTo>
                  <a:pt x="505" y="2105"/>
                </a:lnTo>
                <a:lnTo>
                  <a:pt x="504" y="2105"/>
                </a:lnTo>
                <a:lnTo>
                  <a:pt x="504" y="2104"/>
                </a:lnTo>
                <a:lnTo>
                  <a:pt x="504" y="2102"/>
                </a:lnTo>
                <a:lnTo>
                  <a:pt x="503" y="2102"/>
                </a:lnTo>
                <a:lnTo>
                  <a:pt x="503" y="2101"/>
                </a:lnTo>
                <a:lnTo>
                  <a:pt x="502" y="2101"/>
                </a:lnTo>
                <a:lnTo>
                  <a:pt x="502" y="2100"/>
                </a:lnTo>
                <a:lnTo>
                  <a:pt x="500" y="2099"/>
                </a:lnTo>
                <a:lnTo>
                  <a:pt x="500" y="2098"/>
                </a:lnTo>
                <a:lnTo>
                  <a:pt x="502" y="2098"/>
                </a:lnTo>
                <a:lnTo>
                  <a:pt x="502" y="2096"/>
                </a:lnTo>
                <a:lnTo>
                  <a:pt x="500" y="2096"/>
                </a:lnTo>
                <a:lnTo>
                  <a:pt x="499" y="2096"/>
                </a:lnTo>
                <a:lnTo>
                  <a:pt x="498" y="2095"/>
                </a:lnTo>
                <a:lnTo>
                  <a:pt x="498" y="2094"/>
                </a:lnTo>
                <a:lnTo>
                  <a:pt x="498" y="2093"/>
                </a:lnTo>
                <a:lnTo>
                  <a:pt x="498" y="2093"/>
                </a:lnTo>
                <a:lnTo>
                  <a:pt x="498" y="2091"/>
                </a:lnTo>
                <a:lnTo>
                  <a:pt x="497" y="2091"/>
                </a:lnTo>
                <a:lnTo>
                  <a:pt x="496" y="2091"/>
                </a:lnTo>
                <a:lnTo>
                  <a:pt x="496" y="2090"/>
                </a:lnTo>
                <a:lnTo>
                  <a:pt x="496" y="2089"/>
                </a:lnTo>
                <a:lnTo>
                  <a:pt x="496" y="2088"/>
                </a:lnTo>
                <a:lnTo>
                  <a:pt x="494" y="2088"/>
                </a:lnTo>
                <a:lnTo>
                  <a:pt x="494" y="2086"/>
                </a:lnTo>
                <a:lnTo>
                  <a:pt x="493" y="2085"/>
                </a:lnTo>
                <a:lnTo>
                  <a:pt x="493" y="2084"/>
                </a:lnTo>
                <a:lnTo>
                  <a:pt x="492" y="2083"/>
                </a:lnTo>
                <a:lnTo>
                  <a:pt x="492" y="2081"/>
                </a:lnTo>
                <a:lnTo>
                  <a:pt x="492" y="2080"/>
                </a:lnTo>
                <a:lnTo>
                  <a:pt x="492" y="2079"/>
                </a:lnTo>
                <a:lnTo>
                  <a:pt x="492" y="2078"/>
                </a:lnTo>
                <a:lnTo>
                  <a:pt x="492" y="2077"/>
                </a:lnTo>
                <a:lnTo>
                  <a:pt x="492" y="2075"/>
                </a:lnTo>
                <a:lnTo>
                  <a:pt x="491" y="2075"/>
                </a:lnTo>
                <a:lnTo>
                  <a:pt x="491" y="2074"/>
                </a:lnTo>
                <a:lnTo>
                  <a:pt x="489" y="2073"/>
                </a:lnTo>
                <a:lnTo>
                  <a:pt x="489" y="2072"/>
                </a:lnTo>
                <a:lnTo>
                  <a:pt x="489" y="2070"/>
                </a:lnTo>
                <a:lnTo>
                  <a:pt x="488" y="2069"/>
                </a:lnTo>
                <a:lnTo>
                  <a:pt x="488" y="2068"/>
                </a:lnTo>
                <a:lnTo>
                  <a:pt x="488" y="2067"/>
                </a:lnTo>
                <a:lnTo>
                  <a:pt x="488" y="2065"/>
                </a:lnTo>
                <a:lnTo>
                  <a:pt x="488" y="2064"/>
                </a:lnTo>
                <a:lnTo>
                  <a:pt x="487" y="2063"/>
                </a:lnTo>
                <a:lnTo>
                  <a:pt x="487" y="2063"/>
                </a:lnTo>
                <a:lnTo>
                  <a:pt x="487" y="2062"/>
                </a:lnTo>
                <a:lnTo>
                  <a:pt x="486" y="2062"/>
                </a:lnTo>
                <a:lnTo>
                  <a:pt x="486" y="2061"/>
                </a:lnTo>
                <a:lnTo>
                  <a:pt x="484" y="2059"/>
                </a:lnTo>
                <a:lnTo>
                  <a:pt x="484" y="2058"/>
                </a:lnTo>
                <a:lnTo>
                  <a:pt x="483" y="2058"/>
                </a:lnTo>
                <a:lnTo>
                  <a:pt x="483" y="2057"/>
                </a:lnTo>
                <a:lnTo>
                  <a:pt x="482" y="2057"/>
                </a:lnTo>
                <a:lnTo>
                  <a:pt x="482" y="2056"/>
                </a:lnTo>
                <a:lnTo>
                  <a:pt x="481" y="2056"/>
                </a:lnTo>
                <a:lnTo>
                  <a:pt x="481" y="2054"/>
                </a:lnTo>
                <a:lnTo>
                  <a:pt x="480" y="2054"/>
                </a:lnTo>
                <a:lnTo>
                  <a:pt x="480" y="2053"/>
                </a:lnTo>
                <a:lnTo>
                  <a:pt x="480" y="2052"/>
                </a:lnTo>
                <a:lnTo>
                  <a:pt x="478" y="2051"/>
                </a:lnTo>
                <a:lnTo>
                  <a:pt x="477" y="2049"/>
                </a:lnTo>
                <a:lnTo>
                  <a:pt x="476" y="2048"/>
                </a:lnTo>
                <a:lnTo>
                  <a:pt x="475" y="2047"/>
                </a:lnTo>
                <a:lnTo>
                  <a:pt x="473" y="2046"/>
                </a:lnTo>
                <a:lnTo>
                  <a:pt x="473" y="2045"/>
                </a:lnTo>
                <a:lnTo>
                  <a:pt x="472" y="2043"/>
                </a:lnTo>
                <a:lnTo>
                  <a:pt x="472" y="2042"/>
                </a:lnTo>
                <a:lnTo>
                  <a:pt x="472" y="2041"/>
                </a:lnTo>
                <a:lnTo>
                  <a:pt x="472" y="2040"/>
                </a:lnTo>
                <a:lnTo>
                  <a:pt x="472" y="2038"/>
                </a:lnTo>
                <a:lnTo>
                  <a:pt x="471" y="2037"/>
                </a:lnTo>
                <a:lnTo>
                  <a:pt x="470" y="2037"/>
                </a:lnTo>
                <a:lnTo>
                  <a:pt x="470" y="2036"/>
                </a:lnTo>
                <a:lnTo>
                  <a:pt x="470" y="2035"/>
                </a:lnTo>
                <a:lnTo>
                  <a:pt x="468" y="2035"/>
                </a:lnTo>
                <a:lnTo>
                  <a:pt x="468" y="2033"/>
                </a:lnTo>
                <a:lnTo>
                  <a:pt x="467" y="2033"/>
                </a:lnTo>
                <a:lnTo>
                  <a:pt x="494" y="2025"/>
                </a:lnTo>
                <a:lnTo>
                  <a:pt x="496" y="2012"/>
                </a:lnTo>
                <a:lnTo>
                  <a:pt x="491" y="2017"/>
                </a:lnTo>
                <a:lnTo>
                  <a:pt x="488" y="2015"/>
                </a:lnTo>
                <a:lnTo>
                  <a:pt x="481" y="2010"/>
                </a:lnTo>
                <a:lnTo>
                  <a:pt x="480" y="2010"/>
                </a:lnTo>
                <a:lnTo>
                  <a:pt x="480" y="2011"/>
                </a:lnTo>
                <a:lnTo>
                  <a:pt x="480" y="2011"/>
                </a:lnTo>
                <a:lnTo>
                  <a:pt x="480" y="2012"/>
                </a:lnTo>
                <a:lnTo>
                  <a:pt x="482" y="2015"/>
                </a:lnTo>
                <a:lnTo>
                  <a:pt x="481" y="2019"/>
                </a:lnTo>
                <a:lnTo>
                  <a:pt x="480" y="2021"/>
                </a:lnTo>
                <a:lnTo>
                  <a:pt x="478" y="2024"/>
                </a:lnTo>
                <a:lnTo>
                  <a:pt x="473" y="2021"/>
                </a:lnTo>
                <a:lnTo>
                  <a:pt x="466" y="2032"/>
                </a:lnTo>
                <a:lnTo>
                  <a:pt x="465" y="2031"/>
                </a:lnTo>
                <a:lnTo>
                  <a:pt x="464" y="2031"/>
                </a:lnTo>
                <a:lnTo>
                  <a:pt x="464" y="2030"/>
                </a:lnTo>
                <a:lnTo>
                  <a:pt x="462" y="2030"/>
                </a:lnTo>
                <a:lnTo>
                  <a:pt x="462" y="2029"/>
                </a:lnTo>
                <a:lnTo>
                  <a:pt x="461" y="2029"/>
                </a:lnTo>
                <a:lnTo>
                  <a:pt x="461" y="2027"/>
                </a:lnTo>
                <a:lnTo>
                  <a:pt x="460" y="2027"/>
                </a:lnTo>
                <a:lnTo>
                  <a:pt x="460" y="2026"/>
                </a:lnTo>
                <a:lnTo>
                  <a:pt x="459" y="2026"/>
                </a:lnTo>
                <a:lnTo>
                  <a:pt x="457" y="2026"/>
                </a:lnTo>
                <a:lnTo>
                  <a:pt x="456" y="2026"/>
                </a:lnTo>
                <a:lnTo>
                  <a:pt x="456" y="2025"/>
                </a:lnTo>
                <a:lnTo>
                  <a:pt x="455" y="2025"/>
                </a:lnTo>
                <a:lnTo>
                  <a:pt x="455" y="2024"/>
                </a:lnTo>
                <a:lnTo>
                  <a:pt x="454" y="2024"/>
                </a:lnTo>
                <a:lnTo>
                  <a:pt x="452" y="2022"/>
                </a:lnTo>
                <a:lnTo>
                  <a:pt x="452" y="2021"/>
                </a:lnTo>
                <a:lnTo>
                  <a:pt x="451" y="2020"/>
                </a:lnTo>
                <a:lnTo>
                  <a:pt x="450" y="2020"/>
                </a:lnTo>
                <a:lnTo>
                  <a:pt x="450" y="2019"/>
                </a:lnTo>
                <a:lnTo>
                  <a:pt x="450" y="2017"/>
                </a:lnTo>
                <a:lnTo>
                  <a:pt x="449" y="2016"/>
                </a:lnTo>
                <a:lnTo>
                  <a:pt x="448" y="2015"/>
                </a:lnTo>
                <a:lnTo>
                  <a:pt x="446" y="2014"/>
                </a:lnTo>
                <a:lnTo>
                  <a:pt x="446" y="2012"/>
                </a:lnTo>
                <a:lnTo>
                  <a:pt x="446" y="2011"/>
                </a:lnTo>
                <a:lnTo>
                  <a:pt x="445" y="2011"/>
                </a:lnTo>
                <a:lnTo>
                  <a:pt x="445" y="2010"/>
                </a:lnTo>
                <a:lnTo>
                  <a:pt x="444" y="2010"/>
                </a:lnTo>
                <a:lnTo>
                  <a:pt x="444" y="2009"/>
                </a:lnTo>
                <a:lnTo>
                  <a:pt x="444" y="2008"/>
                </a:lnTo>
                <a:lnTo>
                  <a:pt x="443" y="2008"/>
                </a:lnTo>
                <a:lnTo>
                  <a:pt x="443" y="2006"/>
                </a:lnTo>
                <a:lnTo>
                  <a:pt x="441" y="2006"/>
                </a:lnTo>
                <a:lnTo>
                  <a:pt x="441" y="2005"/>
                </a:lnTo>
                <a:lnTo>
                  <a:pt x="440" y="2005"/>
                </a:lnTo>
                <a:lnTo>
                  <a:pt x="440" y="2004"/>
                </a:lnTo>
                <a:lnTo>
                  <a:pt x="439" y="2004"/>
                </a:lnTo>
                <a:lnTo>
                  <a:pt x="439" y="2004"/>
                </a:lnTo>
                <a:lnTo>
                  <a:pt x="439" y="2003"/>
                </a:lnTo>
                <a:lnTo>
                  <a:pt x="438" y="2003"/>
                </a:lnTo>
                <a:lnTo>
                  <a:pt x="438" y="2001"/>
                </a:lnTo>
                <a:lnTo>
                  <a:pt x="436" y="2001"/>
                </a:lnTo>
                <a:lnTo>
                  <a:pt x="435" y="2000"/>
                </a:lnTo>
                <a:lnTo>
                  <a:pt x="434" y="2000"/>
                </a:lnTo>
                <a:lnTo>
                  <a:pt x="434" y="1999"/>
                </a:lnTo>
                <a:lnTo>
                  <a:pt x="434" y="1998"/>
                </a:lnTo>
                <a:lnTo>
                  <a:pt x="434" y="1996"/>
                </a:lnTo>
                <a:lnTo>
                  <a:pt x="434" y="1995"/>
                </a:lnTo>
                <a:lnTo>
                  <a:pt x="434" y="1994"/>
                </a:lnTo>
                <a:lnTo>
                  <a:pt x="433" y="1994"/>
                </a:lnTo>
                <a:lnTo>
                  <a:pt x="432" y="1992"/>
                </a:lnTo>
                <a:lnTo>
                  <a:pt x="432" y="1990"/>
                </a:lnTo>
                <a:lnTo>
                  <a:pt x="433" y="1987"/>
                </a:lnTo>
                <a:lnTo>
                  <a:pt x="432" y="1987"/>
                </a:lnTo>
                <a:lnTo>
                  <a:pt x="432" y="1985"/>
                </a:lnTo>
                <a:lnTo>
                  <a:pt x="433" y="1985"/>
                </a:lnTo>
                <a:lnTo>
                  <a:pt x="433" y="1984"/>
                </a:lnTo>
                <a:lnTo>
                  <a:pt x="433" y="1983"/>
                </a:lnTo>
                <a:lnTo>
                  <a:pt x="432" y="1983"/>
                </a:lnTo>
                <a:lnTo>
                  <a:pt x="432" y="1982"/>
                </a:lnTo>
                <a:lnTo>
                  <a:pt x="430" y="1982"/>
                </a:lnTo>
                <a:lnTo>
                  <a:pt x="430" y="1980"/>
                </a:lnTo>
                <a:lnTo>
                  <a:pt x="430" y="1979"/>
                </a:lnTo>
                <a:lnTo>
                  <a:pt x="429" y="1977"/>
                </a:lnTo>
                <a:lnTo>
                  <a:pt x="428" y="1974"/>
                </a:lnTo>
                <a:lnTo>
                  <a:pt x="427" y="1973"/>
                </a:lnTo>
                <a:lnTo>
                  <a:pt x="425" y="1972"/>
                </a:lnTo>
                <a:lnTo>
                  <a:pt x="424" y="1968"/>
                </a:lnTo>
                <a:lnTo>
                  <a:pt x="423" y="1966"/>
                </a:lnTo>
                <a:lnTo>
                  <a:pt x="422" y="1964"/>
                </a:lnTo>
                <a:lnTo>
                  <a:pt x="420" y="1964"/>
                </a:lnTo>
                <a:lnTo>
                  <a:pt x="420" y="1963"/>
                </a:lnTo>
                <a:lnTo>
                  <a:pt x="419" y="1961"/>
                </a:lnTo>
                <a:lnTo>
                  <a:pt x="417" y="1960"/>
                </a:lnTo>
                <a:lnTo>
                  <a:pt x="417" y="1958"/>
                </a:lnTo>
                <a:lnTo>
                  <a:pt x="416" y="1958"/>
                </a:lnTo>
                <a:lnTo>
                  <a:pt x="416" y="1957"/>
                </a:lnTo>
                <a:lnTo>
                  <a:pt x="414" y="1956"/>
                </a:lnTo>
                <a:lnTo>
                  <a:pt x="413" y="1955"/>
                </a:lnTo>
                <a:lnTo>
                  <a:pt x="412" y="1953"/>
                </a:lnTo>
                <a:lnTo>
                  <a:pt x="412" y="1952"/>
                </a:lnTo>
                <a:lnTo>
                  <a:pt x="411" y="1952"/>
                </a:lnTo>
                <a:lnTo>
                  <a:pt x="409" y="1952"/>
                </a:lnTo>
                <a:lnTo>
                  <a:pt x="409" y="1951"/>
                </a:lnTo>
                <a:lnTo>
                  <a:pt x="408" y="1948"/>
                </a:lnTo>
                <a:lnTo>
                  <a:pt x="407" y="1945"/>
                </a:lnTo>
                <a:lnTo>
                  <a:pt x="407" y="1943"/>
                </a:lnTo>
                <a:lnTo>
                  <a:pt x="406" y="1941"/>
                </a:lnTo>
                <a:lnTo>
                  <a:pt x="406" y="1940"/>
                </a:lnTo>
                <a:lnTo>
                  <a:pt x="404" y="1935"/>
                </a:lnTo>
                <a:lnTo>
                  <a:pt x="402" y="1926"/>
                </a:lnTo>
                <a:lnTo>
                  <a:pt x="401" y="1925"/>
                </a:lnTo>
                <a:lnTo>
                  <a:pt x="400" y="1921"/>
                </a:lnTo>
                <a:lnTo>
                  <a:pt x="400" y="1920"/>
                </a:lnTo>
                <a:lnTo>
                  <a:pt x="400" y="1919"/>
                </a:lnTo>
                <a:lnTo>
                  <a:pt x="398" y="1915"/>
                </a:lnTo>
                <a:lnTo>
                  <a:pt x="397" y="1914"/>
                </a:lnTo>
                <a:lnTo>
                  <a:pt x="398" y="1898"/>
                </a:lnTo>
                <a:lnTo>
                  <a:pt x="397" y="1897"/>
                </a:lnTo>
                <a:lnTo>
                  <a:pt x="392" y="1893"/>
                </a:lnTo>
                <a:lnTo>
                  <a:pt x="391" y="1892"/>
                </a:lnTo>
                <a:lnTo>
                  <a:pt x="388" y="1888"/>
                </a:lnTo>
                <a:lnTo>
                  <a:pt x="360" y="1868"/>
                </a:lnTo>
                <a:lnTo>
                  <a:pt x="353" y="1862"/>
                </a:lnTo>
                <a:lnTo>
                  <a:pt x="347" y="1861"/>
                </a:lnTo>
                <a:lnTo>
                  <a:pt x="344" y="1861"/>
                </a:lnTo>
                <a:lnTo>
                  <a:pt x="337" y="1858"/>
                </a:lnTo>
                <a:lnTo>
                  <a:pt x="337" y="1857"/>
                </a:lnTo>
                <a:lnTo>
                  <a:pt x="335" y="1856"/>
                </a:lnTo>
                <a:lnTo>
                  <a:pt x="332" y="1851"/>
                </a:lnTo>
                <a:lnTo>
                  <a:pt x="303" y="1799"/>
                </a:lnTo>
                <a:lnTo>
                  <a:pt x="302" y="1797"/>
                </a:lnTo>
                <a:lnTo>
                  <a:pt x="294" y="1782"/>
                </a:lnTo>
                <a:lnTo>
                  <a:pt x="290" y="1773"/>
                </a:lnTo>
                <a:lnTo>
                  <a:pt x="287" y="1770"/>
                </a:lnTo>
                <a:lnTo>
                  <a:pt x="259" y="1718"/>
                </a:lnTo>
                <a:lnTo>
                  <a:pt x="254" y="1709"/>
                </a:lnTo>
                <a:lnTo>
                  <a:pt x="247" y="1697"/>
                </a:lnTo>
                <a:lnTo>
                  <a:pt x="249" y="1696"/>
                </a:lnTo>
                <a:lnTo>
                  <a:pt x="248" y="1696"/>
                </a:lnTo>
                <a:lnTo>
                  <a:pt x="248" y="1695"/>
                </a:lnTo>
                <a:lnTo>
                  <a:pt x="247" y="1695"/>
                </a:lnTo>
                <a:lnTo>
                  <a:pt x="246" y="1695"/>
                </a:lnTo>
                <a:lnTo>
                  <a:pt x="244" y="1695"/>
                </a:lnTo>
                <a:lnTo>
                  <a:pt x="244" y="1693"/>
                </a:lnTo>
                <a:lnTo>
                  <a:pt x="243" y="1693"/>
                </a:lnTo>
                <a:lnTo>
                  <a:pt x="243" y="1693"/>
                </a:lnTo>
                <a:lnTo>
                  <a:pt x="243" y="1692"/>
                </a:lnTo>
                <a:lnTo>
                  <a:pt x="242" y="1692"/>
                </a:lnTo>
                <a:lnTo>
                  <a:pt x="242" y="1691"/>
                </a:lnTo>
                <a:lnTo>
                  <a:pt x="241" y="1691"/>
                </a:lnTo>
                <a:lnTo>
                  <a:pt x="241" y="1690"/>
                </a:lnTo>
                <a:lnTo>
                  <a:pt x="239" y="1690"/>
                </a:lnTo>
                <a:lnTo>
                  <a:pt x="239" y="1688"/>
                </a:lnTo>
                <a:lnTo>
                  <a:pt x="238" y="1688"/>
                </a:lnTo>
                <a:lnTo>
                  <a:pt x="238" y="1687"/>
                </a:lnTo>
                <a:lnTo>
                  <a:pt x="238" y="1686"/>
                </a:lnTo>
                <a:lnTo>
                  <a:pt x="238" y="1685"/>
                </a:lnTo>
                <a:lnTo>
                  <a:pt x="237" y="1685"/>
                </a:lnTo>
                <a:lnTo>
                  <a:pt x="237" y="1683"/>
                </a:lnTo>
                <a:lnTo>
                  <a:pt x="237" y="1682"/>
                </a:lnTo>
                <a:lnTo>
                  <a:pt x="236" y="1682"/>
                </a:lnTo>
                <a:lnTo>
                  <a:pt x="236" y="1681"/>
                </a:lnTo>
                <a:lnTo>
                  <a:pt x="236" y="1680"/>
                </a:lnTo>
                <a:lnTo>
                  <a:pt x="234" y="1677"/>
                </a:lnTo>
                <a:lnTo>
                  <a:pt x="234" y="1677"/>
                </a:lnTo>
                <a:lnTo>
                  <a:pt x="233" y="1672"/>
                </a:lnTo>
                <a:lnTo>
                  <a:pt x="232" y="1671"/>
                </a:lnTo>
                <a:lnTo>
                  <a:pt x="232" y="1670"/>
                </a:lnTo>
                <a:lnTo>
                  <a:pt x="231" y="1670"/>
                </a:lnTo>
                <a:lnTo>
                  <a:pt x="230" y="1669"/>
                </a:lnTo>
                <a:lnTo>
                  <a:pt x="228" y="1669"/>
                </a:lnTo>
                <a:lnTo>
                  <a:pt x="228" y="1667"/>
                </a:lnTo>
                <a:lnTo>
                  <a:pt x="228" y="1666"/>
                </a:lnTo>
                <a:lnTo>
                  <a:pt x="227" y="1666"/>
                </a:lnTo>
                <a:lnTo>
                  <a:pt x="226" y="1664"/>
                </a:lnTo>
                <a:lnTo>
                  <a:pt x="225" y="1663"/>
                </a:lnTo>
                <a:lnTo>
                  <a:pt x="225" y="1661"/>
                </a:lnTo>
                <a:lnTo>
                  <a:pt x="223" y="1661"/>
                </a:lnTo>
                <a:lnTo>
                  <a:pt x="223" y="1660"/>
                </a:lnTo>
                <a:lnTo>
                  <a:pt x="222" y="1659"/>
                </a:lnTo>
                <a:lnTo>
                  <a:pt x="222" y="1658"/>
                </a:lnTo>
                <a:lnTo>
                  <a:pt x="222" y="1656"/>
                </a:lnTo>
                <a:lnTo>
                  <a:pt x="223" y="1655"/>
                </a:lnTo>
                <a:lnTo>
                  <a:pt x="223" y="1654"/>
                </a:lnTo>
                <a:lnTo>
                  <a:pt x="223" y="1653"/>
                </a:lnTo>
                <a:lnTo>
                  <a:pt x="223" y="1651"/>
                </a:lnTo>
                <a:lnTo>
                  <a:pt x="223" y="1650"/>
                </a:lnTo>
                <a:lnTo>
                  <a:pt x="223" y="1649"/>
                </a:lnTo>
                <a:lnTo>
                  <a:pt x="223" y="1648"/>
                </a:lnTo>
                <a:lnTo>
                  <a:pt x="223" y="1647"/>
                </a:lnTo>
                <a:lnTo>
                  <a:pt x="222" y="1645"/>
                </a:lnTo>
                <a:lnTo>
                  <a:pt x="221" y="1643"/>
                </a:lnTo>
                <a:lnTo>
                  <a:pt x="221" y="1642"/>
                </a:lnTo>
                <a:lnTo>
                  <a:pt x="217" y="1640"/>
                </a:lnTo>
                <a:lnTo>
                  <a:pt x="216" y="1640"/>
                </a:lnTo>
                <a:lnTo>
                  <a:pt x="215" y="1639"/>
                </a:lnTo>
                <a:lnTo>
                  <a:pt x="214" y="1639"/>
                </a:lnTo>
                <a:lnTo>
                  <a:pt x="212" y="1638"/>
                </a:lnTo>
                <a:lnTo>
                  <a:pt x="212" y="1637"/>
                </a:lnTo>
                <a:lnTo>
                  <a:pt x="210" y="1634"/>
                </a:lnTo>
                <a:lnTo>
                  <a:pt x="209" y="1633"/>
                </a:lnTo>
                <a:lnTo>
                  <a:pt x="209" y="1631"/>
                </a:lnTo>
                <a:lnTo>
                  <a:pt x="207" y="1631"/>
                </a:lnTo>
                <a:lnTo>
                  <a:pt x="206" y="1629"/>
                </a:lnTo>
                <a:lnTo>
                  <a:pt x="205" y="1629"/>
                </a:lnTo>
                <a:lnTo>
                  <a:pt x="205" y="1628"/>
                </a:lnTo>
                <a:lnTo>
                  <a:pt x="204" y="1628"/>
                </a:lnTo>
                <a:lnTo>
                  <a:pt x="202" y="1627"/>
                </a:lnTo>
                <a:lnTo>
                  <a:pt x="200" y="1624"/>
                </a:lnTo>
                <a:lnTo>
                  <a:pt x="200" y="1623"/>
                </a:lnTo>
                <a:lnTo>
                  <a:pt x="200" y="1622"/>
                </a:lnTo>
                <a:lnTo>
                  <a:pt x="199" y="1621"/>
                </a:lnTo>
                <a:lnTo>
                  <a:pt x="199" y="1619"/>
                </a:lnTo>
                <a:lnTo>
                  <a:pt x="199" y="1618"/>
                </a:lnTo>
                <a:lnTo>
                  <a:pt x="196" y="1618"/>
                </a:lnTo>
                <a:lnTo>
                  <a:pt x="195" y="1614"/>
                </a:lnTo>
                <a:lnTo>
                  <a:pt x="194" y="1606"/>
                </a:lnTo>
                <a:lnTo>
                  <a:pt x="194" y="1605"/>
                </a:lnTo>
                <a:lnTo>
                  <a:pt x="194" y="1603"/>
                </a:lnTo>
                <a:lnTo>
                  <a:pt x="194" y="1602"/>
                </a:lnTo>
                <a:lnTo>
                  <a:pt x="193" y="1601"/>
                </a:lnTo>
                <a:lnTo>
                  <a:pt x="191" y="1598"/>
                </a:lnTo>
                <a:lnTo>
                  <a:pt x="190" y="1597"/>
                </a:lnTo>
                <a:lnTo>
                  <a:pt x="189" y="1596"/>
                </a:lnTo>
                <a:lnTo>
                  <a:pt x="189" y="1595"/>
                </a:lnTo>
                <a:lnTo>
                  <a:pt x="189" y="1594"/>
                </a:lnTo>
                <a:lnTo>
                  <a:pt x="188" y="1594"/>
                </a:lnTo>
                <a:lnTo>
                  <a:pt x="188" y="1592"/>
                </a:lnTo>
                <a:lnTo>
                  <a:pt x="188" y="1591"/>
                </a:lnTo>
                <a:lnTo>
                  <a:pt x="186" y="1590"/>
                </a:lnTo>
                <a:lnTo>
                  <a:pt x="185" y="1590"/>
                </a:lnTo>
                <a:lnTo>
                  <a:pt x="185" y="1589"/>
                </a:lnTo>
                <a:lnTo>
                  <a:pt x="184" y="1589"/>
                </a:lnTo>
                <a:lnTo>
                  <a:pt x="184" y="1589"/>
                </a:lnTo>
                <a:lnTo>
                  <a:pt x="183" y="1589"/>
                </a:lnTo>
                <a:lnTo>
                  <a:pt x="180" y="1589"/>
                </a:lnTo>
                <a:lnTo>
                  <a:pt x="179" y="1587"/>
                </a:lnTo>
                <a:lnTo>
                  <a:pt x="179" y="1586"/>
                </a:lnTo>
                <a:lnTo>
                  <a:pt x="179" y="1585"/>
                </a:lnTo>
                <a:lnTo>
                  <a:pt x="178" y="1584"/>
                </a:lnTo>
                <a:lnTo>
                  <a:pt x="179" y="1582"/>
                </a:lnTo>
                <a:lnTo>
                  <a:pt x="179" y="1581"/>
                </a:lnTo>
                <a:lnTo>
                  <a:pt x="179" y="1580"/>
                </a:lnTo>
                <a:lnTo>
                  <a:pt x="179" y="1579"/>
                </a:lnTo>
                <a:lnTo>
                  <a:pt x="179" y="1578"/>
                </a:lnTo>
                <a:lnTo>
                  <a:pt x="178" y="1578"/>
                </a:lnTo>
                <a:lnTo>
                  <a:pt x="178" y="1575"/>
                </a:lnTo>
                <a:lnTo>
                  <a:pt x="177" y="1573"/>
                </a:lnTo>
                <a:lnTo>
                  <a:pt x="175" y="1570"/>
                </a:lnTo>
                <a:lnTo>
                  <a:pt x="175" y="1565"/>
                </a:lnTo>
                <a:lnTo>
                  <a:pt x="175" y="1562"/>
                </a:lnTo>
                <a:lnTo>
                  <a:pt x="174" y="1560"/>
                </a:lnTo>
                <a:lnTo>
                  <a:pt x="175" y="1559"/>
                </a:lnTo>
                <a:lnTo>
                  <a:pt x="175" y="1558"/>
                </a:lnTo>
                <a:lnTo>
                  <a:pt x="177" y="1557"/>
                </a:lnTo>
                <a:lnTo>
                  <a:pt x="177" y="1555"/>
                </a:lnTo>
                <a:lnTo>
                  <a:pt x="178" y="1555"/>
                </a:lnTo>
                <a:lnTo>
                  <a:pt x="179" y="1554"/>
                </a:lnTo>
                <a:lnTo>
                  <a:pt x="179" y="1553"/>
                </a:lnTo>
                <a:lnTo>
                  <a:pt x="180" y="1552"/>
                </a:lnTo>
                <a:lnTo>
                  <a:pt x="180" y="1550"/>
                </a:lnTo>
                <a:lnTo>
                  <a:pt x="179" y="1548"/>
                </a:lnTo>
                <a:lnTo>
                  <a:pt x="179" y="1547"/>
                </a:lnTo>
                <a:lnTo>
                  <a:pt x="178" y="1545"/>
                </a:lnTo>
                <a:lnTo>
                  <a:pt x="178" y="1544"/>
                </a:lnTo>
                <a:lnTo>
                  <a:pt x="177" y="1544"/>
                </a:lnTo>
                <a:lnTo>
                  <a:pt x="177" y="1543"/>
                </a:lnTo>
                <a:lnTo>
                  <a:pt x="175" y="1541"/>
                </a:lnTo>
                <a:lnTo>
                  <a:pt x="174" y="1539"/>
                </a:lnTo>
                <a:lnTo>
                  <a:pt x="174" y="1538"/>
                </a:lnTo>
                <a:lnTo>
                  <a:pt x="173" y="1537"/>
                </a:lnTo>
                <a:lnTo>
                  <a:pt x="172" y="1536"/>
                </a:lnTo>
                <a:lnTo>
                  <a:pt x="170" y="1536"/>
                </a:lnTo>
                <a:lnTo>
                  <a:pt x="169" y="1534"/>
                </a:lnTo>
                <a:lnTo>
                  <a:pt x="168" y="1534"/>
                </a:lnTo>
                <a:lnTo>
                  <a:pt x="168" y="1533"/>
                </a:lnTo>
                <a:lnTo>
                  <a:pt x="168" y="1532"/>
                </a:lnTo>
                <a:lnTo>
                  <a:pt x="168" y="1531"/>
                </a:lnTo>
                <a:lnTo>
                  <a:pt x="168" y="1529"/>
                </a:lnTo>
                <a:lnTo>
                  <a:pt x="169" y="1529"/>
                </a:lnTo>
                <a:lnTo>
                  <a:pt x="170" y="1529"/>
                </a:lnTo>
                <a:lnTo>
                  <a:pt x="172" y="1529"/>
                </a:lnTo>
                <a:lnTo>
                  <a:pt x="173" y="1528"/>
                </a:lnTo>
                <a:lnTo>
                  <a:pt x="174" y="1528"/>
                </a:lnTo>
                <a:lnTo>
                  <a:pt x="174" y="1527"/>
                </a:lnTo>
                <a:lnTo>
                  <a:pt x="174" y="1526"/>
                </a:lnTo>
                <a:lnTo>
                  <a:pt x="174" y="1525"/>
                </a:lnTo>
                <a:lnTo>
                  <a:pt x="174" y="1523"/>
                </a:lnTo>
                <a:lnTo>
                  <a:pt x="175" y="1522"/>
                </a:lnTo>
                <a:lnTo>
                  <a:pt x="175" y="1521"/>
                </a:lnTo>
                <a:lnTo>
                  <a:pt x="177" y="1521"/>
                </a:lnTo>
                <a:lnTo>
                  <a:pt x="178" y="1521"/>
                </a:lnTo>
                <a:lnTo>
                  <a:pt x="179" y="1521"/>
                </a:lnTo>
                <a:lnTo>
                  <a:pt x="179" y="1522"/>
                </a:lnTo>
                <a:lnTo>
                  <a:pt x="180" y="1521"/>
                </a:lnTo>
                <a:lnTo>
                  <a:pt x="182" y="1521"/>
                </a:lnTo>
                <a:lnTo>
                  <a:pt x="182" y="1520"/>
                </a:lnTo>
                <a:lnTo>
                  <a:pt x="183" y="1518"/>
                </a:lnTo>
                <a:lnTo>
                  <a:pt x="183" y="1517"/>
                </a:lnTo>
                <a:lnTo>
                  <a:pt x="184" y="1517"/>
                </a:lnTo>
                <a:lnTo>
                  <a:pt x="184" y="1516"/>
                </a:lnTo>
                <a:lnTo>
                  <a:pt x="185" y="1516"/>
                </a:lnTo>
                <a:lnTo>
                  <a:pt x="186" y="1516"/>
                </a:lnTo>
                <a:lnTo>
                  <a:pt x="188" y="1516"/>
                </a:lnTo>
                <a:lnTo>
                  <a:pt x="188" y="1515"/>
                </a:lnTo>
                <a:lnTo>
                  <a:pt x="189" y="1515"/>
                </a:lnTo>
                <a:lnTo>
                  <a:pt x="189" y="1513"/>
                </a:lnTo>
                <a:lnTo>
                  <a:pt x="190" y="1513"/>
                </a:lnTo>
                <a:lnTo>
                  <a:pt x="190" y="1512"/>
                </a:lnTo>
                <a:lnTo>
                  <a:pt x="190" y="1511"/>
                </a:lnTo>
                <a:lnTo>
                  <a:pt x="190" y="1510"/>
                </a:lnTo>
                <a:lnTo>
                  <a:pt x="189" y="1509"/>
                </a:lnTo>
                <a:lnTo>
                  <a:pt x="188" y="1507"/>
                </a:lnTo>
                <a:lnTo>
                  <a:pt x="186" y="1506"/>
                </a:lnTo>
                <a:lnTo>
                  <a:pt x="186" y="1505"/>
                </a:lnTo>
                <a:lnTo>
                  <a:pt x="185" y="1504"/>
                </a:lnTo>
                <a:lnTo>
                  <a:pt x="185" y="1502"/>
                </a:lnTo>
                <a:lnTo>
                  <a:pt x="185" y="1501"/>
                </a:lnTo>
                <a:lnTo>
                  <a:pt x="185" y="1500"/>
                </a:lnTo>
                <a:lnTo>
                  <a:pt x="185" y="1499"/>
                </a:lnTo>
                <a:lnTo>
                  <a:pt x="186" y="1499"/>
                </a:lnTo>
                <a:lnTo>
                  <a:pt x="188" y="1499"/>
                </a:lnTo>
                <a:lnTo>
                  <a:pt x="189" y="1497"/>
                </a:lnTo>
                <a:lnTo>
                  <a:pt x="189" y="1496"/>
                </a:lnTo>
                <a:lnTo>
                  <a:pt x="190" y="1495"/>
                </a:lnTo>
                <a:lnTo>
                  <a:pt x="190" y="1494"/>
                </a:lnTo>
                <a:lnTo>
                  <a:pt x="190" y="1493"/>
                </a:lnTo>
                <a:lnTo>
                  <a:pt x="189" y="1491"/>
                </a:lnTo>
                <a:lnTo>
                  <a:pt x="188" y="1490"/>
                </a:lnTo>
                <a:lnTo>
                  <a:pt x="186" y="1489"/>
                </a:lnTo>
                <a:lnTo>
                  <a:pt x="185" y="1488"/>
                </a:lnTo>
                <a:lnTo>
                  <a:pt x="185" y="1486"/>
                </a:lnTo>
                <a:lnTo>
                  <a:pt x="185" y="1485"/>
                </a:lnTo>
                <a:lnTo>
                  <a:pt x="184" y="1485"/>
                </a:lnTo>
                <a:lnTo>
                  <a:pt x="184" y="1485"/>
                </a:lnTo>
                <a:lnTo>
                  <a:pt x="184" y="1484"/>
                </a:lnTo>
                <a:lnTo>
                  <a:pt x="183" y="1484"/>
                </a:lnTo>
                <a:lnTo>
                  <a:pt x="182" y="1484"/>
                </a:lnTo>
                <a:lnTo>
                  <a:pt x="182" y="1483"/>
                </a:lnTo>
                <a:lnTo>
                  <a:pt x="180" y="1483"/>
                </a:lnTo>
                <a:lnTo>
                  <a:pt x="179" y="1481"/>
                </a:lnTo>
                <a:lnTo>
                  <a:pt x="179" y="1480"/>
                </a:lnTo>
                <a:lnTo>
                  <a:pt x="178" y="1480"/>
                </a:lnTo>
                <a:lnTo>
                  <a:pt x="178" y="1479"/>
                </a:lnTo>
                <a:lnTo>
                  <a:pt x="178" y="1478"/>
                </a:lnTo>
                <a:lnTo>
                  <a:pt x="177" y="1476"/>
                </a:lnTo>
                <a:lnTo>
                  <a:pt x="179" y="1474"/>
                </a:lnTo>
                <a:lnTo>
                  <a:pt x="180" y="1473"/>
                </a:lnTo>
                <a:lnTo>
                  <a:pt x="180" y="1472"/>
                </a:lnTo>
                <a:lnTo>
                  <a:pt x="182" y="1472"/>
                </a:lnTo>
                <a:lnTo>
                  <a:pt x="182" y="1470"/>
                </a:lnTo>
                <a:lnTo>
                  <a:pt x="180" y="1470"/>
                </a:lnTo>
                <a:lnTo>
                  <a:pt x="180" y="1469"/>
                </a:lnTo>
                <a:lnTo>
                  <a:pt x="180" y="1469"/>
                </a:lnTo>
                <a:lnTo>
                  <a:pt x="179" y="1468"/>
                </a:lnTo>
                <a:lnTo>
                  <a:pt x="179" y="1467"/>
                </a:lnTo>
                <a:lnTo>
                  <a:pt x="178" y="1467"/>
                </a:lnTo>
                <a:lnTo>
                  <a:pt x="178" y="1465"/>
                </a:lnTo>
                <a:lnTo>
                  <a:pt x="177" y="1465"/>
                </a:lnTo>
                <a:lnTo>
                  <a:pt x="175" y="1464"/>
                </a:lnTo>
                <a:lnTo>
                  <a:pt x="174" y="1464"/>
                </a:lnTo>
                <a:lnTo>
                  <a:pt x="173" y="1464"/>
                </a:lnTo>
                <a:lnTo>
                  <a:pt x="172" y="1464"/>
                </a:lnTo>
                <a:lnTo>
                  <a:pt x="172" y="1463"/>
                </a:lnTo>
                <a:lnTo>
                  <a:pt x="170" y="1462"/>
                </a:lnTo>
                <a:lnTo>
                  <a:pt x="169" y="1460"/>
                </a:lnTo>
                <a:lnTo>
                  <a:pt x="168" y="1459"/>
                </a:lnTo>
                <a:lnTo>
                  <a:pt x="167" y="1458"/>
                </a:lnTo>
                <a:lnTo>
                  <a:pt x="166" y="1457"/>
                </a:lnTo>
                <a:lnTo>
                  <a:pt x="164" y="1456"/>
                </a:lnTo>
                <a:lnTo>
                  <a:pt x="163" y="1454"/>
                </a:lnTo>
                <a:lnTo>
                  <a:pt x="162" y="1453"/>
                </a:lnTo>
                <a:lnTo>
                  <a:pt x="162" y="1452"/>
                </a:lnTo>
                <a:lnTo>
                  <a:pt x="162" y="1451"/>
                </a:lnTo>
                <a:lnTo>
                  <a:pt x="161" y="1451"/>
                </a:lnTo>
                <a:lnTo>
                  <a:pt x="161" y="1449"/>
                </a:lnTo>
                <a:lnTo>
                  <a:pt x="161" y="1448"/>
                </a:lnTo>
                <a:lnTo>
                  <a:pt x="161" y="1447"/>
                </a:lnTo>
                <a:lnTo>
                  <a:pt x="159" y="1446"/>
                </a:lnTo>
                <a:lnTo>
                  <a:pt x="159" y="1444"/>
                </a:lnTo>
                <a:lnTo>
                  <a:pt x="159" y="1443"/>
                </a:lnTo>
                <a:lnTo>
                  <a:pt x="159" y="1441"/>
                </a:lnTo>
                <a:lnTo>
                  <a:pt x="159" y="1440"/>
                </a:lnTo>
                <a:lnTo>
                  <a:pt x="159" y="1440"/>
                </a:lnTo>
                <a:lnTo>
                  <a:pt x="159" y="1438"/>
                </a:lnTo>
                <a:lnTo>
                  <a:pt x="159" y="1437"/>
                </a:lnTo>
                <a:lnTo>
                  <a:pt x="159" y="1436"/>
                </a:lnTo>
                <a:lnTo>
                  <a:pt x="161" y="1435"/>
                </a:lnTo>
                <a:lnTo>
                  <a:pt x="161" y="1433"/>
                </a:lnTo>
                <a:lnTo>
                  <a:pt x="161" y="1432"/>
                </a:lnTo>
                <a:lnTo>
                  <a:pt x="162" y="1432"/>
                </a:lnTo>
                <a:lnTo>
                  <a:pt x="162" y="1431"/>
                </a:lnTo>
                <a:lnTo>
                  <a:pt x="162" y="1430"/>
                </a:lnTo>
                <a:lnTo>
                  <a:pt x="163" y="1430"/>
                </a:lnTo>
                <a:lnTo>
                  <a:pt x="163" y="1428"/>
                </a:lnTo>
                <a:lnTo>
                  <a:pt x="164" y="1427"/>
                </a:lnTo>
                <a:lnTo>
                  <a:pt x="164" y="1426"/>
                </a:lnTo>
                <a:lnTo>
                  <a:pt x="164" y="1425"/>
                </a:lnTo>
                <a:lnTo>
                  <a:pt x="166" y="1425"/>
                </a:lnTo>
                <a:lnTo>
                  <a:pt x="166" y="1424"/>
                </a:lnTo>
                <a:lnTo>
                  <a:pt x="166" y="1422"/>
                </a:lnTo>
                <a:lnTo>
                  <a:pt x="167" y="1422"/>
                </a:lnTo>
                <a:lnTo>
                  <a:pt x="167" y="1421"/>
                </a:lnTo>
                <a:lnTo>
                  <a:pt x="167" y="1420"/>
                </a:lnTo>
                <a:lnTo>
                  <a:pt x="168" y="1419"/>
                </a:lnTo>
                <a:lnTo>
                  <a:pt x="168" y="1417"/>
                </a:lnTo>
                <a:lnTo>
                  <a:pt x="168" y="1416"/>
                </a:lnTo>
                <a:lnTo>
                  <a:pt x="169" y="1416"/>
                </a:lnTo>
                <a:lnTo>
                  <a:pt x="169" y="1415"/>
                </a:lnTo>
                <a:lnTo>
                  <a:pt x="169" y="1414"/>
                </a:lnTo>
                <a:lnTo>
                  <a:pt x="169" y="1412"/>
                </a:lnTo>
                <a:lnTo>
                  <a:pt x="170" y="1411"/>
                </a:lnTo>
                <a:lnTo>
                  <a:pt x="170" y="1410"/>
                </a:lnTo>
                <a:lnTo>
                  <a:pt x="170" y="1410"/>
                </a:lnTo>
                <a:lnTo>
                  <a:pt x="170" y="1409"/>
                </a:lnTo>
                <a:lnTo>
                  <a:pt x="169" y="1407"/>
                </a:lnTo>
                <a:lnTo>
                  <a:pt x="169" y="1406"/>
                </a:lnTo>
                <a:lnTo>
                  <a:pt x="169" y="1405"/>
                </a:lnTo>
                <a:lnTo>
                  <a:pt x="169" y="1404"/>
                </a:lnTo>
                <a:lnTo>
                  <a:pt x="169" y="1403"/>
                </a:lnTo>
                <a:lnTo>
                  <a:pt x="168" y="1401"/>
                </a:lnTo>
                <a:lnTo>
                  <a:pt x="168" y="1400"/>
                </a:lnTo>
                <a:lnTo>
                  <a:pt x="168" y="1399"/>
                </a:lnTo>
                <a:lnTo>
                  <a:pt x="167" y="1398"/>
                </a:lnTo>
                <a:lnTo>
                  <a:pt x="167" y="1396"/>
                </a:lnTo>
                <a:lnTo>
                  <a:pt x="167" y="1395"/>
                </a:lnTo>
                <a:lnTo>
                  <a:pt x="166" y="1394"/>
                </a:lnTo>
                <a:lnTo>
                  <a:pt x="166" y="1393"/>
                </a:lnTo>
                <a:lnTo>
                  <a:pt x="166" y="1391"/>
                </a:lnTo>
                <a:lnTo>
                  <a:pt x="164" y="1391"/>
                </a:lnTo>
                <a:lnTo>
                  <a:pt x="164" y="1390"/>
                </a:lnTo>
                <a:lnTo>
                  <a:pt x="164" y="1389"/>
                </a:lnTo>
                <a:lnTo>
                  <a:pt x="164" y="1388"/>
                </a:lnTo>
                <a:lnTo>
                  <a:pt x="164" y="1387"/>
                </a:lnTo>
                <a:lnTo>
                  <a:pt x="163" y="1385"/>
                </a:lnTo>
                <a:lnTo>
                  <a:pt x="163" y="1384"/>
                </a:lnTo>
                <a:lnTo>
                  <a:pt x="163" y="1383"/>
                </a:lnTo>
                <a:lnTo>
                  <a:pt x="163" y="1382"/>
                </a:lnTo>
                <a:lnTo>
                  <a:pt x="163" y="1380"/>
                </a:lnTo>
                <a:lnTo>
                  <a:pt x="162" y="1380"/>
                </a:lnTo>
                <a:lnTo>
                  <a:pt x="162" y="1380"/>
                </a:lnTo>
                <a:lnTo>
                  <a:pt x="162" y="1379"/>
                </a:lnTo>
                <a:lnTo>
                  <a:pt x="162" y="1378"/>
                </a:lnTo>
                <a:lnTo>
                  <a:pt x="162" y="1377"/>
                </a:lnTo>
                <a:lnTo>
                  <a:pt x="162" y="1375"/>
                </a:lnTo>
                <a:lnTo>
                  <a:pt x="162" y="1374"/>
                </a:lnTo>
                <a:lnTo>
                  <a:pt x="162" y="1373"/>
                </a:lnTo>
                <a:lnTo>
                  <a:pt x="162" y="1372"/>
                </a:lnTo>
                <a:lnTo>
                  <a:pt x="163" y="1371"/>
                </a:lnTo>
                <a:lnTo>
                  <a:pt x="163" y="1369"/>
                </a:lnTo>
                <a:lnTo>
                  <a:pt x="164" y="1368"/>
                </a:lnTo>
                <a:lnTo>
                  <a:pt x="164" y="1367"/>
                </a:lnTo>
                <a:lnTo>
                  <a:pt x="166" y="1366"/>
                </a:lnTo>
                <a:lnTo>
                  <a:pt x="166" y="1364"/>
                </a:lnTo>
                <a:lnTo>
                  <a:pt x="166" y="1363"/>
                </a:lnTo>
                <a:lnTo>
                  <a:pt x="166" y="1362"/>
                </a:lnTo>
                <a:lnTo>
                  <a:pt x="166" y="1361"/>
                </a:lnTo>
                <a:lnTo>
                  <a:pt x="166" y="1359"/>
                </a:lnTo>
                <a:lnTo>
                  <a:pt x="166" y="1358"/>
                </a:lnTo>
                <a:lnTo>
                  <a:pt x="167" y="1357"/>
                </a:lnTo>
                <a:lnTo>
                  <a:pt x="167" y="1356"/>
                </a:lnTo>
                <a:lnTo>
                  <a:pt x="167" y="1354"/>
                </a:lnTo>
                <a:lnTo>
                  <a:pt x="167" y="1352"/>
                </a:lnTo>
                <a:lnTo>
                  <a:pt x="167" y="1351"/>
                </a:lnTo>
                <a:lnTo>
                  <a:pt x="167" y="1351"/>
                </a:lnTo>
                <a:lnTo>
                  <a:pt x="168" y="1348"/>
                </a:lnTo>
                <a:lnTo>
                  <a:pt x="168" y="1347"/>
                </a:lnTo>
                <a:lnTo>
                  <a:pt x="168" y="1346"/>
                </a:lnTo>
                <a:lnTo>
                  <a:pt x="168" y="1345"/>
                </a:lnTo>
                <a:lnTo>
                  <a:pt x="168" y="1341"/>
                </a:lnTo>
                <a:lnTo>
                  <a:pt x="168" y="1336"/>
                </a:lnTo>
                <a:lnTo>
                  <a:pt x="169" y="1334"/>
                </a:lnTo>
                <a:lnTo>
                  <a:pt x="170" y="1332"/>
                </a:lnTo>
                <a:lnTo>
                  <a:pt x="170" y="1331"/>
                </a:lnTo>
                <a:lnTo>
                  <a:pt x="172" y="1330"/>
                </a:lnTo>
                <a:lnTo>
                  <a:pt x="173" y="1329"/>
                </a:lnTo>
                <a:lnTo>
                  <a:pt x="173" y="1327"/>
                </a:lnTo>
                <a:lnTo>
                  <a:pt x="173" y="1326"/>
                </a:lnTo>
                <a:lnTo>
                  <a:pt x="174" y="1326"/>
                </a:lnTo>
                <a:lnTo>
                  <a:pt x="174" y="1325"/>
                </a:lnTo>
                <a:lnTo>
                  <a:pt x="175" y="1324"/>
                </a:lnTo>
                <a:lnTo>
                  <a:pt x="175" y="1322"/>
                </a:lnTo>
                <a:lnTo>
                  <a:pt x="177" y="1322"/>
                </a:lnTo>
                <a:lnTo>
                  <a:pt x="178" y="1321"/>
                </a:lnTo>
                <a:lnTo>
                  <a:pt x="178" y="1321"/>
                </a:lnTo>
                <a:lnTo>
                  <a:pt x="179" y="1320"/>
                </a:lnTo>
                <a:lnTo>
                  <a:pt x="179" y="1319"/>
                </a:lnTo>
                <a:lnTo>
                  <a:pt x="180" y="1318"/>
                </a:lnTo>
                <a:lnTo>
                  <a:pt x="180" y="1316"/>
                </a:lnTo>
                <a:lnTo>
                  <a:pt x="182" y="1316"/>
                </a:lnTo>
                <a:lnTo>
                  <a:pt x="183" y="1315"/>
                </a:lnTo>
                <a:lnTo>
                  <a:pt x="183" y="1314"/>
                </a:lnTo>
                <a:lnTo>
                  <a:pt x="184" y="1313"/>
                </a:lnTo>
                <a:lnTo>
                  <a:pt x="184" y="1311"/>
                </a:lnTo>
                <a:lnTo>
                  <a:pt x="184" y="1310"/>
                </a:lnTo>
                <a:lnTo>
                  <a:pt x="184" y="1309"/>
                </a:lnTo>
                <a:lnTo>
                  <a:pt x="185" y="1308"/>
                </a:lnTo>
                <a:lnTo>
                  <a:pt x="185" y="1306"/>
                </a:lnTo>
                <a:lnTo>
                  <a:pt x="186" y="1304"/>
                </a:lnTo>
                <a:lnTo>
                  <a:pt x="186" y="1302"/>
                </a:lnTo>
                <a:lnTo>
                  <a:pt x="186" y="1299"/>
                </a:lnTo>
                <a:lnTo>
                  <a:pt x="186" y="1297"/>
                </a:lnTo>
                <a:lnTo>
                  <a:pt x="188" y="1295"/>
                </a:lnTo>
                <a:lnTo>
                  <a:pt x="188" y="1294"/>
                </a:lnTo>
                <a:lnTo>
                  <a:pt x="188" y="1293"/>
                </a:lnTo>
                <a:lnTo>
                  <a:pt x="188" y="1292"/>
                </a:lnTo>
                <a:lnTo>
                  <a:pt x="188" y="1292"/>
                </a:lnTo>
                <a:lnTo>
                  <a:pt x="188" y="1290"/>
                </a:lnTo>
                <a:lnTo>
                  <a:pt x="188" y="1289"/>
                </a:lnTo>
                <a:lnTo>
                  <a:pt x="189" y="1287"/>
                </a:lnTo>
                <a:lnTo>
                  <a:pt x="188" y="1284"/>
                </a:lnTo>
                <a:lnTo>
                  <a:pt x="188" y="1283"/>
                </a:lnTo>
                <a:lnTo>
                  <a:pt x="188" y="1282"/>
                </a:lnTo>
                <a:lnTo>
                  <a:pt x="186" y="1281"/>
                </a:lnTo>
                <a:lnTo>
                  <a:pt x="186" y="1279"/>
                </a:lnTo>
                <a:lnTo>
                  <a:pt x="186" y="1277"/>
                </a:lnTo>
                <a:lnTo>
                  <a:pt x="185" y="1276"/>
                </a:lnTo>
                <a:lnTo>
                  <a:pt x="185" y="1274"/>
                </a:lnTo>
                <a:lnTo>
                  <a:pt x="185" y="1273"/>
                </a:lnTo>
                <a:lnTo>
                  <a:pt x="185" y="1272"/>
                </a:lnTo>
                <a:lnTo>
                  <a:pt x="185" y="1271"/>
                </a:lnTo>
                <a:lnTo>
                  <a:pt x="184" y="1269"/>
                </a:lnTo>
                <a:lnTo>
                  <a:pt x="184" y="1268"/>
                </a:lnTo>
                <a:lnTo>
                  <a:pt x="184" y="1267"/>
                </a:lnTo>
                <a:lnTo>
                  <a:pt x="184" y="1266"/>
                </a:lnTo>
                <a:lnTo>
                  <a:pt x="184" y="1265"/>
                </a:lnTo>
                <a:lnTo>
                  <a:pt x="184" y="1263"/>
                </a:lnTo>
                <a:lnTo>
                  <a:pt x="184" y="1262"/>
                </a:lnTo>
                <a:lnTo>
                  <a:pt x="184" y="1262"/>
                </a:lnTo>
                <a:lnTo>
                  <a:pt x="183" y="1260"/>
                </a:lnTo>
                <a:lnTo>
                  <a:pt x="183" y="1258"/>
                </a:lnTo>
                <a:lnTo>
                  <a:pt x="183" y="1257"/>
                </a:lnTo>
                <a:lnTo>
                  <a:pt x="183" y="1256"/>
                </a:lnTo>
                <a:lnTo>
                  <a:pt x="183" y="1255"/>
                </a:lnTo>
                <a:lnTo>
                  <a:pt x="182" y="1253"/>
                </a:lnTo>
                <a:lnTo>
                  <a:pt x="182" y="1252"/>
                </a:lnTo>
                <a:lnTo>
                  <a:pt x="182" y="1251"/>
                </a:lnTo>
                <a:lnTo>
                  <a:pt x="180" y="1250"/>
                </a:lnTo>
                <a:lnTo>
                  <a:pt x="179" y="1249"/>
                </a:lnTo>
                <a:lnTo>
                  <a:pt x="178" y="1247"/>
                </a:lnTo>
                <a:lnTo>
                  <a:pt x="177" y="1246"/>
                </a:lnTo>
                <a:lnTo>
                  <a:pt x="175" y="1245"/>
                </a:lnTo>
                <a:lnTo>
                  <a:pt x="175" y="1244"/>
                </a:lnTo>
                <a:lnTo>
                  <a:pt x="174" y="1244"/>
                </a:lnTo>
                <a:lnTo>
                  <a:pt x="173" y="1242"/>
                </a:lnTo>
                <a:lnTo>
                  <a:pt x="172" y="1241"/>
                </a:lnTo>
                <a:lnTo>
                  <a:pt x="172" y="1240"/>
                </a:lnTo>
                <a:lnTo>
                  <a:pt x="170" y="1240"/>
                </a:lnTo>
                <a:lnTo>
                  <a:pt x="169" y="1239"/>
                </a:lnTo>
                <a:lnTo>
                  <a:pt x="168" y="1237"/>
                </a:lnTo>
                <a:lnTo>
                  <a:pt x="167" y="1236"/>
                </a:lnTo>
                <a:lnTo>
                  <a:pt x="166" y="1235"/>
                </a:lnTo>
                <a:lnTo>
                  <a:pt x="164" y="1234"/>
                </a:lnTo>
                <a:lnTo>
                  <a:pt x="163" y="1233"/>
                </a:lnTo>
                <a:lnTo>
                  <a:pt x="162" y="1233"/>
                </a:lnTo>
                <a:lnTo>
                  <a:pt x="162" y="1231"/>
                </a:lnTo>
                <a:lnTo>
                  <a:pt x="161" y="1230"/>
                </a:lnTo>
                <a:lnTo>
                  <a:pt x="161" y="1229"/>
                </a:lnTo>
                <a:lnTo>
                  <a:pt x="159" y="1228"/>
                </a:lnTo>
                <a:lnTo>
                  <a:pt x="158" y="1225"/>
                </a:lnTo>
                <a:lnTo>
                  <a:pt x="158" y="1224"/>
                </a:lnTo>
                <a:lnTo>
                  <a:pt x="157" y="1221"/>
                </a:lnTo>
                <a:lnTo>
                  <a:pt x="158" y="1220"/>
                </a:lnTo>
                <a:lnTo>
                  <a:pt x="159" y="1218"/>
                </a:lnTo>
                <a:lnTo>
                  <a:pt x="161" y="1216"/>
                </a:lnTo>
                <a:lnTo>
                  <a:pt x="161" y="1215"/>
                </a:lnTo>
                <a:lnTo>
                  <a:pt x="161" y="1214"/>
                </a:lnTo>
                <a:lnTo>
                  <a:pt x="162" y="1213"/>
                </a:lnTo>
                <a:lnTo>
                  <a:pt x="162" y="1212"/>
                </a:lnTo>
                <a:lnTo>
                  <a:pt x="163" y="1210"/>
                </a:lnTo>
                <a:lnTo>
                  <a:pt x="163" y="1209"/>
                </a:lnTo>
                <a:lnTo>
                  <a:pt x="164" y="1207"/>
                </a:lnTo>
                <a:lnTo>
                  <a:pt x="164" y="1205"/>
                </a:lnTo>
                <a:lnTo>
                  <a:pt x="164" y="1204"/>
                </a:lnTo>
                <a:lnTo>
                  <a:pt x="166" y="1203"/>
                </a:lnTo>
                <a:lnTo>
                  <a:pt x="166" y="1202"/>
                </a:lnTo>
                <a:lnTo>
                  <a:pt x="166" y="1200"/>
                </a:lnTo>
                <a:lnTo>
                  <a:pt x="167" y="1198"/>
                </a:lnTo>
                <a:lnTo>
                  <a:pt x="166" y="1197"/>
                </a:lnTo>
                <a:lnTo>
                  <a:pt x="166" y="1194"/>
                </a:lnTo>
                <a:lnTo>
                  <a:pt x="166" y="1193"/>
                </a:lnTo>
                <a:lnTo>
                  <a:pt x="164" y="1192"/>
                </a:lnTo>
                <a:lnTo>
                  <a:pt x="164" y="1191"/>
                </a:lnTo>
                <a:lnTo>
                  <a:pt x="164" y="1188"/>
                </a:lnTo>
                <a:lnTo>
                  <a:pt x="164" y="1187"/>
                </a:lnTo>
                <a:lnTo>
                  <a:pt x="163" y="1187"/>
                </a:lnTo>
                <a:lnTo>
                  <a:pt x="163" y="1186"/>
                </a:lnTo>
                <a:lnTo>
                  <a:pt x="163" y="1184"/>
                </a:lnTo>
                <a:lnTo>
                  <a:pt x="164" y="1183"/>
                </a:lnTo>
                <a:lnTo>
                  <a:pt x="164" y="1182"/>
                </a:lnTo>
                <a:lnTo>
                  <a:pt x="166" y="1178"/>
                </a:lnTo>
                <a:lnTo>
                  <a:pt x="166" y="1177"/>
                </a:lnTo>
                <a:lnTo>
                  <a:pt x="164" y="1173"/>
                </a:lnTo>
                <a:lnTo>
                  <a:pt x="164" y="1173"/>
                </a:lnTo>
                <a:lnTo>
                  <a:pt x="163" y="1173"/>
                </a:lnTo>
                <a:lnTo>
                  <a:pt x="163" y="1171"/>
                </a:lnTo>
                <a:lnTo>
                  <a:pt x="162" y="1170"/>
                </a:lnTo>
                <a:lnTo>
                  <a:pt x="162" y="1168"/>
                </a:lnTo>
                <a:lnTo>
                  <a:pt x="161" y="1167"/>
                </a:lnTo>
                <a:lnTo>
                  <a:pt x="161" y="1166"/>
                </a:lnTo>
                <a:lnTo>
                  <a:pt x="159" y="1165"/>
                </a:lnTo>
                <a:lnTo>
                  <a:pt x="158" y="1162"/>
                </a:lnTo>
                <a:lnTo>
                  <a:pt x="158" y="1161"/>
                </a:lnTo>
                <a:lnTo>
                  <a:pt x="158" y="1160"/>
                </a:lnTo>
                <a:lnTo>
                  <a:pt x="157" y="1159"/>
                </a:lnTo>
                <a:lnTo>
                  <a:pt x="156" y="1157"/>
                </a:lnTo>
                <a:lnTo>
                  <a:pt x="156" y="1156"/>
                </a:lnTo>
                <a:lnTo>
                  <a:pt x="154" y="1154"/>
                </a:lnTo>
                <a:lnTo>
                  <a:pt x="154" y="1151"/>
                </a:lnTo>
                <a:lnTo>
                  <a:pt x="154" y="1150"/>
                </a:lnTo>
                <a:lnTo>
                  <a:pt x="154" y="1149"/>
                </a:lnTo>
                <a:lnTo>
                  <a:pt x="154" y="1147"/>
                </a:lnTo>
                <a:lnTo>
                  <a:pt x="153" y="1145"/>
                </a:lnTo>
                <a:lnTo>
                  <a:pt x="152" y="1143"/>
                </a:lnTo>
                <a:lnTo>
                  <a:pt x="152" y="1141"/>
                </a:lnTo>
                <a:lnTo>
                  <a:pt x="151" y="1139"/>
                </a:lnTo>
                <a:lnTo>
                  <a:pt x="151" y="1136"/>
                </a:lnTo>
                <a:lnTo>
                  <a:pt x="150" y="1135"/>
                </a:lnTo>
                <a:lnTo>
                  <a:pt x="148" y="1133"/>
                </a:lnTo>
                <a:lnTo>
                  <a:pt x="148" y="1131"/>
                </a:lnTo>
                <a:lnTo>
                  <a:pt x="148" y="1130"/>
                </a:lnTo>
                <a:lnTo>
                  <a:pt x="147" y="1129"/>
                </a:lnTo>
                <a:lnTo>
                  <a:pt x="147" y="1128"/>
                </a:lnTo>
                <a:lnTo>
                  <a:pt x="146" y="1127"/>
                </a:lnTo>
                <a:lnTo>
                  <a:pt x="146" y="1125"/>
                </a:lnTo>
                <a:lnTo>
                  <a:pt x="146" y="1124"/>
                </a:lnTo>
                <a:lnTo>
                  <a:pt x="145" y="1124"/>
                </a:lnTo>
                <a:lnTo>
                  <a:pt x="143" y="1123"/>
                </a:lnTo>
                <a:lnTo>
                  <a:pt x="142" y="1120"/>
                </a:lnTo>
                <a:lnTo>
                  <a:pt x="141" y="1119"/>
                </a:lnTo>
                <a:lnTo>
                  <a:pt x="141" y="1118"/>
                </a:lnTo>
                <a:lnTo>
                  <a:pt x="140" y="1117"/>
                </a:lnTo>
                <a:lnTo>
                  <a:pt x="140" y="1115"/>
                </a:lnTo>
                <a:lnTo>
                  <a:pt x="138" y="1115"/>
                </a:lnTo>
                <a:lnTo>
                  <a:pt x="138" y="1114"/>
                </a:lnTo>
                <a:lnTo>
                  <a:pt x="137" y="1114"/>
                </a:lnTo>
                <a:lnTo>
                  <a:pt x="137" y="1113"/>
                </a:lnTo>
                <a:lnTo>
                  <a:pt x="136" y="1113"/>
                </a:lnTo>
                <a:lnTo>
                  <a:pt x="135" y="1113"/>
                </a:lnTo>
                <a:lnTo>
                  <a:pt x="133" y="1112"/>
                </a:lnTo>
                <a:lnTo>
                  <a:pt x="132" y="1112"/>
                </a:lnTo>
                <a:lnTo>
                  <a:pt x="131" y="1111"/>
                </a:lnTo>
                <a:lnTo>
                  <a:pt x="129" y="1109"/>
                </a:lnTo>
                <a:lnTo>
                  <a:pt x="127" y="1108"/>
                </a:lnTo>
                <a:lnTo>
                  <a:pt x="125" y="1107"/>
                </a:lnTo>
                <a:lnTo>
                  <a:pt x="125" y="1107"/>
                </a:lnTo>
                <a:lnTo>
                  <a:pt x="124" y="1106"/>
                </a:lnTo>
                <a:lnTo>
                  <a:pt x="122" y="1106"/>
                </a:lnTo>
                <a:lnTo>
                  <a:pt x="122" y="1104"/>
                </a:lnTo>
                <a:lnTo>
                  <a:pt x="120" y="1103"/>
                </a:lnTo>
                <a:lnTo>
                  <a:pt x="119" y="1101"/>
                </a:lnTo>
                <a:lnTo>
                  <a:pt x="117" y="1099"/>
                </a:lnTo>
                <a:lnTo>
                  <a:pt x="116" y="1098"/>
                </a:lnTo>
                <a:lnTo>
                  <a:pt x="115" y="1098"/>
                </a:lnTo>
                <a:lnTo>
                  <a:pt x="115" y="1097"/>
                </a:lnTo>
                <a:lnTo>
                  <a:pt x="114" y="1096"/>
                </a:lnTo>
                <a:lnTo>
                  <a:pt x="113" y="1095"/>
                </a:lnTo>
                <a:lnTo>
                  <a:pt x="113" y="1093"/>
                </a:lnTo>
                <a:lnTo>
                  <a:pt x="111" y="1092"/>
                </a:lnTo>
                <a:lnTo>
                  <a:pt x="110" y="1091"/>
                </a:lnTo>
                <a:lnTo>
                  <a:pt x="110" y="1090"/>
                </a:lnTo>
                <a:lnTo>
                  <a:pt x="109" y="1088"/>
                </a:lnTo>
                <a:lnTo>
                  <a:pt x="109" y="1087"/>
                </a:lnTo>
                <a:lnTo>
                  <a:pt x="108" y="1085"/>
                </a:lnTo>
                <a:lnTo>
                  <a:pt x="108" y="1083"/>
                </a:lnTo>
                <a:lnTo>
                  <a:pt x="106" y="1082"/>
                </a:lnTo>
                <a:lnTo>
                  <a:pt x="106" y="1080"/>
                </a:lnTo>
                <a:lnTo>
                  <a:pt x="106" y="1078"/>
                </a:lnTo>
                <a:lnTo>
                  <a:pt x="108" y="1076"/>
                </a:lnTo>
                <a:lnTo>
                  <a:pt x="109" y="1075"/>
                </a:lnTo>
                <a:lnTo>
                  <a:pt x="109" y="1074"/>
                </a:lnTo>
                <a:lnTo>
                  <a:pt x="109" y="1072"/>
                </a:lnTo>
                <a:lnTo>
                  <a:pt x="109" y="1071"/>
                </a:lnTo>
                <a:lnTo>
                  <a:pt x="110" y="1070"/>
                </a:lnTo>
                <a:lnTo>
                  <a:pt x="109" y="1067"/>
                </a:lnTo>
                <a:lnTo>
                  <a:pt x="108" y="1066"/>
                </a:lnTo>
                <a:lnTo>
                  <a:pt x="108" y="1065"/>
                </a:lnTo>
                <a:lnTo>
                  <a:pt x="108" y="1064"/>
                </a:lnTo>
                <a:lnTo>
                  <a:pt x="106" y="1059"/>
                </a:lnTo>
                <a:lnTo>
                  <a:pt x="105" y="1055"/>
                </a:lnTo>
                <a:lnTo>
                  <a:pt x="105" y="1054"/>
                </a:lnTo>
                <a:lnTo>
                  <a:pt x="105" y="1054"/>
                </a:lnTo>
                <a:lnTo>
                  <a:pt x="105" y="1053"/>
                </a:lnTo>
                <a:lnTo>
                  <a:pt x="105" y="1051"/>
                </a:lnTo>
                <a:lnTo>
                  <a:pt x="105" y="1050"/>
                </a:lnTo>
                <a:lnTo>
                  <a:pt x="105" y="1048"/>
                </a:lnTo>
                <a:lnTo>
                  <a:pt x="106" y="1045"/>
                </a:lnTo>
                <a:lnTo>
                  <a:pt x="106" y="1043"/>
                </a:lnTo>
                <a:lnTo>
                  <a:pt x="106" y="1039"/>
                </a:lnTo>
                <a:lnTo>
                  <a:pt x="106" y="1037"/>
                </a:lnTo>
                <a:lnTo>
                  <a:pt x="108" y="1037"/>
                </a:lnTo>
                <a:lnTo>
                  <a:pt x="108" y="1035"/>
                </a:lnTo>
                <a:lnTo>
                  <a:pt x="109" y="1033"/>
                </a:lnTo>
                <a:lnTo>
                  <a:pt x="109" y="1032"/>
                </a:lnTo>
                <a:lnTo>
                  <a:pt x="110" y="1030"/>
                </a:lnTo>
                <a:lnTo>
                  <a:pt x="110" y="1029"/>
                </a:lnTo>
                <a:lnTo>
                  <a:pt x="110" y="1028"/>
                </a:lnTo>
                <a:lnTo>
                  <a:pt x="110" y="1027"/>
                </a:lnTo>
                <a:lnTo>
                  <a:pt x="110" y="1024"/>
                </a:lnTo>
                <a:lnTo>
                  <a:pt x="109" y="1024"/>
                </a:lnTo>
                <a:lnTo>
                  <a:pt x="109" y="1023"/>
                </a:lnTo>
                <a:lnTo>
                  <a:pt x="108" y="1022"/>
                </a:lnTo>
                <a:lnTo>
                  <a:pt x="108" y="1021"/>
                </a:lnTo>
                <a:lnTo>
                  <a:pt x="108" y="1017"/>
                </a:lnTo>
                <a:lnTo>
                  <a:pt x="108" y="1016"/>
                </a:lnTo>
                <a:lnTo>
                  <a:pt x="108" y="1014"/>
                </a:lnTo>
                <a:lnTo>
                  <a:pt x="108" y="1012"/>
                </a:lnTo>
                <a:lnTo>
                  <a:pt x="106" y="1011"/>
                </a:lnTo>
                <a:lnTo>
                  <a:pt x="106" y="1009"/>
                </a:lnTo>
                <a:lnTo>
                  <a:pt x="106" y="1007"/>
                </a:lnTo>
                <a:lnTo>
                  <a:pt x="105" y="1003"/>
                </a:lnTo>
                <a:lnTo>
                  <a:pt x="105" y="1001"/>
                </a:lnTo>
                <a:lnTo>
                  <a:pt x="105" y="1000"/>
                </a:lnTo>
                <a:lnTo>
                  <a:pt x="104" y="997"/>
                </a:lnTo>
                <a:lnTo>
                  <a:pt x="104" y="995"/>
                </a:lnTo>
                <a:lnTo>
                  <a:pt x="105" y="992"/>
                </a:lnTo>
                <a:lnTo>
                  <a:pt x="106" y="990"/>
                </a:lnTo>
                <a:lnTo>
                  <a:pt x="106" y="987"/>
                </a:lnTo>
                <a:lnTo>
                  <a:pt x="106" y="986"/>
                </a:lnTo>
                <a:lnTo>
                  <a:pt x="105" y="985"/>
                </a:lnTo>
                <a:lnTo>
                  <a:pt x="105" y="982"/>
                </a:lnTo>
                <a:lnTo>
                  <a:pt x="105" y="981"/>
                </a:lnTo>
                <a:lnTo>
                  <a:pt x="104" y="980"/>
                </a:lnTo>
                <a:lnTo>
                  <a:pt x="104" y="979"/>
                </a:lnTo>
                <a:lnTo>
                  <a:pt x="103" y="977"/>
                </a:lnTo>
                <a:lnTo>
                  <a:pt x="103" y="976"/>
                </a:lnTo>
                <a:lnTo>
                  <a:pt x="101" y="974"/>
                </a:lnTo>
                <a:lnTo>
                  <a:pt x="101" y="971"/>
                </a:lnTo>
                <a:lnTo>
                  <a:pt x="101" y="968"/>
                </a:lnTo>
                <a:lnTo>
                  <a:pt x="101" y="965"/>
                </a:lnTo>
                <a:lnTo>
                  <a:pt x="101" y="963"/>
                </a:lnTo>
                <a:lnTo>
                  <a:pt x="101" y="956"/>
                </a:lnTo>
                <a:lnTo>
                  <a:pt x="101" y="954"/>
                </a:lnTo>
                <a:lnTo>
                  <a:pt x="101" y="950"/>
                </a:lnTo>
                <a:lnTo>
                  <a:pt x="101" y="947"/>
                </a:lnTo>
                <a:lnTo>
                  <a:pt x="101" y="945"/>
                </a:lnTo>
                <a:lnTo>
                  <a:pt x="100" y="943"/>
                </a:lnTo>
                <a:lnTo>
                  <a:pt x="100" y="940"/>
                </a:lnTo>
                <a:lnTo>
                  <a:pt x="99" y="939"/>
                </a:lnTo>
                <a:lnTo>
                  <a:pt x="99" y="938"/>
                </a:lnTo>
                <a:lnTo>
                  <a:pt x="98" y="936"/>
                </a:lnTo>
                <a:lnTo>
                  <a:pt x="98" y="934"/>
                </a:lnTo>
                <a:lnTo>
                  <a:pt x="98" y="933"/>
                </a:lnTo>
                <a:lnTo>
                  <a:pt x="98" y="932"/>
                </a:lnTo>
                <a:lnTo>
                  <a:pt x="97" y="931"/>
                </a:lnTo>
                <a:lnTo>
                  <a:pt x="97" y="929"/>
                </a:lnTo>
                <a:lnTo>
                  <a:pt x="97" y="928"/>
                </a:lnTo>
                <a:lnTo>
                  <a:pt x="95" y="927"/>
                </a:lnTo>
                <a:lnTo>
                  <a:pt x="95" y="926"/>
                </a:lnTo>
                <a:lnTo>
                  <a:pt x="95" y="924"/>
                </a:lnTo>
                <a:lnTo>
                  <a:pt x="95" y="923"/>
                </a:lnTo>
                <a:lnTo>
                  <a:pt x="95" y="922"/>
                </a:lnTo>
                <a:lnTo>
                  <a:pt x="95" y="921"/>
                </a:lnTo>
                <a:lnTo>
                  <a:pt x="95" y="920"/>
                </a:lnTo>
                <a:lnTo>
                  <a:pt x="94" y="918"/>
                </a:lnTo>
                <a:lnTo>
                  <a:pt x="94" y="917"/>
                </a:lnTo>
                <a:lnTo>
                  <a:pt x="94" y="916"/>
                </a:lnTo>
                <a:lnTo>
                  <a:pt x="94" y="915"/>
                </a:lnTo>
                <a:lnTo>
                  <a:pt x="93" y="913"/>
                </a:lnTo>
                <a:lnTo>
                  <a:pt x="93" y="912"/>
                </a:lnTo>
                <a:lnTo>
                  <a:pt x="93" y="911"/>
                </a:lnTo>
                <a:lnTo>
                  <a:pt x="92" y="910"/>
                </a:lnTo>
                <a:lnTo>
                  <a:pt x="92" y="908"/>
                </a:lnTo>
                <a:lnTo>
                  <a:pt x="92" y="906"/>
                </a:lnTo>
                <a:lnTo>
                  <a:pt x="90" y="906"/>
                </a:lnTo>
                <a:lnTo>
                  <a:pt x="90" y="905"/>
                </a:lnTo>
                <a:lnTo>
                  <a:pt x="90" y="904"/>
                </a:lnTo>
                <a:lnTo>
                  <a:pt x="89" y="902"/>
                </a:lnTo>
                <a:lnTo>
                  <a:pt x="89" y="901"/>
                </a:lnTo>
                <a:lnTo>
                  <a:pt x="89" y="900"/>
                </a:lnTo>
                <a:lnTo>
                  <a:pt x="89" y="899"/>
                </a:lnTo>
                <a:lnTo>
                  <a:pt x="88" y="897"/>
                </a:lnTo>
                <a:lnTo>
                  <a:pt x="88" y="895"/>
                </a:lnTo>
                <a:lnTo>
                  <a:pt x="87" y="894"/>
                </a:lnTo>
                <a:lnTo>
                  <a:pt x="85" y="892"/>
                </a:lnTo>
                <a:lnTo>
                  <a:pt x="85" y="891"/>
                </a:lnTo>
                <a:lnTo>
                  <a:pt x="84" y="890"/>
                </a:lnTo>
                <a:lnTo>
                  <a:pt x="83" y="887"/>
                </a:lnTo>
                <a:lnTo>
                  <a:pt x="82" y="886"/>
                </a:lnTo>
                <a:lnTo>
                  <a:pt x="82" y="885"/>
                </a:lnTo>
                <a:lnTo>
                  <a:pt x="81" y="884"/>
                </a:lnTo>
                <a:lnTo>
                  <a:pt x="79" y="883"/>
                </a:lnTo>
                <a:lnTo>
                  <a:pt x="78" y="880"/>
                </a:lnTo>
                <a:lnTo>
                  <a:pt x="76" y="878"/>
                </a:lnTo>
                <a:lnTo>
                  <a:pt x="76" y="876"/>
                </a:lnTo>
                <a:lnTo>
                  <a:pt x="74" y="876"/>
                </a:lnTo>
                <a:lnTo>
                  <a:pt x="74" y="875"/>
                </a:lnTo>
                <a:lnTo>
                  <a:pt x="73" y="874"/>
                </a:lnTo>
                <a:lnTo>
                  <a:pt x="72" y="873"/>
                </a:lnTo>
                <a:lnTo>
                  <a:pt x="72" y="871"/>
                </a:lnTo>
                <a:lnTo>
                  <a:pt x="71" y="870"/>
                </a:lnTo>
                <a:lnTo>
                  <a:pt x="71" y="869"/>
                </a:lnTo>
                <a:lnTo>
                  <a:pt x="69" y="868"/>
                </a:lnTo>
                <a:lnTo>
                  <a:pt x="68" y="867"/>
                </a:lnTo>
                <a:lnTo>
                  <a:pt x="68" y="865"/>
                </a:lnTo>
                <a:lnTo>
                  <a:pt x="67" y="864"/>
                </a:lnTo>
                <a:lnTo>
                  <a:pt x="66" y="863"/>
                </a:lnTo>
                <a:lnTo>
                  <a:pt x="66" y="862"/>
                </a:lnTo>
                <a:lnTo>
                  <a:pt x="66" y="862"/>
                </a:lnTo>
                <a:lnTo>
                  <a:pt x="66" y="860"/>
                </a:lnTo>
                <a:lnTo>
                  <a:pt x="65" y="859"/>
                </a:lnTo>
                <a:lnTo>
                  <a:pt x="63" y="859"/>
                </a:lnTo>
                <a:lnTo>
                  <a:pt x="62" y="857"/>
                </a:lnTo>
                <a:lnTo>
                  <a:pt x="61" y="855"/>
                </a:lnTo>
                <a:lnTo>
                  <a:pt x="60" y="854"/>
                </a:lnTo>
                <a:lnTo>
                  <a:pt x="58" y="853"/>
                </a:lnTo>
                <a:lnTo>
                  <a:pt x="58" y="852"/>
                </a:lnTo>
                <a:lnTo>
                  <a:pt x="57" y="851"/>
                </a:lnTo>
                <a:lnTo>
                  <a:pt x="56" y="851"/>
                </a:lnTo>
                <a:lnTo>
                  <a:pt x="56" y="849"/>
                </a:lnTo>
                <a:lnTo>
                  <a:pt x="55" y="848"/>
                </a:lnTo>
                <a:lnTo>
                  <a:pt x="53" y="847"/>
                </a:lnTo>
                <a:lnTo>
                  <a:pt x="52" y="847"/>
                </a:lnTo>
                <a:lnTo>
                  <a:pt x="51" y="846"/>
                </a:lnTo>
                <a:lnTo>
                  <a:pt x="50" y="844"/>
                </a:lnTo>
                <a:lnTo>
                  <a:pt x="49" y="842"/>
                </a:lnTo>
                <a:lnTo>
                  <a:pt x="47" y="841"/>
                </a:lnTo>
                <a:lnTo>
                  <a:pt x="47" y="839"/>
                </a:lnTo>
                <a:lnTo>
                  <a:pt x="46" y="839"/>
                </a:lnTo>
                <a:lnTo>
                  <a:pt x="46" y="838"/>
                </a:lnTo>
                <a:lnTo>
                  <a:pt x="45" y="837"/>
                </a:lnTo>
                <a:lnTo>
                  <a:pt x="45" y="836"/>
                </a:lnTo>
                <a:lnTo>
                  <a:pt x="45" y="835"/>
                </a:lnTo>
                <a:lnTo>
                  <a:pt x="44" y="835"/>
                </a:lnTo>
                <a:lnTo>
                  <a:pt x="44" y="833"/>
                </a:lnTo>
                <a:lnTo>
                  <a:pt x="42" y="832"/>
                </a:lnTo>
                <a:lnTo>
                  <a:pt x="42" y="831"/>
                </a:lnTo>
                <a:lnTo>
                  <a:pt x="41" y="830"/>
                </a:lnTo>
                <a:lnTo>
                  <a:pt x="41" y="828"/>
                </a:lnTo>
                <a:lnTo>
                  <a:pt x="40" y="827"/>
                </a:lnTo>
                <a:lnTo>
                  <a:pt x="40" y="826"/>
                </a:lnTo>
                <a:lnTo>
                  <a:pt x="40" y="825"/>
                </a:lnTo>
                <a:lnTo>
                  <a:pt x="39" y="825"/>
                </a:lnTo>
                <a:lnTo>
                  <a:pt x="39" y="823"/>
                </a:lnTo>
                <a:lnTo>
                  <a:pt x="37" y="823"/>
                </a:lnTo>
                <a:lnTo>
                  <a:pt x="37" y="822"/>
                </a:lnTo>
                <a:lnTo>
                  <a:pt x="37" y="821"/>
                </a:lnTo>
                <a:lnTo>
                  <a:pt x="36" y="821"/>
                </a:lnTo>
                <a:lnTo>
                  <a:pt x="36" y="820"/>
                </a:lnTo>
                <a:lnTo>
                  <a:pt x="36" y="818"/>
                </a:lnTo>
                <a:lnTo>
                  <a:pt x="35" y="817"/>
                </a:lnTo>
                <a:lnTo>
                  <a:pt x="35" y="817"/>
                </a:lnTo>
                <a:lnTo>
                  <a:pt x="34" y="816"/>
                </a:lnTo>
                <a:lnTo>
                  <a:pt x="34" y="815"/>
                </a:lnTo>
                <a:lnTo>
                  <a:pt x="33" y="815"/>
                </a:lnTo>
                <a:lnTo>
                  <a:pt x="31" y="814"/>
                </a:lnTo>
                <a:lnTo>
                  <a:pt x="31" y="812"/>
                </a:lnTo>
                <a:lnTo>
                  <a:pt x="30" y="812"/>
                </a:lnTo>
                <a:lnTo>
                  <a:pt x="29" y="811"/>
                </a:lnTo>
                <a:lnTo>
                  <a:pt x="28" y="810"/>
                </a:lnTo>
                <a:lnTo>
                  <a:pt x="26" y="809"/>
                </a:lnTo>
                <a:lnTo>
                  <a:pt x="25" y="809"/>
                </a:lnTo>
                <a:lnTo>
                  <a:pt x="24" y="807"/>
                </a:lnTo>
                <a:lnTo>
                  <a:pt x="21" y="807"/>
                </a:lnTo>
                <a:lnTo>
                  <a:pt x="19" y="806"/>
                </a:lnTo>
                <a:lnTo>
                  <a:pt x="18" y="806"/>
                </a:lnTo>
                <a:lnTo>
                  <a:pt x="17" y="806"/>
                </a:lnTo>
                <a:lnTo>
                  <a:pt x="14" y="805"/>
                </a:lnTo>
                <a:lnTo>
                  <a:pt x="12" y="806"/>
                </a:lnTo>
                <a:lnTo>
                  <a:pt x="8" y="806"/>
                </a:lnTo>
                <a:lnTo>
                  <a:pt x="7" y="805"/>
                </a:lnTo>
                <a:lnTo>
                  <a:pt x="5" y="805"/>
                </a:lnTo>
                <a:lnTo>
                  <a:pt x="3" y="802"/>
                </a:lnTo>
                <a:lnTo>
                  <a:pt x="2" y="801"/>
                </a:lnTo>
                <a:lnTo>
                  <a:pt x="2" y="798"/>
                </a:lnTo>
                <a:lnTo>
                  <a:pt x="0" y="796"/>
                </a:lnTo>
                <a:lnTo>
                  <a:pt x="2" y="794"/>
                </a:lnTo>
                <a:lnTo>
                  <a:pt x="3" y="793"/>
                </a:lnTo>
                <a:lnTo>
                  <a:pt x="3" y="791"/>
                </a:lnTo>
                <a:lnTo>
                  <a:pt x="4" y="789"/>
                </a:lnTo>
                <a:lnTo>
                  <a:pt x="4" y="788"/>
                </a:lnTo>
                <a:lnTo>
                  <a:pt x="5" y="786"/>
                </a:lnTo>
                <a:lnTo>
                  <a:pt x="5" y="784"/>
                </a:lnTo>
                <a:lnTo>
                  <a:pt x="7" y="782"/>
                </a:lnTo>
                <a:lnTo>
                  <a:pt x="7" y="779"/>
                </a:lnTo>
                <a:lnTo>
                  <a:pt x="7" y="777"/>
                </a:lnTo>
                <a:lnTo>
                  <a:pt x="7" y="775"/>
                </a:lnTo>
                <a:lnTo>
                  <a:pt x="7" y="773"/>
                </a:lnTo>
                <a:lnTo>
                  <a:pt x="8" y="770"/>
                </a:lnTo>
                <a:lnTo>
                  <a:pt x="9" y="767"/>
                </a:lnTo>
                <a:lnTo>
                  <a:pt x="9" y="764"/>
                </a:lnTo>
                <a:lnTo>
                  <a:pt x="10" y="762"/>
                </a:lnTo>
                <a:lnTo>
                  <a:pt x="10" y="759"/>
                </a:lnTo>
                <a:lnTo>
                  <a:pt x="12" y="757"/>
                </a:lnTo>
                <a:lnTo>
                  <a:pt x="13" y="754"/>
                </a:lnTo>
                <a:lnTo>
                  <a:pt x="14" y="748"/>
                </a:lnTo>
                <a:lnTo>
                  <a:pt x="14" y="747"/>
                </a:lnTo>
                <a:lnTo>
                  <a:pt x="15" y="745"/>
                </a:lnTo>
                <a:lnTo>
                  <a:pt x="15" y="743"/>
                </a:lnTo>
                <a:lnTo>
                  <a:pt x="15" y="742"/>
                </a:lnTo>
                <a:lnTo>
                  <a:pt x="17" y="738"/>
                </a:lnTo>
                <a:lnTo>
                  <a:pt x="18" y="735"/>
                </a:lnTo>
                <a:lnTo>
                  <a:pt x="18" y="732"/>
                </a:lnTo>
                <a:lnTo>
                  <a:pt x="19" y="729"/>
                </a:lnTo>
                <a:lnTo>
                  <a:pt x="20" y="726"/>
                </a:lnTo>
                <a:lnTo>
                  <a:pt x="20" y="724"/>
                </a:lnTo>
                <a:lnTo>
                  <a:pt x="21" y="720"/>
                </a:lnTo>
                <a:lnTo>
                  <a:pt x="23" y="717"/>
                </a:lnTo>
                <a:lnTo>
                  <a:pt x="23" y="714"/>
                </a:lnTo>
                <a:lnTo>
                  <a:pt x="24" y="710"/>
                </a:lnTo>
                <a:lnTo>
                  <a:pt x="25" y="708"/>
                </a:lnTo>
                <a:lnTo>
                  <a:pt x="25" y="704"/>
                </a:lnTo>
                <a:lnTo>
                  <a:pt x="26" y="700"/>
                </a:lnTo>
                <a:lnTo>
                  <a:pt x="28" y="698"/>
                </a:lnTo>
                <a:lnTo>
                  <a:pt x="29" y="692"/>
                </a:lnTo>
                <a:lnTo>
                  <a:pt x="30" y="687"/>
                </a:lnTo>
                <a:lnTo>
                  <a:pt x="31" y="680"/>
                </a:lnTo>
                <a:lnTo>
                  <a:pt x="33" y="677"/>
                </a:lnTo>
                <a:lnTo>
                  <a:pt x="34" y="673"/>
                </a:lnTo>
                <a:lnTo>
                  <a:pt x="34" y="671"/>
                </a:lnTo>
                <a:lnTo>
                  <a:pt x="35" y="669"/>
                </a:lnTo>
                <a:lnTo>
                  <a:pt x="35" y="668"/>
                </a:lnTo>
                <a:lnTo>
                  <a:pt x="36" y="666"/>
                </a:lnTo>
                <a:lnTo>
                  <a:pt x="36" y="663"/>
                </a:lnTo>
                <a:lnTo>
                  <a:pt x="36" y="661"/>
                </a:lnTo>
                <a:lnTo>
                  <a:pt x="36" y="658"/>
                </a:lnTo>
                <a:lnTo>
                  <a:pt x="37" y="653"/>
                </a:lnTo>
                <a:lnTo>
                  <a:pt x="39" y="651"/>
                </a:lnTo>
                <a:lnTo>
                  <a:pt x="39" y="650"/>
                </a:lnTo>
                <a:lnTo>
                  <a:pt x="40" y="645"/>
                </a:lnTo>
                <a:lnTo>
                  <a:pt x="41" y="642"/>
                </a:lnTo>
                <a:lnTo>
                  <a:pt x="41" y="639"/>
                </a:lnTo>
                <a:lnTo>
                  <a:pt x="42" y="636"/>
                </a:lnTo>
                <a:lnTo>
                  <a:pt x="44" y="634"/>
                </a:lnTo>
                <a:lnTo>
                  <a:pt x="44" y="631"/>
                </a:lnTo>
                <a:lnTo>
                  <a:pt x="46" y="625"/>
                </a:lnTo>
                <a:lnTo>
                  <a:pt x="46" y="623"/>
                </a:lnTo>
                <a:lnTo>
                  <a:pt x="47" y="620"/>
                </a:lnTo>
                <a:lnTo>
                  <a:pt x="49" y="615"/>
                </a:lnTo>
                <a:lnTo>
                  <a:pt x="49" y="613"/>
                </a:lnTo>
                <a:lnTo>
                  <a:pt x="50" y="610"/>
                </a:lnTo>
                <a:lnTo>
                  <a:pt x="51" y="607"/>
                </a:lnTo>
                <a:lnTo>
                  <a:pt x="52" y="603"/>
                </a:lnTo>
                <a:lnTo>
                  <a:pt x="52" y="599"/>
                </a:lnTo>
                <a:lnTo>
                  <a:pt x="53" y="597"/>
                </a:lnTo>
                <a:lnTo>
                  <a:pt x="53" y="594"/>
                </a:lnTo>
                <a:lnTo>
                  <a:pt x="55" y="592"/>
                </a:lnTo>
                <a:lnTo>
                  <a:pt x="56" y="587"/>
                </a:lnTo>
                <a:lnTo>
                  <a:pt x="56" y="586"/>
                </a:lnTo>
                <a:lnTo>
                  <a:pt x="57" y="583"/>
                </a:lnTo>
                <a:lnTo>
                  <a:pt x="57" y="581"/>
                </a:lnTo>
                <a:lnTo>
                  <a:pt x="57" y="579"/>
                </a:lnTo>
                <a:lnTo>
                  <a:pt x="58" y="578"/>
                </a:lnTo>
                <a:lnTo>
                  <a:pt x="58" y="577"/>
                </a:lnTo>
                <a:lnTo>
                  <a:pt x="60" y="575"/>
                </a:lnTo>
                <a:lnTo>
                  <a:pt x="61" y="568"/>
                </a:lnTo>
                <a:lnTo>
                  <a:pt x="61" y="566"/>
                </a:lnTo>
                <a:lnTo>
                  <a:pt x="63" y="560"/>
                </a:lnTo>
                <a:lnTo>
                  <a:pt x="63" y="556"/>
                </a:lnTo>
                <a:lnTo>
                  <a:pt x="65" y="551"/>
                </a:lnTo>
                <a:lnTo>
                  <a:pt x="66" y="549"/>
                </a:lnTo>
                <a:lnTo>
                  <a:pt x="66" y="545"/>
                </a:lnTo>
                <a:lnTo>
                  <a:pt x="67" y="541"/>
                </a:lnTo>
                <a:lnTo>
                  <a:pt x="67" y="540"/>
                </a:lnTo>
                <a:lnTo>
                  <a:pt x="68" y="538"/>
                </a:lnTo>
                <a:lnTo>
                  <a:pt x="68" y="534"/>
                </a:lnTo>
                <a:lnTo>
                  <a:pt x="69" y="531"/>
                </a:lnTo>
                <a:lnTo>
                  <a:pt x="71" y="526"/>
                </a:lnTo>
                <a:lnTo>
                  <a:pt x="72" y="523"/>
                </a:lnTo>
                <a:lnTo>
                  <a:pt x="73" y="519"/>
                </a:lnTo>
                <a:lnTo>
                  <a:pt x="74" y="514"/>
                </a:lnTo>
                <a:lnTo>
                  <a:pt x="76" y="510"/>
                </a:lnTo>
                <a:lnTo>
                  <a:pt x="77" y="504"/>
                </a:lnTo>
                <a:lnTo>
                  <a:pt x="77" y="502"/>
                </a:lnTo>
                <a:lnTo>
                  <a:pt x="78" y="498"/>
                </a:lnTo>
                <a:lnTo>
                  <a:pt x="79" y="494"/>
                </a:lnTo>
                <a:lnTo>
                  <a:pt x="81" y="491"/>
                </a:lnTo>
                <a:lnTo>
                  <a:pt x="81" y="488"/>
                </a:lnTo>
                <a:lnTo>
                  <a:pt x="82" y="486"/>
                </a:lnTo>
                <a:lnTo>
                  <a:pt x="83" y="481"/>
                </a:lnTo>
                <a:lnTo>
                  <a:pt x="84" y="476"/>
                </a:lnTo>
                <a:lnTo>
                  <a:pt x="85" y="472"/>
                </a:lnTo>
                <a:lnTo>
                  <a:pt x="87" y="467"/>
                </a:lnTo>
                <a:lnTo>
                  <a:pt x="87" y="466"/>
                </a:lnTo>
                <a:lnTo>
                  <a:pt x="88" y="464"/>
                </a:lnTo>
                <a:lnTo>
                  <a:pt x="88" y="461"/>
                </a:lnTo>
                <a:lnTo>
                  <a:pt x="89" y="459"/>
                </a:lnTo>
                <a:lnTo>
                  <a:pt x="89" y="455"/>
                </a:lnTo>
                <a:lnTo>
                  <a:pt x="90" y="453"/>
                </a:lnTo>
                <a:lnTo>
                  <a:pt x="92" y="450"/>
                </a:lnTo>
                <a:lnTo>
                  <a:pt x="92" y="448"/>
                </a:lnTo>
                <a:lnTo>
                  <a:pt x="93" y="444"/>
                </a:lnTo>
                <a:lnTo>
                  <a:pt x="93" y="441"/>
                </a:lnTo>
                <a:lnTo>
                  <a:pt x="94" y="440"/>
                </a:lnTo>
                <a:lnTo>
                  <a:pt x="94" y="438"/>
                </a:lnTo>
                <a:lnTo>
                  <a:pt x="94" y="435"/>
                </a:lnTo>
                <a:lnTo>
                  <a:pt x="95" y="432"/>
                </a:lnTo>
                <a:lnTo>
                  <a:pt x="95" y="430"/>
                </a:lnTo>
                <a:lnTo>
                  <a:pt x="95" y="429"/>
                </a:lnTo>
                <a:lnTo>
                  <a:pt x="95" y="427"/>
                </a:lnTo>
                <a:lnTo>
                  <a:pt x="97" y="424"/>
                </a:lnTo>
                <a:lnTo>
                  <a:pt x="98" y="420"/>
                </a:lnTo>
                <a:lnTo>
                  <a:pt x="98" y="417"/>
                </a:lnTo>
                <a:lnTo>
                  <a:pt x="99" y="411"/>
                </a:lnTo>
                <a:lnTo>
                  <a:pt x="100" y="408"/>
                </a:lnTo>
                <a:lnTo>
                  <a:pt x="101" y="406"/>
                </a:lnTo>
                <a:lnTo>
                  <a:pt x="101" y="402"/>
                </a:lnTo>
                <a:lnTo>
                  <a:pt x="101" y="401"/>
                </a:lnTo>
                <a:lnTo>
                  <a:pt x="103" y="400"/>
                </a:lnTo>
                <a:lnTo>
                  <a:pt x="103" y="398"/>
                </a:lnTo>
                <a:lnTo>
                  <a:pt x="104" y="396"/>
                </a:lnTo>
                <a:lnTo>
                  <a:pt x="106" y="395"/>
                </a:lnTo>
                <a:lnTo>
                  <a:pt x="109" y="393"/>
                </a:lnTo>
                <a:lnTo>
                  <a:pt x="115" y="391"/>
                </a:lnTo>
                <a:lnTo>
                  <a:pt x="116" y="391"/>
                </a:lnTo>
                <a:lnTo>
                  <a:pt x="120" y="388"/>
                </a:lnTo>
                <a:lnTo>
                  <a:pt x="127" y="385"/>
                </a:lnTo>
                <a:lnTo>
                  <a:pt x="132" y="382"/>
                </a:lnTo>
                <a:lnTo>
                  <a:pt x="141" y="379"/>
                </a:lnTo>
                <a:lnTo>
                  <a:pt x="145" y="376"/>
                </a:lnTo>
                <a:lnTo>
                  <a:pt x="153" y="372"/>
                </a:lnTo>
                <a:lnTo>
                  <a:pt x="154" y="371"/>
                </a:lnTo>
                <a:lnTo>
                  <a:pt x="158" y="370"/>
                </a:lnTo>
                <a:lnTo>
                  <a:pt x="166" y="367"/>
                </a:lnTo>
                <a:lnTo>
                  <a:pt x="169" y="365"/>
                </a:lnTo>
                <a:lnTo>
                  <a:pt x="177" y="361"/>
                </a:lnTo>
                <a:lnTo>
                  <a:pt x="179" y="360"/>
                </a:lnTo>
                <a:lnTo>
                  <a:pt x="182" y="360"/>
                </a:lnTo>
                <a:lnTo>
                  <a:pt x="184" y="358"/>
                </a:lnTo>
                <a:lnTo>
                  <a:pt x="188" y="356"/>
                </a:lnTo>
                <a:lnTo>
                  <a:pt x="190" y="355"/>
                </a:lnTo>
                <a:lnTo>
                  <a:pt x="193" y="354"/>
                </a:lnTo>
                <a:lnTo>
                  <a:pt x="195" y="353"/>
                </a:lnTo>
                <a:lnTo>
                  <a:pt x="196" y="351"/>
                </a:lnTo>
                <a:lnTo>
                  <a:pt x="199" y="350"/>
                </a:lnTo>
                <a:lnTo>
                  <a:pt x="201" y="350"/>
                </a:lnTo>
                <a:lnTo>
                  <a:pt x="205" y="348"/>
                </a:lnTo>
                <a:lnTo>
                  <a:pt x="207" y="347"/>
                </a:lnTo>
                <a:lnTo>
                  <a:pt x="209" y="347"/>
                </a:lnTo>
                <a:lnTo>
                  <a:pt x="211" y="345"/>
                </a:lnTo>
                <a:lnTo>
                  <a:pt x="214" y="344"/>
                </a:lnTo>
                <a:lnTo>
                  <a:pt x="215" y="343"/>
                </a:lnTo>
                <a:lnTo>
                  <a:pt x="217" y="342"/>
                </a:lnTo>
                <a:lnTo>
                  <a:pt x="220" y="342"/>
                </a:lnTo>
                <a:lnTo>
                  <a:pt x="221" y="342"/>
                </a:lnTo>
                <a:lnTo>
                  <a:pt x="223" y="340"/>
                </a:lnTo>
                <a:lnTo>
                  <a:pt x="226" y="339"/>
                </a:lnTo>
                <a:lnTo>
                  <a:pt x="228" y="338"/>
                </a:lnTo>
                <a:lnTo>
                  <a:pt x="230" y="337"/>
                </a:lnTo>
                <a:lnTo>
                  <a:pt x="231" y="337"/>
                </a:lnTo>
                <a:lnTo>
                  <a:pt x="232" y="337"/>
                </a:lnTo>
                <a:lnTo>
                  <a:pt x="233" y="335"/>
                </a:lnTo>
                <a:lnTo>
                  <a:pt x="234" y="335"/>
                </a:lnTo>
                <a:lnTo>
                  <a:pt x="236" y="334"/>
                </a:lnTo>
                <a:lnTo>
                  <a:pt x="237" y="334"/>
                </a:lnTo>
                <a:lnTo>
                  <a:pt x="238" y="334"/>
                </a:lnTo>
                <a:lnTo>
                  <a:pt x="239" y="333"/>
                </a:lnTo>
                <a:lnTo>
                  <a:pt x="241" y="333"/>
                </a:lnTo>
                <a:lnTo>
                  <a:pt x="243" y="332"/>
                </a:lnTo>
                <a:lnTo>
                  <a:pt x="243" y="332"/>
                </a:lnTo>
                <a:lnTo>
                  <a:pt x="244" y="331"/>
                </a:lnTo>
                <a:lnTo>
                  <a:pt x="246" y="331"/>
                </a:lnTo>
                <a:lnTo>
                  <a:pt x="248" y="329"/>
                </a:lnTo>
                <a:lnTo>
                  <a:pt x="249" y="328"/>
                </a:lnTo>
                <a:lnTo>
                  <a:pt x="252" y="327"/>
                </a:lnTo>
                <a:lnTo>
                  <a:pt x="253" y="327"/>
                </a:lnTo>
                <a:lnTo>
                  <a:pt x="255" y="326"/>
                </a:lnTo>
                <a:lnTo>
                  <a:pt x="257" y="326"/>
                </a:lnTo>
                <a:lnTo>
                  <a:pt x="260" y="326"/>
                </a:lnTo>
                <a:lnTo>
                  <a:pt x="263" y="324"/>
                </a:lnTo>
                <a:lnTo>
                  <a:pt x="264" y="324"/>
                </a:lnTo>
                <a:lnTo>
                  <a:pt x="267" y="324"/>
                </a:lnTo>
                <a:lnTo>
                  <a:pt x="270" y="323"/>
                </a:lnTo>
                <a:lnTo>
                  <a:pt x="271" y="323"/>
                </a:lnTo>
                <a:lnTo>
                  <a:pt x="273" y="323"/>
                </a:lnTo>
                <a:lnTo>
                  <a:pt x="278" y="322"/>
                </a:lnTo>
                <a:lnTo>
                  <a:pt x="279" y="322"/>
                </a:lnTo>
                <a:lnTo>
                  <a:pt x="283" y="322"/>
                </a:lnTo>
                <a:lnTo>
                  <a:pt x="284" y="321"/>
                </a:lnTo>
                <a:lnTo>
                  <a:pt x="286" y="321"/>
                </a:lnTo>
                <a:lnTo>
                  <a:pt x="287" y="321"/>
                </a:lnTo>
                <a:lnTo>
                  <a:pt x="289" y="321"/>
                </a:lnTo>
                <a:lnTo>
                  <a:pt x="290" y="321"/>
                </a:lnTo>
                <a:lnTo>
                  <a:pt x="291" y="319"/>
                </a:lnTo>
                <a:lnTo>
                  <a:pt x="292" y="319"/>
                </a:lnTo>
                <a:lnTo>
                  <a:pt x="294" y="319"/>
                </a:lnTo>
                <a:lnTo>
                  <a:pt x="295" y="319"/>
                </a:lnTo>
                <a:lnTo>
                  <a:pt x="296" y="319"/>
                </a:lnTo>
                <a:lnTo>
                  <a:pt x="297" y="319"/>
                </a:lnTo>
                <a:lnTo>
                  <a:pt x="299" y="319"/>
                </a:lnTo>
                <a:lnTo>
                  <a:pt x="300" y="319"/>
                </a:lnTo>
                <a:lnTo>
                  <a:pt x="301" y="318"/>
                </a:lnTo>
                <a:lnTo>
                  <a:pt x="302" y="318"/>
                </a:lnTo>
                <a:lnTo>
                  <a:pt x="302" y="318"/>
                </a:lnTo>
                <a:lnTo>
                  <a:pt x="303" y="317"/>
                </a:lnTo>
                <a:lnTo>
                  <a:pt x="306" y="317"/>
                </a:lnTo>
                <a:lnTo>
                  <a:pt x="308" y="316"/>
                </a:lnTo>
                <a:lnTo>
                  <a:pt x="310" y="316"/>
                </a:lnTo>
                <a:lnTo>
                  <a:pt x="311" y="316"/>
                </a:lnTo>
                <a:lnTo>
                  <a:pt x="312" y="315"/>
                </a:lnTo>
                <a:lnTo>
                  <a:pt x="313" y="315"/>
                </a:lnTo>
                <a:lnTo>
                  <a:pt x="315" y="313"/>
                </a:lnTo>
                <a:lnTo>
                  <a:pt x="316" y="313"/>
                </a:lnTo>
                <a:lnTo>
                  <a:pt x="317" y="312"/>
                </a:lnTo>
                <a:lnTo>
                  <a:pt x="318" y="312"/>
                </a:lnTo>
                <a:lnTo>
                  <a:pt x="319" y="312"/>
                </a:lnTo>
                <a:lnTo>
                  <a:pt x="323" y="312"/>
                </a:lnTo>
                <a:lnTo>
                  <a:pt x="324" y="311"/>
                </a:lnTo>
                <a:lnTo>
                  <a:pt x="326" y="311"/>
                </a:lnTo>
                <a:lnTo>
                  <a:pt x="328" y="310"/>
                </a:lnTo>
                <a:lnTo>
                  <a:pt x="329" y="308"/>
                </a:lnTo>
                <a:lnTo>
                  <a:pt x="332" y="308"/>
                </a:lnTo>
                <a:lnTo>
                  <a:pt x="332" y="307"/>
                </a:lnTo>
                <a:lnTo>
                  <a:pt x="333" y="307"/>
                </a:lnTo>
                <a:lnTo>
                  <a:pt x="334" y="307"/>
                </a:lnTo>
                <a:lnTo>
                  <a:pt x="335" y="306"/>
                </a:lnTo>
                <a:lnTo>
                  <a:pt x="337" y="306"/>
                </a:lnTo>
                <a:lnTo>
                  <a:pt x="338" y="305"/>
                </a:lnTo>
                <a:lnTo>
                  <a:pt x="339" y="305"/>
                </a:lnTo>
                <a:lnTo>
                  <a:pt x="340" y="303"/>
                </a:lnTo>
                <a:lnTo>
                  <a:pt x="342" y="303"/>
                </a:lnTo>
                <a:lnTo>
                  <a:pt x="344" y="302"/>
                </a:lnTo>
                <a:lnTo>
                  <a:pt x="345" y="302"/>
                </a:lnTo>
                <a:lnTo>
                  <a:pt x="347" y="301"/>
                </a:lnTo>
                <a:lnTo>
                  <a:pt x="349" y="300"/>
                </a:lnTo>
                <a:lnTo>
                  <a:pt x="351" y="298"/>
                </a:lnTo>
                <a:lnTo>
                  <a:pt x="355" y="297"/>
                </a:lnTo>
                <a:lnTo>
                  <a:pt x="356" y="297"/>
                </a:lnTo>
                <a:lnTo>
                  <a:pt x="356" y="296"/>
                </a:lnTo>
                <a:lnTo>
                  <a:pt x="359" y="296"/>
                </a:lnTo>
                <a:lnTo>
                  <a:pt x="360" y="295"/>
                </a:lnTo>
                <a:lnTo>
                  <a:pt x="361" y="294"/>
                </a:lnTo>
                <a:lnTo>
                  <a:pt x="364" y="292"/>
                </a:lnTo>
                <a:lnTo>
                  <a:pt x="366" y="292"/>
                </a:lnTo>
                <a:lnTo>
                  <a:pt x="369" y="291"/>
                </a:lnTo>
                <a:lnTo>
                  <a:pt x="370" y="290"/>
                </a:lnTo>
                <a:lnTo>
                  <a:pt x="372" y="289"/>
                </a:lnTo>
                <a:lnTo>
                  <a:pt x="375" y="287"/>
                </a:lnTo>
                <a:lnTo>
                  <a:pt x="377" y="287"/>
                </a:lnTo>
                <a:lnTo>
                  <a:pt x="379" y="286"/>
                </a:lnTo>
                <a:lnTo>
                  <a:pt x="382" y="285"/>
                </a:lnTo>
                <a:lnTo>
                  <a:pt x="384" y="284"/>
                </a:lnTo>
                <a:lnTo>
                  <a:pt x="386" y="284"/>
                </a:lnTo>
                <a:lnTo>
                  <a:pt x="388" y="282"/>
                </a:lnTo>
                <a:lnTo>
                  <a:pt x="390" y="282"/>
                </a:lnTo>
                <a:lnTo>
                  <a:pt x="391" y="282"/>
                </a:lnTo>
                <a:lnTo>
                  <a:pt x="392" y="281"/>
                </a:lnTo>
                <a:lnTo>
                  <a:pt x="396" y="280"/>
                </a:lnTo>
                <a:lnTo>
                  <a:pt x="397" y="279"/>
                </a:lnTo>
                <a:lnTo>
                  <a:pt x="400" y="279"/>
                </a:lnTo>
                <a:lnTo>
                  <a:pt x="401" y="278"/>
                </a:lnTo>
                <a:lnTo>
                  <a:pt x="403" y="276"/>
                </a:lnTo>
                <a:lnTo>
                  <a:pt x="404" y="276"/>
                </a:lnTo>
                <a:lnTo>
                  <a:pt x="408" y="275"/>
                </a:lnTo>
                <a:lnTo>
                  <a:pt x="409" y="274"/>
                </a:lnTo>
                <a:lnTo>
                  <a:pt x="411" y="274"/>
                </a:lnTo>
                <a:lnTo>
                  <a:pt x="412" y="273"/>
                </a:lnTo>
                <a:lnTo>
                  <a:pt x="413" y="273"/>
                </a:lnTo>
                <a:lnTo>
                  <a:pt x="414" y="271"/>
                </a:lnTo>
                <a:lnTo>
                  <a:pt x="416" y="271"/>
                </a:lnTo>
                <a:lnTo>
                  <a:pt x="419" y="270"/>
                </a:lnTo>
                <a:lnTo>
                  <a:pt x="422" y="269"/>
                </a:lnTo>
                <a:lnTo>
                  <a:pt x="423" y="269"/>
                </a:lnTo>
                <a:lnTo>
                  <a:pt x="425" y="269"/>
                </a:lnTo>
                <a:lnTo>
                  <a:pt x="427" y="269"/>
                </a:lnTo>
                <a:lnTo>
                  <a:pt x="428" y="269"/>
                </a:lnTo>
                <a:lnTo>
                  <a:pt x="429" y="269"/>
                </a:lnTo>
                <a:lnTo>
                  <a:pt x="432" y="269"/>
                </a:lnTo>
                <a:lnTo>
                  <a:pt x="434" y="269"/>
                </a:lnTo>
                <a:lnTo>
                  <a:pt x="436" y="269"/>
                </a:lnTo>
                <a:lnTo>
                  <a:pt x="439" y="269"/>
                </a:lnTo>
                <a:lnTo>
                  <a:pt x="443" y="269"/>
                </a:lnTo>
                <a:lnTo>
                  <a:pt x="445" y="269"/>
                </a:lnTo>
                <a:lnTo>
                  <a:pt x="449" y="269"/>
                </a:lnTo>
                <a:lnTo>
                  <a:pt x="450" y="269"/>
                </a:lnTo>
                <a:lnTo>
                  <a:pt x="451" y="269"/>
                </a:lnTo>
                <a:lnTo>
                  <a:pt x="452" y="269"/>
                </a:lnTo>
                <a:lnTo>
                  <a:pt x="454" y="269"/>
                </a:lnTo>
                <a:lnTo>
                  <a:pt x="456" y="269"/>
                </a:lnTo>
                <a:lnTo>
                  <a:pt x="462" y="269"/>
                </a:lnTo>
                <a:lnTo>
                  <a:pt x="464" y="269"/>
                </a:lnTo>
                <a:lnTo>
                  <a:pt x="466" y="270"/>
                </a:lnTo>
                <a:lnTo>
                  <a:pt x="468" y="270"/>
                </a:lnTo>
                <a:lnTo>
                  <a:pt x="471" y="270"/>
                </a:lnTo>
                <a:lnTo>
                  <a:pt x="472" y="270"/>
                </a:lnTo>
                <a:lnTo>
                  <a:pt x="473" y="270"/>
                </a:lnTo>
                <a:lnTo>
                  <a:pt x="475" y="270"/>
                </a:lnTo>
                <a:lnTo>
                  <a:pt x="476" y="270"/>
                </a:lnTo>
                <a:lnTo>
                  <a:pt x="477" y="270"/>
                </a:lnTo>
                <a:lnTo>
                  <a:pt x="478" y="270"/>
                </a:lnTo>
                <a:lnTo>
                  <a:pt x="480" y="270"/>
                </a:lnTo>
                <a:lnTo>
                  <a:pt x="480" y="270"/>
                </a:lnTo>
                <a:lnTo>
                  <a:pt x="481" y="270"/>
                </a:lnTo>
                <a:lnTo>
                  <a:pt x="482" y="270"/>
                </a:lnTo>
                <a:lnTo>
                  <a:pt x="484" y="270"/>
                </a:lnTo>
                <a:lnTo>
                  <a:pt x="486" y="270"/>
                </a:lnTo>
                <a:lnTo>
                  <a:pt x="487" y="270"/>
                </a:lnTo>
                <a:lnTo>
                  <a:pt x="489" y="270"/>
                </a:lnTo>
                <a:lnTo>
                  <a:pt x="491" y="270"/>
                </a:lnTo>
                <a:lnTo>
                  <a:pt x="493" y="270"/>
                </a:lnTo>
                <a:lnTo>
                  <a:pt x="496" y="270"/>
                </a:lnTo>
                <a:lnTo>
                  <a:pt x="499" y="270"/>
                </a:lnTo>
                <a:lnTo>
                  <a:pt x="500" y="270"/>
                </a:lnTo>
                <a:lnTo>
                  <a:pt x="502" y="270"/>
                </a:lnTo>
                <a:lnTo>
                  <a:pt x="504" y="271"/>
                </a:lnTo>
                <a:lnTo>
                  <a:pt x="507" y="271"/>
                </a:lnTo>
                <a:lnTo>
                  <a:pt x="509" y="271"/>
                </a:lnTo>
                <a:lnTo>
                  <a:pt x="512" y="271"/>
                </a:lnTo>
                <a:lnTo>
                  <a:pt x="513" y="271"/>
                </a:lnTo>
                <a:lnTo>
                  <a:pt x="515" y="271"/>
                </a:lnTo>
                <a:lnTo>
                  <a:pt x="518" y="271"/>
                </a:lnTo>
                <a:lnTo>
                  <a:pt x="519" y="271"/>
                </a:lnTo>
                <a:lnTo>
                  <a:pt x="521" y="271"/>
                </a:lnTo>
                <a:lnTo>
                  <a:pt x="524" y="271"/>
                </a:lnTo>
                <a:lnTo>
                  <a:pt x="525" y="271"/>
                </a:lnTo>
                <a:lnTo>
                  <a:pt x="526" y="271"/>
                </a:lnTo>
                <a:lnTo>
                  <a:pt x="528" y="271"/>
                </a:lnTo>
                <a:lnTo>
                  <a:pt x="530" y="271"/>
                </a:lnTo>
                <a:lnTo>
                  <a:pt x="531" y="271"/>
                </a:lnTo>
                <a:lnTo>
                  <a:pt x="534" y="271"/>
                </a:lnTo>
                <a:lnTo>
                  <a:pt x="535" y="271"/>
                </a:lnTo>
                <a:lnTo>
                  <a:pt x="536" y="271"/>
                </a:lnTo>
                <a:lnTo>
                  <a:pt x="537" y="271"/>
                </a:lnTo>
                <a:lnTo>
                  <a:pt x="539" y="273"/>
                </a:lnTo>
                <a:lnTo>
                  <a:pt x="539" y="273"/>
                </a:lnTo>
                <a:lnTo>
                  <a:pt x="540" y="273"/>
                </a:lnTo>
                <a:lnTo>
                  <a:pt x="541" y="274"/>
                </a:lnTo>
                <a:lnTo>
                  <a:pt x="542" y="274"/>
                </a:lnTo>
                <a:lnTo>
                  <a:pt x="544" y="274"/>
                </a:lnTo>
                <a:lnTo>
                  <a:pt x="544" y="275"/>
                </a:lnTo>
                <a:lnTo>
                  <a:pt x="545" y="275"/>
                </a:lnTo>
                <a:lnTo>
                  <a:pt x="547" y="275"/>
                </a:lnTo>
                <a:lnTo>
                  <a:pt x="549" y="275"/>
                </a:lnTo>
                <a:lnTo>
                  <a:pt x="549" y="276"/>
                </a:lnTo>
                <a:lnTo>
                  <a:pt x="551" y="276"/>
                </a:lnTo>
                <a:lnTo>
                  <a:pt x="552" y="276"/>
                </a:lnTo>
                <a:lnTo>
                  <a:pt x="553" y="278"/>
                </a:lnTo>
                <a:lnTo>
                  <a:pt x="557" y="279"/>
                </a:lnTo>
                <a:lnTo>
                  <a:pt x="560" y="279"/>
                </a:lnTo>
                <a:lnTo>
                  <a:pt x="562" y="280"/>
                </a:lnTo>
                <a:lnTo>
                  <a:pt x="565" y="281"/>
                </a:lnTo>
                <a:lnTo>
                  <a:pt x="567" y="281"/>
                </a:lnTo>
                <a:lnTo>
                  <a:pt x="568" y="281"/>
                </a:lnTo>
                <a:lnTo>
                  <a:pt x="569" y="282"/>
                </a:lnTo>
                <a:lnTo>
                  <a:pt x="572" y="282"/>
                </a:lnTo>
                <a:lnTo>
                  <a:pt x="574" y="282"/>
                </a:lnTo>
                <a:lnTo>
                  <a:pt x="576" y="284"/>
                </a:lnTo>
                <a:lnTo>
                  <a:pt x="577" y="284"/>
                </a:lnTo>
                <a:lnTo>
                  <a:pt x="578" y="285"/>
                </a:lnTo>
                <a:lnTo>
                  <a:pt x="579" y="285"/>
                </a:lnTo>
                <a:lnTo>
                  <a:pt x="581" y="285"/>
                </a:lnTo>
                <a:lnTo>
                  <a:pt x="581" y="286"/>
                </a:lnTo>
                <a:lnTo>
                  <a:pt x="583" y="286"/>
                </a:lnTo>
                <a:lnTo>
                  <a:pt x="584" y="287"/>
                </a:lnTo>
                <a:lnTo>
                  <a:pt x="585" y="289"/>
                </a:lnTo>
                <a:lnTo>
                  <a:pt x="587" y="289"/>
                </a:lnTo>
                <a:lnTo>
                  <a:pt x="588" y="290"/>
                </a:lnTo>
                <a:lnTo>
                  <a:pt x="589" y="291"/>
                </a:lnTo>
                <a:lnTo>
                  <a:pt x="590" y="291"/>
                </a:lnTo>
                <a:lnTo>
                  <a:pt x="593" y="292"/>
                </a:lnTo>
                <a:lnTo>
                  <a:pt x="593" y="294"/>
                </a:lnTo>
                <a:lnTo>
                  <a:pt x="594" y="295"/>
                </a:lnTo>
                <a:lnTo>
                  <a:pt x="595" y="295"/>
                </a:lnTo>
                <a:lnTo>
                  <a:pt x="598" y="297"/>
                </a:lnTo>
                <a:lnTo>
                  <a:pt x="598" y="298"/>
                </a:lnTo>
                <a:lnTo>
                  <a:pt x="600" y="298"/>
                </a:lnTo>
                <a:lnTo>
                  <a:pt x="601" y="300"/>
                </a:lnTo>
                <a:lnTo>
                  <a:pt x="604" y="300"/>
                </a:lnTo>
                <a:lnTo>
                  <a:pt x="605" y="300"/>
                </a:lnTo>
                <a:lnTo>
                  <a:pt x="606" y="301"/>
                </a:lnTo>
                <a:lnTo>
                  <a:pt x="608" y="303"/>
                </a:lnTo>
                <a:lnTo>
                  <a:pt x="609" y="305"/>
                </a:lnTo>
                <a:lnTo>
                  <a:pt x="611" y="307"/>
                </a:lnTo>
                <a:lnTo>
                  <a:pt x="614" y="310"/>
                </a:lnTo>
                <a:lnTo>
                  <a:pt x="615" y="311"/>
                </a:lnTo>
                <a:lnTo>
                  <a:pt x="616" y="312"/>
                </a:lnTo>
                <a:lnTo>
                  <a:pt x="617" y="312"/>
                </a:lnTo>
                <a:lnTo>
                  <a:pt x="620" y="313"/>
                </a:lnTo>
                <a:lnTo>
                  <a:pt x="620" y="315"/>
                </a:lnTo>
                <a:lnTo>
                  <a:pt x="621" y="315"/>
                </a:lnTo>
                <a:lnTo>
                  <a:pt x="622" y="316"/>
                </a:lnTo>
                <a:lnTo>
                  <a:pt x="624" y="317"/>
                </a:lnTo>
                <a:lnTo>
                  <a:pt x="625" y="318"/>
                </a:lnTo>
                <a:lnTo>
                  <a:pt x="626" y="319"/>
                </a:lnTo>
                <a:lnTo>
                  <a:pt x="627" y="321"/>
                </a:lnTo>
                <a:lnTo>
                  <a:pt x="627" y="322"/>
                </a:lnTo>
                <a:lnTo>
                  <a:pt x="629" y="323"/>
                </a:lnTo>
                <a:lnTo>
                  <a:pt x="630" y="324"/>
                </a:lnTo>
                <a:lnTo>
                  <a:pt x="631" y="324"/>
                </a:lnTo>
                <a:lnTo>
                  <a:pt x="631" y="328"/>
                </a:lnTo>
                <a:lnTo>
                  <a:pt x="632" y="333"/>
                </a:lnTo>
                <a:lnTo>
                  <a:pt x="634" y="334"/>
                </a:lnTo>
                <a:lnTo>
                  <a:pt x="634" y="338"/>
                </a:lnTo>
                <a:lnTo>
                  <a:pt x="635" y="339"/>
                </a:lnTo>
                <a:lnTo>
                  <a:pt x="635" y="340"/>
                </a:lnTo>
                <a:lnTo>
                  <a:pt x="635" y="343"/>
                </a:lnTo>
                <a:lnTo>
                  <a:pt x="636" y="344"/>
                </a:lnTo>
                <a:lnTo>
                  <a:pt x="636" y="345"/>
                </a:lnTo>
                <a:lnTo>
                  <a:pt x="636" y="348"/>
                </a:lnTo>
                <a:lnTo>
                  <a:pt x="637" y="349"/>
                </a:lnTo>
                <a:lnTo>
                  <a:pt x="637" y="350"/>
                </a:lnTo>
                <a:lnTo>
                  <a:pt x="638" y="351"/>
                </a:lnTo>
                <a:lnTo>
                  <a:pt x="638" y="355"/>
                </a:lnTo>
                <a:lnTo>
                  <a:pt x="640" y="355"/>
                </a:lnTo>
                <a:lnTo>
                  <a:pt x="640" y="356"/>
                </a:lnTo>
                <a:lnTo>
                  <a:pt x="640" y="358"/>
                </a:lnTo>
                <a:lnTo>
                  <a:pt x="641" y="358"/>
                </a:lnTo>
                <a:lnTo>
                  <a:pt x="641" y="359"/>
                </a:lnTo>
                <a:lnTo>
                  <a:pt x="642" y="361"/>
                </a:lnTo>
                <a:lnTo>
                  <a:pt x="642" y="363"/>
                </a:lnTo>
                <a:lnTo>
                  <a:pt x="643" y="364"/>
                </a:lnTo>
                <a:lnTo>
                  <a:pt x="643" y="365"/>
                </a:lnTo>
                <a:lnTo>
                  <a:pt x="645" y="365"/>
                </a:lnTo>
                <a:lnTo>
                  <a:pt x="646" y="366"/>
                </a:lnTo>
                <a:lnTo>
                  <a:pt x="647" y="367"/>
                </a:lnTo>
                <a:lnTo>
                  <a:pt x="648" y="369"/>
                </a:lnTo>
                <a:lnTo>
                  <a:pt x="650" y="370"/>
                </a:lnTo>
                <a:lnTo>
                  <a:pt x="652" y="371"/>
                </a:lnTo>
                <a:lnTo>
                  <a:pt x="652" y="371"/>
                </a:lnTo>
                <a:lnTo>
                  <a:pt x="653" y="372"/>
                </a:lnTo>
                <a:lnTo>
                  <a:pt x="654" y="372"/>
                </a:lnTo>
                <a:lnTo>
                  <a:pt x="656" y="374"/>
                </a:lnTo>
                <a:lnTo>
                  <a:pt x="656" y="375"/>
                </a:lnTo>
                <a:lnTo>
                  <a:pt x="656" y="376"/>
                </a:lnTo>
                <a:lnTo>
                  <a:pt x="657" y="376"/>
                </a:lnTo>
                <a:lnTo>
                  <a:pt x="659" y="377"/>
                </a:lnTo>
                <a:lnTo>
                  <a:pt x="659" y="379"/>
                </a:lnTo>
                <a:lnTo>
                  <a:pt x="661" y="379"/>
                </a:lnTo>
                <a:lnTo>
                  <a:pt x="661" y="380"/>
                </a:lnTo>
                <a:lnTo>
                  <a:pt x="662" y="381"/>
                </a:lnTo>
                <a:lnTo>
                  <a:pt x="663" y="382"/>
                </a:lnTo>
                <a:lnTo>
                  <a:pt x="664" y="382"/>
                </a:lnTo>
                <a:lnTo>
                  <a:pt x="663" y="384"/>
                </a:lnTo>
                <a:lnTo>
                  <a:pt x="662" y="385"/>
                </a:lnTo>
                <a:lnTo>
                  <a:pt x="659" y="388"/>
                </a:lnTo>
                <a:lnTo>
                  <a:pt x="658" y="390"/>
                </a:lnTo>
                <a:lnTo>
                  <a:pt x="657" y="391"/>
                </a:lnTo>
                <a:lnTo>
                  <a:pt x="657" y="392"/>
                </a:lnTo>
                <a:lnTo>
                  <a:pt x="657" y="395"/>
                </a:lnTo>
                <a:lnTo>
                  <a:pt x="657" y="397"/>
                </a:lnTo>
                <a:lnTo>
                  <a:pt x="657" y="398"/>
                </a:lnTo>
                <a:lnTo>
                  <a:pt x="657" y="400"/>
                </a:lnTo>
                <a:lnTo>
                  <a:pt x="657" y="401"/>
                </a:lnTo>
                <a:lnTo>
                  <a:pt x="657" y="403"/>
                </a:lnTo>
                <a:lnTo>
                  <a:pt x="657" y="404"/>
                </a:lnTo>
                <a:lnTo>
                  <a:pt x="657" y="406"/>
                </a:lnTo>
                <a:lnTo>
                  <a:pt x="658" y="404"/>
                </a:lnTo>
                <a:lnTo>
                  <a:pt x="659" y="403"/>
                </a:lnTo>
                <a:lnTo>
                  <a:pt x="661" y="402"/>
                </a:lnTo>
                <a:lnTo>
                  <a:pt x="662" y="401"/>
                </a:lnTo>
                <a:lnTo>
                  <a:pt x="664" y="400"/>
                </a:lnTo>
                <a:lnTo>
                  <a:pt x="664" y="398"/>
                </a:lnTo>
                <a:lnTo>
                  <a:pt x="667" y="397"/>
                </a:lnTo>
                <a:lnTo>
                  <a:pt x="668" y="396"/>
                </a:lnTo>
                <a:lnTo>
                  <a:pt x="669" y="395"/>
                </a:lnTo>
                <a:lnTo>
                  <a:pt x="670" y="393"/>
                </a:lnTo>
                <a:lnTo>
                  <a:pt x="672" y="395"/>
                </a:lnTo>
                <a:lnTo>
                  <a:pt x="678" y="402"/>
                </a:lnTo>
                <a:lnTo>
                  <a:pt x="677" y="403"/>
                </a:lnTo>
                <a:lnTo>
                  <a:pt x="678" y="403"/>
                </a:lnTo>
                <a:lnTo>
                  <a:pt x="678" y="404"/>
                </a:lnTo>
                <a:lnTo>
                  <a:pt x="679" y="406"/>
                </a:lnTo>
                <a:lnTo>
                  <a:pt x="680" y="407"/>
                </a:lnTo>
                <a:lnTo>
                  <a:pt x="682" y="409"/>
                </a:lnTo>
                <a:lnTo>
                  <a:pt x="682" y="411"/>
                </a:lnTo>
                <a:lnTo>
                  <a:pt x="683" y="412"/>
                </a:lnTo>
                <a:lnTo>
                  <a:pt x="680" y="416"/>
                </a:lnTo>
                <a:lnTo>
                  <a:pt x="679" y="417"/>
                </a:lnTo>
                <a:lnTo>
                  <a:pt x="677" y="419"/>
                </a:lnTo>
                <a:lnTo>
                  <a:pt x="675" y="420"/>
                </a:lnTo>
                <a:lnTo>
                  <a:pt x="673" y="423"/>
                </a:lnTo>
                <a:lnTo>
                  <a:pt x="672" y="424"/>
                </a:lnTo>
                <a:lnTo>
                  <a:pt x="672" y="425"/>
                </a:lnTo>
                <a:lnTo>
                  <a:pt x="670" y="425"/>
                </a:lnTo>
                <a:lnTo>
                  <a:pt x="669" y="424"/>
                </a:lnTo>
                <a:lnTo>
                  <a:pt x="669" y="423"/>
                </a:lnTo>
                <a:lnTo>
                  <a:pt x="668" y="422"/>
                </a:lnTo>
                <a:lnTo>
                  <a:pt x="668" y="420"/>
                </a:lnTo>
                <a:lnTo>
                  <a:pt x="664" y="423"/>
                </a:lnTo>
                <a:lnTo>
                  <a:pt x="663" y="424"/>
                </a:lnTo>
                <a:lnTo>
                  <a:pt x="662" y="425"/>
                </a:lnTo>
                <a:lnTo>
                  <a:pt x="661" y="427"/>
                </a:lnTo>
                <a:lnTo>
                  <a:pt x="659" y="428"/>
                </a:lnTo>
                <a:lnTo>
                  <a:pt x="659" y="430"/>
                </a:lnTo>
                <a:lnTo>
                  <a:pt x="659" y="430"/>
                </a:lnTo>
                <a:lnTo>
                  <a:pt x="659" y="433"/>
                </a:lnTo>
                <a:lnTo>
                  <a:pt x="661" y="434"/>
                </a:lnTo>
                <a:lnTo>
                  <a:pt x="661" y="435"/>
                </a:lnTo>
                <a:lnTo>
                  <a:pt x="661" y="437"/>
                </a:lnTo>
                <a:lnTo>
                  <a:pt x="662" y="439"/>
                </a:lnTo>
                <a:lnTo>
                  <a:pt x="662" y="441"/>
                </a:lnTo>
                <a:lnTo>
                  <a:pt x="663" y="444"/>
                </a:lnTo>
                <a:lnTo>
                  <a:pt x="663" y="445"/>
                </a:lnTo>
                <a:lnTo>
                  <a:pt x="663" y="446"/>
                </a:lnTo>
                <a:lnTo>
                  <a:pt x="663" y="451"/>
                </a:lnTo>
                <a:lnTo>
                  <a:pt x="662" y="456"/>
                </a:lnTo>
                <a:lnTo>
                  <a:pt x="662" y="457"/>
                </a:lnTo>
                <a:lnTo>
                  <a:pt x="662" y="461"/>
                </a:lnTo>
                <a:lnTo>
                  <a:pt x="662" y="461"/>
                </a:lnTo>
                <a:lnTo>
                  <a:pt x="662" y="465"/>
                </a:lnTo>
                <a:lnTo>
                  <a:pt x="662" y="467"/>
                </a:lnTo>
                <a:lnTo>
                  <a:pt x="661" y="470"/>
                </a:lnTo>
                <a:lnTo>
                  <a:pt x="659" y="471"/>
                </a:lnTo>
                <a:lnTo>
                  <a:pt x="658" y="472"/>
                </a:lnTo>
                <a:lnTo>
                  <a:pt x="658" y="473"/>
                </a:lnTo>
                <a:lnTo>
                  <a:pt x="657" y="473"/>
                </a:lnTo>
                <a:lnTo>
                  <a:pt x="657" y="475"/>
                </a:lnTo>
                <a:lnTo>
                  <a:pt x="656" y="476"/>
                </a:lnTo>
                <a:lnTo>
                  <a:pt x="656" y="476"/>
                </a:lnTo>
                <a:lnTo>
                  <a:pt x="654" y="475"/>
                </a:lnTo>
                <a:lnTo>
                  <a:pt x="653" y="475"/>
                </a:lnTo>
                <a:lnTo>
                  <a:pt x="653" y="473"/>
                </a:lnTo>
                <a:lnTo>
                  <a:pt x="651" y="473"/>
                </a:lnTo>
                <a:lnTo>
                  <a:pt x="650" y="472"/>
                </a:lnTo>
                <a:lnTo>
                  <a:pt x="648" y="472"/>
                </a:lnTo>
                <a:lnTo>
                  <a:pt x="648" y="473"/>
                </a:lnTo>
                <a:lnTo>
                  <a:pt x="650" y="475"/>
                </a:lnTo>
                <a:lnTo>
                  <a:pt x="651" y="476"/>
                </a:lnTo>
                <a:lnTo>
                  <a:pt x="654" y="478"/>
                </a:lnTo>
                <a:lnTo>
                  <a:pt x="656" y="478"/>
                </a:lnTo>
                <a:lnTo>
                  <a:pt x="654" y="481"/>
                </a:lnTo>
                <a:lnTo>
                  <a:pt x="654" y="482"/>
                </a:lnTo>
                <a:lnTo>
                  <a:pt x="656" y="483"/>
                </a:lnTo>
                <a:lnTo>
                  <a:pt x="656" y="485"/>
                </a:lnTo>
                <a:lnTo>
                  <a:pt x="657" y="486"/>
                </a:lnTo>
                <a:lnTo>
                  <a:pt x="658" y="485"/>
                </a:lnTo>
                <a:lnTo>
                  <a:pt x="659" y="485"/>
                </a:lnTo>
                <a:lnTo>
                  <a:pt x="661" y="485"/>
                </a:lnTo>
                <a:lnTo>
                  <a:pt x="661" y="483"/>
                </a:lnTo>
                <a:lnTo>
                  <a:pt x="662" y="483"/>
                </a:lnTo>
                <a:lnTo>
                  <a:pt x="663" y="482"/>
                </a:lnTo>
                <a:lnTo>
                  <a:pt x="664" y="482"/>
                </a:lnTo>
                <a:lnTo>
                  <a:pt x="666" y="481"/>
                </a:lnTo>
                <a:lnTo>
                  <a:pt x="667" y="481"/>
                </a:lnTo>
                <a:lnTo>
                  <a:pt x="667" y="480"/>
                </a:lnTo>
                <a:lnTo>
                  <a:pt x="668" y="478"/>
                </a:lnTo>
                <a:lnTo>
                  <a:pt x="669" y="477"/>
                </a:lnTo>
                <a:lnTo>
                  <a:pt x="672" y="476"/>
                </a:lnTo>
                <a:lnTo>
                  <a:pt x="673" y="476"/>
                </a:lnTo>
                <a:lnTo>
                  <a:pt x="675" y="476"/>
                </a:lnTo>
                <a:lnTo>
                  <a:pt x="677" y="475"/>
                </a:lnTo>
                <a:lnTo>
                  <a:pt x="680" y="475"/>
                </a:lnTo>
                <a:lnTo>
                  <a:pt x="683" y="473"/>
                </a:lnTo>
                <a:lnTo>
                  <a:pt x="685" y="472"/>
                </a:lnTo>
                <a:lnTo>
                  <a:pt x="686" y="472"/>
                </a:lnTo>
                <a:lnTo>
                  <a:pt x="691" y="472"/>
                </a:lnTo>
                <a:lnTo>
                  <a:pt x="693" y="473"/>
                </a:lnTo>
                <a:lnTo>
                  <a:pt x="695" y="475"/>
                </a:lnTo>
                <a:lnTo>
                  <a:pt x="696" y="475"/>
                </a:lnTo>
                <a:lnTo>
                  <a:pt x="698" y="473"/>
                </a:lnTo>
                <a:lnTo>
                  <a:pt x="699" y="473"/>
                </a:lnTo>
                <a:lnTo>
                  <a:pt x="700" y="473"/>
                </a:lnTo>
                <a:lnTo>
                  <a:pt x="701" y="473"/>
                </a:lnTo>
                <a:lnTo>
                  <a:pt x="704" y="472"/>
                </a:lnTo>
                <a:lnTo>
                  <a:pt x="707" y="472"/>
                </a:lnTo>
                <a:lnTo>
                  <a:pt x="709" y="472"/>
                </a:lnTo>
                <a:lnTo>
                  <a:pt x="710" y="472"/>
                </a:lnTo>
                <a:lnTo>
                  <a:pt x="711" y="472"/>
                </a:lnTo>
                <a:lnTo>
                  <a:pt x="712" y="472"/>
                </a:lnTo>
                <a:lnTo>
                  <a:pt x="715" y="472"/>
                </a:lnTo>
                <a:lnTo>
                  <a:pt x="715" y="472"/>
                </a:lnTo>
                <a:lnTo>
                  <a:pt x="716" y="472"/>
                </a:lnTo>
                <a:lnTo>
                  <a:pt x="718" y="471"/>
                </a:lnTo>
                <a:lnTo>
                  <a:pt x="720" y="471"/>
                </a:lnTo>
                <a:lnTo>
                  <a:pt x="721" y="471"/>
                </a:lnTo>
                <a:lnTo>
                  <a:pt x="723" y="471"/>
                </a:lnTo>
                <a:lnTo>
                  <a:pt x="725" y="471"/>
                </a:lnTo>
                <a:lnTo>
                  <a:pt x="728" y="471"/>
                </a:lnTo>
                <a:lnTo>
                  <a:pt x="730" y="471"/>
                </a:lnTo>
                <a:lnTo>
                  <a:pt x="731" y="471"/>
                </a:lnTo>
                <a:lnTo>
                  <a:pt x="733" y="470"/>
                </a:lnTo>
                <a:lnTo>
                  <a:pt x="736" y="470"/>
                </a:lnTo>
                <a:lnTo>
                  <a:pt x="737" y="470"/>
                </a:lnTo>
                <a:lnTo>
                  <a:pt x="738" y="470"/>
                </a:lnTo>
                <a:lnTo>
                  <a:pt x="739" y="470"/>
                </a:lnTo>
                <a:lnTo>
                  <a:pt x="742" y="470"/>
                </a:lnTo>
                <a:lnTo>
                  <a:pt x="744" y="470"/>
                </a:lnTo>
                <a:lnTo>
                  <a:pt x="744" y="469"/>
                </a:lnTo>
                <a:lnTo>
                  <a:pt x="746" y="469"/>
                </a:lnTo>
                <a:lnTo>
                  <a:pt x="748" y="469"/>
                </a:lnTo>
                <a:lnTo>
                  <a:pt x="749" y="469"/>
                </a:lnTo>
                <a:lnTo>
                  <a:pt x="750" y="469"/>
                </a:lnTo>
                <a:lnTo>
                  <a:pt x="752" y="469"/>
                </a:lnTo>
                <a:lnTo>
                  <a:pt x="754" y="469"/>
                </a:lnTo>
                <a:lnTo>
                  <a:pt x="755" y="469"/>
                </a:lnTo>
                <a:lnTo>
                  <a:pt x="757" y="469"/>
                </a:lnTo>
                <a:lnTo>
                  <a:pt x="759" y="466"/>
                </a:lnTo>
                <a:lnTo>
                  <a:pt x="760" y="465"/>
                </a:lnTo>
                <a:lnTo>
                  <a:pt x="764" y="464"/>
                </a:lnTo>
                <a:lnTo>
                  <a:pt x="767" y="462"/>
                </a:lnTo>
                <a:lnTo>
                  <a:pt x="769" y="461"/>
                </a:lnTo>
                <a:lnTo>
                  <a:pt x="773" y="460"/>
                </a:lnTo>
                <a:lnTo>
                  <a:pt x="774" y="459"/>
                </a:lnTo>
                <a:lnTo>
                  <a:pt x="775" y="457"/>
                </a:lnTo>
                <a:lnTo>
                  <a:pt x="779" y="455"/>
                </a:lnTo>
                <a:lnTo>
                  <a:pt x="784" y="453"/>
                </a:lnTo>
                <a:lnTo>
                  <a:pt x="785" y="453"/>
                </a:lnTo>
                <a:lnTo>
                  <a:pt x="787" y="450"/>
                </a:lnTo>
                <a:lnTo>
                  <a:pt x="791" y="449"/>
                </a:lnTo>
                <a:lnTo>
                  <a:pt x="799" y="444"/>
                </a:lnTo>
                <a:lnTo>
                  <a:pt x="806" y="439"/>
                </a:lnTo>
                <a:lnTo>
                  <a:pt x="813" y="435"/>
                </a:lnTo>
                <a:lnTo>
                  <a:pt x="812" y="433"/>
                </a:lnTo>
                <a:lnTo>
                  <a:pt x="816" y="433"/>
                </a:lnTo>
                <a:lnTo>
                  <a:pt x="822" y="432"/>
                </a:lnTo>
                <a:lnTo>
                  <a:pt x="827" y="430"/>
                </a:lnTo>
                <a:lnTo>
                  <a:pt x="829" y="429"/>
                </a:lnTo>
                <a:lnTo>
                  <a:pt x="832" y="429"/>
                </a:lnTo>
                <a:lnTo>
                  <a:pt x="833" y="428"/>
                </a:lnTo>
                <a:lnTo>
                  <a:pt x="833" y="427"/>
                </a:lnTo>
                <a:lnTo>
                  <a:pt x="833" y="425"/>
                </a:lnTo>
                <a:lnTo>
                  <a:pt x="833" y="423"/>
                </a:lnTo>
                <a:lnTo>
                  <a:pt x="832" y="422"/>
                </a:lnTo>
                <a:lnTo>
                  <a:pt x="832" y="419"/>
                </a:lnTo>
                <a:lnTo>
                  <a:pt x="833" y="419"/>
                </a:lnTo>
                <a:lnTo>
                  <a:pt x="837" y="418"/>
                </a:lnTo>
                <a:lnTo>
                  <a:pt x="838" y="418"/>
                </a:lnTo>
                <a:lnTo>
                  <a:pt x="840" y="417"/>
                </a:lnTo>
                <a:lnTo>
                  <a:pt x="843" y="417"/>
                </a:lnTo>
                <a:lnTo>
                  <a:pt x="844" y="417"/>
                </a:lnTo>
                <a:lnTo>
                  <a:pt x="847" y="416"/>
                </a:lnTo>
                <a:lnTo>
                  <a:pt x="848" y="416"/>
                </a:lnTo>
                <a:lnTo>
                  <a:pt x="849" y="416"/>
                </a:lnTo>
                <a:lnTo>
                  <a:pt x="850" y="417"/>
                </a:lnTo>
                <a:lnTo>
                  <a:pt x="850" y="418"/>
                </a:lnTo>
                <a:lnTo>
                  <a:pt x="850" y="419"/>
                </a:lnTo>
                <a:lnTo>
                  <a:pt x="851" y="420"/>
                </a:lnTo>
                <a:lnTo>
                  <a:pt x="851" y="422"/>
                </a:lnTo>
                <a:lnTo>
                  <a:pt x="853" y="423"/>
                </a:lnTo>
                <a:lnTo>
                  <a:pt x="853" y="425"/>
                </a:lnTo>
                <a:lnTo>
                  <a:pt x="854" y="427"/>
                </a:lnTo>
                <a:lnTo>
                  <a:pt x="855" y="429"/>
                </a:lnTo>
                <a:lnTo>
                  <a:pt x="856" y="430"/>
                </a:lnTo>
                <a:lnTo>
                  <a:pt x="856" y="430"/>
                </a:lnTo>
                <a:lnTo>
                  <a:pt x="858" y="432"/>
                </a:lnTo>
                <a:lnTo>
                  <a:pt x="858" y="433"/>
                </a:lnTo>
                <a:lnTo>
                  <a:pt x="859" y="434"/>
                </a:lnTo>
                <a:lnTo>
                  <a:pt x="859" y="435"/>
                </a:lnTo>
                <a:lnTo>
                  <a:pt x="860" y="437"/>
                </a:lnTo>
                <a:lnTo>
                  <a:pt x="860" y="438"/>
                </a:lnTo>
                <a:lnTo>
                  <a:pt x="861" y="439"/>
                </a:lnTo>
                <a:lnTo>
                  <a:pt x="861" y="440"/>
                </a:lnTo>
                <a:lnTo>
                  <a:pt x="863" y="440"/>
                </a:lnTo>
                <a:lnTo>
                  <a:pt x="863" y="441"/>
                </a:lnTo>
                <a:lnTo>
                  <a:pt x="863" y="441"/>
                </a:lnTo>
                <a:lnTo>
                  <a:pt x="864" y="441"/>
                </a:lnTo>
                <a:lnTo>
                  <a:pt x="864" y="443"/>
                </a:lnTo>
                <a:lnTo>
                  <a:pt x="865" y="444"/>
                </a:lnTo>
                <a:lnTo>
                  <a:pt x="865" y="445"/>
                </a:lnTo>
                <a:lnTo>
                  <a:pt x="866" y="445"/>
                </a:lnTo>
                <a:lnTo>
                  <a:pt x="866" y="444"/>
                </a:lnTo>
                <a:lnTo>
                  <a:pt x="866" y="443"/>
                </a:lnTo>
                <a:lnTo>
                  <a:pt x="867" y="441"/>
                </a:lnTo>
                <a:lnTo>
                  <a:pt x="867" y="440"/>
                </a:lnTo>
                <a:lnTo>
                  <a:pt x="869" y="439"/>
                </a:lnTo>
                <a:lnTo>
                  <a:pt x="869" y="438"/>
                </a:lnTo>
                <a:lnTo>
                  <a:pt x="870" y="437"/>
                </a:lnTo>
                <a:lnTo>
                  <a:pt x="870" y="435"/>
                </a:lnTo>
                <a:lnTo>
                  <a:pt x="871" y="433"/>
                </a:lnTo>
                <a:lnTo>
                  <a:pt x="872" y="432"/>
                </a:lnTo>
                <a:lnTo>
                  <a:pt x="872" y="430"/>
                </a:lnTo>
                <a:lnTo>
                  <a:pt x="874" y="429"/>
                </a:lnTo>
                <a:lnTo>
                  <a:pt x="874" y="428"/>
                </a:lnTo>
                <a:lnTo>
                  <a:pt x="875" y="427"/>
                </a:lnTo>
                <a:lnTo>
                  <a:pt x="876" y="424"/>
                </a:lnTo>
                <a:lnTo>
                  <a:pt x="877" y="423"/>
                </a:lnTo>
                <a:lnTo>
                  <a:pt x="879" y="420"/>
                </a:lnTo>
                <a:lnTo>
                  <a:pt x="879" y="418"/>
                </a:lnTo>
                <a:lnTo>
                  <a:pt x="880" y="417"/>
                </a:lnTo>
                <a:lnTo>
                  <a:pt x="881" y="416"/>
                </a:lnTo>
                <a:lnTo>
                  <a:pt x="881" y="414"/>
                </a:lnTo>
                <a:lnTo>
                  <a:pt x="881" y="413"/>
                </a:lnTo>
                <a:lnTo>
                  <a:pt x="882" y="412"/>
                </a:lnTo>
                <a:lnTo>
                  <a:pt x="882" y="411"/>
                </a:lnTo>
                <a:lnTo>
                  <a:pt x="884" y="409"/>
                </a:lnTo>
                <a:lnTo>
                  <a:pt x="884" y="408"/>
                </a:lnTo>
                <a:lnTo>
                  <a:pt x="885" y="407"/>
                </a:lnTo>
                <a:lnTo>
                  <a:pt x="885" y="406"/>
                </a:lnTo>
                <a:lnTo>
                  <a:pt x="886" y="404"/>
                </a:lnTo>
                <a:lnTo>
                  <a:pt x="886" y="403"/>
                </a:lnTo>
                <a:lnTo>
                  <a:pt x="886" y="402"/>
                </a:lnTo>
                <a:lnTo>
                  <a:pt x="887" y="402"/>
                </a:lnTo>
                <a:lnTo>
                  <a:pt x="887" y="401"/>
                </a:lnTo>
                <a:lnTo>
                  <a:pt x="888" y="401"/>
                </a:lnTo>
                <a:lnTo>
                  <a:pt x="888" y="400"/>
                </a:lnTo>
                <a:lnTo>
                  <a:pt x="888" y="398"/>
                </a:lnTo>
                <a:lnTo>
                  <a:pt x="890" y="398"/>
                </a:lnTo>
                <a:lnTo>
                  <a:pt x="890" y="397"/>
                </a:lnTo>
                <a:lnTo>
                  <a:pt x="890" y="396"/>
                </a:lnTo>
                <a:lnTo>
                  <a:pt x="891" y="395"/>
                </a:lnTo>
                <a:lnTo>
                  <a:pt x="891" y="393"/>
                </a:lnTo>
                <a:lnTo>
                  <a:pt x="892" y="393"/>
                </a:lnTo>
                <a:lnTo>
                  <a:pt x="892" y="392"/>
                </a:lnTo>
                <a:lnTo>
                  <a:pt x="892" y="391"/>
                </a:lnTo>
                <a:lnTo>
                  <a:pt x="892" y="390"/>
                </a:lnTo>
                <a:lnTo>
                  <a:pt x="892" y="388"/>
                </a:lnTo>
                <a:lnTo>
                  <a:pt x="893" y="387"/>
                </a:lnTo>
                <a:lnTo>
                  <a:pt x="893" y="386"/>
                </a:lnTo>
                <a:lnTo>
                  <a:pt x="893" y="385"/>
                </a:lnTo>
                <a:lnTo>
                  <a:pt x="895" y="385"/>
                </a:lnTo>
                <a:lnTo>
                  <a:pt x="895" y="384"/>
                </a:lnTo>
                <a:lnTo>
                  <a:pt x="896" y="382"/>
                </a:lnTo>
                <a:lnTo>
                  <a:pt x="896" y="381"/>
                </a:lnTo>
                <a:lnTo>
                  <a:pt x="896" y="380"/>
                </a:lnTo>
                <a:lnTo>
                  <a:pt x="897" y="380"/>
                </a:lnTo>
                <a:lnTo>
                  <a:pt x="897" y="379"/>
                </a:lnTo>
                <a:lnTo>
                  <a:pt x="897" y="377"/>
                </a:lnTo>
                <a:lnTo>
                  <a:pt x="898" y="376"/>
                </a:lnTo>
                <a:lnTo>
                  <a:pt x="900" y="376"/>
                </a:lnTo>
                <a:lnTo>
                  <a:pt x="900" y="379"/>
                </a:lnTo>
                <a:lnTo>
                  <a:pt x="901" y="381"/>
                </a:lnTo>
                <a:lnTo>
                  <a:pt x="901" y="384"/>
                </a:lnTo>
                <a:lnTo>
                  <a:pt x="901" y="385"/>
                </a:lnTo>
                <a:lnTo>
                  <a:pt x="902" y="386"/>
                </a:lnTo>
                <a:lnTo>
                  <a:pt x="902" y="388"/>
                </a:lnTo>
                <a:lnTo>
                  <a:pt x="902" y="390"/>
                </a:lnTo>
                <a:lnTo>
                  <a:pt x="902" y="391"/>
                </a:lnTo>
                <a:lnTo>
                  <a:pt x="903" y="391"/>
                </a:lnTo>
                <a:lnTo>
                  <a:pt x="903" y="392"/>
                </a:lnTo>
                <a:lnTo>
                  <a:pt x="903" y="393"/>
                </a:lnTo>
                <a:lnTo>
                  <a:pt x="903" y="395"/>
                </a:lnTo>
                <a:lnTo>
                  <a:pt x="903" y="396"/>
                </a:lnTo>
                <a:lnTo>
                  <a:pt x="904" y="396"/>
                </a:lnTo>
                <a:lnTo>
                  <a:pt x="904" y="398"/>
                </a:lnTo>
                <a:lnTo>
                  <a:pt x="904" y="400"/>
                </a:lnTo>
                <a:lnTo>
                  <a:pt x="904" y="401"/>
                </a:lnTo>
                <a:lnTo>
                  <a:pt x="906" y="402"/>
                </a:lnTo>
                <a:lnTo>
                  <a:pt x="906" y="403"/>
                </a:lnTo>
                <a:lnTo>
                  <a:pt x="906" y="404"/>
                </a:lnTo>
                <a:lnTo>
                  <a:pt x="907" y="404"/>
                </a:lnTo>
                <a:lnTo>
                  <a:pt x="907" y="406"/>
                </a:lnTo>
                <a:lnTo>
                  <a:pt x="907" y="407"/>
                </a:lnTo>
                <a:lnTo>
                  <a:pt x="907" y="408"/>
                </a:lnTo>
                <a:lnTo>
                  <a:pt x="908" y="409"/>
                </a:lnTo>
                <a:lnTo>
                  <a:pt x="908" y="411"/>
                </a:lnTo>
                <a:lnTo>
                  <a:pt x="908" y="412"/>
                </a:lnTo>
                <a:lnTo>
                  <a:pt x="908" y="413"/>
                </a:lnTo>
                <a:lnTo>
                  <a:pt x="909" y="414"/>
                </a:lnTo>
                <a:lnTo>
                  <a:pt x="909" y="416"/>
                </a:lnTo>
                <a:lnTo>
                  <a:pt x="909" y="417"/>
                </a:lnTo>
                <a:lnTo>
                  <a:pt x="909" y="418"/>
                </a:lnTo>
                <a:lnTo>
                  <a:pt x="911" y="419"/>
                </a:lnTo>
                <a:lnTo>
                  <a:pt x="911" y="420"/>
                </a:lnTo>
                <a:lnTo>
                  <a:pt x="911" y="422"/>
                </a:lnTo>
                <a:lnTo>
                  <a:pt x="911" y="423"/>
                </a:lnTo>
                <a:lnTo>
                  <a:pt x="912" y="424"/>
                </a:lnTo>
                <a:lnTo>
                  <a:pt x="912" y="425"/>
                </a:lnTo>
                <a:lnTo>
                  <a:pt x="912" y="427"/>
                </a:lnTo>
                <a:lnTo>
                  <a:pt x="912" y="428"/>
                </a:lnTo>
                <a:lnTo>
                  <a:pt x="913" y="429"/>
                </a:lnTo>
                <a:lnTo>
                  <a:pt x="913" y="430"/>
                </a:lnTo>
                <a:lnTo>
                  <a:pt x="913" y="430"/>
                </a:lnTo>
                <a:lnTo>
                  <a:pt x="913" y="432"/>
                </a:lnTo>
                <a:lnTo>
                  <a:pt x="913" y="433"/>
                </a:lnTo>
                <a:lnTo>
                  <a:pt x="914" y="434"/>
                </a:lnTo>
                <a:lnTo>
                  <a:pt x="914" y="435"/>
                </a:lnTo>
                <a:lnTo>
                  <a:pt x="914" y="437"/>
                </a:lnTo>
                <a:lnTo>
                  <a:pt x="914" y="438"/>
                </a:lnTo>
                <a:lnTo>
                  <a:pt x="916" y="439"/>
                </a:lnTo>
                <a:lnTo>
                  <a:pt x="916" y="440"/>
                </a:lnTo>
                <a:lnTo>
                  <a:pt x="916" y="441"/>
                </a:lnTo>
                <a:lnTo>
                  <a:pt x="917" y="444"/>
                </a:lnTo>
                <a:lnTo>
                  <a:pt x="917" y="445"/>
                </a:lnTo>
                <a:lnTo>
                  <a:pt x="917" y="446"/>
                </a:lnTo>
                <a:lnTo>
                  <a:pt x="918" y="448"/>
                </a:lnTo>
                <a:lnTo>
                  <a:pt x="918" y="449"/>
                </a:lnTo>
                <a:lnTo>
                  <a:pt x="918" y="450"/>
                </a:lnTo>
                <a:lnTo>
                  <a:pt x="918" y="451"/>
                </a:lnTo>
                <a:lnTo>
                  <a:pt x="918" y="453"/>
                </a:lnTo>
                <a:lnTo>
                  <a:pt x="919" y="453"/>
                </a:lnTo>
                <a:lnTo>
                  <a:pt x="919" y="454"/>
                </a:lnTo>
                <a:lnTo>
                  <a:pt x="919" y="455"/>
                </a:lnTo>
                <a:lnTo>
                  <a:pt x="920" y="455"/>
                </a:lnTo>
                <a:lnTo>
                  <a:pt x="922" y="455"/>
                </a:lnTo>
                <a:lnTo>
                  <a:pt x="922" y="455"/>
                </a:lnTo>
                <a:lnTo>
                  <a:pt x="923" y="454"/>
                </a:lnTo>
                <a:lnTo>
                  <a:pt x="925" y="454"/>
                </a:lnTo>
                <a:lnTo>
                  <a:pt x="927" y="453"/>
                </a:lnTo>
                <a:lnTo>
                  <a:pt x="929" y="453"/>
                </a:lnTo>
                <a:lnTo>
                  <a:pt x="933" y="451"/>
                </a:lnTo>
                <a:lnTo>
                  <a:pt x="934" y="451"/>
                </a:lnTo>
                <a:lnTo>
                  <a:pt x="935" y="451"/>
                </a:lnTo>
                <a:lnTo>
                  <a:pt x="936" y="450"/>
                </a:lnTo>
                <a:lnTo>
                  <a:pt x="939" y="450"/>
                </a:lnTo>
                <a:lnTo>
                  <a:pt x="940" y="450"/>
                </a:lnTo>
                <a:lnTo>
                  <a:pt x="941" y="449"/>
                </a:lnTo>
                <a:lnTo>
                  <a:pt x="945" y="449"/>
                </a:lnTo>
                <a:lnTo>
                  <a:pt x="946" y="449"/>
                </a:lnTo>
                <a:lnTo>
                  <a:pt x="948" y="448"/>
                </a:lnTo>
                <a:lnTo>
                  <a:pt x="949" y="448"/>
                </a:lnTo>
                <a:lnTo>
                  <a:pt x="951" y="446"/>
                </a:lnTo>
                <a:lnTo>
                  <a:pt x="954" y="446"/>
                </a:lnTo>
                <a:lnTo>
                  <a:pt x="956" y="445"/>
                </a:lnTo>
                <a:lnTo>
                  <a:pt x="957" y="445"/>
                </a:lnTo>
                <a:lnTo>
                  <a:pt x="959" y="445"/>
                </a:lnTo>
                <a:lnTo>
                  <a:pt x="961" y="444"/>
                </a:lnTo>
                <a:lnTo>
                  <a:pt x="962" y="444"/>
                </a:lnTo>
                <a:lnTo>
                  <a:pt x="964" y="444"/>
                </a:lnTo>
                <a:lnTo>
                  <a:pt x="965" y="443"/>
                </a:lnTo>
                <a:lnTo>
                  <a:pt x="966" y="443"/>
                </a:lnTo>
                <a:lnTo>
                  <a:pt x="967" y="443"/>
                </a:lnTo>
                <a:lnTo>
                  <a:pt x="968" y="443"/>
                </a:lnTo>
                <a:lnTo>
                  <a:pt x="970" y="443"/>
                </a:lnTo>
                <a:lnTo>
                  <a:pt x="971" y="443"/>
                </a:lnTo>
                <a:lnTo>
                  <a:pt x="972" y="444"/>
                </a:lnTo>
                <a:lnTo>
                  <a:pt x="973" y="444"/>
                </a:lnTo>
                <a:lnTo>
                  <a:pt x="975" y="444"/>
                </a:lnTo>
                <a:lnTo>
                  <a:pt x="976" y="445"/>
                </a:lnTo>
                <a:lnTo>
                  <a:pt x="977" y="445"/>
                </a:lnTo>
                <a:lnTo>
                  <a:pt x="977" y="446"/>
                </a:lnTo>
                <a:lnTo>
                  <a:pt x="978" y="446"/>
                </a:lnTo>
                <a:lnTo>
                  <a:pt x="978" y="448"/>
                </a:lnTo>
                <a:lnTo>
                  <a:pt x="980" y="448"/>
                </a:lnTo>
                <a:lnTo>
                  <a:pt x="980" y="449"/>
                </a:lnTo>
                <a:lnTo>
                  <a:pt x="981" y="449"/>
                </a:lnTo>
                <a:lnTo>
                  <a:pt x="981" y="450"/>
                </a:lnTo>
                <a:lnTo>
                  <a:pt x="981" y="451"/>
                </a:lnTo>
                <a:lnTo>
                  <a:pt x="981" y="453"/>
                </a:lnTo>
                <a:lnTo>
                  <a:pt x="983" y="456"/>
                </a:lnTo>
                <a:lnTo>
                  <a:pt x="983" y="457"/>
                </a:lnTo>
                <a:lnTo>
                  <a:pt x="984" y="457"/>
                </a:lnTo>
                <a:lnTo>
                  <a:pt x="984" y="459"/>
                </a:lnTo>
                <a:lnTo>
                  <a:pt x="986" y="460"/>
                </a:lnTo>
                <a:lnTo>
                  <a:pt x="986" y="461"/>
                </a:lnTo>
                <a:lnTo>
                  <a:pt x="987" y="461"/>
                </a:lnTo>
                <a:lnTo>
                  <a:pt x="987" y="462"/>
                </a:lnTo>
                <a:lnTo>
                  <a:pt x="987" y="464"/>
                </a:lnTo>
                <a:lnTo>
                  <a:pt x="988" y="464"/>
                </a:lnTo>
                <a:lnTo>
                  <a:pt x="988" y="465"/>
                </a:lnTo>
                <a:lnTo>
                  <a:pt x="988" y="466"/>
                </a:lnTo>
                <a:lnTo>
                  <a:pt x="989" y="466"/>
                </a:lnTo>
                <a:lnTo>
                  <a:pt x="989" y="467"/>
                </a:lnTo>
                <a:lnTo>
                  <a:pt x="991" y="469"/>
                </a:lnTo>
                <a:lnTo>
                  <a:pt x="991" y="470"/>
                </a:lnTo>
                <a:lnTo>
                  <a:pt x="991" y="471"/>
                </a:lnTo>
                <a:lnTo>
                  <a:pt x="992" y="471"/>
                </a:lnTo>
                <a:lnTo>
                  <a:pt x="992" y="472"/>
                </a:lnTo>
                <a:lnTo>
                  <a:pt x="993" y="473"/>
                </a:lnTo>
                <a:lnTo>
                  <a:pt x="994" y="475"/>
                </a:lnTo>
                <a:lnTo>
                  <a:pt x="996" y="475"/>
                </a:lnTo>
                <a:lnTo>
                  <a:pt x="996" y="476"/>
                </a:lnTo>
                <a:lnTo>
                  <a:pt x="997" y="476"/>
                </a:lnTo>
                <a:lnTo>
                  <a:pt x="998" y="476"/>
                </a:lnTo>
                <a:lnTo>
                  <a:pt x="999" y="476"/>
                </a:lnTo>
                <a:lnTo>
                  <a:pt x="1000" y="476"/>
                </a:lnTo>
                <a:lnTo>
                  <a:pt x="1002" y="476"/>
                </a:lnTo>
                <a:lnTo>
                  <a:pt x="1002" y="475"/>
                </a:lnTo>
                <a:lnTo>
                  <a:pt x="1003" y="475"/>
                </a:lnTo>
                <a:lnTo>
                  <a:pt x="1004" y="475"/>
                </a:lnTo>
                <a:lnTo>
                  <a:pt x="1005" y="475"/>
                </a:lnTo>
                <a:lnTo>
                  <a:pt x="1005" y="473"/>
                </a:lnTo>
                <a:lnTo>
                  <a:pt x="1007" y="473"/>
                </a:lnTo>
                <a:lnTo>
                  <a:pt x="1008" y="473"/>
                </a:lnTo>
                <a:lnTo>
                  <a:pt x="1009" y="472"/>
                </a:lnTo>
                <a:lnTo>
                  <a:pt x="1010" y="471"/>
                </a:lnTo>
                <a:lnTo>
                  <a:pt x="1013" y="470"/>
                </a:lnTo>
                <a:lnTo>
                  <a:pt x="1014" y="470"/>
                </a:lnTo>
                <a:lnTo>
                  <a:pt x="1015" y="469"/>
                </a:lnTo>
                <a:lnTo>
                  <a:pt x="1017" y="469"/>
                </a:lnTo>
                <a:lnTo>
                  <a:pt x="1017" y="467"/>
                </a:lnTo>
                <a:lnTo>
                  <a:pt x="1018" y="467"/>
                </a:lnTo>
                <a:lnTo>
                  <a:pt x="1020" y="467"/>
                </a:lnTo>
                <a:lnTo>
                  <a:pt x="1021" y="467"/>
                </a:lnTo>
                <a:lnTo>
                  <a:pt x="1023" y="467"/>
                </a:lnTo>
                <a:lnTo>
                  <a:pt x="1024" y="467"/>
                </a:lnTo>
                <a:lnTo>
                  <a:pt x="1025" y="467"/>
                </a:lnTo>
                <a:lnTo>
                  <a:pt x="1026" y="467"/>
                </a:lnTo>
                <a:lnTo>
                  <a:pt x="1029" y="467"/>
                </a:lnTo>
                <a:lnTo>
                  <a:pt x="1029" y="469"/>
                </a:lnTo>
                <a:lnTo>
                  <a:pt x="1030" y="469"/>
                </a:lnTo>
                <a:lnTo>
                  <a:pt x="1031" y="469"/>
                </a:lnTo>
                <a:lnTo>
                  <a:pt x="1033" y="469"/>
                </a:lnTo>
                <a:lnTo>
                  <a:pt x="1034" y="469"/>
                </a:lnTo>
                <a:lnTo>
                  <a:pt x="1035" y="469"/>
                </a:lnTo>
                <a:lnTo>
                  <a:pt x="1037" y="469"/>
                </a:lnTo>
                <a:lnTo>
                  <a:pt x="1037" y="470"/>
                </a:lnTo>
                <a:lnTo>
                  <a:pt x="1039" y="470"/>
                </a:lnTo>
                <a:lnTo>
                  <a:pt x="1040" y="470"/>
                </a:lnTo>
                <a:lnTo>
                  <a:pt x="1040" y="470"/>
                </a:lnTo>
                <a:lnTo>
                  <a:pt x="1041" y="470"/>
                </a:lnTo>
                <a:lnTo>
                  <a:pt x="1042" y="470"/>
                </a:lnTo>
                <a:lnTo>
                  <a:pt x="1044" y="470"/>
                </a:lnTo>
                <a:lnTo>
                  <a:pt x="1045" y="470"/>
                </a:lnTo>
                <a:lnTo>
                  <a:pt x="1046" y="470"/>
                </a:lnTo>
                <a:lnTo>
                  <a:pt x="1047" y="470"/>
                </a:lnTo>
                <a:lnTo>
                  <a:pt x="1049" y="470"/>
                </a:lnTo>
                <a:lnTo>
                  <a:pt x="1051" y="470"/>
                </a:lnTo>
                <a:lnTo>
                  <a:pt x="1052" y="470"/>
                </a:lnTo>
                <a:lnTo>
                  <a:pt x="1053" y="469"/>
                </a:lnTo>
                <a:lnTo>
                  <a:pt x="1055" y="469"/>
                </a:lnTo>
                <a:lnTo>
                  <a:pt x="1056" y="469"/>
                </a:lnTo>
                <a:lnTo>
                  <a:pt x="1057" y="469"/>
                </a:lnTo>
                <a:lnTo>
                  <a:pt x="1058" y="469"/>
                </a:lnTo>
                <a:lnTo>
                  <a:pt x="1060" y="469"/>
                </a:lnTo>
                <a:lnTo>
                  <a:pt x="1061" y="469"/>
                </a:lnTo>
                <a:lnTo>
                  <a:pt x="1062" y="469"/>
                </a:lnTo>
                <a:lnTo>
                  <a:pt x="1063" y="469"/>
                </a:lnTo>
                <a:lnTo>
                  <a:pt x="1065" y="469"/>
                </a:lnTo>
                <a:lnTo>
                  <a:pt x="1067" y="469"/>
                </a:lnTo>
                <a:lnTo>
                  <a:pt x="1068" y="469"/>
                </a:lnTo>
                <a:lnTo>
                  <a:pt x="1069" y="469"/>
                </a:lnTo>
                <a:lnTo>
                  <a:pt x="1069" y="469"/>
                </a:lnTo>
                <a:lnTo>
                  <a:pt x="1071" y="469"/>
                </a:lnTo>
                <a:lnTo>
                  <a:pt x="1072" y="469"/>
                </a:lnTo>
                <a:lnTo>
                  <a:pt x="1073" y="469"/>
                </a:lnTo>
                <a:lnTo>
                  <a:pt x="1074" y="469"/>
                </a:lnTo>
                <a:lnTo>
                  <a:pt x="1076" y="469"/>
                </a:lnTo>
                <a:lnTo>
                  <a:pt x="1076" y="467"/>
                </a:lnTo>
                <a:lnTo>
                  <a:pt x="1077" y="467"/>
                </a:lnTo>
                <a:lnTo>
                  <a:pt x="1078" y="467"/>
                </a:lnTo>
                <a:lnTo>
                  <a:pt x="1079" y="467"/>
                </a:lnTo>
                <a:lnTo>
                  <a:pt x="1081" y="466"/>
                </a:lnTo>
                <a:lnTo>
                  <a:pt x="1082" y="466"/>
                </a:lnTo>
                <a:lnTo>
                  <a:pt x="1083" y="466"/>
                </a:lnTo>
                <a:lnTo>
                  <a:pt x="1084" y="466"/>
                </a:lnTo>
                <a:lnTo>
                  <a:pt x="1084" y="465"/>
                </a:lnTo>
                <a:lnTo>
                  <a:pt x="1085" y="465"/>
                </a:lnTo>
                <a:lnTo>
                  <a:pt x="1087" y="465"/>
                </a:lnTo>
                <a:lnTo>
                  <a:pt x="1088" y="465"/>
                </a:lnTo>
                <a:lnTo>
                  <a:pt x="1088" y="464"/>
                </a:lnTo>
                <a:lnTo>
                  <a:pt x="1089" y="464"/>
                </a:lnTo>
                <a:lnTo>
                  <a:pt x="1090" y="464"/>
                </a:lnTo>
                <a:lnTo>
                  <a:pt x="1092" y="464"/>
                </a:lnTo>
                <a:lnTo>
                  <a:pt x="1092" y="462"/>
                </a:lnTo>
                <a:lnTo>
                  <a:pt x="1093" y="462"/>
                </a:lnTo>
                <a:lnTo>
                  <a:pt x="1094" y="461"/>
                </a:lnTo>
                <a:lnTo>
                  <a:pt x="1095" y="461"/>
                </a:lnTo>
                <a:lnTo>
                  <a:pt x="1097" y="461"/>
                </a:lnTo>
                <a:lnTo>
                  <a:pt x="1098" y="461"/>
                </a:lnTo>
                <a:lnTo>
                  <a:pt x="1099" y="461"/>
                </a:lnTo>
                <a:lnTo>
                  <a:pt x="1099" y="461"/>
                </a:lnTo>
                <a:lnTo>
                  <a:pt x="1099" y="461"/>
                </a:lnTo>
                <a:lnTo>
                  <a:pt x="1100" y="461"/>
                </a:lnTo>
                <a:lnTo>
                  <a:pt x="1101" y="461"/>
                </a:lnTo>
                <a:lnTo>
                  <a:pt x="1103" y="461"/>
                </a:lnTo>
                <a:lnTo>
                  <a:pt x="1104" y="462"/>
                </a:lnTo>
                <a:lnTo>
                  <a:pt x="1106" y="466"/>
                </a:lnTo>
                <a:lnTo>
                  <a:pt x="1103" y="465"/>
                </a:lnTo>
                <a:lnTo>
                  <a:pt x="1099" y="465"/>
                </a:lnTo>
                <a:lnTo>
                  <a:pt x="1099" y="466"/>
                </a:lnTo>
                <a:lnTo>
                  <a:pt x="1099" y="471"/>
                </a:lnTo>
                <a:lnTo>
                  <a:pt x="1100" y="473"/>
                </a:lnTo>
                <a:lnTo>
                  <a:pt x="1100" y="475"/>
                </a:lnTo>
                <a:lnTo>
                  <a:pt x="1100" y="476"/>
                </a:lnTo>
                <a:lnTo>
                  <a:pt x="1101" y="477"/>
                </a:lnTo>
                <a:lnTo>
                  <a:pt x="1101" y="478"/>
                </a:lnTo>
                <a:lnTo>
                  <a:pt x="1101" y="480"/>
                </a:lnTo>
                <a:lnTo>
                  <a:pt x="1103" y="480"/>
                </a:lnTo>
                <a:lnTo>
                  <a:pt x="1103" y="481"/>
                </a:lnTo>
                <a:lnTo>
                  <a:pt x="1103" y="482"/>
                </a:lnTo>
                <a:lnTo>
                  <a:pt x="1104" y="483"/>
                </a:lnTo>
                <a:lnTo>
                  <a:pt x="1104" y="485"/>
                </a:lnTo>
                <a:lnTo>
                  <a:pt x="1104" y="486"/>
                </a:lnTo>
                <a:lnTo>
                  <a:pt x="1104" y="487"/>
                </a:lnTo>
                <a:lnTo>
                  <a:pt x="1105" y="487"/>
                </a:lnTo>
                <a:lnTo>
                  <a:pt x="1105" y="489"/>
                </a:lnTo>
                <a:lnTo>
                  <a:pt x="1106" y="491"/>
                </a:lnTo>
                <a:lnTo>
                  <a:pt x="1106" y="491"/>
                </a:lnTo>
                <a:lnTo>
                  <a:pt x="1106" y="492"/>
                </a:lnTo>
                <a:lnTo>
                  <a:pt x="1106" y="493"/>
                </a:lnTo>
                <a:lnTo>
                  <a:pt x="1108" y="494"/>
                </a:lnTo>
                <a:lnTo>
                  <a:pt x="1108" y="496"/>
                </a:lnTo>
                <a:lnTo>
                  <a:pt x="1109" y="497"/>
                </a:lnTo>
                <a:lnTo>
                  <a:pt x="1109" y="498"/>
                </a:lnTo>
                <a:lnTo>
                  <a:pt x="1109" y="499"/>
                </a:lnTo>
                <a:lnTo>
                  <a:pt x="1110" y="501"/>
                </a:lnTo>
                <a:lnTo>
                  <a:pt x="1110" y="502"/>
                </a:lnTo>
                <a:lnTo>
                  <a:pt x="1110" y="503"/>
                </a:lnTo>
                <a:lnTo>
                  <a:pt x="1111" y="504"/>
                </a:lnTo>
                <a:lnTo>
                  <a:pt x="1111" y="506"/>
                </a:lnTo>
                <a:lnTo>
                  <a:pt x="1111" y="507"/>
                </a:lnTo>
                <a:lnTo>
                  <a:pt x="1111" y="508"/>
                </a:lnTo>
                <a:lnTo>
                  <a:pt x="1113" y="508"/>
                </a:lnTo>
                <a:lnTo>
                  <a:pt x="1113" y="509"/>
                </a:lnTo>
                <a:lnTo>
                  <a:pt x="1113" y="510"/>
                </a:lnTo>
                <a:lnTo>
                  <a:pt x="1113" y="512"/>
                </a:lnTo>
                <a:lnTo>
                  <a:pt x="1114" y="512"/>
                </a:lnTo>
                <a:lnTo>
                  <a:pt x="1114" y="513"/>
                </a:lnTo>
                <a:lnTo>
                  <a:pt x="1115" y="515"/>
                </a:lnTo>
                <a:lnTo>
                  <a:pt x="1115" y="518"/>
                </a:lnTo>
                <a:lnTo>
                  <a:pt x="1116" y="520"/>
                </a:lnTo>
                <a:lnTo>
                  <a:pt x="1117" y="523"/>
                </a:lnTo>
                <a:lnTo>
                  <a:pt x="1121" y="525"/>
                </a:lnTo>
                <a:lnTo>
                  <a:pt x="1122" y="525"/>
                </a:lnTo>
                <a:lnTo>
                  <a:pt x="1126" y="528"/>
                </a:lnTo>
                <a:lnTo>
                  <a:pt x="1127" y="528"/>
                </a:lnTo>
                <a:lnTo>
                  <a:pt x="1129" y="528"/>
                </a:lnTo>
                <a:lnTo>
                  <a:pt x="1129" y="528"/>
                </a:lnTo>
                <a:lnTo>
                  <a:pt x="1130" y="528"/>
                </a:lnTo>
                <a:lnTo>
                  <a:pt x="1130" y="526"/>
                </a:lnTo>
                <a:lnTo>
                  <a:pt x="1131" y="526"/>
                </a:lnTo>
                <a:lnTo>
                  <a:pt x="1132" y="526"/>
                </a:lnTo>
                <a:lnTo>
                  <a:pt x="1134" y="526"/>
                </a:lnTo>
                <a:lnTo>
                  <a:pt x="1135" y="525"/>
                </a:lnTo>
                <a:lnTo>
                  <a:pt x="1136" y="525"/>
                </a:lnTo>
                <a:lnTo>
                  <a:pt x="1137" y="525"/>
                </a:lnTo>
                <a:lnTo>
                  <a:pt x="1138" y="524"/>
                </a:lnTo>
                <a:lnTo>
                  <a:pt x="1140" y="524"/>
                </a:lnTo>
                <a:lnTo>
                  <a:pt x="1141" y="524"/>
                </a:lnTo>
                <a:lnTo>
                  <a:pt x="1142" y="524"/>
                </a:lnTo>
                <a:lnTo>
                  <a:pt x="1143" y="523"/>
                </a:lnTo>
                <a:lnTo>
                  <a:pt x="1145" y="523"/>
                </a:lnTo>
                <a:lnTo>
                  <a:pt x="1146" y="523"/>
                </a:lnTo>
                <a:lnTo>
                  <a:pt x="1147" y="522"/>
                </a:lnTo>
                <a:lnTo>
                  <a:pt x="1148" y="522"/>
                </a:lnTo>
                <a:lnTo>
                  <a:pt x="1150" y="522"/>
                </a:lnTo>
                <a:lnTo>
                  <a:pt x="1153" y="520"/>
                </a:lnTo>
                <a:lnTo>
                  <a:pt x="1161" y="519"/>
                </a:lnTo>
                <a:lnTo>
                  <a:pt x="1161" y="518"/>
                </a:lnTo>
                <a:lnTo>
                  <a:pt x="1159" y="518"/>
                </a:lnTo>
                <a:lnTo>
                  <a:pt x="1158" y="517"/>
                </a:lnTo>
                <a:lnTo>
                  <a:pt x="1158" y="515"/>
                </a:lnTo>
                <a:lnTo>
                  <a:pt x="1158" y="515"/>
                </a:lnTo>
                <a:lnTo>
                  <a:pt x="1157" y="514"/>
                </a:lnTo>
                <a:lnTo>
                  <a:pt x="1156" y="513"/>
                </a:lnTo>
                <a:lnTo>
                  <a:pt x="1154" y="512"/>
                </a:lnTo>
                <a:lnTo>
                  <a:pt x="1153" y="510"/>
                </a:lnTo>
                <a:lnTo>
                  <a:pt x="1145" y="503"/>
                </a:lnTo>
                <a:lnTo>
                  <a:pt x="1143" y="502"/>
                </a:lnTo>
                <a:lnTo>
                  <a:pt x="1142" y="501"/>
                </a:lnTo>
                <a:lnTo>
                  <a:pt x="1141" y="499"/>
                </a:lnTo>
                <a:lnTo>
                  <a:pt x="1140" y="498"/>
                </a:lnTo>
                <a:lnTo>
                  <a:pt x="1138" y="497"/>
                </a:lnTo>
                <a:lnTo>
                  <a:pt x="1137" y="496"/>
                </a:lnTo>
                <a:lnTo>
                  <a:pt x="1136" y="494"/>
                </a:lnTo>
                <a:lnTo>
                  <a:pt x="1135" y="493"/>
                </a:lnTo>
                <a:lnTo>
                  <a:pt x="1134" y="493"/>
                </a:lnTo>
                <a:lnTo>
                  <a:pt x="1134" y="492"/>
                </a:lnTo>
                <a:lnTo>
                  <a:pt x="1132" y="491"/>
                </a:lnTo>
                <a:lnTo>
                  <a:pt x="1131" y="491"/>
                </a:lnTo>
                <a:lnTo>
                  <a:pt x="1130" y="489"/>
                </a:lnTo>
                <a:lnTo>
                  <a:pt x="1129" y="488"/>
                </a:lnTo>
                <a:lnTo>
                  <a:pt x="1129" y="487"/>
                </a:lnTo>
                <a:lnTo>
                  <a:pt x="1127" y="486"/>
                </a:lnTo>
                <a:lnTo>
                  <a:pt x="1126" y="485"/>
                </a:lnTo>
                <a:lnTo>
                  <a:pt x="1125" y="483"/>
                </a:lnTo>
                <a:lnTo>
                  <a:pt x="1124" y="482"/>
                </a:lnTo>
                <a:lnTo>
                  <a:pt x="1122" y="481"/>
                </a:lnTo>
                <a:lnTo>
                  <a:pt x="1121" y="480"/>
                </a:lnTo>
                <a:lnTo>
                  <a:pt x="1120" y="478"/>
                </a:lnTo>
                <a:lnTo>
                  <a:pt x="1119" y="477"/>
                </a:lnTo>
                <a:lnTo>
                  <a:pt x="1117" y="476"/>
                </a:lnTo>
                <a:lnTo>
                  <a:pt x="1119" y="473"/>
                </a:lnTo>
                <a:lnTo>
                  <a:pt x="1117" y="471"/>
                </a:lnTo>
                <a:lnTo>
                  <a:pt x="1119" y="470"/>
                </a:lnTo>
                <a:lnTo>
                  <a:pt x="1127" y="462"/>
                </a:lnTo>
                <a:lnTo>
                  <a:pt x="1138" y="454"/>
                </a:lnTo>
                <a:lnTo>
                  <a:pt x="1148" y="446"/>
                </a:lnTo>
                <a:lnTo>
                  <a:pt x="1150" y="445"/>
                </a:lnTo>
                <a:lnTo>
                  <a:pt x="1162" y="435"/>
                </a:lnTo>
                <a:lnTo>
                  <a:pt x="1174" y="425"/>
                </a:lnTo>
                <a:lnTo>
                  <a:pt x="1175" y="425"/>
                </a:lnTo>
                <a:lnTo>
                  <a:pt x="1177" y="425"/>
                </a:lnTo>
                <a:lnTo>
                  <a:pt x="1178" y="425"/>
                </a:lnTo>
                <a:lnTo>
                  <a:pt x="1179" y="425"/>
                </a:lnTo>
                <a:lnTo>
                  <a:pt x="1180" y="425"/>
                </a:lnTo>
                <a:lnTo>
                  <a:pt x="1182" y="425"/>
                </a:lnTo>
                <a:lnTo>
                  <a:pt x="1183" y="427"/>
                </a:lnTo>
                <a:lnTo>
                  <a:pt x="1184" y="427"/>
                </a:lnTo>
                <a:lnTo>
                  <a:pt x="1185" y="427"/>
                </a:lnTo>
                <a:lnTo>
                  <a:pt x="1186" y="427"/>
                </a:lnTo>
                <a:lnTo>
                  <a:pt x="1188" y="427"/>
                </a:lnTo>
                <a:lnTo>
                  <a:pt x="1188" y="427"/>
                </a:lnTo>
                <a:lnTo>
                  <a:pt x="1189" y="427"/>
                </a:lnTo>
                <a:lnTo>
                  <a:pt x="1190" y="427"/>
                </a:lnTo>
                <a:lnTo>
                  <a:pt x="1191" y="427"/>
                </a:lnTo>
                <a:lnTo>
                  <a:pt x="1193" y="427"/>
                </a:lnTo>
                <a:lnTo>
                  <a:pt x="1194" y="427"/>
                </a:lnTo>
                <a:lnTo>
                  <a:pt x="1195" y="427"/>
                </a:lnTo>
                <a:lnTo>
                  <a:pt x="1199" y="427"/>
                </a:lnTo>
                <a:lnTo>
                  <a:pt x="1200" y="427"/>
                </a:lnTo>
                <a:lnTo>
                  <a:pt x="1201" y="427"/>
                </a:lnTo>
                <a:lnTo>
                  <a:pt x="1202" y="427"/>
                </a:lnTo>
                <a:lnTo>
                  <a:pt x="1204" y="428"/>
                </a:lnTo>
                <a:lnTo>
                  <a:pt x="1205" y="428"/>
                </a:lnTo>
                <a:lnTo>
                  <a:pt x="1206" y="428"/>
                </a:lnTo>
                <a:lnTo>
                  <a:pt x="1207" y="428"/>
                </a:lnTo>
                <a:lnTo>
                  <a:pt x="1209" y="428"/>
                </a:lnTo>
                <a:lnTo>
                  <a:pt x="1210" y="428"/>
                </a:lnTo>
                <a:lnTo>
                  <a:pt x="1211" y="428"/>
                </a:lnTo>
                <a:lnTo>
                  <a:pt x="1212" y="428"/>
                </a:lnTo>
                <a:lnTo>
                  <a:pt x="1214" y="428"/>
                </a:lnTo>
                <a:lnTo>
                  <a:pt x="1215" y="428"/>
                </a:lnTo>
                <a:lnTo>
                  <a:pt x="1216" y="428"/>
                </a:lnTo>
                <a:lnTo>
                  <a:pt x="1217" y="428"/>
                </a:lnTo>
                <a:lnTo>
                  <a:pt x="1217" y="428"/>
                </a:lnTo>
                <a:lnTo>
                  <a:pt x="1218" y="428"/>
                </a:lnTo>
                <a:lnTo>
                  <a:pt x="1220" y="428"/>
                </a:lnTo>
                <a:lnTo>
                  <a:pt x="1221" y="428"/>
                </a:lnTo>
                <a:lnTo>
                  <a:pt x="1222" y="428"/>
                </a:lnTo>
                <a:lnTo>
                  <a:pt x="1223" y="428"/>
                </a:lnTo>
                <a:lnTo>
                  <a:pt x="1225" y="429"/>
                </a:lnTo>
                <a:lnTo>
                  <a:pt x="1226" y="429"/>
                </a:lnTo>
                <a:lnTo>
                  <a:pt x="1227" y="429"/>
                </a:lnTo>
                <a:lnTo>
                  <a:pt x="1228" y="429"/>
                </a:lnTo>
                <a:lnTo>
                  <a:pt x="1230" y="429"/>
                </a:lnTo>
                <a:lnTo>
                  <a:pt x="1231" y="429"/>
                </a:lnTo>
                <a:lnTo>
                  <a:pt x="1232" y="429"/>
                </a:lnTo>
                <a:lnTo>
                  <a:pt x="1233" y="429"/>
                </a:lnTo>
                <a:lnTo>
                  <a:pt x="1234" y="429"/>
                </a:lnTo>
                <a:lnTo>
                  <a:pt x="1237" y="430"/>
                </a:lnTo>
                <a:lnTo>
                  <a:pt x="1238" y="430"/>
                </a:lnTo>
                <a:lnTo>
                  <a:pt x="1239" y="430"/>
                </a:lnTo>
                <a:lnTo>
                  <a:pt x="1241" y="430"/>
                </a:lnTo>
                <a:lnTo>
                  <a:pt x="1242" y="430"/>
                </a:lnTo>
                <a:lnTo>
                  <a:pt x="1243" y="430"/>
                </a:lnTo>
                <a:lnTo>
                  <a:pt x="1244" y="430"/>
                </a:lnTo>
                <a:lnTo>
                  <a:pt x="1246" y="430"/>
                </a:lnTo>
                <a:lnTo>
                  <a:pt x="1246" y="430"/>
                </a:lnTo>
                <a:lnTo>
                  <a:pt x="1247" y="430"/>
                </a:lnTo>
                <a:lnTo>
                  <a:pt x="1247" y="430"/>
                </a:lnTo>
                <a:lnTo>
                  <a:pt x="1249" y="430"/>
                </a:lnTo>
                <a:lnTo>
                  <a:pt x="1250" y="430"/>
                </a:lnTo>
                <a:lnTo>
                  <a:pt x="1252" y="430"/>
                </a:lnTo>
                <a:lnTo>
                  <a:pt x="1253" y="430"/>
                </a:lnTo>
                <a:lnTo>
                  <a:pt x="1254" y="430"/>
                </a:lnTo>
                <a:lnTo>
                  <a:pt x="1255" y="432"/>
                </a:lnTo>
                <a:lnTo>
                  <a:pt x="1257" y="432"/>
                </a:lnTo>
                <a:lnTo>
                  <a:pt x="1259" y="432"/>
                </a:lnTo>
                <a:lnTo>
                  <a:pt x="1260" y="432"/>
                </a:lnTo>
                <a:lnTo>
                  <a:pt x="1263" y="432"/>
                </a:lnTo>
                <a:lnTo>
                  <a:pt x="1264" y="433"/>
                </a:lnTo>
                <a:lnTo>
                  <a:pt x="1267" y="433"/>
                </a:lnTo>
                <a:lnTo>
                  <a:pt x="1268" y="433"/>
                </a:lnTo>
                <a:lnTo>
                  <a:pt x="1269" y="433"/>
                </a:lnTo>
                <a:lnTo>
                  <a:pt x="1270" y="433"/>
                </a:lnTo>
                <a:lnTo>
                  <a:pt x="1271" y="433"/>
                </a:lnTo>
                <a:lnTo>
                  <a:pt x="1273" y="434"/>
                </a:lnTo>
                <a:lnTo>
                  <a:pt x="1274" y="434"/>
                </a:lnTo>
                <a:lnTo>
                  <a:pt x="1275" y="434"/>
                </a:lnTo>
                <a:lnTo>
                  <a:pt x="1276" y="434"/>
                </a:lnTo>
                <a:lnTo>
                  <a:pt x="1278" y="434"/>
                </a:lnTo>
                <a:lnTo>
                  <a:pt x="1279" y="434"/>
                </a:lnTo>
                <a:lnTo>
                  <a:pt x="1280" y="435"/>
                </a:lnTo>
                <a:lnTo>
                  <a:pt x="1281" y="435"/>
                </a:lnTo>
                <a:lnTo>
                  <a:pt x="1283" y="435"/>
                </a:lnTo>
                <a:lnTo>
                  <a:pt x="1284" y="435"/>
                </a:lnTo>
                <a:lnTo>
                  <a:pt x="1285" y="435"/>
                </a:lnTo>
                <a:lnTo>
                  <a:pt x="1286" y="435"/>
                </a:lnTo>
                <a:lnTo>
                  <a:pt x="1287" y="435"/>
                </a:lnTo>
                <a:lnTo>
                  <a:pt x="1289" y="435"/>
                </a:lnTo>
                <a:lnTo>
                  <a:pt x="1290" y="435"/>
                </a:lnTo>
                <a:lnTo>
                  <a:pt x="1291" y="435"/>
                </a:lnTo>
                <a:lnTo>
                  <a:pt x="1292" y="435"/>
                </a:lnTo>
                <a:lnTo>
                  <a:pt x="1295" y="435"/>
                </a:lnTo>
                <a:lnTo>
                  <a:pt x="1296" y="435"/>
                </a:lnTo>
                <a:lnTo>
                  <a:pt x="1297" y="435"/>
                </a:lnTo>
                <a:lnTo>
                  <a:pt x="1299" y="435"/>
                </a:lnTo>
                <a:lnTo>
                  <a:pt x="1300" y="435"/>
                </a:lnTo>
                <a:lnTo>
                  <a:pt x="1302" y="435"/>
                </a:lnTo>
                <a:lnTo>
                  <a:pt x="1305" y="434"/>
                </a:lnTo>
                <a:lnTo>
                  <a:pt x="1305" y="434"/>
                </a:lnTo>
                <a:lnTo>
                  <a:pt x="1306" y="434"/>
                </a:lnTo>
                <a:lnTo>
                  <a:pt x="1308" y="434"/>
                </a:lnTo>
                <a:lnTo>
                  <a:pt x="1310" y="434"/>
                </a:lnTo>
                <a:lnTo>
                  <a:pt x="1311" y="433"/>
                </a:lnTo>
                <a:lnTo>
                  <a:pt x="1312" y="433"/>
                </a:lnTo>
                <a:lnTo>
                  <a:pt x="1313" y="433"/>
                </a:lnTo>
                <a:lnTo>
                  <a:pt x="1315" y="433"/>
                </a:lnTo>
                <a:lnTo>
                  <a:pt x="1316" y="433"/>
                </a:lnTo>
                <a:lnTo>
                  <a:pt x="1317" y="433"/>
                </a:lnTo>
                <a:lnTo>
                  <a:pt x="1318" y="433"/>
                </a:lnTo>
                <a:lnTo>
                  <a:pt x="1319" y="433"/>
                </a:lnTo>
                <a:lnTo>
                  <a:pt x="1319" y="432"/>
                </a:lnTo>
                <a:lnTo>
                  <a:pt x="1321" y="432"/>
                </a:lnTo>
                <a:lnTo>
                  <a:pt x="1322" y="432"/>
                </a:lnTo>
                <a:lnTo>
                  <a:pt x="1323" y="432"/>
                </a:lnTo>
                <a:lnTo>
                  <a:pt x="1324" y="432"/>
                </a:lnTo>
                <a:lnTo>
                  <a:pt x="1326" y="432"/>
                </a:lnTo>
                <a:lnTo>
                  <a:pt x="1327" y="432"/>
                </a:lnTo>
                <a:lnTo>
                  <a:pt x="1328" y="432"/>
                </a:lnTo>
                <a:lnTo>
                  <a:pt x="1329" y="430"/>
                </a:lnTo>
                <a:lnTo>
                  <a:pt x="1331" y="430"/>
                </a:lnTo>
                <a:lnTo>
                  <a:pt x="1332" y="430"/>
                </a:lnTo>
                <a:lnTo>
                  <a:pt x="1333" y="430"/>
                </a:lnTo>
                <a:lnTo>
                  <a:pt x="1334" y="430"/>
                </a:lnTo>
                <a:lnTo>
                  <a:pt x="1334" y="430"/>
                </a:lnTo>
                <a:lnTo>
                  <a:pt x="1335" y="430"/>
                </a:lnTo>
                <a:lnTo>
                  <a:pt x="1337" y="430"/>
                </a:lnTo>
                <a:lnTo>
                  <a:pt x="1338" y="429"/>
                </a:lnTo>
                <a:lnTo>
                  <a:pt x="1339" y="429"/>
                </a:lnTo>
                <a:lnTo>
                  <a:pt x="1340" y="429"/>
                </a:lnTo>
                <a:lnTo>
                  <a:pt x="1342" y="428"/>
                </a:lnTo>
                <a:lnTo>
                  <a:pt x="1343" y="428"/>
                </a:lnTo>
                <a:lnTo>
                  <a:pt x="1344" y="428"/>
                </a:lnTo>
                <a:lnTo>
                  <a:pt x="1345" y="427"/>
                </a:lnTo>
                <a:lnTo>
                  <a:pt x="1347" y="427"/>
                </a:lnTo>
                <a:lnTo>
                  <a:pt x="1348" y="427"/>
                </a:lnTo>
                <a:lnTo>
                  <a:pt x="1349" y="425"/>
                </a:lnTo>
                <a:lnTo>
                  <a:pt x="1350" y="425"/>
                </a:lnTo>
                <a:lnTo>
                  <a:pt x="1351" y="424"/>
                </a:lnTo>
                <a:lnTo>
                  <a:pt x="1353" y="424"/>
                </a:lnTo>
                <a:lnTo>
                  <a:pt x="1354" y="424"/>
                </a:lnTo>
                <a:lnTo>
                  <a:pt x="1355" y="423"/>
                </a:lnTo>
                <a:lnTo>
                  <a:pt x="1356" y="423"/>
                </a:lnTo>
                <a:lnTo>
                  <a:pt x="1358" y="423"/>
                </a:lnTo>
                <a:lnTo>
                  <a:pt x="1359" y="423"/>
                </a:lnTo>
                <a:lnTo>
                  <a:pt x="1359" y="422"/>
                </a:lnTo>
                <a:lnTo>
                  <a:pt x="1360" y="422"/>
                </a:lnTo>
                <a:lnTo>
                  <a:pt x="1361" y="422"/>
                </a:lnTo>
                <a:lnTo>
                  <a:pt x="1363" y="422"/>
                </a:lnTo>
                <a:lnTo>
                  <a:pt x="1364" y="422"/>
                </a:lnTo>
                <a:lnTo>
                  <a:pt x="1364" y="420"/>
                </a:lnTo>
                <a:lnTo>
                  <a:pt x="1364" y="420"/>
                </a:lnTo>
                <a:lnTo>
                  <a:pt x="1365" y="420"/>
                </a:lnTo>
                <a:lnTo>
                  <a:pt x="1366" y="420"/>
                </a:lnTo>
                <a:lnTo>
                  <a:pt x="1369" y="419"/>
                </a:lnTo>
                <a:lnTo>
                  <a:pt x="1370" y="419"/>
                </a:lnTo>
                <a:lnTo>
                  <a:pt x="1371" y="419"/>
                </a:lnTo>
                <a:lnTo>
                  <a:pt x="1372" y="418"/>
                </a:lnTo>
                <a:lnTo>
                  <a:pt x="1374" y="418"/>
                </a:lnTo>
                <a:lnTo>
                  <a:pt x="1375" y="418"/>
                </a:lnTo>
                <a:lnTo>
                  <a:pt x="1376" y="418"/>
                </a:lnTo>
                <a:lnTo>
                  <a:pt x="1377" y="418"/>
                </a:lnTo>
                <a:lnTo>
                  <a:pt x="1379" y="418"/>
                </a:lnTo>
                <a:lnTo>
                  <a:pt x="1380" y="418"/>
                </a:lnTo>
                <a:lnTo>
                  <a:pt x="1381" y="418"/>
                </a:lnTo>
                <a:lnTo>
                  <a:pt x="1382" y="418"/>
                </a:lnTo>
                <a:lnTo>
                  <a:pt x="1384" y="418"/>
                </a:lnTo>
                <a:lnTo>
                  <a:pt x="1385" y="418"/>
                </a:lnTo>
                <a:lnTo>
                  <a:pt x="1387" y="418"/>
                </a:lnTo>
                <a:lnTo>
                  <a:pt x="1388" y="418"/>
                </a:lnTo>
                <a:lnTo>
                  <a:pt x="1390" y="418"/>
                </a:lnTo>
                <a:lnTo>
                  <a:pt x="1391" y="418"/>
                </a:lnTo>
                <a:lnTo>
                  <a:pt x="1392" y="418"/>
                </a:lnTo>
                <a:lnTo>
                  <a:pt x="1393" y="418"/>
                </a:lnTo>
                <a:lnTo>
                  <a:pt x="1395" y="418"/>
                </a:lnTo>
                <a:lnTo>
                  <a:pt x="1396" y="418"/>
                </a:lnTo>
                <a:lnTo>
                  <a:pt x="1397" y="417"/>
                </a:lnTo>
                <a:lnTo>
                  <a:pt x="1398" y="417"/>
                </a:lnTo>
                <a:lnTo>
                  <a:pt x="1400" y="417"/>
                </a:lnTo>
                <a:lnTo>
                  <a:pt x="1401" y="417"/>
                </a:lnTo>
                <a:lnTo>
                  <a:pt x="1402" y="417"/>
                </a:lnTo>
                <a:lnTo>
                  <a:pt x="1403" y="417"/>
                </a:lnTo>
                <a:lnTo>
                  <a:pt x="1404" y="417"/>
                </a:lnTo>
                <a:lnTo>
                  <a:pt x="1406" y="417"/>
                </a:lnTo>
                <a:lnTo>
                  <a:pt x="1407" y="417"/>
                </a:lnTo>
                <a:lnTo>
                  <a:pt x="1408" y="417"/>
                </a:lnTo>
                <a:lnTo>
                  <a:pt x="1409" y="417"/>
                </a:lnTo>
                <a:lnTo>
                  <a:pt x="1411" y="417"/>
                </a:lnTo>
                <a:lnTo>
                  <a:pt x="1412" y="417"/>
                </a:lnTo>
                <a:lnTo>
                  <a:pt x="1413" y="417"/>
                </a:lnTo>
                <a:lnTo>
                  <a:pt x="1416" y="417"/>
                </a:lnTo>
                <a:lnTo>
                  <a:pt x="1417" y="417"/>
                </a:lnTo>
                <a:lnTo>
                  <a:pt x="1418" y="417"/>
                </a:lnTo>
                <a:lnTo>
                  <a:pt x="1419" y="417"/>
                </a:lnTo>
                <a:lnTo>
                  <a:pt x="1420" y="417"/>
                </a:lnTo>
                <a:lnTo>
                  <a:pt x="1423" y="417"/>
                </a:lnTo>
                <a:lnTo>
                  <a:pt x="1423" y="417"/>
                </a:lnTo>
                <a:lnTo>
                  <a:pt x="1424" y="417"/>
                </a:lnTo>
                <a:lnTo>
                  <a:pt x="1425" y="417"/>
                </a:lnTo>
                <a:lnTo>
                  <a:pt x="1427" y="417"/>
                </a:lnTo>
                <a:lnTo>
                  <a:pt x="1428" y="417"/>
                </a:lnTo>
                <a:lnTo>
                  <a:pt x="1429" y="417"/>
                </a:lnTo>
                <a:lnTo>
                  <a:pt x="1430" y="417"/>
                </a:lnTo>
                <a:lnTo>
                  <a:pt x="1432" y="417"/>
                </a:lnTo>
                <a:lnTo>
                  <a:pt x="1433" y="417"/>
                </a:lnTo>
                <a:lnTo>
                  <a:pt x="1434" y="417"/>
                </a:lnTo>
                <a:lnTo>
                  <a:pt x="1435" y="417"/>
                </a:lnTo>
                <a:lnTo>
                  <a:pt x="1436" y="417"/>
                </a:lnTo>
                <a:lnTo>
                  <a:pt x="1438" y="417"/>
                </a:lnTo>
                <a:lnTo>
                  <a:pt x="1439" y="417"/>
                </a:lnTo>
                <a:lnTo>
                  <a:pt x="1440" y="417"/>
                </a:lnTo>
                <a:lnTo>
                  <a:pt x="1441" y="417"/>
                </a:lnTo>
                <a:lnTo>
                  <a:pt x="1443" y="417"/>
                </a:lnTo>
                <a:lnTo>
                  <a:pt x="1444" y="417"/>
                </a:lnTo>
                <a:lnTo>
                  <a:pt x="1445" y="417"/>
                </a:lnTo>
                <a:lnTo>
                  <a:pt x="1446" y="417"/>
                </a:lnTo>
                <a:lnTo>
                  <a:pt x="1448" y="417"/>
                </a:lnTo>
                <a:lnTo>
                  <a:pt x="1449" y="417"/>
                </a:lnTo>
                <a:lnTo>
                  <a:pt x="1450" y="417"/>
                </a:lnTo>
                <a:lnTo>
                  <a:pt x="1451" y="417"/>
                </a:lnTo>
                <a:lnTo>
                  <a:pt x="1452" y="417"/>
                </a:lnTo>
                <a:lnTo>
                  <a:pt x="1452" y="417"/>
                </a:lnTo>
                <a:lnTo>
                  <a:pt x="1454" y="417"/>
                </a:lnTo>
                <a:lnTo>
                  <a:pt x="1455" y="417"/>
                </a:lnTo>
                <a:lnTo>
                  <a:pt x="1456" y="417"/>
                </a:lnTo>
                <a:lnTo>
                  <a:pt x="1457" y="417"/>
                </a:lnTo>
                <a:lnTo>
                  <a:pt x="1459" y="417"/>
                </a:lnTo>
                <a:lnTo>
                  <a:pt x="1460" y="417"/>
                </a:lnTo>
                <a:lnTo>
                  <a:pt x="1461" y="417"/>
                </a:lnTo>
                <a:lnTo>
                  <a:pt x="1462" y="417"/>
                </a:lnTo>
                <a:lnTo>
                  <a:pt x="1464" y="417"/>
                </a:lnTo>
                <a:lnTo>
                  <a:pt x="1465" y="417"/>
                </a:lnTo>
                <a:lnTo>
                  <a:pt x="1466" y="417"/>
                </a:lnTo>
                <a:lnTo>
                  <a:pt x="1467" y="417"/>
                </a:lnTo>
                <a:lnTo>
                  <a:pt x="1468" y="416"/>
                </a:lnTo>
                <a:lnTo>
                  <a:pt x="1470" y="416"/>
                </a:lnTo>
                <a:lnTo>
                  <a:pt x="1471" y="416"/>
                </a:lnTo>
                <a:lnTo>
                  <a:pt x="1472" y="416"/>
                </a:lnTo>
                <a:lnTo>
                  <a:pt x="1473" y="416"/>
                </a:lnTo>
                <a:lnTo>
                  <a:pt x="1475" y="416"/>
                </a:lnTo>
                <a:lnTo>
                  <a:pt x="1476" y="416"/>
                </a:lnTo>
                <a:lnTo>
                  <a:pt x="1478" y="416"/>
                </a:lnTo>
                <a:lnTo>
                  <a:pt x="1480" y="416"/>
                </a:lnTo>
                <a:lnTo>
                  <a:pt x="1481" y="416"/>
                </a:lnTo>
                <a:lnTo>
                  <a:pt x="1482" y="416"/>
                </a:lnTo>
                <a:lnTo>
                  <a:pt x="1482" y="416"/>
                </a:lnTo>
                <a:lnTo>
                  <a:pt x="1483" y="416"/>
                </a:lnTo>
                <a:lnTo>
                  <a:pt x="1484" y="416"/>
                </a:lnTo>
                <a:lnTo>
                  <a:pt x="1486" y="416"/>
                </a:lnTo>
                <a:lnTo>
                  <a:pt x="1487" y="416"/>
                </a:lnTo>
                <a:lnTo>
                  <a:pt x="1488" y="416"/>
                </a:lnTo>
                <a:lnTo>
                  <a:pt x="1489" y="416"/>
                </a:lnTo>
                <a:lnTo>
                  <a:pt x="1491" y="416"/>
                </a:lnTo>
                <a:lnTo>
                  <a:pt x="1492" y="416"/>
                </a:lnTo>
                <a:lnTo>
                  <a:pt x="1493" y="416"/>
                </a:lnTo>
                <a:lnTo>
                  <a:pt x="1494" y="416"/>
                </a:lnTo>
                <a:lnTo>
                  <a:pt x="1496" y="416"/>
                </a:lnTo>
                <a:lnTo>
                  <a:pt x="1497" y="416"/>
                </a:lnTo>
                <a:lnTo>
                  <a:pt x="1498" y="416"/>
                </a:lnTo>
                <a:lnTo>
                  <a:pt x="1499" y="416"/>
                </a:lnTo>
                <a:lnTo>
                  <a:pt x="1502" y="414"/>
                </a:lnTo>
                <a:lnTo>
                  <a:pt x="1503" y="414"/>
                </a:lnTo>
                <a:lnTo>
                  <a:pt x="1504" y="414"/>
                </a:lnTo>
                <a:lnTo>
                  <a:pt x="1505" y="414"/>
                </a:lnTo>
                <a:lnTo>
                  <a:pt x="1507" y="414"/>
                </a:lnTo>
                <a:lnTo>
                  <a:pt x="1507" y="416"/>
                </a:lnTo>
                <a:lnTo>
                  <a:pt x="1509" y="414"/>
                </a:lnTo>
                <a:lnTo>
                  <a:pt x="1510" y="414"/>
                </a:lnTo>
                <a:lnTo>
                  <a:pt x="1512" y="414"/>
                </a:lnTo>
                <a:lnTo>
                  <a:pt x="1512" y="416"/>
                </a:lnTo>
                <a:lnTo>
                  <a:pt x="1513" y="416"/>
                </a:lnTo>
                <a:lnTo>
                  <a:pt x="1513" y="414"/>
                </a:lnTo>
                <a:lnTo>
                  <a:pt x="1514" y="414"/>
                </a:lnTo>
                <a:lnTo>
                  <a:pt x="1515" y="414"/>
                </a:lnTo>
                <a:lnTo>
                  <a:pt x="1517" y="414"/>
                </a:lnTo>
                <a:lnTo>
                  <a:pt x="1518" y="414"/>
                </a:lnTo>
                <a:lnTo>
                  <a:pt x="1519" y="414"/>
                </a:lnTo>
                <a:lnTo>
                  <a:pt x="1520" y="414"/>
                </a:lnTo>
                <a:lnTo>
                  <a:pt x="1521" y="414"/>
                </a:lnTo>
                <a:lnTo>
                  <a:pt x="1523" y="414"/>
                </a:lnTo>
                <a:lnTo>
                  <a:pt x="1524" y="414"/>
                </a:lnTo>
                <a:lnTo>
                  <a:pt x="1525" y="414"/>
                </a:lnTo>
                <a:lnTo>
                  <a:pt x="1528" y="414"/>
                </a:lnTo>
                <a:lnTo>
                  <a:pt x="1529" y="414"/>
                </a:lnTo>
                <a:lnTo>
                  <a:pt x="1530" y="414"/>
                </a:lnTo>
                <a:lnTo>
                  <a:pt x="1533" y="416"/>
                </a:lnTo>
                <a:lnTo>
                  <a:pt x="1534" y="416"/>
                </a:lnTo>
                <a:lnTo>
                  <a:pt x="1535" y="416"/>
                </a:lnTo>
                <a:lnTo>
                  <a:pt x="1536" y="416"/>
                </a:lnTo>
                <a:lnTo>
                  <a:pt x="1537" y="414"/>
                </a:lnTo>
                <a:lnTo>
                  <a:pt x="1539" y="414"/>
                </a:lnTo>
                <a:lnTo>
                  <a:pt x="1540" y="414"/>
                </a:lnTo>
                <a:lnTo>
                  <a:pt x="1541" y="414"/>
                </a:lnTo>
                <a:lnTo>
                  <a:pt x="1541" y="414"/>
                </a:lnTo>
                <a:lnTo>
                  <a:pt x="1542" y="414"/>
                </a:lnTo>
                <a:lnTo>
                  <a:pt x="1544" y="414"/>
                </a:lnTo>
                <a:lnTo>
                  <a:pt x="1545" y="414"/>
                </a:lnTo>
                <a:lnTo>
                  <a:pt x="1545" y="413"/>
                </a:lnTo>
                <a:lnTo>
                  <a:pt x="1546" y="413"/>
                </a:lnTo>
                <a:lnTo>
                  <a:pt x="1547" y="413"/>
                </a:lnTo>
                <a:lnTo>
                  <a:pt x="1549" y="413"/>
                </a:lnTo>
                <a:lnTo>
                  <a:pt x="1549" y="412"/>
                </a:lnTo>
                <a:lnTo>
                  <a:pt x="1550" y="412"/>
                </a:lnTo>
                <a:lnTo>
                  <a:pt x="1551" y="412"/>
                </a:lnTo>
                <a:lnTo>
                  <a:pt x="1552" y="411"/>
                </a:lnTo>
                <a:lnTo>
                  <a:pt x="1553" y="411"/>
                </a:lnTo>
                <a:lnTo>
                  <a:pt x="1553" y="409"/>
                </a:lnTo>
                <a:lnTo>
                  <a:pt x="1555" y="409"/>
                </a:lnTo>
                <a:lnTo>
                  <a:pt x="1556" y="409"/>
                </a:lnTo>
                <a:lnTo>
                  <a:pt x="1556" y="408"/>
                </a:lnTo>
                <a:lnTo>
                  <a:pt x="1557" y="408"/>
                </a:lnTo>
                <a:lnTo>
                  <a:pt x="1558" y="408"/>
                </a:lnTo>
                <a:lnTo>
                  <a:pt x="1558" y="407"/>
                </a:lnTo>
                <a:lnTo>
                  <a:pt x="1560" y="407"/>
                </a:lnTo>
                <a:lnTo>
                  <a:pt x="1561" y="407"/>
                </a:lnTo>
                <a:lnTo>
                  <a:pt x="1561" y="406"/>
                </a:lnTo>
                <a:lnTo>
                  <a:pt x="1562" y="406"/>
                </a:lnTo>
                <a:lnTo>
                  <a:pt x="1563" y="406"/>
                </a:lnTo>
                <a:lnTo>
                  <a:pt x="1563" y="404"/>
                </a:lnTo>
                <a:lnTo>
                  <a:pt x="1565" y="404"/>
                </a:lnTo>
                <a:lnTo>
                  <a:pt x="1566" y="403"/>
                </a:lnTo>
                <a:lnTo>
                  <a:pt x="1567" y="403"/>
                </a:lnTo>
                <a:lnTo>
                  <a:pt x="1568" y="402"/>
                </a:lnTo>
                <a:lnTo>
                  <a:pt x="1569" y="402"/>
                </a:lnTo>
                <a:lnTo>
                  <a:pt x="1571" y="402"/>
                </a:lnTo>
                <a:lnTo>
                  <a:pt x="1571" y="401"/>
                </a:lnTo>
                <a:lnTo>
                  <a:pt x="1571" y="401"/>
                </a:lnTo>
                <a:lnTo>
                  <a:pt x="1572" y="401"/>
                </a:lnTo>
                <a:lnTo>
                  <a:pt x="1573" y="401"/>
                </a:lnTo>
                <a:lnTo>
                  <a:pt x="1574" y="400"/>
                </a:lnTo>
                <a:lnTo>
                  <a:pt x="1576" y="400"/>
                </a:lnTo>
                <a:lnTo>
                  <a:pt x="1577" y="398"/>
                </a:lnTo>
                <a:lnTo>
                  <a:pt x="1578" y="398"/>
                </a:lnTo>
                <a:lnTo>
                  <a:pt x="1579" y="397"/>
                </a:lnTo>
                <a:lnTo>
                  <a:pt x="1581" y="397"/>
                </a:lnTo>
                <a:lnTo>
                  <a:pt x="1582" y="396"/>
                </a:lnTo>
                <a:lnTo>
                  <a:pt x="1583" y="396"/>
                </a:lnTo>
                <a:lnTo>
                  <a:pt x="1583" y="395"/>
                </a:lnTo>
                <a:lnTo>
                  <a:pt x="1584" y="395"/>
                </a:lnTo>
                <a:lnTo>
                  <a:pt x="1585" y="395"/>
                </a:lnTo>
                <a:lnTo>
                  <a:pt x="1585" y="393"/>
                </a:lnTo>
                <a:lnTo>
                  <a:pt x="1587" y="393"/>
                </a:lnTo>
                <a:lnTo>
                  <a:pt x="1588" y="393"/>
                </a:lnTo>
                <a:lnTo>
                  <a:pt x="1588" y="392"/>
                </a:lnTo>
                <a:lnTo>
                  <a:pt x="1589" y="392"/>
                </a:lnTo>
                <a:lnTo>
                  <a:pt x="1590" y="392"/>
                </a:lnTo>
                <a:lnTo>
                  <a:pt x="1590" y="391"/>
                </a:lnTo>
                <a:lnTo>
                  <a:pt x="1592" y="391"/>
                </a:lnTo>
                <a:lnTo>
                  <a:pt x="1593" y="391"/>
                </a:lnTo>
                <a:lnTo>
                  <a:pt x="1594" y="390"/>
                </a:lnTo>
                <a:lnTo>
                  <a:pt x="1595" y="390"/>
                </a:lnTo>
                <a:lnTo>
                  <a:pt x="1597" y="388"/>
                </a:lnTo>
                <a:lnTo>
                  <a:pt x="1598" y="388"/>
                </a:lnTo>
                <a:lnTo>
                  <a:pt x="1599" y="388"/>
                </a:lnTo>
                <a:lnTo>
                  <a:pt x="1600" y="387"/>
                </a:lnTo>
                <a:lnTo>
                  <a:pt x="1600" y="387"/>
                </a:lnTo>
                <a:lnTo>
                  <a:pt x="1601" y="387"/>
                </a:lnTo>
                <a:lnTo>
                  <a:pt x="1603" y="386"/>
                </a:lnTo>
                <a:lnTo>
                  <a:pt x="1604" y="386"/>
                </a:lnTo>
                <a:lnTo>
                  <a:pt x="1605" y="386"/>
                </a:lnTo>
                <a:lnTo>
                  <a:pt x="1605" y="385"/>
                </a:lnTo>
                <a:lnTo>
                  <a:pt x="1606" y="385"/>
                </a:lnTo>
                <a:lnTo>
                  <a:pt x="1608" y="385"/>
                </a:lnTo>
                <a:lnTo>
                  <a:pt x="1609" y="385"/>
                </a:lnTo>
                <a:lnTo>
                  <a:pt x="1609" y="384"/>
                </a:lnTo>
                <a:lnTo>
                  <a:pt x="1610" y="384"/>
                </a:lnTo>
                <a:lnTo>
                  <a:pt x="1611" y="384"/>
                </a:lnTo>
                <a:lnTo>
                  <a:pt x="1613" y="384"/>
                </a:lnTo>
                <a:lnTo>
                  <a:pt x="1614" y="384"/>
                </a:lnTo>
                <a:lnTo>
                  <a:pt x="1615" y="384"/>
                </a:lnTo>
                <a:lnTo>
                  <a:pt x="1615" y="382"/>
                </a:lnTo>
                <a:lnTo>
                  <a:pt x="1616" y="382"/>
                </a:lnTo>
                <a:lnTo>
                  <a:pt x="1617" y="382"/>
                </a:lnTo>
                <a:lnTo>
                  <a:pt x="1619" y="382"/>
                </a:lnTo>
                <a:lnTo>
                  <a:pt x="1620" y="382"/>
                </a:lnTo>
                <a:lnTo>
                  <a:pt x="1620" y="381"/>
                </a:lnTo>
                <a:lnTo>
                  <a:pt x="1621" y="381"/>
                </a:lnTo>
                <a:lnTo>
                  <a:pt x="1622" y="381"/>
                </a:lnTo>
                <a:lnTo>
                  <a:pt x="1626" y="395"/>
                </a:lnTo>
                <a:lnTo>
                  <a:pt x="1632" y="425"/>
                </a:lnTo>
                <a:lnTo>
                  <a:pt x="1630" y="438"/>
                </a:lnTo>
                <a:lnTo>
                  <a:pt x="1642" y="450"/>
                </a:lnTo>
                <a:lnTo>
                  <a:pt x="1589" y="453"/>
                </a:lnTo>
                <a:lnTo>
                  <a:pt x="1588" y="454"/>
                </a:lnTo>
                <a:lnTo>
                  <a:pt x="1582" y="457"/>
                </a:lnTo>
                <a:lnTo>
                  <a:pt x="1578" y="461"/>
                </a:lnTo>
                <a:lnTo>
                  <a:pt x="1577" y="461"/>
                </a:lnTo>
                <a:lnTo>
                  <a:pt x="1578" y="465"/>
                </a:lnTo>
                <a:lnTo>
                  <a:pt x="1582" y="470"/>
                </a:lnTo>
                <a:lnTo>
                  <a:pt x="1582" y="471"/>
                </a:lnTo>
                <a:lnTo>
                  <a:pt x="1574" y="472"/>
                </a:lnTo>
                <a:lnTo>
                  <a:pt x="1558" y="476"/>
                </a:lnTo>
                <a:lnTo>
                  <a:pt x="1556" y="477"/>
                </a:lnTo>
                <a:lnTo>
                  <a:pt x="1553" y="485"/>
                </a:lnTo>
                <a:lnTo>
                  <a:pt x="1552" y="485"/>
                </a:lnTo>
                <a:lnTo>
                  <a:pt x="1550" y="486"/>
                </a:lnTo>
                <a:lnTo>
                  <a:pt x="1546" y="486"/>
                </a:lnTo>
                <a:lnTo>
                  <a:pt x="1544" y="486"/>
                </a:lnTo>
                <a:lnTo>
                  <a:pt x="1521" y="486"/>
                </a:lnTo>
                <a:lnTo>
                  <a:pt x="1518" y="486"/>
                </a:lnTo>
                <a:lnTo>
                  <a:pt x="1510" y="486"/>
                </a:lnTo>
                <a:lnTo>
                  <a:pt x="1500" y="485"/>
                </a:lnTo>
                <a:lnTo>
                  <a:pt x="1499" y="485"/>
                </a:lnTo>
                <a:lnTo>
                  <a:pt x="1498" y="488"/>
                </a:lnTo>
                <a:lnTo>
                  <a:pt x="1496" y="492"/>
                </a:lnTo>
                <a:lnTo>
                  <a:pt x="1492" y="499"/>
                </a:lnTo>
                <a:lnTo>
                  <a:pt x="1486" y="509"/>
                </a:lnTo>
                <a:lnTo>
                  <a:pt x="1483" y="515"/>
                </a:lnTo>
                <a:lnTo>
                  <a:pt x="1476" y="514"/>
                </a:lnTo>
                <a:lnTo>
                  <a:pt x="1476" y="519"/>
                </a:lnTo>
                <a:lnTo>
                  <a:pt x="1476" y="524"/>
                </a:lnTo>
                <a:lnTo>
                  <a:pt x="1476" y="531"/>
                </a:lnTo>
                <a:lnTo>
                  <a:pt x="1476" y="534"/>
                </a:lnTo>
                <a:lnTo>
                  <a:pt x="1477" y="535"/>
                </a:lnTo>
                <a:lnTo>
                  <a:pt x="1477" y="541"/>
                </a:lnTo>
                <a:lnTo>
                  <a:pt x="1477" y="544"/>
                </a:lnTo>
                <a:lnTo>
                  <a:pt x="1477" y="561"/>
                </a:lnTo>
                <a:lnTo>
                  <a:pt x="1477" y="571"/>
                </a:lnTo>
                <a:lnTo>
                  <a:pt x="1477" y="582"/>
                </a:lnTo>
                <a:lnTo>
                  <a:pt x="1477" y="588"/>
                </a:lnTo>
                <a:lnTo>
                  <a:pt x="1477" y="589"/>
                </a:lnTo>
                <a:lnTo>
                  <a:pt x="1482" y="586"/>
                </a:lnTo>
                <a:lnTo>
                  <a:pt x="1486" y="583"/>
                </a:lnTo>
                <a:lnTo>
                  <a:pt x="1502" y="575"/>
                </a:lnTo>
                <a:lnTo>
                  <a:pt x="1504" y="577"/>
                </a:lnTo>
                <a:lnTo>
                  <a:pt x="1509" y="579"/>
                </a:lnTo>
                <a:lnTo>
                  <a:pt x="1513" y="584"/>
                </a:lnTo>
                <a:lnTo>
                  <a:pt x="1517" y="588"/>
                </a:lnTo>
                <a:lnTo>
                  <a:pt x="1519" y="589"/>
                </a:lnTo>
                <a:lnTo>
                  <a:pt x="1521" y="592"/>
                </a:lnTo>
                <a:lnTo>
                  <a:pt x="1523" y="593"/>
                </a:lnTo>
                <a:lnTo>
                  <a:pt x="1526" y="597"/>
                </a:lnTo>
                <a:lnTo>
                  <a:pt x="1531" y="600"/>
                </a:lnTo>
                <a:lnTo>
                  <a:pt x="1533" y="603"/>
                </a:lnTo>
                <a:lnTo>
                  <a:pt x="1534" y="603"/>
                </a:lnTo>
                <a:lnTo>
                  <a:pt x="1540" y="609"/>
                </a:lnTo>
                <a:lnTo>
                  <a:pt x="1544" y="611"/>
                </a:lnTo>
                <a:lnTo>
                  <a:pt x="1544" y="613"/>
                </a:lnTo>
                <a:lnTo>
                  <a:pt x="1545" y="613"/>
                </a:lnTo>
                <a:lnTo>
                  <a:pt x="1546" y="619"/>
                </a:lnTo>
                <a:lnTo>
                  <a:pt x="1549" y="626"/>
                </a:lnTo>
                <a:lnTo>
                  <a:pt x="1552" y="636"/>
                </a:lnTo>
                <a:lnTo>
                  <a:pt x="1556" y="644"/>
                </a:lnTo>
                <a:lnTo>
                  <a:pt x="1557" y="648"/>
                </a:lnTo>
                <a:lnTo>
                  <a:pt x="1561" y="657"/>
                </a:lnTo>
                <a:lnTo>
                  <a:pt x="1562" y="661"/>
                </a:lnTo>
                <a:lnTo>
                  <a:pt x="1565" y="667"/>
                </a:lnTo>
                <a:lnTo>
                  <a:pt x="1567" y="676"/>
                </a:lnTo>
                <a:lnTo>
                  <a:pt x="1572" y="693"/>
                </a:lnTo>
                <a:lnTo>
                  <a:pt x="1594" y="679"/>
                </a:lnTo>
                <a:lnTo>
                  <a:pt x="1595" y="679"/>
                </a:lnTo>
                <a:lnTo>
                  <a:pt x="1597" y="678"/>
                </a:lnTo>
                <a:lnTo>
                  <a:pt x="1599" y="677"/>
                </a:lnTo>
                <a:lnTo>
                  <a:pt x="1600" y="674"/>
                </a:lnTo>
                <a:lnTo>
                  <a:pt x="1608" y="671"/>
                </a:lnTo>
                <a:lnTo>
                  <a:pt x="1616" y="666"/>
                </a:lnTo>
                <a:lnTo>
                  <a:pt x="1617" y="666"/>
                </a:lnTo>
                <a:lnTo>
                  <a:pt x="1619" y="664"/>
                </a:lnTo>
                <a:lnTo>
                  <a:pt x="1619" y="663"/>
                </a:lnTo>
                <a:lnTo>
                  <a:pt x="1617" y="663"/>
                </a:lnTo>
                <a:lnTo>
                  <a:pt x="1617" y="662"/>
                </a:lnTo>
                <a:lnTo>
                  <a:pt x="1616" y="661"/>
                </a:lnTo>
                <a:lnTo>
                  <a:pt x="1616" y="660"/>
                </a:lnTo>
                <a:lnTo>
                  <a:pt x="1615" y="660"/>
                </a:lnTo>
                <a:lnTo>
                  <a:pt x="1615" y="658"/>
                </a:lnTo>
                <a:lnTo>
                  <a:pt x="1610" y="653"/>
                </a:lnTo>
                <a:lnTo>
                  <a:pt x="1606" y="648"/>
                </a:lnTo>
                <a:lnTo>
                  <a:pt x="1605" y="647"/>
                </a:lnTo>
                <a:lnTo>
                  <a:pt x="1603" y="645"/>
                </a:lnTo>
                <a:lnTo>
                  <a:pt x="1605" y="642"/>
                </a:lnTo>
                <a:lnTo>
                  <a:pt x="1606" y="642"/>
                </a:lnTo>
                <a:lnTo>
                  <a:pt x="1608" y="641"/>
                </a:lnTo>
                <a:lnTo>
                  <a:pt x="1609" y="640"/>
                </a:lnTo>
                <a:lnTo>
                  <a:pt x="1609" y="639"/>
                </a:lnTo>
                <a:lnTo>
                  <a:pt x="1610" y="637"/>
                </a:lnTo>
                <a:lnTo>
                  <a:pt x="1611" y="635"/>
                </a:lnTo>
                <a:lnTo>
                  <a:pt x="1613" y="632"/>
                </a:lnTo>
                <a:lnTo>
                  <a:pt x="1613" y="631"/>
                </a:lnTo>
                <a:lnTo>
                  <a:pt x="1614" y="629"/>
                </a:lnTo>
                <a:lnTo>
                  <a:pt x="1615" y="626"/>
                </a:lnTo>
                <a:lnTo>
                  <a:pt x="1615" y="625"/>
                </a:lnTo>
                <a:lnTo>
                  <a:pt x="1616" y="625"/>
                </a:lnTo>
                <a:lnTo>
                  <a:pt x="1616" y="624"/>
                </a:lnTo>
                <a:lnTo>
                  <a:pt x="1619" y="623"/>
                </a:lnTo>
                <a:lnTo>
                  <a:pt x="1621" y="621"/>
                </a:lnTo>
                <a:lnTo>
                  <a:pt x="1622" y="620"/>
                </a:lnTo>
                <a:lnTo>
                  <a:pt x="1625" y="619"/>
                </a:lnTo>
                <a:lnTo>
                  <a:pt x="1626" y="619"/>
                </a:lnTo>
                <a:lnTo>
                  <a:pt x="1627" y="618"/>
                </a:lnTo>
                <a:lnTo>
                  <a:pt x="1629" y="618"/>
                </a:lnTo>
                <a:lnTo>
                  <a:pt x="1630" y="618"/>
                </a:lnTo>
                <a:lnTo>
                  <a:pt x="1630" y="616"/>
                </a:lnTo>
                <a:lnTo>
                  <a:pt x="1631" y="616"/>
                </a:lnTo>
                <a:lnTo>
                  <a:pt x="1632" y="616"/>
                </a:lnTo>
                <a:lnTo>
                  <a:pt x="1634" y="616"/>
                </a:lnTo>
                <a:lnTo>
                  <a:pt x="1635" y="616"/>
                </a:lnTo>
                <a:lnTo>
                  <a:pt x="1635" y="615"/>
                </a:lnTo>
                <a:lnTo>
                  <a:pt x="1635" y="614"/>
                </a:lnTo>
                <a:lnTo>
                  <a:pt x="1635" y="611"/>
                </a:lnTo>
                <a:lnTo>
                  <a:pt x="1635" y="610"/>
                </a:lnTo>
                <a:lnTo>
                  <a:pt x="1635" y="609"/>
                </a:lnTo>
                <a:lnTo>
                  <a:pt x="1635" y="609"/>
                </a:lnTo>
                <a:lnTo>
                  <a:pt x="1634" y="608"/>
                </a:lnTo>
                <a:lnTo>
                  <a:pt x="1634" y="607"/>
                </a:lnTo>
                <a:lnTo>
                  <a:pt x="1634" y="605"/>
                </a:lnTo>
                <a:lnTo>
                  <a:pt x="1634" y="604"/>
                </a:lnTo>
                <a:lnTo>
                  <a:pt x="1634" y="602"/>
                </a:lnTo>
                <a:lnTo>
                  <a:pt x="1634" y="600"/>
                </a:lnTo>
                <a:lnTo>
                  <a:pt x="1635" y="600"/>
                </a:lnTo>
                <a:lnTo>
                  <a:pt x="1636" y="600"/>
                </a:lnTo>
                <a:lnTo>
                  <a:pt x="1640" y="600"/>
                </a:lnTo>
                <a:lnTo>
                  <a:pt x="1641" y="600"/>
                </a:lnTo>
                <a:lnTo>
                  <a:pt x="1642" y="600"/>
                </a:lnTo>
                <a:lnTo>
                  <a:pt x="1645" y="599"/>
                </a:lnTo>
                <a:lnTo>
                  <a:pt x="1647" y="599"/>
                </a:lnTo>
                <a:lnTo>
                  <a:pt x="1648" y="599"/>
                </a:lnTo>
                <a:lnTo>
                  <a:pt x="1645" y="595"/>
                </a:lnTo>
                <a:lnTo>
                  <a:pt x="1642" y="594"/>
                </a:lnTo>
                <a:lnTo>
                  <a:pt x="1640" y="592"/>
                </a:lnTo>
                <a:lnTo>
                  <a:pt x="1640" y="587"/>
                </a:lnTo>
                <a:lnTo>
                  <a:pt x="1640" y="578"/>
                </a:lnTo>
                <a:lnTo>
                  <a:pt x="1640" y="576"/>
                </a:lnTo>
                <a:lnTo>
                  <a:pt x="1640" y="575"/>
                </a:lnTo>
                <a:lnTo>
                  <a:pt x="1640" y="573"/>
                </a:lnTo>
                <a:lnTo>
                  <a:pt x="1640" y="572"/>
                </a:lnTo>
                <a:lnTo>
                  <a:pt x="1640" y="570"/>
                </a:lnTo>
                <a:lnTo>
                  <a:pt x="1640" y="568"/>
                </a:lnTo>
                <a:lnTo>
                  <a:pt x="1640" y="567"/>
                </a:lnTo>
                <a:lnTo>
                  <a:pt x="1640" y="566"/>
                </a:lnTo>
                <a:lnTo>
                  <a:pt x="1640" y="565"/>
                </a:lnTo>
                <a:lnTo>
                  <a:pt x="1640" y="562"/>
                </a:lnTo>
                <a:lnTo>
                  <a:pt x="1640" y="560"/>
                </a:lnTo>
                <a:lnTo>
                  <a:pt x="1640" y="557"/>
                </a:lnTo>
                <a:lnTo>
                  <a:pt x="1640" y="554"/>
                </a:lnTo>
                <a:lnTo>
                  <a:pt x="1640" y="552"/>
                </a:lnTo>
                <a:lnTo>
                  <a:pt x="1640" y="551"/>
                </a:lnTo>
                <a:lnTo>
                  <a:pt x="1640" y="550"/>
                </a:lnTo>
                <a:lnTo>
                  <a:pt x="1640" y="547"/>
                </a:lnTo>
                <a:lnTo>
                  <a:pt x="1635" y="545"/>
                </a:lnTo>
                <a:lnTo>
                  <a:pt x="1625" y="541"/>
                </a:lnTo>
                <a:lnTo>
                  <a:pt x="1617" y="539"/>
                </a:lnTo>
                <a:lnTo>
                  <a:pt x="1622" y="528"/>
                </a:lnTo>
                <a:lnTo>
                  <a:pt x="1624" y="524"/>
                </a:lnTo>
                <a:lnTo>
                  <a:pt x="1625" y="520"/>
                </a:lnTo>
                <a:lnTo>
                  <a:pt x="1629" y="513"/>
                </a:lnTo>
                <a:lnTo>
                  <a:pt x="1642" y="513"/>
                </a:lnTo>
                <a:lnTo>
                  <a:pt x="1677" y="512"/>
                </a:lnTo>
                <a:lnTo>
                  <a:pt x="1705" y="512"/>
                </a:lnTo>
                <a:lnTo>
                  <a:pt x="1707" y="512"/>
                </a:lnTo>
                <a:lnTo>
                  <a:pt x="1709" y="512"/>
                </a:lnTo>
                <a:lnTo>
                  <a:pt x="1710" y="512"/>
                </a:lnTo>
                <a:lnTo>
                  <a:pt x="1711" y="510"/>
                </a:lnTo>
                <a:lnTo>
                  <a:pt x="1712" y="510"/>
                </a:lnTo>
                <a:lnTo>
                  <a:pt x="1714" y="510"/>
                </a:lnTo>
                <a:lnTo>
                  <a:pt x="1716" y="510"/>
                </a:lnTo>
                <a:lnTo>
                  <a:pt x="1717" y="510"/>
                </a:lnTo>
                <a:lnTo>
                  <a:pt x="1718" y="510"/>
                </a:lnTo>
                <a:lnTo>
                  <a:pt x="1718" y="509"/>
                </a:lnTo>
                <a:lnTo>
                  <a:pt x="1720" y="509"/>
                </a:lnTo>
                <a:lnTo>
                  <a:pt x="1722" y="509"/>
                </a:lnTo>
                <a:lnTo>
                  <a:pt x="1727" y="508"/>
                </a:lnTo>
                <a:lnTo>
                  <a:pt x="1728" y="508"/>
                </a:lnTo>
                <a:lnTo>
                  <a:pt x="1728" y="520"/>
                </a:lnTo>
                <a:lnTo>
                  <a:pt x="1728" y="522"/>
                </a:lnTo>
                <a:lnTo>
                  <a:pt x="1728" y="523"/>
                </a:lnTo>
                <a:lnTo>
                  <a:pt x="1728" y="524"/>
                </a:lnTo>
                <a:lnTo>
                  <a:pt x="1728" y="525"/>
                </a:lnTo>
                <a:lnTo>
                  <a:pt x="1728" y="526"/>
                </a:lnTo>
                <a:lnTo>
                  <a:pt x="1728" y="528"/>
                </a:lnTo>
                <a:lnTo>
                  <a:pt x="1727" y="529"/>
                </a:lnTo>
                <a:lnTo>
                  <a:pt x="1727" y="530"/>
                </a:lnTo>
                <a:lnTo>
                  <a:pt x="1726" y="533"/>
                </a:lnTo>
                <a:lnTo>
                  <a:pt x="1726" y="534"/>
                </a:lnTo>
                <a:lnTo>
                  <a:pt x="1726" y="535"/>
                </a:lnTo>
                <a:lnTo>
                  <a:pt x="1725" y="536"/>
                </a:lnTo>
                <a:lnTo>
                  <a:pt x="1725" y="538"/>
                </a:lnTo>
                <a:lnTo>
                  <a:pt x="1726" y="539"/>
                </a:lnTo>
                <a:lnTo>
                  <a:pt x="1727" y="539"/>
                </a:lnTo>
                <a:lnTo>
                  <a:pt x="1730" y="540"/>
                </a:lnTo>
                <a:lnTo>
                  <a:pt x="1722" y="550"/>
                </a:lnTo>
                <a:lnTo>
                  <a:pt x="1723" y="550"/>
                </a:lnTo>
                <a:lnTo>
                  <a:pt x="1725" y="550"/>
                </a:lnTo>
                <a:lnTo>
                  <a:pt x="1726" y="550"/>
                </a:lnTo>
                <a:lnTo>
                  <a:pt x="1726" y="550"/>
                </a:lnTo>
                <a:lnTo>
                  <a:pt x="1727" y="550"/>
                </a:lnTo>
                <a:lnTo>
                  <a:pt x="1728" y="550"/>
                </a:lnTo>
                <a:lnTo>
                  <a:pt x="1730" y="550"/>
                </a:lnTo>
                <a:lnTo>
                  <a:pt x="1731" y="550"/>
                </a:lnTo>
                <a:lnTo>
                  <a:pt x="1732" y="550"/>
                </a:lnTo>
                <a:lnTo>
                  <a:pt x="1732" y="549"/>
                </a:lnTo>
                <a:lnTo>
                  <a:pt x="1733" y="549"/>
                </a:lnTo>
                <a:lnTo>
                  <a:pt x="1738" y="547"/>
                </a:lnTo>
                <a:lnTo>
                  <a:pt x="1753" y="544"/>
                </a:lnTo>
                <a:lnTo>
                  <a:pt x="1754" y="544"/>
                </a:lnTo>
                <a:lnTo>
                  <a:pt x="1759" y="542"/>
                </a:lnTo>
                <a:lnTo>
                  <a:pt x="1774" y="539"/>
                </a:lnTo>
                <a:lnTo>
                  <a:pt x="1778" y="538"/>
                </a:lnTo>
                <a:lnTo>
                  <a:pt x="1779" y="538"/>
                </a:lnTo>
                <a:lnTo>
                  <a:pt x="1780" y="536"/>
                </a:lnTo>
                <a:lnTo>
                  <a:pt x="1781" y="536"/>
                </a:lnTo>
                <a:lnTo>
                  <a:pt x="1781" y="535"/>
                </a:lnTo>
                <a:lnTo>
                  <a:pt x="1785" y="536"/>
                </a:lnTo>
                <a:lnTo>
                  <a:pt x="1797" y="534"/>
                </a:lnTo>
                <a:lnTo>
                  <a:pt x="1802" y="533"/>
                </a:lnTo>
                <a:lnTo>
                  <a:pt x="1797" y="540"/>
                </a:lnTo>
                <a:lnTo>
                  <a:pt x="1810" y="545"/>
                </a:lnTo>
                <a:lnTo>
                  <a:pt x="1811" y="546"/>
                </a:lnTo>
                <a:lnTo>
                  <a:pt x="1812" y="546"/>
                </a:lnTo>
                <a:lnTo>
                  <a:pt x="1816" y="547"/>
                </a:lnTo>
                <a:lnTo>
                  <a:pt x="1818" y="549"/>
                </a:lnTo>
                <a:lnTo>
                  <a:pt x="1819" y="549"/>
                </a:lnTo>
                <a:lnTo>
                  <a:pt x="1822" y="550"/>
                </a:lnTo>
                <a:lnTo>
                  <a:pt x="1823" y="550"/>
                </a:lnTo>
                <a:lnTo>
                  <a:pt x="1824" y="550"/>
                </a:lnTo>
                <a:lnTo>
                  <a:pt x="1827" y="550"/>
                </a:lnTo>
                <a:lnTo>
                  <a:pt x="1828" y="551"/>
                </a:lnTo>
                <a:lnTo>
                  <a:pt x="1831" y="551"/>
                </a:lnTo>
                <a:lnTo>
                  <a:pt x="1832" y="552"/>
                </a:lnTo>
                <a:lnTo>
                  <a:pt x="1833" y="552"/>
                </a:lnTo>
                <a:lnTo>
                  <a:pt x="1835" y="554"/>
                </a:lnTo>
                <a:lnTo>
                  <a:pt x="1837" y="555"/>
                </a:lnTo>
                <a:lnTo>
                  <a:pt x="1838" y="555"/>
                </a:lnTo>
                <a:lnTo>
                  <a:pt x="1839" y="555"/>
                </a:lnTo>
                <a:lnTo>
                  <a:pt x="1842" y="556"/>
                </a:lnTo>
                <a:lnTo>
                  <a:pt x="1844" y="557"/>
                </a:lnTo>
                <a:lnTo>
                  <a:pt x="1845" y="556"/>
                </a:lnTo>
                <a:lnTo>
                  <a:pt x="1847" y="552"/>
                </a:lnTo>
                <a:lnTo>
                  <a:pt x="1847" y="551"/>
                </a:lnTo>
                <a:lnTo>
                  <a:pt x="1847" y="550"/>
                </a:lnTo>
                <a:lnTo>
                  <a:pt x="1848" y="549"/>
                </a:lnTo>
                <a:lnTo>
                  <a:pt x="1848" y="547"/>
                </a:lnTo>
                <a:lnTo>
                  <a:pt x="1849" y="545"/>
                </a:lnTo>
                <a:lnTo>
                  <a:pt x="1849" y="544"/>
                </a:lnTo>
                <a:lnTo>
                  <a:pt x="1850" y="542"/>
                </a:lnTo>
                <a:lnTo>
                  <a:pt x="1851" y="539"/>
                </a:lnTo>
                <a:lnTo>
                  <a:pt x="1853" y="539"/>
                </a:lnTo>
                <a:lnTo>
                  <a:pt x="1854" y="539"/>
                </a:lnTo>
                <a:lnTo>
                  <a:pt x="1856" y="539"/>
                </a:lnTo>
                <a:lnTo>
                  <a:pt x="1858" y="539"/>
                </a:lnTo>
                <a:lnTo>
                  <a:pt x="1860" y="539"/>
                </a:lnTo>
                <a:lnTo>
                  <a:pt x="1861" y="540"/>
                </a:lnTo>
                <a:lnTo>
                  <a:pt x="1863" y="540"/>
                </a:lnTo>
                <a:lnTo>
                  <a:pt x="1865" y="540"/>
                </a:lnTo>
                <a:lnTo>
                  <a:pt x="1866" y="540"/>
                </a:lnTo>
                <a:lnTo>
                  <a:pt x="1867" y="540"/>
                </a:lnTo>
                <a:lnTo>
                  <a:pt x="1871" y="540"/>
                </a:lnTo>
                <a:lnTo>
                  <a:pt x="1872" y="535"/>
                </a:lnTo>
                <a:lnTo>
                  <a:pt x="1875" y="536"/>
                </a:lnTo>
                <a:lnTo>
                  <a:pt x="1872" y="541"/>
                </a:lnTo>
                <a:lnTo>
                  <a:pt x="1875" y="542"/>
                </a:lnTo>
                <a:lnTo>
                  <a:pt x="1877" y="542"/>
                </a:lnTo>
                <a:lnTo>
                  <a:pt x="1877" y="544"/>
                </a:lnTo>
                <a:lnTo>
                  <a:pt x="1877" y="546"/>
                </a:lnTo>
                <a:lnTo>
                  <a:pt x="1876" y="547"/>
                </a:lnTo>
                <a:lnTo>
                  <a:pt x="1876" y="549"/>
                </a:lnTo>
                <a:lnTo>
                  <a:pt x="1884" y="549"/>
                </a:lnTo>
                <a:lnTo>
                  <a:pt x="1885" y="540"/>
                </a:lnTo>
                <a:lnTo>
                  <a:pt x="1886" y="538"/>
                </a:lnTo>
                <a:lnTo>
                  <a:pt x="1885" y="538"/>
                </a:lnTo>
                <a:lnTo>
                  <a:pt x="1876" y="535"/>
                </a:lnTo>
                <a:lnTo>
                  <a:pt x="1871" y="533"/>
                </a:lnTo>
                <a:lnTo>
                  <a:pt x="1869" y="531"/>
                </a:lnTo>
                <a:lnTo>
                  <a:pt x="1866" y="531"/>
                </a:lnTo>
                <a:lnTo>
                  <a:pt x="1858" y="531"/>
                </a:lnTo>
                <a:lnTo>
                  <a:pt x="1860" y="525"/>
                </a:lnTo>
                <a:lnTo>
                  <a:pt x="1860" y="524"/>
                </a:lnTo>
                <a:lnTo>
                  <a:pt x="1872" y="523"/>
                </a:lnTo>
                <a:lnTo>
                  <a:pt x="1872" y="525"/>
                </a:lnTo>
                <a:lnTo>
                  <a:pt x="1875" y="524"/>
                </a:lnTo>
                <a:lnTo>
                  <a:pt x="1880" y="520"/>
                </a:lnTo>
                <a:lnTo>
                  <a:pt x="1884" y="520"/>
                </a:lnTo>
                <a:lnTo>
                  <a:pt x="1888" y="520"/>
                </a:lnTo>
                <a:lnTo>
                  <a:pt x="1888" y="519"/>
                </a:lnTo>
                <a:lnTo>
                  <a:pt x="1891" y="510"/>
                </a:lnTo>
                <a:lnTo>
                  <a:pt x="1888" y="510"/>
                </a:lnTo>
                <a:lnTo>
                  <a:pt x="1885" y="508"/>
                </a:lnTo>
                <a:lnTo>
                  <a:pt x="1884" y="508"/>
                </a:lnTo>
                <a:lnTo>
                  <a:pt x="1884" y="503"/>
                </a:lnTo>
                <a:lnTo>
                  <a:pt x="1879" y="502"/>
                </a:lnTo>
                <a:lnTo>
                  <a:pt x="1877" y="506"/>
                </a:lnTo>
                <a:lnTo>
                  <a:pt x="1880" y="507"/>
                </a:lnTo>
                <a:lnTo>
                  <a:pt x="1880" y="508"/>
                </a:lnTo>
                <a:lnTo>
                  <a:pt x="1880" y="509"/>
                </a:lnTo>
                <a:lnTo>
                  <a:pt x="1879" y="509"/>
                </a:lnTo>
                <a:lnTo>
                  <a:pt x="1876" y="510"/>
                </a:lnTo>
                <a:lnTo>
                  <a:pt x="1875" y="510"/>
                </a:lnTo>
                <a:lnTo>
                  <a:pt x="1872" y="512"/>
                </a:lnTo>
                <a:lnTo>
                  <a:pt x="1869" y="512"/>
                </a:lnTo>
                <a:lnTo>
                  <a:pt x="1865" y="514"/>
                </a:lnTo>
                <a:lnTo>
                  <a:pt x="1859" y="515"/>
                </a:lnTo>
                <a:lnTo>
                  <a:pt x="1858" y="515"/>
                </a:lnTo>
                <a:lnTo>
                  <a:pt x="1856" y="515"/>
                </a:lnTo>
                <a:lnTo>
                  <a:pt x="1853" y="514"/>
                </a:lnTo>
                <a:lnTo>
                  <a:pt x="1851" y="513"/>
                </a:lnTo>
                <a:lnTo>
                  <a:pt x="1854" y="507"/>
                </a:lnTo>
                <a:lnTo>
                  <a:pt x="1854" y="504"/>
                </a:lnTo>
                <a:lnTo>
                  <a:pt x="1855" y="502"/>
                </a:lnTo>
                <a:lnTo>
                  <a:pt x="1856" y="498"/>
                </a:lnTo>
                <a:lnTo>
                  <a:pt x="1859" y="494"/>
                </a:lnTo>
                <a:lnTo>
                  <a:pt x="1860" y="491"/>
                </a:lnTo>
                <a:lnTo>
                  <a:pt x="1861" y="488"/>
                </a:lnTo>
                <a:lnTo>
                  <a:pt x="1863" y="485"/>
                </a:lnTo>
                <a:lnTo>
                  <a:pt x="1863" y="482"/>
                </a:lnTo>
                <a:lnTo>
                  <a:pt x="1864" y="481"/>
                </a:lnTo>
                <a:lnTo>
                  <a:pt x="1866" y="481"/>
                </a:lnTo>
                <a:lnTo>
                  <a:pt x="1866" y="480"/>
                </a:lnTo>
                <a:lnTo>
                  <a:pt x="1867" y="476"/>
                </a:lnTo>
                <a:lnTo>
                  <a:pt x="1866" y="473"/>
                </a:lnTo>
                <a:lnTo>
                  <a:pt x="1874" y="467"/>
                </a:lnTo>
                <a:lnTo>
                  <a:pt x="1880" y="464"/>
                </a:lnTo>
                <a:lnTo>
                  <a:pt x="1877" y="461"/>
                </a:lnTo>
                <a:lnTo>
                  <a:pt x="1877" y="461"/>
                </a:lnTo>
                <a:lnTo>
                  <a:pt x="1876" y="454"/>
                </a:lnTo>
                <a:lnTo>
                  <a:pt x="1876" y="450"/>
                </a:lnTo>
                <a:lnTo>
                  <a:pt x="1875" y="449"/>
                </a:lnTo>
                <a:lnTo>
                  <a:pt x="1872" y="445"/>
                </a:lnTo>
                <a:lnTo>
                  <a:pt x="1866" y="439"/>
                </a:lnTo>
                <a:lnTo>
                  <a:pt x="1864" y="435"/>
                </a:lnTo>
                <a:lnTo>
                  <a:pt x="1860" y="432"/>
                </a:lnTo>
                <a:lnTo>
                  <a:pt x="1860" y="430"/>
                </a:lnTo>
                <a:lnTo>
                  <a:pt x="1858" y="427"/>
                </a:lnTo>
                <a:lnTo>
                  <a:pt x="1851" y="432"/>
                </a:lnTo>
                <a:lnTo>
                  <a:pt x="1850" y="433"/>
                </a:lnTo>
                <a:lnTo>
                  <a:pt x="1850" y="434"/>
                </a:lnTo>
                <a:lnTo>
                  <a:pt x="1849" y="434"/>
                </a:lnTo>
                <a:lnTo>
                  <a:pt x="1847" y="430"/>
                </a:lnTo>
                <a:lnTo>
                  <a:pt x="1840" y="427"/>
                </a:lnTo>
                <a:lnTo>
                  <a:pt x="1838" y="425"/>
                </a:lnTo>
                <a:lnTo>
                  <a:pt x="1835" y="422"/>
                </a:lnTo>
                <a:lnTo>
                  <a:pt x="1834" y="420"/>
                </a:lnTo>
                <a:lnTo>
                  <a:pt x="1833" y="420"/>
                </a:lnTo>
                <a:lnTo>
                  <a:pt x="1833" y="419"/>
                </a:lnTo>
                <a:lnTo>
                  <a:pt x="1832" y="419"/>
                </a:lnTo>
                <a:lnTo>
                  <a:pt x="1821" y="409"/>
                </a:lnTo>
                <a:lnTo>
                  <a:pt x="1806" y="397"/>
                </a:lnTo>
                <a:lnTo>
                  <a:pt x="1819" y="359"/>
                </a:lnTo>
                <a:lnTo>
                  <a:pt x="1827" y="361"/>
                </a:lnTo>
                <a:lnTo>
                  <a:pt x="1842" y="367"/>
                </a:lnTo>
                <a:lnTo>
                  <a:pt x="1843" y="366"/>
                </a:lnTo>
                <a:lnTo>
                  <a:pt x="1845" y="366"/>
                </a:lnTo>
                <a:lnTo>
                  <a:pt x="1850" y="367"/>
                </a:lnTo>
                <a:lnTo>
                  <a:pt x="1860" y="374"/>
                </a:lnTo>
                <a:lnTo>
                  <a:pt x="1866" y="376"/>
                </a:lnTo>
                <a:lnTo>
                  <a:pt x="1886" y="398"/>
                </a:lnTo>
                <a:lnTo>
                  <a:pt x="1887" y="400"/>
                </a:lnTo>
                <a:lnTo>
                  <a:pt x="1896" y="408"/>
                </a:lnTo>
                <a:lnTo>
                  <a:pt x="1896" y="409"/>
                </a:lnTo>
                <a:lnTo>
                  <a:pt x="1897" y="409"/>
                </a:lnTo>
                <a:lnTo>
                  <a:pt x="1912" y="409"/>
                </a:lnTo>
                <a:lnTo>
                  <a:pt x="1912" y="408"/>
                </a:lnTo>
                <a:lnTo>
                  <a:pt x="1902" y="395"/>
                </a:lnTo>
                <a:lnTo>
                  <a:pt x="1901" y="393"/>
                </a:lnTo>
                <a:lnTo>
                  <a:pt x="1900" y="392"/>
                </a:lnTo>
                <a:lnTo>
                  <a:pt x="1902" y="392"/>
                </a:lnTo>
                <a:lnTo>
                  <a:pt x="1904" y="391"/>
                </a:lnTo>
                <a:lnTo>
                  <a:pt x="1920" y="386"/>
                </a:lnTo>
                <a:lnTo>
                  <a:pt x="1924" y="391"/>
                </a:lnTo>
                <a:lnTo>
                  <a:pt x="1922" y="392"/>
                </a:lnTo>
                <a:lnTo>
                  <a:pt x="1932" y="406"/>
                </a:lnTo>
                <a:lnTo>
                  <a:pt x="1929" y="409"/>
                </a:lnTo>
                <a:lnTo>
                  <a:pt x="1928" y="411"/>
                </a:lnTo>
                <a:lnTo>
                  <a:pt x="1927" y="412"/>
                </a:lnTo>
                <a:lnTo>
                  <a:pt x="1924" y="417"/>
                </a:lnTo>
                <a:lnTo>
                  <a:pt x="1922" y="419"/>
                </a:lnTo>
                <a:lnTo>
                  <a:pt x="1925" y="425"/>
                </a:lnTo>
                <a:lnTo>
                  <a:pt x="1925" y="423"/>
                </a:lnTo>
                <a:lnTo>
                  <a:pt x="1928" y="425"/>
                </a:lnTo>
                <a:lnTo>
                  <a:pt x="1929" y="427"/>
                </a:lnTo>
                <a:lnTo>
                  <a:pt x="1934" y="432"/>
                </a:lnTo>
                <a:lnTo>
                  <a:pt x="1935" y="433"/>
                </a:lnTo>
                <a:lnTo>
                  <a:pt x="1934" y="433"/>
                </a:lnTo>
                <a:lnTo>
                  <a:pt x="1934" y="435"/>
                </a:lnTo>
                <a:lnTo>
                  <a:pt x="1938" y="438"/>
                </a:lnTo>
                <a:lnTo>
                  <a:pt x="1939" y="438"/>
                </a:lnTo>
                <a:lnTo>
                  <a:pt x="1940" y="439"/>
                </a:lnTo>
                <a:lnTo>
                  <a:pt x="1944" y="441"/>
                </a:lnTo>
                <a:lnTo>
                  <a:pt x="1944" y="440"/>
                </a:lnTo>
                <a:lnTo>
                  <a:pt x="1946" y="438"/>
                </a:lnTo>
                <a:lnTo>
                  <a:pt x="1948" y="434"/>
                </a:lnTo>
                <a:lnTo>
                  <a:pt x="1949" y="433"/>
                </a:lnTo>
                <a:lnTo>
                  <a:pt x="1950" y="432"/>
                </a:lnTo>
                <a:lnTo>
                  <a:pt x="1950" y="430"/>
                </a:lnTo>
                <a:lnTo>
                  <a:pt x="1952" y="428"/>
                </a:lnTo>
                <a:lnTo>
                  <a:pt x="1952" y="427"/>
                </a:lnTo>
                <a:lnTo>
                  <a:pt x="1955" y="424"/>
                </a:lnTo>
                <a:lnTo>
                  <a:pt x="1955" y="422"/>
                </a:lnTo>
                <a:lnTo>
                  <a:pt x="1959" y="416"/>
                </a:lnTo>
                <a:lnTo>
                  <a:pt x="1964" y="418"/>
                </a:lnTo>
                <a:lnTo>
                  <a:pt x="1967" y="420"/>
                </a:lnTo>
                <a:lnTo>
                  <a:pt x="1970" y="420"/>
                </a:lnTo>
                <a:lnTo>
                  <a:pt x="1977" y="422"/>
                </a:lnTo>
                <a:lnTo>
                  <a:pt x="1993" y="429"/>
                </a:lnTo>
                <a:lnTo>
                  <a:pt x="2001" y="441"/>
                </a:lnTo>
                <a:lnTo>
                  <a:pt x="2005" y="443"/>
                </a:lnTo>
                <a:lnTo>
                  <a:pt x="2013" y="446"/>
                </a:lnTo>
                <a:lnTo>
                  <a:pt x="2012" y="453"/>
                </a:lnTo>
                <a:lnTo>
                  <a:pt x="2009" y="462"/>
                </a:lnTo>
                <a:lnTo>
                  <a:pt x="2007" y="470"/>
                </a:lnTo>
                <a:lnTo>
                  <a:pt x="2004" y="478"/>
                </a:lnTo>
                <a:lnTo>
                  <a:pt x="2004" y="481"/>
                </a:lnTo>
                <a:lnTo>
                  <a:pt x="2002" y="488"/>
                </a:lnTo>
                <a:lnTo>
                  <a:pt x="2001" y="491"/>
                </a:lnTo>
                <a:lnTo>
                  <a:pt x="2001" y="493"/>
                </a:lnTo>
                <a:lnTo>
                  <a:pt x="1999" y="494"/>
                </a:lnTo>
                <a:lnTo>
                  <a:pt x="1999" y="496"/>
                </a:lnTo>
                <a:lnTo>
                  <a:pt x="1999" y="497"/>
                </a:lnTo>
                <a:lnTo>
                  <a:pt x="1999" y="498"/>
                </a:lnTo>
                <a:lnTo>
                  <a:pt x="1999" y="502"/>
                </a:lnTo>
                <a:lnTo>
                  <a:pt x="1999" y="503"/>
                </a:lnTo>
                <a:lnTo>
                  <a:pt x="1998" y="507"/>
                </a:lnTo>
                <a:lnTo>
                  <a:pt x="1998" y="508"/>
                </a:lnTo>
                <a:lnTo>
                  <a:pt x="1998" y="509"/>
                </a:lnTo>
                <a:lnTo>
                  <a:pt x="1998" y="512"/>
                </a:lnTo>
                <a:lnTo>
                  <a:pt x="1993" y="510"/>
                </a:lnTo>
                <a:lnTo>
                  <a:pt x="1988" y="509"/>
                </a:lnTo>
                <a:lnTo>
                  <a:pt x="1983" y="508"/>
                </a:lnTo>
                <a:lnTo>
                  <a:pt x="1981" y="508"/>
                </a:lnTo>
                <a:lnTo>
                  <a:pt x="1978" y="508"/>
                </a:lnTo>
                <a:lnTo>
                  <a:pt x="1975" y="507"/>
                </a:lnTo>
                <a:lnTo>
                  <a:pt x="1971" y="507"/>
                </a:lnTo>
                <a:lnTo>
                  <a:pt x="1968" y="506"/>
                </a:lnTo>
                <a:lnTo>
                  <a:pt x="1965" y="506"/>
                </a:lnTo>
                <a:lnTo>
                  <a:pt x="1961" y="506"/>
                </a:lnTo>
                <a:lnTo>
                  <a:pt x="1961" y="504"/>
                </a:lnTo>
                <a:lnTo>
                  <a:pt x="1962" y="501"/>
                </a:lnTo>
                <a:lnTo>
                  <a:pt x="1962" y="499"/>
                </a:lnTo>
                <a:lnTo>
                  <a:pt x="1965" y="496"/>
                </a:lnTo>
                <a:lnTo>
                  <a:pt x="1966" y="492"/>
                </a:lnTo>
                <a:lnTo>
                  <a:pt x="1967" y="489"/>
                </a:lnTo>
                <a:lnTo>
                  <a:pt x="1968" y="486"/>
                </a:lnTo>
                <a:lnTo>
                  <a:pt x="1964" y="483"/>
                </a:lnTo>
                <a:lnTo>
                  <a:pt x="1960" y="482"/>
                </a:lnTo>
                <a:lnTo>
                  <a:pt x="1956" y="481"/>
                </a:lnTo>
                <a:lnTo>
                  <a:pt x="1955" y="481"/>
                </a:lnTo>
                <a:lnTo>
                  <a:pt x="1955" y="480"/>
                </a:lnTo>
                <a:lnTo>
                  <a:pt x="1954" y="480"/>
                </a:lnTo>
                <a:lnTo>
                  <a:pt x="1952" y="478"/>
                </a:lnTo>
                <a:lnTo>
                  <a:pt x="1950" y="477"/>
                </a:lnTo>
                <a:lnTo>
                  <a:pt x="1946" y="476"/>
                </a:lnTo>
                <a:lnTo>
                  <a:pt x="1943" y="475"/>
                </a:lnTo>
                <a:lnTo>
                  <a:pt x="1935" y="478"/>
                </a:lnTo>
                <a:lnTo>
                  <a:pt x="1934" y="481"/>
                </a:lnTo>
                <a:lnTo>
                  <a:pt x="1933" y="483"/>
                </a:lnTo>
                <a:lnTo>
                  <a:pt x="1930" y="491"/>
                </a:lnTo>
                <a:lnTo>
                  <a:pt x="1927" y="502"/>
                </a:lnTo>
                <a:lnTo>
                  <a:pt x="1925" y="503"/>
                </a:lnTo>
                <a:lnTo>
                  <a:pt x="1925" y="504"/>
                </a:lnTo>
                <a:lnTo>
                  <a:pt x="1925" y="506"/>
                </a:lnTo>
                <a:lnTo>
                  <a:pt x="1925" y="507"/>
                </a:lnTo>
                <a:lnTo>
                  <a:pt x="1923" y="506"/>
                </a:lnTo>
                <a:lnTo>
                  <a:pt x="1920" y="504"/>
                </a:lnTo>
                <a:lnTo>
                  <a:pt x="1918" y="504"/>
                </a:lnTo>
                <a:lnTo>
                  <a:pt x="1914" y="502"/>
                </a:lnTo>
                <a:lnTo>
                  <a:pt x="1901" y="501"/>
                </a:lnTo>
                <a:lnTo>
                  <a:pt x="1896" y="499"/>
                </a:lnTo>
                <a:lnTo>
                  <a:pt x="1896" y="503"/>
                </a:lnTo>
                <a:lnTo>
                  <a:pt x="1895" y="504"/>
                </a:lnTo>
                <a:lnTo>
                  <a:pt x="1895" y="506"/>
                </a:lnTo>
                <a:lnTo>
                  <a:pt x="1893" y="507"/>
                </a:lnTo>
                <a:lnTo>
                  <a:pt x="1893" y="508"/>
                </a:lnTo>
                <a:lnTo>
                  <a:pt x="1893" y="512"/>
                </a:lnTo>
                <a:lnTo>
                  <a:pt x="1893" y="513"/>
                </a:lnTo>
                <a:lnTo>
                  <a:pt x="1892" y="515"/>
                </a:lnTo>
                <a:lnTo>
                  <a:pt x="1901" y="519"/>
                </a:lnTo>
                <a:lnTo>
                  <a:pt x="1901" y="514"/>
                </a:lnTo>
                <a:lnTo>
                  <a:pt x="1902" y="514"/>
                </a:lnTo>
                <a:lnTo>
                  <a:pt x="1904" y="515"/>
                </a:lnTo>
                <a:lnTo>
                  <a:pt x="1909" y="517"/>
                </a:lnTo>
                <a:lnTo>
                  <a:pt x="1913" y="515"/>
                </a:lnTo>
                <a:lnTo>
                  <a:pt x="1913" y="514"/>
                </a:lnTo>
                <a:lnTo>
                  <a:pt x="1916" y="513"/>
                </a:lnTo>
                <a:lnTo>
                  <a:pt x="1917" y="512"/>
                </a:lnTo>
                <a:lnTo>
                  <a:pt x="1920" y="510"/>
                </a:lnTo>
                <a:lnTo>
                  <a:pt x="1923" y="510"/>
                </a:lnTo>
                <a:lnTo>
                  <a:pt x="1924" y="510"/>
                </a:lnTo>
                <a:lnTo>
                  <a:pt x="1920" y="520"/>
                </a:lnTo>
                <a:lnTo>
                  <a:pt x="1925" y="519"/>
                </a:lnTo>
                <a:lnTo>
                  <a:pt x="1932" y="517"/>
                </a:lnTo>
                <a:lnTo>
                  <a:pt x="1934" y="517"/>
                </a:lnTo>
                <a:lnTo>
                  <a:pt x="1940" y="517"/>
                </a:lnTo>
                <a:lnTo>
                  <a:pt x="1941" y="517"/>
                </a:lnTo>
                <a:lnTo>
                  <a:pt x="1943" y="515"/>
                </a:lnTo>
                <a:lnTo>
                  <a:pt x="1948" y="517"/>
                </a:lnTo>
                <a:lnTo>
                  <a:pt x="1950" y="518"/>
                </a:lnTo>
                <a:lnTo>
                  <a:pt x="1954" y="519"/>
                </a:lnTo>
                <a:lnTo>
                  <a:pt x="1955" y="519"/>
                </a:lnTo>
                <a:lnTo>
                  <a:pt x="1956" y="520"/>
                </a:lnTo>
                <a:lnTo>
                  <a:pt x="1959" y="520"/>
                </a:lnTo>
                <a:lnTo>
                  <a:pt x="1956" y="525"/>
                </a:lnTo>
                <a:lnTo>
                  <a:pt x="1955" y="530"/>
                </a:lnTo>
                <a:lnTo>
                  <a:pt x="1954" y="535"/>
                </a:lnTo>
                <a:lnTo>
                  <a:pt x="1952" y="539"/>
                </a:lnTo>
                <a:lnTo>
                  <a:pt x="1952" y="541"/>
                </a:lnTo>
                <a:lnTo>
                  <a:pt x="1949" y="550"/>
                </a:lnTo>
                <a:lnTo>
                  <a:pt x="1948" y="554"/>
                </a:lnTo>
                <a:lnTo>
                  <a:pt x="1946" y="558"/>
                </a:lnTo>
                <a:lnTo>
                  <a:pt x="1945" y="562"/>
                </a:lnTo>
                <a:lnTo>
                  <a:pt x="1944" y="563"/>
                </a:lnTo>
                <a:lnTo>
                  <a:pt x="1941" y="571"/>
                </a:lnTo>
                <a:lnTo>
                  <a:pt x="1938" y="568"/>
                </a:lnTo>
                <a:lnTo>
                  <a:pt x="1930" y="566"/>
                </a:lnTo>
                <a:lnTo>
                  <a:pt x="1929" y="572"/>
                </a:lnTo>
                <a:lnTo>
                  <a:pt x="1925" y="571"/>
                </a:lnTo>
                <a:lnTo>
                  <a:pt x="1924" y="570"/>
                </a:lnTo>
                <a:lnTo>
                  <a:pt x="1922" y="568"/>
                </a:lnTo>
                <a:lnTo>
                  <a:pt x="1920" y="568"/>
                </a:lnTo>
                <a:lnTo>
                  <a:pt x="1919" y="568"/>
                </a:lnTo>
                <a:lnTo>
                  <a:pt x="1918" y="567"/>
                </a:lnTo>
                <a:lnTo>
                  <a:pt x="1916" y="575"/>
                </a:lnTo>
                <a:lnTo>
                  <a:pt x="1912" y="572"/>
                </a:lnTo>
                <a:lnTo>
                  <a:pt x="1911" y="572"/>
                </a:lnTo>
                <a:lnTo>
                  <a:pt x="1903" y="570"/>
                </a:lnTo>
                <a:lnTo>
                  <a:pt x="1901" y="579"/>
                </a:lnTo>
                <a:lnTo>
                  <a:pt x="1898" y="586"/>
                </a:lnTo>
                <a:lnTo>
                  <a:pt x="1897" y="589"/>
                </a:lnTo>
                <a:lnTo>
                  <a:pt x="1912" y="594"/>
                </a:lnTo>
                <a:lnTo>
                  <a:pt x="1908" y="618"/>
                </a:lnTo>
                <a:lnTo>
                  <a:pt x="1965" y="636"/>
                </a:lnTo>
                <a:lnTo>
                  <a:pt x="1967" y="637"/>
                </a:lnTo>
                <a:lnTo>
                  <a:pt x="1961" y="658"/>
                </a:lnTo>
                <a:lnTo>
                  <a:pt x="1964" y="660"/>
                </a:lnTo>
                <a:lnTo>
                  <a:pt x="1967" y="661"/>
                </a:lnTo>
                <a:lnTo>
                  <a:pt x="1968" y="662"/>
                </a:lnTo>
                <a:lnTo>
                  <a:pt x="1973" y="663"/>
                </a:lnTo>
                <a:lnTo>
                  <a:pt x="1977" y="664"/>
                </a:lnTo>
                <a:lnTo>
                  <a:pt x="1980" y="664"/>
                </a:lnTo>
                <a:lnTo>
                  <a:pt x="1982" y="666"/>
                </a:lnTo>
                <a:lnTo>
                  <a:pt x="1983" y="667"/>
                </a:lnTo>
                <a:lnTo>
                  <a:pt x="1987" y="668"/>
                </a:lnTo>
                <a:lnTo>
                  <a:pt x="1993" y="668"/>
                </a:lnTo>
                <a:lnTo>
                  <a:pt x="1993" y="669"/>
                </a:lnTo>
                <a:lnTo>
                  <a:pt x="1993" y="671"/>
                </a:lnTo>
                <a:lnTo>
                  <a:pt x="1994" y="671"/>
                </a:lnTo>
                <a:lnTo>
                  <a:pt x="1996" y="671"/>
                </a:lnTo>
                <a:lnTo>
                  <a:pt x="1996" y="672"/>
                </a:lnTo>
                <a:lnTo>
                  <a:pt x="1996" y="673"/>
                </a:lnTo>
                <a:lnTo>
                  <a:pt x="1997" y="673"/>
                </a:lnTo>
                <a:lnTo>
                  <a:pt x="1998" y="674"/>
                </a:lnTo>
                <a:lnTo>
                  <a:pt x="1998" y="676"/>
                </a:lnTo>
                <a:lnTo>
                  <a:pt x="1997" y="676"/>
                </a:lnTo>
                <a:lnTo>
                  <a:pt x="1997" y="677"/>
                </a:lnTo>
                <a:lnTo>
                  <a:pt x="1998" y="677"/>
                </a:lnTo>
                <a:lnTo>
                  <a:pt x="1999" y="677"/>
                </a:lnTo>
                <a:lnTo>
                  <a:pt x="2001" y="677"/>
                </a:lnTo>
                <a:lnTo>
                  <a:pt x="2001" y="678"/>
                </a:lnTo>
                <a:lnTo>
                  <a:pt x="1999" y="678"/>
                </a:lnTo>
                <a:lnTo>
                  <a:pt x="1999" y="679"/>
                </a:lnTo>
                <a:lnTo>
                  <a:pt x="2001" y="679"/>
                </a:lnTo>
                <a:lnTo>
                  <a:pt x="2002" y="679"/>
                </a:lnTo>
                <a:lnTo>
                  <a:pt x="2002" y="680"/>
                </a:lnTo>
                <a:lnTo>
                  <a:pt x="2001" y="682"/>
                </a:lnTo>
                <a:lnTo>
                  <a:pt x="1999" y="683"/>
                </a:lnTo>
                <a:lnTo>
                  <a:pt x="1999" y="684"/>
                </a:lnTo>
                <a:lnTo>
                  <a:pt x="1999" y="685"/>
                </a:lnTo>
                <a:lnTo>
                  <a:pt x="1999" y="687"/>
                </a:lnTo>
                <a:lnTo>
                  <a:pt x="1999" y="688"/>
                </a:lnTo>
                <a:lnTo>
                  <a:pt x="1999" y="689"/>
                </a:lnTo>
                <a:lnTo>
                  <a:pt x="2001" y="689"/>
                </a:lnTo>
                <a:lnTo>
                  <a:pt x="2001" y="690"/>
                </a:lnTo>
                <a:lnTo>
                  <a:pt x="1999" y="692"/>
                </a:lnTo>
                <a:lnTo>
                  <a:pt x="1999" y="693"/>
                </a:lnTo>
                <a:lnTo>
                  <a:pt x="2001" y="694"/>
                </a:lnTo>
                <a:lnTo>
                  <a:pt x="1999" y="695"/>
                </a:lnTo>
                <a:lnTo>
                  <a:pt x="1999" y="696"/>
                </a:lnTo>
                <a:lnTo>
                  <a:pt x="1999" y="698"/>
                </a:lnTo>
                <a:lnTo>
                  <a:pt x="2001" y="698"/>
                </a:lnTo>
                <a:lnTo>
                  <a:pt x="2002" y="698"/>
                </a:lnTo>
                <a:lnTo>
                  <a:pt x="2003" y="698"/>
                </a:lnTo>
                <a:lnTo>
                  <a:pt x="2004" y="699"/>
                </a:lnTo>
                <a:lnTo>
                  <a:pt x="2003" y="700"/>
                </a:lnTo>
                <a:lnTo>
                  <a:pt x="2002" y="700"/>
                </a:lnTo>
                <a:lnTo>
                  <a:pt x="2001" y="701"/>
                </a:lnTo>
                <a:lnTo>
                  <a:pt x="1999" y="703"/>
                </a:lnTo>
                <a:lnTo>
                  <a:pt x="1998" y="704"/>
                </a:lnTo>
                <a:lnTo>
                  <a:pt x="1997" y="703"/>
                </a:lnTo>
                <a:lnTo>
                  <a:pt x="1996" y="703"/>
                </a:lnTo>
                <a:lnTo>
                  <a:pt x="1996" y="701"/>
                </a:lnTo>
                <a:lnTo>
                  <a:pt x="1994" y="700"/>
                </a:lnTo>
                <a:lnTo>
                  <a:pt x="1993" y="700"/>
                </a:lnTo>
                <a:lnTo>
                  <a:pt x="1993" y="699"/>
                </a:lnTo>
                <a:lnTo>
                  <a:pt x="1992" y="698"/>
                </a:lnTo>
                <a:lnTo>
                  <a:pt x="1991" y="698"/>
                </a:lnTo>
                <a:lnTo>
                  <a:pt x="1989" y="698"/>
                </a:lnTo>
                <a:lnTo>
                  <a:pt x="1989" y="696"/>
                </a:lnTo>
                <a:lnTo>
                  <a:pt x="1989" y="695"/>
                </a:lnTo>
                <a:lnTo>
                  <a:pt x="1988" y="695"/>
                </a:lnTo>
                <a:lnTo>
                  <a:pt x="1987" y="695"/>
                </a:lnTo>
                <a:lnTo>
                  <a:pt x="1986" y="695"/>
                </a:lnTo>
                <a:lnTo>
                  <a:pt x="1986" y="696"/>
                </a:lnTo>
                <a:lnTo>
                  <a:pt x="1984" y="698"/>
                </a:lnTo>
                <a:lnTo>
                  <a:pt x="1983" y="696"/>
                </a:lnTo>
                <a:lnTo>
                  <a:pt x="1983" y="695"/>
                </a:lnTo>
                <a:lnTo>
                  <a:pt x="1982" y="695"/>
                </a:lnTo>
                <a:lnTo>
                  <a:pt x="1982" y="696"/>
                </a:lnTo>
                <a:lnTo>
                  <a:pt x="1980" y="695"/>
                </a:lnTo>
                <a:lnTo>
                  <a:pt x="1978" y="696"/>
                </a:lnTo>
                <a:lnTo>
                  <a:pt x="1977" y="694"/>
                </a:lnTo>
                <a:lnTo>
                  <a:pt x="1976" y="694"/>
                </a:lnTo>
                <a:lnTo>
                  <a:pt x="1976" y="695"/>
                </a:lnTo>
                <a:lnTo>
                  <a:pt x="1973" y="698"/>
                </a:lnTo>
                <a:lnTo>
                  <a:pt x="1975" y="698"/>
                </a:lnTo>
                <a:lnTo>
                  <a:pt x="1976" y="696"/>
                </a:lnTo>
                <a:lnTo>
                  <a:pt x="1978" y="696"/>
                </a:lnTo>
                <a:lnTo>
                  <a:pt x="1980" y="696"/>
                </a:lnTo>
                <a:lnTo>
                  <a:pt x="1982" y="698"/>
                </a:lnTo>
                <a:lnTo>
                  <a:pt x="1984" y="698"/>
                </a:lnTo>
                <a:lnTo>
                  <a:pt x="1988" y="700"/>
                </a:lnTo>
                <a:lnTo>
                  <a:pt x="1989" y="703"/>
                </a:lnTo>
                <a:lnTo>
                  <a:pt x="1989" y="708"/>
                </a:lnTo>
                <a:lnTo>
                  <a:pt x="1988" y="708"/>
                </a:lnTo>
                <a:lnTo>
                  <a:pt x="1987" y="711"/>
                </a:lnTo>
                <a:lnTo>
                  <a:pt x="1987" y="713"/>
                </a:lnTo>
                <a:lnTo>
                  <a:pt x="1986" y="713"/>
                </a:lnTo>
                <a:lnTo>
                  <a:pt x="1984" y="716"/>
                </a:lnTo>
                <a:lnTo>
                  <a:pt x="1998" y="720"/>
                </a:lnTo>
                <a:lnTo>
                  <a:pt x="2002" y="721"/>
                </a:lnTo>
                <a:lnTo>
                  <a:pt x="2002" y="722"/>
                </a:lnTo>
                <a:lnTo>
                  <a:pt x="2002" y="724"/>
                </a:lnTo>
                <a:lnTo>
                  <a:pt x="2001" y="724"/>
                </a:lnTo>
                <a:lnTo>
                  <a:pt x="2001" y="725"/>
                </a:lnTo>
                <a:lnTo>
                  <a:pt x="2001" y="726"/>
                </a:lnTo>
                <a:lnTo>
                  <a:pt x="1999" y="726"/>
                </a:lnTo>
                <a:lnTo>
                  <a:pt x="1999" y="727"/>
                </a:lnTo>
                <a:lnTo>
                  <a:pt x="1999" y="727"/>
                </a:lnTo>
                <a:lnTo>
                  <a:pt x="1998" y="727"/>
                </a:lnTo>
                <a:lnTo>
                  <a:pt x="1998" y="729"/>
                </a:lnTo>
                <a:lnTo>
                  <a:pt x="1998" y="730"/>
                </a:lnTo>
                <a:lnTo>
                  <a:pt x="1997" y="730"/>
                </a:lnTo>
                <a:lnTo>
                  <a:pt x="1997" y="731"/>
                </a:lnTo>
                <a:lnTo>
                  <a:pt x="1997" y="732"/>
                </a:lnTo>
                <a:lnTo>
                  <a:pt x="1996" y="732"/>
                </a:lnTo>
                <a:lnTo>
                  <a:pt x="1996" y="733"/>
                </a:lnTo>
                <a:lnTo>
                  <a:pt x="1994" y="733"/>
                </a:lnTo>
                <a:lnTo>
                  <a:pt x="1994" y="735"/>
                </a:lnTo>
                <a:lnTo>
                  <a:pt x="1994" y="736"/>
                </a:lnTo>
                <a:lnTo>
                  <a:pt x="1993" y="736"/>
                </a:lnTo>
                <a:lnTo>
                  <a:pt x="1993" y="737"/>
                </a:lnTo>
                <a:lnTo>
                  <a:pt x="1992" y="738"/>
                </a:lnTo>
                <a:lnTo>
                  <a:pt x="1992" y="740"/>
                </a:lnTo>
                <a:lnTo>
                  <a:pt x="1991" y="740"/>
                </a:lnTo>
                <a:lnTo>
                  <a:pt x="1991" y="741"/>
                </a:lnTo>
                <a:lnTo>
                  <a:pt x="1989" y="741"/>
                </a:lnTo>
                <a:lnTo>
                  <a:pt x="1989" y="742"/>
                </a:lnTo>
                <a:lnTo>
                  <a:pt x="1988" y="742"/>
                </a:lnTo>
                <a:lnTo>
                  <a:pt x="1988" y="743"/>
                </a:lnTo>
                <a:lnTo>
                  <a:pt x="1988" y="745"/>
                </a:lnTo>
                <a:lnTo>
                  <a:pt x="1987" y="745"/>
                </a:lnTo>
                <a:lnTo>
                  <a:pt x="1987" y="746"/>
                </a:lnTo>
                <a:lnTo>
                  <a:pt x="1986" y="746"/>
                </a:lnTo>
                <a:lnTo>
                  <a:pt x="1986" y="747"/>
                </a:lnTo>
                <a:lnTo>
                  <a:pt x="1986" y="748"/>
                </a:lnTo>
                <a:lnTo>
                  <a:pt x="1984" y="748"/>
                </a:lnTo>
                <a:lnTo>
                  <a:pt x="1984" y="749"/>
                </a:lnTo>
                <a:lnTo>
                  <a:pt x="1983" y="751"/>
                </a:lnTo>
                <a:lnTo>
                  <a:pt x="1983" y="752"/>
                </a:lnTo>
                <a:lnTo>
                  <a:pt x="1983" y="752"/>
                </a:lnTo>
                <a:lnTo>
                  <a:pt x="1983" y="753"/>
                </a:lnTo>
                <a:lnTo>
                  <a:pt x="1983" y="754"/>
                </a:lnTo>
                <a:lnTo>
                  <a:pt x="1982" y="756"/>
                </a:lnTo>
                <a:lnTo>
                  <a:pt x="1982" y="757"/>
                </a:lnTo>
                <a:lnTo>
                  <a:pt x="1981" y="757"/>
                </a:lnTo>
                <a:lnTo>
                  <a:pt x="1981" y="757"/>
                </a:lnTo>
                <a:lnTo>
                  <a:pt x="1980" y="758"/>
                </a:lnTo>
                <a:lnTo>
                  <a:pt x="1980" y="759"/>
                </a:lnTo>
                <a:lnTo>
                  <a:pt x="1978" y="759"/>
                </a:lnTo>
                <a:lnTo>
                  <a:pt x="1978" y="761"/>
                </a:lnTo>
                <a:lnTo>
                  <a:pt x="1978" y="762"/>
                </a:lnTo>
                <a:lnTo>
                  <a:pt x="1977" y="762"/>
                </a:lnTo>
                <a:lnTo>
                  <a:pt x="1977" y="763"/>
                </a:lnTo>
                <a:lnTo>
                  <a:pt x="1976" y="764"/>
                </a:lnTo>
                <a:lnTo>
                  <a:pt x="1976" y="766"/>
                </a:lnTo>
                <a:lnTo>
                  <a:pt x="1975" y="766"/>
                </a:lnTo>
                <a:lnTo>
                  <a:pt x="1975" y="767"/>
                </a:lnTo>
                <a:lnTo>
                  <a:pt x="1975" y="768"/>
                </a:lnTo>
                <a:lnTo>
                  <a:pt x="1973" y="768"/>
                </a:lnTo>
                <a:lnTo>
                  <a:pt x="1973" y="769"/>
                </a:lnTo>
                <a:lnTo>
                  <a:pt x="1972" y="770"/>
                </a:lnTo>
                <a:lnTo>
                  <a:pt x="1972" y="772"/>
                </a:lnTo>
                <a:lnTo>
                  <a:pt x="1971" y="772"/>
                </a:lnTo>
                <a:lnTo>
                  <a:pt x="1971" y="773"/>
                </a:lnTo>
                <a:lnTo>
                  <a:pt x="1971" y="774"/>
                </a:lnTo>
                <a:lnTo>
                  <a:pt x="1971" y="775"/>
                </a:lnTo>
                <a:lnTo>
                  <a:pt x="1970" y="775"/>
                </a:lnTo>
                <a:lnTo>
                  <a:pt x="1970" y="777"/>
                </a:lnTo>
                <a:lnTo>
                  <a:pt x="1970" y="778"/>
                </a:lnTo>
                <a:lnTo>
                  <a:pt x="1968" y="779"/>
                </a:lnTo>
                <a:lnTo>
                  <a:pt x="1968" y="780"/>
                </a:lnTo>
                <a:lnTo>
                  <a:pt x="1967" y="780"/>
                </a:lnTo>
                <a:lnTo>
                  <a:pt x="1967" y="782"/>
                </a:lnTo>
                <a:lnTo>
                  <a:pt x="1966" y="782"/>
                </a:lnTo>
                <a:lnTo>
                  <a:pt x="1966" y="783"/>
                </a:lnTo>
                <a:lnTo>
                  <a:pt x="1966" y="784"/>
                </a:lnTo>
                <a:lnTo>
                  <a:pt x="1965" y="784"/>
                </a:lnTo>
                <a:lnTo>
                  <a:pt x="1965" y="785"/>
                </a:lnTo>
                <a:lnTo>
                  <a:pt x="1965" y="786"/>
                </a:lnTo>
                <a:lnTo>
                  <a:pt x="1965" y="786"/>
                </a:lnTo>
                <a:lnTo>
                  <a:pt x="1964" y="786"/>
                </a:lnTo>
                <a:lnTo>
                  <a:pt x="1964" y="788"/>
                </a:lnTo>
                <a:lnTo>
                  <a:pt x="1964" y="789"/>
                </a:lnTo>
                <a:lnTo>
                  <a:pt x="1964" y="790"/>
                </a:lnTo>
                <a:lnTo>
                  <a:pt x="1962" y="790"/>
                </a:lnTo>
                <a:lnTo>
                  <a:pt x="1962" y="791"/>
                </a:lnTo>
                <a:lnTo>
                  <a:pt x="1962" y="793"/>
                </a:lnTo>
                <a:lnTo>
                  <a:pt x="1962" y="794"/>
                </a:lnTo>
                <a:lnTo>
                  <a:pt x="1961" y="795"/>
                </a:lnTo>
                <a:lnTo>
                  <a:pt x="1961" y="796"/>
                </a:lnTo>
                <a:lnTo>
                  <a:pt x="1961" y="798"/>
                </a:lnTo>
                <a:lnTo>
                  <a:pt x="1961" y="799"/>
                </a:lnTo>
                <a:lnTo>
                  <a:pt x="1961" y="800"/>
                </a:lnTo>
                <a:lnTo>
                  <a:pt x="1961" y="801"/>
                </a:lnTo>
                <a:lnTo>
                  <a:pt x="1961" y="802"/>
                </a:lnTo>
                <a:lnTo>
                  <a:pt x="1960" y="802"/>
                </a:lnTo>
                <a:lnTo>
                  <a:pt x="1960" y="804"/>
                </a:lnTo>
                <a:lnTo>
                  <a:pt x="1960" y="805"/>
                </a:lnTo>
                <a:lnTo>
                  <a:pt x="1960" y="806"/>
                </a:lnTo>
                <a:lnTo>
                  <a:pt x="1959" y="806"/>
                </a:lnTo>
                <a:lnTo>
                  <a:pt x="1959" y="807"/>
                </a:lnTo>
                <a:lnTo>
                  <a:pt x="1959" y="809"/>
                </a:lnTo>
                <a:lnTo>
                  <a:pt x="1959" y="810"/>
                </a:lnTo>
                <a:lnTo>
                  <a:pt x="1959" y="811"/>
                </a:lnTo>
                <a:lnTo>
                  <a:pt x="1959" y="812"/>
                </a:lnTo>
                <a:lnTo>
                  <a:pt x="1959" y="814"/>
                </a:lnTo>
                <a:lnTo>
                  <a:pt x="1959" y="815"/>
                </a:lnTo>
                <a:lnTo>
                  <a:pt x="1959" y="816"/>
                </a:lnTo>
                <a:lnTo>
                  <a:pt x="1959" y="817"/>
                </a:lnTo>
                <a:lnTo>
                  <a:pt x="1960" y="817"/>
                </a:lnTo>
                <a:lnTo>
                  <a:pt x="1960" y="817"/>
                </a:lnTo>
                <a:lnTo>
                  <a:pt x="1960" y="818"/>
                </a:lnTo>
                <a:lnTo>
                  <a:pt x="1960" y="820"/>
                </a:lnTo>
                <a:lnTo>
                  <a:pt x="1960" y="821"/>
                </a:lnTo>
                <a:lnTo>
                  <a:pt x="1960" y="822"/>
                </a:lnTo>
                <a:lnTo>
                  <a:pt x="1959" y="822"/>
                </a:lnTo>
                <a:lnTo>
                  <a:pt x="1959" y="823"/>
                </a:lnTo>
                <a:lnTo>
                  <a:pt x="1960" y="825"/>
                </a:lnTo>
                <a:lnTo>
                  <a:pt x="1960" y="826"/>
                </a:lnTo>
                <a:lnTo>
                  <a:pt x="1960" y="827"/>
                </a:lnTo>
                <a:lnTo>
                  <a:pt x="1960" y="828"/>
                </a:lnTo>
                <a:lnTo>
                  <a:pt x="1960" y="830"/>
                </a:lnTo>
                <a:lnTo>
                  <a:pt x="1960" y="831"/>
                </a:lnTo>
                <a:lnTo>
                  <a:pt x="1960" y="832"/>
                </a:lnTo>
                <a:lnTo>
                  <a:pt x="1960" y="833"/>
                </a:lnTo>
                <a:lnTo>
                  <a:pt x="1960" y="835"/>
                </a:lnTo>
                <a:lnTo>
                  <a:pt x="1961" y="835"/>
                </a:lnTo>
                <a:lnTo>
                  <a:pt x="1961" y="836"/>
                </a:lnTo>
                <a:lnTo>
                  <a:pt x="1961" y="837"/>
                </a:lnTo>
                <a:lnTo>
                  <a:pt x="1957" y="837"/>
                </a:lnTo>
                <a:lnTo>
                  <a:pt x="1957" y="838"/>
                </a:lnTo>
                <a:lnTo>
                  <a:pt x="1956" y="846"/>
                </a:lnTo>
                <a:lnTo>
                  <a:pt x="1956" y="848"/>
                </a:lnTo>
                <a:lnTo>
                  <a:pt x="1954" y="852"/>
                </a:lnTo>
                <a:lnTo>
                  <a:pt x="1948" y="853"/>
                </a:lnTo>
                <a:lnTo>
                  <a:pt x="1945" y="863"/>
                </a:lnTo>
                <a:lnTo>
                  <a:pt x="1954" y="864"/>
                </a:lnTo>
                <a:lnTo>
                  <a:pt x="1952" y="874"/>
                </a:lnTo>
                <a:lnTo>
                  <a:pt x="1962" y="876"/>
                </a:lnTo>
                <a:lnTo>
                  <a:pt x="1965" y="863"/>
                </a:lnTo>
                <a:lnTo>
                  <a:pt x="1960" y="854"/>
                </a:lnTo>
                <a:lnTo>
                  <a:pt x="1961" y="853"/>
                </a:lnTo>
                <a:lnTo>
                  <a:pt x="1960" y="851"/>
                </a:lnTo>
                <a:lnTo>
                  <a:pt x="1964" y="848"/>
                </a:lnTo>
                <a:lnTo>
                  <a:pt x="1970" y="847"/>
                </a:lnTo>
                <a:lnTo>
                  <a:pt x="1971" y="847"/>
                </a:lnTo>
                <a:lnTo>
                  <a:pt x="1971" y="848"/>
                </a:lnTo>
                <a:lnTo>
                  <a:pt x="1971" y="849"/>
                </a:lnTo>
                <a:lnTo>
                  <a:pt x="1972" y="849"/>
                </a:lnTo>
                <a:lnTo>
                  <a:pt x="1972" y="851"/>
                </a:lnTo>
                <a:lnTo>
                  <a:pt x="1972" y="852"/>
                </a:lnTo>
                <a:lnTo>
                  <a:pt x="1973" y="852"/>
                </a:lnTo>
                <a:lnTo>
                  <a:pt x="1973" y="853"/>
                </a:lnTo>
                <a:lnTo>
                  <a:pt x="1973" y="854"/>
                </a:lnTo>
                <a:lnTo>
                  <a:pt x="1973" y="855"/>
                </a:lnTo>
                <a:lnTo>
                  <a:pt x="1975" y="855"/>
                </a:lnTo>
                <a:lnTo>
                  <a:pt x="1975" y="857"/>
                </a:lnTo>
                <a:lnTo>
                  <a:pt x="1976" y="857"/>
                </a:lnTo>
                <a:lnTo>
                  <a:pt x="1976" y="858"/>
                </a:lnTo>
                <a:lnTo>
                  <a:pt x="1976" y="859"/>
                </a:lnTo>
                <a:lnTo>
                  <a:pt x="1977" y="859"/>
                </a:lnTo>
                <a:lnTo>
                  <a:pt x="1977" y="860"/>
                </a:lnTo>
                <a:lnTo>
                  <a:pt x="1977" y="862"/>
                </a:lnTo>
                <a:lnTo>
                  <a:pt x="1978" y="862"/>
                </a:lnTo>
                <a:lnTo>
                  <a:pt x="1978" y="863"/>
                </a:lnTo>
                <a:lnTo>
                  <a:pt x="1980" y="864"/>
                </a:lnTo>
                <a:lnTo>
                  <a:pt x="1980" y="865"/>
                </a:lnTo>
                <a:lnTo>
                  <a:pt x="1981" y="865"/>
                </a:lnTo>
                <a:lnTo>
                  <a:pt x="1981" y="867"/>
                </a:lnTo>
                <a:lnTo>
                  <a:pt x="1981" y="868"/>
                </a:lnTo>
                <a:lnTo>
                  <a:pt x="1982" y="868"/>
                </a:lnTo>
                <a:lnTo>
                  <a:pt x="1982" y="869"/>
                </a:lnTo>
                <a:lnTo>
                  <a:pt x="1983" y="869"/>
                </a:lnTo>
                <a:lnTo>
                  <a:pt x="1983" y="870"/>
                </a:lnTo>
                <a:lnTo>
                  <a:pt x="1983" y="871"/>
                </a:lnTo>
                <a:lnTo>
                  <a:pt x="1983" y="871"/>
                </a:lnTo>
                <a:lnTo>
                  <a:pt x="1983" y="873"/>
                </a:lnTo>
                <a:lnTo>
                  <a:pt x="1983" y="874"/>
                </a:lnTo>
                <a:lnTo>
                  <a:pt x="1984" y="874"/>
                </a:lnTo>
                <a:lnTo>
                  <a:pt x="1984" y="875"/>
                </a:lnTo>
                <a:lnTo>
                  <a:pt x="1984" y="876"/>
                </a:lnTo>
                <a:lnTo>
                  <a:pt x="1986" y="876"/>
                </a:lnTo>
                <a:lnTo>
                  <a:pt x="1986" y="876"/>
                </a:lnTo>
                <a:lnTo>
                  <a:pt x="1987" y="876"/>
                </a:lnTo>
                <a:lnTo>
                  <a:pt x="1987" y="878"/>
                </a:lnTo>
                <a:lnTo>
                  <a:pt x="1988" y="878"/>
                </a:lnTo>
                <a:lnTo>
                  <a:pt x="1988" y="879"/>
                </a:lnTo>
                <a:lnTo>
                  <a:pt x="1989" y="880"/>
                </a:lnTo>
                <a:lnTo>
                  <a:pt x="1991" y="880"/>
                </a:lnTo>
                <a:lnTo>
                  <a:pt x="1991" y="881"/>
                </a:lnTo>
                <a:lnTo>
                  <a:pt x="1992" y="883"/>
                </a:lnTo>
                <a:lnTo>
                  <a:pt x="1992" y="884"/>
                </a:lnTo>
                <a:lnTo>
                  <a:pt x="1993" y="884"/>
                </a:lnTo>
                <a:lnTo>
                  <a:pt x="1993" y="885"/>
                </a:lnTo>
                <a:lnTo>
                  <a:pt x="1994" y="885"/>
                </a:lnTo>
                <a:lnTo>
                  <a:pt x="1994" y="886"/>
                </a:lnTo>
                <a:lnTo>
                  <a:pt x="1996" y="886"/>
                </a:lnTo>
                <a:lnTo>
                  <a:pt x="1996" y="887"/>
                </a:lnTo>
                <a:lnTo>
                  <a:pt x="1996" y="889"/>
                </a:lnTo>
                <a:lnTo>
                  <a:pt x="1997" y="889"/>
                </a:lnTo>
                <a:lnTo>
                  <a:pt x="1997" y="890"/>
                </a:lnTo>
                <a:lnTo>
                  <a:pt x="1997" y="891"/>
                </a:lnTo>
                <a:lnTo>
                  <a:pt x="1997" y="892"/>
                </a:lnTo>
                <a:lnTo>
                  <a:pt x="1998" y="892"/>
                </a:lnTo>
                <a:lnTo>
                  <a:pt x="1998" y="894"/>
                </a:lnTo>
                <a:lnTo>
                  <a:pt x="1998" y="895"/>
                </a:lnTo>
                <a:lnTo>
                  <a:pt x="1999" y="895"/>
                </a:lnTo>
                <a:lnTo>
                  <a:pt x="1999" y="896"/>
                </a:lnTo>
                <a:lnTo>
                  <a:pt x="1999" y="897"/>
                </a:lnTo>
                <a:lnTo>
                  <a:pt x="1999" y="899"/>
                </a:lnTo>
                <a:lnTo>
                  <a:pt x="2001" y="899"/>
                </a:lnTo>
                <a:lnTo>
                  <a:pt x="2001" y="900"/>
                </a:lnTo>
                <a:lnTo>
                  <a:pt x="2001" y="901"/>
                </a:lnTo>
                <a:lnTo>
                  <a:pt x="2002" y="901"/>
                </a:lnTo>
                <a:lnTo>
                  <a:pt x="2002" y="902"/>
                </a:lnTo>
                <a:lnTo>
                  <a:pt x="2002" y="904"/>
                </a:lnTo>
                <a:lnTo>
                  <a:pt x="2002" y="905"/>
                </a:lnTo>
                <a:lnTo>
                  <a:pt x="2002" y="906"/>
                </a:lnTo>
                <a:lnTo>
                  <a:pt x="2003" y="906"/>
                </a:lnTo>
                <a:lnTo>
                  <a:pt x="2003" y="906"/>
                </a:lnTo>
                <a:lnTo>
                  <a:pt x="2003" y="907"/>
                </a:lnTo>
                <a:lnTo>
                  <a:pt x="2003" y="908"/>
                </a:lnTo>
                <a:lnTo>
                  <a:pt x="2003" y="910"/>
                </a:lnTo>
                <a:lnTo>
                  <a:pt x="2003" y="911"/>
                </a:lnTo>
                <a:lnTo>
                  <a:pt x="2004" y="911"/>
                </a:lnTo>
                <a:lnTo>
                  <a:pt x="2004" y="912"/>
                </a:lnTo>
                <a:lnTo>
                  <a:pt x="2004" y="913"/>
                </a:lnTo>
                <a:lnTo>
                  <a:pt x="2004" y="915"/>
                </a:lnTo>
                <a:lnTo>
                  <a:pt x="2004" y="917"/>
                </a:lnTo>
                <a:lnTo>
                  <a:pt x="2004" y="918"/>
                </a:lnTo>
                <a:lnTo>
                  <a:pt x="2004" y="920"/>
                </a:lnTo>
                <a:lnTo>
                  <a:pt x="2004" y="921"/>
                </a:lnTo>
                <a:lnTo>
                  <a:pt x="2004" y="922"/>
                </a:lnTo>
                <a:lnTo>
                  <a:pt x="2004" y="923"/>
                </a:lnTo>
                <a:lnTo>
                  <a:pt x="2004" y="924"/>
                </a:lnTo>
                <a:lnTo>
                  <a:pt x="2004" y="926"/>
                </a:lnTo>
                <a:lnTo>
                  <a:pt x="2004" y="927"/>
                </a:lnTo>
                <a:lnTo>
                  <a:pt x="2004" y="928"/>
                </a:lnTo>
                <a:lnTo>
                  <a:pt x="2004" y="929"/>
                </a:lnTo>
                <a:lnTo>
                  <a:pt x="2004" y="931"/>
                </a:lnTo>
                <a:lnTo>
                  <a:pt x="2004" y="932"/>
                </a:lnTo>
                <a:lnTo>
                  <a:pt x="2004" y="933"/>
                </a:lnTo>
                <a:lnTo>
                  <a:pt x="2004" y="934"/>
                </a:lnTo>
                <a:lnTo>
                  <a:pt x="2004" y="936"/>
                </a:lnTo>
                <a:lnTo>
                  <a:pt x="2004" y="936"/>
                </a:lnTo>
                <a:lnTo>
                  <a:pt x="2004" y="937"/>
                </a:lnTo>
                <a:lnTo>
                  <a:pt x="2004" y="938"/>
                </a:lnTo>
                <a:lnTo>
                  <a:pt x="2004" y="939"/>
                </a:lnTo>
                <a:lnTo>
                  <a:pt x="2004" y="940"/>
                </a:lnTo>
                <a:lnTo>
                  <a:pt x="2004" y="942"/>
                </a:lnTo>
                <a:lnTo>
                  <a:pt x="2003" y="942"/>
                </a:lnTo>
                <a:lnTo>
                  <a:pt x="2003" y="943"/>
                </a:lnTo>
                <a:lnTo>
                  <a:pt x="2003" y="944"/>
                </a:lnTo>
                <a:lnTo>
                  <a:pt x="2003" y="945"/>
                </a:lnTo>
                <a:lnTo>
                  <a:pt x="2003" y="947"/>
                </a:lnTo>
                <a:lnTo>
                  <a:pt x="2003" y="948"/>
                </a:lnTo>
                <a:lnTo>
                  <a:pt x="2002" y="948"/>
                </a:lnTo>
                <a:lnTo>
                  <a:pt x="2002" y="949"/>
                </a:lnTo>
                <a:lnTo>
                  <a:pt x="2002" y="950"/>
                </a:lnTo>
                <a:lnTo>
                  <a:pt x="2002" y="952"/>
                </a:lnTo>
                <a:lnTo>
                  <a:pt x="2002" y="953"/>
                </a:lnTo>
                <a:lnTo>
                  <a:pt x="2002" y="954"/>
                </a:lnTo>
                <a:lnTo>
                  <a:pt x="2001" y="954"/>
                </a:lnTo>
                <a:lnTo>
                  <a:pt x="2001" y="955"/>
                </a:lnTo>
                <a:lnTo>
                  <a:pt x="2001" y="956"/>
                </a:lnTo>
                <a:lnTo>
                  <a:pt x="2001" y="958"/>
                </a:lnTo>
                <a:lnTo>
                  <a:pt x="2001" y="959"/>
                </a:lnTo>
                <a:lnTo>
                  <a:pt x="2001" y="960"/>
                </a:lnTo>
                <a:lnTo>
                  <a:pt x="1999" y="960"/>
                </a:lnTo>
                <a:lnTo>
                  <a:pt x="1999" y="961"/>
                </a:lnTo>
                <a:lnTo>
                  <a:pt x="1999" y="963"/>
                </a:lnTo>
                <a:lnTo>
                  <a:pt x="1999" y="964"/>
                </a:lnTo>
                <a:lnTo>
                  <a:pt x="1999" y="965"/>
                </a:lnTo>
                <a:lnTo>
                  <a:pt x="1999" y="965"/>
                </a:lnTo>
                <a:lnTo>
                  <a:pt x="1998" y="965"/>
                </a:lnTo>
                <a:lnTo>
                  <a:pt x="1998" y="966"/>
                </a:lnTo>
                <a:lnTo>
                  <a:pt x="1998" y="968"/>
                </a:lnTo>
                <a:lnTo>
                  <a:pt x="1998" y="969"/>
                </a:lnTo>
                <a:lnTo>
                  <a:pt x="1998" y="970"/>
                </a:lnTo>
                <a:lnTo>
                  <a:pt x="1998" y="971"/>
                </a:lnTo>
                <a:lnTo>
                  <a:pt x="1997" y="971"/>
                </a:lnTo>
                <a:lnTo>
                  <a:pt x="1997" y="973"/>
                </a:lnTo>
                <a:lnTo>
                  <a:pt x="1997" y="974"/>
                </a:lnTo>
                <a:lnTo>
                  <a:pt x="1997" y="975"/>
                </a:lnTo>
                <a:lnTo>
                  <a:pt x="1997" y="976"/>
                </a:lnTo>
                <a:lnTo>
                  <a:pt x="1997" y="977"/>
                </a:lnTo>
                <a:lnTo>
                  <a:pt x="1996" y="977"/>
                </a:lnTo>
                <a:lnTo>
                  <a:pt x="1996" y="979"/>
                </a:lnTo>
                <a:lnTo>
                  <a:pt x="1996" y="980"/>
                </a:lnTo>
                <a:lnTo>
                  <a:pt x="1996" y="981"/>
                </a:lnTo>
                <a:lnTo>
                  <a:pt x="1996" y="982"/>
                </a:lnTo>
                <a:lnTo>
                  <a:pt x="1996" y="984"/>
                </a:lnTo>
                <a:lnTo>
                  <a:pt x="1994" y="984"/>
                </a:lnTo>
                <a:lnTo>
                  <a:pt x="1994" y="985"/>
                </a:lnTo>
                <a:lnTo>
                  <a:pt x="1994" y="986"/>
                </a:lnTo>
                <a:lnTo>
                  <a:pt x="1994" y="987"/>
                </a:lnTo>
                <a:lnTo>
                  <a:pt x="1994" y="989"/>
                </a:lnTo>
                <a:lnTo>
                  <a:pt x="1994" y="990"/>
                </a:lnTo>
                <a:lnTo>
                  <a:pt x="1993" y="990"/>
                </a:lnTo>
                <a:lnTo>
                  <a:pt x="1993" y="991"/>
                </a:lnTo>
                <a:lnTo>
                  <a:pt x="1993" y="992"/>
                </a:lnTo>
                <a:lnTo>
                  <a:pt x="1993" y="993"/>
                </a:lnTo>
                <a:lnTo>
                  <a:pt x="1993" y="995"/>
                </a:lnTo>
                <a:lnTo>
                  <a:pt x="1992" y="995"/>
                </a:lnTo>
                <a:lnTo>
                  <a:pt x="1992" y="995"/>
                </a:lnTo>
                <a:lnTo>
                  <a:pt x="1992" y="996"/>
                </a:lnTo>
                <a:lnTo>
                  <a:pt x="1992" y="997"/>
                </a:lnTo>
                <a:lnTo>
                  <a:pt x="1992" y="998"/>
                </a:lnTo>
                <a:lnTo>
                  <a:pt x="1992" y="1000"/>
                </a:lnTo>
                <a:lnTo>
                  <a:pt x="1991" y="1000"/>
                </a:lnTo>
                <a:lnTo>
                  <a:pt x="1991" y="1001"/>
                </a:lnTo>
                <a:lnTo>
                  <a:pt x="1991" y="1002"/>
                </a:lnTo>
                <a:lnTo>
                  <a:pt x="1991" y="1003"/>
                </a:lnTo>
                <a:lnTo>
                  <a:pt x="1991" y="1005"/>
                </a:lnTo>
                <a:lnTo>
                  <a:pt x="1991" y="1006"/>
                </a:lnTo>
                <a:lnTo>
                  <a:pt x="1989" y="1006"/>
                </a:lnTo>
                <a:lnTo>
                  <a:pt x="1989" y="1007"/>
                </a:lnTo>
                <a:lnTo>
                  <a:pt x="1989" y="1008"/>
                </a:lnTo>
                <a:lnTo>
                  <a:pt x="1989" y="1009"/>
                </a:lnTo>
                <a:lnTo>
                  <a:pt x="1989" y="1011"/>
                </a:lnTo>
                <a:lnTo>
                  <a:pt x="1989" y="1012"/>
                </a:lnTo>
                <a:lnTo>
                  <a:pt x="1988" y="1012"/>
                </a:lnTo>
                <a:lnTo>
                  <a:pt x="1988" y="1013"/>
                </a:lnTo>
                <a:lnTo>
                  <a:pt x="1988" y="1014"/>
                </a:lnTo>
                <a:lnTo>
                  <a:pt x="1988" y="1016"/>
                </a:lnTo>
                <a:lnTo>
                  <a:pt x="1987" y="1016"/>
                </a:lnTo>
                <a:lnTo>
                  <a:pt x="1987" y="1017"/>
                </a:lnTo>
                <a:lnTo>
                  <a:pt x="1986" y="1018"/>
                </a:lnTo>
                <a:lnTo>
                  <a:pt x="1984" y="1018"/>
                </a:lnTo>
                <a:lnTo>
                  <a:pt x="1984" y="1019"/>
                </a:lnTo>
                <a:lnTo>
                  <a:pt x="1984" y="1021"/>
                </a:lnTo>
                <a:lnTo>
                  <a:pt x="1984" y="1022"/>
                </a:lnTo>
                <a:lnTo>
                  <a:pt x="1984" y="1023"/>
                </a:lnTo>
                <a:lnTo>
                  <a:pt x="1984" y="1024"/>
                </a:lnTo>
                <a:lnTo>
                  <a:pt x="1983" y="1024"/>
                </a:lnTo>
                <a:lnTo>
                  <a:pt x="1983" y="1024"/>
                </a:lnTo>
                <a:lnTo>
                  <a:pt x="1983" y="1025"/>
                </a:lnTo>
                <a:lnTo>
                  <a:pt x="1983" y="1027"/>
                </a:lnTo>
                <a:lnTo>
                  <a:pt x="1983" y="1027"/>
                </a:lnTo>
                <a:lnTo>
                  <a:pt x="1983" y="1028"/>
                </a:lnTo>
                <a:lnTo>
                  <a:pt x="1983" y="1029"/>
                </a:lnTo>
                <a:lnTo>
                  <a:pt x="1982" y="1029"/>
                </a:lnTo>
                <a:lnTo>
                  <a:pt x="1982" y="1030"/>
                </a:lnTo>
                <a:lnTo>
                  <a:pt x="1982" y="1032"/>
                </a:lnTo>
                <a:lnTo>
                  <a:pt x="1982" y="1033"/>
                </a:lnTo>
                <a:lnTo>
                  <a:pt x="1981" y="1034"/>
                </a:lnTo>
                <a:lnTo>
                  <a:pt x="1981" y="1035"/>
                </a:lnTo>
                <a:lnTo>
                  <a:pt x="1981" y="1037"/>
                </a:lnTo>
                <a:lnTo>
                  <a:pt x="1981" y="1038"/>
                </a:lnTo>
                <a:lnTo>
                  <a:pt x="1980" y="1038"/>
                </a:lnTo>
                <a:lnTo>
                  <a:pt x="1980" y="1039"/>
                </a:lnTo>
                <a:lnTo>
                  <a:pt x="1980" y="1040"/>
                </a:lnTo>
                <a:lnTo>
                  <a:pt x="1978" y="1040"/>
                </a:lnTo>
                <a:lnTo>
                  <a:pt x="1978" y="1042"/>
                </a:lnTo>
                <a:lnTo>
                  <a:pt x="1978" y="1043"/>
                </a:lnTo>
                <a:lnTo>
                  <a:pt x="1977" y="1043"/>
                </a:lnTo>
                <a:lnTo>
                  <a:pt x="1977" y="1044"/>
                </a:lnTo>
                <a:lnTo>
                  <a:pt x="1977" y="1045"/>
                </a:lnTo>
                <a:lnTo>
                  <a:pt x="1976" y="1045"/>
                </a:lnTo>
                <a:lnTo>
                  <a:pt x="1976" y="1046"/>
                </a:lnTo>
                <a:lnTo>
                  <a:pt x="1976" y="1048"/>
                </a:lnTo>
                <a:lnTo>
                  <a:pt x="1975" y="1048"/>
                </a:lnTo>
                <a:lnTo>
                  <a:pt x="1975" y="1049"/>
                </a:lnTo>
                <a:lnTo>
                  <a:pt x="1975" y="1050"/>
                </a:lnTo>
                <a:lnTo>
                  <a:pt x="1973" y="1051"/>
                </a:lnTo>
                <a:lnTo>
                  <a:pt x="1972" y="1051"/>
                </a:lnTo>
                <a:lnTo>
                  <a:pt x="1972" y="1053"/>
                </a:lnTo>
                <a:lnTo>
                  <a:pt x="1971" y="1053"/>
                </a:lnTo>
                <a:lnTo>
                  <a:pt x="1971" y="1054"/>
                </a:lnTo>
                <a:lnTo>
                  <a:pt x="1970" y="1054"/>
                </a:lnTo>
                <a:lnTo>
                  <a:pt x="1970" y="1054"/>
                </a:lnTo>
                <a:lnTo>
                  <a:pt x="1968" y="1054"/>
                </a:lnTo>
                <a:lnTo>
                  <a:pt x="1968" y="1055"/>
                </a:lnTo>
                <a:lnTo>
                  <a:pt x="1967" y="1055"/>
                </a:lnTo>
                <a:lnTo>
                  <a:pt x="1967" y="1056"/>
                </a:lnTo>
                <a:lnTo>
                  <a:pt x="1966" y="1056"/>
                </a:lnTo>
                <a:lnTo>
                  <a:pt x="1966" y="1058"/>
                </a:lnTo>
                <a:lnTo>
                  <a:pt x="1965" y="1058"/>
                </a:lnTo>
                <a:lnTo>
                  <a:pt x="1965" y="1059"/>
                </a:lnTo>
                <a:lnTo>
                  <a:pt x="1965" y="1060"/>
                </a:lnTo>
                <a:lnTo>
                  <a:pt x="1964" y="1060"/>
                </a:lnTo>
                <a:lnTo>
                  <a:pt x="1964" y="1061"/>
                </a:lnTo>
                <a:lnTo>
                  <a:pt x="1962" y="1061"/>
                </a:lnTo>
                <a:lnTo>
                  <a:pt x="1962" y="1062"/>
                </a:lnTo>
                <a:lnTo>
                  <a:pt x="1961" y="1064"/>
                </a:lnTo>
                <a:lnTo>
                  <a:pt x="1961" y="1065"/>
                </a:lnTo>
                <a:lnTo>
                  <a:pt x="1960" y="1065"/>
                </a:lnTo>
                <a:lnTo>
                  <a:pt x="1960" y="1066"/>
                </a:lnTo>
                <a:lnTo>
                  <a:pt x="1959" y="1066"/>
                </a:lnTo>
                <a:lnTo>
                  <a:pt x="1959" y="1067"/>
                </a:lnTo>
                <a:lnTo>
                  <a:pt x="1957" y="1067"/>
                </a:lnTo>
                <a:lnTo>
                  <a:pt x="1957" y="1069"/>
                </a:lnTo>
                <a:lnTo>
                  <a:pt x="1956" y="1070"/>
                </a:lnTo>
                <a:lnTo>
                  <a:pt x="1956" y="1071"/>
                </a:lnTo>
                <a:lnTo>
                  <a:pt x="1955" y="1071"/>
                </a:lnTo>
                <a:lnTo>
                  <a:pt x="1955" y="1072"/>
                </a:lnTo>
                <a:lnTo>
                  <a:pt x="1955" y="1072"/>
                </a:lnTo>
                <a:lnTo>
                  <a:pt x="1955" y="1074"/>
                </a:lnTo>
                <a:lnTo>
                  <a:pt x="1954" y="1074"/>
                </a:lnTo>
                <a:lnTo>
                  <a:pt x="1954" y="1075"/>
                </a:lnTo>
                <a:lnTo>
                  <a:pt x="1952" y="1075"/>
                </a:lnTo>
                <a:lnTo>
                  <a:pt x="1952" y="1076"/>
                </a:lnTo>
                <a:lnTo>
                  <a:pt x="1951" y="1076"/>
                </a:lnTo>
                <a:lnTo>
                  <a:pt x="1951" y="1077"/>
                </a:lnTo>
                <a:lnTo>
                  <a:pt x="1951" y="1078"/>
                </a:lnTo>
                <a:lnTo>
                  <a:pt x="1950" y="1078"/>
                </a:lnTo>
                <a:lnTo>
                  <a:pt x="1950" y="1080"/>
                </a:lnTo>
                <a:lnTo>
                  <a:pt x="1950" y="1081"/>
                </a:lnTo>
                <a:lnTo>
                  <a:pt x="1949" y="1081"/>
                </a:lnTo>
                <a:lnTo>
                  <a:pt x="1949" y="1082"/>
                </a:lnTo>
                <a:lnTo>
                  <a:pt x="1948" y="1083"/>
                </a:lnTo>
                <a:lnTo>
                  <a:pt x="1946" y="1083"/>
                </a:lnTo>
                <a:lnTo>
                  <a:pt x="1946" y="1085"/>
                </a:lnTo>
                <a:lnTo>
                  <a:pt x="1946" y="1086"/>
                </a:lnTo>
                <a:lnTo>
                  <a:pt x="1945" y="1087"/>
                </a:lnTo>
                <a:lnTo>
                  <a:pt x="1945" y="1088"/>
                </a:lnTo>
                <a:lnTo>
                  <a:pt x="1944" y="1088"/>
                </a:lnTo>
                <a:lnTo>
                  <a:pt x="1944" y="1090"/>
                </a:lnTo>
                <a:lnTo>
                  <a:pt x="1944" y="1091"/>
                </a:lnTo>
                <a:lnTo>
                  <a:pt x="1944" y="1092"/>
                </a:lnTo>
                <a:lnTo>
                  <a:pt x="1943" y="1092"/>
                </a:lnTo>
                <a:lnTo>
                  <a:pt x="1943" y="1093"/>
                </a:lnTo>
                <a:lnTo>
                  <a:pt x="1943" y="1095"/>
                </a:lnTo>
                <a:lnTo>
                  <a:pt x="1943" y="1096"/>
                </a:lnTo>
                <a:lnTo>
                  <a:pt x="1941" y="1096"/>
                </a:lnTo>
                <a:lnTo>
                  <a:pt x="1941" y="1097"/>
                </a:lnTo>
                <a:lnTo>
                  <a:pt x="1941" y="1098"/>
                </a:lnTo>
                <a:lnTo>
                  <a:pt x="1940" y="1098"/>
                </a:lnTo>
                <a:lnTo>
                  <a:pt x="1940" y="1099"/>
                </a:lnTo>
                <a:lnTo>
                  <a:pt x="1940" y="1101"/>
                </a:lnTo>
                <a:lnTo>
                  <a:pt x="1939" y="1101"/>
                </a:lnTo>
                <a:lnTo>
                  <a:pt x="1939" y="1102"/>
                </a:lnTo>
                <a:lnTo>
                  <a:pt x="1939" y="1103"/>
                </a:lnTo>
                <a:lnTo>
                  <a:pt x="1939" y="1104"/>
                </a:lnTo>
                <a:lnTo>
                  <a:pt x="1938" y="1106"/>
                </a:lnTo>
                <a:lnTo>
                  <a:pt x="1940" y="1106"/>
                </a:lnTo>
                <a:lnTo>
                  <a:pt x="1982" y="1092"/>
                </a:lnTo>
                <a:lnTo>
                  <a:pt x="1984" y="1108"/>
                </a:lnTo>
                <a:lnTo>
                  <a:pt x="1986" y="1118"/>
                </a:lnTo>
                <a:lnTo>
                  <a:pt x="1988" y="1130"/>
                </a:lnTo>
                <a:lnTo>
                  <a:pt x="1991" y="1139"/>
                </a:lnTo>
                <a:lnTo>
                  <a:pt x="1991" y="1143"/>
                </a:lnTo>
                <a:lnTo>
                  <a:pt x="1992" y="1149"/>
                </a:lnTo>
                <a:lnTo>
                  <a:pt x="1992" y="1152"/>
                </a:lnTo>
                <a:lnTo>
                  <a:pt x="1993" y="1152"/>
                </a:lnTo>
                <a:lnTo>
                  <a:pt x="1994" y="1165"/>
                </a:lnTo>
                <a:lnTo>
                  <a:pt x="2005" y="1161"/>
                </a:lnTo>
                <a:lnTo>
                  <a:pt x="2009" y="1160"/>
                </a:lnTo>
                <a:lnTo>
                  <a:pt x="2013" y="1159"/>
                </a:lnTo>
                <a:lnTo>
                  <a:pt x="2018" y="1157"/>
                </a:lnTo>
                <a:lnTo>
                  <a:pt x="2019" y="1157"/>
                </a:lnTo>
                <a:lnTo>
                  <a:pt x="2020" y="1157"/>
                </a:lnTo>
                <a:lnTo>
                  <a:pt x="2029" y="1155"/>
                </a:lnTo>
                <a:lnTo>
                  <a:pt x="2033" y="1154"/>
                </a:lnTo>
                <a:lnTo>
                  <a:pt x="2036" y="1152"/>
                </a:lnTo>
                <a:lnTo>
                  <a:pt x="2050" y="1149"/>
                </a:lnTo>
                <a:lnTo>
                  <a:pt x="2049" y="1139"/>
                </a:lnTo>
                <a:lnTo>
                  <a:pt x="2055" y="1138"/>
                </a:lnTo>
                <a:lnTo>
                  <a:pt x="2060" y="1136"/>
                </a:lnTo>
                <a:lnTo>
                  <a:pt x="2061" y="1145"/>
                </a:lnTo>
                <a:lnTo>
                  <a:pt x="2061" y="1149"/>
                </a:lnTo>
                <a:lnTo>
                  <a:pt x="2061" y="1154"/>
                </a:lnTo>
                <a:lnTo>
                  <a:pt x="2061" y="1157"/>
                </a:lnTo>
                <a:lnTo>
                  <a:pt x="2061" y="1165"/>
                </a:lnTo>
                <a:lnTo>
                  <a:pt x="2053" y="1168"/>
                </a:lnTo>
                <a:lnTo>
                  <a:pt x="2053" y="1173"/>
                </a:lnTo>
                <a:lnTo>
                  <a:pt x="2055" y="1173"/>
                </a:lnTo>
                <a:lnTo>
                  <a:pt x="2061" y="1170"/>
                </a:lnTo>
                <a:lnTo>
                  <a:pt x="2061" y="1171"/>
                </a:lnTo>
                <a:lnTo>
                  <a:pt x="2045" y="1182"/>
                </a:lnTo>
                <a:lnTo>
                  <a:pt x="2040" y="1186"/>
                </a:lnTo>
                <a:lnTo>
                  <a:pt x="1998" y="1215"/>
                </a:lnTo>
                <a:lnTo>
                  <a:pt x="1983" y="1228"/>
                </a:lnTo>
                <a:lnTo>
                  <a:pt x="1981" y="1229"/>
                </a:lnTo>
                <a:lnTo>
                  <a:pt x="1981" y="1230"/>
                </a:lnTo>
                <a:lnTo>
                  <a:pt x="1978" y="1226"/>
                </a:lnTo>
                <a:lnTo>
                  <a:pt x="1976" y="1228"/>
                </a:lnTo>
                <a:lnTo>
                  <a:pt x="1978" y="1231"/>
                </a:lnTo>
                <a:lnTo>
                  <a:pt x="1960" y="1242"/>
                </a:lnTo>
                <a:lnTo>
                  <a:pt x="1960" y="1244"/>
                </a:lnTo>
                <a:lnTo>
                  <a:pt x="1961" y="1245"/>
                </a:lnTo>
                <a:lnTo>
                  <a:pt x="1961" y="1246"/>
                </a:lnTo>
                <a:lnTo>
                  <a:pt x="1962" y="1246"/>
                </a:lnTo>
                <a:lnTo>
                  <a:pt x="1962" y="1247"/>
                </a:lnTo>
                <a:lnTo>
                  <a:pt x="1964" y="1247"/>
                </a:lnTo>
                <a:lnTo>
                  <a:pt x="1964" y="1249"/>
                </a:lnTo>
                <a:lnTo>
                  <a:pt x="1964" y="1250"/>
                </a:lnTo>
                <a:lnTo>
                  <a:pt x="1965" y="1250"/>
                </a:lnTo>
                <a:lnTo>
                  <a:pt x="1965" y="1251"/>
                </a:lnTo>
                <a:lnTo>
                  <a:pt x="1966" y="1251"/>
                </a:lnTo>
                <a:lnTo>
                  <a:pt x="1966" y="1252"/>
                </a:lnTo>
                <a:lnTo>
                  <a:pt x="1967" y="1252"/>
                </a:lnTo>
                <a:lnTo>
                  <a:pt x="1967" y="1253"/>
                </a:lnTo>
                <a:lnTo>
                  <a:pt x="1968" y="1255"/>
                </a:lnTo>
                <a:lnTo>
                  <a:pt x="1968" y="1256"/>
                </a:lnTo>
                <a:lnTo>
                  <a:pt x="1970" y="1256"/>
                </a:lnTo>
                <a:lnTo>
                  <a:pt x="1970" y="1257"/>
                </a:lnTo>
                <a:lnTo>
                  <a:pt x="1971" y="1257"/>
                </a:lnTo>
                <a:lnTo>
                  <a:pt x="1971" y="1258"/>
                </a:lnTo>
                <a:lnTo>
                  <a:pt x="1972" y="1258"/>
                </a:lnTo>
                <a:lnTo>
                  <a:pt x="1972" y="1260"/>
                </a:lnTo>
                <a:lnTo>
                  <a:pt x="1973" y="1260"/>
                </a:lnTo>
                <a:lnTo>
                  <a:pt x="1973" y="1261"/>
                </a:lnTo>
                <a:lnTo>
                  <a:pt x="1975" y="1262"/>
                </a:lnTo>
                <a:lnTo>
                  <a:pt x="1975" y="1262"/>
                </a:lnTo>
                <a:lnTo>
                  <a:pt x="1976" y="1262"/>
                </a:lnTo>
                <a:lnTo>
                  <a:pt x="1976" y="1263"/>
                </a:lnTo>
                <a:lnTo>
                  <a:pt x="1977" y="1263"/>
                </a:lnTo>
                <a:lnTo>
                  <a:pt x="1977" y="1265"/>
                </a:lnTo>
                <a:lnTo>
                  <a:pt x="1978" y="1266"/>
                </a:lnTo>
                <a:lnTo>
                  <a:pt x="1980" y="1267"/>
                </a:lnTo>
                <a:lnTo>
                  <a:pt x="1981" y="1268"/>
                </a:lnTo>
                <a:lnTo>
                  <a:pt x="1981" y="1269"/>
                </a:lnTo>
                <a:lnTo>
                  <a:pt x="1982" y="1269"/>
                </a:lnTo>
                <a:lnTo>
                  <a:pt x="1982" y="1271"/>
                </a:lnTo>
                <a:lnTo>
                  <a:pt x="1983" y="1271"/>
                </a:lnTo>
                <a:lnTo>
                  <a:pt x="1983" y="1272"/>
                </a:lnTo>
                <a:lnTo>
                  <a:pt x="1983" y="1272"/>
                </a:lnTo>
                <a:lnTo>
                  <a:pt x="1983" y="1273"/>
                </a:lnTo>
                <a:lnTo>
                  <a:pt x="1984" y="1273"/>
                </a:lnTo>
                <a:lnTo>
                  <a:pt x="1984" y="1274"/>
                </a:lnTo>
                <a:lnTo>
                  <a:pt x="1986" y="1276"/>
                </a:lnTo>
                <a:lnTo>
                  <a:pt x="1987" y="1276"/>
                </a:lnTo>
                <a:lnTo>
                  <a:pt x="1987" y="1277"/>
                </a:lnTo>
                <a:lnTo>
                  <a:pt x="1987" y="1278"/>
                </a:lnTo>
                <a:lnTo>
                  <a:pt x="1988" y="1278"/>
                </a:lnTo>
                <a:lnTo>
                  <a:pt x="1988" y="1279"/>
                </a:lnTo>
                <a:lnTo>
                  <a:pt x="1989" y="1279"/>
                </a:lnTo>
                <a:lnTo>
                  <a:pt x="1989" y="1281"/>
                </a:lnTo>
                <a:lnTo>
                  <a:pt x="1991" y="1281"/>
                </a:lnTo>
                <a:lnTo>
                  <a:pt x="1991" y="1282"/>
                </a:lnTo>
                <a:lnTo>
                  <a:pt x="1991" y="1283"/>
                </a:lnTo>
                <a:lnTo>
                  <a:pt x="1992" y="1283"/>
                </a:lnTo>
                <a:lnTo>
                  <a:pt x="1992" y="1284"/>
                </a:lnTo>
                <a:lnTo>
                  <a:pt x="1993" y="1284"/>
                </a:lnTo>
                <a:lnTo>
                  <a:pt x="1993" y="1285"/>
                </a:lnTo>
                <a:lnTo>
                  <a:pt x="1994" y="1285"/>
                </a:lnTo>
                <a:lnTo>
                  <a:pt x="1994" y="1287"/>
                </a:lnTo>
                <a:lnTo>
                  <a:pt x="1996" y="1287"/>
                </a:lnTo>
                <a:lnTo>
                  <a:pt x="1996" y="1288"/>
                </a:lnTo>
                <a:lnTo>
                  <a:pt x="1997" y="1289"/>
                </a:lnTo>
                <a:lnTo>
                  <a:pt x="1997" y="1290"/>
                </a:lnTo>
                <a:lnTo>
                  <a:pt x="1998" y="1290"/>
                </a:lnTo>
                <a:lnTo>
                  <a:pt x="1998" y="1292"/>
                </a:lnTo>
                <a:lnTo>
                  <a:pt x="1998" y="1292"/>
                </a:lnTo>
                <a:lnTo>
                  <a:pt x="1999" y="1292"/>
                </a:lnTo>
                <a:lnTo>
                  <a:pt x="1999" y="1293"/>
                </a:lnTo>
                <a:lnTo>
                  <a:pt x="2001" y="1293"/>
                </a:lnTo>
                <a:lnTo>
                  <a:pt x="2001" y="1294"/>
                </a:lnTo>
                <a:lnTo>
                  <a:pt x="2001" y="1295"/>
                </a:lnTo>
                <a:lnTo>
                  <a:pt x="2002" y="1295"/>
                </a:lnTo>
                <a:lnTo>
                  <a:pt x="2002" y="1297"/>
                </a:lnTo>
                <a:lnTo>
                  <a:pt x="2002" y="1298"/>
                </a:lnTo>
                <a:lnTo>
                  <a:pt x="2003" y="1298"/>
                </a:lnTo>
                <a:lnTo>
                  <a:pt x="2003" y="1299"/>
                </a:lnTo>
                <a:lnTo>
                  <a:pt x="2003" y="1300"/>
                </a:lnTo>
                <a:lnTo>
                  <a:pt x="2003" y="1302"/>
                </a:lnTo>
                <a:lnTo>
                  <a:pt x="2004" y="1302"/>
                </a:lnTo>
                <a:lnTo>
                  <a:pt x="2004" y="1303"/>
                </a:lnTo>
                <a:lnTo>
                  <a:pt x="2004" y="1304"/>
                </a:lnTo>
                <a:lnTo>
                  <a:pt x="2005" y="1305"/>
                </a:lnTo>
                <a:lnTo>
                  <a:pt x="2005" y="1306"/>
                </a:lnTo>
                <a:lnTo>
                  <a:pt x="2005" y="1308"/>
                </a:lnTo>
                <a:lnTo>
                  <a:pt x="2007" y="1308"/>
                </a:lnTo>
                <a:lnTo>
                  <a:pt x="2007" y="1309"/>
                </a:lnTo>
                <a:lnTo>
                  <a:pt x="2007" y="1310"/>
                </a:lnTo>
                <a:lnTo>
                  <a:pt x="2007" y="1311"/>
                </a:lnTo>
                <a:lnTo>
                  <a:pt x="2008" y="1311"/>
                </a:lnTo>
                <a:lnTo>
                  <a:pt x="2008" y="1313"/>
                </a:lnTo>
                <a:lnTo>
                  <a:pt x="2008" y="1314"/>
                </a:lnTo>
                <a:lnTo>
                  <a:pt x="2008" y="1315"/>
                </a:lnTo>
                <a:lnTo>
                  <a:pt x="2009" y="1316"/>
                </a:lnTo>
                <a:lnTo>
                  <a:pt x="2009" y="1318"/>
                </a:lnTo>
                <a:lnTo>
                  <a:pt x="2009" y="1319"/>
                </a:lnTo>
                <a:lnTo>
                  <a:pt x="2010" y="1319"/>
                </a:lnTo>
                <a:lnTo>
                  <a:pt x="2010" y="1320"/>
                </a:lnTo>
                <a:lnTo>
                  <a:pt x="2010" y="1321"/>
                </a:lnTo>
                <a:lnTo>
                  <a:pt x="2010" y="1321"/>
                </a:lnTo>
                <a:lnTo>
                  <a:pt x="2010" y="1322"/>
                </a:lnTo>
                <a:lnTo>
                  <a:pt x="2010" y="1324"/>
                </a:lnTo>
                <a:lnTo>
                  <a:pt x="2012" y="1324"/>
                </a:lnTo>
                <a:lnTo>
                  <a:pt x="2012" y="1325"/>
                </a:lnTo>
                <a:lnTo>
                  <a:pt x="2012" y="1326"/>
                </a:lnTo>
                <a:lnTo>
                  <a:pt x="2012" y="1327"/>
                </a:lnTo>
                <a:lnTo>
                  <a:pt x="2012" y="1329"/>
                </a:lnTo>
                <a:lnTo>
                  <a:pt x="2012" y="1330"/>
                </a:lnTo>
                <a:lnTo>
                  <a:pt x="2012" y="1331"/>
                </a:lnTo>
                <a:lnTo>
                  <a:pt x="2012" y="1332"/>
                </a:lnTo>
                <a:lnTo>
                  <a:pt x="2012" y="1334"/>
                </a:lnTo>
                <a:lnTo>
                  <a:pt x="2012" y="1335"/>
                </a:lnTo>
                <a:lnTo>
                  <a:pt x="2012" y="1336"/>
                </a:lnTo>
                <a:lnTo>
                  <a:pt x="2012" y="1337"/>
                </a:lnTo>
                <a:lnTo>
                  <a:pt x="2012" y="1338"/>
                </a:lnTo>
                <a:lnTo>
                  <a:pt x="2012" y="1340"/>
                </a:lnTo>
                <a:lnTo>
                  <a:pt x="2012" y="1341"/>
                </a:lnTo>
                <a:lnTo>
                  <a:pt x="2012" y="1342"/>
                </a:lnTo>
                <a:lnTo>
                  <a:pt x="2012" y="1343"/>
                </a:lnTo>
                <a:lnTo>
                  <a:pt x="2012" y="1345"/>
                </a:lnTo>
                <a:lnTo>
                  <a:pt x="2012" y="1346"/>
                </a:lnTo>
                <a:lnTo>
                  <a:pt x="2012" y="1347"/>
                </a:lnTo>
                <a:lnTo>
                  <a:pt x="2012" y="1348"/>
                </a:lnTo>
                <a:lnTo>
                  <a:pt x="2012" y="1350"/>
                </a:lnTo>
                <a:lnTo>
                  <a:pt x="2012" y="1351"/>
                </a:lnTo>
                <a:lnTo>
                  <a:pt x="2010" y="1351"/>
                </a:lnTo>
                <a:lnTo>
                  <a:pt x="2010" y="1351"/>
                </a:lnTo>
                <a:lnTo>
                  <a:pt x="2010" y="1352"/>
                </a:lnTo>
                <a:lnTo>
                  <a:pt x="2010" y="1353"/>
                </a:lnTo>
                <a:lnTo>
                  <a:pt x="2010" y="1354"/>
                </a:lnTo>
                <a:lnTo>
                  <a:pt x="2010" y="1356"/>
                </a:lnTo>
                <a:lnTo>
                  <a:pt x="2010" y="1357"/>
                </a:lnTo>
                <a:lnTo>
                  <a:pt x="2010" y="1358"/>
                </a:lnTo>
                <a:lnTo>
                  <a:pt x="2010" y="1359"/>
                </a:lnTo>
                <a:lnTo>
                  <a:pt x="2010" y="1361"/>
                </a:lnTo>
                <a:lnTo>
                  <a:pt x="2010" y="1362"/>
                </a:lnTo>
                <a:lnTo>
                  <a:pt x="2010" y="1363"/>
                </a:lnTo>
                <a:lnTo>
                  <a:pt x="2010" y="1364"/>
                </a:lnTo>
                <a:lnTo>
                  <a:pt x="2010" y="1366"/>
                </a:lnTo>
                <a:lnTo>
                  <a:pt x="2010" y="1367"/>
                </a:lnTo>
                <a:lnTo>
                  <a:pt x="2010" y="1368"/>
                </a:lnTo>
                <a:lnTo>
                  <a:pt x="2010" y="1369"/>
                </a:lnTo>
                <a:lnTo>
                  <a:pt x="2010" y="1371"/>
                </a:lnTo>
                <a:lnTo>
                  <a:pt x="2009" y="1374"/>
                </a:lnTo>
                <a:lnTo>
                  <a:pt x="2010" y="1374"/>
                </a:lnTo>
                <a:lnTo>
                  <a:pt x="2010" y="1375"/>
                </a:lnTo>
                <a:lnTo>
                  <a:pt x="2010" y="1377"/>
                </a:lnTo>
                <a:lnTo>
                  <a:pt x="2009" y="1377"/>
                </a:lnTo>
                <a:lnTo>
                  <a:pt x="2009" y="1378"/>
                </a:lnTo>
                <a:lnTo>
                  <a:pt x="2009" y="1379"/>
                </a:lnTo>
                <a:lnTo>
                  <a:pt x="2009" y="1380"/>
                </a:lnTo>
                <a:lnTo>
                  <a:pt x="2009" y="1380"/>
                </a:lnTo>
                <a:lnTo>
                  <a:pt x="2009" y="1382"/>
                </a:lnTo>
                <a:lnTo>
                  <a:pt x="2009" y="1383"/>
                </a:lnTo>
                <a:lnTo>
                  <a:pt x="2009" y="1384"/>
                </a:lnTo>
                <a:lnTo>
                  <a:pt x="2009" y="1385"/>
                </a:lnTo>
                <a:lnTo>
                  <a:pt x="2009" y="1387"/>
                </a:lnTo>
                <a:lnTo>
                  <a:pt x="2009" y="1388"/>
                </a:lnTo>
                <a:lnTo>
                  <a:pt x="2008" y="1389"/>
                </a:lnTo>
                <a:lnTo>
                  <a:pt x="2008" y="1390"/>
                </a:lnTo>
                <a:lnTo>
                  <a:pt x="2008" y="1391"/>
                </a:lnTo>
                <a:lnTo>
                  <a:pt x="2008" y="1393"/>
                </a:lnTo>
                <a:lnTo>
                  <a:pt x="2008" y="1394"/>
                </a:lnTo>
                <a:lnTo>
                  <a:pt x="2008" y="1395"/>
                </a:lnTo>
                <a:lnTo>
                  <a:pt x="2009" y="1395"/>
                </a:lnTo>
                <a:lnTo>
                  <a:pt x="2009" y="1396"/>
                </a:lnTo>
                <a:lnTo>
                  <a:pt x="2009" y="1405"/>
                </a:lnTo>
                <a:lnTo>
                  <a:pt x="2009" y="1406"/>
                </a:lnTo>
                <a:lnTo>
                  <a:pt x="2009" y="1407"/>
                </a:lnTo>
                <a:lnTo>
                  <a:pt x="2009" y="1410"/>
                </a:lnTo>
                <a:lnTo>
                  <a:pt x="2009" y="1411"/>
                </a:lnTo>
                <a:lnTo>
                  <a:pt x="2009" y="1412"/>
                </a:lnTo>
                <a:lnTo>
                  <a:pt x="2010" y="1412"/>
                </a:lnTo>
                <a:lnTo>
                  <a:pt x="2010" y="1414"/>
                </a:lnTo>
                <a:lnTo>
                  <a:pt x="2009" y="1414"/>
                </a:lnTo>
                <a:lnTo>
                  <a:pt x="2009" y="1416"/>
                </a:lnTo>
                <a:lnTo>
                  <a:pt x="2009" y="1419"/>
                </a:lnTo>
                <a:lnTo>
                  <a:pt x="2010" y="1422"/>
                </a:lnTo>
                <a:lnTo>
                  <a:pt x="2015" y="1421"/>
                </a:lnTo>
                <a:lnTo>
                  <a:pt x="2026" y="1417"/>
                </a:lnTo>
                <a:lnTo>
                  <a:pt x="2031" y="1416"/>
                </a:lnTo>
                <a:lnTo>
                  <a:pt x="2033" y="1416"/>
                </a:lnTo>
                <a:lnTo>
                  <a:pt x="2034" y="1415"/>
                </a:lnTo>
                <a:lnTo>
                  <a:pt x="2040" y="1414"/>
                </a:lnTo>
                <a:lnTo>
                  <a:pt x="2047" y="1411"/>
                </a:lnTo>
                <a:lnTo>
                  <a:pt x="2045" y="1410"/>
                </a:lnTo>
                <a:lnTo>
                  <a:pt x="2042" y="1405"/>
                </a:lnTo>
                <a:lnTo>
                  <a:pt x="2055" y="1398"/>
                </a:lnTo>
                <a:lnTo>
                  <a:pt x="2069" y="1407"/>
                </a:lnTo>
                <a:lnTo>
                  <a:pt x="2089" y="1401"/>
                </a:lnTo>
                <a:lnTo>
                  <a:pt x="2093" y="1401"/>
                </a:lnTo>
                <a:lnTo>
                  <a:pt x="2099" y="1399"/>
                </a:lnTo>
                <a:lnTo>
                  <a:pt x="2108" y="1396"/>
                </a:lnTo>
                <a:lnTo>
                  <a:pt x="2114" y="1395"/>
                </a:lnTo>
                <a:lnTo>
                  <a:pt x="2117" y="1394"/>
                </a:lnTo>
                <a:lnTo>
                  <a:pt x="2122" y="1393"/>
                </a:lnTo>
                <a:lnTo>
                  <a:pt x="2124" y="1391"/>
                </a:lnTo>
                <a:lnTo>
                  <a:pt x="2125" y="1391"/>
                </a:lnTo>
                <a:lnTo>
                  <a:pt x="2126" y="1391"/>
                </a:lnTo>
                <a:lnTo>
                  <a:pt x="2129" y="1390"/>
                </a:lnTo>
                <a:lnTo>
                  <a:pt x="2130" y="1389"/>
                </a:lnTo>
                <a:lnTo>
                  <a:pt x="2131" y="1389"/>
                </a:lnTo>
                <a:lnTo>
                  <a:pt x="2131" y="1388"/>
                </a:lnTo>
                <a:lnTo>
                  <a:pt x="2136" y="1387"/>
                </a:lnTo>
                <a:lnTo>
                  <a:pt x="2140" y="1384"/>
                </a:lnTo>
                <a:lnTo>
                  <a:pt x="2143" y="1382"/>
                </a:lnTo>
                <a:lnTo>
                  <a:pt x="2145" y="1382"/>
                </a:lnTo>
                <a:lnTo>
                  <a:pt x="2147" y="1380"/>
                </a:lnTo>
                <a:lnTo>
                  <a:pt x="2150" y="1379"/>
                </a:lnTo>
                <a:lnTo>
                  <a:pt x="2154" y="1380"/>
                </a:lnTo>
                <a:lnTo>
                  <a:pt x="2157" y="1382"/>
                </a:lnTo>
                <a:lnTo>
                  <a:pt x="2159" y="1384"/>
                </a:lnTo>
                <a:lnTo>
                  <a:pt x="2163" y="1387"/>
                </a:lnTo>
                <a:lnTo>
                  <a:pt x="2166" y="1388"/>
                </a:lnTo>
                <a:lnTo>
                  <a:pt x="2156" y="1396"/>
                </a:lnTo>
                <a:lnTo>
                  <a:pt x="2120" y="1421"/>
                </a:lnTo>
                <a:lnTo>
                  <a:pt x="2119" y="1422"/>
                </a:lnTo>
                <a:lnTo>
                  <a:pt x="2115" y="1425"/>
                </a:lnTo>
                <a:lnTo>
                  <a:pt x="2113" y="1427"/>
                </a:lnTo>
                <a:lnTo>
                  <a:pt x="2111" y="1427"/>
                </a:lnTo>
                <a:lnTo>
                  <a:pt x="2111" y="1428"/>
                </a:lnTo>
                <a:lnTo>
                  <a:pt x="2111" y="1430"/>
                </a:lnTo>
                <a:lnTo>
                  <a:pt x="2111" y="1431"/>
                </a:lnTo>
                <a:lnTo>
                  <a:pt x="2111" y="1432"/>
                </a:lnTo>
                <a:lnTo>
                  <a:pt x="2111" y="1433"/>
                </a:lnTo>
                <a:lnTo>
                  <a:pt x="2113" y="1435"/>
                </a:lnTo>
                <a:lnTo>
                  <a:pt x="2113" y="1436"/>
                </a:lnTo>
                <a:lnTo>
                  <a:pt x="2114" y="1436"/>
                </a:lnTo>
                <a:lnTo>
                  <a:pt x="2114" y="1437"/>
                </a:lnTo>
                <a:lnTo>
                  <a:pt x="2114" y="1438"/>
                </a:lnTo>
                <a:lnTo>
                  <a:pt x="2114" y="1440"/>
                </a:lnTo>
                <a:lnTo>
                  <a:pt x="2113" y="1440"/>
                </a:lnTo>
                <a:lnTo>
                  <a:pt x="2111" y="1440"/>
                </a:lnTo>
                <a:lnTo>
                  <a:pt x="2111" y="1440"/>
                </a:lnTo>
                <a:lnTo>
                  <a:pt x="2111" y="1441"/>
                </a:lnTo>
                <a:lnTo>
                  <a:pt x="2113" y="1441"/>
                </a:lnTo>
                <a:lnTo>
                  <a:pt x="2113" y="1442"/>
                </a:lnTo>
                <a:lnTo>
                  <a:pt x="2111" y="1442"/>
                </a:lnTo>
                <a:lnTo>
                  <a:pt x="2110" y="1442"/>
                </a:lnTo>
                <a:lnTo>
                  <a:pt x="2110" y="1443"/>
                </a:lnTo>
                <a:lnTo>
                  <a:pt x="2111" y="1443"/>
                </a:lnTo>
                <a:lnTo>
                  <a:pt x="2113" y="1443"/>
                </a:lnTo>
                <a:lnTo>
                  <a:pt x="2113" y="1444"/>
                </a:lnTo>
                <a:lnTo>
                  <a:pt x="2113" y="1446"/>
                </a:lnTo>
                <a:lnTo>
                  <a:pt x="2113" y="1447"/>
                </a:lnTo>
                <a:lnTo>
                  <a:pt x="2113" y="1448"/>
                </a:lnTo>
                <a:lnTo>
                  <a:pt x="2111" y="1448"/>
                </a:lnTo>
                <a:lnTo>
                  <a:pt x="2111" y="1449"/>
                </a:lnTo>
                <a:lnTo>
                  <a:pt x="2110" y="1449"/>
                </a:lnTo>
                <a:lnTo>
                  <a:pt x="2109" y="1449"/>
                </a:lnTo>
                <a:lnTo>
                  <a:pt x="2108" y="1449"/>
                </a:lnTo>
                <a:lnTo>
                  <a:pt x="2106" y="1451"/>
                </a:lnTo>
                <a:lnTo>
                  <a:pt x="2105" y="1451"/>
                </a:lnTo>
                <a:lnTo>
                  <a:pt x="2104" y="1451"/>
                </a:lnTo>
                <a:lnTo>
                  <a:pt x="2104" y="1452"/>
                </a:lnTo>
                <a:lnTo>
                  <a:pt x="2104" y="1453"/>
                </a:lnTo>
                <a:lnTo>
                  <a:pt x="2105" y="1453"/>
                </a:lnTo>
                <a:lnTo>
                  <a:pt x="2105" y="1454"/>
                </a:lnTo>
                <a:lnTo>
                  <a:pt x="2105" y="1456"/>
                </a:lnTo>
                <a:lnTo>
                  <a:pt x="2106" y="1457"/>
                </a:lnTo>
                <a:lnTo>
                  <a:pt x="2106" y="1458"/>
                </a:lnTo>
                <a:lnTo>
                  <a:pt x="2108" y="1459"/>
                </a:lnTo>
                <a:lnTo>
                  <a:pt x="2109" y="1462"/>
                </a:lnTo>
                <a:lnTo>
                  <a:pt x="2109" y="1463"/>
                </a:lnTo>
                <a:lnTo>
                  <a:pt x="2110" y="1464"/>
                </a:lnTo>
                <a:lnTo>
                  <a:pt x="2111" y="1465"/>
                </a:lnTo>
                <a:lnTo>
                  <a:pt x="2111" y="1467"/>
                </a:lnTo>
                <a:lnTo>
                  <a:pt x="2113" y="1468"/>
                </a:lnTo>
                <a:lnTo>
                  <a:pt x="2113" y="1469"/>
                </a:lnTo>
                <a:lnTo>
                  <a:pt x="2113" y="1469"/>
                </a:lnTo>
                <a:lnTo>
                  <a:pt x="2113" y="1470"/>
                </a:lnTo>
                <a:lnTo>
                  <a:pt x="2111" y="1472"/>
                </a:lnTo>
                <a:lnTo>
                  <a:pt x="2111" y="1473"/>
                </a:lnTo>
                <a:lnTo>
                  <a:pt x="2111" y="1474"/>
                </a:lnTo>
                <a:lnTo>
                  <a:pt x="2113" y="1474"/>
                </a:lnTo>
                <a:lnTo>
                  <a:pt x="2114" y="1474"/>
                </a:lnTo>
                <a:lnTo>
                  <a:pt x="2137" y="1480"/>
                </a:lnTo>
                <a:lnTo>
                  <a:pt x="2135" y="1489"/>
                </a:lnTo>
                <a:lnTo>
                  <a:pt x="2134" y="1496"/>
                </a:lnTo>
                <a:lnTo>
                  <a:pt x="2131" y="1496"/>
                </a:lnTo>
                <a:lnTo>
                  <a:pt x="2131" y="1496"/>
                </a:lnTo>
                <a:lnTo>
                  <a:pt x="2129" y="1496"/>
                </a:lnTo>
                <a:lnTo>
                  <a:pt x="2126" y="1495"/>
                </a:lnTo>
                <a:lnTo>
                  <a:pt x="2119" y="1494"/>
                </a:lnTo>
                <a:lnTo>
                  <a:pt x="2114" y="1493"/>
                </a:lnTo>
                <a:lnTo>
                  <a:pt x="2106" y="1493"/>
                </a:lnTo>
                <a:lnTo>
                  <a:pt x="2106" y="1494"/>
                </a:lnTo>
                <a:lnTo>
                  <a:pt x="2106" y="1495"/>
                </a:lnTo>
                <a:lnTo>
                  <a:pt x="2106" y="1497"/>
                </a:lnTo>
                <a:lnTo>
                  <a:pt x="2105" y="1500"/>
                </a:lnTo>
                <a:lnTo>
                  <a:pt x="2105" y="1501"/>
                </a:lnTo>
                <a:lnTo>
                  <a:pt x="2105" y="1504"/>
                </a:lnTo>
                <a:lnTo>
                  <a:pt x="2104" y="1509"/>
                </a:lnTo>
                <a:lnTo>
                  <a:pt x="2104" y="1512"/>
                </a:lnTo>
                <a:lnTo>
                  <a:pt x="2104" y="1515"/>
                </a:lnTo>
                <a:lnTo>
                  <a:pt x="2104" y="1516"/>
                </a:lnTo>
                <a:lnTo>
                  <a:pt x="2104" y="1518"/>
                </a:lnTo>
                <a:lnTo>
                  <a:pt x="2104" y="1520"/>
                </a:lnTo>
                <a:lnTo>
                  <a:pt x="2104" y="1522"/>
                </a:lnTo>
                <a:lnTo>
                  <a:pt x="2103" y="1526"/>
                </a:lnTo>
                <a:lnTo>
                  <a:pt x="2103" y="1532"/>
                </a:lnTo>
                <a:lnTo>
                  <a:pt x="2104" y="1532"/>
                </a:lnTo>
                <a:lnTo>
                  <a:pt x="2104" y="1531"/>
                </a:lnTo>
                <a:lnTo>
                  <a:pt x="2106" y="1531"/>
                </a:lnTo>
                <a:lnTo>
                  <a:pt x="2110" y="1531"/>
                </a:lnTo>
                <a:lnTo>
                  <a:pt x="2111" y="1531"/>
                </a:lnTo>
                <a:lnTo>
                  <a:pt x="2114" y="1536"/>
                </a:lnTo>
                <a:lnTo>
                  <a:pt x="2108" y="1537"/>
                </a:lnTo>
                <a:lnTo>
                  <a:pt x="2110" y="1545"/>
                </a:lnTo>
                <a:lnTo>
                  <a:pt x="2109" y="1545"/>
                </a:lnTo>
                <a:lnTo>
                  <a:pt x="2105" y="1547"/>
                </a:lnTo>
                <a:lnTo>
                  <a:pt x="2101" y="1548"/>
                </a:lnTo>
                <a:lnTo>
                  <a:pt x="2100" y="1549"/>
                </a:lnTo>
                <a:lnTo>
                  <a:pt x="2098" y="1566"/>
                </a:lnTo>
                <a:lnTo>
                  <a:pt x="2097" y="1573"/>
                </a:lnTo>
                <a:lnTo>
                  <a:pt x="2097" y="1574"/>
                </a:lnTo>
                <a:lnTo>
                  <a:pt x="2101" y="1575"/>
                </a:lnTo>
                <a:lnTo>
                  <a:pt x="2106" y="1576"/>
                </a:lnTo>
                <a:lnTo>
                  <a:pt x="2109" y="1578"/>
                </a:lnTo>
                <a:lnTo>
                  <a:pt x="2113" y="1579"/>
                </a:lnTo>
                <a:lnTo>
                  <a:pt x="2114" y="1579"/>
                </a:lnTo>
                <a:lnTo>
                  <a:pt x="2113" y="1584"/>
                </a:lnTo>
                <a:lnTo>
                  <a:pt x="2159" y="1596"/>
                </a:lnTo>
                <a:lnTo>
                  <a:pt x="2159" y="1613"/>
                </a:lnTo>
                <a:lnTo>
                  <a:pt x="2146" y="1614"/>
                </a:lnTo>
                <a:lnTo>
                  <a:pt x="2113" y="1618"/>
                </a:lnTo>
                <a:lnTo>
                  <a:pt x="2109" y="1618"/>
                </a:lnTo>
                <a:lnTo>
                  <a:pt x="2106" y="1618"/>
                </a:lnTo>
                <a:lnTo>
                  <a:pt x="2106" y="1619"/>
                </a:lnTo>
                <a:lnTo>
                  <a:pt x="2108" y="1619"/>
                </a:lnTo>
                <a:lnTo>
                  <a:pt x="2109" y="1622"/>
                </a:lnTo>
                <a:lnTo>
                  <a:pt x="2110" y="1622"/>
                </a:lnTo>
                <a:lnTo>
                  <a:pt x="2111" y="1623"/>
                </a:lnTo>
                <a:lnTo>
                  <a:pt x="2111" y="1624"/>
                </a:lnTo>
                <a:lnTo>
                  <a:pt x="2113" y="1623"/>
                </a:lnTo>
                <a:lnTo>
                  <a:pt x="2114" y="1622"/>
                </a:lnTo>
                <a:lnTo>
                  <a:pt x="2114" y="1623"/>
                </a:lnTo>
                <a:lnTo>
                  <a:pt x="2115" y="1624"/>
                </a:lnTo>
                <a:lnTo>
                  <a:pt x="2114" y="1626"/>
                </a:lnTo>
                <a:lnTo>
                  <a:pt x="2114" y="1627"/>
                </a:lnTo>
                <a:lnTo>
                  <a:pt x="2115" y="1627"/>
                </a:lnTo>
                <a:lnTo>
                  <a:pt x="2115" y="1628"/>
                </a:lnTo>
                <a:lnTo>
                  <a:pt x="2116" y="1629"/>
                </a:lnTo>
                <a:lnTo>
                  <a:pt x="2117" y="1629"/>
                </a:lnTo>
                <a:lnTo>
                  <a:pt x="2117" y="1631"/>
                </a:lnTo>
                <a:lnTo>
                  <a:pt x="2119" y="1632"/>
                </a:lnTo>
                <a:lnTo>
                  <a:pt x="2121" y="1634"/>
                </a:lnTo>
                <a:lnTo>
                  <a:pt x="2122" y="1635"/>
                </a:lnTo>
                <a:lnTo>
                  <a:pt x="2124" y="1637"/>
                </a:lnTo>
                <a:lnTo>
                  <a:pt x="2125" y="1638"/>
                </a:lnTo>
                <a:lnTo>
                  <a:pt x="2126" y="1640"/>
                </a:lnTo>
                <a:lnTo>
                  <a:pt x="2127" y="1642"/>
                </a:lnTo>
                <a:lnTo>
                  <a:pt x="2124" y="1645"/>
                </a:lnTo>
                <a:lnTo>
                  <a:pt x="2125" y="1647"/>
                </a:lnTo>
                <a:lnTo>
                  <a:pt x="2126" y="1648"/>
                </a:lnTo>
                <a:lnTo>
                  <a:pt x="2127" y="1648"/>
                </a:lnTo>
                <a:lnTo>
                  <a:pt x="2129" y="1649"/>
                </a:lnTo>
                <a:lnTo>
                  <a:pt x="2127" y="1650"/>
                </a:lnTo>
                <a:lnTo>
                  <a:pt x="2124" y="1653"/>
                </a:lnTo>
                <a:lnTo>
                  <a:pt x="2117" y="1672"/>
                </a:lnTo>
                <a:lnTo>
                  <a:pt x="2117" y="1676"/>
                </a:lnTo>
                <a:lnTo>
                  <a:pt x="2111" y="1692"/>
                </a:lnTo>
                <a:lnTo>
                  <a:pt x="2110" y="1700"/>
                </a:lnTo>
                <a:lnTo>
                  <a:pt x="2105" y="1713"/>
                </a:lnTo>
                <a:lnTo>
                  <a:pt x="2103" y="1722"/>
                </a:lnTo>
                <a:lnTo>
                  <a:pt x="2116" y="1718"/>
                </a:lnTo>
                <a:lnTo>
                  <a:pt x="2117" y="1720"/>
                </a:lnTo>
                <a:lnTo>
                  <a:pt x="2117" y="1723"/>
                </a:lnTo>
                <a:lnTo>
                  <a:pt x="2119" y="1724"/>
                </a:lnTo>
                <a:lnTo>
                  <a:pt x="2119" y="1727"/>
                </a:lnTo>
                <a:lnTo>
                  <a:pt x="2119" y="1728"/>
                </a:lnTo>
                <a:lnTo>
                  <a:pt x="2119" y="1730"/>
                </a:lnTo>
                <a:lnTo>
                  <a:pt x="2117" y="1733"/>
                </a:lnTo>
                <a:lnTo>
                  <a:pt x="2117" y="1734"/>
                </a:lnTo>
                <a:lnTo>
                  <a:pt x="2114" y="1736"/>
                </a:lnTo>
                <a:lnTo>
                  <a:pt x="2109" y="1736"/>
                </a:lnTo>
                <a:lnTo>
                  <a:pt x="2109" y="1738"/>
                </a:lnTo>
                <a:lnTo>
                  <a:pt x="2109" y="1740"/>
                </a:lnTo>
                <a:lnTo>
                  <a:pt x="2110" y="1743"/>
                </a:lnTo>
                <a:lnTo>
                  <a:pt x="2111" y="1743"/>
                </a:lnTo>
                <a:lnTo>
                  <a:pt x="2113" y="1741"/>
                </a:lnTo>
                <a:lnTo>
                  <a:pt x="2119" y="1740"/>
                </a:lnTo>
                <a:lnTo>
                  <a:pt x="2120" y="1745"/>
                </a:lnTo>
                <a:lnTo>
                  <a:pt x="2119" y="1745"/>
                </a:lnTo>
                <a:lnTo>
                  <a:pt x="2114" y="1746"/>
                </a:lnTo>
                <a:lnTo>
                  <a:pt x="2111" y="1746"/>
                </a:lnTo>
                <a:lnTo>
                  <a:pt x="2113" y="1748"/>
                </a:lnTo>
                <a:lnTo>
                  <a:pt x="2113" y="1750"/>
                </a:lnTo>
                <a:lnTo>
                  <a:pt x="2114" y="1754"/>
                </a:lnTo>
                <a:lnTo>
                  <a:pt x="2115" y="1756"/>
                </a:lnTo>
                <a:lnTo>
                  <a:pt x="2117" y="1755"/>
                </a:lnTo>
                <a:lnTo>
                  <a:pt x="2119" y="1759"/>
                </a:lnTo>
                <a:lnTo>
                  <a:pt x="2117" y="1761"/>
                </a:lnTo>
                <a:lnTo>
                  <a:pt x="2117" y="1764"/>
                </a:lnTo>
                <a:lnTo>
                  <a:pt x="2119" y="1765"/>
                </a:lnTo>
                <a:lnTo>
                  <a:pt x="2119" y="1766"/>
                </a:lnTo>
                <a:lnTo>
                  <a:pt x="2120" y="1766"/>
                </a:lnTo>
                <a:lnTo>
                  <a:pt x="2121" y="1771"/>
                </a:lnTo>
                <a:lnTo>
                  <a:pt x="2122" y="1772"/>
                </a:lnTo>
                <a:lnTo>
                  <a:pt x="2122" y="1773"/>
                </a:lnTo>
                <a:lnTo>
                  <a:pt x="2124" y="1776"/>
                </a:lnTo>
                <a:lnTo>
                  <a:pt x="2125" y="1778"/>
                </a:lnTo>
                <a:lnTo>
                  <a:pt x="2126" y="1778"/>
                </a:lnTo>
                <a:lnTo>
                  <a:pt x="2127" y="1782"/>
                </a:lnTo>
                <a:lnTo>
                  <a:pt x="2129" y="1782"/>
                </a:lnTo>
                <a:lnTo>
                  <a:pt x="2130" y="1786"/>
                </a:lnTo>
                <a:lnTo>
                  <a:pt x="2130" y="1787"/>
                </a:lnTo>
                <a:lnTo>
                  <a:pt x="2130" y="1788"/>
                </a:lnTo>
                <a:lnTo>
                  <a:pt x="2131" y="1789"/>
                </a:lnTo>
                <a:lnTo>
                  <a:pt x="2131" y="1791"/>
                </a:lnTo>
                <a:lnTo>
                  <a:pt x="2131" y="1792"/>
                </a:lnTo>
                <a:lnTo>
                  <a:pt x="2131" y="1793"/>
                </a:lnTo>
                <a:lnTo>
                  <a:pt x="2132" y="1796"/>
                </a:lnTo>
                <a:lnTo>
                  <a:pt x="2135" y="1799"/>
                </a:lnTo>
                <a:lnTo>
                  <a:pt x="2143" y="1796"/>
                </a:lnTo>
                <a:lnTo>
                  <a:pt x="2145" y="1796"/>
                </a:lnTo>
                <a:lnTo>
                  <a:pt x="2145" y="1793"/>
                </a:lnTo>
                <a:lnTo>
                  <a:pt x="2145" y="1792"/>
                </a:lnTo>
                <a:lnTo>
                  <a:pt x="2148" y="1787"/>
                </a:lnTo>
                <a:lnTo>
                  <a:pt x="2151" y="1783"/>
                </a:lnTo>
                <a:lnTo>
                  <a:pt x="2152" y="1781"/>
                </a:lnTo>
                <a:lnTo>
                  <a:pt x="2152" y="1780"/>
                </a:lnTo>
                <a:lnTo>
                  <a:pt x="2153" y="1778"/>
                </a:lnTo>
                <a:lnTo>
                  <a:pt x="2154" y="1775"/>
                </a:lnTo>
                <a:lnTo>
                  <a:pt x="2154" y="1772"/>
                </a:lnTo>
                <a:lnTo>
                  <a:pt x="2153" y="1771"/>
                </a:lnTo>
                <a:lnTo>
                  <a:pt x="2151" y="1769"/>
                </a:lnTo>
                <a:lnTo>
                  <a:pt x="2150" y="1766"/>
                </a:lnTo>
                <a:lnTo>
                  <a:pt x="2146" y="1762"/>
                </a:lnTo>
                <a:lnTo>
                  <a:pt x="2145" y="1762"/>
                </a:lnTo>
                <a:lnTo>
                  <a:pt x="2145" y="1761"/>
                </a:lnTo>
                <a:lnTo>
                  <a:pt x="2142" y="1760"/>
                </a:lnTo>
                <a:lnTo>
                  <a:pt x="2141" y="1760"/>
                </a:lnTo>
                <a:lnTo>
                  <a:pt x="2140" y="1759"/>
                </a:lnTo>
                <a:lnTo>
                  <a:pt x="2136" y="1755"/>
                </a:lnTo>
                <a:lnTo>
                  <a:pt x="2135" y="1754"/>
                </a:lnTo>
                <a:lnTo>
                  <a:pt x="2135" y="1752"/>
                </a:lnTo>
                <a:lnTo>
                  <a:pt x="2134" y="1751"/>
                </a:lnTo>
                <a:lnTo>
                  <a:pt x="2132" y="1749"/>
                </a:lnTo>
                <a:lnTo>
                  <a:pt x="2131" y="1748"/>
                </a:lnTo>
                <a:lnTo>
                  <a:pt x="2129" y="1736"/>
                </a:lnTo>
                <a:lnTo>
                  <a:pt x="2134" y="1736"/>
                </a:lnTo>
                <a:lnTo>
                  <a:pt x="2134" y="1720"/>
                </a:lnTo>
                <a:lnTo>
                  <a:pt x="2158" y="1716"/>
                </a:lnTo>
                <a:lnTo>
                  <a:pt x="2172" y="1712"/>
                </a:lnTo>
                <a:lnTo>
                  <a:pt x="2174" y="1728"/>
                </a:lnTo>
                <a:lnTo>
                  <a:pt x="2189" y="1730"/>
                </a:lnTo>
                <a:lnTo>
                  <a:pt x="2189" y="1729"/>
                </a:lnTo>
                <a:lnTo>
                  <a:pt x="2189" y="1725"/>
                </a:lnTo>
                <a:lnTo>
                  <a:pt x="2189" y="1719"/>
                </a:lnTo>
                <a:lnTo>
                  <a:pt x="2184" y="1706"/>
                </a:lnTo>
                <a:lnTo>
                  <a:pt x="2186" y="1706"/>
                </a:lnTo>
                <a:lnTo>
                  <a:pt x="2186" y="1707"/>
                </a:lnTo>
                <a:lnTo>
                  <a:pt x="2189" y="1716"/>
                </a:lnTo>
                <a:lnTo>
                  <a:pt x="2190" y="1719"/>
                </a:lnTo>
                <a:lnTo>
                  <a:pt x="2190" y="1725"/>
                </a:lnTo>
                <a:lnTo>
                  <a:pt x="2190" y="1730"/>
                </a:lnTo>
                <a:lnTo>
                  <a:pt x="2195" y="1732"/>
                </a:lnTo>
                <a:lnTo>
                  <a:pt x="2194" y="1736"/>
                </a:lnTo>
                <a:lnTo>
                  <a:pt x="2191" y="1743"/>
                </a:lnTo>
                <a:lnTo>
                  <a:pt x="2189" y="1746"/>
                </a:lnTo>
                <a:lnTo>
                  <a:pt x="2186" y="1752"/>
                </a:lnTo>
                <a:lnTo>
                  <a:pt x="2186" y="1755"/>
                </a:lnTo>
                <a:lnTo>
                  <a:pt x="2183" y="1764"/>
                </a:lnTo>
                <a:lnTo>
                  <a:pt x="2178" y="1761"/>
                </a:lnTo>
                <a:lnTo>
                  <a:pt x="2177" y="1761"/>
                </a:lnTo>
                <a:lnTo>
                  <a:pt x="2175" y="1766"/>
                </a:lnTo>
                <a:lnTo>
                  <a:pt x="2174" y="1766"/>
                </a:lnTo>
                <a:lnTo>
                  <a:pt x="2174" y="1766"/>
                </a:lnTo>
                <a:lnTo>
                  <a:pt x="2174" y="1767"/>
                </a:lnTo>
                <a:lnTo>
                  <a:pt x="2174" y="1769"/>
                </a:lnTo>
                <a:lnTo>
                  <a:pt x="2173" y="1769"/>
                </a:lnTo>
                <a:lnTo>
                  <a:pt x="2173" y="1770"/>
                </a:lnTo>
                <a:lnTo>
                  <a:pt x="2173" y="1771"/>
                </a:lnTo>
                <a:lnTo>
                  <a:pt x="2172" y="1772"/>
                </a:lnTo>
                <a:lnTo>
                  <a:pt x="2172" y="1773"/>
                </a:lnTo>
                <a:lnTo>
                  <a:pt x="2170" y="1773"/>
                </a:lnTo>
                <a:lnTo>
                  <a:pt x="2170" y="1775"/>
                </a:lnTo>
                <a:lnTo>
                  <a:pt x="2170" y="1776"/>
                </a:lnTo>
                <a:lnTo>
                  <a:pt x="2169" y="1776"/>
                </a:lnTo>
                <a:lnTo>
                  <a:pt x="2169" y="1777"/>
                </a:lnTo>
                <a:lnTo>
                  <a:pt x="2168" y="1778"/>
                </a:lnTo>
                <a:lnTo>
                  <a:pt x="2166" y="1782"/>
                </a:lnTo>
                <a:lnTo>
                  <a:pt x="2166" y="1783"/>
                </a:lnTo>
                <a:lnTo>
                  <a:pt x="2162" y="1789"/>
                </a:lnTo>
                <a:lnTo>
                  <a:pt x="2158" y="1796"/>
                </a:lnTo>
                <a:lnTo>
                  <a:pt x="2158" y="1797"/>
                </a:lnTo>
                <a:lnTo>
                  <a:pt x="2158" y="1798"/>
                </a:lnTo>
                <a:lnTo>
                  <a:pt x="2157" y="1798"/>
                </a:lnTo>
                <a:lnTo>
                  <a:pt x="2157" y="1799"/>
                </a:lnTo>
                <a:lnTo>
                  <a:pt x="2157" y="1801"/>
                </a:lnTo>
                <a:lnTo>
                  <a:pt x="2157" y="1803"/>
                </a:lnTo>
                <a:lnTo>
                  <a:pt x="2154" y="1805"/>
                </a:lnTo>
                <a:lnTo>
                  <a:pt x="2151" y="1812"/>
                </a:lnTo>
                <a:lnTo>
                  <a:pt x="2148" y="1817"/>
                </a:lnTo>
                <a:lnTo>
                  <a:pt x="2147" y="1817"/>
                </a:lnTo>
                <a:lnTo>
                  <a:pt x="2151" y="1809"/>
                </a:lnTo>
                <a:lnTo>
                  <a:pt x="2151" y="1808"/>
                </a:lnTo>
                <a:lnTo>
                  <a:pt x="2154" y="1803"/>
                </a:lnTo>
                <a:lnTo>
                  <a:pt x="2156" y="1802"/>
                </a:lnTo>
                <a:lnTo>
                  <a:pt x="2156" y="1798"/>
                </a:lnTo>
                <a:lnTo>
                  <a:pt x="2157" y="1797"/>
                </a:lnTo>
                <a:lnTo>
                  <a:pt x="2157" y="1796"/>
                </a:lnTo>
                <a:lnTo>
                  <a:pt x="2147" y="1797"/>
                </a:lnTo>
                <a:lnTo>
                  <a:pt x="2141" y="1799"/>
                </a:lnTo>
                <a:lnTo>
                  <a:pt x="2141" y="1801"/>
                </a:lnTo>
                <a:lnTo>
                  <a:pt x="2141" y="1802"/>
                </a:lnTo>
                <a:lnTo>
                  <a:pt x="2141" y="1803"/>
                </a:lnTo>
                <a:lnTo>
                  <a:pt x="2141" y="1804"/>
                </a:lnTo>
                <a:lnTo>
                  <a:pt x="2142" y="1807"/>
                </a:lnTo>
                <a:lnTo>
                  <a:pt x="2145" y="1810"/>
                </a:lnTo>
                <a:lnTo>
                  <a:pt x="2143" y="1810"/>
                </a:lnTo>
                <a:lnTo>
                  <a:pt x="2142" y="1812"/>
                </a:lnTo>
                <a:lnTo>
                  <a:pt x="2141" y="1812"/>
                </a:lnTo>
                <a:lnTo>
                  <a:pt x="2140" y="1812"/>
                </a:lnTo>
                <a:lnTo>
                  <a:pt x="2141" y="1815"/>
                </a:lnTo>
                <a:lnTo>
                  <a:pt x="2142" y="1819"/>
                </a:lnTo>
                <a:lnTo>
                  <a:pt x="2143" y="1820"/>
                </a:lnTo>
                <a:lnTo>
                  <a:pt x="2148" y="1818"/>
                </a:lnTo>
                <a:lnTo>
                  <a:pt x="2150" y="1818"/>
                </a:lnTo>
                <a:lnTo>
                  <a:pt x="2151" y="1817"/>
                </a:lnTo>
                <a:lnTo>
                  <a:pt x="2152" y="1817"/>
                </a:lnTo>
                <a:lnTo>
                  <a:pt x="2153" y="1815"/>
                </a:lnTo>
                <a:lnTo>
                  <a:pt x="2153" y="1814"/>
                </a:lnTo>
                <a:lnTo>
                  <a:pt x="2154" y="1814"/>
                </a:lnTo>
                <a:lnTo>
                  <a:pt x="2156" y="1812"/>
                </a:lnTo>
                <a:lnTo>
                  <a:pt x="2157" y="1809"/>
                </a:lnTo>
                <a:lnTo>
                  <a:pt x="2158" y="1808"/>
                </a:lnTo>
                <a:lnTo>
                  <a:pt x="2159" y="1807"/>
                </a:lnTo>
                <a:lnTo>
                  <a:pt x="2161" y="1805"/>
                </a:lnTo>
                <a:lnTo>
                  <a:pt x="2161" y="1804"/>
                </a:lnTo>
                <a:lnTo>
                  <a:pt x="2161" y="1804"/>
                </a:lnTo>
                <a:lnTo>
                  <a:pt x="2161" y="1803"/>
                </a:lnTo>
                <a:lnTo>
                  <a:pt x="2162" y="1803"/>
                </a:lnTo>
                <a:lnTo>
                  <a:pt x="2163" y="1802"/>
                </a:lnTo>
                <a:lnTo>
                  <a:pt x="2164" y="1802"/>
                </a:lnTo>
                <a:lnTo>
                  <a:pt x="2166" y="1802"/>
                </a:lnTo>
                <a:lnTo>
                  <a:pt x="2168" y="1802"/>
                </a:lnTo>
                <a:lnTo>
                  <a:pt x="2170" y="1801"/>
                </a:lnTo>
                <a:lnTo>
                  <a:pt x="2173" y="1801"/>
                </a:lnTo>
                <a:lnTo>
                  <a:pt x="2175" y="1801"/>
                </a:lnTo>
                <a:lnTo>
                  <a:pt x="2177" y="1801"/>
                </a:lnTo>
                <a:lnTo>
                  <a:pt x="2178" y="1801"/>
                </a:lnTo>
                <a:lnTo>
                  <a:pt x="2179" y="1801"/>
                </a:lnTo>
                <a:lnTo>
                  <a:pt x="2180" y="1799"/>
                </a:lnTo>
                <a:lnTo>
                  <a:pt x="2182" y="1799"/>
                </a:lnTo>
                <a:lnTo>
                  <a:pt x="2183" y="1799"/>
                </a:lnTo>
                <a:lnTo>
                  <a:pt x="2183" y="1798"/>
                </a:lnTo>
                <a:lnTo>
                  <a:pt x="2184" y="1798"/>
                </a:lnTo>
                <a:lnTo>
                  <a:pt x="2185" y="1798"/>
                </a:lnTo>
                <a:lnTo>
                  <a:pt x="2186" y="1797"/>
                </a:lnTo>
                <a:lnTo>
                  <a:pt x="2188" y="1797"/>
                </a:lnTo>
                <a:lnTo>
                  <a:pt x="2188" y="1796"/>
                </a:lnTo>
                <a:lnTo>
                  <a:pt x="2189" y="1796"/>
                </a:lnTo>
                <a:lnTo>
                  <a:pt x="2190" y="1796"/>
                </a:lnTo>
                <a:lnTo>
                  <a:pt x="2190" y="1796"/>
                </a:lnTo>
                <a:lnTo>
                  <a:pt x="2190" y="1796"/>
                </a:lnTo>
                <a:lnTo>
                  <a:pt x="2195" y="1796"/>
                </a:lnTo>
                <a:lnTo>
                  <a:pt x="2200" y="1794"/>
                </a:lnTo>
                <a:lnTo>
                  <a:pt x="2204" y="1793"/>
                </a:lnTo>
                <a:lnTo>
                  <a:pt x="2209" y="1814"/>
                </a:lnTo>
                <a:lnTo>
                  <a:pt x="2214" y="1813"/>
                </a:lnTo>
                <a:lnTo>
                  <a:pt x="2218" y="1812"/>
                </a:lnTo>
                <a:lnTo>
                  <a:pt x="2220" y="1810"/>
                </a:lnTo>
                <a:lnTo>
                  <a:pt x="2225" y="1809"/>
                </a:lnTo>
                <a:lnTo>
                  <a:pt x="2228" y="1794"/>
                </a:lnTo>
                <a:lnTo>
                  <a:pt x="2230" y="1786"/>
                </a:lnTo>
                <a:lnTo>
                  <a:pt x="2246" y="1783"/>
                </a:lnTo>
                <a:lnTo>
                  <a:pt x="2238" y="1754"/>
                </a:lnTo>
                <a:lnTo>
                  <a:pt x="2234" y="1739"/>
                </a:lnTo>
                <a:lnTo>
                  <a:pt x="2231" y="1728"/>
                </a:lnTo>
                <a:lnTo>
                  <a:pt x="2233" y="1725"/>
                </a:lnTo>
                <a:lnTo>
                  <a:pt x="2238" y="1728"/>
                </a:lnTo>
                <a:lnTo>
                  <a:pt x="2243" y="1730"/>
                </a:lnTo>
                <a:lnTo>
                  <a:pt x="2244" y="1730"/>
                </a:lnTo>
                <a:lnTo>
                  <a:pt x="2248" y="1733"/>
                </a:lnTo>
                <a:lnTo>
                  <a:pt x="2249" y="1728"/>
                </a:lnTo>
                <a:lnTo>
                  <a:pt x="2254" y="1730"/>
                </a:lnTo>
                <a:lnTo>
                  <a:pt x="2254" y="1729"/>
                </a:lnTo>
                <a:lnTo>
                  <a:pt x="2255" y="1729"/>
                </a:lnTo>
                <a:lnTo>
                  <a:pt x="2255" y="1723"/>
                </a:lnTo>
                <a:lnTo>
                  <a:pt x="2257" y="1716"/>
                </a:lnTo>
                <a:lnTo>
                  <a:pt x="2260" y="1701"/>
                </a:lnTo>
                <a:lnTo>
                  <a:pt x="2270" y="1695"/>
                </a:lnTo>
                <a:lnTo>
                  <a:pt x="2292" y="1683"/>
                </a:lnTo>
                <a:lnTo>
                  <a:pt x="2301" y="1680"/>
                </a:lnTo>
                <a:lnTo>
                  <a:pt x="2310" y="1675"/>
                </a:lnTo>
                <a:lnTo>
                  <a:pt x="2311" y="1675"/>
                </a:lnTo>
                <a:lnTo>
                  <a:pt x="2316" y="1674"/>
                </a:lnTo>
                <a:lnTo>
                  <a:pt x="2316" y="1675"/>
                </a:lnTo>
                <a:lnTo>
                  <a:pt x="2316" y="1680"/>
                </a:lnTo>
                <a:lnTo>
                  <a:pt x="2308" y="1698"/>
                </a:lnTo>
                <a:lnTo>
                  <a:pt x="2305" y="1709"/>
                </a:lnTo>
                <a:lnTo>
                  <a:pt x="2303" y="1711"/>
                </a:lnTo>
                <a:lnTo>
                  <a:pt x="2301" y="1713"/>
                </a:lnTo>
                <a:lnTo>
                  <a:pt x="2300" y="1720"/>
                </a:lnTo>
                <a:lnTo>
                  <a:pt x="2300" y="1724"/>
                </a:lnTo>
                <a:lnTo>
                  <a:pt x="2300" y="1727"/>
                </a:lnTo>
                <a:lnTo>
                  <a:pt x="2300" y="1728"/>
                </a:lnTo>
                <a:lnTo>
                  <a:pt x="2300" y="1736"/>
                </a:lnTo>
                <a:lnTo>
                  <a:pt x="2300" y="1744"/>
                </a:lnTo>
                <a:lnTo>
                  <a:pt x="2299" y="1746"/>
                </a:lnTo>
                <a:lnTo>
                  <a:pt x="2297" y="1748"/>
                </a:lnTo>
                <a:lnTo>
                  <a:pt x="2296" y="1749"/>
                </a:lnTo>
                <a:lnTo>
                  <a:pt x="2297" y="1749"/>
                </a:lnTo>
                <a:lnTo>
                  <a:pt x="2302" y="1750"/>
                </a:lnTo>
                <a:lnTo>
                  <a:pt x="2305" y="1750"/>
                </a:lnTo>
                <a:lnTo>
                  <a:pt x="2308" y="1750"/>
                </a:lnTo>
                <a:lnTo>
                  <a:pt x="2310" y="1750"/>
                </a:lnTo>
                <a:lnTo>
                  <a:pt x="2312" y="1750"/>
                </a:lnTo>
                <a:lnTo>
                  <a:pt x="2313" y="1750"/>
                </a:lnTo>
                <a:lnTo>
                  <a:pt x="2315" y="1750"/>
                </a:lnTo>
                <a:lnTo>
                  <a:pt x="2315" y="1752"/>
                </a:lnTo>
                <a:lnTo>
                  <a:pt x="2315" y="1755"/>
                </a:lnTo>
                <a:lnTo>
                  <a:pt x="2315" y="1756"/>
                </a:lnTo>
                <a:lnTo>
                  <a:pt x="2315" y="1757"/>
                </a:lnTo>
                <a:lnTo>
                  <a:pt x="2315" y="1759"/>
                </a:lnTo>
                <a:lnTo>
                  <a:pt x="2315" y="1766"/>
                </a:lnTo>
                <a:lnTo>
                  <a:pt x="2318" y="1766"/>
                </a:lnTo>
                <a:lnTo>
                  <a:pt x="2321" y="1766"/>
                </a:lnTo>
                <a:lnTo>
                  <a:pt x="2322" y="1766"/>
                </a:lnTo>
                <a:lnTo>
                  <a:pt x="2323" y="1766"/>
                </a:lnTo>
                <a:lnTo>
                  <a:pt x="2324" y="1766"/>
                </a:lnTo>
                <a:lnTo>
                  <a:pt x="2327" y="1766"/>
                </a:lnTo>
                <a:lnTo>
                  <a:pt x="2327" y="1780"/>
                </a:lnTo>
                <a:lnTo>
                  <a:pt x="2326" y="1781"/>
                </a:lnTo>
                <a:lnTo>
                  <a:pt x="2323" y="1777"/>
                </a:lnTo>
                <a:lnTo>
                  <a:pt x="2317" y="1781"/>
                </a:lnTo>
                <a:lnTo>
                  <a:pt x="2317" y="1782"/>
                </a:lnTo>
                <a:lnTo>
                  <a:pt x="2317" y="1783"/>
                </a:lnTo>
                <a:lnTo>
                  <a:pt x="2316" y="1785"/>
                </a:lnTo>
                <a:lnTo>
                  <a:pt x="2315" y="1785"/>
                </a:lnTo>
                <a:lnTo>
                  <a:pt x="2315" y="1786"/>
                </a:lnTo>
                <a:lnTo>
                  <a:pt x="2313" y="1786"/>
                </a:lnTo>
                <a:lnTo>
                  <a:pt x="2312" y="1785"/>
                </a:lnTo>
                <a:lnTo>
                  <a:pt x="2311" y="1783"/>
                </a:lnTo>
                <a:lnTo>
                  <a:pt x="2308" y="1777"/>
                </a:lnTo>
                <a:lnTo>
                  <a:pt x="2308" y="1776"/>
                </a:lnTo>
                <a:lnTo>
                  <a:pt x="2307" y="1775"/>
                </a:lnTo>
                <a:lnTo>
                  <a:pt x="2306" y="1775"/>
                </a:lnTo>
                <a:lnTo>
                  <a:pt x="2301" y="1783"/>
                </a:lnTo>
                <a:lnTo>
                  <a:pt x="2302" y="1785"/>
                </a:lnTo>
                <a:lnTo>
                  <a:pt x="2300" y="1785"/>
                </a:lnTo>
                <a:lnTo>
                  <a:pt x="2289" y="1792"/>
                </a:lnTo>
                <a:lnTo>
                  <a:pt x="2287" y="1792"/>
                </a:lnTo>
                <a:lnTo>
                  <a:pt x="2263" y="1807"/>
                </a:lnTo>
                <a:lnTo>
                  <a:pt x="2260" y="1802"/>
                </a:lnTo>
                <a:lnTo>
                  <a:pt x="2258" y="1805"/>
                </a:lnTo>
                <a:lnTo>
                  <a:pt x="2257" y="1808"/>
                </a:lnTo>
                <a:lnTo>
                  <a:pt x="2255" y="1810"/>
                </a:lnTo>
                <a:lnTo>
                  <a:pt x="2254" y="1810"/>
                </a:lnTo>
                <a:lnTo>
                  <a:pt x="2253" y="1813"/>
                </a:lnTo>
                <a:lnTo>
                  <a:pt x="2247" y="1822"/>
                </a:lnTo>
                <a:lnTo>
                  <a:pt x="2246" y="1823"/>
                </a:lnTo>
                <a:lnTo>
                  <a:pt x="2244" y="1824"/>
                </a:lnTo>
                <a:lnTo>
                  <a:pt x="2242" y="1828"/>
                </a:lnTo>
                <a:lnTo>
                  <a:pt x="2238" y="1834"/>
                </a:lnTo>
                <a:lnTo>
                  <a:pt x="2237" y="1835"/>
                </a:lnTo>
                <a:lnTo>
                  <a:pt x="2237" y="1836"/>
                </a:lnTo>
                <a:lnTo>
                  <a:pt x="2236" y="1838"/>
                </a:lnTo>
                <a:lnTo>
                  <a:pt x="2233" y="1841"/>
                </a:lnTo>
                <a:lnTo>
                  <a:pt x="2233" y="1842"/>
                </a:lnTo>
                <a:lnTo>
                  <a:pt x="2232" y="1844"/>
                </a:lnTo>
                <a:lnTo>
                  <a:pt x="2228" y="1851"/>
                </a:lnTo>
                <a:lnTo>
                  <a:pt x="2237" y="1849"/>
                </a:lnTo>
                <a:lnTo>
                  <a:pt x="2233" y="1854"/>
                </a:lnTo>
                <a:lnTo>
                  <a:pt x="2234" y="1856"/>
                </a:lnTo>
                <a:lnTo>
                  <a:pt x="2234" y="1857"/>
                </a:lnTo>
                <a:lnTo>
                  <a:pt x="2194" y="1863"/>
                </a:lnTo>
                <a:lnTo>
                  <a:pt x="2191" y="1863"/>
                </a:lnTo>
                <a:lnTo>
                  <a:pt x="2191" y="1862"/>
                </a:lnTo>
                <a:lnTo>
                  <a:pt x="2190" y="1862"/>
                </a:lnTo>
                <a:lnTo>
                  <a:pt x="2190" y="1862"/>
                </a:lnTo>
                <a:lnTo>
                  <a:pt x="2188" y="1862"/>
                </a:lnTo>
                <a:lnTo>
                  <a:pt x="2182" y="1863"/>
                </a:lnTo>
                <a:lnTo>
                  <a:pt x="2174" y="1865"/>
                </a:lnTo>
                <a:lnTo>
                  <a:pt x="2172" y="1865"/>
                </a:lnTo>
                <a:lnTo>
                  <a:pt x="2167" y="1866"/>
                </a:lnTo>
                <a:lnTo>
                  <a:pt x="2163" y="1866"/>
                </a:lnTo>
                <a:lnTo>
                  <a:pt x="2164" y="1867"/>
                </a:lnTo>
                <a:lnTo>
                  <a:pt x="2167" y="1867"/>
                </a:lnTo>
                <a:lnTo>
                  <a:pt x="2168" y="1868"/>
                </a:lnTo>
                <a:lnTo>
                  <a:pt x="2169" y="1870"/>
                </a:lnTo>
                <a:lnTo>
                  <a:pt x="2175" y="1872"/>
                </a:lnTo>
                <a:lnTo>
                  <a:pt x="2177" y="1873"/>
                </a:lnTo>
                <a:lnTo>
                  <a:pt x="2183" y="1876"/>
                </a:lnTo>
                <a:lnTo>
                  <a:pt x="2184" y="1876"/>
                </a:lnTo>
                <a:lnTo>
                  <a:pt x="2189" y="1874"/>
                </a:lnTo>
                <a:lnTo>
                  <a:pt x="2193" y="1873"/>
                </a:lnTo>
                <a:lnTo>
                  <a:pt x="2195" y="1872"/>
                </a:lnTo>
                <a:lnTo>
                  <a:pt x="2207" y="1874"/>
                </a:lnTo>
                <a:lnTo>
                  <a:pt x="2215" y="1876"/>
                </a:lnTo>
                <a:lnTo>
                  <a:pt x="2218" y="1877"/>
                </a:lnTo>
                <a:lnTo>
                  <a:pt x="2227" y="1882"/>
                </a:lnTo>
                <a:lnTo>
                  <a:pt x="2232" y="1886"/>
                </a:lnTo>
                <a:lnTo>
                  <a:pt x="2237" y="1887"/>
                </a:lnTo>
                <a:lnTo>
                  <a:pt x="2242" y="1888"/>
                </a:lnTo>
                <a:lnTo>
                  <a:pt x="2242" y="1889"/>
                </a:lnTo>
                <a:lnTo>
                  <a:pt x="2249" y="1891"/>
                </a:lnTo>
                <a:lnTo>
                  <a:pt x="2249" y="1892"/>
                </a:lnTo>
                <a:lnTo>
                  <a:pt x="2260" y="1895"/>
                </a:lnTo>
                <a:lnTo>
                  <a:pt x="2260" y="1893"/>
                </a:lnTo>
                <a:lnTo>
                  <a:pt x="2262" y="1889"/>
                </a:lnTo>
                <a:lnTo>
                  <a:pt x="2263" y="1886"/>
                </a:lnTo>
                <a:lnTo>
                  <a:pt x="2263" y="1886"/>
                </a:lnTo>
                <a:lnTo>
                  <a:pt x="2263" y="1884"/>
                </a:lnTo>
                <a:lnTo>
                  <a:pt x="2263" y="1883"/>
                </a:lnTo>
                <a:lnTo>
                  <a:pt x="2264" y="1883"/>
                </a:lnTo>
                <a:lnTo>
                  <a:pt x="2264" y="1882"/>
                </a:lnTo>
                <a:lnTo>
                  <a:pt x="2265" y="1882"/>
                </a:lnTo>
                <a:lnTo>
                  <a:pt x="2265" y="1881"/>
                </a:lnTo>
                <a:lnTo>
                  <a:pt x="2265" y="1877"/>
                </a:lnTo>
                <a:lnTo>
                  <a:pt x="2279" y="1884"/>
                </a:lnTo>
                <a:lnTo>
                  <a:pt x="2279" y="1883"/>
                </a:lnTo>
                <a:lnTo>
                  <a:pt x="2285" y="1872"/>
                </a:lnTo>
                <a:lnTo>
                  <a:pt x="2286" y="1871"/>
                </a:lnTo>
                <a:lnTo>
                  <a:pt x="2287" y="1871"/>
                </a:lnTo>
                <a:lnTo>
                  <a:pt x="2296" y="1876"/>
                </a:lnTo>
                <a:lnTo>
                  <a:pt x="2296" y="1877"/>
                </a:lnTo>
                <a:lnTo>
                  <a:pt x="2295" y="1879"/>
                </a:lnTo>
                <a:lnTo>
                  <a:pt x="2290" y="1889"/>
                </a:lnTo>
                <a:lnTo>
                  <a:pt x="2285" y="1899"/>
                </a:lnTo>
                <a:lnTo>
                  <a:pt x="2279" y="1913"/>
                </a:lnTo>
                <a:lnTo>
                  <a:pt x="2283" y="1913"/>
                </a:lnTo>
                <a:lnTo>
                  <a:pt x="2287" y="1914"/>
                </a:lnTo>
                <a:lnTo>
                  <a:pt x="2294" y="1915"/>
                </a:lnTo>
                <a:lnTo>
                  <a:pt x="2294" y="1913"/>
                </a:lnTo>
                <a:lnTo>
                  <a:pt x="2294" y="1911"/>
                </a:lnTo>
                <a:lnTo>
                  <a:pt x="2295" y="1911"/>
                </a:lnTo>
                <a:lnTo>
                  <a:pt x="2296" y="1907"/>
                </a:lnTo>
                <a:lnTo>
                  <a:pt x="2297" y="1905"/>
                </a:lnTo>
                <a:lnTo>
                  <a:pt x="2297" y="1904"/>
                </a:lnTo>
                <a:lnTo>
                  <a:pt x="2299" y="1902"/>
                </a:lnTo>
                <a:lnTo>
                  <a:pt x="2301" y="1902"/>
                </a:lnTo>
                <a:lnTo>
                  <a:pt x="2305" y="1897"/>
                </a:lnTo>
                <a:lnTo>
                  <a:pt x="2306" y="1893"/>
                </a:lnTo>
                <a:lnTo>
                  <a:pt x="2307" y="1893"/>
                </a:lnTo>
                <a:lnTo>
                  <a:pt x="2313" y="1899"/>
                </a:lnTo>
                <a:lnTo>
                  <a:pt x="2315" y="1899"/>
                </a:lnTo>
                <a:lnTo>
                  <a:pt x="2315" y="1900"/>
                </a:lnTo>
                <a:lnTo>
                  <a:pt x="2311" y="1904"/>
                </a:lnTo>
                <a:lnTo>
                  <a:pt x="2308" y="1908"/>
                </a:lnTo>
                <a:lnTo>
                  <a:pt x="2310" y="1908"/>
                </a:lnTo>
                <a:lnTo>
                  <a:pt x="2317" y="1913"/>
                </a:lnTo>
                <a:lnTo>
                  <a:pt x="2316" y="1914"/>
                </a:lnTo>
                <a:lnTo>
                  <a:pt x="2313" y="1918"/>
                </a:lnTo>
                <a:lnTo>
                  <a:pt x="2317" y="1920"/>
                </a:lnTo>
                <a:lnTo>
                  <a:pt x="2318" y="1919"/>
                </a:lnTo>
                <a:lnTo>
                  <a:pt x="2322" y="1921"/>
                </a:lnTo>
                <a:lnTo>
                  <a:pt x="2317" y="1929"/>
                </a:lnTo>
                <a:lnTo>
                  <a:pt x="2319" y="1931"/>
                </a:lnTo>
                <a:lnTo>
                  <a:pt x="2321" y="1932"/>
                </a:lnTo>
                <a:lnTo>
                  <a:pt x="2322" y="1932"/>
                </a:lnTo>
                <a:lnTo>
                  <a:pt x="2324" y="1934"/>
                </a:lnTo>
                <a:lnTo>
                  <a:pt x="2326" y="1935"/>
                </a:lnTo>
                <a:lnTo>
                  <a:pt x="2326" y="1936"/>
                </a:lnTo>
                <a:lnTo>
                  <a:pt x="2327" y="1936"/>
                </a:lnTo>
                <a:lnTo>
                  <a:pt x="2324" y="1937"/>
                </a:lnTo>
                <a:lnTo>
                  <a:pt x="2322" y="1941"/>
                </a:lnTo>
                <a:lnTo>
                  <a:pt x="2321" y="1942"/>
                </a:lnTo>
                <a:lnTo>
                  <a:pt x="2321" y="1943"/>
                </a:lnTo>
                <a:lnTo>
                  <a:pt x="2319" y="1945"/>
                </a:lnTo>
                <a:lnTo>
                  <a:pt x="2308" y="1937"/>
                </a:lnTo>
                <a:lnTo>
                  <a:pt x="2307" y="1936"/>
                </a:lnTo>
                <a:lnTo>
                  <a:pt x="2307" y="1937"/>
                </a:lnTo>
                <a:lnTo>
                  <a:pt x="2305" y="1935"/>
                </a:lnTo>
                <a:lnTo>
                  <a:pt x="2307" y="1932"/>
                </a:lnTo>
                <a:lnTo>
                  <a:pt x="2303" y="1930"/>
                </a:lnTo>
                <a:lnTo>
                  <a:pt x="2300" y="1929"/>
                </a:lnTo>
                <a:lnTo>
                  <a:pt x="2296" y="1940"/>
                </a:lnTo>
                <a:lnTo>
                  <a:pt x="2284" y="1932"/>
                </a:lnTo>
                <a:lnTo>
                  <a:pt x="2281" y="1934"/>
                </a:lnTo>
                <a:close/>
                <a:moveTo>
                  <a:pt x="1967" y="696"/>
                </a:moveTo>
                <a:lnTo>
                  <a:pt x="1968" y="696"/>
                </a:lnTo>
                <a:lnTo>
                  <a:pt x="1970" y="698"/>
                </a:lnTo>
                <a:lnTo>
                  <a:pt x="1971" y="698"/>
                </a:lnTo>
                <a:lnTo>
                  <a:pt x="1971" y="698"/>
                </a:lnTo>
                <a:lnTo>
                  <a:pt x="1970" y="696"/>
                </a:lnTo>
                <a:lnTo>
                  <a:pt x="1968" y="696"/>
                </a:lnTo>
                <a:lnTo>
                  <a:pt x="1968" y="695"/>
                </a:lnTo>
                <a:lnTo>
                  <a:pt x="1967" y="694"/>
                </a:lnTo>
                <a:lnTo>
                  <a:pt x="1967" y="695"/>
                </a:lnTo>
                <a:lnTo>
                  <a:pt x="1967" y="696"/>
                </a:lnTo>
                <a:close/>
                <a:moveTo>
                  <a:pt x="851" y="2063"/>
                </a:moveTo>
                <a:lnTo>
                  <a:pt x="851" y="2062"/>
                </a:lnTo>
                <a:lnTo>
                  <a:pt x="849" y="2057"/>
                </a:lnTo>
                <a:lnTo>
                  <a:pt x="849" y="2051"/>
                </a:lnTo>
                <a:lnTo>
                  <a:pt x="848" y="2043"/>
                </a:lnTo>
                <a:lnTo>
                  <a:pt x="848" y="2042"/>
                </a:lnTo>
                <a:lnTo>
                  <a:pt x="848" y="2037"/>
                </a:lnTo>
                <a:lnTo>
                  <a:pt x="848" y="2033"/>
                </a:lnTo>
                <a:lnTo>
                  <a:pt x="848" y="2032"/>
                </a:lnTo>
                <a:lnTo>
                  <a:pt x="848" y="2031"/>
                </a:lnTo>
                <a:lnTo>
                  <a:pt x="848" y="2029"/>
                </a:lnTo>
                <a:lnTo>
                  <a:pt x="848" y="2025"/>
                </a:lnTo>
                <a:lnTo>
                  <a:pt x="847" y="2020"/>
                </a:lnTo>
                <a:lnTo>
                  <a:pt x="845" y="2017"/>
                </a:lnTo>
                <a:lnTo>
                  <a:pt x="844" y="2016"/>
                </a:lnTo>
                <a:lnTo>
                  <a:pt x="844" y="2015"/>
                </a:lnTo>
                <a:lnTo>
                  <a:pt x="844" y="2012"/>
                </a:lnTo>
                <a:lnTo>
                  <a:pt x="844" y="2011"/>
                </a:lnTo>
                <a:lnTo>
                  <a:pt x="844" y="2010"/>
                </a:lnTo>
                <a:lnTo>
                  <a:pt x="844" y="2009"/>
                </a:lnTo>
                <a:lnTo>
                  <a:pt x="843" y="2009"/>
                </a:lnTo>
                <a:lnTo>
                  <a:pt x="843" y="2008"/>
                </a:lnTo>
                <a:lnTo>
                  <a:pt x="844" y="2006"/>
                </a:lnTo>
                <a:lnTo>
                  <a:pt x="843" y="2006"/>
                </a:lnTo>
                <a:lnTo>
                  <a:pt x="843" y="2005"/>
                </a:lnTo>
                <a:lnTo>
                  <a:pt x="842" y="2005"/>
                </a:lnTo>
                <a:lnTo>
                  <a:pt x="843" y="2004"/>
                </a:lnTo>
                <a:lnTo>
                  <a:pt x="843" y="2004"/>
                </a:lnTo>
                <a:lnTo>
                  <a:pt x="843" y="2003"/>
                </a:lnTo>
                <a:lnTo>
                  <a:pt x="840" y="2001"/>
                </a:lnTo>
                <a:lnTo>
                  <a:pt x="840" y="2000"/>
                </a:lnTo>
                <a:lnTo>
                  <a:pt x="840" y="1999"/>
                </a:lnTo>
                <a:lnTo>
                  <a:pt x="839" y="1998"/>
                </a:lnTo>
                <a:lnTo>
                  <a:pt x="838" y="1998"/>
                </a:lnTo>
                <a:lnTo>
                  <a:pt x="835" y="1995"/>
                </a:lnTo>
                <a:lnTo>
                  <a:pt x="834" y="1995"/>
                </a:lnTo>
                <a:lnTo>
                  <a:pt x="833" y="1994"/>
                </a:lnTo>
                <a:lnTo>
                  <a:pt x="833" y="1993"/>
                </a:lnTo>
                <a:lnTo>
                  <a:pt x="832" y="1990"/>
                </a:lnTo>
                <a:lnTo>
                  <a:pt x="831" y="1989"/>
                </a:lnTo>
                <a:lnTo>
                  <a:pt x="829" y="1989"/>
                </a:lnTo>
                <a:lnTo>
                  <a:pt x="828" y="1989"/>
                </a:lnTo>
                <a:lnTo>
                  <a:pt x="826" y="1989"/>
                </a:lnTo>
                <a:lnTo>
                  <a:pt x="826" y="1988"/>
                </a:lnTo>
                <a:lnTo>
                  <a:pt x="824" y="1985"/>
                </a:lnTo>
                <a:lnTo>
                  <a:pt x="824" y="1984"/>
                </a:lnTo>
                <a:lnTo>
                  <a:pt x="823" y="1984"/>
                </a:lnTo>
                <a:lnTo>
                  <a:pt x="823" y="1983"/>
                </a:lnTo>
                <a:lnTo>
                  <a:pt x="822" y="1982"/>
                </a:lnTo>
                <a:lnTo>
                  <a:pt x="821" y="1982"/>
                </a:lnTo>
                <a:lnTo>
                  <a:pt x="819" y="1982"/>
                </a:lnTo>
                <a:lnTo>
                  <a:pt x="818" y="1980"/>
                </a:lnTo>
                <a:lnTo>
                  <a:pt x="818" y="1979"/>
                </a:lnTo>
                <a:lnTo>
                  <a:pt x="818" y="1978"/>
                </a:lnTo>
                <a:lnTo>
                  <a:pt x="816" y="1977"/>
                </a:lnTo>
                <a:lnTo>
                  <a:pt x="815" y="1977"/>
                </a:lnTo>
                <a:lnTo>
                  <a:pt x="815" y="1976"/>
                </a:lnTo>
                <a:lnTo>
                  <a:pt x="815" y="1974"/>
                </a:lnTo>
                <a:lnTo>
                  <a:pt x="815" y="1974"/>
                </a:lnTo>
                <a:lnTo>
                  <a:pt x="813" y="1973"/>
                </a:lnTo>
                <a:lnTo>
                  <a:pt x="813" y="1972"/>
                </a:lnTo>
                <a:lnTo>
                  <a:pt x="812" y="1969"/>
                </a:lnTo>
                <a:lnTo>
                  <a:pt x="811" y="1968"/>
                </a:lnTo>
                <a:lnTo>
                  <a:pt x="811" y="1967"/>
                </a:lnTo>
                <a:lnTo>
                  <a:pt x="811" y="1966"/>
                </a:lnTo>
                <a:lnTo>
                  <a:pt x="808" y="1964"/>
                </a:lnTo>
                <a:lnTo>
                  <a:pt x="808" y="1963"/>
                </a:lnTo>
                <a:lnTo>
                  <a:pt x="811" y="1962"/>
                </a:lnTo>
                <a:lnTo>
                  <a:pt x="811" y="1961"/>
                </a:lnTo>
                <a:lnTo>
                  <a:pt x="810" y="1960"/>
                </a:lnTo>
                <a:lnTo>
                  <a:pt x="808" y="1957"/>
                </a:lnTo>
                <a:lnTo>
                  <a:pt x="808" y="1955"/>
                </a:lnTo>
                <a:lnTo>
                  <a:pt x="810" y="1953"/>
                </a:lnTo>
                <a:lnTo>
                  <a:pt x="808" y="1951"/>
                </a:lnTo>
                <a:lnTo>
                  <a:pt x="807" y="1950"/>
                </a:lnTo>
                <a:lnTo>
                  <a:pt x="807" y="1947"/>
                </a:lnTo>
                <a:lnTo>
                  <a:pt x="807" y="1946"/>
                </a:lnTo>
                <a:lnTo>
                  <a:pt x="806" y="1945"/>
                </a:lnTo>
                <a:lnTo>
                  <a:pt x="806" y="1945"/>
                </a:lnTo>
                <a:lnTo>
                  <a:pt x="805" y="1945"/>
                </a:lnTo>
                <a:lnTo>
                  <a:pt x="805" y="1943"/>
                </a:lnTo>
                <a:lnTo>
                  <a:pt x="803" y="1943"/>
                </a:lnTo>
                <a:lnTo>
                  <a:pt x="803" y="1942"/>
                </a:lnTo>
                <a:lnTo>
                  <a:pt x="802" y="1942"/>
                </a:lnTo>
                <a:lnTo>
                  <a:pt x="802" y="1941"/>
                </a:lnTo>
                <a:lnTo>
                  <a:pt x="801" y="1941"/>
                </a:lnTo>
                <a:lnTo>
                  <a:pt x="801" y="1940"/>
                </a:lnTo>
                <a:lnTo>
                  <a:pt x="800" y="1940"/>
                </a:lnTo>
                <a:lnTo>
                  <a:pt x="800" y="1939"/>
                </a:lnTo>
                <a:lnTo>
                  <a:pt x="799" y="1940"/>
                </a:lnTo>
                <a:lnTo>
                  <a:pt x="797" y="1939"/>
                </a:lnTo>
                <a:lnTo>
                  <a:pt x="795" y="1939"/>
                </a:lnTo>
                <a:lnTo>
                  <a:pt x="794" y="1939"/>
                </a:lnTo>
                <a:lnTo>
                  <a:pt x="794" y="1937"/>
                </a:lnTo>
                <a:lnTo>
                  <a:pt x="792" y="1936"/>
                </a:lnTo>
                <a:lnTo>
                  <a:pt x="790" y="1936"/>
                </a:lnTo>
                <a:lnTo>
                  <a:pt x="789" y="1936"/>
                </a:lnTo>
                <a:lnTo>
                  <a:pt x="787" y="1935"/>
                </a:lnTo>
                <a:lnTo>
                  <a:pt x="785" y="1934"/>
                </a:lnTo>
                <a:lnTo>
                  <a:pt x="784" y="1932"/>
                </a:lnTo>
                <a:lnTo>
                  <a:pt x="784" y="1931"/>
                </a:lnTo>
                <a:lnTo>
                  <a:pt x="785" y="1931"/>
                </a:lnTo>
                <a:lnTo>
                  <a:pt x="785" y="1930"/>
                </a:lnTo>
                <a:lnTo>
                  <a:pt x="786" y="1930"/>
                </a:lnTo>
                <a:lnTo>
                  <a:pt x="786" y="1929"/>
                </a:lnTo>
                <a:lnTo>
                  <a:pt x="787" y="1927"/>
                </a:lnTo>
                <a:lnTo>
                  <a:pt x="787" y="1926"/>
                </a:lnTo>
                <a:lnTo>
                  <a:pt x="787" y="1925"/>
                </a:lnTo>
                <a:lnTo>
                  <a:pt x="787" y="1924"/>
                </a:lnTo>
                <a:lnTo>
                  <a:pt x="786" y="1923"/>
                </a:lnTo>
                <a:lnTo>
                  <a:pt x="785" y="1923"/>
                </a:lnTo>
                <a:lnTo>
                  <a:pt x="784" y="1923"/>
                </a:lnTo>
                <a:lnTo>
                  <a:pt x="783" y="1921"/>
                </a:lnTo>
                <a:lnTo>
                  <a:pt x="781" y="1920"/>
                </a:lnTo>
                <a:lnTo>
                  <a:pt x="780" y="1919"/>
                </a:lnTo>
                <a:lnTo>
                  <a:pt x="779" y="1918"/>
                </a:lnTo>
                <a:lnTo>
                  <a:pt x="778" y="1916"/>
                </a:lnTo>
                <a:lnTo>
                  <a:pt x="778" y="1915"/>
                </a:lnTo>
                <a:lnTo>
                  <a:pt x="776" y="1915"/>
                </a:lnTo>
                <a:lnTo>
                  <a:pt x="776" y="1914"/>
                </a:lnTo>
                <a:lnTo>
                  <a:pt x="770" y="1899"/>
                </a:lnTo>
                <a:lnTo>
                  <a:pt x="770" y="1902"/>
                </a:lnTo>
                <a:lnTo>
                  <a:pt x="770" y="1903"/>
                </a:lnTo>
                <a:lnTo>
                  <a:pt x="769" y="1903"/>
                </a:lnTo>
                <a:lnTo>
                  <a:pt x="765" y="1903"/>
                </a:lnTo>
                <a:lnTo>
                  <a:pt x="764" y="1903"/>
                </a:lnTo>
                <a:lnTo>
                  <a:pt x="764" y="1902"/>
                </a:lnTo>
                <a:lnTo>
                  <a:pt x="763" y="1902"/>
                </a:lnTo>
                <a:lnTo>
                  <a:pt x="762" y="1902"/>
                </a:lnTo>
                <a:lnTo>
                  <a:pt x="762" y="1900"/>
                </a:lnTo>
                <a:lnTo>
                  <a:pt x="762" y="1898"/>
                </a:lnTo>
                <a:lnTo>
                  <a:pt x="760" y="1895"/>
                </a:lnTo>
                <a:lnTo>
                  <a:pt x="759" y="1895"/>
                </a:lnTo>
                <a:lnTo>
                  <a:pt x="758" y="1893"/>
                </a:lnTo>
                <a:lnTo>
                  <a:pt x="758" y="1891"/>
                </a:lnTo>
                <a:lnTo>
                  <a:pt x="759" y="1891"/>
                </a:lnTo>
                <a:lnTo>
                  <a:pt x="758" y="1888"/>
                </a:lnTo>
                <a:lnTo>
                  <a:pt x="757" y="1888"/>
                </a:lnTo>
                <a:lnTo>
                  <a:pt x="755" y="1889"/>
                </a:lnTo>
                <a:lnTo>
                  <a:pt x="755" y="1888"/>
                </a:lnTo>
                <a:lnTo>
                  <a:pt x="755" y="1887"/>
                </a:lnTo>
                <a:lnTo>
                  <a:pt x="755" y="1886"/>
                </a:lnTo>
                <a:lnTo>
                  <a:pt x="754" y="1884"/>
                </a:lnTo>
                <a:lnTo>
                  <a:pt x="753" y="1883"/>
                </a:lnTo>
                <a:lnTo>
                  <a:pt x="744" y="1886"/>
                </a:lnTo>
                <a:lnTo>
                  <a:pt x="739" y="1888"/>
                </a:lnTo>
                <a:lnTo>
                  <a:pt x="741" y="1891"/>
                </a:lnTo>
                <a:lnTo>
                  <a:pt x="738" y="1893"/>
                </a:lnTo>
                <a:lnTo>
                  <a:pt x="737" y="1893"/>
                </a:lnTo>
                <a:lnTo>
                  <a:pt x="736" y="1894"/>
                </a:lnTo>
                <a:lnTo>
                  <a:pt x="733" y="1895"/>
                </a:lnTo>
                <a:lnTo>
                  <a:pt x="732" y="1895"/>
                </a:lnTo>
                <a:lnTo>
                  <a:pt x="731" y="1895"/>
                </a:lnTo>
                <a:lnTo>
                  <a:pt x="731" y="1897"/>
                </a:lnTo>
                <a:lnTo>
                  <a:pt x="730" y="1897"/>
                </a:lnTo>
                <a:lnTo>
                  <a:pt x="728" y="1897"/>
                </a:lnTo>
                <a:lnTo>
                  <a:pt x="727" y="1897"/>
                </a:lnTo>
                <a:lnTo>
                  <a:pt x="727" y="1898"/>
                </a:lnTo>
                <a:lnTo>
                  <a:pt x="726" y="1898"/>
                </a:lnTo>
                <a:lnTo>
                  <a:pt x="725" y="1897"/>
                </a:lnTo>
                <a:lnTo>
                  <a:pt x="723" y="1898"/>
                </a:lnTo>
                <a:lnTo>
                  <a:pt x="721" y="1900"/>
                </a:lnTo>
                <a:lnTo>
                  <a:pt x="720" y="1903"/>
                </a:lnTo>
                <a:lnTo>
                  <a:pt x="718" y="1904"/>
                </a:lnTo>
                <a:lnTo>
                  <a:pt x="717" y="1905"/>
                </a:lnTo>
                <a:lnTo>
                  <a:pt x="721" y="1915"/>
                </a:lnTo>
                <a:lnTo>
                  <a:pt x="725" y="1915"/>
                </a:lnTo>
                <a:lnTo>
                  <a:pt x="727" y="1919"/>
                </a:lnTo>
                <a:lnTo>
                  <a:pt x="723" y="1920"/>
                </a:lnTo>
                <a:lnTo>
                  <a:pt x="725" y="1925"/>
                </a:lnTo>
                <a:lnTo>
                  <a:pt x="727" y="1929"/>
                </a:lnTo>
                <a:lnTo>
                  <a:pt x="727" y="1930"/>
                </a:lnTo>
                <a:lnTo>
                  <a:pt x="723" y="1932"/>
                </a:lnTo>
                <a:lnTo>
                  <a:pt x="720" y="1929"/>
                </a:lnTo>
                <a:lnTo>
                  <a:pt x="715" y="1931"/>
                </a:lnTo>
                <a:lnTo>
                  <a:pt x="715" y="1932"/>
                </a:lnTo>
                <a:lnTo>
                  <a:pt x="717" y="1939"/>
                </a:lnTo>
                <a:lnTo>
                  <a:pt x="717" y="1940"/>
                </a:lnTo>
                <a:lnTo>
                  <a:pt x="717" y="1945"/>
                </a:lnTo>
                <a:lnTo>
                  <a:pt x="715" y="1945"/>
                </a:lnTo>
                <a:lnTo>
                  <a:pt x="715" y="1948"/>
                </a:lnTo>
                <a:lnTo>
                  <a:pt x="715" y="1951"/>
                </a:lnTo>
                <a:lnTo>
                  <a:pt x="715" y="1953"/>
                </a:lnTo>
                <a:lnTo>
                  <a:pt x="715" y="1956"/>
                </a:lnTo>
                <a:lnTo>
                  <a:pt x="715" y="1958"/>
                </a:lnTo>
                <a:lnTo>
                  <a:pt x="717" y="1962"/>
                </a:lnTo>
                <a:lnTo>
                  <a:pt x="717" y="1964"/>
                </a:lnTo>
                <a:lnTo>
                  <a:pt x="721" y="1971"/>
                </a:lnTo>
                <a:lnTo>
                  <a:pt x="722" y="1973"/>
                </a:lnTo>
                <a:lnTo>
                  <a:pt x="725" y="1974"/>
                </a:lnTo>
                <a:lnTo>
                  <a:pt x="727" y="1974"/>
                </a:lnTo>
                <a:lnTo>
                  <a:pt x="730" y="1974"/>
                </a:lnTo>
                <a:lnTo>
                  <a:pt x="733" y="1974"/>
                </a:lnTo>
                <a:lnTo>
                  <a:pt x="734" y="1978"/>
                </a:lnTo>
                <a:lnTo>
                  <a:pt x="733" y="1979"/>
                </a:lnTo>
                <a:lnTo>
                  <a:pt x="733" y="1980"/>
                </a:lnTo>
                <a:lnTo>
                  <a:pt x="734" y="1984"/>
                </a:lnTo>
                <a:lnTo>
                  <a:pt x="731" y="1985"/>
                </a:lnTo>
                <a:lnTo>
                  <a:pt x="727" y="1985"/>
                </a:lnTo>
                <a:lnTo>
                  <a:pt x="722" y="1984"/>
                </a:lnTo>
                <a:lnTo>
                  <a:pt x="721" y="1987"/>
                </a:lnTo>
                <a:lnTo>
                  <a:pt x="722" y="1989"/>
                </a:lnTo>
                <a:lnTo>
                  <a:pt x="727" y="1995"/>
                </a:lnTo>
                <a:lnTo>
                  <a:pt x="728" y="1998"/>
                </a:lnTo>
                <a:lnTo>
                  <a:pt x="726" y="2003"/>
                </a:lnTo>
                <a:lnTo>
                  <a:pt x="725" y="2004"/>
                </a:lnTo>
                <a:lnTo>
                  <a:pt x="721" y="2005"/>
                </a:lnTo>
                <a:lnTo>
                  <a:pt x="716" y="2015"/>
                </a:lnTo>
                <a:lnTo>
                  <a:pt x="715" y="2015"/>
                </a:lnTo>
                <a:lnTo>
                  <a:pt x="712" y="2015"/>
                </a:lnTo>
                <a:lnTo>
                  <a:pt x="711" y="2015"/>
                </a:lnTo>
                <a:lnTo>
                  <a:pt x="710" y="2015"/>
                </a:lnTo>
                <a:lnTo>
                  <a:pt x="707" y="2015"/>
                </a:lnTo>
                <a:lnTo>
                  <a:pt x="706" y="2015"/>
                </a:lnTo>
                <a:lnTo>
                  <a:pt x="702" y="2015"/>
                </a:lnTo>
                <a:lnTo>
                  <a:pt x="701" y="2016"/>
                </a:lnTo>
                <a:lnTo>
                  <a:pt x="699" y="2016"/>
                </a:lnTo>
                <a:lnTo>
                  <a:pt x="698" y="2016"/>
                </a:lnTo>
                <a:lnTo>
                  <a:pt x="696" y="2016"/>
                </a:lnTo>
                <a:lnTo>
                  <a:pt x="696" y="2017"/>
                </a:lnTo>
                <a:lnTo>
                  <a:pt x="696" y="2019"/>
                </a:lnTo>
                <a:lnTo>
                  <a:pt x="696" y="2020"/>
                </a:lnTo>
                <a:lnTo>
                  <a:pt x="696" y="2021"/>
                </a:lnTo>
                <a:lnTo>
                  <a:pt x="696" y="2022"/>
                </a:lnTo>
                <a:lnTo>
                  <a:pt x="696" y="2025"/>
                </a:lnTo>
                <a:lnTo>
                  <a:pt x="696" y="2032"/>
                </a:lnTo>
                <a:lnTo>
                  <a:pt x="696" y="2037"/>
                </a:lnTo>
                <a:lnTo>
                  <a:pt x="696" y="2040"/>
                </a:lnTo>
                <a:lnTo>
                  <a:pt x="698" y="2043"/>
                </a:lnTo>
                <a:lnTo>
                  <a:pt x="698" y="2045"/>
                </a:lnTo>
                <a:lnTo>
                  <a:pt x="698" y="2047"/>
                </a:lnTo>
                <a:lnTo>
                  <a:pt x="698" y="2048"/>
                </a:lnTo>
                <a:lnTo>
                  <a:pt x="698" y="2049"/>
                </a:lnTo>
                <a:lnTo>
                  <a:pt x="698" y="2051"/>
                </a:lnTo>
                <a:lnTo>
                  <a:pt x="698" y="2053"/>
                </a:lnTo>
                <a:lnTo>
                  <a:pt x="698" y="2054"/>
                </a:lnTo>
                <a:lnTo>
                  <a:pt x="698" y="2056"/>
                </a:lnTo>
                <a:lnTo>
                  <a:pt x="698" y="2057"/>
                </a:lnTo>
                <a:lnTo>
                  <a:pt x="698" y="2058"/>
                </a:lnTo>
                <a:lnTo>
                  <a:pt x="696" y="2058"/>
                </a:lnTo>
                <a:lnTo>
                  <a:pt x="696" y="2059"/>
                </a:lnTo>
                <a:lnTo>
                  <a:pt x="696" y="2061"/>
                </a:lnTo>
                <a:lnTo>
                  <a:pt x="696" y="2062"/>
                </a:lnTo>
                <a:lnTo>
                  <a:pt x="696" y="2063"/>
                </a:lnTo>
                <a:lnTo>
                  <a:pt x="695" y="2063"/>
                </a:lnTo>
                <a:lnTo>
                  <a:pt x="695" y="2063"/>
                </a:lnTo>
                <a:lnTo>
                  <a:pt x="695" y="2064"/>
                </a:lnTo>
                <a:lnTo>
                  <a:pt x="694" y="2064"/>
                </a:lnTo>
                <a:lnTo>
                  <a:pt x="694" y="2065"/>
                </a:lnTo>
                <a:lnTo>
                  <a:pt x="693" y="2067"/>
                </a:lnTo>
                <a:lnTo>
                  <a:pt x="691" y="2068"/>
                </a:lnTo>
                <a:lnTo>
                  <a:pt x="691" y="2069"/>
                </a:lnTo>
                <a:lnTo>
                  <a:pt x="690" y="2069"/>
                </a:lnTo>
                <a:lnTo>
                  <a:pt x="689" y="2070"/>
                </a:lnTo>
                <a:lnTo>
                  <a:pt x="688" y="2070"/>
                </a:lnTo>
                <a:lnTo>
                  <a:pt x="688" y="2072"/>
                </a:lnTo>
                <a:lnTo>
                  <a:pt x="688" y="2073"/>
                </a:lnTo>
                <a:lnTo>
                  <a:pt x="689" y="2074"/>
                </a:lnTo>
                <a:lnTo>
                  <a:pt x="689" y="2075"/>
                </a:lnTo>
                <a:lnTo>
                  <a:pt x="690" y="2075"/>
                </a:lnTo>
                <a:lnTo>
                  <a:pt x="690" y="2077"/>
                </a:lnTo>
                <a:lnTo>
                  <a:pt x="691" y="2078"/>
                </a:lnTo>
                <a:lnTo>
                  <a:pt x="693" y="2079"/>
                </a:lnTo>
                <a:lnTo>
                  <a:pt x="693" y="2080"/>
                </a:lnTo>
                <a:lnTo>
                  <a:pt x="694" y="2080"/>
                </a:lnTo>
                <a:lnTo>
                  <a:pt x="694" y="2081"/>
                </a:lnTo>
                <a:lnTo>
                  <a:pt x="695" y="2083"/>
                </a:lnTo>
                <a:lnTo>
                  <a:pt x="695" y="2084"/>
                </a:lnTo>
                <a:lnTo>
                  <a:pt x="696" y="2085"/>
                </a:lnTo>
                <a:lnTo>
                  <a:pt x="696" y="2086"/>
                </a:lnTo>
                <a:lnTo>
                  <a:pt x="696" y="2088"/>
                </a:lnTo>
                <a:lnTo>
                  <a:pt x="696" y="2089"/>
                </a:lnTo>
                <a:lnTo>
                  <a:pt x="696" y="2090"/>
                </a:lnTo>
                <a:lnTo>
                  <a:pt x="698" y="2090"/>
                </a:lnTo>
                <a:lnTo>
                  <a:pt x="699" y="2090"/>
                </a:lnTo>
                <a:lnTo>
                  <a:pt x="698" y="2093"/>
                </a:lnTo>
                <a:lnTo>
                  <a:pt x="699" y="2093"/>
                </a:lnTo>
                <a:lnTo>
                  <a:pt x="700" y="2094"/>
                </a:lnTo>
                <a:lnTo>
                  <a:pt x="701" y="2096"/>
                </a:lnTo>
                <a:lnTo>
                  <a:pt x="702" y="2096"/>
                </a:lnTo>
                <a:lnTo>
                  <a:pt x="705" y="2099"/>
                </a:lnTo>
                <a:lnTo>
                  <a:pt x="707" y="2101"/>
                </a:lnTo>
                <a:lnTo>
                  <a:pt x="707" y="2102"/>
                </a:lnTo>
                <a:lnTo>
                  <a:pt x="710" y="2104"/>
                </a:lnTo>
                <a:lnTo>
                  <a:pt x="706" y="2106"/>
                </a:lnTo>
                <a:lnTo>
                  <a:pt x="707" y="2109"/>
                </a:lnTo>
                <a:lnTo>
                  <a:pt x="710" y="2112"/>
                </a:lnTo>
                <a:lnTo>
                  <a:pt x="716" y="2109"/>
                </a:lnTo>
                <a:lnTo>
                  <a:pt x="717" y="2109"/>
                </a:lnTo>
                <a:lnTo>
                  <a:pt x="721" y="2107"/>
                </a:lnTo>
                <a:lnTo>
                  <a:pt x="722" y="2109"/>
                </a:lnTo>
                <a:lnTo>
                  <a:pt x="726" y="2111"/>
                </a:lnTo>
                <a:lnTo>
                  <a:pt x="727" y="2112"/>
                </a:lnTo>
                <a:lnTo>
                  <a:pt x="728" y="2112"/>
                </a:lnTo>
                <a:lnTo>
                  <a:pt x="732" y="2109"/>
                </a:lnTo>
                <a:lnTo>
                  <a:pt x="734" y="2104"/>
                </a:lnTo>
                <a:lnTo>
                  <a:pt x="737" y="2101"/>
                </a:lnTo>
                <a:lnTo>
                  <a:pt x="738" y="2100"/>
                </a:lnTo>
                <a:lnTo>
                  <a:pt x="739" y="2100"/>
                </a:lnTo>
                <a:lnTo>
                  <a:pt x="742" y="2100"/>
                </a:lnTo>
                <a:lnTo>
                  <a:pt x="743" y="2100"/>
                </a:lnTo>
                <a:lnTo>
                  <a:pt x="744" y="2100"/>
                </a:lnTo>
                <a:lnTo>
                  <a:pt x="747" y="2100"/>
                </a:lnTo>
                <a:lnTo>
                  <a:pt x="748" y="2100"/>
                </a:lnTo>
                <a:lnTo>
                  <a:pt x="749" y="2100"/>
                </a:lnTo>
                <a:lnTo>
                  <a:pt x="752" y="2100"/>
                </a:lnTo>
                <a:lnTo>
                  <a:pt x="754" y="2100"/>
                </a:lnTo>
                <a:lnTo>
                  <a:pt x="755" y="2100"/>
                </a:lnTo>
                <a:lnTo>
                  <a:pt x="758" y="2100"/>
                </a:lnTo>
                <a:lnTo>
                  <a:pt x="759" y="2100"/>
                </a:lnTo>
                <a:lnTo>
                  <a:pt x="760" y="2100"/>
                </a:lnTo>
                <a:lnTo>
                  <a:pt x="762" y="2100"/>
                </a:lnTo>
                <a:lnTo>
                  <a:pt x="763" y="2100"/>
                </a:lnTo>
                <a:lnTo>
                  <a:pt x="765" y="2100"/>
                </a:lnTo>
                <a:lnTo>
                  <a:pt x="767" y="2100"/>
                </a:lnTo>
                <a:lnTo>
                  <a:pt x="768" y="2100"/>
                </a:lnTo>
                <a:lnTo>
                  <a:pt x="769" y="2100"/>
                </a:lnTo>
                <a:lnTo>
                  <a:pt x="770" y="2100"/>
                </a:lnTo>
                <a:lnTo>
                  <a:pt x="771" y="2100"/>
                </a:lnTo>
                <a:lnTo>
                  <a:pt x="773" y="2100"/>
                </a:lnTo>
                <a:lnTo>
                  <a:pt x="774" y="2100"/>
                </a:lnTo>
                <a:lnTo>
                  <a:pt x="774" y="2100"/>
                </a:lnTo>
                <a:lnTo>
                  <a:pt x="775" y="2099"/>
                </a:lnTo>
                <a:lnTo>
                  <a:pt x="778" y="2099"/>
                </a:lnTo>
                <a:lnTo>
                  <a:pt x="779" y="2099"/>
                </a:lnTo>
                <a:lnTo>
                  <a:pt x="781" y="2099"/>
                </a:lnTo>
                <a:lnTo>
                  <a:pt x="784" y="2099"/>
                </a:lnTo>
                <a:lnTo>
                  <a:pt x="787" y="2099"/>
                </a:lnTo>
                <a:lnTo>
                  <a:pt x="790" y="2099"/>
                </a:lnTo>
                <a:lnTo>
                  <a:pt x="791" y="2099"/>
                </a:lnTo>
                <a:lnTo>
                  <a:pt x="792" y="2099"/>
                </a:lnTo>
                <a:lnTo>
                  <a:pt x="799" y="2099"/>
                </a:lnTo>
                <a:lnTo>
                  <a:pt x="801" y="2099"/>
                </a:lnTo>
                <a:lnTo>
                  <a:pt x="803" y="2099"/>
                </a:lnTo>
                <a:lnTo>
                  <a:pt x="805" y="2099"/>
                </a:lnTo>
                <a:lnTo>
                  <a:pt x="807" y="2099"/>
                </a:lnTo>
                <a:lnTo>
                  <a:pt x="808" y="2099"/>
                </a:lnTo>
                <a:lnTo>
                  <a:pt x="810" y="2099"/>
                </a:lnTo>
                <a:lnTo>
                  <a:pt x="812" y="2098"/>
                </a:lnTo>
                <a:lnTo>
                  <a:pt x="815" y="2098"/>
                </a:lnTo>
                <a:lnTo>
                  <a:pt x="819" y="2098"/>
                </a:lnTo>
                <a:lnTo>
                  <a:pt x="822" y="2096"/>
                </a:lnTo>
                <a:lnTo>
                  <a:pt x="824" y="2094"/>
                </a:lnTo>
                <a:lnTo>
                  <a:pt x="827" y="2093"/>
                </a:lnTo>
                <a:lnTo>
                  <a:pt x="829" y="2091"/>
                </a:lnTo>
                <a:lnTo>
                  <a:pt x="833" y="2089"/>
                </a:lnTo>
                <a:lnTo>
                  <a:pt x="833" y="2088"/>
                </a:lnTo>
                <a:lnTo>
                  <a:pt x="835" y="2086"/>
                </a:lnTo>
                <a:lnTo>
                  <a:pt x="837" y="2085"/>
                </a:lnTo>
                <a:lnTo>
                  <a:pt x="839" y="2083"/>
                </a:lnTo>
                <a:lnTo>
                  <a:pt x="840" y="2081"/>
                </a:lnTo>
                <a:lnTo>
                  <a:pt x="842" y="2080"/>
                </a:lnTo>
                <a:lnTo>
                  <a:pt x="843" y="2079"/>
                </a:lnTo>
                <a:lnTo>
                  <a:pt x="844" y="2079"/>
                </a:lnTo>
                <a:lnTo>
                  <a:pt x="844" y="2078"/>
                </a:lnTo>
                <a:lnTo>
                  <a:pt x="845" y="2077"/>
                </a:lnTo>
                <a:lnTo>
                  <a:pt x="847" y="2075"/>
                </a:lnTo>
                <a:lnTo>
                  <a:pt x="847" y="2074"/>
                </a:lnTo>
                <a:lnTo>
                  <a:pt x="848" y="2074"/>
                </a:lnTo>
                <a:lnTo>
                  <a:pt x="848" y="2073"/>
                </a:lnTo>
                <a:lnTo>
                  <a:pt x="849" y="2072"/>
                </a:lnTo>
                <a:lnTo>
                  <a:pt x="849" y="2070"/>
                </a:lnTo>
                <a:lnTo>
                  <a:pt x="850" y="2068"/>
                </a:lnTo>
                <a:lnTo>
                  <a:pt x="851" y="2065"/>
                </a:lnTo>
                <a:lnTo>
                  <a:pt x="851" y="2063"/>
                </a:lnTo>
                <a:lnTo>
                  <a:pt x="851" y="2063"/>
                </a:lnTo>
                <a:close/>
                <a:moveTo>
                  <a:pt x="865" y="1223"/>
                </a:moveTo>
                <a:lnTo>
                  <a:pt x="864" y="1216"/>
                </a:lnTo>
                <a:lnTo>
                  <a:pt x="864" y="1212"/>
                </a:lnTo>
                <a:lnTo>
                  <a:pt x="864" y="1209"/>
                </a:lnTo>
                <a:lnTo>
                  <a:pt x="863" y="1209"/>
                </a:lnTo>
                <a:lnTo>
                  <a:pt x="863" y="1209"/>
                </a:lnTo>
                <a:lnTo>
                  <a:pt x="861" y="1209"/>
                </a:lnTo>
                <a:lnTo>
                  <a:pt x="861" y="1213"/>
                </a:lnTo>
                <a:lnTo>
                  <a:pt x="861" y="1214"/>
                </a:lnTo>
                <a:lnTo>
                  <a:pt x="861" y="1216"/>
                </a:lnTo>
                <a:lnTo>
                  <a:pt x="861" y="1218"/>
                </a:lnTo>
                <a:lnTo>
                  <a:pt x="861" y="1219"/>
                </a:lnTo>
                <a:lnTo>
                  <a:pt x="861" y="1221"/>
                </a:lnTo>
                <a:lnTo>
                  <a:pt x="861" y="1223"/>
                </a:lnTo>
                <a:lnTo>
                  <a:pt x="865" y="1223"/>
                </a:lnTo>
                <a:close/>
                <a:moveTo>
                  <a:pt x="1174" y="1346"/>
                </a:moveTo>
                <a:lnTo>
                  <a:pt x="1175" y="1347"/>
                </a:lnTo>
                <a:lnTo>
                  <a:pt x="1178" y="1347"/>
                </a:lnTo>
                <a:lnTo>
                  <a:pt x="1182" y="1348"/>
                </a:lnTo>
                <a:lnTo>
                  <a:pt x="1182" y="1347"/>
                </a:lnTo>
                <a:lnTo>
                  <a:pt x="1183" y="1348"/>
                </a:lnTo>
                <a:lnTo>
                  <a:pt x="1183" y="1347"/>
                </a:lnTo>
                <a:lnTo>
                  <a:pt x="1184" y="1342"/>
                </a:lnTo>
                <a:lnTo>
                  <a:pt x="1177" y="1340"/>
                </a:lnTo>
                <a:lnTo>
                  <a:pt x="1174" y="1346"/>
                </a:lnTo>
                <a:close/>
                <a:moveTo>
                  <a:pt x="1186" y="1416"/>
                </a:moveTo>
                <a:lnTo>
                  <a:pt x="1185" y="1401"/>
                </a:lnTo>
                <a:lnTo>
                  <a:pt x="1179" y="1400"/>
                </a:lnTo>
                <a:lnTo>
                  <a:pt x="1175" y="1399"/>
                </a:lnTo>
                <a:lnTo>
                  <a:pt x="1183" y="1373"/>
                </a:lnTo>
                <a:lnTo>
                  <a:pt x="1177" y="1371"/>
                </a:lnTo>
                <a:lnTo>
                  <a:pt x="1175" y="1371"/>
                </a:lnTo>
                <a:lnTo>
                  <a:pt x="1174" y="1371"/>
                </a:lnTo>
                <a:lnTo>
                  <a:pt x="1174" y="1373"/>
                </a:lnTo>
                <a:lnTo>
                  <a:pt x="1174" y="1374"/>
                </a:lnTo>
                <a:lnTo>
                  <a:pt x="1169" y="1389"/>
                </a:lnTo>
                <a:lnTo>
                  <a:pt x="1167" y="1395"/>
                </a:lnTo>
                <a:lnTo>
                  <a:pt x="1167" y="1396"/>
                </a:lnTo>
                <a:lnTo>
                  <a:pt x="1167" y="1398"/>
                </a:lnTo>
                <a:lnTo>
                  <a:pt x="1167" y="1399"/>
                </a:lnTo>
                <a:lnTo>
                  <a:pt x="1167" y="1400"/>
                </a:lnTo>
                <a:lnTo>
                  <a:pt x="1166" y="1401"/>
                </a:lnTo>
                <a:lnTo>
                  <a:pt x="1167" y="1401"/>
                </a:lnTo>
                <a:lnTo>
                  <a:pt x="1167" y="1403"/>
                </a:lnTo>
                <a:lnTo>
                  <a:pt x="1167" y="1405"/>
                </a:lnTo>
                <a:lnTo>
                  <a:pt x="1166" y="1405"/>
                </a:lnTo>
                <a:lnTo>
                  <a:pt x="1166" y="1406"/>
                </a:lnTo>
                <a:lnTo>
                  <a:pt x="1166" y="1407"/>
                </a:lnTo>
                <a:lnTo>
                  <a:pt x="1166" y="1409"/>
                </a:lnTo>
                <a:lnTo>
                  <a:pt x="1166" y="1410"/>
                </a:lnTo>
                <a:lnTo>
                  <a:pt x="1166" y="1410"/>
                </a:lnTo>
                <a:lnTo>
                  <a:pt x="1167" y="1416"/>
                </a:lnTo>
                <a:lnTo>
                  <a:pt x="1168" y="1417"/>
                </a:lnTo>
                <a:lnTo>
                  <a:pt x="1174" y="1416"/>
                </a:lnTo>
                <a:lnTo>
                  <a:pt x="1178" y="1417"/>
                </a:lnTo>
                <a:lnTo>
                  <a:pt x="1179" y="1417"/>
                </a:lnTo>
                <a:lnTo>
                  <a:pt x="1186" y="1416"/>
                </a:lnTo>
                <a:close/>
                <a:moveTo>
                  <a:pt x="1509" y="810"/>
                </a:moveTo>
                <a:lnTo>
                  <a:pt x="1512" y="807"/>
                </a:lnTo>
                <a:lnTo>
                  <a:pt x="1512" y="805"/>
                </a:lnTo>
                <a:lnTo>
                  <a:pt x="1510" y="804"/>
                </a:lnTo>
                <a:lnTo>
                  <a:pt x="1509" y="805"/>
                </a:lnTo>
                <a:lnTo>
                  <a:pt x="1508" y="806"/>
                </a:lnTo>
                <a:lnTo>
                  <a:pt x="1508" y="807"/>
                </a:lnTo>
                <a:lnTo>
                  <a:pt x="1507" y="807"/>
                </a:lnTo>
                <a:lnTo>
                  <a:pt x="1505" y="809"/>
                </a:lnTo>
                <a:lnTo>
                  <a:pt x="1502" y="812"/>
                </a:lnTo>
                <a:lnTo>
                  <a:pt x="1499" y="811"/>
                </a:lnTo>
                <a:lnTo>
                  <a:pt x="1497" y="811"/>
                </a:lnTo>
                <a:lnTo>
                  <a:pt x="1494" y="810"/>
                </a:lnTo>
                <a:lnTo>
                  <a:pt x="1492" y="809"/>
                </a:lnTo>
                <a:lnTo>
                  <a:pt x="1489" y="809"/>
                </a:lnTo>
                <a:lnTo>
                  <a:pt x="1487" y="807"/>
                </a:lnTo>
                <a:lnTo>
                  <a:pt x="1484" y="807"/>
                </a:lnTo>
                <a:lnTo>
                  <a:pt x="1483" y="807"/>
                </a:lnTo>
                <a:lnTo>
                  <a:pt x="1482" y="806"/>
                </a:lnTo>
                <a:lnTo>
                  <a:pt x="1482" y="806"/>
                </a:lnTo>
                <a:lnTo>
                  <a:pt x="1481" y="805"/>
                </a:lnTo>
                <a:lnTo>
                  <a:pt x="1478" y="802"/>
                </a:lnTo>
                <a:lnTo>
                  <a:pt x="1476" y="800"/>
                </a:lnTo>
                <a:lnTo>
                  <a:pt x="1475" y="800"/>
                </a:lnTo>
                <a:lnTo>
                  <a:pt x="1472" y="796"/>
                </a:lnTo>
                <a:lnTo>
                  <a:pt x="1468" y="793"/>
                </a:lnTo>
                <a:lnTo>
                  <a:pt x="1462" y="788"/>
                </a:lnTo>
                <a:lnTo>
                  <a:pt x="1456" y="784"/>
                </a:lnTo>
                <a:lnTo>
                  <a:pt x="1413" y="806"/>
                </a:lnTo>
                <a:lnTo>
                  <a:pt x="1413" y="807"/>
                </a:lnTo>
                <a:lnTo>
                  <a:pt x="1406" y="811"/>
                </a:lnTo>
                <a:lnTo>
                  <a:pt x="1400" y="815"/>
                </a:lnTo>
                <a:lnTo>
                  <a:pt x="1393" y="817"/>
                </a:lnTo>
                <a:lnTo>
                  <a:pt x="1388" y="820"/>
                </a:lnTo>
                <a:lnTo>
                  <a:pt x="1382" y="822"/>
                </a:lnTo>
                <a:lnTo>
                  <a:pt x="1377" y="826"/>
                </a:lnTo>
                <a:lnTo>
                  <a:pt x="1375" y="827"/>
                </a:lnTo>
                <a:lnTo>
                  <a:pt x="1374" y="828"/>
                </a:lnTo>
                <a:lnTo>
                  <a:pt x="1371" y="825"/>
                </a:lnTo>
                <a:lnTo>
                  <a:pt x="1367" y="821"/>
                </a:lnTo>
                <a:lnTo>
                  <a:pt x="1364" y="817"/>
                </a:lnTo>
                <a:lnTo>
                  <a:pt x="1363" y="814"/>
                </a:lnTo>
                <a:lnTo>
                  <a:pt x="1360" y="816"/>
                </a:lnTo>
                <a:lnTo>
                  <a:pt x="1356" y="818"/>
                </a:lnTo>
                <a:lnTo>
                  <a:pt x="1355" y="820"/>
                </a:lnTo>
                <a:lnTo>
                  <a:pt x="1353" y="822"/>
                </a:lnTo>
                <a:lnTo>
                  <a:pt x="1349" y="823"/>
                </a:lnTo>
                <a:lnTo>
                  <a:pt x="1345" y="828"/>
                </a:lnTo>
                <a:lnTo>
                  <a:pt x="1339" y="832"/>
                </a:lnTo>
                <a:lnTo>
                  <a:pt x="1335" y="837"/>
                </a:lnTo>
                <a:lnTo>
                  <a:pt x="1334" y="837"/>
                </a:lnTo>
                <a:lnTo>
                  <a:pt x="1331" y="841"/>
                </a:lnTo>
                <a:lnTo>
                  <a:pt x="1329" y="842"/>
                </a:lnTo>
                <a:lnTo>
                  <a:pt x="1326" y="846"/>
                </a:lnTo>
                <a:lnTo>
                  <a:pt x="1324" y="847"/>
                </a:lnTo>
                <a:lnTo>
                  <a:pt x="1321" y="848"/>
                </a:lnTo>
                <a:lnTo>
                  <a:pt x="1319" y="851"/>
                </a:lnTo>
                <a:lnTo>
                  <a:pt x="1318" y="851"/>
                </a:lnTo>
                <a:lnTo>
                  <a:pt x="1317" y="852"/>
                </a:lnTo>
                <a:lnTo>
                  <a:pt x="1323" y="863"/>
                </a:lnTo>
                <a:lnTo>
                  <a:pt x="1326" y="865"/>
                </a:lnTo>
                <a:lnTo>
                  <a:pt x="1329" y="873"/>
                </a:lnTo>
                <a:lnTo>
                  <a:pt x="1331" y="871"/>
                </a:lnTo>
                <a:lnTo>
                  <a:pt x="1331" y="874"/>
                </a:lnTo>
                <a:lnTo>
                  <a:pt x="1331" y="879"/>
                </a:lnTo>
                <a:lnTo>
                  <a:pt x="1331" y="883"/>
                </a:lnTo>
                <a:lnTo>
                  <a:pt x="1331" y="885"/>
                </a:lnTo>
                <a:lnTo>
                  <a:pt x="1331" y="889"/>
                </a:lnTo>
                <a:lnTo>
                  <a:pt x="1331" y="892"/>
                </a:lnTo>
                <a:lnTo>
                  <a:pt x="1331" y="896"/>
                </a:lnTo>
                <a:lnTo>
                  <a:pt x="1331" y="900"/>
                </a:lnTo>
                <a:lnTo>
                  <a:pt x="1331" y="904"/>
                </a:lnTo>
                <a:lnTo>
                  <a:pt x="1331" y="906"/>
                </a:lnTo>
                <a:lnTo>
                  <a:pt x="1329" y="910"/>
                </a:lnTo>
                <a:lnTo>
                  <a:pt x="1329" y="921"/>
                </a:lnTo>
                <a:lnTo>
                  <a:pt x="1329" y="923"/>
                </a:lnTo>
                <a:lnTo>
                  <a:pt x="1329" y="927"/>
                </a:lnTo>
                <a:lnTo>
                  <a:pt x="1329" y="931"/>
                </a:lnTo>
                <a:lnTo>
                  <a:pt x="1329" y="934"/>
                </a:lnTo>
                <a:lnTo>
                  <a:pt x="1329" y="936"/>
                </a:lnTo>
                <a:lnTo>
                  <a:pt x="1329" y="937"/>
                </a:lnTo>
                <a:lnTo>
                  <a:pt x="1329" y="940"/>
                </a:lnTo>
                <a:lnTo>
                  <a:pt x="1329" y="943"/>
                </a:lnTo>
                <a:lnTo>
                  <a:pt x="1329" y="944"/>
                </a:lnTo>
                <a:lnTo>
                  <a:pt x="1329" y="947"/>
                </a:lnTo>
                <a:lnTo>
                  <a:pt x="1329" y="950"/>
                </a:lnTo>
                <a:lnTo>
                  <a:pt x="1331" y="950"/>
                </a:lnTo>
                <a:lnTo>
                  <a:pt x="1332" y="952"/>
                </a:lnTo>
                <a:lnTo>
                  <a:pt x="1332" y="954"/>
                </a:lnTo>
                <a:lnTo>
                  <a:pt x="1332" y="958"/>
                </a:lnTo>
                <a:lnTo>
                  <a:pt x="1333" y="960"/>
                </a:lnTo>
                <a:lnTo>
                  <a:pt x="1329" y="960"/>
                </a:lnTo>
                <a:lnTo>
                  <a:pt x="1333" y="968"/>
                </a:lnTo>
                <a:lnTo>
                  <a:pt x="1338" y="971"/>
                </a:lnTo>
                <a:lnTo>
                  <a:pt x="1340" y="973"/>
                </a:lnTo>
                <a:lnTo>
                  <a:pt x="1342" y="973"/>
                </a:lnTo>
                <a:lnTo>
                  <a:pt x="1344" y="973"/>
                </a:lnTo>
                <a:lnTo>
                  <a:pt x="1347" y="973"/>
                </a:lnTo>
                <a:lnTo>
                  <a:pt x="1349" y="973"/>
                </a:lnTo>
                <a:lnTo>
                  <a:pt x="1351" y="973"/>
                </a:lnTo>
                <a:lnTo>
                  <a:pt x="1353" y="974"/>
                </a:lnTo>
                <a:lnTo>
                  <a:pt x="1358" y="977"/>
                </a:lnTo>
                <a:lnTo>
                  <a:pt x="1360" y="977"/>
                </a:lnTo>
                <a:lnTo>
                  <a:pt x="1364" y="979"/>
                </a:lnTo>
                <a:lnTo>
                  <a:pt x="1364" y="979"/>
                </a:lnTo>
                <a:lnTo>
                  <a:pt x="1369" y="979"/>
                </a:lnTo>
                <a:lnTo>
                  <a:pt x="1374" y="974"/>
                </a:lnTo>
                <a:lnTo>
                  <a:pt x="1377" y="970"/>
                </a:lnTo>
                <a:lnTo>
                  <a:pt x="1379" y="968"/>
                </a:lnTo>
                <a:lnTo>
                  <a:pt x="1390" y="973"/>
                </a:lnTo>
                <a:lnTo>
                  <a:pt x="1398" y="975"/>
                </a:lnTo>
                <a:lnTo>
                  <a:pt x="1400" y="975"/>
                </a:lnTo>
                <a:lnTo>
                  <a:pt x="1404" y="976"/>
                </a:lnTo>
                <a:lnTo>
                  <a:pt x="1407" y="976"/>
                </a:lnTo>
                <a:lnTo>
                  <a:pt x="1411" y="977"/>
                </a:lnTo>
                <a:lnTo>
                  <a:pt x="1412" y="974"/>
                </a:lnTo>
                <a:lnTo>
                  <a:pt x="1412" y="973"/>
                </a:lnTo>
                <a:lnTo>
                  <a:pt x="1413" y="969"/>
                </a:lnTo>
                <a:lnTo>
                  <a:pt x="1414" y="969"/>
                </a:lnTo>
                <a:lnTo>
                  <a:pt x="1416" y="965"/>
                </a:lnTo>
                <a:lnTo>
                  <a:pt x="1416" y="965"/>
                </a:lnTo>
                <a:lnTo>
                  <a:pt x="1417" y="965"/>
                </a:lnTo>
                <a:lnTo>
                  <a:pt x="1417" y="961"/>
                </a:lnTo>
                <a:lnTo>
                  <a:pt x="1419" y="960"/>
                </a:lnTo>
                <a:lnTo>
                  <a:pt x="1420" y="958"/>
                </a:lnTo>
                <a:lnTo>
                  <a:pt x="1422" y="955"/>
                </a:lnTo>
                <a:lnTo>
                  <a:pt x="1423" y="955"/>
                </a:lnTo>
                <a:lnTo>
                  <a:pt x="1420" y="953"/>
                </a:lnTo>
                <a:lnTo>
                  <a:pt x="1419" y="952"/>
                </a:lnTo>
                <a:lnTo>
                  <a:pt x="1418" y="949"/>
                </a:lnTo>
                <a:lnTo>
                  <a:pt x="1416" y="945"/>
                </a:lnTo>
                <a:lnTo>
                  <a:pt x="1416" y="944"/>
                </a:lnTo>
                <a:lnTo>
                  <a:pt x="1413" y="942"/>
                </a:lnTo>
                <a:lnTo>
                  <a:pt x="1411" y="939"/>
                </a:lnTo>
                <a:lnTo>
                  <a:pt x="1411" y="938"/>
                </a:lnTo>
                <a:lnTo>
                  <a:pt x="1412" y="938"/>
                </a:lnTo>
                <a:lnTo>
                  <a:pt x="1413" y="938"/>
                </a:lnTo>
                <a:lnTo>
                  <a:pt x="1413" y="937"/>
                </a:lnTo>
                <a:lnTo>
                  <a:pt x="1414" y="937"/>
                </a:lnTo>
                <a:lnTo>
                  <a:pt x="1417" y="937"/>
                </a:lnTo>
                <a:lnTo>
                  <a:pt x="1418" y="937"/>
                </a:lnTo>
                <a:lnTo>
                  <a:pt x="1419" y="937"/>
                </a:lnTo>
                <a:lnTo>
                  <a:pt x="1420" y="937"/>
                </a:lnTo>
                <a:lnTo>
                  <a:pt x="1422" y="937"/>
                </a:lnTo>
                <a:lnTo>
                  <a:pt x="1422" y="936"/>
                </a:lnTo>
                <a:lnTo>
                  <a:pt x="1423" y="936"/>
                </a:lnTo>
                <a:lnTo>
                  <a:pt x="1423" y="934"/>
                </a:lnTo>
                <a:lnTo>
                  <a:pt x="1423" y="933"/>
                </a:lnTo>
                <a:lnTo>
                  <a:pt x="1422" y="931"/>
                </a:lnTo>
                <a:lnTo>
                  <a:pt x="1419" y="928"/>
                </a:lnTo>
                <a:lnTo>
                  <a:pt x="1417" y="927"/>
                </a:lnTo>
                <a:lnTo>
                  <a:pt x="1416" y="926"/>
                </a:lnTo>
                <a:lnTo>
                  <a:pt x="1417" y="926"/>
                </a:lnTo>
                <a:lnTo>
                  <a:pt x="1418" y="923"/>
                </a:lnTo>
                <a:lnTo>
                  <a:pt x="1419" y="922"/>
                </a:lnTo>
                <a:lnTo>
                  <a:pt x="1420" y="921"/>
                </a:lnTo>
                <a:lnTo>
                  <a:pt x="1423" y="918"/>
                </a:lnTo>
                <a:lnTo>
                  <a:pt x="1418" y="915"/>
                </a:lnTo>
                <a:lnTo>
                  <a:pt x="1417" y="915"/>
                </a:lnTo>
                <a:lnTo>
                  <a:pt x="1413" y="911"/>
                </a:lnTo>
                <a:lnTo>
                  <a:pt x="1412" y="908"/>
                </a:lnTo>
                <a:lnTo>
                  <a:pt x="1409" y="907"/>
                </a:lnTo>
                <a:lnTo>
                  <a:pt x="1408" y="906"/>
                </a:lnTo>
                <a:lnTo>
                  <a:pt x="1409" y="905"/>
                </a:lnTo>
                <a:lnTo>
                  <a:pt x="1412" y="902"/>
                </a:lnTo>
                <a:lnTo>
                  <a:pt x="1413" y="901"/>
                </a:lnTo>
                <a:lnTo>
                  <a:pt x="1414" y="899"/>
                </a:lnTo>
                <a:lnTo>
                  <a:pt x="1416" y="897"/>
                </a:lnTo>
                <a:lnTo>
                  <a:pt x="1419" y="894"/>
                </a:lnTo>
                <a:lnTo>
                  <a:pt x="1416" y="889"/>
                </a:lnTo>
                <a:lnTo>
                  <a:pt x="1414" y="886"/>
                </a:lnTo>
                <a:lnTo>
                  <a:pt x="1417" y="885"/>
                </a:lnTo>
                <a:lnTo>
                  <a:pt x="1419" y="884"/>
                </a:lnTo>
                <a:lnTo>
                  <a:pt x="1420" y="885"/>
                </a:lnTo>
                <a:lnTo>
                  <a:pt x="1422" y="886"/>
                </a:lnTo>
                <a:lnTo>
                  <a:pt x="1423" y="889"/>
                </a:lnTo>
                <a:lnTo>
                  <a:pt x="1423" y="890"/>
                </a:lnTo>
                <a:lnTo>
                  <a:pt x="1424" y="891"/>
                </a:lnTo>
                <a:lnTo>
                  <a:pt x="1428" y="896"/>
                </a:lnTo>
                <a:lnTo>
                  <a:pt x="1433" y="894"/>
                </a:lnTo>
                <a:lnTo>
                  <a:pt x="1438" y="891"/>
                </a:lnTo>
                <a:lnTo>
                  <a:pt x="1438" y="892"/>
                </a:lnTo>
                <a:lnTo>
                  <a:pt x="1440" y="891"/>
                </a:lnTo>
                <a:lnTo>
                  <a:pt x="1440" y="890"/>
                </a:lnTo>
                <a:lnTo>
                  <a:pt x="1443" y="889"/>
                </a:lnTo>
                <a:lnTo>
                  <a:pt x="1443" y="887"/>
                </a:lnTo>
                <a:lnTo>
                  <a:pt x="1441" y="886"/>
                </a:lnTo>
                <a:lnTo>
                  <a:pt x="1441" y="885"/>
                </a:lnTo>
                <a:lnTo>
                  <a:pt x="1440" y="885"/>
                </a:lnTo>
                <a:lnTo>
                  <a:pt x="1438" y="885"/>
                </a:lnTo>
                <a:lnTo>
                  <a:pt x="1436" y="884"/>
                </a:lnTo>
                <a:lnTo>
                  <a:pt x="1435" y="881"/>
                </a:lnTo>
                <a:lnTo>
                  <a:pt x="1434" y="880"/>
                </a:lnTo>
                <a:lnTo>
                  <a:pt x="1433" y="878"/>
                </a:lnTo>
                <a:lnTo>
                  <a:pt x="1432" y="876"/>
                </a:lnTo>
                <a:lnTo>
                  <a:pt x="1430" y="875"/>
                </a:lnTo>
                <a:lnTo>
                  <a:pt x="1428" y="873"/>
                </a:lnTo>
                <a:lnTo>
                  <a:pt x="1427" y="870"/>
                </a:lnTo>
                <a:lnTo>
                  <a:pt x="1429" y="869"/>
                </a:lnTo>
                <a:lnTo>
                  <a:pt x="1433" y="867"/>
                </a:lnTo>
                <a:lnTo>
                  <a:pt x="1434" y="865"/>
                </a:lnTo>
                <a:lnTo>
                  <a:pt x="1436" y="863"/>
                </a:lnTo>
                <a:lnTo>
                  <a:pt x="1438" y="863"/>
                </a:lnTo>
                <a:lnTo>
                  <a:pt x="1439" y="860"/>
                </a:lnTo>
                <a:lnTo>
                  <a:pt x="1441" y="859"/>
                </a:lnTo>
                <a:lnTo>
                  <a:pt x="1444" y="858"/>
                </a:lnTo>
                <a:lnTo>
                  <a:pt x="1445" y="858"/>
                </a:lnTo>
                <a:lnTo>
                  <a:pt x="1448" y="858"/>
                </a:lnTo>
                <a:lnTo>
                  <a:pt x="1450" y="855"/>
                </a:lnTo>
                <a:lnTo>
                  <a:pt x="1450" y="853"/>
                </a:lnTo>
                <a:lnTo>
                  <a:pt x="1451" y="853"/>
                </a:lnTo>
                <a:lnTo>
                  <a:pt x="1451" y="854"/>
                </a:lnTo>
                <a:lnTo>
                  <a:pt x="1452" y="851"/>
                </a:lnTo>
                <a:lnTo>
                  <a:pt x="1452" y="848"/>
                </a:lnTo>
                <a:lnTo>
                  <a:pt x="1454" y="848"/>
                </a:lnTo>
                <a:lnTo>
                  <a:pt x="1455" y="847"/>
                </a:lnTo>
                <a:lnTo>
                  <a:pt x="1457" y="846"/>
                </a:lnTo>
                <a:lnTo>
                  <a:pt x="1459" y="844"/>
                </a:lnTo>
                <a:lnTo>
                  <a:pt x="1461" y="843"/>
                </a:lnTo>
                <a:lnTo>
                  <a:pt x="1462" y="843"/>
                </a:lnTo>
                <a:lnTo>
                  <a:pt x="1467" y="846"/>
                </a:lnTo>
                <a:lnTo>
                  <a:pt x="1470" y="847"/>
                </a:lnTo>
                <a:lnTo>
                  <a:pt x="1471" y="847"/>
                </a:lnTo>
                <a:lnTo>
                  <a:pt x="1473" y="849"/>
                </a:lnTo>
                <a:lnTo>
                  <a:pt x="1473" y="851"/>
                </a:lnTo>
                <a:lnTo>
                  <a:pt x="1472" y="852"/>
                </a:lnTo>
                <a:lnTo>
                  <a:pt x="1471" y="854"/>
                </a:lnTo>
                <a:lnTo>
                  <a:pt x="1473" y="858"/>
                </a:lnTo>
                <a:lnTo>
                  <a:pt x="1475" y="859"/>
                </a:lnTo>
                <a:lnTo>
                  <a:pt x="1473" y="859"/>
                </a:lnTo>
                <a:lnTo>
                  <a:pt x="1476" y="863"/>
                </a:lnTo>
                <a:lnTo>
                  <a:pt x="1480" y="860"/>
                </a:lnTo>
                <a:lnTo>
                  <a:pt x="1486" y="854"/>
                </a:lnTo>
                <a:lnTo>
                  <a:pt x="1492" y="847"/>
                </a:lnTo>
                <a:lnTo>
                  <a:pt x="1493" y="832"/>
                </a:lnTo>
                <a:lnTo>
                  <a:pt x="1493" y="831"/>
                </a:lnTo>
                <a:lnTo>
                  <a:pt x="1497" y="830"/>
                </a:lnTo>
                <a:lnTo>
                  <a:pt x="1509" y="823"/>
                </a:lnTo>
                <a:lnTo>
                  <a:pt x="1509" y="822"/>
                </a:lnTo>
                <a:lnTo>
                  <a:pt x="1510" y="821"/>
                </a:lnTo>
                <a:lnTo>
                  <a:pt x="1510" y="820"/>
                </a:lnTo>
                <a:lnTo>
                  <a:pt x="1510" y="817"/>
                </a:lnTo>
                <a:lnTo>
                  <a:pt x="1510" y="816"/>
                </a:lnTo>
                <a:lnTo>
                  <a:pt x="1512" y="814"/>
                </a:lnTo>
                <a:lnTo>
                  <a:pt x="1512" y="811"/>
                </a:lnTo>
                <a:lnTo>
                  <a:pt x="1512" y="810"/>
                </a:lnTo>
                <a:lnTo>
                  <a:pt x="1509" y="810"/>
                </a:lnTo>
                <a:close/>
                <a:moveTo>
                  <a:pt x="1658" y="1802"/>
                </a:moveTo>
                <a:lnTo>
                  <a:pt x="1657" y="1802"/>
                </a:lnTo>
                <a:lnTo>
                  <a:pt x="1658" y="1803"/>
                </a:lnTo>
                <a:lnTo>
                  <a:pt x="1658" y="1802"/>
                </a:lnTo>
                <a:close/>
                <a:moveTo>
                  <a:pt x="1727" y="620"/>
                </a:moveTo>
                <a:lnTo>
                  <a:pt x="1726" y="620"/>
                </a:lnTo>
                <a:lnTo>
                  <a:pt x="1723" y="620"/>
                </a:lnTo>
                <a:lnTo>
                  <a:pt x="1722" y="620"/>
                </a:lnTo>
                <a:lnTo>
                  <a:pt x="1720" y="620"/>
                </a:lnTo>
                <a:lnTo>
                  <a:pt x="1718" y="621"/>
                </a:lnTo>
                <a:lnTo>
                  <a:pt x="1717" y="621"/>
                </a:lnTo>
                <a:lnTo>
                  <a:pt x="1716" y="621"/>
                </a:lnTo>
                <a:lnTo>
                  <a:pt x="1714" y="621"/>
                </a:lnTo>
                <a:lnTo>
                  <a:pt x="1711" y="621"/>
                </a:lnTo>
                <a:lnTo>
                  <a:pt x="1710" y="621"/>
                </a:lnTo>
                <a:lnTo>
                  <a:pt x="1709" y="621"/>
                </a:lnTo>
                <a:lnTo>
                  <a:pt x="1707" y="621"/>
                </a:lnTo>
                <a:lnTo>
                  <a:pt x="1705" y="623"/>
                </a:lnTo>
                <a:lnTo>
                  <a:pt x="1704" y="623"/>
                </a:lnTo>
                <a:lnTo>
                  <a:pt x="1702" y="623"/>
                </a:lnTo>
                <a:lnTo>
                  <a:pt x="1701" y="623"/>
                </a:lnTo>
                <a:lnTo>
                  <a:pt x="1699" y="623"/>
                </a:lnTo>
                <a:lnTo>
                  <a:pt x="1696" y="623"/>
                </a:lnTo>
                <a:lnTo>
                  <a:pt x="1695" y="623"/>
                </a:lnTo>
                <a:lnTo>
                  <a:pt x="1694" y="623"/>
                </a:lnTo>
                <a:lnTo>
                  <a:pt x="1691" y="624"/>
                </a:lnTo>
                <a:lnTo>
                  <a:pt x="1690" y="624"/>
                </a:lnTo>
                <a:lnTo>
                  <a:pt x="1689" y="624"/>
                </a:lnTo>
                <a:lnTo>
                  <a:pt x="1686" y="624"/>
                </a:lnTo>
                <a:lnTo>
                  <a:pt x="1685" y="624"/>
                </a:lnTo>
                <a:lnTo>
                  <a:pt x="1683" y="624"/>
                </a:lnTo>
                <a:lnTo>
                  <a:pt x="1680" y="624"/>
                </a:lnTo>
                <a:lnTo>
                  <a:pt x="1679" y="618"/>
                </a:lnTo>
                <a:lnTo>
                  <a:pt x="1678" y="614"/>
                </a:lnTo>
                <a:lnTo>
                  <a:pt x="1678" y="613"/>
                </a:lnTo>
                <a:lnTo>
                  <a:pt x="1678" y="611"/>
                </a:lnTo>
                <a:lnTo>
                  <a:pt x="1678" y="609"/>
                </a:lnTo>
                <a:lnTo>
                  <a:pt x="1677" y="609"/>
                </a:lnTo>
                <a:lnTo>
                  <a:pt x="1677" y="609"/>
                </a:lnTo>
                <a:lnTo>
                  <a:pt x="1677" y="608"/>
                </a:lnTo>
                <a:lnTo>
                  <a:pt x="1677" y="607"/>
                </a:lnTo>
                <a:lnTo>
                  <a:pt x="1677" y="605"/>
                </a:lnTo>
                <a:lnTo>
                  <a:pt x="1677" y="603"/>
                </a:lnTo>
                <a:lnTo>
                  <a:pt x="1675" y="600"/>
                </a:lnTo>
                <a:lnTo>
                  <a:pt x="1667" y="600"/>
                </a:lnTo>
                <a:lnTo>
                  <a:pt x="1664" y="600"/>
                </a:lnTo>
                <a:lnTo>
                  <a:pt x="1663" y="600"/>
                </a:lnTo>
                <a:lnTo>
                  <a:pt x="1663" y="603"/>
                </a:lnTo>
                <a:lnTo>
                  <a:pt x="1663" y="604"/>
                </a:lnTo>
                <a:lnTo>
                  <a:pt x="1663" y="605"/>
                </a:lnTo>
                <a:lnTo>
                  <a:pt x="1663" y="608"/>
                </a:lnTo>
                <a:lnTo>
                  <a:pt x="1663" y="609"/>
                </a:lnTo>
                <a:lnTo>
                  <a:pt x="1664" y="609"/>
                </a:lnTo>
                <a:lnTo>
                  <a:pt x="1666" y="609"/>
                </a:lnTo>
                <a:lnTo>
                  <a:pt x="1666" y="609"/>
                </a:lnTo>
                <a:lnTo>
                  <a:pt x="1666" y="610"/>
                </a:lnTo>
                <a:lnTo>
                  <a:pt x="1667" y="611"/>
                </a:lnTo>
                <a:lnTo>
                  <a:pt x="1667" y="613"/>
                </a:lnTo>
                <a:lnTo>
                  <a:pt x="1669" y="616"/>
                </a:lnTo>
                <a:lnTo>
                  <a:pt x="1670" y="616"/>
                </a:lnTo>
                <a:lnTo>
                  <a:pt x="1672" y="618"/>
                </a:lnTo>
                <a:lnTo>
                  <a:pt x="1673" y="618"/>
                </a:lnTo>
                <a:lnTo>
                  <a:pt x="1673" y="619"/>
                </a:lnTo>
                <a:lnTo>
                  <a:pt x="1673" y="620"/>
                </a:lnTo>
                <a:lnTo>
                  <a:pt x="1674" y="621"/>
                </a:lnTo>
                <a:lnTo>
                  <a:pt x="1675" y="621"/>
                </a:lnTo>
                <a:lnTo>
                  <a:pt x="1673" y="627"/>
                </a:lnTo>
                <a:lnTo>
                  <a:pt x="1673" y="630"/>
                </a:lnTo>
                <a:lnTo>
                  <a:pt x="1673" y="632"/>
                </a:lnTo>
                <a:lnTo>
                  <a:pt x="1673" y="634"/>
                </a:lnTo>
                <a:lnTo>
                  <a:pt x="1674" y="635"/>
                </a:lnTo>
                <a:lnTo>
                  <a:pt x="1679" y="637"/>
                </a:lnTo>
                <a:lnTo>
                  <a:pt x="1684" y="639"/>
                </a:lnTo>
                <a:lnTo>
                  <a:pt x="1685" y="639"/>
                </a:lnTo>
                <a:lnTo>
                  <a:pt x="1691" y="639"/>
                </a:lnTo>
                <a:lnTo>
                  <a:pt x="1695" y="639"/>
                </a:lnTo>
                <a:lnTo>
                  <a:pt x="1696" y="639"/>
                </a:lnTo>
                <a:lnTo>
                  <a:pt x="1698" y="639"/>
                </a:lnTo>
                <a:lnTo>
                  <a:pt x="1706" y="639"/>
                </a:lnTo>
                <a:lnTo>
                  <a:pt x="1712" y="639"/>
                </a:lnTo>
                <a:lnTo>
                  <a:pt x="1712" y="637"/>
                </a:lnTo>
                <a:lnTo>
                  <a:pt x="1716" y="636"/>
                </a:lnTo>
                <a:lnTo>
                  <a:pt x="1717" y="636"/>
                </a:lnTo>
                <a:lnTo>
                  <a:pt x="1717" y="635"/>
                </a:lnTo>
                <a:lnTo>
                  <a:pt x="1718" y="635"/>
                </a:lnTo>
                <a:lnTo>
                  <a:pt x="1718" y="636"/>
                </a:lnTo>
                <a:lnTo>
                  <a:pt x="1718" y="636"/>
                </a:lnTo>
                <a:lnTo>
                  <a:pt x="1718" y="637"/>
                </a:lnTo>
                <a:lnTo>
                  <a:pt x="1725" y="637"/>
                </a:lnTo>
                <a:lnTo>
                  <a:pt x="1726" y="632"/>
                </a:lnTo>
                <a:lnTo>
                  <a:pt x="1726" y="631"/>
                </a:lnTo>
                <a:lnTo>
                  <a:pt x="1726" y="629"/>
                </a:lnTo>
                <a:lnTo>
                  <a:pt x="1726" y="626"/>
                </a:lnTo>
                <a:lnTo>
                  <a:pt x="1726" y="624"/>
                </a:lnTo>
                <a:lnTo>
                  <a:pt x="1727" y="620"/>
                </a:lnTo>
                <a:close/>
                <a:moveTo>
                  <a:pt x="1767" y="577"/>
                </a:moveTo>
                <a:lnTo>
                  <a:pt x="1771" y="579"/>
                </a:lnTo>
                <a:lnTo>
                  <a:pt x="1774" y="579"/>
                </a:lnTo>
                <a:lnTo>
                  <a:pt x="1776" y="581"/>
                </a:lnTo>
                <a:lnTo>
                  <a:pt x="1779" y="582"/>
                </a:lnTo>
                <a:lnTo>
                  <a:pt x="1780" y="582"/>
                </a:lnTo>
                <a:lnTo>
                  <a:pt x="1781" y="581"/>
                </a:lnTo>
                <a:lnTo>
                  <a:pt x="1781" y="578"/>
                </a:lnTo>
                <a:lnTo>
                  <a:pt x="1783" y="576"/>
                </a:lnTo>
                <a:lnTo>
                  <a:pt x="1784" y="573"/>
                </a:lnTo>
                <a:lnTo>
                  <a:pt x="1779" y="572"/>
                </a:lnTo>
                <a:lnTo>
                  <a:pt x="1778" y="571"/>
                </a:lnTo>
                <a:lnTo>
                  <a:pt x="1776" y="571"/>
                </a:lnTo>
                <a:lnTo>
                  <a:pt x="1775" y="570"/>
                </a:lnTo>
                <a:lnTo>
                  <a:pt x="1774" y="568"/>
                </a:lnTo>
                <a:lnTo>
                  <a:pt x="1771" y="568"/>
                </a:lnTo>
                <a:lnTo>
                  <a:pt x="1770" y="567"/>
                </a:lnTo>
                <a:lnTo>
                  <a:pt x="1767" y="577"/>
                </a:lnTo>
                <a:close/>
                <a:moveTo>
                  <a:pt x="1759" y="1654"/>
                </a:moveTo>
                <a:lnTo>
                  <a:pt x="1747" y="1648"/>
                </a:lnTo>
                <a:lnTo>
                  <a:pt x="1744" y="1651"/>
                </a:lnTo>
                <a:lnTo>
                  <a:pt x="1744" y="1653"/>
                </a:lnTo>
                <a:lnTo>
                  <a:pt x="1742" y="1655"/>
                </a:lnTo>
                <a:lnTo>
                  <a:pt x="1739" y="1659"/>
                </a:lnTo>
                <a:lnTo>
                  <a:pt x="1739" y="1660"/>
                </a:lnTo>
                <a:lnTo>
                  <a:pt x="1737" y="1663"/>
                </a:lnTo>
                <a:lnTo>
                  <a:pt x="1736" y="1665"/>
                </a:lnTo>
                <a:lnTo>
                  <a:pt x="1733" y="1670"/>
                </a:lnTo>
                <a:lnTo>
                  <a:pt x="1748" y="1667"/>
                </a:lnTo>
                <a:lnTo>
                  <a:pt x="1753" y="1667"/>
                </a:lnTo>
                <a:lnTo>
                  <a:pt x="1759" y="1654"/>
                </a:lnTo>
                <a:close/>
                <a:moveTo>
                  <a:pt x="1791" y="917"/>
                </a:moveTo>
                <a:lnTo>
                  <a:pt x="1789" y="900"/>
                </a:lnTo>
                <a:lnTo>
                  <a:pt x="1789" y="899"/>
                </a:lnTo>
                <a:lnTo>
                  <a:pt x="1787" y="899"/>
                </a:lnTo>
                <a:lnTo>
                  <a:pt x="1787" y="900"/>
                </a:lnTo>
                <a:lnTo>
                  <a:pt x="1786" y="900"/>
                </a:lnTo>
                <a:lnTo>
                  <a:pt x="1785" y="900"/>
                </a:lnTo>
                <a:lnTo>
                  <a:pt x="1776" y="905"/>
                </a:lnTo>
                <a:lnTo>
                  <a:pt x="1776" y="902"/>
                </a:lnTo>
                <a:lnTo>
                  <a:pt x="1778" y="886"/>
                </a:lnTo>
                <a:lnTo>
                  <a:pt x="1771" y="885"/>
                </a:lnTo>
                <a:lnTo>
                  <a:pt x="1771" y="881"/>
                </a:lnTo>
                <a:lnTo>
                  <a:pt x="1769" y="880"/>
                </a:lnTo>
                <a:lnTo>
                  <a:pt x="1769" y="879"/>
                </a:lnTo>
                <a:lnTo>
                  <a:pt x="1768" y="879"/>
                </a:lnTo>
                <a:lnTo>
                  <a:pt x="1767" y="879"/>
                </a:lnTo>
                <a:lnTo>
                  <a:pt x="1767" y="878"/>
                </a:lnTo>
                <a:lnTo>
                  <a:pt x="1767" y="876"/>
                </a:lnTo>
                <a:lnTo>
                  <a:pt x="1765" y="876"/>
                </a:lnTo>
                <a:lnTo>
                  <a:pt x="1765" y="876"/>
                </a:lnTo>
                <a:lnTo>
                  <a:pt x="1765" y="875"/>
                </a:lnTo>
                <a:lnTo>
                  <a:pt x="1764" y="875"/>
                </a:lnTo>
                <a:lnTo>
                  <a:pt x="1764" y="873"/>
                </a:lnTo>
                <a:lnTo>
                  <a:pt x="1763" y="870"/>
                </a:lnTo>
                <a:lnTo>
                  <a:pt x="1762" y="868"/>
                </a:lnTo>
                <a:lnTo>
                  <a:pt x="1762" y="865"/>
                </a:lnTo>
                <a:lnTo>
                  <a:pt x="1760" y="863"/>
                </a:lnTo>
                <a:lnTo>
                  <a:pt x="1759" y="860"/>
                </a:lnTo>
                <a:lnTo>
                  <a:pt x="1759" y="859"/>
                </a:lnTo>
                <a:lnTo>
                  <a:pt x="1758" y="858"/>
                </a:lnTo>
                <a:lnTo>
                  <a:pt x="1758" y="854"/>
                </a:lnTo>
                <a:lnTo>
                  <a:pt x="1757" y="853"/>
                </a:lnTo>
                <a:lnTo>
                  <a:pt x="1752" y="852"/>
                </a:lnTo>
                <a:lnTo>
                  <a:pt x="1752" y="849"/>
                </a:lnTo>
                <a:lnTo>
                  <a:pt x="1752" y="847"/>
                </a:lnTo>
                <a:lnTo>
                  <a:pt x="1753" y="844"/>
                </a:lnTo>
                <a:lnTo>
                  <a:pt x="1753" y="843"/>
                </a:lnTo>
                <a:lnTo>
                  <a:pt x="1754" y="843"/>
                </a:lnTo>
                <a:lnTo>
                  <a:pt x="1755" y="843"/>
                </a:lnTo>
                <a:lnTo>
                  <a:pt x="1755" y="844"/>
                </a:lnTo>
                <a:lnTo>
                  <a:pt x="1757" y="844"/>
                </a:lnTo>
                <a:lnTo>
                  <a:pt x="1758" y="844"/>
                </a:lnTo>
                <a:lnTo>
                  <a:pt x="1759" y="844"/>
                </a:lnTo>
                <a:lnTo>
                  <a:pt x="1762" y="846"/>
                </a:lnTo>
                <a:lnTo>
                  <a:pt x="1762" y="839"/>
                </a:lnTo>
                <a:lnTo>
                  <a:pt x="1759" y="838"/>
                </a:lnTo>
                <a:lnTo>
                  <a:pt x="1758" y="837"/>
                </a:lnTo>
                <a:lnTo>
                  <a:pt x="1755" y="836"/>
                </a:lnTo>
                <a:lnTo>
                  <a:pt x="1753" y="835"/>
                </a:lnTo>
                <a:lnTo>
                  <a:pt x="1749" y="831"/>
                </a:lnTo>
                <a:lnTo>
                  <a:pt x="1748" y="830"/>
                </a:lnTo>
                <a:lnTo>
                  <a:pt x="1742" y="825"/>
                </a:lnTo>
                <a:lnTo>
                  <a:pt x="1739" y="838"/>
                </a:lnTo>
                <a:lnTo>
                  <a:pt x="1739" y="841"/>
                </a:lnTo>
                <a:lnTo>
                  <a:pt x="1738" y="843"/>
                </a:lnTo>
                <a:lnTo>
                  <a:pt x="1738" y="846"/>
                </a:lnTo>
                <a:lnTo>
                  <a:pt x="1738" y="847"/>
                </a:lnTo>
                <a:lnTo>
                  <a:pt x="1738" y="848"/>
                </a:lnTo>
                <a:lnTo>
                  <a:pt x="1737" y="851"/>
                </a:lnTo>
                <a:lnTo>
                  <a:pt x="1737" y="853"/>
                </a:lnTo>
                <a:lnTo>
                  <a:pt x="1737" y="855"/>
                </a:lnTo>
                <a:lnTo>
                  <a:pt x="1736" y="857"/>
                </a:lnTo>
                <a:lnTo>
                  <a:pt x="1736" y="858"/>
                </a:lnTo>
                <a:lnTo>
                  <a:pt x="1736" y="860"/>
                </a:lnTo>
                <a:lnTo>
                  <a:pt x="1736" y="863"/>
                </a:lnTo>
                <a:lnTo>
                  <a:pt x="1738" y="864"/>
                </a:lnTo>
                <a:lnTo>
                  <a:pt x="1739" y="864"/>
                </a:lnTo>
                <a:lnTo>
                  <a:pt x="1742" y="863"/>
                </a:lnTo>
                <a:lnTo>
                  <a:pt x="1742" y="864"/>
                </a:lnTo>
                <a:lnTo>
                  <a:pt x="1747" y="863"/>
                </a:lnTo>
                <a:lnTo>
                  <a:pt x="1748" y="862"/>
                </a:lnTo>
                <a:lnTo>
                  <a:pt x="1744" y="855"/>
                </a:lnTo>
                <a:lnTo>
                  <a:pt x="1748" y="853"/>
                </a:lnTo>
                <a:lnTo>
                  <a:pt x="1751" y="857"/>
                </a:lnTo>
                <a:lnTo>
                  <a:pt x="1752" y="859"/>
                </a:lnTo>
                <a:lnTo>
                  <a:pt x="1753" y="863"/>
                </a:lnTo>
                <a:lnTo>
                  <a:pt x="1754" y="867"/>
                </a:lnTo>
                <a:lnTo>
                  <a:pt x="1758" y="869"/>
                </a:lnTo>
                <a:lnTo>
                  <a:pt x="1755" y="875"/>
                </a:lnTo>
                <a:lnTo>
                  <a:pt x="1757" y="879"/>
                </a:lnTo>
                <a:lnTo>
                  <a:pt x="1755" y="881"/>
                </a:lnTo>
                <a:lnTo>
                  <a:pt x="1754" y="885"/>
                </a:lnTo>
                <a:lnTo>
                  <a:pt x="1753" y="887"/>
                </a:lnTo>
                <a:lnTo>
                  <a:pt x="1753" y="891"/>
                </a:lnTo>
                <a:lnTo>
                  <a:pt x="1751" y="896"/>
                </a:lnTo>
                <a:lnTo>
                  <a:pt x="1749" y="897"/>
                </a:lnTo>
                <a:lnTo>
                  <a:pt x="1748" y="900"/>
                </a:lnTo>
                <a:lnTo>
                  <a:pt x="1747" y="902"/>
                </a:lnTo>
                <a:lnTo>
                  <a:pt x="1746" y="904"/>
                </a:lnTo>
                <a:lnTo>
                  <a:pt x="1744" y="906"/>
                </a:lnTo>
                <a:lnTo>
                  <a:pt x="1743" y="911"/>
                </a:lnTo>
                <a:lnTo>
                  <a:pt x="1743" y="913"/>
                </a:lnTo>
                <a:lnTo>
                  <a:pt x="1747" y="915"/>
                </a:lnTo>
                <a:lnTo>
                  <a:pt x="1749" y="916"/>
                </a:lnTo>
                <a:lnTo>
                  <a:pt x="1751" y="916"/>
                </a:lnTo>
                <a:lnTo>
                  <a:pt x="1755" y="917"/>
                </a:lnTo>
                <a:lnTo>
                  <a:pt x="1758" y="917"/>
                </a:lnTo>
                <a:lnTo>
                  <a:pt x="1759" y="918"/>
                </a:lnTo>
                <a:lnTo>
                  <a:pt x="1762" y="918"/>
                </a:lnTo>
                <a:lnTo>
                  <a:pt x="1764" y="918"/>
                </a:lnTo>
                <a:lnTo>
                  <a:pt x="1768" y="920"/>
                </a:lnTo>
                <a:lnTo>
                  <a:pt x="1770" y="921"/>
                </a:lnTo>
                <a:lnTo>
                  <a:pt x="1775" y="921"/>
                </a:lnTo>
                <a:lnTo>
                  <a:pt x="1776" y="922"/>
                </a:lnTo>
                <a:lnTo>
                  <a:pt x="1778" y="922"/>
                </a:lnTo>
                <a:lnTo>
                  <a:pt x="1779" y="922"/>
                </a:lnTo>
                <a:lnTo>
                  <a:pt x="1780" y="921"/>
                </a:lnTo>
                <a:lnTo>
                  <a:pt x="1781" y="921"/>
                </a:lnTo>
                <a:lnTo>
                  <a:pt x="1783" y="920"/>
                </a:lnTo>
                <a:lnTo>
                  <a:pt x="1785" y="918"/>
                </a:lnTo>
                <a:lnTo>
                  <a:pt x="1791" y="917"/>
                </a:lnTo>
                <a:close/>
                <a:moveTo>
                  <a:pt x="1792" y="767"/>
                </a:moveTo>
                <a:lnTo>
                  <a:pt x="1778" y="762"/>
                </a:lnTo>
                <a:lnTo>
                  <a:pt x="1778" y="763"/>
                </a:lnTo>
                <a:lnTo>
                  <a:pt x="1778" y="766"/>
                </a:lnTo>
                <a:lnTo>
                  <a:pt x="1778" y="767"/>
                </a:lnTo>
                <a:lnTo>
                  <a:pt x="1776" y="769"/>
                </a:lnTo>
                <a:lnTo>
                  <a:pt x="1776" y="770"/>
                </a:lnTo>
                <a:lnTo>
                  <a:pt x="1775" y="773"/>
                </a:lnTo>
                <a:lnTo>
                  <a:pt x="1775" y="775"/>
                </a:lnTo>
                <a:lnTo>
                  <a:pt x="1771" y="774"/>
                </a:lnTo>
                <a:lnTo>
                  <a:pt x="1770" y="773"/>
                </a:lnTo>
                <a:lnTo>
                  <a:pt x="1768" y="773"/>
                </a:lnTo>
                <a:lnTo>
                  <a:pt x="1765" y="772"/>
                </a:lnTo>
                <a:lnTo>
                  <a:pt x="1764" y="772"/>
                </a:lnTo>
                <a:lnTo>
                  <a:pt x="1762" y="770"/>
                </a:lnTo>
                <a:lnTo>
                  <a:pt x="1759" y="770"/>
                </a:lnTo>
                <a:lnTo>
                  <a:pt x="1757" y="769"/>
                </a:lnTo>
                <a:lnTo>
                  <a:pt x="1755" y="768"/>
                </a:lnTo>
                <a:lnTo>
                  <a:pt x="1754" y="768"/>
                </a:lnTo>
                <a:lnTo>
                  <a:pt x="1748" y="780"/>
                </a:lnTo>
                <a:lnTo>
                  <a:pt x="1769" y="786"/>
                </a:lnTo>
                <a:lnTo>
                  <a:pt x="1768" y="793"/>
                </a:lnTo>
                <a:lnTo>
                  <a:pt x="1771" y="794"/>
                </a:lnTo>
                <a:lnTo>
                  <a:pt x="1780" y="798"/>
                </a:lnTo>
                <a:lnTo>
                  <a:pt x="1786" y="783"/>
                </a:lnTo>
                <a:lnTo>
                  <a:pt x="1787" y="779"/>
                </a:lnTo>
                <a:lnTo>
                  <a:pt x="1789" y="777"/>
                </a:lnTo>
                <a:lnTo>
                  <a:pt x="1790" y="773"/>
                </a:lnTo>
                <a:lnTo>
                  <a:pt x="1791" y="769"/>
                </a:lnTo>
                <a:lnTo>
                  <a:pt x="1792" y="767"/>
                </a:lnTo>
                <a:close/>
                <a:moveTo>
                  <a:pt x="1885" y="608"/>
                </a:moveTo>
                <a:lnTo>
                  <a:pt x="1880" y="607"/>
                </a:lnTo>
                <a:lnTo>
                  <a:pt x="1879" y="609"/>
                </a:lnTo>
                <a:lnTo>
                  <a:pt x="1872" y="609"/>
                </a:lnTo>
                <a:lnTo>
                  <a:pt x="1872" y="609"/>
                </a:lnTo>
                <a:lnTo>
                  <a:pt x="1884" y="611"/>
                </a:lnTo>
                <a:lnTo>
                  <a:pt x="1885" y="608"/>
                </a:lnTo>
                <a:close/>
                <a:moveTo>
                  <a:pt x="1903" y="493"/>
                </a:moveTo>
                <a:lnTo>
                  <a:pt x="1901" y="493"/>
                </a:lnTo>
                <a:lnTo>
                  <a:pt x="1896" y="491"/>
                </a:lnTo>
                <a:lnTo>
                  <a:pt x="1896" y="494"/>
                </a:lnTo>
                <a:lnTo>
                  <a:pt x="1902" y="497"/>
                </a:lnTo>
                <a:lnTo>
                  <a:pt x="1903" y="493"/>
                </a:lnTo>
                <a:close/>
                <a:moveTo>
                  <a:pt x="1896" y="480"/>
                </a:moveTo>
                <a:lnTo>
                  <a:pt x="1896" y="478"/>
                </a:lnTo>
                <a:lnTo>
                  <a:pt x="1896" y="477"/>
                </a:lnTo>
                <a:lnTo>
                  <a:pt x="1896" y="476"/>
                </a:lnTo>
                <a:lnTo>
                  <a:pt x="1896" y="475"/>
                </a:lnTo>
                <a:lnTo>
                  <a:pt x="1897" y="473"/>
                </a:lnTo>
                <a:lnTo>
                  <a:pt x="1897" y="472"/>
                </a:lnTo>
                <a:lnTo>
                  <a:pt x="1897" y="471"/>
                </a:lnTo>
                <a:lnTo>
                  <a:pt x="1898" y="470"/>
                </a:lnTo>
                <a:lnTo>
                  <a:pt x="1898" y="469"/>
                </a:lnTo>
                <a:lnTo>
                  <a:pt x="1900" y="467"/>
                </a:lnTo>
                <a:lnTo>
                  <a:pt x="1900" y="466"/>
                </a:lnTo>
                <a:lnTo>
                  <a:pt x="1901" y="465"/>
                </a:lnTo>
                <a:lnTo>
                  <a:pt x="1901" y="464"/>
                </a:lnTo>
                <a:lnTo>
                  <a:pt x="1897" y="462"/>
                </a:lnTo>
                <a:lnTo>
                  <a:pt x="1896" y="461"/>
                </a:lnTo>
                <a:lnTo>
                  <a:pt x="1896" y="461"/>
                </a:lnTo>
                <a:lnTo>
                  <a:pt x="1896" y="461"/>
                </a:lnTo>
                <a:lnTo>
                  <a:pt x="1895" y="461"/>
                </a:lnTo>
                <a:lnTo>
                  <a:pt x="1895" y="460"/>
                </a:lnTo>
                <a:lnTo>
                  <a:pt x="1893" y="460"/>
                </a:lnTo>
                <a:lnTo>
                  <a:pt x="1893" y="459"/>
                </a:lnTo>
                <a:lnTo>
                  <a:pt x="1892" y="459"/>
                </a:lnTo>
                <a:lnTo>
                  <a:pt x="1892" y="457"/>
                </a:lnTo>
                <a:lnTo>
                  <a:pt x="1892" y="456"/>
                </a:lnTo>
                <a:lnTo>
                  <a:pt x="1891" y="456"/>
                </a:lnTo>
                <a:lnTo>
                  <a:pt x="1890" y="456"/>
                </a:lnTo>
                <a:lnTo>
                  <a:pt x="1888" y="456"/>
                </a:lnTo>
                <a:lnTo>
                  <a:pt x="1885" y="461"/>
                </a:lnTo>
                <a:lnTo>
                  <a:pt x="1882" y="465"/>
                </a:lnTo>
                <a:lnTo>
                  <a:pt x="1882" y="466"/>
                </a:lnTo>
                <a:lnTo>
                  <a:pt x="1896" y="480"/>
                </a:lnTo>
                <a:close/>
                <a:moveTo>
                  <a:pt x="1935" y="911"/>
                </a:moveTo>
                <a:lnTo>
                  <a:pt x="1930" y="908"/>
                </a:lnTo>
                <a:lnTo>
                  <a:pt x="1929" y="910"/>
                </a:lnTo>
                <a:lnTo>
                  <a:pt x="1929" y="911"/>
                </a:lnTo>
                <a:lnTo>
                  <a:pt x="1927" y="913"/>
                </a:lnTo>
                <a:lnTo>
                  <a:pt x="1932" y="916"/>
                </a:lnTo>
                <a:lnTo>
                  <a:pt x="1935" y="911"/>
                </a:lnTo>
                <a:close/>
                <a:moveTo>
                  <a:pt x="1941" y="910"/>
                </a:moveTo>
                <a:lnTo>
                  <a:pt x="1946" y="906"/>
                </a:lnTo>
                <a:lnTo>
                  <a:pt x="1949" y="904"/>
                </a:lnTo>
                <a:lnTo>
                  <a:pt x="1952" y="900"/>
                </a:lnTo>
                <a:lnTo>
                  <a:pt x="1941" y="895"/>
                </a:lnTo>
                <a:lnTo>
                  <a:pt x="1940" y="896"/>
                </a:lnTo>
                <a:lnTo>
                  <a:pt x="1939" y="897"/>
                </a:lnTo>
                <a:lnTo>
                  <a:pt x="1936" y="901"/>
                </a:lnTo>
                <a:lnTo>
                  <a:pt x="1935" y="904"/>
                </a:lnTo>
                <a:lnTo>
                  <a:pt x="1933" y="906"/>
                </a:lnTo>
                <a:lnTo>
                  <a:pt x="1941" y="910"/>
                </a:lnTo>
                <a:close/>
                <a:moveTo>
                  <a:pt x="2574" y="1677"/>
                </a:moveTo>
                <a:lnTo>
                  <a:pt x="2573" y="1674"/>
                </a:lnTo>
                <a:lnTo>
                  <a:pt x="2571" y="1670"/>
                </a:lnTo>
                <a:lnTo>
                  <a:pt x="2569" y="1667"/>
                </a:lnTo>
                <a:lnTo>
                  <a:pt x="2561" y="1648"/>
                </a:lnTo>
                <a:lnTo>
                  <a:pt x="2557" y="1648"/>
                </a:lnTo>
                <a:lnTo>
                  <a:pt x="2555" y="1649"/>
                </a:lnTo>
                <a:lnTo>
                  <a:pt x="2552" y="1650"/>
                </a:lnTo>
                <a:lnTo>
                  <a:pt x="2555" y="1655"/>
                </a:lnTo>
                <a:lnTo>
                  <a:pt x="2553" y="1658"/>
                </a:lnTo>
                <a:lnTo>
                  <a:pt x="2552" y="1659"/>
                </a:lnTo>
                <a:lnTo>
                  <a:pt x="2551" y="1660"/>
                </a:lnTo>
                <a:lnTo>
                  <a:pt x="2550" y="1661"/>
                </a:lnTo>
                <a:lnTo>
                  <a:pt x="2549" y="1663"/>
                </a:lnTo>
                <a:lnTo>
                  <a:pt x="2546" y="1664"/>
                </a:lnTo>
                <a:lnTo>
                  <a:pt x="2546" y="1666"/>
                </a:lnTo>
                <a:lnTo>
                  <a:pt x="2545" y="1669"/>
                </a:lnTo>
                <a:lnTo>
                  <a:pt x="2545" y="1671"/>
                </a:lnTo>
                <a:lnTo>
                  <a:pt x="2544" y="1674"/>
                </a:lnTo>
                <a:lnTo>
                  <a:pt x="2541" y="1676"/>
                </a:lnTo>
                <a:lnTo>
                  <a:pt x="2539" y="1677"/>
                </a:lnTo>
                <a:lnTo>
                  <a:pt x="2541" y="1677"/>
                </a:lnTo>
                <a:lnTo>
                  <a:pt x="2540" y="1680"/>
                </a:lnTo>
                <a:lnTo>
                  <a:pt x="2539" y="1680"/>
                </a:lnTo>
                <a:lnTo>
                  <a:pt x="2536" y="1681"/>
                </a:lnTo>
                <a:lnTo>
                  <a:pt x="2533" y="1687"/>
                </a:lnTo>
                <a:lnTo>
                  <a:pt x="2530" y="1692"/>
                </a:lnTo>
                <a:lnTo>
                  <a:pt x="2545" y="1696"/>
                </a:lnTo>
                <a:lnTo>
                  <a:pt x="2545" y="1697"/>
                </a:lnTo>
                <a:lnTo>
                  <a:pt x="2555" y="1700"/>
                </a:lnTo>
                <a:lnTo>
                  <a:pt x="2557" y="1700"/>
                </a:lnTo>
                <a:lnTo>
                  <a:pt x="2560" y="1701"/>
                </a:lnTo>
                <a:lnTo>
                  <a:pt x="2561" y="1701"/>
                </a:lnTo>
                <a:lnTo>
                  <a:pt x="2565" y="1702"/>
                </a:lnTo>
                <a:lnTo>
                  <a:pt x="2567" y="1703"/>
                </a:lnTo>
                <a:lnTo>
                  <a:pt x="2567" y="1702"/>
                </a:lnTo>
                <a:lnTo>
                  <a:pt x="2568" y="1700"/>
                </a:lnTo>
                <a:lnTo>
                  <a:pt x="2571" y="1695"/>
                </a:lnTo>
                <a:lnTo>
                  <a:pt x="2573" y="1691"/>
                </a:lnTo>
                <a:lnTo>
                  <a:pt x="2574" y="1688"/>
                </a:lnTo>
                <a:lnTo>
                  <a:pt x="2576" y="1687"/>
                </a:lnTo>
                <a:lnTo>
                  <a:pt x="2576" y="1686"/>
                </a:lnTo>
                <a:lnTo>
                  <a:pt x="2576" y="1682"/>
                </a:lnTo>
                <a:lnTo>
                  <a:pt x="2576" y="1681"/>
                </a:lnTo>
                <a:lnTo>
                  <a:pt x="2574" y="1679"/>
                </a:lnTo>
                <a:lnTo>
                  <a:pt x="2574" y="1677"/>
                </a:lnTo>
                <a:close/>
                <a:moveTo>
                  <a:pt x="1560" y="1825"/>
                </a:moveTo>
                <a:lnTo>
                  <a:pt x="1561" y="1825"/>
                </a:lnTo>
                <a:lnTo>
                  <a:pt x="1561" y="1824"/>
                </a:lnTo>
                <a:lnTo>
                  <a:pt x="1561" y="1822"/>
                </a:lnTo>
                <a:lnTo>
                  <a:pt x="1557" y="1820"/>
                </a:lnTo>
                <a:lnTo>
                  <a:pt x="1556" y="1824"/>
                </a:lnTo>
                <a:lnTo>
                  <a:pt x="1560" y="1825"/>
                </a:lnTo>
                <a:close/>
                <a:moveTo>
                  <a:pt x="1860" y="1893"/>
                </a:moveTo>
                <a:lnTo>
                  <a:pt x="1858" y="1893"/>
                </a:lnTo>
                <a:lnTo>
                  <a:pt x="1855" y="1892"/>
                </a:lnTo>
                <a:lnTo>
                  <a:pt x="1853" y="1892"/>
                </a:lnTo>
                <a:lnTo>
                  <a:pt x="1850" y="1899"/>
                </a:lnTo>
                <a:lnTo>
                  <a:pt x="1849" y="1899"/>
                </a:lnTo>
                <a:lnTo>
                  <a:pt x="1848" y="1898"/>
                </a:lnTo>
                <a:lnTo>
                  <a:pt x="1845" y="1897"/>
                </a:lnTo>
                <a:lnTo>
                  <a:pt x="1845" y="1898"/>
                </a:lnTo>
                <a:lnTo>
                  <a:pt x="1843" y="1902"/>
                </a:lnTo>
                <a:lnTo>
                  <a:pt x="1845" y="1903"/>
                </a:lnTo>
                <a:lnTo>
                  <a:pt x="1848" y="1905"/>
                </a:lnTo>
                <a:lnTo>
                  <a:pt x="1851" y="1902"/>
                </a:lnTo>
                <a:lnTo>
                  <a:pt x="1854" y="1903"/>
                </a:lnTo>
                <a:lnTo>
                  <a:pt x="1855" y="1904"/>
                </a:lnTo>
                <a:lnTo>
                  <a:pt x="1858" y="1905"/>
                </a:lnTo>
                <a:lnTo>
                  <a:pt x="1859" y="1899"/>
                </a:lnTo>
                <a:lnTo>
                  <a:pt x="1860" y="1893"/>
                </a:lnTo>
                <a:close/>
                <a:moveTo>
                  <a:pt x="1955" y="2112"/>
                </a:moveTo>
                <a:lnTo>
                  <a:pt x="1956" y="2123"/>
                </a:lnTo>
                <a:lnTo>
                  <a:pt x="1938" y="2127"/>
                </a:lnTo>
                <a:lnTo>
                  <a:pt x="1940" y="2116"/>
                </a:lnTo>
                <a:lnTo>
                  <a:pt x="1923" y="2120"/>
                </a:lnTo>
                <a:lnTo>
                  <a:pt x="1917" y="2121"/>
                </a:lnTo>
                <a:lnTo>
                  <a:pt x="1896" y="2126"/>
                </a:lnTo>
                <a:lnTo>
                  <a:pt x="1871" y="2133"/>
                </a:lnTo>
                <a:lnTo>
                  <a:pt x="1860" y="2136"/>
                </a:lnTo>
                <a:lnTo>
                  <a:pt x="1864" y="2151"/>
                </a:lnTo>
                <a:lnTo>
                  <a:pt x="1865" y="2155"/>
                </a:lnTo>
                <a:lnTo>
                  <a:pt x="1866" y="2159"/>
                </a:lnTo>
                <a:lnTo>
                  <a:pt x="1867" y="2170"/>
                </a:lnTo>
                <a:lnTo>
                  <a:pt x="1879" y="2180"/>
                </a:lnTo>
                <a:lnTo>
                  <a:pt x="1887" y="2186"/>
                </a:lnTo>
                <a:lnTo>
                  <a:pt x="1888" y="2186"/>
                </a:lnTo>
                <a:lnTo>
                  <a:pt x="1886" y="2190"/>
                </a:lnTo>
                <a:lnTo>
                  <a:pt x="1885" y="2190"/>
                </a:lnTo>
                <a:lnTo>
                  <a:pt x="1884" y="2190"/>
                </a:lnTo>
                <a:lnTo>
                  <a:pt x="1882" y="2190"/>
                </a:lnTo>
                <a:lnTo>
                  <a:pt x="1881" y="2190"/>
                </a:lnTo>
                <a:lnTo>
                  <a:pt x="1880" y="2190"/>
                </a:lnTo>
                <a:lnTo>
                  <a:pt x="1871" y="2191"/>
                </a:lnTo>
                <a:lnTo>
                  <a:pt x="1871" y="2190"/>
                </a:lnTo>
                <a:lnTo>
                  <a:pt x="1859" y="2192"/>
                </a:lnTo>
                <a:lnTo>
                  <a:pt x="1859" y="2194"/>
                </a:lnTo>
                <a:lnTo>
                  <a:pt x="1860" y="2195"/>
                </a:lnTo>
                <a:lnTo>
                  <a:pt x="1853" y="2196"/>
                </a:lnTo>
                <a:lnTo>
                  <a:pt x="1851" y="2196"/>
                </a:lnTo>
                <a:lnTo>
                  <a:pt x="1850" y="2197"/>
                </a:lnTo>
                <a:lnTo>
                  <a:pt x="1849" y="2197"/>
                </a:lnTo>
                <a:lnTo>
                  <a:pt x="1848" y="2197"/>
                </a:lnTo>
                <a:lnTo>
                  <a:pt x="1847" y="2197"/>
                </a:lnTo>
                <a:lnTo>
                  <a:pt x="1845" y="2196"/>
                </a:lnTo>
                <a:lnTo>
                  <a:pt x="1844" y="2196"/>
                </a:lnTo>
                <a:lnTo>
                  <a:pt x="1843" y="2196"/>
                </a:lnTo>
                <a:lnTo>
                  <a:pt x="1842" y="2196"/>
                </a:lnTo>
                <a:lnTo>
                  <a:pt x="1834" y="2199"/>
                </a:lnTo>
                <a:lnTo>
                  <a:pt x="1829" y="2199"/>
                </a:lnTo>
                <a:lnTo>
                  <a:pt x="1828" y="2189"/>
                </a:lnTo>
                <a:lnTo>
                  <a:pt x="1827" y="2185"/>
                </a:lnTo>
                <a:lnTo>
                  <a:pt x="1824" y="2170"/>
                </a:lnTo>
                <a:lnTo>
                  <a:pt x="1823" y="2168"/>
                </a:lnTo>
                <a:lnTo>
                  <a:pt x="1823" y="2167"/>
                </a:lnTo>
                <a:lnTo>
                  <a:pt x="1812" y="2175"/>
                </a:lnTo>
                <a:lnTo>
                  <a:pt x="1811" y="2176"/>
                </a:lnTo>
                <a:lnTo>
                  <a:pt x="1807" y="2174"/>
                </a:lnTo>
                <a:lnTo>
                  <a:pt x="1794" y="2164"/>
                </a:lnTo>
                <a:lnTo>
                  <a:pt x="1785" y="2157"/>
                </a:lnTo>
                <a:lnTo>
                  <a:pt x="1781" y="2154"/>
                </a:lnTo>
                <a:lnTo>
                  <a:pt x="1794" y="2169"/>
                </a:lnTo>
                <a:lnTo>
                  <a:pt x="1778" y="2181"/>
                </a:lnTo>
                <a:lnTo>
                  <a:pt x="1759" y="2197"/>
                </a:lnTo>
                <a:lnTo>
                  <a:pt x="1758" y="2197"/>
                </a:lnTo>
                <a:lnTo>
                  <a:pt x="1757" y="2196"/>
                </a:lnTo>
                <a:lnTo>
                  <a:pt x="1755" y="2196"/>
                </a:lnTo>
                <a:lnTo>
                  <a:pt x="1754" y="2196"/>
                </a:lnTo>
                <a:lnTo>
                  <a:pt x="1754" y="2195"/>
                </a:lnTo>
                <a:lnTo>
                  <a:pt x="1754" y="2194"/>
                </a:lnTo>
                <a:lnTo>
                  <a:pt x="1753" y="2194"/>
                </a:lnTo>
                <a:lnTo>
                  <a:pt x="1744" y="2186"/>
                </a:lnTo>
                <a:lnTo>
                  <a:pt x="1734" y="2181"/>
                </a:lnTo>
                <a:lnTo>
                  <a:pt x="1722" y="2199"/>
                </a:lnTo>
                <a:lnTo>
                  <a:pt x="1726" y="2201"/>
                </a:lnTo>
                <a:lnTo>
                  <a:pt x="1725" y="2205"/>
                </a:lnTo>
                <a:lnTo>
                  <a:pt x="1720" y="2203"/>
                </a:lnTo>
                <a:lnTo>
                  <a:pt x="1718" y="2208"/>
                </a:lnTo>
                <a:lnTo>
                  <a:pt x="1716" y="2212"/>
                </a:lnTo>
                <a:lnTo>
                  <a:pt x="1710" y="2215"/>
                </a:lnTo>
                <a:lnTo>
                  <a:pt x="1710" y="2211"/>
                </a:lnTo>
                <a:lnTo>
                  <a:pt x="1709" y="2206"/>
                </a:lnTo>
                <a:lnTo>
                  <a:pt x="1709" y="2205"/>
                </a:lnTo>
                <a:lnTo>
                  <a:pt x="1709" y="2203"/>
                </a:lnTo>
                <a:lnTo>
                  <a:pt x="1709" y="2202"/>
                </a:lnTo>
                <a:lnTo>
                  <a:pt x="1709" y="2201"/>
                </a:lnTo>
                <a:lnTo>
                  <a:pt x="1710" y="2200"/>
                </a:lnTo>
                <a:lnTo>
                  <a:pt x="1710" y="2199"/>
                </a:lnTo>
                <a:lnTo>
                  <a:pt x="1710" y="2197"/>
                </a:lnTo>
                <a:lnTo>
                  <a:pt x="1710" y="2196"/>
                </a:lnTo>
                <a:lnTo>
                  <a:pt x="1711" y="2196"/>
                </a:lnTo>
                <a:lnTo>
                  <a:pt x="1711" y="2195"/>
                </a:lnTo>
                <a:lnTo>
                  <a:pt x="1711" y="2194"/>
                </a:lnTo>
                <a:lnTo>
                  <a:pt x="1712" y="2192"/>
                </a:lnTo>
                <a:lnTo>
                  <a:pt x="1715" y="2189"/>
                </a:lnTo>
                <a:lnTo>
                  <a:pt x="1720" y="2183"/>
                </a:lnTo>
                <a:lnTo>
                  <a:pt x="1721" y="2181"/>
                </a:lnTo>
                <a:lnTo>
                  <a:pt x="1728" y="2169"/>
                </a:lnTo>
                <a:lnTo>
                  <a:pt x="1727" y="2165"/>
                </a:lnTo>
                <a:lnTo>
                  <a:pt x="1723" y="2160"/>
                </a:lnTo>
                <a:lnTo>
                  <a:pt x="1723" y="2159"/>
                </a:lnTo>
                <a:lnTo>
                  <a:pt x="1725" y="2159"/>
                </a:lnTo>
                <a:lnTo>
                  <a:pt x="1725" y="2158"/>
                </a:lnTo>
                <a:lnTo>
                  <a:pt x="1726" y="2158"/>
                </a:lnTo>
                <a:lnTo>
                  <a:pt x="1726" y="2157"/>
                </a:lnTo>
                <a:lnTo>
                  <a:pt x="1725" y="2154"/>
                </a:lnTo>
                <a:lnTo>
                  <a:pt x="1723" y="2152"/>
                </a:lnTo>
                <a:lnTo>
                  <a:pt x="1725" y="2151"/>
                </a:lnTo>
                <a:lnTo>
                  <a:pt x="1726" y="2148"/>
                </a:lnTo>
                <a:lnTo>
                  <a:pt x="1727" y="2144"/>
                </a:lnTo>
                <a:lnTo>
                  <a:pt x="1728" y="2142"/>
                </a:lnTo>
                <a:lnTo>
                  <a:pt x="1730" y="2139"/>
                </a:lnTo>
                <a:lnTo>
                  <a:pt x="1731" y="2139"/>
                </a:lnTo>
                <a:lnTo>
                  <a:pt x="1736" y="2137"/>
                </a:lnTo>
                <a:lnTo>
                  <a:pt x="1737" y="2136"/>
                </a:lnTo>
                <a:lnTo>
                  <a:pt x="1741" y="2133"/>
                </a:lnTo>
                <a:lnTo>
                  <a:pt x="1739" y="2131"/>
                </a:lnTo>
                <a:lnTo>
                  <a:pt x="1737" y="2128"/>
                </a:lnTo>
                <a:lnTo>
                  <a:pt x="1737" y="2127"/>
                </a:lnTo>
                <a:lnTo>
                  <a:pt x="1734" y="2126"/>
                </a:lnTo>
                <a:lnTo>
                  <a:pt x="1734" y="2125"/>
                </a:lnTo>
                <a:lnTo>
                  <a:pt x="1738" y="2122"/>
                </a:lnTo>
                <a:lnTo>
                  <a:pt x="1742" y="2120"/>
                </a:lnTo>
                <a:lnTo>
                  <a:pt x="1748" y="2111"/>
                </a:lnTo>
                <a:lnTo>
                  <a:pt x="1747" y="2110"/>
                </a:lnTo>
                <a:lnTo>
                  <a:pt x="1744" y="2107"/>
                </a:lnTo>
                <a:lnTo>
                  <a:pt x="1742" y="2104"/>
                </a:lnTo>
                <a:lnTo>
                  <a:pt x="1732" y="2105"/>
                </a:lnTo>
                <a:lnTo>
                  <a:pt x="1731" y="2094"/>
                </a:lnTo>
                <a:lnTo>
                  <a:pt x="1731" y="2093"/>
                </a:lnTo>
                <a:lnTo>
                  <a:pt x="1730" y="2081"/>
                </a:lnTo>
                <a:lnTo>
                  <a:pt x="1730" y="2077"/>
                </a:lnTo>
                <a:lnTo>
                  <a:pt x="1728" y="2063"/>
                </a:lnTo>
                <a:lnTo>
                  <a:pt x="1727" y="2058"/>
                </a:lnTo>
                <a:lnTo>
                  <a:pt x="1727" y="2057"/>
                </a:lnTo>
                <a:lnTo>
                  <a:pt x="1723" y="2037"/>
                </a:lnTo>
                <a:lnTo>
                  <a:pt x="1722" y="2029"/>
                </a:lnTo>
                <a:lnTo>
                  <a:pt x="1721" y="2019"/>
                </a:lnTo>
                <a:lnTo>
                  <a:pt x="1718" y="2016"/>
                </a:lnTo>
                <a:lnTo>
                  <a:pt x="1718" y="2015"/>
                </a:lnTo>
                <a:lnTo>
                  <a:pt x="1715" y="2011"/>
                </a:lnTo>
                <a:lnTo>
                  <a:pt x="1711" y="2010"/>
                </a:lnTo>
                <a:lnTo>
                  <a:pt x="1707" y="2006"/>
                </a:lnTo>
                <a:lnTo>
                  <a:pt x="1701" y="2017"/>
                </a:lnTo>
                <a:lnTo>
                  <a:pt x="1694" y="2020"/>
                </a:lnTo>
                <a:lnTo>
                  <a:pt x="1702" y="2004"/>
                </a:lnTo>
                <a:lnTo>
                  <a:pt x="1706" y="2006"/>
                </a:lnTo>
                <a:lnTo>
                  <a:pt x="1707" y="2004"/>
                </a:lnTo>
                <a:lnTo>
                  <a:pt x="1715" y="1994"/>
                </a:lnTo>
                <a:lnTo>
                  <a:pt x="1718" y="1993"/>
                </a:lnTo>
                <a:lnTo>
                  <a:pt x="1721" y="2006"/>
                </a:lnTo>
                <a:lnTo>
                  <a:pt x="1733" y="2000"/>
                </a:lnTo>
                <a:lnTo>
                  <a:pt x="1744" y="1994"/>
                </a:lnTo>
                <a:lnTo>
                  <a:pt x="1742" y="1987"/>
                </a:lnTo>
                <a:lnTo>
                  <a:pt x="1752" y="1984"/>
                </a:lnTo>
                <a:lnTo>
                  <a:pt x="1748" y="1971"/>
                </a:lnTo>
                <a:lnTo>
                  <a:pt x="1748" y="1967"/>
                </a:lnTo>
                <a:lnTo>
                  <a:pt x="1748" y="1961"/>
                </a:lnTo>
                <a:lnTo>
                  <a:pt x="1765" y="1947"/>
                </a:lnTo>
                <a:lnTo>
                  <a:pt x="1769" y="1945"/>
                </a:lnTo>
                <a:lnTo>
                  <a:pt x="1778" y="1940"/>
                </a:lnTo>
                <a:lnTo>
                  <a:pt x="1783" y="1936"/>
                </a:lnTo>
                <a:lnTo>
                  <a:pt x="1784" y="1935"/>
                </a:lnTo>
                <a:lnTo>
                  <a:pt x="1785" y="1934"/>
                </a:lnTo>
                <a:lnTo>
                  <a:pt x="1787" y="1935"/>
                </a:lnTo>
                <a:lnTo>
                  <a:pt x="1794" y="1937"/>
                </a:lnTo>
                <a:lnTo>
                  <a:pt x="1805" y="1942"/>
                </a:lnTo>
                <a:lnTo>
                  <a:pt x="1791" y="1966"/>
                </a:lnTo>
                <a:lnTo>
                  <a:pt x="1796" y="1966"/>
                </a:lnTo>
                <a:lnTo>
                  <a:pt x="1796" y="1967"/>
                </a:lnTo>
                <a:lnTo>
                  <a:pt x="1796" y="1972"/>
                </a:lnTo>
                <a:lnTo>
                  <a:pt x="1799" y="1978"/>
                </a:lnTo>
                <a:lnTo>
                  <a:pt x="1802" y="1980"/>
                </a:lnTo>
                <a:lnTo>
                  <a:pt x="1805" y="1982"/>
                </a:lnTo>
                <a:lnTo>
                  <a:pt x="1810" y="1977"/>
                </a:lnTo>
                <a:lnTo>
                  <a:pt x="1810" y="1976"/>
                </a:lnTo>
                <a:lnTo>
                  <a:pt x="1813" y="1973"/>
                </a:lnTo>
                <a:lnTo>
                  <a:pt x="1813" y="1972"/>
                </a:lnTo>
                <a:lnTo>
                  <a:pt x="1816" y="1967"/>
                </a:lnTo>
                <a:lnTo>
                  <a:pt x="1816" y="1966"/>
                </a:lnTo>
                <a:lnTo>
                  <a:pt x="1828" y="1966"/>
                </a:lnTo>
                <a:lnTo>
                  <a:pt x="1832" y="1961"/>
                </a:lnTo>
                <a:lnTo>
                  <a:pt x="1837" y="1961"/>
                </a:lnTo>
                <a:lnTo>
                  <a:pt x="1837" y="1956"/>
                </a:lnTo>
                <a:lnTo>
                  <a:pt x="1837" y="1953"/>
                </a:lnTo>
                <a:lnTo>
                  <a:pt x="1835" y="1951"/>
                </a:lnTo>
                <a:lnTo>
                  <a:pt x="1834" y="1947"/>
                </a:lnTo>
                <a:lnTo>
                  <a:pt x="1834" y="1946"/>
                </a:lnTo>
                <a:lnTo>
                  <a:pt x="1832" y="1943"/>
                </a:lnTo>
                <a:lnTo>
                  <a:pt x="1803" y="1936"/>
                </a:lnTo>
                <a:lnTo>
                  <a:pt x="1803" y="1930"/>
                </a:lnTo>
                <a:lnTo>
                  <a:pt x="1802" y="1921"/>
                </a:lnTo>
                <a:lnTo>
                  <a:pt x="1812" y="1915"/>
                </a:lnTo>
                <a:lnTo>
                  <a:pt x="1821" y="1914"/>
                </a:lnTo>
                <a:lnTo>
                  <a:pt x="1823" y="1918"/>
                </a:lnTo>
                <a:lnTo>
                  <a:pt x="1824" y="1921"/>
                </a:lnTo>
                <a:lnTo>
                  <a:pt x="1827" y="1927"/>
                </a:lnTo>
                <a:lnTo>
                  <a:pt x="1827" y="1929"/>
                </a:lnTo>
                <a:lnTo>
                  <a:pt x="1829" y="1934"/>
                </a:lnTo>
                <a:lnTo>
                  <a:pt x="1831" y="1936"/>
                </a:lnTo>
                <a:lnTo>
                  <a:pt x="1832" y="1940"/>
                </a:lnTo>
                <a:lnTo>
                  <a:pt x="1833" y="1942"/>
                </a:lnTo>
                <a:lnTo>
                  <a:pt x="1835" y="1946"/>
                </a:lnTo>
                <a:lnTo>
                  <a:pt x="1844" y="1945"/>
                </a:lnTo>
                <a:lnTo>
                  <a:pt x="1847" y="1943"/>
                </a:lnTo>
                <a:lnTo>
                  <a:pt x="1849" y="1943"/>
                </a:lnTo>
                <a:lnTo>
                  <a:pt x="1848" y="1939"/>
                </a:lnTo>
                <a:lnTo>
                  <a:pt x="1856" y="1936"/>
                </a:lnTo>
                <a:lnTo>
                  <a:pt x="1855" y="1935"/>
                </a:lnTo>
                <a:lnTo>
                  <a:pt x="1850" y="1937"/>
                </a:lnTo>
                <a:lnTo>
                  <a:pt x="1847" y="1937"/>
                </a:lnTo>
                <a:lnTo>
                  <a:pt x="1844" y="1939"/>
                </a:lnTo>
                <a:lnTo>
                  <a:pt x="1843" y="1939"/>
                </a:lnTo>
                <a:lnTo>
                  <a:pt x="1842" y="1935"/>
                </a:lnTo>
                <a:lnTo>
                  <a:pt x="1843" y="1934"/>
                </a:lnTo>
                <a:lnTo>
                  <a:pt x="1844" y="1932"/>
                </a:lnTo>
                <a:lnTo>
                  <a:pt x="1847" y="1932"/>
                </a:lnTo>
                <a:lnTo>
                  <a:pt x="1849" y="1932"/>
                </a:lnTo>
                <a:lnTo>
                  <a:pt x="1853" y="1930"/>
                </a:lnTo>
                <a:lnTo>
                  <a:pt x="1861" y="1924"/>
                </a:lnTo>
                <a:lnTo>
                  <a:pt x="1860" y="1920"/>
                </a:lnTo>
                <a:lnTo>
                  <a:pt x="1859" y="1919"/>
                </a:lnTo>
                <a:lnTo>
                  <a:pt x="1858" y="1916"/>
                </a:lnTo>
                <a:lnTo>
                  <a:pt x="1858" y="1914"/>
                </a:lnTo>
                <a:lnTo>
                  <a:pt x="1858" y="1913"/>
                </a:lnTo>
                <a:lnTo>
                  <a:pt x="1856" y="1911"/>
                </a:lnTo>
                <a:lnTo>
                  <a:pt x="1860" y="1908"/>
                </a:lnTo>
                <a:lnTo>
                  <a:pt x="1858" y="1905"/>
                </a:lnTo>
                <a:lnTo>
                  <a:pt x="1860" y="1907"/>
                </a:lnTo>
                <a:lnTo>
                  <a:pt x="1863" y="1909"/>
                </a:lnTo>
                <a:lnTo>
                  <a:pt x="1864" y="1900"/>
                </a:lnTo>
                <a:lnTo>
                  <a:pt x="1861" y="1900"/>
                </a:lnTo>
                <a:lnTo>
                  <a:pt x="1863" y="1894"/>
                </a:lnTo>
                <a:lnTo>
                  <a:pt x="1864" y="1894"/>
                </a:lnTo>
                <a:lnTo>
                  <a:pt x="1865" y="1894"/>
                </a:lnTo>
                <a:lnTo>
                  <a:pt x="1866" y="1894"/>
                </a:lnTo>
                <a:lnTo>
                  <a:pt x="1866" y="1894"/>
                </a:lnTo>
                <a:lnTo>
                  <a:pt x="1867" y="1894"/>
                </a:lnTo>
                <a:lnTo>
                  <a:pt x="1870" y="1895"/>
                </a:lnTo>
                <a:lnTo>
                  <a:pt x="1869" y="1902"/>
                </a:lnTo>
                <a:lnTo>
                  <a:pt x="1871" y="1903"/>
                </a:lnTo>
                <a:lnTo>
                  <a:pt x="1874" y="1903"/>
                </a:lnTo>
                <a:lnTo>
                  <a:pt x="1872" y="1907"/>
                </a:lnTo>
                <a:lnTo>
                  <a:pt x="1872" y="1913"/>
                </a:lnTo>
                <a:lnTo>
                  <a:pt x="1874" y="1911"/>
                </a:lnTo>
                <a:lnTo>
                  <a:pt x="1876" y="1910"/>
                </a:lnTo>
                <a:lnTo>
                  <a:pt x="1877" y="1909"/>
                </a:lnTo>
                <a:lnTo>
                  <a:pt x="1907" y="1926"/>
                </a:lnTo>
                <a:lnTo>
                  <a:pt x="1907" y="1927"/>
                </a:lnTo>
                <a:lnTo>
                  <a:pt x="1904" y="1930"/>
                </a:lnTo>
                <a:lnTo>
                  <a:pt x="1893" y="1945"/>
                </a:lnTo>
                <a:lnTo>
                  <a:pt x="1884" y="1962"/>
                </a:lnTo>
                <a:lnTo>
                  <a:pt x="1890" y="1960"/>
                </a:lnTo>
                <a:lnTo>
                  <a:pt x="1917" y="1953"/>
                </a:lnTo>
                <a:lnTo>
                  <a:pt x="1918" y="1956"/>
                </a:lnTo>
                <a:lnTo>
                  <a:pt x="1919" y="1960"/>
                </a:lnTo>
                <a:lnTo>
                  <a:pt x="1918" y="1961"/>
                </a:lnTo>
                <a:lnTo>
                  <a:pt x="1911" y="1962"/>
                </a:lnTo>
                <a:lnTo>
                  <a:pt x="1891" y="1967"/>
                </a:lnTo>
                <a:lnTo>
                  <a:pt x="1885" y="1969"/>
                </a:lnTo>
                <a:lnTo>
                  <a:pt x="1875" y="1983"/>
                </a:lnTo>
                <a:lnTo>
                  <a:pt x="1863" y="2005"/>
                </a:lnTo>
                <a:lnTo>
                  <a:pt x="1864" y="2009"/>
                </a:lnTo>
                <a:lnTo>
                  <a:pt x="1860" y="2009"/>
                </a:lnTo>
                <a:lnTo>
                  <a:pt x="1849" y="2027"/>
                </a:lnTo>
                <a:lnTo>
                  <a:pt x="1832" y="2057"/>
                </a:lnTo>
                <a:lnTo>
                  <a:pt x="1829" y="2077"/>
                </a:lnTo>
                <a:lnTo>
                  <a:pt x="1829" y="2078"/>
                </a:lnTo>
                <a:lnTo>
                  <a:pt x="1917" y="2056"/>
                </a:lnTo>
                <a:lnTo>
                  <a:pt x="1920" y="2056"/>
                </a:lnTo>
                <a:lnTo>
                  <a:pt x="1917" y="2079"/>
                </a:lnTo>
                <a:lnTo>
                  <a:pt x="1916" y="2093"/>
                </a:lnTo>
                <a:lnTo>
                  <a:pt x="1917" y="2093"/>
                </a:lnTo>
                <a:lnTo>
                  <a:pt x="1922" y="2091"/>
                </a:lnTo>
                <a:lnTo>
                  <a:pt x="1946" y="2085"/>
                </a:lnTo>
                <a:lnTo>
                  <a:pt x="1949" y="2069"/>
                </a:lnTo>
                <a:lnTo>
                  <a:pt x="1952" y="2093"/>
                </a:lnTo>
                <a:lnTo>
                  <a:pt x="1955" y="2106"/>
                </a:lnTo>
                <a:lnTo>
                  <a:pt x="1955" y="2112"/>
                </a:lnTo>
                <a:close/>
                <a:moveTo>
                  <a:pt x="1748" y="2010"/>
                </a:moveTo>
                <a:lnTo>
                  <a:pt x="1746" y="2006"/>
                </a:lnTo>
                <a:lnTo>
                  <a:pt x="1747" y="2005"/>
                </a:lnTo>
                <a:lnTo>
                  <a:pt x="1746" y="2001"/>
                </a:lnTo>
                <a:lnTo>
                  <a:pt x="1739" y="2004"/>
                </a:lnTo>
                <a:lnTo>
                  <a:pt x="1732" y="2008"/>
                </a:lnTo>
                <a:lnTo>
                  <a:pt x="1728" y="2010"/>
                </a:lnTo>
                <a:lnTo>
                  <a:pt x="1730" y="2011"/>
                </a:lnTo>
                <a:lnTo>
                  <a:pt x="1726" y="2016"/>
                </a:lnTo>
                <a:lnTo>
                  <a:pt x="1732" y="2021"/>
                </a:lnTo>
                <a:lnTo>
                  <a:pt x="1736" y="2019"/>
                </a:lnTo>
                <a:lnTo>
                  <a:pt x="1743" y="2014"/>
                </a:lnTo>
                <a:lnTo>
                  <a:pt x="1748" y="2010"/>
                </a:lnTo>
                <a:close/>
                <a:moveTo>
                  <a:pt x="1784" y="2142"/>
                </a:moveTo>
                <a:lnTo>
                  <a:pt x="1781" y="2138"/>
                </a:lnTo>
                <a:lnTo>
                  <a:pt x="1780" y="2139"/>
                </a:lnTo>
                <a:lnTo>
                  <a:pt x="1778" y="2141"/>
                </a:lnTo>
                <a:lnTo>
                  <a:pt x="1778" y="2142"/>
                </a:lnTo>
                <a:lnTo>
                  <a:pt x="1780" y="2143"/>
                </a:lnTo>
                <a:lnTo>
                  <a:pt x="1781" y="2144"/>
                </a:lnTo>
                <a:lnTo>
                  <a:pt x="1784" y="2143"/>
                </a:lnTo>
                <a:lnTo>
                  <a:pt x="1784" y="2142"/>
                </a:lnTo>
                <a:close/>
                <a:moveTo>
                  <a:pt x="1382" y="931"/>
                </a:moveTo>
                <a:lnTo>
                  <a:pt x="1380" y="933"/>
                </a:lnTo>
                <a:lnTo>
                  <a:pt x="1377" y="931"/>
                </a:lnTo>
                <a:lnTo>
                  <a:pt x="1375" y="927"/>
                </a:lnTo>
                <a:lnTo>
                  <a:pt x="1377" y="926"/>
                </a:lnTo>
                <a:lnTo>
                  <a:pt x="1371" y="916"/>
                </a:lnTo>
                <a:lnTo>
                  <a:pt x="1369" y="918"/>
                </a:lnTo>
                <a:lnTo>
                  <a:pt x="1365" y="921"/>
                </a:lnTo>
                <a:lnTo>
                  <a:pt x="1369" y="924"/>
                </a:lnTo>
                <a:lnTo>
                  <a:pt x="1372" y="929"/>
                </a:lnTo>
                <a:lnTo>
                  <a:pt x="1376" y="934"/>
                </a:lnTo>
                <a:lnTo>
                  <a:pt x="1377" y="936"/>
                </a:lnTo>
                <a:lnTo>
                  <a:pt x="1380" y="938"/>
                </a:lnTo>
                <a:lnTo>
                  <a:pt x="1382" y="936"/>
                </a:lnTo>
                <a:lnTo>
                  <a:pt x="1385" y="934"/>
                </a:lnTo>
                <a:lnTo>
                  <a:pt x="1382" y="932"/>
                </a:lnTo>
                <a:lnTo>
                  <a:pt x="1382" y="931"/>
                </a:lnTo>
                <a:close/>
                <a:moveTo>
                  <a:pt x="1714" y="1749"/>
                </a:moveTo>
                <a:lnTo>
                  <a:pt x="1714" y="1750"/>
                </a:lnTo>
                <a:lnTo>
                  <a:pt x="1714" y="1751"/>
                </a:lnTo>
                <a:lnTo>
                  <a:pt x="1715" y="1750"/>
                </a:lnTo>
                <a:lnTo>
                  <a:pt x="1715" y="1749"/>
                </a:lnTo>
                <a:lnTo>
                  <a:pt x="1715" y="1748"/>
                </a:lnTo>
                <a:lnTo>
                  <a:pt x="1714" y="1748"/>
                </a:lnTo>
                <a:lnTo>
                  <a:pt x="1714" y="1749"/>
                </a:lnTo>
                <a:close/>
                <a:moveTo>
                  <a:pt x="2146" y="1818"/>
                </a:moveTo>
                <a:lnTo>
                  <a:pt x="2147" y="1817"/>
                </a:lnTo>
                <a:lnTo>
                  <a:pt x="2146" y="1817"/>
                </a:lnTo>
                <a:lnTo>
                  <a:pt x="2146" y="1818"/>
                </a:lnTo>
                <a:close/>
                <a:moveTo>
                  <a:pt x="1903" y="1713"/>
                </a:moveTo>
                <a:lnTo>
                  <a:pt x="1901" y="1714"/>
                </a:lnTo>
                <a:lnTo>
                  <a:pt x="1896" y="1714"/>
                </a:lnTo>
                <a:lnTo>
                  <a:pt x="1896" y="1714"/>
                </a:lnTo>
                <a:lnTo>
                  <a:pt x="1891" y="1717"/>
                </a:lnTo>
                <a:lnTo>
                  <a:pt x="1890" y="1717"/>
                </a:lnTo>
                <a:lnTo>
                  <a:pt x="1887" y="1717"/>
                </a:lnTo>
                <a:lnTo>
                  <a:pt x="1890" y="1722"/>
                </a:lnTo>
                <a:lnTo>
                  <a:pt x="1904" y="1718"/>
                </a:lnTo>
                <a:lnTo>
                  <a:pt x="1903" y="1713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66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Cary</a:t>
            </a:r>
          </a:p>
        </p:txBody>
      </p:sp>
      <p:sp>
        <p:nvSpPr>
          <p:cNvPr id="4" name="Freeform 1668">
            <a:extLst>
              <a:ext uri="{FF2B5EF4-FFF2-40B4-BE49-F238E27FC236}">
                <a16:creationId xmlns:a16="http://schemas.microsoft.com/office/drawing/2014/main" id="{B84D7770-2237-F0B1-FE3C-EC1B8FA9F7CB}"/>
              </a:ext>
            </a:extLst>
          </p:cNvPr>
          <p:cNvSpPr>
            <a:spLocks noEditPoints="1"/>
          </p:cNvSpPr>
          <p:nvPr/>
        </p:nvSpPr>
        <p:spPr bwMode="auto">
          <a:xfrm>
            <a:off x="971600" y="1275606"/>
            <a:ext cx="2654300" cy="3686175"/>
          </a:xfrm>
          <a:custGeom>
            <a:avLst/>
            <a:gdLst>
              <a:gd name="T0" fmla="*/ 1414 w 1672"/>
              <a:gd name="T1" fmla="*/ 1740 h 2322"/>
              <a:gd name="T2" fmla="*/ 40 w 1672"/>
              <a:gd name="T3" fmla="*/ 978 h 2322"/>
              <a:gd name="T4" fmla="*/ 1585 w 1672"/>
              <a:gd name="T5" fmla="*/ 832 h 2322"/>
              <a:gd name="T6" fmla="*/ 494 w 1672"/>
              <a:gd name="T7" fmla="*/ 441 h 2322"/>
              <a:gd name="T8" fmla="*/ 1346 w 1672"/>
              <a:gd name="T9" fmla="*/ 772 h 2322"/>
              <a:gd name="T10" fmla="*/ 1414 w 1672"/>
              <a:gd name="T11" fmla="*/ 875 h 2322"/>
              <a:gd name="T12" fmla="*/ 1494 w 1672"/>
              <a:gd name="T13" fmla="*/ 916 h 2322"/>
              <a:gd name="T14" fmla="*/ 1566 w 1672"/>
              <a:gd name="T15" fmla="*/ 927 h 2322"/>
              <a:gd name="T16" fmla="*/ 1633 w 1672"/>
              <a:gd name="T17" fmla="*/ 1338 h 2322"/>
              <a:gd name="T18" fmla="*/ 1607 w 1672"/>
              <a:gd name="T19" fmla="*/ 1465 h 2322"/>
              <a:gd name="T20" fmla="*/ 1501 w 1672"/>
              <a:gd name="T21" fmla="*/ 1582 h 2322"/>
              <a:gd name="T22" fmla="*/ 1355 w 1672"/>
              <a:gd name="T23" fmla="*/ 1648 h 2322"/>
              <a:gd name="T24" fmla="*/ 1277 w 1672"/>
              <a:gd name="T25" fmla="*/ 1785 h 2322"/>
              <a:gd name="T26" fmla="*/ 1475 w 1672"/>
              <a:gd name="T27" fmla="*/ 1962 h 2322"/>
              <a:gd name="T28" fmla="*/ 1528 w 1672"/>
              <a:gd name="T29" fmla="*/ 2119 h 2322"/>
              <a:gd name="T30" fmla="*/ 1384 w 1672"/>
              <a:gd name="T31" fmla="*/ 2239 h 2322"/>
              <a:gd name="T32" fmla="*/ 1477 w 1672"/>
              <a:gd name="T33" fmla="*/ 2027 h 2322"/>
              <a:gd name="T34" fmla="*/ 1386 w 1672"/>
              <a:gd name="T35" fmla="*/ 1918 h 2322"/>
              <a:gd name="T36" fmla="*/ 1321 w 1672"/>
              <a:gd name="T37" fmla="*/ 1894 h 2322"/>
              <a:gd name="T38" fmla="*/ 1132 w 1672"/>
              <a:gd name="T39" fmla="*/ 1868 h 2322"/>
              <a:gd name="T40" fmla="*/ 1178 w 1672"/>
              <a:gd name="T41" fmla="*/ 1782 h 2322"/>
              <a:gd name="T42" fmla="*/ 995 w 1672"/>
              <a:gd name="T43" fmla="*/ 1396 h 2322"/>
              <a:gd name="T44" fmla="*/ 906 w 1672"/>
              <a:gd name="T45" fmla="*/ 1233 h 2322"/>
              <a:gd name="T46" fmla="*/ 685 w 1672"/>
              <a:gd name="T47" fmla="*/ 1191 h 2322"/>
              <a:gd name="T48" fmla="*/ 483 w 1672"/>
              <a:gd name="T49" fmla="*/ 1150 h 2322"/>
              <a:gd name="T50" fmla="*/ 465 w 1672"/>
              <a:gd name="T51" fmla="*/ 1062 h 2322"/>
              <a:gd name="T52" fmla="*/ 185 w 1672"/>
              <a:gd name="T53" fmla="*/ 1149 h 2322"/>
              <a:gd name="T54" fmla="*/ 126 w 1672"/>
              <a:gd name="T55" fmla="*/ 1001 h 2322"/>
              <a:gd name="T56" fmla="*/ 237 w 1672"/>
              <a:gd name="T57" fmla="*/ 942 h 2322"/>
              <a:gd name="T58" fmla="*/ 247 w 1672"/>
              <a:gd name="T59" fmla="*/ 774 h 2322"/>
              <a:gd name="T60" fmla="*/ 270 w 1672"/>
              <a:gd name="T61" fmla="*/ 704 h 2322"/>
              <a:gd name="T62" fmla="*/ 240 w 1672"/>
              <a:gd name="T63" fmla="*/ 550 h 2322"/>
              <a:gd name="T64" fmla="*/ 461 w 1672"/>
              <a:gd name="T65" fmla="*/ 416 h 2322"/>
              <a:gd name="T66" fmla="*/ 705 w 1672"/>
              <a:gd name="T67" fmla="*/ 610 h 2322"/>
              <a:gd name="T68" fmla="*/ 833 w 1672"/>
              <a:gd name="T69" fmla="*/ 685 h 2322"/>
              <a:gd name="T70" fmla="*/ 924 w 1672"/>
              <a:gd name="T71" fmla="*/ 856 h 2322"/>
              <a:gd name="T72" fmla="*/ 987 w 1672"/>
              <a:gd name="T73" fmla="*/ 756 h 2322"/>
              <a:gd name="T74" fmla="*/ 1032 w 1672"/>
              <a:gd name="T75" fmla="*/ 602 h 2322"/>
              <a:gd name="T76" fmla="*/ 1016 w 1672"/>
              <a:gd name="T77" fmla="*/ 354 h 2322"/>
              <a:gd name="T78" fmla="*/ 1142 w 1672"/>
              <a:gd name="T79" fmla="*/ 535 h 2322"/>
              <a:gd name="T80" fmla="*/ 1255 w 1672"/>
              <a:gd name="T81" fmla="*/ 548 h 2322"/>
              <a:gd name="T82" fmla="*/ 1510 w 1672"/>
              <a:gd name="T83" fmla="*/ 756 h 2322"/>
              <a:gd name="T84" fmla="*/ 1141 w 1672"/>
              <a:gd name="T85" fmla="*/ 767 h 2322"/>
              <a:gd name="T86" fmla="*/ 1396 w 1672"/>
              <a:gd name="T87" fmla="*/ 689 h 2322"/>
              <a:gd name="T88" fmla="*/ 1178 w 1672"/>
              <a:gd name="T89" fmla="*/ 857 h 2322"/>
              <a:gd name="T90" fmla="*/ 588 w 1672"/>
              <a:gd name="T91" fmla="*/ 866 h 2322"/>
              <a:gd name="T92" fmla="*/ 1206 w 1672"/>
              <a:gd name="T93" fmla="*/ 935 h 2322"/>
              <a:gd name="T94" fmla="*/ 578 w 1672"/>
              <a:gd name="T95" fmla="*/ 983 h 2322"/>
              <a:gd name="T96" fmla="*/ 702 w 1672"/>
              <a:gd name="T97" fmla="*/ 1052 h 2322"/>
              <a:gd name="T98" fmla="*/ 398 w 1672"/>
              <a:gd name="T99" fmla="*/ 941 h 2322"/>
              <a:gd name="T100" fmla="*/ 330 w 1672"/>
              <a:gd name="T101" fmla="*/ 1067 h 2322"/>
              <a:gd name="T102" fmla="*/ 388 w 1672"/>
              <a:gd name="T103" fmla="*/ 986 h 2322"/>
              <a:gd name="T104" fmla="*/ 495 w 1672"/>
              <a:gd name="T105" fmla="*/ 731 h 2322"/>
              <a:gd name="T106" fmla="*/ 585 w 1672"/>
              <a:gd name="T107" fmla="*/ 629 h 2322"/>
              <a:gd name="T108" fmla="*/ 485 w 1672"/>
              <a:gd name="T109" fmla="*/ 665 h 2322"/>
              <a:gd name="T110" fmla="*/ 398 w 1672"/>
              <a:gd name="T111" fmla="*/ 610 h 2322"/>
              <a:gd name="T112" fmla="*/ 434 w 1672"/>
              <a:gd name="T113" fmla="*/ 488 h 2322"/>
              <a:gd name="T114" fmla="*/ 1386 w 1672"/>
              <a:gd name="T115" fmla="*/ 1369 h 2322"/>
              <a:gd name="T116" fmla="*/ 1219 w 1672"/>
              <a:gd name="T117" fmla="*/ 1808 h 2322"/>
              <a:gd name="T118" fmla="*/ 469 w 1672"/>
              <a:gd name="T119" fmla="*/ 275 h 2322"/>
              <a:gd name="T120" fmla="*/ 995 w 1672"/>
              <a:gd name="T121" fmla="*/ 261 h 2322"/>
              <a:gd name="T122" fmla="*/ 1128 w 1672"/>
              <a:gd name="T123" fmla="*/ 135 h 2322"/>
              <a:gd name="T124" fmla="*/ 1041 w 1672"/>
              <a:gd name="T125" fmla="*/ 138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2" h="2322">
                <a:moveTo>
                  <a:pt x="1320" y="1997"/>
                </a:moveTo>
                <a:lnTo>
                  <a:pt x="1320" y="1998"/>
                </a:lnTo>
                <a:lnTo>
                  <a:pt x="1321" y="1998"/>
                </a:lnTo>
                <a:lnTo>
                  <a:pt x="1321" y="1999"/>
                </a:lnTo>
                <a:lnTo>
                  <a:pt x="1322" y="2001"/>
                </a:lnTo>
                <a:lnTo>
                  <a:pt x="1322" y="2002"/>
                </a:lnTo>
                <a:lnTo>
                  <a:pt x="1322" y="2003"/>
                </a:lnTo>
                <a:lnTo>
                  <a:pt x="1322" y="2004"/>
                </a:lnTo>
                <a:lnTo>
                  <a:pt x="1322" y="2005"/>
                </a:lnTo>
                <a:lnTo>
                  <a:pt x="1322" y="2007"/>
                </a:lnTo>
                <a:lnTo>
                  <a:pt x="1322" y="2009"/>
                </a:lnTo>
                <a:lnTo>
                  <a:pt x="1322" y="2010"/>
                </a:lnTo>
                <a:lnTo>
                  <a:pt x="1322" y="2011"/>
                </a:lnTo>
                <a:lnTo>
                  <a:pt x="1322" y="2012"/>
                </a:lnTo>
                <a:lnTo>
                  <a:pt x="1322" y="2013"/>
                </a:lnTo>
                <a:lnTo>
                  <a:pt x="1323" y="2013"/>
                </a:lnTo>
                <a:lnTo>
                  <a:pt x="1323" y="2014"/>
                </a:lnTo>
                <a:lnTo>
                  <a:pt x="1323" y="2015"/>
                </a:lnTo>
                <a:lnTo>
                  <a:pt x="1324" y="2015"/>
                </a:lnTo>
                <a:lnTo>
                  <a:pt x="1325" y="2016"/>
                </a:lnTo>
                <a:lnTo>
                  <a:pt x="1325" y="2018"/>
                </a:lnTo>
                <a:lnTo>
                  <a:pt x="1327" y="2018"/>
                </a:lnTo>
                <a:lnTo>
                  <a:pt x="1327" y="2019"/>
                </a:lnTo>
                <a:lnTo>
                  <a:pt x="1328" y="2020"/>
                </a:lnTo>
                <a:lnTo>
                  <a:pt x="1328" y="2021"/>
                </a:lnTo>
                <a:lnTo>
                  <a:pt x="1328" y="2022"/>
                </a:lnTo>
                <a:lnTo>
                  <a:pt x="1314" y="2022"/>
                </a:lnTo>
                <a:lnTo>
                  <a:pt x="1312" y="2022"/>
                </a:lnTo>
                <a:lnTo>
                  <a:pt x="1295" y="2022"/>
                </a:lnTo>
                <a:lnTo>
                  <a:pt x="1294" y="2022"/>
                </a:lnTo>
                <a:lnTo>
                  <a:pt x="1293" y="2022"/>
                </a:lnTo>
                <a:lnTo>
                  <a:pt x="1293" y="2020"/>
                </a:lnTo>
                <a:lnTo>
                  <a:pt x="1290" y="2013"/>
                </a:lnTo>
                <a:lnTo>
                  <a:pt x="1289" y="2009"/>
                </a:lnTo>
                <a:lnTo>
                  <a:pt x="1288" y="2004"/>
                </a:lnTo>
                <a:lnTo>
                  <a:pt x="1288" y="2003"/>
                </a:lnTo>
                <a:lnTo>
                  <a:pt x="1295" y="2002"/>
                </a:lnTo>
                <a:lnTo>
                  <a:pt x="1305" y="2002"/>
                </a:lnTo>
                <a:lnTo>
                  <a:pt x="1305" y="1998"/>
                </a:lnTo>
                <a:lnTo>
                  <a:pt x="1320" y="1997"/>
                </a:lnTo>
                <a:close/>
                <a:moveTo>
                  <a:pt x="1167" y="1894"/>
                </a:moveTo>
                <a:lnTo>
                  <a:pt x="1168" y="1894"/>
                </a:lnTo>
                <a:lnTo>
                  <a:pt x="1167" y="1900"/>
                </a:lnTo>
                <a:lnTo>
                  <a:pt x="1167" y="1908"/>
                </a:lnTo>
                <a:lnTo>
                  <a:pt x="1167" y="1910"/>
                </a:lnTo>
                <a:lnTo>
                  <a:pt x="1167" y="1912"/>
                </a:lnTo>
                <a:lnTo>
                  <a:pt x="1167" y="1913"/>
                </a:lnTo>
                <a:lnTo>
                  <a:pt x="1167" y="1930"/>
                </a:lnTo>
                <a:lnTo>
                  <a:pt x="1164" y="1930"/>
                </a:lnTo>
                <a:lnTo>
                  <a:pt x="1162" y="1930"/>
                </a:lnTo>
                <a:lnTo>
                  <a:pt x="1161" y="1930"/>
                </a:lnTo>
                <a:lnTo>
                  <a:pt x="1158" y="1930"/>
                </a:lnTo>
                <a:lnTo>
                  <a:pt x="1154" y="1930"/>
                </a:lnTo>
                <a:lnTo>
                  <a:pt x="1149" y="1930"/>
                </a:lnTo>
                <a:lnTo>
                  <a:pt x="1143" y="1930"/>
                </a:lnTo>
                <a:lnTo>
                  <a:pt x="1143" y="1931"/>
                </a:lnTo>
                <a:lnTo>
                  <a:pt x="1143" y="1934"/>
                </a:lnTo>
                <a:lnTo>
                  <a:pt x="1143" y="1937"/>
                </a:lnTo>
                <a:lnTo>
                  <a:pt x="1143" y="1942"/>
                </a:lnTo>
                <a:lnTo>
                  <a:pt x="1143" y="1945"/>
                </a:lnTo>
                <a:lnTo>
                  <a:pt x="1143" y="1947"/>
                </a:lnTo>
                <a:lnTo>
                  <a:pt x="1143" y="1951"/>
                </a:lnTo>
                <a:lnTo>
                  <a:pt x="1143" y="1952"/>
                </a:lnTo>
                <a:lnTo>
                  <a:pt x="1143" y="1953"/>
                </a:lnTo>
                <a:lnTo>
                  <a:pt x="1143" y="1954"/>
                </a:lnTo>
                <a:lnTo>
                  <a:pt x="1143" y="1956"/>
                </a:lnTo>
                <a:lnTo>
                  <a:pt x="1143" y="1962"/>
                </a:lnTo>
                <a:lnTo>
                  <a:pt x="1138" y="1962"/>
                </a:lnTo>
                <a:lnTo>
                  <a:pt x="1136" y="1962"/>
                </a:lnTo>
                <a:lnTo>
                  <a:pt x="1133" y="1961"/>
                </a:lnTo>
                <a:lnTo>
                  <a:pt x="1132" y="1961"/>
                </a:lnTo>
                <a:lnTo>
                  <a:pt x="1129" y="1961"/>
                </a:lnTo>
                <a:lnTo>
                  <a:pt x="1126" y="1961"/>
                </a:lnTo>
                <a:lnTo>
                  <a:pt x="1121" y="1961"/>
                </a:lnTo>
                <a:lnTo>
                  <a:pt x="1120" y="1961"/>
                </a:lnTo>
                <a:lnTo>
                  <a:pt x="1117" y="1961"/>
                </a:lnTo>
                <a:lnTo>
                  <a:pt x="1114" y="1960"/>
                </a:lnTo>
                <a:lnTo>
                  <a:pt x="1113" y="1960"/>
                </a:lnTo>
                <a:lnTo>
                  <a:pt x="1111" y="1960"/>
                </a:lnTo>
                <a:lnTo>
                  <a:pt x="1110" y="1960"/>
                </a:lnTo>
                <a:lnTo>
                  <a:pt x="1108" y="1960"/>
                </a:lnTo>
                <a:lnTo>
                  <a:pt x="1105" y="1960"/>
                </a:lnTo>
                <a:lnTo>
                  <a:pt x="1103" y="1960"/>
                </a:lnTo>
                <a:lnTo>
                  <a:pt x="1102" y="1960"/>
                </a:lnTo>
                <a:lnTo>
                  <a:pt x="1095" y="1959"/>
                </a:lnTo>
                <a:lnTo>
                  <a:pt x="1093" y="1959"/>
                </a:lnTo>
                <a:lnTo>
                  <a:pt x="1093" y="1957"/>
                </a:lnTo>
                <a:lnTo>
                  <a:pt x="1094" y="1955"/>
                </a:lnTo>
                <a:lnTo>
                  <a:pt x="1094" y="1953"/>
                </a:lnTo>
                <a:lnTo>
                  <a:pt x="1095" y="1953"/>
                </a:lnTo>
                <a:lnTo>
                  <a:pt x="1095" y="1952"/>
                </a:lnTo>
                <a:lnTo>
                  <a:pt x="1095" y="1950"/>
                </a:lnTo>
                <a:lnTo>
                  <a:pt x="1095" y="1948"/>
                </a:lnTo>
                <a:lnTo>
                  <a:pt x="1099" y="1948"/>
                </a:lnTo>
                <a:lnTo>
                  <a:pt x="1102" y="1948"/>
                </a:lnTo>
                <a:lnTo>
                  <a:pt x="1103" y="1948"/>
                </a:lnTo>
                <a:lnTo>
                  <a:pt x="1108" y="1947"/>
                </a:lnTo>
                <a:lnTo>
                  <a:pt x="1109" y="1944"/>
                </a:lnTo>
                <a:lnTo>
                  <a:pt x="1110" y="1943"/>
                </a:lnTo>
                <a:lnTo>
                  <a:pt x="1110" y="1940"/>
                </a:lnTo>
                <a:lnTo>
                  <a:pt x="1111" y="1936"/>
                </a:lnTo>
                <a:lnTo>
                  <a:pt x="1111" y="1934"/>
                </a:lnTo>
                <a:lnTo>
                  <a:pt x="1113" y="1926"/>
                </a:lnTo>
                <a:lnTo>
                  <a:pt x="1114" y="1922"/>
                </a:lnTo>
                <a:lnTo>
                  <a:pt x="1114" y="1919"/>
                </a:lnTo>
                <a:lnTo>
                  <a:pt x="1116" y="1914"/>
                </a:lnTo>
                <a:lnTo>
                  <a:pt x="1124" y="1914"/>
                </a:lnTo>
                <a:lnTo>
                  <a:pt x="1125" y="1914"/>
                </a:lnTo>
                <a:lnTo>
                  <a:pt x="1129" y="1914"/>
                </a:lnTo>
                <a:lnTo>
                  <a:pt x="1136" y="1915"/>
                </a:lnTo>
                <a:lnTo>
                  <a:pt x="1143" y="1915"/>
                </a:lnTo>
                <a:lnTo>
                  <a:pt x="1143" y="1911"/>
                </a:lnTo>
                <a:lnTo>
                  <a:pt x="1143" y="1908"/>
                </a:lnTo>
                <a:lnTo>
                  <a:pt x="1146" y="1908"/>
                </a:lnTo>
                <a:lnTo>
                  <a:pt x="1146" y="1903"/>
                </a:lnTo>
                <a:lnTo>
                  <a:pt x="1150" y="1901"/>
                </a:lnTo>
                <a:lnTo>
                  <a:pt x="1149" y="1898"/>
                </a:lnTo>
                <a:lnTo>
                  <a:pt x="1149" y="1896"/>
                </a:lnTo>
                <a:lnTo>
                  <a:pt x="1145" y="1894"/>
                </a:lnTo>
                <a:lnTo>
                  <a:pt x="1156" y="1894"/>
                </a:lnTo>
                <a:lnTo>
                  <a:pt x="1158" y="1894"/>
                </a:lnTo>
                <a:lnTo>
                  <a:pt x="1161" y="1894"/>
                </a:lnTo>
                <a:lnTo>
                  <a:pt x="1162" y="1894"/>
                </a:lnTo>
                <a:lnTo>
                  <a:pt x="1163" y="1894"/>
                </a:lnTo>
                <a:lnTo>
                  <a:pt x="1167" y="1894"/>
                </a:lnTo>
                <a:close/>
                <a:moveTo>
                  <a:pt x="1279" y="1894"/>
                </a:moveTo>
                <a:lnTo>
                  <a:pt x="1278" y="1893"/>
                </a:lnTo>
                <a:lnTo>
                  <a:pt x="1278" y="1892"/>
                </a:lnTo>
                <a:lnTo>
                  <a:pt x="1278" y="1891"/>
                </a:lnTo>
                <a:lnTo>
                  <a:pt x="1277" y="1888"/>
                </a:lnTo>
                <a:lnTo>
                  <a:pt x="1277" y="1887"/>
                </a:lnTo>
                <a:lnTo>
                  <a:pt x="1279" y="1892"/>
                </a:lnTo>
                <a:lnTo>
                  <a:pt x="1279" y="1893"/>
                </a:lnTo>
                <a:lnTo>
                  <a:pt x="1279" y="1894"/>
                </a:lnTo>
                <a:close/>
                <a:moveTo>
                  <a:pt x="1386" y="1697"/>
                </a:moveTo>
                <a:lnTo>
                  <a:pt x="1391" y="1699"/>
                </a:lnTo>
                <a:lnTo>
                  <a:pt x="1395" y="1700"/>
                </a:lnTo>
                <a:lnTo>
                  <a:pt x="1399" y="1701"/>
                </a:lnTo>
                <a:lnTo>
                  <a:pt x="1401" y="1702"/>
                </a:lnTo>
                <a:lnTo>
                  <a:pt x="1404" y="1703"/>
                </a:lnTo>
                <a:lnTo>
                  <a:pt x="1405" y="1703"/>
                </a:lnTo>
                <a:lnTo>
                  <a:pt x="1407" y="1704"/>
                </a:lnTo>
                <a:lnTo>
                  <a:pt x="1408" y="1704"/>
                </a:lnTo>
                <a:lnTo>
                  <a:pt x="1408" y="1706"/>
                </a:lnTo>
                <a:lnTo>
                  <a:pt x="1409" y="1706"/>
                </a:lnTo>
                <a:lnTo>
                  <a:pt x="1410" y="1707"/>
                </a:lnTo>
                <a:lnTo>
                  <a:pt x="1412" y="1707"/>
                </a:lnTo>
                <a:lnTo>
                  <a:pt x="1413" y="1708"/>
                </a:lnTo>
                <a:lnTo>
                  <a:pt x="1414" y="1709"/>
                </a:lnTo>
                <a:lnTo>
                  <a:pt x="1415" y="1710"/>
                </a:lnTo>
                <a:lnTo>
                  <a:pt x="1416" y="1711"/>
                </a:lnTo>
                <a:lnTo>
                  <a:pt x="1424" y="1716"/>
                </a:lnTo>
                <a:lnTo>
                  <a:pt x="1423" y="1740"/>
                </a:lnTo>
                <a:lnTo>
                  <a:pt x="1420" y="1740"/>
                </a:lnTo>
                <a:lnTo>
                  <a:pt x="1417" y="1740"/>
                </a:lnTo>
                <a:lnTo>
                  <a:pt x="1414" y="1740"/>
                </a:lnTo>
                <a:lnTo>
                  <a:pt x="1413" y="1740"/>
                </a:lnTo>
                <a:lnTo>
                  <a:pt x="1396" y="1740"/>
                </a:lnTo>
                <a:lnTo>
                  <a:pt x="1395" y="1740"/>
                </a:lnTo>
                <a:lnTo>
                  <a:pt x="1389" y="1740"/>
                </a:lnTo>
                <a:lnTo>
                  <a:pt x="1386" y="1740"/>
                </a:lnTo>
                <a:lnTo>
                  <a:pt x="1384" y="1740"/>
                </a:lnTo>
                <a:lnTo>
                  <a:pt x="1383" y="1740"/>
                </a:lnTo>
                <a:lnTo>
                  <a:pt x="1383" y="1735"/>
                </a:lnTo>
                <a:lnTo>
                  <a:pt x="1383" y="1731"/>
                </a:lnTo>
                <a:lnTo>
                  <a:pt x="1384" y="1727"/>
                </a:lnTo>
                <a:lnTo>
                  <a:pt x="1384" y="1723"/>
                </a:lnTo>
                <a:lnTo>
                  <a:pt x="1384" y="1709"/>
                </a:lnTo>
                <a:lnTo>
                  <a:pt x="1384" y="1704"/>
                </a:lnTo>
                <a:lnTo>
                  <a:pt x="1384" y="1703"/>
                </a:lnTo>
                <a:lnTo>
                  <a:pt x="1384" y="1700"/>
                </a:lnTo>
                <a:lnTo>
                  <a:pt x="1386" y="1697"/>
                </a:lnTo>
                <a:close/>
                <a:moveTo>
                  <a:pt x="1619" y="1512"/>
                </a:moveTo>
                <a:lnTo>
                  <a:pt x="1619" y="1514"/>
                </a:lnTo>
                <a:lnTo>
                  <a:pt x="1617" y="1514"/>
                </a:lnTo>
                <a:lnTo>
                  <a:pt x="1615" y="1514"/>
                </a:lnTo>
                <a:lnTo>
                  <a:pt x="1615" y="1516"/>
                </a:lnTo>
                <a:lnTo>
                  <a:pt x="1614" y="1516"/>
                </a:lnTo>
                <a:lnTo>
                  <a:pt x="1615" y="1517"/>
                </a:lnTo>
                <a:lnTo>
                  <a:pt x="1615" y="1518"/>
                </a:lnTo>
                <a:lnTo>
                  <a:pt x="1615" y="1520"/>
                </a:lnTo>
                <a:lnTo>
                  <a:pt x="1610" y="1520"/>
                </a:lnTo>
                <a:lnTo>
                  <a:pt x="1608" y="1520"/>
                </a:lnTo>
                <a:lnTo>
                  <a:pt x="1608" y="1524"/>
                </a:lnTo>
                <a:lnTo>
                  <a:pt x="1608" y="1527"/>
                </a:lnTo>
                <a:lnTo>
                  <a:pt x="1604" y="1527"/>
                </a:lnTo>
                <a:lnTo>
                  <a:pt x="1601" y="1527"/>
                </a:lnTo>
                <a:lnTo>
                  <a:pt x="1599" y="1527"/>
                </a:lnTo>
                <a:lnTo>
                  <a:pt x="1595" y="1527"/>
                </a:lnTo>
                <a:lnTo>
                  <a:pt x="1594" y="1527"/>
                </a:lnTo>
                <a:lnTo>
                  <a:pt x="1591" y="1526"/>
                </a:lnTo>
                <a:lnTo>
                  <a:pt x="1587" y="1526"/>
                </a:lnTo>
                <a:lnTo>
                  <a:pt x="1584" y="1526"/>
                </a:lnTo>
                <a:lnTo>
                  <a:pt x="1579" y="1526"/>
                </a:lnTo>
                <a:lnTo>
                  <a:pt x="1579" y="1523"/>
                </a:lnTo>
                <a:lnTo>
                  <a:pt x="1579" y="1518"/>
                </a:lnTo>
                <a:lnTo>
                  <a:pt x="1579" y="1512"/>
                </a:lnTo>
                <a:lnTo>
                  <a:pt x="1579" y="1509"/>
                </a:lnTo>
                <a:lnTo>
                  <a:pt x="1579" y="1508"/>
                </a:lnTo>
                <a:lnTo>
                  <a:pt x="1579" y="1505"/>
                </a:lnTo>
                <a:lnTo>
                  <a:pt x="1579" y="1501"/>
                </a:lnTo>
                <a:lnTo>
                  <a:pt x="1591" y="1503"/>
                </a:lnTo>
                <a:lnTo>
                  <a:pt x="1592" y="1503"/>
                </a:lnTo>
                <a:lnTo>
                  <a:pt x="1596" y="1503"/>
                </a:lnTo>
                <a:lnTo>
                  <a:pt x="1599" y="1503"/>
                </a:lnTo>
                <a:lnTo>
                  <a:pt x="1601" y="1503"/>
                </a:lnTo>
                <a:lnTo>
                  <a:pt x="1604" y="1503"/>
                </a:lnTo>
                <a:lnTo>
                  <a:pt x="1608" y="1503"/>
                </a:lnTo>
                <a:lnTo>
                  <a:pt x="1611" y="1504"/>
                </a:lnTo>
                <a:lnTo>
                  <a:pt x="1615" y="1504"/>
                </a:lnTo>
                <a:lnTo>
                  <a:pt x="1619" y="1504"/>
                </a:lnTo>
                <a:lnTo>
                  <a:pt x="1619" y="1507"/>
                </a:lnTo>
                <a:lnTo>
                  <a:pt x="1619" y="1510"/>
                </a:lnTo>
                <a:lnTo>
                  <a:pt x="1619" y="1512"/>
                </a:lnTo>
                <a:close/>
                <a:moveTo>
                  <a:pt x="574" y="1250"/>
                </a:moveTo>
                <a:lnTo>
                  <a:pt x="568" y="1251"/>
                </a:lnTo>
                <a:lnTo>
                  <a:pt x="568" y="1246"/>
                </a:lnTo>
                <a:lnTo>
                  <a:pt x="568" y="1245"/>
                </a:lnTo>
                <a:lnTo>
                  <a:pt x="569" y="1245"/>
                </a:lnTo>
                <a:lnTo>
                  <a:pt x="569" y="1244"/>
                </a:lnTo>
                <a:lnTo>
                  <a:pt x="569" y="1243"/>
                </a:lnTo>
                <a:lnTo>
                  <a:pt x="570" y="1243"/>
                </a:lnTo>
                <a:lnTo>
                  <a:pt x="570" y="1242"/>
                </a:lnTo>
                <a:lnTo>
                  <a:pt x="571" y="1242"/>
                </a:lnTo>
                <a:lnTo>
                  <a:pt x="571" y="1240"/>
                </a:lnTo>
                <a:lnTo>
                  <a:pt x="577" y="1242"/>
                </a:lnTo>
                <a:lnTo>
                  <a:pt x="577" y="1244"/>
                </a:lnTo>
                <a:lnTo>
                  <a:pt x="577" y="1250"/>
                </a:lnTo>
                <a:lnTo>
                  <a:pt x="574" y="1250"/>
                </a:lnTo>
                <a:close/>
                <a:moveTo>
                  <a:pt x="553" y="1222"/>
                </a:moveTo>
                <a:lnTo>
                  <a:pt x="551" y="1227"/>
                </a:lnTo>
                <a:lnTo>
                  <a:pt x="549" y="1227"/>
                </a:lnTo>
                <a:lnTo>
                  <a:pt x="544" y="1226"/>
                </a:lnTo>
                <a:lnTo>
                  <a:pt x="542" y="1226"/>
                </a:lnTo>
                <a:lnTo>
                  <a:pt x="539" y="1226"/>
                </a:lnTo>
                <a:lnTo>
                  <a:pt x="537" y="1226"/>
                </a:lnTo>
                <a:lnTo>
                  <a:pt x="535" y="1225"/>
                </a:lnTo>
                <a:lnTo>
                  <a:pt x="534" y="1225"/>
                </a:lnTo>
                <a:lnTo>
                  <a:pt x="521" y="1225"/>
                </a:lnTo>
                <a:lnTo>
                  <a:pt x="520" y="1223"/>
                </a:lnTo>
                <a:lnTo>
                  <a:pt x="520" y="1221"/>
                </a:lnTo>
                <a:lnTo>
                  <a:pt x="519" y="1220"/>
                </a:lnTo>
                <a:lnTo>
                  <a:pt x="518" y="1217"/>
                </a:lnTo>
                <a:lnTo>
                  <a:pt x="517" y="1216"/>
                </a:lnTo>
                <a:lnTo>
                  <a:pt x="517" y="1208"/>
                </a:lnTo>
                <a:lnTo>
                  <a:pt x="517" y="1200"/>
                </a:lnTo>
                <a:lnTo>
                  <a:pt x="517" y="1197"/>
                </a:lnTo>
                <a:lnTo>
                  <a:pt x="526" y="1198"/>
                </a:lnTo>
                <a:lnTo>
                  <a:pt x="536" y="1198"/>
                </a:lnTo>
                <a:lnTo>
                  <a:pt x="550" y="1200"/>
                </a:lnTo>
                <a:lnTo>
                  <a:pt x="555" y="1201"/>
                </a:lnTo>
                <a:lnTo>
                  <a:pt x="557" y="1201"/>
                </a:lnTo>
                <a:lnTo>
                  <a:pt x="562" y="1201"/>
                </a:lnTo>
                <a:lnTo>
                  <a:pt x="562" y="1203"/>
                </a:lnTo>
                <a:lnTo>
                  <a:pt x="559" y="1211"/>
                </a:lnTo>
                <a:lnTo>
                  <a:pt x="554" y="1221"/>
                </a:lnTo>
                <a:lnTo>
                  <a:pt x="553" y="1222"/>
                </a:lnTo>
                <a:close/>
                <a:moveTo>
                  <a:pt x="263" y="1100"/>
                </a:moveTo>
                <a:lnTo>
                  <a:pt x="258" y="1100"/>
                </a:lnTo>
                <a:lnTo>
                  <a:pt x="258" y="1099"/>
                </a:lnTo>
                <a:lnTo>
                  <a:pt x="258" y="1096"/>
                </a:lnTo>
                <a:lnTo>
                  <a:pt x="258" y="1095"/>
                </a:lnTo>
                <a:lnTo>
                  <a:pt x="258" y="1094"/>
                </a:lnTo>
                <a:lnTo>
                  <a:pt x="267" y="1095"/>
                </a:lnTo>
                <a:lnTo>
                  <a:pt x="267" y="1100"/>
                </a:lnTo>
                <a:lnTo>
                  <a:pt x="263" y="1100"/>
                </a:lnTo>
                <a:close/>
                <a:moveTo>
                  <a:pt x="55" y="994"/>
                </a:moveTo>
                <a:lnTo>
                  <a:pt x="56" y="995"/>
                </a:lnTo>
                <a:lnTo>
                  <a:pt x="56" y="997"/>
                </a:lnTo>
                <a:lnTo>
                  <a:pt x="56" y="998"/>
                </a:lnTo>
                <a:lnTo>
                  <a:pt x="56" y="999"/>
                </a:lnTo>
                <a:lnTo>
                  <a:pt x="55" y="1000"/>
                </a:lnTo>
                <a:lnTo>
                  <a:pt x="55" y="1004"/>
                </a:lnTo>
                <a:lnTo>
                  <a:pt x="46" y="1003"/>
                </a:lnTo>
                <a:lnTo>
                  <a:pt x="36" y="1003"/>
                </a:lnTo>
                <a:lnTo>
                  <a:pt x="36" y="1002"/>
                </a:lnTo>
                <a:lnTo>
                  <a:pt x="35" y="1002"/>
                </a:lnTo>
                <a:lnTo>
                  <a:pt x="34" y="1002"/>
                </a:lnTo>
                <a:lnTo>
                  <a:pt x="33" y="1002"/>
                </a:lnTo>
                <a:lnTo>
                  <a:pt x="33" y="1001"/>
                </a:lnTo>
                <a:lnTo>
                  <a:pt x="31" y="1000"/>
                </a:lnTo>
                <a:lnTo>
                  <a:pt x="31" y="999"/>
                </a:lnTo>
                <a:lnTo>
                  <a:pt x="30" y="998"/>
                </a:lnTo>
                <a:lnTo>
                  <a:pt x="31" y="998"/>
                </a:lnTo>
                <a:lnTo>
                  <a:pt x="30" y="998"/>
                </a:lnTo>
                <a:lnTo>
                  <a:pt x="31" y="998"/>
                </a:lnTo>
                <a:lnTo>
                  <a:pt x="31" y="997"/>
                </a:lnTo>
                <a:lnTo>
                  <a:pt x="30" y="997"/>
                </a:lnTo>
                <a:lnTo>
                  <a:pt x="30" y="995"/>
                </a:lnTo>
                <a:lnTo>
                  <a:pt x="29" y="995"/>
                </a:lnTo>
                <a:lnTo>
                  <a:pt x="29" y="994"/>
                </a:lnTo>
                <a:lnTo>
                  <a:pt x="28" y="994"/>
                </a:lnTo>
                <a:lnTo>
                  <a:pt x="27" y="993"/>
                </a:lnTo>
                <a:lnTo>
                  <a:pt x="27" y="992"/>
                </a:lnTo>
                <a:lnTo>
                  <a:pt x="27" y="991"/>
                </a:lnTo>
                <a:lnTo>
                  <a:pt x="27" y="990"/>
                </a:lnTo>
                <a:lnTo>
                  <a:pt x="27" y="989"/>
                </a:lnTo>
                <a:lnTo>
                  <a:pt x="28" y="989"/>
                </a:lnTo>
                <a:lnTo>
                  <a:pt x="28" y="987"/>
                </a:lnTo>
                <a:lnTo>
                  <a:pt x="29" y="987"/>
                </a:lnTo>
                <a:lnTo>
                  <a:pt x="29" y="986"/>
                </a:lnTo>
                <a:lnTo>
                  <a:pt x="30" y="986"/>
                </a:lnTo>
                <a:lnTo>
                  <a:pt x="30" y="985"/>
                </a:lnTo>
                <a:lnTo>
                  <a:pt x="31" y="985"/>
                </a:lnTo>
                <a:lnTo>
                  <a:pt x="33" y="984"/>
                </a:lnTo>
                <a:lnTo>
                  <a:pt x="35" y="983"/>
                </a:lnTo>
                <a:lnTo>
                  <a:pt x="35" y="982"/>
                </a:lnTo>
                <a:lnTo>
                  <a:pt x="37" y="982"/>
                </a:lnTo>
                <a:lnTo>
                  <a:pt x="38" y="981"/>
                </a:lnTo>
                <a:lnTo>
                  <a:pt x="39" y="980"/>
                </a:lnTo>
                <a:lnTo>
                  <a:pt x="40" y="980"/>
                </a:lnTo>
                <a:lnTo>
                  <a:pt x="40" y="978"/>
                </a:lnTo>
                <a:lnTo>
                  <a:pt x="42" y="977"/>
                </a:lnTo>
                <a:lnTo>
                  <a:pt x="43" y="977"/>
                </a:lnTo>
                <a:lnTo>
                  <a:pt x="44" y="977"/>
                </a:lnTo>
                <a:lnTo>
                  <a:pt x="44" y="976"/>
                </a:lnTo>
                <a:lnTo>
                  <a:pt x="45" y="976"/>
                </a:lnTo>
                <a:lnTo>
                  <a:pt x="45" y="975"/>
                </a:lnTo>
                <a:lnTo>
                  <a:pt x="46" y="975"/>
                </a:lnTo>
                <a:lnTo>
                  <a:pt x="46" y="974"/>
                </a:lnTo>
                <a:lnTo>
                  <a:pt x="47" y="974"/>
                </a:lnTo>
                <a:lnTo>
                  <a:pt x="47" y="973"/>
                </a:lnTo>
                <a:lnTo>
                  <a:pt x="48" y="973"/>
                </a:lnTo>
                <a:lnTo>
                  <a:pt x="50" y="974"/>
                </a:lnTo>
                <a:lnTo>
                  <a:pt x="50" y="975"/>
                </a:lnTo>
                <a:lnTo>
                  <a:pt x="51" y="976"/>
                </a:lnTo>
                <a:lnTo>
                  <a:pt x="52" y="977"/>
                </a:lnTo>
                <a:lnTo>
                  <a:pt x="52" y="978"/>
                </a:lnTo>
                <a:lnTo>
                  <a:pt x="53" y="980"/>
                </a:lnTo>
                <a:lnTo>
                  <a:pt x="53" y="981"/>
                </a:lnTo>
                <a:lnTo>
                  <a:pt x="53" y="982"/>
                </a:lnTo>
                <a:lnTo>
                  <a:pt x="53" y="983"/>
                </a:lnTo>
                <a:lnTo>
                  <a:pt x="54" y="987"/>
                </a:lnTo>
                <a:lnTo>
                  <a:pt x="55" y="989"/>
                </a:lnTo>
                <a:lnTo>
                  <a:pt x="55" y="990"/>
                </a:lnTo>
                <a:lnTo>
                  <a:pt x="55" y="991"/>
                </a:lnTo>
                <a:lnTo>
                  <a:pt x="55" y="992"/>
                </a:lnTo>
                <a:lnTo>
                  <a:pt x="55" y="993"/>
                </a:lnTo>
                <a:lnTo>
                  <a:pt x="55" y="994"/>
                </a:lnTo>
                <a:close/>
                <a:moveTo>
                  <a:pt x="56" y="963"/>
                </a:moveTo>
                <a:lnTo>
                  <a:pt x="55" y="964"/>
                </a:lnTo>
                <a:lnTo>
                  <a:pt x="50" y="970"/>
                </a:lnTo>
                <a:lnTo>
                  <a:pt x="44" y="975"/>
                </a:lnTo>
                <a:lnTo>
                  <a:pt x="37" y="968"/>
                </a:lnTo>
                <a:lnTo>
                  <a:pt x="36" y="974"/>
                </a:lnTo>
                <a:lnTo>
                  <a:pt x="35" y="976"/>
                </a:lnTo>
                <a:lnTo>
                  <a:pt x="38" y="978"/>
                </a:lnTo>
                <a:lnTo>
                  <a:pt x="37" y="980"/>
                </a:lnTo>
                <a:lnTo>
                  <a:pt x="36" y="981"/>
                </a:lnTo>
                <a:lnTo>
                  <a:pt x="35" y="981"/>
                </a:lnTo>
                <a:lnTo>
                  <a:pt x="34" y="982"/>
                </a:lnTo>
                <a:lnTo>
                  <a:pt x="33" y="983"/>
                </a:lnTo>
                <a:lnTo>
                  <a:pt x="31" y="983"/>
                </a:lnTo>
                <a:lnTo>
                  <a:pt x="30" y="984"/>
                </a:lnTo>
                <a:lnTo>
                  <a:pt x="29" y="984"/>
                </a:lnTo>
                <a:lnTo>
                  <a:pt x="29" y="985"/>
                </a:lnTo>
                <a:lnTo>
                  <a:pt x="28" y="985"/>
                </a:lnTo>
                <a:lnTo>
                  <a:pt x="28" y="986"/>
                </a:lnTo>
                <a:lnTo>
                  <a:pt x="27" y="986"/>
                </a:lnTo>
                <a:lnTo>
                  <a:pt x="27" y="987"/>
                </a:lnTo>
                <a:lnTo>
                  <a:pt x="25" y="984"/>
                </a:lnTo>
                <a:lnTo>
                  <a:pt x="0" y="980"/>
                </a:lnTo>
                <a:lnTo>
                  <a:pt x="0" y="963"/>
                </a:lnTo>
                <a:lnTo>
                  <a:pt x="4" y="963"/>
                </a:lnTo>
                <a:lnTo>
                  <a:pt x="12" y="963"/>
                </a:lnTo>
                <a:lnTo>
                  <a:pt x="31" y="963"/>
                </a:lnTo>
                <a:lnTo>
                  <a:pt x="33" y="952"/>
                </a:lnTo>
                <a:lnTo>
                  <a:pt x="33" y="947"/>
                </a:lnTo>
                <a:lnTo>
                  <a:pt x="34" y="942"/>
                </a:lnTo>
                <a:lnTo>
                  <a:pt x="35" y="930"/>
                </a:lnTo>
                <a:lnTo>
                  <a:pt x="55" y="930"/>
                </a:lnTo>
                <a:lnTo>
                  <a:pt x="56" y="931"/>
                </a:lnTo>
                <a:lnTo>
                  <a:pt x="56" y="932"/>
                </a:lnTo>
                <a:lnTo>
                  <a:pt x="57" y="933"/>
                </a:lnTo>
                <a:lnTo>
                  <a:pt x="57" y="934"/>
                </a:lnTo>
                <a:lnTo>
                  <a:pt x="59" y="934"/>
                </a:lnTo>
                <a:lnTo>
                  <a:pt x="59" y="935"/>
                </a:lnTo>
                <a:lnTo>
                  <a:pt x="60" y="935"/>
                </a:lnTo>
                <a:lnTo>
                  <a:pt x="60" y="936"/>
                </a:lnTo>
                <a:lnTo>
                  <a:pt x="61" y="938"/>
                </a:lnTo>
                <a:lnTo>
                  <a:pt x="62" y="939"/>
                </a:lnTo>
                <a:lnTo>
                  <a:pt x="63" y="940"/>
                </a:lnTo>
                <a:lnTo>
                  <a:pt x="63" y="941"/>
                </a:lnTo>
                <a:lnTo>
                  <a:pt x="64" y="941"/>
                </a:lnTo>
                <a:lnTo>
                  <a:pt x="64" y="942"/>
                </a:lnTo>
                <a:lnTo>
                  <a:pt x="65" y="942"/>
                </a:lnTo>
                <a:lnTo>
                  <a:pt x="65" y="943"/>
                </a:lnTo>
                <a:lnTo>
                  <a:pt x="67" y="944"/>
                </a:lnTo>
                <a:lnTo>
                  <a:pt x="67" y="945"/>
                </a:lnTo>
                <a:lnTo>
                  <a:pt x="67" y="947"/>
                </a:lnTo>
                <a:lnTo>
                  <a:pt x="68" y="947"/>
                </a:lnTo>
                <a:lnTo>
                  <a:pt x="68" y="948"/>
                </a:lnTo>
                <a:lnTo>
                  <a:pt x="68" y="949"/>
                </a:lnTo>
                <a:lnTo>
                  <a:pt x="68" y="950"/>
                </a:lnTo>
                <a:lnTo>
                  <a:pt x="68" y="951"/>
                </a:lnTo>
                <a:lnTo>
                  <a:pt x="67" y="952"/>
                </a:lnTo>
                <a:lnTo>
                  <a:pt x="65" y="952"/>
                </a:lnTo>
                <a:lnTo>
                  <a:pt x="64" y="953"/>
                </a:lnTo>
                <a:lnTo>
                  <a:pt x="63" y="955"/>
                </a:lnTo>
                <a:lnTo>
                  <a:pt x="63" y="956"/>
                </a:lnTo>
                <a:lnTo>
                  <a:pt x="62" y="956"/>
                </a:lnTo>
                <a:lnTo>
                  <a:pt x="61" y="957"/>
                </a:lnTo>
                <a:lnTo>
                  <a:pt x="61" y="958"/>
                </a:lnTo>
                <a:lnTo>
                  <a:pt x="60" y="958"/>
                </a:lnTo>
                <a:lnTo>
                  <a:pt x="59" y="960"/>
                </a:lnTo>
                <a:lnTo>
                  <a:pt x="57" y="961"/>
                </a:lnTo>
                <a:lnTo>
                  <a:pt x="56" y="963"/>
                </a:lnTo>
                <a:close/>
                <a:moveTo>
                  <a:pt x="214" y="896"/>
                </a:moveTo>
                <a:lnTo>
                  <a:pt x="214" y="897"/>
                </a:lnTo>
                <a:lnTo>
                  <a:pt x="213" y="894"/>
                </a:lnTo>
                <a:lnTo>
                  <a:pt x="212" y="892"/>
                </a:lnTo>
                <a:lnTo>
                  <a:pt x="211" y="891"/>
                </a:lnTo>
                <a:lnTo>
                  <a:pt x="209" y="889"/>
                </a:lnTo>
                <a:lnTo>
                  <a:pt x="208" y="886"/>
                </a:lnTo>
                <a:lnTo>
                  <a:pt x="207" y="885"/>
                </a:lnTo>
                <a:lnTo>
                  <a:pt x="205" y="883"/>
                </a:lnTo>
                <a:lnTo>
                  <a:pt x="205" y="882"/>
                </a:lnTo>
                <a:lnTo>
                  <a:pt x="204" y="881"/>
                </a:lnTo>
                <a:lnTo>
                  <a:pt x="202" y="879"/>
                </a:lnTo>
                <a:lnTo>
                  <a:pt x="199" y="874"/>
                </a:lnTo>
                <a:lnTo>
                  <a:pt x="197" y="869"/>
                </a:lnTo>
                <a:lnTo>
                  <a:pt x="196" y="866"/>
                </a:lnTo>
                <a:lnTo>
                  <a:pt x="191" y="860"/>
                </a:lnTo>
                <a:lnTo>
                  <a:pt x="188" y="855"/>
                </a:lnTo>
                <a:lnTo>
                  <a:pt x="189" y="855"/>
                </a:lnTo>
                <a:lnTo>
                  <a:pt x="189" y="856"/>
                </a:lnTo>
                <a:lnTo>
                  <a:pt x="190" y="857"/>
                </a:lnTo>
                <a:lnTo>
                  <a:pt x="190" y="858"/>
                </a:lnTo>
                <a:lnTo>
                  <a:pt x="191" y="858"/>
                </a:lnTo>
                <a:lnTo>
                  <a:pt x="191" y="859"/>
                </a:lnTo>
                <a:lnTo>
                  <a:pt x="191" y="860"/>
                </a:lnTo>
                <a:lnTo>
                  <a:pt x="192" y="860"/>
                </a:lnTo>
                <a:lnTo>
                  <a:pt x="192" y="862"/>
                </a:lnTo>
                <a:lnTo>
                  <a:pt x="194" y="862"/>
                </a:lnTo>
                <a:lnTo>
                  <a:pt x="194" y="863"/>
                </a:lnTo>
                <a:lnTo>
                  <a:pt x="194" y="864"/>
                </a:lnTo>
                <a:lnTo>
                  <a:pt x="195" y="864"/>
                </a:lnTo>
                <a:lnTo>
                  <a:pt x="195" y="865"/>
                </a:lnTo>
                <a:lnTo>
                  <a:pt x="196" y="865"/>
                </a:lnTo>
                <a:lnTo>
                  <a:pt x="196" y="866"/>
                </a:lnTo>
                <a:lnTo>
                  <a:pt x="197" y="867"/>
                </a:lnTo>
                <a:lnTo>
                  <a:pt x="197" y="868"/>
                </a:lnTo>
                <a:lnTo>
                  <a:pt x="198" y="868"/>
                </a:lnTo>
                <a:lnTo>
                  <a:pt x="198" y="869"/>
                </a:lnTo>
                <a:lnTo>
                  <a:pt x="198" y="871"/>
                </a:lnTo>
                <a:lnTo>
                  <a:pt x="199" y="871"/>
                </a:lnTo>
                <a:lnTo>
                  <a:pt x="199" y="872"/>
                </a:lnTo>
                <a:lnTo>
                  <a:pt x="200" y="873"/>
                </a:lnTo>
                <a:lnTo>
                  <a:pt x="202" y="874"/>
                </a:lnTo>
                <a:lnTo>
                  <a:pt x="203" y="876"/>
                </a:lnTo>
                <a:lnTo>
                  <a:pt x="206" y="881"/>
                </a:lnTo>
                <a:lnTo>
                  <a:pt x="207" y="883"/>
                </a:lnTo>
                <a:lnTo>
                  <a:pt x="207" y="884"/>
                </a:lnTo>
                <a:lnTo>
                  <a:pt x="208" y="885"/>
                </a:lnTo>
                <a:lnTo>
                  <a:pt x="209" y="888"/>
                </a:lnTo>
                <a:lnTo>
                  <a:pt x="211" y="889"/>
                </a:lnTo>
                <a:lnTo>
                  <a:pt x="212" y="892"/>
                </a:lnTo>
                <a:lnTo>
                  <a:pt x="213" y="894"/>
                </a:lnTo>
                <a:lnTo>
                  <a:pt x="214" y="896"/>
                </a:lnTo>
                <a:close/>
                <a:moveTo>
                  <a:pt x="1585" y="832"/>
                </a:moveTo>
                <a:lnTo>
                  <a:pt x="1583" y="832"/>
                </a:lnTo>
                <a:lnTo>
                  <a:pt x="1574" y="832"/>
                </a:lnTo>
                <a:lnTo>
                  <a:pt x="1575" y="816"/>
                </a:lnTo>
                <a:lnTo>
                  <a:pt x="1592" y="817"/>
                </a:lnTo>
                <a:lnTo>
                  <a:pt x="1590" y="827"/>
                </a:lnTo>
                <a:lnTo>
                  <a:pt x="1589" y="831"/>
                </a:lnTo>
                <a:lnTo>
                  <a:pt x="1586" y="831"/>
                </a:lnTo>
                <a:lnTo>
                  <a:pt x="1585" y="832"/>
                </a:lnTo>
                <a:close/>
                <a:moveTo>
                  <a:pt x="1592" y="758"/>
                </a:moveTo>
                <a:lnTo>
                  <a:pt x="1589" y="773"/>
                </a:lnTo>
                <a:lnTo>
                  <a:pt x="1577" y="772"/>
                </a:lnTo>
                <a:lnTo>
                  <a:pt x="1578" y="765"/>
                </a:lnTo>
                <a:lnTo>
                  <a:pt x="1572" y="762"/>
                </a:lnTo>
                <a:lnTo>
                  <a:pt x="1556" y="762"/>
                </a:lnTo>
                <a:lnTo>
                  <a:pt x="1556" y="758"/>
                </a:lnTo>
                <a:lnTo>
                  <a:pt x="1591" y="757"/>
                </a:lnTo>
                <a:lnTo>
                  <a:pt x="1592" y="758"/>
                </a:lnTo>
                <a:close/>
                <a:moveTo>
                  <a:pt x="187" y="764"/>
                </a:moveTo>
                <a:lnTo>
                  <a:pt x="187" y="765"/>
                </a:lnTo>
                <a:lnTo>
                  <a:pt x="186" y="765"/>
                </a:lnTo>
                <a:lnTo>
                  <a:pt x="185" y="774"/>
                </a:lnTo>
                <a:lnTo>
                  <a:pt x="186" y="775"/>
                </a:lnTo>
                <a:lnTo>
                  <a:pt x="185" y="784"/>
                </a:lnTo>
                <a:lnTo>
                  <a:pt x="183" y="786"/>
                </a:lnTo>
                <a:lnTo>
                  <a:pt x="182" y="791"/>
                </a:lnTo>
                <a:lnTo>
                  <a:pt x="182" y="792"/>
                </a:lnTo>
                <a:lnTo>
                  <a:pt x="182" y="793"/>
                </a:lnTo>
                <a:lnTo>
                  <a:pt x="181" y="795"/>
                </a:lnTo>
                <a:lnTo>
                  <a:pt x="175" y="793"/>
                </a:lnTo>
                <a:lnTo>
                  <a:pt x="164" y="790"/>
                </a:lnTo>
                <a:lnTo>
                  <a:pt x="164" y="784"/>
                </a:lnTo>
                <a:lnTo>
                  <a:pt x="164" y="773"/>
                </a:lnTo>
                <a:lnTo>
                  <a:pt x="164" y="766"/>
                </a:lnTo>
                <a:lnTo>
                  <a:pt x="165" y="757"/>
                </a:lnTo>
                <a:lnTo>
                  <a:pt x="173" y="757"/>
                </a:lnTo>
                <a:lnTo>
                  <a:pt x="188" y="757"/>
                </a:lnTo>
                <a:lnTo>
                  <a:pt x="187" y="761"/>
                </a:lnTo>
                <a:lnTo>
                  <a:pt x="187" y="763"/>
                </a:lnTo>
                <a:lnTo>
                  <a:pt x="187" y="764"/>
                </a:lnTo>
                <a:close/>
                <a:moveTo>
                  <a:pt x="1323" y="759"/>
                </a:moveTo>
                <a:lnTo>
                  <a:pt x="1322" y="759"/>
                </a:lnTo>
                <a:lnTo>
                  <a:pt x="1321" y="758"/>
                </a:lnTo>
                <a:lnTo>
                  <a:pt x="1320" y="758"/>
                </a:lnTo>
                <a:lnTo>
                  <a:pt x="1325" y="753"/>
                </a:lnTo>
                <a:lnTo>
                  <a:pt x="1325" y="751"/>
                </a:lnTo>
                <a:lnTo>
                  <a:pt x="1330" y="751"/>
                </a:lnTo>
                <a:lnTo>
                  <a:pt x="1331" y="751"/>
                </a:lnTo>
                <a:lnTo>
                  <a:pt x="1325" y="757"/>
                </a:lnTo>
                <a:lnTo>
                  <a:pt x="1323" y="759"/>
                </a:lnTo>
                <a:close/>
                <a:moveTo>
                  <a:pt x="1376" y="744"/>
                </a:moveTo>
                <a:lnTo>
                  <a:pt x="1382" y="745"/>
                </a:lnTo>
                <a:lnTo>
                  <a:pt x="1382" y="753"/>
                </a:lnTo>
                <a:lnTo>
                  <a:pt x="1381" y="753"/>
                </a:lnTo>
                <a:lnTo>
                  <a:pt x="1376" y="753"/>
                </a:lnTo>
                <a:lnTo>
                  <a:pt x="1375" y="753"/>
                </a:lnTo>
                <a:lnTo>
                  <a:pt x="1375" y="749"/>
                </a:lnTo>
                <a:lnTo>
                  <a:pt x="1373" y="745"/>
                </a:lnTo>
                <a:lnTo>
                  <a:pt x="1374" y="744"/>
                </a:lnTo>
                <a:lnTo>
                  <a:pt x="1375" y="744"/>
                </a:lnTo>
                <a:lnTo>
                  <a:pt x="1376" y="744"/>
                </a:lnTo>
                <a:close/>
                <a:moveTo>
                  <a:pt x="1359" y="741"/>
                </a:moveTo>
                <a:lnTo>
                  <a:pt x="1359" y="750"/>
                </a:lnTo>
                <a:lnTo>
                  <a:pt x="1355" y="750"/>
                </a:lnTo>
                <a:lnTo>
                  <a:pt x="1355" y="741"/>
                </a:lnTo>
                <a:lnTo>
                  <a:pt x="1359" y="741"/>
                </a:lnTo>
                <a:close/>
                <a:moveTo>
                  <a:pt x="1350" y="729"/>
                </a:moveTo>
                <a:lnTo>
                  <a:pt x="1353" y="731"/>
                </a:lnTo>
                <a:lnTo>
                  <a:pt x="1362" y="731"/>
                </a:lnTo>
                <a:lnTo>
                  <a:pt x="1361" y="731"/>
                </a:lnTo>
                <a:lnTo>
                  <a:pt x="1358" y="736"/>
                </a:lnTo>
                <a:lnTo>
                  <a:pt x="1353" y="736"/>
                </a:lnTo>
                <a:lnTo>
                  <a:pt x="1348" y="736"/>
                </a:lnTo>
                <a:lnTo>
                  <a:pt x="1346" y="734"/>
                </a:lnTo>
                <a:lnTo>
                  <a:pt x="1348" y="732"/>
                </a:lnTo>
                <a:lnTo>
                  <a:pt x="1348" y="731"/>
                </a:lnTo>
                <a:lnTo>
                  <a:pt x="1349" y="731"/>
                </a:lnTo>
                <a:lnTo>
                  <a:pt x="1350" y="730"/>
                </a:lnTo>
                <a:lnTo>
                  <a:pt x="1350" y="729"/>
                </a:lnTo>
                <a:close/>
                <a:moveTo>
                  <a:pt x="222" y="533"/>
                </a:moveTo>
                <a:lnTo>
                  <a:pt x="222" y="536"/>
                </a:lnTo>
                <a:lnTo>
                  <a:pt x="222" y="537"/>
                </a:lnTo>
                <a:lnTo>
                  <a:pt x="222" y="540"/>
                </a:lnTo>
                <a:lnTo>
                  <a:pt x="222" y="547"/>
                </a:lnTo>
                <a:lnTo>
                  <a:pt x="221" y="555"/>
                </a:lnTo>
                <a:lnTo>
                  <a:pt x="221" y="563"/>
                </a:lnTo>
                <a:lnTo>
                  <a:pt x="221" y="565"/>
                </a:lnTo>
                <a:lnTo>
                  <a:pt x="215" y="568"/>
                </a:lnTo>
                <a:lnTo>
                  <a:pt x="215" y="569"/>
                </a:lnTo>
                <a:lnTo>
                  <a:pt x="209" y="584"/>
                </a:lnTo>
                <a:lnTo>
                  <a:pt x="205" y="587"/>
                </a:lnTo>
                <a:lnTo>
                  <a:pt x="203" y="588"/>
                </a:lnTo>
                <a:lnTo>
                  <a:pt x="196" y="589"/>
                </a:lnTo>
                <a:lnTo>
                  <a:pt x="188" y="589"/>
                </a:lnTo>
                <a:lnTo>
                  <a:pt x="186" y="589"/>
                </a:lnTo>
                <a:lnTo>
                  <a:pt x="185" y="598"/>
                </a:lnTo>
                <a:lnTo>
                  <a:pt x="183" y="598"/>
                </a:lnTo>
                <a:lnTo>
                  <a:pt x="174" y="594"/>
                </a:lnTo>
                <a:lnTo>
                  <a:pt x="161" y="594"/>
                </a:lnTo>
                <a:lnTo>
                  <a:pt x="145" y="578"/>
                </a:lnTo>
                <a:lnTo>
                  <a:pt x="148" y="573"/>
                </a:lnTo>
                <a:lnTo>
                  <a:pt x="152" y="569"/>
                </a:lnTo>
                <a:lnTo>
                  <a:pt x="155" y="565"/>
                </a:lnTo>
                <a:lnTo>
                  <a:pt x="155" y="567"/>
                </a:lnTo>
                <a:lnTo>
                  <a:pt x="158" y="565"/>
                </a:lnTo>
                <a:lnTo>
                  <a:pt x="163" y="568"/>
                </a:lnTo>
                <a:lnTo>
                  <a:pt x="171" y="564"/>
                </a:lnTo>
                <a:lnTo>
                  <a:pt x="177" y="562"/>
                </a:lnTo>
                <a:lnTo>
                  <a:pt x="181" y="560"/>
                </a:lnTo>
                <a:lnTo>
                  <a:pt x="182" y="562"/>
                </a:lnTo>
                <a:lnTo>
                  <a:pt x="187" y="564"/>
                </a:lnTo>
                <a:lnTo>
                  <a:pt x="190" y="565"/>
                </a:lnTo>
                <a:lnTo>
                  <a:pt x="192" y="567"/>
                </a:lnTo>
                <a:lnTo>
                  <a:pt x="194" y="567"/>
                </a:lnTo>
                <a:lnTo>
                  <a:pt x="195" y="568"/>
                </a:lnTo>
                <a:lnTo>
                  <a:pt x="196" y="568"/>
                </a:lnTo>
                <a:lnTo>
                  <a:pt x="197" y="568"/>
                </a:lnTo>
                <a:lnTo>
                  <a:pt x="199" y="569"/>
                </a:lnTo>
                <a:lnTo>
                  <a:pt x="200" y="569"/>
                </a:lnTo>
                <a:lnTo>
                  <a:pt x="200" y="568"/>
                </a:lnTo>
                <a:lnTo>
                  <a:pt x="200" y="562"/>
                </a:lnTo>
                <a:lnTo>
                  <a:pt x="199" y="559"/>
                </a:lnTo>
                <a:lnTo>
                  <a:pt x="197" y="559"/>
                </a:lnTo>
                <a:lnTo>
                  <a:pt x="196" y="567"/>
                </a:lnTo>
                <a:lnTo>
                  <a:pt x="195" y="567"/>
                </a:lnTo>
                <a:lnTo>
                  <a:pt x="194" y="565"/>
                </a:lnTo>
                <a:lnTo>
                  <a:pt x="195" y="560"/>
                </a:lnTo>
                <a:lnTo>
                  <a:pt x="196" y="553"/>
                </a:lnTo>
                <a:lnTo>
                  <a:pt x="196" y="552"/>
                </a:lnTo>
                <a:lnTo>
                  <a:pt x="199" y="543"/>
                </a:lnTo>
                <a:lnTo>
                  <a:pt x="200" y="538"/>
                </a:lnTo>
                <a:lnTo>
                  <a:pt x="202" y="535"/>
                </a:lnTo>
                <a:lnTo>
                  <a:pt x="202" y="534"/>
                </a:lnTo>
                <a:lnTo>
                  <a:pt x="202" y="533"/>
                </a:lnTo>
                <a:lnTo>
                  <a:pt x="221" y="533"/>
                </a:lnTo>
                <a:lnTo>
                  <a:pt x="222" y="533"/>
                </a:lnTo>
                <a:close/>
                <a:moveTo>
                  <a:pt x="219" y="567"/>
                </a:moveTo>
                <a:lnTo>
                  <a:pt x="216" y="567"/>
                </a:lnTo>
                <a:lnTo>
                  <a:pt x="217" y="567"/>
                </a:lnTo>
                <a:lnTo>
                  <a:pt x="219" y="567"/>
                </a:lnTo>
                <a:lnTo>
                  <a:pt x="220" y="565"/>
                </a:lnTo>
                <a:lnTo>
                  <a:pt x="221" y="565"/>
                </a:lnTo>
                <a:lnTo>
                  <a:pt x="219" y="567"/>
                </a:lnTo>
                <a:close/>
                <a:moveTo>
                  <a:pt x="1262" y="494"/>
                </a:moveTo>
                <a:lnTo>
                  <a:pt x="1265" y="496"/>
                </a:lnTo>
                <a:lnTo>
                  <a:pt x="1264" y="496"/>
                </a:lnTo>
                <a:lnTo>
                  <a:pt x="1263" y="496"/>
                </a:lnTo>
                <a:lnTo>
                  <a:pt x="1263" y="495"/>
                </a:lnTo>
                <a:lnTo>
                  <a:pt x="1262" y="495"/>
                </a:lnTo>
                <a:lnTo>
                  <a:pt x="1261" y="495"/>
                </a:lnTo>
                <a:lnTo>
                  <a:pt x="1261" y="494"/>
                </a:lnTo>
                <a:lnTo>
                  <a:pt x="1261" y="493"/>
                </a:lnTo>
                <a:lnTo>
                  <a:pt x="1261" y="492"/>
                </a:lnTo>
                <a:lnTo>
                  <a:pt x="1261" y="491"/>
                </a:lnTo>
                <a:lnTo>
                  <a:pt x="1261" y="489"/>
                </a:lnTo>
                <a:lnTo>
                  <a:pt x="1262" y="489"/>
                </a:lnTo>
                <a:lnTo>
                  <a:pt x="1262" y="494"/>
                </a:lnTo>
                <a:close/>
                <a:moveTo>
                  <a:pt x="467" y="470"/>
                </a:moveTo>
                <a:lnTo>
                  <a:pt x="466" y="470"/>
                </a:lnTo>
                <a:lnTo>
                  <a:pt x="461" y="470"/>
                </a:lnTo>
                <a:lnTo>
                  <a:pt x="462" y="463"/>
                </a:lnTo>
                <a:lnTo>
                  <a:pt x="467" y="470"/>
                </a:lnTo>
                <a:close/>
                <a:moveTo>
                  <a:pt x="507" y="442"/>
                </a:moveTo>
                <a:lnTo>
                  <a:pt x="503" y="449"/>
                </a:lnTo>
                <a:lnTo>
                  <a:pt x="494" y="441"/>
                </a:lnTo>
                <a:lnTo>
                  <a:pt x="495" y="437"/>
                </a:lnTo>
                <a:lnTo>
                  <a:pt x="500" y="438"/>
                </a:lnTo>
                <a:lnTo>
                  <a:pt x="507" y="442"/>
                </a:lnTo>
                <a:close/>
                <a:moveTo>
                  <a:pt x="1175" y="393"/>
                </a:moveTo>
                <a:lnTo>
                  <a:pt x="1184" y="401"/>
                </a:lnTo>
                <a:lnTo>
                  <a:pt x="1194" y="411"/>
                </a:lnTo>
                <a:lnTo>
                  <a:pt x="1194" y="424"/>
                </a:lnTo>
                <a:lnTo>
                  <a:pt x="1194" y="425"/>
                </a:lnTo>
                <a:lnTo>
                  <a:pt x="1194" y="446"/>
                </a:lnTo>
                <a:lnTo>
                  <a:pt x="1195" y="455"/>
                </a:lnTo>
                <a:lnTo>
                  <a:pt x="1194" y="455"/>
                </a:lnTo>
                <a:lnTo>
                  <a:pt x="1186" y="447"/>
                </a:lnTo>
                <a:lnTo>
                  <a:pt x="1186" y="446"/>
                </a:lnTo>
                <a:lnTo>
                  <a:pt x="1181" y="441"/>
                </a:lnTo>
                <a:lnTo>
                  <a:pt x="1176" y="435"/>
                </a:lnTo>
                <a:lnTo>
                  <a:pt x="1173" y="432"/>
                </a:lnTo>
                <a:lnTo>
                  <a:pt x="1167" y="419"/>
                </a:lnTo>
                <a:lnTo>
                  <a:pt x="1166" y="418"/>
                </a:lnTo>
                <a:lnTo>
                  <a:pt x="1167" y="416"/>
                </a:lnTo>
                <a:lnTo>
                  <a:pt x="1169" y="411"/>
                </a:lnTo>
                <a:lnTo>
                  <a:pt x="1170" y="408"/>
                </a:lnTo>
                <a:lnTo>
                  <a:pt x="1171" y="404"/>
                </a:lnTo>
                <a:lnTo>
                  <a:pt x="1171" y="403"/>
                </a:lnTo>
                <a:lnTo>
                  <a:pt x="1171" y="402"/>
                </a:lnTo>
                <a:lnTo>
                  <a:pt x="1172" y="402"/>
                </a:lnTo>
                <a:lnTo>
                  <a:pt x="1172" y="401"/>
                </a:lnTo>
                <a:lnTo>
                  <a:pt x="1172" y="400"/>
                </a:lnTo>
                <a:lnTo>
                  <a:pt x="1172" y="399"/>
                </a:lnTo>
                <a:lnTo>
                  <a:pt x="1173" y="399"/>
                </a:lnTo>
                <a:lnTo>
                  <a:pt x="1173" y="398"/>
                </a:lnTo>
                <a:lnTo>
                  <a:pt x="1173" y="396"/>
                </a:lnTo>
                <a:lnTo>
                  <a:pt x="1173" y="395"/>
                </a:lnTo>
                <a:lnTo>
                  <a:pt x="1173" y="394"/>
                </a:lnTo>
                <a:lnTo>
                  <a:pt x="1175" y="394"/>
                </a:lnTo>
                <a:lnTo>
                  <a:pt x="1175" y="393"/>
                </a:lnTo>
                <a:lnTo>
                  <a:pt x="1175" y="392"/>
                </a:lnTo>
                <a:lnTo>
                  <a:pt x="1175" y="393"/>
                </a:lnTo>
                <a:close/>
                <a:moveTo>
                  <a:pt x="1350" y="729"/>
                </a:moveTo>
                <a:lnTo>
                  <a:pt x="1341" y="727"/>
                </a:lnTo>
                <a:lnTo>
                  <a:pt x="1340" y="731"/>
                </a:lnTo>
                <a:lnTo>
                  <a:pt x="1339" y="730"/>
                </a:lnTo>
                <a:lnTo>
                  <a:pt x="1338" y="730"/>
                </a:lnTo>
                <a:lnTo>
                  <a:pt x="1337" y="730"/>
                </a:lnTo>
                <a:lnTo>
                  <a:pt x="1336" y="730"/>
                </a:lnTo>
                <a:lnTo>
                  <a:pt x="1333" y="730"/>
                </a:lnTo>
                <a:lnTo>
                  <a:pt x="1332" y="730"/>
                </a:lnTo>
                <a:lnTo>
                  <a:pt x="1331" y="730"/>
                </a:lnTo>
                <a:lnTo>
                  <a:pt x="1330" y="730"/>
                </a:lnTo>
                <a:lnTo>
                  <a:pt x="1329" y="730"/>
                </a:lnTo>
                <a:lnTo>
                  <a:pt x="1328" y="729"/>
                </a:lnTo>
                <a:lnTo>
                  <a:pt x="1327" y="729"/>
                </a:lnTo>
                <a:lnTo>
                  <a:pt x="1325" y="731"/>
                </a:lnTo>
                <a:lnTo>
                  <a:pt x="1325" y="732"/>
                </a:lnTo>
                <a:lnTo>
                  <a:pt x="1325" y="733"/>
                </a:lnTo>
                <a:lnTo>
                  <a:pt x="1325" y="737"/>
                </a:lnTo>
                <a:lnTo>
                  <a:pt x="1329" y="737"/>
                </a:lnTo>
                <a:lnTo>
                  <a:pt x="1329" y="742"/>
                </a:lnTo>
                <a:lnTo>
                  <a:pt x="1324" y="742"/>
                </a:lnTo>
                <a:lnTo>
                  <a:pt x="1323" y="742"/>
                </a:lnTo>
                <a:lnTo>
                  <a:pt x="1319" y="741"/>
                </a:lnTo>
                <a:lnTo>
                  <a:pt x="1316" y="741"/>
                </a:lnTo>
                <a:lnTo>
                  <a:pt x="1314" y="741"/>
                </a:lnTo>
                <a:lnTo>
                  <a:pt x="1312" y="741"/>
                </a:lnTo>
                <a:lnTo>
                  <a:pt x="1311" y="741"/>
                </a:lnTo>
                <a:lnTo>
                  <a:pt x="1308" y="741"/>
                </a:lnTo>
                <a:lnTo>
                  <a:pt x="1306" y="741"/>
                </a:lnTo>
                <a:lnTo>
                  <a:pt x="1305" y="741"/>
                </a:lnTo>
                <a:lnTo>
                  <a:pt x="1300" y="741"/>
                </a:lnTo>
                <a:lnTo>
                  <a:pt x="1299" y="741"/>
                </a:lnTo>
                <a:lnTo>
                  <a:pt x="1295" y="741"/>
                </a:lnTo>
                <a:lnTo>
                  <a:pt x="1291" y="741"/>
                </a:lnTo>
                <a:lnTo>
                  <a:pt x="1290" y="741"/>
                </a:lnTo>
                <a:lnTo>
                  <a:pt x="1289" y="741"/>
                </a:lnTo>
                <a:lnTo>
                  <a:pt x="1285" y="741"/>
                </a:lnTo>
                <a:lnTo>
                  <a:pt x="1283" y="741"/>
                </a:lnTo>
                <a:lnTo>
                  <a:pt x="1280" y="741"/>
                </a:lnTo>
                <a:lnTo>
                  <a:pt x="1279" y="741"/>
                </a:lnTo>
                <a:lnTo>
                  <a:pt x="1274" y="740"/>
                </a:lnTo>
                <a:lnTo>
                  <a:pt x="1272" y="740"/>
                </a:lnTo>
                <a:lnTo>
                  <a:pt x="1271" y="740"/>
                </a:lnTo>
                <a:lnTo>
                  <a:pt x="1271" y="734"/>
                </a:lnTo>
                <a:lnTo>
                  <a:pt x="1271" y="733"/>
                </a:lnTo>
                <a:lnTo>
                  <a:pt x="1271" y="731"/>
                </a:lnTo>
                <a:lnTo>
                  <a:pt x="1271" y="728"/>
                </a:lnTo>
                <a:lnTo>
                  <a:pt x="1268" y="728"/>
                </a:lnTo>
                <a:lnTo>
                  <a:pt x="1263" y="728"/>
                </a:lnTo>
                <a:lnTo>
                  <a:pt x="1262" y="728"/>
                </a:lnTo>
                <a:lnTo>
                  <a:pt x="1262" y="729"/>
                </a:lnTo>
                <a:lnTo>
                  <a:pt x="1262" y="730"/>
                </a:lnTo>
                <a:lnTo>
                  <a:pt x="1262" y="731"/>
                </a:lnTo>
                <a:lnTo>
                  <a:pt x="1262" y="734"/>
                </a:lnTo>
                <a:lnTo>
                  <a:pt x="1262" y="736"/>
                </a:lnTo>
                <a:lnTo>
                  <a:pt x="1262" y="737"/>
                </a:lnTo>
                <a:lnTo>
                  <a:pt x="1263" y="737"/>
                </a:lnTo>
                <a:lnTo>
                  <a:pt x="1264" y="739"/>
                </a:lnTo>
                <a:lnTo>
                  <a:pt x="1264" y="740"/>
                </a:lnTo>
                <a:lnTo>
                  <a:pt x="1264" y="742"/>
                </a:lnTo>
                <a:lnTo>
                  <a:pt x="1259" y="742"/>
                </a:lnTo>
                <a:lnTo>
                  <a:pt x="1254" y="742"/>
                </a:lnTo>
                <a:lnTo>
                  <a:pt x="1254" y="745"/>
                </a:lnTo>
                <a:lnTo>
                  <a:pt x="1254" y="746"/>
                </a:lnTo>
                <a:lnTo>
                  <a:pt x="1253" y="758"/>
                </a:lnTo>
                <a:lnTo>
                  <a:pt x="1262" y="751"/>
                </a:lnTo>
                <a:lnTo>
                  <a:pt x="1264" y="749"/>
                </a:lnTo>
                <a:lnTo>
                  <a:pt x="1265" y="748"/>
                </a:lnTo>
                <a:lnTo>
                  <a:pt x="1265" y="747"/>
                </a:lnTo>
                <a:lnTo>
                  <a:pt x="1265" y="748"/>
                </a:lnTo>
                <a:lnTo>
                  <a:pt x="1266" y="748"/>
                </a:lnTo>
                <a:lnTo>
                  <a:pt x="1266" y="749"/>
                </a:lnTo>
                <a:lnTo>
                  <a:pt x="1268" y="750"/>
                </a:lnTo>
                <a:lnTo>
                  <a:pt x="1269" y="750"/>
                </a:lnTo>
                <a:lnTo>
                  <a:pt x="1269" y="751"/>
                </a:lnTo>
                <a:lnTo>
                  <a:pt x="1270" y="751"/>
                </a:lnTo>
                <a:lnTo>
                  <a:pt x="1270" y="753"/>
                </a:lnTo>
                <a:lnTo>
                  <a:pt x="1271" y="753"/>
                </a:lnTo>
                <a:lnTo>
                  <a:pt x="1269" y="758"/>
                </a:lnTo>
                <a:lnTo>
                  <a:pt x="1268" y="762"/>
                </a:lnTo>
                <a:lnTo>
                  <a:pt x="1272" y="762"/>
                </a:lnTo>
                <a:lnTo>
                  <a:pt x="1277" y="762"/>
                </a:lnTo>
                <a:lnTo>
                  <a:pt x="1279" y="762"/>
                </a:lnTo>
                <a:lnTo>
                  <a:pt x="1285" y="762"/>
                </a:lnTo>
                <a:lnTo>
                  <a:pt x="1290" y="762"/>
                </a:lnTo>
                <a:lnTo>
                  <a:pt x="1291" y="762"/>
                </a:lnTo>
                <a:lnTo>
                  <a:pt x="1298" y="762"/>
                </a:lnTo>
                <a:lnTo>
                  <a:pt x="1306" y="762"/>
                </a:lnTo>
                <a:lnTo>
                  <a:pt x="1313" y="763"/>
                </a:lnTo>
                <a:lnTo>
                  <a:pt x="1316" y="763"/>
                </a:lnTo>
                <a:lnTo>
                  <a:pt x="1320" y="763"/>
                </a:lnTo>
                <a:lnTo>
                  <a:pt x="1317" y="766"/>
                </a:lnTo>
                <a:lnTo>
                  <a:pt x="1315" y="767"/>
                </a:lnTo>
                <a:lnTo>
                  <a:pt x="1314" y="770"/>
                </a:lnTo>
                <a:lnTo>
                  <a:pt x="1313" y="771"/>
                </a:lnTo>
                <a:lnTo>
                  <a:pt x="1312" y="772"/>
                </a:lnTo>
                <a:lnTo>
                  <a:pt x="1314" y="772"/>
                </a:lnTo>
                <a:lnTo>
                  <a:pt x="1315" y="772"/>
                </a:lnTo>
                <a:lnTo>
                  <a:pt x="1316" y="772"/>
                </a:lnTo>
                <a:lnTo>
                  <a:pt x="1319" y="772"/>
                </a:lnTo>
                <a:lnTo>
                  <a:pt x="1320" y="772"/>
                </a:lnTo>
                <a:lnTo>
                  <a:pt x="1321" y="772"/>
                </a:lnTo>
                <a:lnTo>
                  <a:pt x="1322" y="772"/>
                </a:lnTo>
                <a:lnTo>
                  <a:pt x="1323" y="772"/>
                </a:lnTo>
                <a:lnTo>
                  <a:pt x="1327" y="772"/>
                </a:lnTo>
                <a:lnTo>
                  <a:pt x="1328" y="772"/>
                </a:lnTo>
                <a:lnTo>
                  <a:pt x="1329" y="772"/>
                </a:lnTo>
                <a:lnTo>
                  <a:pt x="1330" y="772"/>
                </a:lnTo>
                <a:lnTo>
                  <a:pt x="1331" y="772"/>
                </a:lnTo>
                <a:lnTo>
                  <a:pt x="1333" y="772"/>
                </a:lnTo>
                <a:lnTo>
                  <a:pt x="1336" y="772"/>
                </a:lnTo>
                <a:lnTo>
                  <a:pt x="1337" y="772"/>
                </a:lnTo>
                <a:lnTo>
                  <a:pt x="1339" y="772"/>
                </a:lnTo>
                <a:lnTo>
                  <a:pt x="1340" y="772"/>
                </a:lnTo>
                <a:lnTo>
                  <a:pt x="1341" y="772"/>
                </a:lnTo>
                <a:lnTo>
                  <a:pt x="1342" y="772"/>
                </a:lnTo>
                <a:lnTo>
                  <a:pt x="1344" y="772"/>
                </a:lnTo>
                <a:lnTo>
                  <a:pt x="1345" y="772"/>
                </a:lnTo>
                <a:lnTo>
                  <a:pt x="1346" y="772"/>
                </a:lnTo>
                <a:lnTo>
                  <a:pt x="1348" y="772"/>
                </a:lnTo>
                <a:lnTo>
                  <a:pt x="1349" y="772"/>
                </a:lnTo>
                <a:lnTo>
                  <a:pt x="1350" y="772"/>
                </a:lnTo>
                <a:lnTo>
                  <a:pt x="1350" y="771"/>
                </a:lnTo>
                <a:lnTo>
                  <a:pt x="1349" y="770"/>
                </a:lnTo>
                <a:lnTo>
                  <a:pt x="1349" y="765"/>
                </a:lnTo>
                <a:lnTo>
                  <a:pt x="1348" y="765"/>
                </a:lnTo>
                <a:lnTo>
                  <a:pt x="1348" y="764"/>
                </a:lnTo>
                <a:lnTo>
                  <a:pt x="1348" y="763"/>
                </a:lnTo>
                <a:lnTo>
                  <a:pt x="1347" y="761"/>
                </a:lnTo>
                <a:lnTo>
                  <a:pt x="1347" y="758"/>
                </a:lnTo>
                <a:lnTo>
                  <a:pt x="1348" y="758"/>
                </a:lnTo>
                <a:lnTo>
                  <a:pt x="1352" y="758"/>
                </a:lnTo>
                <a:lnTo>
                  <a:pt x="1353" y="758"/>
                </a:lnTo>
                <a:lnTo>
                  <a:pt x="1354" y="758"/>
                </a:lnTo>
                <a:lnTo>
                  <a:pt x="1355" y="758"/>
                </a:lnTo>
                <a:lnTo>
                  <a:pt x="1355" y="759"/>
                </a:lnTo>
                <a:lnTo>
                  <a:pt x="1356" y="759"/>
                </a:lnTo>
                <a:lnTo>
                  <a:pt x="1356" y="758"/>
                </a:lnTo>
                <a:lnTo>
                  <a:pt x="1357" y="758"/>
                </a:lnTo>
                <a:lnTo>
                  <a:pt x="1359" y="759"/>
                </a:lnTo>
                <a:lnTo>
                  <a:pt x="1364" y="759"/>
                </a:lnTo>
                <a:lnTo>
                  <a:pt x="1364" y="764"/>
                </a:lnTo>
                <a:lnTo>
                  <a:pt x="1365" y="764"/>
                </a:lnTo>
                <a:lnTo>
                  <a:pt x="1366" y="764"/>
                </a:lnTo>
                <a:lnTo>
                  <a:pt x="1369" y="764"/>
                </a:lnTo>
                <a:lnTo>
                  <a:pt x="1370" y="764"/>
                </a:lnTo>
                <a:lnTo>
                  <a:pt x="1381" y="764"/>
                </a:lnTo>
                <a:lnTo>
                  <a:pt x="1387" y="764"/>
                </a:lnTo>
                <a:lnTo>
                  <a:pt x="1388" y="764"/>
                </a:lnTo>
                <a:lnTo>
                  <a:pt x="1392" y="764"/>
                </a:lnTo>
                <a:lnTo>
                  <a:pt x="1395" y="764"/>
                </a:lnTo>
                <a:lnTo>
                  <a:pt x="1404" y="765"/>
                </a:lnTo>
                <a:lnTo>
                  <a:pt x="1406" y="765"/>
                </a:lnTo>
                <a:lnTo>
                  <a:pt x="1416" y="765"/>
                </a:lnTo>
                <a:lnTo>
                  <a:pt x="1417" y="765"/>
                </a:lnTo>
                <a:lnTo>
                  <a:pt x="1418" y="765"/>
                </a:lnTo>
                <a:lnTo>
                  <a:pt x="1416" y="786"/>
                </a:lnTo>
                <a:lnTo>
                  <a:pt x="1409" y="786"/>
                </a:lnTo>
                <a:lnTo>
                  <a:pt x="1401" y="784"/>
                </a:lnTo>
                <a:lnTo>
                  <a:pt x="1393" y="784"/>
                </a:lnTo>
                <a:lnTo>
                  <a:pt x="1387" y="784"/>
                </a:lnTo>
                <a:lnTo>
                  <a:pt x="1363" y="784"/>
                </a:lnTo>
                <a:lnTo>
                  <a:pt x="1359" y="790"/>
                </a:lnTo>
                <a:lnTo>
                  <a:pt x="1359" y="792"/>
                </a:lnTo>
                <a:lnTo>
                  <a:pt x="1361" y="796"/>
                </a:lnTo>
                <a:lnTo>
                  <a:pt x="1361" y="797"/>
                </a:lnTo>
                <a:lnTo>
                  <a:pt x="1359" y="798"/>
                </a:lnTo>
                <a:lnTo>
                  <a:pt x="1361" y="803"/>
                </a:lnTo>
                <a:lnTo>
                  <a:pt x="1356" y="803"/>
                </a:lnTo>
                <a:lnTo>
                  <a:pt x="1354" y="797"/>
                </a:lnTo>
                <a:lnTo>
                  <a:pt x="1354" y="796"/>
                </a:lnTo>
                <a:lnTo>
                  <a:pt x="1354" y="795"/>
                </a:lnTo>
                <a:lnTo>
                  <a:pt x="1353" y="791"/>
                </a:lnTo>
                <a:lnTo>
                  <a:pt x="1352" y="792"/>
                </a:lnTo>
                <a:lnTo>
                  <a:pt x="1350" y="789"/>
                </a:lnTo>
                <a:lnTo>
                  <a:pt x="1349" y="789"/>
                </a:lnTo>
                <a:lnTo>
                  <a:pt x="1341" y="789"/>
                </a:lnTo>
                <a:lnTo>
                  <a:pt x="1341" y="795"/>
                </a:lnTo>
                <a:lnTo>
                  <a:pt x="1341" y="799"/>
                </a:lnTo>
                <a:lnTo>
                  <a:pt x="1341" y="804"/>
                </a:lnTo>
                <a:lnTo>
                  <a:pt x="1336" y="804"/>
                </a:lnTo>
                <a:lnTo>
                  <a:pt x="1336" y="807"/>
                </a:lnTo>
                <a:lnTo>
                  <a:pt x="1336" y="809"/>
                </a:lnTo>
                <a:lnTo>
                  <a:pt x="1333" y="809"/>
                </a:lnTo>
                <a:lnTo>
                  <a:pt x="1333" y="810"/>
                </a:lnTo>
                <a:lnTo>
                  <a:pt x="1333" y="813"/>
                </a:lnTo>
                <a:lnTo>
                  <a:pt x="1339" y="813"/>
                </a:lnTo>
                <a:lnTo>
                  <a:pt x="1340" y="812"/>
                </a:lnTo>
                <a:lnTo>
                  <a:pt x="1340" y="808"/>
                </a:lnTo>
                <a:lnTo>
                  <a:pt x="1341" y="808"/>
                </a:lnTo>
                <a:lnTo>
                  <a:pt x="1344" y="808"/>
                </a:lnTo>
                <a:lnTo>
                  <a:pt x="1345" y="807"/>
                </a:lnTo>
                <a:lnTo>
                  <a:pt x="1346" y="807"/>
                </a:lnTo>
                <a:lnTo>
                  <a:pt x="1348" y="807"/>
                </a:lnTo>
                <a:lnTo>
                  <a:pt x="1353" y="806"/>
                </a:lnTo>
                <a:lnTo>
                  <a:pt x="1355" y="806"/>
                </a:lnTo>
                <a:lnTo>
                  <a:pt x="1356" y="806"/>
                </a:lnTo>
                <a:lnTo>
                  <a:pt x="1356" y="805"/>
                </a:lnTo>
                <a:lnTo>
                  <a:pt x="1358" y="805"/>
                </a:lnTo>
                <a:lnTo>
                  <a:pt x="1359" y="805"/>
                </a:lnTo>
                <a:lnTo>
                  <a:pt x="1364" y="805"/>
                </a:lnTo>
                <a:lnTo>
                  <a:pt x="1366" y="805"/>
                </a:lnTo>
                <a:lnTo>
                  <a:pt x="1370" y="805"/>
                </a:lnTo>
                <a:lnTo>
                  <a:pt x="1371" y="805"/>
                </a:lnTo>
                <a:lnTo>
                  <a:pt x="1374" y="805"/>
                </a:lnTo>
                <a:lnTo>
                  <a:pt x="1376" y="805"/>
                </a:lnTo>
                <a:lnTo>
                  <a:pt x="1379" y="805"/>
                </a:lnTo>
                <a:lnTo>
                  <a:pt x="1380" y="805"/>
                </a:lnTo>
                <a:lnTo>
                  <a:pt x="1381" y="805"/>
                </a:lnTo>
                <a:lnTo>
                  <a:pt x="1382" y="805"/>
                </a:lnTo>
                <a:lnTo>
                  <a:pt x="1384" y="805"/>
                </a:lnTo>
                <a:lnTo>
                  <a:pt x="1387" y="805"/>
                </a:lnTo>
                <a:lnTo>
                  <a:pt x="1389" y="805"/>
                </a:lnTo>
                <a:lnTo>
                  <a:pt x="1392" y="806"/>
                </a:lnTo>
                <a:lnTo>
                  <a:pt x="1393" y="806"/>
                </a:lnTo>
                <a:lnTo>
                  <a:pt x="1397" y="806"/>
                </a:lnTo>
                <a:lnTo>
                  <a:pt x="1400" y="806"/>
                </a:lnTo>
                <a:lnTo>
                  <a:pt x="1404" y="806"/>
                </a:lnTo>
                <a:lnTo>
                  <a:pt x="1407" y="806"/>
                </a:lnTo>
                <a:lnTo>
                  <a:pt x="1408" y="806"/>
                </a:lnTo>
                <a:lnTo>
                  <a:pt x="1410" y="806"/>
                </a:lnTo>
                <a:lnTo>
                  <a:pt x="1414" y="806"/>
                </a:lnTo>
                <a:lnTo>
                  <a:pt x="1415" y="806"/>
                </a:lnTo>
                <a:lnTo>
                  <a:pt x="1415" y="808"/>
                </a:lnTo>
                <a:lnTo>
                  <a:pt x="1415" y="812"/>
                </a:lnTo>
                <a:lnTo>
                  <a:pt x="1415" y="814"/>
                </a:lnTo>
                <a:lnTo>
                  <a:pt x="1415" y="815"/>
                </a:lnTo>
                <a:lnTo>
                  <a:pt x="1415" y="820"/>
                </a:lnTo>
                <a:lnTo>
                  <a:pt x="1415" y="824"/>
                </a:lnTo>
                <a:lnTo>
                  <a:pt x="1415" y="827"/>
                </a:lnTo>
                <a:lnTo>
                  <a:pt x="1416" y="827"/>
                </a:lnTo>
                <a:lnTo>
                  <a:pt x="1417" y="827"/>
                </a:lnTo>
                <a:lnTo>
                  <a:pt x="1417" y="832"/>
                </a:lnTo>
                <a:lnTo>
                  <a:pt x="1416" y="832"/>
                </a:lnTo>
                <a:lnTo>
                  <a:pt x="1414" y="832"/>
                </a:lnTo>
                <a:lnTo>
                  <a:pt x="1414" y="833"/>
                </a:lnTo>
                <a:lnTo>
                  <a:pt x="1414" y="834"/>
                </a:lnTo>
                <a:lnTo>
                  <a:pt x="1414" y="835"/>
                </a:lnTo>
                <a:lnTo>
                  <a:pt x="1409" y="835"/>
                </a:lnTo>
                <a:lnTo>
                  <a:pt x="1406" y="835"/>
                </a:lnTo>
                <a:lnTo>
                  <a:pt x="1405" y="835"/>
                </a:lnTo>
                <a:lnTo>
                  <a:pt x="1404" y="835"/>
                </a:lnTo>
                <a:lnTo>
                  <a:pt x="1401" y="835"/>
                </a:lnTo>
                <a:lnTo>
                  <a:pt x="1401" y="838"/>
                </a:lnTo>
                <a:lnTo>
                  <a:pt x="1401" y="839"/>
                </a:lnTo>
                <a:lnTo>
                  <a:pt x="1401" y="842"/>
                </a:lnTo>
                <a:lnTo>
                  <a:pt x="1398" y="842"/>
                </a:lnTo>
                <a:lnTo>
                  <a:pt x="1397" y="842"/>
                </a:lnTo>
                <a:lnTo>
                  <a:pt x="1393" y="845"/>
                </a:lnTo>
                <a:lnTo>
                  <a:pt x="1391" y="845"/>
                </a:lnTo>
                <a:lnTo>
                  <a:pt x="1386" y="845"/>
                </a:lnTo>
                <a:lnTo>
                  <a:pt x="1383" y="845"/>
                </a:lnTo>
                <a:lnTo>
                  <a:pt x="1383" y="846"/>
                </a:lnTo>
                <a:lnTo>
                  <a:pt x="1384" y="847"/>
                </a:lnTo>
                <a:lnTo>
                  <a:pt x="1387" y="849"/>
                </a:lnTo>
                <a:lnTo>
                  <a:pt x="1388" y="850"/>
                </a:lnTo>
                <a:lnTo>
                  <a:pt x="1388" y="851"/>
                </a:lnTo>
                <a:lnTo>
                  <a:pt x="1388" y="852"/>
                </a:lnTo>
                <a:lnTo>
                  <a:pt x="1389" y="852"/>
                </a:lnTo>
                <a:lnTo>
                  <a:pt x="1389" y="855"/>
                </a:lnTo>
                <a:lnTo>
                  <a:pt x="1391" y="855"/>
                </a:lnTo>
                <a:lnTo>
                  <a:pt x="1397" y="855"/>
                </a:lnTo>
                <a:lnTo>
                  <a:pt x="1397" y="857"/>
                </a:lnTo>
                <a:lnTo>
                  <a:pt x="1406" y="857"/>
                </a:lnTo>
                <a:lnTo>
                  <a:pt x="1406" y="858"/>
                </a:lnTo>
                <a:lnTo>
                  <a:pt x="1407" y="860"/>
                </a:lnTo>
                <a:lnTo>
                  <a:pt x="1407" y="862"/>
                </a:lnTo>
                <a:lnTo>
                  <a:pt x="1408" y="866"/>
                </a:lnTo>
                <a:lnTo>
                  <a:pt x="1413" y="866"/>
                </a:lnTo>
                <a:lnTo>
                  <a:pt x="1414" y="866"/>
                </a:lnTo>
                <a:lnTo>
                  <a:pt x="1414" y="867"/>
                </a:lnTo>
                <a:lnTo>
                  <a:pt x="1414" y="869"/>
                </a:lnTo>
                <a:lnTo>
                  <a:pt x="1414" y="873"/>
                </a:lnTo>
                <a:lnTo>
                  <a:pt x="1414" y="874"/>
                </a:lnTo>
                <a:lnTo>
                  <a:pt x="1414" y="875"/>
                </a:lnTo>
                <a:lnTo>
                  <a:pt x="1414" y="876"/>
                </a:lnTo>
                <a:lnTo>
                  <a:pt x="1414" y="880"/>
                </a:lnTo>
                <a:lnTo>
                  <a:pt x="1414" y="883"/>
                </a:lnTo>
                <a:lnTo>
                  <a:pt x="1414" y="885"/>
                </a:lnTo>
                <a:lnTo>
                  <a:pt x="1414" y="889"/>
                </a:lnTo>
                <a:lnTo>
                  <a:pt x="1414" y="891"/>
                </a:lnTo>
                <a:lnTo>
                  <a:pt x="1414" y="894"/>
                </a:lnTo>
                <a:lnTo>
                  <a:pt x="1415" y="894"/>
                </a:lnTo>
                <a:lnTo>
                  <a:pt x="1417" y="894"/>
                </a:lnTo>
                <a:lnTo>
                  <a:pt x="1417" y="898"/>
                </a:lnTo>
                <a:lnTo>
                  <a:pt x="1415" y="898"/>
                </a:lnTo>
                <a:lnTo>
                  <a:pt x="1413" y="898"/>
                </a:lnTo>
                <a:lnTo>
                  <a:pt x="1413" y="900"/>
                </a:lnTo>
                <a:lnTo>
                  <a:pt x="1413" y="904"/>
                </a:lnTo>
                <a:lnTo>
                  <a:pt x="1413" y="906"/>
                </a:lnTo>
                <a:lnTo>
                  <a:pt x="1413" y="909"/>
                </a:lnTo>
                <a:lnTo>
                  <a:pt x="1413" y="911"/>
                </a:lnTo>
                <a:lnTo>
                  <a:pt x="1413" y="914"/>
                </a:lnTo>
                <a:lnTo>
                  <a:pt x="1413" y="915"/>
                </a:lnTo>
                <a:lnTo>
                  <a:pt x="1413" y="917"/>
                </a:lnTo>
                <a:lnTo>
                  <a:pt x="1413" y="919"/>
                </a:lnTo>
                <a:lnTo>
                  <a:pt x="1412" y="918"/>
                </a:lnTo>
                <a:lnTo>
                  <a:pt x="1412" y="919"/>
                </a:lnTo>
                <a:lnTo>
                  <a:pt x="1413" y="921"/>
                </a:lnTo>
                <a:lnTo>
                  <a:pt x="1417" y="919"/>
                </a:lnTo>
                <a:lnTo>
                  <a:pt x="1418" y="919"/>
                </a:lnTo>
                <a:lnTo>
                  <a:pt x="1418" y="918"/>
                </a:lnTo>
                <a:lnTo>
                  <a:pt x="1418" y="917"/>
                </a:lnTo>
                <a:lnTo>
                  <a:pt x="1418" y="915"/>
                </a:lnTo>
                <a:lnTo>
                  <a:pt x="1418" y="914"/>
                </a:lnTo>
                <a:lnTo>
                  <a:pt x="1418" y="911"/>
                </a:lnTo>
                <a:lnTo>
                  <a:pt x="1418" y="909"/>
                </a:lnTo>
                <a:lnTo>
                  <a:pt x="1418" y="907"/>
                </a:lnTo>
                <a:lnTo>
                  <a:pt x="1420" y="907"/>
                </a:lnTo>
                <a:lnTo>
                  <a:pt x="1423" y="907"/>
                </a:lnTo>
                <a:lnTo>
                  <a:pt x="1424" y="907"/>
                </a:lnTo>
                <a:lnTo>
                  <a:pt x="1424" y="902"/>
                </a:lnTo>
                <a:lnTo>
                  <a:pt x="1420" y="902"/>
                </a:lnTo>
                <a:lnTo>
                  <a:pt x="1420" y="898"/>
                </a:lnTo>
                <a:lnTo>
                  <a:pt x="1425" y="898"/>
                </a:lnTo>
                <a:lnTo>
                  <a:pt x="1425" y="897"/>
                </a:lnTo>
                <a:lnTo>
                  <a:pt x="1428" y="897"/>
                </a:lnTo>
                <a:lnTo>
                  <a:pt x="1429" y="897"/>
                </a:lnTo>
                <a:lnTo>
                  <a:pt x="1431" y="897"/>
                </a:lnTo>
                <a:lnTo>
                  <a:pt x="1431" y="898"/>
                </a:lnTo>
                <a:lnTo>
                  <a:pt x="1429" y="900"/>
                </a:lnTo>
                <a:lnTo>
                  <a:pt x="1428" y="900"/>
                </a:lnTo>
                <a:lnTo>
                  <a:pt x="1429" y="900"/>
                </a:lnTo>
                <a:lnTo>
                  <a:pt x="1432" y="897"/>
                </a:lnTo>
                <a:lnTo>
                  <a:pt x="1433" y="894"/>
                </a:lnTo>
                <a:lnTo>
                  <a:pt x="1433" y="892"/>
                </a:lnTo>
                <a:lnTo>
                  <a:pt x="1433" y="890"/>
                </a:lnTo>
                <a:lnTo>
                  <a:pt x="1434" y="888"/>
                </a:lnTo>
                <a:lnTo>
                  <a:pt x="1434" y="886"/>
                </a:lnTo>
                <a:lnTo>
                  <a:pt x="1439" y="881"/>
                </a:lnTo>
                <a:lnTo>
                  <a:pt x="1441" y="879"/>
                </a:lnTo>
                <a:lnTo>
                  <a:pt x="1440" y="879"/>
                </a:lnTo>
                <a:lnTo>
                  <a:pt x="1441" y="879"/>
                </a:lnTo>
                <a:lnTo>
                  <a:pt x="1442" y="877"/>
                </a:lnTo>
                <a:lnTo>
                  <a:pt x="1443" y="877"/>
                </a:lnTo>
                <a:lnTo>
                  <a:pt x="1445" y="877"/>
                </a:lnTo>
                <a:lnTo>
                  <a:pt x="1446" y="877"/>
                </a:lnTo>
                <a:lnTo>
                  <a:pt x="1447" y="876"/>
                </a:lnTo>
                <a:lnTo>
                  <a:pt x="1450" y="876"/>
                </a:lnTo>
                <a:lnTo>
                  <a:pt x="1450" y="880"/>
                </a:lnTo>
                <a:lnTo>
                  <a:pt x="1454" y="881"/>
                </a:lnTo>
                <a:lnTo>
                  <a:pt x="1456" y="881"/>
                </a:lnTo>
                <a:lnTo>
                  <a:pt x="1456" y="885"/>
                </a:lnTo>
                <a:lnTo>
                  <a:pt x="1456" y="886"/>
                </a:lnTo>
                <a:lnTo>
                  <a:pt x="1463" y="886"/>
                </a:lnTo>
                <a:lnTo>
                  <a:pt x="1466" y="886"/>
                </a:lnTo>
                <a:lnTo>
                  <a:pt x="1468" y="886"/>
                </a:lnTo>
                <a:lnTo>
                  <a:pt x="1469" y="886"/>
                </a:lnTo>
                <a:lnTo>
                  <a:pt x="1472" y="886"/>
                </a:lnTo>
                <a:lnTo>
                  <a:pt x="1473" y="886"/>
                </a:lnTo>
                <a:lnTo>
                  <a:pt x="1474" y="886"/>
                </a:lnTo>
                <a:lnTo>
                  <a:pt x="1474" y="888"/>
                </a:lnTo>
                <a:lnTo>
                  <a:pt x="1475" y="888"/>
                </a:lnTo>
                <a:lnTo>
                  <a:pt x="1476" y="888"/>
                </a:lnTo>
                <a:lnTo>
                  <a:pt x="1476" y="889"/>
                </a:lnTo>
                <a:lnTo>
                  <a:pt x="1477" y="889"/>
                </a:lnTo>
                <a:lnTo>
                  <a:pt x="1479" y="889"/>
                </a:lnTo>
                <a:lnTo>
                  <a:pt x="1479" y="890"/>
                </a:lnTo>
                <a:lnTo>
                  <a:pt x="1488" y="890"/>
                </a:lnTo>
                <a:lnTo>
                  <a:pt x="1489" y="890"/>
                </a:lnTo>
                <a:lnTo>
                  <a:pt x="1492" y="891"/>
                </a:lnTo>
                <a:lnTo>
                  <a:pt x="1493" y="891"/>
                </a:lnTo>
                <a:lnTo>
                  <a:pt x="1503" y="893"/>
                </a:lnTo>
                <a:lnTo>
                  <a:pt x="1505" y="894"/>
                </a:lnTo>
                <a:lnTo>
                  <a:pt x="1507" y="894"/>
                </a:lnTo>
                <a:lnTo>
                  <a:pt x="1510" y="896"/>
                </a:lnTo>
                <a:lnTo>
                  <a:pt x="1513" y="897"/>
                </a:lnTo>
                <a:lnTo>
                  <a:pt x="1513" y="892"/>
                </a:lnTo>
                <a:lnTo>
                  <a:pt x="1515" y="892"/>
                </a:lnTo>
                <a:lnTo>
                  <a:pt x="1517" y="892"/>
                </a:lnTo>
                <a:lnTo>
                  <a:pt x="1519" y="892"/>
                </a:lnTo>
                <a:lnTo>
                  <a:pt x="1523" y="892"/>
                </a:lnTo>
                <a:lnTo>
                  <a:pt x="1525" y="892"/>
                </a:lnTo>
                <a:lnTo>
                  <a:pt x="1524" y="897"/>
                </a:lnTo>
                <a:lnTo>
                  <a:pt x="1523" y="900"/>
                </a:lnTo>
                <a:lnTo>
                  <a:pt x="1524" y="901"/>
                </a:lnTo>
                <a:lnTo>
                  <a:pt x="1525" y="901"/>
                </a:lnTo>
                <a:lnTo>
                  <a:pt x="1528" y="902"/>
                </a:lnTo>
                <a:lnTo>
                  <a:pt x="1527" y="905"/>
                </a:lnTo>
                <a:lnTo>
                  <a:pt x="1527" y="907"/>
                </a:lnTo>
                <a:lnTo>
                  <a:pt x="1527" y="908"/>
                </a:lnTo>
                <a:lnTo>
                  <a:pt x="1526" y="909"/>
                </a:lnTo>
                <a:lnTo>
                  <a:pt x="1526" y="911"/>
                </a:lnTo>
                <a:lnTo>
                  <a:pt x="1527" y="913"/>
                </a:lnTo>
                <a:lnTo>
                  <a:pt x="1526" y="915"/>
                </a:lnTo>
                <a:lnTo>
                  <a:pt x="1526" y="916"/>
                </a:lnTo>
                <a:lnTo>
                  <a:pt x="1524" y="916"/>
                </a:lnTo>
                <a:lnTo>
                  <a:pt x="1519" y="916"/>
                </a:lnTo>
                <a:lnTo>
                  <a:pt x="1518" y="916"/>
                </a:lnTo>
                <a:lnTo>
                  <a:pt x="1517" y="916"/>
                </a:lnTo>
                <a:lnTo>
                  <a:pt x="1511" y="915"/>
                </a:lnTo>
                <a:lnTo>
                  <a:pt x="1510" y="914"/>
                </a:lnTo>
                <a:lnTo>
                  <a:pt x="1505" y="913"/>
                </a:lnTo>
                <a:lnTo>
                  <a:pt x="1502" y="910"/>
                </a:lnTo>
                <a:lnTo>
                  <a:pt x="1501" y="909"/>
                </a:lnTo>
                <a:lnTo>
                  <a:pt x="1499" y="907"/>
                </a:lnTo>
                <a:lnTo>
                  <a:pt x="1489" y="898"/>
                </a:lnTo>
                <a:lnTo>
                  <a:pt x="1486" y="896"/>
                </a:lnTo>
                <a:lnTo>
                  <a:pt x="1482" y="896"/>
                </a:lnTo>
                <a:lnTo>
                  <a:pt x="1483" y="897"/>
                </a:lnTo>
                <a:lnTo>
                  <a:pt x="1482" y="897"/>
                </a:lnTo>
                <a:lnTo>
                  <a:pt x="1483" y="898"/>
                </a:lnTo>
                <a:lnTo>
                  <a:pt x="1484" y="898"/>
                </a:lnTo>
                <a:lnTo>
                  <a:pt x="1485" y="898"/>
                </a:lnTo>
                <a:lnTo>
                  <a:pt x="1486" y="898"/>
                </a:lnTo>
                <a:lnTo>
                  <a:pt x="1486" y="899"/>
                </a:lnTo>
                <a:lnTo>
                  <a:pt x="1488" y="899"/>
                </a:lnTo>
                <a:lnTo>
                  <a:pt x="1489" y="899"/>
                </a:lnTo>
                <a:lnTo>
                  <a:pt x="1490" y="900"/>
                </a:lnTo>
                <a:lnTo>
                  <a:pt x="1491" y="900"/>
                </a:lnTo>
                <a:lnTo>
                  <a:pt x="1491" y="901"/>
                </a:lnTo>
                <a:lnTo>
                  <a:pt x="1490" y="901"/>
                </a:lnTo>
                <a:lnTo>
                  <a:pt x="1491" y="901"/>
                </a:lnTo>
                <a:lnTo>
                  <a:pt x="1490" y="902"/>
                </a:lnTo>
                <a:lnTo>
                  <a:pt x="1491" y="902"/>
                </a:lnTo>
                <a:lnTo>
                  <a:pt x="1491" y="904"/>
                </a:lnTo>
                <a:lnTo>
                  <a:pt x="1490" y="904"/>
                </a:lnTo>
                <a:lnTo>
                  <a:pt x="1491" y="904"/>
                </a:lnTo>
                <a:lnTo>
                  <a:pt x="1491" y="905"/>
                </a:lnTo>
                <a:lnTo>
                  <a:pt x="1491" y="906"/>
                </a:lnTo>
                <a:lnTo>
                  <a:pt x="1491" y="907"/>
                </a:lnTo>
                <a:lnTo>
                  <a:pt x="1492" y="908"/>
                </a:lnTo>
                <a:lnTo>
                  <a:pt x="1492" y="909"/>
                </a:lnTo>
                <a:lnTo>
                  <a:pt x="1492" y="910"/>
                </a:lnTo>
                <a:lnTo>
                  <a:pt x="1491" y="910"/>
                </a:lnTo>
                <a:lnTo>
                  <a:pt x="1492" y="911"/>
                </a:lnTo>
                <a:lnTo>
                  <a:pt x="1493" y="911"/>
                </a:lnTo>
                <a:lnTo>
                  <a:pt x="1494" y="913"/>
                </a:lnTo>
                <a:lnTo>
                  <a:pt x="1494" y="914"/>
                </a:lnTo>
                <a:lnTo>
                  <a:pt x="1494" y="915"/>
                </a:lnTo>
                <a:lnTo>
                  <a:pt x="1494" y="916"/>
                </a:lnTo>
                <a:lnTo>
                  <a:pt x="1494" y="917"/>
                </a:lnTo>
                <a:lnTo>
                  <a:pt x="1496" y="917"/>
                </a:lnTo>
                <a:lnTo>
                  <a:pt x="1496" y="918"/>
                </a:lnTo>
                <a:lnTo>
                  <a:pt x="1496" y="919"/>
                </a:lnTo>
                <a:lnTo>
                  <a:pt x="1497" y="921"/>
                </a:lnTo>
                <a:lnTo>
                  <a:pt x="1497" y="922"/>
                </a:lnTo>
                <a:lnTo>
                  <a:pt x="1498" y="922"/>
                </a:lnTo>
                <a:lnTo>
                  <a:pt x="1498" y="923"/>
                </a:lnTo>
                <a:lnTo>
                  <a:pt x="1499" y="923"/>
                </a:lnTo>
                <a:lnTo>
                  <a:pt x="1499" y="924"/>
                </a:lnTo>
                <a:lnTo>
                  <a:pt x="1500" y="925"/>
                </a:lnTo>
                <a:lnTo>
                  <a:pt x="1500" y="926"/>
                </a:lnTo>
                <a:lnTo>
                  <a:pt x="1500" y="927"/>
                </a:lnTo>
                <a:lnTo>
                  <a:pt x="1500" y="928"/>
                </a:lnTo>
                <a:lnTo>
                  <a:pt x="1501" y="928"/>
                </a:lnTo>
                <a:lnTo>
                  <a:pt x="1501" y="930"/>
                </a:lnTo>
                <a:lnTo>
                  <a:pt x="1501" y="931"/>
                </a:lnTo>
                <a:lnTo>
                  <a:pt x="1502" y="931"/>
                </a:lnTo>
                <a:lnTo>
                  <a:pt x="1503" y="933"/>
                </a:lnTo>
                <a:lnTo>
                  <a:pt x="1505" y="933"/>
                </a:lnTo>
                <a:lnTo>
                  <a:pt x="1507" y="935"/>
                </a:lnTo>
                <a:lnTo>
                  <a:pt x="1514" y="935"/>
                </a:lnTo>
                <a:lnTo>
                  <a:pt x="1515" y="927"/>
                </a:lnTo>
                <a:lnTo>
                  <a:pt x="1516" y="922"/>
                </a:lnTo>
                <a:lnTo>
                  <a:pt x="1524" y="923"/>
                </a:lnTo>
                <a:lnTo>
                  <a:pt x="1523" y="930"/>
                </a:lnTo>
                <a:lnTo>
                  <a:pt x="1524" y="930"/>
                </a:lnTo>
                <a:lnTo>
                  <a:pt x="1526" y="930"/>
                </a:lnTo>
                <a:lnTo>
                  <a:pt x="1528" y="930"/>
                </a:lnTo>
                <a:lnTo>
                  <a:pt x="1530" y="930"/>
                </a:lnTo>
                <a:lnTo>
                  <a:pt x="1531" y="930"/>
                </a:lnTo>
                <a:lnTo>
                  <a:pt x="1534" y="930"/>
                </a:lnTo>
                <a:lnTo>
                  <a:pt x="1534" y="927"/>
                </a:lnTo>
                <a:lnTo>
                  <a:pt x="1530" y="927"/>
                </a:lnTo>
                <a:lnTo>
                  <a:pt x="1530" y="925"/>
                </a:lnTo>
                <a:lnTo>
                  <a:pt x="1534" y="925"/>
                </a:lnTo>
                <a:lnTo>
                  <a:pt x="1535" y="925"/>
                </a:lnTo>
                <a:lnTo>
                  <a:pt x="1535" y="919"/>
                </a:lnTo>
                <a:lnTo>
                  <a:pt x="1536" y="919"/>
                </a:lnTo>
                <a:lnTo>
                  <a:pt x="1538" y="919"/>
                </a:lnTo>
                <a:lnTo>
                  <a:pt x="1539" y="921"/>
                </a:lnTo>
                <a:lnTo>
                  <a:pt x="1539" y="922"/>
                </a:lnTo>
                <a:lnTo>
                  <a:pt x="1539" y="925"/>
                </a:lnTo>
                <a:lnTo>
                  <a:pt x="1541" y="925"/>
                </a:lnTo>
                <a:lnTo>
                  <a:pt x="1544" y="925"/>
                </a:lnTo>
                <a:lnTo>
                  <a:pt x="1545" y="918"/>
                </a:lnTo>
                <a:lnTo>
                  <a:pt x="1548" y="918"/>
                </a:lnTo>
                <a:lnTo>
                  <a:pt x="1548" y="921"/>
                </a:lnTo>
                <a:lnTo>
                  <a:pt x="1553" y="921"/>
                </a:lnTo>
                <a:lnTo>
                  <a:pt x="1558" y="921"/>
                </a:lnTo>
                <a:lnTo>
                  <a:pt x="1558" y="925"/>
                </a:lnTo>
                <a:lnTo>
                  <a:pt x="1560" y="925"/>
                </a:lnTo>
                <a:lnTo>
                  <a:pt x="1560" y="921"/>
                </a:lnTo>
                <a:lnTo>
                  <a:pt x="1560" y="916"/>
                </a:lnTo>
                <a:lnTo>
                  <a:pt x="1560" y="915"/>
                </a:lnTo>
                <a:lnTo>
                  <a:pt x="1560" y="914"/>
                </a:lnTo>
                <a:lnTo>
                  <a:pt x="1560" y="911"/>
                </a:lnTo>
                <a:lnTo>
                  <a:pt x="1561" y="908"/>
                </a:lnTo>
                <a:lnTo>
                  <a:pt x="1558" y="908"/>
                </a:lnTo>
                <a:lnTo>
                  <a:pt x="1558" y="914"/>
                </a:lnTo>
                <a:lnTo>
                  <a:pt x="1553" y="914"/>
                </a:lnTo>
                <a:lnTo>
                  <a:pt x="1553" y="910"/>
                </a:lnTo>
                <a:lnTo>
                  <a:pt x="1553" y="908"/>
                </a:lnTo>
                <a:lnTo>
                  <a:pt x="1556" y="908"/>
                </a:lnTo>
                <a:lnTo>
                  <a:pt x="1556" y="902"/>
                </a:lnTo>
                <a:lnTo>
                  <a:pt x="1556" y="900"/>
                </a:lnTo>
                <a:lnTo>
                  <a:pt x="1553" y="900"/>
                </a:lnTo>
                <a:lnTo>
                  <a:pt x="1551" y="899"/>
                </a:lnTo>
                <a:lnTo>
                  <a:pt x="1549" y="899"/>
                </a:lnTo>
                <a:lnTo>
                  <a:pt x="1545" y="898"/>
                </a:lnTo>
                <a:lnTo>
                  <a:pt x="1543" y="897"/>
                </a:lnTo>
                <a:lnTo>
                  <a:pt x="1542" y="897"/>
                </a:lnTo>
                <a:lnTo>
                  <a:pt x="1541" y="898"/>
                </a:lnTo>
                <a:lnTo>
                  <a:pt x="1544" y="899"/>
                </a:lnTo>
                <a:lnTo>
                  <a:pt x="1547" y="899"/>
                </a:lnTo>
                <a:lnTo>
                  <a:pt x="1547" y="905"/>
                </a:lnTo>
                <a:lnTo>
                  <a:pt x="1542" y="904"/>
                </a:lnTo>
                <a:lnTo>
                  <a:pt x="1542" y="905"/>
                </a:lnTo>
                <a:lnTo>
                  <a:pt x="1542" y="907"/>
                </a:lnTo>
                <a:lnTo>
                  <a:pt x="1536" y="907"/>
                </a:lnTo>
                <a:lnTo>
                  <a:pt x="1536" y="905"/>
                </a:lnTo>
                <a:lnTo>
                  <a:pt x="1536" y="901"/>
                </a:lnTo>
                <a:lnTo>
                  <a:pt x="1536" y="897"/>
                </a:lnTo>
                <a:lnTo>
                  <a:pt x="1538" y="897"/>
                </a:lnTo>
                <a:lnTo>
                  <a:pt x="1538" y="896"/>
                </a:lnTo>
                <a:lnTo>
                  <a:pt x="1539" y="891"/>
                </a:lnTo>
                <a:lnTo>
                  <a:pt x="1536" y="891"/>
                </a:lnTo>
                <a:lnTo>
                  <a:pt x="1535" y="890"/>
                </a:lnTo>
                <a:lnTo>
                  <a:pt x="1535" y="894"/>
                </a:lnTo>
                <a:lnTo>
                  <a:pt x="1531" y="893"/>
                </a:lnTo>
                <a:lnTo>
                  <a:pt x="1528" y="892"/>
                </a:lnTo>
                <a:lnTo>
                  <a:pt x="1527" y="892"/>
                </a:lnTo>
                <a:lnTo>
                  <a:pt x="1528" y="888"/>
                </a:lnTo>
                <a:lnTo>
                  <a:pt x="1530" y="886"/>
                </a:lnTo>
                <a:lnTo>
                  <a:pt x="1531" y="884"/>
                </a:lnTo>
                <a:lnTo>
                  <a:pt x="1531" y="883"/>
                </a:lnTo>
                <a:lnTo>
                  <a:pt x="1531" y="882"/>
                </a:lnTo>
                <a:lnTo>
                  <a:pt x="1532" y="881"/>
                </a:lnTo>
                <a:lnTo>
                  <a:pt x="1533" y="880"/>
                </a:lnTo>
                <a:lnTo>
                  <a:pt x="1533" y="879"/>
                </a:lnTo>
                <a:lnTo>
                  <a:pt x="1534" y="877"/>
                </a:lnTo>
                <a:lnTo>
                  <a:pt x="1534" y="876"/>
                </a:lnTo>
                <a:lnTo>
                  <a:pt x="1535" y="875"/>
                </a:lnTo>
                <a:lnTo>
                  <a:pt x="1536" y="874"/>
                </a:lnTo>
                <a:lnTo>
                  <a:pt x="1538" y="873"/>
                </a:lnTo>
                <a:lnTo>
                  <a:pt x="1539" y="873"/>
                </a:lnTo>
                <a:lnTo>
                  <a:pt x="1539" y="872"/>
                </a:lnTo>
                <a:lnTo>
                  <a:pt x="1540" y="872"/>
                </a:lnTo>
                <a:lnTo>
                  <a:pt x="1541" y="871"/>
                </a:lnTo>
                <a:lnTo>
                  <a:pt x="1544" y="868"/>
                </a:lnTo>
                <a:lnTo>
                  <a:pt x="1547" y="869"/>
                </a:lnTo>
                <a:lnTo>
                  <a:pt x="1548" y="869"/>
                </a:lnTo>
                <a:lnTo>
                  <a:pt x="1550" y="871"/>
                </a:lnTo>
                <a:lnTo>
                  <a:pt x="1552" y="872"/>
                </a:lnTo>
                <a:lnTo>
                  <a:pt x="1555" y="872"/>
                </a:lnTo>
                <a:lnTo>
                  <a:pt x="1556" y="873"/>
                </a:lnTo>
                <a:lnTo>
                  <a:pt x="1558" y="873"/>
                </a:lnTo>
                <a:lnTo>
                  <a:pt x="1558" y="874"/>
                </a:lnTo>
                <a:lnTo>
                  <a:pt x="1560" y="874"/>
                </a:lnTo>
                <a:lnTo>
                  <a:pt x="1561" y="875"/>
                </a:lnTo>
                <a:lnTo>
                  <a:pt x="1561" y="872"/>
                </a:lnTo>
                <a:lnTo>
                  <a:pt x="1561" y="871"/>
                </a:lnTo>
                <a:lnTo>
                  <a:pt x="1561" y="867"/>
                </a:lnTo>
                <a:lnTo>
                  <a:pt x="1561" y="865"/>
                </a:lnTo>
                <a:lnTo>
                  <a:pt x="1566" y="860"/>
                </a:lnTo>
                <a:lnTo>
                  <a:pt x="1568" y="858"/>
                </a:lnTo>
                <a:lnTo>
                  <a:pt x="1574" y="852"/>
                </a:lnTo>
                <a:lnTo>
                  <a:pt x="1576" y="850"/>
                </a:lnTo>
                <a:lnTo>
                  <a:pt x="1581" y="847"/>
                </a:lnTo>
                <a:lnTo>
                  <a:pt x="1586" y="841"/>
                </a:lnTo>
                <a:lnTo>
                  <a:pt x="1587" y="843"/>
                </a:lnTo>
                <a:lnTo>
                  <a:pt x="1589" y="843"/>
                </a:lnTo>
                <a:lnTo>
                  <a:pt x="1590" y="843"/>
                </a:lnTo>
                <a:lnTo>
                  <a:pt x="1589" y="847"/>
                </a:lnTo>
                <a:lnTo>
                  <a:pt x="1587" y="850"/>
                </a:lnTo>
                <a:lnTo>
                  <a:pt x="1585" y="858"/>
                </a:lnTo>
                <a:lnTo>
                  <a:pt x="1584" y="863"/>
                </a:lnTo>
                <a:lnTo>
                  <a:pt x="1583" y="866"/>
                </a:lnTo>
                <a:lnTo>
                  <a:pt x="1583" y="867"/>
                </a:lnTo>
                <a:lnTo>
                  <a:pt x="1583" y="869"/>
                </a:lnTo>
                <a:lnTo>
                  <a:pt x="1582" y="874"/>
                </a:lnTo>
                <a:lnTo>
                  <a:pt x="1582" y="877"/>
                </a:lnTo>
                <a:lnTo>
                  <a:pt x="1581" y="880"/>
                </a:lnTo>
                <a:lnTo>
                  <a:pt x="1581" y="883"/>
                </a:lnTo>
                <a:lnTo>
                  <a:pt x="1579" y="889"/>
                </a:lnTo>
                <a:lnTo>
                  <a:pt x="1578" y="891"/>
                </a:lnTo>
                <a:lnTo>
                  <a:pt x="1578" y="893"/>
                </a:lnTo>
                <a:lnTo>
                  <a:pt x="1577" y="897"/>
                </a:lnTo>
                <a:lnTo>
                  <a:pt x="1576" y="899"/>
                </a:lnTo>
                <a:lnTo>
                  <a:pt x="1576" y="901"/>
                </a:lnTo>
                <a:lnTo>
                  <a:pt x="1575" y="906"/>
                </a:lnTo>
                <a:lnTo>
                  <a:pt x="1574" y="908"/>
                </a:lnTo>
                <a:lnTo>
                  <a:pt x="1573" y="910"/>
                </a:lnTo>
                <a:lnTo>
                  <a:pt x="1572" y="913"/>
                </a:lnTo>
                <a:lnTo>
                  <a:pt x="1569" y="921"/>
                </a:lnTo>
                <a:lnTo>
                  <a:pt x="1566" y="927"/>
                </a:lnTo>
                <a:lnTo>
                  <a:pt x="1560" y="935"/>
                </a:lnTo>
                <a:lnTo>
                  <a:pt x="1559" y="936"/>
                </a:lnTo>
                <a:lnTo>
                  <a:pt x="1555" y="941"/>
                </a:lnTo>
                <a:lnTo>
                  <a:pt x="1550" y="944"/>
                </a:lnTo>
                <a:lnTo>
                  <a:pt x="1549" y="945"/>
                </a:lnTo>
                <a:lnTo>
                  <a:pt x="1548" y="947"/>
                </a:lnTo>
                <a:lnTo>
                  <a:pt x="1545" y="949"/>
                </a:lnTo>
                <a:lnTo>
                  <a:pt x="1543" y="952"/>
                </a:lnTo>
                <a:lnTo>
                  <a:pt x="1539" y="961"/>
                </a:lnTo>
                <a:lnTo>
                  <a:pt x="1538" y="975"/>
                </a:lnTo>
                <a:lnTo>
                  <a:pt x="1538" y="984"/>
                </a:lnTo>
                <a:lnTo>
                  <a:pt x="1536" y="984"/>
                </a:lnTo>
                <a:lnTo>
                  <a:pt x="1533" y="989"/>
                </a:lnTo>
                <a:lnTo>
                  <a:pt x="1531" y="997"/>
                </a:lnTo>
                <a:lnTo>
                  <a:pt x="1531" y="998"/>
                </a:lnTo>
                <a:lnTo>
                  <a:pt x="1527" y="1003"/>
                </a:lnTo>
                <a:lnTo>
                  <a:pt x="1527" y="1004"/>
                </a:lnTo>
                <a:lnTo>
                  <a:pt x="1525" y="1008"/>
                </a:lnTo>
                <a:lnTo>
                  <a:pt x="1525" y="1009"/>
                </a:lnTo>
                <a:lnTo>
                  <a:pt x="1524" y="1011"/>
                </a:lnTo>
                <a:lnTo>
                  <a:pt x="1524" y="1014"/>
                </a:lnTo>
                <a:lnTo>
                  <a:pt x="1523" y="1017"/>
                </a:lnTo>
                <a:lnTo>
                  <a:pt x="1523" y="1018"/>
                </a:lnTo>
                <a:lnTo>
                  <a:pt x="1522" y="1018"/>
                </a:lnTo>
                <a:lnTo>
                  <a:pt x="1522" y="1019"/>
                </a:lnTo>
                <a:lnTo>
                  <a:pt x="1522" y="1020"/>
                </a:lnTo>
                <a:lnTo>
                  <a:pt x="1522" y="1021"/>
                </a:lnTo>
                <a:lnTo>
                  <a:pt x="1522" y="1023"/>
                </a:lnTo>
                <a:lnTo>
                  <a:pt x="1522" y="1024"/>
                </a:lnTo>
                <a:lnTo>
                  <a:pt x="1521" y="1024"/>
                </a:lnTo>
                <a:lnTo>
                  <a:pt x="1521" y="1025"/>
                </a:lnTo>
                <a:lnTo>
                  <a:pt x="1521" y="1026"/>
                </a:lnTo>
                <a:lnTo>
                  <a:pt x="1521" y="1027"/>
                </a:lnTo>
                <a:lnTo>
                  <a:pt x="1521" y="1028"/>
                </a:lnTo>
                <a:lnTo>
                  <a:pt x="1521" y="1029"/>
                </a:lnTo>
                <a:lnTo>
                  <a:pt x="1521" y="1032"/>
                </a:lnTo>
                <a:lnTo>
                  <a:pt x="1519" y="1036"/>
                </a:lnTo>
                <a:lnTo>
                  <a:pt x="1519" y="1039"/>
                </a:lnTo>
                <a:lnTo>
                  <a:pt x="1519" y="1042"/>
                </a:lnTo>
                <a:lnTo>
                  <a:pt x="1519" y="1044"/>
                </a:lnTo>
                <a:lnTo>
                  <a:pt x="1511" y="1043"/>
                </a:lnTo>
                <a:lnTo>
                  <a:pt x="1510" y="1048"/>
                </a:lnTo>
                <a:lnTo>
                  <a:pt x="1508" y="1057"/>
                </a:lnTo>
                <a:lnTo>
                  <a:pt x="1507" y="1063"/>
                </a:lnTo>
                <a:lnTo>
                  <a:pt x="1505" y="1071"/>
                </a:lnTo>
                <a:lnTo>
                  <a:pt x="1511" y="1071"/>
                </a:lnTo>
                <a:lnTo>
                  <a:pt x="1513" y="1077"/>
                </a:lnTo>
                <a:lnTo>
                  <a:pt x="1514" y="1084"/>
                </a:lnTo>
                <a:lnTo>
                  <a:pt x="1517" y="1088"/>
                </a:lnTo>
                <a:lnTo>
                  <a:pt x="1521" y="1092"/>
                </a:lnTo>
                <a:lnTo>
                  <a:pt x="1523" y="1093"/>
                </a:lnTo>
                <a:lnTo>
                  <a:pt x="1530" y="1095"/>
                </a:lnTo>
                <a:lnTo>
                  <a:pt x="1533" y="1098"/>
                </a:lnTo>
                <a:lnTo>
                  <a:pt x="1534" y="1098"/>
                </a:lnTo>
                <a:lnTo>
                  <a:pt x="1538" y="1102"/>
                </a:lnTo>
                <a:lnTo>
                  <a:pt x="1547" y="1113"/>
                </a:lnTo>
                <a:lnTo>
                  <a:pt x="1547" y="1116"/>
                </a:lnTo>
                <a:lnTo>
                  <a:pt x="1548" y="1116"/>
                </a:lnTo>
                <a:lnTo>
                  <a:pt x="1552" y="1122"/>
                </a:lnTo>
                <a:lnTo>
                  <a:pt x="1557" y="1128"/>
                </a:lnTo>
                <a:lnTo>
                  <a:pt x="1559" y="1130"/>
                </a:lnTo>
                <a:lnTo>
                  <a:pt x="1560" y="1132"/>
                </a:lnTo>
                <a:lnTo>
                  <a:pt x="1561" y="1134"/>
                </a:lnTo>
                <a:lnTo>
                  <a:pt x="1564" y="1135"/>
                </a:lnTo>
                <a:lnTo>
                  <a:pt x="1567" y="1138"/>
                </a:lnTo>
                <a:lnTo>
                  <a:pt x="1568" y="1139"/>
                </a:lnTo>
                <a:lnTo>
                  <a:pt x="1570" y="1139"/>
                </a:lnTo>
                <a:lnTo>
                  <a:pt x="1584" y="1152"/>
                </a:lnTo>
                <a:lnTo>
                  <a:pt x="1591" y="1167"/>
                </a:lnTo>
                <a:lnTo>
                  <a:pt x="1595" y="1169"/>
                </a:lnTo>
                <a:lnTo>
                  <a:pt x="1600" y="1175"/>
                </a:lnTo>
                <a:lnTo>
                  <a:pt x="1601" y="1176"/>
                </a:lnTo>
                <a:lnTo>
                  <a:pt x="1603" y="1176"/>
                </a:lnTo>
                <a:lnTo>
                  <a:pt x="1604" y="1177"/>
                </a:lnTo>
                <a:lnTo>
                  <a:pt x="1604" y="1178"/>
                </a:lnTo>
                <a:lnTo>
                  <a:pt x="1606" y="1181"/>
                </a:lnTo>
                <a:lnTo>
                  <a:pt x="1607" y="1186"/>
                </a:lnTo>
                <a:lnTo>
                  <a:pt x="1608" y="1187"/>
                </a:lnTo>
                <a:lnTo>
                  <a:pt x="1608" y="1192"/>
                </a:lnTo>
                <a:lnTo>
                  <a:pt x="1607" y="1194"/>
                </a:lnTo>
                <a:lnTo>
                  <a:pt x="1607" y="1197"/>
                </a:lnTo>
                <a:lnTo>
                  <a:pt x="1611" y="1209"/>
                </a:lnTo>
                <a:lnTo>
                  <a:pt x="1614" y="1218"/>
                </a:lnTo>
                <a:lnTo>
                  <a:pt x="1612" y="1217"/>
                </a:lnTo>
                <a:lnTo>
                  <a:pt x="1611" y="1217"/>
                </a:lnTo>
                <a:lnTo>
                  <a:pt x="1609" y="1217"/>
                </a:lnTo>
                <a:lnTo>
                  <a:pt x="1608" y="1217"/>
                </a:lnTo>
                <a:lnTo>
                  <a:pt x="1607" y="1218"/>
                </a:lnTo>
                <a:lnTo>
                  <a:pt x="1606" y="1218"/>
                </a:lnTo>
                <a:lnTo>
                  <a:pt x="1603" y="1218"/>
                </a:lnTo>
                <a:lnTo>
                  <a:pt x="1602" y="1218"/>
                </a:lnTo>
                <a:lnTo>
                  <a:pt x="1601" y="1219"/>
                </a:lnTo>
                <a:lnTo>
                  <a:pt x="1600" y="1219"/>
                </a:lnTo>
                <a:lnTo>
                  <a:pt x="1599" y="1220"/>
                </a:lnTo>
                <a:lnTo>
                  <a:pt x="1598" y="1220"/>
                </a:lnTo>
                <a:lnTo>
                  <a:pt x="1596" y="1221"/>
                </a:lnTo>
                <a:lnTo>
                  <a:pt x="1593" y="1222"/>
                </a:lnTo>
                <a:lnTo>
                  <a:pt x="1591" y="1225"/>
                </a:lnTo>
                <a:lnTo>
                  <a:pt x="1590" y="1226"/>
                </a:lnTo>
                <a:lnTo>
                  <a:pt x="1583" y="1229"/>
                </a:lnTo>
                <a:lnTo>
                  <a:pt x="1585" y="1229"/>
                </a:lnTo>
                <a:lnTo>
                  <a:pt x="1589" y="1230"/>
                </a:lnTo>
                <a:lnTo>
                  <a:pt x="1593" y="1230"/>
                </a:lnTo>
                <a:lnTo>
                  <a:pt x="1608" y="1230"/>
                </a:lnTo>
                <a:lnTo>
                  <a:pt x="1610" y="1230"/>
                </a:lnTo>
                <a:lnTo>
                  <a:pt x="1611" y="1230"/>
                </a:lnTo>
                <a:lnTo>
                  <a:pt x="1615" y="1230"/>
                </a:lnTo>
                <a:lnTo>
                  <a:pt x="1616" y="1230"/>
                </a:lnTo>
                <a:lnTo>
                  <a:pt x="1617" y="1231"/>
                </a:lnTo>
                <a:lnTo>
                  <a:pt x="1618" y="1231"/>
                </a:lnTo>
                <a:lnTo>
                  <a:pt x="1619" y="1231"/>
                </a:lnTo>
                <a:lnTo>
                  <a:pt x="1620" y="1231"/>
                </a:lnTo>
                <a:lnTo>
                  <a:pt x="1624" y="1231"/>
                </a:lnTo>
                <a:lnTo>
                  <a:pt x="1626" y="1231"/>
                </a:lnTo>
                <a:lnTo>
                  <a:pt x="1627" y="1231"/>
                </a:lnTo>
                <a:lnTo>
                  <a:pt x="1631" y="1231"/>
                </a:lnTo>
                <a:lnTo>
                  <a:pt x="1633" y="1235"/>
                </a:lnTo>
                <a:lnTo>
                  <a:pt x="1634" y="1236"/>
                </a:lnTo>
                <a:lnTo>
                  <a:pt x="1634" y="1238"/>
                </a:lnTo>
                <a:lnTo>
                  <a:pt x="1635" y="1240"/>
                </a:lnTo>
                <a:lnTo>
                  <a:pt x="1636" y="1244"/>
                </a:lnTo>
                <a:lnTo>
                  <a:pt x="1641" y="1253"/>
                </a:lnTo>
                <a:lnTo>
                  <a:pt x="1645" y="1260"/>
                </a:lnTo>
                <a:lnTo>
                  <a:pt x="1651" y="1267"/>
                </a:lnTo>
                <a:lnTo>
                  <a:pt x="1652" y="1268"/>
                </a:lnTo>
                <a:lnTo>
                  <a:pt x="1655" y="1271"/>
                </a:lnTo>
                <a:lnTo>
                  <a:pt x="1661" y="1274"/>
                </a:lnTo>
                <a:lnTo>
                  <a:pt x="1662" y="1276"/>
                </a:lnTo>
                <a:lnTo>
                  <a:pt x="1666" y="1278"/>
                </a:lnTo>
                <a:lnTo>
                  <a:pt x="1669" y="1280"/>
                </a:lnTo>
                <a:lnTo>
                  <a:pt x="1672" y="1281"/>
                </a:lnTo>
                <a:lnTo>
                  <a:pt x="1672" y="1284"/>
                </a:lnTo>
                <a:lnTo>
                  <a:pt x="1672" y="1285"/>
                </a:lnTo>
                <a:lnTo>
                  <a:pt x="1671" y="1289"/>
                </a:lnTo>
                <a:lnTo>
                  <a:pt x="1669" y="1298"/>
                </a:lnTo>
                <a:lnTo>
                  <a:pt x="1668" y="1299"/>
                </a:lnTo>
                <a:lnTo>
                  <a:pt x="1668" y="1301"/>
                </a:lnTo>
                <a:lnTo>
                  <a:pt x="1667" y="1303"/>
                </a:lnTo>
                <a:lnTo>
                  <a:pt x="1667" y="1304"/>
                </a:lnTo>
                <a:lnTo>
                  <a:pt x="1666" y="1305"/>
                </a:lnTo>
                <a:lnTo>
                  <a:pt x="1666" y="1306"/>
                </a:lnTo>
                <a:lnTo>
                  <a:pt x="1659" y="1319"/>
                </a:lnTo>
                <a:lnTo>
                  <a:pt x="1659" y="1320"/>
                </a:lnTo>
                <a:lnTo>
                  <a:pt x="1657" y="1327"/>
                </a:lnTo>
                <a:lnTo>
                  <a:pt x="1655" y="1329"/>
                </a:lnTo>
                <a:lnTo>
                  <a:pt x="1654" y="1330"/>
                </a:lnTo>
                <a:lnTo>
                  <a:pt x="1654" y="1331"/>
                </a:lnTo>
                <a:lnTo>
                  <a:pt x="1653" y="1332"/>
                </a:lnTo>
                <a:lnTo>
                  <a:pt x="1652" y="1333"/>
                </a:lnTo>
                <a:lnTo>
                  <a:pt x="1651" y="1335"/>
                </a:lnTo>
                <a:lnTo>
                  <a:pt x="1651" y="1336"/>
                </a:lnTo>
                <a:lnTo>
                  <a:pt x="1650" y="1336"/>
                </a:lnTo>
                <a:lnTo>
                  <a:pt x="1642" y="1343"/>
                </a:lnTo>
                <a:lnTo>
                  <a:pt x="1640" y="1341"/>
                </a:lnTo>
                <a:lnTo>
                  <a:pt x="1634" y="1339"/>
                </a:lnTo>
                <a:lnTo>
                  <a:pt x="1633" y="1338"/>
                </a:lnTo>
                <a:lnTo>
                  <a:pt x="1632" y="1338"/>
                </a:lnTo>
                <a:lnTo>
                  <a:pt x="1629" y="1340"/>
                </a:lnTo>
                <a:lnTo>
                  <a:pt x="1631" y="1343"/>
                </a:lnTo>
                <a:lnTo>
                  <a:pt x="1635" y="1348"/>
                </a:lnTo>
                <a:lnTo>
                  <a:pt x="1635" y="1349"/>
                </a:lnTo>
                <a:lnTo>
                  <a:pt x="1633" y="1351"/>
                </a:lnTo>
                <a:lnTo>
                  <a:pt x="1628" y="1355"/>
                </a:lnTo>
                <a:lnTo>
                  <a:pt x="1620" y="1351"/>
                </a:lnTo>
                <a:lnTo>
                  <a:pt x="1611" y="1346"/>
                </a:lnTo>
                <a:lnTo>
                  <a:pt x="1616" y="1343"/>
                </a:lnTo>
                <a:lnTo>
                  <a:pt x="1611" y="1343"/>
                </a:lnTo>
                <a:lnTo>
                  <a:pt x="1603" y="1343"/>
                </a:lnTo>
                <a:lnTo>
                  <a:pt x="1596" y="1341"/>
                </a:lnTo>
                <a:lnTo>
                  <a:pt x="1604" y="1329"/>
                </a:lnTo>
                <a:lnTo>
                  <a:pt x="1606" y="1329"/>
                </a:lnTo>
                <a:lnTo>
                  <a:pt x="1607" y="1327"/>
                </a:lnTo>
                <a:lnTo>
                  <a:pt x="1586" y="1328"/>
                </a:lnTo>
                <a:lnTo>
                  <a:pt x="1584" y="1328"/>
                </a:lnTo>
                <a:lnTo>
                  <a:pt x="1584" y="1332"/>
                </a:lnTo>
                <a:lnTo>
                  <a:pt x="1584" y="1341"/>
                </a:lnTo>
                <a:lnTo>
                  <a:pt x="1584" y="1344"/>
                </a:lnTo>
                <a:lnTo>
                  <a:pt x="1584" y="1345"/>
                </a:lnTo>
                <a:lnTo>
                  <a:pt x="1585" y="1349"/>
                </a:lnTo>
                <a:lnTo>
                  <a:pt x="1585" y="1351"/>
                </a:lnTo>
                <a:lnTo>
                  <a:pt x="1585" y="1352"/>
                </a:lnTo>
                <a:lnTo>
                  <a:pt x="1585" y="1353"/>
                </a:lnTo>
                <a:lnTo>
                  <a:pt x="1585" y="1354"/>
                </a:lnTo>
                <a:lnTo>
                  <a:pt x="1589" y="1354"/>
                </a:lnTo>
                <a:lnTo>
                  <a:pt x="1595" y="1354"/>
                </a:lnTo>
                <a:lnTo>
                  <a:pt x="1596" y="1354"/>
                </a:lnTo>
                <a:lnTo>
                  <a:pt x="1599" y="1356"/>
                </a:lnTo>
                <a:lnTo>
                  <a:pt x="1593" y="1361"/>
                </a:lnTo>
                <a:lnTo>
                  <a:pt x="1595" y="1363"/>
                </a:lnTo>
                <a:lnTo>
                  <a:pt x="1595" y="1362"/>
                </a:lnTo>
                <a:lnTo>
                  <a:pt x="1596" y="1364"/>
                </a:lnTo>
                <a:lnTo>
                  <a:pt x="1598" y="1365"/>
                </a:lnTo>
                <a:lnTo>
                  <a:pt x="1596" y="1366"/>
                </a:lnTo>
                <a:lnTo>
                  <a:pt x="1590" y="1373"/>
                </a:lnTo>
                <a:lnTo>
                  <a:pt x="1587" y="1374"/>
                </a:lnTo>
                <a:lnTo>
                  <a:pt x="1587" y="1375"/>
                </a:lnTo>
                <a:lnTo>
                  <a:pt x="1587" y="1377"/>
                </a:lnTo>
                <a:lnTo>
                  <a:pt x="1587" y="1378"/>
                </a:lnTo>
                <a:lnTo>
                  <a:pt x="1591" y="1378"/>
                </a:lnTo>
                <a:lnTo>
                  <a:pt x="1595" y="1378"/>
                </a:lnTo>
                <a:lnTo>
                  <a:pt x="1598" y="1378"/>
                </a:lnTo>
                <a:lnTo>
                  <a:pt x="1599" y="1378"/>
                </a:lnTo>
                <a:lnTo>
                  <a:pt x="1599" y="1374"/>
                </a:lnTo>
                <a:lnTo>
                  <a:pt x="1599" y="1373"/>
                </a:lnTo>
                <a:lnTo>
                  <a:pt x="1609" y="1373"/>
                </a:lnTo>
                <a:lnTo>
                  <a:pt x="1611" y="1373"/>
                </a:lnTo>
                <a:lnTo>
                  <a:pt x="1611" y="1375"/>
                </a:lnTo>
                <a:lnTo>
                  <a:pt x="1614" y="1375"/>
                </a:lnTo>
                <a:lnTo>
                  <a:pt x="1615" y="1375"/>
                </a:lnTo>
                <a:lnTo>
                  <a:pt x="1616" y="1375"/>
                </a:lnTo>
                <a:lnTo>
                  <a:pt x="1620" y="1375"/>
                </a:lnTo>
                <a:lnTo>
                  <a:pt x="1621" y="1375"/>
                </a:lnTo>
                <a:lnTo>
                  <a:pt x="1626" y="1374"/>
                </a:lnTo>
                <a:lnTo>
                  <a:pt x="1626" y="1377"/>
                </a:lnTo>
                <a:lnTo>
                  <a:pt x="1626" y="1378"/>
                </a:lnTo>
                <a:lnTo>
                  <a:pt x="1626" y="1380"/>
                </a:lnTo>
                <a:lnTo>
                  <a:pt x="1626" y="1383"/>
                </a:lnTo>
                <a:lnTo>
                  <a:pt x="1626" y="1385"/>
                </a:lnTo>
                <a:lnTo>
                  <a:pt x="1626" y="1389"/>
                </a:lnTo>
                <a:lnTo>
                  <a:pt x="1626" y="1390"/>
                </a:lnTo>
                <a:lnTo>
                  <a:pt x="1627" y="1391"/>
                </a:lnTo>
                <a:lnTo>
                  <a:pt x="1627" y="1392"/>
                </a:lnTo>
                <a:lnTo>
                  <a:pt x="1629" y="1391"/>
                </a:lnTo>
                <a:lnTo>
                  <a:pt x="1634" y="1391"/>
                </a:lnTo>
                <a:lnTo>
                  <a:pt x="1645" y="1389"/>
                </a:lnTo>
                <a:lnTo>
                  <a:pt x="1646" y="1389"/>
                </a:lnTo>
                <a:lnTo>
                  <a:pt x="1650" y="1388"/>
                </a:lnTo>
                <a:lnTo>
                  <a:pt x="1653" y="1388"/>
                </a:lnTo>
                <a:lnTo>
                  <a:pt x="1655" y="1387"/>
                </a:lnTo>
                <a:lnTo>
                  <a:pt x="1658" y="1387"/>
                </a:lnTo>
                <a:lnTo>
                  <a:pt x="1661" y="1386"/>
                </a:lnTo>
                <a:lnTo>
                  <a:pt x="1663" y="1386"/>
                </a:lnTo>
                <a:lnTo>
                  <a:pt x="1663" y="1392"/>
                </a:lnTo>
                <a:lnTo>
                  <a:pt x="1662" y="1395"/>
                </a:lnTo>
                <a:lnTo>
                  <a:pt x="1662" y="1402"/>
                </a:lnTo>
                <a:lnTo>
                  <a:pt x="1662" y="1410"/>
                </a:lnTo>
                <a:lnTo>
                  <a:pt x="1661" y="1411"/>
                </a:lnTo>
                <a:lnTo>
                  <a:pt x="1661" y="1415"/>
                </a:lnTo>
                <a:lnTo>
                  <a:pt x="1653" y="1414"/>
                </a:lnTo>
                <a:lnTo>
                  <a:pt x="1652" y="1413"/>
                </a:lnTo>
                <a:lnTo>
                  <a:pt x="1652" y="1412"/>
                </a:lnTo>
                <a:lnTo>
                  <a:pt x="1657" y="1412"/>
                </a:lnTo>
                <a:lnTo>
                  <a:pt x="1653" y="1406"/>
                </a:lnTo>
                <a:lnTo>
                  <a:pt x="1650" y="1407"/>
                </a:lnTo>
                <a:lnTo>
                  <a:pt x="1649" y="1407"/>
                </a:lnTo>
                <a:lnTo>
                  <a:pt x="1649" y="1406"/>
                </a:lnTo>
                <a:lnTo>
                  <a:pt x="1649" y="1405"/>
                </a:lnTo>
                <a:lnTo>
                  <a:pt x="1646" y="1405"/>
                </a:lnTo>
                <a:lnTo>
                  <a:pt x="1645" y="1405"/>
                </a:lnTo>
                <a:lnTo>
                  <a:pt x="1645" y="1413"/>
                </a:lnTo>
                <a:lnTo>
                  <a:pt x="1641" y="1413"/>
                </a:lnTo>
                <a:lnTo>
                  <a:pt x="1640" y="1424"/>
                </a:lnTo>
                <a:lnTo>
                  <a:pt x="1633" y="1423"/>
                </a:lnTo>
                <a:lnTo>
                  <a:pt x="1633" y="1410"/>
                </a:lnTo>
                <a:lnTo>
                  <a:pt x="1633" y="1405"/>
                </a:lnTo>
                <a:lnTo>
                  <a:pt x="1629" y="1405"/>
                </a:lnTo>
                <a:lnTo>
                  <a:pt x="1628" y="1403"/>
                </a:lnTo>
                <a:lnTo>
                  <a:pt x="1623" y="1403"/>
                </a:lnTo>
                <a:lnTo>
                  <a:pt x="1621" y="1403"/>
                </a:lnTo>
                <a:lnTo>
                  <a:pt x="1620" y="1403"/>
                </a:lnTo>
                <a:lnTo>
                  <a:pt x="1620" y="1408"/>
                </a:lnTo>
                <a:lnTo>
                  <a:pt x="1620" y="1410"/>
                </a:lnTo>
                <a:lnTo>
                  <a:pt x="1620" y="1414"/>
                </a:lnTo>
                <a:lnTo>
                  <a:pt x="1621" y="1420"/>
                </a:lnTo>
                <a:lnTo>
                  <a:pt x="1620" y="1420"/>
                </a:lnTo>
                <a:lnTo>
                  <a:pt x="1617" y="1416"/>
                </a:lnTo>
                <a:lnTo>
                  <a:pt x="1608" y="1416"/>
                </a:lnTo>
                <a:lnTo>
                  <a:pt x="1608" y="1415"/>
                </a:lnTo>
                <a:lnTo>
                  <a:pt x="1601" y="1415"/>
                </a:lnTo>
                <a:lnTo>
                  <a:pt x="1601" y="1412"/>
                </a:lnTo>
                <a:lnTo>
                  <a:pt x="1601" y="1406"/>
                </a:lnTo>
                <a:lnTo>
                  <a:pt x="1601" y="1402"/>
                </a:lnTo>
                <a:lnTo>
                  <a:pt x="1601" y="1399"/>
                </a:lnTo>
                <a:lnTo>
                  <a:pt x="1598" y="1402"/>
                </a:lnTo>
                <a:lnTo>
                  <a:pt x="1596" y="1403"/>
                </a:lnTo>
                <a:lnTo>
                  <a:pt x="1593" y="1405"/>
                </a:lnTo>
                <a:lnTo>
                  <a:pt x="1591" y="1405"/>
                </a:lnTo>
                <a:lnTo>
                  <a:pt x="1591" y="1407"/>
                </a:lnTo>
                <a:lnTo>
                  <a:pt x="1591" y="1408"/>
                </a:lnTo>
                <a:lnTo>
                  <a:pt x="1590" y="1410"/>
                </a:lnTo>
                <a:lnTo>
                  <a:pt x="1587" y="1411"/>
                </a:lnTo>
                <a:lnTo>
                  <a:pt x="1587" y="1412"/>
                </a:lnTo>
                <a:lnTo>
                  <a:pt x="1586" y="1412"/>
                </a:lnTo>
                <a:lnTo>
                  <a:pt x="1585" y="1414"/>
                </a:lnTo>
                <a:lnTo>
                  <a:pt x="1584" y="1415"/>
                </a:lnTo>
                <a:lnTo>
                  <a:pt x="1583" y="1416"/>
                </a:lnTo>
                <a:lnTo>
                  <a:pt x="1582" y="1417"/>
                </a:lnTo>
                <a:lnTo>
                  <a:pt x="1581" y="1420"/>
                </a:lnTo>
                <a:lnTo>
                  <a:pt x="1583" y="1420"/>
                </a:lnTo>
                <a:lnTo>
                  <a:pt x="1589" y="1421"/>
                </a:lnTo>
                <a:lnTo>
                  <a:pt x="1593" y="1422"/>
                </a:lnTo>
                <a:lnTo>
                  <a:pt x="1593" y="1430"/>
                </a:lnTo>
                <a:lnTo>
                  <a:pt x="1593" y="1431"/>
                </a:lnTo>
                <a:lnTo>
                  <a:pt x="1598" y="1431"/>
                </a:lnTo>
                <a:lnTo>
                  <a:pt x="1596" y="1432"/>
                </a:lnTo>
                <a:lnTo>
                  <a:pt x="1596" y="1433"/>
                </a:lnTo>
                <a:lnTo>
                  <a:pt x="1595" y="1434"/>
                </a:lnTo>
                <a:lnTo>
                  <a:pt x="1595" y="1436"/>
                </a:lnTo>
                <a:lnTo>
                  <a:pt x="1594" y="1437"/>
                </a:lnTo>
                <a:lnTo>
                  <a:pt x="1593" y="1438"/>
                </a:lnTo>
                <a:lnTo>
                  <a:pt x="1593" y="1439"/>
                </a:lnTo>
                <a:lnTo>
                  <a:pt x="1596" y="1440"/>
                </a:lnTo>
                <a:lnTo>
                  <a:pt x="1599" y="1441"/>
                </a:lnTo>
                <a:lnTo>
                  <a:pt x="1600" y="1441"/>
                </a:lnTo>
                <a:lnTo>
                  <a:pt x="1607" y="1442"/>
                </a:lnTo>
                <a:lnTo>
                  <a:pt x="1607" y="1445"/>
                </a:lnTo>
                <a:lnTo>
                  <a:pt x="1607" y="1448"/>
                </a:lnTo>
                <a:lnTo>
                  <a:pt x="1607" y="1453"/>
                </a:lnTo>
                <a:lnTo>
                  <a:pt x="1607" y="1456"/>
                </a:lnTo>
                <a:lnTo>
                  <a:pt x="1607" y="1459"/>
                </a:lnTo>
                <a:lnTo>
                  <a:pt x="1607" y="1462"/>
                </a:lnTo>
                <a:lnTo>
                  <a:pt x="1607" y="1465"/>
                </a:lnTo>
                <a:lnTo>
                  <a:pt x="1607" y="1467"/>
                </a:lnTo>
                <a:lnTo>
                  <a:pt x="1607" y="1472"/>
                </a:lnTo>
                <a:lnTo>
                  <a:pt x="1606" y="1476"/>
                </a:lnTo>
                <a:lnTo>
                  <a:pt x="1601" y="1476"/>
                </a:lnTo>
                <a:lnTo>
                  <a:pt x="1577" y="1475"/>
                </a:lnTo>
                <a:lnTo>
                  <a:pt x="1572" y="1475"/>
                </a:lnTo>
                <a:lnTo>
                  <a:pt x="1570" y="1475"/>
                </a:lnTo>
                <a:lnTo>
                  <a:pt x="1566" y="1475"/>
                </a:lnTo>
                <a:lnTo>
                  <a:pt x="1566" y="1480"/>
                </a:lnTo>
                <a:lnTo>
                  <a:pt x="1559" y="1480"/>
                </a:lnTo>
                <a:lnTo>
                  <a:pt x="1561" y="1475"/>
                </a:lnTo>
                <a:lnTo>
                  <a:pt x="1562" y="1472"/>
                </a:lnTo>
                <a:lnTo>
                  <a:pt x="1564" y="1471"/>
                </a:lnTo>
                <a:lnTo>
                  <a:pt x="1561" y="1470"/>
                </a:lnTo>
                <a:lnTo>
                  <a:pt x="1552" y="1467"/>
                </a:lnTo>
                <a:lnTo>
                  <a:pt x="1552" y="1466"/>
                </a:lnTo>
                <a:lnTo>
                  <a:pt x="1551" y="1466"/>
                </a:lnTo>
                <a:lnTo>
                  <a:pt x="1550" y="1466"/>
                </a:lnTo>
                <a:lnTo>
                  <a:pt x="1549" y="1466"/>
                </a:lnTo>
                <a:lnTo>
                  <a:pt x="1548" y="1470"/>
                </a:lnTo>
                <a:lnTo>
                  <a:pt x="1547" y="1474"/>
                </a:lnTo>
                <a:lnTo>
                  <a:pt x="1551" y="1475"/>
                </a:lnTo>
                <a:lnTo>
                  <a:pt x="1550" y="1478"/>
                </a:lnTo>
                <a:lnTo>
                  <a:pt x="1549" y="1480"/>
                </a:lnTo>
                <a:lnTo>
                  <a:pt x="1548" y="1482"/>
                </a:lnTo>
                <a:lnTo>
                  <a:pt x="1548" y="1483"/>
                </a:lnTo>
                <a:lnTo>
                  <a:pt x="1548" y="1484"/>
                </a:lnTo>
                <a:lnTo>
                  <a:pt x="1547" y="1487"/>
                </a:lnTo>
                <a:lnTo>
                  <a:pt x="1547" y="1488"/>
                </a:lnTo>
                <a:lnTo>
                  <a:pt x="1547" y="1489"/>
                </a:lnTo>
                <a:lnTo>
                  <a:pt x="1545" y="1491"/>
                </a:lnTo>
                <a:lnTo>
                  <a:pt x="1545" y="1492"/>
                </a:lnTo>
                <a:lnTo>
                  <a:pt x="1544" y="1493"/>
                </a:lnTo>
                <a:lnTo>
                  <a:pt x="1544" y="1496"/>
                </a:lnTo>
                <a:lnTo>
                  <a:pt x="1543" y="1498"/>
                </a:lnTo>
                <a:lnTo>
                  <a:pt x="1544" y="1498"/>
                </a:lnTo>
                <a:lnTo>
                  <a:pt x="1549" y="1499"/>
                </a:lnTo>
                <a:lnTo>
                  <a:pt x="1552" y="1499"/>
                </a:lnTo>
                <a:lnTo>
                  <a:pt x="1552" y="1500"/>
                </a:lnTo>
                <a:lnTo>
                  <a:pt x="1551" y="1505"/>
                </a:lnTo>
                <a:lnTo>
                  <a:pt x="1551" y="1507"/>
                </a:lnTo>
                <a:lnTo>
                  <a:pt x="1549" y="1507"/>
                </a:lnTo>
                <a:lnTo>
                  <a:pt x="1544" y="1507"/>
                </a:lnTo>
                <a:lnTo>
                  <a:pt x="1543" y="1507"/>
                </a:lnTo>
                <a:lnTo>
                  <a:pt x="1541" y="1506"/>
                </a:lnTo>
                <a:lnTo>
                  <a:pt x="1541" y="1504"/>
                </a:lnTo>
                <a:lnTo>
                  <a:pt x="1540" y="1504"/>
                </a:lnTo>
                <a:lnTo>
                  <a:pt x="1539" y="1504"/>
                </a:lnTo>
                <a:lnTo>
                  <a:pt x="1538" y="1509"/>
                </a:lnTo>
                <a:lnTo>
                  <a:pt x="1538" y="1510"/>
                </a:lnTo>
                <a:lnTo>
                  <a:pt x="1538" y="1512"/>
                </a:lnTo>
                <a:lnTo>
                  <a:pt x="1538" y="1514"/>
                </a:lnTo>
                <a:lnTo>
                  <a:pt x="1538" y="1517"/>
                </a:lnTo>
                <a:lnTo>
                  <a:pt x="1538" y="1521"/>
                </a:lnTo>
                <a:lnTo>
                  <a:pt x="1536" y="1521"/>
                </a:lnTo>
                <a:lnTo>
                  <a:pt x="1538" y="1521"/>
                </a:lnTo>
                <a:lnTo>
                  <a:pt x="1540" y="1521"/>
                </a:lnTo>
                <a:lnTo>
                  <a:pt x="1542" y="1521"/>
                </a:lnTo>
                <a:lnTo>
                  <a:pt x="1542" y="1524"/>
                </a:lnTo>
                <a:lnTo>
                  <a:pt x="1548" y="1524"/>
                </a:lnTo>
                <a:lnTo>
                  <a:pt x="1549" y="1524"/>
                </a:lnTo>
                <a:lnTo>
                  <a:pt x="1548" y="1527"/>
                </a:lnTo>
                <a:lnTo>
                  <a:pt x="1548" y="1530"/>
                </a:lnTo>
                <a:lnTo>
                  <a:pt x="1548" y="1532"/>
                </a:lnTo>
                <a:lnTo>
                  <a:pt x="1547" y="1534"/>
                </a:lnTo>
                <a:lnTo>
                  <a:pt x="1547" y="1535"/>
                </a:lnTo>
                <a:lnTo>
                  <a:pt x="1547" y="1537"/>
                </a:lnTo>
                <a:lnTo>
                  <a:pt x="1547" y="1538"/>
                </a:lnTo>
                <a:lnTo>
                  <a:pt x="1547" y="1539"/>
                </a:lnTo>
                <a:lnTo>
                  <a:pt x="1545" y="1539"/>
                </a:lnTo>
                <a:lnTo>
                  <a:pt x="1545" y="1540"/>
                </a:lnTo>
                <a:lnTo>
                  <a:pt x="1545" y="1541"/>
                </a:lnTo>
                <a:lnTo>
                  <a:pt x="1544" y="1542"/>
                </a:lnTo>
                <a:lnTo>
                  <a:pt x="1544" y="1543"/>
                </a:lnTo>
                <a:lnTo>
                  <a:pt x="1540" y="1542"/>
                </a:lnTo>
                <a:lnTo>
                  <a:pt x="1538" y="1542"/>
                </a:lnTo>
                <a:lnTo>
                  <a:pt x="1536" y="1542"/>
                </a:lnTo>
                <a:lnTo>
                  <a:pt x="1535" y="1542"/>
                </a:lnTo>
                <a:lnTo>
                  <a:pt x="1534" y="1542"/>
                </a:lnTo>
                <a:lnTo>
                  <a:pt x="1534" y="1532"/>
                </a:lnTo>
                <a:lnTo>
                  <a:pt x="1533" y="1532"/>
                </a:lnTo>
                <a:lnTo>
                  <a:pt x="1531" y="1532"/>
                </a:lnTo>
                <a:lnTo>
                  <a:pt x="1530" y="1532"/>
                </a:lnTo>
                <a:lnTo>
                  <a:pt x="1528" y="1532"/>
                </a:lnTo>
                <a:lnTo>
                  <a:pt x="1527" y="1532"/>
                </a:lnTo>
                <a:lnTo>
                  <a:pt x="1524" y="1532"/>
                </a:lnTo>
                <a:lnTo>
                  <a:pt x="1523" y="1532"/>
                </a:lnTo>
                <a:lnTo>
                  <a:pt x="1518" y="1531"/>
                </a:lnTo>
                <a:lnTo>
                  <a:pt x="1517" y="1531"/>
                </a:lnTo>
                <a:lnTo>
                  <a:pt x="1513" y="1531"/>
                </a:lnTo>
                <a:lnTo>
                  <a:pt x="1511" y="1531"/>
                </a:lnTo>
                <a:lnTo>
                  <a:pt x="1508" y="1531"/>
                </a:lnTo>
                <a:lnTo>
                  <a:pt x="1505" y="1531"/>
                </a:lnTo>
                <a:lnTo>
                  <a:pt x="1502" y="1531"/>
                </a:lnTo>
                <a:lnTo>
                  <a:pt x="1497" y="1531"/>
                </a:lnTo>
                <a:lnTo>
                  <a:pt x="1492" y="1531"/>
                </a:lnTo>
                <a:lnTo>
                  <a:pt x="1492" y="1537"/>
                </a:lnTo>
                <a:lnTo>
                  <a:pt x="1488" y="1537"/>
                </a:lnTo>
                <a:lnTo>
                  <a:pt x="1471" y="1538"/>
                </a:lnTo>
                <a:lnTo>
                  <a:pt x="1469" y="1538"/>
                </a:lnTo>
                <a:lnTo>
                  <a:pt x="1464" y="1538"/>
                </a:lnTo>
                <a:lnTo>
                  <a:pt x="1457" y="1538"/>
                </a:lnTo>
                <a:lnTo>
                  <a:pt x="1457" y="1540"/>
                </a:lnTo>
                <a:lnTo>
                  <a:pt x="1456" y="1549"/>
                </a:lnTo>
                <a:lnTo>
                  <a:pt x="1456" y="1552"/>
                </a:lnTo>
                <a:lnTo>
                  <a:pt x="1455" y="1557"/>
                </a:lnTo>
                <a:lnTo>
                  <a:pt x="1454" y="1569"/>
                </a:lnTo>
                <a:lnTo>
                  <a:pt x="1452" y="1577"/>
                </a:lnTo>
                <a:lnTo>
                  <a:pt x="1452" y="1579"/>
                </a:lnTo>
                <a:lnTo>
                  <a:pt x="1451" y="1579"/>
                </a:lnTo>
                <a:lnTo>
                  <a:pt x="1451" y="1580"/>
                </a:lnTo>
                <a:lnTo>
                  <a:pt x="1455" y="1580"/>
                </a:lnTo>
                <a:lnTo>
                  <a:pt x="1456" y="1580"/>
                </a:lnTo>
                <a:lnTo>
                  <a:pt x="1457" y="1580"/>
                </a:lnTo>
                <a:lnTo>
                  <a:pt x="1457" y="1585"/>
                </a:lnTo>
                <a:lnTo>
                  <a:pt x="1462" y="1585"/>
                </a:lnTo>
                <a:lnTo>
                  <a:pt x="1462" y="1581"/>
                </a:lnTo>
                <a:lnTo>
                  <a:pt x="1462" y="1580"/>
                </a:lnTo>
                <a:lnTo>
                  <a:pt x="1463" y="1581"/>
                </a:lnTo>
                <a:lnTo>
                  <a:pt x="1466" y="1581"/>
                </a:lnTo>
                <a:lnTo>
                  <a:pt x="1467" y="1581"/>
                </a:lnTo>
                <a:lnTo>
                  <a:pt x="1471" y="1581"/>
                </a:lnTo>
                <a:lnTo>
                  <a:pt x="1472" y="1581"/>
                </a:lnTo>
                <a:lnTo>
                  <a:pt x="1472" y="1584"/>
                </a:lnTo>
                <a:lnTo>
                  <a:pt x="1471" y="1586"/>
                </a:lnTo>
                <a:lnTo>
                  <a:pt x="1471" y="1590"/>
                </a:lnTo>
                <a:lnTo>
                  <a:pt x="1471" y="1593"/>
                </a:lnTo>
                <a:lnTo>
                  <a:pt x="1471" y="1596"/>
                </a:lnTo>
                <a:lnTo>
                  <a:pt x="1471" y="1599"/>
                </a:lnTo>
                <a:lnTo>
                  <a:pt x="1471" y="1600"/>
                </a:lnTo>
                <a:lnTo>
                  <a:pt x="1469" y="1605"/>
                </a:lnTo>
                <a:lnTo>
                  <a:pt x="1469" y="1607"/>
                </a:lnTo>
                <a:lnTo>
                  <a:pt x="1469" y="1609"/>
                </a:lnTo>
                <a:lnTo>
                  <a:pt x="1469" y="1613"/>
                </a:lnTo>
                <a:lnTo>
                  <a:pt x="1469" y="1614"/>
                </a:lnTo>
                <a:lnTo>
                  <a:pt x="1475" y="1614"/>
                </a:lnTo>
                <a:lnTo>
                  <a:pt x="1477" y="1614"/>
                </a:lnTo>
                <a:lnTo>
                  <a:pt x="1481" y="1614"/>
                </a:lnTo>
                <a:lnTo>
                  <a:pt x="1482" y="1613"/>
                </a:lnTo>
                <a:lnTo>
                  <a:pt x="1484" y="1613"/>
                </a:lnTo>
                <a:lnTo>
                  <a:pt x="1485" y="1609"/>
                </a:lnTo>
                <a:lnTo>
                  <a:pt x="1486" y="1605"/>
                </a:lnTo>
                <a:lnTo>
                  <a:pt x="1488" y="1600"/>
                </a:lnTo>
                <a:lnTo>
                  <a:pt x="1489" y="1581"/>
                </a:lnTo>
                <a:lnTo>
                  <a:pt x="1490" y="1581"/>
                </a:lnTo>
                <a:lnTo>
                  <a:pt x="1491" y="1581"/>
                </a:lnTo>
                <a:lnTo>
                  <a:pt x="1492" y="1581"/>
                </a:lnTo>
                <a:lnTo>
                  <a:pt x="1493" y="1581"/>
                </a:lnTo>
                <a:lnTo>
                  <a:pt x="1494" y="1581"/>
                </a:lnTo>
                <a:lnTo>
                  <a:pt x="1496" y="1581"/>
                </a:lnTo>
                <a:lnTo>
                  <a:pt x="1497" y="1581"/>
                </a:lnTo>
                <a:lnTo>
                  <a:pt x="1497" y="1582"/>
                </a:lnTo>
                <a:lnTo>
                  <a:pt x="1498" y="1582"/>
                </a:lnTo>
                <a:lnTo>
                  <a:pt x="1499" y="1582"/>
                </a:lnTo>
                <a:lnTo>
                  <a:pt x="1500" y="1582"/>
                </a:lnTo>
                <a:lnTo>
                  <a:pt x="1501" y="1582"/>
                </a:lnTo>
                <a:lnTo>
                  <a:pt x="1502" y="1582"/>
                </a:lnTo>
                <a:lnTo>
                  <a:pt x="1502" y="1583"/>
                </a:lnTo>
                <a:lnTo>
                  <a:pt x="1503" y="1583"/>
                </a:lnTo>
                <a:lnTo>
                  <a:pt x="1505" y="1583"/>
                </a:lnTo>
                <a:lnTo>
                  <a:pt x="1506" y="1584"/>
                </a:lnTo>
                <a:lnTo>
                  <a:pt x="1509" y="1584"/>
                </a:lnTo>
                <a:lnTo>
                  <a:pt x="1513" y="1585"/>
                </a:lnTo>
                <a:lnTo>
                  <a:pt x="1508" y="1604"/>
                </a:lnTo>
                <a:lnTo>
                  <a:pt x="1517" y="1602"/>
                </a:lnTo>
                <a:lnTo>
                  <a:pt x="1516" y="1608"/>
                </a:lnTo>
                <a:lnTo>
                  <a:pt x="1515" y="1609"/>
                </a:lnTo>
                <a:lnTo>
                  <a:pt x="1515" y="1610"/>
                </a:lnTo>
                <a:lnTo>
                  <a:pt x="1515" y="1611"/>
                </a:lnTo>
                <a:lnTo>
                  <a:pt x="1514" y="1613"/>
                </a:lnTo>
                <a:lnTo>
                  <a:pt x="1514" y="1614"/>
                </a:lnTo>
                <a:lnTo>
                  <a:pt x="1514" y="1615"/>
                </a:lnTo>
                <a:lnTo>
                  <a:pt x="1513" y="1616"/>
                </a:lnTo>
                <a:lnTo>
                  <a:pt x="1513" y="1618"/>
                </a:lnTo>
                <a:lnTo>
                  <a:pt x="1511" y="1619"/>
                </a:lnTo>
                <a:lnTo>
                  <a:pt x="1511" y="1621"/>
                </a:lnTo>
                <a:lnTo>
                  <a:pt x="1510" y="1622"/>
                </a:lnTo>
                <a:lnTo>
                  <a:pt x="1510" y="1623"/>
                </a:lnTo>
                <a:lnTo>
                  <a:pt x="1509" y="1625"/>
                </a:lnTo>
                <a:lnTo>
                  <a:pt x="1509" y="1626"/>
                </a:lnTo>
                <a:lnTo>
                  <a:pt x="1508" y="1628"/>
                </a:lnTo>
                <a:lnTo>
                  <a:pt x="1507" y="1627"/>
                </a:lnTo>
                <a:lnTo>
                  <a:pt x="1502" y="1636"/>
                </a:lnTo>
                <a:lnTo>
                  <a:pt x="1502" y="1638"/>
                </a:lnTo>
                <a:lnTo>
                  <a:pt x="1497" y="1649"/>
                </a:lnTo>
                <a:lnTo>
                  <a:pt x="1496" y="1650"/>
                </a:lnTo>
                <a:lnTo>
                  <a:pt x="1494" y="1651"/>
                </a:lnTo>
                <a:lnTo>
                  <a:pt x="1493" y="1655"/>
                </a:lnTo>
                <a:lnTo>
                  <a:pt x="1491" y="1659"/>
                </a:lnTo>
                <a:lnTo>
                  <a:pt x="1491" y="1660"/>
                </a:lnTo>
                <a:lnTo>
                  <a:pt x="1490" y="1661"/>
                </a:lnTo>
                <a:lnTo>
                  <a:pt x="1490" y="1662"/>
                </a:lnTo>
                <a:lnTo>
                  <a:pt x="1489" y="1662"/>
                </a:lnTo>
                <a:lnTo>
                  <a:pt x="1489" y="1664"/>
                </a:lnTo>
                <a:lnTo>
                  <a:pt x="1488" y="1664"/>
                </a:lnTo>
                <a:lnTo>
                  <a:pt x="1488" y="1665"/>
                </a:lnTo>
                <a:lnTo>
                  <a:pt x="1486" y="1665"/>
                </a:lnTo>
                <a:lnTo>
                  <a:pt x="1486" y="1666"/>
                </a:lnTo>
                <a:lnTo>
                  <a:pt x="1485" y="1666"/>
                </a:lnTo>
                <a:lnTo>
                  <a:pt x="1484" y="1667"/>
                </a:lnTo>
                <a:lnTo>
                  <a:pt x="1483" y="1667"/>
                </a:lnTo>
                <a:lnTo>
                  <a:pt x="1483" y="1668"/>
                </a:lnTo>
                <a:lnTo>
                  <a:pt x="1482" y="1668"/>
                </a:lnTo>
                <a:lnTo>
                  <a:pt x="1482" y="1669"/>
                </a:lnTo>
                <a:lnTo>
                  <a:pt x="1481" y="1669"/>
                </a:lnTo>
                <a:lnTo>
                  <a:pt x="1479" y="1674"/>
                </a:lnTo>
                <a:lnTo>
                  <a:pt x="1479" y="1675"/>
                </a:lnTo>
                <a:lnTo>
                  <a:pt x="1477" y="1676"/>
                </a:lnTo>
                <a:lnTo>
                  <a:pt x="1476" y="1678"/>
                </a:lnTo>
                <a:lnTo>
                  <a:pt x="1473" y="1678"/>
                </a:lnTo>
                <a:lnTo>
                  <a:pt x="1469" y="1678"/>
                </a:lnTo>
                <a:lnTo>
                  <a:pt x="1465" y="1678"/>
                </a:lnTo>
                <a:lnTo>
                  <a:pt x="1462" y="1678"/>
                </a:lnTo>
                <a:lnTo>
                  <a:pt x="1460" y="1678"/>
                </a:lnTo>
                <a:lnTo>
                  <a:pt x="1458" y="1678"/>
                </a:lnTo>
                <a:lnTo>
                  <a:pt x="1457" y="1677"/>
                </a:lnTo>
                <a:lnTo>
                  <a:pt x="1454" y="1673"/>
                </a:lnTo>
                <a:lnTo>
                  <a:pt x="1451" y="1674"/>
                </a:lnTo>
                <a:lnTo>
                  <a:pt x="1451" y="1673"/>
                </a:lnTo>
                <a:lnTo>
                  <a:pt x="1451" y="1674"/>
                </a:lnTo>
                <a:lnTo>
                  <a:pt x="1450" y="1673"/>
                </a:lnTo>
                <a:lnTo>
                  <a:pt x="1451" y="1673"/>
                </a:lnTo>
                <a:lnTo>
                  <a:pt x="1450" y="1672"/>
                </a:lnTo>
                <a:lnTo>
                  <a:pt x="1447" y="1669"/>
                </a:lnTo>
                <a:lnTo>
                  <a:pt x="1446" y="1668"/>
                </a:lnTo>
                <a:lnTo>
                  <a:pt x="1445" y="1667"/>
                </a:lnTo>
                <a:lnTo>
                  <a:pt x="1445" y="1668"/>
                </a:lnTo>
                <a:lnTo>
                  <a:pt x="1445" y="1673"/>
                </a:lnTo>
                <a:lnTo>
                  <a:pt x="1445" y="1674"/>
                </a:lnTo>
                <a:lnTo>
                  <a:pt x="1440" y="1674"/>
                </a:lnTo>
                <a:lnTo>
                  <a:pt x="1437" y="1674"/>
                </a:lnTo>
                <a:lnTo>
                  <a:pt x="1433" y="1674"/>
                </a:lnTo>
                <a:lnTo>
                  <a:pt x="1430" y="1674"/>
                </a:lnTo>
                <a:lnTo>
                  <a:pt x="1426" y="1673"/>
                </a:lnTo>
                <a:lnTo>
                  <a:pt x="1420" y="1673"/>
                </a:lnTo>
                <a:lnTo>
                  <a:pt x="1414" y="1673"/>
                </a:lnTo>
                <a:lnTo>
                  <a:pt x="1409" y="1673"/>
                </a:lnTo>
                <a:lnTo>
                  <a:pt x="1406" y="1672"/>
                </a:lnTo>
                <a:lnTo>
                  <a:pt x="1405" y="1672"/>
                </a:lnTo>
                <a:lnTo>
                  <a:pt x="1401" y="1672"/>
                </a:lnTo>
                <a:lnTo>
                  <a:pt x="1397" y="1672"/>
                </a:lnTo>
                <a:lnTo>
                  <a:pt x="1395" y="1672"/>
                </a:lnTo>
                <a:lnTo>
                  <a:pt x="1393" y="1672"/>
                </a:lnTo>
                <a:lnTo>
                  <a:pt x="1393" y="1666"/>
                </a:lnTo>
                <a:lnTo>
                  <a:pt x="1393" y="1662"/>
                </a:lnTo>
                <a:lnTo>
                  <a:pt x="1393" y="1660"/>
                </a:lnTo>
                <a:lnTo>
                  <a:pt x="1393" y="1658"/>
                </a:lnTo>
                <a:lnTo>
                  <a:pt x="1393" y="1656"/>
                </a:lnTo>
                <a:lnTo>
                  <a:pt x="1392" y="1653"/>
                </a:lnTo>
                <a:lnTo>
                  <a:pt x="1392" y="1650"/>
                </a:lnTo>
                <a:lnTo>
                  <a:pt x="1392" y="1647"/>
                </a:lnTo>
                <a:lnTo>
                  <a:pt x="1392" y="1643"/>
                </a:lnTo>
                <a:lnTo>
                  <a:pt x="1392" y="1642"/>
                </a:lnTo>
                <a:lnTo>
                  <a:pt x="1392" y="1639"/>
                </a:lnTo>
                <a:lnTo>
                  <a:pt x="1392" y="1638"/>
                </a:lnTo>
                <a:lnTo>
                  <a:pt x="1392" y="1635"/>
                </a:lnTo>
                <a:lnTo>
                  <a:pt x="1392" y="1633"/>
                </a:lnTo>
                <a:lnTo>
                  <a:pt x="1392" y="1630"/>
                </a:lnTo>
                <a:lnTo>
                  <a:pt x="1392" y="1622"/>
                </a:lnTo>
                <a:lnTo>
                  <a:pt x="1386" y="1617"/>
                </a:lnTo>
                <a:lnTo>
                  <a:pt x="1384" y="1616"/>
                </a:lnTo>
                <a:lnTo>
                  <a:pt x="1381" y="1616"/>
                </a:lnTo>
                <a:lnTo>
                  <a:pt x="1379" y="1616"/>
                </a:lnTo>
                <a:lnTo>
                  <a:pt x="1378" y="1616"/>
                </a:lnTo>
                <a:lnTo>
                  <a:pt x="1376" y="1615"/>
                </a:lnTo>
                <a:lnTo>
                  <a:pt x="1374" y="1614"/>
                </a:lnTo>
                <a:lnTo>
                  <a:pt x="1370" y="1613"/>
                </a:lnTo>
                <a:lnTo>
                  <a:pt x="1364" y="1610"/>
                </a:lnTo>
                <a:lnTo>
                  <a:pt x="1364" y="1608"/>
                </a:lnTo>
                <a:lnTo>
                  <a:pt x="1363" y="1608"/>
                </a:lnTo>
                <a:lnTo>
                  <a:pt x="1359" y="1606"/>
                </a:lnTo>
                <a:lnTo>
                  <a:pt x="1359" y="1605"/>
                </a:lnTo>
                <a:lnTo>
                  <a:pt x="1358" y="1604"/>
                </a:lnTo>
                <a:lnTo>
                  <a:pt x="1358" y="1602"/>
                </a:lnTo>
                <a:lnTo>
                  <a:pt x="1359" y="1599"/>
                </a:lnTo>
                <a:lnTo>
                  <a:pt x="1361" y="1598"/>
                </a:lnTo>
                <a:lnTo>
                  <a:pt x="1359" y="1599"/>
                </a:lnTo>
                <a:lnTo>
                  <a:pt x="1361" y="1598"/>
                </a:lnTo>
                <a:lnTo>
                  <a:pt x="1362" y="1597"/>
                </a:lnTo>
                <a:lnTo>
                  <a:pt x="1362" y="1596"/>
                </a:lnTo>
                <a:lnTo>
                  <a:pt x="1361" y="1596"/>
                </a:lnTo>
                <a:lnTo>
                  <a:pt x="1361" y="1594"/>
                </a:lnTo>
                <a:lnTo>
                  <a:pt x="1359" y="1594"/>
                </a:lnTo>
                <a:lnTo>
                  <a:pt x="1359" y="1593"/>
                </a:lnTo>
                <a:lnTo>
                  <a:pt x="1358" y="1593"/>
                </a:lnTo>
                <a:lnTo>
                  <a:pt x="1358" y="1592"/>
                </a:lnTo>
                <a:lnTo>
                  <a:pt x="1357" y="1592"/>
                </a:lnTo>
                <a:lnTo>
                  <a:pt x="1353" y="1590"/>
                </a:lnTo>
                <a:lnTo>
                  <a:pt x="1352" y="1589"/>
                </a:lnTo>
                <a:lnTo>
                  <a:pt x="1348" y="1590"/>
                </a:lnTo>
                <a:lnTo>
                  <a:pt x="1346" y="1589"/>
                </a:lnTo>
                <a:lnTo>
                  <a:pt x="1346" y="1588"/>
                </a:lnTo>
                <a:lnTo>
                  <a:pt x="1345" y="1588"/>
                </a:lnTo>
                <a:lnTo>
                  <a:pt x="1344" y="1588"/>
                </a:lnTo>
                <a:lnTo>
                  <a:pt x="1341" y="1589"/>
                </a:lnTo>
                <a:lnTo>
                  <a:pt x="1340" y="1590"/>
                </a:lnTo>
                <a:lnTo>
                  <a:pt x="1339" y="1592"/>
                </a:lnTo>
                <a:lnTo>
                  <a:pt x="1341" y="1594"/>
                </a:lnTo>
                <a:lnTo>
                  <a:pt x="1347" y="1593"/>
                </a:lnTo>
                <a:lnTo>
                  <a:pt x="1348" y="1592"/>
                </a:lnTo>
                <a:lnTo>
                  <a:pt x="1349" y="1592"/>
                </a:lnTo>
                <a:lnTo>
                  <a:pt x="1352" y="1592"/>
                </a:lnTo>
                <a:lnTo>
                  <a:pt x="1353" y="1593"/>
                </a:lnTo>
                <a:lnTo>
                  <a:pt x="1356" y="1596"/>
                </a:lnTo>
                <a:lnTo>
                  <a:pt x="1357" y="1597"/>
                </a:lnTo>
                <a:lnTo>
                  <a:pt x="1356" y="1611"/>
                </a:lnTo>
                <a:lnTo>
                  <a:pt x="1356" y="1623"/>
                </a:lnTo>
                <a:lnTo>
                  <a:pt x="1356" y="1624"/>
                </a:lnTo>
                <a:lnTo>
                  <a:pt x="1356" y="1633"/>
                </a:lnTo>
                <a:lnTo>
                  <a:pt x="1356" y="1635"/>
                </a:lnTo>
                <a:lnTo>
                  <a:pt x="1356" y="1636"/>
                </a:lnTo>
                <a:lnTo>
                  <a:pt x="1355" y="1648"/>
                </a:lnTo>
                <a:lnTo>
                  <a:pt x="1355" y="1652"/>
                </a:lnTo>
                <a:lnTo>
                  <a:pt x="1355" y="1653"/>
                </a:lnTo>
                <a:lnTo>
                  <a:pt x="1355" y="1661"/>
                </a:lnTo>
                <a:lnTo>
                  <a:pt x="1355" y="1666"/>
                </a:lnTo>
                <a:lnTo>
                  <a:pt x="1355" y="1670"/>
                </a:lnTo>
                <a:lnTo>
                  <a:pt x="1354" y="1675"/>
                </a:lnTo>
                <a:lnTo>
                  <a:pt x="1354" y="1676"/>
                </a:lnTo>
                <a:lnTo>
                  <a:pt x="1354" y="1678"/>
                </a:lnTo>
                <a:lnTo>
                  <a:pt x="1354" y="1684"/>
                </a:lnTo>
                <a:lnTo>
                  <a:pt x="1353" y="1684"/>
                </a:lnTo>
                <a:lnTo>
                  <a:pt x="1352" y="1683"/>
                </a:lnTo>
                <a:lnTo>
                  <a:pt x="1350" y="1683"/>
                </a:lnTo>
                <a:lnTo>
                  <a:pt x="1349" y="1683"/>
                </a:lnTo>
                <a:lnTo>
                  <a:pt x="1348" y="1682"/>
                </a:lnTo>
                <a:lnTo>
                  <a:pt x="1348" y="1680"/>
                </a:lnTo>
                <a:lnTo>
                  <a:pt x="1347" y="1677"/>
                </a:lnTo>
                <a:lnTo>
                  <a:pt x="1346" y="1677"/>
                </a:lnTo>
                <a:lnTo>
                  <a:pt x="1336" y="1677"/>
                </a:lnTo>
                <a:lnTo>
                  <a:pt x="1336" y="1678"/>
                </a:lnTo>
                <a:lnTo>
                  <a:pt x="1336" y="1683"/>
                </a:lnTo>
                <a:lnTo>
                  <a:pt x="1330" y="1683"/>
                </a:lnTo>
                <a:lnTo>
                  <a:pt x="1329" y="1683"/>
                </a:lnTo>
                <a:lnTo>
                  <a:pt x="1328" y="1683"/>
                </a:lnTo>
                <a:lnTo>
                  <a:pt x="1327" y="1683"/>
                </a:lnTo>
                <a:lnTo>
                  <a:pt x="1325" y="1683"/>
                </a:lnTo>
                <a:lnTo>
                  <a:pt x="1324" y="1683"/>
                </a:lnTo>
                <a:lnTo>
                  <a:pt x="1323" y="1683"/>
                </a:lnTo>
                <a:lnTo>
                  <a:pt x="1321" y="1683"/>
                </a:lnTo>
                <a:lnTo>
                  <a:pt x="1320" y="1683"/>
                </a:lnTo>
                <a:lnTo>
                  <a:pt x="1319" y="1683"/>
                </a:lnTo>
                <a:lnTo>
                  <a:pt x="1317" y="1683"/>
                </a:lnTo>
                <a:lnTo>
                  <a:pt x="1316" y="1683"/>
                </a:lnTo>
                <a:lnTo>
                  <a:pt x="1314" y="1683"/>
                </a:lnTo>
                <a:lnTo>
                  <a:pt x="1312" y="1683"/>
                </a:lnTo>
                <a:lnTo>
                  <a:pt x="1308" y="1683"/>
                </a:lnTo>
                <a:lnTo>
                  <a:pt x="1304" y="1683"/>
                </a:lnTo>
                <a:lnTo>
                  <a:pt x="1304" y="1678"/>
                </a:lnTo>
                <a:lnTo>
                  <a:pt x="1304" y="1668"/>
                </a:lnTo>
                <a:lnTo>
                  <a:pt x="1305" y="1668"/>
                </a:lnTo>
                <a:lnTo>
                  <a:pt x="1305" y="1664"/>
                </a:lnTo>
                <a:lnTo>
                  <a:pt x="1305" y="1662"/>
                </a:lnTo>
                <a:lnTo>
                  <a:pt x="1305" y="1661"/>
                </a:lnTo>
                <a:lnTo>
                  <a:pt x="1306" y="1660"/>
                </a:lnTo>
                <a:lnTo>
                  <a:pt x="1307" y="1659"/>
                </a:lnTo>
                <a:lnTo>
                  <a:pt x="1310" y="1657"/>
                </a:lnTo>
                <a:lnTo>
                  <a:pt x="1312" y="1655"/>
                </a:lnTo>
                <a:lnTo>
                  <a:pt x="1313" y="1653"/>
                </a:lnTo>
                <a:lnTo>
                  <a:pt x="1314" y="1652"/>
                </a:lnTo>
                <a:lnTo>
                  <a:pt x="1314" y="1650"/>
                </a:lnTo>
                <a:lnTo>
                  <a:pt x="1313" y="1649"/>
                </a:lnTo>
                <a:lnTo>
                  <a:pt x="1312" y="1644"/>
                </a:lnTo>
                <a:lnTo>
                  <a:pt x="1311" y="1641"/>
                </a:lnTo>
                <a:lnTo>
                  <a:pt x="1308" y="1635"/>
                </a:lnTo>
                <a:lnTo>
                  <a:pt x="1307" y="1631"/>
                </a:lnTo>
                <a:lnTo>
                  <a:pt x="1306" y="1631"/>
                </a:lnTo>
                <a:lnTo>
                  <a:pt x="1305" y="1631"/>
                </a:lnTo>
                <a:lnTo>
                  <a:pt x="1299" y="1631"/>
                </a:lnTo>
                <a:lnTo>
                  <a:pt x="1297" y="1631"/>
                </a:lnTo>
                <a:lnTo>
                  <a:pt x="1296" y="1631"/>
                </a:lnTo>
                <a:lnTo>
                  <a:pt x="1294" y="1631"/>
                </a:lnTo>
                <a:lnTo>
                  <a:pt x="1289" y="1631"/>
                </a:lnTo>
                <a:lnTo>
                  <a:pt x="1288" y="1631"/>
                </a:lnTo>
                <a:lnTo>
                  <a:pt x="1287" y="1636"/>
                </a:lnTo>
                <a:lnTo>
                  <a:pt x="1287" y="1641"/>
                </a:lnTo>
                <a:lnTo>
                  <a:pt x="1287" y="1644"/>
                </a:lnTo>
                <a:lnTo>
                  <a:pt x="1287" y="1645"/>
                </a:lnTo>
                <a:lnTo>
                  <a:pt x="1287" y="1655"/>
                </a:lnTo>
                <a:lnTo>
                  <a:pt x="1287" y="1661"/>
                </a:lnTo>
                <a:lnTo>
                  <a:pt x="1287" y="1666"/>
                </a:lnTo>
                <a:lnTo>
                  <a:pt x="1287" y="1667"/>
                </a:lnTo>
                <a:lnTo>
                  <a:pt x="1287" y="1668"/>
                </a:lnTo>
                <a:lnTo>
                  <a:pt x="1287" y="1670"/>
                </a:lnTo>
                <a:lnTo>
                  <a:pt x="1287" y="1672"/>
                </a:lnTo>
                <a:lnTo>
                  <a:pt x="1287" y="1673"/>
                </a:lnTo>
                <a:lnTo>
                  <a:pt x="1287" y="1674"/>
                </a:lnTo>
                <a:lnTo>
                  <a:pt x="1287" y="1678"/>
                </a:lnTo>
                <a:lnTo>
                  <a:pt x="1287" y="1681"/>
                </a:lnTo>
                <a:lnTo>
                  <a:pt x="1287" y="1686"/>
                </a:lnTo>
                <a:lnTo>
                  <a:pt x="1287" y="1694"/>
                </a:lnTo>
                <a:lnTo>
                  <a:pt x="1272" y="1694"/>
                </a:lnTo>
                <a:lnTo>
                  <a:pt x="1270" y="1694"/>
                </a:lnTo>
                <a:lnTo>
                  <a:pt x="1265" y="1694"/>
                </a:lnTo>
                <a:lnTo>
                  <a:pt x="1261" y="1694"/>
                </a:lnTo>
                <a:lnTo>
                  <a:pt x="1260" y="1694"/>
                </a:lnTo>
                <a:lnTo>
                  <a:pt x="1260" y="1692"/>
                </a:lnTo>
                <a:lnTo>
                  <a:pt x="1260" y="1690"/>
                </a:lnTo>
                <a:lnTo>
                  <a:pt x="1260" y="1686"/>
                </a:lnTo>
                <a:lnTo>
                  <a:pt x="1260" y="1682"/>
                </a:lnTo>
                <a:lnTo>
                  <a:pt x="1256" y="1682"/>
                </a:lnTo>
                <a:lnTo>
                  <a:pt x="1253" y="1682"/>
                </a:lnTo>
                <a:lnTo>
                  <a:pt x="1252" y="1682"/>
                </a:lnTo>
                <a:lnTo>
                  <a:pt x="1252" y="1686"/>
                </a:lnTo>
                <a:lnTo>
                  <a:pt x="1245" y="1686"/>
                </a:lnTo>
                <a:lnTo>
                  <a:pt x="1245" y="1687"/>
                </a:lnTo>
                <a:lnTo>
                  <a:pt x="1245" y="1690"/>
                </a:lnTo>
                <a:lnTo>
                  <a:pt x="1245" y="1691"/>
                </a:lnTo>
                <a:lnTo>
                  <a:pt x="1245" y="1694"/>
                </a:lnTo>
                <a:lnTo>
                  <a:pt x="1245" y="1695"/>
                </a:lnTo>
                <a:lnTo>
                  <a:pt x="1245" y="1700"/>
                </a:lnTo>
                <a:lnTo>
                  <a:pt x="1245" y="1702"/>
                </a:lnTo>
                <a:lnTo>
                  <a:pt x="1244" y="1708"/>
                </a:lnTo>
                <a:lnTo>
                  <a:pt x="1244" y="1711"/>
                </a:lnTo>
                <a:lnTo>
                  <a:pt x="1244" y="1712"/>
                </a:lnTo>
                <a:lnTo>
                  <a:pt x="1246" y="1712"/>
                </a:lnTo>
                <a:lnTo>
                  <a:pt x="1247" y="1715"/>
                </a:lnTo>
                <a:lnTo>
                  <a:pt x="1251" y="1715"/>
                </a:lnTo>
                <a:lnTo>
                  <a:pt x="1253" y="1716"/>
                </a:lnTo>
                <a:lnTo>
                  <a:pt x="1254" y="1715"/>
                </a:lnTo>
                <a:lnTo>
                  <a:pt x="1255" y="1715"/>
                </a:lnTo>
                <a:lnTo>
                  <a:pt x="1255" y="1716"/>
                </a:lnTo>
                <a:lnTo>
                  <a:pt x="1255" y="1717"/>
                </a:lnTo>
                <a:lnTo>
                  <a:pt x="1256" y="1717"/>
                </a:lnTo>
                <a:lnTo>
                  <a:pt x="1256" y="1718"/>
                </a:lnTo>
                <a:lnTo>
                  <a:pt x="1257" y="1718"/>
                </a:lnTo>
                <a:lnTo>
                  <a:pt x="1259" y="1719"/>
                </a:lnTo>
                <a:lnTo>
                  <a:pt x="1257" y="1719"/>
                </a:lnTo>
                <a:lnTo>
                  <a:pt x="1259" y="1720"/>
                </a:lnTo>
                <a:lnTo>
                  <a:pt x="1260" y="1720"/>
                </a:lnTo>
                <a:lnTo>
                  <a:pt x="1261" y="1720"/>
                </a:lnTo>
                <a:lnTo>
                  <a:pt x="1261" y="1721"/>
                </a:lnTo>
                <a:lnTo>
                  <a:pt x="1261" y="1723"/>
                </a:lnTo>
                <a:lnTo>
                  <a:pt x="1262" y="1723"/>
                </a:lnTo>
                <a:lnTo>
                  <a:pt x="1262" y="1724"/>
                </a:lnTo>
                <a:lnTo>
                  <a:pt x="1263" y="1724"/>
                </a:lnTo>
                <a:lnTo>
                  <a:pt x="1264" y="1725"/>
                </a:lnTo>
                <a:lnTo>
                  <a:pt x="1265" y="1726"/>
                </a:lnTo>
                <a:lnTo>
                  <a:pt x="1265" y="1725"/>
                </a:lnTo>
                <a:lnTo>
                  <a:pt x="1265" y="1727"/>
                </a:lnTo>
                <a:lnTo>
                  <a:pt x="1265" y="1733"/>
                </a:lnTo>
                <a:lnTo>
                  <a:pt x="1264" y="1737"/>
                </a:lnTo>
                <a:lnTo>
                  <a:pt x="1264" y="1745"/>
                </a:lnTo>
                <a:lnTo>
                  <a:pt x="1264" y="1748"/>
                </a:lnTo>
                <a:lnTo>
                  <a:pt x="1264" y="1752"/>
                </a:lnTo>
                <a:lnTo>
                  <a:pt x="1264" y="1757"/>
                </a:lnTo>
                <a:lnTo>
                  <a:pt x="1264" y="1760"/>
                </a:lnTo>
                <a:lnTo>
                  <a:pt x="1264" y="1761"/>
                </a:lnTo>
                <a:lnTo>
                  <a:pt x="1264" y="1765"/>
                </a:lnTo>
                <a:lnTo>
                  <a:pt x="1264" y="1770"/>
                </a:lnTo>
                <a:lnTo>
                  <a:pt x="1264" y="1780"/>
                </a:lnTo>
                <a:lnTo>
                  <a:pt x="1264" y="1786"/>
                </a:lnTo>
                <a:lnTo>
                  <a:pt x="1264" y="1791"/>
                </a:lnTo>
                <a:lnTo>
                  <a:pt x="1264" y="1793"/>
                </a:lnTo>
                <a:lnTo>
                  <a:pt x="1264" y="1798"/>
                </a:lnTo>
                <a:lnTo>
                  <a:pt x="1269" y="1800"/>
                </a:lnTo>
                <a:lnTo>
                  <a:pt x="1271" y="1801"/>
                </a:lnTo>
                <a:lnTo>
                  <a:pt x="1273" y="1801"/>
                </a:lnTo>
                <a:lnTo>
                  <a:pt x="1276" y="1802"/>
                </a:lnTo>
                <a:lnTo>
                  <a:pt x="1277" y="1802"/>
                </a:lnTo>
                <a:lnTo>
                  <a:pt x="1277" y="1801"/>
                </a:lnTo>
                <a:lnTo>
                  <a:pt x="1277" y="1798"/>
                </a:lnTo>
                <a:lnTo>
                  <a:pt x="1277" y="1795"/>
                </a:lnTo>
                <a:lnTo>
                  <a:pt x="1277" y="1792"/>
                </a:lnTo>
                <a:lnTo>
                  <a:pt x="1277" y="1791"/>
                </a:lnTo>
                <a:lnTo>
                  <a:pt x="1277" y="1790"/>
                </a:lnTo>
                <a:lnTo>
                  <a:pt x="1277" y="1787"/>
                </a:lnTo>
                <a:lnTo>
                  <a:pt x="1277" y="1785"/>
                </a:lnTo>
                <a:lnTo>
                  <a:pt x="1277" y="1784"/>
                </a:lnTo>
                <a:lnTo>
                  <a:pt x="1277" y="1783"/>
                </a:lnTo>
                <a:lnTo>
                  <a:pt x="1277" y="1779"/>
                </a:lnTo>
                <a:lnTo>
                  <a:pt x="1277" y="1774"/>
                </a:lnTo>
                <a:lnTo>
                  <a:pt x="1277" y="1768"/>
                </a:lnTo>
                <a:lnTo>
                  <a:pt x="1277" y="1762"/>
                </a:lnTo>
                <a:lnTo>
                  <a:pt x="1277" y="1761"/>
                </a:lnTo>
                <a:lnTo>
                  <a:pt x="1278" y="1761"/>
                </a:lnTo>
                <a:lnTo>
                  <a:pt x="1278" y="1759"/>
                </a:lnTo>
                <a:lnTo>
                  <a:pt x="1278" y="1757"/>
                </a:lnTo>
                <a:lnTo>
                  <a:pt x="1278" y="1753"/>
                </a:lnTo>
                <a:lnTo>
                  <a:pt x="1278" y="1752"/>
                </a:lnTo>
                <a:lnTo>
                  <a:pt x="1278" y="1751"/>
                </a:lnTo>
                <a:lnTo>
                  <a:pt x="1278" y="1748"/>
                </a:lnTo>
                <a:lnTo>
                  <a:pt x="1278" y="1746"/>
                </a:lnTo>
                <a:lnTo>
                  <a:pt x="1278" y="1744"/>
                </a:lnTo>
                <a:lnTo>
                  <a:pt x="1278" y="1733"/>
                </a:lnTo>
                <a:lnTo>
                  <a:pt x="1280" y="1734"/>
                </a:lnTo>
                <a:lnTo>
                  <a:pt x="1281" y="1736"/>
                </a:lnTo>
                <a:lnTo>
                  <a:pt x="1283" y="1740"/>
                </a:lnTo>
                <a:lnTo>
                  <a:pt x="1286" y="1740"/>
                </a:lnTo>
                <a:lnTo>
                  <a:pt x="1288" y="1740"/>
                </a:lnTo>
                <a:lnTo>
                  <a:pt x="1290" y="1740"/>
                </a:lnTo>
                <a:lnTo>
                  <a:pt x="1295" y="1740"/>
                </a:lnTo>
                <a:lnTo>
                  <a:pt x="1299" y="1740"/>
                </a:lnTo>
                <a:lnTo>
                  <a:pt x="1299" y="1757"/>
                </a:lnTo>
                <a:lnTo>
                  <a:pt x="1299" y="1761"/>
                </a:lnTo>
                <a:lnTo>
                  <a:pt x="1299" y="1769"/>
                </a:lnTo>
                <a:lnTo>
                  <a:pt x="1299" y="1773"/>
                </a:lnTo>
                <a:lnTo>
                  <a:pt x="1299" y="1776"/>
                </a:lnTo>
                <a:lnTo>
                  <a:pt x="1299" y="1780"/>
                </a:lnTo>
                <a:lnTo>
                  <a:pt x="1299" y="1784"/>
                </a:lnTo>
                <a:lnTo>
                  <a:pt x="1299" y="1787"/>
                </a:lnTo>
                <a:lnTo>
                  <a:pt x="1299" y="1794"/>
                </a:lnTo>
                <a:lnTo>
                  <a:pt x="1298" y="1794"/>
                </a:lnTo>
                <a:lnTo>
                  <a:pt x="1295" y="1794"/>
                </a:lnTo>
                <a:lnTo>
                  <a:pt x="1295" y="1795"/>
                </a:lnTo>
                <a:lnTo>
                  <a:pt x="1294" y="1795"/>
                </a:lnTo>
                <a:lnTo>
                  <a:pt x="1294" y="1794"/>
                </a:lnTo>
                <a:lnTo>
                  <a:pt x="1290" y="1794"/>
                </a:lnTo>
                <a:lnTo>
                  <a:pt x="1289" y="1794"/>
                </a:lnTo>
                <a:lnTo>
                  <a:pt x="1289" y="1796"/>
                </a:lnTo>
                <a:lnTo>
                  <a:pt x="1289" y="1798"/>
                </a:lnTo>
                <a:lnTo>
                  <a:pt x="1289" y="1800"/>
                </a:lnTo>
                <a:lnTo>
                  <a:pt x="1289" y="1801"/>
                </a:lnTo>
                <a:lnTo>
                  <a:pt x="1289" y="1803"/>
                </a:lnTo>
                <a:lnTo>
                  <a:pt x="1289" y="1808"/>
                </a:lnTo>
                <a:lnTo>
                  <a:pt x="1289" y="1810"/>
                </a:lnTo>
                <a:lnTo>
                  <a:pt x="1289" y="1811"/>
                </a:lnTo>
                <a:lnTo>
                  <a:pt x="1296" y="1815"/>
                </a:lnTo>
                <a:lnTo>
                  <a:pt x="1297" y="1816"/>
                </a:lnTo>
                <a:lnTo>
                  <a:pt x="1299" y="1817"/>
                </a:lnTo>
                <a:lnTo>
                  <a:pt x="1304" y="1820"/>
                </a:lnTo>
                <a:lnTo>
                  <a:pt x="1305" y="1820"/>
                </a:lnTo>
                <a:lnTo>
                  <a:pt x="1306" y="1821"/>
                </a:lnTo>
                <a:lnTo>
                  <a:pt x="1307" y="1821"/>
                </a:lnTo>
                <a:lnTo>
                  <a:pt x="1308" y="1822"/>
                </a:lnTo>
                <a:lnTo>
                  <a:pt x="1311" y="1824"/>
                </a:lnTo>
                <a:lnTo>
                  <a:pt x="1312" y="1824"/>
                </a:lnTo>
                <a:lnTo>
                  <a:pt x="1314" y="1825"/>
                </a:lnTo>
                <a:lnTo>
                  <a:pt x="1319" y="1827"/>
                </a:lnTo>
                <a:lnTo>
                  <a:pt x="1320" y="1827"/>
                </a:lnTo>
                <a:lnTo>
                  <a:pt x="1321" y="1828"/>
                </a:lnTo>
                <a:lnTo>
                  <a:pt x="1322" y="1828"/>
                </a:lnTo>
                <a:lnTo>
                  <a:pt x="1323" y="1829"/>
                </a:lnTo>
                <a:lnTo>
                  <a:pt x="1324" y="1829"/>
                </a:lnTo>
                <a:lnTo>
                  <a:pt x="1325" y="1830"/>
                </a:lnTo>
                <a:lnTo>
                  <a:pt x="1327" y="1832"/>
                </a:lnTo>
                <a:lnTo>
                  <a:pt x="1328" y="1832"/>
                </a:lnTo>
                <a:lnTo>
                  <a:pt x="1328" y="1833"/>
                </a:lnTo>
                <a:lnTo>
                  <a:pt x="1331" y="1835"/>
                </a:lnTo>
                <a:lnTo>
                  <a:pt x="1333" y="1837"/>
                </a:lnTo>
                <a:lnTo>
                  <a:pt x="1341" y="1844"/>
                </a:lnTo>
                <a:lnTo>
                  <a:pt x="1348" y="1849"/>
                </a:lnTo>
                <a:lnTo>
                  <a:pt x="1352" y="1852"/>
                </a:lnTo>
                <a:lnTo>
                  <a:pt x="1354" y="1853"/>
                </a:lnTo>
                <a:lnTo>
                  <a:pt x="1355" y="1854"/>
                </a:lnTo>
                <a:lnTo>
                  <a:pt x="1361" y="1859"/>
                </a:lnTo>
                <a:lnTo>
                  <a:pt x="1366" y="1863"/>
                </a:lnTo>
                <a:lnTo>
                  <a:pt x="1371" y="1868"/>
                </a:lnTo>
                <a:lnTo>
                  <a:pt x="1375" y="1871"/>
                </a:lnTo>
                <a:lnTo>
                  <a:pt x="1380" y="1874"/>
                </a:lnTo>
                <a:lnTo>
                  <a:pt x="1382" y="1876"/>
                </a:lnTo>
                <a:lnTo>
                  <a:pt x="1384" y="1878"/>
                </a:lnTo>
                <a:lnTo>
                  <a:pt x="1387" y="1880"/>
                </a:lnTo>
                <a:lnTo>
                  <a:pt x="1388" y="1881"/>
                </a:lnTo>
                <a:lnTo>
                  <a:pt x="1389" y="1881"/>
                </a:lnTo>
                <a:lnTo>
                  <a:pt x="1389" y="1883"/>
                </a:lnTo>
                <a:lnTo>
                  <a:pt x="1390" y="1883"/>
                </a:lnTo>
                <a:lnTo>
                  <a:pt x="1391" y="1884"/>
                </a:lnTo>
                <a:lnTo>
                  <a:pt x="1392" y="1884"/>
                </a:lnTo>
                <a:lnTo>
                  <a:pt x="1393" y="1885"/>
                </a:lnTo>
                <a:lnTo>
                  <a:pt x="1395" y="1885"/>
                </a:lnTo>
                <a:lnTo>
                  <a:pt x="1396" y="1885"/>
                </a:lnTo>
                <a:lnTo>
                  <a:pt x="1397" y="1886"/>
                </a:lnTo>
                <a:lnTo>
                  <a:pt x="1409" y="1888"/>
                </a:lnTo>
                <a:lnTo>
                  <a:pt x="1414" y="1889"/>
                </a:lnTo>
                <a:lnTo>
                  <a:pt x="1416" y="1889"/>
                </a:lnTo>
                <a:lnTo>
                  <a:pt x="1417" y="1889"/>
                </a:lnTo>
                <a:lnTo>
                  <a:pt x="1422" y="1891"/>
                </a:lnTo>
                <a:lnTo>
                  <a:pt x="1424" y="1892"/>
                </a:lnTo>
                <a:lnTo>
                  <a:pt x="1426" y="1892"/>
                </a:lnTo>
                <a:lnTo>
                  <a:pt x="1429" y="1893"/>
                </a:lnTo>
                <a:lnTo>
                  <a:pt x="1430" y="1893"/>
                </a:lnTo>
                <a:lnTo>
                  <a:pt x="1433" y="1894"/>
                </a:lnTo>
                <a:lnTo>
                  <a:pt x="1434" y="1894"/>
                </a:lnTo>
                <a:lnTo>
                  <a:pt x="1435" y="1895"/>
                </a:lnTo>
                <a:lnTo>
                  <a:pt x="1440" y="1896"/>
                </a:lnTo>
                <a:lnTo>
                  <a:pt x="1442" y="1896"/>
                </a:lnTo>
                <a:lnTo>
                  <a:pt x="1443" y="1898"/>
                </a:lnTo>
                <a:lnTo>
                  <a:pt x="1446" y="1900"/>
                </a:lnTo>
                <a:lnTo>
                  <a:pt x="1448" y="1903"/>
                </a:lnTo>
                <a:lnTo>
                  <a:pt x="1449" y="1905"/>
                </a:lnTo>
                <a:lnTo>
                  <a:pt x="1450" y="1908"/>
                </a:lnTo>
                <a:lnTo>
                  <a:pt x="1454" y="1911"/>
                </a:lnTo>
                <a:lnTo>
                  <a:pt x="1454" y="1912"/>
                </a:lnTo>
                <a:lnTo>
                  <a:pt x="1456" y="1914"/>
                </a:lnTo>
                <a:lnTo>
                  <a:pt x="1457" y="1917"/>
                </a:lnTo>
                <a:lnTo>
                  <a:pt x="1458" y="1918"/>
                </a:lnTo>
                <a:lnTo>
                  <a:pt x="1460" y="1919"/>
                </a:lnTo>
                <a:lnTo>
                  <a:pt x="1462" y="1921"/>
                </a:lnTo>
                <a:lnTo>
                  <a:pt x="1463" y="1922"/>
                </a:lnTo>
                <a:lnTo>
                  <a:pt x="1466" y="1926"/>
                </a:lnTo>
                <a:lnTo>
                  <a:pt x="1467" y="1927"/>
                </a:lnTo>
                <a:lnTo>
                  <a:pt x="1468" y="1928"/>
                </a:lnTo>
                <a:lnTo>
                  <a:pt x="1468" y="1929"/>
                </a:lnTo>
                <a:lnTo>
                  <a:pt x="1469" y="1929"/>
                </a:lnTo>
                <a:lnTo>
                  <a:pt x="1471" y="1930"/>
                </a:lnTo>
                <a:lnTo>
                  <a:pt x="1471" y="1931"/>
                </a:lnTo>
                <a:lnTo>
                  <a:pt x="1472" y="1933"/>
                </a:lnTo>
                <a:lnTo>
                  <a:pt x="1473" y="1934"/>
                </a:lnTo>
                <a:lnTo>
                  <a:pt x="1474" y="1934"/>
                </a:lnTo>
                <a:lnTo>
                  <a:pt x="1475" y="1935"/>
                </a:lnTo>
                <a:lnTo>
                  <a:pt x="1475" y="1936"/>
                </a:lnTo>
                <a:lnTo>
                  <a:pt x="1476" y="1936"/>
                </a:lnTo>
                <a:lnTo>
                  <a:pt x="1476" y="1937"/>
                </a:lnTo>
                <a:lnTo>
                  <a:pt x="1477" y="1937"/>
                </a:lnTo>
                <a:lnTo>
                  <a:pt x="1479" y="1937"/>
                </a:lnTo>
                <a:lnTo>
                  <a:pt x="1479" y="1938"/>
                </a:lnTo>
                <a:lnTo>
                  <a:pt x="1480" y="1938"/>
                </a:lnTo>
                <a:lnTo>
                  <a:pt x="1481" y="1938"/>
                </a:lnTo>
                <a:lnTo>
                  <a:pt x="1481" y="1939"/>
                </a:lnTo>
                <a:lnTo>
                  <a:pt x="1482" y="1939"/>
                </a:lnTo>
                <a:lnTo>
                  <a:pt x="1481" y="1940"/>
                </a:lnTo>
                <a:lnTo>
                  <a:pt x="1480" y="1942"/>
                </a:lnTo>
                <a:lnTo>
                  <a:pt x="1480" y="1943"/>
                </a:lnTo>
                <a:lnTo>
                  <a:pt x="1480" y="1944"/>
                </a:lnTo>
                <a:lnTo>
                  <a:pt x="1480" y="1945"/>
                </a:lnTo>
                <a:lnTo>
                  <a:pt x="1479" y="1945"/>
                </a:lnTo>
                <a:lnTo>
                  <a:pt x="1479" y="1946"/>
                </a:lnTo>
                <a:lnTo>
                  <a:pt x="1477" y="1951"/>
                </a:lnTo>
                <a:lnTo>
                  <a:pt x="1477" y="1953"/>
                </a:lnTo>
                <a:lnTo>
                  <a:pt x="1477" y="1954"/>
                </a:lnTo>
                <a:lnTo>
                  <a:pt x="1476" y="1956"/>
                </a:lnTo>
                <a:lnTo>
                  <a:pt x="1476" y="1959"/>
                </a:lnTo>
                <a:lnTo>
                  <a:pt x="1475" y="1962"/>
                </a:lnTo>
                <a:lnTo>
                  <a:pt x="1475" y="1964"/>
                </a:lnTo>
                <a:lnTo>
                  <a:pt x="1475" y="1965"/>
                </a:lnTo>
                <a:lnTo>
                  <a:pt x="1475" y="1967"/>
                </a:lnTo>
                <a:lnTo>
                  <a:pt x="1474" y="1968"/>
                </a:lnTo>
                <a:lnTo>
                  <a:pt x="1474" y="1969"/>
                </a:lnTo>
                <a:lnTo>
                  <a:pt x="1474" y="1971"/>
                </a:lnTo>
                <a:lnTo>
                  <a:pt x="1474" y="1972"/>
                </a:lnTo>
                <a:lnTo>
                  <a:pt x="1474" y="1974"/>
                </a:lnTo>
                <a:lnTo>
                  <a:pt x="1474" y="1976"/>
                </a:lnTo>
                <a:lnTo>
                  <a:pt x="1474" y="1981"/>
                </a:lnTo>
                <a:lnTo>
                  <a:pt x="1474" y="1982"/>
                </a:lnTo>
                <a:lnTo>
                  <a:pt x="1474" y="1984"/>
                </a:lnTo>
                <a:lnTo>
                  <a:pt x="1474" y="1985"/>
                </a:lnTo>
                <a:lnTo>
                  <a:pt x="1474" y="1986"/>
                </a:lnTo>
                <a:lnTo>
                  <a:pt x="1475" y="1986"/>
                </a:lnTo>
                <a:lnTo>
                  <a:pt x="1475" y="1987"/>
                </a:lnTo>
                <a:lnTo>
                  <a:pt x="1475" y="1988"/>
                </a:lnTo>
                <a:lnTo>
                  <a:pt x="1475" y="1989"/>
                </a:lnTo>
                <a:lnTo>
                  <a:pt x="1476" y="1989"/>
                </a:lnTo>
                <a:lnTo>
                  <a:pt x="1476" y="1990"/>
                </a:lnTo>
                <a:lnTo>
                  <a:pt x="1476" y="1992"/>
                </a:lnTo>
                <a:lnTo>
                  <a:pt x="1477" y="1993"/>
                </a:lnTo>
                <a:lnTo>
                  <a:pt x="1477" y="1994"/>
                </a:lnTo>
                <a:lnTo>
                  <a:pt x="1479" y="1995"/>
                </a:lnTo>
                <a:lnTo>
                  <a:pt x="1479" y="1996"/>
                </a:lnTo>
                <a:lnTo>
                  <a:pt x="1479" y="1997"/>
                </a:lnTo>
                <a:lnTo>
                  <a:pt x="1479" y="1998"/>
                </a:lnTo>
                <a:lnTo>
                  <a:pt x="1479" y="1999"/>
                </a:lnTo>
                <a:lnTo>
                  <a:pt x="1479" y="2001"/>
                </a:lnTo>
                <a:lnTo>
                  <a:pt x="1479" y="2004"/>
                </a:lnTo>
                <a:lnTo>
                  <a:pt x="1479" y="2009"/>
                </a:lnTo>
                <a:lnTo>
                  <a:pt x="1479" y="2011"/>
                </a:lnTo>
                <a:lnTo>
                  <a:pt x="1479" y="2012"/>
                </a:lnTo>
                <a:lnTo>
                  <a:pt x="1479" y="2014"/>
                </a:lnTo>
                <a:lnTo>
                  <a:pt x="1479" y="2020"/>
                </a:lnTo>
                <a:lnTo>
                  <a:pt x="1479" y="2021"/>
                </a:lnTo>
                <a:lnTo>
                  <a:pt x="1479" y="2023"/>
                </a:lnTo>
                <a:lnTo>
                  <a:pt x="1479" y="2026"/>
                </a:lnTo>
                <a:lnTo>
                  <a:pt x="1479" y="2027"/>
                </a:lnTo>
                <a:lnTo>
                  <a:pt x="1479" y="2028"/>
                </a:lnTo>
                <a:lnTo>
                  <a:pt x="1479" y="2030"/>
                </a:lnTo>
                <a:lnTo>
                  <a:pt x="1479" y="2031"/>
                </a:lnTo>
                <a:lnTo>
                  <a:pt x="1480" y="2031"/>
                </a:lnTo>
                <a:lnTo>
                  <a:pt x="1479" y="2032"/>
                </a:lnTo>
                <a:lnTo>
                  <a:pt x="1479" y="2033"/>
                </a:lnTo>
                <a:lnTo>
                  <a:pt x="1479" y="2035"/>
                </a:lnTo>
                <a:lnTo>
                  <a:pt x="1479" y="2036"/>
                </a:lnTo>
                <a:lnTo>
                  <a:pt x="1479" y="2037"/>
                </a:lnTo>
                <a:lnTo>
                  <a:pt x="1477" y="2038"/>
                </a:lnTo>
                <a:lnTo>
                  <a:pt x="1477" y="2039"/>
                </a:lnTo>
                <a:lnTo>
                  <a:pt x="1476" y="2040"/>
                </a:lnTo>
                <a:lnTo>
                  <a:pt x="1476" y="2041"/>
                </a:lnTo>
                <a:lnTo>
                  <a:pt x="1475" y="2041"/>
                </a:lnTo>
                <a:lnTo>
                  <a:pt x="1475" y="2043"/>
                </a:lnTo>
                <a:lnTo>
                  <a:pt x="1472" y="2046"/>
                </a:lnTo>
                <a:lnTo>
                  <a:pt x="1469" y="2048"/>
                </a:lnTo>
                <a:lnTo>
                  <a:pt x="1469" y="2049"/>
                </a:lnTo>
                <a:lnTo>
                  <a:pt x="1468" y="2049"/>
                </a:lnTo>
                <a:lnTo>
                  <a:pt x="1468" y="2050"/>
                </a:lnTo>
                <a:lnTo>
                  <a:pt x="1467" y="2050"/>
                </a:lnTo>
                <a:lnTo>
                  <a:pt x="1467" y="2052"/>
                </a:lnTo>
                <a:lnTo>
                  <a:pt x="1467" y="2053"/>
                </a:lnTo>
                <a:lnTo>
                  <a:pt x="1466" y="2053"/>
                </a:lnTo>
                <a:lnTo>
                  <a:pt x="1466" y="2054"/>
                </a:lnTo>
                <a:lnTo>
                  <a:pt x="1465" y="2055"/>
                </a:lnTo>
                <a:lnTo>
                  <a:pt x="1465" y="2056"/>
                </a:lnTo>
                <a:lnTo>
                  <a:pt x="1465" y="2057"/>
                </a:lnTo>
                <a:lnTo>
                  <a:pt x="1465" y="2058"/>
                </a:lnTo>
                <a:lnTo>
                  <a:pt x="1464" y="2058"/>
                </a:lnTo>
                <a:lnTo>
                  <a:pt x="1464" y="2060"/>
                </a:lnTo>
                <a:lnTo>
                  <a:pt x="1464" y="2061"/>
                </a:lnTo>
                <a:lnTo>
                  <a:pt x="1464" y="2062"/>
                </a:lnTo>
                <a:lnTo>
                  <a:pt x="1464" y="2063"/>
                </a:lnTo>
                <a:lnTo>
                  <a:pt x="1464" y="2066"/>
                </a:lnTo>
                <a:lnTo>
                  <a:pt x="1464" y="2072"/>
                </a:lnTo>
                <a:lnTo>
                  <a:pt x="1464" y="2073"/>
                </a:lnTo>
                <a:lnTo>
                  <a:pt x="1464" y="2077"/>
                </a:lnTo>
                <a:lnTo>
                  <a:pt x="1464" y="2080"/>
                </a:lnTo>
                <a:lnTo>
                  <a:pt x="1464" y="2083"/>
                </a:lnTo>
                <a:lnTo>
                  <a:pt x="1463" y="2089"/>
                </a:lnTo>
                <a:lnTo>
                  <a:pt x="1464" y="2089"/>
                </a:lnTo>
                <a:lnTo>
                  <a:pt x="1467" y="2090"/>
                </a:lnTo>
                <a:lnTo>
                  <a:pt x="1467" y="2089"/>
                </a:lnTo>
                <a:lnTo>
                  <a:pt x="1471" y="2090"/>
                </a:lnTo>
                <a:lnTo>
                  <a:pt x="1474" y="2090"/>
                </a:lnTo>
                <a:lnTo>
                  <a:pt x="1479" y="2091"/>
                </a:lnTo>
                <a:lnTo>
                  <a:pt x="1481" y="2091"/>
                </a:lnTo>
                <a:lnTo>
                  <a:pt x="1485" y="2091"/>
                </a:lnTo>
                <a:lnTo>
                  <a:pt x="1488" y="2091"/>
                </a:lnTo>
                <a:lnTo>
                  <a:pt x="1492" y="2092"/>
                </a:lnTo>
                <a:lnTo>
                  <a:pt x="1497" y="2092"/>
                </a:lnTo>
                <a:lnTo>
                  <a:pt x="1502" y="2094"/>
                </a:lnTo>
                <a:lnTo>
                  <a:pt x="1502" y="2092"/>
                </a:lnTo>
                <a:lnTo>
                  <a:pt x="1502" y="2091"/>
                </a:lnTo>
                <a:lnTo>
                  <a:pt x="1502" y="2089"/>
                </a:lnTo>
                <a:lnTo>
                  <a:pt x="1502" y="2083"/>
                </a:lnTo>
                <a:lnTo>
                  <a:pt x="1502" y="2082"/>
                </a:lnTo>
                <a:lnTo>
                  <a:pt x="1502" y="2081"/>
                </a:lnTo>
                <a:lnTo>
                  <a:pt x="1502" y="2079"/>
                </a:lnTo>
                <a:lnTo>
                  <a:pt x="1502" y="2074"/>
                </a:lnTo>
                <a:lnTo>
                  <a:pt x="1502" y="2073"/>
                </a:lnTo>
                <a:lnTo>
                  <a:pt x="1502" y="2071"/>
                </a:lnTo>
                <a:lnTo>
                  <a:pt x="1502" y="2070"/>
                </a:lnTo>
                <a:lnTo>
                  <a:pt x="1502" y="2069"/>
                </a:lnTo>
                <a:lnTo>
                  <a:pt x="1502" y="2068"/>
                </a:lnTo>
                <a:lnTo>
                  <a:pt x="1502" y="2066"/>
                </a:lnTo>
                <a:lnTo>
                  <a:pt x="1502" y="2063"/>
                </a:lnTo>
                <a:lnTo>
                  <a:pt x="1502" y="2061"/>
                </a:lnTo>
                <a:lnTo>
                  <a:pt x="1506" y="2061"/>
                </a:lnTo>
                <a:lnTo>
                  <a:pt x="1507" y="2061"/>
                </a:lnTo>
                <a:lnTo>
                  <a:pt x="1508" y="2061"/>
                </a:lnTo>
                <a:lnTo>
                  <a:pt x="1510" y="2061"/>
                </a:lnTo>
                <a:lnTo>
                  <a:pt x="1511" y="2061"/>
                </a:lnTo>
                <a:lnTo>
                  <a:pt x="1514" y="2061"/>
                </a:lnTo>
                <a:lnTo>
                  <a:pt x="1515" y="2061"/>
                </a:lnTo>
                <a:lnTo>
                  <a:pt x="1516" y="2061"/>
                </a:lnTo>
                <a:lnTo>
                  <a:pt x="1518" y="2061"/>
                </a:lnTo>
                <a:lnTo>
                  <a:pt x="1519" y="2061"/>
                </a:lnTo>
                <a:lnTo>
                  <a:pt x="1523" y="2061"/>
                </a:lnTo>
                <a:lnTo>
                  <a:pt x="1526" y="2061"/>
                </a:lnTo>
                <a:lnTo>
                  <a:pt x="1527" y="2061"/>
                </a:lnTo>
                <a:lnTo>
                  <a:pt x="1531" y="2061"/>
                </a:lnTo>
                <a:lnTo>
                  <a:pt x="1531" y="2063"/>
                </a:lnTo>
                <a:lnTo>
                  <a:pt x="1533" y="2063"/>
                </a:lnTo>
                <a:lnTo>
                  <a:pt x="1536" y="2063"/>
                </a:lnTo>
                <a:lnTo>
                  <a:pt x="1541" y="2063"/>
                </a:lnTo>
                <a:lnTo>
                  <a:pt x="1545" y="2063"/>
                </a:lnTo>
                <a:lnTo>
                  <a:pt x="1550" y="2063"/>
                </a:lnTo>
                <a:lnTo>
                  <a:pt x="1551" y="2063"/>
                </a:lnTo>
                <a:lnTo>
                  <a:pt x="1551" y="2066"/>
                </a:lnTo>
                <a:lnTo>
                  <a:pt x="1550" y="2074"/>
                </a:lnTo>
                <a:lnTo>
                  <a:pt x="1550" y="2082"/>
                </a:lnTo>
                <a:lnTo>
                  <a:pt x="1544" y="2082"/>
                </a:lnTo>
                <a:lnTo>
                  <a:pt x="1543" y="2082"/>
                </a:lnTo>
                <a:lnTo>
                  <a:pt x="1543" y="2083"/>
                </a:lnTo>
                <a:lnTo>
                  <a:pt x="1543" y="2086"/>
                </a:lnTo>
                <a:lnTo>
                  <a:pt x="1543" y="2090"/>
                </a:lnTo>
                <a:lnTo>
                  <a:pt x="1539" y="2089"/>
                </a:lnTo>
                <a:lnTo>
                  <a:pt x="1539" y="2090"/>
                </a:lnTo>
                <a:lnTo>
                  <a:pt x="1539" y="2091"/>
                </a:lnTo>
                <a:lnTo>
                  <a:pt x="1539" y="2094"/>
                </a:lnTo>
                <a:lnTo>
                  <a:pt x="1539" y="2095"/>
                </a:lnTo>
                <a:lnTo>
                  <a:pt x="1538" y="2096"/>
                </a:lnTo>
                <a:lnTo>
                  <a:pt x="1538" y="2098"/>
                </a:lnTo>
                <a:lnTo>
                  <a:pt x="1538" y="2102"/>
                </a:lnTo>
                <a:lnTo>
                  <a:pt x="1535" y="2102"/>
                </a:lnTo>
                <a:lnTo>
                  <a:pt x="1528" y="2102"/>
                </a:lnTo>
                <a:lnTo>
                  <a:pt x="1528" y="2104"/>
                </a:lnTo>
                <a:lnTo>
                  <a:pt x="1528" y="2106"/>
                </a:lnTo>
                <a:lnTo>
                  <a:pt x="1528" y="2107"/>
                </a:lnTo>
                <a:lnTo>
                  <a:pt x="1528" y="2108"/>
                </a:lnTo>
                <a:lnTo>
                  <a:pt x="1528" y="2111"/>
                </a:lnTo>
                <a:lnTo>
                  <a:pt x="1528" y="2112"/>
                </a:lnTo>
                <a:lnTo>
                  <a:pt x="1528" y="2114"/>
                </a:lnTo>
                <a:lnTo>
                  <a:pt x="1528" y="2116"/>
                </a:lnTo>
                <a:lnTo>
                  <a:pt x="1528" y="2119"/>
                </a:lnTo>
                <a:lnTo>
                  <a:pt x="1528" y="2121"/>
                </a:lnTo>
                <a:lnTo>
                  <a:pt x="1528" y="2122"/>
                </a:lnTo>
                <a:lnTo>
                  <a:pt x="1528" y="2124"/>
                </a:lnTo>
                <a:lnTo>
                  <a:pt x="1528" y="2127"/>
                </a:lnTo>
                <a:lnTo>
                  <a:pt x="1528" y="2128"/>
                </a:lnTo>
                <a:lnTo>
                  <a:pt x="1528" y="2129"/>
                </a:lnTo>
                <a:lnTo>
                  <a:pt x="1527" y="2133"/>
                </a:lnTo>
                <a:lnTo>
                  <a:pt x="1527" y="2134"/>
                </a:lnTo>
                <a:lnTo>
                  <a:pt x="1527" y="2138"/>
                </a:lnTo>
                <a:lnTo>
                  <a:pt x="1527" y="2139"/>
                </a:lnTo>
                <a:lnTo>
                  <a:pt x="1527" y="2140"/>
                </a:lnTo>
                <a:lnTo>
                  <a:pt x="1527" y="2142"/>
                </a:lnTo>
                <a:lnTo>
                  <a:pt x="1527" y="2145"/>
                </a:lnTo>
                <a:lnTo>
                  <a:pt x="1527" y="2146"/>
                </a:lnTo>
                <a:lnTo>
                  <a:pt x="1527" y="2147"/>
                </a:lnTo>
                <a:lnTo>
                  <a:pt x="1527" y="2148"/>
                </a:lnTo>
                <a:lnTo>
                  <a:pt x="1527" y="2150"/>
                </a:lnTo>
                <a:lnTo>
                  <a:pt x="1527" y="2154"/>
                </a:lnTo>
                <a:lnTo>
                  <a:pt x="1527" y="2156"/>
                </a:lnTo>
                <a:lnTo>
                  <a:pt x="1527" y="2158"/>
                </a:lnTo>
                <a:lnTo>
                  <a:pt x="1527" y="2159"/>
                </a:lnTo>
                <a:lnTo>
                  <a:pt x="1526" y="2159"/>
                </a:lnTo>
                <a:lnTo>
                  <a:pt x="1519" y="2158"/>
                </a:lnTo>
                <a:lnTo>
                  <a:pt x="1517" y="2158"/>
                </a:lnTo>
                <a:lnTo>
                  <a:pt x="1518" y="2158"/>
                </a:lnTo>
                <a:lnTo>
                  <a:pt x="1518" y="2159"/>
                </a:lnTo>
                <a:lnTo>
                  <a:pt x="1518" y="2161"/>
                </a:lnTo>
                <a:lnTo>
                  <a:pt x="1517" y="2161"/>
                </a:lnTo>
                <a:lnTo>
                  <a:pt x="1517" y="2162"/>
                </a:lnTo>
                <a:lnTo>
                  <a:pt x="1517" y="2163"/>
                </a:lnTo>
                <a:lnTo>
                  <a:pt x="1517" y="2164"/>
                </a:lnTo>
                <a:lnTo>
                  <a:pt x="1516" y="2165"/>
                </a:lnTo>
                <a:lnTo>
                  <a:pt x="1516" y="2166"/>
                </a:lnTo>
                <a:lnTo>
                  <a:pt x="1517" y="2166"/>
                </a:lnTo>
                <a:lnTo>
                  <a:pt x="1515" y="2165"/>
                </a:lnTo>
                <a:lnTo>
                  <a:pt x="1514" y="2165"/>
                </a:lnTo>
                <a:lnTo>
                  <a:pt x="1513" y="2164"/>
                </a:lnTo>
                <a:lnTo>
                  <a:pt x="1511" y="2164"/>
                </a:lnTo>
                <a:lnTo>
                  <a:pt x="1510" y="2163"/>
                </a:lnTo>
                <a:lnTo>
                  <a:pt x="1509" y="2163"/>
                </a:lnTo>
                <a:lnTo>
                  <a:pt x="1509" y="2164"/>
                </a:lnTo>
                <a:lnTo>
                  <a:pt x="1507" y="2173"/>
                </a:lnTo>
                <a:lnTo>
                  <a:pt x="1508" y="2179"/>
                </a:lnTo>
                <a:lnTo>
                  <a:pt x="1508" y="2184"/>
                </a:lnTo>
                <a:lnTo>
                  <a:pt x="1505" y="2193"/>
                </a:lnTo>
                <a:lnTo>
                  <a:pt x="1501" y="2200"/>
                </a:lnTo>
                <a:lnTo>
                  <a:pt x="1502" y="2201"/>
                </a:lnTo>
                <a:lnTo>
                  <a:pt x="1503" y="2203"/>
                </a:lnTo>
                <a:lnTo>
                  <a:pt x="1503" y="2205"/>
                </a:lnTo>
                <a:lnTo>
                  <a:pt x="1503" y="2208"/>
                </a:lnTo>
                <a:lnTo>
                  <a:pt x="1503" y="2209"/>
                </a:lnTo>
                <a:lnTo>
                  <a:pt x="1502" y="2213"/>
                </a:lnTo>
                <a:lnTo>
                  <a:pt x="1502" y="2214"/>
                </a:lnTo>
                <a:lnTo>
                  <a:pt x="1503" y="2216"/>
                </a:lnTo>
                <a:lnTo>
                  <a:pt x="1503" y="2218"/>
                </a:lnTo>
                <a:lnTo>
                  <a:pt x="1501" y="2220"/>
                </a:lnTo>
                <a:lnTo>
                  <a:pt x="1500" y="2222"/>
                </a:lnTo>
                <a:lnTo>
                  <a:pt x="1502" y="2223"/>
                </a:lnTo>
                <a:lnTo>
                  <a:pt x="1500" y="2225"/>
                </a:lnTo>
                <a:lnTo>
                  <a:pt x="1500" y="2229"/>
                </a:lnTo>
                <a:lnTo>
                  <a:pt x="1499" y="2233"/>
                </a:lnTo>
                <a:lnTo>
                  <a:pt x="1501" y="2238"/>
                </a:lnTo>
                <a:lnTo>
                  <a:pt x="1501" y="2241"/>
                </a:lnTo>
                <a:lnTo>
                  <a:pt x="1501" y="2242"/>
                </a:lnTo>
                <a:lnTo>
                  <a:pt x="1506" y="2243"/>
                </a:lnTo>
                <a:lnTo>
                  <a:pt x="1503" y="2248"/>
                </a:lnTo>
                <a:lnTo>
                  <a:pt x="1503" y="2250"/>
                </a:lnTo>
                <a:lnTo>
                  <a:pt x="1501" y="2252"/>
                </a:lnTo>
                <a:lnTo>
                  <a:pt x="1502" y="2255"/>
                </a:lnTo>
                <a:lnTo>
                  <a:pt x="1501" y="2259"/>
                </a:lnTo>
                <a:lnTo>
                  <a:pt x="1502" y="2262"/>
                </a:lnTo>
                <a:lnTo>
                  <a:pt x="1502" y="2263"/>
                </a:lnTo>
                <a:lnTo>
                  <a:pt x="1501" y="2266"/>
                </a:lnTo>
                <a:lnTo>
                  <a:pt x="1502" y="2268"/>
                </a:lnTo>
                <a:lnTo>
                  <a:pt x="1502" y="2271"/>
                </a:lnTo>
                <a:lnTo>
                  <a:pt x="1503" y="2271"/>
                </a:lnTo>
                <a:lnTo>
                  <a:pt x="1503" y="2272"/>
                </a:lnTo>
                <a:lnTo>
                  <a:pt x="1503" y="2274"/>
                </a:lnTo>
                <a:lnTo>
                  <a:pt x="1501" y="2274"/>
                </a:lnTo>
                <a:lnTo>
                  <a:pt x="1501" y="2275"/>
                </a:lnTo>
                <a:lnTo>
                  <a:pt x="1500" y="2277"/>
                </a:lnTo>
                <a:lnTo>
                  <a:pt x="1498" y="2282"/>
                </a:lnTo>
                <a:lnTo>
                  <a:pt x="1500" y="2283"/>
                </a:lnTo>
                <a:lnTo>
                  <a:pt x="1500" y="2286"/>
                </a:lnTo>
                <a:lnTo>
                  <a:pt x="1499" y="2290"/>
                </a:lnTo>
                <a:lnTo>
                  <a:pt x="1499" y="2293"/>
                </a:lnTo>
                <a:lnTo>
                  <a:pt x="1498" y="2296"/>
                </a:lnTo>
                <a:lnTo>
                  <a:pt x="1499" y="2302"/>
                </a:lnTo>
                <a:lnTo>
                  <a:pt x="1499" y="2307"/>
                </a:lnTo>
                <a:lnTo>
                  <a:pt x="1500" y="2309"/>
                </a:lnTo>
                <a:lnTo>
                  <a:pt x="1500" y="2311"/>
                </a:lnTo>
                <a:lnTo>
                  <a:pt x="1500" y="2319"/>
                </a:lnTo>
                <a:lnTo>
                  <a:pt x="1499" y="2322"/>
                </a:lnTo>
                <a:lnTo>
                  <a:pt x="1499" y="2321"/>
                </a:lnTo>
                <a:lnTo>
                  <a:pt x="1499" y="2319"/>
                </a:lnTo>
                <a:lnTo>
                  <a:pt x="1498" y="2318"/>
                </a:lnTo>
                <a:lnTo>
                  <a:pt x="1497" y="2317"/>
                </a:lnTo>
                <a:lnTo>
                  <a:pt x="1494" y="2316"/>
                </a:lnTo>
                <a:lnTo>
                  <a:pt x="1494" y="2314"/>
                </a:lnTo>
                <a:lnTo>
                  <a:pt x="1492" y="2310"/>
                </a:lnTo>
                <a:lnTo>
                  <a:pt x="1496" y="2309"/>
                </a:lnTo>
                <a:lnTo>
                  <a:pt x="1496" y="2307"/>
                </a:lnTo>
                <a:lnTo>
                  <a:pt x="1492" y="2309"/>
                </a:lnTo>
                <a:lnTo>
                  <a:pt x="1491" y="2308"/>
                </a:lnTo>
                <a:lnTo>
                  <a:pt x="1490" y="2305"/>
                </a:lnTo>
                <a:lnTo>
                  <a:pt x="1488" y="2306"/>
                </a:lnTo>
                <a:lnTo>
                  <a:pt x="1486" y="2308"/>
                </a:lnTo>
                <a:lnTo>
                  <a:pt x="1485" y="2306"/>
                </a:lnTo>
                <a:lnTo>
                  <a:pt x="1485" y="2303"/>
                </a:lnTo>
                <a:lnTo>
                  <a:pt x="1482" y="2296"/>
                </a:lnTo>
                <a:lnTo>
                  <a:pt x="1477" y="2297"/>
                </a:lnTo>
                <a:lnTo>
                  <a:pt x="1475" y="2298"/>
                </a:lnTo>
                <a:lnTo>
                  <a:pt x="1473" y="2297"/>
                </a:lnTo>
                <a:lnTo>
                  <a:pt x="1472" y="2294"/>
                </a:lnTo>
                <a:lnTo>
                  <a:pt x="1469" y="2292"/>
                </a:lnTo>
                <a:lnTo>
                  <a:pt x="1468" y="2293"/>
                </a:lnTo>
                <a:lnTo>
                  <a:pt x="1472" y="2296"/>
                </a:lnTo>
                <a:lnTo>
                  <a:pt x="1468" y="2298"/>
                </a:lnTo>
                <a:lnTo>
                  <a:pt x="1469" y="2300"/>
                </a:lnTo>
                <a:lnTo>
                  <a:pt x="1467" y="2301"/>
                </a:lnTo>
                <a:lnTo>
                  <a:pt x="1464" y="2297"/>
                </a:lnTo>
                <a:lnTo>
                  <a:pt x="1457" y="2291"/>
                </a:lnTo>
                <a:lnTo>
                  <a:pt x="1454" y="2290"/>
                </a:lnTo>
                <a:lnTo>
                  <a:pt x="1457" y="2293"/>
                </a:lnTo>
                <a:lnTo>
                  <a:pt x="1452" y="2294"/>
                </a:lnTo>
                <a:lnTo>
                  <a:pt x="1452" y="2296"/>
                </a:lnTo>
                <a:lnTo>
                  <a:pt x="1446" y="2296"/>
                </a:lnTo>
                <a:lnTo>
                  <a:pt x="1442" y="2297"/>
                </a:lnTo>
                <a:lnTo>
                  <a:pt x="1440" y="2291"/>
                </a:lnTo>
                <a:lnTo>
                  <a:pt x="1435" y="2288"/>
                </a:lnTo>
                <a:lnTo>
                  <a:pt x="1438" y="2284"/>
                </a:lnTo>
                <a:lnTo>
                  <a:pt x="1437" y="2282"/>
                </a:lnTo>
                <a:lnTo>
                  <a:pt x="1435" y="2279"/>
                </a:lnTo>
                <a:lnTo>
                  <a:pt x="1437" y="2275"/>
                </a:lnTo>
                <a:lnTo>
                  <a:pt x="1434" y="2274"/>
                </a:lnTo>
                <a:lnTo>
                  <a:pt x="1430" y="2276"/>
                </a:lnTo>
                <a:lnTo>
                  <a:pt x="1429" y="2274"/>
                </a:lnTo>
                <a:lnTo>
                  <a:pt x="1424" y="2273"/>
                </a:lnTo>
                <a:lnTo>
                  <a:pt x="1423" y="2276"/>
                </a:lnTo>
                <a:lnTo>
                  <a:pt x="1416" y="2276"/>
                </a:lnTo>
                <a:lnTo>
                  <a:pt x="1414" y="2276"/>
                </a:lnTo>
                <a:lnTo>
                  <a:pt x="1413" y="2275"/>
                </a:lnTo>
                <a:lnTo>
                  <a:pt x="1410" y="2274"/>
                </a:lnTo>
                <a:lnTo>
                  <a:pt x="1404" y="2269"/>
                </a:lnTo>
                <a:lnTo>
                  <a:pt x="1403" y="2269"/>
                </a:lnTo>
                <a:lnTo>
                  <a:pt x="1401" y="2268"/>
                </a:lnTo>
                <a:lnTo>
                  <a:pt x="1400" y="2267"/>
                </a:lnTo>
                <a:lnTo>
                  <a:pt x="1398" y="2265"/>
                </a:lnTo>
                <a:lnTo>
                  <a:pt x="1392" y="2267"/>
                </a:lnTo>
                <a:lnTo>
                  <a:pt x="1391" y="2265"/>
                </a:lnTo>
                <a:lnTo>
                  <a:pt x="1388" y="2260"/>
                </a:lnTo>
                <a:lnTo>
                  <a:pt x="1387" y="2258"/>
                </a:lnTo>
                <a:lnTo>
                  <a:pt x="1386" y="2257"/>
                </a:lnTo>
                <a:lnTo>
                  <a:pt x="1386" y="2248"/>
                </a:lnTo>
                <a:lnTo>
                  <a:pt x="1384" y="2243"/>
                </a:lnTo>
                <a:lnTo>
                  <a:pt x="1384" y="2239"/>
                </a:lnTo>
                <a:lnTo>
                  <a:pt x="1384" y="2238"/>
                </a:lnTo>
                <a:lnTo>
                  <a:pt x="1384" y="2235"/>
                </a:lnTo>
                <a:lnTo>
                  <a:pt x="1383" y="2235"/>
                </a:lnTo>
                <a:lnTo>
                  <a:pt x="1383" y="2234"/>
                </a:lnTo>
                <a:lnTo>
                  <a:pt x="1383" y="2233"/>
                </a:lnTo>
                <a:lnTo>
                  <a:pt x="1382" y="2229"/>
                </a:lnTo>
                <a:lnTo>
                  <a:pt x="1382" y="2227"/>
                </a:lnTo>
                <a:lnTo>
                  <a:pt x="1381" y="2227"/>
                </a:lnTo>
                <a:lnTo>
                  <a:pt x="1379" y="2227"/>
                </a:lnTo>
                <a:lnTo>
                  <a:pt x="1376" y="2225"/>
                </a:lnTo>
                <a:lnTo>
                  <a:pt x="1378" y="2224"/>
                </a:lnTo>
                <a:lnTo>
                  <a:pt x="1376" y="2223"/>
                </a:lnTo>
                <a:lnTo>
                  <a:pt x="1379" y="2223"/>
                </a:lnTo>
                <a:lnTo>
                  <a:pt x="1375" y="2221"/>
                </a:lnTo>
                <a:lnTo>
                  <a:pt x="1374" y="2218"/>
                </a:lnTo>
                <a:lnTo>
                  <a:pt x="1373" y="2216"/>
                </a:lnTo>
                <a:lnTo>
                  <a:pt x="1374" y="2215"/>
                </a:lnTo>
                <a:lnTo>
                  <a:pt x="1374" y="2214"/>
                </a:lnTo>
                <a:lnTo>
                  <a:pt x="1373" y="2214"/>
                </a:lnTo>
                <a:lnTo>
                  <a:pt x="1373" y="2213"/>
                </a:lnTo>
                <a:lnTo>
                  <a:pt x="1373" y="2212"/>
                </a:lnTo>
                <a:lnTo>
                  <a:pt x="1374" y="2212"/>
                </a:lnTo>
                <a:lnTo>
                  <a:pt x="1373" y="2212"/>
                </a:lnTo>
                <a:lnTo>
                  <a:pt x="1372" y="2209"/>
                </a:lnTo>
                <a:lnTo>
                  <a:pt x="1373" y="2208"/>
                </a:lnTo>
                <a:lnTo>
                  <a:pt x="1373" y="2207"/>
                </a:lnTo>
                <a:lnTo>
                  <a:pt x="1373" y="2206"/>
                </a:lnTo>
                <a:lnTo>
                  <a:pt x="1372" y="2204"/>
                </a:lnTo>
                <a:lnTo>
                  <a:pt x="1373" y="2201"/>
                </a:lnTo>
                <a:lnTo>
                  <a:pt x="1374" y="2201"/>
                </a:lnTo>
                <a:lnTo>
                  <a:pt x="1375" y="2199"/>
                </a:lnTo>
                <a:lnTo>
                  <a:pt x="1374" y="2197"/>
                </a:lnTo>
                <a:lnTo>
                  <a:pt x="1375" y="2195"/>
                </a:lnTo>
                <a:lnTo>
                  <a:pt x="1374" y="2191"/>
                </a:lnTo>
                <a:lnTo>
                  <a:pt x="1374" y="2184"/>
                </a:lnTo>
                <a:lnTo>
                  <a:pt x="1373" y="2175"/>
                </a:lnTo>
                <a:lnTo>
                  <a:pt x="1373" y="2174"/>
                </a:lnTo>
                <a:lnTo>
                  <a:pt x="1372" y="2172"/>
                </a:lnTo>
                <a:lnTo>
                  <a:pt x="1373" y="2167"/>
                </a:lnTo>
                <a:lnTo>
                  <a:pt x="1372" y="2161"/>
                </a:lnTo>
                <a:lnTo>
                  <a:pt x="1373" y="2157"/>
                </a:lnTo>
                <a:lnTo>
                  <a:pt x="1378" y="2158"/>
                </a:lnTo>
                <a:lnTo>
                  <a:pt x="1379" y="2158"/>
                </a:lnTo>
                <a:lnTo>
                  <a:pt x="1380" y="2158"/>
                </a:lnTo>
                <a:lnTo>
                  <a:pt x="1382" y="2158"/>
                </a:lnTo>
                <a:lnTo>
                  <a:pt x="1382" y="2157"/>
                </a:lnTo>
                <a:lnTo>
                  <a:pt x="1383" y="2157"/>
                </a:lnTo>
                <a:lnTo>
                  <a:pt x="1383" y="2155"/>
                </a:lnTo>
                <a:lnTo>
                  <a:pt x="1380" y="2151"/>
                </a:lnTo>
                <a:lnTo>
                  <a:pt x="1379" y="2144"/>
                </a:lnTo>
                <a:lnTo>
                  <a:pt x="1375" y="2142"/>
                </a:lnTo>
                <a:lnTo>
                  <a:pt x="1376" y="2138"/>
                </a:lnTo>
                <a:lnTo>
                  <a:pt x="1378" y="2133"/>
                </a:lnTo>
                <a:lnTo>
                  <a:pt x="1376" y="2133"/>
                </a:lnTo>
                <a:lnTo>
                  <a:pt x="1371" y="2133"/>
                </a:lnTo>
                <a:lnTo>
                  <a:pt x="1371" y="2115"/>
                </a:lnTo>
                <a:lnTo>
                  <a:pt x="1372" y="2106"/>
                </a:lnTo>
                <a:lnTo>
                  <a:pt x="1375" y="2106"/>
                </a:lnTo>
                <a:lnTo>
                  <a:pt x="1378" y="2106"/>
                </a:lnTo>
                <a:lnTo>
                  <a:pt x="1381" y="2106"/>
                </a:lnTo>
                <a:lnTo>
                  <a:pt x="1384" y="2106"/>
                </a:lnTo>
                <a:lnTo>
                  <a:pt x="1396" y="2107"/>
                </a:lnTo>
                <a:lnTo>
                  <a:pt x="1398" y="2105"/>
                </a:lnTo>
                <a:lnTo>
                  <a:pt x="1398" y="2102"/>
                </a:lnTo>
                <a:lnTo>
                  <a:pt x="1404" y="2092"/>
                </a:lnTo>
                <a:lnTo>
                  <a:pt x="1404" y="2091"/>
                </a:lnTo>
                <a:lnTo>
                  <a:pt x="1409" y="2079"/>
                </a:lnTo>
                <a:lnTo>
                  <a:pt x="1413" y="2071"/>
                </a:lnTo>
                <a:lnTo>
                  <a:pt x="1410" y="2071"/>
                </a:lnTo>
                <a:lnTo>
                  <a:pt x="1410" y="2070"/>
                </a:lnTo>
                <a:lnTo>
                  <a:pt x="1410" y="2068"/>
                </a:lnTo>
                <a:lnTo>
                  <a:pt x="1410" y="2066"/>
                </a:lnTo>
                <a:lnTo>
                  <a:pt x="1410" y="2063"/>
                </a:lnTo>
                <a:lnTo>
                  <a:pt x="1410" y="2061"/>
                </a:lnTo>
                <a:lnTo>
                  <a:pt x="1409" y="2057"/>
                </a:lnTo>
                <a:lnTo>
                  <a:pt x="1409" y="2054"/>
                </a:lnTo>
                <a:lnTo>
                  <a:pt x="1408" y="2047"/>
                </a:lnTo>
                <a:lnTo>
                  <a:pt x="1412" y="2038"/>
                </a:lnTo>
                <a:lnTo>
                  <a:pt x="1413" y="2036"/>
                </a:lnTo>
                <a:lnTo>
                  <a:pt x="1414" y="2033"/>
                </a:lnTo>
                <a:lnTo>
                  <a:pt x="1414" y="2032"/>
                </a:lnTo>
                <a:lnTo>
                  <a:pt x="1416" y="2026"/>
                </a:lnTo>
                <a:lnTo>
                  <a:pt x="1404" y="2024"/>
                </a:lnTo>
                <a:lnTo>
                  <a:pt x="1376" y="2027"/>
                </a:lnTo>
                <a:lnTo>
                  <a:pt x="1376" y="2023"/>
                </a:lnTo>
                <a:lnTo>
                  <a:pt x="1431" y="2026"/>
                </a:lnTo>
                <a:lnTo>
                  <a:pt x="1431" y="2027"/>
                </a:lnTo>
                <a:lnTo>
                  <a:pt x="1422" y="2026"/>
                </a:lnTo>
                <a:lnTo>
                  <a:pt x="1421" y="2031"/>
                </a:lnTo>
                <a:lnTo>
                  <a:pt x="1421" y="2035"/>
                </a:lnTo>
                <a:lnTo>
                  <a:pt x="1421" y="2036"/>
                </a:lnTo>
                <a:lnTo>
                  <a:pt x="1420" y="2037"/>
                </a:lnTo>
                <a:lnTo>
                  <a:pt x="1418" y="2040"/>
                </a:lnTo>
                <a:lnTo>
                  <a:pt x="1417" y="2043"/>
                </a:lnTo>
                <a:lnTo>
                  <a:pt x="1415" y="2049"/>
                </a:lnTo>
                <a:lnTo>
                  <a:pt x="1416" y="2057"/>
                </a:lnTo>
                <a:lnTo>
                  <a:pt x="1417" y="2061"/>
                </a:lnTo>
                <a:lnTo>
                  <a:pt x="1417" y="2064"/>
                </a:lnTo>
                <a:lnTo>
                  <a:pt x="1418" y="2069"/>
                </a:lnTo>
                <a:lnTo>
                  <a:pt x="1418" y="2070"/>
                </a:lnTo>
                <a:lnTo>
                  <a:pt x="1421" y="2070"/>
                </a:lnTo>
                <a:lnTo>
                  <a:pt x="1421" y="2071"/>
                </a:lnTo>
                <a:lnTo>
                  <a:pt x="1421" y="2072"/>
                </a:lnTo>
                <a:lnTo>
                  <a:pt x="1421" y="2073"/>
                </a:lnTo>
                <a:lnTo>
                  <a:pt x="1421" y="2074"/>
                </a:lnTo>
                <a:lnTo>
                  <a:pt x="1420" y="2074"/>
                </a:lnTo>
                <a:lnTo>
                  <a:pt x="1421" y="2075"/>
                </a:lnTo>
                <a:lnTo>
                  <a:pt x="1422" y="2075"/>
                </a:lnTo>
                <a:lnTo>
                  <a:pt x="1424" y="2078"/>
                </a:lnTo>
                <a:lnTo>
                  <a:pt x="1431" y="2085"/>
                </a:lnTo>
                <a:lnTo>
                  <a:pt x="1435" y="2079"/>
                </a:lnTo>
                <a:lnTo>
                  <a:pt x="1438" y="2077"/>
                </a:lnTo>
                <a:lnTo>
                  <a:pt x="1442" y="2073"/>
                </a:lnTo>
                <a:lnTo>
                  <a:pt x="1443" y="2073"/>
                </a:lnTo>
                <a:lnTo>
                  <a:pt x="1445" y="2073"/>
                </a:lnTo>
                <a:lnTo>
                  <a:pt x="1446" y="2072"/>
                </a:lnTo>
                <a:lnTo>
                  <a:pt x="1449" y="2072"/>
                </a:lnTo>
                <a:lnTo>
                  <a:pt x="1451" y="2072"/>
                </a:lnTo>
                <a:lnTo>
                  <a:pt x="1454" y="2073"/>
                </a:lnTo>
                <a:lnTo>
                  <a:pt x="1458" y="2074"/>
                </a:lnTo>
                <a:lnTo>
                  <a:pt x="1462" y="2077"/>
                </a:lnTo>
                <a:lnTo>
                  <a:pt x="1463" y="2068"/>
                </a:lnTo>
                <a:lnTo>
                  <a:pt x="1463" y="2065"/>
                </a:lnTo>
                <a:lnTo>
                  <a:pt x="1463" y="2063"/>
                </a:lnTo>
                <a:lnTo>
                  <a:pt x="1463" y="2062"/>
                </a:lnTo>
                <a:lnTo>
                  <a:pt x="1463" y="2061"/>
                </a:lnTo>
                <a:lnTo>
                  <a:pt x="1463" y="2060"/>
                </a:lnTo>
                <a:lnTo>
                  <a:pt x="1463" y="2058"/>
                </a:lnTo>
                <a:lnTo>
                  <a:pt x="1463" y="2057"/>
                </a:lnTo>
                <a:lnTo>
                  <a:pt x="1464" y="2057"/>
                </a:lnTo>
                <a:lnTo>
                  <a:pt x="1464" y="2056"/>
                </a:lnTo>
                <a:lnTo>
                  <a:pt x="1464" y="2055"/>
                </a:lnTo>
                <a:lnTo>
                  <a:pt x="1464" y="2054"/>
                </a:lnTo>
                <a:lnTo>
                  <a:pt x="1465" y="2053"/>
                </a:lnTo>
                <a:lnTo>
                  <a:pt x="1465" y="2052"/>
                </a:lnTo>
                <a:lnTo>
                  <a:pt x="1466" y="2052"/>
                </a:lnTo>
                <a:lnTo>
                  <a:pt x="1466" y="2050"/>
                </a:lnTo>
                <a:lnTo>
                  <a:pt x="1467" y="2049"/>
                </a:lnTo>
                <a:lnTo>
                  <a:pt x="1468" y="2048"/>
                </a:lnTo>
                <a:lnTo>
                  <a:pt x="1469" y="2046"/>
                </a:lnTo>
                <a:lnTo>
                  <a:pt x="1471" y="2045"/>
                </a:lnTo>
                <a:lnTo>
                  <a:pt x="1472" y="2044"/>
                </a:lnTo>
                <a:lnTo>
                  <a:pt x="1473" y="2043"/>
                </a:lnTo>
                <a:lnTo>
                  <a:pt x="1474" y="2041"/>
                </a:lnTo>
                <a:lnTo>
                  <a:pt x="1474" y="2040"/>
                </a:lnTo>
                <a:lnTo>
                  <a:pt x="1475" y="2040"/>
                </a:lnTo>
                <a:lnTo>
                  <a:pt x="1475" y="2039"/>
                </a:lnTo>
                <a:lnTo>
                  <a:pt x="1476" y="2038"/>
                </a:lnTo>
                <a:lnTo>
                  <a:pt x="1476" y="2037"/>
                </a:lnTo>
                <a:lnTo>
                  <a:pt x="1477" y="2036"/>
                </a:lnTo>
                <a:lnTo>
                  <a:pt x="1477" y="2035"/>
                </a:lnTo>
                <a:lnTo>
                  <a:pt x="1477" y="2033"/>
                </a:lnTo>
                <a:lnTo>
                  <a:pt x="1477" y="2032"/>
                </a:lnTo>
                <a:lnTo>
                  <a:pt x="1477" y="2031"/>
                </a:lnTo>
                <a:lnTo>
                  <a:pt x="1477" y="2030"/>
                </a:lnTo>
                <a:lnTo>
                  <a:pt x="1477" y="2027"/>
                </a:lnTo>
                <a:lnTo>
                  <a:pt x="1477" y="2026"/>
                </a:lnTo>
                <a:lnTo>
                  <a:pt x="1477" y="2021"/>
                </a:lnTo>
                <a:lnTo>
                  <a:pt x="1476" y="2016"/>
                </a:lnTo>
                <a:lnTo>
                  <a:pt x="1476" y="2013"/>
                </a:lnTo>
                <a:lnTo>
                  <a:pt x="1476" y="2012"/>
                </a:lnTo>
                <a:lnTo>
                  <a:pt x="1476" y="2010"/>
                </a:lnTo>
                <a:lnTo>
                  <a:pt x="1476" y="2009"/>
                </a:lnTo>
                <a:lnTo>
                  <a:pt x="1476" y="2006"/>
                </a:lnTo>
                <a:lnTo>
                  <a:pt x="1477" y="2002"/>
                </a:lnTo>
                <a:lnTo>
                  <a:pt x="1477" y="2001"/>
                </a:lnTo>
                <a:lnTo>
                  <a:pt x="1477" y="1999"/>
                </a:lnTo>
                <a:lnTo>
                  <a:pt x="1477" y="1998"/>
                </a:lnTo>
                <a:lnTo>
                  <a:pt x="1477" y="1997"/>
                </a:lnTo>
                <a:lnTo>
                  <a:pt x="1477" y="1996"/>
                </a:lnTo>
                <a:lnTo>
                  <a:pt x="1476" y="1995"/>
                </a:lnTo>
                <a:lnTo>
                  <a:pt x="1476" y="1994"/>
                </a:lnTo>
                <a:lnTo>
                  <a:pt x="1475" y="1993"/>
                </a:lnTo>
                <a:lnTo>
                  <a:pt x="1475" y="1992"/>
                </a:lnTo>
                <a:lnTo>
                  <a:pt x="1474" y="1990"/>
                </a:lnTo>
                <a:lnTo>
                  <a:pt x="1474" y="1989"/>
                </a:lnTo>
                <a:lnTo>
                  <a:pt x="1474" y="1988"/>
                </a:lnTo>
                <a:lnTo>
                  <a:pt x="1473" y="1988"/>
                </a:lnTo>
                <a:lnTo>
                  <a:pt x="1473" y="1987"/>
                </a:lnTo>
                <a:lnTo>
                  <a:pt x="1473" y="1986"/>
                </a:lnTo>
                <a:lnTo>
                  <a:pt x="1473" y="1985"/>
                </a:lnTo>
                <a:lnTo>
                  <a:pt x="1473" y="1984"/>
                </a:lnTo>
                <a:lnTo>
                  <a:pt x="1473" y="1982"/>
                </a:lnTo>
                <a:lnTo>
                  <a:pt x="1472" y="1982"/>
                </a:lnTo>
                <a:lnTo>
                  <a:pt x="1472" y="1981"/>
                </a:lnTo>
                <a:lnTo>
                  <a:pt x="1472" y="1977"/>
                </a:lnTo>
                <a:lnTo>
                  <a:pt x="1472" y="1976"/>
                </a:lnTo>
                <a:lnTo>
                  <a:pt x="1473" y="1974"/>
                </a:lnTo>
                <a:lnTo>
                  <a:pt x="1473" y="1973"/>
                </a:lnTo>
                <a:lnTo>
                  <a:pt x="1473" y="1972"/>
                </a:lnTo>
                <a:lnTo>
                  <a:pt x="1473" y="1971"/>
                </a:lnTo>
                <a:lnTo>
                  <a:pt x="1473" y="1969"/>
                </a:lnTo>
                <a:lnTo>
                  <a:pt x="1473" y="1968"/>
                </a:lnTo>
                <a:lnTo>
                  <a:pt x="1473" y="1967"/>
                </a:lnTo>
                <a:lnTo>
                  <a:pt x="1473" y="1965"/>
                </a:lnTo>
                <a:lnTo>
                  <a:pt x="1468" y="1965"/>
                </a:lnTo>
                <a:lnTo>
                  <a:pt x="1466" y="1964"/>
                </a:lnTo>
                <a:lnTo>
                  <a:pt x="1465" y="1964"/>
                </a:lnTo>
                <a:lnTo>
                  <a:pt x="1464" y="1964"/>
                </a:lnTo>
                <a:lnTo>
                  <a:pt x="1459" y="1964"/>
                </a:lnTo>
                <a:lnTo>
                  <a:pt x="1455" y="1964"/>
                </a:lnTo>
                <a:lnTo>
                  <a:pt x="1451" y="1964"/>
                </a:lnTo>
                <a:lnTo>
                  <a:pt x="1450" y="1964"/>
                </a:lnTo>
                <a:lnTo>
                  <a:pt x="1450" y="1959"/>
                </a:lnTo>
                <a:lnTo>
                  <a:pt x="1447" y="1959"/>
                </a:lnTo>
                <a:lnTo>
                  <a:pt x="1447" y="1957"/>
                </a:lnTo>
                <a:lnTo>
                  <a:pt x="1450" y="1957"/>
                </a:lnTo>
                <a:lnTo>
                  <a:pt x="1450" y="1954"/>
                </a:lnTo>
                <a:lnTo>
                  <a:pt x="1450" y="1952"/>
                </a:lnTo>
                <a:lnTo>
                  <a:pt x="1450" y="1948"/>
                </a:lnTo>
                <a:lnTo>
                  <a:pt x="1450" y="1945"/>
                </a:lnTo>
                <a:lnTo>
                  <a:pt x="1448" y="1944"/>
                </a:lnTo>
                <a:lnTo>
                  <a:pt x="1441" y="1942"/>
                </a:lnTo>
                <a:lnTo>
                  <a:pt x="1435" y="1939"/>
                </a:lnTo>
                <a:lnTo>
                  <a:pt x="1435" y="1943"/>
                </a:lnTo>
                <a:lnTo>
                  <a:pt x="1435" y="1948"/>
                </a:lnTo>
                <a:lnTo>
                  <a:pt x="1435" y="1950"/>
                </a:lnTo>
                <a:lnTo>
                  <a:pt x="1433" y="1950"/>
                </a:lnTo>
                <a:lnTo>
                  <a:pt x="1428" y="1950"/>
                </a:lnTo>
                <a:lnTo>
                  <a:pt x="1426" y="1950"/>
                </a:lnTo>
                <a:lnTo>
                  <a:pt x="1426" y="1947"/>
                </a:lnTo>
                <a:lnTo>
                  <a:pt x="1425" y="1947"/>
                </a:lnTo>
                <a:lnTo>
                  <a:pt x="1423" y="1947"/>
                </a:lnTo>
                <a:lnTo>
                  <a:pt x="1422" y="1947"/>
                </a:lnTo>
                <a:lnTo>
                  <a:pt x="1418" y="1947"/>
                </a:lnTo>
                <a:lnTo>
                  <a:pt x="1417" y="1947"/>
                </a:lnTo>
                <a:lnTo>
                  <a:pt x="1414" y="1947"/>
                </a:lnTo>
                <a:lnTo>
                  <a:pt x="1413" y="1947"/>
                </a:lnTo>
                <a:lnTo>
                  <a:pt x="1409" y="1947"/>
                </a:lnTo>
                <a:lnTo>
                  <a:pt x="1405" y="1947"/>
                </a:lnTo>
                <a:lnTo>
                  <a:pt x="1401" y="1947"/>
                </a:lnTo>
                <a:lnTo>
                  <a:pt x="1404" y="1940"/>
                </a:lnTo>
                <a:lnTo>
                  <a:pt x="1404" y="1939"/>
                </a:lnTo>
                <a:lnTo>
                  <a:pt x="1404" y="1936"/>
                </a:lnTo>
                <a:lnTo>
                  <a:pt x="1405" y="1931"/>
                </a:lnTo>
                <a:lnTo>
                  <a:pt x="1409" y="1931"/>
                </a:lnTo>
                <a:lnTo>
                  <a:pt x="1413" y="1931"/>
                </a:lnTo>
                <a:lnTo>
                  <a:pt x="1416" y="1931"/>
                </a:lnTo>
                <a:lnTo>
                  <a:pt x="1420" y="1931"/>
                </a:lnTo>
                <a:lnTo>
                  <a:pt x="1425" y="1931"/>
                </a:lnTo>
                <a:lnTo>
                  <a:pt x="1435" y="1931"/>
                </a:lnTo>
                <a:lnTo>
                  <a:pt x="1435" y="1929"/>
                </a:lnTo>
                <a:lnTo>
                  <a:pt x="1435" y="1926"/>
                </a:lnTo>
                <a:lnTo>
                  <a:pt x="1437" y="1926"/>
                </a:lnTo>
                <a:lnTo>
                  <a:pt x="1443" y="1926"/>
                </a:lnTo>
                <a:lnTo>
                  <a:pt x="1448" y="1926"/>
                </a:lnTo>
                <a:lnTo>
                  <a:pt x="1450" y="1926"/>
                </a:lnTo>
                <a:lnTo>
                  <a:pt x="1455" y="1927"/>
                </a:lnTo>
                <a:lnTo>
                  <a:pt x="1456" y="1927"/>
                </a:lnTo>
                <a:lnTo>
                  <a:pt x="1463" y="1934"/>
                </a:lnTo>
                <a:lnTo>
                  <a:pt x="1467" y="1929"/>
                </a:lnTo>
                <a:lnTo>
                  <a:pt x="1460" y="1921"/>
                </a:lnTo>
                <a:lnTo>
                  <a:pt x="1459" y="1920"/>
                </a:lnTo>
                <a:lnTo>
                  <a:pt x="1457" y="1919"/>
                </a:lnTo>
                <a:lnTo>
                  <a:pt x="1456" y="1917"/>
                </a:lnTo>
                <a:lnTo>
                  <a:pt x="1455" y="1915"/>
                </a:lnTo>
                <a:lnTo>
                  <a:pt x="1452" y="1912"/>
                </a:lnTo>
                <a:lnTo>
                  <a:pt x="1451" y="1911"/>
                </a:lnTo>
                <a:lnTo>
                  <a:pt x="1449" y="1906"/>
                </a:lnTo>
                <a:lnTo>
                  <a:pt x="1447" y="1904"/>
                </a:lnTo>
                <a:lnTo>
                  <a:pt x="1445" y="1901"/>
                </a:lnTo>
                <a:lnTo>
                  <a:pt x="1442" y="1898"/>
                </a:lnTo>
                <a:lnTo>
                  <a:pt x="1441" y="1897"/>
                </a:lnTo>
                <a:lnTo>
                  <a:pt x="1439" y="1897"/>
                </a:lnTo>
                <a:lnTo>
                  <a:pt x="1435" y="1896"/>
                </a:lnTo>
                <a:lnTo>
                  <a:pt x="1432" y="1895"/>
                </a:lnTo>
                <a:lnTo>
                  <a:pt x="1429" y="1894"/>
                </a:lnTo>
                <a:lnTo>
                  <a:pt x="1425" y="1894"/>
                </a:lnTo>
                <a:lnTo>
                  <a:pt x="1422" y="1893"/>
                </a:lnTo>
                <a:lnTo>
                  <a:pt x="1418" y="1892"/>
                </a:lnTo>
                <a:lnTo>
                  <a:pt x="1415" y="1891"/>
                </a:lnTo>
                <a:lnTo>
                  <a:pt x="1412" y="1891"/>
                </a:lnTo>
                <a:lnTo>
                  <a:pt x="1409" y="1889"/>
                </a:lnTo>
                <a:lnTo>
                  <a:pt x="1409" y="1891"/>
                </a:lnTo>
                <a:lnTo>
                  <a:pt x="1408" y="1889"/>
                </a:lnTo>
                <a:lnTo>
                  <a:pt x="1407" y="1889"/>
                </a:lnTo>
                <a:lnTo>
                  <a:pt x="1404" y="1889"/>
                </a:lnTo>
                <a:lnTo>
                  <a:pt x="1403" y="1888"/>
                </a:lnTo>
                <a:lnTo>
                  <a:pt x="1401" y="1888"/>
                </a:lnTo>
                <a:lnTo>
                  <a:pt x="1400" y="1888"/>
                </a:lnTo>
                <a:lnTo>
                  <a:pt x="1399" y="1888"/>
                </a:lnTo>
                <a:lnTo>
                  <a:pt x="1399" y="1887"/>
                </a:lnTo>
                <a:lnTo>
                  <a:pt x="1398" y="1887"/>
                </a:lnTo>
                <a:lnTo>
                  <a:pt x="1397" y="1887"/>
                </a:lnTo>
                <a:lnTo>
                  <a:pt x="1396" y="1887"/>
                </a:lnTo>
                <a:lnTo>
                  <a:pt x="1395" y="1887"/>
                </a:lnTo>
                <a:lnTo>
                  <a:pt x="1395" y="1886"/>
                </a:lnTo>
                <a:lnTo>
                  <a:pt x="1393" y="1886"/>
                </a:lnTo>
                <a:lnTo>
                  <a:pt x="1392" y="1886"/>
                </a:lnTo>
                <a:lnTo>
                  <a:pt x="1391" y="1894"/>
                </a:lnTo>
                <a:lnTo>
                  <a:pt x="1391" y="1895"/>
                </a:lnTo>
                <a:lnTo>
                  <a:pt x="1391" y="1900"/>
                </a:lnTo>
                <a:lnTo>
                  <a:pt x="1391" y="1905"/>
                </a:lnTo>
                <a:lnTo>
                  <a:pt x="1391" y="1906"/>
                </a:lnTo>
                <a:lnTo>
                  <a:pt x="1396" y="1906"/>
                </a:lnTo>
                <a:lnTo>
                  <a:pt x="1395" y="1909"/>
                </a:lnTo>
                <a:lnTo>
                  <a:pt x="1395" y="1911"/>
                </a:lnTo>
                <a:lnTo>
                  <a:pt x="1393" y="1911"/>
                </a:lnTo>
                <a:lnTo>
                  <a:pt x="1393" y="1912"/>
                </a:lnTo>
                <a:lnTo>
                  <a:pt x="1392" y="1912"/>
                </a:lnTo>
                <a:lnTo>
                  <a:pt x="1391" y="1912"/>
                </a:lnTo>
                <a:lnTo>
                  <a:pt x="1391" y="1913"/>
                </a:lnTo>
                <a:lnTo>
                  <a:pt x="1390" y="1913"/>
                </a:lnTo>
                <a:lnTo>
                  <a:pt x="1389" y="1913"/>
                </a:lnTo>
                <a:lnTo>
                  <a:pt x="1389" y="1914"/>
                </a:lnTo>
                <a:lnTo>
                  <a:pt x="1388" y="1914"/>
                </a:lnTo>
                <a:lnTo>
                  <a:pt x="1388" y="1915"/>
                </a:lnTo>
                <a:lnTo>
                  <a:pt x="1387" y="1915"/>
                </a:lnTo>
                <a:lnTo>
                  <a:pt x="1387" y="1917"/>
                </a:lnTo>
                <a:lnTo>
                  <a:pt x="1387" y="1915"/>
                </a:lnTo>
                <a:lnTo>
                  <a:pt x="1386" y="1917"/>
                </a:lnTo>
                <a:lnTo>
                  <a:pt x="1386" y="1918"/>
                </a:lnTo>
                <a:lnTo>
                  <a:pt x="1384" y="1919"/>
                </a:lnTo>
                <a:lnTo>
                  <a:pt x="1384" y="1920"/>
                </a:lnTo>
                <a:lnTo>
                  <a:pt x="1383" y="1921"/>
                </a:lnTo>
                <a:lnTo>
                  <a:pt x="1382" y="1921"/>
                </a:lnTo>
                <a:lnTo>
                  <a:pt x="1381" y="1922"/>
                </a:lnTo>
                <a:lnTo>
                  <a:pt x="1381" y="1923"/>
                </a:lnTo>
                <a:lnTo>
                  <a:pt x="1380" y="1923"/>
                </a:lnTo>
                <a:lnTo>
                  <a:pt x="1379" y="1923"/>
                </a:lnTo>
                <a:lnTo>
                  <a:pt x="1378" y="1925"/>
                </a:lnTo>
                <a:lnTo>
                  <a:pt x="1376" y="1925"/>
                </a:lnTo>
                <a:lnTo>
                  <a:pt x="1376" y="1926"/>
                </a:lnTo>
                <a:lnTo>
                  <a:pt x="1375" y="1926"/>
                </a:lnTo>
                <a:lnTo>
                  <a:pt x="1375" y="1925"/>
                </a:lnTo>
                <a:lnTo>
                  <a:pt x="1374" y="1925"/>
                </a:lnTo>
                <a:lnTo>
                  <a:pt x="1374" y="1926"/>
                </a:lnTo>
                <a:lnTo>
                  <a:pt x="1369" y="1929"/>
                </a:lnTo>
                <a:lnTo>
                  <a:pt x="1367" y="1930"/>
                </a:lnTo>
                <a:lnTo>
                  <a:pt x="1364" y="1931"/>
                </a:lnTo>
                <a:lnTo>
                  <a:pt x="1362" y="1934"/>
                </a:lnTo>
                <a:lnTo>
                  <a:pt x="1359" y="1933"/>
                </a:lnTo>
                <a:lnTo>
                  <a:pt x="1354" y="1936"/>
                </a:lnTo>
                <a:lnTo>
                  <a:pt x="1354" y="1930"/>
                </a:lnTo>
                <a:lnTo>
                  <a:pt x="1354" y="1927"/>
                </a:lnTo>
                <a:lnTo>
                  <a:pt x="1354" y="1923"/>
                </a:lnTo>
                <a:lnTo>
                  <a:pt x="1354" y="1919"/>
                </a:lnTo>
                <a:lnTo>
                  <a:pt x="1354" y="1915"/>
                </a:lnTo>
                <a:lnTo>
                  <a:pt x="1354" y="1912"/>
                </a:lnTo>
                <a:lnTo>
                  <a:pt x="1354" y="1906"/>
                </a:lnTo>
                <a:lnTo>
                  <a:pt x="1353" y="1906"/>
                </a:lnTo>
                <a:lnTo>
                  <a:pt x="1355" y="1906"/>
                </a:lnTo>
                <a:lnTo>
                  <a:pt x="1356" y="1906"/>
                </a:lnTo>
                <a:lnTo>
                  <a:pt x="1359" y="1906"/>
                </a:lnTo>
                <a:lnTo>
                  <a:pt x="1362" y="1906"/>
                </a:lnTo>
                <a:lnTo>
                  <a:pt x="1364" y="1906"/>
                </a:lnTo>
                <a:lnTo>
                  <a:pt x="1364" y="1904"/>
                </a:lnTo>
                <a:lnTo>
                  <a:pt x="1364" y="1902"/>
                </a:lnTo>
                <a:lnTo>
                  <a:pt x="1364" y="1900"/>
                </a:lnTo>
                <a:lnTo>
                  <a:pt x="1365" y="1898"/>
                </a:lnTo>
                <a:lnTo>
                  <a:pt x="1365" y="1897"/>
                </a:lnTo>
                <a:lnTo>
                  <a:pt x="1364" y="1897"/>
                </a:lnTo>
                <a:lnTo>
                  <a:pt x="1365" y="1891"/>
                </a:lnTo>
                <a:lnTo>
                  <a:pt x="1365" y="1887"/>
                </a:lnTo>
                <a:lnTo>
                  <a:pt x="1366" y="1884"/>
                </a:lnTo>
                <a:lnTo>
                  <a:pt x="1367" y="1879"/>
                </a:lnTo>
                <a:lnTo>
                  <a:pt x="1369" y="1875"/>
                </a:lnTo>
                <a:lnTo>
                  <a:pt x="1370" y="1869"/>
                </a:lnTo>
                <a:lnTo>
                  <a:pt x="1369" y="1868"/>
                </a:lnTo>
                <a:lnTo>
                  <a:pt x="1366" y="1866"/>
                </a:lnTo>
                <a:lnTo>
                  <a:pt x="1363" y="1863"/>
                </a:lnTo>
                <a:lnTo>
                  <a:pt x="1361" y="1867"/>
                </a:lnTo>
                <a:lnTo>
                  <a:pt x="1361" y="1868"/>
                </a:lnTo>
                <a:lnTo>
                  <a:pt x="1357" y="1871"/>
                </a:lnTo>
                <a:lnTo>
                  <a:pt x="1355" y="1876"/>
                </a:lnTo>
                <a:lnTo>
                  <a:pt x="1350" y="1881"/>
                </a:lnTo>
                <a:lnTo>
                  <a:pt x="1349" y="1881"/>
                </a:lnTo>
                <a:lnTo>
                  <a:pt x="1347" y="1886"/>
                </a:lnTo>
                <a:lnTo>
                  <a:pt x="1346" y="1888"/>
                </a:lnTo>
                <a:lnTo>
                  <a:pt x="1345" y="1889"/>
                </a:lnTo>
                <a:lnTo>
                  <a:pt x="1344" y="1892"/>
                </a:lnTo>
                <a:lnTo>
                  <a:pt x="1341" y="1895"/>
                </a:lnTo>
                <a:lnTo>
                  <a:pt x="1339" y="1897"/>
                </a:lnTo>
                <a:lnTo>
                  <a:pt x="1337" y="1903"/>
                </a:lnTo>
                <a:lnTo>
                  <a:pt x="1333" y="1906"/>
                </a:lnTo>
                <a:lnTo>
                  <a:pt x="1331" y="1908"/>
                </a:lnTo>
                <a:lnTo>
                  <a:pt x="1331" y="1909"/>
                </a:lnTo>
                <a:lnTo>
                  <a:pt x="1330" y="1912"/>
                </a:lnTo>
                <a:lnTo>
                  <a:pt x="1329" y="1913"/>
                </a:lnTo>
                <a:lnTo>
                  <a:pt x="1328" y="1914"/>
                </a:lnTo>
                <a:lnTo>
                  <a:pt x="1324" y="1917"/>
                </a:lnTo>
                <a:lnTo>
                  <a:pt x="1323" y="1919"/>
                </a:lnTo>
                <a:lnTo>
                  <a:pt x="1323" y="1922"/>
                </a:lnTo>
                <a:lnTo>
                  <a:pt x="1322" y="1927"/>
                </a:lnTo>
                <a:lnTo>
                  <a:pt x="1310" y="1927"/>
                </a:lnTo>
                <a:lnTo>
                  <a:pt x="1310" y="1925"/>
                </a:lnTo>
                <a:lnTo>
                  <a:pt x="1308" y="1925"/>
                </a:lnTo>
                <a:lnTo>
                  <a:pt x="1310" y="1923"/>
                </a:lnTo>
                <a:lnTo>
                  <a:pt x="1308" y="1922"/>
                </a:lnTo>
                <a:lnTo>
                  <a:pt x="1307" y="1921"/>
                </a:lnTo>
                <a:lnTo>
                  <a:pt x="1307" y="1920"/>
                </a:lnTo>
                <a:lnTo>
                  <a:pt x="1306" y="1918"/>
                </a:lnTo>
                <a:lnTo>
                  <a:pt x="1306" y="1917"/>
                </a:lnTo>
                <a:lnTo>
                  <a:pt x="1305" y="1913"/>
                </a:lnTo>
                <a:lnTo>
                  <a:pt x="1304" y="1912"/>
                </a:lnTo>
                <a:lnTo>
                  <a:pt x="1303" y="1911"/>
                </a:lnTo>
                <a:lnTo>
                  <a:pt x="1303" y="1909"/>
                </a:lnTo>
                <a:lnTo>
                  <a:pt x="1295" y="1909"/>
                </a:lnTo>
                <a:lnTo>
                  <a:pt x="1293" y="1909"/>
                </a:lnTo>
                <a:lnTo>
                  <a:pt x="1288" y="1909"/>
                </a:lnTo>
                <a:lnTo>
                  <a:pt x="1285" y="1909"/>
                </a:lnTo>
                <a:lnTo>
                  <a:pt x="1283" y="1908"/>
                </a:lnTo>
                <a:lnTo>
                  <a:pt x="1282" y="1904"/>
                </a:lnTo>
                <a:lnTo>
                  <a:pt x="1282" y="1903"/>
                </a:lnTo>
                <a:lnTo>
                  <a:pt x="1283" y="1901"/>
                </a:lnTo>
                <a:lnTo>
                  <a:pt x="1283" y="1900"/>
                </a:lnTo>
                <a:lnTo>
                  <a:pt x="1285" y="1896"/>
                </a:lnTo>
                <a:lnTo>
                  <a:pt x="1279" y="1894"/>
                </a:lnTo>
                <a:lnTo>
                  <a:pt x="1281" y="1892"/>
                </a:lnTo>
                <a:lnTo>
                  <a:pt x="1282" y="1891"/>
                </a:lnTo>
                <a:lnTo>
                  <a:pt x="1282" y="1889"/>
                </a:lnTo>
                <a:lnTo>
                  <a:pt x="1280" y="1888"/>
                </a:lnTo>
                <a:lnTo>
                  <a:pt x="1277" y="1887"/>
                </a:lnTo>
                <a:lnTo>
                  <a:pt x="1282" y="1885"/>
                </a:lnTo>
                <a:lnTo>
                  <a:pt x="1283" y="1889"/>
                </a:lnTo>
                <a:lnTo>
                  <a:pt x="1285" y="1889"/>
                </a:lnTo>
                <a:lnTo>
                  <a:pt x="1283" y="1891"/>
                </a:lnTo>
                <a:lnTo>
                  <a:pt x="1285" y="1894"/>
                </a:lnTo>
                <a:lnTo>
                  <a:pt x="1285" y="1891"/>
                </a:lnTo>
                <a:lnTo>
                  <a:pt x="1285" y="1889"/>
                </a:lnTo>
                <a:lnTo>
                  <a:pt x="1285" y="1888"/>
                </a:lnTo>
                <a:lnTo>
                  <a:pt x="1286" y="1889"/>
                </a:lnTo>
                <a:lnTo>
                  <a:pt x="1286" y="1891"/>
                </a:lnTo>
                <a:lnTo>
                  <a:pt x="1287" y="1891"/>
                </a:lnTo>
                <a:lnTo>
                  <a:pt x="1288" y="1891"/>
                </a:lnTo>
                <a:lnTo>
                  <a:pt x="1289" y="1891"/>
                </a:lnTo>
                <a:lnTo>
                  <a:pt x="1289" y="1889"/>
                </a:lnTo>
                <a:lnTo>
                  <a:pt x="1290" y="1889"/>
                </a:lnTo>
                <a:lnTo>
                  <a:pt x="1290" y="1888"/>
                </a:lnTo>
                <a:lnTo>
                  <a:pt x="1290" y="1887"/>
                </a:lnTo>
                <a:lnTo>
                  <a:pt x="1289" y="1887"/>
                </a:lnTo>
                <a:lnTo>
                  <a:pt x="1289" y="1886"/>
                </a:lnTo>
                <a:lnTo>
                  <a:pt x="1288" y="1886"/>
                </a:lnTo>
                <a:lnTo>
                  <a:pt x="1287" y="1886"/>
                </a:lnTo>
                <a:lnTo>
                  <a:pt x="1286" y="1886"/>
                </a:lnTo>
                <a:lnTo>
                  <a:pt x="1286" y="1887"/>
                </a:lnTo>
                <a:lnTo>
                  <a:pt x="1285" y="1887"/>
                </a:lnTo>
                <a:lnTo>
                  <a:pt x="1285" y="1888"/>
                </a:lnTo>
                <a:lnTo>
                  <a:pt x="1283" y="1884"/>
                </a:lnTo>
                <a:lnTo>
                  <a:pt x="1290" y="1875"/>
                </a:lnTo>
                <a:lnTo>
                  <a:pt x="1290" y="1876"/>
                </a:lnTo>
                <a:lnTo>
                  <a:pt x="1291" y="1877"/>
                </a:lnTo>
                <a:lnTo>
                  <a:pt x="1291" y="1878"/>
                </a:lnTo>
                <a:lnTo>
                  <a:pt x="1291" y="1879"/>
                </a:lnTo>
                <a:lnTo>
                  <a:pt x="1291" y="1881"/>
                </a:lnTo>
                <a:lnTo>
                  <a:pt x="1290" y="1883"/>
                </a:lnTo>
                <a:lnTo>
                  <a:pt x="1291" y="1884"/>
                </a:lnTo>
                <a:lnTo>
                  <a:pt x="1294" y="1885"/>
                </a:lnTo>
                <a:lnTo>
                  <a:pt x="1293" y="1888"/>
                </a:lnTo>
                <a:lnTo>
                  <a:pt x="1294" y="1889"/>
                </a:lnTo>
                <a:lnTo>
                  <a:pt x="1295" y="1889"/>
                </a:lnTo>
                <a:lnTo>
                  <a:pt x="1295" y="1891"/>
                </a:lnTo>
                <a:lnTo>
                  <a:pt x="1296" y="1891"/>
                </a:lnTo>
                <a:lnTo>
                  <a:pt x="1296" y="1892"/>
                </a:lnTo>
                <a:lnTo>
                  <a:pt x="1296" y="1894"/>
                </a:lnTo>
                <a:lnTo>
                  <a:pt x="1297" y="1894"/>
                </a:lnTo>
                <a:lnTo>
                  <a:pt x="1297" y="1895"/>
                </a:lnTo>
                <a:lnTo>
                  <a:pt x="1296" y="1896"/>
                </a:lnTo>
                <a:lnTo>
                  <a:pt x="1296" y="1897"/>
                </a:lnTo>
                <a:lnTo>
                  <a:pt x="1298" y="1898"/>
                </a:lnTo>
                <a:lnTo>
                  <a:pt x="1299" y="1900"/>
                </a:lnTo>
                <a:lnTo>
                  <a:pt x="1299" y="1902"/>
                </a:lnTo>
                <a:lnTo>
                  <a:pt x="1300" y="1903"/>
                </a:lnTo>
                <a:lnTo>
                  <a:pt x="1300" y="1904"/>
                </a:lnTo>
                <a:lnTo>
                  <a:pt x="1310" y="1896"/>
                </a:lnTo>
                <a:lnTo>
                  <a:pt x="1313" y="1893"/>
                </a:lnTo>
                <a:lnTo>
                  <a:pt x="1317" y="1889"/>
                </a:lnTo>
                <a:lnTo>
                  <a:pt x="1321" y="1894"/>
                </a:lnTo>
                <a:lnTo>
                  <a:pt x="1330" y="1886"/>
                </a:lnTo>
                <a:lnTo>
                  <a:pt x="1329" y="1884"/>
                </a:lnTo>
                <a:lnTo>
                  <a:pt x="1330" y="1883"/>
                </a:lnTo>
                <a:lnTo>
                  <a:pt x="1329" y="1880"/>
                </a:lnTo>
                <a:lnTo>
                  <a:pt x="1336" y="1875"/>
                </a:lnTo>
                <a:lnTo>
                  <a:pt x="1338" y="1871"/>
                </a:lnTo>
                <a:lnTo>
                  <a:pt x="1341" y="1868"/>
                </a:lnTo>
                <a:lnTo>
                  <a:pt x="1344" y="1867"/>
                </a:lnTo>
                <a:lnTo>
                  <a:pt x="1345" y="1866"/>
                </a:lnTo>
                <a:lnTo>
                  <a:pt x="1346" y="1864"/>
                </a:lnTo>
                <a:lnTo>
                  <a:pt x="1347" y="1863"/>
                </a:lnTo>
                <a:lnTo>
                  <a:pt x="1348" y="1861"/>
                </a:lnTo>
                <a:lnTo>
                  <a:pt x="1349" y="1861"/>
                </a:lnTo>
                <a:lnTo>
                  <a:pt x="1349" y="1860"/>
                </a:lnTo>
                <a:lnTo>
                  <a:pt x="1350" y="1860"/>
                </a:lnTo>
                <a:lnTo>
                  <a:pt x="1350" y="1859"/>
                </a:lnTo>
                <a:lnTo>
                  <a:pt x="1352" y="1859"/>
                </a:lnTo>
                <a:lnTo>
                  <a:pt x="1352" y="1858"/>
                </a:lnTo>
                <a:lnTo>
                  <a:pt x="1353" y="1858"/>
                </a:lnTo>
                <a:lnTo>
                  <a:pt x="1353" y="1856"/>
                </a:lnTo>
                <a:lnTo>
                  <a:pt x="1354" y="1856"/>
                </a:lnTo>
                <a:lnTo>
                  <a:pt x="1354" y="1855"/>
                </a:lnTo>
                <a:lnTo>
                  <a:pt x="1353" y="1855"/>
                </a:lnTo>
                <a:lnTo>
                  <a:pt x="1353" y="1854"/>
                </a:lnTo>
                <a:lnTo>
                  <a:pt x="1349" y="1852"/>
                </a:lnTo>
                <a:lnTo>
                  <a:pt x="1347" y="1850"/>
                </a:lnTo>
                <a:lnTo>
                  <a:pt x="1336" y="1841"/>
                </a:lnTo>
                <a:lnTo>
                  <a:pt x="1335" y="1858"/>
                </a:lnTo>
                <a:lnTo>
                  <a:pt x="1328" y="1856"/>
                </a:lnTo>
                <a:lnTo>
                  <a:pt x="1322" y="1856"/>
                </a:lnTo>
                <a:lnTo>
                  <a:pt x="1321" y="1856"/>
                </a:lnTo>
                <a:lnTo>
                  <a:pt x="1313" y="1856"/>
                </a:lnTo>
                <a:lnTo>
                  <a:pt x="1312" y="1856"/>
                </a:lnTo>
                <a:lnTo>
                  <a:pt x="1311" y="1864"/>
                </a:lnTo>
                <a:lnTo>
                  <a:pt x="1306" y="1864"/>
                </a:lnTo>
                <a:lnTo>
                  <a:pt x="1304" y="1864"/>
                </a:lnTo>
                <a:lnTo>
                  <a:pt x="1299" y="1864"/>
                </a:lnTo>
                <a:lnTo>
                  <a:pt x="1298" y="1864"/>
                </a:lnTo>
                <a:lnTo>
                  <a:pt x="1295" y="1864"/>
                </a:lnTo>
                <a:lnTo>
                  <a:pt x="1291" y="1864"/>
                </a:lnTo>
                <a:lnTo>
                  <a:pt x="1288" y="1864"/>
                </a:lnTo>
                <a:lnTo>
                  <a:pt x="1286" y="1864"/>
                </a:lnTo>
                <a:lnTo>
                  <a:pt x="1285" y="1864"/>
                </a:lnTo>
                <a:lnTo>
                  <a:pt x="1278" y="1864"/>
                </a:lnTo>
                <a:lnTo>
                  <a:pt x="1271" y="1864"/>
                </a:lnTo>
                <a:lnTo>
                  <a:pt x="1268" y="1864"/>
                </a:lnTo>
                <a:lnTo>
                  <a:pt x="1266" y="1864"/>
                </a:lnTo>
                <a:lnTo>
                  <a:pt x="1259" y="1864"/>
                </a:lnTo>
                <a:lnTo>
                  <a:pt x="1257" y="1864"/>
                </a:lnTo>
                <a:lnTo>
                  <a:pt x="1253" y="1864"/>
                </a:lnTo>
                <a:lnTo>
                  <a:pt x="1252" y="1868"/>
                </a:lnTo>
                <a:lnTo>
                  <a:pt x="1252" y="1872"/>
                </a:lnTo>
                <a:lnTo>
                  <a:pt x="1252" y="1874"/>
                </a:lnTo>
                <a:lnTo>
                  <a:pt x="1252" y="1875"/>
                </a:lnTo>
                <a:lnTo>
                  <a:pt x="1252" y="1878"/>
                </a:lnTo>
                <a:lnTo>
                  <a:pt x="1248" y="1878"/>
                </a:lnTo>
                <a:lnTo>
                  <a:pt x="1248" y="1879"/>
                </a:lnTo>
                <a:lnTo>
                  <a:pt x="1248" y="1881"/>
                </a:lnTo>
                <a:lnTo>
                  <a:pt x="1247" y="1884"/>
                </a:lnTo>
                <a:lnTo>
                  <a:pt x="1246" y="1885"/>
                </a:lnTo>
                <a:lnTo>
                  <a:pt x="1243" y="1888"/>
                </a:lnTo>
                <a:lnTo>
                  <a:pt x="1245" y="1893"/>
                </a:lnTo>
                <a:lnTo>
                  <a:pt x="1247" y="1895"/>
                </a:lnTo>
                <a:lnTo>
                  <a:pt x="1246" y="1901"/>
                </a:lnTo>
                <a:lnTo>
                  <a:pt x="1248" y="1902"/>
                </a:lnTo>
                <a:lnTo>
                  <a:pt x="1252" y="1902"/>
                </a:lnTo>
                <a:lnTo>
                  <a:pt x="1252" y="1905"/>
                </a:lnTo>
                <a:lnTo>
                  <a:pt x="1252" y="1908"/>
                </a:lnTo>
                <a:lnTo>
                  <a:pt x="1252" y="1910"/>
                </a:lnTo>
                <a:lnTo>
                  <a:pt x="1264" y="1910"/>
                </a:lnTo>
                <a:lnTo>
                  <a:pt x="1265" y="1911"/>
                </a:lnTo>
                <a:lnTo>
                  <a:pt x="1260" y="1911"/>
                </a:lnTo>
                <a:lnTo>
                  <a:pt x="1257" y="1911"/>
                </a:lnTo>
                <a:lnTo>
                  <a:pt x="1256" y="1911"/>
                </a:lnTo>
                <a:lnTo>
                  <a:pt x="1252" y="1912"/>
                </a:lnTo>
                <a:lnTo>
                  <a:pt x="1251" y="1918"/>
                </a:lnTo>
                <a:lnTo>
                  <a:pt x="1249" y="1918"/>
                </a:lnTo>
                <a:lnTo>
                  <a:pt x="1246" y="1918"/>
                </a:lnTo>
                <a:lnTo>
                  <a:pt x="1243" y="1918"/>
                </a:lnTo>
                <a:lnTo>
                  <a:pt x="1240" y="1918"/>
                </a:lnTo>
                <a:lnTo>
                  <a:pt x="1239" y="1918"/>
                </a:lnTo>
                <a:lnTo>
                  <a:pt x="1238" y="1918"/>
                </a:lnTo>
                <a:lnTo>
                  <a:pt x="1236" y="1918"/>
                </a:lnTo>
                <a:lnTo>
                  <a:pt x="1234" y="1918"/>
                </a:lnTo>
                <a:lnTo>
                  <a:pt x="1232" y="1918"/>
                </a:lnTo>
                <a:lnTo>
                  <a:pt x="1231" y="1918"/>
                </a:lnTo>
                <a:lnTo>
                  <a:pt x="1229" y="1918"/>
                </a:lnTo>
                <a:lnTo>
                  <a:pt x="1228" y="1918"/>
                </a:lnTo>
                <a:lnTo>
                  <a:pt x="1226" y="1918"/>
                </a:lnTo>
                <a:lnTo>
                  <a:pt x="1223" y="1918"/>
                </a:lnTo>
                <a:lnTo>
                  <a:pt x="1222" y="1918"/>
                </a:lnTo>
                <a:lnTo>
                  <a:pt x="1221" y="1918"/>
                </a:lnTo>
                <a:lnTo>
                  <a:pt x="1220" y="1918"/>
                </a:lnTo>
                <a:lnTo>
                  <a:pt x="1219" y="1918"/>
                </a:lnTo>
                <a:lnTo>
                  <a:pt x="1217" y="1918"/>
                </a:lnTo>
                <a:lnTo>
                  <a:pt x="1213" y="1918"/>
                </a:lnTo>
                <a:lnTo>
                  <a:pt x="1211" y="1918"/>
                </a:lnTo>
                <a:lnTo>
                  <a:pt x="1210" y="1917"/>
                </a:lnTo>
                <a:lnTo>
                  <a:pt x="1210" y="1915"/>
                </a:lnTo>
                <a:lnTo>
                  <a:pt x="1210" y="1912"/>
                </a:lnTo>
                <a:lnTo>
                  <a:pt x="1210" y="1911"/>
                </a:lnTo>
                <a:lnTo>
                  <a:pt x="1210" y="1909"/>
                </a:lnTo>
                <a:lnTo>
                  <a:pt x="1210" y="1905"/>
                </a:lnTo>
                <a:lnTo>
                  <a:pt x="1210" y="1904"/>
                </a:lnTo>
                <a:lnTo>
                  <a:pt x="1210" y="1903"/>
                </a:lnTo>
                <a:lnTo>
                  <a:pt x="1210" y="1902"/>
                </a:lnTo>
                <a:lnTo>
                  <a:pt x="1210" y="1901"/>
                </a:lnTo>
                <a:lnTo>
                  <a:pt x="1210" y="1900"/>
                </a:lnTo>
                <a:lnTo>
                  <a:pt x="1209" y="1900"/>
                </a:lnTo>
                <a:lnTo>
                  <a:pt x="1205" y="1900"/>
                </a:lnTo>
                <a:lnTo>
                  <a:pt x="1203" y="1900"/>
                </a:lnTo>
                <a:lnTo>
                  <a:pt x="1202" y="1900"/>
                </a:lnTo>
                <a:lnTo>
                  <a:pt x="1201" y="1900"/>
                </a:lnTo>
                <a:lnTo>
                  <a:pt x="1200" y="1900"/>
                </a:lnTo>
                <a:lnTo>
                  <a:pt x="1198" y="1900"/>
                </a:lnTo>
                <a:lnTo>
                  <a:pt x="1196" y="1900"/>
                </a:lnTo>
                <a:lnTo>
                  <a:pt x="1194" y="1900"/>
                </a:lnTo>
                <a:lnTo>
                  <a:pt x="1190" y="1898"/>
                </a:lnTo>
                <a:lnTo>
                  <a:pt x="1188" y="1898"/>
                </a:lnTo>
                <a:lnTo>
                  <a:pt x="1187" y="1898"/>
                </a:lnTo>
                <a:lnTo>
                  <a:pt x="1184" y="1898"/>
                </a:lnTo>
                <a:lnTo>
                  <a:pt x="1179" y="1898"/>
                </a:lnTo>
                <a:lnTo>
                  <a:pt x="1178" y="1898"/>
                </a:lnTo>
                <a:lnTo>
                  <a:pt x="1179" y="1896"/>
                </a:lnTo>
                <a:lnTo>
                  <a:pt x="1179" y="1893"/>
                </a:lnTo>
                <a:lnTo>
                  <a:pt x="1179" y="1891"/>
                </a:lnTo>
                <a:lnTo>
                  <a:pt x="1179" y="1889"/>
                </a:lnTo>
                <a:lnTo>
                  <a:pt x="1179" y="1888"/>
                </a:lnTo>
                <a:lnTo>
                  <a:pt x="1179" y="1887"/>
                </a:lnTo>
                <a:lnTo>
                  <a:pt x="1179" y="1886"/>
                </a:lnTo>
                <a:lnTo>
                  <a:pt x="1179" y="1883"/>
                </a:lnTo>
                <a:lnTo>
                  <a:pt x="1175" y="1883"/>
                </a:lnTo>
                <a:lnTo>
                  <a:pt x="1171" y="1883"/>
                </a:lnTo>
                <a:lnTo>
                  <a:pt x="1171" y="1881"/>
                </a:lnTo>
                <a:lnTo>
                  <a:pt x="1172" y="1876"/>
                </a:lnTo>
                <a:lnTo>
                  <a:pt x="1171" y="1875"/>
                </a:lnTo>
                <a:lnTo>
                  <a:pt x="1171" y="1876"/>
                </a:lnTo>
                <a:lnTo>
                  <a:pt x="1168" y="1875"/>
                </a:lnTo>
                <a:lnTo>
                  <a:pt x="1167" y="1875"/>
                </a:lnTo>
                <a:lnTo>
                  <a:pt x="1164" y="1875"/>
                </a:lnTo>
                <a:lnTo>
                  <a:pt x="1162" y="1875"/>
                </a:lnTo>
                <a:lnTo>
                  <a:pt x="1159" y="1875"/>
                </a:lnTo>
                <a:lnTo>
                  <a:pt x="1158" y="1875"/>
                </a:lnTo>
                <a:lnTo>
                  <a:pt x="1156" y="1875"/>
                </a:lnTo>
                <a:lnTo>
                  <a:pt x="1152" y="1875"/>
                </a:lnTo>
                <a:lnTo>
                  <a:pt x="1147" y="1875"/>
                </a:lnTo>
                <a:lnTo>
                  <a:pt x="1146" y="1875"/>
                </a:lnTo>
                <a:lnTo>
                  <a:pt x="1143" y="1875"/>
                </a:lnTo>
                <a:lnTo>
                  <a:pt x="1143" y="1869"/>
                </a:lnTo>
                <a:lnTo>
                  <a:pt x="1141" y="1869"/>
                </a:lnTo>
                <a:lnTo>
                  <a:pt x="1139" y="1869"/>
                </a:lnTo>
                <a:lnTo>
                  <a:pt x="1138" y="1869"/>
                </a:lnTo>
                <a:lnTo>
                  <a:pt x="1136" y="1869"/>
                </a:lnTo>
                <a:lnTo>
                  <a:pt x="1134" y="1868"/>
                </a:lnTo>
                <a:lnTo>
                  <a:pt x="1133" y="1868"/>
                </a:lnTo>
                <a:lnTo>
                  <a:pt x="1132" y="1868"/>
                </a:lnTo>
                <a:lnTo>
                  <a:pt x="1129" y="1868"/>
                </a:lnTo>
                <a:lnTo>
                  <a:pt x="1127" y="1868"/>
                </a:lnTo>
                <a:lnTo>
                  <a:pt x="1125" y="1868"/>
                </a:lnTo>
                <a:lnTo>
                  <a:pt x="1122" y="1868"/>
                </a:lnTo>
                <a:lnTo>
                  <a:pt x="1121" y="1868"/>
                </a:lnTo>
                <a:lnTo>
                  <a:pt x="1119" y="1868"/>
                </a:lnTo>
                <a:lnTo>
                  <a:pt x="1118" y="1868"/>
                </a:lnTo>
                <a:lnTo>
                  <a:pt x="1117" y="1868"/>
                </a:lnTo>
                <a:lnTo>
                  <a:pt x="1114" y="1868"/>
                </a:lnTo>
                <a:lnTo>
                  <a:pt x="1111" y="1868"/>
                </a:lnTo>
                <a:lnTo>
                  <a:pt x="1109" y="1868"/>
                </a:lnTo>
                <a:lnTo>
                  <a:pt x="1109" y="1864"/>
                </a:lnTo>
                <a:lnTo>
                  <a:pt x="1109" y="1861"/>
                </a:lnTo>
                <a:lnTo>
                  <a:pt x="1109" y="1860"/>
                </a:lnTo>
                <a:lnTo>
                  <a:pt x="1108" y="1860"/>
                </a:lnTo>
                <a:lnTo>
                  <a:pt x="1105" y="1860"/>
                </a:lnTo>
                <a:lnTo>
                  <a:pt x="1105" y="1859"/>
                </a:lnTo>
                <a:lnTo>
                  <a:pt x="1105" y="1858"/>
                </a:lnTo>
                <a:lnTo>
                  <a:pt x="1105" y="1856"/>
                </a:lnTo>
                <a:lnTo>
                  <a:pt x="1105" y="1855"/>
                </a:lnTo>
                <a:lnTo>
                  <a:pt x="1107" y="1855"/>
                </a:lnTo>
                <a:lnTo>
                  <a:pt x="1107" y="1854"/>
                </a:lnTo>
                <a:lnTo>
                  <a:pt x="1107" y="1853"/>
                </a:lnTo>
                <a:lnTo>
                  <a:pt x="1109" y="1853"/>
                </a:lnTo>
                <a:lnTo>
                  <a:pt x="1109" y="1850"/>
                </a:lnTo>
                <a:lnTo>
                  <a:pt x="1109" y="1849"/>
                </a:lnTo>
                <a:lnTo>
                  <a:pt x="1110" y="1849"/>
                </a:lnTo>
                <a:lnTo>
                  <a:pt x="1110" y="1847"/>
                </a:lnTo>
                <a:lnTo>
                  <a:pt x="1111" y="1847"/>
                </a:lnTo>
                <a:lnTo>
                  <a:pt x="1111" y="1846"/>
                </a:lnTo>
                <a:lnTo>
                  <a:pt x="1112" y="1846"/>
                </a:lnTo>
                <a:lnTo>
                  <a:pt x="1112" y="1845"/>
                </a:lnTo>
                <a:lnTo>
                  <a:pt x="1113" y="1845"/>
                </a:lnTo>
                <a:lnTo>
                  <a:pt x="1114" y="1843"/>
                </a:lnTo>
                <a:lnTo>
                  <a:pt x="1117" y="1842"/>
                </a:lnTo>
                <a:lnTo>
                  <a:pt x="1118" y="1841"/>
                </a:lnTo>
                <a:lnTo>
                  <a:pt x="1119" y="1839"/>
                </a:lnTo>
                <a:lnTo>
                  <a:pt x="1120" y="1838"/>
                </a:lnTo>
                <a:lnTo>
                  <a:pt x="1121" y="1838"/>
                </a:lnTo>
                <a:lnTo>
                  <a:pt x="1121" y="1837"/>
                </a:lnTo>
                <a:lnTo>
                  <a:pt x="1122" y="1837"/>
                </a:lnTo>
                <a:lnTo>
                  <a:pt x="1122" y="1836"/>
                </a:lnTo>
                <a:lnTo>
                  <a:pt x="1124" y="1836"/>
                </a:lnTo>
                <a:lnTo>
                  <a:pt x="1124" y="1835"/>
                </a:lnTo>
                <a:lnTo>
                  <a:pt x="1124" y="1834"/>
                </a:lnTo>
                <a:lnTo>
                  <a:pt x="1125" y="1834"/>
                </a:lnTo>
                <a:lnTo>
                  <a:pt x="1125" y="1833"/>
                </a:lnTo>
                <a:lnTo>
                  <a:pt x="1126" y="1833"/>
                </a:lnTo>
                <a:lnTo>
                  <a:pt x="1126" y="1832"/>
                </a:lnTo>
                <a:lnTo>
                  <a:pt x="1126" y="1830"/>
                </a:lnTo>
                <a:lnTo>
                  <a:pt x="1127" y="1830"/>
                </a:lnTo>
                <a:lnTo>
                  <a:pt x="1127" y="1829"/>
                </a:lnTo>
                <a:lnTo>
                  <a:pt x="1129" y="1829"/>
                </a:lnTo>
                <a:lnTo>
                  <a:pt x="1133" y="1829"/>
                </a:lnTo>
                <a:lnTo>
                  <a:pt x="1134" y="1829"/>
                </a:lnTo>
                <a:lnTo>
                  <a:pt x="1136" y="1829"/>
                </a:lnTo>
                <a:lnTo>
                  <a:pt x="1138" y="1829"/>
                </a:lnTo>
                <a:lnTo>
                  <a:pt x="1141" y="1829"/>
                </a:lnTo>
                <a:lnTo>
                  <a:pt x="1145" y="1830"/>
                </a:lnTo>
                <a:lnTo>
                  <a:pt x="1145" y="1828"/>
                </a:lnTo>
                <a:lnTo>
                  <a:pt x="1145" y="1827"/>
                </a:lnTo>
                <a:lnTo>
                  <a:pt x="1145" y="1826"/>
                </a:lnTo>
                <a:lnTo>
                  <a:pt x="1145" y="1824"/>
                </a:lnTo>
                <a:lnTo>
                  <a:pt x="1145" y="1821"/>
                </a:lnTo>
                <a:lnTo>
                  <a:pt x="1145" y="1820"/>
                </a:lnTo>
                <a:lnTo>
                  <a:pt x="1145" y="1819"/>
                </a:lnTo>
                <a:lnTo>
                  <a:pt x="1145" y="1816"/>
                </a:lnTo>
                <a:lnTo>
                  <a:pt x="1145" y="1815"/>
                </a:lnTo>
                <a:lnTo>
                  <a:pt x="1145" y="1813"/>
                </a:lnTo>
                <a:lnTo>
                  <a:pt x="1146" y="1811"/>
                </a:lnTo>
                <a:lnTo>
                  <a:pt x="1146" y="1809"/>
                </a:lnTo>
                <a:lnTo>
                  <a:pt x="1146" y="1808"/>
                </a:lnTo>
                <a:lnTo>
                  <a:pt x="1146" y="1807"/>
                </a:lnTo>
                <a:lnTo>
                  <a:pt x="1149" y="1808"/>
                </a:lnTo>
                <a:lnTo>
                  <a:pt x="1150" y="1809"/>
                </a:lnTo>
                <a:lnTo>
                  <a:pt x="1150" y="1811"/>
                </a:lnTo>
                <a:lnTo>
                  <a:pt x="1151" y="1817"/>
                </a:lnTo>
                <a:lnTo>
                  <a:pt x="1151" y="1819"/>
                </a:lnTo>
                <a:lnTo>
                  <a:pt x="1151" y="1822"/>
                </a:lnTo>
                <a:lnTo>
                  <a:pt x="1152" y="1828"/>
                </a:lnTo>
                <a:lnTo>
                  <a:pt x="1151" y="1829"/>
                </a:lnTo>
                <a:lnTo>
                  <a:pt x="1150" y="1834"/>
                </a:lnTo>
                <a:lnTo>
                  <a:pt x="1150" y="1835"/>
                </a:lnTo>
                <a:lnTo>
                  <a:pt x="1150" y="1837"/>
                </a:lnTo>
                <a:lnTo>
                  <a:pt x="1151" y="1837"/>
                </a:lnTo>
                <a:lnTo>
                  <a:pt x="1151" y="1838"/>
                </a:lnTo>
                <a:lnTo>
                  <a:pt x="1151" y="1839"/>
                </a:lnTo>
                <a:lnTo>
                  <a:pt x="1152" y="1839"/>
                </a:lnTo>
                <a:lnTo>
                  <a:pt x="1152" y="1841"/>
                </a:lnTo>
                <a:lnTo>
                  <a:pt x="1152" y="1842"/>
                </a:lnTo>
                <a:lnTo>
                  <a:pt x="1152" y="1843"/>
                </a:lnTo>
                <a:lnTo>
                  <a:pt x="1151" y="1843"/>
                </a:lnTo>
                <a:lnTo>
                  <a:pt x="1150" y="1844"/>
                </a:lnTo>
                <a:lnTo>
                  <a:pt x="1151" y="1845"/>
                </a:lnTo>
                <a:lnTo>
                  <a:pt x="1151" y="1847"/>
                </a:lnTo>
                <a:lnTo>
                  <a:pt x="1152" y="1851"/>
                </a:lnTo>
                <a:lnTo>
                  <a:pt x="1153" y="1851"/>
                </a:lnTo>
                <a:lnTo>
                  <a:pt x="1158" y="1851"/>
                </a:lnTo>
                <a:lnTo>
                  <a:pt x="1162" y="1852"/>
                </a:lnTo>
                <a:lnTo>
                  <a:pt x="1168" y="1852"/>
                </a:lnTo>
                <a:lnTo>
                  <a:pt x="1175" y="1852"/>
                </a:lnTo>
                <a:lnTo>
                  <a:pt x="1175" y="1850"/>
                </a:lnTo>
                <a:lnTo>
                  <a:pt x="1176" y="1849"/>
                </a:lnTo>
                <a:lnTo>
                  <a:pt x="1176" y="1846"/>
                </a:lnTo>
                <a:lnTo>
                  <a:pt x="1176" y="1845"/>
                </a:lnTo>
                <a:lnTo>
                  <a:pt x="1177" y="1844"/>
                </a:lnTo>
                <a:lnTo>
                  <a:pt x="1177" y="1841"/>
                </a:lnTo>
                <a:lnTo>
                  <a:pt x="1178" y="1838"/>
                </a:lnTo>
                <a:lnTo>
                  <a:pt x="1178" y="1836"/>
                </a:lnTo>
                <a:lnTo>
                  <a:pt x="1179" y="1832"/>
                </a:lnTo>
                <a:lnTo>
                  <a:pt x="1179" y="1830"/>
                </a:lnTo>
                <a:lnTo>
                  <a:pt x="1180" y="1828"/>
                </a:lnTo>
                <a:lnTo>
                  <a:pt x="1180" y="1826"/>
                </a:lnTo>
                <a:lnTo>
                  <a:pt x="1181" y="1822"/>
                </a:lnTo>
                <a:lnTo>
                  <a:pt x="1181" y="1820"/>
                </a:lnTo>
                <a:lnTo>
                  <a:pt x="1183" y="1818"/>
                </a:lnTo>
                <a:lnTo>
                  <a:pt x="1183" y="1816"/>
                </a:lnTo>
                <a:lnTo>
                  <a:pt x="1183" y="1813"/>
                </a:lnTo>
                <a:lnTo>
                  <a:pt x="1184" y="1810"/>
                </a:lnTo>
                <a:lnTo>
                  <a:pt x="1184" y="1809"/>
                </a:lnTo>
                <a:lnTo>
                  <a:pt x="1158" y="1807"/>
                </a:lnTo>
                <a:lnTo>
                  <a:pt x="1149" y="1807"/>
                </a:lnTo>
                <a:lnTo>
                  <a:pt x="1147" y="1803"/>
                </a:lnTo>
                <a:lnTo>
                  <a:pt x="1146" y="1802"/>
                </a:lnTo>
                <a:lnTo>
                  <a:pt x="1145" y="1801"/>
                </a:lnTo>
                <a:lnTo>
                  <a:pt x="1145" y="1800"/>
                </a:lnTo>
                <a:lnTo>
                  <a:pt x="1143" y="1799"/>
                </a:lnTo>
                <a:lnTo>
                  <a:pt x="1142" y="1798"/>
                </a:lnTo>
                <a:lnTo>
                  <a:pt x="1142" y="1796"/>
                </a:lnTo>
                <a:lnTo>
                  <a:pt x="1141" y="1795"/>
                </a:lnTo>
                <a:lnTo>
                  <a:pt x="1139" y="1794"/>
                </a:lnTo>
                <a:lnTo>
                  <a:pt x="1139" y="1793"/>
                </a:lnTo>
                <a:lnTo>
                  <a:pt x="1138" y="1791"/>
                </a:lnTo>
                <a:lnTo>
                  <a:pt x="1137" y="1788"/>
                </a:lnTo>
                <a:lnTo>
                  <a:pt x="1137" y="1787"/>
                </a:lnTo>
                <a:lnTo>
                  <a:pt x="1136" y="1787"/>
                </a:lnTo>
                <a:lnTo>
                  <a:pt x="1136" y="1785"/>
                </a:lnTo>
                <a:lnTo>
                  <a:pt x="1129" y="1785"/>
                </a:lnTo>
                <a:lnTo>
                  <a:pt x="1124" y="1785"/>
                </a:lnTo>
                <a:lnTo>
                  <a:pt x="1122" y="1785"/>
                </a:lnTo>
                <a:lnTo>
                  <a:pt x="1122" y="1784"/>
                </a:lnTo>
                <a:lnTo>
                  <a:pt x="1121" y="1784"/>
                </a:lnTo>
                <a:lnTo>
                  <a:pt x="1120" y="1782"/>
                </a:lnTo>
                <a:lnTo>
                  <a:pt x="1122" y="1779"/>
                </a:lnTo>
                <a:lnTo>
                  <a:pt x="1125" y="1779"/>
                </a:lnTo>
                <a:lnTo>
                  <a:pt x="1126" y="1779"/>
                </a:lnTo>
                <a:lnTo>
                  <a:pt x="1128" y="1779"/>
                </a:lnTo>
                <a:lnTo>
                  <a:pt x="1130" y="1779"/>
                </a:lnTo>
                <a:lnTo>
                  <a:pt x="1135" y="1779"/>
                </a:lnTo>
                <a:lnTo>
                  <a:pt x="1142" y="1780"/>
                </a:lnTo>
                <a:lnTo>
                  <a:pt x="1146" y="1780"/>
                </a:lnTo>
                <a:lnTo>
                  <a:pt x="1152" y="1780"/>
                </a:lnTo>
                <a:lnTo>
                  <a:pt x="1159" y="1782"/>
                </a:lnTo>
                <a:lnTo>
                  <a:pt x="1159" y="1780"/>
                </a:lnTo>
                <a:lnTo>
                  <a:pt x="1173" y="1782"/>
                </a:lnTo>
                <a:lnTo>
                  <a:pt x="1178" y="1782"/>
                </a:lnTo>
                <a:lnTo>
                  <a:pt x="1186" y="1782"/>
                </a:lnTo>
                <a:lnTo>
                  <a:pt x="1186" y="1780"/>
                </a:lnTo>
                <a:lnTo>
                  <a:pt x="1186" y="1779"/>
                </a:lnTo>
                <a:lnTo>
                  <a:pt x="1181" y="1778"/>
                </a:lnTo>
                <a:lnTo>
                  <a:pt x="1178" y="1777"/>
                </a:lnTo>
                <a:lnTo>
                  <a:pt x="1173" y="1776"/>
                </a:lnTo>
                <a:lnTo>
                  <a:pt x="1166" y="1774"/>
                </a:lnTo>
                <a:lnTo>
                  <a:pt x="1163" y="1773"/>
                </a:lnTo>
                <a:lnTo>
                  <a:pt x="1162" y="1771"/>
                </a:lnTo>
                <a:lnTo>
                  <a:pt x="1160" y="1771"/>
                </a:lnTo>
                <a:lnTo>
                  <a:pt x="1159" y="1770"/>
                </a:lnTo>
                <a:lnTo>
                  <a:pt x="1159" y="1769"/>
                </a:lnTo>
                <a:lnTo>
                  <a:pt x="1160" y="1749"/>
                </a:lnTo>
                <a:lnTo>
                  <a:pt x="1159" y="1749"/>
                </a:lnTo>
                <a:lnTo>
                  <a:pt x="1154" y="1749"/>
                </a:lnTo>
                <a:lnTo>
                  <a:pt x="1152" y="1749"/>
                </a:lnTo>
                <a:lnTo>
                  <a:pt x="1150" y="1749"/>
                </a:lnTo>
                <a:lnTo>
                  <a:pt x="1149" y="1749"/>
                </a:lnTo>
                <a:lnTo>
                  <a:pt x="1146" y="1749"/>
                </a:lnTo>
                <a:lnTo>
                  <a:pt x="1145" y="1749"/>
                </a:lnTo>
                <a:lnTo>
                  <a:pt x="1143" y="1749"/>
                </a:lnTo>
                <a:lnTo>
                  <a:pt x="1141" y="1749"/>
                </a:lnTo>
                <a:lnTo>
                  <a:pt x="1138" y="1749"/>
                </a:lnTo>
                <a:lnTo>
                  <a:pt x="1136" y="1749"/>
                </a:lnTo>
                <a:lnTo>
                  <a:pt x="1134" y="1749"/>
                </a:lnTo>
                <a:lnTo>
                  <a:pt x="1133" y="1749"/>
                </a:lnTo>
                <a:lnTo>
                  <a:pt x="1130" y="1749"/>
                </a:lnTo>
                <a:lnTo>
                  <a:pt x="1128" y="1749"/>
                </a:lnTo>
                <a:lnTo>
                  <a:pt x="1126" y="1749"/>
                </a:lnTo>
                <a:lnTo>
                  <a:pt x="1125" y="1749"/>
                </a:lnTo>
                <a:lnTo>
                  <a:pt x="1121" y="1749"/>
                </a:lnTo>
                <a:lnTo>
                  <a:pt x="1119" y="1749"/>
                </a:lnTo>
                <a:lnTo>
                  <a:pt x="1117" y="1749"/>
                </a:lnTo>
                <a:lnTo>
                  <a:pt x="1112" y="1749"/>
                </a:lnTo>
                <a:lnTo>
                  <a:pt x="1111" y="1743"/>
                </a:lnTo>
                <a:lnTo>
                  <a:pt x="1111" y="1737"/>
                </a:lnTo>
                <a:lnTo>
                  <a:pt x="1110" y="1733"/>
                </a:lnTo>
                <a:lnTo>
                  <a:pt x="1110" y="1725"/>
                </a:lnTo>
                <a:lnTo>
                  <a:pt x="1109" y="1719"/>
                </a:lnTo>
                <a:lnTo>
                  <a:pt x="1109" y="1718"/>
                </a:lnTo>
                <a:lnTo>
                  <a:pt x="1108" y="1718"/>
                </a:lnTo>
                <a:lnTo>
                  <a:pt x="1108" y="1717"/>
                </a:lnTo>
                <a:lnTo>
                  <a:pt x="1107" y="1717"/>
                </a:lnTo>
                <a:lnTo>
                  <a:pt x="1103" y="1717"/>
                </a:lnTo>
                <a:lnTo>
                  <a:pt x="1102" y="1717"/>
                </a:lnTo>
                <a:lnTo>
                  <a:pt x="1099" y="1717"/>
                </a:lnTo>
                <a:lnTo>
                  <a:pt x="1099" y="1716"/>
                </a:lnTo>
                <a:lnTo>
                  <a:pt x="1099" y="1711"/>
                </a:lnTo>
                <a:lnTo>
                  <a:pt x="1099" y="1710"/>
                </a:lnTo>
                <a:lnTo>
                  <a:pt x="1099" y="1708"/>
                </a:lnTo>
                <a:lnTo>
                  <a:pt x="1099" y="1707"/>
                </a:lnTo>
                <a:lnTo>
                  <a:pt x="1099" y="1706"/>
                </a:lnTo>
                <a:lnTo>
                  <a:pt x="1099" y="1703"/>
                </a:lnTo>
                <a:lnTo>
                  <a:pt x="1099" y="1700"/>
                </a:lnTo>
                <a:lnTo>
                  <a:pt x="1099" y="1691"/>
                </a:lnTo>
                <a:lnTo>
                  <a:pt x="1097" y="1690"/>
                </a:lnTo>
                <a:lnTo>
                  <a:pt x="1096" y="1690"/>
                </a:lnTo>
                <a:lnTo>
                  <a:pt x="1095" y="1689"/>
                </a:lnTo>
                <a:lnTo>
                  <a:pt x="1095" y="1690"/>
                </a:lnTo>
                <a:lnTo>
                  <a:pt x="1094" y="1693"/>
                </a:lnTo>
                <a:lnTo>
                  <a:pt x="1092" y="1692"/>
                </a:lnTo>
                <a:lnTo>
                  <a:pt x="1086" y="1687"/>
                </a:lnTo>
                <a:lnTo>
                  <a:pt x="1079" y="1690"/>
                </a:lnTo>
                <a:lnTo>
                  <a:pt x="1078" y="1686"/>
                </a:lnTo>
                <a:lnTo>
                  <a:pt x="1077" y="1684"/>
                </a:lnTo>
                <a:lnTo>
                  <a:pt x="1076" y="1683"/>
                </a:lnTo>
                <a:lnTo>
                  <a:pt x="1076" y="1681"/>
                </a:lnTo>
                <a:lnTo>
                  <a:pt x="1075" y="1680"/>
                </a:lnTo>
                <a:lnTo>
                  <a:pt x="1074" y="1678"/>
                </a:lnTo>
                <a:lnTo>
                  <a:pt x="1074" y="1676"/>
                </a:lnTo>
                <a:lnTo>
                  <a:pt x="1067" y="1668"/>
                </a:lnTo>
                <a:lnTo>
                  <a:pt x="1067" y="1667"/>
                </a:lnTo>
                <a:lnTo>
                  <a:pt x="1068" y="1666"/>
                </a:lnTo>
                <a:lnTo>
                  <a:pt x="1066" y="1665"/>
                </a:lnTo>
                <a:lnTo>
                  <a:pt x="1060" y="1660"/>
                </a:lnTo>
                <a:lnTo>
                  <a:pt x="1056" y="1657"/>
                </a:lnTo>
                <a:lnTo>
                  <a:pt x="1049" y="1651"/>
                </a:lnTo>
                <a:lnTo>
                  <a:pt x="1043" y="1648"/>
                </a:lnTo>
                <a:lnTo>
                  <a:pt x="1043" y="1647"/>
                </a:lnTo>
                <a:lnTo>
                  <a:pt x="1043" y="1638"/>
                </a:lnTo>
                <a:lnTo>
                  <a:pt x="1043" y="1630"/>
                </a:lnTo>
                <a:lnTo>
                  <a:pt x="1044" y="1623"/>
                </a:lnTo>
                <a:lnTo>
                  <a:pt x="1044" y="1618"/>
                </a:lnTo>
                <a:lnTo>
                  <a:pt x="1044" y="1614"/>
                </a:lnTo>
                <a:lnTo>
                  <a:pt x="1044" y="1609"/>
                </a:lnTo>
                <a:lnTo>
                  <a:pt x="1044" y="1596"/>
                </a:lnTo>
                <a:lnTo>
                  <a:pt x="1044" y="1573"/>
                </a:lnTo>
                <a:lnTo>
                  <a:pt x="1045" y="1565"/>
                </a:lnTo>
                <a:lnTo>
                  <a:pt x="1045" y="1554"/>
                </a:lnTo>
                <a:lnTo>
                  <a:pt x="1046" y="1551"/>
                </a:lnTo>
                <a:lnTo>
                  <a:pt x="1046" y="1549"/>
                </a:lnTo>
                <a:lnTo>
                  <a:pt x="1046" y="1547"/>
                </a:lnTo>
                <a:lnTo>
                  <a:pt x="1046" y="1546"/>
                </a:lnTo>
                <a:lnTo>
                  <a:pt x="1046" y="1545"/>
                </a:lnTo>
                <a:lnTo>
                  <a:pt x="1046" y="1543"/>
                </a:lnTo>
                <a:lnTo>
                  <a:pt x="1046" y="1529"/>
                </a:lnTo>
                <a:lnTo>
                  <a:pt x="1037" y="1527"/>
                </a:lnTo>
                <a:lnTo>
                  <a:pt x="1026" y="1527"/>
                </a:lnTo>
                <a:lnTo>
                  <a:pt x="1026" y="1525"/>
                </a:lnTo>
                <a:lnTo>
                  <a:pt x="1026" y="1520"/>
                </a:lnTo>
                <a:lnTo>
                  <a:pt x="1027" y="1520"/>
                </a:lnTo>
                <a:lnTo>
                  <a:pt x="1027" y="1514"/>
                </a:lnTo>
                <a:lnTo>
                  <a:pt x="1027" y="1513"/>
                </a:lnTo>
                <a:lnTo>
                  <a:pt x="1028" y="1509"/>
                </a:lnTo>
                <a:lnTo>
                  <a:pt x="1028" y="1505"/>
                </a:lnTo>
                <a:lnTo>
                  <a:pt x="1028" y="1495"/>
                </a:lnTo>
                <a:lnTo>
                  <a:pt x="1018" y="1493"/>
                </a:lnTo>
                <a:lnTo>
                  <a:pt x="1018" y="1486"/>
                </a:lnTo>
                <a:lnTo>
                  <a:pt x="1016" y="1484"/>
                </a:lnTo>
                <a:lnTo>
                  <a:pt x="1011" y="1483"/>
                </a:lnTo>
                <a:lnTo>
                  <a:pt x="1009" y="1480"/>
                </a:lnTo>
                <a:lnTo>
                  <a:pt x="1007" y="1479"/>
                </a:lnTo>
                <a:lnTo>
                  <a:pt x="1004" y="1475"/>
                </a:lnTo>
                <a:lnTo>
                  <a:pt x="1004" y="1474"/>
                </a:lnTo>
                <a:lnTo>
                  <a:pt x="1004" y="1473"/>
                </a:lnTo>
                <a:lnTo>
                  <a:pt x="1004" y="1466"/>
                </a:lnTo>
                <a:lnTo>
                  <a:pt x="1004" y="1463"/>
                </a:lnTo>
                <a:lnTo>
                  <a:pt x="1004" y="1459"/>
                </a:lnTo>
                <a:lnTo>
                  <a:pt x="1004" y="1457"/>
                </a:lnTo>
                <a:lnTo>
                  <a:pt x="1004" y="1454"/>
                </a:lnTo>
                <a:lnTo>
                  <a:pt x="1004" y="1450"/>
                </a:lnTo>
                <a:lnTo>
                  <a:pt x="1004" y="1448"/>
                </a:lnTo>
                <a:lnTo>
                  <a:pt x="1004" y="1447"/>
                </a:lnTo>
                <a:lnTo>
                  <a:pt x="1006" y="1445"/>
                </a:lnTo>
                <a:lnTo>
                  <a:pt x="1006" y="1444"/>
                </a:lnTo>
                <a:lnTo>
                  <a:pt x="1008" y="1438"/>
                </a:lnTo>
                <a:lnTo>
                  <a:pt x="1009" y="1433"/>
                </a:lnTo>
                <a:lnTo>
                  <a:pt x="1010" y="1432"/>
                </a:lnTo>
                <a:lnTo>
                  <a:pt x="1010" y="1431"/>
                </a:lnTo>
                <a:lnTo>
                  <a:pt x="1015" y="1432"/>
                </a:lnTo>
                <a:lnTo>
                  <a:pt x="1016" y="1432"/>
                </a:lnTo>
                <a:lnTo>
                  <a:pt x="1017" y="1433"/>
                </a:lnTo>
                <a:lnTo>
                  <a:pt x="1018" y="1433"/>
                </a:lnTo>
                <a:lnTo>
                  <a:pt x="1019" y="1433"/>
                </a:lnTo>
                <a:lnTo>
                  <a:pt x="1020" y="1434"/>
                </a:lnTo>
                <a:lnTo>
                  <a:pt x="1021" y="1434"/>
                </a:lnTo>
                <a:lnTo>
                  <a:pt x="1023" y="1436"/>
                </a:lnTo>
                <a:lnTo>
                  <a:pt x="1024" y="1436"/>
                </a:lnTo>
                <a:lnTo>
                  <a:pt x="1029" y="1439"/>
                </a:lnTo>
                <a:lnTo>
                  <a:pt x="1024" y="1425"/>
                </a:lnTo>
                <a:lnTo>
                  <a:pt x="1021" y="1420"/>
                </a:lnTo>
                <a:lnTo>
                  <a:pt x="1019" y="1413"/>
                </a:lnTo>
                <a:lnTo>
                  <a:pt x="1018" y="1413"/>
                </a:lnTo>
                <a:lnTo>
                  <a:pt x="1017" y="1413"/>
                </a:lnTo>
                <a:lnTo>
                  <a:pt x="1009" y="1411"/>
                </a:lnTo>
                <a:lnTo>
                  <a:pt x="999" y="1408"/>
                </a:lnTo>
                <a:lnTo>
                  <a:pt x="999" y="1406"/>
                </a:lnTo>
                <a:lnTo>
                  <a:pt x="999" y="1405"/>
                </a:lnTo>
                <a:lnTo>
                  <a:pt x="998" y="1404"/>
                </a:lnTo>
                <a:lnTo>
                  <a:pt x="995" y="1405"/>
                </a:lnTo>
                <a:lnTo>
                  <a:pt x="994" y="1405"/>
                </a:lnTo>
                <a:lnTo>
                  <a:pt x="993" y="1404"/>
                </a:lnTo>
                <a:lnTo>
                  <a:pt x="994" y="1399"/>
                </a:lnTo>
                <a:lnTo>
                  <a:pt x="994" y="1398"/>
                </a:lnTo>
                <a:lnTo>
                  <a:pt x="995" y="1397"/>
                </a:lnTo>
                <a:lnTo>
                  <a:pt x="995" y="1396"/>
                </a:lnTo>
                <a:lnTo>
                  <a:pt x="997" y="1395"/>
                </a:lnTo>
                <a:lnTo>
                  <a:pt x="997" y="1394"/>
                </a:lnTo>
                <a:lnTo>
                  <a:pt x="998" y="1394"/>
                </a:lnTo>
                <a:lnTo>
                  <a:pt x="999" y="1392"/>
                </a:lnTo>
                <a:lnTo>
                  <a:pt x="1000" y="1392"/>
                </a:lnTo>
                <a:lnTo>
                  <a:pt x="1000" y="1391"/>
                </a:lnTo>
                <a:lnTo>
                  <a:pt x="1001" y="1391"/>
                </a:lnTo>
                <a:lnTo>
                  <a:pt x="1002" y="1391"/>
                </a:lnTo>
                <a:lnTo>
                  <a:pt x="1003" y="1391"/>
                </a:lnTo>
                <a:lnTo>
                  <a:pt x="1004" y="1391"/>
                </a:lnTo>
                <a:lnTo>
                  <a:pt x="1007" y="1391"/>
                </a:lnTo>
                <a:lnTo>
                  <a:pt x="1009" y="1390"/>
                </a:lnTo>
                <a:lnTo>
                  <a:pt x="1012" y="1390"/>
                </a:lnTo>
                <a:lnTo>
                  <a:pt x="1014" y="1390"/>
                </a:lnTo>
                <a:lnTo>
                  <a:pt x="1015" y="1390"/>
                </a:lnTo>
                <a:lnTo>
                  <a:pt x="1017" y="1390"/>
                </a:lnTo>
                <a:lnTo>
                  <a:pt x="1018" y="1390"/>
                </a:lnTo>
                <a:lnTo>
                  <a:pt x="1020" y="1389"/>
                </a:lnTo>
                <a:lnTo>
                  <a:pt x="1023" y="1388"/>
                </a:lnTo>
                <a:lnTo>
                  <a:pt x="1025" y="1388"/>
                </a:lnTo>
                <a:lnTo>
                  <a:pt x="1027" y="1389"/>
                </a:lnTo>
                <a:lnTo>
                  <a:pt x="1028" y="1385"/>
                </a:lnTo>
                <a:lnTo>
                  <a:pt x="1031" y="1381"/>
                </a:lnTo>
                <a:lnTo>
                  <a:pt x="1029" y="1381"/>
                </a:lnTo>
                <a:lnTo>
                  <a:pt x="1032" y="1377"/>
                </a:lnTo>
                <a:lnTo>
                  <a:pt x="1033" y="1373"/>
                </a:lnTo>
                <a:lnTo>
                  <a:pt x="1034" y="1371"/>
                </a:lnTo>
                <a:lnTo>
                  <a:pt x="1037" y="1363"/>
                </a:lnTo>
                <a:lnTo>
                  <a:pt x="1036" y="1363"/>
                </a:lnTo>
                <a:lnTo>
                  <a:pt x="1035" y="1363"/>
                </a:lnTo>
                <a:lnTo>
                  <a:pt x="1033" y="1363"/>
                </a:lnTo>
                <a:lnTo>
                  <a:pt x="1028" y="1362"/>
                </a:lnTo>
                <a:lnTo>
                  <a:pt x="1024" y="1362"/>
                </a:lnTo>
                <a:lnTo>
                  <a:pt x="1024" y="1361"/>
                </a:lnTo>
                <a:lnTo>
                  <a:pt x="1025" y="1356"/>
                </a:lnTo>
                <a:lnTo>
                  <a:pt x="1026" y="1354"/>
                </a:lnTo>
                <a:lnTo>
                  <a:pt x="1026" y="1352"/>
                </a:lnTo>
                <a:lnTo>
                  <a:pt x="1026" y="1348"/>
                </a:lnTo>
                <a:lnTo>
                  <a:pt x="1027" y="1346"/>
                </a:lnTo>
                <a:lnTo>
                  <a:pt x="1027" y="1343"/>
                </a:lnTo>
                <a:lnTo>
                  <a:pt x="1028" y="1339"/>
                </a:lnTo>
                <a:lnTo>
                  <a:pt x="1028" y="1336"/>
                </a:lnTo>
                <a:lnTo>
                  <a:pt x="1029" y="1333"/>
                </a:lnTo>
                <a:lnTo>
                  <a:pt x="1031" y="1329"/>
                </a:lnTo>
                <a:lnTo>
                  <a:pt x="1031" y="1326"/>
                </a:lnTo>
                <a:lnTo>
                  <a:pt x="1031" y="1324"/>
                </a:lnTo>
                <a:lnTo>
                  <a:pt x="1026" y="1323"/>
                </a:lnTo>
                <a:lnTo>
                  <a:pt x="1024" y="1323"/>
                </a:lnTo>
                <a:lnTo>
                  <a:pt x="1021" y="1322"/>
                </a:lnTo>
                <a:lnTo>
                  <a:pt x="1019" y="1322"/>
                </a:lnTo>
                <a:lnTo>
                  <a:pt x="1019" y="1324"/>
                </a:lnTo>
                <a:lnTo>
                  <a:pt x="1018" y="1326"/>
                </a:lnTo>
                <a:lnTo>
                  <a:pt x="1018" y="1328"/>
                </a:lnTo>
                <a:lnTo>
                  <a:pt x="1017" y="1331"/>
                </a:lnTo>
                <a:lnTo>
                  <a:pt x="1017" y="1335"/>
                </a:lnTo>
                <a:lnTo>
                  <a:pt x="1017" y="1337"/>
                </a:lnTo>
                <a:lnTo>
                  <a:pt x="1016" y="1339"/>
                </a:lnTo>
                <a:lnTo>
                  <a:pt x="1016" y="1341"/>
                </a:lnTo>
                <a:lnTo>
                  <a:pt x="1015" y="1346"/>
                </a:lnTo>
                <a:lnTo>
                  <a:pt x="1015" y="1348"/>
                </a:lnTo>
                <a:lnTo>
                  <a:pt x="1010" y="1346"/>
                </a:lnTo>
                <a:lnTo>
                  <a:pt x="1006" y="1345"/>
                </a:lnTo>
                <a:lnTo>
                  <a:pt x="1004" y="1344"/>
                </a:lnTo>
                <a:lnTo>
                  <a:pt x="1003" y="1344"/>
                </a:lnTo>
                <a:lnTo>
                  <a:pt x="999" y="1341"/>
                </a:lnTo>
                <a:lnTo>
                  <a:pt x="997" y="1341"/>
                </a:lnTo>
                <a:lnTo>
                  <a:pt x="994" y="1339"/>
                </a:lnTo>
                <a:lnTo>
                  <a:pt x="991" y="1338"/>
                </a:lnTo>
                <a:lnTo>
                  <a:pt x="987" y="1337"/>
                </a:lnTo>
                <a:lnTo>
                  <a:pt x="985" y="1336"/>
                </a:lnTo>
                <a:lnTo>
                  <a:pt x="983" y="1336"/>
                </a:lnTo>
                <a:lnTo>
                  <a:pt x="983" y="1332"/>
                </a:lnTo>
                <a:lnTo>
                  <a:pt x="983" y="1328"/>
                </a:lnTo>
                <a:lnTo>
                  <a:pt x="983" y="1327"/>
                </a:lnTo>
                <a:lnTo>
                  <a:pt x="983" y="1324"/>
                </a:lnTo>
                <a:lnTo>
                  <a:pt x="983" y="1321"/>
                </a:lnTo>
                <a:lnTo>
                  <a:pt x="983" y="1318"/>
                </a:lnTo>
                <a:lnTo>
                  <a:pt x="983" y="1315"/>
                </a:lnTo>
                <a:lnTo>
                  <a:pt x="983" y="1314"/>
                </a:lnTo>
                <a:lnTo>
                  <a:pt x="984" y="1311"/>
                </a:lnTo>
                <a:lnTo>
                  <a:pt x="984" y="1310"/>
                </a:lnTo>
                <a:lnTo>
                  <a:pt x="984" y="1309"/>
                </a:lnTo>
                <a:lnTo>
                  <a:pt x="984" y="1307"/>
                </a:lnTo>
                <a:lnTo>
                  <a:pt x="984" y="1305"/>
                </a:lnTo>
                <a:lnTo>
                  <a:pt x="984" y="1303"/>
                </a:lnTo>
                <a:lnTo>
                  <a:pt x="982" y="1303"/>
                </a:lnTo>
                <a:lnTo>
                  <a:pt x="980" y="1303"/>
                </a:lnTo>
                <a:lnTo>
                  <a:pt x="978" y="1303"/>
                </a:lnTo>
                <a:lnTo>
                  <a:pt x="977" y="1303"/>
                </a:lnTo>
                <a:lnTo>
                  <a:pt x="976" y="1303"/>
                </a:lnTo>
                <a:lnTo>
                  <a:pt x="974" y="1303"/>
                </a:lnTo>
                <a:lnTo>
                  <a:pt x="973" y="1303"/>
                </a:lnTo>
                <a:lnTo>
                  <a:pt x="972" y="1303"/>
                </a:lnTo>
                <a:lnTo>
                  <a:pt x="969" y="1303"/>
                </a:lnTo>
                <a:lnTo>
                  <a:pt x="968" y="1303"/>
                </a:lnTo>
                <a:lnTo>
                  <a:pt x="967" y="1303"/>
                </a:lnTo>
                <a:lnTo>
                  <a:pt x="966" y="1303"/>
                </a:lnTo>
                <a:lnTo>
                  <a:pt x="965" y="1303"/>
                </a:lnTo>
                <a:lnTo>
                  <a:pt x="964" y="1303"/>
                </a:lnTo>
                <a:lnTo>
                  <a:pt x="963" y="1303"/>
                </a:lnTo>
                <a:lnTo>
                  <a:pt x="961" y="1303"/>
                </a:lnTo>
                <a:lnTo>
                  <a:pt x="960" y="1303"/>
                </a:lnTo>
                <a:lnTo>
                  <a:pt x="959" y="1303"/>
                </a:lnTo>
                <a:lnTo>
                  <a:pt x="959" y="1299"/>
                </a:lnTo>
                <a:lnTo>
                  <a:pt x="958" y="1299"/>
                </a:lnTo>
                <a:lnTo>
                  <a:pt x="953" y="1299"/>
                </a:lnTo>
                <a:lnTo>
                  <a:pt x="952" y="1299"/>
                </a:lnTo>
                <a:lnTo>
                  <a:pt x="950" y="1299"/>
                </a:lnTo>
                <a:lnTo>
                  <a:pt x="938" y="1298"/>
                </a:lnTo>
                <a:lnTo>
                  <a:pt x="938" y="1292"/>
                </a:lnTo>
                <a:lnTo>
                  <a:pt x="934" y="1292"/>
                </a:lnTo>
                <a:lnTo>
                  <a:pt x="933" y="1292"/>
                </a:lnTo>
                <a:lnTo>
                  <a:pt x="933" y="1290"/>
                </a:lnTo>
                <a:lnTo>
                  <a:pt x="933" y="1289"/>
                </a:lnTo>
                <a:lnTo>
                  <a:pt x="933" y="1288"/>
                </a:lnTo>
                <a:lnTo>
                  <a:pt x="936" y="1272"/>
                </a:lnTo>
                <a:lnTo>
                  <a:pt x="938" y="1272"/>
                </a:lnTo>
                <a:lnTo>
                  <a:pt x="938" y="1271"/>
                </a:lnTo>
                <a:lnTo>
                  <a:pt x="938" y="1270"/>
                </a:lnTo>
                <a:lnTo>
                  <a:pt x="938" y="1269"/>
                </a:lnTo>
                <a:lnTo>
                  <a:pt x="938" y="1268"/>
                </a:lnTo>
                <a:lnTo>
                  <a:pt x="938" y="1267"/>
                </a:lnTo>
                <a:lnTo>
                  <a:pt x="938" y="1265"/>
                </a:lnTo>
                <a:lnTo>
                  <a:pt x="936" y="1264"/>
                </a:lnTo>
                <a:lnTo>
                  <a:pt x="936" y="1263"/>
                </a:lnTo>
                <a:lnTo>
                  <a:pt x="936" y="1262"/>
                </a:lnTo>
                <a:lnTo>
                  <a:pt x="935" y="1259"/>
                </a:lnTo>
                <a:lnTo>
                  <a:pt x="935" y="1257"/>
                </a:lnTo>
                <a:lnTo>
                  <a:pt x="940" y="1255"/>
                </a:lnTo>
                <a:lnTo>
                  <a:pt x="939" y="1251"/>
                </a:lnTo>
                <a:lnTo>
                  <a:pt x="938" y="1247"/>
                </a:lnTo>
                <a:lnTo>
                  <a:pt x="936" y="1244"/>
                </a:lnTo>
                <a:lnTo>
                  <a:pt x="935" y="1244"/>
                </a:lnTo>
                <a:lnTo>
                  <a:pt x="933" y="1244"/>
                </a:lnTo>
                <a:lnTo>
                  <a:pt x="932" y="1244"/>
                </a:lnTo>
                <a:lnTo>
                  <a:pt x="928" y="1244"/>
                </a:lnTo>
                <a:lnTo>
                  <a:pt x="926" y="1243"/>
                </a:lnTo>
                <a:lnTo>
                  <a:pt x="925" y="1243"/>
                </a:lnTo>
                <a:lnTo>
                  <a:pt x="925" y="1244"/>
                </a:lnTo>
                <a:lnTo>
                  <a:pt x="925" y="1243"/>
                </a:lnTo>
                <a:lnTo>
                  <a:pt x="924" y="1243"/>
                </a:lnTo>
                <a:lnTo>
                  <a:pt x="923" y="1243"/>
                </a:lnTo>
                <a:lnTo>
                  <a:pt x="922" y="1243"/>
                </a:lnTo>
                <a:lnTo>
                  <a:pt x="921" y="1243"/>
                </a:lnTo>
                <a:lnTo>
                  <a:pt x="918" y="1242"/>
                </a:lnTo>
                <a:lnTo>
                  <a:pt x="917" y="1240"/>
                </a:lnTo>
                <a:lnTo>
                  <a:pt x="915" y="1239"/>
                </a:lnTo>
                <a:lnTo>
                  <a:pt x="915" y="1238"/>
                </a:lnTo>
                <a:lnTo>
                  <a:pt x="914" y="1238"/>
                </a:lnTo>
                <a:lnTo>
                  <a:pt x="913" y="1237"/>
                </a:lnTo>
                <a:lnTo>
                  <a:pt x="911" y="1237"/>
                </a:lnTo>
                <a:lnTo>
                  <a:pt x="911" y="1236"/>
                </a:lnTo>
                <a:lnTo>
                  <a:pt x="910" y="1236"/>
                </a:lnTo>
                <a:lnTo>
                  <a:pt x="908" y="1235"/>
                </a:lnTo>
                <a:lnTo>
                  <a:pt x="907" y="1234"/>
                </a:lnTo>
                <a:lnTo>
                  <a:pt x="906" y="1233"/>
                </a:lnTo>
                <a:lnTo>
                  <a:pt x="906" y="1231"/>
                </a:lnTo>
                <a:lnTo>
                  <a:pt x="905" y="1229"/>
                </a:lnTo>
                <a:lnTo>
                  <a:pt x="907" y="1229"/>
                </a:lnTo>
                <a:lnTo>
                  <a:pt x="907" y="1227"/>
                </a:lnTo>
                <a:lnTo>
                  <a:pt x="908" y="1227"/>
                </a:lnTo>
                <a:lnTo>
                  <a:pt x="913" y="1227"/>
                </a:lnTo>
                <a:lnTo>
                  <a:pt x="914" y="1227"/>
                </a:lnTo>
                <a:lnTo>
                  <a:pt x="914" y="1221"/>
                </a:lnTo>
                <a:lnTo>
                  <a:pt x="914" y="1220"/>
                </a:lnTo>
                <a:lnTo>
                  <a:pt x="913" y="1220"/>
                </a:lnTo>
                <a:lnTo>
                  <a:pt x="911" y="1220"/>
                </a:lnTo>
                <a:lnTo>
                  <a:pt x="909" y="1220"/>
                </a:lnTo>
                <a:lnTo>
                  <a:pt x="907" y="1220"/>
                </a:lnTo>
                <a:lnTo>
                  <a:pt x="901" y="1219"/>
                </a:lnTo>
                <a:lnTo>
                  <a:pt x="901" y="1222"/>
                </a:lnTo>
                <a:lnTo>
                  <a:pt x="901" y="1223"/>
                </a:lnTo>
                <a:lnTo>
                  <a:pt x="901" y="1226"/>
                </a:lnTo>
                <a:lnTo>
                  <a:pt x="901" y="1227"/>
                </a:lnTo>
                <a:lnTo>
                  <a:pt x="901" y="1234"/>
                </a:lnTo>
                <a:lnTo>
                  <a:pt x="901" y="1235"/>
                </a:lnTo>
                <a:lnTo>
                  <a:pt x="901" y="1237"/>
                </a:lnTo>
                <a:lnTo>
                  <a:pt x="901" y="1243"/>
                </a:lnTo>
                <a:lnTo>
                  <a:pt x="901" y="1255"/>
                </a:lnTo>
                <a:lnTo>
                  <a:pt x="900" y="1263"/>
                </a:lnTo>
                <a:lnTo>
                  <a:pt x="892" y="1263"/>
                </a:lnTo>
                <a:lnTo>
                  <a:pt x="892" y="1269"/>
                </a:lnTo>
                <a:lnTo>
                  <a:pt x="891" y="1269"/>
                </a:lnTo>
                <a:lnTo>
                  <a:pt x="891" y="1267"/>
                </a:lnTo>
                <a:lnTo>
                  <a:pt x="891" y="1263"/>
                </a:lnTo>
                <a:lnTo>
                  <a:pt x="890" y="1263"/>
                </a:lnTo>
                <a:lnTo>
                  <a:pt x="888" y="1263"/>
                </a:lnTo>
                <a:lnTo>
                  <a:pt x="885" y="1263"/>
                </a:lnTo>
                <a:lnTo>
                  <a:pt x="883" y="1263"/>
                </a:lnTo>
                <a:lnTo>
                  <a:pt x="880" y="1263"/>
                </a:lnTo>
                <a:lnTo>
                  <a:pt x="876" y="1263"/>
                </a:lnTo>
                <a:lnTo>
                  <a:pt x="873" y="1263"/>
                </a:lnTo>
                <a:lnTo>
                  <a:pt x="872" y="1263"/>
                </a:lnTo>
                <a:lnTo>
                  <a:pt x="866" y="1263"/>
                </a:lnTo>
                <a:lnTo>
                  <a:pt x="866" y="1256"/>
                </a:lnTo>
                <a:lnTo>
                  <a:pt x="867" y="1246"/>
                </a:lnTo>
                <a:lnTo>
                  <a:pt x="862" y="1243"/>
                </a:lnTo>
                <a:lnTo>
                  <a:pt x="859" y="1240"/>
                </a:lnTo>
                <a:lnTo>
                  <a:pt x="859" y="1231"/>
                </a:lnTo>
                <a:lnTo>
                  <a:pt x="856" y="1231"/>
                </a:lnTo>
                <a:lnTo>
                  <a:pt x="840" y="1231"/>
                </a:lnTo>
                <a:lnTo>
                  <a:pt x="840" y="1233"/>
                </a:lnTo>
                <a:lnTo>
                  <a:pt x="840" y="1237"/>
                </a:lnTo>
                <a:lnTo>
                  <a:pt x="840" y="1238"/>
                </a:lnTo>
                <a:lnTo>
                  <a:pt x="840" y="1242"/>
                </a:lnTo>
                <a:lnTo>
                  <a:pt x="840" y="1244"/>
                </a:lnTo>
                <a:lnTo>
                  <a:pt x="840" y="1246"/>
                </a:lnTo>
                <a:lnTo>
                  <a:pt x="840" y="1247"/>
                </a:lnTo>
                <a:lnTo>
                  <a:pt x="840" y="1250"/>
                </a:lnTo>
                <a:lnTo>
                  <a:pt x="840" y="1252"/>
                </a:lnTo>
                <a:lnTo>
                  <a:pt x="839" y="1254"/>
                </a:lnTo>
                <a:lnTo>
                  <a:pt x="839" y="1255"/>
                </a:lnTo>
                <a:lnTo>
                  <a:pt x="839" y="1259"/>
                </a:lnTo>
                <a:lnTo>
                  <a:pt x="839" y="1260"/>
                </a:lnTo>
                <a:lnTo>
                  <a:pt x="839" y="1262"/>
                </a:lnTo>
                <a:lnTo>
                  <a:pt x="837" y="1262"/>
                </a:lnTo>
                <a:lnTo>
                  <a:pt x="835" y="1262"/>
                </a:lnTo>
                <a:lnTo>
                  <a:pt x="833" y="1262"/>
                </a:lnTo>
                <a:lnTo>
                  <a:pt x="831" y="1262"/>
                </a:lnTo>
                <a:lnTo>
                  <a:pt x="828" y="1262"/>
                </a:lnTo>
                <a:lnTo>
                  <a:pt x="826" y="1262"/>
                </a:lnTo>
                <a:lnTo>
                  <a:pt x="817" y="1262"/>
                </a:lnTo>
                <a:lnTo>
                  <a:pt x="813" y="1262"/>
                </a:lnTo>
                <a:lnTo>
                  <a:pt x="818" y="1237"/>
                </a:lnTo>
                <a:lnTo>
                  <a:pt x="821" y="1237"/>
                </a:lnTo>
                <a:lnTo>
                  <a:pt x="824" y="1237"/>
                </a:lnTo>
                <a:lnTo>
                  <a:pt x="824" y="1234"/>
                </a:lnTo>
                <a:lnTo>
                  <a:pt x="825" y="1234"/>
                </a:lnTo>
                <a:lnTo>
                  <a:pt x="825" y="1233"/>
                </a:lnTo>
                <a:lnTo>
                  <a:pt x="825" y="1230"/>
                </a:lnTo>
                <a:lnTo>
                  <a:pt x="820" y="1230"/>
                </a:lnTo>
                <a:lnTo>
                  <a:pt x="821" y="1227"/>
                </a:lnTo>
                <a:lnTo>
                  <a:pt x="820" y="1227"/>
                </a:lnTo>
                <a:lnTo>
                  <a:pt x="818" y="1227"/>
                </a:lnTo>
                <a:lnTo>
                  <a:pt x="817" y="1227"/>
                </a:lnTo>
                <a:lnTo>
                  <a:pt x="818" y="1225"/>
                </a:lnTo>
                <a:lnTo>
                  <a:pt x="818" y="1223"/>
                </a:lnTo>
                <a:lnTo>
                  <a:pt x="816" y="1222"/>
                </a:lnTo>
                <a:lnTo>
                  <a:pt x="814" y="1222"/>
                </a:lnTo>
                <a:lnTo>
                  <a:pt x="812" y="1222"/>
                </a:lnTo>
                <a:lnTo>
                  <a:pt x="809" y="1222"/>
                </a:lnTo>
                <a:lnTo>
                  <a:pt x="804" y="1222"/>
                </a:lnTo>
                <a:lnTo>
                  <a:pt x="803" y="1222"/>
                </a:lnTo>
                <a:lnTo>
                  <a:pt x="801" y="1222"/>
                </a:lnTo>
                <a:lnTo>
                  <a:pt x="801" y="1221"/>
                </a:lnTo>
                <a:lnTo>
                  <a:pt x="792" y="1210"/>
                </a:lnTo>
                <a:lnTo>
                  <a:pt x="800" y="1208"/>
                </a:lnTo>
                <a:lnTo>
                  <a:pt x="806" y="1205"/>
                </a:lnTo>
                <a:lnTo>
                  <a:pt x="805" y="1197"/>
                </a:lnTo>
                <a:lnTo>
                  <a:pt x="804" y="1197"/>
                </a:lnTo>
                <a:lnTo>
                  <a:pt x="803" y="1197"/>
                </a:lnTo>
                <a:lnTo>
                  <a:pt x="801" y="1196"/>
                </a:lnTo>
                <a:lnTo>
                  <a:pt x="800" y="1195"/>
                </a:lnTo>
                <a:lnTo>
                  <a:pt x="799" y="1194"/>
                </a:lnTo>
                <a:lnTo>
                  <a:pt x="799" y="1193"/>
                </a:lnTo>
                <a:lnTo>
                  <a:pt x="799" y="1192"/>
                </a:lnTo>
                <a:lnTo>
                  <a:pt x="798" y="1189"/>
                </a:lnTo>
                <a:lnTo>
                  <a:pt x="796" y="1189"/>
                </a:lnTo>
                <a:lnTo>
                  <a:pt x="794" y="1189"/>
                </a:lnTo>
                <a:lnTo>
                  <a:pt x="792" y="1189"/>
                </a:lnTo>
                <a:lnTo>
                  <a:pt x="787" y="1191"/>
                </a:lnTo>
                <a:lnTo>
                  <a:pt x="783" y="1192"/>
                </a:lnTo>
                <a:lnTo>
                  <a:pt x="781" y="1192"/>
                </a:lnTo>
                <a:lnTo>
                  <a:pt x="775" y="1193"/>
                </a:lnTo>
                <a:lnTo>
                  <a:pt x="774" y="1192"/>
                </a:lnTo>
                <a:lnTo>
                  <a:pt x="774" y="1191"/>
                </a:lnTo>
                <a:lnTo>
                  <a:pt x="767" y="1191"/>
                </a:lnTo>
                <a:lnTo>
                  <a:pt x="766" y="1191"/>
                </a:lnTo>
                <a:lnTo>
                  <a:pt x="764" y="1191"/>
                </a:lnTo>
                <a:lnTo>
                  <a:pt x="762" y="1191"/>
                </a:lnTo>
                <a:lnTo>
                  <a:pt x="754" y="1191"/>
                </a:lnTo>
                <a:lnTo>
                  <a:pt x="752" y="1191"/>
                </a:lnTo>
                <a:lnTo>
                  <a:pt x="749" y="1191"/>
                </a:lnTo>
                <a:lnTo>
                  <a:pt x="745" y="1191"/>
                </a:lnTo>
                <a:lnTo>
                  <a:pt x="743" y="1191"/>
                </a:lnTo>
                <a:lnTo>
                  <a:pt x="740" y="1191"/>
                </a:lnTo>
                <a:lnTo>
                  <a:pt x="739" y="1191"/>
                </a:lnTo>
                <a:lnTo>
                  <a:pt x="738" y="1191"/>
                </a:lnTo>
                <a:lnTo>
                  <a:pt x="736" y="1191"/>
                </a:lnTo>
                <a:lnTo>
                  <a:pt x="735" y="1194"/>
                </a:lnTo>
                <a:lnTo>
                  <a:pt x="731" y="1193"/>
                </a:lnTo>
                <a:lnTo>
                  <a:pt x="728" y="1193"/>
                </a:lnTo>
                <a:lnTo>
                  <a:pt x="728" y="1192"/>
                </a:lnTo>
                <a:lnTo>
                  <a:pt x="725" y="1192"/>
                </a:lnTo>
                <a:lnTo>
                  <a:pt x="724" y="1192"/>
                </a:lnTo>
                <a:lnTo>
                  <a:pt x="723" y="1192"/>
                </a:lnTo>
                <a:lnTo>
                  <a:pt x="721" y="1191"/>
                </a:lnTo>
                <a:lnTo>
                  <a:pt x="720" y="1191"/>
                </a:lnTo>
                <a:lnTo>
                  <a:pt x="719" y="1191"/>
                </a:lnTo>
                <a:lnTo>
                  <a:pt x="718" y="1189"/>
                </a:lnTo>
                <a:lnTo>
                  <a:pt x="716" y="1189"/>
                </a:lnTo>
                <a:lnTo>
                  <a:pt x="715" y="1189"/>
                </a:lnTo>
                <a:lnTo>
                  <a:pt x="715" y="1188"/>
                </a:lnTo>
                <a:lnTo>
                  <a:pt x="715" y="1186"/>
                </a:lnTo>
                <a:lnTo>
                  <a:pt x="712" y="1185"/>
                </a:lnTo>
                <a:lnTo>
                  <a:pt x="712" y="1189"/>
                </a:lnTo>
                <a:lnTo>
                  <a:pt x="710" y="1189"/>
                </a:lnTo>
                <a:lnTo>
                  <a:pt x="706" y="1189"/>
                </a:lnTo>
                <a:lnTo>
                  <a:pt x="705" y="1189"/>
                </a:lnTo>
                <a:lnTo>
                  <a:pt x="703" y="1189"/>
                </a:lnTo>
                <a:lnTo>
                  <a:pt x="702" y="1189"/>
                </a:lnTo>
                <a:lnTo>
                  <a:pt x="701" y="1189"/>
                </a:lnTo>
                <a:lnTo>
                  <a:pt x="698" y="1189"/>
                </a:lnTo>
                <a:lnTo>
                  <a:pt x="697" y="1189"/>
                </a:lnTo>
                <a:lnTo>
                  <a:pt x="695" y="1189"/>
                </a:lnTo>
                <a:lnTo>
                  <a:pt x="694" y="1191"/>
                </a:lnTo>
                <a:lnTo>
                  <a:pt x="691" y="1191"/>
                </a:lnTo>
                <a:lnTo>
                  <a:pt x="690" y="1191"/>
                </a:lnTo>
                <a:lnTo>
                  <a:pt x="689" y="1191"/>
                </a:lnTo>
                <a:lnTo>
                  <a:pt x="688" y="1191"/>
                </a:lnTo>
                <a:lnTo>
                  <a:pt x="687" y="1191"/>
                </a:lnTo>
                <a:lnTo>
                  <a:pt x="685" y="1191"/>
                </a:lnTo>
                <a:lnTo>
                  <a:pt x="682" y="1191"/>
                </a:lnTo>
                <a:lnTo>
                  <a:pt x="681" y="1191"/>
                </a:lnTo>
                <a:lnTo>
                  <a:pt x="680" y="1191"/>
                </a:lnTo>
                <a:lnTo>
                  <a:pt x="679" y="1192"/>
                </a:lnTo>
                <a:lnTo>
                  <a:pt x="678" y="1192"/>
                </a:lnTo>
                <a:lnTo>
                  <a:pt x="677" y="1192"/>
                </a:lnTo>
                <a:lnTo>
                  <a:pt x="677" y="1193"/>
                </a:lnTo>
                <a:lnTo>
                  <a:pt x="674" y="1193"/>
                </a:lnTo>
                <a:lnTo>
                  <a:pt x="673" y="1194"/>
                </a:lnTo>
                <a:lnTo>
                  <a:pt x="672" y="1195"/>
                </a:lnTo>
                <a:lnTo>
                  <a:pt x="671" y="1195"/>
                </a:lnTo>
                <a:lnTo>
                  <a:pt x="670" y="1196"/>
                </a:lnTo>
                <a:lnTo>
                  <a:pt x="668" y="1197"/>
                </a:lnTo>
                <a:lnTo>
                  <a:pt x="667" y="1198"/>
                </a:lnTo>
                <a:lnTo>
                  <a:pt x="665" y="1200"/>
                </a:lnTo>
                <a:lnTo>
                  <a:pt x="664" y="1201"/>
                </a:lnTo>
                <a:lnTo>
                  <a:pt x="663" y="1201"/>
                </a:lnTo>
                <a:lnTo>
                  <a:pt x="662" y="1202"/>
                </a:lnTo>
                <a:lnTo>
                  <a:pt x="661" y="1203"/>
                </a:lnTo>
                <a:lnTo>
                  <a:pt x="660" y="1203"/>
                </a:lnTo>
                <a:lnTo>
                  <a:pt x="660" y="1204"/>
                </a:lnTo>
                <a:lnTo>
                  <a:pt x="659" y="1204"/>
                </a:lnTo>
                <a:lnTo>
                  <a:pt x="657" y="1205"/>
                </a:lnTo>
                <a:lnTo>
                  <a:pt x="656" y="1205"/>
                </a:lnTo>
                <a:lnTo>
                  <a:pt x="655" y="1206"/>
                </a:lnTo>
                <a:lnTo>
                  <a:pt x="654" y="1206"/>
                </a:lnTo>
                <a:lnTo>
                  <a:pt x="653" y="1206"/>
                </a:lnTo>
                <a:lnTo>
                  <a:pt x="646" y="1206"/>
                </a:lnTo>
                <a:lnTo>
                  <a:pt x="643" y="1206"/>
                </a:lnTo>
                <a:lnTo>
                  <a:pt x="639" y="1206"/>
                </a:lnTo>
                <a:lnTo>
                  <a:pt x="632" y="1205"/>
                </a:lnTo>
                <a:lnTo>
                  <a:pt x="630" y="1205"/>
                </a:lnTo>
                <a:lnTo>
                  <a:pt x="629" y="1205"/>
                </a:lnTo>
                <a:lnTo>
                  <a:pt x="628" y="1206"/>
                </a:lnTo>
                <a:lnTo>
                  <a:pt x="627" y="1206"/>
                </a:lnTo>
                <a:lnTo>
                  <a:pt x="627" y="1203"/>
                </a:lnTo>
                <a:lnTo>
                  <a:pt x="627" y="1198"/>
                </a:lnTo>
                <a:lnTo>
                  <a:pt x="627" y="1196"/>
                </a:lnTo>
                <a:lnTo>
                  <a:pt x="627" y="1194"/>
                </a:lnTo>
                <a:lnTo>
                  <a:pt x="627" y="1193"/>
                </a:lnTo>
                <a:lnTo>
                  <a:pt x="627" y="1191"/>
                </a:lnTo>
                <a:lnTo>
                  <a:pt x="627" y="1188"/>
                </a:lnTo>
                <a:lnTo>
                  <a:pt x="627" y="1186"/>
                </a:lnTo>
                <a:lnTo>
                  <a:pt x="626" y="1184"/>
                </a:lnTo>
                <a:lnTo>
                  <a:pt x="626" y="1183"/>
                </a:lnTo>
                <a:lnTo>
                  <a:pt x="626" y="1179"/>
                </a:lnTo>
                <a:lnTo>
                  <a:pt x="627" y="1179"/>
                </a:lnTo>
                <a:lnTo>
                  <a:pt x="628" y="1179"/>
                </a:lnTo>
                <a:lnTo>
                  <a:pt x="630" y="1179"/>
                </a:lnTo>
                <a:lnTo>
                  <a:pt x="631" y="1179"/>
                </a:lnTo>
                <a:lnTo>
                  <a:pt x="632" y="1179"/>
                </a:lnTo>
                <a:lnTo>
                  <a:pt x="634" y="1180"/>
                </a:lnTo>
                <a:lnTo>
                  <a:pt x="635" y="1180"/>
                </a:lnTo>
                <a:lnTo>
                  <a:pt x="636" y="1180"/>
                </a:lnTo>
                <a:lnTo>
                  <a:pt x="637" y="1180"/>
                </a:lnTo>
                <a:lnTo>
                  <a:pt x="638" y="1180"/>
                </a:lnTo>
                <a:lnTo>
                  <a:pt x="639" y="1180"/>
                </a:lnTo>
                <a:lnTo>
                  <a:pt x="640" y="1180"/>
                </a:lnTo>
                <a:lnTo>
                  <a:pt x="642" y="1180"/>
                </a:lnTo>
                <a:lnTo>
                  <a:pt x="643" y="1180"/>
                </a:lnTo>
                <a:lnTo>
                  <a:pt x="645" y="1180"/>
                </a:lnTo>
                <a:lnTo>
                  <a:pt x="648" y="1180"/>
                </a:lnTo>
                <a:lnTo>
                  <a:pt x="650" y="1180"/>
                </a:lnTo>
                <a:lnTo>
                  <a:pt x="651" y="1180"/>
                </a:lnTo>
                <a:lnTo>
                  <a:pt x="651" y="1179"/>
                </a:lnTo>
                <a:lnTo>
                  <a:pt x="652" y="1176"/>
                </a:lnTo>
                <a:lnTo>
                  <a:pt x="652" y="1174"/>
                </a:lnTo>
                <a:lnTo>
                  <a:pt x="652" y="1170"/>
                </a:lnTo>
                <a:lnTo>
                  <a:pt x="652" y="1167"/>
                </a:lnTo>
                <a:lnTo>
                  <a:pt x="652" y="1164"/>
                </a:lnTo>
                <a:lnTo>
                  <a:pt x="652" y="1163"/>
                </a:lnTo>
                <a:lnTo>
                  <a:pt x="652" y="1161"/>
                </a:lnTo>
                <a:lnTo>
                  <a:pt x="652" y="1158"/>
                </a:lnTo>
                <a:lnTo>
                  <a:pt x="653" y="1158"/>
                </a:lnTo>
                <a:lnTo>
                  <a:pt x="655" y="1158"/>
                </a:lnTo>
                <a:lnTo>
                  <a:pt x="655" y="1154"/>
                </a:lnTo>
                <a:lnTo>
                  <a:pt x="655" y="1153"/>
                </a:lnTo>
                <a:lnTo>
                  <a:pt x="651" y="1150"/>
                </a:lnTo>
                <a:lnTo>
                  <a:pt x="647" y="1147"/>
                </a:lnTo>
                <a:lnTo>
                  <a:pt x="646" y="1146"/>
                </a:lnTo>
                <a:lnTo>
                  <a:pt x="645" y="1146"/>
                </a:lnTo>
                <a:lnTo>
                  <a:pt x="644" y="1157"/>
                </a:lnTo>
                <a:lnTo>
                  <a:pt x="640" y="1157"/>
                </a:lnTo>
                <a:lnTo>
                  <a:pt x="640" y="1158"/>
                </a:lnTo>
                <a:lnTo>
                  <a:pt x="637" y="1158"/>
                </a:lnTo>
                <a:lnTo>
                  <a:pt x="636" y="1158"/>
                </a:lnTo>
                <a:lnTo>
                  <a:pt x="631" y="1158"/>
                </a:lnTo>
                <a:lnTo>
                  <a:pt x="626" y="1158"/>
                </a:lnTo>
                <a:lnTo>
                  <a:pt x="621" y="1158"/>
                </a:lnTo>
                <a:lnTo>
                  <a:pt x="617" y="1158"/>
                </a:lnTo>
                <a:lnTo>
                  <a:pt x="615" y="1137"/>
                </a:lnTo>
                <a:lnTo>
                  <a:pt x="613" y="1137"/>
                </a:lnTo>
                <a:lnTo>
                  <a:pt x="612" y="1137"/>
                </a:lnTo>
                <a:lnTo>
                  <a:pt x="611" y="1137"/>
                </a:lnTo>
                <a:lnTo>
                  <a:pt x="610" y="1137"/>
                </a:lnTo>
                <a:lnTo>
                  <a:pt x="610" y="1138"/>
                </a:lnTo>
                <a:lnTo>
                  <a:pt x="608" y="1139"/>
                </a:lnTo>
                <a:lnTo>
                  <a:pt x="606" y="1139"/>
                </a:lnTo>
                <a:lnTo>
                  <a:pt x="606" y="1141"/>
                </a:lnTo>
                <a:lnTo>
                  <a:pt x="605" y="1141"/>
                </a:lnTo>
                <a:lnTo>
                  <a:pt x="604" y="1141"/>
                </a:lnTo>
                <a:lnTo>
                  <a:pt x="603" y="1141"/>
                </a:lnTo>
                <a:lnTo>
                  <a:pt x="602" y="1141"/>
                </a:lnTo>
                <a:lnTo>
                  <a:pt x="601" y="1141"/>
                </a:lnTo>
                <a:lnTo>
                  <a:pt x="597" y="1141"/>
                </a:lnTo>
                <a:lnTo>
                  <a:pt x="595" y="1157"/>
                </a:lnTo>
                <a:lnTo>
                  <a:pt x="594" y="1157"/>
                </a:lnTo>
                <a:lnTo>
                  <a:pt x="583" y="1157"/>
                </a:lnTo>
                <a:lnTo>
                  <a:pt x="577" y="1157"/>
                </a:lnTo>
                <a:lnTo>
                  <a:pt x="577" y="1152"/>
                </a:lnTo>
                <a:lnTo>
                  <a:pt x="571" y="1152"/>
                </a:lnTo>
                <a:lnTo>
                  <a:pt x="570" y="1152"/>
                </a:lnTo>
                <a:lnTo>
                  <a:pt x="566" y="1153"/>
                </a:lnTo>
                <a:lnTo>
                  <a:pt x="559" y="1153"/>
                </a:lnTo>
                <a:lnTo>
                  <a:pt x="555" y="1153"/>
                </a:lnTo>
                <a:lnTo>
                  <a:pt x="552" y="1153"/>
                </a:lnTo>
                <a:lnTo>
                  <a:pt x="550" y="1153"/>
                </a:lnTo>
                <a:lnTo>
                  <a:pt x="541" y="1153"/>
                </a:lnTo>
                <a:lnTo>
                  <a:pt x="532" y="1153"/>
                </a:lnTo>
                <a:lnTo>
                  <a:pt x="530" y="1153"/>
                </a:lnTo>
                <a:lnTo>
                  <a:pt x="530" y="1127"/>
                </a:lnTo>
                <a:lnTo>
                  <a:pt x="529" y="1127"/>
                </a:lnTo>
                <a:lnTo>
                  <a:pt x="522" y="1127"/>
                </a:lnTo>
                <a:lnTo>
                  <a:pt x="522" y="1126"/>
                </a:lnTo>
                <a:lnTo>
                  <a:pt x="522" y="1117"/>
                </a:lnTo>
                <a:lnTo>
                  <a:pt x="522" y="1104"/>
                </a:lnTo>
                <a:lnTo>
                  <a:pt x="522" y="1094"/>
                </a:lnTo>
                <a:lnTo>
                  <a:pt x="522" y="1093"/>
                </a:lnTo>
                <a:lnTo>
                  <a:pt x="521" y="1094"/>
                </a:lnTo>
                <a:lnTo>
                  <a:pt x="519" y="1093"/>
                </a:lnTo>
                <a:lnTo>
                  <a:pt x="518" y="1095"/>
                </a:lnTo>
                <a:lnTo>
                  <a:pt x="513" y="1098"/>
                </a:lnTo>
                <a:lnTo>
                  <a:pt x="512" y="1096"/>
                </a:lnTo>
                <a:lnTo>
                  <a:pt x="509" y="1096"/>
                </a:lnTo>
                <a:lnTo>
                  <a:pt x="509" y="1099"/>
                </a:lnTo>
                <a:lnTo>
                  <a:pt x="508" y="1100"/>
                </a:lnTo>
                <a:lnTo>
                  <a:pt x="505" y="1102"/>
                </a:lnTo>
                <a:lnTo>
                  <a:pt x="504" y="1102"/>
                </a:lnTo>
                <a:lnTo>
                  <a:pt x="502" y="1102"/>
                </a:lnTo>
                <a:lnTo>
                  <a:pt x="500" y="1102"/>
                </a:lnTo>
                <a:lnTo>
                  <a:pt x="499" y="1102"/>
                </a:lnTo>
                <a:lnTo>
                  <a:pt x="498" y="1101"/>
                </a:lnTo>
                <a:lnTo>
                  <a:pt x="495" y="1099"/>
                </a:lnTo>
                <a:lnTo>
                  <a:pt x="493" y="1098"/>
                </a:lnTo>
                <a:lnTo>
                  <a:pt x="491" y="1096"/>
                </a:lnTo>
                <a:lnTo>
                  <a:pt x="491" y="1095"/>
                </a:lnTo>
                <a:lnTo>
                  <a:pt x="491" y="1112"/>
                </a:lnTo>
                <a:lnTo>
                  <a:pt x="498" y="1127"/>
                </a:lnTo>
                <a:lnTo>
                  <a:pt x="487" y="1127"/>
                </a:lnTo>
                <a:lnTo>
                  <a:pt x="486" y="1135"/>
                </a:lnTo>
                <a:lnTo>
                  <a:pt x="485" y="1141"/>
                </a:lnTo>
                <a:lnTo>
                  <a:pt x="484" y="1145"/>
                </a:lnTo>
                <a:lnTo>
                  <a:pt x="483" y="1146"/>
                </a:lnTo>
                <a:lnTo>
                  <a:pt x="483" y="1147"/>
                </a:lnTo>
                <a:lnTo>
                  <a:pt x="483" y="1149"/>
                </a:lnTo>
                <a:lnTo>
                  <a:pt x="483" y="1150"/>
                </a:lnTo>
                <a:lnTo>
                  <a:pt x="482" y="1151"/>
                </a:lnTo>
                <a:lnTo>
                  <a:pt x="482" y="1154"/>
                </a:lnTo>
                <a:lnTo>
                  <a:pt x="481" y="1157"/>
                </a:lnTo>
                <a:lnTo>
                  <a:pt x="479" y="1158"/>
                </a:lnTo>
                <a:lnTo>
                  <a:pt x="478" y="1158"/>
                </a:lnTo>
                <a:lnTo>
                  <a:pt x="478" y="1159"/>
                </a:lnTo>
                <a:lnTo>
                  <a:pt x="477" y="1160"/>
                </a:lnTo>
                <a:lnTo>
                  <a:pt x="477" y="1161"/>
                </a:lnTo>
                <a:lnTo>
                  <a:pt x="477" y="1162"/>
                </a:lnTo>
                <a:lnTo>
                  <a:pt x="477" y="1163"/>
                </a:lnTo>
                <a:lnTo>
                  <a:pt x="477" y="1164"/>
                </a:lnTo>
                <a:lnTo>
                  <a:pt x="476" y="1166"/>
                </a:lnTo>
                <a:lnTo>
                  <a:pt x="476" y="1167"/>
                </a:lnTo>
                <a:lnTo>
                  <a:pt x="476" y="1169"/>
                </a:lnTo>
                <a:lnTo>
                  <a:pt x="476" y="1170"/>
                </a:lnTo>
                <a:lnTo>
                  <a:pt x="476" y="1175"/>
                </a:lnTo>
                <a:lnTo>
                  <a:pt x="475" y="1175"/>
                </a:lnTo>
                <a:lnTo>
                  <a:pt x="474" y="1175"/>
                </a:lnTo>
                <a:lnTo>
                  <a:pt x="473" y="1174"/>
                </a:lnTo>
                <a:lnTo>
                  <a:pt x="471" y="1172"/>
                </a:lnTo>
                <a:lnTo>
                  <a:pt x="470" y="1171"/>
                </a:lnTo>
                <a:lnTo>
                  <a:pt x="469" y="1170"/>
                </a:lnTo>
                <a:lnTo>
                  <a:pt x="468" y="1169"/>
                </a:lnTo>
                <a:lnTo>
                  <a:pt x="467" y="1169"/>
                </a:lnTo>
                <a:lnTo>
                  <a:pt x="466" y="1168"/>
                </a:lnTo>
                <a:lnTo>
                  <a:pt x="465" y="1168"/>
                </a:lnTo>
                <a:lnTo>
                  <a:pt x="464" y="1167"/>
                </a:lnTo>
                <a:lnTo>
                  <a:pt x="462" y="1167"/>
                </a:lnTo>
                <a:lnTo>
                  <a:pt x="461" y="1167"/>
                </a:lnTo>
                <a:lnTo>
                  <a:pt x="461" y="1166"/>
                </a:lnTo>
                <a:lnTo>
                  <a:pt x="460" y="1166"/>
                </a:lnTo>
                <a:lnTo>
                  <a:pt x="459" y="1166"/>
                </a:lnTo>
                <a:lnTo>
                  <a:pt x="458" y="1166"/>
                </a:lnTo>
                <a:lnTo>
                  <a:pt x="457" y="1166"/>
                </a:lnTo>
                <a:lnTo>
                  <a:pt x="456" y="1166"/>
                </a:lnTo>
                <a:lnTo>
                  <a:pt x="448" y="1164"/>
                </a:lnTo>
                <a:lnTo>
                  <a:pt x="441" y="1166"/>
                </a:lnTo>
                <a:lnTo>
                  <a:pt x="441" y="1164"/>
                </a:lnTo>
                <a:lnTo>
                  <a:pt x="437" y="1164"/>
                </a:lnTo>
                <a:lnTo>
                  <a:pt x="436" y="1164"/>
                </a:lnTo>
                <a:lnTo>
                  <a:pt x="435" y="1164"/>
                </a:lnTo>
                <a:lnTo>
                  <a:pt x="434" y="1164"/>
                </a:lnTo>
                <a:lnTo>
                  <a:pt x="433" y="1164"/>
                </a:lnTo>
                <a:lnTo>
                  <a:pt x="432" y="1164"/>
                </a:lnTo>
                <a:lnTo>
                  <a:pt x="431" y="1164"/>
                </a:lnTo>
                <a:lnTo>
                  <a:pt x="428" y="1164"/>
                </a:lnTo>
                <a:lnTo>
                  <a:pt x="427" y="1163"/>
                </a:lnTo>
                <a:lnTo>
                  <a:pt x="426" y="1163"/>
                </a:lnTo>
                <a:lnTo>
                  <a:pt x="424" y="1163"/>
                </a:lnTo>
                <a:lnTo>
                  <a:pt x="423" y="1162"/>
                </a:lnTo>
                <a:lnTo>
                  <a:pt x="422" y="1162"/>
                </a:lnTo>
                <a:lnTo>
                  <a:pt x="420" y="1162"/>
                </a:lnTo>
                <a:lnTo>
                  <a:pt x="419" y="1161"/>
                </a:lnTo>
                <a:lnTo>
                  <a:pt x="417" y="1161"/>
                </a:lnTo>
                <a:lnTo>
                  <a:pt x="408" y="1159"/>
                </a:lnTo>
                <a:lnTo>
                  <a:pt x="407" y="1159"/>
                </a:lnTo>
                <a:lnTo>
                  <a:pt x="407" y="1158"/>
                </a:lnTo>
                <a:lnTo>
                  <a:pt x="405" y="1158"/>
                </a:lnTo>
                <a:lnTo>
                  <a:pt x="403" y="1158"/>
                </a:lnTo>
                <a:lnTo>
                  <a:pt x="402" y="1157"/>
                </a:lnTo>
                <a:lnTo>
                  <a:pt x="401" y="1157"/>
                </a:lnTo>
                <a:lnTo>
                  <a:pt x="400" y="1155"/>
                </a:lnTo>
                <a:lnTo>
                  <a:pt x="399" y="1155"/>
                </a:lnTo>
                <a:lnTo>
                  <a:pt x="398" y="1155"/>
                </a:lnTo>
                <a:lnTo>
                  <a:pt x="398" y="1154"/>
                </a:lnTo>
                <a:lnTo>
                  <a:pt x="397" y="1154"/>
                </a:lnTo>
                <a:lnTo>
                  <a:pt x="392" y="1150"/>
                </a:lnTo>
                <a:lnTo>
                  <a:pt x="391" y="1149"/>
                </a:lnTo>
                <a:lnTo>
                  <a:pt x="390" y="1149"/>
                </a:lnTo>
                <a:lnTo>
                  <a:pt x="390" y="1147"/>
                </a:lnTo>
                <a:lnTo>
                  <a:pt x="390" y="1146"/>
                </a:lnTo>
                <a:lnTo>
                  <a:pt x="390" y="1145"/>
                </a:lnTo>
                <a:lnTo>
                  <a:pt x="390" y="1144"/>
                </a:lnTo>
                <a:lnTo>
                  <a:pt x="389" y="1143"/>
                </a:lnTo>
                <a:lnTo>
                  <a:pt x="389" y="1142"/>
                </a:lnTo>
                <a:lnTo>
                  <a:pt x="388" y="1134"/>
                </a:lnTo>
                <a:lnTo>
                  <a:pt x="388" y="1133"/>
                </a:lnTo>
                <a:lnTo>
                  <a:pt x="386" y="1129"/>
                </a:lnTo>
                <a:lnTo>
                  <a:pt x="386" y="1127"/>
                </a:lnTo>
                <a:lnTo>
                  <a:pt x="385" y="1127"/>
                </a:lnTo>
                <a:lnTo>
                  <a:pt x="384" y="1120"/>
                </a:lnTo>
                <a:lnTo>
                  <a:pt x="384" y="1119"/>
                </a:lnTo>
                <a:lnTo>
                  <a:pt x="383" y="1117"/>
                </a:lnTo>
                <a:lnTo>
                  <a:pt x="383" y="1115"/>
                </a:lnTo>
                <a:lnTo>
                  <a:pt x="383" y="1113"/>
                </a:lnTo>
                <a:lnTo>
                  <a:pt x="385" y="1113"/>
                </a:lnTo>
                <a:lnTo>
                  <a:pt x="383" y="1113"/>
                </a:lnTo>
                <a:lnTo>
                  <a:pt x="382" y="1111"/>
                </a:lnTo>
                <a:lnTo>
                  <a:pt x="382" y="1109"/>
                </a:lnTo>
                <a:lnTo>
                  <a:pt x="382" y="1108"/>
                </a:lnTo>
                <a:lnTo>
                  <a:pt x="382" y="1094"/>
                </a:lnTo>
                <a:lnTo>
                  <a:pt x="381" y="1086"/>
                </a:lnTo>
                <a:lnTo>
                  <a:pt x="389" y="1084"/>
                </a:lnTo>
                <a:lnTo>
                  <a:pt x="389" y="1083"/>
                </a:lnTo>
                <a:lnTo>
                  <a:pt x="390" y="1083"/>
                </a:lnTo>
                <a:lnTo>
                  <a:pt x="391" y="1083"/>
                </a:lnTo>
                <a:lnTo>
                  <a:pt x="391" y="1082"/>
                </a:lnTo>
                <a:lnTo>
                  <a:pt x="392" y="1082"/>
                </a:lnTo>
                <a:lnTo>
                  <a:pt x="392" y="1080"/>
                </a:lnTo>
                <a:lnTo>
                  <a:pt x="393" y="1080"/>
                </a:lnTo>
                <a:lnTo>
                  <a:pt x="393" y="1079"/>
                </a:lnTo>
                <a:lnTo>
                  <a:pt x="394" y="1079"/>
                </a:lnTo>
                <a:lnTo>
                  <a:pt x="394" y="1078"/>
                </a:lnTo>
                <a:lnTo>
                  <a:pt x="395" y="1078"/>
                </a:lnTo>
                <a:lnTo>
                  <a:pt x="395" y="1077"/>
                </a:lnTo>
                <a:lnTo>
                  <a:pt x="395" y="1076"/>
                </a:lnTo>
                <a:lnTo>
                  <a:pt x="398" y="1070"/>
                </a:lnTo>
                <a:lnTo>
                  <a:pt x="399" y="1069"/>
                </a:lnTo>
                <a:lnTo>
                  <a:pt x="399" y="1068"/>
                </a:lnTo>
                <a:lnTo>
                  <a:pt x="400" y="1068"/>
                </a:lnTo>
                <a:lnTo>
                  <a:pt x="400" y="1067"/>
                </a:lnTo>
                <a:lnTo>
                  <a:pt x="401" y="1067"/>
                </a:lnTo>
                <a:lnTo>
                  <a:pt x="402" y="1066"/>
                </a:lnTo>
                <a:lnTo>
                  <a:pt x="403" y="1066"/>
                </a:lnTo>
                <a:lnTo>
                  <a:pt x="405" y="1066"/>
                </a:lnTo>
                <a:lnTo>
                  <a:pt x="405" y="1065"/>
                </a:lnTo>
                <a:lnTo>
                  <a:pt x="406" y="1065"/>
                </a:lnTo>
                <a:lnTo>
                  <a:pt x="407" y="1065"/>
                </a:lnTo>
                <a:lnTo>
                  <a:pt x="408" y="1065"/>
                </a:lnTo>
                <a:lnTo>
                  <a:pt x="409" y="1065"/>
                </a:lnTo>
                <a:lnTo>
                  <a:pt x="411" y="1065"/>
                </a:lnTo>
                <a:lnTo>
                  <a:pt x="415" y="1065"/>
                </a:lnTo>
                <a:lnTo>
                  <a:pt x="415" y="1074"/>
                </a:lnTo>
                <a:lnTo>
                  <a:pt x="416" y="1077"/>
                </a:lnTo>
                <a:lnTo>
                  <a:pt x="416" y="1084"/>
                </a:lnTo>
                <a:lnTo>
                  <a:pt x="416" y="1086"/>
                </a:lnTo>
                <a:lnTo>
                  <a:pt x="416" y="1087"/>
                </a:lnTo>
                <a:lnTo>
                  <a:pt x="409" y="1088"/>
                </a:lnTo>
                <a:lnTo>
                  <a:pt x="408" y="1088"/>
                </a:lnTo>
                <a:lnTo>
                  <a:pt x="409" y="1099"/>
                </a:lnTo>
                <a:lnTo>
                  <a:pt x="414" y="1098"/>
                </a:lnTo>
                <a:lnTo>
                  <a:pt x="420" y="1095"/>
                </a:lnTo>
                <a:lnTo>
                  <a:pt x="425" y="1093"/>
                </a:lnTo>
                <a:lnTo>
                  <a:pt x="431" y="1091"/>
                </a:lnTo>
                <a:lnTo>
                  <a:pt x="431" y="1090"/>
                </a:lnTo>
                <a:lnTo>
                  <a:pt x="431" y="1079"/>
                </a:lnTo>
                <a:lnTo>
                  <a:pt x="431" y="1075"/>
                </a:lnTo>
                <a:lnTo>
                  <a:pt x="429" y="1065"/>
                </a:lnTo>
                <a:lnTo>
                  <a:pt x="434" y="1065"/>
                </a:lnTo>
                <a:lnTo>
                  <a:pt x="437" y="1065"/>
                </a:lnTo>
                <a:lnTo>
                  <a:pt x="439" y="1065"/>
                </a:lnTo>
                <a:lnTo>
                  <a:pt x="442" y="1065"/>
                </a:lnTo>
                <a:lnTo>
                  <a:pt x="443" y="1065"/>
                </a:lnTo>
                <a:lnTo>
                  <a:pt x="445" y="1065"/>
                </a:lnTo>
                <a:lnTo>
                  <a:pt x="448" y="1065"/>
                </a:lnTo>
                <a:lnTo>
                  <a:pt x="454" y="1065"/>
                </a:lnTo>
                <a:lnTo>
                  <a:pt x="457" y="1065"/>
                </a:lnTo>
                <a:lnTo>
                  <a:pt x="458" y="1065"/>
                </a:lnTo>
                <a:lnTo>
                  <a:pt x="459" y="1065"/>
                </a:lnTo>
                <a:lnTo>
                  <a:pt x="460" y="1065"/>
                </a:lnTo>
                <a:lnTo>
                  <a:pt x="460" y="1066"/>
                </a:lnTo>
                <a:lnTo>
                  <a:pt x="465" y="1065"/>
                </a:lnTo>
                <a:lnTo>
                  <a:pt x="466" y="1065"/>
                </a:lnTo>
                <a:lnTo>
                  <a:pt x="466" y="1061"/>
                </a:lnTo>
                <a:lnTo>
                  <a:pt x="465" y="1061"/>
                </a:lnTo>
                <a:lnTo>
                  <a:pt x="465" y="1062"/>
                </a:lnTo>
                <a:lnTo>
                  <a:pt x="462" y="1063"/>
                </a:lnTo>
                <a:lnTo>
                  <a:pt x="461" y="1063"/>
                </a:lnTo>
                <a:lnTo>
                  <a:pt x="460" y="1063"/>
                </a:lnTo>
                <a:lnTo>
                  <a:pt x="459" y="1063"/>
                </a:lnTo>
                <a:lnTo>
                  <a:pt x="458" y="1063"/>
                </a:lnTo>
                <a:lnTo>
                  <a:pt x="457" y="1063"/>
                </a:lnTo>
                <a:lnTo>
                  <a:pt x="457" y="1050"/>
                </a:lnTo>
                <a:lnTo>
                  <a:pt x="457" y="1043"/>
                </a:lnTo>
                <a:lnTo>
                  <a:pt x="452" y="1042"/>
                </a:lnTo>
                <a:lnTo>
                  <a:pt x="452" y="1039"/>
                </a:lnTo>
                <a:lnTo>
                  <a:pt x="452" y="1034"/>
                </a:lnTo>
                <a:lnTo>
                  <a:pt x="452" y="1029"/>
                </a:lnTo>
                <a:lnTo>
                  <a:pt x="452" y="1025"/>
                </a:lnTo>
                <a:lnTo>
                  <a:pt x="452" y="1018"/>
                </a:lnTo>
                <a:lnTo>
                  <a:pt x="453" y="1011"/>
                </a:lnTo>
                <a:lnTo>
                  <a:pt x="445" y="1011"/>
                </a:lnTo>
                <a:lnTo>
                  <a:pt x="442" y="1010"/>
                </a:lnTo>
                <a:lnTo>
                  <a:pt x="431" y="1007"/>
                </a:lnTo>
                <a:lnTo>
                  <a:pt x="429" y="1036"/>
                </a:lnTo>
                <a:lnTo>
                  <a:pt x="410" y="1037"/>
                </a:lnTo>
                <a:lnTo>
                  <a:pt x="374" y="1037"/>
                </a:lnTo>
                <a:lnTo>
                  <a:pt x="373" y="1037"/>
                </a:lnTo>
                <a:lnTo>
                  <a:pt x="373" y="1039"/>
                </a:lnTo>
                <a:lnTo>
                  <a:pt x="373" y="1057"/>
                </a:lnTo>
                <a:lnTo>
                  <a:pt x="367" y="1057"/>
                </a:lnTo>
                <a:lnTo>
                  <a:pt x="367" y="1061"/>
                </a:lnTo>
                <a:lnTo>
                  <a:pt x="373" y="1060"/>
                </a:lnTo>
                <a:lnTo>
                  <a:pt x="373" y="1061"/>
                </a:lnTo>
                <a:lnTo>
                  <a:pt x="373" y="1062"/>
                </a:lnTo>
                <a:lnTo>
                  <a:pt x="374" y="1062"/>
                </a:lnTo>
                <a:lnTo>
                  <a:pt x="374" y="1063"/>
                </a:lnTo>
                <a:lnTo>
                  <a:pt x="374" y="1065"/>
                </a:lnTo>
                <a:lnTo>
                  <a:pt x="374" y="1066"/>
                </a:lnTo>
                <a:lnTo>
                  <a:pt x="374" y="1067"/>
                </a:lnTo>
                <a:lnTo>
                  <a:pt x="376" y="1073"/>
                </a:lnTo>
                <a:lnTo>
                  <a:pt x="373" y="1073"/>
                </a:lnTo>
                <a:lnTo>
                  <a:pt x="369" y="1074"/>
                </a:lnTo>
                <a:lnTo>
                  <a:pt x="369" y="1077"/>
                </a:lnTo>
                <a:lnTo>
                  <a:pt x="368" y="1080"/>
                </a:lnTo>
                <a:lnTo>
                  <a:pt x="367" y="1083"/>
                </a:lnTo>
                <a:lnTo>
                  <a:pt x="366" y="1083"/>
                </a:lnTo>
                <a:lnTo>
                  <a:pt x="366" y="1084"/>
                </a:lnTo>
                <a:lnTo>
                  <a:pt x="367" y="1090"/>
                </a:lnTo>
                <a:lnTo>
                  <a:pt x="366" y="1090"/>
                </a:lnTo>
                <a:lnTo>
                  <a:pt x="365" y="1091"/>
                </a:lnTo>
                <a:lnTo>
                  <a:pt x="364" y="1091"/>
                </a:lnTo>
                <a:lnTo>
                  <a:pt x="361" y="1091"/>
                </a:lnTo>
                <a:lnTo>
                  <a:pt x="358" y="1091"/>
                </a:lnTo>
                <a:lnTo>
                  <a:pt x="353" y="1092"/>
                </a:lnTo>
                <a:lnTo>
                  <a:pt x="352" y="1085"/>
                </a:lnTo>
                <a:lnTo>
                  <a:pt x="355" y="1085"/>
                </a:lnTo>
                <a:lnTo>
                  <a:pt x="352" y="1074"/>
                </a:lnTo>
                <a:lnTo>
                  <a:pt x="350" y="1074"/>
                </a:lnTo>
                <a:lnTo>
                  <a:pt x="346" y="1075"/>
                </a:lnTo>
                <a:lnTo>
                  <a:pt x="346" y="1093"/>
                </a:lnTo>
                <a:lnTo>
                  <a:pt x="344" y="1093"/>
                </a:lnTo>
                <a:lnTo>
                  <a:pt x="343" y="1093"/>
                </a:lnTo>
                <a:lnTo>
                  <a:pt x="342" y="1094"/>
                </a:lnTo>
                <a:lnTo>
                  <a:pt x="341" y="1094"/>
                </a:lnTo>
                <a:lnTo>
                  <a:pt x="340" y="1094"/>
                </a:lnTo>
                <a:lnTo>
                  <a:pt x="338" y="1094"/>
                </a:lnTo>
                <a:lnTo>
                  <a:pt x="336" y="1094"/>
                </a:lnTo>
                <a:lnTo>
                  <a:pt x="335" y="1095"/>
                </a:lnTo>
                <a:lnTo>
                  <a:pt x="333" y="1092"/>
                </a:lnTo>
                <a:lnTo>
                  <a:pt x="331" y="1092"/>
                </a:lnTo>
                <a:lnTo>
                  <a:pt x="319" y="1082"/>
                </a:lnTo>
                <a:lnTo>
                  <a:pt x="319" y="1099"/>
                </a:lnTo>
                <a:lnTo>
                  <a:pt x="315" y="1100"/>
                </a:lnTo>
                <a:lnTo>
                  <a:pt x="310" y="1101"/>
                </a:lnTo>
                <a:lnTo>
                  <a:pt x="307" y="1101"/>
                </a:lnTo>
                <a:lnTo>
                  <a:pt x="304" y="1102"/>
                </a:lnTo>
                <a:lnTo>
                  <a:pt x="302" y="1102"/>
                </a:lnTo>
                <a:lnTo>
                  <a:pt x="300" y="1101"/>
                </a:lnTo>
                <a:lnTo>
                  <a:pt x="300" y="1100"/>
                </a:lnTo>
                <a:lnTo>
                  <a:pt x="300" y="1099"/>
                </a:lnTo>
                <a:lnTo>
                  <a:pt x="299" y="1098"/>
                </a:lnTo>
                <a:lnTo>
                  <a:pt x="299" y="1096"/>
                </a:lnTo>
                <a:lnTo>
                  <a:pt x="300" y="1096"/>
                </a:lnTo>
                <a:lnTo>
                  <a:pt x="300" y="1095"/>
                </a:lnTo>
                <a:lnTo>
                  <a:pt x="300" y="1094"/>
                </a:lnTo>
                <a:lnTo>
                  <a:pt x="300" y="1093"/>
                </a:lnTo>
                <a:lnTo>
                  <a:pt x="299" y="1093"/>
                </a:lnTo>
                <a:lnTo>
                  <a:pt x="299" y="1092"/>
                </a:lnTo>
                <a:lnTo>
                  <a:pt x="299" y="1091"/>
                </a:lnTo>
                <a:lnTo>
                  <a:pt x="298" y="1091"/>
                </a:lnTo>
                <a:lnTo>
                  <a:pt x="298" y="1090"/>
                </a:lnTo>
                <a:lnTo>
                  <a:pt x="297" y="1090"/>
                </a:lnTo>
                <a:lnTo>
                  <a:pt x="297" y="1088"/>
                </a:lnTo>
                <a:lnTo>
                  <a:pt x="296" y="1087"/>
                </a:lnTo>
                <a:lnTo>
                  <a:pt x="296" y="1086"/>
                </a:lnTo>
                <a:lnTo>
                  <a:pt x="295" y="1086"/>
                </a:lnTo>
                <a:lnTo>
                  <a:pt x="293" y="1085"/>
                </a:lnTo>
                <a:lnTo>
                  <a:pt x="292" y="1085"/>
                </a:lnTo>
                <a:lnTo>
                  <a:pt x="292" y="1084"/>
                </a:lnTo>
                <a:lnTo>
                  <a:pt x="291" y="1084"/>
                </a:lnTo>
                <a:lnTo>
                  <a:pt x="291" y="1083"/>
                </a:lnTo>
                <a:lnTo>
                  <a:pt x="290" y="1083"/>
                </a:lnTo>
                <a:lnTo>
                  <a:pt x="290" y="1082"/>
                </a:lnTo>
                <a:lnTo>
                  <a:pt x="290" y="1080"/>
                </a:lnTo>
                <a:lnTo>
                  <a:pt x="284" y="1080"/>
                </a:lnTo>
                <a:lnTo>
                  <a:pt x="283" y="1080"/>
                </a:lnTo>
                <a:lnTo>
                  <a:pt x="280" y="1080"/>
                </a:lnTo>
                <a:lnTo>
                  <a:pt x="280" y="1076"/>
                </a:lnTo>
                <a:lnTo>
                  <a:pt x="280" y="1074"/>
                </a:lnTo>
                <a:lnTo>
                  <a:pt x="279" y="1073"/>
                </a:lnTo>
                <a:lnTo>
                  <a:pt x="275" y="1071"/>
                </a:lnTo>
                <a:lnTo>
                  <a:pt x="274" y="1071"/>
                </a:lnTo>
                <a:lnTo>
                  <a:pt x="272" y="1071"/>
                </a:lnTo>
                <a:lnTo>
                  <a:pt x="270" y="1071"/>
                </a:lnTo>
                <a:lnTo>
                  <a:pt x="268" y="1071"/>
                </a:lnTo>
                <a:lnTo>
                  <a:pt x="263" y="1071"/>
                </a:lnTo>
                <a:lnTo>
                  <a:pt x="263" y="1080"/>
                </a:lnTo>
                <a:lnTo>
                  <a:pt x="261" y="1080"/>
                </a:lnTo>
                <a:lnTo>
                  <a:pt x="258" y="1080"/>
                </a:lnTo>
                <a:lnTo>
                  <a:pt x="256" y="1080"/>
                </a:lnTo>
                <a:lnTo>
                  <a:pt x="256" y="1085"/>
                </a:lnTo>
                <a:lnTo>
                  <a:pt x="257" y="1090"/>
                </a:lnTo>
                <a:lnTo>
                  <a:pt x="256" y="1090"/>
                </a:lnTo>
                <a:lnTo>
                  <a:pt x="239" y="1090"/>
                </a:lnTo>
                <a:lnTo>
                  <a:pt x="239" y="1091"/>
                </a:lnTo>
                <a:lnTo>
                  <a:pt x="239" y="1099"/>
                </a:lnTo>
                <a:lnTo>
                  <a:pt x="245" y="1099"/>
                </a:lnTo>
                <a:lnTo>
                  <a:pt x="245" y="1103"/>
                </a:lnTo>
                <a:lnTo>
                  <a:pt x="243" y="1107"/>
                </a:lnTo>
                <a:lnTo>
                  <a:pt x="251" y="1107"/>
                </a:lnTo>
                <a:lnTo>
                  <a:pt x="251" y="1112"/>
                </a:lnTo>
                <a:lnTo>
                  <a:pt x="256" y="1112"/>
                </a:lnTo>
                <a:lnTo>
                  <a:pt x="257" y="1117"/>
                </a:lnTo>
                <a:lnTo>
                  <a:pt x="257" y="1118"/>
                </a:lnTo>
                <a:lnTo>
                  <a:pt x="256" y="1119"/>
                </a:lnTo>
                <a:lnTo>
                  <a:pt x="256" y="1120"/>
                </a:lnTo>
                <a:lnTo>
                  <a:pt x="250" y="1122"/>
                </a:lnTo>
                <a:lnTo>
                  <a:pt x="248" y="1124"/>
                </a:lnTo>
                <a:lnTo>
                  <a:pt x="245" y="1125"/>
                </a:lnTo>
                <a:lnTo>
                  <a:pt x="236" y="1128"/>
                </a:lnTo>
                <a:lnTo>
                  <a:pt x="233" y="1129"/>
                </a:lnTo>
                <a:lnTo>
                  <a:pt x="230" y="1130"/>
                </a:lnTo>
                <a:lnTo>
                  <a:pt x="229" y="1130"/>
                </a:lnTo>
                <a:lnTo>
                  <a:pt x="224" y="1126"/>
                </a:lnTo>
                <a:lnTo>
                  <a:pt x="223" y="1125"/>
                </a:lnTo>
                <a:lnTo>
                  <a:pt x="220" y="1126"/>
                </a:lnTo>
                <a:lnTo>
                  <a:pt x="220" y="1127"/>
                </a:lnTo>
                <a:lnTo>
                  <a:pt x="221" y="1134"/>
                </a:lnTo>
                <a:lnTo>
                  <a:pt x="216" y="1136"/>
                </a:lnTo>
                <a:lnTo>
                  <a:pt x="215" y="1137"/>
                </a:lnTo>
                <a:lnTo>
                  <a:pt x="214" y="1137"/>
                </a:lnTo>
                <a:lnTo>
                  <a:pt x="212" y="1138"/>
                </a:lnTo>
                <a:lnTo>
                  <a:pt x="205" y="1139"/>
                </a:lnTo>
                <a:lnTo>
                  <a:pt x="196" y="1143"/>
                </a:lnTo>
                <a:lnTo>
                  <a:pt x="195" y="1143"/>
                </a:lnTo>
                <a:lnTo>
                  <a:pt x="195" y="1144"/>
                </a:lnTo>
                <a:lnTo>
                  <a:pt x="191" y="1145"/>
                </a:lnTo>
                <a:lnTo>
                  <a:pt x="190" y="1146"/>
                </a:lnTo>
                <a:lnTo>
                  <a:pt x="187" y="1147"/>
                </a:lnTo>
                <a:lnTo>
                  <a:pt x="186" y="1149"/>
                </a:lnTo>
                <a:lnTo>
                  <a:pt x="185" y="1149"/>
                </a:lnTo>
                <a:lnTo>
                  <a:pt x="183" y="1149"/>
                </a:lnTo>
                <a:lnTo>
                  <a:pt x="183" y="1150"/>
                </a:lnTo>
                <a:lnTo>
                  <a:pt x="182" y="1150"/>
                </a:lnTo>
                <a:lnTo>
                  <a:pt x="182" y="1149"/>
                </a:lnTo>
                <a:lnTo>
                  <a:pt x="182" y="1147"/>
                </a:lnTo>
                <a:lnTo>
                  <a:pt x="182" y="1135"/>
                </a:lnTo>
                <a:lnTo>
                  <a:pt x="182" y="1130"/>
                </a:lnTo>
                <a:lnTo>
                  <a:pt x="182" y="1118"/>
                </a:lnTo>
                <a:lnTo>
                  <a:pt x="182" y="1115"/>
                </a:lnTo>
                <a:lnTo>
                  <a:pt x="182" y="1110"/>
                </a:lnTo>
                <a:lnTo>
                  <a:pt x="182" y="1105"/>
                </a:lnTo>
                <a:lnTo>
                  <a:pt x="182" y="1094"/>
                </a:lnTo>
                <a:lnTo>
                  <a:pt x="182" y="1092"/>
                </a:lnTo>
                <a:lnTo>
                  <a:pt x="189" y="1092"/>
                </a:lnTo>
                <a:lnTo>
                  <a:pt x="194" y="1093"/>
                </a:lnTo>
                <a:lnTo>
                  <a:pt x="198" y="1093"/>
                </a:lnTo>
                <a:lnTo>
                  <a:pt x="203" y="1093"/>
                </a:lnTo>
                <a:lnTo>
                  <a:pt x="205" y="1093"/>
                </a:lnTo>
                <a:lnTo>
                  <a:pt x="205" y="1080"/>
                </a:lnTo>
                <a:lnTo>
                  <a:pt x="205" y="1067"/>
                </a:lnTo>
                <a:lnTo>
                  <a:pt x="205" y="1063"/>
                </a:lnTo>
                <a:lnTo>
                  <a:pt x="222" y="1063"/>
                </a:lnTo>
                <a:lnTo>
                  <a:pt x="223" y="1057"/>
                </a:lnTo>
                <a:lnTo>
                  <a:pt x="224" y="1052"/>
                </a:lnTo>
                <a:lnTo>
                  <a:pt x="226" y="1053"/>
                </a:lnTo>
                <a:lnTo>
                  <a:pt x="225" y="1059"/>
                </a:lnTo>
                <a:lnTo>
                  <a:pt x="229" y="1059"/>
                </a:lnTo>
                <a:lnTo>
                  <a:pt x="239" y="1061"/>
                </a:lnTo>
                <a:lnTo>
                  <a:pt x="240" y="1054"/>
                </a:lnTo>
                <a:lnTo>
                  <a:pt x="241" y="1053"/>
                </a:lnTo>
                <a:lnTo>
                  <a:pt x="242" y="1054"/>
                </a:lnTo>
                <a:lnTo>
                  <a:pt x="245" y="1054"/>
                </a:lnTo>
                <a:lnTo>
                  <a:pt x="245" y="1053"/>
                </a:lnTo>
                <a:lnTo>
                  <a:pt x="245" y="1049"/>
                </a:lnTo>
                <a:lnTo>
                  <a:pt x="245" y="1045"/>
                </a:lnTo>
                <a:lnTo>
                  <a:pt x="245" y="1044"/>
                </a:lnTo>
                <a:lnTo>
                  <a:pt x="245" y="1043"/>
                </a:lnTo>
                <a:lnTo>
                  <a:pt x="245" y="1042"/>
                </a:lnTo>
                <a:lnTo>
                  <a:pt x="245" y="1040"/>
                </a:lnTo>
                <a:lnTo>
                  <a:pt x="236" y="1040"/>
                </a:lnTo>
                <a:lnTo>
                  <a:pt x="234" y="1035"/>
                </a:lnTo>
                <a:lnTo>
                  <a:pt x="233" y="1033"/>
                </a:lnTo>
                <a:lnTo>
                  <a:pt x="233" y="1029"/>
                </a:lnTo>
                <a:lnTo>
                  <a:pt x="233" y="1027"/>
                </a:lnTo>
                <a:lnTo>
                  <a:pt x="232" y="1027"/>
                </a:lnTo>
                <a:lnTo>
                  <a:pt x="232" y="1026"/>
                </a:lnTo>
                <a:lnTo>
                  <a:pt x="232" y="1025"/>
                </a:lnTo>
                <a:lnTo>
                  <a:pt x="232" y="1024"/>
                </a:lnTo>
                <a:lnTo>
                  <a:pt x="232" y="1023"/>
                </a:lnTo>
                <a:lnTo>
                  <a:pt x="231" y="1023"/>
                </a:lnTo>
                <a:lnTo>
                  <a:pt x="231" y="1021"/>
                </a:lnTo>
                <a:lnTo>
                  <a:pt x="231" y="1020"/>
                </a:lnTo>
                <a:lnTo>
                  <a:pt x="230" y="1020"/>
                </a:lnTo>
                <a:lnTo>
                  <a:pt x="230" y="1019"/>
                </a:lnTo>
                <a:lnTo>
                  <a:pt x="230" y="1018"/>
                </a:lnTo>
                <a:lnTo>
                  <a:pt x="229" y="1018"/>
                </a:lnTo>
                <a:lnTo>
                  <a:pt x="229" y="1017"/>
                </a:lnTo>
                <a:lnTo>
                  <a:pt x="228" y="1016"/>
                </a:lnTo>
                <a:lnTo>
                  <a:pt x="224" y="1011"/>
                </a:lnTo>
                <a:lnTo>
                  <a:pt x="225" y="1000"/>
                </a:lnTo>
                <a:lnTo>
                  <a:pt x="225" y="999"/>
                </a:lnTo>
                <a:lnTo>
                  <a:pt x="225" y="990"/>
                </a:lnTo>
                <a:lnTo>
                  <a:pt x="222" y="992"/>
                </a:lnTo>
                <a:lnTo>
                  <a:pt x="221" y="992"/>
                </a:lnTo>
                <a:lnTo>
                  <a:pt x="216" y="995"/>
                </a:lnTo>
                <a:lnTo>
                  <a:pt x="213" y="1000"/>
                </a:lnTo>
                <a:lnTo>
                  <a:pt x="213" y="999"/>
                </a:lnTo>
                <a:lnTo>
                  <a:pt x="212" y="998"/>
                </a:lnTo>
                <a:lnTo>
                  <a:pt x="211" y="998"/>
                </a:lnTo>
                <a:lnTo>
                  <a:pt x="211" y="997"/>
                </a:lnTo>
                <a:lnTo>
                  <a:pt x="209" y="995"/>
                </a:lnTo>
                <a:lnTo>
                  <a:pt x="209" y="994"/>
                </a:lnTo>
                <a:lnTo>
                  <a:pt x="208" y="993"/>
                </a:lnTo>
                <a:lnTo>
                  <a:pt x="208" y="992"/>
                </a:lnTo>
                <a:lnTo>
                  <a:pt x="207" y="991"/>
                </a:lnTo>
                <a:lnTo>
                  <a:pt x="207" y="990"/>
                </a:lnTo>
                <a:lnTo>
                  <a:pt x="207" y="989"/>
                </a:lnTo>
                <a:lnTo>
                  <a:pt x="207" y="987"/>
                </a:lnTo>
                <a:lnTo>
                  <a:pt x="207" y="986"/>
                </a:lnTo>
                <a:lnTo>
                  <a:pt x="207" y="985"/>
                </a:lnTo>
                <a:lnTo>
                  <a:pt x="207" y="984"/>
                </a:lnTo>
                <a:lnTo>
                  <a:pt x="207" y="981"/>
                </a:lnTo>
                <a:lnTo>
                  <a:pt x="207" y="980"/>
                </a:lnTo>
                <a:lnTo>
                  <a:pt x="206" y="981"/>
                </a:lnTo>
                <a:lnTo>
                  <a:pt x="204" y="982"/>
                </a:lnTo>
                <a:lnTo>
                  <a:pt x="202" y="982"/>
                </a:lnTo>
                <a:lnTo>
                  <a:pt x="199" y="983"/>
                </a:lnTo>
                <a:lnTo>
                  <a:pt x="197" y="984"/>
                </a:lnTo>
                <a:lnTo>
                  <a:pt x="194" y="985"/>
                </a:lnTo>
                <a:lnTo>
                  <a:pt x="191" y="986"/>
                </a:lnTo>
                <a:lnTo>
                  <a:pt x="189" y="986"/>
                </a:lnTo>
                <a:lnTo>
                  <a:pt x="189" y="987"/>
                </a:lnTo>
                <a:lnTo>
                  <a:pt x="185" y="995"/>
                </a:lnTo>
                <a:lnTo>
                  <a:pt x="183" y="997"/>
                </a:lnTo>
                <a:lnTo>
                  <a:pt x="181" y="1002"/>
                </a:lnTo>
                <a:lnTo>
                  <a:pt x="180" y="1003"/>
                </a:lnTo>
                <a:lnTo>
                  <a:pt x="179" y="1016"/>
                </a:lnTo>
                <a:lnTo>
                  <a:pt x="179" y="1017"/>
                </a:lnTo>
                <a:lnTo>
                  <a:pt x="174" y="1017"/>
                </a:lnTo>
                <a:lnTo>
                  <a:pt x="173" y="1017"/>
                </a:lnTo>
                <a:lnTo>
                  <a:pt x="173" y="1020"/>
                </a:lnTo>
                <a:lnTo>
                  <a:pt x="173" y="1021"/>
                </a:lnTo>
                <a:lnTo>
                  <a:pt x="173" y="1023"/>
                </a:lnTo>
                <a:lnTo>
                  <a:pt x="173" y="1035"/>
                </a:lnTo>
                <a:lnTo>
                  <a:pt x="183" y="1037"/>
                </a:lnTo>
                <a:lnTo>
                  <a:pt x="192" y="1039"/>
                </a:lnTo>
                <a:lnTo>
                  <a:pt x="195" y="1040"/>
                </a:lnTo>
                <a:lnTo>
                  <a:pt x="194" y="1054"/>
                </a:lnTo>
                <a:lnTo>
                  <a:pt x="190" y="1052"/>
                </a:lnTo>
                <a:lnTo>
                  <a:pt x="188" y="1053"/>
                </a:lnTo>
                <a:lnTo>
                  <a:pt x="186" y="1053"/>
                </a:lnTo>
                <a:lnTo>
                  <a:pt x="186" y="1054"/>
                </a:lnTo>
                <a:lnTo>
                  <a:pt x="182" y="1053"/>
                </a:lnTo>
                <a:lnTo>
                  <a:pt x="178" y="1060"/>
                </a:lnTo>
                <a:lnTo>
                  <a:pt x="175" y="1060"/>
                </a:lnTo>
                <a:lnTo>
                  <a:pt x="173" y="1060"/>
                </a:lnTo>
                <a:lnTo>
                  <a:pt x="172" y="1065"/>
                </a:lnTo>
                <a:lnTo>
                  <a:pt x="165" y="1073"/>
                </a:lnTo>
                <a:lnTo>
                  <a:pt x="158" y="1069"/>
                </a:lnTo>
                <a:lnTo>
                  <a:pt x="155" y="1073"/>
                </a:lnTo>
                <a:lnTo>
                  <a:pt x="152" y="1077"/>
                </a:lnTo>
                <a:lnTo>
                  <a:pt x="150" y="1079"/>
                </a:lnTo>
                <a:lnTo>
                  <a:pt x="149" y="1079"/>
                </a:lnTo>
                <a:lnTo>
                  <a:pt x="149" y="1078"/>
                </a:lnTo>
                <a:lnTo>
                  <a:pt x="150" y="1077"/>
                </a:lnTo>
                <a:lnTo>
                  <a:pt x="150" y="1076"/>
                </a:lnTo>
                <a:lnTo>
                  <a:pt x="149" y="1078"/>
                </a:lnTo>
                <a:lnTo>
                  <a:pt x="148" y="1079"/>
                </a:lnTo>
                <a:lnTo>
                  <a:pt x="147" y="1078"/>
                </a:lnTo>
                <a:lnTo>
                  <a:pt x="147" y="1077"/>
                </a:lnTo>
                <a:lnTo>
                  <a:pt x="149" y="1075"/>
                </a:lnTo>
                <a:lnTo>
                  <a:pt x="146" y="1070"/>
                </a:lnTo>
                <a:lnTo>
                  <a:pt x="150" y="1048"/>
                </a:lnTo>
                <a:lnTo>
                  <a:pt x="155" y="1048"/>
                </a:lnTo>
                <a:lnTo>
                  <a:pt x="158" y="1050"/>
                </a:lnTo>
                <a:lnTo>
                  <a:pt x="160" y="1050"/>
                </a:lnTo>
                <a:lnTo>
                  <a:pt x="160" y="1049"/>
                </a:lnTo>
                <a:lnTo>
                  <a:pt x="158" y="1049"/>
                </a:lnTo>
                <a:lnTo>
                  <a:pt x="157" y="1048"/>
                </a:lnTo>
                <a:lnTo>
                  <a:pt x="160" y="1048"/>
                </a:lnTo>
                <a:lnTo>
                  <a:pt x="160" y="1044"/>
                </a:lnTo>
                <a:lnTo>
                  <a:pt x="160" y="1043"/>
                </a:lnTo>
                <a:lnTo>
                  <a:pt x="152" y="1043"/>
                </a:lnTo>
                <a:lnTo>
                  <a:pt x="152" y="1042"/>
                </a:lnTo>
                <a:lnTo>
                  <a:pt x="144" y="1042"/>
                </a:lnTo>
                <a:lnTo>
                  <a:pt x="140" y="1041"/>
                </a:lnTo>
                <a:lnTo>
                  <a:pt x="141" y="1037"/>
                </a:lnTo>
                <a:lnTo>
                  <a:pt x="139" y="1035"/>
                </a:lnTo>
                <a:lnTo>
                  <a:pt x="139" y="1031"/>
                </a:lnTo>
                <a:lnTo>
                  <a:pt x="138" y="1029"/>
                </a:lnTo>
                <a:lnTo>
                  <a:pt x="137" y="1027"/>
                </a:lnTo>
                <a:lnTo>
                  <a:pt x="137" y="1019"/>
                </a:lnTo>
                <a:lnTo>
                  <a:pt x="133" y="1014"/>
                </a:lnTo>
                <a:lnTo>
                  <a:pt x="132" y="1011"/>
                </a:lnTo>
                <a:lnTo>
                  <a:pt x="132" y="1010"/>
                </a:lnTo>
                <a:lnTo>
                  <a:pt x="126" y="1001"/>
                </a:lnTo>
                <a:lnTo>
                  <a:pt x="119" y="1001"/>
                </a:lnTo>
                <a:lnTo>
                  <a:pt x="110" y="1001"/>
                </a:lnTo>
                <a:lnTo>
                  <a:pt x="109" y="1001"/>
                </a:lnTo>
                <a:lnTo>
                  <a:pt x="107" y="1001"/>
                </a:lnTo>
                <a:lnTo>
                  <a:pt x="105" y="1001"/>
                </a:lnTo>
                <a:lnTo>
                  <a:pt x="103" y="1001"/>
                </a:lnTo>
                <a:lnTo>
                  <a:pt x="96" y="1001"/>
                </a:lnTo>
                <a:lnTo>
                  <a:pt x="96" y="1002"/>
                </a:lnTo>
                <a:lnTo>
                  <a:pt x="96" y="1009"/>
                </a:lnTo>
                <a:lnTo>
                  <a:pt x="95" y="1015"/>
                </a:lnTo>
                <a:lnTo>
                  <a:pt x="88" y="1015"/>
                </a:lnTo>
                <a:lnTo>
                  <a:pt x="82" y="1015"/>
                </a:lnTo>
                <a:lnTo>
                  <a:pt x="78" y="1015"/>
                </a:lnTo>
                <a:lnTo>
                  <a:pt x="72" y="1015"/>
                </a:lnTo>
                <a:lnTo>
                  <a:pt x="71" y="1015"/>
                </a:lnTo>
                <a:lnTo>
                  <a:pt x="71" y="1006"/>
                </a:lnTo>
                <a:lnTo>
                  <a:pt x="70" y="1006"/>
                </a:lnTo>
                <a:lnTo>
                  <a:pt x="64" y="1006"/>
                </a:lnTo>
                <a:lnTo>
                  <a:pt x="57" y="1004"/>
                </a:lnTo>
                <a:lnTo>
                  <a:pt x="56" y="1004"/>
                </a:lnTo>
                <a:lnTo>
                  <a:pt x="57" y="1000"/>
                </a:lnTo>
                <a:lnTo>
                  <a:pt x="57" y="999"/>
                </a:lnTo>
                <a:lnTo>
                  <a:pt x="57" y="998"/>
                </a:lnTo>
                <a:lnTo>
                  <a:pt x="57" y="997"/>
                </a:lnTo>
                <a:lnTo>
                  <a:pt x="57" y="995"/>
                </a:lnTo>
                <a:lnTo>
                  <a:pt x="57" y="994"/>
                </a:lnTo>
                <a:lnTo>
                  <a:pt x="57" y="993"/>
                </a:lnTo>
                <a:lnTo>
                  <a:pt x="57" y="992"/>
                </a:lnTo>
                <a:lnTo>
                  <a:pt x="56" y="991"/>
                </a:lnTo>
                <a:lnTo>
                  <a:pt x="56" y="990"/>
                </a:lnTo>
                <a:lnTo>
                  <a:pt x="56" y="989"/>
                </a:lnTo>
                <a:lnTo>
                  <a:pt x="56" y="987"/>
                </a:lnTo>
                <a:lnTo>
                  <a:pt x="55" y="982"/>
                </a:lnTo>
                <a:lnTo>
                  <a:pt x="54" y="981"/>
                </a:lnTo>
                <a:lnTo>
                  <a:pt x="54" y="980"/>
                </a:lnTo>
                <a:lnTo>
                  <a:pt x="53" y="978"/>
                </a:lnTo>
                <a:lnTo>
                  <a:pt x="53" y="977"/>
                </a:lnTo>
                <a:lnTo>
                  <a:pt x="52" y="976"/>
                </a:lnTo>
                <a:lnTo>
                  <a:pt x="51" y="975"/>
                </a:lnTo>
                <a:lnTo>
                  <a:pt x="51" y="974"/>
                </a:lnTo>
                <a:lnTo>
                  <a:pt x="50" y="973"/>
                </a:lnTo>
                <a:lnTo>
                  <a:pt x="50" y="972"/>
                </a:lnTo>
                <a:lnTo>
                  <a:pt x="56" y="964"/>
                </a:lnTo>
                <a:lnTo>
                  <a:pt x="60" y="961"/>
                </a:lnTo>
                <a:lnTo>
                  <a:pt x="62" y="958"/>
                </a:lnTo>
                <a:lnTo>
                  <a:pt x="65" y="956"/>
                </a:lnTo>
                <a:lnTo>
                  <a:pt x="67" y="953"/>
                </a:lnTo>
                <a:lnTo>
                  <a:pt x="68" y="952"/>
                </a:lnTo>
                <a:lnTo>
                  <a:pt x="69" y="952"/>
                </a:lnTo>
                <a:lnTo>
                  <a:pt x="70" y="951"/>
                </a:lnTo>
                <a:lnTo>
                  <a:pt x="71" y="950"/>
                </a:lnTo>
                <a:lnTo>
                  <a:pt x="72" y="950"/>
                </a:lnTo>
                <a:lnTo>
                  <a:pt x="73" y="949"/>
                </a:lnTo>
                <a:lnTo>
                  <a:pt x="75" y="949"/>
                </a:lnTo>
                <a:lnTo>
                  <a:pt x="76" y="948"/>
                </a:lnTo>
                <a:lnTo>
                  <a:pt x="77" y="948"/>
                </a:lnTo>
                <a:lnTo>
                  <a:pt x="78" y="947"/>
                </a:lnTo>
                <a:lnTo>
                  <a:pt x="79" y="947"/>
                </a:lnTo>
                <a:lnTo>
                  <a:pt x="80" y="947"/>
                </a:lnTo>
                <a:lnTo>
                  <a:pt x="81" y="947"/>
                </a:lnTo>
                <a:lnTo>
                  <a:pt x="81" y="950"/>
                </a:lnTo>
                <a:lnTo>
                  <a:pt x="87" y="950"/>
                </a:lnTo>
                <a:lnTo>
                  <a:pt x="96" y="950"/>
                </a:lnTo>
                <a:lnTo>
                  <a:pt x="98" y="950"/>
                </a:lnTo>
                <a:lnTo>
                  <a:pt x="103" y="950"/>
                </a:lnTo>
                <a:lnTo>
                  <a:pt x="102" y="950"/>
                </a:lnTo>
                <a:lnTo>
                  <a:pt x="102" y="944"/>
                </a:lnTo>
                <a:lnTo>
                  <a:pt x="103" y="944"/>
                </a:lnTo>
                <a:lnTo>
                  <a:pt x="103" y="945"/>
                </a:lnTo>
                <a:lnTo>
                  <a:pt x="104" y="948"/>
                </a:lnTo>
                <a:lnTo>
                  <a:pt x="104" y="950"/>
                </a:lnTo>
                <a:lnTo>
                  <a:pt x="105" y="950"/>
                </a:lnTo>
                <a:lnTo>
                  <a:pt x="116" y="951"/>
                </a:lnTo>
                <a:lnTo>
                  <a:pt x="124" y="951"/>
                </a:lnTo>
                <a:lnTo>
                  <a:pt x="124" y="952"/>
                </a:lnTo>
                <a:lnTo>
                  <a:pt x="124" y="953"/>
                </a:lnTo>
                <a:lnTo>
                  <a:pt x="124" y="955"/>
                </a:lnTo>
                <a:lnTo>
                  <a:pt x="124" y="956"/>
                </a:lnTo>
                <a:lnTo>
                  <a:pt x="124" y="959"/>
                </a:lnTo>
                <a:lnTo>
                  <a:pt x="124" y="960"/>
                </a:lnTo>
                <a:lnTo>
                  <a:pt x="124" y="963"/>
                </a:lnTo>
                <a:lnTo>
                  <a:pt x="123" y="966"/>
                </a:lnTo>
                <a:lnTo>
                  <a:pt x="124" y="966"/>
                </a:lnTo>
                <a:lnTo>
                  <a:pt x="136" y="967"/>
                </a:lnTo>
                <a:lnTo>
                  <a:pt x="141" y="967"/>
                </a:lnTo>
                <a:lnTo>
                  <a:pt x="141" y="966"/>
                </a:lnTo>
                <a:lnTo>
                  <a:pt x="140" y="964"/>
                </a:lnTo>
                <a:lnTo>
                  <a:pt x="138" y="963"/>
                </a:lnTo>
                <a:lnTo>
                  <a:pt x="137" y="961"/>
                </a:lnTo>
                <a:lnTo>
                  <a:pt x="138" y="960"/>
                </a:lnTo>
                <a:lnTo>
                  <a:pt x="138" y="958"/>
                </a:lnTo>
                <a:lnTo>
                  <a:pt x="137" y="957"/>
                </a:lnTo>
                <a:lnTo>
                  <a:pt x="136" y="956"/>
                </a:lnTo>
                <a:lnTo>
                  <a:pt x="136" y="955"/>
                </a:lnTo>
                <a:lnTo>
                  <a:pt x="136" y="940"/>
                </a:lnTo>
                <a:lnTo>
                  <a:pt x="138" y="940"/>
                </a:lnTo>
                <a:lnTo>
                  <a:pt x="139" y="940"/>
                </a:lnTo>
                <a:lnTo>
                  <a:pt x="140" y="940"/>
                </a:lnTo>
                <a:lnTo>
                  <a:pt x="141" y="940"/>
                </a:lnTo>
                <a:lnTo>
                  <a:pt x="143" y="940"/>
                </a:lnTo>
                <a:lnTo>
                  <a:pt x="145" y="941"/>
                </a:lnTo>
                <a:lnTo>
                  <a:pt x="147" y="941"/>
                </a:lnTo>
                <a:lnTo>
                  <a:pt x="149" y="941"/>
                </a:lnTo>
                <a:lnTo>
                  <a:pt x="153" y="941"/>
                </a:lnTo>
                <a:lnTo>
                  <a:pt x="155" y="942"/>
                </a:lnTo>
                <a:lnTo>
                  <a:pt x="157" y="942"/>
                </a:lnTo>
                <a:lnTo>
                  <a:pt x="160" y="942"/>
                </a:lnTo>
                <a:lnTo>
                  <a:pt x="161" y="942"/>
                </a:lnTo>
                <a:lnTo>
                  <a:pt x="164" y="943"/>
                </a:lnTo>
                <a:lnTo>
                  <a:pt x="166" y="943"/>
                </a:lnTo>
                <a:lnTo>
                  <a:pt x="168" y="943"/>
                </a:lnTo>
                <a:lnTo>
                  <a:pt x="170" y="943"/>
                </a:lnTo>
                <a:lnTo>
                  <a:pt x="171" y="944"/>
                </a:lnTo>
                <a:lnTo>
                  <a:pt x="172" y="944"/>
                </a:lnTo>
                <a:lnTo>
                  <a:pt x="174" y="944"/>
                </a:lnTo>
                <a:lnTo>
                  <a:pt x="175" y="945"/>
                </a:lnTo>
                <a:lnTo>
                  <a:pt x="178" y="945"/>
                </a:lnTo>
                <a:lnTo>
                  <a:pt x="179" y="945"/>
                </a:lnTo>
                <a:lnTo>
                  <a:pt x="181" y="947"/>
                </a:lnTo>
                <a:lnTo>
                  <a:pt x="183" y="947"/>
                </a:lnTo>
                <a:lnTo>
                  <a:pt x="186" y="948"/>
                </a:lnTo>
                <a:lnTo>
                  <a:pt x="187" y="948"/>
                </a:lnTo>
                <a:lnTo>
                  <a:pt x="188" y="948"/>
                </a:lnTo>
                <a:lnTo>
                  <a:pt x="189" y="949"/>
                </a:lnTo>
                <a:lnTo>
                  <a:pt x="190" y="949"/>
                </a:lnTo>
                <a:lnTo>
                  <a:pt x="194" y="949"/>
                </a:lnTo>
                <a:lnTo>
                  <a:pt x="196" y="949"/>
                </a:lnTo>
                <a:lnTo>
                  <a:pt x="197" y="950"/>
                </a:lnTo>
                <a:lnTo>
                  <a:pt x="198" y="950"/>
                </a:lnTo>
                <a:lnTo>
                  <a:pt x="199" y="950"/>
                </a:lnTo>
                <a:lnTo>
                  <a:pt x="200" y="950"/>
                </a:lnTo>
                <a:lnTo>
                  <a:pt x="204" y="950"/>
                </a:lnTo>
                <a:lnTo>
                  <a:pt x="207" y="950"/>
                </a:lnTo>
                <a:lnTo>
                  <a:pt x="207" y="951"/>
                </a:lnTo>
                <a:lnTo>
                  <a:pt x="209" y="951"/>
                </a:lnTo>
                <a:lnTo>
                  <a:pt x="213" y="951"/>
                </a:lnTo>
                <a:lnTo>
                  <a:pt x="214" y="951"/>
                </a:lnTo>
                <a:lnTo>
                  <a:pt x="215" y="951"/>
                </a:lnTo>
                <a:lnTo>
                  <a:pt x="216" y="951"/>
                </a:lnTo>
                <a:lnTo>
                  <a:pt x="217" y="951"/>
                </a:lnTo>
                <a:lnTo>
                  <a:pt x="219" y="951"/>
                </a:lnTo>
                <a:lnTo>
                  <a:pt x="220" y="951"/>
                </a:lnTo>
                <a:lnTo>
                  <a:pt x="221" y="951"/>
                </a:lnTo>
                <a:lnTo>
                  <a:pt x="222" y="951"/>
                </a:lnTo>
                <a:lnTo>
                  <a:pt x="223" y="950"/>
                </a:lnTo>
                <a:lnTo>
                  <a:pt x="224" y="950"/>
                </a:lnTo>
                <a:lnTo>
                  <a:pt x="225" y="950"/>
                </a:lnTo>
                <a:lnTo>
                  <a:pt x="226" y="949"/>
                </a:lnTo>
                <a:lnTo>
                  <a:pt x="228" y="949"/>
                </a:lnTo>
                <a:lnTo>
                  <a:pt x="229" y="948"/>
                </a:lnTo>
                <a:lnTo>
                  <a:pt x="230" y="947"/>
                </a:lnTo>
                <a:lnTo>
                  <a:pt x="231" y="947"/>
                </a:lnTo>
                <a:lnTo>
                  <a:pt x="232" y="945"/>
                </a:lnTo>
                <a:lnTo>
                  <a:pt x="233" y="944"/>
                </a:lnTo>
                <a:lnTo>
                  <a:pt x="236" y="943"/>
                </a:lnTo>
                <a:lnTo>
                  <a:pt x="237" y="942"/>
                </a:lnTo>
                <a:lnTo>
                  <a:pt x="238" y="942"/>
                </a:lnTo>
                <a:lnTo>
                  <a:pt x="237" y="945"/>
                </a:lnTo>
                <a:lnTo>
                  <a:pt x="239" y="945"/>
                </a:lnTo>
                <a:lnTo>
                  <a:pt x="247" y="943"/>
                </a:lnTo>
                <a:lnTo>
                  <a:pt x="247" y="940"/>
                </a:lnTo>
                <a:lnTo>
                  <a:pt x="246" y="936"/>
                </a:lnTo>
                <a:lnTo>
                  <a:pt x="245" y="936"/>
                </a:lnTo>
                <a:lnTo>
                  <a:pt x="245" y="935"/>
                </a:lnTo>
                <a:lnTo>
                  <a:pt x="245" y="936"/>
                </a:lnTo>
                <a:lnTo>
                  <a:pt x="245" y="935"/>
                </a:lnTo>
                <a:lnTo>
                  <a:pt x="245" y="934"/>
                </a:lnTo>
                <a:lnTo>
                  <a:pt x="242" y="935"/>
                </a:lnTo>
                <a:lnTo>
                  <a:pt x="241" y="936"/>
                </a:lnTo>
                <a:lnTo>
                  <a:pt x="237" y="940"/>
                </a:lnTo>
                <a:lnTo>
                  <a:pt x="236" y="941"/>
                </a:lnTo>
                <a:lnTo>
                  <a:pt x="232" y="932"/>
                </a:lnTo>
                <a:lnTo>
                  <a:pt x="233" y="932"/>
                </a:lnTo>
                <a:lnTo>
                  <a:pt x="229" y="923"/>
                </a:lnTo>
                <a:lnTo>
                  <a:pt x="228" y="923"/>
                </a:lnTo>
                <a:lnTo>
                  <a:pt x="226" y="919"/>
                </a:lnTo>
                <a:lnTo>
                  <a:pt x="224" y="914"/>
                </a:lnTo>
                <a:lnTo>
                  <a:pt x="223" y="911"/>
                </a:lnTo>
                <a:lnTo>
                  <a:pt x="222" y="908"/>
                </a:lnTo>
                <a:lnTo>
                  <a:pt x="221" y="907"/>
                </a:lnTo>
                <a:lnTo>
                  <a:pt x="219" y="900"/>
                </a:lnTo>
                <a:lnTo>
                  <a:pt x="216" y="897"/>
                </a:lnTo>
                <a:lnTo>
                  <a:pt x="216" y="894"/>
                </a:lnTo>
                <a:lnTo>
                  <a:pt x="214" y="891"/>
                </a:lnTo>
                <a:lnTo>
                  <a:pt x="213" y="888"/>
                </a:lnTo>
                <a:lnTo>
                  <a:pt x="211" y="885"/>
                </a:lnTo>
                <a:lnTo>
                  <a:pt x="211" y="884"/>
                </a:lnTo>
                <a:lnTo>
                  <a:pt x="211" y="883"/>
                </a:lnTo>
                <a:lnTo>
                  <a:pt x="209" y="883"/>
                </a:lnTo>
                <a:lnTo>
                  <a:pt x="209" y="882"/>
                </a:lnTo>
                <a:lnTo>
                  <a:pt x="206" y="876"/>
                </a:lnTo>
                <a:lnTo>
                  <a:pt x="205" y="875"/>
                </a:lnTo>
                <a:lnTo>
                  <a:pt x="204" y="874"/>
                </a:lnTo>
                <a:lnTo>
                  <a:pt x="204" y="873"/>
                </a:lnTo>
                <a:lnTo>
                  <a:pt x="203" y="873"/>
                </a:lnTo>
                <a:lnTo>
                  <a:pt x="203" y="872"/>
                </a:lnTo>
                <a:lnTo>
                  <a:pt x="203" y="871"/>
                </a:lnTo>
                <a:lnTo>
                  <a:pt x="202" y="871"/>
                </a:lnTo>
                <a:lnTo>
                  <a:pt x="202" y="869"/>
                </a:lnTo>
                <a:lnTo>
                  <a:pt x="200" y="869"/>
                </a:lnTo>
                <a:lnTo>
                  <a:pt x="200" y="868"/>
                </a:lnTo>
                <a:lnTo>
                  <a:pt x="200" y="867"/>
                </a:lnTo>
                <a:lnTo>
                  <a:pt x="199" y="867"/>
                </a:lnTo>
                <a:lnTo>
                  <a:pt x="199" y="866"/>
                </a:lnTo>
                <a:lnTo>
                  <a:pt x="198" y="865"/>
                </a:lnTo>
                <a:lnTo>
                  <a:pt x="198" y="864"/>
                </a:lnTo>
                <a:lnTo>
                  <a:pt x="197" y="864"/>
                </a:lnTo>
                <a:lnTo>
                  <a:pt x="197" y="863"/>
                </a:lnTo>
                <a:lnTo>
                  <a:pt x="196" y="862"/>
                </a:lnTo>
                <a:lnTo>
                  <a:pt x="195" y="860"/>
                </a:lnTo>
                <a:lnTo>
                  <a:pt x="195" y="859"/>
                </a:lnTo>
                <a:lnTo>
                  <a:pt x="194" y="858"/>
                </a:lnTo>
                <a:lnTo>
                  <a:pt x="194" y="857"/>
                </a:lnTo>
                <a:lnTo>
                  <a:pt x="192" y="856"/>
                </a:lnTo>
                <a:lnTo>
                  <a:pt x="192" y="855"/>
                </a:lnTo>
                <a:lnTo>
                  <a:pt x="191" y="855"/>
                </a:lnTo>
                <a:lnTo>
                  <a:pt x="191" y="854"/>
                </a:lnTo>
                <a:lnTo>
                  <a:pt x="190" y="854"/>
                </a:lnTo>
                <a:lnTo>
                  <a:pt x="190" y="852"/>
                </a:lnTo>
                <a:lnTo>
                  <a:pt x="190" y="851"/>
                </a:lnTo>
                <a:lnTo>
                  <a:pt x="189" y="851"/>
                </a:lnTo>
                <a:lnTo>
                  <a:pt x="189" y="850"/>
                </a:lnTo>
                <a:lnTo>
                  <a:pt x="188" y="849"/>
                </a:lnTo>
                <a:lnTo>
                  <a:pt x="188" y="848"/>
                </a:lnTo>
                <a:lnTo>
                  <a:pt x="187" y="848"/>
                </a:lnTo>
                <a:lnTo>
                  <a:pt x="186" y="846"/>
                </a:lnTo>
                <a:lnTo>
                  <a:pt x="186" y="845"/>
                </a:lnTo>
                <a:lnTo>
                  <a:pt x="185" y="843"/>
                </a:lnTo>
                <a:lnTo>
                  <a:pt x="185" y="842"/>
                </a:lnTo>
                <a:lnTo>
                  <a:pt x="183" y="840"/>
                </a:lnTo>
                <a:lnTo>
                  <a:pt x="183" y="839"/>
                </a:lnTo>
                <a:lnTo>
                  <a:pt x="182" y="838"/>
                </a:lnTo>
                <a:lnTo>
                  <a:pt x="182" y="837"/>
                </a:lnTo>
                <a:lnTo>
                  <a:pt x="182" y="835"/>
                </a:lnTo>
                <a:lnTo>
                  <a:pt x="182" y="834"/>
                </a:lnTo>
                <a:lnTo>
                  <a:pt x="181" y="832"/>
                </a:lnTo>
                <a:lnTo>
                  <a:pt x="181" y="831"/>
                </a:lnTo>
                <a:lnTo>
                  <a:pt x="181" y="830"/>
                </a:lnTo>
                <a:lnTo>
                  <a:pt x="181" y="827"/>
                </a:lnTo>
                <a:lnTo>
                  <a:pt x="181" y="826"/>
                </a:lnTo>
                <a:lnTo>
                  <a:pt x="181" y="824"/>
                </a:lnTo>
                <a:lnTo>
                  <a:pt x="181" y="823"/>
                </a:lnTo>
                <a:lnTo>
                  <a:pt x="181" y="822"/>
                </a:lnTo>
                <a:lnTo>
                  <a:pt x="181" y="820"/>
                </a:lnTo>
                <a:lnTo>
                  <a:pt x="181" y="818"/>
                </a:lnTo>
                <a:lnTo>
                  <a:pt x="181" y="815"/>
                </a:lnTo>
                <a:lnTo>
                  <a:pt x="182" y="813"/>
                </a:lnTo>
                <a:lnTo>
                  <a:pt x="182" y="812"/>
                </a:lnTo>
                <a:lnTo>
                  <a:pt x="182" y="810"/>
                </a:lnTo>
                <a:lnTo>
                  <a:pt x="183" y="810"/>
                </a:lnTo>
                <a:lnTo>
                  <a:pt x="185" y="804"/>
                </a:lnTo>
                <a:lnTo>
                  <a:pt x="185" y="801"/>
                </a:lnTo>
                <a:lnTo>
                  <a:pt x="185" y="799"/>
                </a:lnTo>
                <a:lnTo>
                  <a:pt x="185" y="798"/>
                </a:lnTo>
                <a:lnTo>
                  <a:pt x="186" y="796"/>
                </a:lnTo>
                <a:lnTo>
                  <a:pt x="186" y="795"/>
                </a:lnTo>
                <a:lnTo>
                  <a:pt x="185" y="795"/>
                </a:lnTo>
                <a:lnTo>
                  <a:pt x="186" y="793"/>
                </a:lnTo>
                <a:lnTo>
                  <a:pt x="186" y="790"/>
                </a:lnTo>
                <a:lnTo>
                  <a:pt x="186" y="788"/>
                </a:lnTo>
                <a:lnTo>
                  <a:pt x="187" y="782"/>
                </a:lnTo>
                <a:lnTo>
                  <a:pt x="188" y="775"/>
                </a:lnTo>
                <a:lnTo>
                  <a:pt x="189" y="771"/>
                </a:lnTo>
                <a:lnTo>
                  <a:pt x="190" y="765"/>
                </a:lnTo>
                <a:lnTo>
                  <a:pt x="189" y="765"/>
                </a:lnTo>
                <a:lnTo>
                  <a:pt x="190" y="761"/>
                </a:lnTo>
                <a:lnTo>
                  <a:pt x="191" y="748"/>
                </a:lnTo>
                <a:lnTo>
                  <a:pt x="189" y="748"/>
                </a:lnTo>
                <a:lnTo>
                  <a:pt x="186" y="747"/>
                </a:lnTo>
                <a:lnTo>
                  <a:pt x="178" y="747"/>
                </a:lnTo>
                <a:lnTo>
                  <a:pt x="178" y="741"/>
                </a:lnTo>
                <a:lnTo>
                  <a:pt x="175" y="737"/>
                </a:lnTo>
                <a:lnTo>
                  <a:pt x="175" y="725"/>
                </a:lnTo>
                <a:lnTo>
                  <a:pt x="182" y="730"/>
                </a:lnTo>
                <a:lnTo>
                  <a:pt x="183" y="731"/>
                </a:lnTo>
                <a:lnTo>
                  <a:pt x="186" y="732"/>
                </a:lnTo>
                <a:lnTo>
                  <a:pt x="188" y="733"/>
                </a:lnTo>
                <a:lnTo>
                  <a:pt x="197" y="739"/>
                </a:lnTo>
                <a:lnTo>
                  <a:pt x="198" y="739"/>
                </a:lnTo>
                <a:lnTo>
                  <a:pt x="199" y="740"/>
                </a:lnTo>
                <a:lnTo>
                  <a:pt x="200" y="740"/>
                </a:lnTo>
                <a:lnTo>
                  <a:pt x="202" y="741"/>
                </a:lnTo>
                <a:lnTo>
                  <a:pt x="203" y="741"/>
                </a:lnTo>
                <a:lnTo>
                  <a:pt x="205" y="741"/>
                </a:lnTo>
                <a:lnTo>
                  <a:pt x="205" y="742"/>
                </a:lnTo>
                <a:lnTo>
                  <a:pt x="206" y="742"/>
                </a:lnTo>
                <a:lnTo>
                  <a:pt x="207" y="742"/>
                </a:lnTo>
                <a:lnTo>
                  <a:pt x="208" y="742"/>
                </a:lnTo>
                <a:lnTo>
                  <a:pt x="209" y="742"/>
                </a:lnTo>
                <a:lnTo>
                  <a:pt x="209" y="744"/>
                </a:lnTo>
                <a:lnTo>
                  <a:pt x="211" y="744"/>
                </a:lnTo>
                <a:lnTo>
                  <a:pt x="212" y="744"/>
                </a:lnTo>
                <a:lnTo>
                  <a:pt x="213" y="744"/>
                </a:lnTo>
                <a:lnTo>
                  <a:pt x="214" y="744"/>
                </a:lnTo>
                <a:lnTo>
                  <a:pt x="214" y="745"/>
                </a:lnTo>
                <a:lnTo>
                  <a:pt x="213" y="757"/>
                </a:lnTo>
                <a:lnTo>
                  <a:pt x="215" y="761"/>
                </a:lnTo>
                <a:lnTo>
                  <a:pt x="216" y="763"/>
                </a:lnTo>
                <a:lnTo>
                  <a:pt x="216" y="764"/>
                </a:lnTo>
                <a:lnTo>
                  <a:pt x="216" y="771"/>
                </a:lnTo>
                <a:lnTo>
                  <a:pt x="216" y="775"/>
                </a:lnTo>
                <a:lnTo>
                  <a:pt x="229" y="782"/>
                </a:lnTo>
                <a:lnTo>
                  <a:pt x="231" y="783"/>
                </a:lnTo>
                <a:lnTo>
                  <a:pt x="236" y="786"/>
                </a:lnTo>
                <a:lnTo>
                  <a:pt x="245" y="789"/>
                </a:lnTo>
                <a:lnTo>
                  <a:pt x="249" y="791"/>
                </a:lnTo>
                <a:lnTo>
                  <a:pt x="249" y="789"/>
                </a:lnTo>
                <a:lnTo>
                  <a:pt x="250" y="786"/>
                </a:lnTo>
                <a:lnTo>
                  <a:pt x="249" y="784"/>
                </a:lnTo>
                <a:lnTo>
                  <a:pt x="246" y="783"/>
                </a:lnTo>
                <a:lnTo>
                  <a:pt x="239" y="781"/>
                </a:lnTo>
                <a:lnTo>
                  <a:pt x="247" y="774"/>
                </a:lnTo>
                <a:lnTo>
                  <a:pt x="247" y="772"/>
                </a:lnTo>
                <a:lnTo>
                  <a:pt x="246" y="770"/>
                </a:lnTo>
                <a:lnTo>
                  <a:pt x="247" y="769"/>
                </a:lnTo>
                <a:lnTo>
                  <a:pt x="249" y="767"/>
                </a:lnTo>
                <a:lnTo>
                  <a:pt x="253" y="767"/>
                </a:lnTo>
                <a:lnTo>
                  <a:pt x="254" y="771"/>
                </a:lnTo>
                <a:lnTo>
                  <a:pt x="255" y="767"/>
                </a:lnTo>
                <a:lnTo>
                  <a:pt x="255" y="766"/>
                </a:lnTo>
                <a:lnTo>
                  <a:pt x="255" y="763"/>
                </a:lnTo>
                <a:lnTo>
                  <a:pt x="256" y="762"/>
                </a:lnTo>
                <a:lnTo>
                  <a:pt x="258" y="762"/>
                </a:lnTo>
                <a:lnTo>
                  <a:pt x="264" y="762"/>
                </a:lnTo>
                <a:lnTo>
                  <a:pt x="265" y="757"/>
                </a:lnTo>
                <a:lnTo>
                  <a:pt x="271" y="757"/>
                </a:lnTo>
                <a:lnTo>
                  <a:pt x="271" y="753"/>
                </a:lnTo>
                <a:lnTo>
                  <a:pt x="271" y="749"/>
                </a:lnTo>
                <a:lnTo>
                  <a:pt x="270" y="749"/>
                </a:lnTo>
                <a:lnTo>
                  <a:pt x="267" y="749"/>
                </a:lnTo>
                <a:lnTo>
                  <a:pt x="265" y="749"/>
                </a:lnTo>
                <a:lnTo>
                  <a:pt x="263" y="750"/>
                </a:lnTo>
                <a:lnTo>
                  <a:pt x="261" y="750"/>
                </a:lnTo>
                <a:lnTo>
                  <a:pt x="259" y="750"/>
                </a:lnTo>
                <a:lnTo>
                  <a:pt x="253" y="750"/>
                </a:lnTo>
                <a:lnTo>
                  <a:pt x="253" y="749"/>
                </a:lnTo>
                <a:lnTo>
                  <a:pt x="251" y="749"/>
                </a:lnTo>
                <a:lnTo>
                  <a:pt x="249" y="749"/>
                </a:lnTo>
                <a:lnTo>
                  <a:pt x="248" y="749"/>
                </a:lnTo>
                <a:lnTo>
                  <a:pt x="248" y="750"/>
                </a:lnTo>
                <a:lnTo>
                  <a:pt x="247" y="750"/>
                </a:lnTo>
                <a:lnTo>
                  <a:pt x="247" y="749"/>
                </a:lnTo>
                <a:lnTo>
                  <a:pt x="246" y="749"/>
                </a:lnTo>
                <a:lnTo>
                  <a:pt x="246" y="748"/>
                </a:lnTo>
                <a:lnTo>
                  <a:pt x="245" y="748"/>
                </a:lnTo>
                <a:lnTo>
                  <a:pt x="245" y="747"/>
                </a:lnTo>
                <a:lnTo>
                  <a:pt x="243" y="747"/>
                </a:lnTo>
                <a:lnTo>
                  <a:pt x="243" y="746"/>
                </a:lnTo>
                <a:lnTo>
                  <a:pt x="242" y="746"/>
                </a:lnTo>
                <a:lnTo>
                  <a:pt x="242" y="745"/>
                </a:lnTo>
                <a:lnTo>
                  <a:pt x="241" y="745"/>
                </a:lnTo>
                <a:lnTo>
                  <a:pt x="240" y="745"/>
                </a:lnTo>
                <a:lnTo>
                  <a:pt x="239" y="745"/>
                </a:lnTo>
                <a:lnTo>
                  <a:pt x="238" y="745"/>
                </a:lnTo>
                <a:lnTo>
                  <a:pt x="237" y="745"/>
                </a:lnTo>
                <a:lnTo>
                  <a:pt x="236" y="745"/>
                </a:lnTo>
                <a:lnTo>
                  <a:pt x="234" y="745"/>
                </a:lnTo>
                <a:lnTo>
                  <a:pt x="233" y="745"/>
                </a:lnTo>
                <a:lnTo>
                  <a:pt x="232" y="745"/>
                </a:lnTo>
                <a:lnTo>
                  <a:pt x="231" y="745"/>
                </a:lnTo>
                <a:lnTo>
                  <a:pt x="230" y="745"/>
                </a:lnTo>
                <a:lnTo>
                  <a:pt x="229" y="745"/>
                </a:lnTo>
                <a:lnTo>
                  <a:pt x="228" y="745"/>
                </a:lnTo>
                <a:lnTo>
                  <a:pt x="226" y="745"/>
                </a:lnTo>
                <a:lnTo>
                  <a:pt x="225" y="745"/>
                </a:lnTo>
                <a:lnTo>
                  <a:pt x="224" y="745"/>
                </a:lnTo>
                <a:lnTo>
                  <a:pt x="223" y="745"/>
                </a:lnTo>
                <a:lnTo>
                  <a:pt x="222" y="745"/>
                </a:lnTo>
                <a:lnTo>
                  <a:pt x="221" y="745"/>
                </a:lnTo>
                <a:lnTo>
                  <a:pt x="220" y="745"/>
                </a:lnTo>
                <a:lnTo>
                  <a:pt x="220" y="744"/>
                </a:lnTo>
                <a:lnTo>
                  <a:pt x="219" y="744"/>
                </a:lnTo>
                <a:lnTo>
                  <a:pt x="217" y="744"/>
                </a:lnTo>
                <a:lnTo>
                  <a:pt x="216" y="744"/>
                </a:lnTo>
                <a:lnTo>
                  <a:pt x="215" y="744"/>
                </a:lnTo>
                <a:lnTo>
                  <a:pt x="215" y="742"/>
                </a:lnTo>
                <a:lnTo>
                  <a:pt x="214" y="742"/>
                </a:lnTo>
                <a:lnTo>
                  <a:pt x="213" y="742"/>
                </a:lnTo>
                <a:lnTo>
                  <a:pt x="212" y="742"/>
                </a:lnTo>
                <a:lnTo>
                  <a:pt x="208" y="741"/>
                </a:lnTo>
                <a:lnTo>
                  <a:pt x="206" y="740"/>
                </a:lnTo>
                <a:lnTo>
                  <a:pt x="205" y="740"/>
                </a:lnTo>
                <a:lnTo>
                  <a:pt x="204" y="740"/>
                </a:lnTo>
                <a:lnTo>
                  <a:pt x="202" y="739"/>
                </a:lnTo>
                <a:lnTo>
                  <a:pt x="200" y="739"/>
                </a:lnTo>
                <a:lnTo>
                  <a:pt x="199" y="739"/>
                </a:lnTo>
                <a:lnTo>
                  <a:pt x="198" y="738"/>
                </a:lnTo>
                <a:lnTo>
                  <a:pt x="197" y="738"/>
                </a:lnTo>
                <a:lnTo>
                  <a:pt x="196" y="737"/>
                </a:lnTo>
                <a:lnTo>
                  <a:pt x="194" y="736"/>
                </a:lnTo>
                <a:lnTo>
                  <a:pt x="194" y="730"/>
                </a:lnTo>
                <a:lnTo>
                  <a:pt x="194" y="729"/>
                </a:lnTo>
                <a:lnTo>
                  <a:pt x="195" y="729"/>
                </a:lnTo>
                <a:lnTo>
                  <a:pt x="195" y="728"/>
                </a:lnTo>
                <a:lnTo>
                  <a:pt x="195" y="727"/>
                </a:lnTo>
                <a:lnTo>
                  <a:pt x="195" y="725"/>
                </a:lnTo>
                <a:lnTo>
                  <a:pt x="195" y="724"/>
                </a:lnTo>
                <a:lnTo>
                  <a:pt x="195" y="723"/>
                </a:lnTo>
                <a:lnTo>
                  <a:pt x="195" y="722"/>
                </a:lnTo>
                <a:lnTo>
                  <a:pt x="195" y="721"/>
                </a:lnTo>
                <a:lnTo>
                  <a:pt x="195" y="720"/>
                </a:lnTo>
                <a:lnTo>
                  <a:pt x="195" y="719"/>
                </a:lnTo>
                <a:lnTo>
                  <a:pt x="194" y="719"/>
                </a:lnTo>
                <a:lnTo>
                  <a:pt x="194" y="717"/>
                </a:lnTo>
                <a:lnTo>
                  <a:pt x="194" y="716"/>
                </a:lnTo>
                <a:lnTo>
                  <a:pt x="194" y="715"/>
                </a:lnTo>
                <a:lnTo>
                  <a:pt x="194" y="714"/>
                </a:lnTo>
                <a:lnTo>
                  <a:pt x="192" y="714"/>
                </a:lnTo>
                <a:lnTo>
                  <a:pt x="192" y="712"/>
                </a:lnTo>
                <a:lnTo>
                  <a:pt x="191" y="708"/>
                </a:lnTo>
                <a:lnTo>
                  <a:pt x="190" y="704"/>
                </a:lnTo>
                <a:lnTo>
                  <a:pt x="190" y="700"/>
                </a:lnTo>
                <a:lnTo>
                  <a:pt x="189" y="697"/>
                </a:lnTo>
                <a:lnTo>
                  <a:pt x="188" y="691"/>
                </a:lnTo>
                <a:lnTo>
                  <a:pt x="187" y="687"/>
                </a:lnTo>
                <a:lnTo>
                  <a:pt x="186" y="681"/>
                </a:lnTo>
                <a:lnTo>
                  <a:pt x="185" y="677"/>
                </a:lnTo>
                <a:lnTo>
                  <a:pt x="185" y="672"/>
                </a:lnTo>
                <a:lnTo>
                  <a:pt x="183" y="666"/>
                </a:lnTo>
                <a:lnTo>
                  <a:pt x="182" y="665"/>
                </a:lnTo>
                <a:lnTo>
                  <a:pt x="182" y="661"/>
                </a:lnTo>
                <a:lnTo>
                  <a:pt x="181" y="658"/>
                </a:lnTo>
                <a:lnTo>
                  <a:pt x="181" y="655"/>
                </a:lnTo>
                <a:lnTo>
                  <a:pt x="180" y="654"/>
                </a:lnTo>
                <a:lnTo>
                  <a:pt x="180" y="653"/>
                </a:lnTo>
                <a:lnTo>
                  <a:pt x="180" y="652"/>
                </a:lnTo>
                <a:lnTo>
                  <a:pt x="180" y="649"/>
                </a:lnTo>
                <a:lnTo>
                  <a:pt x="180" y="648"/>
                </a:lnTo>
                <a:lnTo>
                  <a:pt x="179" y="646"/>
                </a:lnTo>
                <a:lnTo>
                  <a:pt x="179" y="644"/>
                </a:lnTo>
                <a:lnTo>
                  <a:pt x="179" y="643"/>
                </a:lnTo>
                <a:lnTo>
                  <a:pt x="186" y="643"/>
                </a:lnTo>
                <a:lnTo>
                  <a:pt x="188" y="647"/>
                </a:lnTo>
                <a:lnTo>
                  <a:pt x="191" y="654"/>
                </a:lnTo>
                <a:lnTo>
                  <a:pt x="192" y="656"/>
                </a:lnTo>
                <a:lnTo>
                  <a:pt x="194" y="660"/>
                </a:lnTo>
                <a:lnTo>
                  <a:pt x="196" y="665"/>
                </a:lnTo>
                <a:lnTo>
                  <a:pt x="197" y="666"/>
                </a:lnTo>
                <a:lnTo>
                  <a:pt x="197" y="668"/>
                </a:lnTo>
                <a:lnTo>
                  <a:pt x="202" y="680"/>
                </a:lnTo>
                <a:lnTo>
                  <a:pt x="202" y="681"/>
                </a:lnTo>
                <a:lnTo>
                  <a:pt x="203" y="680"/>
                </a:lnTo>
                <a:lnTo>
                  <a:pt x="204" y="677"/>
                </a:lnTo>
                <a:lnTo>
                  <a:pt x="205" y="673"/>
                </a:lnTo>
                <a:lnTo>
                  <a:pt x="211" y="666"/>
                </a:lnTo>
                <a:lnTo>
                  <a:pt x="214" y="661"/>
                </a:lnTo>
                <a:lnTo>
                  <a:pt x="219" y="655"/>
                </a:lnTo>
                <a:lnTo>
                  <a:pt x="229" y="662"/>
                </a:lnTo>
                <a:lnTo>
                  <a:pt x="233" y="666"/>
                </a:lnTo>
                <a:lnTo>
                  <a:pt x="239" y="673"/>
                </a:lnTo>
                <a:lnTo>
                  <a:pt x="243" y="674"/>
                </a:lnTo>
                <a:lnTo>
                  <a:pt x="246" y="675"/>
                </a:lnTo>
                <a:lnTo>
                  <a:pt x="247" y="675"/>
                </a:lnTo>
                <a:lnTo>
                  <a:pt x="248" y="677"/>
                </a:lnTo>
                <a:lnTo>
                  <a:pt x="249" y="677"/>
                </a:lnTo>
                <a:lnTo>
                  <a:pt x="253" y="678"/>
                </a:lnTo>
                <a:lnTo>
                  <a:pt x="258" y="680"/>
                </a:lnTo>
                <a:lnTo>
                  <a:pt x="259" y="680"/>
                </a:lnTo>
                <a:lnTo>
                  <a:pt x="261" y="680"/>
                </a:lnTo>
                <a:lnTo>
                  <a:pt x="263" y="685"/>
                </a:lnTo>
                <a:lnTo>
                  <a:pt x="266" y="689"/>
                </a:lnTo>
                <a:lnTo>
                  <a:pt x="266" y="690"/>
                </a:lnTo>
                <a:lnTo>
                  <a:pt x="267" y="692"/>
                </a:lnTo>
                <a:lnTo>
                  <a:pt x="268" y="691"/>
                </a:lnTo>
                <a:lnTo>
                  <a:pt x="268" y="692"/>
                </a:lnTo>
                <a:lnTo>
                  <a:pt x="271" y="703"/>
                </a:lnTo>
                <a:lnTo>
                  <a:pt x="271" y="704"/>
                </a:lnTo>
                <a:lnTo>
                  <a:pt x="270" y="704"/>
                </a:lnTo>
                <a:lnTo>
                  <a:pt x="268" y="704"/>
                </a:lnTo>
                <a:lnTo>
                  <a:pt x="267" y="704"/>
                </a:lnTo>
                <a:lnTo>
                  <a:pt x="266" y="705"/>
                </a:lnTo>
                <a:lnTo>
                  <a:pt x="265" y="705"/>
                </a:lnTo>
                <a:lnTo>
                  <a:pt x="265" y="706"/>
                </a:lnTo>
                <a:lnTo>
                  <a:pt x="264" y="706"/>
                </a:lnTo>
                <a:lnTo>
                  <a:pt x="264" y="707"/>
                </a:lnTo>
                <a:lnTo>
                  <a:pt x="263" y="707"/>
                </a:lnTo>
                <a:lnTo>
                  <a:pt x="263" y="708"/>
                </a:lnTo>
                <a:lnTo>
                  <a:pt x="262" y="708"/>
                </a:lnTo>
                <a:lnTo>
                  <a:pt x="262" y="710"/>
                </a:lnTo>
                <a:lnTo>
                  <a:pt x="262" y="711"/>
                </a:lnTo>
                <a:lnTo>
                  <a:pt x="261" y="711"/>
                </a:lnTo>
                <a:lnTo>
                  <a:pt x="261" y="712"/>
                </a:lnTo>
                <a:lnTo>
                  <a:pt x="261" y="713"/>
                </a:lnTo>
                <a:lnTo>
                  <a:pt x="259" y="713"/>
                </a:lnTo>
                <a:lnTo>
                  <a:pt x="259" y="714"/>
                </a:lnTo>
                <a:lnTo>
                  <a:pt x="259" y="715"/>
                </a:lnTo>
                <a:lnTo>
                  <a:pt x="259" y="716"/>
                </a:lnTo>
                <a:lnTo>
                  <a:pt x="258" y="716"/>
                </a:lnTo>
                <a:lnTo>
                  <a:pt x="258" y="717"/>
                </a:lnTo>
                <a:lnTo>
                  <a:pt x="258" y="719"/>
                </a:lnTo>
                <a:lnTo>
                  <a:pt x="257" y="719"/>
                </a:lnTo>
                <a:lnTo>
                  <a:pt x="257" y="720"/>
                </a:lnTo>
                <a:lnTo>
                  <a:pt x="257" y="721"/>
                </a:lnTo>
                <a:lnTo>
                  <a:pt x="256" y="722"/>
                </a:lnTo>
                <a:lnTo>
                  <a:pt x="256" y="723"/>
                </a:lnTo>
                <a:lnTo>
                  <a:pt x="256" y="724"/>
                </a:lnTo>
                <a:lnTo>
                  <a:pt x="255" y="724"/>
                </a:lnTo>
                <a:lnTo>
                  <a:pt x="255" y="725"/>
                </a:lnTo>
                <a:lnTo>
                  <a:pt x="255" y="727"/>
                </a:lnTo>
                <a:lnTo>
                  <a:pt x="254" y="728"/>
                </a:lnTo>
                <a:lnTo>
                  <a:pt x="254" y="729"/>
                </a:lnTo>
                <a:lnTo>
                  <a:pt x="254" y="730"/>
                </a:lnTo>
                <a:lnTo>
                  <a:pt x="253" y="730"/>
                </a:lnTo>
                <a:lnTo>
                  <a:pt x="253" y="731"/>
                </a:lnTo>
                <a:lnTo>
                  <a:pt x="253" y="732"/>
                </a:lnTo>
                <a:lnTo>
                  <a:pt x="253" y="733"/>
                </a:lnTo>
                <a:lnTo>
                  <a:pt x="251" y="733"/>
                </a:lnTo>
                <a:lnTo>
                  <a:pt x="251" y="734"/>
                </a:lnTo>
                <a:lnTo>
                  <a:pt x="251" y="736"/>
                </a:lnTo>
                <a:lnTo>
                  <a:pt x="251" y="737"/>
                </a:lnTo>
                <a:lnTo>
                  <a:pt x="251" y="738"/>
                </a:lnTo>
                <a:lnTo>
                  <a:pt x="251" y="739"/>
                </a:lnTo>
                <a:lnTo>
                  <a:pt x="251" y="740"/>
                </a:lnTo>
                <a:lnTo>
                  <a:pt x="253" y="740"/>
                </a:lnTo>
                <a:lnTo>
                  <a:pt x="264" y="740"/>
                </a:lnTo>
                <a:lnTo>
                  <a:pt x="265" y="733"/>
                </a:lnTo>
                <a:lnTo>
                  <a:pt x="264" y="733"/>
                </a:lnTo>
                <a:lnTo>
                  <a:pt x="266" y="732"/>
                </a:lnTo>
                <a:lnTo>
                  <a:pt x="267" y="732"/>
                </a:lnTo>
                <a:lnTo>
                  <a:pt x="268" y="732"/>
                </a:lnTo>
                <a:lnTo>
                  <a:pt x="268" y="731"/>
                </a:lnTo>
                <a:lnTo>
                  <a:pt x="270" y="730"/>
                </a:lnTo>
                <a:lnTo>
                  <a:pt x="270" y="729"/>
                </a:lnTo>
                <a:lnTo>
                  <a:pt x="271" y="728"/>
                </a:lnTo>
                <a:lnTo>
                  <a:pt x="271" y="727"/>
                </a:lnTo>
                <a:lnTo>
                  <a:pt x="272" y="725"/>
                </a:lnTo>
                <a:lnTo>
                  <a:pt x="273" y="725"/>
                </a:lnTo>
                <a:lnTo>
                  <a:pt x="274" y="725"/>
                </a:lnTo>
                <a:lnTo>
                  <a:pt x="274" y="724"/>
                </a:lnTo>
                <a:lnTo>
                  <a:pt x="275" y="723"/>
                </a:lnTo>
                <a:lnTo>
                  <a:pt x="278" y="722"/>
                </a:lnTo>
                <a:lnTo>
                  <a:pt x="278" y="721"/>
                </a:lnTo>
                <a:lnTo>
                  <a:pt x="279" y="723"/>
                </a:lnTo>
                <a:lnTo>
                  <a:pt x="296" y="727"/>
                </a:lnTo>
                <a:lnTo>
                  <a:pt x="305" y="728"/>
                </a:lnTo>
                <a:lnTo>
                  <a:pt x="305" y="727"/>
                </a:lnTo>
                <a:lnTo>
                  <a:pt x="305" y="725"/>
                </a:lnTo>
                <a:lnTo>
                  <a:pt x="306" y="708"/>
                </a:lnTo>
                <a:lnTo>
                  <a:pt x="306" y="707"/>
                </a:lnTo>
                <a:lnTo>
                  <a:pt x="304" y="706"/>
                </a:lnTo>
                <a:lnTo>
                  <a:pt x="300" y="705"/>
                </a:lnTo>
                <a:lnTo>
                  <a:pt x="299" y="705"/>
                </a:lnTo>
                <a:lnTo>
                  <a:pt x="292" y="703"/>
                </a:lnTo>
                <a:lnTo>
                  <a:pt x="291" y="703"/>
                </a:lnTo>
                <a:lnTo>
                  <a:pt x="291" y="702"/>
                </a:lnTo>
                <a:lnTo>
                  <a:pt x="290" y="700"/>
                </a:lnTo>
                <a:lnTo>
                  <a:pt x="289" y="700"/>
                </a:lnTo>
                <a:lnTo>
                  <a:pt x="289" y="702"/>
                </a:lnTo>
                <a:lnTo>
                  <a:pt x="288" y="702"/>
                </a:lnTo>
                <a:lnTo>
                  <a:pt x="287" y="702"/>
                </a:lnTo>
                <a:lnTo>
                  <a:pt x="284" y="703"/>
                </a:lnTo>
                <a:lnTo>
                  <a:pt x="284" y="702"/>
                </a:lnTo>
                <a:lnTo>
                  <a:pt x="281" y="703"/>
                </a:lnTo>
                <a:lnTo>
                  <a:pt x="280" y="703"/>
                </a:lnTo>
                <a:lnTo>
                  <a:pt x="278" y="703"/>
                </a:lnTo>
                <a:lnTo>
                  <a:pt x="275" y="703"/>
                </a:lnTo>
                <a:lnTo>
                  <a:pt x="273" y="688"/>
                </a:lnTo>
                <a:lnTo>
                  <a:pt x="273" y="687"/>
                </a:lnTo>
                <a:lnTo>
                  <a:pt x="271" y="683"/>
                </a:lnTo>
                <a:lnTo>
                  <a:pt x="271" y="682"/>
                </a:lnTo>
                <a:lnTo>
                  <a:pt x="270" y="680"/>
                </a:lnTo>
                <a:lnTo>
                  <a:pt x="265" y="666"/>
                </a:lnTo>
                <a:lnTo>
                  <a:pt x="263" y="662"/>
                </a:lnTo>
                <a:lnTo>
                  <a:pt x="254" y="662"/>
                </a:lnTo>
                <a:lnTo>
                  <a:pt x="242" y="662"/>
                </a:lnTo>
                <a:lnTo>
                  <a:pt x="242" y="660"/>
                </a:lnTo>
                <a:lnTo>
                  <a:pt x="241" y="652"/>
                </a:lnTo>
                <a:lnTo>
                  <a:pt x="237" y="648"/>
                </a:lnTo>
                <a:lnTo>
                  <a:pt x="236" y="647"/>
                </a:lnTo>
                <a:lnTo>
                  <a:pt x="237" y="639"/>
                </a:lnTo>
                <a:lnTo>
                  <a:pt x="237" y="635"/>
                </a:lnTo>
                <a:lnTo>
                  <a:pt x="242" y="631"/>
                </a:lnTo>
                <a:lnTo>
                  <a:pt x="245" y="628"/>
                </a:lnTo>
                <a:lnTo>
                  <a:pt x="250" y="626"/>
                </a:lnTo>
                <a:lnTo>
                  <a:pt x="253" y="626"/>
                </a:lnTo>
                <a:lnTo>
                  <a:pt x="264" y="621"/>
                </a:lnTo>
                <a:lnTo>
                  <a:pt x="274" y="619"/>
                </a:lnTo>
                <a:lnTo>
                  <a:pt x="283" y="621"/>
                </a:lnTo>
                <a:lnTo>
                  <a:pt x="282" y="618"/>
                </a:lnTo>
                <a:lnTo>
                  <a:pt x="282" y="616"/>
                </a:lnTo>
                <a:lnTo>
                  <a:pt x="261" y="610"/>
                </a:lnTo>
                <a:lnTo>
                  <a:pt x="242" y="612"/>
                </a:lnTo>
                <a:lnTo>
                  <a:pt x="226" y="624"/>
                </a:lnTo>
                <a:lnTo>
                  <a:pt x="224" y="626"/>
                </a:lnTo>
                <a:lnTo>
                  <a:pt x="219" y="629"/>
                </a:lnTo>
                <a:lnTo>
                  <a:pt x="212" y="623"/>
                </a:lnTo>
                <a:lnTo>
                  <a:pt x="208" y="620"/>
                </a:lnTo>
                <a:lnTo>
                  <a:pt x="207" y="620"/>
                </a:lnTo>
                <a:lnTo>
                  <a:pt x="207" y="619"/>
                </a:lnTo>
                <a:lnTo>
                  <a:pt x="206" y="616"/>
                </a:lnTo>
                <a:lnTo>
                  <a:pt x="216" y="615"/>
                </a:lnTo>
                <a:lnTo>
                  <a:pt x="216" y="602"/>
                </a:lnTo>
                <a:lnTo>
                  <a:pt x="220" y="602"/>
                </a:lnTo>
                <a:lnTo>
                  <a:pt x="220" y="595"/>
                </a:lnTo>
                <a:lnTo>
                  <a:pt x="233" y="584"/>
                </a:lnTo>
                <a:lnTo>
                  <a:pt x="246" y="587"/>
                </a:lnTo>
                <a:lnTo>
                  <a:pt x="247" y="587"/>
                </a:lnTo>
                <a:lnTo>
                  <a:pt x="248" y="586"/>
                </a:lnTo>
                <a:lnTo>
                  <a:pt x="249" y="586"/>
                </a:lnTo>
                <a:lnTo>
                  <a:pt x="264" y="582"/>
                </a:lnTo>
                <a:lnTo>
                  <a:pt x="282" y="571"/>
                </a:lnTo>
                <a:lnTo>
                  <a:pt x="283" y="571"/>
                </a:lnTo>
                <a:lnTo>
                  <a:pt x="284" y="568"/>
                </a:lnTo>
                <a:lnTo>
                  <a:pt x="289" y="559"/>
                </a:lnTo>
                <a:lnTo>
                  <a:pt x="300" y="552"/>
                </a:lnTo>
                <a:lnTo>
                  <a:pt x="293" y="550"/>
                </a:lnTo>
                <a:lnTo>
                  <a:pt x="291" y="553"/>
                </a:lnTo>
                <a:lnTo>
                  <a:pt x="284" y="560"/>
                </a:lnTo>
                <a:lnTo>
                  <a:pt x="282" y="563"/>
                </a:lnTo>
                <a:lnTo>
                  <a:pt x="279" y="567"/>
                </a:lnTo>
                <a:lnTo>
                  <a:pt x="276" y="568"/>
                </a:lnTo>
                <a:lnTo>
                  <a:pt x="275" y="570"/>
                </a:lnTo>
                <a:lnTo>
                  <a:pt x="271" y="572"/>
                </a:lnTo>
                <a:lnTo>
                  <a:pt x="257" y="573"/>
                </a:lnTo>
                <a:lnTo>
                  <a:pt x="250" y="572"/>
                </a:lnTo>
                <a:lnTo>
                  <a:pt x="246" y="571"/>
                </a:lnTo>
                <a:lnTo>
                  <a:pt x="232" y="572"/>
                </a:lnTo>
                <a:lnTo>
                  <a:pt x="231" y="570"/>
                </a:lnTo>
                <a:lnTo>
                  <a:pt x="230" y="563"/>
                </a:lnTo>
                <a:lnTo>
                  <a:pt x="236" y="563"/>
                </a:lnTo>
                <a:lnTo>
                  <a:pt x="237" y="560"/>
                </a:lnTo>
                <a:lnTo>
                  <a:pt x="239" y="556"/>
                </a:lnTo>
                <a:lnTo>
                  <a:pt x="239" y="551"/>
                </a:lnTo>
                <a:lnTo>
                  <a:pt x="240" y="550"/>
                </a:lnTo>
                <a:lnTo>
                  <a:pt x="242" y="546"/>
                </a:lnTo>
                <a:lnTo>
                  <a:pt x="245" y="545"/>
                </a:lnTo>
                <a:lnTo>
                  <a:pt x="246" y="544"/>
                </a:lnTo>
                <a:lnTo>
                  <a:pt x="247" y="543"/>
                </a:lnTo>
                <a:lnTo>
                  <a:pt x="248" y="543"/>
                </a:lnTo>
                <a:lnTo>
                  <a:pt x="250" y="540"/>
                </a:lnTo>
                <a:lnTo>
                  <a:pt x="251" y="540"/>
                </a:lnTo>
                <a:lnTo>
                  <a:pt x="255" y="538"/>
                </a:lnTo>
                <a:lnTo>
                  <a:pt x="253" y="538"/>
                </a:lnTo>
                <a:lnTo>
                  <a:pt x="251" y="538"/>
                </a:lnTo>
                <a:lnTo>
                  <a:pt x="233" y="537"/>
                </a:lnTo>
                <a:lnTo>
                  <a:pt x="233" y="535"/>
                </a:lnTo>
                <a:lnTo>
                  <a:pt x="236" y="525"/>
                </a:lnTo>
                <a:lnTo>
                  <a:pt x="237" y="512"/>
                </a:lnTo>
                <a:lnTo>
                  <a:pt x="239" y="503"/>
                </a:lnTo>
                <a:lnTo>
                  <a:pt x="239" y="502"/>
                </a:lnTo>
                <a:lnTo>
                  <a:pt x="240" y="493"/>
                </a:lnTo>
                <a:lnTo>
                  <a:pt x="241" y="491"/>
                </a:lnTo>
                <a:lnTo>
                  <a:pt x="242" y="483"/>
                </a:lnTo>
                <a:lnTo>
                  <a:pt x="245" y="471"/>
                </a:lnTo>
                <a:lnTo>
                  <a:pt x="246" y="471"/>
                </a:lnTo>
                <a:lnTo>
                  <a:pt x="247" y="471"/>
                </a:lnTo>
                <a:lnTo>
                  <a:pt x="248" y="471"/>
                </a:lnTo>
                <a:lnTo>
                  <a:pt x="249" y="471"/>
                </a:lnTo>
                <a:lnTo>
                  <a:pt x="250" y="470"/>
                </a:lnTo>
                <a:lnTo>
                  <a:pt x="251" y="470"/>
                </a:lnTo>
                <a:lnTo>
                  <a:pt x="253" y="470"/>
                </a:lnTo>
                <a:lnTo>
                  <a:pt x="254" y="470"/>
                </a:lnTo>
                <a:lnTo>
                  <a:pt x="255" y="470"/>
                </a:lnTo>
                <a:lnTo>
                  <a:pt x="256" y="470"/>
                </a:lnTo>
                <a:lnTo>
                  <a:pt x="257" y="470"/>
                </a:lnTo>
                <a:lnTo>
                  <a:pt x="258" y="470"/>
                </a:lnTo>
                <a:lnTo>
                  <a:pt x="259" y="470"/>
                </a:lnTo>
                <a:lnTo>
                  <a:pt x="261" y="470"/>
                </a:lnTo>
                <a:lnTo>
                  <a:pt x="262" y="470"/>
                </a:lnTo>
                <a:lnTo>
                  <a:pt x="263" y="471"/>
                </a:lnTo>
                <a:lnTo>
                  <a:pt x="264" y="471"/>
                </a:lnTo>
                <a:lnTo>
                  <a:pt x="265" y="471"/>
                </a:lnTo>
                <a:lnTo>
                  <a:pt x="266" y="472"/>
                </a:lnTo>
                <a:lnTo>
                  <a:pt x="267" y="472"/>
                </a:lnTo>
                <a:lnTo>
                  <a:pt x="268" y="472"/>
                </a:lnTo>
                <a:lnTo>
                  <a:pt x="270" y="472"/>
                </a:lnTo>
                <a:lnTo>
                  <a:pt x="271" y="474"/>
                </a:lnTo>
                <a:lnTo>
                  <a:pt x="272" y="474"/>
                </a:lnTo>
                <a:lnTo>
                  <a:pt x="273" y="474"/>
                </a:lnTo>
                <a:lnTo>
                  <a:pt x="274" y="474"/>
                </a:lnTo>
                <a:lnTo>
                  <a:pt x="275" y="475"/>
                </a:lnTo>
                <a:lnTo>
                  <a:pt x="276" y="475"/>
                </a:lnTo>
                <a:lnTo>
                  <a:pt x="279" y="475"/>
                </a:lnTo>
                <a:lnTo>
                  <a:pt x="280" y="475"/>
                </a:lnTo>
                <a:lnTo>
                  <a:pt x="281" y="475"/>
                </a:lnTo>
                <a:lnTo>
                  <a:pt x="281" y="474"/>
                </a:lnTo>
                <a:lnTo>
                  <a:pt x="281" y="472"/>
                </a:lnTo>
                <a:lnTo>
                  <a:pt x="281" y="450"/>
                </a:lnTo>
                <a:lnTo>
                  <a:pt x="284" y="450"/>
                </a:lnTo>
                <a:lnTo>
                  <a:pt x="295" y="450"/>
                </a:lnTo>
                <a:lnTo>
                  <a:pt x="326" y="450"/>
                </a:lnTo>
                <a:lnTo>
                  <a:pt x="329" y="450"/>
                </a:lnTo>
                <a:lnTo>
                  <a:pt x="330" y="450"/>
                </a:lnTo>
                <a:lnTo>
                  <a:pt x="335" y="450"/>
                </a:lnTo>
                <a:lnTo>
                  <a:pt x="336" y="450"/>
                </a:lnTo>
                <a:lnTo>
                  <a:pt x="338" y="450"/>
                </a:lnTo>
                <a:lnTo>
                  <a:pt x="340" y="450"/>
                </a:lnTo>
                <a:lnTo>
                  <a:pt x="341" y="450"/>
                </a:lnTo>
                <a:lnTo>
                  <a:pt x="350" y="443"/>
                </a:lnTo>
                <a:lnTo>
                  <a:pt x="373" y="429"/>
                </a:lnTo>
                <a:lnTo>
                  <a:pt x="374" y="429"/>
                </a:lnTo>
                <a:lnTo>
                  <a:pt x="377" y="433"/>
                </a:lnTo>
                <a:lnTo>
                  <a:pt x="380" y="436"/>
                </a:lnTo>
                <a:lnTo>
                  <a:pt x="378" y="426"/>
                </a:lnTo>
                <a:lnTo>
                  <a:pt x="381" y="425"/>
                </a:lnTo>
                <a:lnTo>
                  <a:pt x="397" y="413"/>
                </a:lnTo>
                <a:lnTo>
                  <a:pt x="400" y="412"/>
                </a:lnTo>
                <a:lnTo>
                  <a:pt x="401" y="411"/>
                </a:lnTo>
                <a:lnTo>
                  <a:pt x="401" y="409"/>
                </a:lnTo>
                <a:lnTo>
                  <a:pt x="392" y="412"/>
                </a:lnTo>
                <a:lnTo>
                  <a:pt x="390" y="413"/>
                </a:lnTo>
                <a:lnTo>
                  <a:pt x="381" y="418"/>
                </a:lnTo>
                <a:lnTo>
                  <a:pt x="376" y="418"/>
                </a:lnTo>
                <a:lnTo>
                  <a:pt x="376" y="413"/>
                </a:lnTo>
                <a:lnTo>
                  <a:pt x="377" y="410"/>
                </a:lnTo>
                <a:lnTo>
                  <a:pt x="377" y="402"/>
                </a:lnTo>
                <a:lnTo>
                  <a:pt x="377" y="401"/>
                </a:lnTo>
                <a:lnTo>
                  <a:pt x="365" y="401"/>
                </a:lnTo>
                <a:lnTo>
                  <a:pt x="361" y="401"/>
                </a:lnTo>
                <a:lnTo>
                  <a:pt x="358" y="401"/>
                </a:lnTo>
                <a:lnTo>
                  <a:pt x="349" y="401"/>
                </a:lnTo>
                <a:lnTo>
                  <a:pt x="349" y="396"/>
                </a:lnTo>
                <a:lnTo>
                  <a:pt x="350" y="360"/>
                </a:lnTo>
                <a:lnTo>
                  <a:pt x="377" y="360"/>
                </a:lnTo>
                <a:lnTo>
                  <a:pt x="377" y="346"/>
                </a:lnTo>
                <a:lnTo>
                  <a:pt x="378" y="327"/>
                </a:lnTo>
                <a:lnTo>
                  <a:pt x="386" y="327"/>
                </a:lnTo>
                <a:lnTo>
                  <a:pt x="397" y="327"/>
                </a:lnTo>
                <a:lnTo>
                  <a:pt x="395" y="311"/>
                </a:lnTo>
                <a:lnTo>
                  <a:pt x="400" y="310"/>
                </a:lnTo>
                <a:lnTo>
                  <a:pt x="409" y="308"/>
                </a:lnTo>
                <a:lnTo>
                  <a:pt x="410" y="308"/>
                </a:lnTo>
                <a:lnTo>
                  <a:pt x="412" y="308"/>
                </a:lnTo>
                <a:lnTo>
                  <a:pt x="411" y="311"/>
                </a:lnTo>
                <a:lnTo>
                  <a:pt x="422" y="311"/>
                </a:lnTo>
                <a:lnTo>
                  <a:pt x="424" y="311"/>
                </a:lnTo>
                <a:lnTo>
                  <a:pt x="448" y="312"/>
                </a:lnTo>
                <a:lnTo>
                  <a:pt x="445" y="329"/>
                </a:lnTo>
                <a:lnTo>
                  <a:pt x="444" y="333"/>
                </a:lnTo>
                <a:lnTo>
                  <a:pt x="445" y="333"/>
                </a:lnTo>
                <a:lnTo>
                  <a:pt x="444" y="336"/>
                </a:lnTo>
                <a:lnTo>
                  <a:pt x="444" y="340"/>
                </a:lnTo>
                <a:lnTo>
                  <a:pt x="443" y="342"/>
                </a:lnTo>
                <a:lnTo>
                  <a:pt x="443" y="343"/>
                </a:lnTo>
                <a:lnTo>
                  <a:pt x="443" y="344"/>
                </a:lnTo>
                <a:lnTo>
                  <a:pt x="442" y="349"/>
                </a:lnTo>
                <a:lnTo>
                  <a:pt x="442" y="350"/>
                </a:lnTo>
                <a:lnTo>
                  <a:pt x="442" y="351"/>
                </a:lnTo>
                <a:lnTo>
                  <a:pt x="442" y="352"/>
                </a:lnTo>
                <a:lnTo>
                  <a:pt x="441" y="359"/>
                </a:lnTo>
                <a:lnTo>
                  <a:pt x="440" y="367"/>
                </a:lnTo>
                <a:lnTo>
                  <a:pt x="440" y="368"/>
                </a:lnTo>
                <a:lnTo>
                  <a:pt x="439" y="370"/>
                </a:lnTo>
                <a:lnTo>
                  <a:pt x="439" y="371"/>
                </a:lnTo>
                <a:lnTo>
                  <a:pt x="439" y="374"/>
                </a:lnTo>
                <a:lnTo>
                  <a:pt x="439" y="376"/>
                </a:lnTo>
                <a:lnTo>
                  <a:pt x="439" y="377"/>
                </a:lnTo>
                <a:lnTo>
                  <a:pt x="439" y="379"/>
                </a:lnTo>
                <a:lnTo>
                  <a:pt x="439" y="381"/>
                </a:lnTo>
                <a:lnTo>
                  <a:pt x="439" y="382"/>
                </a:lnTo>
                <a:lnTo>
                  <a:pt x="439" y="383"/>
                </a:lnTo>
                <a:lnTo>
                  <a:pt x="439" y="385"/>
                </a:lnTo>
                <a:lnTo>
                  <a:pt x="439" y="386"/>
                </a:lnTo>
                <a:lnTo>
                  <a:pt x="439" y="387"/>
                </a:lnTo>
                <a:lnTo>
                  <a:pt x="439" y="390"/>
                </a:lnTo>
                <a:lnTo>
                  <a:pt x="439" y="391"/>
                </a:lnTo>
                <a:lnTo>
                  <a:pt x="439" y="392"/>
                </a:lnTo>
                <a:lnTo>
                  <a:pt x="437" y="392"/>
                </a:lnTo>
                <a:lnTo>
                  <a:pt x="442" y="392"/>
                </a:lnTo>
                <a:lnTo>
                  <a:pt x="442" y="394"/>
                </a:lnTo>
                <a:lnTo>
                  <a:pt x="442" y="395"/>
                </a:lnTo>
                <a:lnTo>
                  <a:pt x="442" y="396"/>
                </a:lnTo>
                <a:lnTo>
                  <a:pt x="442" y="399"/>
                </a:lnTo>
                <a:lnTo>
                  <a:pt x="442" y="400"/>
                </a:lnTo>
                <a:lnTo>
                  <a:pt x="443" y="402"/>
                </a:lnTo>
                <a:lnTo>
                  <a:pt x="443" y="403"/>
                </a:lnTo>
                <a:lnTo>
                  <a:pt x="443" y="404"/>
                </a:lnTo>
                <a:lnTo>
                  <a:pt x="443" y="407"/>
                </a:lnTo>
                <a:lnTo>
                  <a:pt x="443" y="408"/>
                </a:lnTo>
                <a:lnTo>
                  <a:pt x="444" y="410"/>
                </a:lnTo>
                <a:lnTo>
                  <a:pt x="444" y="411"/>
                </a:lnTo>
                <a:lnTo>
                  <a:pt x="452" y="411"/>
                </a:lnTo>
                <a:lnTo>
                  <a:pt x="456" y="409"/>
                </a:lnTo>
                <a:lnTo>
                  <a:pt x="456" y="410"/>
                </a:lnTo>
                <a:lnTo>
                  <a:pt x="457" y="410"/>
                </a:lnTo>
                <a:lnTo>
                  <a:pt x="458" y="411"/>
                </a:lnTo>
                <a:lnTo>
                  <a:pt x="458" y="412"/>
                </a:lnTo>
                <a:lnTo>
                  <a:pt x="459" y="413"/>
                </a:lnTo>
                <a:lnTo>
                  <a:pt x="460" y="415"/>
                </a:lnTo>
                <a:lnTo>
                  <a:pt x="461" y="416"/>
                </a:lnTo>
                <a:lnTo>
                  <a:pt x="462" y="416"/>
                </a:lnTo>
                <a:lnTo>
                  <a:pt x="462" y="417"/>
                </a:lnTo>
                <a:lnTo>
                  <a:pt x="464" y="418"/>
                </a:lnTo>
                <a:lnTo>
                  <a:pt x="483" y="434"/>
                </a:lnTo>
                <a:lnTo>
                  <a:pt x="493" y="443"/>
                </a:lnTo>
                <a:lnTo>
                  <a:pt x="502" y="451"/>
                </a:lnTo>
                <a:lnTo>
                  <a:pt x="524" y="469"/>
                </a:lnTo>
                <a:lnTo>
                  <a:pt x="525" y="470"/>
                </a:lnTo>
                <a:lnTo>
                  <a:pt x="526" y="471"/>
                </a:lnTo>
                <a:lnTo>
                  <a:pt x="527" y="471"/>
                </a:lnTo>
                <a:lnTo>
                  <a:pt x="528" y="472"/>
                </a:lnTo>
                <a:lnTo>
                  <a:pt x="528" y="474"/>
                </a:lnTo>
                <a:lnTo>
                  <a:pt x="529" y="475"/>
                </a:lnTo>
                <a:lnTo>
                  <a:pt x="530" y="476"/>
                </a:lnTo>
                <a:lnTo>
                  <a:pt x="532" y="476"/>
                </a:lnTo>
                <a:lnTo>
                  <a:pt x="532" y="477"/>
                </a:lnTo>
                <a:lnTo>
                  <a:pt x="533" y="478"/>
                </a:lnTo>
                <a:lnTo>
                  <a:pt x="534" y="479"/>
                </a:lnTo>
                <a:lnTo>
                  <a:pt x="535" y="480"/>
                </a:lnTo>
                <a:lnTo>
                  <a:pt x="535" y="481"/>
                </a:lnTo>
                <a:lnTo>
                  <a:pt x="536" y="483"/>
                </a:lnTo>
                <a:lnTo>
                  <a:pt x="537" y="484"/>
                </a:lnTo>
                <a:lnTo>
                  <a:pt x="539" y="487"/>
                </a:lnTo>
                <a:lnTo>
                  <a:pt x="543" y="493"/>
                </a:lnTo>
                <a:lnTo>
                  <a:pt x="543" y="494"/>
                </a:lnTo>
                <a:lnTo>
                  <a:pt x="544" y="495"/>
                </a:lnTo>
                <a:lnTo>
                  <a:pt x="544" y="496"/>
                </a:lnTo>
                <a:lnTo>
                  <a:pt x="566" y="535"/>
                </a:lnTo>
                <a:lnTo>
                  <a:pt x="570" y="540"/>
                </a:lnTo>
                <a:lnTo>
                  <a:pt x="571" y="543"/>
                </a:lnTo>
                <a:lnTo>
                  <a:pt x="571" y="545"/>
                </a:lnTo>
                <a:lnTo>
                  <a:pt x="572" y="546"/>
                </a:lnTo>
                <a:lnTo>
                  <a:pt x="574" y="548"/>
                </a:lnTo>
                <a:lnTo>
                  <a:pt x="575" y="551"/>
                </a:lnTo>
                <a:lnTo>
                  <a:pt x="575" y="552"/>
                </a:lnTo>
                <a:lnTo>
                  <a:pt x="576" y="554"/>
                </a:lnTo>
                <a:lnTo>
                  <a:pt x="577" y="554"/>
                </a:lnTo>
                <a:lnTo>
                  <a:pt x="578" y="554"/>
                </a:lnTo>
                <a:lnTo>
                  <a:pt x="588" y="554"/>
                </a:lnTo>
                <a:lnTo>
                  <a:pt x="606" y="554"/>
                </a:lnTo>
                <a:lnTo>
                  <a:pt x="622" y="539"/>
                </a:lnTo>
                <a:lnTo>
                  <a:pt x="623" y="540"/>
                </a:lnTo>
                <a:lnTo>
                  <a:pt x="625" y="540"/>
                </a:lnTo>
                <a:lnTo>
                  <a:pt x="626" y="542"/>
                </a:lnTo>
                <a:lnTo>
                  <a:pt x="627" y="543"/>
                </a:lnTo>
                <a:lnTo>
                  <a:pt x="628" y="543"/>
                </a:lnTo>
                <a:lnTo>
                  <a:pt x="629" y="543"/>
                </a:lnTo>
                <a:lnTo>
                  <a:pt x="630" y="543"/>
                </a:lnTo>
                <a:lnTo>
                  <a:pt x="631" y="543"/>
                </a:lnTo>
                <a:lnTo>
                  <a:pt x="612" y="563"/>
                </a:lnTo>
                <a:lnTo>
                  <a:pt x="611" y="564"/>
                </a:lnTo>
                <a:lnTo>
                  <a:pt x="612" y="564"/>
                </a:lnTo>
                <a:lnTo>
                  <a:pt x="612" y="563"/>
                </a:lnTo>
                <a:lnTo>
                  <a:pt x="613" y="563"/>
                </a:lnTo>
                <a:lnTo>
                  <a:pt x="613" y="564"/>
                </a:lnTo>
                <a:lnTo>
                  <a:pt x="614" y="564"/>
                </a:lnTo>
                <a:lnTo>
                  <a:pt x="614" y="565"/>
                </a:lnTo>
                <a:lnTo>
                  <a:pt x="613" y="565"/>
                </a:lnTo>
                <a:lnTo>
                  <a:pt x="612" y="565"/>
                </a:lnTo>
                <a:lnTo>
                  <a:pt x="612" y="567"/>
                </a:lnTo>
                <a:lnTo>
                  <a:pt x="613" y="567"/>
                </a:lnTo>
                <a:lnTo>
                  <a:pt x="614" y="567"/>
                </a:lnTo>
                <a:lnTo>
                  <a:pt x="614" y="568"/>
                </a:lnTo>
                <a:lnTo>
                  <a:pt x="615" y="568"/>
                </a:lnTo>
                <a:lnTo>
                  <a:pt x="615" y="567"/>
                </a:lnTo>
                <a:lnTo>
                  <a:pt x="617" y="567"/>
                </a:lnTo>
                <a:lnTo>
                  <a:pt x="618" y="567"/>
                </a:lnTo>
                <a:lnTo>
                  <a:pt x="619" y="567"/>
                </a:lnTo>
                <a:lnTo>
                  <a:pt x="619" y="568"/>
                </a:lnTo>
                <a:lnTo>
                  <a:pt x="619" y="569"/>
                </a:lnTo>
                <a:lnTo>
                  <a:pt x="618" y="569"/>
                </a:lnTo>
                <a:lnTo>
                  <a:pt x="619" y="569"/>
                </a:lnTo>
                <a:lnTo>
                  <a:pt x="619" y="570"/>
                </a:lnTo>
                <a:lnTo>
                  <a:pt x="620" y="571"/>
                </a:lnTo>
                <a:lnTo>
                  <a:pt x="620" y="570"/>
                </a:lnTo>
                <a:lnTo>
                  <a:pt x="621" y="570"/>
                </a:lnTo>
                <a:lnTo>
                  <a:pt x="621" y="569"/>
                </a:lnTo>
                <a:lnTo>
                  <a:pt x="621" y="570"/>
                </a:lnTo>
                <a:lnTo>
                  <a:pt x="622" y="570"/>
                </a:lnTo>
                <a:lnTo>
                  <a:pt x="622" y="571"/>
                </a:lnTo>
                <a:lnTo>
                  <a:pt x="622" y="572"/>
                </a:lnTo>
                <a:lnTo>
                  <a:pt x="622" y="571"/>
                </a:lnTo>
                <a:lnTo>
                  <a:pt x="623" y="572"/>
                </a:lnTo>
                <a:lnTo>
                  <a:pt x="625" y="575"/>
                </a:lnTo>
                <a:lnTo>
                  <a:pt x="625" y="576"/>
                </a:lnTo>
                <a:lnTo>
                  <a:pt x="625" y="577"/>
                </a:lnTo>
                <a:lnTo>
                  <a:pt x="626" y="577"/>
                </a:lnTo>
                <a:lnTo>
                  <a:pt x="628" y="577"/>
                </a:lnTo>
                <a:lnTo>
                  <a:pt x="628" y="576"/>
                </a:lnTo>
                <a:lnTo>
                  <a:pt x="629" y="575"/>
                </a:lnTo>
                <a:lnTo>
                  <a:pt x="630" y="576"/>
                </a:lnTo>
                <a:lnTo>
                  <a:pt x="634" y="573"/>
                </a:lnTo>
                <a:lnTo>
                  <a:pt x="639" y="568"/>
                </a:lnTo>
                <a:lnTo>
                  <a:pt x="645" y="563"/>
                </a:lnTo>
                <a:lnTo>
                  <a:pt x="657" y="553"/>
                </a:lnTo>
                <a:lnTo>
                  <a:pt x="654" y="548"/>
                </a:lnTo>
                <a:lnTo>
                  <a:pt x="655" y="547"/>
                </a:lnTo>
                <a:lnTo>
                  <a:pt x="656" y="546"/>
                </a:lnTo>
                <a:lnTo>
                  <a:pt x="660" y="544"/>
                </a:lnTo>
                <a:lnTo>
                  <a:pt x="661" y="545"/>
                </a:lnTo>
                <a:lnTo>
                  <a:pt x="661" y="546"/>
                </a:lnTo>
                <a:lnTo>
                  <a:pt x="662" y="546"/>
                </a:lnTo>
                <a:lnTo>
                  <a:pt x="662" y="547"/>
                </a:lnTo>
                <a:lnTo>
                  <a:pt x="663" y="548"/>
                </a:lnTo>
                <a:lnTo>
                  <a:pt x="664" y="550"/>
                </a:lnTo>
                <a:lnTo>
                  <a:pt x="665" y="550"/>
                </a:lnTo>
                <a:lnTo>
                  <a:pt x="667" y="551"/>
                </a:lnTo>
                <a:lnTo>
                  <a:pt x="668" y="551"/>
                </a:lnTo>
                <a:lnTo>
                  <a:pt x="670" y="552"/>
                </a:lnTo>
                <a:lnTo>
                  <a:pt x="671" y="553"/>
                </a:lnTo>
                <a:lnTo>
                  <a:pt x="673" y="554"/>
                </a:lnTo>
                <a:lnTo>
                  <a:pt x="674" y="555"/>
                </a:lnTo>
                <a:lnTo>
                  <a:pt x="676" y="555"/>
                </a:lnTo>
                <a:lnTo>
                  <a:pt x="676" y="556"/>
                </a:lnTo>
                <a:lnTo>
                  <a:pt x="677" y="556"/>
                </a:lnTo>
                <a:lnTo>
                  <a:pt x="678" y="557"/>
                </a:lnTo>
                <a:lnTo>
                  <a:pt x="678" y="559"/>
                </a:lnTo>
                <a:lnTo>
                  <a:pt x="679" y="560"/>
                </a:lnTo>
                <a:lnTo>
                  <a:pt x="680" y="560"/>
                </a:lnTo>
                <a:lnTo>
                  <a:pt x="681" y="562"/>
                </a:lnTo>
                <a:lnTo>
                  <a:pt x="682" y="563"/>
                </a:lnTo>
                <a:lnTo>
                  <a:pt x="682" y="564"/>
                </a:lnTo>
                <a:lnTo>
                  <a:pt x="684" y="565"/>
                </a:lnTo>
                <a:lnTo>
                  <a:pt x="684" y="567"/>
                </a:lnTo>
                <a:lnTo>
                  <a:pt x="684" y="568"/>
                </a:lnTo>
                <a:lnTo>
                  <a:pt x="684" y="569"/>
                </a:lnTo>
                <a:lnTo>
                  <a:pt x="685" y="570"/>
                </a:lnTo>
                <a:lnTo>
                  <a:pt x="685" y="571"/>
                </a:lnTo>
                <a:lnTo>
                  <a:pt x="685" y="572"/>
                </a:lnTo>
                <a:lnTo>
                  <a:pt x="685" y="573"/>
                </a:lnTo>
                <a:lnTo>
                  <a:pt x="685" y="576"/>
                </a:lnTo>
                <a:lnTo>
                  <a:pt x="685" y="580"/>
                </a:lnTo>
                <a:lnTo>
                  <a:pt x="685" y="586"/>
                </a:lnTo>
                <a:lnTo>
                  <a:pt x="685" y="590"/>
                </a:lnTo>
                <a:lnTo>
                  <a:pt x="686" y="590"/>
                </a:lnTo>
                <a:lnTo>
                  <a:pt x="688" y="589"/>
                </a:lnTo>
                <a:lnTo>
                  <a:pt x="689" y="589"/>
                </a:lnTo>
                <a:lnTo>
                  <a:pt x="691" y="588"/>
                </a:lnTo>
                <a:lnTo>
                  <a:pt x="698" y="586"/>
                </a:lnTo>
                <a:lnTo>
                  <a:pt x="699" y="585"/>
                </a:lnTo>
                <a:lnTo>
                  <a:pt x="703" y="584"/>
                </a:lnTo>
                <a:lnTo>
                  <a:pt x="705" y="582"/>
                </a:lnTo>
                <a:lnTo>
                  <a:pt x="705" y="584"/>
                </a:lnTo>
                <a:lnTo>
                  <a:pt x="705" y="585"/>
                </a:lnTo>
                <a:lnTo>
                  <a:pt x="705" y="588"/>
                </a:lnTo>
                <a:lnTo>
                  <a:pt x="705" y="592"/>
                </a:lnTo>
                <a:lnTo>
                  <a:pt x="705" y="595"/>
                </a:lnTo>
                <a:lnTo>
                  <a:pt x="705" y="596"/>
                </a:lnTo>
                <a:lnTo>
                  <a:pt x="705" y="597"/>
                </a:lnTo>
                <a:lnTo>
                  <a:pt x="705" y="599"/>
                </a:lnTo>
                <a:lnTo>
                  <a:pt x="705" y="602"/>
                </a:lnTo>
                <a:lnTo>
                  <a:pt x="705" y="604"/>
                </a:lnTo>
                <a:lnTo>
                  <a:pt x="705" y="605"/>
                </a:lnTo>
                <a:lnTo>
                  <a:pt x="705" y="606"/>
                </a:lnTo>
                <a:lnTo>
                  <a:pt x="705" y="607"/>
                </a:lnTo>
                <a:lnTo>
                  <a:pt x="705" y="610"/>
                </a:lnTo>
                <a:lnTo>
                  <a:pt x="707" y="610"/>
                </a:lnTo>
                <a:lnTo>
                  <a:pt x="711" y="610"/>
                </a:lnTo>
                <a:lnTo>
                  <a:pt x="713" y="610"/>
                </a:lnTo>
                <a:lnTo>
                  <a:pt x="715" y="610"/>
                </a:lnTo>
                <a:lnTo>
                  <a:pt x="716" y="610"/>
                </a:lnTo>
                <a:lnTo>
                  <a:pt x="719" y="610"/>
                </a:lnTo>
                <a:lnTo>
                  <a:pt x="721" y="610"/>
                </a:lnTo>
                <a:lnTo>
                  <a:pt x="722" y="610"/>
                </a:lnTo>
                <a:lnTo>
                  <a:pt x="725" y="610"/>
                </a:lnTo>
                <a:lnTo>
                  <a:pt x="728" y="610"/>
                </a:lnTo>
                <a:lnTo>
                  <a:pt x="730" y="610"/>
                </a:lnTo>
                <a:lnTo>
                  <a:pt x="731" y="610"/>
                </a:lnTo>
                <a:lnTo>
                  <a:pt x="733" y="610"/>
                </a:lnTo>
                <a:lnTo>
                  <a:pt x="735" y="606"/>
                </a:lnTo>
                <a:lnTo>
                  <a:pt x="735" y="604"/>
                </a:lnTo>
                <a:lnTo>
                  <a:pt x="735" y="602"/>
                </a:lnTo>
                <a:lnTo>
                  <a:pt x="735" y="599"/>
                </a:lnTo>
                <a:lnTo>
                  <a:pt x="735" y="597"/>
                </a:lnTo>
                <a:lnTo>
                  <a:pt x="735" y="596"/>
                </a:lnTo>
                <a:lnTo>
                  <a:pt x="735" y="594"/>
                </a:lnTo>
                <a:lnTo>
                  <a:pt x="735" y="592"/>
                </a:lnTo>
                <a:lnTo>
                  <a:pt x="735" y="590"/>
                </a:lnTo>
                <a:lnTo>
                  <a:pt x="735" y="587"/>
                </a:lnTo>
                <a:lnTo>
                  <a:pt x="735" y="586"/>
                </a:lnTo>
                <a:lnTo>
                  <a:pt x="735" y="580"/>
                </a:lnTo>
                <a:lnTo>
                  <a:pt x="735" y="581"/>
                </a:lnTo>
                <a:lnTo>
                  <a:pt x="736" y="581"/>
                </a:lnTo>
                <a:lnTo>
                  <a:pt x="736" y="582"/>
                </a:lnTo>
                <a:lnTo>
                  <a:pt x="736" y="584"/>
                </a:lnTo>
                <a:lnTo>
                  <a:pt x="737" y="585"/>
                </a:lnTo>
                <a:lnTo>
                  <a:pt x="737" y="586"/>
                </a:lnTo>
                <a:lnTo>
                  <a:pt x="736" y="586"/>
                </a:lnTo>
                <a:lnTo>
                  <a:pt x="736" y="587"/>
                </a:lnTo>
                <a:lnTo>
                  <a:pt x="739" y="592"/>
                </a:lnTo>
                <a:lnTo>
                  <a:pt x="743" y="598"/>
                </a:lnTo>
                <a:lnTo>
                  <a:pt x="743" y="599"/>
                </a:lnTo>
                <a:lnTo>
                  <a:pt x="749" y="599"/>
                </a:lnTo>
                <a:lnTo>
                  <a:pt x="756" y="601"/>
                </a:lnTo>
                <a:lnTo>
                  <a:pt x="764" y="601"/>
                </a:lnTo>
                <a:lnTo>
                  <a:pt x="764" y="607"/>
                </a:lnTo>
                <a:lnTo>
                  <a:pt x="764" y="612"/>
                </a:lnTo>
                <a:lnTo>
                  <a:pt x="770" y="612"/>
                </a:lnTo>
                <a:lnTo>
                  <a:pt x="772" y="612"/>
                </a:lnTo>
                <a:lnTo>
                  <a:pt x="772" y="606"/>
                </a:lnTo>
                <a:lnTo>
                  <a:pt x="772" y="604"/>
                </a:lnTo>
                <a:lnTo>
                  <a:pt x="772" y="603"/>
                </a:lnTo>
                <a:lnTo>
                  <a:pt x="772" y="604"/>
                </a:lnTo>
                <a:lnTo>
                  <a:pt x="772" y="602"/>
                </a:lnTo>
                <a:lnTo>
                  <a:pt x="769" y="601"/>
                </a:lnTo>
                <a:lnTo>
                  <a:pt x="764" y="588"/>
                </a:lnTo>
                <a:lnTo>
                  <a:pt x="762" y="584"/>
                </a:lnTo>
                <a:lnTo>
                  <a:pt x="761" y="580"/>
                </a:lnTo>
                <a:lnTo>
                  <a:pt x="753" y="580"/>
                </a:lnTo>
                <a:lnTo>
                  <a:pt x="738" y="580"/>
                </a:lnTo>
                <a:lnTo>
                  <a:pt x="737" y="577"/>
                </a:lnTo>
                <a:lnTo>
                  <a:pt x="738" y="576"/>
                </a:lnTo>
                <a:lnTo>
                  <a:pt x="740" y="573"/>
                </a:lnTo>
                <a:lnTo>
                  <a:pt x="745" y="570"/>
                </a:lnTo>
                <a:lnTo>
                  <a:pt x="746" y="570"/>
                </a:lnTo>
                <a:lnTo>
                  <a:pt x="749" y="569"/>
                </a:lnTo>
                <a:lnTo>
                  <a:pt x="753" y="568"/>
                </a:lnTo>
                <a:lnTo>
                  <a:pt x="755" y="567"/>
                </a:lnTo>
                <a:lnTo>
                  <a:pt x="754" y="567"/>
                </a:lnTo>
                <a:lnTo>
                  <a:pt x="749" y="565"/>
                </a:lnTo>
                <a:lnTo>
                  <a:pt x="746" y="565"/>
                </a:lnTo>
                <a:lnTo>
                  <a:pt x="741" y="565"/>
                </a:lnTo>
                <a:lnTo>
                  <a:pt x="735" y="564"/>
                </a:lnTo>
                <a:lnTo>
                  <a:pt x="735" y="562"/>
                </a:lnTo>
                <a:lnTo>
                  <a:pt x="733" y="544"/>
                </a:lnTo>
                <a:lnTo>
                  <a:pt x="744" y="545"/>
                </a:lnTo>
                <a:lnTo>
                  <a:pt x="767" y="546"/>
                </a:lnTo>
                <a:lnTo>
                  <a:pt x="769" y="546"/>
                </a:lnTo>
                <a:lnTo>
                  <a:pt x="771" y="547"/>
                </a:lnTo>
                <a:lnTo>
                  <a:pt x="772" y="547"/>
                </a:lnTo>
                <a:lnTo>
                  <a:pt x="774" y="547"/>
                </a:lnTo>
                <a:lnTo>
                  <a:pt x="778" y="547"/>
                </a:lnTo>
                <a:lnTo>
                  <a:pt x="782" y="563"/>
                </a:lnTo>
                <a:lnTo>
                  <a:pt x="783" y="563"/>
                </a:lnTo>
                <a:lnTo>
                  <a:pt x="786" y="563"/>
                </a:lnTo>
                <a:lnTo>
                  <a:pt x="788" y="563"/>
                </a:lnTo>
                <a:lnTo>
                  <a:pt x="789" y="563"/>
                </a:lnTo>
                <a:lnTo>
                  <a:pt x="792" y="563"/>
                </a:lnTo>
                <a:lnTo>
                  <a:pt x="792" y="569"/>
                </a:lnTo>
                <a:lnTo>
                  <a:pt x="792" y="570"/>
                </a:lnTo>
                <a:lnTo>
                  <a:pt x="792" y="584"/>
                </a:lnTo>
                <a:lnTo>
                  <a:pt x="800" y="585"/>
                </a:lnTo>
                <a:lnTo>
                  <a:pt x="817" y="585"/>
                </a:lnTo>
                <a:lnTo>
                  <a:pt x="817" y="586"/>
                </a:lnTo>
                <a:lnTo>
                  <a:pt x="816" y="588"/>
                </a:lnTo>
                <a:lnTo>
                  <a:pt x="815" y="610"/>
                </a:lnTo>
                <a:lnTo>
                  <a:pt x="832" y="610"/>
                </a:lnTo>
                <a:lnTo>
                  <a:pt x="838" y="610"/>
                </a:lnTo>
                <a:lnTo>
                  <a:pt x="840" y="610"/>
                </a:lnTo>
                <a:lnTo>
                  <a:pt x="841" y="610"/>
                </a:lnTo>
                <a:lnTo>
                  <a:pt x="856" y="611"/>
                </a:lnTo>
                <a:lnTo>
                  <a:pt x="858" y="611"/>
                </a:lnTo>
                <a:lnTo>
                  <a:pt x="865" y="611"/>
                </a:lnTo>
                <a:lnTo>
                  <a:pt x="870" y="611"/>
                </a:lnTo>
                <a:lnTo>
                  <a:pt x="870" y="614"/>
                </a:lnTo>
                <a:lnTo>
                  <a:pt x="870" y="616"/>
                </a:lnTo>
                <a:lnTo>
                  <a:pt x="870" y="618"/>
                </a:lnTo>
                <a:lnTo>
                  <a:pt x="870" y="619"/>
                </a:lnTo>
                <a:lnTo>
                  <a:pt x="868" y="621"/>
                </a:lnTo>
                <a:lnTo>
                  <a:pt x="868" y="622"/>
                </a:lnTo>
                <a:lnTo>
                  <a:pt x="868" y="623"/>
                </a:lnTo>
                <a:lnTo>
                  <a:pt x="868" y="624"/>
                </a:lnTo>
                <a:lnTo>
                  <a:pt x="868" y="626"/>
                </a:lnTo>
                <a:lnTo>
                  <a:pt x="868" y="627"/>
                </a:lnTo>
                <a:lnTo>
                  <a:pt x="868" y="628"/>
                </a:lnTo>
                <a:lnTo>
                  <a:pt x="868" y="630"/>
                </a:lnTo>
                <a:lnTo>
                  <a:pt x="868" y="631"/>
                </a:lnTo>
                <a:lnTo>
                  <a:pt x="868" y="632"/>
                </a:lnTo>
                <a:lnTo>
                  <a:pt x="866" y="632"/>
                </a:lnTo>
                <a:lnTo>
                  <a:pt x="864" y="632"/>
                </a:lnTo>
                <a:lnTo>
                  <a:pt x="863" y="632"/>
                </a:lnTo>
                <a:lnTo>
                  <a:pt x="860" y="632"/>
                </a:lnTo>
                <a:lnTo>
                  <a:pt x="860" y="635"/>
                </a:lnTo>
                <a:lnTo>
                  <a:pt x="862" y="637"/>
                </a:lnTo>
                <a:lnTo>
                  <a:pt x="862" y="638"/>
                </a:lnTo>
                <a:lnTo>
                  <a:pt x="862" y="639"/>
                </a:lnTo>
                <a:lnTo>
                  <a:pt x="863" y="640"/>
                </a:lnTo>
                <a:lnTo>
                  <a:pt x="863" y="643"/>
                </a:lnTo>
                <a:lnTo>
                  <a:pt x="863" y="641"/>
                </a:lnTo>
                <a:lnTo>
                  <a:pt x="864" y="646"/>
                </a:lnTo>
                <a:lnTo>
                  <a:pt x="864" y="647"/>
                </a:lnTo>
                <a:lnTo>
                  <a:pt x="865" y="648"/>
                </a:lnTo>
                <a:lnTo>
                  <a:pt x="867" y="655"/>
                </a:lnTo>
                <a:lnTo>
                  <a:pt x="868" y="658"/>
                </a:lnTo>
                <a:lnTo>
                  <a:pt x="867" y="660"/>
                </a:lnTo>
                <a:lnTo>
                  <a:pt x="868" y="661"/>
                </a:lnTo>
                <a:lnTo>
                  <a:pt x="868" y="662"/>
                </a:lnTo>
                <a:lnTo>
                  <a:pt x="870" y="664"/>
                </a:lnTo>
                <a:lnTo>
                  <a:pt x="870" y="665"/>
                </a:lnTo>
                <a:lnTo>
                  <a:pt x="871" y="668"/>
                </a:lnTo>
                <a:lnTo>
                  <a:pt x="871" y="669"/>
                </a:lnTo>
                <a:lnTo>
                  <a:pt x="871" y="670"/>
                </a:lnTo>
                <a:lnTo>
                  <a:pt x="872" y="671"/>
                </a:lnTo>
                <a:lnTo>
                  <a:pt x="872" y="672"/>
                </a:lnTo>
                <a:lnTo>
                  <a:pt x="873" y="674"/>
                </a:lnTo>
                <a:lnTo>
                  <a:pt x="873" y="675"/>
                </a:lnTo>
                <a:lnTo>
                  <a:pt x="873" y="677"/>
                </a:lnTo>
                <a:lnTo>
                  <a:pt x="874" y="679"/>
                </a:lnTo>
                <a:lnTo>
                  <a:pt x="876" y="686"/>
                </a:lnTo>
                <a:lnTo>
                  <a:pt x="876" y="688"/>
                </a:lnTo>
                <a:lnTo>
                  <a:pt x="876" y="696"/>
                </a:lnTo>
                <a:lnTo>
                  <a:pt x="875" y="719"/>
                </a:lnTo>
                <a:lnTo>
                  <a:pt x="874" y="719"/>
                </a:lnTo>
                <a:lnTo>
                  <a:pt x="873" y="719"/>
                </a:lnTo>
                <a:lnTo>
                  <a:pt x="873" y="720"/>
                </a:lnTo>
                <a:lnTo>
                  <a:pt x="873" y="713"/>
                </a:lnTo>
                <a:lnTo>
                  <a:pt x="873" y="711"/>
                </a:lnTo>
                <a:lnTo>
                  <a:pt x="873" y="686"/>
                </a:lnTo>
                <a:lnTo>
                  <a:pt x="864" y="686"/>
                </a:lnTo>
                <a:lnTo>
                  <a:pt x="851" y="685"/>
                </a:lnTo>
                <a:lnTo>
                  <a:pt x="838" y="685"/>
                </a:lnTo>
                <a:lnTo>
                  <a:pt x="833" y="685"/>
                </a:lnTo>
                <a:lnTo>
                  <a:pt x="832" y="685"/>
                </a:lnTo>
                <a:lnTo>
                  <a:pt x="831" y="685"/>
                </a:lnTo>
                <a:lnTo>
                  <a:pt x="820" y="685"/>
                </a:lnTo>
                <a:lnTo>
                  <a:pt x="813" y="685"/>
                </a:lnTo>
                <a:lnTo>
                  <a:pt x="803" y="683"/>
                </a:lnTo>
                <a:lnTo>
                  <a:pt x="801" y="683"/>
                </a:lnTo>
                <a:lnTo>
                  <a:pt x="801" y="682"/>
                </a:lnTo>
                <a:lnTo>
                  <a:pt x="803" y="682"/>
                </a:lnTo>
                <a:lnTo>
                  <a:pt x="803" y="674"/>
                </a:lnTo>
                <a:lnTo>
                  <a:pt x="798" y="674"/>
                </a:lnTo>
                <a:lnTo>
                  <a:pt x="794" y="674"/>
                </a:lnTo>
                <a:lnTo>
                  <a:pt x="787" y="674"/>
                </a:lnTo>
                <a:lnTo>
                  <a:pt x="786" y="674"/>
                </a:lnTo>
                <a:lnTo>
                  <a:pt x="786" y="673"/>
                </a:lnTo>
                <a:lnTo>
                  <a:pt x="786" y="671"/>
                </a:lnTo>
                <a:lnTo>
                  <a:pt x="784" y="670"/>
                </a:lnTo>
                <a:lnTo>
                  <a:pt x="784" y="669"/>
                </a:lnTo>
                <a:lnTo>
                  <a:pt x="786" y="669"/>
                </a:lnTo>
                <a:lnTo>
                  <a:pt x="787" y="670"/>
                </a:lnTo>
                <a:lnTo>
                  <a:pt x="792" y="670"/>
                </a:lnTo>
                <a:lnTo>
                  <a:pt x="791" y="666"/>
                </a:lnTo>
                <a:lnTo>
                  <a:pt x="786" y="666"/>
                </a:lnTo>
                <a:lnTo>
                  <a:pt x="784" y="666"/>
                </a:lnTo>
                <a:lnTo>
                  <a:pt x="783" y="666"/>
                </a:lnTo>
                <a:lnTo>
                  <a:pt x="783" y="665"/>
                </a:lnTo>
                <a:lnTo>
                  <a:pt x="782" y="664"/>
                </a:lnTo>
                <a:lnTo>
                  <a:pt x="782" y="663"/>
                </a:lnTo>
                <a:lnTo>
                  <a:pt x="781" y="662"/>
                </a:lnTo>
                <a:lnTo>
                  <a:pt x="781" y="661"/>
                </a:lnTo>
                <a:lnTo>
                  <a:pt x="780" y="660"/>
                </a:lnTo>
                <a:lnTo>
                  <a:pt x="778" y="657"/>
                </a:lnTo>
                <a:lnTo>
                  <a:pt x="777" y="655"/>
                </a:lnTo>
                <a:lnTo>
                  <a:pt x="774" y="653"/>
                </a:lnTo>
                <a:lnTo>
                  <a:pt x="772" y="651"/>
                </a:lnTo>
                <a:lnTo>
                  <a:pt x="771" y="648"/>
                </a:lnTo>
                <a:lnTo>
                  <a:pt x="769" y="646"/>
                </a:lnTo>
                <a:lnTo>
                  <a:pt x="767" y="645"/>
                </a:lnTo>
                <a:lnTo>
                  <a:pt x="767" y="644"/>
                </a:lnTo>
                <a:lnTo>
                  <a:pt x="766" y="641"/>
                </a:lnTo>
                <a:lnTo>
                  <a:pt x="763" y="638"/>
                </a:lnTo>
                <a:lnTo>
                  <a:pt x="763" y="637"/>
                </a:lnTo>
                <a:lnTo>
                  <a:pt x="762" y="635"/>
                </a:lnTo>
                <a:lnTo>
                  <a:pt x="760" y="636"/>
                </a:lnTo>
                <a:lnTo>
                  <a:pt x="757" y="637"/>
                </a:lnTo>
                <a:lnTo>
                  <a:pt x="760" y="645"/>
                </a:lnTo>
                <a:lnTo>
                  <a:pt x="757" y="645"/>
                </a:lnTo>
                <a:lnTo>
                  <a:pt x="756" y="645"/>
                </a:lnTo>
                <a:lnTo>
                  <a:pt x="755" y="645"/>
                </a:lnTo>
                <a:lnTo>
                  <a:pt x="748" y="644"/>
                </a:lnTo>
                <a:lnTo>
                  <a:pt x="745" y="644"/>
                </a:lnTo>
                <a:lnTo>
                  <a:pt x="738" y="643"/>
                </a:lnTo>
                <a:lnTo>
                  <a:pt x="736" y="643"/>
                </a:lnTo>
                <a:lnTo>
                  <a:pt x="730" y="643"/>
                </a:lnTo>
                <a:lnTo>
                  <a:pt x="730" y="654"/>
                </a:lnTo>
                <a:lnTo>
                  <a:pt x="730" y="665"/>
                </a:lnTo>
                <a:lnTo>
                  <a:pt x="732" y="669"/>
                </a:lnTo>
                <a:lnTo>
                  <a:pt x="733" y="670"/>
                </a:lnTo>
                <a:lnTo>
                  <a:pt x="739" y="673"/>
                </a:lnTo>
                <a:lnTo>
                  <a:pt x="748" y="678"/>
                </a:lnTo>
                <a:lnTo>
                  <a:pt x="749" y="679"/>
                </a:lnTo>
                <a:lnTo>
                  <a:pt x="753" y="682"/>
                </a:lnTo>
                <a:lnTo>
                  <a:pt x="753" y="688"/>
                </a:lnTo>
                <a:lnTo>
                  <a:pt x="756" y="690"/>
                </a:lnTo>
                <a:lnTo>
                  <a:pt x="758" y="694"/>
                </a:lnTo>
                <a:lnTo>
                  <a:pt x="758" y="697"/>
                </a:lnTo>
                <a:lnTo>
                  <a:pt x="758" y="698"/>
                </a:lnTo>
                <a:lnTo>
                  <a:pt x="764" y="700"/>
                </a:lnTo>
                <a:lnTo>
                  <a:pt x="766" y="702"/>
                </a:lnTo>
                <a:lnTo>
                  <a:pt x="766" y="708"/>
                </a:lnTo>
                <a:lnTo>
                  <a:pt x="766" y="717"/>
                </a:lnTo>
                <a:lnTo>
                  <a:pt x="766" y="719"/>
                </a:lnTo>
                <a:lnTo>
                  <a:pt x="765" y="733"/>
                </a:lnTo>
                <a:lnTo>
                  <a:pt x="791" y="734"/>
                </a:lnTo>
                <a:lnTo>
                  <a:pt x="792" y="734"/>
                </a:lnTo>
                <a:lnTo>
                  <a:pt x="795" y="734"/>
                </a:lnTo>
                <a:lnTo>
                  <a:pt x="800" y="734"/>
                </a:lnTo>
                <a:lnTo>
                  <a:pt x="801" y="734"/>
                </a:lnTo>
                <a:lnTo>
                  <a:pt x="801" y="756"/>
                </a:lnTo>
                <a:lnTo>
                  <a:pt x="801" y="759"/>
                </a:lnTo>
                <a:lnTo>
                  <a:pt x="800" y="765"/>
                </a:lnTo>
                <a:lnTo>
                  <a:pt x="798" y="765"/>
                </a:lnTo>
                <a:lnTo>
                  <a:pt x="797" y="765"/>
                </a:lnTo>
                <a:lnTo>
                  <a:pt x="798" y="761"/>
                </a:lnTo>
                <a:lnTo>
                  <a:pt x="797" y="761"/>
                </a:lnTo>
                <a:lnTo>
                  <a:pt x="791" y="761"/>
                </a:lnTo>
                <a:lnTo>
                  <a:pt x="790" y="761"/>
                </a:lnTo>
                <a:lnTo>
                  <a:pt x="790" y="762"/>
                </a:lnTo>
                <a:lnTo>
                  <a:pt x="790" y="763"/>
                </a:lnTo>
                <a:lnTo>
                  <a:pt x="790" y="764"/>
                </a:lnTo>
                <a:lnTo>
                  <a:pt x="790" y="765"/>
                </a:lnTo>
                <a:lnTo>
                  <a:pt x="789" y="765"/>
                </a:lnTo>
                <a:lnTo>
                  <a:pt x="789" y="769"/>
                </a:lnTo>
                <a:lnTo>
                  <a:pt x="789" y="770"/>
                </a:lnTo>
                <a:lnTo>
                  <a:pt x="788" y="774"/>
                </a:lnTo>
                <a:lnTo>
                  <a:pt x="788" y="779"/>
                </a:lnTo>
                <a:lnTo>
                  <a:pt x="788" y="780"/>
                </a:lnTo>
                <a:lnTo>
                  <a:pt x="788" y="782"/>
                </a:lnTo>
                <a:lnTo>
                  <a:pt x="788" y="783"/>
                </a:lnTo>
                <a:lnTo>
                  <a:pt x="788" y="784"/>
                </a:lnTo>
                <a:lnTo>
                  <a:pt x="788" y="786"/>
                </a:lnTo>
                <a:lnTo>
                  <a:pt x="788" y="787"/>
                </a:lnTo>
                <a:lnTo>
                  <a:pt x="788" y="788"/>
                </a:lnTo>
                <a:lnTo>
                  <a:pt x="789" y="789"/>
                </a:lnTo>
                <a:lnTo>
                  <a:pt x="789" y="792"/>
                </a:lnTo>
                <a:lnTo>
                  <a:pt x="789" y="793"/>
                </a:lnTo>
                <a:lnTo>
                  <a:pt x="790" y="796"/>
                </a:lnTo>
                <a:lnTo>
                  <a:pt x="790" y="798"/>
                </a:lnTo>
                <a:lnTo>
                  <a:pt x="790" y="800"/>
                </a:lnTo>
                <a:lnTo>
                  <a:pt x="790" y="801"/>
                </a:lnTo>
                <a:lnTo>
                  <a:pt x="791" y="801"/>
                </a:lnTo>
                <a:lnTo>
                  <a:pt x="791" y="803"/>
                </a:lnTo>
                <a:lnTo>
                  <a:pt x="792" y="803"/>
                </a:lnTo>
                <a:lnTo>
                  <a:pt x="812" y="804"/>
                </a:lnTo>
                <a:lnTo>
                  <a:pt x="814" y="804"/>
                </a:lnTo>
                <a:lnTo>
                  <a:pt x="817" y="804"/>
                </a:lnTo>
                <a:lnTo>
                  <a:pt x="835" y="805"/>
                </a:lnTo>
                <a:lnTo>
                  <a:pt x="837" y="805"/>
                </a:lnTo>
                <a:lnTo>
                  <a:pt x="850" y="805"/>
                </a:lnTo>
                <a:lnTo>
                  <a:pt x="856" y="805"/>
                </a:lnTo>
                <a:lnTo>
                  <a:pt x="859" y="805"/>
                </a:lnTo>
                <a:lnTo>
                  <a:pt x="860" y="806"/>
                </a:lnTo>
                <a:lnTo>
                  <a:pt x="863" y="806"/>
                </a:lnTo>
                <a:lnTo>
                  <a:pt x="865" y="806"/>
                </a:lnTo>
                <a:lnTo>
                  <a:pt x="868" y="806"/>
                </a:lnTo>
                <a:lnTo>
                  <a:pt x="877" y="806"/>
                </a:lnTo>
                <a:lnTo>
                  <a:pt x="880" y="806"/>
                </a:lnTo>
                <a:lnTo>
                  <a:pt x="880" y="804"/>
                </a:lnTo>
                <a:lnTo>
                  <a:pt x="880" y="797"/>
                </a:lnTo>
                <a:lnTo>
                  <a:pt x="880" y="795"/>
                </a:lnTo>
                <a:lnTo>
                  <a:pt x="883" y="795"/>
                </a:lnTo>
                <a:lnTo>
                  <a:pt x="885" y="796"/>
                </a:lnTo>
                <a:lnTo>
                  <a:pt x="889" y="796"/>
                </a:lnTo>
                <a:lnTo>
                  <a:pt x="892" y="797"/>
                </a:lnTo>
                <a:lnTo>
                  <a:pt x="893" y="797"/>
                </a:lnTo>
                <a:lnTo>
                  <a:pt x="896" y="797"/>
                </a:lnTo>
                <a:lnTo>
                  <a:pt x="898" y="798"/>
                </a:lnTo>
                <a:lnTo>
                  <a:pt x="901" y="798"/>
                </a:lnTo>
                <a:lnTo>
                  <a:pt x="904" y="798"/>
                </a:lnTo>
                <a:lnTo>
                  <a:pt x="906" y="799"/>
                </a:lnTo>
                <a:lnTo>
                  <a:pt x="908" y="799"/>
                </a:lnTo>
                <a:lnTo>
                  <a:pt x="911" y="800"/>
                </a:lnTo>
                <a:lnTo>
                  <a:pt x="913" y="800"/>
                </a:lnTo>
                <a:lnTo>
                  <a:pt x="916" y="800"/>
                </a:lnTo>
                <a:lnTo>
                  <a:pt x="921" y="801"/>
                </a:lnTo>
                <a:lnTo>
                  <a:pt x="933" y="804"/>
                </a:lnTo>
                <a:lnTo>
                  <a:pt x="940" y="805"/>
                </a:lnTo>
                <a:lnTo>
                  <a:pt x="939" y="805"/>
                </a:lnTo>
                <a:lnTo>
                  <a:pt x="940" y="805"/>
                </a:lnTo>
                <a:lnTo>
                  <a:pt x="933" y="821"/>
                </a:lnTo>
                <a:lnTo>
                  <a:pt x="933" y="827"/>
                </a:lnTo>
                <a:lnTo>
                  <a:pt x="932" y="829"/>
                </a:lnTo>
                <a:lnTo>
                  <a:pt x="931" y="832"/>
                </a:lnTo>
                <a:lnTo>
                  <a:pt x="926" y="845"/>
                </a:lnTo>
                <a:lnTo>
                  <a:pt x="925" y="849"/>
                </a:lnTo>
                <a:lnTo>
                  <a:pt x="924" y="854"/>
                </a:lnTo>
                <a:lnTo>
                  <a:pt x="924" y="856"/>
                </a:lnTo>
                <a:lnTo>
                  <a:pt x="921" y="868"/>
                </a:lnTo>
                <a:lnTo>
                  <a:pt x="923" y="871"/>
                </a:lnTo>
                <a:lnTo>
                  <a:pt x="924" y="873"/>
                </a:lnTo>
                <a:lnTo>
                  <a:pt x="925" y="873"/>
                </a:lnTo>
                <a:lnTo>
                  <a:pt x="925" y="874"/>
                </a:lnTo>
                <a:lnTo>
                  <a:pt x="926" y="873"/>
                </a:lnTo>
                <a:lnTo>
                  <a:pt x="927" y="872"/>
                </a:lnTo>
                <a:lnTo>
                  <a:pt x="928" y="872"/>
                </a:lnTo>
                <a:lnTo>
                  <a:pt x="928" y="871"/>
                </a:lnTo>
                <a:lnTo>
                  <a:pt x="930" y="871"/>
                </a:lnTo>
                <a:lnTo>
                  <a:pt x="930" y="869"/>
                </a:lnTo>
                <a:lnTo>
                  <a:pt x="932" y="871"/>
                </a:lnTo>
                <a:lnTo>
                  <a:pt x="933" y="871"/>
                </a:lnTo>
                <a:lnTo>
                  <a:pt x="934" y="871"/>
                </a:lnTo>
                <a:lnTo>
                  <a:pt x="933" y="873"/>
                </a:lnTo>
                <a:lnTo>
                  <a:pt x="932" y="874"/>
                </a:lnTo>
                <a:lnTo>
                  <a:pt x="932" y="875"/>
                </a:lnTo>
                <a:lnTo>
                  <a:pt x="932" y="876"/>
                </a:lnTo>
                <a:lnTo>
                  <a:pt x="927" y="886"/>
                </a:lnTo>
                <a:lnTo>
                  <a:pt x="927" y="888"/>
                </a:lnTo>
                <a:lnTo>
                  <a:pt x="923" y="891"/>
                </a:lnTo>
                <a:lnTo>
                  <a:pt x="930" y="892"/>
                </a:lnTo>
                <a:lnTo>
                  <a:pt x="930" y="909"/>
                </a:lnTo>
                <a:lnTo>
                  <a:pt x="932" y="909"/>
                </a:lnTo>
                <a:lnTo>
                  <a:pt x="933" y="909"/>
                </a:lnTo>
                <a:lnTo>
                  <a:pt x="935" y="909"/>
                </a:lnTo>
                <a:lnTo>
                  <a:pt x="936" y="908"/>
                </a:lnTo>
                <a:lnTo>
                  <a:pt x="941" y="906"/>
                </a:lnTo>
                <a:lnTo>
                  <a:pt x="943" y="909"/>
                </a:lnTo>
                <a:lnTo>
                  <a:pt x="948" y="909"/>
                </a:lnTo>
                <a:lnTo>
                  <a:pt x="949" y="908"/>
                </a:lnTo>
                <a:lnTo>
                  <a:pt x="952" y="908"/>
                </a:lnTo>
                <a:lnTo>
                  <a:pt x="956" y="907"/>
                </a:lnTo>
                <a:lnTo>
                  <a:pt x="958" y="907"/>
                </a:lnTo>
                <a:lnTo>
                  <a:pt x="958" y="906"/>
                </a:lnTo>
                <a:lnTo>
                  <a:pt x="961" y="907"/>
                </a:lnTo>
                <a:lnTo>
                  <a:pt x="987" y="908"/>
                </a:lnTo>
                <a:lnTo>
                  <a:pt x="1004" y="909"/>
                </a:lnTo>
                <a:lnTo>
                  <a:pt x="1007" y="907"/>
                </a:lnTo>
                <a:lnTo>
                  <a:pt x="1008" y="904"/>
                </a:lnTo>
                <a:lnTo>
                  <a:pt x="1010" y="901"/>
                </a:lnTo>
                <a:lnTo>
                  <a:pt x="1012" y="899"/>
                </a:lnTo>
                <a:lnTo>
                  <a:pt x="1016" y="897"/>
                </a:lnTo>
                <a:lnTo>
                  <a:pt x="1017" y="896"/>
                </a:lnTo>
                <a:lnTo>
                  <a:pt x="1018" y="896"/>
                </a:lnTo>
                <a:lnTo>
                  <a:pt x="1019" y="896"/>
                </a:lnTo>
                <a:lnTo>
                  <a:pt x="1018" y="894"/>
                </a:lnTo>
                <a:lnTo>
                  <a:pt x="1018" y="891"/>
                </a:lnTo>
                <a:lnTo>
                  <a:pt x="1018" y="888"/>
                </a:lnTo>
                <a:lnTo>
                  <a:pt x="1018" y="885"/>
                </a:lnTo>
                <a:lnTo>
                  <a:pt x="1019" y="884"/>
                </a:lnTo>
                <a:lnTo>
                  <a:pt x="1019" y="883"/>
                </a:lnTo>
                <a:lnTo>
                  <a:pt x="1018" y="883"/>
                </a:lnTo>
                <a:lnTo>
                  <a:pt x="1018" y="882"/>
                </a:lnTo>
                <a:lnTo>
                  <a:pt x="1019" y="882"/>
                </a:lnTo>
                <a:lnTo>
                  <a:pt x="1020" y="876"/>
                </a:lnTo>
                <a:lnTo>
                  <a:pt x="1023" y="872"/>
                </a:lnTo>
                <a:lnTo>
                  <a:pt x="1026" y="869"/>
                </a:lnTo>
                <a:lnTo>
                  <a:pt x="1026" y="868"/>
                </a:lnTo>
                <a:lnTo>
                  <a:pt x="1026" y="867"/>
                </a:lnTo>
                <a:lnTo>
                  <a:pt x="1039" y="867"/>
                </a:lnTo>
                <a:lnTo>
                  <a:pt x="1050" y="867"/>
                </a:lnTo>
                <a:lnTo>
                  <a:pt x="1056" y="867"/>
                </a:lnTo>
                <a:lnTo>
                  <a:pt x="1071" y="867"/>
                </a:lnTo>
                <a:lnTo>
                  <a:pt x="1073" y="867"/>
                </a:lnTo>
                <a:lnTo>
                  <a:pt x="1075" y="868"/>
                </a:lnTo>
                <a:lnTo>
                  <a:pt x="1077" y="871"/>
                </a:lnTo>
                <a:lnTo>
                  <a:pt x="1078" y="871"/>
                </a:lnTo>
                <a:lnTo>
                  <a:pt x="1082" y="868"/>
                </a:lnTo>
                <a:lnTo>
                  <a:pt x="1082" y="867"/>
                </a:lnTo>
                <a:lnTo>
                  <a:pt x="1092" y="867"/>
                </a:lnTo>
                <a:lnTo>
                  <a:pt x="1092" y="865"/>
                </a:lnTo>
                <a:lnTo>
                  <a:pt x="1093" y="855"/>
                </a:lnTo>
                <a:lnTo>
                  <a:pt x="1092" y="845"/>
                </a:lnTo>
                <a:lnTo>
                  <a:pt x="1092" y="843"/>
                </a:lnTo>
                <a:lnTo>
                  <a:pt x="1090" y="842"/>
                </a:lnTo>
                <a:lnTo>
                  <a:pt x="1087" y="841"/>
                </a:lnTo>
                <a:lnTo>
                  <a:pt x="1087" y="840"/>
                </a:lnTo>
                <a:lnTo>
                  <a:pt x="1088" y="835"/>
                </a:lnTo>
                <a:lnTo>
                  <a:pt x="1087" y="835"/>
                </a:lnTo>
                <a:lnTo>
                  <a:pt x="1088" y="831"/>
                </a:lnTo>
                <a:lnTo>
                  <a:pt x="1088" y="830"/>
                </a:lnTo>
                <a:lnTo>
                  <a:pt x="1088" y="829"/>
                </a:lnTo>
                <a:lnTo>
                  <a:pt x="1088" y="827"/>
                </a:lnTo>
                <a:lnTo>
                  <a:pt x="1088" y="826"/>
                </a:lnTo>
                <a:lnTo>
                  <a:pt x="1088" y="825"/>
                </a:lnTo>
                <a:lnTo>
                  <a:pt x="1088" y="824"/>
                </a:lnTo>
                <a:lnTo>
                  <a:pt x="1088" y="823"/>
                </a:lnTo>
                <a:lnTo>
                  <a:pt x="1088" y="822"/>
                </a:lnTo>
                <a:lnTo>
                  <a:pt x="1088" y="821"/>
                </a:lnTo>
                <a:lnTo>
                  <a:pt x="1088" y="818"/>
                </a:lnTo>
                <a:lnTo>
                  <a:pt x="1088" y="817"/>
                </a:lnTo>
                <a:lnTo>
                  <a:pt x="1088" y="812"/>
                </a:lnTo>
                <a:lnTo>
                  <a:pt x="1090" y="812"/>
                </a:lnTo>
                <a:lnTo>
                  <a:pt x="1090" y="808"/>
                </a:lnTo>
                <a:lnTo>
                  <a:pt x="1094" y="808"/>
                </a:lnTo>
                <a:lnTo>
                  <a:pt x="1094" y="812"/>
                </a:lnTo>
                <a:lnTo>
                  <a:pt x="1094" y="814"/>
                </a:lnTo>
                <a:lnTo>
                  <a:pt x="1094" y="816"/>
                </a:lnTo>
                <a:lnTo>
                  <a:pt x="1094" y="818"/>
                </a:lnTo>
                <a:lnTo>
                  <a:pt x="1094" y="820"/>
                </a:lnTo>
                <a:lnTo>
                  <a:pt x="1101" y="820"/>
                </a:lnTo>
                <a:lnTo>
                  <a:pt x="1116" y="820"/>
                </a:lnTo>
                <a:lnTo>
                  <a:pt x="1116" y="826"/>
                </a:lnTo>
                <a:lnTo>
                  <a:pt x="1118" y="826"/>
                </a:lnTo>
                <a:lnTo>
                  <a:pt x="1121" y="826"/>
                </a:lnTo>
                <a:lnTo>
                  <a:pt x="1126" y="826"/>
                </a:lnTo>
                <a:lnTo>
                  <a:pt x="1127" y="826"/>
                </a:lnTo>
                <a:lnTo>
                  <a:pt x="1127" y="820"/>
                </a:lnTo>
                <a:lnTo>
                  <a:pt x="1127" y="817"/>
                </a:lnTo>
                <a:lnTo>
                  <a:pt x="1127" y="814"/>
                </a:lnTo>
                <a:lnTo>
                  <a:pt x="1127" y="805"/>
                </a:lnTo>
                <a:lnTo>
                  <a:pt x="1127" y="804"/>
                </a:lnTo>
                <a:lnTo>
                  <a:pt x="1116" y="804"/>
                </a:lnTo>
                <a:lnTo>
                  <a:pt x="1114" y="804"/>
                </a:lnTo>
                <a:lnTo>
                  <a:pt x="1113" y="804"/>
                </a:lnTo>
                <a:lnTo>
                  <a:pt x="1111" y="803"/>
                </a:lnTo>
                <a:lnTo>
                  <a:pt x="1109" y="803"/>
                </a:lnTo>
                <a:lnTo>
                  <a:pt x="1105" y="803"/>
                </a:lnTo>
                <a:lnTo>
                  <a:pt x="1104" y="803"/>
                </a:lnTo>
                <a:lnTo>
                  <a:pt x="1101" y="803"/>
                </a:lnTo>
                <a:lnTo>
                  <a:pt x="1100" y="803"/>
                </a:lnTo>
                <a:lnTo>
                  <a:pt x="1099" y="803"/>
                </a:lnTo>
                <a:lnTo>
                  <a:pt x="1097" y="803"/>
                </a:lnTo>
                <a:lnTo>
                  <a:pt x="1095" y="801"/>
                </a:lnTo>
                <a:lnTo>
                  <a:pt x="1094" y="801"/>
                </a:lnTo>
                <a:lnTo>
                  <a:pt x="1094" y="800"/>
                </a:lnTo>
                <a:lnTo>
                  <a:pt x="1094" y="799"/>
                </a:lnTo>
                <a:lnTo>
                  <a:pt x="1094" y="796"/>
                </a:lnTo>
                <a:lnTo>
                  <a:pt x="1094" y="795"/>
                </a:lnTo>
                <a:lnTo>
                  <a:pt x="1094" y="791"/>
                </a:lnTo>
                <a:lnTo>
                  <a:pt x="1094" y="790"/>
                </a:lnTo>
                <a:lnTo>
                  <a:pt x="1094" y="789"/>
                </a:lnTo>
                <a:lnTo>
                  <a:pt x="1093" y="789"/>
                </a:lnTo>
                <a:lnTo>
                  <a:pt x="1079" y="789"/>
                </a:lnTo>
                <a:lnTo>
                  <a:pt x="1078" y="789"/>
                </a:lnTo>
                <a:lnTo>
                  <a:pt x="1077" y="789"/>
                </a:lnTo>
                <a:lnTo>
                  <a:pt x="1076" y="789"/>
                </a:lnTo>
                <a:lnTo>
                  <a:pt x="1075" y="789"/>
                </a:lnTo>
                <a:lnTo>
                  <a:pt x="1074" y="789"/>
                </a:lnTo>
                <a:lnTo>
                  <a:pt x="1068" y="788"/>
                </a:lnTo>
                <a:lnTo>
                  <a:pt x="1048" y="788"/>
                </a:lnTo>
                <a:lnTo>
                  <a:pt x="1040" y="788"/>
                </a:lnTo>
                <a:lnTo>
                  <a:pt x="1040" y="782"/>
                </a:lnTo>
                <a:lnTo>
                  <a:pt x="1039" y="782"/>
                </a:lnTo>
                <a:lnTo>
                  <a:pt x="1026" y="781"/>
                </a:lnTo>
                <a:lnTo>
                  <a:pt x="1023" y="775"/>
                </a:lnTo>
                <a:lnTo>
                  <a:pt x="1014" y="774"/>
                </a:lnTo>
                <a:lnTo>
                  <a:pt x="1017" y="781"/>
                </a:lnTo>
                <a:lnTo>
                  <a:pt x="1017" y="780"/>
                </a:lnTo>
                <a:lnTo>
                  <a:pt x="1016" y="780"/>
                </a:lnTo>
                <a:lnTo>
                  <a:pt x="1004" y="771"/>
                </a:lnTo>
                <a:lnTo>
                  <a:pt x="1002" y="769"/>
                </a:lnTo>
                <a:lnTo>
                  <a:pt x="1000" y="766"/>
                </a:lnTo>
                <a:lnTo>
                  <a:pt x="989" y="757"/>
                </a:lnTo>
                <a:lnTo>
                  <a:pt x="987" y="756"/>
                </a:lnTo>
                <a:lnTo>
                  <a:pt x="987" y="755"/>
                </a:lnTo>
                <a:lnTo>
                  <a:pt x="986" y="754"/>
                </a:lnTo>
                <a:lnTo>
                  <a:pt x="985" y="754"/>
                </a:lnTo>
                <a:lnTo>
                  <a:pt x="984" y="753"/>
                </a:lnTo>
                <a:lnTo>
                  <a:pt x="984" y="751"/>
                </a:lnTo>
                <a:lnTo>
                  <a:pt x="983" y="751"/>
                </a:lnTo>
                <a:lnTo>
                  <a:pt x="983" y="750"/>
                </a:lnTo>
                <a:lnTo>
                  <a:pt x="982" y="748"/>
                </a:lnTo>
                <a:lnTo>
                  <a:pt x="982" y="747"/>
                </a:lnTo>
                <a:lnTo>
                  <a:pt x="981" y="746"/>
                </a:lnTo>
                <a:lnTo>
                  <a:pt x="981" y="745"/>
                </a:lnTo>
                <a:lnTo>
                  <a:pt x="981" y="744"/>
                </a:lnTo>
                <a:lnTo>
                  <a:pt x="981" y="742"/>
                </a:lnTo>
                <a:lnTo>
                  <a:pt x="981" y="741"/>
                </a:lnTo>
                <a:lnTo>
                  <a:pt x="981" y="740"/>
                </a:lnTo>
                <a:lnTo>
                  <a:pt x="981" y="738"/>
                </a:lnTo>
                <a:lnTo>
                  <a:pt x="982" y="738"/>
                </a:lnTo>
                <a:lnTo>
                  <a:pt x="998" y="742"/>
                </a:lnTo>
                <a:lnTo>
                  <a:pt x="1001" y="745"/>
                </a:lnTo>
                <a:lnTo>
                  <a:pt x="1016" y="751"/>
                </a:lnTo>
                <a:lnTo>
                  <a:pt x="1018" y="753"/>
                </a:lnTo>
                <a:lnTo>
                  <a:pt x="1018" y="751"/>
                </a:lnTo>
                <a:lnTo>
                  <a:pt x="1018" y="753"/>
                </a:lnTo>
                <a:lnTo>
                  <a:pt x="1020" y="754"/>
                </a:lnTo>
                <a:lnTo>
                  <a:pt x="1023" y="754"/>
                </a:lnTo>
                <a:lnTo>
                  <a:pt x="1025" y="750"/>
                </a:lnTo>
                <a:lnTo>
                  <a:pt x="1028" y="745"/>
                </a:lnTo>
                <a:lnTo>
                  <a:pt x="1035" y="736"/>
                </a:lnTo>
                <a:lnTo>
                  <a:pt x="1037" y="731"/>
                </a:lnTo>
                <a:lnTo>
                  <a:pt x="1039" y="731"/>
                </a:lnTo>
                <a:lnTo>
                  <a:pt x="1042" y="731"/>
                </a:lnTo>
                <a:lnTo>
                  <a:pt x="1049" y="731"/>
                </a:lnTo>
                <a:lnTo>
                  <a:pt x="1048" y="731"/>
                </a:lnTo>
                <a:lnTo>
                  <a:pt x="1051" y="731"/>
                </a:lnTo>
                <a:lnTo>
                  <a:pt x="1056" y="732"/>
                </a:lnTo>
                <a:lnTo>
                  <a:pt x="1059" y="732"/>
                </a:lnTo>
                <a:lnTo>
                  <a:pt x="1059" y="731"/>
                </a:lnTo>
                <a:lnTo>
                  <a:pt x="1059" y="724"/>
                </a:lnTo>
                <a:lnTo>
                  <a:pt x="1059" y="721"/>
                </a:lnTo>
                <a:lnTo>
                  <a:pt x="1059" y="717"/>
                </a:lnTo>
                <a:lnTo>
                  <a:pt x="1058" y="715"/>
                </a:lnTo>
                <a:lnTo>
                  <a:pt x="1058" y="714"/>
                </a:lnTo>
                <a:lnTo>
                  <a:pt x="1057" y="713"/>
                </a:lnTo>
                <a:lnTo>
                  <a:pt x="1056" y="711"/>
                </a:lnTo>
                <a:lnTo>
                  <a:pt x="1054" y="708"/>
                </a:lnTo>
                <a:lnTo>
                  <a:pt x="1053" y="706"/>
                </a:lnTo>
                <a:lnTo>
                  <a:pt x="1052" y="704"/>
                </a:lnTo>
                <a:lnTo>
                  <a:pt x="1051" y="702"/>
                </a:lnTo>
                <a:lnTo>
                  <a:pt x="1050" y="698"/>
                </a:lnTo>
                <a:lnTo>
                  <a:pt x="1048" y="694"/>
                </a:lnTo>
                <a:lnTo>
                  <a:pt x="1045" y="689"/>
                </a:lnTo>
                <a:lnTo>
                  <a:pt x="1044" y="687"/>
                </a:lnTo>
                <a:lnTo>
                  <a:pt x="1042" y="682"/>
                </a:lnTo>
                <a:lnTo>
                  <a:pt x="1039" y="677"/>
                </a:lnTo>
                <a:lnTo>
                  <a:pt x="1039" y="675"/>
                </a:lnTo>
                <a:lnTo>
                  <a:pt x="1037" y="673"/>
                </a:lnTo>
                <a:lnTo>
                  <a:pt x="1036" y="672"/>
                </a:lnTo>
                <a:lnTo>
                  <a:pt x="1035" y="670"/>
                </a:lnTo>
                <a:lnTo>
                  <a:pt x="1035" y="669"/>
                </a:lnTo>
                <a:lnTo>
                  <a:pt x="1035" y="668"/>
                </a:lnTo>
                <a:lnTo>
                  <a:pt x="1029" y="656"/>
                </a:lnTo>
                <a:lnTo>
                  <a:pt x="1024" y="657"/>
                </a:lnTo>
                <a:lnTo>
                  <a:pt x="1020" y="661"/>
                </a:lnTo>
                <a:lnTo>
                  <a:pt x="1015" y="664"/>
                </a:lnTo>
                <a:lnTo>
                  <a:pt x="1006" y="672"/>
                </a:lnTo>
                <a:lnTo>
                  <a:pt x="987" y="686"/>
                </a:lnTo>
                <a:lnTo>
                  <a:pt x="983" y="689"/>
                </a:lnTo>
                <a:lnTo>
                  <a:pt x="980" y="691"/>
                </a:lnTo>
                <a:lnTo>
                  <a:pt x="977" y="692"/>
                </a:lnTo>
                <a:lnTo>
                  <a:pt x="976" y="695"/>
                </a:lnTo>
                <a:lnTo>
                  <a:pt x="973" y="699"/>
                </a:lnTo>
                <a:lnTo>
                  <a:pt x="972" y="700"/>
                </a:lnTo>
                <a:lnTo>
                  <a:pt x="970" y="700"/>
                </a:lnTo>
                <a:lnTo>
                  <a:pt x="969" y="698"/>
                </a:lnTo>
                <a:lnTo>
                  <a:pt x="975" y="694"/>
                </a:lnTo>
                <a:lnTo>
                  <a:pt x="976" y="692"/>
                </a:lnTo>
                <a:lnTo>
                  <a:pt x="978" y="690"/>
                </a:lnTo>
                <a:lnTo>
                  <a:pt x="976" y="683"/>
                </a:lnTo>
                <a:lnTo>
                  <a:pt x="976" y="682"/>
                </a:lnTo>
                <a:lnTo>
                  <a:pt x="975" y="680"/>
                </a:lnTo>
                <a:lnTo>
                  <a:pt x="974" y="680"/>
                </a:lnTo>
                <a:lnTo>
                  <a:pt x="974" y="679"/>
                </a:lnTo>
                <a:lnTo>
                  <a:pt x="974" y="678"/>
                </a:lnTo>
                <a:lnTo>
                  <a:pt x="975" y="677"/>
                </a:lnTo>
                <a:lnTo>
                  <a:pt x="974" y="675"/>
                </a:lnTo>
                <a:lnTo>
                  <a:pt x="984" y="670"/>
                </a:lnTo>
                <a:lnTo>
                  <a:pt x="983" y="670"/>
                </a:lnTo>
                <a:lnTo>
                  <a:pt x="983" y="668"/>
                </a:lnTo>
                <a:lnTo>
                  <a:pt x="982" y="668"/>
                </a:lnTo>
                <a:lnTo>
                  <a:pt x="984" y="665"/>
                </a:lnTo>
                <a:lnTo>
                  <a:pt x="984" y="664"/>
                </a:lnTo>
                <a:lnTo>
                  <a:pt x="981" y="664"/>
                </a:lnTo>
                <a:lnTo>
                  <a:pt x="982" y="663"/>
                </a:lnTo>
                <a:lnTo>
                  <a:pt x="982" y="662"/>
                </a:lnTo>
                <a:lnTo>
                  <a:pt x="989" y="664"/>
                </a:lnTo>
                <a:lnTo>
                  <a:pt x="991" y="666"/>
                </a:lnTo>
                <a:lnTo>
                  <a:pt x="993" y="665"/>
                </a:lnTo>
                <a:lnTo>
                  <a:pt x="995" y="664"/>
                </a:lnTo>
                <a:lnTo>
                  <a:pt x="1004" y="660"/>
                </a:lnTo>
                <a:lnTo>
                  <a:pt x="1002" y="658"/>
                </a:lnTo>
                <a:lnTo>
                  <a:pt x="1000" y="656"/>
                </a:lnTo>
                <a:lnTo>
                  <a:pt x="1001" y="655"/>
                </a:lnTo>
                <a:lnTo>
                  <a:pt x="1003" y="656"/>
                </a:lnTo>
                <a:lnTo>
                  <a:pt x="1006" y="658"/>
                </a:lnTo>
                <a:lnTo>
                  <a:pt x="1010" y="656"/>
                </a:lnTo>
                <a:lnTo>
                  <a:pt x="1014" y="655"/>
                </a:lnTo>
                <a:lnTo>
                  <a:pt x="1009" y="652"/>
                </a:lnTo>
                <a:lnTo>
                  <a:pt x="1004" y="647"/>
                </a:lnTo>
                <a:lnTo>
                  <a:pt x="999" y="644"/>
                </a:lnTo>
                <a:lnTo>
                  <a:pt x="1000" y="643"/>
                </a:lnTo>
                <a:lnTo>
                  <a:pt x="1001" y="641"/>
                </a:lnTo>
                <a:lnTo>
                  <a:pt x="1001" y="640"/>
                </a:lnTo>
                <a:lnTo>
                  <a:pt x="1002" y="640"/>
                </a:lnTo>
                <a:lnTo>
                  <a:pt x="1002" y="639"/>
                </a:lnTo>
                <a:lnTo>
                  <a:pt x="1007" y="643"/>
                </a:lnTo>
                <a:lnTo>
                  <a:pt x="1010" y="645"/>
                </a:lnTo>
                <a:lnTo>
                  <a:pt x="1015" y="648"/>
                </a:lnTo>
                <a:lnTo>
                  <a:pt x="1019" y="652"/>
                </a:lnTo>
                <a:lnTo>
                  <a:pt x="1020" y="652"/>
                </a:lnTo>
                <a:lnTo>
                  <a:pt x="1020" y="651"/>
                </a:lnTo>
                <a:lnTo>
                  <a:pt x="1023" y="649"/>
                </a:lnTo>
                <a:lnTo>
                  <a:pt x="1011" y="641"/>
                </a:lnTo>
                <a:lnTo>
                  <a:pt x="1009" y="639"/>
                </a:lnTo>
                <a:lnTo>
                  <a:pt x="1009" y="637"/>
                </a:lnTo>
                <a:lnTo>
                  <a:pt x="1010" y="637"/>
                </a:lnTo>
                <a:lnTo>
                  <a:pt x="1011" y="637"/>
                </a:lnTo>
                <a:lnTo>
                  <a:pt x="1014" y="636"/>
                </a:lnTo>
                <a:lnTo>
                  <a:pt x="1017" y="633"/>
                </a:lnTo>
                <a:lnTo>
                  <a:pt x="1019" y="636"/>
                </a:lnTo>
                <a:lnTo>
                  <a:pt x="1019" y="637"/>
                </a:lnTo>
                <a:lnTo>
                  <a:pt x="1023" y="635"/>
                </a:lnTo>
                <a:lnTo>
                  <a:pt x="1021" y="632"/>
                </a:lnTo>
                <a:lnTo>
                  <a:pt x="1023" y="631"/>
                </a:lnTo>
                <a:lnTo>
                  <a:pt x="1024" y="631"/>
                </a:lnTo>
                <a:lnTo>
                  <a:pt x="1026" y="630"/>
                </a:lnTo>
                <a:lnTo>
                  <a:pt x="1027" y="626"/>
                </a:lnTo>
                <a:lnTo>
                  <a:pt x="1028" y="624"/>
                </a:lnTo>
                <a:lnTo>
                  <a:pt x="1025" y="621"/>
                </a:lnTo>
                <a:lnTo>
                  <a:pt x="1026" y="621"/>
                </a:lnTo>
                <a:lnTo>
                  <a:pt x="1027" y="621"/>
                </a:lnTo>
                <a:lnTo>
                  <a:pt x="1028" y="620"/>
                </a:lnTo>
                <a:lnTo>
                  <a:pt x="1028" y="618"/>
                </a:lnTo>
                <a:lnTo>
                  <a:pt x="1031" y="619"/>
                </a:lnTo>
                <a:lnTo>
                  <a:pt x="1032" y="619"/>
                </a:lnTo>
                <a:lnTo>
                  <a:pt x="1039" y="614"/>
                </a:lnTo>
                <a:lnTo>
                  <a:pt x="1037" y="613"/>
                </a:lnTo>
                <a:lnTo>
                  <a:pt x="1036" y="613"/>
                </a:lnTo>
                <a:lnTo>
                  <a:pt x="1034" y="611"/>
                </a:lnTo>
                <a:lnTo>
                  <a:pt x="1032" y="610"/>
                </a:lnTo>
                <a:lnTo>
                  <a:pt x="1032" y="607"/>
                </a:lnTo>
                <a:lnTo>
                  <a:pt x="1029" y="604"/>
                </a:lnTo>
                <a:lnTo>
                  <a:pt x="1029" y="605"/>
                </a:lnTo>
                <a:lnTo>
                  <a:pt x="1029" y="604"/>
                </a:lnTo>
                <a:lnTo>
                  <a:pt x="1031" y="603"/>
                </a:lnTo>
                <a:lnTo>
                  <a:pt x="1031" y="602"/>
                </a:lnTo>
                <a:lnTo>
                  <a:pt x="1032" y="602"/>
                </a:lnTo>
                <a:lnTo>
                  <a:pt x="1032" y="601"/>
                </a:lnTo>
                <a:lnTo>
                  <a:pt x="1033" y="599"/>
                </a:lnTo>
                <a:lnTo>
                  <a:pt x="1034" y="598"/>
                </a:lnTo>
                <a:lnTo>
                  <a:pt x="1035" y="599"/>
                </a:lnTo>
                <a:lnTo>
                  <a:pt x="1036" y="601"/>
                </a:lnTo>
                <a:lnTo>
                  <a:pt x="1037" y="602"/>
                </a:lnTo>
                <a:lnTo>
                  <a:pt x="1039" y="603"/>
                </a:lnTo>
                <a:lnTo>
                  <a:pt x="1040" y="604"/>
                </a:lnTo>
                <a:lnTo>
                  <a:pt x="1041" y="605"/>
                </a:lnTo>
                <a:lnTo>
                  <a:pt x="1045" y="606"/>
                </a:lnTo>
                <a:lnTo>
                  <a:pt x="1048" y="607"/>
                </a:lnTo>
                <a:lnTo>
                  <a:pt x="1051" y="609"/>
                </a:lnTo>
                <a:lnTo>
                  <a:pt x="1052" y="611"/>
                </a:lnTo>
                <a:lnTo>
                  <a:pt x="1054" y="610"/>
                </a:lnTo>
                <a:lnTo>
                  <a:pt x="1057" y="610"/>
                </a:lnTo>
                <a:lnTo>
                  <a:pt x="1057" y="606"/>
                </a:lnTo>
                <a:lnTo>
                  <a:pt x="1058" y="602"/>
                </a:lnTo>
                <a:lnTo>
                  <a:pt x="1058" y="597"/>
                </a:lnTo>
                <a:lnTo>
                  <a:pt x="1061" y="598"/>
                </a:lnTo>
                <a:lnTo>
                  <a:pt x="1062" y="598"/>
                </a:lnTo>
                <a:lnTo>
                  <a:pt x="1062" y="597"/>
                </a:lnTo>
                <a:lnTo>
                  <a:pt x="1068" y="598"/>
                </a:lnTo>
                <a:lnTo>
                  <a:pt x="1068" y="594"/>
                </a:lnTo>
                <a:lnTo>
                  <a:pt x="1069" y="592"/>
                </a:lnTo>
                <a:lnTo>
                  <a:pt x="1066" y="590"/>
                </a:lnTo>
                <a:lnTo>
                  <a:pt x="1063" y="588"/>
                </a:lnTo>
                <a:lnTo>
                  <a:pt x="1068" y="587"/>
                </a:lnTo>
                <a:lnTo>
                  <a:pt x="1067" y="584"/>
                </a:lnTo>
                <a:lnTo>
                  <a:pt x="1068" y="580"/>
                </a:lnTo>
                <a:lnTo>
                  <a:pt x="1066" y="579"/>
                </a:lnTo>
                <a:lnTo>
                  <a:pt x="1068" y="578"/>
                </a:lnTo>
                <a:lnTo>
                  <a:pt x="1071" y="576"/>
                </a:lnTo>
                <a:lnTo>
                  <a:pt x="1073" y="572"/>
                </a:lnTo>
                <a:lnTo>
                  <a:pt x="1082" y="572"/>
                </a:lnTo>
                <a:lnTo>
                  <a:pt x="1082" y="571"/>
                </a:lnTo>
                <a:lnTo>
                  <a:pt x="1083" y="569"/>
                </a:lnTo>
                <a:lnTo>
                  <a:pt x="1086" y="567"/>
                </a:lnTo>
                <a:lnTo>
                  <a:pt x="1088" y="564"/>
                </a:lnTo>
                <a:lnTo>
                  <a:pt x="1092" y="562"/>
                </a:lnTo>
                <a:lnTo>
                  <a:pt x="1095" y="561"/>
                </a:lnTo>
                <a:lnTo>
                  <a:pt x="1097" y="561"/>
                </a:lnTo>
                <a:lnTo>
                  <a:pt x="1101" y="559"/>
                </a:lnTo>
                <a:lnTo>
                  <a:pt x="1102" y="559"/>
                </a:lnTo>
                <a:lnTo>
                  <a:pt x="1102" y="556"/>
                </a:lnTo>
                <a:lnTo>
                  <a:pt x="1102" y="555"/>
                </a:lnTo>
                <a:lnTo>
                  <a:pt x="1104" y="556"/>
                </a:lnTo>
                <a:lnTo>
                  <a:pt x="1104" y="552"/>
                </a:lnTo>
                <a:lnTo>
                  <a:pt x="1103" y="550"/>
                </a:lnTo>
                <a:lnTo>
                  <a:pt x="1102" y="550"/>
                </a:lnTo>
                <a:lnTo>
                  <a:pt x="1102" y="548"/>
                </a:lnTo>
                <a:lnTo>
                  <a:pt x="1101" y="545"/>
                </a:lnTo>
                <a:lnTo>
                  <a:pt x="1099" y="543"/>
                </a:lnTo>
                <a:lnTo>
                  <a:pt x="1099" y="542"/>
                </a:lnTo>
                <a:lnTo>
                  <a:pt x="1097" y="542"/>
                </a:lnTo>
                <a:lnTo>
                  <a:pt x="1096" y="537"/>
                </a:lnTo>
                <a:lnTo>
                  <a:pt x="1093" y="536"/>
                </a:lnTo>
                <a:lnTo>
                  <a:pt x="1091" y="533"/>
                </a:lnTo>
                <a:lnTo>
                  <a:pt x="1090" y="527"/>
                </a:lnTo>
                <a:lnTo>
                  <a:pt x="1087" y="525"/>
                </a:lnTo>
                <a:lnTo>
                  <a:pt x="1086" y="525"/>
                </a:lnTo>
                <a:lnTo>
                  <a:pt x="1084" y="523"/>
                </a:lnTo>
                <a:lnTo>
                  <a:pt x="1084" y="521"/>
                </a:lnTo>
                <a:lnTo>
                  <a:pt x="1085" y="520"/>
                </a:lnTo>
                <a:lnTo>
                  <a:pt x="1084" y="520"/>
                </a:lnTo>
                <a:lnTo>
                  <a:pt x="1083" y="518"/>
                </a:lnTo>
                <a:lnTo>
                  <a:pt x="1084" y="516"/>
                </a:lnTo>
                <a:lnTo>
                  <a:pt x="1083" y="511"/>
                </a:lnTo>
                <a:lnTo>
                  <a:pt x="1083" y="510"/>
                </a:lnTo>
                <a:lnTo>
                  <a:pt x="1080" y="504"/>
                </a:lnTo>
                <a:lnTo>
                  <a:pt x="1079" y="502"/>
                </a:lnTo>
                <a:lnTo>
                  <a:pt x="1080" y="496"/>
                </a:lnTo>
                <a:lnTo>
                  <a:pt x="1075" y="500"/>
                </a:lnTo>
                <a:lnTo>
                  <a:pt x="1073" y="502"/>
                </a:lnTo>
                <a:lnTo>
                  <a:pt x="1071" y="503"/>
                </a:lnTo>
                <a:lnTo>
                  <a:pt x="1070" y="503"/>
                </a:lnTo>
                <a:lnTo>
                  <a:pt x="1068" y="503"/>
                </a:lnTo>
                <a:lnTo>
                  <a:pt x="1067" y="503"/>
                </a:lnTo>
                <a:lnTo>
                  <a:pt x="1065" y="504"/>
                </a:lnTo>
                <a:lnTo>
                  <a:pt x="1067" y="500"/>
                </a:lnTo>
                <a:lnTo>
                  <a:pt x="1068" y="498"/>
                </a:lnTo>
                <a:lnTo>
                  <a:pt x="1069" y="496"/>
                </a:lnTo>
                <a:lnTo>
                  <a:pt x="1071" y="495"/>
                </a:lnTo>
                <a:lnTo>
                  <a:pt x="1075" y="492"/>
                </a:lnTo>
                <a:lnTo>
                  <a:pt x="1071" y="491"/>
                </a:lnTo>
                <a:lnTo>
                  <a:pt x="1069" y="487"/>
                </a:lnTo>
                <a:lnTo>
                  <a:pt x="1065" y="484"/>
                </a:lnTo>
                <a:lnTo>
                  <a:pt x="1065" y="481"/>
                </a:lnTo>
                <a:lnTo>
                  <a:pt x="1062" y="479"/>
                </a:lnTo>
                <a:lnTo>
                  <a:pt x="1061" y="478"/>
                </a:lnTo>
                <a:lnTo>
                  <a:pt x="1058" y="478"/>
                </a:lnTo>
                <a:lnTo>
                  <a:pt x="1057" y="478"/>
                </a:lnTo>
                <a:lnTo>
                  <a:pt x="1057" y="476"/>
                </a:lnTo>
                <a:lnTo>
                  <a:pt x="1058" y="470"/>
                </a:lnTo>
                <a:lnTo>
                  <a:pt x="1057" y="469"/>
                </a:lnTo>
                <a:lnTo>
                  <a:pt x="1054" y="468"/>
                </a:lnTo>
                <a:lnTo>
                  <a:pt x="1053" y="468"/>
                </a:lnTo>
                <a:lnTo>
                  <a:pt x="1051" y="469"/>
                </a:lnTo>
                <a:lnTo>
                  <a:pt x="1050" y="470"/>
                </a:lnTo>
                <a:lnTo>
                  <a:pt x="1046" y="470"/>
                </a:lnTo>
                <a:lnTo>
                  <a:pt x="1046" y="469"/>
                </a:lnTo>
                <a:lnTo>
                  <a:pt x="1043" y="468"/>
                </a:lnTo>
                <a:lnTo>
                  <a:pt x="1045" y="466"/>
                </a:lnTo>
                <a:lnTo>
                  <a:pt x="1048" y="467"/>
                </a:lnTo>
                <a:lnTo>
                  <a:pt x="1050" y="467"/>
                </a:lnTo>
                <a:lnTo>
                  <a:pt x="1053" y="464"/>
                </a:lnTo>
                <a:lnTo>
                  <a:pt x="1053" y="461"/>
                </a:lnTo>
                <a:lnTo>
                  <a:pt x="1052" y="459"/>
                </a:lnTo>
                <a:lnTo>
                  <a:pt x="1051" y="457"/>
                </a:lnTo>
                <a:lnTo>
                  <a:pt x="1049" y="455"/>
                </a:lnTo>
                <a:lnTo>
                  <a:pt x="1046" y="455"/>
                </a:lnTo>
                <a:lnTo>
                  <a:pt x="1044" y="454"/>
                </a:lnTo>
                <a:lnTo>
                  <a:pt x="1043" y="454"/>
                </a:lnTo>
                <a:lnTo>
                  <a:pt x="1043" y="453"/>
                </a:lnTo>
                <a:lnTo>
                  <a:pt x="1043" y="452"/>
                </a:lnTo>
                <a:lnTo>
                  <a:pt x="1040" y="449"/>
                </a:lnTo>
                <a:lnTo>
                  <a:pt x="1036" y="446"/>
                </a:lnTo>
                <a:lnTo>
                  <a:pt x="1033" y="442"/>
                </a:lnTo>
                <a:lnTo>
                  <a:pt x="1031" y="441"/>
                </a:lnTo>
                <a:lnTo>
                  <a:pt x="1027" y="441"/>
                </a:lnTo>
                <a:lnTo>
                  <a:pt x="1025" y="442"/>
                </a:lnTo>
                <a:lnTo>
                  <a:pt x="1026" y="439"/>
                </a:lnTo>
                <a:lnTo>
                  <a:pt x="1031" y="437"/>
                </a:lnTo>
                <a:lnTo>
                  <a:pt x="1031" y="436"/>
                </a:lnTo>
                <a:lnTo>
                  <a:pt x="1023" y="430"/>
                </a:lnTo>
                <a:lnTo>
                  <a:pt x="1020" y="429"/>
                </a:lnTo>
                <a:lnTo>
                  <a:pt x="1018" y="426"/>
                </a:lnTo>
                <a:lnTo>
                  <a:pt x="1016" y="425"/>
                </a:lnTo>
                <a:lnTo>
                  <a:pt x="1014" y="426"/>
                </a:lnTo>
                <a:lnTo>
                  <a:pt x="1015" y="426"/>
                </a:lnTo>
                <a:lnTo>
                  <a:pt x="1014" y="426"/>
                </a:lnTo>
                <a:lnTo>
                  <a:pt x="1015" y="424"/>
                </a:lnTo>
                <a:lnTo>
                  <a:pt x="1014" y="421"/>
                </a:lnTo>
                <a:lnTo>
                  <a:pt x="1012" y="420"/>
                </a:lnTo>
                <a:lnTo>
                  <a:pt x="1010" y="417"/>
                </a:lnTo>
                <a:lnTo>
                  <a:pt x="1008" y="416"/>
                </a:lnTo>
                <a:lnTo>
                  <a:pt x="1006" y="413"/>
                </a:lnTo>
                <a:lnTo>
                  <a:pt x="1004" y="413"/>
                </a:lnTo>
                <a:lnTo>
                  <a:pt x="1003" y="413"/>
                </a:lnTo>
                <a:lnTo>
                  <a:pt x="1002" y="412"/>
                </a:lnTo>
                <a:lnTo>
                  <a:pt x="999" y="412"/>
                </a:lnTo>
                <a:lnTo>
                  <a:pt x="999" y="409"/>
                </a:lnTo>
                <a:lnTo>
                  <a:pt x="1000" y="409"/>
                </a:lnTo>
                <a:lnTo>
                  <a:pt x="1000" y="404"/>
                </a:lnTo>
                <a:lnTo>
                  <a:pt x="1000" y="396"/>
                </a:lnTo>
                <a:lnTo>
                  <a:pt x="1000" y="394"/>
                </a:lnTo>
                <a:lnTo>
                  <a:pt x="1007" y="394"/>
                </a:lnTo>
                <a:lnTo>
                  <a:pt x="1008" y="394"/>
                </a:lnTo>
                <a:lnTo>
                  <a:pt x="1008" y="384"/>
                </a:lnTo>
                <a:lnTo>
                  <a:pt x="1009" y="379"/>
                </a:lnTo>
                <a:lnTo>
                  <a:pt x="1010" y="377"/>
                </a:lnTo>
                <a:lnTo>
                  <a:pt x="1011" y="375"/>
                </a:lnTo>
                <a:lnTo>
                  <a:pt x="1017" y="367"/>
                </a:lnTo>
                <a:lnTo>
                  <a:pt x="1017" y="363"/>
                </a:lnTo>
                <a:lnTo>
                  <a:pt x="1018" y="361"/>
                </a:lnTo>
                <a:lnTo>
                  <a:pt x="1017" y="356"/>
                </a:lnTo>
                <a:lnTo>
                  <a:pt x="1016" y="354"/>
                </a:lnTo>
                <a:lnTo>
                  <a:pt x="1014" y="351"/>
                </a:lnTo>
                <a:lnTo>
                  <a:pt x="1012" y="346"/>
                </a:lnTo>
                <a:lnTo>
                  <a:pt x="1014" y="343"/>
                </a:lnTo>
                <a:lnTo>
                  <a:pt x="1015" y="342"/>
                </a:lnTo>
                <a:lnTo>
                  <a:pt x="1016" y="342"/>
                </a:lnTo>
                <a:lnTo>
                  <a:pt x="1017" y="341"/>
                </a:lnTo>
                <a:lnTo>
                  <a:pt x="1019" y="341"/>
                </a:lnTo>
                <a:lnTo>
                  <a:pt x="1025" y="337"/>
                </a:lnTo>
                <a:lnTo>
                  <a:pt x="1032" y="343"/>
                </a:lnTo>
                <a:lnTo>
                  <a:pt x="1040" y="344"/>
                </a:lnTo>
                <a:lnTo>
                  <a:pt x="1041" y="344"/>
                </a:lnTo>
                <a:lnTo>
                  <a:pt x="1042" y="344"/>
                </a:lnTo>
                <a:lnTo>
                  <a:pt x="1043" y="345"/>
                </a:lnTo>
                <a:lnTo>
                  <a:pt x="1046" y="345"/>
                </a:lnTo>
                <a:lnTo>
                  <a:pt x="1053" y="348"/>
                </a:lnTo>
                <a:lnTo>
                  <a:pt x="1054" y="348"/>
                </a:lnTo>
                <a:lnTo>
                  <a:pt x="1054" y="349"/>
                </a:lnTo>
                <a:lnTo>
                  <a:pt x="1056" y="349"/>
                </a:lnTo>
                <a:lnTo>
                  <a:pt x="1057" y="351"/>
                </a:lnTo>
                <a:lnTo>
                  <a:pt x="1063" y="356"/>
                </a:lnTo>
                <a:lnTo>
                  <a:pt x="1071" y="362"/>
                </a:lnTo>
                <a:lnTo>
                  <a:pt x="1073" y="359"/>
                </a:lnTo>
                <a:lnTo>
                  <a:pt x="1075" y="353"/>
                </a:lnTo>
                <a:lnTo>
                  <a:pt x="1075" y="350"/>
                </a:lnTo>
                <a:lnTo>
                  <a:pt x="1076" y="351"/>
                </a:lnTo>
                <a:lnTo>
                  <a:pt x="1077" y="351"/>
                </a:lnTo>
                <a:lnTo>
                  <a:pt x="1078" y="352"/>
                </a:lnTo>
                <a:lnTo>
                  <a:pt x="1078" y="354"/>
                </a:lnTo>
                <a:lnTo>
                  <a:pt x="1078" y="357"/>
                </a:lnTo>
                <a:lnTo>
                  <a:pt x="1077" y="362"/>
                </a:lnTo>
                <a:lnTo>
                  <a:pt x="1077" y="368"/>
                </a:lnTo>
                <a:lnTo>
                  <a:pt x="1077" y="369"/>
                </a:lnTo>
                <a:lnTo>
                  <a:pt x="1079" y="369"/>
                </a:lnTo>
                <a:lnTo>
                  <a:pt x="1087" y="377"/>
                </a:lnTo>
                <a:lnTo>
                  <a:pt x="1095" y="383"/>
                </a:lnTo>
                <a:lnTo>
                  <a:pt x="1096" y="384"/>
                </a:lnTo>
                <a:lnTo>
                  <a:pt x="1102" y="388"/>
                </a:lnTo>
                <a:lnTo>
                  <a:pt x="1114" y="399"/>
                </a:lnTo>
                <a:lnTo>
                  <a:pt x="1117" y="400"/>
                </a:lnTo>
                <a:lnTo>
                  <a:pt x="1121" y="405"/>
                </a:lnTo>
                <a:lnTo>
                  <a:pt x="1129" y="411"/>
                </a:lnTo>
                <a:lnTo>
                  <a:pt x="1133" y="417"/>
                </a:lnTo>
                <a:lnTo>
                  <a:pt x="1135" y="419"/>
                </a:lnTo>
                <a:lnTo>
                  <a:pt x="1136" y="420"/>
                </a:lnTo>
                <a:lnTo>
                  <a:pt x="1137" y="424"/>
                </a:lnTo>
                <a:lnTo>
                  <a:pt x="1139" y="430"/>
                </a:lnTo>
                <a:lnTo>
                  <a:pt x="1142" y="437"/>
                </a:lnTo>
                <a:lnTo>
                  <a:pt x="1149" y="442"/>
                </a:lnTo>
                <a:lnTo>
                  <a:pt x="1146" y="447"/>
                </a:lnTo>
                <a:lnTo>
                  <a:pt x="1144" y="454"/>
                </a:lnTo>
                <a:lnTo>
                  <a:pt x="1143" y="457"/>
                </a:lnTo>
                <a:lnTo>
                  <a:pt x="1143" y="458"/>
                </a:lnTo>
                <a:lnTo>
                  <a:pt x="1142" y="459"/>
                </a:lnTo>
                <a:lnTo>
                  <a:pt x="1141" y="463"/>
                </a:lnTo>
                <a:lnTo>
                  <a:pt x="1137" y="469"/>
                </a:lnTo>
                <a:lnTo>
                  <a:pt x="1136" y="472"/>
                </a:lnTo>
                <a:lnTo>
                  <a:pt x="1134" y="476"/>
                </a:lnTo>
                <a:lnTo>
                  <a:pt x="1134" y="477"/>
                </a:lnTo>
                <a:lnTo>
                  <a:pt x="1134" y="478"/>
                </a:lnTo>
                <a:lnTo>
                  <a:pt x="1133" y="478"/>
                </a:lnTo>
                <a:lnTo>
                  <a:pt x="1133" y="479"/>
                </a:lnTo>
                <a:lnTo>
                  <a:pt x="1132" y="480"/>
                </a:lnTo>
                <a:lnTo>
                  <a:pt x="1132" y="481"/>
                </a:lnTo>
                <a:lnTo>
                  <a:pt x="1130" y="481"/>
                </a:lnTo>
                <a:lnTo>
                  <a:pt x="1130" y="483"/>
                </a:lnTo>
                <a:lnTo>
                  <a:pt x="1129" y="484"/>
                </a:lnTo>
                <a:lnTo>
                  <a:pt x="1128" y="485"/>
                </a:lnTo>
                <a:lnTo>
                  <a:pt x="1128" y="486"/>
                </a:lnTo>
                <a:lnTo>
                  <a:pt x="1127" y="486"/>
                </a:lnTo>
                <a:lnTo>
                  <a:pt x="1127" y="487"/>
                </a:lnTo>
                <a:lnTo>
                  <a:pt x="1126" y="487"/>
                </a:lnTo>
                <a:lnTo>
                  <a:pt x="1126" y="488"/>
                </a:lnTo>
                <a:lnTo>
                  <a:pt x="1125" y="488"/>
                </a:lnTo>
                <a:lnTo>
                  <a:pt x="1125" y="489"/>
                </a:lnTo>
                <a:lnTo>
                  <a:pt x="1124" y="489"/>
                </a:lnTo>
                <a:lnTo>
                  <a:pt x="1124" y="491"/>
                </a:lnTo>
                <a:lnTo>
                  <a:pt x="1122" y="491"/>
                </a:lnTo>
                <a:lnTo>
                  <a:pt x="1121" y="492"/>
                </a:lnTo>
                <a:lnTo>
                  <a:pt x="1120" y="492"/>
                </a:lnTo>
                <a:lnTo>
                  <a:pt x="1120" y="493"/>
                </a:lnTo>
                <a:lnTo>
                  <a:pt x="1119" y="493"/>
                </a:lnTo>
                <a:lnTo>
                  <a:pt x="1119" y="494"/>
                </a:lnTo>
                <a:lnTo>
                  <a:pt x="1118" y="494"/>
                </a:lnTo>
                <a:lnTo>
                  <a:pt x="1117" y="495"/>
                </a:lnTo>
                <a:lnTo>
                  <a:pt x="1118" y="496"/>
                </a:lnTo>
                <a:lnTo>
                  <a:pt x="1119" y="497"/>
                </a:lnTo>
                <a:lnTo>
                  <a:pt x="1120" y="497"/>
                </a:lnTo>
                <a:lnTo>
                  <a:pt x="1120" y="498"/>
                </a:lnTo>
                <a:lnTo>
                  <a:pt x="1120" y="500"/>
                </a:lnTo>
                <a:lnTo>
                  <a:pt x="1119" y="500"/>
                </a:lnTo>
                <a:lnTo>
                  <a:pt x="1118" y="498"/>
                </a:lnTo>
                <a:lnTo>
                  <a:pt x="1118" y="500"/>
                </a:lnTo>
                <a:lnTo>
                  <a:pt x="1118" y="501"/>
                </a:lnTo>
                <a:lnTo>
                  <a:pt x="1118" y="502"/>
                </a:lnTo>
                <a:lnTo>
                  <a:pt x="1118" y="503"/>
                </a:lnTo>
                <a:lnTo>
                  <a:pt x="1119" y="503"/>
                </a:lnTo>
                <a:lnTo>
                  <a:pt x="1119" y="504"/>
                </a:lnTo>
                <a:lnTo>
                  <a:pt x="1120" y="504"/>
                </a:lnTo>
                <a:lnTo>
                  <a:pt x="1121" y="504"/>
                </a:lnTo>
                <a:lnTo>
                  <a:pt x="1122" y="504"/>
                </a:lnTo>
                <a:lnTo>
                  <a:pt x="1124" y="504"/>
                </a:lnTo>
                <a:lnTo>
                  <a:pt x="1125" y="504"/>
                </a:lnTo>
                <a:lnTo>
                  <a:pt x="1125" y="505"/>
                </a:lnTo>
                <a:lnTo>
                  <a:pt x="1124" y="506"/>
                </a:lnTo>
                <a:lnTo>
                  <a:pt x="1124" y="508"/>
                </a:lnTo>
                <a:lnTo>
                  <a:pt x="1124" y="509"/>
                </a:lnTo>
                <a:lnTo>
                  <a:pt x="1124" y="510"/>
                </a:lnTo>
                <a:lnTo>
                  <a:pt x="1122" y="510"/>
                </a:lnTo>
                <a:lnTo>
                  <a:pt x="1122" y="511"/>
                </a:lnTo>
                <a:lnTo>
                  <a:pt x="1122" y="512"/>
                </a:lnTo>
                <a:lnTo>
                  <a:pt x="1124" y="512"/>
                </a:lnTo>
                <a:lnTo>
                  <a:pt x="1124" y="513"/>
                </a:lnTo>
                <a:lnTo>
                  <a:pt x="1125" y="513"/>
                </a:lnTo>
                <a:lnTo>
                  <a:pt x="1125" y="512"/>
                </a:lnTo>
                <a:lnTo>
                  <a:pt x="1126" y="512"/>
                </a:lnTo>
                <a:lnTo>
                  <a:pt x="1126" y="511"/>
                </a:lnTo>
                <a:lnTo>
                  <a:pt x="1125" y="511"/>
                </a:lnTo>
                <a:lnTo>
                  <a:pt x="1125" y="510"/>
                </a:lnTo>
                <a:lnTo>
                  <a:pt x="1126" y="510"/>
                </a:lnTo>
                <a:lnTo>
                  <a:pt x="1127" y="510"/>
                </a:lnTo>
                <a:lnTo>
                  <a:pt x="1128" y="511"/>
                </a:lnTo>
                <a:lnTo>
                  <a:pt x="1129" y="511"/>
                </a:lnTo>
                <a:lnTo>
                  <a:pt x="1130" y="513"/>
                </a:lnTo>
                <a:lnTo>
                  <a:pt x="1130" y="514"/>
                </a:lnTo>
                <a:lnTo>
                  <a:pt x="1132" y="514"/>
                </a:lnTo>
                <a:lnTo>
                  <a:pt x="1133" y="514"/>
                </a:lnTo>
                <a:lnTo>
                  <a:pt x="1133" y="513"/>
                </a:lnTo>
                <a:lnTo>
                  <a:pt x="1134" y="513"/>
                </a:lnTo>
                <a:lnTo>
                  <a:pt x="1135" y="513"/>
                </a:lnTo>
                <a:lnTo>
                  <a:pt x="1135" y="514"/>
                </a:lnTo>
                <a:lnTo>
                  <a:pt x="1136" y="514"/>
                </a:lnTo>
                <a:lnTo>
                  <a:pt x="1136" y="516"/>
                </a:lnTo>
                <a:lnTo>
                  <a:pt x="1137" y="517"/>
                </a:lnTo>
                <a:lnTo>
                  <a:pt x="1138" y="518"/>
                </a:lnTo>
                <a:lnTo>
                  <a:pt x="1139" y="518"/>
                </a:lnTo>
                <a:lnTo>
                  <a:pt x="1139" y="519"/>
                </a:lnTo>
                <a:lnTo>
                  <a:pt x="1141" y="520"/>
                </a:lnTo>
                <a:lnTo>
                  <a:pt x="1142" y="522"/>
                </a:lnTo>
                <a:lnTo>
                  <a:pt x="1143" y="523"/>
                </a:lnTo>
                <a:lnTo>
                  <a:pt x="1143" y="525"/>
                </a:lnTo>
                <a:lnTo>
                  <a:pt x="1143" y="526"/>
                </a:lnTo>
                <a:lnTo>
                  <a:pt x="1143" y="527"/>
                </a:lnTo>
                <a:lnTo>
                  <a:pt x="1143" y="528"/>
                </a:lnTo>
                <a:lnTo>
                  <a:pt x="1143" y="529"/>
                </a:lnTo>
                <a:lnTo>
                  <a:pt x="1143" y="530"/>
                </a:lnTo>
                <a:lnTo>
                  <a:pt x="1144" y="530"/>
                </a:lnTo>
                <a:lnTo>
                  <a:pt x="1144" y="531"/>
                </a:lnTo>
                <a:lnTo>
                  <a:pt x="1144" y="533"/>
                </a:lnTo>
                <a:lnTo>
                  <a:pt x="1143" y="533"/>
                </a:lnTo>
                <a:lnTo>
                  <a:pt x="1142" y="533"/>
                </a:lnTo>
                <a:lnTo>
                  <a:pt x="1141" y="533"/>
                </a:lnTo>
                <a:lnTo>
                  <a:pt x="1141" y="534"/>
                </a:lnTo>
                <a:lnTo>
                  <a:pt x="1139" y="534"/>
                </a:lnTo>
                <a:lnTo>
                  <a:pt x="1141" y="534"/>
                </a:lnTo>
                <a:lnTo>
                  <a:pt x="1141" y="535"/>
                </a:lnTo>
                <a:lnTo>
                  <a:pt x="1142" y="535"/>
                </a:lnTo>
                <a:lnTo>
                  <a:pt x="1143" y="535"/>
                </a:lnTo>
                <a:lnTo>
                  <a:pt x="1144" y="535"/>
                </a:lnTo>
                <a:lnTo>
                  <a:pt x="1145" y="535"/>
                </a:lnTo>
                <a:lnTo>
                  <a:pt x="1146" y="534"/>
                </a:lnTo>
                <a:lnTo>
                  <a:pt x="1147" y="534"/>
                </a:lnTo>
                <a:lnTo>
                  <a:pt x="1149" y="534"/>
                </a:lnTo>
                <a:lnTo>
                  <a:pt x="1150" y="534"/>
                </a:lnTo>
                <a:lnTo>
                  <a:pt x="1150" y="535"/>
                </a:lnTo>
                <a:lnTo>
                  <a:pt x="1151" y="535"/>
                </a:lnTo>
                <a:lnTo>
                  <a:pt x="1151" y="536"/>
                </a:lnTo>
                <a:lnTo>
                  <a:pt x="1151" y="537"/>
                </a:lnTo>
                <a:lnTo>
                  <a:pt x="1151" y="538"/>
                </a:lnTo>
                <a:lnTo>
                  <a:pt x="1151" y="539"/>
                </a:lnTo>
                <a:lnTo>
                  <a:pt x="1152" y="540"/>
                </a:lnTo>
                <a:lnTo>
                  <a:pt x="1152" y="539"/>
                </a:lnTo>
                <a:lnTo>
                  <a:pt x="1153" y="539"/>
                </a:lnTo>
                <a:lnTo>
                  <a:pt x="1153" y="538"/>
                </a:lnTo>
                <a:lnTo>
                  <a:pt x="1154" y="538"/>
                </a:lnTo>
                <a:lnTo>
                  <a:pt x="1154" y="539"/>
                </a:lnTo>
                <a:lnTo>
                  <a:pt x="1154" y="540"/>
                </a:lnTo>
                <a:lnTo>
                  <a:pt x="1154" y="542"/>
                </a:lnTo>
                <a:lnTo>
                  <a:pt x="1154" y="543"/>
                </a:lnTo>
                <a:lnTo>
                  <a:pt x="1155" y="543"/>
                </a:lnTo>
                <a:lnTo>
                  <a:pt x="1156" y="543"/>
                </a:lnTo>
                <a:lnTo>
                  <a:pt x="1156" y="542"/>
                </a:lnTo>
                <a:lnTo>
                  <a:pt x="1158" y="542"/>
                </a:lnTo>
                <a:lnTo>
                  <a:pt x="1158" y="540"/>
                </a:lnTo>
                <a:lnTo>
                  <a:pt x="1159" y="540"/>
                </a:lnTo>
                <a:lnTo>
                  <a:pt x="1160" y="540"/>
                </a:lnTo>
                <a:lnTo>
                  <a:pt x="1161" y="540"/>
                </a:lnTo>
                <a:lnTo>
                  <a:pt x="1161" y="539"/>
                </a:lnTo>
                <a:lnTo>
                  <a:pt x="1162" y="539"/>
                </a:lnTo>
                <a:lnTo>
                  <a:pt x="1162" y="538"/>
                </a:lnTo>
                <a:lnTo>
                  <a:pt x="1163" y="537"/>
                </a:lnTo>
                <a:lnTo>
                  <a:pt x="1164" y="537"/>
                </a:lnTo>
                <a:lnTo>
                  <a:pt x="1164" y="538"/>
                </a:lnTo>
                <a:lnTo>
                  <a:pt x="1166" y="538"/>
                </a:lnTo>
                <a:lnTo>
                  <a:pt x="1166" y="539"/>
                </a:lnTo>
                <a:lnTo>
                  <a:pt x="1167" y="539"/>
                </a:lnTo>
                <a:lnTo>
                  <a:pt x="1167" y="540"/>
                </a:lnTo>
                <a:lnTo>
                  <a:pt x="1167" y="542"/>
                </a:lnTo>
                <a:lnTo>
                  <a:pt x="1167" y="543"/>
                </a:lnTo>
                <a:lnTo>
                  <a:pt x="1166" y="543"/>
                </a:lnTo>
                <a:lnTo>
                  <a:pt x="1166" y="544"/>
                </a:lnTo>
                <a:lnTo>
                  <a:pt x="1166" y="545"/>
                </a:lnTo>
                <a:lnTo>
                  <a:pt x="1166" y="546"/>
                </a:lnTo>
                <a:lnTo>
                  <a:pt x="1167" y="547"/>
                </a:lnTo>
                <a:lnTo>
                  <a:pt x="1168" y="547"/>
                </a:lnTo>
                <a:lnTo>
                  <a:pt x="1169" y="547"/>
                </a:lnTo>
                <a:lnTo>
                  <a:pt x="1170" y="547"/>
                </a:lnTo>
                <a:lnTo>
                  <a:pt x="1171" y="548"/>
                </a:lnTo>
                <a:lnTo>
                  <a:pt x="1172" y="551"/>
                </a:lnTo>
                <a:lnTo>
                  <a:pt x="1173" y="551"/>
                </a:lnTo>
                <a:lnTo>
                  <a:pt x="1173" y="552"/>
                </a:lnTo>
                <a:lnTo>
                  <a:pt x="1175" y="553"/>
                </a:lnTo>
                <a:lnTo>
                  <a:pt x="1176" y="553"/>
                </a:lnTo>
                <a:lnTo>
                  <a:pt x="1176" y="552"/>
                </a:lnTo>
                <a:lnTo>
                  <a:pt x="1177" y="552"/>
                </a:lnTo>
                <a:lnTo>
                  <a:pt x="1177" y="551"/>
                </a:lnTo>
                <a:lnTo>
                  <a:pt x="1178" y="550"/>
                </a:lnTo>
                <a:lnTo>
                  <a:pt x="1179" y="550"/>
                </a:lnTo>
                <a:lnTo>
                  <a:pt x="1179" y="548"/>
                </a:lnTo>
                <a:lnTo>
                  <a:pt x="1180" y="547"/>
                </a:lnTo>
                <a:lnTo>
                  <a:pt x="1180" y="546"/>
                </a:lnTo>
                <a:lnTo>
                  <a:pt x="1181" y="546"/>
                </a:lnTo>
                <a:lnTo>
                  <a:pt x="1183" y="546"/>
                </a:lnTo>
                <a:lnTo>
                  <a:pt x="1184" y="546"/>
                </a:lnTo>
                <a:lnTo>
                  <a:pt x="1184" y="547"/>
                </a:lnTo>
                <a:lnTo>
                  <a:pt x="1185" y="547"/>
                </a:lnTo>
                <a:lnTo>
                  <a:pt x="1186" y="547"/>
                </a:lnTo>
                <a:lnTo>
                  <a:pt x="1187" y="547"/>
                </a:lnTo>
                <a:lnTo>
                  <a:pt x="1187" y="546"/>
                </a:lnTo>
                <a:lnTo>
                  <a:pt x="1187" y="545"/>
                </a:lnTo>
                <a:lnTo>
                  <a:pt x="1188" y="545"/>
                </a:lnTo>
                <a:lnTo>
                  <a:pt x="1189" y="546"/>
                </a:lnTo>
                <a:lnTo>
                  <a:pt x="1189" y="547"/>
                </a:lnTo>
                <a:lnTo>
                  <a:pt x="1190" y="547"/>
                </a:lnTo>
                <a:lnTo>
                  <a:pt x="1190" y="548"/>
                </a:lnTo>
                <a:lnTo>
                  <a:pt x="1192" y="548"/>
                </a:lnTo>
                <a:lnTo>
                  <a:pt x="1192" y="550"/>
                </a:lnTo>
                <a:lnTo>
                  <a:pt x="1193" y="550"/>
                </a:lnTo>
                <a:lnTo>
                  <a:pt x="1193" y="548"/>
                </a:lnTo>
                <a:lnTo>
                  <a:pt x="1194" y="547"/>
                </a:lnTo>
                <a:lnTo>
                  <a:pt x="1195" y="546"/>
                </a:lnTo>
                <a:lnTo>
                  <a:pt x="1196" y="545"/>
                </a:lnTo>
                <a:lnTo>
                  <a:pt x="1196" y="544"/>
                </a:lnTo>
                <a:lnTo>
                  <a:pt x="1197" y="544"/>
                </a:lnTo>
                <a:lnTo>
                  <a:pt x="1197" y="543"/>
                </a:lnTo>
                <a:lnTo>
                  <a:pt x="1198" y="543"/>
                </a:lnTo>
                <a:lnTo>
                  <a:pt x="1198" y="542"/>
                </a:lnTo>
                <a:lnTo>
                  <a:pt x="1198" y="540"/>
                </a:lnTo>
                <a:lnTo>
                  <a:pt x="1198" y="539"/>
                </a:lnTo>
                <a:lnTo>
                  <a:pt x="1200" y="539"/>
                </a:lnTo>
                <a:lnTo>
                  <a:pt x="1201" y="539"/>
                </a:lnTo>
                <a:lnTo>
                  <a:pt x="1202" y="539"/>
                </a:lnTo>
                <a:lnTo>
                  <a:pt x="1202" y="540"/>
                </a:lnTo>
                <a:lnTo>
                  <a:pt x="1203" y="540"/>
                </a:lnTo>
                <a:lnTo>
                  <a:pt x="1204" y="540"/>
                </a:lnTo>
                <a:lnTo>
                  <a:pt x="1205" y="540"/>
                </a:lnTo>
                <a:lnTo>
                  <a:pt x="1206" y="542"/>
                </a:lnTo>
                <a:lnTo>
                  <a:pt x="1207" y="542"/>
                </a:lnTo>
                <a:lnTo>
                  <a:pt x="1209" y="542"/>
                </a:lnTo>
                <a:lnTo>
                  <a:pt x="1210" y="542"/>
                </a:lnTo>
                <a:lnTo>
                  <a:pt x="1210" y="543"/>
                </a:lnTo>
                <a:lnTo>
                  <a:pt x="1211" y="543"/>
                </a:lnTo>
                <a:lnTo>
                  <a:pt x="1212" y="544"/>
                </a:lnTo>
                <a:lnTo>
                  <a:pt x="1213" y="544"/>
                </a:lnTo>
                <a:lnTo>
                  <a:pt x="1214" y="544"/>
                </a:lnTo>
                <a:lnTo>
                  <a:pt x="1215" y="545"/>
                </a:lnTo>
                <a:lnTo>
                  <a:pt x="1217" y="545"/>
                </a:lnTo>
                <a:lnTo>
                  <a:pt x="1218" y="545"/>
                </a:lnTo>
                <a:lnTo>
                  <a:pt x="1219" y="545"/>
                </a:lnTo>
                <a:lnTo>
                  <a:pt x="1220" y="545"/>
                </a:lnTo>
                <a:lnTo>
                  <a:pt x="1221" y="546"/>
                </a:lnTo>
                <a:lnTo>
                  <a:pt x="1222" y="546"/>
                </a:lnTo>
                <a:lnTo>
                  <a:pt x="1223" y="546"/>
                </a:lnTo>
                <a:lnTo>
                  <a:pt x="1223" y="547"/>
                </a:lnTo>
                <a:lnTo>
                  <a:pt x="1224" y="547"/>
                </a:lnTo>
                <a:lnTo>
                  <a:pt x="1226" y="548"/>
                </a:lnTo>
                <a:lnTo>
                  <a:pt x="1226" y="550"/>
                </a:lnTo>
                <a:lnTo>
                  <a:pt x="1227" y="550"/>
                </a:lnTo>
                <a:lnTo>
                  <a:pt x="1227" y="551"/>
                </a:lnTo>
                <a:lnTo>
                  <a:pt x="1228" y="551"/>
                </a:lnTo>
                <a:lnTo>
                  <a:pt x="1228" y="552"/>
                </a:lnTo>
                <a:lnTo>
                  <a:pt x="1229" y="553"/>
                </a:lnTo>
                <a:lnTo>
                  <a:pt x="1230" y="554"/>
                </a:lnTo>
                <a:lnTo>
                  <a:pt x="1231" y="554"/>
                </a:lnTo>
                <a:lnTo>
                  <a:pt x="1231" y="553"/>
                </a:lnTo>
                <a:lnTo>
                  <a:pt x="1232" y="553"/>
                </a:lnTo>
                <a:lnTo>
                  <a:pt x="1232" y="552"/>
                </a:lnTo>
                <a:lnTo>
                  <a:pt x="1234" y="551"/>
                </a:lnTo>
                <a:lnTo>
                  <a:pt x="1235" y="550"/>
                </a:lnTo>
                <a:lnTo>
                  <a:pt x="1236" y="550"/>
                </a:lnTo>
                <a:lnTo>
                  <a:pt x="1237" y="550"/>
                </a:lnTo>
                <a:lnTo>
                  <a:pt x="1238" y="550"/>
                </a:lnTo>
                <a:lnTo>
                  <a:pt x="1239" y="550"/>
                </a:lnTo>
                <a:lnTo>
                  <a:pt x="1239" y="551"/>
                </a:lnTo>
                <a:lnTo>
                  <a:pt x="1240" y="551"/>
                </a:lnTo>
                <a:lnTo>
                  <a:pt x="1240" y="550"/>
                </a:lnTo>
                <a:lnTo>
                  <a:pt x="1242" y="550"/>
                </a:lnTo>
                <a:lnTo>
                  <a:pt x="1243" y="548"/>
                </a:lnTo>
                <a:lnTo>
                  <a:pt x="1244" y="548"/>
                </a:lnTo>
                <a:lnTo>
                  <a:pt x="1244" y="547"/>
                </a:lnTo>
                <a:lnTo>
                  <a:pt x="1245" y="547"/>
                </a:lnTo>
                <a:lnTo>
                  <a:pt x="1246" y="547"/>
                </a:lnTo>
                <a:lnTo>
                  <a:pt x="1246" y="548"/>
                </a:lnTo>
                <a:lnTo>
                  <a:pt x="1247" y="548"/>
                </a:lnTo>
                <a:lnTo>
                  <a:pt x="1247" y="550"/>
                </a:lnTo>
                <a:lnTo>
                  <a:pt x="1248" y="550"/>
                </a:lnTo>
                <a:lnTo>
                  <a:pt x="1248" y="551"/>
                </a:lnTo>
                <a:lnTo>
                  <a:pt x="1249" y="551"/>
                </a:lnTo>
                <a:lnTo>
                  <a:pt x="1251" y="551"/>
                </a:lnTo>
                <a:lnTo>
                  <a:pt x="1252" y="551"/>
                </a:lnTo>
                <a:lnTo>
                  <a:pt x="1253" y="551"/>
                </a:lnTo>
                <a:lnTo>
                  <a:pt x="1254" y="550"/>
                </a:lnTo>
                <a:lnTo>
                  <a:pt x="1255" y="548"/>
                </a:lnTo>
                <a:lnTo>
                  <a:pt x="1256" y="548"/>
                </a:lnTo>
                <a:lnTo>
                  <a:pt x="1257" y="547"/>
                </a:lnTo>
                <a:lnTo>
                  <a:pt x="1259" y="547"/>
                </a:lnTo>
                <a:lnTo>
                  <a:pt x="1259" y="546"/>
                </a:lnTo>
                <a:lnTo>
                  <a:pt x="1260" y="545"/>
                </a:lnTo>
                <a:lnTo>
                  <a:pt x="1261" y="544"/>
                </a:lnTo>
                <a:lnTo>
                  <a:pt x="1261" y="543"/>
                </a:lnTo>
                <a:lnTo>
                  <a:pt x="1262" y="543"/>
                </a:lnTo>
                <a:lnTo>
                  <a:pt x="1263" y="543"/>
                </a:lnTo>
                <a:lnTo>
                  <a:pt x="1264" y="543"/>
                </a:lnTo>
                <a:lnTo>
                  <a:pt x="1264" y="542"/>
                </a:lnTo>
                <a:lnTo>
                  <a:pt x="1262" y="535"/>
                </a:lnTo>
                <a:lnTo>
                  <a:pt x="1264" y="522"/>
                </a:lnTo>
                <a:lnTo>
                  <a:pt x="1264" y="514"/>
                </a:lnTo>
                <a:lnTo>
                  <a:pt x="1264" y="516"/>
                </a:lnTo>
                <a:lnTo>
                  <a:pt x="1271" y="519"/>
                </a:lnTo>
                <a:lnTo>
                  <a:pt x="1278" y="523"/>
                </a:lnTo>
                <a:lnTo>
                  <a:pt x="1280" y="525"/>
                </a:lnTo>
                <a:lnTo>
                  <a:pt x="1282" y="527"/>
                </a:lnTo>
                <a:lnTo>
                  <a:pt x="1288" y="530"/>
                </a:lnTo>
                <a:lnTo>
                  <a:pt x="1288" y="533"/>
                </a:lnTo>
                <a:lnTo>
                  <a:pt x="1288" y="534"/>
                </a:lnTo>
                <a:lnTo>
                  <a:pt x="1288" y="539"/>
                </a:lnTo>
                <a:lnTo>
                  <a:pt x="1289" y="542"/>
                </a:lnTo>
                <a:lnTo>
                  <a:pt x="1289" y="543"/>
                </a:lnTo>
                <a:lnTo>
                  <a:pt x="1290" y="543"/>
                </a:lnTo>
                <a:lnTo>
                  <a:pt x="1290" y="542"/>
                </a:lnTo>
                <a:lnTo>
                  <a:pt x="1291" y="540"/>
                </a:lnTo>
                <a:lnTo>
                  <a:pt x="1291" y="538"/>
                </a:lnTo>
                <a:lnTo>
                  <a:pt x="1291" y="537"/>
                </a:lnTo>
                <a:lnTo>
                  <a:pt x="1293" y="536"/>
                </a:lnTo>
                <a:lnTo>
                  <a:pt x="1293" y="535"/>
                </a:lnTo>
                <a:lnTo>
                  <a:pt x="1293" y="534"/>
                </a:lnTo>
                <a:lnTo>
                  <a:pt x="1293" y="533"/>
                </a:lnTo>
                <a:lnTo>
                  <a:pt x="1294" y="533"/>
                </a:lnTo>
                <a:lnTo>
                  <a:pt x="1294" y="534"/>
                </a:lnTo>
                <a:lnTo>
                  <a:pt x="1300" y="538"/>
                </a:lnTo>
                <a:lnTo>
                  <a:pt x="1304" y="540"/>
                </a:lnTo>
                <a:lnTo>
                  <a:pt x="1306" y="542"/>
                </a:lnTo>
                <a:lnTo>
                  <a:pt x="1312" y="546"/>
                </a:lnTo>
                <a:lnTo>
                  <a:pt x="1333" y="559"/>
                </a:lnTo>
                <a:lnTo>
                  <a:pt x="1340" y="563"/>
                </a:lnTo>
                <a:lnTo>
                  <a:pt x="1348" y="568"/>
                </a:lnTo>
                <a:lnTo>
                  <a:pt x="1354" y="571"/>
                </a:lnTo>
                <a:lnTo>
                  <a:pt x="1356" y="572"/>
                </a:lnTo>
                <a:lnTo>
                  <a:pt x="1365" y="577"/>
                </a:lnTo>
                <a:lnTo>
                  <a:pt x="1372" y="580"/>
                </a:lnTo>
                <a:lnTo>
                  <a:pt x="1374" y="580"/>
                </a:lnTo>
                <a:lnTo>
                  <a:pt x="1395" y="593"/>
                </a:lnTo>
                <a:lnTo>
                  <a:pt x="1397" y="594"/>
                </a:lnTo>
                <a:lnTo>
                  <a:pt x="1404" y="602"/>
                </a:lnTo>
                <a:lnTo>
                  <a:pt x="1406" y="604"/>
                </a:lnTo>
                <a:lnTo>
                  <a:pt x="1408" y="606"/>
                </a:lnTo>
                <a:lnTo>
                  <a:pt x="1430" y="595"/>
                </a:lnTo>
                <a:lnTo>
                  <a:pt x="1439" y="590"/>
                </a:lnTo>
                <a:lnTo>
                  <a:pt x="1441" y="588"/>
                </a:lnTo>
                <a:lnTo>
                  <a:pt x="1442" y="586"/>
                </a:lnTo>
                <a:lnTo>
                  <a:pt x="1442" y="585"/>
                </a:lnTo>
                <a:lnTo>
                  <a:pt x="1472" y="586"/>
                </a:lnTo>
                <a:lnTo>
                  <a:pt x="1472" y="603"/>
                </a:lnTo>
                <a:lnTo>
                  <a:pt x="1472" y="609"/>
                </a:lnTo>
                <a:lnTo>
                  <a:pt x="1485" y="610"/>
                </a:lnTo>
                <a:lnTo>
                  <a:pt x="1493" y="614"/>
                </a:lnTo>
                <a:lnTo>
                  <a:pt x="1498" y="618"/>
                </a:lnTo>
                <a:lnTo>
                  <a:pt x="1498" y="624"/>
                </a:lnTo>
                <a:lnTo>
                  <a:pt x="1498" y="626"/>
                </a:lnTo>
                <a:lnTo>
                  <a:pt x="1499" y="626"/>
                </a:lnTo>
                <a:lnTo>
                  <a:pt x="1499" y="627"/>
                </a:lnTo>
                <a:lnTo>
                  <a:pt x="1500" y="627"/>
                </a:lnTo>
                <a:lnTo>
                  <a:pt x="1501" y="627"/>
                </a:lnTo>
                <a:lnTo>
                  <a:pt x="1502" y="628"/>
                </a:lnTo>
                <a:lnTo>
                  <a:pt x="1505" y="629"/>
                </a:lnTo>
                <a:lnTo>
                  <a:pt x="1506" y="629"/>
                </a:lnTo>
                <a:lnTo>
                  <a:pt x="1507" y="630"/>
                </a:lnTo>
                <a:lnTo>
                  <a:pt x="1508" y="630"/>
                </a:lnTo>
                <a:lnTo>
                  <a:pt x="1509" y="630"/>
                </a:lnTo>
                <a:lnTo>
                  <a:pt x="1509" y="631"/>
                </a:lnTo>
                <a:lnTo>
                  <a:pt x="1510" y="631"/>
                </a:lnTo>
                <a:lnTo>
                  <a:pt x="1511" y="631"/>
                </a:lnTo>
                <a:lnTo>
                  <a:pt x="1513" y="631"/>
                </a:lnTo>
                <a:lnTo>
                  <a:pt x="1513" y="632"/>
                </a:lnTo>
                <a:lnTo>
                  <a:pt x="1514" y="632"/>
                </a:lnTo>
                <a:lnTo>
                  <a:pt x="1514" y="655"/>
                </a:lnTo>
                <a:lnTo>
                  <a:pt x="1508" y="655"/>
                </a:lnTo>
                <a:lnTo>
                  <a:pt x="1503" y="664"/>
                </a:lnTo>
                <a:lnTo>
                  <a:pt x="1509" y="669"/>
                </a:lnTo>
                <a:lnTo>
                  <a:pt x="1511" y="670"/>
                </a:lnTo>
                <a:lnTo>
                  <a:pt x="1521" y="678"/>
                </a:lnTo>
                <a:lnTo>
                  <a:pt x="1524" y="680"/>
                </a:lnTo>
                <a:lnTo>
                  <a:pt x="1530" y="683"/>
                </a:lnTo>
                <a:lnTo>
                  <a:pt x="1535" y="687"/>
                </a:lnTo>
                <a:lnTo>
                  <a:pt x="1538" y="689"/>
                </a:lnTo>
                <a:lnTo>
                  <a:pt x="1541" y="691"/>
                </a:lnTo>
                <a:lnTo>
                  <a:pt x="1542" y="691"/>
                </a:lnTo>
                <a:lnTo>
                  <a:pt x="1543" y="692"/>
                </a:lnTo>
                <a:lnTo>
                  <a:pt x="1545" y="694"/>
                </a:lnTo>
                <a:lnTo>
                  <a:pt x="1551" y="697"/>
                </a:lnTo>
                <a:lnTo>
                  <a:pt x="1561" y="705"/>
                </a:lnTo>
                <a:lnTo>
                  <a:pt x="1568" y="711"/>
                </a:lnTo>
                <a:lnTo>
                  <a:pt x="1567" y="711"/>
                </a:lnTo>
                <a:lnTo>
                  <a:pt x="1568" y="711"/>
                </a:lnTo>
                <a:lnTo>
                  <a:pt x="1569" y="713"/>
                </a:lnTo>
                <a:lnTo>
                  <a:pt x="1572" y="714"/>
                </a:lnTo>
                <a:lnTo>
                  <a:pt x="1584" y="731"/>
                </a:lnTo>
                <a:lnTo>
                  <a:pt x="1585" y="732"/>
                </a:lnTo>
                <a:lnTo>
                  <a:pt x="1586" y="733"/>
                </a:lnTo>
                <a:lnTo>
                  <a:pt x="1586" y="738"/>
                </a:lnTo>
                <a:lnTo>
                  <a:pt x="1585" y="738"/>
                </a:lnTo>
                <a:lnTo>
                  <a:pt x="1584" y="739"/>
                </a:lnTo>
                <a:lnTo>
                  <a:pt x="1583" y="740"/>
                </a:lnTo>
                <a:lnTo>
                  <a:pt x="1582" y="741"/>
                </a:lnTo>
                <a:lnTo>
                  <a:pt x="1582" y="742"/>
                </a:lnTo>
                <a:lnTo>
                  <a:pt x="1582" y="744"/>
                </a:lnTo>
                <a:lnTo>
                  <a:pt x="1581" y="744"/>
                </a:lnTo>
                <a:lnTo>
                  <a:pt x="1581" y="745"/>
                </a:lnTo>
                <a:lnTo>
                  <a:pt x="1557" y="745"/>
                </a:lnTo>
                <a:lnTo>
                  <a:pt x="1555" y="745"/>
                </a:lnTo>
                <a:lnTo>
                  <a:pt x="1555" y="750"/>
                </a:lnTo>
                <a:lnTo>
                  <a:pt x="1555" y="754"/>
                </a:lnTo>
                <a:lnTo>
                  <a:pt x="1555" y="757"/>
                </a:lnTo>
                <a:lnTo>
                  <a:pt x="1542" y="757"/>
                </a:lnTo>
                <a:lnTo>
                  <a:pt x="1535" y="757"/>
                </a:lnTo>
                <a:lnTo>
                  <a:pt x="1533" y="761"/>
                </a:lnTo>
                <a:lnTo>
                  <a:pt x="1534" y="762"/>
                </a:lnTo>
                <a:lnTo>
                  <a:pt x="1535" y="763"/>
                </a:lnTo>
                <a:lnTo>
                  <a:pt x="1535" y="765"/>
                </a:lnTo>
                <a:lnTo>
                  <a:pt x="1539" y="774"/>
                </a:lnTo>
                <a:lnTo>
                  <a:pt x="1543" y="775"/>
                </a:lnTo>
                <a:lnTo>
                  <a:pt x="1555" y="779"/>
                </a:lnTo>
                <a:lnTo>
                  <a:pt x="1553" y="782"/>
                </a:lnTo>
                <a:lnTo>
                  <a:pt x="1555" y="782"/>
                </a:lnTo>
                <a:lnTo>
                  <a:pt x="1553" y="787"/>
                </a:lnTo>
                <a:lnTo>
                  <a:pt x="1550" y="787"/>
                </a:lnTo>
                <a:lnTo>
                  <a:pt x="1548" y="787"/>
                </a:lnTo>
                <a:lnTo>
                  <a:pt x="1547" y="787"/>
                </a:lnTo>
                <a:lnTo>
                  <a:pt x="1545" y="786"/>
                </a:lnTo>
                <a:lnTo>
                  <a:pt x="1544" y="786"/>
                </a:lnTo>
                <a:lnTo>
                  <a:pt x="1543" y="784"/>
                </a:lnTo>
                <a:lnTo>
                  <a:pt x="1542" y="783"/>
                </a:lnTo>
                <a:lnTo>
                  <a:pt x="1541" y="782"/>
                </a:lnTo>
                <a:lnTo>
                  <a:pt x="1540" y="781"/>
                </a:lnTo>
                <a:lnTo>
                  <a:pt x="1540" y="780"/>
                </a:lnTo>
                <a:lnTo>
                  <a:pt x="1539" y="778"/>
                </a:lnTo>
                <a:lnTo>
                  <a:pt x="1539" y="776"/>
                </a:lnTo>
                <a:lnTo>
                  <a:pt x="1535" y="776"/>
                </a:lnTo>
                <a:lnTo>
                  <a:pt x="1533" y="782"/>
                </a:lnTo>
                <a:lnTo>
                  <a:pt x="1528" y="781"/>
                </a:lnTo>
                <a:lnTo>
                  <a:pt x="1519" y="783"/>
                </a:lnTo>
                <a:lnTo>
                  <a:pt x="1501" y="783"/>
                </a:lnTo>
                <a:lnTo>
                  <a:pt x="1502" y="774"/>
                </a:lnTo>
                <a:lnTo>
                  <a:pt x="1506" y="771"/>
                </a:lnTo>
                <a:lnTo>
                  <a:pt x="1506" y="770"/>
                </a:lnTo>
                <a:lnTo>
                  <a:pt x="1506" y="762"/>
                </a:lnTo>
                <a:lnTo>
                  <a:pt x="1511" y="762"/>
                </a:lnTo>
                <a:lnTo>
                  <a:pt x="1511" y="757"/>
                </a:lnTo>
                <a:lnTo>
                  <a:pt x="1510" y="756"/>
                </a:lnTo>
                <a:lnTo>
                  <a:pt x="1498" y="742"/>
                </a:lnTo>
                <a:lnTo>
                  <a:pt x="1496" y="741"/>
                </a:lnTo>
                <a:lnTo>
                  <a:pt x="1494" y="739"/>
                </a:lnTo>
                <a:lnTo>
                  <a:pt x="1493" y="739"/>
                </a:lnTo>
                <a:lnTo>
                  <a:pt x="1493" y="738"/>
                </a:lnTo>
                <a:lnTo>
                  <a:pt x="1493" y="737"/>
                </a:lnTo>
                <a:lnTo>
                  <a:pt x="1492" y="737"/>
                </a:lnTo>
                <a:lnTo>
                  <a:pt x="1492" y="736"/>
                </a:lnTo>
                <a:lnTo>
                  <a:pt x="1492" y="734"/>
                </a:lnTo>
                <a:lnTo>
                  <a:pt x="1491" y="734"/>
                </a:lnTo>
                <a:lnTo>
                  <a:pt x="1491" y="733"/>
                </a:lnTo>
                <a:lnTo>
                  <a:pt x="1491" y="732"/>
                </a:lnTo>
                <a:lnTo>
                  <a:pt x="1491" y="731"/>
                </a:lnTo>
                <a:lnTo>
                  <a:pt x="1491" y="730"/>
                </a:lnTo>
                <a:lnTo>
                  <a:pt x="1491" y="729"/>
                </a:lnTo>
                <a:lnTo>
                  <a:pt x="1491" y="725"/>
                </a:lnTo>
                <a:lnTo>
                  <a:pt x="1491" y="724"/>
                </a:lnTo>
                <a:lnTo>
                  <a:pt x="1491" y="723"/>
                </a:lnTo>
                <a:lnTo>
                  <a:pt x="1490" y="723"/>
                </a:lnTo>
                <a:lnTo>
                  <a:pt x="1490" y="722"/>
                </a:lnTo>
                <a:lnTo>
                  <a:pt x="1490" y="721"/>
                </a:lnTo>
                <a:lnTo>
                  <a:pt x="1482" y="714"/>
                </a:lnTo>
                <a:lnTo>
                  <a:pt x="1482" y="713"/>
                </a:lnTo>
                <a:lnTo>
                  <a:pt x="1481" y="713"/>
                </a:lnTo>
                <a:lnTo>
                  <a:pt x="1474" y="706"/>
                </a:lnTo>
                <a:lnTo>
                  <a:pt x="1473" y="705"/>
                </a:lnTo>
                <a:lnTo>
                  <a:pt x="1472" y="705"/>
                </a:lnTo>
                <a:lnTo>
                  <a:pt x="1473" y="705"/>
                </a:lnTo>
                <a:lnTo>
                  <a:pt x="1473" y="697"/>
                </a:lnTo>
                <a:lnTo>
                  <a:pt x="1473" y="698"/>
                </a:lnTo>
                <a:lnTo>
                  <a:pt x="1467" y="694"/>
                </a:lnTo>
                <a:lnTo>
                  <a:pt x="1455" y="687"/>
                </a:lnTo>
                <a:lnTo>
                  <a:pt x="1455" y="688"/>
                </a:lnTo>
                <a:lnTo>
                  <a:pt x="1454" y="688"/>
                </a:lnTo>
                <a:lnTo>
                  <a:pt x="1452" y="688"/>
                </a:lnTo>
                <a:lnTo>
                  <a:pt x="1451" y="688"/>
                </a:lnTo>
                <a:lnTo>
                  <a:pt x="1451" y="689"/>
                </a:lnTo>
                <a:lnTo>
                  <a:pt x="1450" y="689"/>
                </a:lnTo>
                <a:lnTo>
                  <a:pt x="1449" y="691"/>
                </a:lnTo>
                <a:lnTo>
                  <a:pt x="1447" y="691"/>
                </a:lnTo>
                <a:lnTo>
                  <a:pt x="1446" y="691"/>
                </a:lnTo>
                <a:lnTo>
                  <a:pt x="1442" y="691"/>
                </a:lnTo>
                <a:lnTo>
                  <a:pt x="1441" y="690"/>
                </a:lnTo>
                <a:lnTo>
                  <a:pt x="1440" y="691"/>
                </a:lnTo>
                <a:lnTo>
                  <a:pt x="1439" y="691"/>
                </a:lnTo>
                <a:lnTo>
                  <a:pt x="1438" y="692"/>
                </a:lnTo>
                <a:lnTo>
                  <a:pt x="1437" y="692"/>
                </a:lnTo>
                <a:lnTo>
                  <a:pt x="1435" y="692"/>
                </a:lnTo>
                <a:lnTo>
                  <a:pt x="1434" y="692"/>
                </a:lnTo>
                <a:lnTo>
                  <a:pt x="1433" y="692"/>
                </a:lnTo>
                <a:lnTo>
                  <a:pt x="1432" y="692"/>
                </a:lnTo>
                <a:lnTo>
                  <a:pt x="1431" y="692"/>
                </a:lnTo>
                <a:lnTo>
                  <a:pt x="1429" y="692"/>
                </a:lnTo>
                <a:lnTo>
                  <a:pt x="1426" y="692"/>
                </a:lnTo>
                <a:lnTo>
                  <a:pt x="1422" y="691"/>
                </a:lnTo>
                <a:lnTo>
                  <a:pt x="1422" y="692"/>
                </a:lnTo>
                <a:lnTo>
                  <a:pt x="1420" y="700"/>
                </a:lnTo>
                <a:lnTo>
                  <a:pt x="1413" y="700"/>
                </a:lnTo>
                <a:lnTo>
                  <a:pt x="1413" y="699"/>
                </a:lnTo>
                <a:lnTo>
                  <a:pt x="1410" y="698"/>
                </a:lnTo>
                <a:lnTo>
                  <a:pt x="1410" y="699"/>
                </a:lnTo>
                <a:lnTo>
                  <a:pt x="1408" y="704"/>
                </a:lnTo>
                <a:lnTo>
                  <a:pt x="1412" y="705"/>
                </a:lnTo>
                <a:lnTo>
                  <a:pt x="1413" y="705"/>
                </a:lnTo>
                <a:lnTo>
                  <a:pt x="1414" y="704"/>
                </a:lnTo>
                <a:lnTo>
                  <a:pt x="1415" y="705"/>
                </a:lnTo>
                <a:lnTo>
                  <a:pt x="1416" y="705"/>
                </a:lnTo>
                <a:lnTo>
                  <a:pt x="1420" y="705"/>
                </a:lnTo>
                <a:lnTo>
                  <a:pt x="1421" y="705"/>
                </a:lnTo>
                <a:lnTo>
                  <a:pt x="1423" y="704"/>
                </a:lnTo>
                <a:lnTo>
                  <a:pt x="1424" y="704"/>
                </a:lnTo>
                <a:lnTo>
                  <a:pt x="1426" y="705"/>
                </a:lnTo>
                <a:lnTo>
                  <a:pt x="1429" y="707"/>
                </a:lnTo>
                <a:lnTo>
                  <a:pt x="1423" y="722"/>
                </a:lnTo>
                <a:lnTo>
                  <a:pt x="1423" y="724"/>
                </a:lnTo>
                <a:lnTo>
                  <a:pt x="1420" y="724"/>
                </a:lnTo>
                <a:lnTo>
                  <a:pt x="1415" y="724"/>
                </a:lnTo>
                <a:lnTo>
                  <a:pt x="1413" y="724"/>
                </a:lnTo>
                <a:lnTo>
                  <a:pt x="1410" y="724"/>
                </a:lnTo>
                <a:lnTo>
                  <a:pt x="1408" y="724"/>
                </a:lnTo>
                <a:lnTo>
                  <a:pt x="1406" y="723"/>
                </a:lnTo>
                <a:lnTo>
                  <a:pt x="1405" y="723"/>
                </a:lnTo>
                <a:lnTo>
                  <a:pt x="1383" y="724"/>
                </a:lnTo>
                <a:lnTo>
                  <a:pt x="1382" y="724"/>
                </a:lnTo>
                <a:lnTo>
                  <a:pt x="1376" y="724"/>
                </a:lnTo>
                <a:lnTo>
                  <a:pt x="1373" y="724"/>
                </a:lnTo>
                <a:lnTo>
                  <a:pt x="1371" y="724"/>
                </a:lnTo>
                <a:lnTo>
                  <a:pt x="1366" y="724"/>
                </a:lnTo>
                <a:lnTo>
                  <a:pt x="1357" y="724"/>
                </a:lnTo>
                <a:lnTo>
                  <a:pt x="1355" y="724"/>
                </a:lnTo>
                <a:lnTo>
                  <a:pt x="1354" y="724"/>
                </a:lnTo>
                <a:lnTo>
                  <a:pt x="1353" y="725"/>
                </a:lnTo>
                <a:lnTo>
                  <a:pt x="1352" y="728"/>
                </a:lnTo>
                <a:lnTo>
                  <a:pt x="1350" y="729"/>
                </a:lnTo>
                <a:close/>
                <a:moveTo>
                  <a:pt x="1164" y="727"/>
                </a:moveTo>
                <a:lnTo>
                  <a:pt x="1163" y="727"/>
                </a:lnTo>
                <a:lnTo>
                  <a:pt x="1162" y="728"/>
                </a:lnTo>
                <a:lnTo>
                  <a:pt x="1161" y="728"/>
                </a:lnTo>
                <a:lnTo>
                  <a:pt x="1161" y="729"/>
                </a:lnTo>
                <a:lnTo>
                  <a:pt x="1156" y="733"/>
                </a:lnTo>
                <a:lnTo>
                  <a:pt x="1155" y="734"/>
                </a:lnTo>
                <a:lnTo>
                  <a:pt x="1154" y="736"/>
                </a:lnTo>
                <a:lnTo>
                  <a:pt x="1152" y="737"/>
                </a:lnTo>
                <a:lnTo>
                  <a:pt x="1152" y="738"/>
                </a:lnTo>
                <a:lnTo>
                  <a:pt x="1158" y="742"/>
                </a:lnTo>
                <a:lnTo>
                  <a:pt x="1159" y="744"/>
                </a:lnTo>
                <a:lnTo>
                  <a:pt x="1159" y="742"/>
                </a:lnTo>
                <a:lnTo>
                  <a:pt x="1160" y="742"/>
                </a:lnTo>
                <a:lnTo>
                  <a:pt x="1161" y="742"/>
                </a:lnTo>
                <a:lnTo>
                  <a:pt x="1161" y="744"/>
                </a:lnTo>
                <a:lnTo>
                  <a:pt x="1162" y="744"/>
                </a:lnTo>
                <a:lnTo>
                  <a:pt x="1161" y="745"/>
                </a:lnTo>
                <a:lnTo>
                  <a:pt x="1163" y="747"/>
                </a:lnTo>
                <a:lnTo>
                  <a:pt x="1164" y="747"/>
                </a:lnTo>
                <a:lnTo>
                  <a:pt x="1164" y="733"/>
                </a:lnTo>
                <a:lnTo>
                  <a:pt x="1164" y="731"/>
                </a:lnTo>
                <a:lnTo>
                  <a:pt x="1164" y="729"/>
                </a:lnTo>
                <a:lnTo>
                  <a:pt x="1164" y="727"/>
                </a:lnTo>
                <a:close/>
                <a:moveTo>
                  <a:pt x="1149" y="746"/>
                </a:moveTo>
                <a:lnTo>
                  <a:pt x="1147" y="745"/>
                </a:lnTo>
                <a:lnTo>
                  <a:pt x="1145" y="746"/>
                </a:lnTo>
                <a:lnTo>
                  <a:pt x="1144" y="747"/>
                </a:lnTo>
                <a:lnTo>
                  <a:pt x="1143" y="747"/>
                </a:lnTo>
                <a:lnTo>
                  <a:pt x="1143" y="748"/>
                </a:lnTo>
                <a:lnTo>
                  <a:pt x="1142" y="748"/>
                </a:lnTo>
                <a:lnTo>
                  <a:pt x="1142" y="749"/>
                </a:lnTo>
                <a:lnTo>
                  <a:pt x="1141" y="749"/>
                </a:lnTo>
                <a:lnTo>
                  <a:pt x="1141" y="750"/>
                </a:lnTo>
                <a:lnTo>
                  <a:pt x="1139" y="750"/>
                </a:lnTo>
                <a:lnTo>
                  <a:pt x="1139" y="751"/>
                </a:lnTo>
                <a:lnTo>
                  <a:pt x="1138" y="751"/>
                </a:lnTo>
                <a:lnTo>
                  <a:pt x="1137" y="753"/>
                </a:lnTo>
                <a:lnTo>
                  <a:pt x="1136" y="754"/>
                </a:lnTo>
                <a:lnTo>
                  <a:pt x="1135" y="754"/>
                </a:lnTo>
                <a:lnTo>
                  <a:pt x="1135" y="755"/>
                </a:lnTo>
                <a:lnTo>
                  <a:pt x="1134" y="755"/>
                </a:lnTo>
                <a:lnTo>
                  <a:pt x="1133" y="756"/>
                </a:lnTo>
                <a:lnTo>
                  <a:pt x="1132" y="756"/>
                </a:lnTo>
                <a:lnTo>
                  <a:pt x="1130" y="757"/>
                </a:lnTo>
                <a:lnTo>
                  <a:pt x="1129" y="757"/>
                </a:lnTo>
                <a:lnTo>
                  <a:pt x="1129" y="758"/>
                </a:lnTo>
                <a:lnTo>
                  <a:pt x="1128" y="758"/>
                </a:lnTo>
                <a:lnTo>
                  <a:pt x="1127" y="758"/>
                </a:lnTo>
                <a:lnTo>
                  <a:pt x="1127" y="759"/>
                </a:lnTo>
                <a:lnTo>
                  <a:pt x="1128" y="763"/>
                </a:lnTo>
                <a:lnTo>
                  <a:pt x="1129" y="764"/>
                </a:lnTo>
                <a:lnTo>
                  <a:pt x="1129" y="765"/>
                </a:lnTo>
                <a:lnTo>
                  <a:pt x="1130" y="765"/>
                </a:lnTo>
                <a:lnTo>
                  <a:pt x="1130" y="766"/>
                </a:lnTo>
                <a:lnTo>
                  <a:pt x="1132" y="766"/>
                </a:lnTo>
                <a:lnTo>
                  <a:pt x="1133" y="766"/>
                </a:lnTo>
                <a:lnTo>
                  <a:pt x="1133" y="767"/>
                </a:lnTo>
                <a:lnTo>
                  <a:pt x="1134" y="767"/>
                </a:lnTo>
                <a:lnTo>
                  <a:pt x="1135" y="767"/>
                </a:lnTo>
                <a:lnTo>
                  <a:pt x="1136" y="767"/>
                </a:lnTo>
                <a:lnTo>
                  <a:pt x="1141" y="767"/>
                </a:lnTo>
                <a:lnTo>
                  <a:pt x="1142" y="767"/>
                </a:lnTo>
                <a:lnTo>
                  <a:pt x="1143" y="767"/>
                </a:lnTo>
                <a:lnTo>
                  <a:pt x="1144" y="767"/>
                </a:lnTo>
                <a:lnTo>
                  <a:pt x="1145" y="767"/>
                </a:lnTo>
                <a:lnTo>
                  <a:pt x="1146" y="767"/>
                </a:lnTo>
                <a:lnTo>
                  <a:pt x="1147" y="767"/>
                </a:lnTo>
                <a:lnTo>
                  <a:pt x="1149" y="767"/>
                </a:lnTo>
                <a:lnTo>
                  <a:pt x="1150" y="767"/>
                </a:lnTo>
                <a:lnTo>
                  <a:pt x="1153" y="769"/>
                </a:lnTo>
                <a:lnTo>
                  <a:pt x="1154" y="769"/>
                </a:lnTo>
                <a:lnTo>
                  <a:pt x="1155" y="769"/>
                </a:lnTo>
                <a:lnTo>
                  <a:pt x="1156" y="769"/>
                </a:lnTo>
                <a:lnTo>
                  <a:pt x="1156" y="767"/>
                </a:lnTo>
                <a:lnTo>
                  <a:pt x="1158" y="767"/>
                </a:lnTo>
                <a:lnTo>
                  <a:pt x="1158" y="766"/>
                </a:lnTo>
                <a:lnTo>
                  <a:pt x="1158" y="764"/>
                </a:lnTo>
                <a:lnTo>
                  <a:pt x="1162" y="758"/>
                </a:lnTo>
                <a:lnTo>
                  <a:pt x="1162" y="757"/>
                </a:lnTo>
                <a:lnTo>
                  <a:pt x="1162" y="756"/>
                </a:lnTo>
                <a:lnTo>
                  <a:pt x="1161" y="756"/>
                </a:lnTo>
                <a:lnTo>
                  <a:pt x="1160" y="755"/>
                </a:lnTo>
                <a:lnTo>
                  <a:pt x="1159" y="754"/>
                </a:lnTo>
                <a:lnTo>
                  <a:pt x="1149" y="746"/>
                </a:lnTo>
                <a:close/>
                <a:moveTo>
                  <a:pt x="1353" y="707"/>
                </a:moveTo>
                <a:lnTo>
                  <a:pt x="1353" y="706"/>
                </a:lnTo>
                <a:lnTo>
                  <a:pt x="1352" y="706"/>
                </a:lnTo>
                <a:lnTo>
                  <a:pt x="1352" y="698"/>
                </a:lnTo>
                <a:lnTo>
                  <a:pt x="1358" y="699"/>
                </a:lnTo>
                <a:lnTo>
                  <a:pt x="1361" y="699"/>
                </a:lnTo>
                <a:lnTo>
                  <a:pt x="1361" y="694"/>
                </a:lnTo>
                <a:lnTo>
                  <a:pt x="1361" y="692"/>
                </a:lnTo>
                <a:lnTo>
                  <a:pt x="1353" y="692"/>
                </a:lnTo>
                <a:lnTo>
                  <a:pt x="1340" y="692"/>
                </a:lnTo>
                <a:lnTo>
                  <a:pt x="1340" y="695"/>
                </a:lnTo>
                <a:lnTo>
                  <a:pt x="1340" y="698"/>
                </a:lnTo>
                <a:lnTo>
                  <a:pt x="1340" y="700"/>
                </a:lnTo>
                <a:lnTo>
                  <a:pt x="1340" y="703"/>
                </a:lnTo>
                <a:lnTo>
                  <a:pt x="1340" y="704"/>
                </a:lnTo>
                <a:lnTo>
                  <a:pt x="1340" y="705"/>
                </a:lnTo>
                <a:lnTo>
                  <a:pt x="1341" y="706"/>
                </a:lnTo>
                <a:lnTo>
                  <a:pt x="1342" y="706"/>
                </a:lnTo>
                <a:lnTo>
                  <a:pt x="1344" y="707"/>
                </a:lnTo>
                <a:lnTo>
                  <a:pt x="1345" y="707"/>
                </a:lnTo>
                <a:lnTo>
                  <a:pt x="1346" y="708"/>
                </a:lnTo>
                <a:lnTo>
                  <a:pt x="1347" y="708"/>
                </a:lnTo>
                <a:lnTo>
                  <a:pt x="1348" y="710"/>
                </a:lnTo>
                <a:lnTo>
                  <a:pt x="1349" y="710"/>
                </a:lnTo>
                <a:lnTo>
                  <a:pt x="1350" y="710"/>
                </a:lnTo>
                <a:lnTo>
                  <a:pt x="1350" y="711"/>
                </a:lnTo>
                <a:lnTo>
                  <a:pt x="1352" y="711"/>
                </a:lnTo>
                <a:lnTo>
                  <a:pt x="1353" y="711"/>
                </a:lnTo>
                <a:lnTo>
                  <a:pt x="1354" y="711"/>
                </a:lnTo>
                <a:lnTo>
                  <a:pt x="1357" y="712"/>
                </a:lnTo>
                <a:lnTo>
                  <a:pt x="1358" y="711"/>
                </a:lnTo>
                <a:lnTo>
                  <a:pt x="1358" y="708"/>
                </a:lnTo>
                <a:lnTo>
                  <a:pt x="1359" y="707"/>
                </a:lnTo>
                <a:lnTo>
                  <a:pt x="1353" y="707"/>
                </a:lnTo>
                <a:close/>
                <a:moveTo>
                  <a:pt x="1415" y="691"/>
                </a:moveTo>
                <a:lnTo>
                  <a:pt x="1415" y="690"/>
                </a:lnTo>
                <a:lnTo>
                  <a:pt x="1416" y="685"/>
                </a:lnTo>
                <a:lnTo>
                  <a:pt x="1416" y="679"/>
                </a:lnTo>
                <a:lnTo>
                  <a:pt x="1416" y="678"/>
                </a:lnTo>
                <a:lnTo>
                  <a:pt x="1415" y="678"/>
                </a:lnTo>
                <a:lnTo>
                  <a:pt x="1414" y="678"/>
                </a:lnTo>
                <a:lnTo>
                  <a:pt x="1413" y="678"/>
                </a:lnTo>
                <a:lnTo>
                  <a:pt x="1413" y="679"/>
                </a:lnTo>
                <a:lnTo>
                  <a:pt x="1412" y="679"/>
                </a:lnTo>
                <a:lnTo>
                  <a:pt x="1410" y="680"/>
                </a:lnTo>
                <a:lnTo>
                  <a:pt x="1410" y="682"/>
                </a:lnTo>
                <a:lnTo>
                  <a:pt x="1410" y="683"/>
                </a:lnTo>
                <a:lnTo>
                  <a:pt x="1410" y="685"/>
                </a:lnTo>
                <a:lnTo>
                  <a:pt x="1409" y="685"/>
                </a:lnTo>
                <a:lnTo>
                  <a:pt x="1408" y="685"/>
                </a:lnTo>
                <a:lnTo>
                  <a:pt x="1408" y="687"/>
                </a:lnTo>
                <a:lnTo>
                  <a:pt x="1407" y="687"/>
                </a:lnTo>
                <a:lnTo>
                  <a:pt x="1406" y="689"/>
                </a:lnTo>
                <a:lnTo>
                  <a:pt x="1405" y="690"/>
                </a:lnTo>
                <a:lnTo>
                  <a:pt x="1415" y="691"/>
                </a:lnTo>
                <a:close/>
                <a:moveTo>
                  <a:pt x="1398" y="690"/>
                </a:moveTo>
                <a:lnTo>
                  <a:pt x="1399" y="688"/>
                </a:lnTo>
                <a:lnTo>
                  <a:pt x="1399" y="671"/>
                </a:lnTo>
                <a:lnTo>
                  <a:pt x="1412" y="668"/>
                </a:lnTo>
                <a:lnTo>
                  <a:pt x="1412" y="661"/>
                </a:lnTo>
                <a:lnTo>
                  <a:pt x="1412" y="658"/>
                </a:lnTo>
                <a:lnTo>
                  <a:pt x="1412" y="653"/>
                </a:lnTo>
                <a:lnTo>
                  <a:pt x="1412" y="648"/>
                </a:lnTo>
                <a:lnTo>
                  <a:pt x="1412" y="645"/>
                </a:lnTo>
                <a:lnTo>
                  <a:pt x="1412" y="638"/>
                </a:lnTo>
                <a:lnTo>
                  <a:pt x="1412" y="633"/>
                </a:lnTo>
                <a:lnTo>
                  <a:pt x="1406" y="633"/>
                </a:lnTo>
                <a:lnTo>
                  <a:pt x="1405" y="633"/>
                </a:lnTo>
                <a:lnTo>
                  <a:pt x="1399" y="633"/>
                </a:lnTo>
                <a:lnTo>
                  <a:pt x="1397" y="633"/>
                </a:lnTo>
                <a:lnTo>
                  <a:pt x="1395" y="633"/>
                </a:lnTo>
                <a:lnTo>
                  <a:pt x="1393" y="636"/>
                </a:lnTo>
                <a:lnTo>
                  <a:pt x="1391" y="636"/>
                </a:lnTo>
                <a:lnTo>
                  <a:pt x="1386" y="633"/>
                </a:lnTo>
                <a:lnTo>
                  <a:pt x="1382" y="632"/>
                </a:lnTo>
                <a:lnTo>
                  <a:pt x="1383" y="626"/>
                </a:lnTo>
                <a:lnTo>
                  <a:pt x="1386" y="624"/>
                </a:lnTo>
                <a:lnTo>
                  <a:pt x="1387" y="623"/>
                </a:lnTo>
                <a:lnTo>
                  <a:pt x="1389" y="623"/>
                </a:lnTo>
                <a:lnTo>
                  <a:pt x="1390" y="622"/>
                </a:lnTo>
                <a:lnTo>
                  <a:pt x="1392" y="621"/>
                </a:lnTo>
                <a:lnTo>
                  <a:pt x="1395" y="620"/>
                </a:lnTo>
                <a:lnTo>
                  <a:pt x="1400" y="618"/>
                </a:lnTo>
                <a:lnTo>
                  <a:pt x="1398" y="613"/>
                </a:lnTo>
                <a:lnTo>
                  <a:pt x="1397" y="613"/>
                </a:lnTo>
                <a:lnTo>
                  <a:pt x="1396" y="612"/>
                </a:lnTo>
                <a:lnTo>
                  <a:pt x="1395" y="613"/>
                </a:lnTo>
                <a:lnTo>
                  <a:pt x="1390" y="615"/>
                </a:lnTo>
                <a:lnTo>
                  <a:pt x="1389" y="615"/>
                </a:lnTo>
                <a:lnTo>
                  <a:pt x="1388" y="615"/>
                </a:lnTo>
                <a:lnTo>
                  <a:pt x="1387" y="616"/>
                </a:lnTo>
                <a:lnTo>
                  <a:pt x="1386" y="616"/>
                </a:lnTo>
                <a:lnTo>
                  <a:pt x="1386" y="618"/>
                </a:lnTo>
                <a:lnTo>
                  <a:pt x="1384" y="618"/>
                </a:lnTo>
                <a:lnTo>
                  <a:pt x="1383" y="619"/>
                </a:lnTo>
                <a:lnTo>
                  <a:pt x="1382" y="620"/>
                </a:lnTo>
                <a:lnTo>
                  <a:pt x="1381" y="621"/>
                </a:lnTo>
                <a:lnTo>
                  <a:pt x="1380" y="622"/>
                </a:lnTo>
                <a:lnTo>
                  <a:pt x="1379" y="623"/>
                </a:lnTo>
                <a:lnTo>
                  <a:pt x="1378" y="624"/>
                </a:lnTo>
                <a:lnTo>
                  <a:pt x="1378" y="626"/>
                </a:lnTo>
                <a:lnTo>
                  <a:pt x="1376" y="626"/>
                </a:lnTo>
                <a:lnTo>
                  <a:pt x="1376" y="627"/>
                </a:lnTo>
                <a:lnTo>
                  <a:pt x="1375" y="627"/>
                </a:lnTo>
                <a:lnTo>
                  <a:pt x="1375" y="628"/>
                </a:lnTo>
                <a:lnTo>
                  <a:pt x="1375" y="629"/>
                </a:lnTo>
                <a:lnTo>
                  <a:pt x="1374" y="629"/>
                </a:lnTo>
                <a:lnTo>
                  <a:pt x="1374" y="630"/>
                </a:lnTo>
                <a:lnTo>
                  <a:pt x="1373" y="631"/>
                </a:lnTo>
                <a:lnTo>
                  <a:pt x="1373" y="632"/>
                </a:lnTo>
                <a:lnTo>
                  <a:pt x="1373" y="633"/>
                </a:lnTo>
                <a:lnTo>
                  <a:pt x="1372" y="633"/>
                </a:lnTo>
                <a:lnTo>
                  <a:pt x="1372" y="635"/>
                </a:lnTo>
                <a:lnTo>
                  <a:pt x="1372" y="636"/>
                </a:lnTo>
                <a:lnTo>
                  <a:pt x="1372" y="638"/>
                </a:lnTo>
                <a:lnTo>
                  <a:pt x="1371" y="644"/>
                </a:lnTo>
                <a:lnTo>
                  <a:pt x="1370" y="651"/>
                </a:lnTo>
                <a:lnTo>
                  <a:pt x="1370" y="652"/>
                </a:lnTo>
                <a:lnTo>
                  <a:pt x="1369" y="656"/>
                </a:lnTo>
                <a:lnTo>
                  <a:pt x="1369" y="660"/>
                </a:lnTo>
                <a:lnTo>
                  <a:pt x="1367" y="665"/>
                </a:lnTo>
                <a:lnTo>
                  <a:pt x="1367" y="669"/>
                </a:lnTo>
                <a:lnTo>
                  <a:pt x="1366" y="672"/>
                </a:lnTo>
                <a:lnTo>
                  <a:pt x="1365" y="686"/>
                </a:lnTo>
                <a:lnTo>
                  <a:pt x="1364" y="688"/>
                </a:lnTo>
                <a:lnTo>
                  <a:pt x="1367" y="688"/>
                </a:lnTo>
                <a:lnTo>
                  <a:pt x="1371" y="687"/>
                </a:lnTo>
                <a:lnTo>
                  <a:pt x="1372" y="687"/>
                </a:lnTo>
                <a:lnTo>
                  <a:pt x="1373" y="687"/>
                </a:lnTo>
                <a:lnTo>
                  <a:pt x="1374" y="687"/>
                </a:lnTo>
                <a:lnTo>
                  <a:pt x="1375" y="687"/>
                </a:lnTo>
                <a:lnTo>
                  <a:pt x="1395" y="689"/>
                </a:lnTo>
                <a:lnTo>
                  <a:pt x="1396" y="689"/>
                </a:lnTo>
                <a:lnTo>
                  <a:pt x="1396" y="690"/>
                </a:lnTo>
                <a:lnTo>
                  <a:pt x="1397" y="690"/>
                </a:lnTo>
                <a:lnTo>
                  <a:pt x="1398" y="690"/>
                </a:lnTo>
                <a:close/>
                <a:moveTo>
                  <a:pt x="1365" y="657"/>
                </a:moveTo>
                <a:lnTo>
                  <a:pt x="1356" y="657"/>
                </a:lnTo>
                <a:lnTo>
                  <a:pt x="1355" y="663"/>
                </a:lnTo>
                <a:lnTo>
                  <a:pt x="1342" y="663"/>
                </a:lnTo>
                <a:lnTo>
                  <a:pt x="1342" y="666"/>
                </a:lnTo>
                <a:lnTo>
                  <a:pt x="1342" y="669"/>
                </a:lnTo>
                <a:lnTo>
                  <a:pt x="1342" y="671"/>
                </a:lnTo>
                <a:lnTo>
                  <a:pt x="1353" y="671"/>
                </a:lnTo>
                <a:lnTo>
                  <a:pt x="1362" y="672"/>
                </a:lnTo>
                <a:lnTo>
                  <a:pt x="1363" y="672"/>
                </a:lnTo>
                <a:lnTo>
                  <a:pt x="1364" y="671"/>
                </a:lnTo>
                <a:lnTo>
                  <a:pt x="1365" y="657"/>
                </a:lnTo>
                <a:close/>
                <a:moveTo>
                  <a:pt x="1421" y="627"/>
                </a:moveTo>
                <a:lnTo>
                  <a:pt x="1423" y="627"/>
                </a:lnTo>
                <a:lnTo>
                  <a:pt x="1424" y="627"/>
                </a:lnTo>
                <a:lnTo>
                  <a:pt x="1425" y="626"/>
                </a:lnTo>
                <a:lnTo>
                  <a:pt x="1428" y="626"/>
                </a:lnTo>
                <a:lnTo>
                  <a:pt x="1429" y="627"/>
                </a:lnTo>
                <a:lnTo>
                  <a:pt x="1435" y="629"/>
                </a:lnTo>
                <a:lnTo>
                  <a:pt x="1439" y="629"/>
                </a:lnTo>
                <a:lnTo>
                  <a:pt x="1440" y="629"/>
                </a:lnTo>
                <a:lnTo>
                  <a:pt x="1441" y="630"/>
                </a:lnTo>
                <a:lnTo>
                  <a:pt x="1451" y="633"/>
                </a:lnTo>
                <a:lnTo>
                  <a:pt x="1452" y="635"/>
                </a:lnTo>
                <a:lnTo>
                  <a:pt x="1460" y="635"/>
                </a:lnTo>
                <a:lnTo>
                  <a:pt x="1440" y="621"/>
                </a:lnTo>
                <a:lnTo>
                  <a:pt x="1435" y="619"/>
                </a:lnTo>
                <a:lnTo>
                  <a:pt x="1432" y="616"/>
                </a:lnTo>
                <a:lnTo>
                  <a:pt x="1425" y="614"/>
                </a:lnTo>
                <a:lnTo>
                  <a:pt x="1423" y="613"/>
                </a:lnTo>
                <a:lnTo>
                  <a:pt x="1424" y="616"/>
                </a:lnTo>
                <a:lnTo>
                  <a:pt x="1423" y="618"/>
                </a:lnTo>
                <a:lnTo>
                  <a:pt x="1420" y="620"/>
                </a:lnTo>
                <a:lnTo>
                  <a:pt x="1416" y="623"/>
                </a:lnTo>
                <a:lnTo>
                  <a:pt x="1415" y="624"/>
                </a:lnTo>
                <a:lnTo>
                  <a:pt x="1415" y="627"/>
                </a:lnTo>
                <a:lnTo>
                  <a:pt x="1416" y="627"/>
                </a:lnTo>
                <a:lnTo>
                  <a:pt x="1421" y="627"/>
                </a:lnTo>
                <a:close/>
                <a:moveTo>
                  <a:pt x="1474" y="660"/>
                </a:moveTo>
                <a:lnTo>
                  <a:pt x="1474" y="670"/>
                </a:lnTo>
                <a:lnTo>
                  <a:pt x="1479" y="670"/>
                </a:lnTo>
                <a:lnTo>
                  <a:pt x="1481" y="670"/>
                </a:lnTo>
                <a:lnTo>
                  <a:pt x="1481" y="669"/>
                </a:lnTo>
                <a:lnTo>
                  <a:pt x="1481" y="668"/>
                </a:lnTo>
                <a:lnTo>
                  <a:pt x="1480" y="664"/>
                </a:lnTo>
                <a:lnTo>
                  <a:pt x="1480" y="663"/>
                </a:lnTo>
                <a:lnTo>
                  <a:pt x="1479" y="663"/>
                </a:lnTo>
                <a:lnTo>
                  <a:pt x="1479" y="662"/>
                </a:lnTo>
                <a:lnTo>
                  <a:pt x="1479" y="661"/>
                </a:lnTo>
                <a:lnTo>
                  <a:pt x="1477" y="661"/>
                </a:lnTo>
                <a:lnTo>
                  <a:pt x="1477" y="660"/>
                </a:lnTo>
                <a:lnTo>
                  <a:pt x="1477" y="658"/>
                </a:lnTo>
                <a:lnTo>
                  <a:pt x="1476" y="658"/>
                </a:lnTo>
                <a:lnTo>
                  <a:pt x="1474" y="660"/>
                </a:lnTo>
                <a:close/>
                <a:moveTo>
                  <a:pt x="1171" y="783"/>
                </a:moveTo>
                <a:lnTo>
                  <a:pt x="1173" y="784"/>
                </a:lnTo>
                <a:lnTo>
                  <a:pt x="1173" y="782"/>
                </a:lnTo>
                <a:lnTo>
                  <a:pt x="1173" y="779"/>
                </a:lnTo>
                <a:lnTo>
                  <a:pt x="1173" y="775"/>
                </a:lnTo>
                <a:lnTo>
                  <a:pt x="1171" y="775"/>
                </a:lnTo>
                <a:lnTo>
                  <a:pt x="1171" y="779"/>
                </a:lnTo>
                <a:lnTo>
                  <a:pt x="1171" y="783"/>
                </a:lnTo>
                <a:close/>
                <a:moveTo>
                  <a:pt x="1195" y="787"/>
                </a:moveTo>
                <a:lnTo>
                  <a:pt x="1195" y="789"/>
                </a:lnTo>
                <a:lnTo>
                  <a:pt x="1196" y="789"/>
                </a:lnTo>
                <a:lnTo>
                  <a:pt x="1196" y="792"/>
                </a:lnTo>
                <a:lnTo>
                  <a:pt x="1202" y="791"/>
                </a:lnTo>
                <a:lnTo>
                  <a:pt x="1202" y="789"/>
                </a:lnTo>
                <a:lnTo>
                  <a:pt x="1202" y="788"/>
                </a:lnTo>
                <a:lnTo>
                  <a:pt x="1200" y="787"/>
                </a:lnTo>
                <a:lnTo>
                  <a:pt x="1195" y="787"/>
                </a:lnTo>
                <a:close/>
                <a:moveTo>
                  <a:pt x="1206" y="808"/>
                </a:moveTo>
                <a:lnTo>
                  <a:pt x="1209" y="808"/>
                </a:lnTo>
                <a:lnTo>
                  <a:pt x="1209" y="809"/>
                </a:lnTo>
                <a:lnTo>
                  <a:pt x="1209" y="808"/>
                </a:lnTo>
                <a:lnTo>
                  <a:pt x="1210" y="809"/>
                </a:lnTo>
                <a:lnTo>
                  <a:pt x="1213" y="808"/>
                </a:lnTo>
                <a:lnTo>
                  <a:pt x="1214" y="800"/>
                </a:lnTo>
                <a:lnTo>
                  <a:pt x="1213" y="800"/>
                </a:lnTo>
                <a:lnTo>
                  <a:pt x="1204" y="799"/>
                </a:lnTo>
                <a:lnTo>
                  <a:pt x="1206" y="808"/>
                </a:lnTo>
                <a:close/>
                <a:moveTo>
                  <a:pt x="1350" y="814"/>
                </a:moveTo>
                <a:lnTo>
                  <a:pt x="1350" y="816"/>
                </a:lnTo>
                <a:lnTo>
                  <a:pt x="1353" y="816"/>
                </a:lnTo>
                <a:lnTo>
                  <a:pt x="1355" y="816"/>
                </a:lnTo>
                <a:lnTo>
                  <a:pt x="1356" y="817"/>
                </a:lnTo>
                <a:lnTo>
                  <a:pt x="1357" y="817"/>
                </a:lnTo>
                <a:lnTo>
                  <a:pt x="1358" y="817"/>
                </a:lnTo>
                <a:lnTo>
                  <a:pt x="1359" y="817"/>
                </a:lnTo>
                <a:lnTo>
                  <a:pt x="1361" y="817"/>
                </a:lnTo>
                <a:lnTo>
                  <a:pt x="1362" y="817"/>
                </a:lnTo>
                <a:lnTo>
                  <a:pt x="1361" y="817"/>
                </a:lnTo>
                <a:lnTo>
                  <a:pt x="1361" y="816"/>
                </a:lnTo>
                <a:lnTo>
                  <a:pt x="1361" y="815"/>
                </a:lnTo>
                <a:lnTo>
                  <a:pt x="1359" y="814"/>
                </a:lnTo>
                <a:lnTo>
                  <a:pt x="1359" y="813"/>
                </a:lnTo>
                <a:lnTo>
                  <a:pt x="1358" y="813"/>
                </a:lnTo>
                <a:lnTo>
                  <a:pt x="1358" y="812"/>
                </a:lnTo>
                <a:lnTo>
                  <a:pt x="1357" y="810"/>
                </a:lnTo>
                <a:lnTo>
                  <a:pt x="1357" y="809"/>
                </a:lnTo>
                <a:lnTo>
                  <a:pt x="1356" y="809"/>
                </a:lnTo>
                <a:lnTo>
                  <a:pt x="1355" y="809"/>
                </a:lnTo>
                <a:lnTo>
                  <a:pt x="1353" y="809"/>
                </a:lnTo>
                <a:lnTo>
                  <a:pt x="1352" y="809"/>
                </a:lnTo>
                <a:lnTo>
                  <a:pt x="1350" y="809"/>
                </a:lnTo>
                <a:lnTo>
                  <a:pt x="1350" y="810"/>
                </a:lnTo>
                <a:lnTo>
                  <a:pt x="1350" y="814"/>
                </a:lnTo>
                <a:close/>
                <a:moveTo>
                  <a:pt x="1202" y="818"/>
                </a:moveTo>
                <a:lnTo>
                  <a:pt x="1201" y="814"/>
                </a:lnTo>
                <a:lnTo>
                  <a:pt x="1194" y="816"/>
                </a:lnTo>
                <a:lnTo>
                  <a:pt x="1192" y="817"/>
                </a:lnTo>
                <a:lnTo>
                  <a:pt x="1178" y="821"/>
                </a:lnTo>
                <a:lnTo>
                  <a:pt x="1178" y="822"/>
                </a:lnTo>
                <a:lnTo>
                  <a:pt x="1178" y="824"/>
                </a:lnTo>
                <a:lnTo>
                  <a:pt x="1178" y="825"/>
                </a:lnTo>
                <a:lnTo>
                  <a:pt x="1178" y="827"/>
                </a:lnTo>
                <a:lnTo>
                  <a:pt x="1178" y="830"/>
                </a:lnTo>
                <a:lnTo>
                  <a:pt x="1178" y="832"/>
                </a:lnTo>
                <a:lnTo>
                  <a:pt x="1178" y="833"/>
                </a:lnTo>
                <a:lnTo>
                  <a:pt x="1184" y="834"/>
                </a:lnTo>
                <a:lnTo>
                  <a:pt x="1186" y="834"/>
                </a:lnTo>
                <a:lnTo>
                  <a:pt x="1186" y="833"/>
                </a:lnTo>
                <a:lnTo>
                  <a:pt x="1186" y="822"/>
                </a:lnTo>
                <a:lnTo>
                  <a:pt x="1186" y="821"/>
                </a:lnTo>
                <a:lnTo>
                  <a:pt x="1188" y="821"/>
                </a:lnTo>
                <a:lnTo>
                  <a:pt x="1188" y="823"/>
                </a:lnTo>
                <a:lnTo>
                  <a:pt x="1193" y="822"/>
                </a:lnTo>
                <a:lnTo>
                  <a:pt x="1195" y="822"/>
                </a:lnTo>
                <a:lnTo>
                  <a:pt x="1195" y="821"/>
                </a:lnTo>
                <a:lnTo>
                  <a:pt x="1202" y="818"/>
                </a:lnTo>
                <a:close/>
                <a:moveTo>
                  <a:pt x="1158" y="840"/>
                </a:moveTo>
                <a:lnTo>
                  <a:pt x="1156" y="840"/>
                </a:lnTo>
                <a:lnTo>
                  <a:pt x="1154" y="840"/>
                </a:lnTo>
                <a:lnTo>
                  <a:pt x="1152" y="841"/>
                </a:lnTo>
                <a:lnTo>
                  <a:pt x="1150" y="841"/>
                </a:lnTo>
                <a:lnTo>
                  <a:pt x="1150" y="842"/>
                </a:lnTo>
                <a:lnTo>
                  <a:pt x="1150" y="843"/>
                </a:lnTo>
                <a:lnTo>
                  <a:pt x="1149" y="846"/>
                </a:lnTo>
                <a:lnTo>
                  <a:pt x="1149" y="848"/>
                </a:lnTo>
                <a:lnTo>
                  <a:pt x="1150" y="849"/>
                </a:lnTo>
                <a:lnTo>
                  <a:pt x="1150" y="851"/>
                </a:lnTo>
                <a:lnTo>
                  <a:pt x="1147" y="850"/>
                </a:lnTo>
                <a:lnTo>
                  <a:pt x="1147" y="851"/>
                </a:lnTo>
                <a:lnTo>
                  <a:pt x="1147" y="854"/>
                </a:lnTo>
                <a:lnTo>
                  <a:pt x="1163" y="864"/>
                </a:lnTo>
                <a:lnTo>
                  <a:pt x="1166" y="865"/>
                </a:lnTo>
                <a:lnTo>
                  <a:pt x="1169" y="865"/>
                </a:lnTo>
                <a:lnTo>
                  <a:pt x="1170" y="865"/>
                </a:lnTo>
                <a:lnTo>
                  <a:pt x="1172" y="865"/>
                </a:lnTo>
                <a:lnTo>
                  <a:pt x="1177" y="865"/>
                </a:lnTo>
                <a:lnTo>
                  <a:pt x="1177" y="864"/>
                </a:lnTo>
                <a:lnTo>
                  <a:pt x="1178" y="858"/>
                </a:lnTo>
                <a:lnTo>
                  <a:pt x="1178" y="857"/>
                </a:lnTo>
                <a:lnTo>
                  <a:pt x="1178" y="856"/>
                </a:lnTo>
                <a:lnTo>
                  <a:pt x="1178" y="854"/>
                </a:lnTo>
                <a:lnTo>
                  <a:pt x="1178" y="848"/>
                </a:lnTo>
                <a:lnTo>
                  <a:pt x="1178" y="843"/>
                </a:lnTo>
                <a:lnTo>
                  <a:pt x="1178" y="839"/>
                </a:lnTo>
                <a:lnTo>
                  <a:pt x="1177" y="838"/>
                </a:lnTo>
                <a:lnTo>
                  <a:pt x="1176" y="837"/>
                </a:lnTo>
                <a:lnTo>
                  <a:pt x="1175" y="837"/>
                </a:lnTo>
                <a:lnTo>
                  <a:pt x="1173" y="838"/>
                </a:lnTo>
                <a:lnTo>
                  <a:pt x="1171" y="838"/>
                </a:lnTo>
                <a:lnTo>
                  <a:pt x="1169" y="838"/>
                </a:lnTo>
                <a:lnTo>
                  <a:pt x="1168" y="838"/>
                </a:lnTo>
                <a:lnTo>
                  <a:pt x="1166" y="838"/>
                </a:lnTo>
                <a:lnTo>
                  <a:pt x="1166" y="839"/>
                </a:lnTo>
                <a:lnTo>
                  <a:pt x="1164" y="839"/>
                </a:lnTo>
                <a:lnTo>
                  <a:pt x="1163" y="839"/>
                </a:lnTo>
                <a:lnTo>
                  <a:pt x="1162" y="839"/>
                </a:lnTo>
                <a:lnTo>
                  <a:pt x="1160" y="839"/>
                </a:lnTo>
                <a:lnTo>
                  <a:pt x="1159" y="840"/>
                </a:lnTo>
                <a:lnTo>
                  <a:pt x="1158" y="840"/>
                </a:lnTo>
                <a:close/>
                <a:moveTo>
                  <a:pt x="1390" y="865"/>
                </a:moveTo>
                <a:lnTo>
                  <a:pt x="1391" y="865"/>
                </a:lnTo>
                <a:lnTo>
                  <a:pt x="1392" y="863"/>
                </a:lnTo>
                <a:lnTo>
                  <a:pt x="1391" y="860"/>
                </a:lnTo>
                <a:lnTo>
                  <a:pt x="1391" y="858"/>
                </a:lnTo>
                <a:lnTo>
                  <a:pt x="1390" y="858"/>
                </a:lnTo>
                <a:lnTo>
                  <a:pt x="1381" y="858"/>
                </a:lnTo>
                <a:lnTo>
                  <a:pt x="1380" y="864"/>
                </a:lnTo>
                <a:lnTo>
                  <a:pt x="1390" y="865"/>
                </a:lnTo>
                <a:close/>
                <a:moveTo>
                  <a:pt x="1308" y="897"/>
                </a:moveTo>
                <a:lnTo>
                  <a:pt x="1308" y="899"/>
                </a:lnTo>
                <a:lnTo>
                  <a:pt x="1308" y="902"/>
                </a:lnTo>
                <a:lnTo>
                  <a:pt x="1308" y="905"/>
                </a:lnTo>
                <a:lnTo>
                  <a:pt x="1308" y="908"/>
                </a:lnTo>
                <a:lnTo>
                  <a:pt x="1307" y="909"/>
                </a:lnTo>
                <a:lnTo>
                  <a:pt x="1311" y="909"/>
                </a:lnTo>
                <a:lnTo>
                  <a:pt x="1312" y="909"/>
                </a:lnTo>
                <a:lnTo>
                  <a:pt x="1314" y="909"/>
                </a:lnTo>
                <a:lnTo>
                  <a:pt x="1317" y="909"/>
                </a:lnTo>
                <a:lnTo>
                  <a:pt x="1321" y="909"/>
                </a:lnTo>
                <a:lnTo>
                  <a:pt x="1323" y="909"/>
                </a:lnTo>
                <a:lnTo>
                  <a:pt x="1328" y="909"/>
                </a:lnTo>
                <a:lnTo>
                  <a:pt x="1330" y="909"/>
                </a:lnTo>
                <a:lnTo>
                  <a:pt x="1331" y="909"/>
                </a:lnTo>
                <a:lnTo>
                  <a:pt x="1328" y="908"/>
                </a:lnTo>
                <a:lnTo>
                  <a:pt x="1327" y="906"/>
                </a:lnTo>
                <a:lnTo>
                  <a:pt x="1324" y="906"/>
                </a:lnTo>
                <a:lnTo>
                  <a:pt x="1323" y="905"/>
                </a:lnTo>
                <a:lnTo>
                  <a:pt x="1323" y="904"/>
                </a:lnTo>
                <a:lnTo>
                  <a:pt x="1322" y="904"/>
                </a:lnTo>
                <a:lnTo>
                  <a:pt x="1323" y="900"/>
                </a:lnTo>
                <a:lnTo>
                  <a:pt x="1322" y="899"/>
                </a:lnTo>
                <a:lnTo>
                  <a:pt x="1321" y="898"/>
                </a:lnTo>
                <a:lnTo>
                  <a:pt x="1320" y="896"/>
                </a:lnTo>
                <a:lnTo>
                  <a:pt x="1320" y="894"/>
                </a:lnTo>
                <a:lnTo>
                  <a:pt x="1317" y="894"/>
                </a:lnTo>
                <a:lnTo>
                  <a:pt x="1315" y="894"/>
                </a:lnTo>
                <a:lnTo>
                  <a:pt x="1313" y="894"/>
                </a:lnTo>
                <a:lnTo>
                  <a:pt x="1311" y="894"/>
                </a:lnTo>
                <a:lnTo>
                  <a:pt x="1310" y="894"/>
                </a:lnTo>
                <a:lnTo>
                  <a:pt x="1308" y="894"/>
                </a:lnTo>
                <a:lnTo>
                  <a:pt x="1308" y="897"/>
                </a:lnTo>
                <a:close/>
                <a:moveTo>
                  <a:pt x="725" y="911"/>
                </a:moveTo>
                <a:lnTo>
                  <a:pt x="725" y="907"/>
                </a:lnTo>
                <a:lnTo>
                  <a:pt x="715" y="907"/>
                </a:lnTo>
                <a:lnTo>
                  <a:pt x="715" y="910"/>
                </a:lnTo>
                <a:lnTo>
                  <a:pt x="716" y="916"/>
                </a:lnTo>
                <a:lnTo>
                  <a:pt x="718" y="917"/>
                </a:lnTo>
                <a:lnTo>
                  <a:pt x="718" y="918"/>
                </a:lnTo>
                <a:lnTo>
                  <a:pt x="718" y="921"/>
                </a:lnTo>
                <a:lnTo>
                  <a:pt x="718" y="922"/>
                </a:lnTo>
                <a:lnTo>
                  <a:pt x="718" y="947"/>
                </a:lnTo>
                <a:lnTo>
                  <a:pt x="718" y="949"/>
                </a:lnTo>
                <a:lnTo>
                  <a:pt x="716" y="951"/>
                </a:lnTo>
                <a:lnTo>
                  <a:pt x="716" y="952"/>
                </a:lnTo>
                <a:lnTo>
                  <a:pt x="716" y="955"/>
                </a:lnTo>
                <a:lnTo>
                  <a:pt x="715" y="957"/>
                </a:lnTo>
                <a:lnTo>
                  <a:pt x="714" y="959"/>
                </a:lnTo>
                <a:lnTo>
                  <a:pt x="716" y="961"/>
                </a:lnTo>
                <a:lnTo>
                  <a:pt x="720" y="965"/>
                </a:lnTo>
                <a:lnTo>
                  <a:pt x="719" y="963"/>
                </a:lnTo>
                <a:lnTo>
                  <a:pt x="714" y="960"/>
                </a:lnTo>
                <a:lnTo>
                  <a:pt x="712" y="958"/>
                </a:lnTo>
                <a:lnTo>
                  <a:pt x="713" y="958"/>
                </a:lnTo>
                <a:lnTo>
                  <a:pt x="714" y="956"/>
                </a:lnTo>
                <a:lnTo>
                  <a:pt x="714" y="955"/>
                </a:lnTo>
                <a:lnTo>
                  <a:pt x="715" y="952"/>
                </a:lnTo>
                <a:lnTo>
                  <a:pt x="715" y="950"/>
                </a:lnTo>
                <a:lnTo>
                  <a:pt x="715" y="949"/>
                </a:lnTo>
                <a:lnTo>
                  <a:pt x="715" y="948"/>
                </a:lnTo>
                <a:lnTo>
                  <a:pt x="715" y="947"/>
                </a:lnTo>
                <a:lnTo>
                  <a:pt x="715" y="944"/>
                </a:lnTo>
                <a:lnTo>
                  <a:pt x="715" y="922"/>
                </a:lnTo>
                <a:lnTo>
                  <a:pt x="715" y="921"/>
                </a:lnTo>
                <a:lnTo>
                  <a:pt x="715" y="919"/>
                </a:lnTo>
                <a:lnTo>
                  <a:pt x="715" y="918"/>
                </a:lnTo>
                <a:lnTo>
                  <a:pt x="715" y="917"/>
                </a:lnTo>
                <a:lnTo>
                  <a:pt x="715" y="916"/>
                </a:lnTo>
                <a:lnTo>
                  <a:pt x="712" y="900"/>
                </a:lnTo>
                <a:lnTo>
                  <a:pt x="693" y="899"/>
                </a:lnTo>
                <a:lnTo>
                  <a:pt x="686" y="899"/>
                </a:lnTo>
                <a:lnTo>
                  <a:pt x="686" y="888"/>
                </a:lnTo>
                <a:lnTo>
                  <a:pt x="686" y="876"/>
                </a:lnTo>
                <a:lnTo>
                  <a:pt x="686" y="875"/>
                </a:lnTo>
                <a:lnTo>
                  <a:pt x="686" y="873"/>
                </a:lnTo>
                <a:lnTo>
                  <a:pt x="686" y="869"/>
                </a:lnTo>
                <a:lnTo>
                  <a:pt x="677" y="868"/>
                </a:lnTo>
                <a:lnTo>
                  <a:pt x="659" y="868"/>
                </a:lnTo>
                <a:lnTo>
                  <a:pt x="653" y="875"/>
                </a:lnTo>
                <a:lnTo>
                  <a:pt x="629" y="875"/>
                </a:lnTo>
                <a:lnTo>
                  <a:pt x="628" y="874"/>
                </a:lnTo>
                <a:lnTo>
                  <a:pt x="628" y="873"/>
                </a:lnTo>
                <a:lnTo>
                  <a:pt x="628" y="872"/>
                </a:lnTo>
                <a:lnTo>
                  <a:pt x="628" y="871"/>
                </a:lnTo>
                <a:lnTo>
                  <a:pt x="628" y="869"/>
                </a:lnTo>
                <a:lnTo>
                  <a:pt x="627" y="869"/>
                </a:lnTo>
                <a:lnTo>
                  <a:pt x="627" y="868"/>
                </a:lnTo>
                <a:lnTo>
                  <a:pt x="627" y="867"/>
                </a:lnTo>
                <a:lnTo>
                  <a:pt x="627" y="866"/>
                </a:lnTo>
                <a:lnTo>
                  <a:pt x="627" y="865"/>
                </a:lnTo>
                <a:lnTo>
                  <a:pt x="626" y="860"/>
                </a:lnTo>
                <a:lnTo>
                  <a:pt x="626" y="856"/>
                </a:lnTo>
                <a:lnTo>
                  <a:pt x="626" y="855"/>
                </a:lnTo>
                <a:lnTo>
                  <a:pt x="625" y="850"/>
                </a:lnTo>
                <a:lnTo>
                  <a:pt x="625" y="847"/>
                </a:lnTo>
                <a:lnTo>
                  <a:pt x="625" y="846"/>
                </a:lnTo>
                <a:lnTo>
                  <a:pt x="623" y="841"/>
                </a:lnTo>
                <a:lnTo>
                  <a:pt x="623" y="837"/>
                </a:lnTo>
                <a:lnTo>
                  <a:pt x="622" y="825"/>
                </a:lnTo>
                <a:lnTo>
                  <a:pt x="621" y="823"/>
                </a:lnTo>
                <a:lnTo>
                  <a:pt x="621" y="815"/>
                </a:lnTo>
                <a:lnTo>
                  <a:pt x="620" y="815"/>
                </a:lnTo>
                <a:lnTo>
                  <a:pt x="619" y="815"/>
                </a:lnTo>
                <a:lnTo>
                  <a:pt x="618" y="815"/>
                </a:lnTo>
                <a:lnTo>
                  <a:pt x="611" y="814"/>
                </a:lnTo>
                <a:lnTo>
                  <a:pt x="609" y="814"/>
                </a:lnTo>
                <a:lnTo>
                  <a:pt x="608" y="800"/>
                </a:lnTo>
                <a:lnTo>
                  <a:pt x="605" y="800"/>
                </a:lnTo>
                <a:lnTo>
                  <a:pt x="575" y="799"/>
                </a:lnTo>
                <a:lnTo>
                  <a:pt x="575" y="808"/>
                </a:lnTo>
                <a:lnTo>
                  <a:pt x="575" y="810"/>
                </a:lnTo>
                <a:lnTo>
                  <a:pt x="575" y="813"/>
                </a:lnTo>
                <a:lnTo>
                  <a:pt x="575" y="822"/>
                </a:lnTo>
                <a:lnTo>
                  <a:pt x="575" y="826"/>
                </a:lnTo>
                <a:lnTo>
                  <a:pt x="575" y="835"/>
                </a:lnTo>
                <a:lnTo>
                  <a:pt x="575" y="838"/>
                </a:lnTo>
                <a:lnTo>
                  <a:pt x="575" y="840"/>
                </a:lnTo>
                <a:lnTo>
                  <a:pt x="574" y="854"/>
                </a:lnTo>
                <a:lnTo>
                  <a:pt x="574" y="865"/>
                </a:lnTo>
                <a:lnTo>
                  <a:pt x="574" y="866"/>
                </a:lnTo>
                <a:lnTo>
                  <a:pt x="575" y="866"/>
                </a:lnTo>
                <a:lnTo>
                  <a:pt x="576" y="866"/>
                </a:lnTo>
                <a:lnTo>
                  <a:pt x="577" y="866"/>
                </a:lnTo>
                <a:lnTo>
                  <a:pt x="578" y="866"/>
                </a:lnTo>
                <a:lnTo>
                  <a:pt x="584" y="866"/>
                </a:lnTo>
                <a:lnTo>
                  <a:pt x="588" y="866"/>
                </a:lnTo>
                <a:lnTo>
                  <a:pt x="594" y="865"/>
                </a:lnTo>
                <a:lnTo>
                  <a:pt x="601" y="865"/>
                </a:lnTo>
                <a:lnTo>
                  <a:pt x="603" y="865"/>
                </a:lnTo>
                <a:lnTo>
                  <a:pt x="605" y="865"/>
                </a:lnTo>
                <a:lnTo>
                  <a:pt x="608" y="865"/>
                </a:lnTo>
                <a:lnTo>
                  <a:pt x="610" y="864"/>
                </a:lnTo>
                <a:lnTo>
                  <a:pt x="612" y="864"/>
                </a:lnTo>
                <a:lnTo>
                  <a:pt x="612" y="865"/>
                </a:lnTo>
                <a:lnTo>
                  <a:pt x="614" y="881"/>
                </a:lnTo>
                <a:lnTo>
                  <a:pt x="615" y="881"/>
                </a:lnTo>
                <a:lnTo>
                  <a:pt x="615" y="885"/>
                </a:lnTo>
                <a:lnTo>
                  <a:pt x="615" y="891"/>
                </a:lnTo>
                <a:lnTo>
                  <a:pt x="617" y="894"/>
                </a:lnTo>
                <a:lnTo>
                  <a:pt x="617" y="899"/>
                </a:lnTo>
                <a:lnTo>
                  <a:pt x="618" y="901"/>
                </a:lnTo>
                <a:lnTo>
                  <a:pt x="618" y="904"/>
                </a:lnTo>
                <a:lnTo>
                  <a:pt x="618" y="906"/>
                </a:lnTo>
                <a:lnTo>
                  <a:pt x="617" y="906"/>
                </a:lnTo>
                <a:lnTo>
                  <a:pt x="617" y="907"/>
                </a:lnTo>
                <a:lnTo>
                  <a:pt x="614" y="907"/>
                </a:lnTo>
                <a:lnTo>
                  <a:pt x="613" y="907"/>
                </a:lnTo>
                <a:lnTo>
                  <a:pt x="613" y="908"/>
                </a:lnTo>
                <a:lnTo>
                  <a:pt x="613" y="909"/>
                </a:lnTo>
                <a:lnTo>
                  <a:pt x="613" y="913"/>
                </a:lnTo>
                <a:lnTo>
                  <a:pt x="618" y="911"/>
                </a:lnTo>
                <a:lnTo>
                  <a:pt x="618" y="910"/>
                </a:lnTo>
                <a:lnTo>
                  <a:pt x="619" y="919"/>
                </a:lnTo>
                <a:lnTo>
                  <a:pt x="619" y="927"/>
                </a:lnTo>
                <a:lnTo>
                  <a:pt x="619" y="932"/>
                </a:lnTo>
                <a:lnTo>
                  <a:pt x="619" y="934"/>
                </a:lnTo>
                <a:lnTo>
                  <a:pt x="619" y="936"/>
                </a:lnTo>
                <a:lnTo>
                  <a:pt x="619" y="939"/>
                </a:lnTo>
                <a:lnTo>
                  <a:pt x="619" y="941"/>
                </a:lnTo>
                <a:lnTo>
                  <a:pt x="619" y="942"/>
                </a:lnTo>
                <a:lnTo>
                  <a:pt x="619" y="944"/>
                </a:lnTo>
                <a:lnTo>
                  <a:pt x="619" y="947"/>
                </a:lnTo>
                <a:lnTo>
                  <a:pt x="620" y="947"/>
                </a:lnTo>
                <a:lnTo>
                  <a:pt x="622" y="947"/>
                </a:lnTo>
                <a:lnTo>
                  <a:pt x="627" y="947"/>
                </a:lnTo>
                <a:lnTo>
                  <a:pt x="628" y="947"/>
                </a:lnTo>
                <a:lnTo>
                  <a:pt x="628" y="945"/>
                </a:lnTo>
                <a:lnTo>
                  <a:pt x="628" y="944"/>
                </a:lnTo>
                <a:lnTo>
                  <a:pt x="628" y="943"/>
                </a:lnTo>
                <a:lnTo>
                  <a:pt x="627" y="940"/>
                </a:lnTo>
                <a:lnTo>
                  <a:pt x="627" y="939"/>
                </a:lnTo>
                <a:lnTo>
                  <a:pt x="627" y="935"/>
                </a:lnTo>
                <a:lnTo>
                  <a:pt x="627" y="931"/>
                </a:lnTo>
                <a:lnTo>
                  <a:pt x="627" y="927"/>
                </a:lnTo>
                <a:lnTo>
                  <a:pt x="631" y="927"/>
                </a:lnTo>
                <a:lnTo>
                  <a:pt x="636" y="927"/>
                </a:lnTo>
                <a:lnTo>
                  <a:pt x="638" y="927"/>
                </a:lnTo>
                <a:lnTo>
                  <a:pt x="642" y="927"/>
                </a:lnTo>
                <a:lnTo>
                  <a:pt x="644" y="927"/>
                </a:lnTo>
                <a:lnTo>
                  <a:pt x="644" y="925"/>
                </a:lnTo>
                <a:lnTo>
                  <a:pt x="644" y="924"/>
                </a:lnTo>
                <a:lnTo>
                  <a:pt x="646" y="924"/>
                </a:lnTo>
                <a:lnTo>
                  <a:pt x="648" y="924"/>
                </a:lnTo>
                <a:lnTo>
                  <a:pt x="656" y="924"/>
                </a:lnTo>
                <a:lnTo>
                  <a:pt x="657" y="924"/>
                </a:lnTo>
                <a:lnTo>
                  <a:pt x="661" y="924"/>
                </a:lnTo>
                <a:lnTo>
                  <a:pt x="661" y="925"/>
                </a:lnTo>
                <a:lnTo>
                  <a:pt x="663" y="927"/>
                </a:lnTo>
                <a:lnTo>
                  <a:pt x="664" y="928"/>
                </a:lnTo>
                <a:lnTo>
                  <a:pt x="686" y="955"/>
                </a:lnTo>
                <a:lnTo>
                  <a:pt x="686" y="956"/>
                </a:lnTo>
                <a:lnTo>
                  <a:pt x="689" y="960"/>
                </a:lnTo>
                <a:lnTo>
                  <a:pt x="691" y="961"/>
                </a:lnTo>
                <a:lnTo>
                  <a:pt x="693" y="963"/>
                </a:lnTo>
                <a:lnTo>
                  <a:pt x="694" y="965"/>
                </a:lnTo>
                <a:lnTo>
                  <a:pt x="695" y="966"/>
                </a:lnTo>
                <a:lnTo>
                  <a:pt x="695" y="967"/>
                </a:lnTo>
                <a:lnTo>
                  <a:pt x="697" y="969"/>
                </a:lnTo>
                <a:lnTo>
                  <a:pt x="698" y="970"/>
                </a:lnTo>
                <a:lnTo>
                  <a:pt x="699" y="972"/>
                </a:lnTo>
                <a:lnTo>
                  <a:pt x="704" y="977"/>
                </a:lnTo>
                <a:lnTo>
                  <a:pt x="707" y="982"/>
                </a:lnTo>
                <a:lnTo>
                  <a:pt x="710" y="981"/>
                </a:lnTo>
                <a:lnTo>
                  <a:pt x="720" y="981"/>
                </a:lnTo>
                <a:lnTo>
                  <a:pt x="721" y="981"/>
                </a:lnTo>
                <a:lnTo>
                  <a:pt x="722" y="981"/>
                </a:lnTo>
                <a:lnTo>
                  <a:pt x="729" y="981"/>
                </a:lnTo>
                <a:lnTo>
                  <a:pt x="729" y="977"/>
                </a:lnTo>
                <a:lnTo>
                  <a:pt x="730" y="973"/>
                </a:lnTo>
                <a:lnTo>
                  <a:pt x="724" y="973"/>
                </a:lnTo>
                <a:lnTo>
                  <a:pt x="723" y="973"/>
                </a:lnTo>
                <a:lnTo>
                  <a:pt x="723" y="972"/>
                </a:lnTo>
                <a:lnTo>
                  <a:pt x="723" y="970"/>
                </a:lnTo>
                <a:lnTo>
                  <a:pt x="722" y="970"/>
                </a:lnTo>
                <a:lnTo>
                  <a:pt x="722" y="969"/>
                </a:lnTo>
                <a:lnTo>
                  <a:pt x="722" y="968"/>
                </a:lnTo>
                <a:lnTo>
                  <a:pt x="722" y="967"/>
                </a:lnTo>
                <a:lnTo>
                  <a:pt x="721" y="967"/>
                </a:lnTo>
                <a:lnTo>
                  <a:pt x="721" y="966"/>
                </a:lnTo>
                <a:lnTo>
                  <a:pt x="722" y="966"/>
                </a:lnTo>
                <a:lnTo>
                  <a:pt x="723" y="966"/>
                </a:lnTo>
                <a:lnTo>
                  <a:pt x="724" y="966"/>
                </a:lnTo>
                <a:lnTo>
                  <a:pt x="724" y="960"/>
                </a:lnTo>
                <a:lnTo>
                  <a:pt x="724" y="959"/>
                </a:lnTo>
                <a:lnTo>
                  <a:pt x="724" y="956"/>
                </a:lnTo>
                <a:lnTo>
                  <a:pt x="724" y="952"/>
                </a:lnTo>
                <a:lnTo>
                  <a:pt x="724" y="950"/>
                </a:lnTo>
                <a:lnTo>
                  <a:pt x="724" y="948"/>
                </a:lnTo>
                <a:lnTo>
                  <a:pt x="724" y="944"/>
                </a:lnTo>
                <a:lnTo>
                  <a:pt x="724" y="941"/>
                </a:lnTo>
                <a:lnTo>
                  <a:pt x="724" y="939"/>
                </a:lnTo>
                <a:lnTo>
                  <a:pt x="724" y="938"/>
                </a:lnTo>
                <a:lnTo>
                  <a:pt x="725" y="933"/>
                </a:lnTo>
                <a:lnTo>
                  <a:pt x="725" y="926"/>
                </a:lnTo>
                <a:lnTo>
                  <a:pt x="725" y="919"/>
                </a:lnTo>
                <a:lnTo>
                  <a:pt x="725" y="918"/>
                </a:lnTo>
                <a:lnTo>
                  <a:pt x="725" y="915"/>
                </a:lnTo>
                <a:lnTo>
                  <a:pt x="725" y="911"/>
                </a:lnTo>
                <a:close/>
                <a:moveTo>
                  <a:pt x="1392" y="913"/>
                </a:moveTo>
                <a:lnTo>
                  <a:pt x="1392" y="911"/>
                </a:lnTo>
                <a:lnTo>
                  <a:pt x="1391" y="911"/>
                </a:lnTo>
                <a:lnTo>
                  <a:pt x="1390" y="911"/>
                </a:lnTo>
                <a:lnTo>
                  <a:pt x="1388" y="911"/>
                </a:lnTo>
                <a:lnTo>
                  <a:pt x="1387" y="911"/>
                </a:lnTo>
                <a:lnTo>
                  <a:pt x="1387" y="913"/>
                </a:lnTo>
                <a:lnTo>
                  <a:pt x="1388" y="913"/>
                </a:lnTo>
                <a:lnTo>
                  <a:pt x="1389" y="913"/>
                </a:lnTo>
                <a:lnTo>
                  <a:pt x="1392" y="913"/>
                </a:lnTo>
                <a:close/>
                <a:moveTo>
                  <a:pt x="1392" y="918"/>
                </a:moveTo>
                <a:lnTo>
                  <a:pt x="1392" y="919"/>
                </a:lnTo>
                <a:lnTo>
                  <a:pt x="1389" y="919"/>
                </a:lnTo>
                <a:lnTo>
                  <a:pt x="1387" y="919"/>
                </a:lnTo>
                <a:lnTo>
                  <a:pt x="1383" y="918"/>
                </a:lnTo>
                <a:lnTo>
                  <a:pt x="1383" y="921"/>
                </a:lnTo>
                <a:lnTo>
                  <a:pt x="1383" y="922"/>
                </a:lnTo>
                <a:lnTo>
                  <a:pt x="1382" y="923"/>
                </a:lnTo>
                <a:lnTo>
                  <a:pt x="1384" y="923"/>
                </a:lnTo>
                <a:lnTo>
                  <a:pt x="1387" y="923"/>
                </a:lnTo>
                <a:lnTo>
                  <a:pt x="1389" y="923"/>
                </a:lnTo>
                <a:lnTo>
                  <a:pt x="1392" y="923"/>
                </a:lnTo>
                <a:lnTo>
                  <a:pt x="1393" y="924"/>
                </a:lnTo>
                <a:lnTo>
                  <a:pt x="1393" y="926"/>
                </a:lnTo>
                <a:lnTo>
                  <a:pt x="1398" y="926"/>
                </a:lnTo>
                <a:lnTo>
                  <a:pt x="1399" y="926"/>
                </a:lnTo>
                <a:lnTo>
                  <a:pt x="1399" y="924"/>
                </a:lnTo>
                <a:lnTo>
                  <a:pt x="1399" y="922"/>
                </a:lnTo>
                <a:lnTo>
                  <a:pt x="1398" y="922"/>
                </a:lnTo>
                <a:lnTo>
                  <a:pt x="1397" y="921"/>
                </a:lnTo>
                <a:lnTo>
                  <a:pt x="1393" y="921"/>
                </a:lnTo>
                <a:lnTo>
                  <a:pt x="1398" y="921"/>
                </a:lnTo>
                <a:lnTo>
                  <a:pt x="1398" y="917"/>
                </a:lnTo>
                <a:lnTo>
                  <a:pt x="1393" y="917"/>
                </a:lnTo>
                <a:lnTo>
                  <a:pt x="1392" y="917"/>
                </a:lnTo>
                <a:lnTo>
                  <a:pt x="1392" y="918"/>
                </a:lnTo>
                <a:close/>
                <a:moveTo>
                  <a:pt x="795" y="924"/>
                </a:moveTo>
                <a:lnTo>
                  <a:pt x="790" y="924"/>
                </a:lnTo>
                <a:lnTo>
                  <a:pt x="788" y="924"/>
                </a:lnTo>
                <a:lnTo>
                  <a:pt x="789" y="925"/>
                </a:lnTo>
                <a:lnTo>
                  <a:pt x="790" y="925"/>
                </a:lnTo>
                <a:lnTo>
                  <a:pt x="791" y="925"/>
                </a:lnTo>
                <a:lnTo>
                  <a:pt x="795" y="924"/>
                </a:lnTo>
                <a:close/>
                <a:moveTo>
                  <a:pt x="1206" y="935"/>
                </a:moveTo>
                <a:lnTo>
                  <a:pt x="1209" y="936"/>
                </a:lnTo>
                <a:lnTo>
                  <a:pt x="1211" y="933"/>
                </a:lnTo>
                <a:lnTo>
                  <a:pt x="1210" y="932"/>
                </a:lnTo>
                <a:lnTo>
                  <a:pt x="1206" y="935"/>
                </a:lnTo>
                <a:close/>
                <a:moveTo>
                  <a:pt x="578" y="978"/>
                </a:moveTo>
                <a:lnTo>
                  <a:pt x="575" y="978"/>
                </a:lnTo>
                <a:lnTo>
                  <a:pt x="569" y="978"/>
                </a:lnTo>
                <a:lnTo>
                  <a:pt x="569" y="977"/>
                </a:lnTo>
                <a:lnTo>
                  <a:pt x="569" y="975"/>
                </a:lnTo>
                <a:lnTo>
                  <a:pt x="569" y="974"/>
                </a:lnTo>
                <a:lnTo>
                  <a:pt x="569" y="972"/>
                </a:lnTo>
                <a:lnTo>
                  <a:pt x="569" y="967"/>
                </a:lnTo>
                <a:lnTo>
                  <a:pt x="569" y="966"/>
                </a:lnTo>
                <a:lnTo>
                  <a:pt x="569" y="965"/>
                </a:lnTo>
                <a:lnTo>
                  <a:pt x="569" y="963"/>
                </a:lnTo>
                <a:lnTo>
                  <a:pt x="569" y="960"/>
                </a:lnTo>
                <a:lnTo>
                  <a:pt x="569" y="958"/>
                </a:lnTo>
                <a:lnTo>
                  <a:pt x="569" y="957"/>
                </a:lnTo>
                <a:lnTo>
                  <a:pt x="569" y="956"/>
                </a:lnTo>
                <a:lnTo>
                  <a:pt x="569" y="953"/>
                </a:lnTo>
                <a:lnTo>
                  <a:pt x="569" y="952"/>
                </a:lnTo>
                <a:lnTo>
                  <a:pt x="568" y="952"/>
                </a:lnTo>
                <a:lnTo>
                  <a:pt x="567" y="952"/>
                </a:lnTo>
                <a:lnTo>
                  <a:pt x="564" y="952"/>
                </a:lnTo>
                <a:lnTo>
                  <a:pt x="561" y="952"/>
                </a:lnTo>
                <a:lnTo>
                  <a:pt x="560" y="952"/>
                </a:lnTo>
                <a:lnTo>
                  <a:pt x="560" y="957"/>
                </a:lnTo>
                <a:lnTo>
                  <a:pt x="560" y="961"/>
                </a:lnTo>
                <a:lnTo>
                  <a:pt x="560" y="964"/>
                </a:lnTo>
                <a:lnTo>
                  <a:pt x="560" y="965"/>
                </a:lnTo>
                <a:lnTo>
                  <a:pt x="559" y="965"/>
                </a:lnTo>
                <a:lnTo>
                  <a:pt x="557" y="965"/>
                </a:lnTo>
                <a:lnTo>
                  <a:pt x="555" y="964"/>
                </a:lnTo>
                <a:lnTo>
                  <a:pt x="553" y="964"/>
                </a:lnTo>
                <a:lnTo>
                  <a:pt x="549" y="964"/>
                </a:lnTo>
                <a:lnTo>
                  <a:pt x="547" y="964"/>
                </a:lnTo>
                <a:lnTo>
                  <a:pt x="544" y="964"/>
                </a:lnTo>
                <a:lnTo>
                  <a:pt x="544" y="960"/>
                </a:lnTo>
                <a:lnTo>
                  <a:pt x="544" y="958"/>
                </a:lnTo>
                <a:lnTo>
                  <a:pt x="544" y="955"/>
                </a:lnTo>
                <a:lnTo>
                  <a:pt x="543" y="955"/>
                </a:lnTo>
                <a:lnTo>
                  <a:pt x="538" y="953"/>
                </a:lnTo>
                <a:lnTo>
                  <a:pt x="536" y="952"/>
                </a:lnTo>
                <a:lnTo>
                  <a:pt x="535" y="953"/>
                </a:lnTo>
                <a:lnTo>
                  <a:pt x="530" y="953"/>
                </a:lnTo>
                <a:lnTo>
                  <a:pt x="530" y="958"/>
                </a:lnTo>
                <a:lnTo>
                  <a:pt x="530" y="967"/>
                </a:lnTo>
                <a:lnTo>
                  <a:pt x="526" y="967"/>
                </a:lnTo>
                <a:lnTo>
                  <a:pt x="525" y="967"/>
                </a:lnTo>
                <a:lnTo>
                  <a:pt x="522" y="967"/>
                </a:lnTo>
                <a:lnTo>
                  <a:pt x="519" y="967"/>
                </a:lnTo>
                <a:lnTo>
                  <a:pt x="517" y="967"/>
                </a:lnTo>
                <a:lnTo>
                  <a:pt x="515" y="967"/>
                </a:lnTo>
                <a:lnTo>
                  <a:pt x="513" y="967"/>
                </a:lnTo>
                <a:lnTo>
                  <a:pt x="511" y="967"/>
                </a:lnTo>
                <a:lnTo>
                  <a:pt x="508" y="967"/>
                </a:lnTo>
                <a:lnTo>
                  <a:pt x="501" y="967"/>
                </a:lnTo>
                <a:lnTo>
                  <a:pt x="500" y="967"/>
                </a:lnTo>
                <a:lnTo>
                  <a:pt x="501" y="965"/>
                </a:lnTo>
                <a:lnTo>
                  <a:pt x="491" y="966"/>
                </a:lnTo>
                <a:lnTo>
                  <a:pt x="483" y="967"/>
                </a:lnTo>
                <a:lnTo>
                  <a:pt x="487" y="989"/>
                </a:lnTo>
                <a:lnTo>
                  <a:pt x="488" y="993"/>
                </a:lnTo>
                <a:lnTo>
                  <a:pt x="490" y="997"/>
                </a:lnTo>
                <a:lnTo>
                  <a:pt x="491" y="1003"/>
                </a:lnTo>
                <a:lnTo>
                  <a:pt x="491" y="1012"/>
                </a:lnTo>
                <a:lnTo>
                  <a:pt x="493" y="1019"/>
                </a:lnTo>
                <a:lnTo>
                  <a:pt x="491" y="1028"/>
                </a:lnTo>
                <a:lnTo>
                  <a:pt x="486" y="1037"/>
                </a:lnTo>
                <a:lnTo>
                  <a:pt x="483" y="1039"/>
                </a:lnTo>
                <a:lnTo>
                  <a:pt x="479" y="1037"/>
                </a:lnTo>
                <a:lnTo>
                  <a:pt x="479" y="1036"/>
                </a:lnTo>
                <a:lnTo>
                  <a:pt x="476" y="1036"/>
                </a:lnTo>
                <a:lnTo>
                  <a:pt x="476" y="1037"/>
                </a:lnTo>
                <a:lnTo>
                  <a:pt x="477" y="1039"/>
                </a:lnTo>
                <a:lnTo>
                  <a:pt x="477" y="1048"/>
                </a:lnTo>
                <a:lnTo>
                  <a:pt x="476" y="1054"/>
                </a:lnTo>
                <a:lnTo>
                  <a:pt x="476" y="1058"/>
                </a:lnTo>
                <a:lnTo>
                  <a:pt x="477" y="1061"/>
                </a:lnTo>
                <a:lnTo>
                  <a:pt x="482" y="1060"/>
                </a:lnTo>
                <a:lnTo>
                  <a:pt x="486" y="1059"/>
                </a:lnTo>
                <a:lnTo>
                  <a:pt x="487" y="1059"/>
                </a:lnTo>
                <a:lnTo>
                  <a:pt x="488" y="1059"/>
                </a:lnTo>
                <a:lnTo>
                  <a:pt x="491" y="1059"/>
                </a:lnTo>
                <a:lnTo>
                  <a:pt x="492" y="1059"/>
                </a:lnTo>
                <a:lnTo>
                  <a:pt x="493" y="1059"/>
                </a:lnTo>
                <a:lnTo>
                  <a:pt x="517" y="1046"/>
                </a:lnTo>
                <a:lnTo>
                  <a:pt x="529" y="1046"/>
                </a:lnTo>
                <a:lnTo>
                  <a:pt x="532" y="1045"/>
                </a:lnTo>
                <a:lnTo>
                  <a:pt x="532" y="1046"/>
                </a:lnTo>
                <a:lnTo>
                  <a:pt x="532" y="1075"/>
                </a:lnTo>
                <a:lnTo>
                  <a:pt x="533" y="1076"/>
                </a:lnTo>
                <a:lnTo>
                  <a:pt x="534" y="1076"/>
                </a:lnTo>
                <a:lnTo>
                  <a:pt x="536" y="1077"/>
                </a:lnTo>
                <a:lnTo>
                  <a:pt x="538" y="1077"/>
                </a:lnTo>
                <a:lnTo>
                  <a:pt x="539" y="1076"/>
                </a:lnTo>
                <a:lnTo>
                  <a:pt x="542" y="1074"/>
                </a:lnTo>
                <a:lnTo>
                  <a:pt x="544" y="1071"/>
                </a:lnTo>
                <a:lnTo>
                  <a:pt x="546" y="1069"/>
                </a:lnTo>
                <a:lnTo>
                  <a:pt x="554" y="1066"/>
                </a:lnTo>
                <a:lnTo>
                  <a:pt x="555" y="1065"/>
                </a:lnTo>
                <a:lnTo>
                  <a:pt x="555" y="1062"/>
                </a:lnTo>
                <a:lnTo>
                  <a:pt x="559" y="1061"/>
                </a:lnTo>
                <a:lnTo>
                  <a:pt x="561" y="1060"/>
                </a:lnTo>
                <a:lnTo>
                  <a:pt x="567" y="1060"/>
                </a:lnTo>
                <a:lnTo>
                  <a:pt x="572" y="1058"/>
                </a:lnTo>
                <a:lnTo>
                  <a:pt x="574" y="1057"/>
                </a:lnTo>
                <a:lnTo>
                  <a:pt x="572" y="1057"/>
                </a:lnTo>
                <a:lnTo>
                  <a:pt x="572" y="1056"/>
                </a:lnTo>
                <a:lnTo>
                  <a:pt x="571" y="1056"/>
                </a:lnTo>
                <a:lnTo>
                  <a:pt x="571" y="1054"/>
                </a:lnTo>
                <a:lnTo>
                  <a:pt x="571" y="1053"/>
                </a:lnTo>
                <a:lnTo>
                  <a:pt x="570" y="1052"/>
                </a:lnTo>
                <a:lnTo>
                  <a:pt x="570" y="1051"/>
                </a:lnTo>
                <a:lnTo>
                  <a:pt x="569" y="1051"/>
                </a:lnTo>
                <a:lnTo>
                  <a:pt x="569" y="1050"/>
                </a:lnTo>
                <a:lnTo>
                  <a:pt x="568" y="1048"/>
                </a:lnTo>
                <a:lnTo>
                  <a:pt x="568" y="1046"/>
                </a:lnTo>
                <a:lnTo>
                  <a:pt x="568" y="1045"/>
                </a:lnTo>
                <a:lnTo>
                  <a:pt x="568" y="1044"/>
                </a:lnTo>
                <a:lnTo>
                  <a:pt x="568" y="1043"/>
                </a:lnTo>
                <a:lnTo>
                  <a:pt x="568" y="1041"/>
                </a:lnTo>
                <a:lnTo>
                  <a:pt x="568" y="1040"/>
                </a:lnTo>
                <a:lnTo>
                  <a:pt x="568" y="1039"/>
                </a:lnTo>
                <a:lnTo>
                  <a:pt x="568" y="1037"/>
                </a:lnTo>
                <a:lnTo>
                  <a:pt x="568" y="1036"/>
                </a:lnTo>
                <a:lnTo>
                  <a:pt x="569" y="1036"/>
                </a:lnTo>
                <a:lnTo>
                  <a:pt x="570" y="1035"/>
                </a:lnTo>
                <a:lnTo>
                  <a:pt x="571" y="1034"/>
                </a:lnTo>
                <a:lnTo>
                  <a:pt x="572" y="1032"/>
                </a:lnTo>
                <a:lnTo>
                  <a:pt x="575" y="1031"/>
                </a:lnTo>
                <a:lnTo>
                  <a:pt x="575" y="1029"/>
                </a:lnTo>
                <a:lnTo>
                  <a:pt x="575" y="1028"/>
                </a:lnTo>
                <a:lnTo>
                  <a:pt x="576" y="1028"/>
                </a:lnTo>
                <a:lnTo>
                  <a:pt x="575" y="1027"/>
                </a:lnTo>
                <a:lnTo>
                  <a:pt x="575" y="1025"/>
                </a:lnTo>
                <a:lnTo>
                  <a:pt x="576" y="1023"/>
                </a:lnTo>
                <a:lnTo>
                  <a:pt x="577" y="1020"/>
                </a:lnTo>
                <a:lnTo>
                  <a:pt x="577" y="1017"/>
                </a:lnTo>
                <a:lnTo>
                  <a:pt x="576" y="1015"/>
                </a:lnTo>
                <a:lnTo>
                  <a:pt x="575" y="1016"/>
                </a:lnTo>
                <a:lnTo>
                  <a:pt x="574" y="1014"/>
                </a:lnTo>
                <a:lnTo>
                  <a:pt x="574" y="1012"/>
                </a:lnTo>
                <a:lnTo>
                  <a:pt x="574" y="1007"/>
                </a:lnTo>
                <a:lnTo>
                  <a:pt x="571" y="1007"/>
                </a:lnTo>
                <a:lnTo>
                  <a:pt x="569" y="1001"/>
                </a:lnTo>
                <a:lnTo>
                  <a:pt x="570" y="1001"/>
                </a:lnTo>
                <a:lnTo>
                  <a:pt x="579" y="998"/>
                </a:lnTo>
                <a:lnTo>
                  <a:pt x="579" y="997"/>
                </a:lnTo>
                <a:lnTo>
                  <a:pt x="579" y="995"/>
                </a:lnTo>
                <a:lnTo>
                  <a:pt x="578" y="992"/>
                </a:lnTo>
                <a:lnTo>
                  <a:pt x="578" y="991"/>
                </a:lnTo>
                <a:lnTo>
                  <a:pt x="578" y="990"/>
                </a:lnTo>
                <a:lnTo>
                  <a:pt x="578" y="987"/>
                </a:lnTo>
                <a:lnTo>
                  <a:pt x="578" y="985"/>
                </a:lnTo>
                <a:lnTo>
                  <a:pt x="578" y="983"/>
                </a:lnTo>
                <a:lnTo>
                  <a:pt x="578" y="982"/>
                </a:lnTo>
                <a:lnTo>
                  <a:pt x="578" y="981"/>
                </a:lnTo>
                <a:lnTo>
                  <a:pt x="578" y="980"/>
                </a:lnTo>
                <a:lnTo>
                  <a:pt x="578" y="978"/>
                </a:lnTo>
                <a:close/>
                <a:moveTo>
                  <a:pt x="828" y="1016"/>
                </a:moveTo>
                <a:lnTo>
                  <a:pt x="828" y="1018"/>
                </a:lnTo>
                <a:lnTo>
                  <a:pt x="828" y="1021"/>
                </a:lnTo>
                <a:lnTo>
                  <a:pt x="828" y="1023"/>
                </a:lnTo>
                <a:lnTo>
                  <a:pt x="828" y="1024"/>
                </a:lnTo>
                <a:lnTo>
                  <a:pt x="829" y="1025"/>
                </a:lnTo>
                <a:lnTo>
                  <a:pt x="828" y="1025"/>
                </a:lnTo>
                <a:lnTo>
                  <a:pt x="828" y="1026"/>
                </a:lnTo>
                <a:lnTo>
                  <a:pt x="828" y="1027"/>
                </a:lnTo>
                <a:lnTo>
                  <a:pt x="828" y="1028"/>
                </a:lnTo>
                <a:lnTo>
                  <a:pt x="826" y="1029"/>
                </a:lnTo>
                <a:lnTo>
                  <a:pt x="825" y="1031"/>
                </a:lnTo>
                <a:lnTo>
                  <a:pt x="825" y="1032"/>
                </a:lnTo>
                <a:lnTo>
                  <a:pt x="825" y="1033"/>
                </a:lnTo>
                <a:lnTo>
                  <a:pt x="825" y="1034"/>
                </a:lnTo>
                <a:lnTo>
                  <a:pt x="825" y="1035"/>
                </a:lnTo>
                <a:lnTo>
                  <a:pt x="825" y="1036"/>
                </a:lnTo>
                <a:lnTo>
                  <a:pt x="825" y="1037"/>
                </a:lnTo>
                <a:lnTo>
                  <a:pt x="826" y="1037"/>
                </a:lnTo>
                <a:lnTo>
                  <a:pt x="826" y="1039"/>
                </a:lnTo>
                <a:lnTo>
                  <a:pt x="826" y="1040"/>
                </a:lnTo>
                <a:lnTo>
                  <a:pt x="826" y="1041"/>
                </a:lnTo>
                <a:lnTo>
                  <a:pt x="830" y="1041"/>
                </a:lnTo>
                <a:lnTo>
                  <a:pt x="833" y="1041"/>
                </a:lnTo>
                <a:lnTo>
                  <a:pt x="834" y="1041"/>
                </a:lnTo>
                <a:lnTo>
                  <a:pt x="834" y="1025"/>
                </a:lnTo>
                <a:lnTo>
                  <a:pt x="840" y="1027"/>
                </a:lnTo>
                <a:lnTo>
                  <a:pt x="842" y="1028"/>
                </a:lnTo>
                <a:lnTo>
                  <a:pt x="845" y="1029"/>
                </a:lnTo>
                <a:lnTo>
                  <a:pt x="846" y="1029"/>
                </a:lnTo>
                <a:lnTo>
                  <a:pt x="847" y="1029"/>
                </a:lnTo>
                <a:lnTo>
                  <a:pt x="847" y="1028"/>
                </a:lnTo>
                <a:lnTo>
                  <a:pt x="847" y="1027"/>
                </a:lnTo>
                <a:lnTo>
                  <a:pt x="847" y="1023"/>
                </a:lnTo>
                <a:lnTo>
                  <a:pt x="847" y="1018"/>
                </a:lnTo>
                <a:lnTo>
                  <a:pt x="847" y="1016"/>
                </a:lnTo>
                <a:lnTo>
                  <a:pt x="846" y="1016"/>
                </a:lnTo>
                <a:lnTo>
                  <a:pt x="840" y="1016"/>
                </a:lnTo>
                <a:lnTo>
                  <a:pt x="837" y="1016"/>
                </a:lnTo>
                <a:lnTo>
                  <a:pt x="833" y="1016"/>
                </a:lnTo>
                <a:lnTo>
                  <a:pt x="832" y="1016"/>
                </a:lnTo>
                <a:lnTo>
                  <a:pt x="828" y="1016"/>
                </a:lnTo>
                <a:close/>
                <a:moveTo>
                  <a:pt x="1207" y="1028"/>
                </a:moveTo>
                <a:lnTo>
                  <a:pt x="1210" y="1026"/>
                </a:lnTo>
                <a:lnTo>
                  <a:pt x="1210" y="1025"/>
                </a:lnTo>
                <a:lnTo>
                  <a:pt x="1211" y="1025"/>
                </a:lnTo>
                <a:lnTo>
                  <a:pt x="1207" y="1021"/>
                </a:lnTo>
                <a:lnTo>
                  <a:pt x="1204" y="1025"/>
                </a:lnTo>
                <a:lnTo>
                  <a:pt x="1204" y="1026"/>
                </a:lnTo>
                <a:lnTo>
                  <a:pt x="1207" y="1028"/>
                </a:lnTo>
                <a:close/>
                <a:moveTo>
                  <a:pt x="1114" y="1032"/>
                </a:moveTo>
                <a:lnTo>
                  <a:pt x="1116" y="1028"/>
                </a:lnTo>
                <a:lnTo>
                  <a:pt x="1114" y="1028"/>
                </a:lnTo>
                <a:lnTo>
                  <a:pt x="1113" y="1036"/>
                </a:lnTo>
                <a:lnTo>
                  <a:pt x="1114" y="1036"/>
                </a:lnTo>
                <a:lnTo>
                  <a:pt x="1114" y="1032"/>
                </a:lnTo>
                <a:close/>
                <a:moveTo>
                  <a:pt x="1133" y="1034"/>
                </a:moveTo>
                <a:lnTo>
                  <a:pt x="1133" y="1036"/>
                </a:lnTo>
                <a:lnTo>
                  <a:pt x="1130" y="1035"/>
                </a:lnTo>
                <a:lnTo>
                  <a:pt x="1130" y="1037"/>
                </a:lnTo>
                <a:lnTo>
                  <a:pt x="1134" y="1037"/>
                </a:lnTo>
                <a:lnTo>
                  <a:pt x="1136" y="1037"/>
                </a:lnTo>
                <a:lnTo>
                  <a:pt x="1138" y="1037"/>
                </a:lnTo>
                <a:lnTo>
                  <a:pt x="1138" y="1034"/>
                </a:lnTo>
                <a:lnTo>
                  <a:pt x="1137" y="1034"/>
                </a:lnTo>
                <a:lnTo>
                  <a:pt x="1135" y="1034"/>
                </a:lnTo>
                <a:lnTo>
                  <a:pt x="1133" y="1034"/>
                </a:lnTo>
                <a:close/>
                <a:moveTo>
                  <a:pt x="1120" y="1036"/>
                </a:moveTo>
                <a:lnTo>
                  <a:pt x="1119" y="1036"/>
                </a:lnTo>
                <a:lnTo>
                  <a:pt x="1114" y="1036"/>
                </a:lnTo>
                <a:lnTo>
                  <a:pt x="1114" y="1042"/>
                </a:lnTo>
                <a:lnTo>
                  <a:pt x="1117" y="1042"/>
                </a:lnTo>
                <a:lnTo>
                  <a:pt x="1118" y="1042"/>
                </a:lnTo>
                <a:lnTo>
                  <a:pt x="1121" y="1042"/>
                </a:lnTo>
                <a:lnTo>
                  <a:pt x="1120" y="1042"/>
                </a:lnTo>
                <a:lnTo>
                  <a:pt x="1120" y="1041"/>
                </a:lnTo>
                <a:lnTo>
                  <a:pt x="1120" y="1036"/>
                </a:lnTo>
                <a:close/>
                <a:moveTo>
                  <a:pt x="715" y="1042"/>
                </a:moveTo>
                <a:lnTo>
                  <a:pt x="715" y="1041"/>
                </a:lnTo>
                <a:lnTo>
                  <a:pt x="716" y="1041"/>
                </a:lnTo>
                <a:lnTo>
                  <a:pt x="716" y="1040"/>
                </a:lnTo>
                <a:lnTo>
                  <a:pt x="718" y="1039"/>
                </a:lnTo>
                <a:lnTo>
                  <a:pt x="719" y="1039"/>
                </a:lnTo>
                <a:lnTo>
                  <a:pt x="719" y="1037"/>
                </a:lnTo>
                <a:lnTo>
                  <a:pt x="719" y="1036"/>
                </a:lnTo>
                <a:lnTo>
                  <a:pt x="720" y="1035"/>
                </a:lnTo>
                <a:lnTo>
                  <a:pt x="720" y="1025"/>
                </a:lnTo>
                <a:lnTo>
                  <a:pt x="718" y="1027"/>
                </a:lnTo>
                <a:lnTo>
                  <a:pt x="715" y="1029"/>
                </a:lnTo>
                <a:lnTo>
                  <a:pt x="714" y="1031"/>
                </a:lnTo>
                <a:lnTo>
                  <a:pt x="712" y="1033"/>
                </a:lnTo>
                <a:lnTo>
                  <a:pt x="710" y="1035"/>
                </a:lnTo>
                <a:lnTo>
                  <a:pt x="708" y="1035"/>
                </a:lnTo>
                <a:lnTo>
                  <a:pt x="707" y="1035"/>
                </a:lnTo>
                <a:lnTo>
                  <a:pt x="704" y="1035"/>
                </a:lnTo>
                <a:lnTo>
                  <a:pt x="704" y="1036"/>
                </a:lnTo>
                <a:lnTo>
                  <a:pt x="704" y="1037"/>
                </a:lnTo>
                <a:lnTo>
                  <a:pt x="703" y="1039"/>
                </a:lnTo>
                <a:lnTo>
                  <a:pt x="703" y="1040"/>
                </a:lnTo>
                <a:lnTo>
                  <a:pt x="703" y="1041"/>
                </a:lnTo>
                <a:lnTo>
                  <a:pt x="708" y="1043"/>
                </a:lnTo>
                <a:lnTo>
                  <a:pt x="713" y="1045"/>
                </a:lnTo>
                <a:lnTo>
                  <a:pt x="715" y="1042"/>
                </a:lnTo>
                <a:close/>
                <a:moveTo>
                  <a:pt x="1065" y="1045"/>
                </a:moveTo>
                <a:lnTo>
                  <a:pt x="1065" y="1049"/>
                </a:lnTo>
                <a:lnTo>
                  <a:pt x="1065" y="1052"/>
                </a:lnTo>
                <a:lnTo>
                  <a:pt x="1065" y="1054"/>
                </a:lnTo>
                <a:lnTo>
                  <a:pt x="1066" y="1054"/>
                </a:lnTo>
                <a:lnTo>
                  <a:pt x="1068" y="1054"/>
                </a:lnTo>
                <a:lnTo>
                  <a:pt x="1073" y="1056"/>
                </a:lnTo>
                <a:lnTo>
                  <a:pt x="1071" y="1054"/>
                </a:lnTo>
                <a:lnTo>
                  <a:pt x="1071" y="1053"/>
                </a:lnTo>
                <a:lnTo>
                  <a:pt x="1071" y="1051"/>
                </a:lnTo>
                <a:lnTo>
                  <a:pt x="1071" y="1050"/>
                </a:lnTo>
                <a:lnTo>
                  <a:pt x="1071" y="1049"/>
                </a:lnTo>
                <a:lnTo>
                  <a:pt x="1070" y="1048"/>
                </a:lnTo>
                <a:lnTo>
                  <a:pt x="1070" y="1046"/>
                </a:lnTo>
                <a:lnTo>
                  <a:pt x="1071" y="1046"/>
                </a:lnTo>
                <a:lnTo>
                  <a:pt x="1071" y="1045"/>
                </a:lnTo>
                <a:lnTo>
                  <a:pt x="1071" y="1044"/>
                </a:lnTo>
                <a:lnTo>
                  <a:pt x="1065" y="1044"/>
                </a:lnTo>
                <a:lnTo>
                  <a:pt x="1065" y="1045"/>
                </a:lnTo>
                <a:close/>
                <a:moveTo>
                  <a:pt x="1074" y="1054"/>
                </a:moveTo>
                <a:lnTo>
                  <a:pt x="1075" y="1056"/>
                </a:lnTo>
                <a:lnTo>
                  <a:pt x="1076" y="1046"/>
                </a:lnTo>
                <a:lnTo>
                  <a:pt x="1076" y="1045"/>
                </a:lnTo>
                <a:lnTo>
                  <a:pt x="1074" y="1044"/>
                </a:lnTo>
                <a:lnTo>
                  <a:pt x="1074" y="1045"/>
                </a:lnTo>
                <a:lnTo>
                  <a:pt x="1073" y="1046"/>
                </a:lnTo>
                <a:lnTo>
                  <a:pt x="1073" y="1048"/>
                </a:lnTo>
                <a:lnTo>
                  <a:pt x="1073" y="1049"/>
                </a:lnTo>
                <a:lnTo>
                  <a:pt x="1074" y="1049"/>
                </a:lnTo>
                <a:lnTo>
                  <a:pt x="1074" y="1050"/>
                </a:lnTo>
                <a:lnTo>
                  <a:pt x="1074" y="1051"/>
                </a:lnTo>
                <a:lnTo>
                  <a:pt x="1074" y="1052"/>
                </a:lnTo>
                <a:lnTo>
                  <a:pt x="1074" y="1053"/>
                </a:lnTo>
                <a:lnTo>
                  <a:pt x="1074" y="1054"/>
                </a:lnTo>
                <a:close/>
                <a:moveTo>
                  <a:pt x="710" y="1056"/>
                </a:moveTo>
                <a:lnTo>
                  <a:pt x="710" y="1054"/>
                </a:lnTo>
                <a:lnTo>
                  <a:pt x="710" y="1053"/>
                </a:lnTo>
                <a:lnTo>
                  <a:pt x="711" y="1052"/>
                </a:lnTo>
                <a:lnTo>
                  <a:pt x="711" y="1051"/>
                </a:lnTo>
                <a:lnTo>
                  <a:pt x="711" y="1050"/>
                </a:lnTo>
                <a:lnTo>
                  <a:pt x="712" y="1050"/>
                </a:lnTo>
                <a:lnTo>
                  <a:pt x="704" y="1046"/>
                </a:lnTo>
                <a:lnTo>
                  <a:pt x="703" y="1045"/>
                </a:lnTo>
                <a:lnTo>
                  <a:pt x="703" y="1046"/>
                </a:lnTo>
                <a:lnTo>
                  <a:pt x="703" y="1048"/>
                </a:lnTo>
                <a:lnTo>
                  <a:pt x="702" y="1049"/>
                </a:lnTo>
                <a:lnTo>
                  <a:pt x="702" y="1050"/>
                </a:lnTo>
                <a:lnTo>
                  <a:pt x="702" y="1051"/>
                </a:lnTo>
                <a:lnTo>
                  <a:pt x="702" y="1052"/>
                </a:lnTo>
                <a:lnTo>
                  <a:pt x="702" y="1053"/>
                </a:lnTo>
                <a:lnTo>
                  <a:pt x="701" y="1053"/>
                </a:lnTo>
                <a:lnTo>
                  <a:pt x="701" y="1054"/>
                </a:lnTo>
                <a:lnTo>
                  <a:pt x="699" y="1056"/>
                </a:lnTo>
                <a:lnTo>
                  <a:pt x="698" y="1057"/>
                </a:lnTo>
                <a:lnTo>
                  <a:pt x="697" y="1056"/>
                </a:lnTo>
                <a:lnTo>
                  <a:pt x="697" y="1057"/>
                </a:lnTo>
                <a:lnTo>
                  <a:pt x="696" y="1057"/>
                </a:lnTo>
                <a:lnTo>
                  <a:pt x="695" y="1058"/>
                </a:lnTo>
                <a:lnTo>
                  <a:pt x="695" y="1059"/>
                </a:lnTo>
                <a:lnTo>
                  <a:pt x="694" y="1060"/>
                </a:lnTo>
                <a:lnTo>
                  <a:pt x="694" y="1061"/>
                </a:lnTo>
                <a:lnTo>
                  <a:pt x="694" y="1062"/>
                </a:lnTo>
                <a:lnTo>
                  <a:pt x="693" y="1062"/>
                </a:lnTo>
                <a:lnTo>
                  <a:pt x="693" y="1063"/>
                </a:lnTo>
                <a:lnTo>
                  <a:pt x="693" y="1065"/>
                </a:lnTo>
                <a:lnTo>
                  <a:pt x="691" y="1065"/>
                </a:lnTo>
                <a:lnTo>
                  <a:pt x="691" y="1066"/>
                </a:lnTo>
                <a:lnTo>
                  <a:pt x="691" y="1067"/>
                </a:lnTo>
                <a:lnTo>
                  <a:pt x="690" y="1068"/>
                </a:lnTo>
                <a:lnTo>
                  <a:pt x="690" y="1069"/>
                </a:lnTo>
                <a:lnTo>
                  <a:pt x="690" y="1070"/>
                </a:lnTo>
                <a:lnTo>
                  <a:pt x="689" y="1070"/>
                </a:lnTo>
                <a:lnTo>
                  <a:pt x="689" y="1071"/>
                </a:lnTo>
                <a:lnTo>
                  <a:pt x="689" y="1073"/>
                </a:lnTo>
                <a:lnTo>
                  <a:pt x="688" y="1073"/>
                </a:lnTo>
                <a:lnTo>
                  <a:pt x="688" y="1075"/>
                </a:lnTo>
                <a:lnTo>
                  <a:pt x="689" y="1075"/>
                </a:lnTo>
                <a:lnTo>
                  <a:pt x="688" y="1076"/>
                </a:lnTo>
                <a:lnTo>
                  <a:pt x="689" y="1077"/>
                </a:lnTo>
                <a:lnTo>
                  <a:pt x="688" y="1077"/>
                </a:lnTo>
                <a:lnTo>
                  <a:pt x="687" y="1078"/>
                </a:lnTo>
                <a:lnTo>
                  <a:pt x="687" y="1079"/>
                </a:lnTo>
                <a:lnTo>
                  <a:pt x="686" y="1079"/>
                </a:lnTo>
                <a:lnTo>
                  <a:pt x="686" y="1080"/>
                </a:lnTo>
                <a:lnTo>
                  <a:pt x="685" y="1080"/>
                </a:lnTo>
                <a:lnTo>
                  <a:pt x="685" y="1082"/>
                </a:lnTo>
                <a:lnTo>
                  <a:pt x="685" y="1083"/>
                </a:lnTo>
                <a:lnTo>
                  <a:pt x="684" y="1083"/>
                </a:lnTo>
                <a:lnTo>
                  <a:pt x="685" y="1083"/>
                </a:lnTo>
                <a:lnTo>
                  <a:pt x="682" y="1082"/>
                </a:lnTo>
                <a:lnTo>
                  <a:pt x="682" y="1083"/>
                </a:lnTo>
                <a:lnTo>
                  <a:pt x="684" y="1084"/>
                </a:lnTo>
                <a:lnTo>
                  <a:pt x="682" y="1084"/>
                </a:lnTo>
                <a:lnTo>
                  <a:pt x="682" y="1085"/>
                </a:lnTo>
                <a:lnTo>
                  <a:pt x="681" y="1086"/>
                </a:lnTo>
                <a:lnTo>
                  <a:pt x="680" y="1086"/>
                </a:lnTo>
                <a:lnTo>
                  <a:pt x="680" y="1087"/>
                </a:lnTo>
                <a:lnTo>
                  <a:pt x="678" y="1088"/>
                </a:lnTo>
                <a:lnTo>
                  <a:pt x="678" y="1090"/>
                </a:lnTo>
                <a:lnTo>
                  <a:pt x="679" y="1091"/>
                </a:lnTo>
                <a:lnTo>
                  <a:pt x="678" y="1091"/>
                </a:lnTo>
                <a:lnTo>
                  <a:pt x="679" y="1092"/>
                </a:lnTo>
                <a:lnTo>
                  <a:pt x="678" y="1092"/>
                </a:lnTo>
                <a:lnTo>
                  <a:pt x="678" y="1093"/>
                </a:lnTo>
                <a:lnTo>
                  <a:pt x="694" y="1093"/>
                </a:lnTo>
                <a:lnTo>
                  <a:pt x="703" y="1093"/>
                </a:lnTo>
                <a:lnTo>
                  <a:pt x="704" y="1093"/>
                </a:lnTo>
                <a:lnTo>
                  <a:pt x="705" y="1093"/>
                </a:lnTo>
                <a:lnTo>
                  <a:pt x="706" y="1091"/>
                </a:lnTo>
                <a:lnTo>
                  <a:pt x="705" y="1091"/>
                </a:lnTo>
                <a:lnTo>
                  <a:pt x="706" y="1090"/>
                </a:lnTo>
                <a:lnTo>
                  <a:pt x="706" y="1088"/>
                </a:lnTo>
                <a:lnTo>
                  <a:pt x="706" y="1087"/>
                </a:lnTo>
                <a:lnTo>
                  <a:pt x="706" y="1086"/>
                </a:lnTo>
                <a:lnTo>
                  <a:pt x="706" y="1085"/>
                </a:lnTo>
                <a:lnTo>
                  <a:pt x="706" y="1082"/>
                </a:lnTo>
                <a:lnTo>
                  <a:pt x="711" y="1082"/>
                </a:lnTo>
                <a:lnTo>
                  <a:pt x="711" y="1080"/>
                </a:lnTo>
                <a:lnTo>
                  <a:pt x="711" y="1078"/>
                </a:lnTo>
                <a:lnTo>
                  <a:pt x="712" y="1076"/>
                </a:lnTo>
                <a:lnTo>
                  <a:pt x="713" y="1074"/>
                </a:lnTo>
                <a:lnTo>
                  <a:pt x="713" y="1073"/>
                </a:lnTo>
                <a:lnTo>
                  <a:pt x="713" y="1070"/>
                </a:lnTo>
                <a:lnTo>
                  <a:pt x="713" y="1068"/>
                </a:lnTo>
                <a:lnTo>
                  <a:pt x="712" y="1068"/>
                </a:lnTo>
                <a:lnTo>
                  <a:pt x="712" y="1067"/>
                </a:lnTo>
                <a:lnTo>
                  <a:pt x="712" y="1066"/>
                </a:lnTo>
                <a:lnTo>
                  <a:pt x="713" y="1066"/>
                </a:lnTo>
                <a:lnTo>
                  <a:pt x="713" y="1065"/>
                </a:lnTo>
                <a:lnTo>
                  <a:pt x="714" y="1065"/>
                </a:lnTo>
                <a:lnTo>
                  <a:pt x="714" y="1063"/>
                </a:lnTo>
                <a:lnTo>
                  <a:pt x="714" y="1062"/>
                </a:lnTo>
                <a:lnTo>
                  <a:pt x="714" y="1061"/>
                </a:lnTo>
                <a:lnTo>
                  <a:pt x="715" y="1060"/>
                </a:lnTo>
                <a:lnTo>
                  <a:pt x="714" y="1060"/>
                </a:lnTo>
                <a:lnTo>
                  <a:pt x="715" y="1059"/>
                </a:lnTo>
                <a:lnTo>
                  <a:pt x="710" y="1058"/>
                </a:lnTo>
                <a:lnTo>
                  <a:pt x="708" y="1058"/>
                </a:lnTo>
                <a:lnTo>
                  <a:pt x="710" y="1057"/>
                </a:lnTo>
                <a:lnTo>
                  <a:pt x="710" y="1056"/>
                </a:lnTo>
                <a:close/>
                <a:moveTo>
                  <a:pt x="1143" y="1079"/>
                </a:moveTo>
                <a:lnTo>
                  <a:pt x="1141" y="1083"/>
                </a:lnTo>
                <a:lnTo>
                  <a:pt x="1138" y="1085"/>
                </a:lnTo>
                <a:lnTo>
                  <a:pt x="1135" y="1091"/>
                </a:lnTo>
                <a:lnTo>
                  <a:pt x="1134" y="1092"/>
                </a:lnTo>
                <a:lnTo>
                  <a:pt x="1138" y="1092"/>
                </a:lnTo>
                <a:lnTo>
                  <a:pt x="1143" y="1092"/>
                </a:lnTo>
                <a:lnTo>
                  <a:pt x="1147" y="1092"/>
                </a:lnTo>
                <a:lnTo>
                  <a:pt x="1149" y="1092"/>
                </a:lnTo>
                <a:lnTo>
                  <a:pt x="1149" y="1091"/>
                </a:lnTo>
                <a:lnTo>
                  <a:pt x="1150" y="1091"/>
                </a:lnTo>
                <a:lnTo>
                  <a:pt x="1151" y="1090"/>
                </a:lnTo>
                <a:lnTo>
                  <a:pt x="1152" y="1088"/>
                </a:lnTo>
                <a:lnTo>
                  <a:pt x="1147" y="1084"/>
                </a:lnTo>
                <a:lnTo>
                  <a:pt x="1143" y="1079"/>
                </a:lnTo>
                <a:close/>
                <a:moveTo>
                  <a:pt x="1090" y="1037"/>
                </a:moveTo>
                <a:lnTo>
                  <a:pt x="1091" y="1034"/>
                </a:lnTo>
                <a:lnTo>
                  <a:pt x="1091" y="1033"/>
                </a:lnTo>
                <a:lnTo>
                  <a:pt x="1085" y="1033"/>
                </a:lnTo>
                <a:lnTo>
                  <a:pt x="1085" y="1039"/>
                </a:lnTo>
                <a:lnTo>
                  <a:pt x="1090" y="1039"/>
                </a:lnTo>
                <a:lnTo>
                  <a:pt x="1090" y="1037"/>
                </a:lnTo>
                <a:close/>
                <a:moveTo>
                  <a:pt x="336" y="1001"/>
                </a:moveTo>
                <a:lnTo>
                  <a:pt x="336" y="998"/>
                </a:lnTo>
                <a:lnTo>
                  <a:pt x="336" y="995"/>
                </a:lnTo>
                <a:lnTo>
                  <a:pt x="336" y="992"/>
                </a:lnTo>
                <a:lnTo>
                  <a:pt x="336" y="989"/>
                </a:lnTo>
                <a:lnTo>
                  <a:pt x="336" y="985"/>
                </a:lnTo>
                <a:lnTo>
                  <a:pt x="338" y="984"/>
                </a:lnTo>
                <a:lnTo>
                  <a:pt x="336" y="983"/>
                </a:lnTo>
                <a:lnTo>
                  <a:pt x="338" y="983"/>
                </a:lnTo>
                <a:lnTo>
                  <a:pt x="336" y="982"/>
                </a:lnTo>
                <a:lnTo>
                  <a:pt x="335" y="981"/>
                </a:lnTo>
                <a:lnTo>
                  <a:pt x="336" y="980"/>
                </a:lnTo>
                <a:lnTo>
                  <a:pt x="333" y="977"/>
                </a:lnTo>
                <a:lnTo>
                  <a:pt x="332" y="975"/>
                </a:lnTo>
                <a:lnTo>
                  <a:pt x="333" y="973"/>
                </a:lnTo>
                <a:lnTo>
                  <a:pt x="333" y="970"/>
                </a:lnTo>
                <a:lnTo>
                  <a:pt x="334" y="969"/>
                </a:lnTo>
                <a:lnTo>
                  <a:pt x="336" y="968"/>
                </a:lnTo>
                <a:lnTo>
                  <a:pt x="339" y="968"/>
                </a:lnTo>
                <a:lnTo>
                  <a:pt x="343" y="968"/>
                </a:lnTo>
                <a:lnTo>
                  <a:pt x="344" y="968"/>
                </a:lnTo>
                <a:lnTo>
                  <a:pt x="347" y="968"/>
                </a:lnTo>
                <a:lnTo>
                  <a:pt x="357" y="968"/>
                </a:lnTo>
                <a:lnTo>
                  <a:pt x="358" y="968"/>
                </a:lnTo>
                <a:lnTo>
                  <a:pt x="360" y="968"/>
                </a:lnTo>
                <a:lnTo>
                  <a:pt x="365" y="968"/>
                </a:lnTo>
                <a:lnTo>
                  <a:pt x="366" y="968"/>
                </a:lnTo>
                <a:lnTo>
                  <a:pt x="367" y="968"/>
                </a:lnTo>
                <a:lnTo>
                  <a:pt x="367" y="967"/>
                </a:lnTo>
                <a:lnTo>
                  <a:pt x="367" y="965"/>
                </a:lnTo>
                <a:lnTo>
                  <a:pt x="367" y="964"/>
                </a:lnTo>
                <a:lnTo>
                  <a:pt x="374" y="964"/>
                </a:lnTo>
                <a:lnTo>
                  <a:pt x="380" y="964"/>
                </a:lnTo>
                <a:lnTo>
                  <a:pt x="383" y="964"/>
                </a:lnTo>
                <a:lnTo>
                  <a:pt x="384" y="964"/>
                </a:lnTo>
                <a:lnTo>
                  <a:pt x="391" y="964"/>
                </a:lnTo>
                <a:lnTo>
                  <a:pt x="393" y="964"/>
                </a:lnTo>
                <a:lnTo>
                  <a:pt x="395" y="956"/>
                </a:lnTo>
                <a:lnTo>
                  <a:pt x="397" y="950"/>
                </a:lnTo>
                <a:lnTo>
                  <a:pt x="397" y="948"/>
                </a:lnTo>
                <a:lnTo>
                  <a:pt x="398" y="943"/>
                </a:lnTo>
                <a:lnTo>
                  <a:pt x="397" y="943"/>
                </a:lnTo>
                <a:lnTo>
                  <a:pt x="398" y="941"/>
                </a:lnTo>
                <a:lnTo>
                  <a:pt x="398" y="939"/>
                </a:lnTo>
                <a:lnTo>
                  <a:pt x="399" y="938"/>
                </a:lnTo>
                <a:lnTo>
                  <a:pt x="399" y="935"/>
                </a:lnTo>
                <a:lnTo>
                  <a:pt x="400" y="933"/>
                </a:lnTo>
                <a:lnTo>
                  <a:pt x="401" y="931"/>
                </a:lnTo>
                <a:lnTo>
                  <a:pt x="401" y="927"/>
                </a:lnTo>
                <a:lnTo>
                  <a:pt x="402" y="923"/>
                </a:lnTo>
                <a:lnTo>
                  <a:pt x="403" y="922"/>
                </a:lnTo>
                <a:lnTo>
                  <a:pt x="403" y="921"/>
                </a:lnTo>
                <a:lnTo>
                  <a:pt x="403" y="919"/>
                </a:lnTo>
                <a:lnTo>
                  <a:pt x="402" y="919"/>
                </a:lnTo>
                <a:lnTo>
                  <a:pt x="388" y="919"/>
                </a:lnTo>
                <a:lnTo>
                  <a:pt x="383" y="919"/>
                </a:lnTo>
                <a:lnTo>
                  <a:pt x="377" y="919"/>
                </a:lnTo>
                <a:lnTo>
                  <a:pt x="377" y="927"/>
                </a:lnTo>
                <a:lnTo>
                  <a:pt x="377" y="928"/>
                </a:lnTo>
                <a:lnTo>
                  <a:pt x="377" y="933"/>
                </a:lnTo>
                <a:lnTo>
                  <a:pt x="372" y="933"/>
                </a:lnTo>
                <a:lnTo>
                  <a:pt x="365" y="933"/>
                </a:lnTo>
                <a:lnTo>
                  <a:pt x="356" y="933"/>
                </a:lnTo>
                <a:lnTo>
                  <a:pt x="351" y="933"/>
                </a:lnTo>
                <a:lnTo>
                  <a:pt x="351" y="927"/>
                </a:lnTo>
                <a:lnTo>
                  <a:pt x="351" y="919"/>
                </a:lnTo>
                <a:lnTo>
                  <a:pt x="351" y="917"/>
                </a:lnTo>
                <a:lnTo>
                  <a:pt x="351" y="916"/>
                </a:lnTo>
                <a:lnTo>
                  <a:pt x="349" y="913"/>
                </a:lnTo>
                <a:lnTo>
                  <a:pt x="343" y="905"/>
                </a:lnTo>
                <a:lnTo>
                  <a:pt x="338" y="893"/>
                </a:lnTo>
                <a:lnTo>
                  <a:pt x="331" y="884"/>
                </a:lnTo>
                <a:lnTo>
                  <a:pt x="326" y="875"/>
                </a:lnTo>
                <a:lnTo>
                  <a:pt x="319" y="875"/>
                </a:lnTo>
                <a:lnTo>
                  <a:pt x="319" y="874"/>
                </a:lnTo>
                <a:lnTo>
                  <a:pt x="319" y="873"/>
                </a:lnTo>
                <a:lnTo>
                  <a:pt x="319" y="871"/>
                </a:lnTo>
                <a:lnTo>
                  <a:pt x="318" y="872"/>
                </a:lnTo>
                <a:lnTo>
                  <a:pt x="317" y="872"/>
                </a:lnTo>
                <a:lnTo>
                  <a:pt x="316" y="873"/>
                </a:lnTo>
                <a:lnTo>
                  <a:pt x="315" y="873"/>
                </a:lnTo>
                <a:lnTo>
                  <a:pt x="314" y="873"/>
                </a:lnTo>
                <a:lnTo>
                  <a:pt x="313" y="874"/>
                </a:lnTo>
                <a:lnTo>
                  <a:pt x="312" y="874"/>
                </a:lnTo>
                <a:lnTo>
                  <a:pt x="310" y="874"/>
                </a:lnTo>
                <a:lnTo>
                  <a:pt x="309" y="874"/>
                </a:lnTo>
                <a:lnTo>
                  <a:pt x="308" y="874"/>
                </a:lnTo>
                <a:lnTo>
                  <a:pt x="307" y="875"/>
                </a:lnTo>
                <a:lnTo>
                  <a:pt x="305" y="875"/>
                </a:lnTo>
                <a:lnTo>
                  <a:pt x="304" y="875"/>
                </a:lnTo>
                <a:lnTo>
                  <a:pt x="302" y="876"/>
                </a:lnTo>
                <a:lnTo>
                  <a:pt x="300" y="876"/>
                </a:lnTo>
                <a:lnTo>
                  <a:pt x="299" y="876"/>
                </a:lnTo>
                <a:lnTo>
                  <a:pt x="298" y="877"/>
                </a:lnTo>
                <a:lnTo>
                  <a:pt x="297" y="877"/>
                </a:lnTo>
                <a:lnTo>
                  <a:pt x="296" y="879"/>
                </a:lnTo>
                <a:lnTo>
                  <a:pt x="295" y="879"/>
                </a:lnTo>
                <a:lnTo>
                  <a:pt x="293" y="880"/>
                </a:lnTo>
                <a:lnTo>
                  <a:pt x="292" y="880"/>
                </a:lnTo>
                <a:lnTo>
                  <a:pt x="292" y="881"/>
                </a:lnTo>
                <a:lnTo>
                  <a:pt x="291" y="881"/>
                </a:lnTo>
                <a:lnTo>
                  <a:pt x="291" y="882"/>
                </a:lnTo>
                <a:lnTo>
                  <a:pt x="290" y="882"/>
                </a:lnTo>
                <a:lnTo>
                  <a:pt x="290" y="880"/>
                </a:lnTo>
                <a:lnTo>
                  <a:pt x="288" y="884"/>
                </a:lnTo>
                <a:lnTo>
                  <a:pt x="288" y="885"/>
                </a:lnTo>
                <a:lnTo>
                  <a:pt x="287" y="886"/>
                </a:lnTo>
                <a:lnTo>
                  <a:pt x="287" y="888"/>
                </a:lnTo>
                <a:lnTo>
                  <a:pt x="285" y="889"/>
                </a:lnTo>
                <a:lnTo>
                  <a:pt x="284" y="890"/>
                </a:lnTo>
                <a:lnTo>
                  <a:pt x="284" y="891"/>
                </a:lnTo>
                <a:lnTo>
                  <a:pt x="283" y="893"/>
                </a:lnTo>
                <a:lnTo>
                  <a:pt x="282" y="894"/>
                </a:lnTo>
                <a:lnTo>
                  <a:pt x="281" y="896"/>
                </a:lnTo>
                <a:lnTo>
                  <a:pt x="281" y="898"/>
                </a:lnTo>
                <a:lnTo>
                  <a:pt x="280" y="899"/>
                </a:lnTo>
                <a:lnTo>
                  <a:pt x="279" y="900"/>
                </a:lnTo>
                <a:lnTo>
                  <a:pt x="276" y="904"/>
                </a:lnTo>
                <a:lnTo>
                  <a:pt x="274" y="906"/>
                </a:lnTo>
                <a:lnTo>
                  <a:pt x="276" y="906"/>
                </a:lnTo>
                <a:lnTo>
                  <a:pt x="283" y="906"/>
                </a:lnTo>
                <a:lnTo>
                  <a:pt x="284" y="906"/>
                </a:lnTo>
                <a:lnTo>
                  <a:pt x="285" y="906"/>
                </a:lnTo>
                <a:lnTo>
                  <a:pt x="287" y="906"/>
                </a:lnTo>
                <a:lnTo>
                  <a:pt x="288" y="906"/>
                </a:lnTo>
                <a:lnTo>
                  <a:pt x="288" y="921"/>
                </a:lnTo>
                <a:lnTo>
                  <a:pt x="287" y="925"/>
                </a:lnTo>
                <a:lnTo>
                  <a:pt x="287" y="926"/>
                </a:lnTo>
                <a:lnTo>
                  <a:pt x="288" y="933"/>
                </a:lnTo>
                <a:lnTo>
                  <a:pt x="295" y="933"/>
                </a:lnTo>
                <a:lnTo>
                  <a:pt x="296" y="933"/>
                </a:lnTo>
                <a:lnTo>
                  <a:pt x="301" y="933"/>
                </a:lnTo>
                <a:lnTo>
                  <a:pt x="302" y="933"/>
                </a:lnTo>
                <a:lnTo>
                  <a:pt x="302" y="935"/>
                </a:lnTo>
                <a:lnTo>
                  <a:pt x="302" y="938"/>
                </a:lnTo>
                <a:lnTo>
                  <a:pt x="302" y="943"/>
                </a:lnTo>
                <a:lnTo>
                  <a:pt x="304" y="943"/>
                </a:lnTo>
                <a:lnTo>
                  <a:pt x="308" y="943"/>
                </a:lnTo>
                <a:lnTo>
                  <a:pt x="318" y="943"/>
                </a:lnTo>
                <a:lnTo>
                  <a:pt x="324" y="943"/>
                </a:lnTo>
                <a:lnTo>
                  <a:pt x="326" y="943"/>
                </a:lnTo>
                <a:lnTo>
                  <a:pt x="326" y="948"/>
                </a:lnTo>
                <a:lnTo>
                  <a:pt x="326" y="951"/>
                </a:lnTo>
                <a:lnTo>
                  <a:pt x="325" y="959"/>
                </a:lnTo>
                <a:lnTo>
                  <a:pt x="325" y="968"/>
                </a:lnTo>
                <a:lnTo>
                  <a:pt x="325" y="969"/>
                </a:lnTo>
                <a:lnTo>
                  <a:pt x="325" y="977"/>
                </a:lnTo>
                <a:lnTo>
                  <a:pt x="324" y="977"/>
                </a:lnTo>
                <a:lnTo>
                  <a:pt x="319" y="977"/>
                </a:lnTo>
                <a:lnTo>
                  <a:pt x="304" y="977"/>
                </a:lnTo>
                <a:lnTo>
                  <a:pt x="302" y="976"/>
                </a:lnTo>
                <a:lnTo>
                  <a:pt x="298" y="976"/>
                </a:lnTo>
                <a:lnTo>
                  <a:pt x="288" y="976"/>
                </a:lnTo>
                <a:lnTo>
                  <a:pt x="288" y="992"/>
                </a:lnTo>
                <a:lnTo>
                  <a:pt x="287" y="1018"/>
                </a:lnTo>
                <a:lnTo>
                  <a:pt x="275" y="1018"/>
                </a:lnTo>
                <a:lnTo>
                  <a:pt x="264" y="1018"/>
                </a:lnTo>
                <a:lnTo>
                  <a:pt x="264" y="1029"/>
                </a:lnTo>
                <a:lnTo>
                  <a:pt x="263" y="1041"/>
                </a:lnTo>
                <a:lnTo>
                  <a:pt x="263" y="1045"/>
                </a:lnTo>
                <a:lnTo>
                  <a:pt x="263" y="1049"/>
                </a:lnTo>
                <a:lnTo>
                  <a:pt x="263" y="1059"/>
                </a:lnTo>
                <a:lnTo>
                  <a:pt x="263" y="1060"/>
                </a:lnTo>
                <a:lnTo>
                  <a:pt x="264" y="1060"/>
                </a:lnTo>
                <a:lnTo>
                  <a:pt x="265" y="1060"/>
                </a:lnTo>
                <a:lnTo>
                  <a:pt x="266" y="1060"/>
                </a:lnTo>
                <a:lnTo>
                  <a:pt x="267" y="1060"/>
                </a:lnTo>
                <a:lnTo>
                  <a:pt x="268" y="1060"/>
                </a:lnTo>
                <a:lnTo>
                  <a:pt x="270" y="1060"/>
                </a:lnTo>
                <a:lnTo>
                  <a:pt x="271" y="1059"/>
                </a:lnTo>
                <a:lnTo>
                  <a:pt x="272" y="1059"/>
                </a:lnTo>
                <a:lnTo>
                  <a:pt x="274" y="1059"/>
                </a:lnTo>
                <a:lnTo>
                  <a:pt x="275" y="1059"/>
                </a:lnTo>
                <a:lnTo>
                  <a:pt x="275" y="1058"/>
                </a:lnTo>
                <a:lnTo>
                  <a:pt x="276" y="1058"/>
                </a:lnTo>
                <a:lnTo>
                  <a:pt x="278" y="1058"/>
                </a:lnTo>
                <a:lnTo>
                  <a:pt x="284" y="1056"/>
                </a:lnTo>
                <a:lnTo>
                  <a:pt x="285" y="1054"/>
                </a:lnTo>
                <a:lnTo>
                  <a:pt x="287" y="1054"/>
                </a:lnTo>
                <a:lnTo>
                  <a:pt x="288" y="1054"/>
                </a:lnTo>
                <a:lnTo>
                  <a:pt x="289" y="1054"/>
                </a:lnTo>
                <a:lnTo>
                  <a:pt x="290" y="1054"/>
                </a:lnTo>
                <a:lnTo>
                  <a:pt x="291" y="1054"/>
                </a:lnTo>
                <a:lnTo>
                  <a:pt x="292" y="1054"/>
                </a:lnTo>
                <a:lnTo>
                  <a:pt x="293" y="1054"/>
                </a:lnTo>
                <a:lnTo>
                  <a:pt x="295" y="1054"/>
                </a:lnTo>
                <a:lnTo>
                  <a:pt x="296" y="1054"/>
                </a:lnTo>
                <a:lnTo>
                  <a:pt x="298" y="1053"/>
                </a:lnTo>
                <a:lnTo>
                  <a:pt x="299" y="1053"/>
                </a:lnTo>
                <a:lnTo>
                  <a:pt x="302" y="1052"/>
                </a:lnTo>
                <a:lnTo>
                  <a:pt x="304" y="1052"/>
                </a:lnTo>
                <a:lnTo>
                  <a:pt x="304" y="1053"/>
                </a:lnTo>
                <a:lnTo>
                  <a:pt x="306" y="1058"/>
                </a:lnTo>
                <a:lnTo>
                  <a:pt x="308" y="1065"/>
                </a:lnTo>
                <a:lnTo>
                  <a:pt x="313" y="1068"/>
                </a:lnTo>
                <a:lnTo>
                  <a:pt x="319" y="1070"/>
                </a:lnTo>
                <a:lnTo>
                  <a:pt x="319" y="1075"/>
                </a:lnTo>
                <a:lnTo>
                  <a:pt x="332" y="1075"/>
                </a:lnTo>
                <a:lnTo>
                  <a:pt x="330" y="1067"/>
                </a:lnTo>
                <a:lnTo>
                  <a:pt x="333" y="1062"/>
                </a:lnTo>
                <a:lnTo>
                  <a:pt x="334" y="1057"/>
                </a:lnTo>
                <a:lnTo>
                  <a:pt x="332" y="1050"/>
                </a:lnTo>
                <a:lnTo>
                  <a:pt x="333" y="1046"/>
                </a:lnTo>
                <a:lnTo>
                  <a:pt x="333" y="1045"/>
                </a:lnTo>
                <a:lnTo>
                  <a:pt x="346" y="1046"/>
                </a:lnTo>
                <a:lnTo>
                  <a:pt x="346" y="1045"/>
                </a:lnTo>
                <a:lnTo>
                  <a:pt x="333" y="1045"/>
                </a:lnTo>
                <a:lnTo>
                  <a:pt x="334" y="1039"/>
                </a:lnTo>
                <a:lnTo>
                  <a:pt x="334" y="1035"/>
                </a:lnTo>
                <a:lnTo>
                  <a:pt x="335" y="1032"/>
                </a:lnTo>
                <a:lnTo>
                  <a:pt x="336" y="1028"/>
                </a:lnTo>
                <a:lnTo>
                  <a:pt x="335" y="1027"/>
                </a:lnTo>
                <a:lnTo>
                  <a:pt x="335" y="1026"/>
                </a:lnTo>
                <a:lnTo>
                  <a:pt x="335" y="1025"/>
                </a:lnTo>
                <a:lnTo>
                  <a:pt x="335" y="1024"/>
                </a:lnTo>
                <a:lnTo>
                  <a:pt x="335" y="1023"/>
                </a:lnTo>
                <a:lnTo>
                  <a:pt x="335" y="1021"/>
                </a:lnTo>
                <a:lnTo>
                  <a:pt x="335" y="1020"/>
                </a:lnTo>
                <a:lnTo>
                  <a:pt x="334" y="1019"/>
                </a:lnTo>
                <a:lnTo>
                  <a:pt x="334" y="1018"/>
                </a:lnTo>
                <a:lnTo>
                  <a:pt x="334" y="1017"/>
                </a:lnTo>
                <a:lnTo>
                  <a:pt x="334" y="1016"/>
                </a:lnTo>
                <a:lnTo>
                  <a:pt x="335" y="1015"/>
                </a:lnTo>
                <a:lnTo>
                  <a:pt x="335" y="1014"/>
                </a:lnTo>
                <a:lnTo>
                  <a:pt x="339" y="1004"/>
                </a:lnTo>
                <a:lnTo>
                  <a:pt x="339" y="1003"/>
                </a:lnTo>
                <a:lnTo>
                  <a:pt x="338" y="1003"/>
                </a:lnTo>
                <a:lnTo>
                  <a:pt x="336" y="1001"/>
                </a:lnTo>
                <a:close/>
                <a:moveTo>
                  <a:pt x="347" y="1033"/>
                </a:moveTo>
                <a:lnTo>
                  <a:pt x="358" y="1033"/>
                </a:lnTo>
                <a:lnTo>
                  <a:pt x="373" y="1033"/>
                </a:lnTo>
                <a:lnTo>
                  <a:pt x="374" y="1033"/>
                </a:lnTo>
                <a:lnTo>
                  <a:pt x="375" y="1026"/>
                </a:lnTo>
                <a:lnTo>
                  <a:pt x="375" y="1023"/>
                </a:lnTo>
                <a:lnTo>
                  <a:pt x="373" y="1023"/>
                </a:lnTo>
                <a:lnTo>
                  <a:pt x="347" y="1021"/>
                </a:lnTo>
                <a:lnTo>
                  <a:pt x="347" y="1033"/>
                </a:lnTo>
                <a:close/>
                <a:moveTo>
                  <a:pt x="241" y="925"/>
                </a:moveTo>
                <a:lnTo>
                  <a:pt x="241" y="924"/>
                </a:lnTo>
                <a:lnTo>
                  <a:pt x="241" y="921"/>
                </a:lnTo>
                <a:lnTo>
                  <a:pt x="241" y="918"/>
                </a:lnTo>
                <a:lnTo>
                  <a:pt x="241" y="916"/>
                </a:lnTo>
                <a:lnTo>
                  <a:pt x="241" y="914"/>
                </a:lnTo>
                <a:lnTo>
                  <a:pt x="241" y="911"/>
                </a:lnTo>
                <a:lnTo>
                  <a:pt x="238" y="911"/>
                </a:lnTo>
                <a:lnTo>
                  <a:pt x="238" y="907"/>
                </a:lnTo>
                <a:lnTo>
                  <a:pt x="236" y="906"/>
                </a:lnTo>
                <a:lnTo>
                  <a:pt x="231" y="907"/>
                </a:lnTo>
                <a:lnTo>
                  <a:pt x="228" y="910"/>
                </a:lnTo>
                <a:lnTo>
                  <a:pt x="226" y="911"/>
                </a:lnTo>
                <a:lnTo>
                  <a:pt x="225" y="914"/>
                </a:lnTo>
                <a:lnTo>
                  <a:pt x="226" y="915"/>
                </a:lnTo>
                <a:lnTo>
                  <a:pt x="228" y="916"/>
                </a:lnTo>
                <a:lnTo>
                  <a:pt x="229" y="917"/>
                </a:lnTo>
                <a:lnTo>
                  <a:pt x="230" y="918"/>
                </a:lnTo>
                <a:lnTo>
                  <a:pt x="231" y="919"/>
                </a:lnTo>
                <a:lnTo>
                  <a:pt x="234" y="922"/>
                </a:lnTo>
                <a:lnTo>
                  <a:pt x="236" y="923"/>
                </a:lnTo>
                <a:lnTo>
                  <a:pt x="238" y="924"/>
                </a:lnTo>
                <a:lnTo>
                  <a:pt x="238" y="925"/>
                </a:lnTo>
                <a:lnTo>
                  <a:pt x="239" y="925"/>
                </a:lnTo>
                <a:lnTo>
                  <a:pt x="241" y="926"/>
                </a:lnTo>
                <a:lnTo>
                  <a:pt x="241" y="925"/>
                </a:lnTo>
                <a:close/>
                <a:moveTo>
                  <a:pt x="436" y="868"/>
                </a:moveTo>
                <a:lnTo>
                  <a:pt x="436" y="873"/>
                </a:lnTo>
                <a:lnTo>
                  <a:pt x="448" y="874"/>
                </a:lnTo>
                <a:lnTo>
                  <a:pt x="448" y="877"/>
                </a:lnTo>
                <a:lnTo>
                  <a:pt x="448" y="879"/>
                </a:lnTo>
                <a:lnTo>
                  <a:pt x="448" y="884"/>
                </a:lnTo>
                <a:lnTo>
                  <a:pt x="448" y="885"/>
                </a:lnTo>
                <a:lnTo>
                  <a:pt x="449" y="885"/>
                </a:lnTo>
                <a:lnTo>
                  <a:pt x="449" y="884"/>
                </a:lnTo>
                <a:lnTo>
                  <a:pt x="450" y="884"/>
                </a:lnTo>
                <a:lnTo>
                  <a:pt x="451" y="884"/>
                </a:lnTo>
                <a:lnTo>
                  <a:pt x="451" y="883"/>
                </a:lnTo>
                <a:lnTo>
                  <a:pt x="452" y="882"/>
                </a:lnTo>
                <a:lnTo>
                  <a:pt x="452" y="881"/>
                </a:lnTo>
                <a:lnTo>
                  <a:pt x="453" y="880"/>
                </a:lnTo>
                <a:lnTo>
                  <a:pt x="454" y="879"/>
                </a:lnTo>
                <a:lnTo>
                  <a:pt x="456" y="879"/>
                </a:lnTo>
                <a:lnTo>
                  <a:pt x="456" y="877"/>
                </a:lnTo>
                <a:lnTo>
                  <a:pt x="457" y="876"/>
                </a:lnTo>
                <a:lnTo>
                  <a:pt x="458" y="875"/>
                </a:lnTo>
                <a:lnTo>
                  <a:pt x="459" y="874"/>
                </a:lnTo>
                <a:lnTo>
                  <a:pt x="462" y="871"/>
                </a:lnTo>
                <a:lnTo>
                  <a:pt x="470" y="863"/>
                </a:lnTo>
                <a:lnTo>
                  <a:pt x="471" y="862"/>
                </a:lnTo>
                <a:lnTo>
                  <a:pt x="471" y="860"/>
                </a:lnTo>
                <a:lnTo>
                  <a:pt x="473" y="859"/>
                </a:lnTo>
                <a:lnTo>
                  <a:pt x="473" y="858"/>
                </a:lnTo>
                <a:lnTo>
                  <a:pt x="474" y="857"/>
                </a:lnTo>
                <a:lnTo>
                  <a:pt x="474" y="855"/>
                </a:lnTo>
                <a:lnTo>
                  <a:pt x="475" y="854"/>
                </a:lnTo>
                <a:lnTo>
                  <a:pt x="475" y="852"/>
                </a:lnTo>
                <a:lnTo>
                  <a:pt x="478" y="849"/>
                </a:lnTo>
                <a:lnTo>
                  <a:pt x="476" y="848"/>
                </a:lnTo>
                <a:lnTo>
                  <a:pt x="476" y="847"/>
                </a:lnTo>
                <a:lnTo>
                  <a:pt x="475" y="845"/>
                </a:lnTo>
                <a:lnTo>
                  <a:pt x="475" y="843"/>
                </a:lnTo>
                <a:lnTo>
                  <a:pt x="475" y="842"/>
                </a:lnTo>
                <a:lnTo>
                  <a:pt x="474" y="841"/>
                </a:lnTo>
                <a:lnTo>
                  <a:pt x="474" y="840"/>
                </a:lnTo>
                <a:lnTo>
                  <a:pt x="474" y="839"/>
                </a:lnTo>
                <a:lnTo>
                  <a:pt x="473" y="838"/>
                </a:lnTo>
                <a:lnTo>
                  <a:pt x="473" y="837"/>
                </a:lnTo>
                <a:lnTo>
                  <a:pt x="473" y="835"/>
                </a:lnTo>
                <a:lnTo>
                  <a:pt x="456" y="835"/>
                </a:lnTo>
                <a:lnTo>
                  <a:pt x="453" y="835"/>
                </a:lnTo>
                <a:lnTo>
                  <a:pt x="452" y="834"/>
                </a:lnTo>
                <a:lnTo>
                  <a:pt x="450" y="834"/>
                </a:lnTo>
                <a:lnTo>
                  <a:pt x="448" y="834"/>
                </a:lnTo>
                <a:lnTo>
                  <a:pt x="433" y="834"/>
                </a:lnTo>
                <a:lnTo>
                  <a:pt x="432" y="834"/>
                </a:lnTo>
                <a:lnTo>
                  <a:pt x="412" y="834"/>
                </a:lnTo>
                <a:lnTo>
                  <a:pt x="412" y="847"/>
                </a:lnTo>
                <a:lnTo>
                  <a:pt x="411" y="868"/>
                </a:lnTo>
                <a:lnTo>
                  <a:pt x="412" y="868"/>
                </a:lnTo>
                <a:lnTo>
                  <a:pt x="418" y="868"/>
                </a:lnTo>
                <a:lnTo>
                  <a:pt x="425" y="868"/>
                </a:lnTo>
                <a:lnTo>
                  <a:pt x="436" y="868"/>
                </a:lnTo>
                <a:close/>
                <a:moveTo>
                  <a:pt x="496" y="848"/>
                </a:moveTo>
                <a:lnTo>
                  <a:pt x="498" y="851"/>
                </a:lnTo>
                <a:lnTo>
                  <a:pt x="500" y="851"/>
                </a:lnTo>
                <a:lnTo>
                  <a:pt x="500" y="845"/>
                </a:lnTo>
                <a:lnTo>
                  <a:pt x="500" y="841"/>
                </a:lnTo>
                <a:lnTo>
                  <a:pt x="500" y="840"/>
                </a:lnTo>
                <a:lnTo>
                  <a:pt x="500" y="839"/>
                </a:lnTo>
                <a:lnTo>
                  <a:pt x="495" y="839"/>
                </a:lnTo>
                <a:lnTo>
                  <a:pt x="494" y="839"/>
                </a:lnTo>
                <a:lnTo>
                  <a:pt x="493" y="839"/>
                </a:lnTo>
                <a:lnTo>
                  <a:pt x="492" y="839"/>
                </a:lnTo>
                <a:lnTo>
                  <a:pt x="491" y="839"/>
                </a:lnTo>
                <a:lnTo>
                  <a:pt x="491" y="840"/>
                </a:lnTo>
                <a:lnTo>
                  <a:pt x="491" y="842"/>
                </a:lnTo>
                <a:lnTo>
                  <a:pt x="496" y="848"/>
                </a:lnTo>
                <a:close/>
                <a:moveTo>
                  <a:pt x="543" y="865"/>
                </a:moveTo>
                <a:lnTo>
                  <a:pt x="547" y="866"/>
                </a:lnTo>
                <a:lnTo>
                  <a:pt x="546" y="866"/>
                </a:lnTo>
                <a:lnTo>
                  <a:pt x="545" y="865"/>
                </a:lnTo>
                <a:lnTo>
                  <a:pt x="544" y="865"/>
                </a:lnTo>
                <a:lnTo>
                  <a:pt x="543" y="865"/>
                </a:lnTo>
                <a:close/>
                <a:moveTo>
                  <a:pt x="527" y="914"/>
                </a:moveTo>
                <a:lnTo>
                  <a:pt x="527" y="922"/>
                </a:lnTo>
                <a:lnTo>
                  <a:pt x="528" y="922"/>
                </a:lnTo>
                <a:lnTo>
                  <a:pt x="529" y="919"/>
                </a:lnTo>
                <a:lnTo>
                  <a:pt x="528" y="918"/>
                </a:lnTo>
                <a:lnTo>
                  <a:pt x="528" y="917"/>
                </a:lnTo>
                <a:lnTo>
                  <a:pt x="528" y="916"/>
                </a:lnTo>
                <a:lnTo>
                  <a:pt x="528" y="915"/>
                </a:lnTo>
                <a:lnTo>
                  <a:pt x="528" y="914"/>
                </a:lnTo>
                <a:lnTo>
                  <a:pt x="527" y="914"/>
                </a:lnTo>
                <a:close/>
                <a:moveTo>
                  <a:pt x="389" y="983"/>
                </a:moveTo>
                <a:lnTo>
                  <a:pt x="388" y="984"/>
                </a:lnTo>
                <a:lnTo>
                  <a:pt x="388" y="985"/>
                </a:lnTo>
                <a:lnTo>
                  <a:pt x="388" y="986"/>
                </a:lnTo>
                <a:lnTo>
                  <a:pt x="386" y="986"/>
                </a:lnTo>
                <a:lnTo>
                  <a:pt x="386" y="987"/>
                </a:lnTo>
                <a:lnTo>
                  <a:pt x="386" y="989"/>
                </a:lnTo>
                <a:lnTo>
                  <a:pt x="386" y="990"/>
                </a:lnTo>
                <a:lnTo>
                  <a:pt x="385" y="991"/>
                </a:lnTo>
                <a:lnTo>
                  <a:pt x="385" y="992"/>
                </a:lnTo>
                <a:lnTo>
                  <a:pt x="385" y="993"/>
                </a:lnTo>
                <a:lnTo>
                  <a:pt x="385" y="994"/>
                </a:lnTo>
                <a:lnTo>
                  <a:pt x="384" y="994"/>
                </a:lnTo>
                <a:lnTo>
                  <a:pt x="384" y="995"/>
                </a:lnTo>
                <a:lnTo>
                  <a:pt x="385" y="995"/>
                </a:lnTo>
                <a:lnTo>
                  <a:pt x="386" y="995"/>
                </a:lnTo>
                <a:lnTo>
                  <a:pt x="394" y="997"/>
                </a:lnTo>
                <a:lnTo>
                  <a:pt x="395" y="997"/>
                </a:lnTo>
                <a:lnTo>
                  <a:pt x="395" y="999"/>
                </a:lnTo>
                <a:lnTo>
                  <a:pt x="408" y="1000"/>
                </a:lnTo>
                <a:lnTo>
                  <a:pt x="410" y="1000"/>
                </a:lnTo>
                <a:lnTo>
                  <a:pt x="417" y="1000"/>
                </a:lnTo>
                <a:lnTo>
                  <a:pt x="417" y="989"/>
                </a:lnTo>
                <a:lnTo>
                  <a:pt x="414" y="989"/>
                </a:lnTo>
                <a:lnTo>
                  <a:pt x="410" y="990"/>
                </a:lnTo>
                <a:lnTo>
                  <a:pt x="409" y="990"/>
                </a:lnTo>
                <a:lnTo>
                  <a:pt x="408" y="990"/>
                </a:lnTo>
                <a:lnTo>
                  <a:pt x="408" y="984"/>
                </a:lnTo>
                <a:lnTo>
                  <a:pt x="389" y="983"/>
                </a:lnTo>
                <a:close/>
                <a:moveTo>
                  <a:pt x="805" y="867"/>
                </a:moveTo>
                <a:lnTo>
                  <a:pt x="806" y="867"/>
                </a:lnTo>
                <a:lnTo>
                  <a:pt x="805" y="867"/>
                </a:lnTo>
                <a:close/>
                <a:moveTo>
                  <a:pt x="813" y="867"/>
                </a:moveTo>
                <a:lnTo>
                  <a:pt x="813" y="876"/>
                </a:lnTo>
                <a:lnTo>
                  <a:pt x="815" y="876"/>
                </a:lnTo>
                <a:lnTo>
                  <a:pt x="817" y="876"/>
                </a:lnTo>
                <a:lnTo>
                  <a:pt x="818" y="876"/>
                </a:lnTo>
                <a:lnTo>
                  <a:pt x="821" y="876"/>
                </a:lnTo>
                <a:lnTo>
                  <a:pt x="823" y="876"/>
                </a:lnTo>
                <a:lnTo>
                  <a:pt x="828" y="876"/>
                </a:lnTo>
                <a:lnTo>
                  <a:pt x="830" y="876"/>
                </a:lnTo>
                <a:lnTo>
                  <a:pt x="833" y="876"/>
                </a:lnTo>
                <a:lnTo>
                  <a:pt x="837" y="874"/>
                </a:lnTo>
                <a:lnTo>
                  <a:pt x="838" y="873"/>
                </a:lnTo>
                <a:lnTo>
                  <a:pt x="838" y="872"/>
                </a:lnTo>
                <a:lnTo>
                  <a:pt x="838" y="871"/>
                </a:lnTo>
                <a:lnTo>
                  <a:pt x="838" y="869"/>
                </a:lnTo>
                <a:lnTo>
                  <a:pt x="838" y="867"/>
                </a:lnTo>
                <a:lnTo>
                  <a:pt x="835" y="867"/>
                </a:lnTo>
                <a:lnTo>
                  <a:pt x="832" y="867"/>
                </a:lnTo>
                <a:lnTo>
                  <a:pt x="830" y="867"/>
                </a:lnTo>
                <a:lnTo>
                  <a:pt x="828" y="867"/>
                </a:lnTo>
                <a:lnTo>
                  <a:pt x="825" y="867"/>
                </a:lnTo>
                <a:lnTo>
                  <a:pt x="824" y="867"/>
                </a:lnTo>
                <a:lnTo>
                  <a:pt x="822" y="867"/>
                </a:lnTo>
                <a:lnTo>
                  <a:pt x="821" y="867"/>
                </a:lnTo>
                <a:lnTo>
                  <a:pt x="818" y="867"/>
                </a:lnTo>
                <a:lnTo>
                  <a:pt x="815" y="867"/>
                </a:lnTo>
                <a:lnTo>
                  <a:pt x="813" y="867"/>
                </a:lnTo>
                <a:lnTo>
                  <a:pt x="811" y="867"/>
                </a:lnTo>
                <a:lnTo>
                  <a:pt x="813" y="867"/>
                </a:lnTo>
                <a:close/>
                <a:moveTo>
                  <a:pt x="615" y="761"/>
                </a:moveTo>
                <a:lnTo>
                  <a:pt x="615" y="758"/>
                </a:lnTo>
                <a:lnTo>
                  <a:pt x="613" y="758"/>
                </a:lnTo>
                <a:lnTo>
                  <a:pt x="612" y="758"/>
                </a:lnTo>
                <a:lnTo>
                  <a:pt x="605" y="758"/>
                </a:lnTo>
                <a:lnTo>
                  <a:pt x="605" y="754"/>
                </a:lnTo>
                <a:lnTo>
                  <a:pt x="604" y="751"/>
                </a:lnTo>
                <a:lnTo>
                  <a:pt x="603" y="737"/>
                </a:lnTo>
                <a:lnTo>
                  <a:pt x="602" y="729"/>
                </a:lnTo>
                <a:lnTo>
                  <a:pt x="602" y="727"/>
                </a:lnTo>
                <a:lnTo>
                  <a:pt x="601" y="722"/>
                </a:lnTo>
                <a:lnTo>
                  <a:pt x="601" y="720"/>
                </a:lnTo>
                <a:lnTo>
                  <a:pt x="601" y="719"/>
                </a:lnTo>
                <a:lnTo>
                  <a:pt x="601" y="717"/>
                </a:lnTo>
                <a:lnTo>
                  <a:pt x="601" y="716"/>
                </a:lnTo>
                <a:lnTo>
                  <a:pt x="600" y="714"/>
                </a:lnTo>
                <a:lnTo>
                  <a:pt x="601" y="714"/>
                </a:lnTo>
                <a:lnTo>
                  <a:pt x="600" y="708"/>
                </a:lnTo>
                <a:lnTo>
                  <a:pt x="596" y="708"/>
                </a:lnTo>
                <a:lnTo>
                  <a:pt x="596" y="711"/>
                </a:lnTo>
                <a:lnTo>
                  <a:pt x="594" y="758"/>
                </a:lnTo>
                <a:lnTo>
                  <a:pt x="602" y="758"/>
                </a:lnTo>
                <a:lnTo>
                  <a:pt x="602" y="764"/>
                </a:lnTo>
                <a:lnTo>
                  <a:pt x="603" y="775"/>
                </a:lnTo>
                <a:lnTo>
                  <a:pt x="604" y="784"/>
                </a:lnTo>
                <a:lnTo>
                  <a:pt x="606" y="784"/>
                </a:lnTo>
                <a:lnTo>
                  <a:pt x="608" y="784"/>
                </a:lnTo>
                <a:lnTo>
                  <a:pt x="611" y="784"/>
                </a:lnTo>
                <a:lnTo>
                  <a:pt x="612" y="784"/>
                </a:lnTo>
                <a:lnTo>
                  <a:pt x="613" y="784"/>
                </a:lnTo>
                <a:lnTo>
                  <a:pt x="614" y="784"/>
                </a:lnTo>
                <a:lnTo>
                  <a:pt x="615" y="784"/>
                </a:lnTo>
                <a:lnTo>
                  <a:pt x="617" y="784"/>
                </a:lnTo>
                <a:lnTo>
                  <a:pt x="617" y="786"/>
                </a:lnTo>
                <a:lnTo>
                  <a:pt x="618" y="788"/>
                </a:lnTo>
                <a:lnTo>
                  <a:pt x="620" y="788"/>
                </a:lnTo>
                <a:lnTo>
                  <a:pt x="622" y="788"/>
                </a:lnTo>
                <a:lnTo>
                  <a:pt x="623" y="786"/>
                </a:lnTo>
                <a:lnTo>
                  <a:pt x="622" y="786"/>
                </a:lnTo>
                <a:lnTo>
                  <a:pt x="618" y="784"/>
                </a:lnTo>
                <a:lnTo>
                  <a:pt x="617" y="776"/>
                </a:lnTo>
                <a:lnTo>
                  <a:pt x="617" y="769"/>
                </a:lnTo>
                <a:lnTo>
                  <a:pt x="615" y="761"/>
                </a:lnTo>
                <a:close/>
                <a:moveTo>
                  <a:pt x="520" y="770"/>
                </a:moveTo>
                <a:lnTo>
                  <a:pt x="521" y="756"/>
                </a:lnTo>
                <a:lnTo>
                  <a:pt x="521" y="755"/>
                </a:lnTo>
                <a:lnTo>
                  <a:pt x="517" y="754"/>
                </a:lnTo>
                <a:lnTo>
                  <a:pt x="511" y="751"/>
                </a:lnTo>
                <a:lnTo>
                  <a:pt x="510" y="751"/>
                </a:lnTo>
                <a:lnTo>
                  <a:pt x="510" y="754"/>
                </a:lnTo>
                <a:lnTo>
                  <a:pt x="509" y="765"/>
                </a:lnTo>
                <a:lnTo>
                  <a:pt x="508" y="765"/>
                </a:lnTo>
                <a:lnTo>
                  <a:pt x="505" y="764"/>
                </a:lnTo>
                <a:lnTo>
                  <a:pt x="504" y="764"/>
                </a:lnTo>
                <a:lnTo>
                  <a:pt x="505" y="753"/>
                </a:lnTo>
                <a:lnTo>
                  <a:pt x="505" y="750"/>
                </a:lnTo>
                <a:lnTo>
                  <a:pt x="495" y="748"/>
                </a:lnTo>
                <a:lnTo>
                  <a:pt x="495" y="749"/>
                </a:lnTo>
                <a:lnTo>
                  <a:pt x="495" y="750"/>
                </a:lnTo>
                <a:lnTo>
                  <a:pt x="495" y="762"/>
                </a:lnTo>
                <a:lnTo>
                  <a:pt x="495" y="766"/>
                </a:lnTo>
                <a:lnTo>
                  <a:pt x="495" y="767"/>
                </a:lnTo>
                <a:lnTo>
                  <a:pt x="496" y="769"/>
                </a:lnTo>
                <a:lnTo>
                  <a:pt x="499" y="770"/>
                </a:lnTo>
                <a:lnTo>
                  <a:pt x="501" y="771"/>
                </a:lnTo>
                <a:lnTo>
                  <a:pt x="503" y="772"/>
                </a:lnTo>
                <a:lnTo>
                  <a:pt x="508" y="772"/>
                </a:lnTo>
                <a:lnTo>
                  <a:pt x="520" y="775"/>
                </a:lnTo>
                <a:lnTo>
                  <a:pt x="526" y="778"/>
                </a:lnTo>
                <a:lnTo>
                  <a:pt x="529" y="779"/>
                </a:lnTo>
                <a:lnTo>
                  <a:pt x="533" y="780"/>
                </a:lnTo>
                <a:lnTo>
                  <a:pt x="533" y="779"/>
                </a:lnTo>
                <a:lnTo>
                  <a:pt x="533" y="776"/>
                </a:lnTo>
                <a:lnTo>
                  <a:pt x="525" y="772"/>
                </a:lnTo>
                <a:lnTo>
                  <a:pt x="521" y="770"/>
                </a:lnTo>
                <a:lnTo>
                  <a:pt x="520" y="770"/>
                </a:lnTo>
                <a:close/>
                <a:moveTo>
                  <a:pt x="456" y="753"/>
                </a:moveTo>
                <a:lnTo>
                  <a:pt x="453" y="751"/>
                </a:lnTo>
                <a:lnTo>
                  <a:pt x="454" y="761"/>
                </a:lnTo>
                <a:lnTo>
                  <a:pt x="454" y="762"/>
                </a:lnTo>
                <a:lnTo>
                  <a:pt x="454" y="763"/>
                </a:lnTo>
                <a:lnTo>
                  <a:pt x="454" y="764"/>
                </a:lnTo>
                <a:lnTo>
                  <a:pt x="464" y="764"/>
                </a:lnTo>
                <a:lnTo>
                  <a:pt x="467" y="764"/>
                </a:lnTo>
                <a:lnTo>
                  <a:pt x="482" y="765"/>
                </a:lnTo>
                <a:lnTo>
                  <a:pt x="482" y="757"/>
                </a:lnTo>
                <a:lnTo>
                  <a:pt x="467" y="754"/>
                </a:lnTo>
                <a:lnTo>
                  <a:pt x="465" y="754"/>
                </a:lnTo>
                <a:lnTo>
                  <a:pt x="459" y="753"/>
                </a:lnTo>
                <a:lnTo>
                  <a:pt x="456" y="753"/>
                </a:lnTo>
                <a:close/>
                <a:moveTo>
                  <a:pt x="522" y="734"/>
                </a:moveTo>
                <a:lnTo>
                  <a:pt x="522" y="727"/>
                </a:lnTo>
                <a:lnTo>
                  <a:pt x="522" y="725"/>
                </a:lnTo>
                <a:lnTo>
                  <a:pt x="520" y="725"/>
                </a:lnTo>
                <a:lnTo>
                  <a:pt x="516" y="727"/>
                </a:lnTo>
                <a:lnTo>
                  <a:pt x="509" y="727"/>
                </a:lnTo>
                <a:lnTo>
                  <a:pt x="509" y="731"/>
                </a:lnTo>
                <a:lnTo>
                  <a:pt x="502" y="731"/>
                </a:lnTo>
                <a:lnTo>
                  <a:pt x="495" y="731"/>
                </a:lnTo>
                <a:lnTo>
                  <a:pt x="495" y="740"/>
                </a:lnTo>
                <a:lnTo>
                  <a:pt x="511" y="739"/>
                </a:lnTo>
                <a:lnTo>
                  <a:pt x="518" y="739"/>
                </a:lnTo>
                <a:lnTo>
                  <a:pt x="522" y="739"/>
                </a:lnTo>
                <a:lnTo>
                  <a:pt x="522" y="734"/>
                </a:lnTo>
                <a:close/>
                <a:moveTo>
                  <a:pt x="559" y="727"/>
                </a:moveTo>
                <a:lnTo>
                  <a:pt x="566" y="727"/>
                </a:lnTo>
                <a:lnTo>
                  <a:pt x="566" y="723"/>
                </a:lnTo>
                <a:lnTo>
                  <a:pt x="566" y="720"/>
                </a:lnTo>
                <a:lnTo>
                  <a:pt x="567" y="716"/>
                </a:lnTo>
                <a:lnTo>
                  <a:pt x="567" y="715"/>
                </a:lnTo>
                <a:lnTo>
                  <a:pt x="567" y="710"/>
                </a:lnTo>
                <a:lnTo>
                  <a:pt x="566" y="708"/>
                </a:lnTo>
                <a:lnTo>
                  <a:pt x="564" y="708"/>
                </a:lnTo>
                <a:lnTo>
                  <a:pt x="563" y="710"/>
                </a:lnTo>
                <a:lnTo>
                  <a:pt x="562" y="710"/>
                </a:lnTo>
                <a:lnTo>
                  <a:pt x="560" y="711"/>
                </a:lnTo>
                <a:lnTo>
                  <a:pt x="560" y="712"/>
                </a:lnTo>
                <a:lnTo>
                  <a:pt x="560" y="713"/>
                </a:lnTo>
                <a:lnTo>
                  <a:pt x="560" y="714"/>
                </a:lnTo>
                <a:lnTo>
                  <a:pt x="560" y="715"/>
                </a:lnTo>
                <a:lnTo>
                  <a:pt x="560" y="716"/>
                </a:lnTo>
                <a:lnTo>
                  <a:pt x="559" y="717"/>
                </a:lnTo>
                <a:lnTo>
                  <a:pt x="559" y="719"/>
                </a:lnTo>
                <a:lnTo>
                  <a:pt x="559" y="720"/>
                </a:lnTo>
                <a:lnTo>
                  <a:pt x="559" y="721"/>
                </a:lnTo>
                <a:lnTo>
                  <a:pt x="558" y="722"/>
                </a:lnTo>
                <a:lnTo>
                  <a:pt x="558" y="724"/>
                </a:lnTo>
                <a:lnTo>
                  <a:pt x="558" y="725"/>
                </a:lnTo>
                <a:lnTo>
                  <a:pt x="558" y="727"/>
                </a:lnTo>
                <a:lnTo>
                  <a:pt x="559" y="727"/>
                </a:lnTo>
                <a:close/>
                <a:moveTo>
                  <a:pt x="534" y="710"/>
                </a:moveTo>
                <a:lnTo>
                  <a:pt x="535" y="700"/>
                </a:lnTo>
                <a:lnTo>
                  <a:pt x="508" y="700"/>
                </a:lnTo>
                <a:lnTo>
                  <a:pt x="509" y="714"/>
                </a:lnTo>
                <a:lnTo>
                  <a:pt x="530" y="713"/>
                </a:lnTo>
                <a:lnTo>
                  <a:pt x="534" y="712"/>
                </a:lnTo>
                <a:lnTo>
                  <a:pt x="534" y="710"/>
                </a:lnTo>
                <a:close/>
                <a:moveTo>
                  <a:pt x="595" y="705"/>
                </a:moveTo>
                <a:lnTo>
                  <a:pt x="600" y="705"/>
                </a:lnTo>
                <a:lnTo>
                  <a:pt x="602" y="704"/>
                </a:lnTo>
                <a:lnTo>
                  <a:pt x="602" y="703"/>
                </a:lnTo>
                <a:lnTo>
                  <a:pt x="602" y="699"/>
                </a:lnTo>
                <a:lnTo>
                  <a:pt x="605" y="699"/>
                </a:lnTo>
                <a:lnTo>
                  <a:pt x="605" y="700"/>
                </a:lnTo>
                <a:lnTo>
                  <a:pt x="605" y="702"/>
                </a:lnTo>
                <a:lnTo>
                  <a:pt x="605" y="704"/>
                </a:lnTo>
                <a:lnTo>
                  <a:pt x="608" y="716"/>
                </a:lnTo>
                <a:lnTo>
                  <a:pt x="608" y="717"/>
                </a:lnTo>
                <a:lnTo>
                  <a:pt x="609" y="725"/>
                </a:lnTo>
                <a:lnTo>
                  <a:pt x="609" y="729"/>
                </a:lnTo>
                <a:lnTo>
                  <a:pt x="610" y="737"/>
                </a:lnTo>
                <a:lnTo>
                  <a:pt x="609" y="737"/>
                </a:lnTo>
                <a:lnTo>
                  <a:pt x="610" y="737"/>
                </a:lnTo>
                <a:lnTo>
                  <a:pt x="611" y="737"/>
                </a:lnTo>
                <a:lnTo>
                  <a:pt x="612" y="737"/>
                </a:lnTo>
                <a:lnTo>
                  <a:pt x="613" y="737"/>
                </a:lnTo>
                <a:lnTo>
                  <a:pt x="618" y="736"/>
                </a:lnTo>
                <a:lnTo>
                  <a:pt x="618" y="717"/>
                </a:lnTo>
                <a:lnTo>
                  <a:pt x="619" y="705"/>
                </a:lnTo>
                <a:lnTo>
                  <a:pt x="619" y="704"/>
                </a:lnTo>
                <a:lnTo>
                  <a:pt x="619" y="699"/>
                </a:lnTo>
                <a:lnTo>
                  <a:pt x="619" y="695"/>
                </a:lnTo>
                <a:lnTo>
                  <a:pt x="618" y="694"/>
                </a:lnTo>
                <a:lnTo>
                  <a:pt x="615" y="696"/>
                </a:lnTo>
                <a:lnTo>
                  <a:pt x="614" y="697"/>
                </a:lnTo>
                <a:lnTo>
                  <a:pt x="613" y="697"/>
                </a:lnTo>
                <a:lnTo>
                  <a:pt x="611" y="699"/>
                </a:lnTo>
                <a:lnTo>
                  <a:pt x="610" y="699"/>
                </a:lnTo>
                <a:lnTo>
                  <a:pt x="610" y="700"/>
                </a:lnTo>
                <a:lnTo>
                  <a:pt x="609" y="700"/>
                </a:lnTo>
                <a:lnTo>
                  <a:pt x="609" y="702"/>
                </a:lnTo>
                <a:lnTo>
                  <a:pt x="608" y="699"/>
                </a:lnTo>
                <a:lnTo>
                  <a:pt x="606" y="685"/>
                </a:lnTo>
                <a:lnTo>
                  <a:pt x="613" y="688"/>
                </a:lnTo>
                <a:lnTo>
                  <a:pt x="615" y="689"/>
                </a:lnTo>
                <a:lnTo>
                  <a:pt x="618" y="690"/>
                </a:lnTo>
                <a:lnTo>
                  <a:pt x="620" y="691"/>
                </a:lnTo>
                <a:lnTo>
                  <a:pt x="621" y="691"/>
                </a:lnTo>
                <a:lnTo>
                  <a:pt x="622" y="690"/>
                </a:lnTo>
                <a:lnTo>
                  <a:pt x="623" y="690"/>
                </a:lnTo>
                <a:lnTo>
                  <a:pt x="623" y="689"/>
                </a:lnTo>
                <a:lnTo>
                  <a:pt x="625" y="689"/>
                </a:lnTo>
                <a:lnTo>
                  <a:pt x="625" y="688"/>
                </a:lnTo>
                <a:lnTo>
                  <a:pt x="626" y="687"/>
                </a:lnTo>
                <a:lnTo>
                  <a:pt x="628" y="685"/>
                </a:lnTo>
                <a:lnTo>
                  <a:pt x="628" y="683"/>
                </a:lnTo>
                <a:lnTo>
                  <a:pt x="629" y="683"/>
                </a:lnTo>
                <a:lnTo>
                  <a:pt x="629" y="682"/>
                </a:lnTo>
                <a:lnTo>
                  <a:pt x="630" y="681"/>
                </a:lnTo>
                <a:lnTo>
                  <a:pt x="630" y="680"/>
                </a:lnTo>
                <a:lnTo>
                  <a:pt x="630" y="679"/>
                </a:lnTo>
                <a:lnTo>
                  <a:pt x="631" y="679"/>
                </a:lnTo>
                <a:lnTo>
                  <a:pt x="631" y="678"/>
                </a:lnTo>
                <a:lnTo>
                  <a:pt x="632" y="677"/>
                </a:lnTo>
                <a:lnTo>
                  <a:pt x="632" y="675"/>
                </a:lnTo>
                <a:lnTo>
                  <a:pt x="634" y="674"/>
                </a:lnTo>
                <a:lnTo>
                  <a:pt x="634" y="673"/>
                </a:lnTo>
                <a:lnTo>
                  <a:pt x="635" y="672"/>
                </a:lnTo>
                <a:lnTo>
                  <a:pt x="636" y="671"/>
                </a:lnTo>
                <a:lnTo>
                  <a:pt x="632" y="670"/>
                </a:lnTo>
                <a:lnTo>
                  <a:pt x="631" y="670"/>
                </a:lnTo>
                <a:lnTo>
                  <a:pt x="627" y="674"/>
                </a:lnTo>
                <a:lnTo>
                  <a:pt x="627" y="680"/>
                </a:lnTo>
                <a:lnTo>
                  <a:pt x="619" y="680"/>
                </a:lnTo>
                <a:lnTo>
                  <a:pt x="619" y="677"/>
                </a:lnTo>
                <a:lnTo>
                  <a:pt x="619" y="675"/>
                </a:lnTo>
                <a:lnTo>
                  <a:pt x="626" y="673"/>
                </a:lnTo>
                <a:lnTo>
                  <a:pt x="625" y="671"/>
                </a:lnTo>
                <a:lnTo>
                  <a:pt x="626" y="669"/>
                </a:lnTo>
                <a:lnTo>
                  <a:pt x="625" y="668"/>
                </a:lnTo>
                <a:lnTo>
                  <a:pt x="623" y="665"/>
                </a:lnTo>
                <a:lnTo>
                  <a:pt x="622" y="665"/>
                </a:lnTo>
                <a:lnTo>
                  <a:pt x="623" y="665"/>
                </a:lnTo>
                <a:lnTo>
                  <a:pt x="621" y="664"/>
                </a:lnTo>
                <a:lnTo>
                  <a:pt x="620" y="662"/>
                </a:lnTo>
                <a:lnTo>
                  <a:pt x="620" y="661"/>
                </a:lnTo>
                <a:lnTo>
                  <a:pt x="619" y="661"/>
                </a:lnTo>
                <a:lnTo>
                  <a:pt x="619" y="660"/>
                </a:lnTo>
                <a:lnTo>
                  <a:pt x="618" y="658"/>
                </a:lnTo>
                <a:lnTo>
                  <a:pt x="618" y="657"/>
                </a:lnTo>
                <a:lnTo>
                  <a:pt x="618" y="656"/>
                </a:lnTo>
                <a:lnTo>
                  <a:pt x="618" y="655"/>
                </a:lnTo>
                <a:lnTo>
                  <a:pt x="618" y="654"/>
                </a:lnTo>
                <a:lnTo>
                  <a:pt x="618" y="653"/>
                </a:lnTo>
                <a:lnTo>
                  <a:pt x="618" y="652"/>
                </a:lnTo>
                <a:lnTo>
                  <a:pt x="618" y="649"/>
                </a:lnTo>
                <a:lnTo>
                  <a:pt x="618" y="648"/>
                </a:lnTo>
                <a:lnTo>
                  <a:pt x="617" y="647"/>
                </a:lnTo>
                <a:lnTo>
                  <a:pt x="617" y="646"/>
                </a:lnTo>
                <a:lnTo>
                  <a:pt x="617" y="645"/>
                </a:lnTo>
                <a:lnTo>
                  <a:pt x="617" y="644"/>
                </a:lnTo>
                <a:lnTo>
                  <a:pt x="615" y="644"/>
                </a:lnTo>
                <a:lnTo>
                  <a:pt x="615" y="643"/>
                </a:lnTo>
                <a:lnTo>
                  <a:pt x="615" y="641"/>
                </a:lnTo>
                <a:lnTo>
                  <a:pt x="614" y="641"/>
                </a:lnTo>
                <a:lnTo>
                  <a:pt x="614" y="640"/>
                </a:lnTo>
                <a:lnTo>
                  <a:pt x="613" y="640"/>
                </a:lnTo>
                <a:lnTo>
                  <a:pt x="612" y="639"/>
                </a:lnTo>
                <a:lnTo>
                  <a:pt x="612" y="638"/>
                </a:lnTo>
                <a:lnTo>
                  <a:pt x="611" y="638"/>
                </a:lnTo>
                <a:lnTo>
                  <a:pt x="609" y="637"/>
                </a:lnTo>
                <a:lnTo>
                  <a:pt x="608" y="636"/>
                </a:lnTo>
                <a:lnTo>
                  <a:pt x="604" y="633"/>
                </a:lnTo>
                <a:lnTo>
                  <a:pt x="602" y="631"/>
                </a:lnTo>
                <a:lnTo>
                  <a:pt x="602" y="633"/>
                </a:lnTo>
                <a:lnTo>
                  <a:pt x="602" y="635"/>
                </a:lnTo>
                <a:lnTo>
                  <a:pt x="597" y="632"/>
                </a:lnTo>
                <a:lnTo>
                  <a:pt x="596" y="631"/>
                </a:lnTo>
                <a:lnTo>
                  <a:pt x="594" y="630"/>
                </a:lnTo>
                <a:lnTo>
                  <a:pt x="592" y="629"/>
                </a:lnTo>
                <a:lnTo>
                  <a:pt x="589" y="628"/>
                </a:lnTo>
                <a:lnTo>
                  <a:pt x="586" y="627"/>
                </a:lnTo>
                <a:lnTo>
                  <a:pt x="585" y="626"/>
                </a:lnTo>
                <a:lnTo>
                  <a:pt x="584" y="626"/>
                </a:lnTo>
                <a:lnTo>
                  <a:pt x="585" y="629"/>
                </a:lnTo>
                <a:lnTo>
                  <a:pt x="585" y="631"/>
                </a:lnTo>
                <a:lnTo>
                  <a:pt x="586" y="633"/>
                </a:lnTo>
                <a:lnTo>
                  <a:pt x="587" y="636"/>
                </a:lnTo>
                <a:lnTo>
                  <a:pt x="588" y="638"/>
                </a:lnTo>
                <a:lnTo>
                  <a:pt x="589" y="640"/>
                </a:lnTo>
                <a:lnTo>
                  <a:pt x="595" y="655"/>
                </a:lnTo>
                <a:lnTo>
                  <a:pt x="591" y="655"/>
                </a:lnTo>
                <a:lnTo>
                  <a:pt x="586" y="655"/>
                </a:lnTo>
                <a:lnTo>
                  <a:pt x="580" y="655"/>
                </a:lnTo>
                <a:lnTo>
                  <a:pt x="580" y="657"/>
                </a:lnTo>
                <a:lnTo>
                  <a:pt x="585" y="661"/>
                </a:lnTo>
                <a:lnTo>
                  <a:pt x="586" y="663"/>
                </a:lnTo>
                <a:lnTo>
                  <a:pt x="589" y="664"/>
                </a:lnTo>
                <a:lnTo>
                  <a:pt x="589" y="668"/>
                </a:lnTo>
                <a:lnTo>
                  <a:pt x="591" y="668"/>
                </a:lnTo>
                <a:lnTo>
                  <a:pt x="592" y="674"/>
                </a:lnTo>
                <a:lnTo>
                  <a:pt x="592" y="678"/>
                </a:lnTo>
                <a:lnTo>
                  <a:pt x="593" y="678"/>
                </a:lnTo>
                <a:lnTo>
                  <a:pt x="593" y="681"/>
                </a:lnTo>
                <a:lnTo>
                  <a:pt x="593" y="683"/>
                </a:lnTo>
                <a:lnTo>
                  <a:pt x="594" y="687"/>
                </a:lnTo>
                <a:lnTo>
                  <a:pt x="594" y="688"/>
                </a:lnTo>
                <a:lnTo>
                  <a:pt x="594" y="695"/>
                </a:lnTo>
                <a:lnTo>
                  <a:pt x="594" y="697"/>
                </a:lnTo>
                <a:lnTo>
                  <a:pt x="595" y="700"/>
                </a:lnTo>
                <a:lnTo>
                  <a:pt x="595" y="703"/>
                </a:lnTo>
                <a:lnTo>
                  <a:pt x="595" y="705"/>
                </a:lnTo>
                <a:close/>
                <a:moveTo>
                  <a:pt x="302" y="692"/>
                </a:moveTo>
                <a:lnTo>
                  <a:pt x="308" y="691"/>
                </a:lnTo>
                <a:lnTo>
                  <a:pt x="309" y="690"/>
                </a:lnTo>
                <a:lnTo>
                  <a:pt x="313" y="690"/>
                </a:lnTo>
                <a:lnTo>
                  <a:pt x="313" y="689"/>
                </a:lnTo>
                <a:lnTo>
                  <a:pt x="312" y="689"/>
                </a:lnTo>
                <a:lnTo>
                  <a:pt x="306" y="685"/>
                </a:lnTo>
                <a:lnTo>
                  <a:pt x="307" y="683"/>
                </a:lnTo>
                <a:lnTo>
                  <a:pt x="306" y="683"/>
                </a:lnTo>
                <a:lnTo>
                  <a:pt x="305" y="682"/>
                </a:lnTo>
                <a:lnTo>
                  <a:pt x="304" y="683"/>
                </a:lnTo>
                <a:lnTo>
                  <a:pt x="299" y="689"/>
                </a:lnTo>
                <a:lnTo>
                  <a:pt x="300" y="690"/>
                </a:lnTo>
                <a:lnTo>
                  <a:pt x="301" y="691"/>
                </a:lnTo>
                <a:lnTo>
                  <a:pt x="302" y="692"/>
                </a:lnTo>
                <a:close/>
                <a:moveTo>
                  <a:pt x="434" y="688"/>
                </a:moveTo>
                <a:lnTo>
                  <a:pt x="435" y="691"/>
                </a:lnTo>
                <a:lnTo>
                  <a:pt x="440" y="691"/>
                </a:lnTo>
                <a:lnTo>
                  <a:pt x="440" y="685"/>
                </a:lnTo>
                <a:lnTo>
                  <a:pt x="440" y="683"/>
                </a:lnTo>
                <a:lnTo>
                  <a:pt x="440" y="681"/>
                </a:lnTo>
                <a:lnTo>
                  <a:pt x="434" y="681"/>
                </a:lnTo>
                <a:lnTo>
                  <a:pt x="434" y="683"/>
                </a:lnTo>
                <a:lnTo>
                  <a:pt x="433" y="683"/>
                </a:lnTo>
                <a:lnTo>
                  <a:pt x="434" y="685"/>
                </a:lnTo>
                <a:lnTo>
                  <a:pt x="434" y="688"/>
                </a:lnTo>
                <a:close/>
                <a:moveTo>
                  <a:pt x="485" y="680"/>
                </a:moveTo>
                <a:lnTo>
                  <a:pt x="487" y="680"/>
                </a:lnTo>
                <a:lnTo>
                  <a:pt x="488" y="679"/>
                </a:lnTo>
                <a:lnTo>
                  <a:pt x="490" y="679"/>
                </a:lnTo>
                <a:lnTo>
                  <a:pt x="491" y="678"/>
                </a:lnTo>
                <a:lnTo>
                  <a:pt x="492" y="678"/>
                </a:lnTo>
                <a:lnTo>
                  <a:pt x="494" y="677"/>
                </a:lnTo>
                <a:lnTo>
                  <a:pt x="495" y="677"/>
                </a:lnTo>
                <a:lnTo>
                  <a:pt x="496" y="677"/>
                </a:lnTo>
                <a:lnTo>
                  <a:pt x="498" y="675"/>
                </a:lnTo>
                <a:lnTo>
                  <a:pt x="500" y="675"/>
                </a:lnTo>
                <a:lnTo>
                  <a:pt x="501" y="675"/>
                </a:lnTo>
                <a:lnTo>
                  <a:pt x="503" y="675"/>
                </a:lnTo>
                <a:lnTo>
                  <a:pt x="507" y="675"/>
                </a:lnTo>
                <a:lnTo>
                  <a:pt x="508" y="675"/>
                </a:lnTo>
                <a:lnTo>
                  <a:pt x="509" y="677"/>
                </a:lnTo>
                <a:lnTo>
                  <a:pt x="515" y="677"/>
                </a:lnTo>
                <a:lnTo>
                  <a:pt x="516" y="677"/>
                </a:lnTo>
                <a:lnTo>
                  <a:pt x="517" y="677"/>
                </a:lnTo>
                <a:lnTo>
                  <a:pt x="518" y="677"/>
                </a:lnTo>
                <a:lnTo>
                  <a:pt x="519" y="677"/>
                </a:lnTo>
                <a:lnTo>
                  <a:pt x="520" y="677"/>
                </a:lnTo>
                <a:lnTo>
                  <a:pt x="522" y="677"/>
                </a:lnTo>
                <a:lnTo>
                  <a:pt x="526" y="675"/>
                </a:lnTo>
                <a:lnTo>
                  <a:pt x="527" y="675"/>
                </a:lnTo>
                <a:lnTo>
                  <a:pt x="528" y="675"/>
                </a:lnTo>
                <a:lnTo>
                  <a:pt x="529" y="674"/>
                </a:lnTo>
                <a:lnTo>
                  <a:pt x="530" y="674"/>
                </a:lnTo>
                <a:lnTo>
                  <a:pt x="533" y="673"/>
                </a:lnTo>
                <a:lnTo>
                  <a:pt x="534" y="672"/>
                </a:lnTo>
                <a:lnTo>
                  <a:pt x="536" y="672"/>
                </a:lnTo>
                <a:lnTo>
                  <a:pt x="537" y="671"/>
                </a:lnTo>
                <a:lnTo>
                  <a:pt x="538" y="671"/>
                </a:lnTo>
                <a:lnTo>
                  <a:pt x="538" y="677"/>
                </a:lnTo>
                <a:lnTo>
                  <a:pt x="538" y="680"/>
                </a:lnTo>
                <a:lnTo>
                  <a:pt x="545" y="679"/>
                </a:lnTo>
                <a:lnTo>
                  <a:pt x="546" y="678"/>
                </a:lnTo>
                <a:lnTo>
                  <a:pt x="549" y="677"/>
                </a:lnTo>
                <a:lnTo>
                  <a:pt x="549" y="675"/>
                </a:lnTo>
                <a:lnTo>
                  <a:pt x="549" y="670"/>
                </a:lnTo>
                <a:lnTo>
                  <a:pt x="550" y="670"/>
                </a:lnTo>
                <a:lnTo>
                  <a:pt x="551" y="670"/>
                </a:lnTo>
                <a:lnTo>
                  <a:pt x="551" y="675"/>
                </a:lnTo>
                <a:lnTo>
                  <a:pt x="553" y="675"/>
                </a:lnTo>
                <a:lnTo>
                  <a:pt x="553" y="674"/>
                </a:lnTo>
                <a:lnTo>
                  <a:pt x="553" y="670"/>
                </a:lnTo>
                <a:lnTo>
                  <a:pt x="555" y="670"/>
                </a:lnTo>
                <a:lnTo>
                  <a:pt x="557" y="670"/>
                </a:lnTo>
                <a:lnTo>
                  <a:pt x="559" y="670"/>
                </a:lnTo>
                <a:lnTo>
                  <a:pt x="561" y="670"/>
                </a:lnTo>
                <a:lnTo>
                  <a:pt x="562" y="670"/>
                </a:lnTo>
                <a:lnTo>
                  <a:pt x="568" y="671"/>
                </a:lnTo>
                <a:lnTo>
                  <a:pt x="568" y="670"/>
                </a:lnTo>
                <a:lnTo>
                  <a:pt x="568" y="662"/>
                </a:lnTo>
                <a:lnTo>
                  <a:pt x="568" y="654"/>
                </a:lnTo>
                <a:lnTo>
                  <a:pt x="567" y="655"/>
                </a:lnTo>
                <a:lnTo>
                  <a:pt x="562" y="654"/>
                </a:lnTo>
                <a:lnTo>
                  <a:pt x="561" y="654"/>
                </a:lnTo>
                <a:lnTo>
                  <a:pt x="560" y="654"/>
                </a:lnTo>
                <a:lnTo>
                  <a:pt x="558" y="653"/>
                </a:lnTo>
                <a:lnTo>
                  <a:pt x="557" y="653"/>
                </a:lnTo>
                <a:lnTo>
                  <a:pt x="554" y="653"/>
                </a:lnTo>
                <a:lnTo>
                  <a:pt x="553" y="654"/>
                </a:lnTo>
                <a:lnTo>
                  <a:pt x="551" y="654"/>
                </a:lnTo>
                <a:lnTo>
                  <a:pt x="550" y="654"/>
                </a:lnTo>
                <a:lnTo>
                  <a:pt x="549" y="655"/>
                </a:lnTo>
                <a:lnTo>
                  <a:pt x="547" y="654"/>
                </a:lnTo>
                <a:lnTo>
                  <a:pt x="546" y="654"/>
                </a:lnTo>
                <a:lnTo>
                  <a:pt x="542" y="652"/>
                </a:lnTo>
                <a:lnTo>
                  <a:pt x="542" y="654"/>
                </a:lnTo>
                <a:lnTo>
                  <a:pt x="539" y="654"/>
                </a:lnTo>
                <a:lnTo>
                  <a:pt x="538" y="656"/>
                </a:lnTo>
                <a:lnTo>
                  <a:pt x="538" y="647"/>
                </a:lnTo>
                <a:lnTo>
                  <a:pt x="537" y="647"/>
                </a:lnTo>
                <a:lnTo>
                  <a:pt x="536" y="647"/>
                </a:lnTo>
                <a:lnTo>
                  <a:pt x="535" y="647"/>
                </a:lnTo>
                <a:lnTo>
                  <a:pt x="533" y="647"/>
                </a:lnTo>
                <a:lnTo>
                  <a:pt x="530" y="647"/>
                </a:lnTo>
                <a:lnTo>
                  <a:pt x="528" y="647"/>
                </a:lnTo>
                <a:lnTo>
                  <a:pt x="527" y="647"/>
                </a:lnTo>
                <a:lnTo>
                  <a:pt x="526" y="647"/>
                </a:lnTo>
                <a:lnTo>
                  <a:pt x="517" y="647"/>
                </a:lnTo>
                <a:lnTo>
                  <a:pt x="509" y="647"/>
                </a:lnTo>
                <a:lnTo>
                  <a:pt x="508" y="647"/>
                </a:lnTo>
                <a:lnTo>
                  <a:pt x="508" y="653"/>
                </a:lnTo>
                <a:lnTo>
                  <a:pt x="508" y="654"/>
                </a:lnTo>
                <a:lnTo>
                  <a:pt x="505" y="653"/>
                </a:lnTo>
                <a:lnTo>
                  <a:pt x="503" y="653"/>
                </a:lnTo>
                <a:lnTo>
                  <a:pt x="502" y="654"/>
                </a:lnTo>
                <a:lnTo>
                  <a:pt x="500" y="654"/>
                </a:lnTo>
                <a:lnTo>
                  <a:pt x="498" y="654"/>
                </a:lnTo>
                <a:lnTo>
                  <a:pt x="496" y="655"/>
                </a:lnTo>
                <a:lnTo>
                  <a:pt x="495" y="655"/>
                </a:lnTo>
                <a:lnTo>
                  <a:pt x="494" y="655"/>
                </a:lnTo>
                <a:lnTo>
                  <a:pt x="493" y="655"/>
                </a:lnTo>
                <a:lnTo>
                  <a:pt x="492" y="654"/>
                </a:lnTo>
                <a:lnTo>
                  <a:pt x="491" y="655"/>
                </a:lnTo>
                <a:lnTo>
                  <a:pt x="490" y="655"/>
                </a:lnTo>
                <a:lnTo>
                  <a:pt x="490" y="654"/>
                </a:lnTo>
                <a:lnTo>
                  <a:pt x="487" y="653"/>
                </a:lnTo>
                <a:lnTo>
                  <a:pt x="486" y="653"/>
                </a:lnTo>
                <a:lnTo>
                  <a:pt x="486" y="652"/>
                </a:lnTo>
                <a:lnTo>
                  <a:pt x="485" y="665"/>
                </a:lnTo>
                <a:lnTo>
                  <a:pt x="485" y="666"/>
                </a:lnTo>
                <a:lnTo>
                  <a:pt x="485" y="679"/>
                </a:lnTo>
                <a:lnTo>
                  <a:pt x="485" y="680"/>
                </a:lnTo>
                <a:close/>
                <a:moveTo>
                  <a:pt x="596" y="627"/>
                </a:moveTo>
                <a:lnTo>
                  <a:pt x="597" y="627"/>
                </a:lnTo>
                <a:lnTo>
                  <a:pt x="598" y="628"/>
                </a:lnTo>
                <a:lnTo>
                  <a:pt x="600" y="628"/>
                </a:lnTo>
                <a:lnTo>
                  <a:pt x="601" y="629"/>
                </a:lnTo>
                <a:lnTo>
                  <a:pt x="602" y="630"/>
                </a:lnTo>
                <a:lnTo>
                  <a:pt x="603" y="628"/>
                </a:lnTo>
                <a:lnTo>
                  <a:pt x="613" y="635"/>
                </a:lnTo>
                <a:lnTo>
                  <a:pt x="632" y="598"/>
                </a:lnTo>
                <a:lnTo>
                  <a:pt x="606" y="597"/>
                </a:lnTo>
                <a:lnTo>
                  <a:pt x="603" y="597"/>
                </a:lnTo>
                <a:lnTo>
                  <a:pt x="602" y="597"/>
                </a:lnTo>
                <a:lnTo>
                  <a:pt x="601" y="597"/>
                </a:lnTo>
                <a:lnTo>
                  <a:pt x="597" y="597"/>
                </a:lnTo>
                <a:lnTo>
                  <a:pt x="596" y="599"/>
                </a:lnTo>
                <a:lnTo>
                  <a:pt x="591" y="605"/>
                </a:lnTo>
                <a:lnTo>
                  <a:pt x="589" y="606"/>
                </a:lnTo>
                <a:lnTo>
                  <a:pt x="588" y="606"/>
                </a:lnTo>
                <a:lnTo>
                  <a:pt x="587" y="606"/>
                </a:lnTo>
                <a:lnTo>
                  <a:pt x="585" y="606"/>
                </a:lnTo>
                <a:lnTo>
                  <a:pt x="584" y="606"/>
                </a:lnTo>
                <a:lnTo>
                  <a:pt x="584" y="605"/>
                </a:lnTo>
                <a:lnTo>
                  <a:pt x="584" y="603"/>
                </a:lnTo>
                <a:lnTo>
                  <a:pt x="584" y="602"/>
                </a:lnTo>
                <a:lnTo>
                  <a:pt x="584" y="599"/>
                </a:lnTo>
                <a:lnTo>
                  <a:pt x="584" y="597"/>
                </a:lnTo>
                <a:lnTo>
                  <a:pt x="584" y="596"/>
                </a:lnTo>
                <a:lnTo>
                  <a:pt x="583" y="594"/>
                </a:lnTo>
                <a:lnTo>
                  <a:pt x="583" y="593"/>
                </a:lnTo>
                <a:lnTo>
                  <a:pt x="583" y="586"/>
                </a:lnTo>
                <a:lnTo>
                  <a:pt x="581" y="586"/>
                </a:lnTo>
                <a:lnTo>
                  <a:pt x="580" y="586"/>
                </a:lnTo>
                <a:lnTo>
                  <a:pt x="575" y="587"/>
                </a:lnTo>
                <a:lnTo>
                  <a:pt x="574" y="587"/>
                </a:lnTo>
                <a:lnTo>
                  <a:pt x="570" y="587"/>
                </a:lnTo>
                <a:lnTo>
                  <a:pt x="568" y="587"/>
                </a:lnTo>
                <a:lnTo>
                  <a:pt x="567" y="587"/>
                </a:lnTo>
                <a:lnTo>
                  <a:pt x="566" y="587"/>
                </a:lnTo>
                <a:lnTo>
                  <a:pt x="564" y="587"/>
                </a:lnTo>
                <a:lnTo>
                  <a:pt x="560" y="588"/>
                </a:lnTo>
                <a:lnTo>
                  <a:pt x="560" y="586"/>
                </a:lnTo>
                <a:lnTo>
                  <a:pt x="560" y="585"/>
                </a:lnTo>
                <a:lnTo>
                  <a:pt x="559" y="584"/>
                </a:lnTo>
                <a:lnTo>
                  <a:pt x="559" y="582"/>
                </a:lnTo>
                <a:lnTo>
                  <a:pt x="558" y="581"/>
                </a:lnTo>
                <a:lnTo>
                  <a:pt x="558" y="579"/>
                </a:lnTo>
                <a:lnTo>
                  <a:pt x="557" y="577"/>
                </a:lnTo>
                <a:lnTo>
                  <a:pt x="555" y="576"/>
                </a:lnTo>
                <a:lnTo>
                  <a:pt x="554" y="573"/>
                </a:lnTo>
                <a:lnTo>
                  <a:pt x="553" y="572"/>
                </a:lnTo>
                <a:lnTo>
                  <a:pt x="553" y="571"/>
                </a:lnTo>
                <a:lnTo>
                  <a:pt x="552" y="571"/>
                </a:lnTo>
                <a:lnTo>
                  <a:pt x="542" y="565"/>
                </a:lnTo>
                <a:lnTo>
                  <a:pt x="539" y="564"/>
                </a:lnTo>
                <a:lnTo>
                  <a:pt x="538" y="567"/>
                </a:lnTo>
                <a:lnTo>
                  <a:pt x="536" y="569"/>
                </a:lnTo>
                <a:lnTo>
                  <a:pt x="542" y="578"/>
                </a:lnTo>
                <a:lnTo>
                  <a:pt x="539" y="578"/>
                </a:lnTo>
                <a:lnTo>
                  <a:pt x="541" y="579"/>
                </a:lnTo>
                <a:lnTo>
                  <a:pt x="549" y="590"/>
                </a:lnTo>
                <a:lnTo>
                  <a:pt x="555" y="601"/>
                </a:lnTo>
                <a:lnTo>
                  <a:pt x="557" y="603"/>
                </a:lnTo>
                <a:lnTo>
                  <a:pt x="561" y="610"/>
                </a:lnTo>
                <a:lnTo>
                  <a:pt x="562" y="611"/>
                </a:lnTo>
                <a:lnTo>
                  <a:pt x="563" y="614"/>
                </a:lnTo>
                <a:lnTo>
                  <a:pt x="566" y="616"/>
                </a:lnTo>
                <a:lnTo>
                  <a:pt x="567" y="618"/>
                </a:lnTo>
                <a:lnTo>
                  <a:pt x="571" y="619"/>
                </a:lnTo>
                <a:lnTo>
                  <a:pt x="575" y="619"/>
                </a:lnTo>
                <a:lnTo>
                  <a:pt x="576" y="620"/>
                </a:lnTo>
                <a:lnTo>
                  <a:pt x="575" y="619"/>
                </a:lnTo>
                <a:lnTo>
                  <a:pt x="574" y="613"/>
                </a:lnTo>
                <a:lnTo>
                  <a:pt x="581" y="613"/>
                </a:lnTo>
                <a:lnTo>
                  <a:pt x="581" y="614"/>
                </a:lnTo>
                <a:lnTo>
                  <a:pt x="581" y="615"/>
                </a:lnTo>
                <a:lnTo>
                  <a:pt x="581" y="616"/>
                </a:lnTo>
                <a:lnTo>
                  <a:pt x="583" y="620"/>
                </a:lnTo>
                <a:lnTo>
                  <a:pt x="583" y="621"/>
                </a:lnTo>
                <a:lnTo>
                  <a:pt x="585" y="621"/>
                </a:lnTo>
                <a:lnTo>
                  <a:pt x="585" y="622"/>
                </a:lnTo>
                <a:lnTo>
                  <a:pt x="586" y="622"/>
                </a:lnTo>
                <a:lnTo>
                  <a:pt x="587" y="622"/>
                </a:lnTo>
                <a:lnTo>
                  <a:pt x="588" y="623"/>
                </a:lnTo>
                <a:lnTo>
                  <a:pt x="589" y="623"/>
                </a:lnTo>
                <a:lnTo>
                  <a:pt x="591" y="623"/>
                </a:lnTo>
                <a:lnTo>
                  <a:pt x="592" y="623"/>
                </a:lnTo>
                <a:lnTo>
                  <a:pt x="592" y="624"/>
                </a:lnTo>
                <a:lnTo>
                  <a:pt x="593" y="624"/>
                </a:lnTo>
                <a:lnTo>
                  <a:pt x="594" y="624"/>
                </a:lnTo>
                <a:lnTo>
                  <a:pt x="595" y="626"/>
                </a:lnTo>
                <a:lnTo>
                  <a:pt x="596" y="626"/>
                </a:lnTo>
                <a:lnTo>
                  <a:pt x="596" y="627"/>
                </a:lnTo>
                <a:close/>
                <a:moveTo>
                  <a:pt x="444" y="622"/>
                </a:moveTo>
                <a:lnTo>
                  <a:pt x="445" y="618"/>
                </a:lnTo>
                <a:lnTo>
                  <a:pt x="445" y="616"/>
                </a:lnTo>
                <a:lnTo>
                  <a:pt x="445" y="615"/>
                </a:lnTo>
                <a:lnTo>
                  <a:pt x="445" y="613"/>
                </a:lnTo>
                <a:lnTo>
                  <a:pt x="445" y="611"/>
                </a:lnTo>
                <a:lnTo>
                  <a:pt x="445" y="609"/>
                </a:lnTo>
                <a:lnTo>
                  <a:pt x="445" y="606"/>
                </a:lnTo>
                <a:lnTo>
                  <a:pt x="445" y="605"/>
                </a:lnTo>
                <a:lnTo>
                  <a:pt x="445" y="603"/>
                </a:lnTo>
                <a:lnTo>
                  <a:pt x="443" y="604"/>
                </a:lnTo>
                <a:lnTo>
                  <a:pt x="442" y="605"/>
                </a:lnTo>
                <a:lnTo>
                  <a:pt x="441" y="606"/>
                </a:lnTo>
                <a:lnTo>
                  <a:pt x="440" y="606"/>
                </a:lnTo>
                <a:lnTo>
                  <a:pt x="439" y="607"/>
                </a:lnTo>
                <a:lnTo>
                  <a:pt x="437" y="607"/>
                </a:lnTo>
                <a:lnTo>
                  <a:pt x="437" y="605"/>
                </a:lnTo>
                <a:lnTo>
                  <a:pt x="437" y="604"/>
                </a:lnTo>
                <a:lnTo>
                  <a:pt x="436" y="604"/>
                </a:lnTo>
                <a:lnTo>
                  <a:pt x="436" y="603"/>
                </a:lnTo>
                <a:lnTo>
                  <a:pt x="436" y="601"/>
                </a:lnTo>
                <a:lnTo>
                  <a:pt x="435" y="599"/>
                </a:lnTo>
                <a:lnTo>
                  <a:pt x="435" y="597"/>
                </a:lnTo>
                <a:lnTo>
                  <a:pt x="434" y="595"/>
                </a:lnTo>
                <a:lnTo>
                  <a:pt x="433" y="595"/>
                </a:lnTo>
                <a:lnTo>
                  <a:pt x="434" y="596"/>
                </a:lnTo>
                <a:lnTo>
                  <a:pt x="434" y="598"/>
                </a:lnTo>
                <a:lnTo>
                  <a:pt x="435" y="599"/>
                </a:lnTo>
                <a:lnTo>
                  <a:pt x="436" y="603"/>
                </a:lnTo>
                <a:lnTo>
                  <a:pt x="436" y="605"/>
                </a:lnTo>
                <a:lnTo>
                  <a:pt x="437" y="609"/>
                </a:lnTo>
                <a:lnTo>
                  <a:pt x="434" y="611"/>
                </a:lnTo>
                <a:lnTo>
                  <a:pt x="426" y="616"/>
                </a:lnTo>
                <a:lnTo>
                  <a:pt x="424" y="618"/>
                </a:lnTo>
                <a:lnTo>
                  <a:pt x="424" y="619"/>
                </a:lnTo>
                <a:lnTo>
                  <a:pt x="425" y="621"/>
                </a:lnTo>
                <a:lnTo>
                  <a:pt x="425" y="622"/>
                </a:lnTo>
                <a:lnTo>
                  <a:pt x="426" y="623"/>
                </a:lnTo>
                <a:lnTo>
                  <a:pt x="433" y="622"/>
                </a:lnTo>
                <a:lnTo>
                  <a:pt x="435" y="622"/>
                </a:lnTo>
                <a:lnTo>
                  <a:pt x="439" y="622"/>
                </a:lnTo>
                <a:lnTo>
                  <a:pt x="440" y="622"/>
                </a:lnTo>
                <a:lnTo>
                  <a:pt x="442" y="622"/>
                </a:lnTo>
                <a:lnTo>
                  <a:pt x="443" y="622"/>
                </a:lnTo>
                <a:lnTo>
                  <a:pt x="444" y="622"/>
                </a:lnTo>
                <a:close/>
                <a:moveTo>
                  <a:pt x="395" y="619"/>
                </a:moveTo>
                <a:lnTo>
                  <a:pt x="399" y="619"/>
                </a:lnTo>
                <a:lnTo>
                  <a:pt x="400" y="619"/>
                </a:lnTo>
                <a:lnTo>
                  <a:pt x="401" y="619"/>
                </a:lnTo>
                <a:lnTo>
                  <a:pt x="405" y="612"/>
                </a:lnTo>
                <a:lnTo>
                  <a:pt x="405" y="611"/>
                </a:lnTo>
                <a:lnTo>
                  <a:pt x="406" y="611"/>
                </a:lnTo>
                <a:lnTo>
                  <a:pt x="406" y="610"/>
                </a:lnTo>
                <a:lnTo>
                  <a:pt x="406" y="609"/>
                </a:lnTo>
                <a:lnTo>
                  <a:pt x="406" y="607"/>
                </a:lnTo>
                <a:lnTo>
                  <a:pt x="407" y="607"/>
                </a:lnTo>
                <a:lnTo>
                  <a:pt x="407" y="606"/>
                </a:lnTo>
                <a:lnTo>
                  <a:pt x="405" y="606"/>
                </a:lnTo>
                <a:lnTo>
                  <a:pt x="401" y="604"/>
                </a:lnTo>
                <a:lnTo>
                  <a:pt x="397" y="610"/>
                </a:lnTo>
                <a:lnTo>
                  <a:pt x="398" y="610"/>
                </a:lnTo>
                <a:lnTo>
                  <a:pt x="400" y="611"/>
                </a:lnTo>
                <a:lnTo>
                  <a:pt x="400" y="614"/>
                </a:lnTo>
                <a:lnTo>
                  <a:pt x="399" y="616"/>
                </a:lnTo>
                <a:lnTo>
                  <a:pt x="394" y="613"/>
                </a:lnTo>
                <a:lnTo>
                  <a:pt x="392" y="619"/>
                </a:lnTo>
                <a:lnTo>
                  <a:pt x="395" y="619"/>
                </a:lnTo>
                <a:close/>
                <a:moveTo>
                  <a:pt x="424" y="585"/>
                </a:moveTo>
                <a:lnTo>
                  <a:pt x="424" y="584"/>
                </a:lnTo>
                <a:lnTo>
                  <a:pt x="417" y="572"/>
                </a:lnTo>
                <a:lnTo>
                  <a:pt x="417" y="576"/>
                </a:lnTo>
                <a:lnTo>
                  <a:pt x="406" y="575"/>
                </a:lnTo>
                <a:lnTo>
                  <a:pt x="405" y="575"/>
                </a:lnTo>
                <a:lnTo>
                  <a:pt x="405" y="579"/>
                </a:lnTo>
                <a:lnTo>
                  <a:pt x="405" y="580"/>
                </a:lnTo>
                <a:lnTo>
                  <a:pt x="405" y="581"/>
                </a:lnTo>
                <a:lnTo>
                  <a:pt x="405" y="582"/>
                </a:lnTo>
                <a:lnTo>
                  <a:pt x="405" y="584"/>
                </a:lnTo>
                <a:lnTo>
                  <a:pt x="405" y="585"/>
                </a:lnTo>
                <a:lnTo>
                  <a:pt x="406" y="585"/>
                </a:lnTo>
                <a:lnTo>
                  <a:pt x="406" y="586"/>
                </a:lnTo>
                <a:lnTo>
                  <a:pt x="406" y="587"/>
                </a:lnTo>
                <a:lnTo>
                  <a:pt x="406" y="590"/>
                </a:lnTo>
                <a:lnTo>
                  <a:pt x="406" y="588"/>
                </a:lnTo>
                <a:lnTo>
                  <a:pt x="407" y="588"/>
                </a:lnTo>
                <a:lnTo>
                  <a:pt x="410" y="587"/>
                </a:lnTo>
                <a:lnTo>
                  <a:pt x="414" y="587"/>
                </a:lnTo>
                <a:lnTo>
                  <a:pt x="416" y="587"/>
                </a:lnTo>
                <a:lnTo>
                  <a:pt x="418" y="587"/>
                </a:lnTo>
                <a:lnTo>
                  <a:pt x="420" y="586"/>
                </a:lnTo>
                <a:lnTo>
                  <a:pt x="422" y="586"/>
                </a:lnTo>
                <a:lnTo>
                  <a:pt x="423" y="586"/>
                </a:lnTo>
                <a:lnTo>
                  <a:pt x="424" y="586"/>
                </a:lnTo>
                <a:lnTo>
                  <a:pt x="424" y="585"/>
                </a:lnTo>
                <a:close/>
                <a:moveTo>
                  <a:pt x="670" y="604"/>
                </a:moveTo>
                <a:lnTo>
                  <a:pt x="670" y="609"/>
                </a:lnTo>
                <a:lnTo>
                  <a:pt x="662" y="609"/>
                </a:lnTo>
                <a:lnTo>
                  <a:pt x="660" y="609"/>
                </a:lnTo>
                <a:lnTo>
                  <a:pt x="657" y="609"/>
                </a:lnTo>
                <a:lnTo>
                  <a:pt x="660" y="609"/>
                </a:lnTo>
                <a:lnTo>
                  <a:pt x="659" y="612"/>
                </a:lnTo>
                <a:lnTo>
                  <a:pt x="659" y="613"/>
                </a:lnTo>
                <a:lnTo>
                  <a:pt x="659" y="616"/>
                </a:lnTo>
                <a:lnTo>
                  <a:pt x="659" y="618"/>
                </a:lnTo>
                <a:lnTo>
                  <a:pt x="659" y="619"/>
                </a:lnTo>
                <a:lnTo>
                  <a:pt x="660" y="619"/>
                </a:lnTo>
                <a:lnTo>
                  <a:pt x="662" y="619"/>
                </a:lnTo>
                <a:lnTo>
                  <a:pt x="672" y="619"/>
                </a:lnTo>
                <a:lnTo>
                  <a:pt x="672" y="616"/>
                </a:lnTo>
                <a:lnTo>
                  <a:pt x="674" y="616"/>
                </a:lnTo>
                <a:lnTo>
                  <a:pt x="685" y="616"/>
                </a:lnTo>
                <a:lnTo>
                  <a:pt x="685" y="610"/>
                </a:lnTo>
                <a:lnTo>
                  <a:pt x="682" y="610"/>
                </a:lnTo>
                <a:lnTo>
                  <a:pt x="682" y="609"/>
                </a:lnTo>
                <a:lnTo>
                  <a:pt x="682" y="607"/>
                </a:lnTo>
                <a:lnTo>
                  <a:pt x="684" y="607"/>
                </a:lnTo>
                <a:lnTo>
                  <a:pt x="684" y="606"/>
                </a:lnTo>
                <a:lnTo>
                  <a:pt x="685" y="605"/>
                </a:lnTo>
                <a:lnTo>
                  <a:pt x="685" y="604"/>
                </a:lnTo>
                <a:lnTo>
                  <a:pt x="685" y="603"/>
                </a:lnTo>
                <a:lnTo>
                  <a:pt x="682" y="603"/>
                </a:lnTo>
                <a:lnTo>
                  <a:pt x="670" y="604"/>
                </a:lnTo>
                <a:close/>
                <a:moveTo>
                  <a:pt x="623" y="652"/>
                </a:moveTo>
                <a:lnTo>
                  <a:pt x="627" y="653"/>
                </a:lnTo>
                <a:lnTo>
                  <a:pt x="626" y="651"/>
                </a:lnTo>
                <a:lnTo>
                  <a:pt x="623" y="649"/>
                </a:lnTo>
                <a:lnTo>
                  <a:pt x="622" y="643"/>
                </a:lnTo>
                <a:lnTo>
                  <a:pt x="621" y="643"/>
                </a:lnTo>
                <a:lnTo>
                  <a:pt x="617" y="643"/>
                </a:lnTo>
                <a:lnTo>
                  <a:pt x="618" y="643"/>
                </a:lnTo>
                <a:lnTo>
                  <a:pt x="618" y="644"/>
                </a:lnTo>
                <a:lnTo>
                  <a:pt x="618" y="645"/>
                </a:lnTo>
                <a:lnTo>
                  <a:pt x="618" y="646"/>
                </a:lnTo>
                <a:lnTo>
                  <a:pt x="619" y="646"/>
                </a:lnTo>
                <a:lnTo>
                  <a:pt x="619" y="647"/>
                </a:lnTo>
                <a:lnTo>
                  <a:pt x="619" y="648"/>
                </a:lnTo>
                <a:lnTo>
                  <a:pt x="619" y="649"/>
                </a:lnTo>
                <a:lnTo>
                  <a:pt x="619" y="652"/>
                </a:lnTo>
                <a:lnTo>
                  <a:pt x="623" y="652"/>
                </a:lnTo>
                <a:close/>
                <a:moveTo>
                  <a:pt x="611" y="748"/>
                </a:moveTo>
                <a:lnTo>
                  <a:pt x="611" y="750"/>
                </a:lnTo>
                <a:lnTo>
                  <a:pt x="612" y="749"/>
                </a:lnTo>
                <a:lnTo>
                  <a:pt x="614" y="749"/>
                </a:lnTo>
                <a:lnTo>
                  <a:pt x="618" y="749"/>
                </a:lnTo>
                <a:lnTo>
                  <a:pt x="618" y="745"/>
                </a:lnTo>
                <a:lnTo>
                  <a:pt x="618" y="742"/>
                </a:lnTo>
                <a:lnTo>
                  <a:pt x="613" y="744"/>
                </a:lnTo>
                <a:lnTo>
                  <a:pt x="612" y="744"/>
                </a:lnTo>
                <a:lnTo>
                  <a:pt x="610" y="744"/>
                </a:lnTo>
                <a:lnTo>
                  <a:pt x="610" y="745"/>
                </a:lnTo>
                <a:lnTo>
                  <a:pt x="610" y="747"/>
                </a:lnTo>
                <a:lnTo>
                  <a:pt x="611" y="748"/>
                </a:lnTo>
                <a:close/>
                <a:moveTo>
                  <a:pt x="490" y="497"/>
                </a:moveTo>
                <a:lnTo>
                  <a:pt x="490" y="496"/>
                </a:lnTo>
                <a:lnTo>
                  <a:pt x="485" y="491"/>
                </a:lnTo>
                <a:lnTo>
                  <a:pt x="484" y="492"/>
                </a:lnTo>
                <a:lnTo>
                  <a:pt x="482" y="493"/>
                </a:lnTo>
                <a:lnTo>
                  <a:pt x="482" y="496"/>
                </a:lnTo>
                <a:lnTo>
                  <a:pt x="482" y="505"/>
                </a:lnTo>
                <a:lnTo>
                  <a:pt x="482" y="510"/>
                </a:lnTo>
                <a:lnTo>
                  <a:pt x="481" y="517"/>
                </a:lnTo>
                <a:lnTo>
                  <a:pt x="481" y="525"/>
                </a:lnTo>
                <a:lnTo>
                  <a:pt x="477" y="522"/>
                </a:lnTo>
                <a:lnTo>
                  <a:pt x="477" y="525"/>
                </a:lnTo>
                <a:lnTo>
                  <a:pt x="476" y="528"/>
                </a:lnTo>
                <a:lnTo>
                  <a:pt x="481" y="529"/>
                </a:lnTo>
                <a:lnTo>
                  <a:pt x="500" y="539"/>
                </a:lnTo>
                <a:lnTo>
                  <a:pt x="505" y="539"/>
                </a:lnTo>
                <a:lnTo>
                  <a:pt x="508" y="539"/>
                </a:lnTo>
                <a:lnTo>
                  <a:pt x="508" y="538"/>
                </a:lnTo>
                <a:lnTo>
                  <a:pt x="509" y="538"/>
                </a:lnTo>
                <a:lnTo>
                  <a:pt x="511" y="536"/>
                </a:lnTo>
                <a:lnTo>
                  <a:pt x="516" y="534"/>
                </a:lnTo>
                <a:lnTo>
                  <a:pt x="492" y="498"/>
                </a:lnTo>
                <a:lnTo>
                  <a:pt x="490" y="497"/>
                </a:lnTo>
                <a:close/>
                <a:moveTo>
                  <a:pt x="436" y="491"/>
                </a:moveTo>
                <a:lnTo>
                  <a:pt x="437" y="489"/>
                </a:lnTo>
                <a:lnTo>
                  <a:pt x="439" y="488"/>
                </a:lnTo>
                <a:lnTo>
                  <a:pt x="441" y="487"/>
                </a:lnTo>
                <a:lnTo>
                  <a:pt x="445" y="485"/>
                </a:lnTo>
                <a:lnTo>
                  <a:pt x="454" y="480"/>
                </a:lnTo>
                <a:lnTo>
                  <a:pt x="459" y="478"/>
                </a:lnTo>
                <a:lnTo>
                  <a:pt x="462" y="476"/>
                </a:lnTo>
                <a:lnTo>
                  <a:pt x="468" y="474"/>
                </a:lnTo>
                <a:lnTo>
                  <a:pt x="473" y="470"/>
                </a:lnTo>
                <a:lnTo>
                  <a:pt x="471" y="470"/>
                </a:lnTo>
                <a:lnTo>
                  <a:pt x="468" y="464"/>
                </a:lnTo>
                <a:lnTo>
                  <a:pt x="466" y="461"/>
                </a:lnTo>
                <a:lnTo>
                  <a:pt x="462" y="457"/>
                </a:lnTo>
                <a:lnTo>
                  <a:pt x="462" y="455"/>
                </a:lnTo>
                <a:lnTo>
                  <a:pt x="458" y="449"/>
                </a:lnTo>
                <a:lnTo>
                  <a:pt x="457" y="446"/>
                </a:lnTo>
                <a:lnTo>
                  <a:pt x="453" y="442"/>
                </a:lnTo>
                <a:lnTo>
                  <a:pt x="453" y="439"/>
                </a:lnTo>
                <a:lnTo>
                  <a:pt x="452" y="438"/>
                </a:lnTo>
                <a:lnTo>
                  <a:pt x="452" y="437"/>
                </a:lnTo>
                <a:lnTo>
                  <a:pt x="451" y="435"/>
                </a:lnTo>
                <a:lnTo>
                  <a:pt x="451" y="434"/>
                </a:lnTo>
                <a:lnTo>
                  <a:pt x="450" y="433"/>
                </a:lnTo>
                <a:lnTo>
                  <a:pt x="449" y="430"/>
                </a:lnTo>
                <a:lnTo>
                  <a:pt x="449" y="428"/>
                </a:lnTo>
                <a:lnTo>
                  <a:pt x="448" y="426"/>
                </a:lnTo>
                <a:lnTo>
                  <a:pt x="448" y="425"/>
                </a:lnTo>
                <a:lnTo>
                  <a:pt x="443" y="425"/>
                </a:lnTo>
                <a:lnTo>
                  <a:pt x="440" y="425"/>
                </a:lnTo>
                <a:lnTo>
                  <a:pt x="439" y="470"/>
                </a:lnTo>
                <a:lnTo>
                  <a:pt x="426" y="470"/>
                </a:lnTo>
                <a:lnTo>
                  <a:pt x="425" y="470"/>
                </a:lnTo>
                <a:lnTo>
                  <a:pt x="425" y="471"/>
                </a:lnTo>
                <a:lnTo>
                  <a:pt x="426" y="472"/>
                </a:lnTo>
                <a:lnTo>
                  <a:pt x="426" y="474"/>
                </a:lnTo>
                <a:lnTo>
                  <a:pt x="426" y="475"/>
                </a:lnTo>
                <a:lnTo>
                  <a:pt x="426" y="476"/>
                </a:lnTo>
                <a:lnTo>
                  <a:pt x="427" y="476"/>
                </a:lnTo>
                <a:lnTo>
                  <a:pt x="439" y="476"/>
                </a:lnTo>
                <a:lnTo>
                  <a:pt x="437" y="486"/>
                </a:lnTo>
                <a:lnTo>
                  <a:pt x="434" y="488"/>
                </a:lnTo>
                <a:lnTo>
                  <a:pt x="431" y="491"/>
                </a:lnTo>
                <a:lnTo>
                  <a:pt x="428" y="491"/>
                </a:lnTo>
                <a:lnTo>
                  <a:pt x="429" y="497"/>
                </a:lnTo>
                <a:lnTo>
                  <a:pt x="429" y="498"/>
                </a:lnTo>
                <a:lnTo>
                  <a:pt x="431" y="500"/>
                </a:lnTo>
                <a:lnTo>
                  <a:pt x="432" y="500"/>
                </a:lnTo>
                <a:lnTo>
                  <a:pt x="433" y="501"/>
                </a:lnTo>
                <a:lnTo>
                  <a:pt x="434" y="501"/>
                </a:lnTo>
                <a:lnTo>
                  <a:pt x="435" y="502"/>
                </a:lnTo>
                <a:lnTo>
                  <a:pt x="435" y="509"/>
                </a:lnTo>
                <a:lnTo>
                  <a:pt x="434" y="514"/>
                </a:lnTo>
                <a:lnTo>
                  <a:pt x="450" y="516"/>
                </a:lnTo>
                <a:lnTo>
                  <a:pt x="454" y="516"/>
                </a:lnTo>
                <a:lnTo>
                  <a:pt x="456" y="512"/>
                </a:lnTo>
                <a:lnTo>
                  <a:pt x="456" y="511"/>
                </a:lnTo>
                <a:lnTo>
                  <a:pt x="453" y="510"/>
                </a:lnTo>
                <a:lnTo>
                  <a:pt x="451" y="509"/>
                </a:lnTo>
                <a:lnTo>
                  <a:pt x="450" y="508"/>
                </a:lnTo>
                <a:lnTo>
                  <a:pt x="446" y="506"/>
                </a:lnTo>
                <a:lnTo>
                  <a:pt x="441" y="503"/>
                </a:lnTo>
                <a:lnTo>
                  <a:pt x="442" y="492"/>
                </a:lnTo>
                <a:lnTo>
                  <a:pt x="436" y="491"/>
                </a:lnTo>
                <a:close/>
                <a:moveTo>
                  <a:pt x="408" y="506"/>
                </a:moveTo>
                <a:lnTo>
                  <a:pt x="409" y="504"/>
                </a:lnTo>
                <a:lnTo>
                  <a:pt x="407" y="505"/>
                </a:lnTo>
                <a:lnTo>
                  <a:pt x="408" y="504"/>
                </a:lnTo>
                <a:lnTo>
                  <a:pt x="408" y="503"/>
                </a:lnTo>
                <a:lnTo>
                  <a:pt x="406" y="503"/>
                </a:lnTo>
                <a:lnTo>
                  <a:pt x="405" y="503"/>
                </a:lnTo>
                <a:lnTo>
                  <a:pt x="403" y="503"/>
                </a:lnTo>
                <a:lnTo>
                  <a:pt x="400" y="503"/>
                </a:lnTo>
                <a:lnTo>
                  <a:pt x="399" y="504"/>
                </a:lnTo>
                <a:lnTo>
                  <a:pt x="400" y="505"/>
                </a:lnTo>
                <a:lnTo>
                  <a:pt x="400" y="509"/>
                </a:lnTo>
                <a:lnTo>
                  <a:pt x="400" y="511"/>
                </a:lnTo>
                <a:lnTo>
                  <a:pt x="400" y="513"/>
                </a:lnTo>
                <a:lnTo>
                  <a:pt x="403" y="513"/>
                </a:lnTo>
                <a:lnTo>
                  <a:pt x="405" y="513"/>
                </a:lnTo>
                <a:lnTo>
                  <a:pt x="405" y="514"/>
                </a:lnTo>
                <a:lnTo>
                  <a:pt x="406" y="513"/>
                </a:lnTo>
                <a:lnTo>
                  <a:pt x="406" y="512"/>
                </a:lnTo>
                <a:lnTo>
                  <a:pt x="406" y="511"/>
                </a:lnTo>
                <a:lnTo>
                  <a:pt x="407" y="510"/>
                </a:lnTo>
                <a:lnTo>
                  <a:pt x="407" y="509"/>
                </a:lnTo>
                <a:lnTo>
                  <a:pt x="408" y="508"/>
                </a:lnTo>
                <a:lnTo>
                  <a:pt x="408" y="506"/>
                </a:lnTo>
                <a:close/>
                <a:moveTo>
                  <a:pt x="467" y="484"/>
                </a:moveTo>
                <a:lnTo>
                  <a:pt x="468" y="485"/>
                </a:lnTo>
                <a:lnTo>
                  <a:pt x="475" y="481"/>
                </a:lnTo>
                <a:lnTo>
                  <a:pt x="478" y="480"/>
                </a:lnTo>
                <a:lnTo>
                  <a:pt x="475" y="475"/>
                </a:lnTo>
                <a:lnTo>
                  <a:pt x="471" y="477"/>
                </a:lnTo>
                <a:lnTo>
                  <a:pt x="467" y="478"/>
                </a:lnTo>
                <a:lnTo>
                  <a:pt x="468" y="480"/>
                </a:lnTo>
                <a:lnTo>
                  <a:pt x="466" y="483"/>
                </a:lnTo>
                <a:lnTo>
                  <a:pt x="467" y="484"/>
                </a:lnTo>
                <a:close/>
                <a:moveTo>
                  <a:pt x="420" y="318"/>
                </a:moveTo>
                <a:lnTo>
                  <a:pt x="412" y="318"/>
                </a:lnTo>
                <a:lnTo>
                  <a:pt x="412" y="328"/>
                </a:lnTo>
                <a:lnTo>
                  <a:pt x="412" y="331"/>
                </a:lnTo>
                <a:lnTo>
                  <a:pt x="416" y="331"/>
                </a:lnTo>
                <a:lnTo>
                  <a:pt x="416" y="332"/>
                </a:lnTo>
                <a:lnTo>
                  <a:pt x="415" y="333"/>
                </a:lnTo>
                <a:lnTo>
                  <a:pt x="417" y="333"/>
                </a:lnTo>
                <a:lnTo>
                  <a:pt x="417" y="332"/>
                </a:lnTo>
                <a:lnTo>
                  <a:pt x="417" y="331"/>
                </a:lnTo>
                <a:lnTo>
                  <a:pt x="419" y="328"/>
                </a:lnTo>
                <a:lnTo>
                  <a:pt x="419" y="327"/>
                </a:lnTo>
                <a:lnTo>
                  <a:pt x="420" y="325"/>
                </a:lnTo>
                <a:lnTo>
                  <a:pt x="420" y="324"/>
                </a:lnTo>
                <a:lnTo>
                  <a:pt x="422" y="324"/>
                </a:lnTo>
                <a:lnTo>
                  <a:pt x="422" y="323"/>
                </a:lnTo>
                <a:lnTo>
                  <a:pt x="422" y="322"/>
                </a:lnTo>
                <a:lnTo>
                  <a:pt x="422" y="320"/>
                </a:lnTo>
                <a:lnTo>
                  <a:pt x="423" y="320"/>
                </a:lnTo>
                <a:lnTo>
                  <a:pt x="423" y="319"/>
                </a:lnTo>
                <a:lnTo>
                  <a:pt x="420" y="319"/>
                </a:lnTo>
                <a:lnTo>
                  <a:pt x="420" y="318"/>
                </a:lnTo>
                <a:close/>
                <a:moveTo>
                  <a:pt x="606" y="1103"/>
                </a:moveTo>
                <a:lnTo>
                  <a:pt x="606" y="1104"/>
                </a:lnTo>
                <a:lnTo>
                  <a:pt x="608" y="1104"/>
                </a:lnTo>
                <a:lnTo>
                  <a:pt x="614" y="1104"/>
                </a:lnTo>
                <a:lnTo>
                  <a:pt x="613" y="1103"/>
                </a:lnTo>
                <a:lnTo>
                  <a:pt x="609" y="1103"/>
                </a:lnTo>
                <a:lnTo>
                  <a:pt x="606" y="1103"/>
                </a:lnTo>
                <a:close/>
                <a:moveTo>
                  <a:pt x="1066" y="1125"/>
                </a:moveTo>
                <a:lnTo>
                  <a:pt x="1066" y="1128"/>
                </a:lnTo>
                <a:lnTo>
                  <a:pt x="1088" y="1128"/>
                </a:lnTo>
                <a:lnTo>
                  <a:pt x="1095" y="1128"/>
                </a:lnTo>
                <a:lnTo>
                  <a:pt x="1097" y="1128"/>
                </a:lnTo>
                <a:lnTo>
                  <a:pt x="1099" y="1125"/>
                </a:lnTo>
                <a:lnTo>
                  <a:pt x="1097" y="1125"/>
                </a:lnTo>
                <a:lnTo>
                  <a:pt x="1088" y="1125"/>
                </a:lnTo>
                <a:lnTo>
                  <a:pt x="1066" y="1125"/>
                </a:lnTo>
                <a:close/>
                <a:moveTo>
                  <a:pt x="933" y="1185"/>
                </a:moveTo>
                <a:lnTo>
                  <a:pt x="932" y="1186"/>
                </a:lnTo>
                <a:lnTo>
                  <a:pt x="928" y="1187"/>
                </a:lnTo>
                <a:lnTo>
                  <a:pt x="924" y="1186"/>
                </a:lnTo>
                <a:lnTo>
                  <a:pt x="924" y="1187"/>
                </a:lnTo>
                <a:lnTo>
                  <a:pt x="928" y="1188"/>
                </a:lnTo>
                <a:lnTo>
                  <a:pt x="931" y="1187"/>
                </a:lnTo>
                <a:lnTo>
                  <a:pt x="933" y="1187"/>
                </a:lnTo>
                <a:lnTo>
                  <a:pt x="934" y="1186"/>
                </a:lnTo>
                <a:lnTo>
                  <a:pt x="939" y="1184"/>
                </a:lnTo>
                <a:lnTo>
                  <a:pt x="939" y="1183"/>
                </a:lnTo>
                <a:lnTo>
                  <a:pt x="933" y="1185"/>
                </a:lnTo>
                <a:close/>
                <a:moveTo>
                  <a:pt x="913" y="1197"/>
                </a:moveTo>
                <a:lnTo>
                  <a:pt x="911" y="1198"/>
                </a:lnTo>
                <a:lnTo>
                  <a:pt x="910" y="1198"/>
                </a:lnTo>
                <a:lnTo>
                  <a:pt x="910" y="1200"/>
                </a:lnTo>
                <a:lnTo>
                  <a:pt x="909" y="1200"/>
                </a:lnTo>
                <a:lnTo>
                  <a:pt x="908" y="1200"/>
                </a:lnTo>
                <a:lnTo>
                  <a:pt x="908" y="1201"/>
                </a:lnTo>
                <a:lnTo>
                  <a:pt x="913" y="1201"/>
                </a:lnTo>
                <a:lnTo>
                  <a:pt x="914" y="1205"/>
                </a:lnTo>
                <a:lnTo>
                  <a:pt x="915" y="1202"/>
                </a:lnTo>
                <a:lnTo>
                  <a:pt x="915" y="1200"/>
                </a:lnTo>
                <a:lnTo>
                  <a:pt x="913" y="1198"/>
                </a:lnTo>
                <a:lnTo>
                  <a:pt x="915" y="1198"/>
                </a:lnTo>
                <a:lnTo>
                  <a:pt x="915" y="1196"/>
                </a:lnTo>
                <a:lnTo>
                  <a:pt x="915" y="1194"/>
                </a:lnTo>
                <a:lnTo>
                  <a:pt x="915" y="1195"/>
                </a:lnTo>
                <a:lnTo>
                  <a:pt x="914" y="1195"/>
                </a:lnTo>
                <a:lnTo>
                  <a:pt x="914" y="1196"/>
                </a:lnTo>
                <a:lnTo>
                  <a:pt x="913" y="1197"/>
                </a:lnTo>
                <a:close/>
                <a:moveTo>
                  <a:pt x="1429" y="1312"/>
                </a:moveTo>
                <a:lnTo>
                  <a:pt x="1429" y="1313"/>
                </a:lnTo>
                <a:lnTo>
                  <a:pt x="1442" y="1305"/>
                </a:lnTo>
                <a:lnTo>
                  <a:pt x="1441" y="1305"/>
                </a:lnTo>
                <a:lnTo>
                  <a:pt x="1438" y="1305"/>
                </a:lnTo>
                <a:lnTo>
                  <a:pt x="1435" y="1305"/>
                </a:lnTo>
                <a:lnTo>
                  <a:pt x="1431" y="1304"/>
                </a:lnTo>
                <a:lnTo>
                  <a:pt x="1428" y="1304"/>
                </a:lnTo>
                <a:lnTo>
                  <a:pt x="1426" y="1306"/>
                </a:lnTo>
                <a:lnTo>
                  <a:pt x="1429" y="1312"/>
                </a:lnTo>
                <a:close/>
                <a:moveTo>
                  <a:pt x="1388" y="1337"/>
                </a:moveTo>
                <a:lnTo>
                  <a:pt x="1388" y="1339"/>
                </a:lnTo>
                <a:lnTo>
                  <a:pt x="1390" y="1338"/>
                </a:lnTo>
                <a:lnTo>
                  <a:pt x="1390" y="1337"/>
                </a:lnTo>
                <a:lnTo>
                  <a:pt x="1388" y="1337"/>
                </a:lnTo>
                <a:close/>
                <a:moveTo>
                  <a:pt x="1401" y="1339"/>
                </a:moveTo>
                <a:lnTo>
                  <a:pt x="1400" y="1340"/>
                </a:lnTo>
                <a:lnTo>
                  <a:pt x="1399" y="1340"/>
                </a:lnTo>
                <a:lnTo>
                  <a:pt x="1390" y="1346"/>
                </a:lnTo>
                <a:lnTo>
                  <a:pt x="1388" y="1347"/>
                </a:lnTo>
                <a:lnTo>
                  <a:pt x="1388" y="1348"/>
                </a:lnTo>
                <a:lnTo>
                  <a:pt x="1383" y="1351"/>
                </a:lnTo>
                <a:lnTo>
                  <a:pt x="1375" y="1357"/>
                </a:lnTo>
                <a:lnTo>
                  <a:pt x="1373" y="1361"/>
                </a:lnTo>
                <a:lnTo>
                  <a:pt x="1372" y="1363"/>
                </a:lnTo>
                <a:lnTo>
                  <a:pt x="1370" y="1368"/>
                </a:lnTo>
                <a:lnTo>
                  <a:pt x="1369" y="1369"/>
                </a:lnTo>
                <a:lnTo>
                  <a:pt x="1371" y="1369"/>
                </a:lnTo>
                <a:lnTo>
                  <a:pt x="1373" y="1369"/>
                </a:lnTo>
                <a:lnTo>
                  <a:pt x="1382" y="1369"/>
                </a:lnTo>
                <a:lnTo>
                  <a:pt x="1386" y="1369"/>
                </a:lnTo>
                <a:lnTo>
                  <a:pt x="1387" y="1369"/>
                </a:lnTo>
                <a:lnTo>
                  <a:pt x="1388" y="1369"/>
                </a:lnTo>
                <a:lnTo>
                  <a:pt x="1393" y="1369"/>
                </a:lnTo>
                <a:lnTo>
                  <a:pt x="1403" y="1369"/>
                </a:lnTo>
                <a:lnTo>
                  <a:pt x="1403" y="1362"/>
                </a:lnTo>
                <a:lnTo>
                  <a:pt x="1404" y="1337"/>
                </a:lnTo>
                <a:lnTo>
                  <a:pt x="1403" y="1338"/>
                </a:lnTo>
                <a:lnTo>
                  <a:pt x="1401" y="1339"/>
                </a:lnTo>
                <a:close/>
                <a:moveTo>
                  <a:pt x="1572" y="1420"/>
                </a:moveTo>
                <a:lnTo>
                  <a:pt x="1572" y="1421"/>
                </a:lnTo>
                <a:lnTo>
                  <a:pt x="1573" y="1421"/>
                </a:lnTo>
                <a:lnTo>
                  <a:pt x="1572" y="1422"/>
                </a:lnTo>
                <a:lnTo>
                  <a:pt x="1570" y="1422"/>
                </a:lnTo>
                <a:lnTo>
                  <a:pt x="1570" y="1423"/>
                </a:lnTo>
                <a:lnTo>
                  <a:pt x="1569" y="1423"/>
                </a:lnTo>
                <a:lnTo>
                  <a:pt x="1569" y="1424"/>
                </a:lnTo>
                <a:lnTo>
                  <a:pt x="1569" y="1425"/>
                </a:lnTo>
                <a:lnTo>
                  <a:pt x="1572" y="1425"/>
                </a:lnTo>
                <a:lnTo>
                  <a:pt x="1570" y="1431"/>
                </a:lnTo>
                <a:lnTo>
                  <a:pt x="1570" y="1432"/>
                </a:lnTo>
                <a:lnTo>
                  <a:pt x="1574" y="1433"/>
                </a:lnTo>
                <a:lnTo>
                  <a:pt x="1576" y="1434"/>
                </a:lnTo>
                <a:lnTo>
                  <a:pt x="1576" y="1432"/>
                </a:lnTo>
                <a:lnTo>
                  <a:pt x="1577" y="1429"/>
                </a:lnTo>
                <a:lnTo>
                  <a:pt x="1578" y="1427"/>
                </a:lnTo>
                <a:lnTo>
                  <a:pt x="1579" y="1425"/>
                </a:lnTo>
                <a:lnTo>
                  <a:pt x="1579" y="1424"/>
                </a:lnTo>
                <a:lnTo>
                  <a:pt x="1581" y="1424"/>
                </a:lnTo>
                <a:lnTo>
                  <a:pt x="1581" y="1423"/>
                </a:lnTo>
                <a:lnTo>
                  <a:pt x="1578" y="1422"/>
                </a:lnTo>
                <a:lnTo>
                  <a:pt x="1572" y="1420"/>
                </a:lnTo>
                <a:close/>
                <a:moveTo>
                  <a:pt x="1556" y="1438"/>
                </a:moveTo>
                <a:lnTo>
                  <a:pt x="1555" y="1440"/>
                </a:lnTo>
                <a:lnTo>
                  <a:pt x="1555" y="1441"/>
                </a:lnTo>
                <a:lnTo>
                  <a:pt x="1555" y="1442"/>
                </a:lnTo>
                <a:lnTo>
                  <a:pt x="1553" y="1444"/>
                </a:lnTo>
                <a:lnTo>
                  <a:pt x="1553" y="1445"/>
                </a:lnTo>
                <a:lnTo>
                  <a:pt x="1553" y="1447"/>
                </a:lnTo>
                <a:lnTo>
                  <a:pt x="1552" y="1448"/>
                </a:lnTo>
                <a:lnTo>
                  <a:pt x="1552" y="1451"/>
                </a:lnTo>
                <a:lnTo>
                  <a:pt x="1551" y="1456"/>
                </a:lnTo>
                <a:lnTo>
                  <a:pt x="1549" y="1463"/>
                </a:lnTo>
                <a:lnTo>
                  <a:pt x="1549" y="1464"/>
                </a:lnTo>
                <a:lnTo>
                  <a:pt x="1549" y="1463"/>
                </a:lnTo>
                <a:lnTo>
                  <a:pt x="1549" y="1464"/>
                </a:lnTo>
                <a:lnTo>
                  <a:pt x="1550" y="1464"/>
                </a:lnTo>
                <a:lnTo>
                  <a:pt x="1551" y="1464"/>
                </a:lnTo>
                <a:lnTo>
                  <a:pt x="1552" y="1464"/>
                </a:lnTo>
                <a:lnTo>
                  <a:pt x="1553" y="1464"/>
                </a:lnTo>
                <a:lnTo>
                  <a:pt x="1562" y="1467"/>
                </a:lnTo>
                <a:lnTo>
                  <a:pt x="1562" y="1466"/>
                </a:lnTo>
                <a:lnTo>
                  <a:pt x="1564" y="1466"/>
                </a:lnTo>
                <a:lnTo>
                  <a:pt x="1565" y="1466"/>
                </a:lnTo>
                <a:lnTo>
                  <a:pt x="1566" y="1465"/>
                </a:lnTo>
                <a:lnTo>
                  <a:pt x="1566" y="1463"/>
                </a:lnTo>
                <a:lnTo>
                  <a:pt x="1567" y="1462"/>
                </a:lnTo>
                <a:lnTo>
                  <a:pt x="1567" y="1459"/>
                </a:lnTo>
                <a:lnTo>
                  <a:pt x="1567" y="1458"/>
                </a:lnTo>
                <a:lnTo>
                  <a:pt x="1566" y="1458"/>
                </a:lnTo>
                <a:lnTo>
                  <a:pt x="1566" y="1457"/>
                </a:lnTo>
                <a:lnTo>
                  <a:pt x="1568" y="1451"/>
                </a:lnTo>
                <a:lnTo>
                  <a:pt x="1569" y="1451"/>
                </a:lnTo>
                <a:lnTo>
                  <a:pt x="1570" y="1448"/>
                </a:lnTo>
                <a:lnTo>
                  <a:pt x="1572" y="1446"/>
                </a:lnTo>
                <a:lnTo>
                  <a:pt x="1573" y="1444"/>
                </a:lnTo>
                <a:lnTo>
                  <a:pt x="1570" y="1444"/>
                </a:lnTo>
                <a:lnTo>
                  <a:pt x="1556" y="1438"/>
                </a:lnTo>
                <a:close/>
                <a:moveTo>
                  <a:pt x="1251" y="1610"/>
                </a:moveTo>
                <a:lnTo>
                  <a:pt x="1251" y="1611"/>
                </a:lnTo>
                <a:lnTo>
                  <a:pt x="1249" y="1613"/>
                </a:lnTo>
                <a:lnTo>
                  <a:pt x="1249" y="1614"/>
                </a:lnTo>
                <a:lnTo>
                  <a:pt x="1248" y="1615"/>
                </a:lnTo>
                <a:lnTo>
                  <a:pt x="1248" y="1616"/>
                </a:lnTo>
                <a:lnTo>
                  <a:pt x="1248" y="1617"/>
                </a:lnTo>
                <a:lnTo>
                  <a:pt x="1248" y="1618"/>
                </a:lnTo>
                <a:lnTo>
                  <a:pt x="1248" y="1619"/>
                </a:lnTo>
                <a:lnTo>
                  <a:pt x="1248" y="1621"/>
                </a:lnTo>
                <a:lnTo>
                  <a:pt x="1262" y="1622"/>
                </a:lnTo>
                <a:lnTo>
                  <a:pt x="1262" y="1618"/>
                </a:lnTo>
                <a:lnTo>
                  <a:pt x="1262" y="1615"/>
                </a:lnTo>
                <a:lnTo>
                  <a:pt x="1262" y="1614"/>
                </a:lnTo>
                <a:lnTo>
                  <a:pt x="1274" y="1614"/>
                </a:lnTo>
                <a:lnTo>
                  <a:pt x="1278" y="1614"/>
                </a:lnTo>
                <a:lnTo>
                  <a:pt x="1280" y="1614"/>
                </a:lnTo>
                <a:lnTo>
                  <a:pt x="1285" y="1614"/>
                </a:lnTo>
                <a:lnTo>
                  <a:pt x="1285" y="1611"/>
                </a:lnTo>
                <a:lnTo>
                  <a:pt x="1285" y="1610"/>
                </a:lnTo>
                <a:lnTo>
                  <a:pt x="1285" y="1607"/>
                </a:lnTo>
                <a:lnTo>
                  <a:pt x="1285" y="1606"/>
                </a:lnTo>
                <a:lnTo>
                  <a:pt x="1285" y="1604"/>
                </a:lnTo>
                <a:lnTo>
                  <a:pt x="1286" y="1602"/>
                </a:lnTo>
                <a:lnTo>
                  <a:pt x="1287" y="1604"/>
                </a:lnTo>
                <a:lnTo>
                  <a:pt x="1288" y="1604"/>
                </a:lnTo>
                <a:lnTo>
                  <a:pt x="1289" y="1604"/>
                </a:lnTo>
                <a:lnTo>
                  <a:pt x="1290" y="1604"/>
                </a:lnTo>
                <a:lnTo>
                  <a:pt x="1291" y="1604"/>
                </a:lnTo>
                <a:lnTo>
                  <a:pt x="1291" y="1602"/>
                </a:lnTo>
                <a:lnTo>
                  <a:pt x="1288" y="1602"/>
                </a:lnTo>
                <a:lnTo>
                  <a:pt x="1283" y="1602"/>
                </a:lnTo>
                <a:lnTo>
                  <a:pt x="1279" y="1602"/>
                </a:lnTo>
                <a:lnTo>
                  <a:pt x="1274" y="1601"/>
                </a:lnTo>
                <a:lnTo>
                  <a:pt x="1273" y="1601"/>
                </a:lnTo>
                <a:lnTo>
                  <a:pt x="1270" y="1601"/>
                </a:lnTo>
                <a:lnTo>
                  <a:pt x="1269" y="1601"/>
                </a:lnTo>
                <a:lnTo>
                  <a:pt x="1268" y="1601"/>
                </a:lnTo>
                <a:lnTo>
                  <a:pt x="1266" y="1601"/>
                </a:lnTo>
                <a:lnTo>
                  <a:pt x="1265" y="1601"/>
                </a:lnTo>
                <a:lnTo>
                  <a:pt x="1264" y="1601"/>
                </a:lnTo>
                <a:lnTo>
                  <a:pt x="1263" y="1601"/>
                </a:lnTo>
                <a:lnTo>
                  <a:pt x="1262" y="1601"/>
                </a:lnTo>
                <a:lnTo>
                  <a:pt x="1261" y="1602"/>
                </a:lnTo>
                <a:lnTo>
                  <a:pt x="1257" y="1604"/>
                </a:lnTo>
                <a:lnTo>
                  <a:pt x="1256" y="1604"/>
                </a:lnTo>
                <a:lnTo>
                  <a:pt x="1256" y="1605"/>
                </a:lnTo>
                <a:lnTo>
                  <a:pt x="1255" y="1605"/>
                </a:lnTo>
                <a:lnTo>
                  <a:pt x="1255" y="1606"/>
                </a:lnTo>
                <a:lnTo>
                  <a:pt x="1254" y="1606"/>
                </a:lnTo>
                <a:lnTo>
                  <a:pt x="1253" y="1607"/>
                </a:lnTo>
                <a:lnTo>
                  <a:pt x="1253" y="1608"/>
                </a:lnTo>
                <a:lnTo>
                  <a:pt x="1252" y="1608"/>
                </a:lnTo>
                <a:lnTo>
                  <a:pt x="1252" y="1609"/>
                </a:lnTo>
                <a:lnTo>
                  <a:pt x="1251" y="1610"/>
                </a:lnTo>
                <a:close/>
                <a:moveTo>
                  <a:pt x="1197" y="1739"/>
                </a:moveTo>
                <a:lnTo>
                  <a:pt x="1202" y="1739"/>
                </a:lnTo>
                <a:lnTo>
                  <a:pt x="1202" y="1734"/>
                </a:lnTo>
                <a:lnTo>
                  <a:pt x="1203" y="1733"/>
                </a:lnTo>
                <a:lnTo>
                  <a:pt x="1203" y="1732"/>
                </a:lnTo>
                <a:lnTo>
                  <a:pt x="1203" y="1727"/>
                </a:lnTo>
                <a:lnTo>
                  <a:pt x="1202" y="1728"/>
                </a:lnTo>
                <a:lnTo>
                  <a:pt x="1202" y="1729"/>
                </a:lnTo>
                <a:lnTo>
                  <a:pt x="1202" y="1731"/>
                </a:lnTo>
                <a:lnTo>
                  <a:pt x="1201" y="1732"/>
                </a:lnTo>
                <a:lnTo>
                  <a:pt x="1201" y="1733"/>
                </a:lnTo>
                <a:lnTo>
                  <a:pt x="1200" y="1734"/>
                </a:lnTo>
                <a:lnTo>
                  <a:pt x="1198" y="1736"/>
                </a:lnTo>
                <a:lnTo>
                  <a:pt x="1197" y="1739"/>
                </a:lnTo>
                <a:close/>
                <a:moveTo>
                  <a:pt x="1242" y="1770"/>
                </a:moveTo>
                <a:lnTo>
                  <a:pt x="1242" y="1771"/>
                </a:lnTo>
                <a:lnTo>
                  <a:pt x="1240" y="1791"/>
                </a:lnTo>
                <a:lnTo>
                  <a:pt x="1242" y="1791"/>
                </a:lnTo>
                <a:lnTo>
                  <a:pt x="1252" y="1794"/>
                </a:lnTo>
                <a:lnTo>
                  <a:pt x="1253" y="1776"/>
                </a:lnTo>
                <a:lnTo>
                  <a:pt x="1253" y="1775"/>
                </a:lnTo>
                <a:lnTo>
                  <a:pt x="1253" y="1771"/>
                </a:lnTo>
                <a:lnTo>
                  <a:pt x="1249" y="1771"/>
                </a:lnTo>
                <a:lnTo>
                  <a:pt x="1246" y="1770"/>
                </a:lnTo>
                <a:lnTo>
                  <a:pt x="1245" y="1770"/>
                </a:lnTo>
                <a:lnTo>
                  <a:pt x="1243" y="1770"/>
                </a:lnTo>
                <a:lnTo>
                  <a:pt x="1242" y="1770"/>
                </a:lnTo>
                <a:close/>
                <a:moveTo>
                  <a:pt x="1230" y="1790"/>
                </a:moveTo>
                <a:lnTo>
                  <a:pt x="1229" y="1788"/>
                </a:lnTo>
                <a:lnTo>
                  <a:pt x="1229" y="1804"/>
                </a:lnTo>
                <a:lnTo>
                  <a:pt x="1228" y="1808"/>
                </a:lnTo>
                <a:lnTo>
                  <a:pt x="1227" y="1808"/>
                </a:lnTo>
                <a:lnTo>
                  <a:pt x="1223" y="1808"/>
                </a:lnTo>
                <a:lnTo>
                  <a:pt x="1219" y="1808"/>
                </a:lnTo>
                <a:lnTo>
                  <a:pt x="1217" y="1808"/>
                </a:lnTo>
                <a:lnTo>
                  <a:pt x="1214" y="1808"/>
                </a:lnTo>
                <a:lnTo>
                  <a:pt x="1214" y="1809"/>
                </a:lnTo>
                <a:lnTo>
                  <a:pt x="1214" y="1810"/>
                </a:lnTo>
                <a:lnTo>
                  <a:pt x="1214" y="1811"/>
                </a:lnTo>
                <a:lnTo>
                  <a:pt x="1214" y="1818"/>
                </a:lnTo>
                <a:lnTo>
                  <a:pt x="1213" y="1820"/>
                </a:lnTo>
                <a:lnTo>
                  <a:pt x="1213" y="1824"/>
                </a:lnTo>
                <a:lnTo>
                  <a:pt x="1213" y="1827"/>
                </a:lnTo>
                <a:lnTo>
                  <a:pt x="1220" y="1827"/>
                </a:lnTo>
                <a:lnTo>
                  <a:pt x="1221" y="1827"/>
                </a:lnTo>
                <a:lnTo>
                  <a:pt x="1227" y="1827"/>
                </a:lnTo>
                <a:lnTo>
                  <a:pt x="1238" y="1826"/>
                </a:lnTo>
                <a:lnTo>
                  <a:pt x="1239" y="1826"/>
                </a:lnTo>
                <a:lnTo>
                  <a:pt x="1251" y="1826"/>
                </a:lnTo>
                <a:lnTo>
                  <a:pt x="1255" y="1826"/>
                </a:lnTo>
                <a:lnTo>
                  <a:pt x="1255" y="1829"/>
                </a:lnTo>
                <a:lnTo>
                  <a:pt x="1254" y="1830"/>
                </a:lnTo>
                <a:lnTo>
                  <a:pt x="1254" y="1835"/>
                </a:lnTo>
                <a:lnTo>
                  <a:pt x="1254" y="1838"/>
                </a:lnTo>
                <a:lnTo>
                  <a:pt x="1261" y="1838"/>
                </a:lnTo>
                <a:lnTo>
                  <a:pt x="1262" y="1838"/>
                </a:lnTo>
                <a:lnTo>
                  <a:pt x="1265" y="1838"/>
                </a:lnTo>
                <a:lnTo>
                  <a:pt x="1269" y="1838"/>
                </a:lnTo>
                <a:lnTo>
                  <a:pt x="1277" y="1838"/>
                </a:lnTo>
                <a:lnTo>
                  <a:pt x="1280" y="1838"/>
                </a:lnTo>
                <a:lnTo>
                  <a:pt x="1287" y="1838"/>
                </a:lnTo>
                <a:lnTo>
                  <a:pt x="1287" y="1829"/>
                </a:lnTo>
                <a:lnTo>
                  <a:pt x="1287" y="1828"/>
                </a:lnTo>
                <a:lnTo>
                  <a:pt x="1288" y="1824"/>
                </a:lnTo>
                <a:lnTo>
                  <a:pt x="1288" y="1819"/>
                </a:lnTo>
                <a:lnTo>
                  <a:pt x="1285" y="1819"/>
                </a:lnTo>
                <a:lnTo>
                  <a:pt x="1282" y="1819"/>
                </a:lnTo>
                <a:lnTo>
                  <a:pt x="1279" y="1819"/>
                </a:lnTo>
                <a:lnTo>
                  <a:pt x="1277" y="1819"/>
                </a:lnTo>
                <a:lnTo>
                  <a:pt x="1277" y="1805"/>
                </a:lnTo>
                <a:lnTo>
                  <a:pt x="1277" y="1804"/>
                </a:lnTo>
                <a:lnTo>
                  <a:pt x="1276" y="1804"/>
                </a:lnTo>
                <a:lnTo>
                  <a:pt x="1274" y="1804"/>
                </a:lnTo>
                <a:lnTo>
                  <a:pt x="1274" y="1803"/>
                </a:lnTo>
                <a:lnTo>
                  <a:pt x="1264" y="1800"/>
                </a:lnTo>
                <a:lnTo>
                  <a:pt x="1259" y="1799"/>
                </a:lnTo>
                <a:lnTo>
                  <a:pt x="1252" y="1796"/>
                </a:lnTo>
                <a:lnTo>
                  <a:pt x="1252" y="1804"/>
                </a:lnTo>
                <a:lnTo>
                  <a:pt x="1252" y="1810"/>
                </a:lnTo>
                <a:lnTo>
                  <a:pt x="1252" y="1819"/>
                </a:lnTo>
                <a:lnTo>
                  <a:pt x="1246" y="1819"/>
                </a:lnTo>
                <a:lnTo>
                  <a:pt x="1244" y="1815"/>
                </a:lnTo>
                <a:lnTo>
                  <a:pt x="1245" y="1808"/>
                </a:lnTo>
                <a:lnTo>
                  <a:pt x="1240" y="1808"/>
                </a:lnTo>
                <a:lnTo>
                  <a:pt x="1240" y="1792"/>
                </a:lnTo>
                <a:lnTo>
                  <a:pt x="1237" y="1791"/>
                </a:lnTo>
                <a:lnTo>
                  <a:pt x="1232" y="1790"/>
                </a:lnTo>
                <a:lnTo>
                  <a:pt x="1230" y="1790"/>
                </a:lnTo>
                <a:close/>
                <a:moveTo>
                  <a:pt x="1212" y="1852"/>
                </a:moveTo>
                <a:lnTo>
                  <a:pt x="1212" y="1854"/>
                </a:lnTo>
                <a:lnTo>
                  <a:pt x="1212" y="1856"/>
                </a:lnTo>
                <a:lnTo>
                  <a:pt x="1212" y="1859"/>
                </a:lnTo>
                <a:lnTo>
                  <a:pt x="1212" y="1860"/>
                </a:lnTo>
                <a:lnTo>
                  <a:pt x="1212" y="1862"/>
                </a:lnTo>
                <a:lnTo>
                  <a:pt x="1212" y="1866"/>
                </a:lnTo>
                <a:lnTo>
                  <a:pt x="1221" y="1867"/>
                </a:lnTo>
                <a:lnTo>
                  <a:pt x="1222" y="1867"/>
                </a:lnTo>
                <a:lnTo>
                  <a:pt x="1224" y="1867"/>
                </a:lnTo>
                <a:lnTo>
                  <a:pt x="1223" y="1870"/>
                </a:lnTo>
                <a:lnTo>
                  <a:pt x="1223" y="1875"/>
                </a:lnTo>
                <a:lnTo>
                  <a:pt x="1223" y="1877"/>
                </a:lnTo>
                <a:lnTo>
                  <a:pt x="1223" y="1878"/>
                </a:lnTo>
                <a:lnTo>
                  <a:pt x="1229" y="1872"/>
                </a:lnTo>
                <a:lnTo>
                  <a:pt x="1232" y="1868"/>
                </a:lnTo>
                <a:lnTo>
                  <a:pt x="1234" y="1867"/>
                </a:lnTo>
                <a:lnTo>
                  <a:pt x="1235" y="1867"/>
                </a:lnTo>
                <a:lnTo>
                  <a:pt x="1236" y="1866"/>
                </a:lnTo>
                <a:lnTo>
                  <a:pt x="1235" y="1864"/>
                </a:lnTo>
                <a:lnTo>
                  <a:pt x="1234" y="1863"/>
                </a:lnTo>
                <a:lnTo>
                  <a:pt x="1232" y="1862"/>
                </a:lnTo>
                <a:lnTo>
                  <a:pt x="1232" y="1861"/>
                </a:lnTo>
                <a:lnTo>
                  <a:pt x="1231" y="1860"/>
                </a:lnTo>
                <a:lnTo>
                  <a:pt x="1231" y="1859"/>
                </a:lnTo>
                <a:lnTo>
                  <a:pt x="1230" y="1858"/>
                </a:lnTo>
                <a:lnTo>
                  <a:pt x="1229" y="1856"/>
                </a:lnTo>
                <a:lnTo>
                  <a:pt x="1229" y="1855"/>
                </a:lnTo>
                <a:lnTo>
                  <a:pt x="1228" y="1853"/>
                </a:lnTo>
                <a:lnTo>
                  <a:pt x="1227" y="1852"/>
                </a:lnTo>
                <a:lnTo>
                  <a:pt x="1226" y="1851"/>
                </a:lnTo>
                <a:lnTo>
                  <a:pt x="1224" y="1851"/>
                </a:lnTo>
                <a:lnTo>
                  <a:pt x="1224" y="1850"/>
                </a:lnTo>
                <a:lnTo>
                  <a:pt x="1222" y="1847"/>
                </a:lnTo>
                <a:lnTo>
                  <a:pt x="1219" y="1847"/>
                </a:lnTo>
                <a:lnTo>
                  <a:pt x="1215" y="1847"/>
                </a:lnTo>
                <a:lnTo>
                  <a:pt x="1213" y="1846"/>
                </a:lnTo>
                <a:lnTo>
                  <a:pt x="1213" y="1849"/>
                </a:lnTo>
                <a:lnTo>
                  <a:pt x="1212" y="1852"/>
                </a:lnTo>
                <a:close/>
                <a:moveTo>
                  <a:pt x="1290" y="1908"/>
                </a:moveTo>
                <a:lnTo>
                  <a:pt x="1290" y="1904"/>
                </a:lnTo>
                <a:lnTo>
                  <a:pt x="1288" y="1904"/>
                </a:lnTo>
                <a:lnTo>
                  <a:pt x="1288" y="1908"/>
                </a:lnTo>
                <a:lnTo>
                  <a:pt x="1290" y="1908"/>
                </a:lnTo>
                <a:close/>
                <a:moveTo>
                  <a:pt x="1296" y="1898"/>
                </a:moveTo>
                <a:lnTo>
                  <a:pt x="1296" y="1895"/>
                </a:lnTo>
                <a:lnTo>
                  <a:pt x="1293" y="1897"/>
                </a:lnTo>
                <a:lnTo>
                  <a:pt x="1293" y="1898"/>
                </a:lnTo>
                <a:lnTo>
                  <a:pt x="1293" y="1900"/>
                </a:lnTo>
                <a:lnTo>
                  <a:pt x="1296" y="1898"/>
                </a:lnTo>
                <a:close/>
                <a:moveTo>
                  <a:pt x="1289" y="1896"/>
                </a:moveTo>
                <a:lnTo>
                  <a:pt x="1290" y="1893"/>
                </a:lnTo>
                <a:lnTo>
                  <a:pt x="1289" y="1892"/>
                </a:lnTo>
                <a:lnTo>
                  <a:pt x="1288" y="1895"/>
                </a:lnTo>
                <a:lnTo>
                  <a:pt x="1289" y="1896"/>
                </a:lnTo>
                <a:close/>
                <a:moveTo>
                  <a:pt x="1496" y="2151"/>
                </a:moveTo>
                <a:lnTo>
                  <a:pt x="1496" y="2158"/>
                </a:lnTo>
                <a:lnTo>
                  <a:pt x="1496" y="2161"/>
                </a:lnTo>
                <a:lnTo>
                  <a:pt x="1497" y="2161"/>
                </a:lnTo>
                <a:lnTo>
                  <a:pt x="1498" y="2161"/>
                </a:lnTo>
                <a:lnTo>
                  <a:pt x="1500" y="2162"/>
                </a:lnTo>
                <a:lnTo>
                  <a:pt x="1502" y="2162"/>
                </a:lnTo>
                <a:lnTo>
                  <a:pt x="1503" y="2163"/>
                </a:lnTo>
                <a:lnTo>
                  <a:pt x="1505" y="2163"/>
                </a:lnTo>
                <a:lnTo>
                  <a:pt x="1505" y="2161"/>
                </a:lnTo>
                <a:lnTo>
                  <a:pt x="1506" y="2161"/>
                </a:lnTo>
                <a:lnTo>
                  <a:pt x="1506" y="2155"/>
                </a:lnTo>
                <a:lnTo>
                  <a:pt x="1506" y="2154"/>
                </a:lnTo>
                <a:lnTo>
                  <a:pt x="1506" y="2153"/>
                </a:lnTo>
                <a:lnTo>
                  <a:pt x="1506" y="2151"/>
                </a:lnTo>
                <a:lnTo>
                  <a:pt x="1506" y="2146"/>
                </a:lnTo>
                <a:lnTo>
                  <a:pt x="1502" y="2146"/>
                </a:lnTo>
                <a:lnTo>
                  <a:pt x="1500" y="2146"/>
                </a:lnTo>
                <a:lnTo>
                  <a:pt x="1499" y="2146"/>
                </a:lnTo>
                <a:lnTo>
                  <a:pt x="1496" y="2146"/>
                </a:lnTo>
                <a:lnTo>
                  <a:pt x="1494" y="2146"/>
                </a:lnTo>
                <a:lnTo>
                  <a:pt x="1494" y="2147"/>
                </a:lnTo>
                <a:lnTo>
                  <a:pt x="1494" y="2148"/>
                </a:lnTo>
                <a:lnTo>
                  <a:pt x="1496" y="2148"/>
                </a:lnTo>
                <a:lnTo>
                  <a:pt x="1496" y="2149"/>
                </a:lnTo>
                <a:lnTo>
                  <a:pt x="1496" y="2150"/>
                </a:lnTo>
                <a:lnTo>
                  <a:pt x="1496" y="2151"/>
                </a:lnTo>
                <a:close/>
                <a:moveTo>
                  <a:pt x="1395" y="2163"/>
                </a:moveTo>
                <a:lnTo>
                  <a:pt x="1393" y="2159"/>
                </a:lnTo>
                <a:lnTo>
                  <a:pt x="1393" y="2158"/>
                </a:lnTo>
                <a:lnTo>
                  <a:pt x="1395" y="2158"/>
                </a:lnTo>
                <a:lnTo>
                  <a:pt x="1393" y="2158"/>
                </a:lnTo>
                <a:lnTo>
                  <a:pt x="1390" y="2158"/>
                </a:lnTo>
                <a:lnTo>
                  <a:pt x="1387" y="2158"/>
                </a:lnTo>
                <a:lnTo>
                  <a:pt x="1387" y="2159"/>
                </a:lnTo>
                <a:lnTo>
                  <a:pt x="1387" y="2161"/>
                </a:lnTo>
                <a:lnTo>
                  <a:pt x="1387" y="2163"/>
                </a:lnTo>
                <a:lnTo>
                  <a:pt x="1388" y="2165"/>
                </a:lnTo>
                <a:lnTo>
                  <a:pt x="1390" y="2166"/>
                </a:lnTo>
                <a:lnTo>
                  <a:pt x="1392" y="2166"/>
                </a:lnTo>
                <a:lnTo>
                  <a:pt x="1395" y="2166"/>
                </a:lnTo>
                <a:lnTo>
                  <a:pt x="1395" y="2163"/>
                </a:lnTo>
                <a:close/>
                <a:moveTo>
                  <a:pt x="469" y="275"/>
                </a:moveTo>
                <a:lnTo>
                  <a:pt x="466" y="289"/>
                </a:lnTo>
                <a:lnTo>
                  <a:pt x="456" y="289"/>
                </a:lnTo>
                <a:lnTo>
                  <a:pt x="459" y="274"/>
                </a:lnTo>
                <a:lnTo>
                  <a:pt x="469" y="275"/>
                </a:lnTo>
                <a:close/>
                <a:moveTo>
                  <a:pt x="434" y="276"/>
                </a:moveTo>
                <a:lnTo>
                  <a:pt x="433" y="277"/>
                </a:lnTo>
                <a:lnTo>
                  <a:pt x="433" y="278"/>
                </a:lnTo>
                <a:lnTo>
                  <a:pt x="432" y="280"/>
                </a:lnTo>
                <a:lnTo>
                  <a:pt x="432" y="281"/>
                </a:lnTo>
                <a:lnTo>
                  <a:pt x="432" y="282"/>
                </a:lnTo>
                <a:lnTo>
                  <a:pt x="431" y="283"/>
                </a:lnTo>
                <a:lnTo>
                  <a:pt x="431" y="284"/>
                </a:lnTo>
                <a:lnTo>
                  <a:pt x="431" y="287"/>
                </a:lnTo>
                <a:lnTo>
                  <a:pt x="429" y="289"/>
                </a:lnTo>
                <a:lnTo>
                  <a:pt x="417" y="287"/>
                </a:lnTo>
                <a:lnTo>
                  <a:pt x="410" y="287"/>
                </a:lnTo>
                <a:lnTo>
                  <a:pt x="378" y="286"/>
                </a:lnTo>
                <a:lnTo>
                  <a:pt x="378" y="282"/>
                </a:lnTo>
                <a:lnTo>
                  <a:pt x="378" y="276"/>
                </a:lnTo>
                <a:lnTo>
                  <a:pt x="384" y="276"/>
                </a:lnTo>
                <a:lnTo>
                  <a:pt x="401" y="277"/>
                </a:lnTo>
                <a:lnTo>
                  <a:pt x="402" y="277"/>
                </a:lnTo>
                <a:lnTo>
                  <a:pt x="401" y="267"/>
                </a:lnTo>
                <a:lnTo>
                  <a:pt x="402" y="267"/>
                </a:lnTo>
                <a:lnTo>
                  <a:pt x="410" y="267"/>
                </a:lnTo>
                <a:lnTo>
                  <a:pt x="425" y="268"/>
                </a:lnTo>
                <a:lnTo>
                  <a:pt x="432" y="268"/>
                </a:lnTo>
                <a:lnTo>
                  <a:pt x="440" y="268"/>
                </a:lnTo>
                <a:lnTo>
                  <a:pt x="439" y="269"/>
                </a:lnTo>
                <a:lnTo>
                  <a:pt x="437" y="269"/>
                </a:lnTo>
                <a:lnTo>
                  <a:pt x="437" y="270"/>
                </a:lnTo>
                <a:lnTo>
                  <a:pt x="434" y="275"/>
                </a:lnTo>
                <a:lnTo>
                  <a:pt x="434" y="276"/>
                </a:lnTo>
                <a:close/>
                <a:moveTo>
                  <a:pt x="456" y="268"/>
                </a:moveTo>
                <a:lnTo>
                  <a:pt x="452" y="289"/>
                </a:lnTo>
                <a:lnTo>
                  <a:pt x="432" y="289"/>
                </a:lnTo>
                <a:lnTo>
                  <a:pt x="432" y="287"/>
                </a:lnTo>
                <a:lnTo>
                  <a:pt x="432" y="284"/>
                </a:lnTo>
                <a:lnTo>
                  <a:pt x="433" y="283"/>
                </a:lnTo>
                <a:lnTo>
                  <a:pt x="433" y="282"/>
                </a:lnTo>
                <a:lnTo>
                  <a:pt x="433" y="281"/>
                </a:lnTo>
                <a:lnTo>
                  <a:pt x="434" y="280"/>
                </a:lnTo>
                <a:lnTo>
                  <a:pt x="434" y="278"/>
                </a:lnTo>
                <a:lnTo>
                  <a:pt x="435" y="277"/>
                </a:lnTo>
                <a:lnTo>
                  <a:pt x="436" y="276"/>
                </a:lnTo>
                <a:lnTo>
                  <a:pt x="439" y="272"/>
                </a:lnTo>
                <a:lnTo>
                  <a:pt x="440" y="270"/>
                </a:lnTo>
                <a:lnTo>
                  <a:pt x="440" y="269"/>
                </a:lnTo>
                <a:lnTo>
                  <a:pt x="441" y="268"/>
                </a:lnTo>
                <a:lnTo>
                  <a:pt x="442" y="266"/>
                </a:lnTo>
                <a:lnTo>
                  <a:pt x="448" y="267"/>
                </a:lnTo>
                <a:lnTo>
                  <a:pt x="451" y="267"/>
                </a:lnTo>
                <a:lnTo>
                  <a:pt x="456" y="267"/>
                </a:lnTo>
                <a:lnTo>
                  <a:pt x="456" y="268"/>
                </a:lnTo>
                <a:close/>
                <a:moveTo>
                  <a:pt x="1026" y="273"/>
                </a:moveTo>
                <a:lnTo>
                  <a:pt x="1037" y="275"/>
                </a:lnTo>
                <a:lnTo>
                  <a:pt x="1040" y="275"/>
                </a:lnTo>
                <a:lnTo>
                  <a:pt x="1039" y="274"/>
                </a:lnTo>
                <a:lnTo>
                  <a:pt x="1039" y="273"/>
                </a:lnTo>
                <a:lnTo>
                  <a:pt x="1037" y="270"/>
                </a:lnTo>
                <a:lnTo>
                  <a:pt x="1036" y="267"/>
                </a:lnTo>
                <a:lnTo>
                  <a:pt x="1036" y="266"/>
                </a:lnTo>
                <a:lnTo>
                  <a:pt x="1035" y="264"/>
                </a:lnTo>
                <a:lnTo>
                  <a:pt x="1044" y="265"/>
                </a:lnTo>
                <a:lnTo>
                  <a:pt x="1045" y="265"/>
                </a:lnTo>
                <a:lnTo>
                  <a:pt x="1043" y="273"/>
                </a:lnTo>
                <a:lnTo>
                  <a:pt x="1043" y="277"/>
                </a:lnTo>
                <a:lnTo>
                  <a:pt x="1042" y="281"/>
                </a:lnTo>
                <a:lnTo>
                  <a:pt x="1040" y="282"/>
                </a:lnTo>
                <a:lnTo>
                  <a:pt x="1041" y="284"/>
                </a:lnTo>
                <a:lnTo>
                  <a:pt x="1041" y="285"/>
                </a:lnTo>
                <a:lnTo>
                  <a:pt x="1039" y="285"/>
                </a:lnTo>
                <a:lnTo>
                  <a:pt x="1039" y="286"/>
                </a:lnTo>
                <a:lnTo>
                  <a:pt x="1040" y="287"/>
                </a:lnTo>
                <a:lnTo>
                  <a:pt x="1040" y="289"/>
                </a:lnTo>
                <a:lnTo>
                  <a:pt x="1041" y="293"/>
                </a:lnTo>
                <a:lnTo>
                  <a:pt x="1043" y="299"/>
                </a:lnTo>
                <a:lnTo>
                  <a:pt x="1043" y="300"/>
                </a:lnTo>
                <a:lnTo>
                  <a:pt x="1045" y="300"/>
                </a:lnTo>
                <a:lnTo>
                  <a:pt x="1045" y="302"/>
                </a:lnTo>
                <a:lnTo>
                  <a:pt x="1046" y="306"/>
                </a:lnTo>
                <a:lnTo>
                  <a:pt x="1050" y="315"/>
                </a:lnTo>
                <a:lnTo>
                  <a:pt x="1046" y="316"/>
                </a:lnTo>
                <a:lnTo>
                  <a:pt x="1041" y="316"/>
                </a:lnTo>
                <a:lnTo>
                  <a:pt x="1037" y="315"/>
                </a:lnTo>
                <a:lnTo>
                  <a:pt x="1028" y="310"/>
                </a:lnTo>
                <a:lnTo>
                  <a:pt x="1023" y="309"/>
                </a:lnTo>
                <a:lnTo>
                  <a:pt x="1019" y="306"/>
                </a:lnTo>
                <a:lnTo>
                  <a:pt x="1014" y="301"/>
                </a:lnTo>
                <a:lnTo>
                  <a:pt x="1014" y="299"/>
                </a:lnTo>
                <a:lnTo>
                  <a:pt x="1014" y="289"/>
                </a:lnTo>
                <a:lnTo>
                  <a:pt x="1014" y="284"/>
                </a:lnTo>
                <a:lnTo>
                  <a:pt x="1014" y="285"/>
                </a:lnTo>
                <a:lnTo>
                  <a:pt x="1014" y="284"/>
                </a:lnTo>
                <a:lnTo>
                  <a:pt x="1014" y="283"/>
                </a:lnTo>
                <a:lnTo>
                  <a:pt x="1010" y="282"/>
                </a:lnTo>
                <a:lnTo>
                  <a:pt x="1010" y="278"/>
                </a:lnTo>
                <a:lnTo>
                  <a:pt x="1011" y="276"/>
                </a:lnTo>
                <a:lnTo>
                  <a:pt x="1011" y="275"/>
                </a:lnTo>
                <a:lnTo>
                  <a:pt x="1012" y="270"/>
                </a:lnTo>
                <a:lnTo>
                  <a:pt x="1012" y="269"/>
                </a:lnTo>
                <a:lnTo>
                  <a:pt x="1012" y="267"/>
                </a:lnTo>
                <a:lnTo>
                  <a:pt x="1014" y="265"/>
                </a:lnTo>
                <a:lnTo>
                  <a:pt x="1014" y="264"/>
                </a:lnTo>
                <a:lnTo>
                  <a:pt x="1015" y="264"/>
                </a:lnTo>
                <a:lnTo>
                  <a:pt x="1028" y="264"/>
                </a:lnTo>
                <a:lnTo>
                  <a:pt x="1027" y="266"/>
                </a:lnTo>
                <a:lnTo>
                  <a:pt x="1027" y="268"/>
                </a:lnTo>
                <a:lnTo>
                  <a:pt x="1026" y="269"/>
                </a:lnTo>
                <a:lnTo>
                  <a:pt x="1026" y="270"/>
                </a:lnTo>
                <a:lnTo>
                  <a:pt x="1025" y="272"/>
                </a:lnTo>
                <a:lnTo>
                  <a:pt x="1025" y="273"/>
                </a:lnTo>
                <a:lnTo>
                  <a:pt x="1026" y="273"/>
                </a:lnTo>
                <a:close/>
                <a:moveTo>
                  <a:pt x="1017" y="282"/>
                </a:moveTo>
                <a:lnTo>
                  <a:pt x="1020" y="286"/>
                </a:lnTo>
                <a:lnTo>
                  <a:pt x="1025" y="283"/>
                </a:lnTo>
                <a:lnTo>
                  <a:pt x="1021" y="278"/>
                </a:lnTo>
                <a:lnTo>
                  <a:pt x="1020" y="278"/>
                </a:lnTo>
                <a:lnTo>
                  <a:pt x="1020" y="277"/>
                </a:lnTo>
                <a:lnTo>
                  <a:pt x="1020" y="278"/>
                </a:lnTo>
                <a:lnTo>
                  <a:pt x="1018" y="280"/>
                </a:lnTo>
                <a:lnTo>
                  <a:pt x="1017" y="281"/>
                </a:lnTo>
                <a:lnTo>
                  <a:pt x="1016" y="281"/>
                </a:lnTo>
                <a:lnTo>
                  <a:pt x="1017" y="282"/>
                </a:lnTo>
                <a:close/>
                <a:moveTo>
                  <a:pt x="1027" y="228"/>
                </a:moveTo>
                <a:lnTo>
                  <a:pt x="1027" y="231"/>
                </a:lnTo>
                <a:lnTo>
                  <a:pt x="1028" y="233"/>
                </a:lnTo>
                <a:lnTo>
                  <a:pt x="1028" y="234"/>
                </a:lnTo>
                <a:lnTo>
                  <a:pt x="1028" y="235"/>
                </a:lnTo>
                <a:lnTo>
                  <a:pt x="1028" y="236"/>
                </a:lnTo>
                <a:lnTo>
                  <a:pt x="1028" y="238"/>
                </a:lnTo>
                <a:lnTo>
                  <a:pt x="1029" y="240"/>
                </a:lnTo>
                <a:lnTo>
                  <a:pt x="1020" y="239"/>
                </a:lnTo>
                <a:lnTo>
                  <a:pt x="1019" y="239"/>
                </a:lnTo>
                <a:lnTo>
                  <a:pt x="1018" y="239"/>
                </a:lnTo>
                <a:lnTo>
                  <a:pt x="1010" y="239"/>
                </a:lnTo>
                <a:lnTo>
                  <a:pt x="1011" y="242"/>
                </a:lnTo>
                <a:lnTo>
                  <a:pt x="1011" y="244"/>
                </a:lnTo>
                <a:lnTo>
                  <a:pt x="1011" y="245"/>
                </a:lnTo>
                <a:lnTo>
                  <a:pt x="1011" y="249"/>
                </a:lnTo>
                <a:lnTo>
                  <a:pt x="1011" y="250"/>
                </a:lnTo>
                <a:lnTo>
                  <a:pt x="1011" y="251"/>
                </a:lnTo>
                <a:lnTo>
                  <a:pt x="1011" y="253"/>
                </a:lnTo>
                <a:lnTo>
                  <a:pt x="1011" y="255"/>
                </a:lnTo>
                <a:lnTo>
                  <a:pt x="1011" y="256"/>
                </a:lnTo>
                <a:lnTo>
                  <a:pt x="1010" y="257"/>
                </a:lnTo>
                <a:lnTo>
                  <a:pt x="1010" y="260"/>
                </a:lnTo>
                <a:lnTo>
                  <a:pt x="1010" y="261"/>
                </a:lnTo>
                <a:lnTo>
                  <a:pt x="1008" y="261"/>
                </a:lnTo>
                <a:lnTo>
                  <a:pt x="1006" y="261"/>
                </a:lnTo>
                <a:lnTo>
                  <a:pt x="1004" y="261"/>
                </a:lnTo>
                <a:lnTo>
                  <a:pt x="1004" y="260"/>
                </a:lnTo>
                <a:lnTo>
                  <a:pt x="1004" y="259"/>
                </a:lnTo>
                <a:lnTo>
                  <a:pt x="1004" y="257"/>
                </a:lnTo>
                <a:lnTo>
                  <a:pt x="1002" y="257"/>
                </a:lnTo>
                <a:lnTo>
                  <a:pt x="1001" y="257"/>
                </a:lnTo>
                <a:lnTo>
                  <a:pt x="998" y="257"/>
                </a:lnTo>
                <a:lnTo>
                  <a:pt x="998" y="258"/>
                </a:lnTo>
                <a:lnTo>
                  <a:pt x="998" y="261"/>
                </a:lnTo>
                <a:lnTo>
                  <a:pt x="995" y="261"/>
                </a:lnTo>
                <a:lnTo>
                  <a:pt x="994" y="261"/>
                </a:lnTo>
                <a:lnTo>
                  <a:pt x="994" y="263"/>
                </a:lnTo>
                <a:lnTo>
                  <a:pt x="994" y="264"/>
                </a:lnTo>
                <a:lnTo>
                  <a:pt x="995" y="264"/>
                </a:lnTo>
                <a:lnTo>
                  <a:pt x="995" y="266"/>
                </a:lnTo>
                <a:lnTo>
                  <a:pt x="995" y="268"/>
                </a:lnTo>
                <a:lnTo>
                  <a:pt x="995" y="269"/>
                </a:lnTo>
                <a:lnTo>
                  <a:pt x="995" y="272"/>
                </a:lnTo>
                <a:lnTo>
                  <a:pt x="995" y="273"/>
                </a:lnTo>
                <a:lnTo>
                  <a:pt x="995" y="274"/>
                </a:lnTo>
                <a:lnTo>
                  <a:pt x="995" y="277"/>
                </a:lnTo>
                <a:lnTo>
                  <a:pt x="992" y="275"/>
                </a:lnTo>
                <a:lnTo>
                  <a:pt x="991" y="277"/>
                </a:lnTo>
                <a:lnTo>
                  <a:pt x="991" y="280"/>
                </a:lnTo>
                <a:lnTo>
                  <a:pt x="990" y="280"/>
                </a:lnTo>
                <a:lnTo>
                  <a:pt x="995" y="285"/>
                </a:lnTo>
                <a:lnTo>
                  <a:pt x="997" y="285"/>
                </a:lnTo>
                <a:lnTo>
                  <a:pt x="999" y="286"/>
                </a:lnTo>
                <a:lnTo>
                  <a:pt x="999" y="287"/>
                </a:lnTo>
                <a:lnTo>
                  <a:pt x="999" y="289"/>
                </a:lnTo>
                <a:lnTo>
                  <a:pt x="1000" y="290"/>
                </a:lnTo>
                <a:lnTo>
                  <a:pt x="1001" y="290"/>
                </a:lnTo>
                <a:lnTo>
                  <a:pt x="1002" y="291"/>
                </a:lnTo>
                <a:lnTo>
                  <a:pt x="1001" y="292"/>
                </a:lnTo>
                <a:lnTo>
                  <a:pt x="999" y="290"/>
                </a:lnTo>
                <a:lnTo>
                  <a:pt x="998" y="289"/>
                </a:lnTo>
                <a:lnTo>
                  <a:pt x="997" y="287"/>
                </a:lnTo>
                <a:lnTo>
                  <a:pt x="994" y="286"/>
                </a:lnTo>
                <a:lnTo>
                  <a:pt x="992" y="284"/>
                </a:lnTo>
                <a:lnTo>
                  <a:pt x="991" y="283"/>
                </a:lnTo>
                <a:lnTo>
                  <a:pt x="985" y="278"/>
                </a:lnTo>
                <a:lnTo>
                  <a:pt x="980" y="273"/>
                </a:lnTo>
                <a:lnTo>
                  <a:pt x="976" y="270"/>
                </a:lnTo>
                <a:lnTo>
                  <a:pt x="973" y="266"/>
                </a:lnTo>
                <a:lnTo>
                  <a:pt x="972" y="265"/>
                </a:lnTo>
                <a:lnTo>
                  <a:pt x="974" y="265"/>
                </a:lnTo>
                <a:lnTo>
                  <a:pt x="976" y="265"/>
                </a:lnTo>
                <a:lnTo>
                  <a:pt x="977" y="264"/>
                </a:lnTo>
                <a:lnTo>
                  <a:pt x="977" y="260"/>
                </a:lnTo>
                <a:lnTo>
                  <a:pt x="977" y="259"/>
                </a:lnTo>
                <a:lnTo>
                  <a:pt x="977" y="256"/>
                </a:lnTo>
                <a:lnTo>
                  <a:pt x="977" y="255"/>
                </a:lnTo>
                <a:lnTo>
                  <a:pt x="977" y="233"/>
                </a:lnTo>
                <a:lnTo>
                  <a:pt x="983" y="232"/>
                </a:lnTo>
                <a:lnTo>
                  <a:pt x="990" y="230"/>
                </a:lnTo>
                <a:lnTo>
                  <a:pt x="992" y="230"/>
                </a:lnTo>
                <a:lnTo>
                  <a:pt x="992" y="221"/>
                </a:lnTo>
                <a:lnTo>
                  <a:pt x="992" y="218"/>
                </a:lnTo>
                <a:lnTo>
                  <a:pt x="992" y="216"/>
                </a:lnTo>
                <a:lnTo>
                  <a:pt x="992" y="213"/>
                </a:lnTo>
                <a:lnTo>
                  <a:pt x="1001" y="211"/>
                </a:lnTo>
                <a:lnTo>
                  <a:pt x="1009" y="211"/>
                </a:lnTo>
                <a:lnTo>
                  <a:pt x="1020" y="211"/>
                </a:lnTo>
                <a:lnTo>
                  <a:pt x="1024" y="219"/>
                </a:lnTo>
                <a:lnTo>
                  <a:pt x="1025" y="223"/>
                </a:lnTo>
                <a:lnTo>
                  <a:pt x="1026" y="225"/>
                </a:lnTo>
                <a:lnTo>
                  <a:pt x="1026" y="226"/>
                </a:lnTo>
                <a:lnTo>
                  <a:pt x="1027" y="227"/>
                </a:lnTo>
                <a:lnTo>
                  <a:pt x="1027" y="228"/>
                </a:lnTo>
                <a:close/>
                <a:moveTo>
                  <a:pt x="1032" y="0"/>
                </a:moveTo>
                <a:lnTo>
                  <a:pt x="1032" y="25"/>
                </a:lnTo>
                <a:lnTo>
                  <a:pt x="1031" y="29"/>
                </a:lnTo>
                <a:lnTo>
                  <a:pt x="1031" y="30"/>
                </a:lnTo>
                <a:lnTo>
                  <a:pt x="1087" y="29"/>
                </a:lnTo>
                <a:lnTo>
                  <a:pt x="1088" y="29"/>
                </a:lnTo>
                <a:lnTo>
                  <a:pt x="1090" y="29"/>
                </a:lnTo>
                <a:lnTo>
                  <a:pt x="1092" y="29"/>
                </a:lnTo>
                <a:lnTo>
                  <a:pt x="1095" y="28"/>
                </a:lnTo>
                <a:lnTo>
                  <a:pt x="1097" y="28"/>
                </a:lnTo>
                <a:lnTo>
                  <a:pt x="1099" y="28"/>
                </a:lnTo>
                <a:lnTo>
                  <a:pt x="1100" y="28"/>
                </a:lnTo>
                <a:lnTo>
                  <a:pt x="1102" y="28"/>
                </a:lnTo>
                <a:lnTo>
                  <a:pt x="1108" y="27"/>
                </a:lnTo>
                <a:lnTo>
                  <a:pt x="1111" y="27"/>
                </a:lnTo>
                <a:lnTo>
                  <a:pt x="1120" y="25"/>
                </a:lnTo>
                <a:lnTo>
                  <a:pt x="1121" y="25"/>
                </a:lnTo>
                <a:lnTo>
                  <a:pt x="1122" y="25"/>
                </a:lnTo>
                <a:lnTo>
                  <a:pt x="1125" y="30"/>
                </a:lnTo>
                <a:lnTo>
                  <a:pt x="1125" y="31"/>
                </a:lnTo>
                <a:lnTo>
                  <a:pt x="1125" y="32"/>
                </a:lnTo>
                <a:lnTo>
                  <a:pt x="1125" y="31"/>
                </a:lnTo>
                <a:lnTo>
                  <a:pt x="1127" y="36"/>
                </a:lnTo>
                <a:lnTo>
                  <a:pt x="1127" y="37"/>
                </a:lnTo>
                <a:lnTo>
                  <a:pt x="1127" y="38"/>
                </a:lnTo>
                <a:lnTo>
                  <a:pt x="1128" y="38"/>
                </a:lnTo>
                <a:lnTo>
                  <a:pt x="1128" y="40"/>
                </a:lnTo>
                <a:lnTo>
                  <a:pt x="1129" y="41"/>
                </a:lnTo>
                <a:lnTo>
                  <a:pt x="1129" y="42"/>
                </a:lnTo>
                <a:lnTo>
                  <a:pt x="1129" y="44"/>
                </a:lnTo>
                <a:lnTo>
                  <a:pt x="1130" y="44"/>
                </a:lnTo>
                <a:lnTo>
                  <a:pt x="1130" y="45"/>
                </a:lnTo>
                <a:lnTo>
                  <a:pt x="1130" y="47"/>
                </a:lnTo>
                <a:lnTo>
                  <a:pt x="1132" y="47"/>
                </a:lnTo>
                <a:lnTo>
                  <a:pt x="1132" y="49"/>
                </a:lnTo>
                <a:lnTo>
                  <a:pt x="1133" y="49"/>
                </a:lnTo>
                <a:lnTo>
                  <a:pt x="1133" y="51"/>
                </a:lnTo>
                <a:lnTo>
                  <a:pt x="1134" y="53"/>
                </a:lnTo>
                <a:lnTo>
                  <a:pt x="1135" y="54"/>
                </a:lnTo>
                <a:lnTo>
                  <a:pt x="1135" y="56"/>
                </a:lnTo>
                <a:lnTo>
                  <a:pt x="1136" y="57"/>
                </a:lnTo>
                <a:lnTo>
                  <a:pt x="1137" y="61"/>
                </a:lnTo>
                <a:lnTo>
                  <a:pt x="1138" y="62"/>
                </a:lnTo>
                <a:lnTo>
                  <a:pt x="1138" y="63"/>
                </a:lnTo>
                <a:lnTo>
                  <a:pt x="1144" y="73"/>
                </a:lnTo>
                <a:lnTo>
                  <a:pt x="1144" y="74"/>
                </a:lnTo>
                <a:lnTo>
                  <a:pt x="1142" y="74"/>
                </a:lnTo>
                <a:lnTo>
                  <a:pt x="1139" y="74"/>
                </a:lnTo>
                <a:lnTo>
                  <a:pt x="1137" y="74"/>
                </a:lnTo>
                <a:lnTo>
                  <a:pt x="1136" y="76"/>
                </a:lnTo>
                <a:lnTo>
                  <a:pt x="1136" y="79"/>
                </a:lnTo>
                <a:lnTo>
                  <a:pt x="1136" y="80"/>
                </a:lnTo>
                <a:lnTo>
                  <a:pt x="1136" y="81"/>
                </a:lnTo>
                <a:lnTo>
                  <a:pt x="1135" y="84"/>
                </a:lnTo>
                <a:lnTo>
                  <a:pt x="1134" y="87"/>
                </a:lnTo>
                <a:lnTo>
                  <a:pt x="1133" y="86"/>
                </a:lnTo>
                <a:lnTo>
                  <a:pt x="1133" y="87"/>
                </a:lnTo>
                <a:lnTo>
                  <a:pt x="1134" y="89"/>
                </a:lnTo>
                <a:lnTo>
                  <a:pt x="1134" y="90"/>
                </a:lnTo>
                <a:lnTo>
                  <a:pt x="1133" y="90"/>
                </a:lnTo>
                <a:lnTo>
                  <a:pt x="1133" y="91"/>
                </a:lnTo>
                <a:lnTo>
                  <a:pt x="1132" y="91"/>
                </a:lnTo>
                <a:lnTo>
                  <a:pt x="1130" y="90"/>
                </a:lnTo>
                <a:lnTo>
                  <a:pt x="1128" y="90"/>
                </a:lnTo>
                <a:lnTo>
                  <a:pt x="1128" y="91"/>
                </a:lnTo>
                <a:lnTo>
                  <a:pt x="1129" y="92"/>
                </a:lnTo>
                <a:lnTo>
                  <a:pt x="1130" y="92"/>
                </a:lnTo>
                <a:lnTo>
                  <a:pt x="1130" y="93"/>
                </a:lnTo>
                <a:lnTo>
                  <a:pt x="1129" y="95"/>
                </a:lnTo>
                <a:lnTo>
                  <a:pt x="1129" y="97"/>
                </a:lnTo>
                <a:lnTo>
                  <a:pt x="1129" y="98"/>
                </a:lnTo>
                <a:lnTo>
                  <a:pt x="1129" y="100"/>
                </a:lnTo>
                <a:lnTo>
                  <a:pt x="1129" y="101"/>
                </a:lnTo>
                <a:lnTo>
                  <a:pt x="1129" y="104"/>
                </a:lnTo>
                <a:lnTo>
                  <a:pt x="1129" y="106"/>
                </a:lnTo>
                <a:lnTo>
                  <a:pt x="1127" y="106"/>
                </a:lnTo>
                <a:lnTo>
                  <a:pt x="1128" y="107"/>
                </a:lnTo>
                <a:lnTo>
                  <a:pt x="1129" y="109"/>
                </a:lnTo>
                <a:lnTo>
                  <a:pt x="1129" y="112"/>
                </a:lnTo>
                <a:lnTo>
                  <a:pt x="1129" y="113"/>
                </a:lnTo>
                <a:lnTo>
                  <a:pt x="1129" y="115"/>
                </a:lnTo>
                <a:lnTo>
                  <a:pt x="1124" y="116"/>
                </a:lnTo>
                <a:lnTo>
                  <a:pt x="1125" y="116"/>
                </a:lnTo>
                <a:lnTo>
                  <a:pt x="1126" y="117"/>
                </a:lnTo>
                <a:lnTo>
                  <a:pt x="1127" y="118"/>
                </a:lnTo>
                <a:lnTo>
                  <a:pt x="1128" y="118"/>
                </a:lnTo>
                <a:lnTo>
                  <a:pt x="1128" y="120"/>
                </a:lnTo>
                <a:lnTo>
                  <a:pt x="1129" y="120"/>
                </a:lnTo>
                <a:lnTo>
                  <a:pt x="1129" y="121"/>
                </a:lnTo>
                <a:lnTo>
                  <a:pt x="1129" y="124"/>
                </a:lnTo>
                <a:lnTo>
                  <a:pt x="1129" y="126"/>
                </a:lnTo>
                <a:lnTo>
                  <a:pt x="1129" y="128"/>
                </a:lnTo>
                <a:lnTo>
                  <a:pt x="1129" y="130"/>
                </a:lnTo>
                <a:lnTo>
                  <a:pt x="1128" y="132"/>
                </a:lnTo>
                <a:lnTo>
                  <a:pt x="1128" y="133"/>
                </a:lnTo>
                <a:lnTo>
                  <a:pt x="1127" y="134"/>
                </a:lnTo>
                <a:lnTo>
                  <a:pt x="1128" y="135"/>
                </a:lnTo>
                <a:lnTo>
                  <a:pt x="1129" y="135"/>
                </a:lnTo>
                <a:lnTo>
                  <a:pt x="1129" y="137"/>
                </a:lnTo>
                <a:lnTo>
                  <a:pt x="1128" y="138"/>
                </a:lnTo>
                <a:lnTo>
                  <a:pt x="1128" y="139"/>
                </a:lnTo>
                <a:lnTo>
                  <a:pt x="1127" y="139"/>
                </a:lnTo>
                <a:lnTo>
                  <a:pt x="1125" y="139"/>
                </a:lnTo>
                <a:lnTo>
                  <a:pt x="1124" y="139"/>
                </a:lnTo>
                <a:lnTo>
                  <a:pt x="1121" y="139"/>
                </a:lnTo>
                <a:lnTo>
                  <a:pt x="1119" y="139"/>
                </a:lnTo>
                <a:lnTo>
                  <a:pt x="1118" y="140"/>
                </a:lnTo>
                <a:lnTo>
                  <a:pt x="1117" y="140"/>
                </a:lnTo>
                <a:lnTo>
                  <a:pt x="1113" y="141"/>
                </a:lnTo>
                <a:lnTo>
                  <a:pt x="1109" y="143"/>
                </a:lnTo>
                <a:lnTo>
                  <a:pt x="1108" y="143"/>
                </a:lnTo>
                <a:lnTo>
                  <a:pt x="1104" y="143"/>
                </a:lnTo>
                <a:lnTo>
                  <a:pt x="1103" y="145"/>
                </a:lnTo>
                <a:lnTo>
                  <a:pt x="1103" y="143"/>
                </a:lnTo>
                <a:lnTo>
                  <a:pt x="1102" y="143"/>
                </a:lnTo>
                <a:lnTo>
                  <a:pt x="1103" y="142"/>
                </a:lnTo>
                <a:lnTo>
                  <a:pt x="1103" y="141"/>
                </a:lnTo>
                <a:lnTo>
                  <a:pt x="1103" y="140"/>
                </a:lnTo>
                <a:lnTo>
                  <a:pt x="1103" y="139"/>
                </a:lnTo>
                <a:lnTo>
                  <a:pt x="1099" y="137"/>
                </a:lnTo>
                <a:lnTo>
                  <a:pt x="1099" y="135"/>
                </a:lnTo>
                <a:lnTo>
                  <a:pt x="1099" y="134"/>
                </a:lnTo>
                <a:lnTo>
                  <a:pt x="1099" y="133"/>
                </a:lnTo>
                <a:lnTo>
                  <a:pt x="1099" y="132"/>
                </a:lnTo>
                <a:lnTo>
                  <a:pt x="1097" y="129"/>
                </a:lnTo>
                <a:lnTo>
                  <a:pt x="1095" y="126"/>
                </a:lnTo>
                <a:lnTo>
                  <a:pt x="1095" y="125"/>
                </a:lnTo>
                <a:lnTo>
                  <a:pt x="1096" y="124"/>
                </a:lnTo>
                <a:lnTo>
                  <a:pt x="1096" y="123"/>
                </a:lnTo>
                <a:lnTo>
                  <a:pt x="1097" y="123"/>
                </a:lnTo>
                <a:lnTo>
                  <a:pt x="1099" y="123"/>
                </a:lnTo>
                <a:lnTo>
                  <a:pt x="1100" y="124"/>
                </a:lnTo>
                <a:lnTo>
                  <a:pt x="1101" y="124"/>
                </a:lnTo>
                <a:lnTo>
                  <a:pt x="1102" y="124"/>
                </a:lnTo>
                <a:lnTo>
                  <a:pt x="1103" y="124"/>
                </a:lnTo>
                <a:lnTo>
                  <a:pt x="1105" y="125"/>
                </a:lnTo>
                <a:lnTo>
                  <a:pt x="1107" y="126"/>
                </a:lnTo>
                <a:lnTo>
                  <a:pt x="1108" y="126"/>
                </a:lnTo>
                <a:lnTo>
                  <a:pt x="1108" y="124"/>
                </a:lnTo>
                <a:lnTo>
                  <a:pt x="1107" y="124"/>
                </a:lnTo>
                <a:lnTo>
                  <a:pt x="1104" y="123"/>
                </a:lnTo>
                <a:lnTo>
                  <a:pt x="1103" y="123"/>
                </a:lnTo>
                <a:lnTo>
                  <a:pt x="1102" y="123"/>
                </a:lnTo>
                <a:lnTo>
                  <a:pt x="1101" y="122"/>
                </a:lnTo>
                <a:lnTo>
                  <a:pt x="1100" y="122"/>
                </a:lnTo>
                <a:lnTo>
                  <a:pt x="1101" y="120"/>
                </a:lnTo>
                <a:lnTo>
                  <a:pt x="1100" y="118"/>
                </a:lnTo>
                <a:lnTo>
                  <a:pt x="1100" y="116"/>
                </a:lnTo>
                <a:lnTo>
                  <a:pt x="1099" y="114"/>
                </a:lnTo>
                <a:lnTo>
                  <a:pt x="1099" y="113"/>
                </a:lnTo>
                <a:lnTo>
                  <a:pt x="1097" y="110"/>
                </a:lnTo>
                <a:lnTo>
                  <a:pt x="1101" y="108"/>
                </a:lnTo>
                <a:lnTo>
                  <a:pt x="1099" y="107"/>
                </a:lnTo>
                <a:lnTo>
                  <a:pt x="1099" y="106"/>
                </a:lnTo>
                <a:lnTo>
                  <a:pt x="1099" y="103"/>
                </a:lnTo>
                <a:lnTo>
                  <a:pt x="1097" y="100"/>
                </a:lnTo>
                <a:lnTo>
                  <a:pt x="1096" y="97"/>
                </a:lnTo>
                <a:lnTo>
                  <a:pt x="1096" y="96"/>
                </a:lnTo>
                <a:lnTo>
                  <a:pt x="1096" y="93"/>
                </a:lnTo>
                <a:lnTo>
                  <a:pt x="1095" y="91"/>
                </a:lnTo>
                <a:lnTo>
                  <a:pt x="1099" y="91"/>
                </a:lnTo>
                <a:lnTo>
                  <a:pt x="1095" y="89"/>
                </a:lnTo>
                <a:lnTo>
                  <a:pt x="1095" y="86"/>
                </a:lnTo>
                <a:lnTo>
                  <a:pt x="1095" y="84"/>
                </a:lnTo>
                <a:lnTo>
                  <a:pt x="1095" y="83"/>
                </a:lnTo>
                <a:lnTo>
                  <a:pt x="1095" y="82"/>
                </a:lnTo>
                <a:lnTo>
                  <a:pt x="1099" y="81"/>
                </a:lnTo>
                <a:lnTo>
                  <a:pt x="1096" y="80"/>
                </a:lnTo>
                <a:lnTo>
                  <a:pt x="1095" y="78"/>
                </a:lnTo>
                <a:lnTo>
                  <a:pt x="1096" y="76"/>
                </a:lnTo>
                <a:lnTo>
                  <a:pt x="1097" y="75"/>
                </a:lnTo>
                <a:lnTo>
                  <a:pt x="1097" y="74"/>
                </a:lnTo>
                <a:lnTo>
                  <a:pt x="1097" y="70"/>
                </a:lnTo>
                <a:lnTo>
                  <a:pt x="1096" y="66"/>
                </a:lnTo>
                <a:lnTo>
                  <a:pt x="1095" y="64"/>
                </a:lnTo>
                <a:lnTo>
                  <a:pt x="1093" y="61"/>
                </a:lnTo>
                <a:lnTo>
                  <a:pt x="1091" y="61"/>
                </a:lnTo>
                <a:lnTo>
                  <a:pt x="1091" y="57"/>
                </a:lnTo>
                <a:lnTo>
                  <a:pt x="1091" y="54"/>
                </a:lnTo>
                <a:lnTo>
                  <a:pt x="1090" y="53"/>
                </a:lnTo>
                <a:lnTo>
                  <a:pt x="1088" y="53"/>
                </a:lnTo>
                <a:lnTo>
                  <a:pt x="1087" y="55"/>
                </a:lnTo>
                <a:lnTo>
                  <a:pt x="1087" y="58"/>
                </a:lnTo>
                <a:lnTo>
                  <a:pt x="1088" y="61"/>
                </a:lnTo>
                <a:lnTo>
                  <a:pt x="1090" y="63"/>
                </a:lnTo>
                <a:lnTo>
                  <a:pt x="1090" y="64"/>
                </a:lnTo>
                <a:lnTo>
                  <a:pt x="1090" y="66"/>
                </a:lnTo>
                <a:lnTo>
                  <a:pt x="1091" y="70"/>
                </a:lnTo>
                <a:lnTo>
                  <a:pt x="1090" y="72"/>
                </a:lnTo>
                <a:lnTo>
                  <a:pt x="1090" y="76"/>
                </a:lnTo>
                <a:lnTo>
                  <a:pt x="1088" y="82"/>
                </a:lnTo>
                <a:lnTo>
                  <a:pt x="1087" y="83"/>
                </a:lnTo>
                <a:lnTo>
                  <a:pt x="1084" y="86"/>
                </a:lnTo>
                <a:lnTo>
                  <a:pt x="1082" y="84"/>
                </a:lnTo>
                <a:lnTo>
                  <a:pt x="1076" y="86"/>
                </a:lnTo>
                <a:lnTo>
                  <a:pt x="1077" y="88"/>
                </a:lnTo>
                <a:lnTo>
                  <a:pt x="1080" y="89"/>
                </a:lnTo>
                <a:lnTo>
                  <a:pt x="1085" y="91"/>
                </a:lnTo>
                <a:lnTo>
                  <a:pt x="1086" y="92"/>
                </a:lnTo>
                <a:lnTo>
                  <a:pt x="1086" y="96"/>
                </a:lnTo>
                <a:lnTo>
                  <a:pt x="1087" y="99"/>
                </a:lnTo>
                <a:lnTo>
                  <a:pt x="1087" y="103"/>
                </a:lnTo>
                <a:lnTo>
                  <a:pt x="1090" y="104"/>
                </a:lnTo>
                <a:lnTo>
                  <a:pt x="1086" y="112"/>
                </a:lnTo>
                <a:lnTo>
                  <a:pt x="1080" y="112"/>
                </a:lnTo>
                <a:lnTo>
                  <a:pt x="1082" y="114"/>
                </a:lnTo>
                <a:lnTo>
                  <a:pt x="1083" y="115"/>
                </a:lnTo>
                <a:lnTo>
                  <a:pt x="1087" y="115"/>
                </a:lnTo>
                <a:lnTo>
                  <a:pt x="1088" y="116"/>
                </a:lnTo>
                <a:lnTo>
                  <a:pt x="1090" y="120"/>
                </a:lnTo>
                <a:lnTo>
                  <a:pt x="1090" y="121"/>
                </a:lnTo>
                <a:lnTo>
                  <a:pt x="1086" y="120"/>
                </a:lnTo>
                <a:lnTo>
                  <a:pt x="1090" y="121"/>
                </a:lnTo>
                <a:lnTo>
                  <a:pt x="1090" y="122"/>
                </a:lnTo>
                <a:lnTo>
                  <a:pt x="1088" y="122"/>
                </a:lnTo>
                <a:lnTo>
                  <a:pt x="1090" y="123"/>
                </a:lnTo>
                <a:lnTo>
                  <a:pt x="1090" y="124"/>
                </a:lnTo>
                <a:lnTo>
                  <a:pt x="1087" y="124"/>
                </a:lnTo>
                <a:lnTo>
                  <a:pt x="1086" y="125"/>
                </a:lnTo>
                <a:lnTo>
                  <a:pt x="1085" y="125"/>
                </a:lnTo>
                <a:lnTo>
                  <a:pt x="1083" y="126"/>
                </a:lnTo>
                <a:lnTo>
                  <a:pt x="1080" y="126"/>
                </a:lnTo>
                <a:lnTo>
                  <a:pt x="1078" y="128"/>
                </a:lnTo>
                <a:lnTo>
                  <a:pt x="1078" y="129"/>
                </a:lnTo>
                <a:lnTo>
                  <a:pt x="1079" y="131"/>
                </a:lnTo>
                <a:lnTo>
                  <a:pt x="1083" y="140"/>
                </a:lnTo>
                <a:lnTo>
                  <a:pt x="1079" y="140"/>
                </a:lnTo>
                <a:lnTo>
                  <a:pt x="1073" y="140"/>
                </a:lnTo>
                <a:lnTo>
                  <a:pt x="1071" y="138"/>
                </a:lnTo>
                <a:lnTo>
                  <a:pt x="1069" y="133"/>
                </a:lnTo>
                <a:lnTo>
                  <a:pt x="1068" y="132"/>
                </a:lnTo>
                <a:lnTo>
                  <a:pt x="1067" y="131"/>
                </a:lnTo>
                <a:lnTo>
                  <a:pt x="1066" y="131"/>
                </a:lnTo>
                <a:lnTo>
                  <a:pt x="1066" y="132"/>
                </a:lnTo>
                <a:lnTo>
                  <a:pt x="1065" y="132"/>
                </a:lnTo>
                <a:lnTo>
                  <a:pt x="1063" y="132"/>
                </a:lnTo>
                <a:lnTo>
                  <a:pt x="1062" y="132"/>
                </a:lnTo>
                <a:lnTo>
                  <a:pt x="1061" y="133"/>
                </a:lnTo>
                <a:lnTo>
                  <a:pt x="1060" y="133"/>
                </a:lnTo>
                <a:lnTo>
                  <a:pt x="1059" y="133"/>
                </a:lnTo>
                <a:lnTo>
                  <a:pt x="1058" y="133"/>
                </a:lnTo>
                <a:lnTo>
                  <a:pt x="1057" y="133"/>
                </a:lnTo>
                <a:lnTo>
                  <a:pt x="1056" y="133"/>
                </a:lnTo>
                <a:lnTo>
                  <a:pt x="1054" y="133"/>
                </a:lnTo>
                <a:lnTo>
                  <a:pt x="1053" y="133"/>
                </a:lnTo>
                <a:lnTo>
                  <a:pt x="1053" y="132"/>
                </a:lnTo>
                <a:lnTo>
                  <a:pt x="1052" y="132"/>
                </a:lnTo>
                <a:lnTo>
                  <a:pt x="1051" y="132"/>
                </a:lnTo>
                <a:lnTo>
                  <a:pt x="1049" y="132"/>
                </a:lnTo>
                <a:lnTo>
                  <a:pt x="1049" y="131"/>
                </a:lnTo>
                <a:lnTo>
                  <a:pt x="1046" y="131"/>
                </a:lnTo>
                <a:lnTo>
                  <a:pt x="1043" y="138"/>
                </a:lnTo>
                <a:lnTo>
                  <a:pt x="1041" y="138"/>
                </a:lnTo>
                <a:lnTo>
                  <a:pt x="1040" y="138"/>
                </a:lnTo>
                <a:lnTo>
                  <a:pt x="1035" y="138"/>
                </a:lnTo>
                <a:lnTo>
                  <a:pt x="1034" y="138"/>
                </a:lnTo>
                <a:lnTo>
                  <a:pt x="1033" y="138"/>
                </a:lnTo>
                <a:lnTo>
                  <a:pt x="1032" y="138"/>
                </a:lnTo>
                <a:lnTo>
                  <a:pt x="1031" y="138"/>
                </a:lnTo>
                <a:lnTo>
                  <a:pt x="1029" y="138"/>
                </a:lnTo>
                <a:lnTo>
                  <a:pt x="1028" y="137"/>
                </a:lnTo>
                <a:lnTo>
                  <a:pt x="1028" y="135"/>
                </a:lnTo>
                <a:lnTo>
                  <a:pt x="1012" y="134"/>
                </a:lnTo>
                <a:lnTo>
                  <a:pt x="1012" y="130"/>
                </a:lnTo>
                <a:lnTo>
                  <a:pt x="1012" y="129"/>
                </a:lnTo>
                <a:lnTo>
                  <a:pt x="1000" y="129"/>
                </a:lnTo>
                <a:lnTo>
                  <a:pt x="999" y="129"/>
                </a:lnTo>
                <a:lnTo>
                  <a:pt x="998" y="131"/>
                </a:lnTo>
                <a:lnTo>
                  <a:pt x="989" y="141"/>
                </a:lnTo>
                <a:lnTo>
                  <a:pt x="982" y="137"/>
                </a:lnTo>
                <a:lnTo>
                  <a:pt x="982" y="134"/>
                </a:lnTo>
                <a:lnTo>
                  <a:pt x="981" y="134"/>
                </a:lnTo>
                <a:lnTo>
                  <a:pt x="985" y="130"/>
                </a:lnTo>
                <a:lnTo>
                  <a:pt x="991" y="121"/>
                </a:lnTo>
                <a:lnTo>
                  <a:pt x="993" y="117"/>
                </a:lnTo>
                <a:lnTo>
                  <a:pt x="984" y="115"/>
                </a:lnTo>
                <a:lnTo>
                  <a:pt x="982" y="115"/>
                </a:lnTo>
                <a:lnTo>
                  <a:pt x="980" y="115"/>
                </a:lnTo>
                <a:lnTo>
                  <a:pt x="977" y="115"/>
                </a:lnTo>
                <a:lnTo>
                  <a:pt x="983" y="98"/>
                </a:lnTo>
                <a:lnTo>
                  <a:pt x="991" y="73"/>
                </a:lnTo>
                <a:lnTo>
                  <a:pt x="983" y="73"/>
                </a:lnTo>
                <a:lnTo>
                  <a:pt x="983" y="76"/>
                </a:lnTo>
                <a:lnTo>
                  <a:pt x="956" y="76"/>
                </a:lnTo>
                <a:lnTo>
                  <a:pt x="984" y="56"/>
                </a:lnTo>
                <a:lnTo>
                  <a:pt x="984" y="57"/>
                </a:lnTo>
                <a:lnTo>
                  <a:pt x="984" y="59"/>
                </a:lnTo>
                <a:lnTo>
                  <a:pt x="993" y="59"/>
                </a:lnTo>
                <a:lnTo>
                  <a:pt x="995" y="59"/>
                </a:lnTo>
                <a:lnTo>
                  <a:pt x="1003" y="59"/>
                </a:lnTo>
                <a:lnTo>
                  <a:pt x="1003" y="67"/>
                </a:lnTo>
                <a:lnTo>
                  <a:pt x="1003" y="70"/>
                </a:lnTo>
                <a:lnTo>
                  <a:pt x="1003" y="73"/>
                </a:lnTo>
                <a:lnTo>
                  <a:pt x="1003" y="75"/>
                </a:lnTo>
                <a:lnTo>
                  <a:pt x="1003" y="76"/>
                </a:lnTo>
                <a:lnTo>
                  <a:pt x="1004" y="82"/>
                </a:lnTo>
                <a:lnTo>
                  <a:pt x="1004" y="84"/>
                </a:lnTo>
                <a:lnTo>
                  <a:pt x="1004" y="86"/>
                </a:lnTo>
                <a:lnTo>
                  <a:pt x="1014" y="98"/>
                </a:lnTo>
                <a:lnTo>
                  <a:pt x="1017" y="104"/>
                </a:lnTo>
                <a:lnTo>
                  <a:pt x="1019" y="105"/>
                </a:lnTo>
                <a:lnTo>
                  <a:pt x="1023" y="107"/>
                </a:lnTo>
                <a:lnTo>
                  <a:pt x="1024" y="109"/>
                </a:lnTo>
                <a:lnTo>
                  <a:pt x="1026" y="112"/>
                </a:lnTo>
                <a:lnTo>
                  <a:pt x="1027" y="113"/>
                </a:lnTo>
                <a:lnTo>
                  <a:pt x="1028" y="114"/>
                </a:lnTo>
                <a:lnTo>
                  <a:pt x="1028" y="116"/>
                </a:lnTo>
                <a:lnTo>
                  <a:pt x="1029" y="117"/>
                </a:lnTo>
                <a:lnTo>
                  <a:pt x="1032" y="117"/>
                </a:lnTo>
                <a:lnTo>
                  <a:pt x="1032" y="116"/>
                </a:lnTo>
                <a:lnTo>
                  <a:pt x="1032" y="113"/>
                </a:lnTo>
                <a:lnTo>
                  <a:pt x="1029" y="109"/>
                </a:lnTo>
                <a:lnTo>
                  <a:pt x="1029" y="108"/>
                </a:lnTo>
                <a:lnTo>
                  <a:pt x="1029" y="107"/>
                </a:lnTo>
                <a:lnTo>
                  <a:pt x="1031" y="97"/>
                </a:lnTo>
                <a:lnTo>
                  <a:pt x="1031" y="84"/>
                </a:lnTo>
                <a:lnTo>
                  <a:pt x="1031" y="80"/>
                </a:lnTo>
                <a:lnTo>
                  <a:pt x="1033" y="80"/>
                </a:lnTo>
                <a:lnTo>
                  <a:pt x="1040" y="82"/>
                </a:lnTo>
                <a:lnTo>
                  <a:pt x="1045" y="87"/>
                </a:lnTo>
                <a:lnTo>
                  <a:pt x="1051" y="92"/>
                </a:lnTo>
                <a:lnTo>
                  <a:pt x="1054" y="97"/>
                </a:lnTo>
                <a:lnTo>
                  <a:pt x="1057" y="104"/>
                </a:lnTo>
                <a:lnTo>
                  <a:pt x="1060" y="108"/>
                </a:lnTo>
                <a:lnTo>
                  <a:pt x="1063" y="118"/>
                </a:lnTo>
                <a:lnTo>
                  <a:pt x="1066" y="118"/>
                </a:lnTo>
                <a:lnTo>
                  <a:pt x="1073" y="120"/>
                </a:lnTo>
                <a:lnTo>
                  <a:pt x="1067" y="107"/>
                </a:lnTo>
                <a:lnTo>
                  <a:pt x="1065" y="99"/>
                </a:lnTo>
                <a:lnTo>
                  <a:pt x="1062" y="95"/>
                </a:lnTo>
                <a:lnTo>
                  <a:pt x="1061" y="86"/>
                </a:lnTo>
                <a:lnTo>
                  <a:pt x="1061" y="79"/>
                </a:lnTo>
                <a:lnTo>
                  <a:pt x="1063" y="72"/>
                </a:lnTo>
                <a:lnTo>
                  <a:pt x="1067" y="59"/>
                </a:lnTo>
                <a:lnTo>
                  <a:pt x="1067" y="58"/>
                </a:lnTo>
                <a:lnTo>
                  <a:pt x="1015" y="69"/>
                </a:lnTo>
                <a:lnTo>
                  <a:pt x="1010" y="69"/>
                </a:lnTo>
                <a:lnTo>
                  <a:pt x="1006" y="69"/>
                </a:lnTo>
                <a:lnTo>
                  <a:pt x="1006" y="66"/>
                </a:lnTo>
                <a:lnTo>
                  <a:pt x="1004" y="57"/>
                </a:lnTo>
                <a:lnTo>
                  <a:pt x="1004" y="47"/>
                </a:lnTo>
                <a:lnTo>
                  <a:pt x="1003" y="46"/>
                </a:lnTo>
                <a:lnTo>
                  <a:pt x="1003" y="45"/>
                </a:lnTo>
                <a:lnTo>
                  <a:pt x="1003" y="37"/>
                </a:lnTo>
                <a:lnTo>
                  <a:pt x="1003" y="36"/>
                </a:lnTo>
                <a:lnTo>
                  <a:pt x="1007" y="27"/>
                </a:lnTo>
                <a:lnTo>
                  <a:pt x="1007" y="25"/>
                </a:lnTo>
                <a:lnTo>
                  <a:pt x="1008" y="24"/>
                </a:lnTo>
                <a:lnTo>
                  <a:pt x="1006" y="24"/>
                </a:lnTo>
                <a:lnTo>
                  <a:pt x="1003" y="24"/>
                </a:lnTo>
                <a:lnTo>
                  <a:pt x="1003" y="21"/>
                </a:lnTo>
                <a:lnTo>
                  <a:pt x="1004" y="17"/>
                </a:lnTo>
                <a:lnTo>
                  <a:pt x="1006" y="14"/>
                </a:lnTo>
                <a:lnTo>
                  <a:pt x="1006" y="13"/>
                </a:lnTo>
                <a:lnTo>
                  <a:pt x="1007" y="12"/>
                </a:lnTo>
                <a:lnTo>
                  <a:pt x="1007" y="11"/>
                </a:lnTo>
                <a:lnTo>
                  <a:pt x="1007" y="10"/>
                </a:lnTo>
                <a:lnTo>
                  <a:pt x="1007" y="8"/>
                </a:lnTo>
                <a:lnTo>
                  <a:pt x="1007" y="7"/>
                </a:lnTo>
                <a:lnTo>
                  <a:pt x="1007" y="6"/>
                </a:lnTo>
                <a:lnTo>
                  <a:pt x="1006" y="2"/>
                </a:lnTo>
                <a:lnTo>
                  <a:pt x="1006" y="0"/>
                </a:lnTo>
                <a:lnTo>
                  <a:pt x="1007" y="0"/>
                </a:lnTo>
                <a:lnTo>
                  <a:pt x="1016" y="0"/>
                </a:lnTo>
                <a:lnTo>
                  <a:pt x="1032" y="0"/>
                </a:lnTo>
                <a:close/>
                <a:moveTo>
                  <a:pt x="1045" y="123"/>
                </a:moveTo>
                <a:lnTo>
                  <a:pt x="1048" y="117"/>
                </a:lnTo>
                <a:lnTo>
                  <a:pt x="1041" y="117"/>
                </a:lnTo>
                <a:lnTo>
                  <a:pt x="1040" y="120"/>
                </a:lnTo>
                <a:lnTo>
                  <a:pt x="1039" y="123"/>
                </a:lnTo>
                <a:lnTo>
                  <a:pt x="1037" y="124"/>
                </a:lnTo>
                <a:lnTo>
                  <a:pt x="1036" y="126"/>
                </a:lnTo>
                <a:lnTo>
                  <a:pt x="1039" y="128"/>
                </a:lnTo>
                <a:lnTo>
                  <a:pt x="1040" y="128"/>
                </a:lnTo>
                <a:lnTo>
                  <a:pt x="1041" y="129"/>
                </a:lnTo>
                <a:lnTo>
                  <a:pt x="1042" y="129"/>
                </a:lnTo>
                <a:lnTo>
                  <a:pt x="1043" y="128"/>
                </a:lnTo>
                <a:lnTo>
                  <a:pt x="1045" y="12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reeform 1668">
            <a:extLst>
              <a:ext uri="{FF2B5EF4-FFF2-40B4-BE49-F238E27FC236}">
                <a16:creationId xmlns:a16="http://schemas.microsoft.com/office/drawing/2014/main" id="{2D228D18-4F64-B12E-CABE-E9FDB8E83BDD}"/>
              </a:ext>
            </a:extLst>
          </p:cNvPr>
          <p:cNvSpPr>
            <a:spLocks noEditPoints="1"/>
          </p:cNvSpPr>
          <p:nvPr/>
        </p:nvSpPr>
        <p:spPr bwMode="auto">
          <a:xfrm>
            <a:off x="5148064" y="1275606"/>
            <a:ext cx="2654300" cy="3686175"/>
          </a:xfrm>
          <a:custGeom>
            <a:avLst/>
            <a:gdLst>
              <a:gd name="T0" fmla="*/ 1414 w 1672"/>
              <a:gd name="T1" fmla="*/ 1740 h 2322"/>
              <a:gd name="T2" fmla="*/ 40 w 1672"/>
              <a:gd name="T3" fmla="*/ 978 h 2322"/>
              <a:gd name="T4" fmla="*/ 1585 w 1672"/>
              <a:gd name="T5" fmla="*/ 832 h 2322"/>
              <a:gd name="T6" fmla="*/ 494 w 1672"/>
              <a:gd name="T7" fmla="*/ 441 h 2322"/>
              <a:gd name="T8" fmla="*/ 1346 w 1672"/>
              <a:gd name="T9" fmla="*/ 772 h 2322"/>
              <a:gd name="T10" fmla="*/ 1414 w 1672"/>
              <a:gd name="T11" fmla="*/ 875 h 2322"/>
              <a:gd name="T12" fmla="*/ 1494 w 1672"/>
              <a:gd name="T13" fmla="*/ 916 h 2322"/>
              <a:gd name="T14" fmla="*/ 1566 w 1672"/>
              <a:gd name="T15" fmla="*/ 927 h 2322"/>
              <a:gd name="T16" fmla="*/ 1633 w 1672"/>
              <a:gd name="T17" fmla="*/ 1338 h 2322"/>
              <a:gd name="T18" fmla="*/ 1607 w 1672"/>
              <a:gd name="T19" fmla="*/ 1465 h 2322"/>
              <a:gd name="T20" fmla="*/ 1501 w 1672"/>
              <a:gd name="T21" fmla="*/ 1582 h 2322"/>
              <a:gd name="T22" fmla="*/ 1355 w 1672"/>
              <a:gd name="T23" fmla="*/ 1648 h 2322"/>
              <a:gd name="T24" fmla="*/ 1277 w 1672"/>
              <a:gd name="T25" fmla="*/ 1785 h 2322"/>
              <a:gd name="T26" fmla="*/ 1475 w 1672"/>
              <a:gd name="T27" fmla="*/ 1962 h 2322"/>
              <a:gd name="T28" fmla="*/ 1528 w 1672"/>
              <a:gd name="T29" fmla="*/ 2119 h 2322"/>
              <a:gd name="T30" fmla="*/ 1384 w 1672"/>
              <a:gd name="T31" fmla="*/ 2239 h 2322"/>
              <a:gd name="T32" fmla="*/ 1477 w 1672"/>
              <a:gd name="T33" fmla="*/ 2027 h 2322"/>
              <a:gd name="T34" fmla="*/ 1386 w 1672"/>
              <a:gd name="T35" fmla="*/ 1918 h 2322"/>
              <a:gd name="T36" fmla="*/ 1321 w 1672"/>
              <a:gd name="T37" fmla="*/ 1894 h 2322"/>
              <a:gd name="T38" fmla="*/ 1132 w 1672"/>
              <a:gd name="T39" fmla="*/ 1868 h 2322"/>
              <a:gd name="T40" fmla="*/ 1178 w 1672"/>
              <a:gd name="T41" fmla="*/ 1782 h 2322"/>
              <a:gd name="T42" fmla="*/ 995 w 1672"/>
              <a:gd name="T43" fmla="*/ 1396 h 2322"/>
              <a:gd name="T44" fmla="*/ 906 w 1672"/>
              <a:gd name="T45" fmla="*/ 1233 h 2322"/>
              <a:gd name="T46" fmla="*/ 685 w 1672"/>
              <a:gd name="T47" fmla="*/ 1191 h 2322"/>
              <a:gd name="T48" fmla="*/ 483 w 1672"/>
              <a:gd name="T49" fmla="*/ 1150 h 2322"/>
              <a:gd name="T50" fmla="*/ 465 w 1672"/>
              <a:gd name="T51" fmla="*/ 1062 h 2322"/>
              <a:gd name="T52" fmla="*/ 185 w 1672"/>
              <a:gd name="T53" fmla="*/ 1149 h 2322"/>
              <a:gd name="T54" fmla="*/ 126 w 1672"/>
              <a:gd name="T55" fmla="*/ 1001 h 2322"/>
              <a:gd name="T56" fmla="*/ 237 w 1672"/>
              <a:gd name="T57" fmla="*/ 942 h 2322"/>
              <a:gd name="T58" fmla="*/ 247 w 1672"/>
              <a:gd name="T59" fmla="*/ 774 h 2322"/>
              <a:gd name="T60" fmla="*/ 270 w 1672"/>
              <a:gd name="T61" fmla="*/ 704 h 2322"/>
              <a:gd name="T62" fmla="*/ 240 w 1672"/>
              <a:gd name="T63" fmla="*/ 550 h 2322"/>
              <a:gd name="T64" fmla="*/ 461 w 1672"/>
              <a:gd name="T65" fmla="*/ 416 h 2322"/>
              <a:gd name="T66" fmla="*/ 705 w 1672"/>
              <a:gd name="T67" fmla="*/ 610 h 2322"/>
              <a:gd name="T68" fmla="*/ 833 w 1672"/>
              <a:gd name="T69" fmla="*/ 685 h 2322"/>
              <a:gd name="T70" fmla="*/ 924 w 1672"/>
              <a:gd name="T71" fmla="*/ 856 h 2322"/>
              <a:gd name="T72" fmla="*/ 987 w 1672"/>
              <a:gd name="T73" fmla="*/ 756 h 2322"/>
              <a:gd name="T74" fmla="*/ 1032 w 1672"/>
              <a:gd name="T75" fmla="*/ 602 h 2322"/>
              <a:gd name="T76" fmla="*/ 1016 w 1672"/>
              <a:gd name="T77" fmla="*/ 354 h 2322"/>
              <a:gd name="T78" fmla="*/ 1142 w 1672"/>
              <a:gd name="T79" fmla="*/ 535 h 2322"/>
              <a:gd name="T80" fmla="*/ 1255 w 1672"/>
              <a:gd name="T81" fmla="*/ 548 h 2322"/>
              <a:gd name="T82" fmla="*/ 1510 w 1672"/>
              <a:gd name="T83" fmla="*/ 756 h 2322"/>
              <a:gd name="T84" fmla="*/ 1141 w 1672"/>
              <a:gd name="T85" fmla="*/ 767 h 2322"/>
              <a:gd name="T86" fmla="*/ 1396 w 1672"/>
              <a:gd name="T87" fmla="*/ 689 h 2322"/>
              <a:gd name="T88" fmla="*/ 1178 w 1672"/>
              <a:gd name="T89" fmla="*/ 857 h 2322"/>
              <a:gd name="T90" fmla="*/ 588 w 1672"/>
              <a:gd name="T91" fmla="*/ 866 h 2322"/>
              <a:gd name="T92" fmla="*/ 1206 w 1672"/>
              <a:gd name="T93" fmla="*/ 935 h 2322"/>
              <a:gd name="T94" fmla="*/ 578 w 1672"/>
              <a:gd name="T95" fmla="*/ 983 h 2322"/>
              <a:gd name="T96" fmla="*/ 702 w 1672"/>
              <a:gd name="T97" fmla="*/ 1052 h 2322"/>
              <a:gd name="T98" fmla="*/ 398 w 1672"/>
              <a:gd name="T99" fmla="*/ 941 h 2322"/>
              <a:gd name="T100" fmla="*/ 330 w 1672"/>
              <a:gd name="T101" fmla="*/ 1067 h 2322"/>
              <a:gd name="T102" fmla="*/ 388 w 1672"/>
              <a:gd name="T103" fmla="*/ 986 h 2322"/>
              <a:gd name="T104" fmla="*/ 495 w 1672"/>
              <a:gd name="T105" fmla="*/ 731 h 2322"/>
              <a:gd name="T106" fmla="*/ 585 w 1672"/>
              <a:gd name="T107" fmla="*/ 629 h 2322"/>
              <a:gd name="T108" fmla="*/ 485 w 1672"/>
              <a:gd name="T109" fmla="*/ 665 h 2322"/>
              <a:gd name="T110" fmla="*/ 398 w 1672"/>
              <a:gd name="T111" fmla="*/ 610 h 2322"/>
              <a:gd name="T112" fmla="*/ 434 w 1672"/>
              <a:gd name="T113" fmla="*/ 488 h 2322"/>
              <a:gd name="T114" fmla="*/ 1386 w 1672"/>
              <a:gd name="T115" fmla="*/ 1369 h 2322"/>
              <a:gd name="T116" fmla="*/ 1219 w 1672"/>
              <a:gd name="T117" fmla="*/ 1808 h 2322"/>
              <a:gd name="T118" fmla="*/ 469 w 1672"/>
              <a:gd name="T119" fmla="*/ 275 h 2322"/>
              <a:gd name="T120" fmla="*/ 995 w 1672"/>
              <a:gd name="T121" fmla="*/ 261 h 2322"/>
              <a:gd name="T122" fmla="*/ 1128 w 1672"/>
              <a:gd name="T123" fmla="*/ 135 h 2322"/>
              <a:gd name="T124" fmla="*/ 1041 w 1672"/>
              <a:gd name="T125" fmla="*/ 138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2" h="2322">
                <a:moveTo>
                  <a:pt x="1320" y="1997"/>
                </a:moveTo>
                <a:lnTo>
                  <a:pt x="1320" y="1998"/>
                </a:lnTo>
                <a:lnTo>
                  <a:pt x="1321" y="1998"/>
                </a:lnTo>
                <a:lnTo>
                  <a:pt x="1321" y="1999"/>
                </a:lnTo>
                <a:lnTo>
                  <a:pt x="1322" y="2001"/>
                </a:lnTo>
                <a:lnTo>
                  <a:pt x="1322" y="2002"/>
                </a:lnTo>
                <a:lnTo>
                  <a:pt x="1322" y="2003"/>
                </a:lnTo>
                <a:lnTo>
                  <a:pt x="1322" y="2004"/>
                </a:lnTo>
                <a:lnTo>
                  <a:pt x="1322" y="2005"/>
                </a:lnTo>
                <a:lnTo>
                  <a:pt x="1322" y="2007"/>
                </a:lnTo>
                <a:lnTo>
                  <a:pt x="1322" y="2009"/>
                </a:lnTo>
                <a:lnTo>
                  <a:pt x="1322" y="2010"/>
                </a:lnTo>
                <a:lnTo>
                  <a:pt x="1322" y="2011"/>
                </a:lnTo>
                <a:lnTo>
                  <a:pt x="1322" y="2012"/>
                </a:lnTo>
                <a:lnTo>
                  <a:pt x="1322" y="2013"/>
                </a:lnTo>
                <a:lnTo>
                  <a:pt x="1323" y="2013"/>
                </a:lnTo>
                <a:lnTo>
                  <a:pt x="1323" y="2014"/>
                </a:lnTo>
                <a:lnTo>
                  <a:pt x="1323" y="2015"/>
                </a:lnTo>
                <a:lnTo>
                  <a:pt x="1324" y="2015"/>
                </a:lnTo>
                <a:lnTo>
                  <a:pt x="1325" y="2016"/>
                </a:lnTo>
                <a:lnTo>
                  <a:pt x="1325" y="2018"/>
                </a:lnTo>
                <a:lnTo>
                  <a:pt x="1327" y="2018"/>
                </a:lnTo>
                <a:lnTo>
                  <a:pt x="1327" y="2019"/>
                </a:lnTo>
                <a:lnTo>
                  <a:pt x="1328" y="2020"/>
                </a:lnTo>
                <a:lnTo>
                  <a:pt x="1328" y="2021"/>
                </a:lnTo>
                <a:lnTo>
                  <a:pt x="1328" y="2022"/>
                </a:lnTo>
                <a:lnTo>
                  <a:pt x="1314" y="2022"/>
                </a:lnTo>
                <a:lnTo>
                  <a:pt x="1312" y="2022"/>
                </a:lnTo>
                <a:lnTo>
                  <a:pt x="1295" y="2022"/>
                </a:lnTo>
                <a:lnTo>
                  <a:pt x="1294" y="2022"/>
                </a:lnTo>
                <a:lnTo>
                  <a:pt x="1293" y="2022"/>
                </a:lnTo>
                <a:lnTo>
                  <a:pt x="1293" y="2020"/>
                </a:lnTo>
                <a:lnTo>
                  <a:pt x="1290" y="2013"/>
                </a:lnTo>
                <a:lnTo>
                  <a:pt x="1289" y="2009"/>
                </a:lnTo>
                <a:lnTo>
                  <a:pt x="1288" y="2004"/>
                </a:lnTo>
                <a:lnTo>
                  <a:pt x="1288" y="2003"/>
                </a:lnTo>
                <a:lnTo>
                  <a:pt x="1295" y="2002"/>
                </a:lnTo>
                <a:lnTo>
                  <a:pt x="1305" y="2002"/>
                </a:lnTo>
                <a:lnTo>
                  <a:pt x="1305" y="1998"/>
                </a:lnTo>
                <a:lnTo>
                  <a:pt x="1320" y="1997"/>
                </a:lnTo>
                <a:close/>
                <a:moveTo>
                  <a:pt x="1167" y="1894"/>
                </a:moveTo>
                <a:lnTo>
                  <a:pt x="1168" y="1894"/>
                </a:lnTo>
                <a:lnTo>
                  <a:pt x="1167" y="1900"/>
                </a:lnTo>
                <a:lnTo>
                  <a:pt x="1167" y="1908"/>
                </a:lnTo>
                <a:lnTo>
                  <a:pt x="1167" y="1910"/>
                </a:lnTo>
                <a:lnTo>
                  <a:pt x="1167" y="1912"/>
                </a:lnTo>
                <a:lnTo>
                  <a:pt x="1167" y="1913"/>
                </a:lnTo>
                <a:lnTo>
                  <a:pt x="1167" y="1930"/>
                </a:lnTo>
                <a:lnTo>
                  <a:pt x="1164" y="1930"/>
                </a:lnTo>
                <a:lnTo>
                  <a:pt x="1162" y="1930"/>
                </a:lnTo>
                <a:lnTo>
                  <a:pt x="1161" y="1930"/>
                </a:lnTo>
                <a:lnTo>
                  <a:pt x="1158" y="1930"/>
                </a:lnTo>
                <a:lnTo>
                  <a:pt x="1154" y="1930"/>
                </a:lnTo>
                <a:lnTo>
                  <a:pt x="1149" y="1930"/>
                </a:lnTo>
                <a:lnTo>
                  <a:pt x="1143" y="1930"/>
                </a:lnTo>
                <a:lnTo>
                  <a:pt x="1143" y="1931"/>
                </a:lnTo>
                <a:lnTo>
                  <a:pt x="1143" y="1934"/>
                </a:lnTo>
                <a:lnTo>
                  <a:pt x="1143" y="1937"/>
                </a:lnTo>
                <a:lnTo>
                  <a:pt x="1143" y="1942"/>
                </a:lnTo>
                <a:lnTo>
                  <a:pt x="1143" y="1945"/>
                </a:lnTo>
                <a:lnTo>
                  <a:pt x="1143" y="1947"/>
                </a:lnTo>
                <a:lnTo>
                  <a:pt x="1143" y="1951"/>
                </a:lnTo>
                <a:lnTo>
                  <a:pt x="1143" y="1952"/>
                </a:lnTo>
                <a:lnTo>
                  <a:pt x="1143" y="1953"/>
                </a:lnTo>
                <a:lnTo>
                  <a:pt x="1143" y="1954"/>
                </a:lnTo>
                <a:lnTo>
                  <a:pt x="1143" y="1956"/>
                </a:lnTo>
                <a:lnTo>
                  <a:pt x="1143" y="1962"/>
                </a:lnTo>
                <a:lnTo>
                  <a:pt x="1138" y="1962"/>
                </a:lnTo>
                <a:lnTo>
                  <a:pt x="1136" y="1962"/>
                </a:lnTo>
                <a:lnTo>
                  <a:pt x="1133" y="1961"/>
                </a:lnTo>
                <a:lnTo>
                  <a:pt x="1132" y="1961"/>
                </a:lnTo>
                <a:lnTo>
                  <a:pt x="1129" y="1961"/>
                </a:lnTo>
                <a:lnTo>
                  <a:pt x="1126" y="1961"/>
                </a:lnTo>
                <a:lnTo>
                  <a:pt x="1121" y="1961"/>
                </a:lnTo>
                <a:lnTo>
                  <a:pt x="1120" y="1961"/>
                </a:lnTo>
                <a:lnTo>
                  <a:pt x="1117" y="1961"/>
                </a:lnTo>
                <a:lnTo>
                  <a:pt x="1114" y="1960"/>
                </a:lnTo>
                <a:lnTo>
                  <a:pt x="1113" y="1960"/>
                </a:lnTo>
                <a:lnTo>
                  <a:pt x="1111" y="1960"/>
                </a:lnTo>
                <a:lnTo>
                  <a:pt x="1110" y="1960"/>
                </a:lnTo>
                <a:lnTo>
                  <a:pt x="1108" y="1960"/>
                </a:lnTo>
                <a:lnTo>
                  <a:pt x="1105" y="1960"/>
                </a:lnTo>
                <a:lnTo>
                  <a:pt x="1103" y="1960"/>
                </a:lnTo>
                <a:lnTo>
                  <a:pt x="1102" y="1960"/>
                </a:lnTo>
                <a:lnTo>
                  <a:pt x="1095" y="1959"/>
                </a:lnTo>
                <a:lnTo>
                  <a:pt x="1093" y="1959"/>
                </a:lnTo>
                <a:lnTo>
                  <a:pt x="1093" y="1957"/>
                </a:lnTo>
                <a:lnTo>
                  <a:pt x="1094" y="1955"/>
                </a:lnTo>
                <a:lnTo>
                  <a:pt x="1094" y="1953"/>
                </a:lnTo>
                <a:lnTo>
                  <a:pt x="1095" y="1953"/>
                </a:lnTo>
                <a:lnTo>
                  <a:pt x="1095" y="1952"/>
                </a:lnTo>
                <a:lnTo>
                  <a:pt x="1095" y="1950"/>
                </a:lnTo>
                <a:lnTo>
                  <a:pt x="1095" y="1948"/>
                </a:lnTo>
                <a:lnTo>
                  <a:pt x="1099" y="1948"/>
                </a:lnTo>
                <a:lnTo>
                  <a:pt x="1102" y="1948"/>
                </a:lnTo>
                <a:lnTo>
                  <a:pt x="1103" y="1948"/>
                </a:lnTo>
                <a:lnTo>
                  <a:pt x="1108" y="1947"/>
                </a:lnTo>
                <a:lnTo>
                  <a:pt x="1109" y="1944"/>
                </a:lnTo>
                <a:lnTo>
                  <a:pt x="1110" y="1943"/>
                </a:lnTo>
                <a:lnTo>
                  <a:pt x="1110" y="1940"/>
                </a:lnTo>
                <a:lnTo>
                  <a:pt x="1111" y="1936"/>
                </a:lnTo>
                <a:lnTo>
                  <a:pt x="1111" y="1934"/>
                </a:lnTo>
                <a:lnTo>
                  <a:pt x="1113" y="1926"/>
                </a:lnTo>
                <a:lnTo>
                  <a:pt x="1114" y="1922"/>
                </a:lnTo>
                <a:lnTo>
                  <a:pt x="1114" y="1919"/>
                </a:lnTo>
                <a:lnTo>
                  <a:pt x="1116" y="1914"/>
                </a:lnTo>
                <a:lnTo>
                  <a:pt x="1124" y="1914"/>
                </a:lnTo>
                <a:lnTo>
                  <a:pt x="1125" y="1914"/>
                </a:lnTo>
                <a:lnTo>
                  <a:pt x="1129" y="1914"/>
                </a:lnTo>
                <a:lnTo>
                  <a:pt x="1136" y="1915"/>
                </a:lnTo>
                <a:lnTo>
                  <a:pt x="1143" y="1915"/>
                </a:lnTo>
                <a:lnTo>
                  <a:pt x="1143" y="1911"/>
                </a:lnTo>
                <a:lnTo>
                  <a:pt x="1143" y="1908"/>
                </a:lnTo>
                <a:lnTo>
                  <a:pt x="1146" y="1908"/>
                </a:lnTo>
                <a:lnTo>
                  <a:pt x="1146" y="1903"/>
                </a:lnTo>
                <a:lnTo>
                  <a:pt x="1150" y="1901"/>
                </a:lnTo>
                <a:lnTo>
                  <a:pt x="1149" y="1898"/>
                </a:lnTo>
                <a:lnTo>
                  <a:pt x="1149" y="1896"/>
                </a:lnTo>
                <a:lnTo>
                  <a:pt x="1145" y="1894"/>
                </a:lnTo>
                <a:lnTo>
                  <a:pt x="1156" y="1894"/>
                </a:lnTo>
                <a:lnTo>
                  <a:pt x="1158" y="1894"/>
                </a:lnTo>
                <a:lnTo>
                  <a:pt x="1161" y="1894"/>
                </a:lnTo>
                <a:lnTo>
                  <a:pt x="1162" y="1894"/>
                </a:lnTo>
                <a:lnTo>
                  <a:pt x="1163" y="1894"/>
                </a:lnTo>
                <a:lnTo>
                  <a:pt x="1167" y="1894"/>
                </a:lnTo>
                <a:close/>
                <a:moveTo>
                  <a:pt x="1279" y="1894"/>
                </a:moveTo>
                <a:lnTo>
                  <a:pt x="1278" y="1893"/>
                </a:lnTo>
                <a:lnTo>
                  <a:pt x="1278" y="1892"/>
                </a:lnTo>
                <a:lnTo>
                  <a:pt x="1278" y="1891"/>
                </a:lnTo>
                <a:lnTo>
                  <a:pt x="1277" y="1888"/>
                </a:lnTo>
                <a:lnTo>
                  <a:pt x="1277" y="1887"/>
                </a:lnTo>
                <a:lnTo>
                  <a:pt x="1279" y="1892"/>
                </a:lnTo>
                <a:lnTo>
                  <a:pt x="1279" y="1893"/>
                </a:lnTo>
                <a:lnTo>
                  <a:pt x="1279" y="1894"/>
                </a:lnTo>
                <a:close/>
                <a:moveTo>
                  <a:pt x="1386" y="1697"/>
                </a:moveTo>
                <a:lnTo>
                  <a:pt x="1391" y="1699"/>
                </a:lnTo>
                <a:lnTo>
                  <a:pt x="1395" y="1700"/>
                </a:lnTo>
                <a:lnTo>
                  <a:pt x="1399" y="1701"/>
                </a:lnTo>
                <a:lnTo>
                  <a:pt x="1401" y="1702"/>
                </a:lnTo>
                <a:lnTo>
                  <a:pt x="1404" y="1703"/>
                </a:lnTo>
                <a:lnTo>
                  <a:pt x="1405" y="1703"/>
                </a:lnTo>
                <a:lnTo>
                  <a:pt x="1407" y="1704"/>
                </a:lnTo>
                <a:lnTo>
                  <a:pt x="1408" y="1704"/>
                </a:lnTo>
                <a:lnTo>
                  <a:pt x="1408" y="1706"/>
                </a:lnTo>
                <a:lnTo>
                  <a:pt x="1409" y="1706"/>
                </a:lnTo>
                <a:lnTo>
                  <a:pt x="1410" y="1707"/>
                </a:lnTo>
                <a:lnTo>
                  <a:pt x="1412" y="1707"/>
                </a:lnTo>
                <a:lnTo>
                  <a:pt x="1413" y="1708"/>
                </a:lnTo>
                <a:lnTo>
                  <a:pt x="1414" y="1709"/>
                </a:lnTo>
                <a:lnTo>
                  <a:pt x="1415" y="1710"/>
                </a:lnTo>
                <a:lnTo>
                  <a:pt x="1416" y="1711"/>
                </a:lnTo>
                <a:lnTo>
                  <a:pt x="1424" y="1716"/>
                </a:lnTo>
                <a:lnTo>
                  <a:pt x="1423" y="1740"/>
                </a:lnTo>
                <a:lnTo>
                  <a:pt x="1420" y="1740"/>
                </a:lnTo>
                <a:lnTo>
                  <a:pt x="1417" y="1740"/>
                </a:lnTo>
                <a:lnTo>
                  <a:pt x="1414" y="1740"/>
                </a:lnTo>
                <a:lnTo>
                  <a:pt x="1413" y="1740"/>
                </a:lnTo>
                <a:lnTo>
                  <a:pt x="1396" y="1740"/>
                </a:lnTo>
                <a:lnTo>
                  <a:pt x="1395" y="1740"/>
                </a:lnTo>
                <a:lnTo>
                  <a:pt x="1389" y="1740"/>
                </a:lnTo>
                <a:lnTo>
                  <a:pt x="1386" y="1740"/>
                </a:lnTo>
                <a:lnTo>
                  <a:pt x="1384" y="1740"/>
                </a:lnTo>
                <a:lnTo>
                  <a:pt x="1383" y="1740"/>
                </a:lnTo>
                <a:lnTo>
                  <a:pt x="1383" y="1735"/>
                </a:lnTo>
                <a:lnTo>
                  <a:pt x="1383" y="1731"/>
                </a:lnTo>
                <a:lnTo>
                  <a:pt x="1384" y="1727"/>
                </a:lnTo>
                <a:lnTo>
                  <a:pt x="1384" y="1723"/>
                </a:lnTo>
                <a:lnTo>
                  <a:pt x="1384" y="1709"/>
                </a:lnTo>
                <a:lnTo>
                  <a:pt x="1384" y="1704"/>
                </a:lnTo>
                <a:lnTo>
                  <a:pt x="1384" y="1703"/>
                </a:lnTo>
                <a:lnTo>
                  <a:pt x="1384" y="1700"/>
                </a:lnTo>
                <a:lnTo>
                  <a:pt x="1386" y="1697"/>
                </a:lnTo>
                <a:close/>
                <a:moveTo>
                  <a:pt x="1619" y="1512"/>
                </a:moveTo>
                <a:lnTo>
                  <a:pt x="1619" y="1514"/>
                </a:lnTo>
                <a:lnTo>
                  <a:pt x="1617" y="1514"/>
                </a:lnTo>
                <a:lnTo>
                  <a:pt x="1615" y="1514"/>
                </a:lnTo>
                <a:lnTo>
                  <a:pt x="1615" y="1516"/>
                </a:lnTo>
                <a:lnTo>
                  <a:pt x="1614" y="1516"/>
                </a:lnTo>
                <a:lnTo>
                  <a:pt x="1615" y="1517"/>
                </a:lnTo>
                <a:lnTo>
                  <a:pt x="1615" y="1518"/>
                </a:lnTo>
                <a:lnTo>
                  <a:pt x="1615" y="1520"/>
                </a:lnTo>
                <a:lnTo>
                  <a:pt x="1610" y="1520"/>
                </a:lnTo>
                <a:lnTo>
                  <a:pt x="1608" y="1520"/>
                </a:lnTo>
                <a:lnTo>
                  <a:pt x="1608" y="1524"/>
                </a:lnTo>
                <a:lnTo>
                  <a:pt x="1608" y="1527"/>
                </a:lnTo>
                <a:lnTo>
                  <a:pt x="1604" y="1527"/>
                </a:lnTo>
                <a:lnTo>
                  <a:pt x="1601" y="1527"/>
                </a:lnTo>
                <a:lnTo>
                  <a:pt x="1599" y="1527"/>
                </a:lnTo>
                <a:lnTo>
                  <a:pt x="1595" y="1527"/>
                </a:lnTo>
                <a:lnTo>
                  <a:pt x="1594" y="1527"/>
                </a:lnTo>
                <a:lnTo>
                  <a:pt x="1591" y="1526"/>
                </a:lnTo>
                <a:lnTo>
                  <a:pt x="1587" y="1526"/>
                </a:lnTo>
                <a:lnTo>
                  <a:pt x="1584" y="1526"/>
                </a:lnTo>
                <a:lnTo>
                  <a:pt x="1579" y="1526"/>
                </a:lnTo>
                <a:lnTo>
                  <a:pt x="1579" y="1523"/>
                </a:lnTo>
                <a:lnTo>
                  <a:pt x="1579" y="1518"/>
                </a:lnTo>
                <a:lnTo>
                  <a:pt x="1579" y="1512"/>
                </a:lnTo>
                <a:lnTo>
                  <a:pt x="1579" y="1509"/>
                </a:lnTo>
                <a:lnTo>
                  <a:pt x="1579" y="1508"/>
                </a:lnTo>
                <a:lnTo>
                  <a:pt x="1579" y="1505"/>
                </a:lnTo>
                <a:lnTo>
                  <a:pt x="1579" y="1501"/>
                </a:lnTo>
                <a:lnTo>
                  <a:pt x="1591" y="1503"/>
                </a:lnTo>
                <a:lnTo>
                  <a:pt x="1592" y="1503"/>
                </a:lnTo>
                <a:lnTo>
                  <a:pt x="1596" y="1503"/>
                </a:lnTo>
                <a:lnTo>
                  <a:pt x="1599" y="1503"/>
                </a:lnTo>
                <a:lnTo>
                  <a:pt x="1601" y="1503"/>
                </a:lnTo>
                <a:lnTo>
                  <a:pt x="1604" y="1503"/>
                </a:lnTo>
                <a:lnTo>
                  <a:pt x="1608" y="1503"/>
                </a:lnTo>
                <a:lnTo>
                  <a:pt x="1611" y="1504"/>
                </a:lnTo>
                <a:lnTo>
                  <a:pt x="1615" y="1504"/>
                </a:lnTo>
                <a:lnTo>
                  <a:pt x="1619" y="1504"/>
                </a:lnTo>
                <a:lnTo>
                  <a:pt x="1619" y="1507"/>
                </a:lnTo>
                <a:lnTo>
                  <a:pt x="1619" y="1510"/>
                </a:lnTo>
                <a:lnTo>
                  <a:pt x="1619" y="1512"/>
                </a:lnTo>
                <a:close/>
                <a:moveTo>
                  <a:pt x="574" y="1250"/>
                </a:moveTo>
                <a:lnTo>
                  <a:pt x="568" y="1251"/>
                </a:lnTo>
                <a:lnTo>
                  <a:pt x="568" y="1246"/>
                </a:lnTo>
                <a:lnTo>
                  <a:pt x="568" y="1245"/>
                </a:lnTo>
                <a:lnTo>
                  <a:pt x="569" y="1245"/>
                </a:lnTo>
                <a:lnTo>
                  <a:pt x="569" y="1244"/>
                </a:lnTo>
                <a:lnTo>
                  <a:pt x="569" y="1243"/>
                </a:lnTo>
                <a:lnTo>
                  <a:pt x="570" y="1243"/>
                </a:lnTo>
                <a:lnTo>
                  <a:pt x="570" y="1242"/>
                </a:lnTo>
                <a:lnTo>
                  <a:pt x="571" y="1242"/>
                </a:lnTo>
                <a:lnTo>
                  <a:pt x="571" y="1240"/>
                </a:lnTo>
                <a:lnTo>
                  <a:pt x="577" y="1242"/>
                </a:lnTo>
                <a:lnTo>
                  <a:pt x="577" y="1244"/>
                </a:lnTo>
                <a:lnTo>
                  <a:pt x="577" y="1250"/>
                </a:lnTo>
                <a:lnTo>
                  <a:pt x="574" y="1250"/>
                </a:lnTo>
                <a:close/>
                <a:moveTo>
                  <a:pt x="553" y="1222"/>
                </a:moveTo>
                <a:lnTo>
                  <a:pt x="551" y="1227"/>
                </a:lnTo>
                <a:lnTo>
                  <a:pt x="549" y="1227"/>
                </a:lnTo>
                <a:lnTo>
                  <a:pt x="544" y="1226"/>
                </a:lnTo>
                <a:lnTo>
                  <a:pt x="542" y="1226"/>
                </a:lnTo>
                <a:lnTo>
                  <a:pt x="539" y="1226"/>
                </a:lnTo>
                <a:lnTo>
                  <a:pt x="537" y="1226"/>
                </a:lnTo>
                <a:lnTo>
                  <a:pt x="535" y="1225"/>
                </a:lnTo>
                <a:lnTo>
                  <a:pt x="534" y="1225"/>
                </a:lnTo>
                <a:lnTo>
                  <a:pt x="521" y="1225"/>
                </a:lnTo>
                <a:lnTo>
                  <a:pt x="520" y="1223"/>
                </a:lnTo>
                <a:lnTo>
                  <a:pt x="520" y="1221"/>
                </a:lnTo>
                <a:lnTo>
                  <a:pt x="519" y="1220"/>
                </a:lnTo>
                <a:lnTo>
                  <a:pt x="518" y="1217"/>
                </a:lnTo>
                <a:lnTo>
                  <a:pt x="517" y="1216"/>
                </a:lnTo>
                <a:lnTo>
                  <a:pt x="517" y="1208"/>
                </a:lnTo>
                <a:lnTo>
                  <a:pt x="517" y="1200"/>
                </a:lnTo>
                <a:lnTo>
                  <a:pt x="517" y="1197"/>
                </a:lnTo>
                <a:lnTo>
                  <a:pt x="526" y="1198"/>
                </a:lnTo>
                <a:lnTo>
                  <a:pt x="536" y="1198"/>
                </a:lnTo>
                <a:lnTo>
                  <a:pt x="550" y="1200"/>
                </a:lnTo>
                <a:lnTo>
                  <a:pt x="555" y="1201"/>
                </a:lnTo>
                <a:lnTo>
                  <a:pt x="557" y="1201"/>
                </a:lnTo>
                <a:lnTo>
                  <a:pt x="562" y="1201"/>
                </a:lnTo>
                <a:lnTo>
                  <a:pt x="562" y="1203"/>
                </a:lnTo>
                <a:lnTo>
                  <a:pt x="559" y="1211"/>
                </a:lnTo>
                <a:lnTo>
                  <a:pt x="554" y="1221"/>
                </a:lnTo>
                <a:lnTo>
                  <a:pt x="553" y="1222"/>
                </a:lnTo>
                <a:close/>
                <a:moveTo>
                  <a:pt x="263" y="1100"/>
                </a:moveTo>
                <a:lnTo>
                  <a:pt x="258" y="1100"/>
                </a:lnTo>
                <a:lnTo>
                  <a:pt x="258" y="1099"/>
                </a:lnTo>
                <a:lnTo>
                  <a:pt x="258" y="1096"/>
                </a:lnTo>
                <a:lnTo>
                  <a:pt x="258" y="1095"/>
                </a:lnTo>
                <a:lnTo>
                  <a:pt x="258" y="1094"/>
                </a:lnTo>
                <a:lnTo>
                  <a:pt x="267" y="1095"/>
                </a:lnTo>
                <a:lnTo>
                  <a:pt x="267" y="1100"/>
                </a:lnTo>
                <a:lnTo>
                  <a:pt x="263" y="1100"/>
                </a:lnTo>
                <a:close/>
                <a:moveTo>
                  <a:pt x="55" y="994"/>
                </a:moveTo>
                <a:lnTo>
                  <a:pt x="56" y="995"/>
                </a:lnTo>
                <a:lnTo>
                  <a:pt x="56" y="997"/>
                </a:lnTo>
                <a:lnTo>
                  <a:pt x="56" y="998"/>
                </a:lnTo>
                <a:lnTo>
                  <a:pt x="56" y="999"/>
                </a:lnTo>
                <a:lnTo>
                  <a:pt x="55" y="1000"/>
                </a:lnTo>
                <a:lnTo>
                  <a:pt x="55" y="1004"/>
                </a:lnTo>
                <a:lnTo>
                  <a:pt x="46" y="1003"/>
                </a:lnTo>
                <a:lnTo>
                  <a:pt x="36" y="1003"/>
                </a:lnTo>
                <a:lnTo>
                  <a:pt x="36" y="1002"/>
                </a:lnTo>
                <a:lnTo>
                  <a:pt x="35" y="1002"/>
                </a:lnTo>
                <a:lnTo>
                  <a:pt x="34" y="1002"/>
                </a:lnTo>
                <a:lnTo>
                  <a:pt x="33" y="1002"/>
                </a:lnTo>
                <a:lnTo>
                  <a:pt x="33" y="1001"/>
                </a:lnTo>
                <a:lnTo>
                  <a:pt x="31" y="1000"/>
                </a:lnTo>
                <a:lnTo>
                  <a:pt x="31" y="999"/>
                </a:lnTo>
                <a:lnTo>
                  <a:pt x="30" y="998"/>
                </a:lnTo>
                <a:lnTo>
                  <a:pt x="31" y="998"/>
                </a:lnTo>
                <a:lnTo>
                  <a:pt x="30" y="998"/>
                </a:lnTo>
                <a:lnTo>
                  <a:pt x="31" y="998"/>
                </a:lnTo>
                <a:lnTo>
                  <a:pt x="31" y="997"/>
                </a:lnTo>
                <a:lnTo>
                  <a:pt x="30" y="997"/>
                </a:lnTo>
                <a:lnTo>
                  <a:pt x="30" y="995"/>
                </a:lnTo>
                <a:lnTo>
                  <a:pt x="29" y="995"/>
                </a:lnTo>
                <a:lnTo>
                  <a:pt x="29" y="994"/>
                </a:lnTo>
                <a:lnTo>
                  <a:pt x="28" y="994"/>
                </a:lnTo>
                <a:lnTo>
                  <a:pt x="27" y="993"/>
                </a:lnTo>
                <a:lnTo>
                  <a:pt x="27" y="992"/>
                </a:lnTo>
                <a:lnTo>
                  <a:pt x="27" y="991"/>
                </a:lnTo>
                <a:lnTo>
                  <a:pt x="27" y="990"/>
                </a:lnTo>
                <a:lnTo>
                  <a:pt x="27" y="989"/>
                </a:lnTo>
                <a:lnTo>
                  <a:pt x="28" y="989"/>
                </a:lnTo>
                <a:lnTo>
                  <a:pt x="28" y="987"/>
                </a:lnTo>
                <a:lnTo>
                  <a:pt x="29" y="987"/>
                </a:lnTo>
                <a:lnTo>
                  <a:pt x="29" y="986"/>
                </a:lnTo>
                <a:lnTo>
                  <a:pt x="30" y="986"/>
                </a:lnTo>
                <a:lnTo>
                  <a:pt x="30" y="985"/>
                </a:lnTo>
                <a:lnTo>
                  <a:pt x="31" y="985"/>
                </a:lnTo>
                <a:lnTo>
                  <a:pt x="33" y="984"/>
                </a:lnTo>
                <a:lnTo>
                  <a:pt x="35" y="983"/>
                </a:lnTo>
                <a:lnTo>
                  <a:pt x="35" y="982"/>
                </a:lnTo>
                <a:lnTo>
                  <a:pt x="37" y="982"/>
                </a:lnTo>
                <a:lnTo>
                  <a:pt x="38" y="981"/>
                </a:lnTo>
                <a:lnTo>
                  <a:pt x="39" y="980"/>
                </a:lnTo>
                <a:lnTo>
                  <a:pt x="40" y="980"/>
                </a:lnTo>
                <a:lnTo>
                  <a:pt x="40" y="978"/>
                </a:lnTo>
                <a:lnTo>
                  <a:pt x="42" y="977"/>
                </a:lnTo>
                <a:lnTo>
                  <a:pt x="43" y="977"/>
                </a:lnTo>
                <a:lnTo>
                  <a:pt x="44" y="977"/>
                </a:lnTo>
                <a:lnTo>
                  <a:pt x="44" y="976"/>
                </a:lnTo>
                <a:lnTo>
                  <a:pt x="45" y="976"/>
                </a:lnTo>
                <a:lnTo>
                  <a:pt x="45" y="975"/>
                </a:lnTo>
                <a:lnTo>
                  <a:pt x="46" y="975"/>
                </a:lnTo>
                <a:lnTo>
                  <a:pt x="46" y="974"/>
                </a:lnTo>
                <a:lnTo>
                  <a:pt x="47" y="974"/>
                </a:lnTo>
                <a:lnTo>
                  <a:pt x="47" y="973"/>
                </a:lnTo>
                <a:lnTo>
                  <a:pt x="48" y="973"/>
                </a:lnTo>
                <a:lnTo>
                  <a:pt x="50" y="974"/>
                </a:lnTo>
                <a:lnTo>
                  <a:pt x="50" y="975"/>
                </a:lnTo>
                <a:lnTo>
                  <a:pt x="51" y="976"/>
                </a:lnTo>
                <a:lnTo>
                  <a:pt x="52" y="977"/>
                </a:lnTo>
                <a:lnTo>
                  <a:pt x="52" y="978"/>
                </a:lnTo>
                <a:lnTo>
                  <a:pt x="53" y="980"/>
                </a:lnTo>
                <a:lnTo>
                  <a:pt x="53" y="981"/>
                </a:lnTo>
                <a:lnTo>
                  <a:pt x="53" y="982"/>
                </a:lnTo>
                <a:lnTo>
                  <a:pt x="53" y="983"/>
                </a:lnTo>
                <a:lnTo>
                  <a:pt x="54" y="987"/>
                </a:lnTo>
                <a:lnTo>
                  <a:pt x="55" y="989"/>
                </a:lnTo>
                <a:lnTo>
                  <a:pt x="55" y="990"/>
                </a:lnTo>
                <a:lnTo>
                  <a:pt x="55" y="991"/>
                </a:lnTo>
                <a:lnTo>
                  <a:pt x="55" y="992"/>
                </a:lnTo>
                <a:lnTo>
                  <a:pt x="55" y="993"/>
                </a:lnTo>
                <a:lnTo>
                  <a:pt x="55" y="994"/>
                </a:lnTo>
                <a:close/>
                <a:moveTo>
                  <a:pt x="56" y="963"/>
                </a:moveTo>
                <a:lnTo>
                  <a:pt x="55" y="964"/>
                </a:lnTo>
                <a:lnTo>
                  <a:pt x="50" y="970"/>
                </a:lnTo>
                <a:lnTo>
                  <a:pt x="44" y="975"/>
                </a:lnTo>
                <a:lnTo>
                  <a:pt x="37" y="968"/>
                </a:lnTo>
                <a:lnTo>
                  <a:pt x="36" y="974"/>
                </a:lnTo>
                <a:lnTo>
                  <a:pt x="35" y="976"/>
                </a:lnTo>
                <a:lnTo>
                  <a:pt x="38" y="978"/>
                </a:lnTo>
                <a:lnTo>
                  <a:pt x="37" y="980"/>
                </a:lnTo>
                <a:lnTo>
                  <a:pt x="36" y="981"/>
                </a:lnTo>
                <a:lnTo>
                  <a:pt x="35" y="981"/>
                </a:lnTo>
                <a:lnTo>
                  <a:pt x="34" y="982"/>
                </a:lnTo>
                <a:lnTo>
                  <a:pt x="33" y="983"/>
                </a:lnTo>
                <a:lnTo>
                  <a:pt x="31" y="983"/>
                </a:lnTo>
                <a:lnTo>
                  <a:pt x="30" y="984"/>
                </a:lnTo>
                <a:lnTo>
                  <a:pt x="29" y="984"/>
                </a:lnTo>
                <a:lnTo>
                  <a:pt x="29" y="985"/>
                </a:lnTo>
                <a:lnTo>
                  <a:pt x="28" y="985"/>
                </a:lnTo>
                <a:lnTo>
                  <a:pt x="28" y="986"/>
                </a:lnTo>
                <a:lnTo>
                  <a:pt x="27" y="986"/>
                </a:lnTo>
                <a:lnTo>
                  <a:pt x="27" y="987"/>
                </a:lnTo>
                <a:lnTo>
                  <a:pt x="25" y="984"/>
                </a:lnTo>
                <a:lnTo>
                  <a:pt x="0" y="980"/>
                </a:lnTo>
                <a:lnTo>
                  <a:pt x="0" y="963"/>
                </a:lnTo>
                <a:lnTo>
                  <a:pt x="4" y="963"/>
                </a:lnTo>
                <a:lnTo>
                  <a:pt x="12" y="963"/>
                </a:lnTo>
                <a:lnTo>
                  <a:pt x="31" y="963"/>
                </a:lnTo>
                <a:lnTo>
                  <a:pt x="33" y="952"/>
                </a:lnTo>
                <a:lnTo>
                  <a:pt x="33" y="947"/>
                </a:lnTo>
                <a:lnTo>
                  <a:pt x="34" y="942"/>
                </a:lnTo>
                <a:lnTo>
                  <a:pt x="35" y="930"/>
                </a:lnTo>
                <a:lnTo>
                  <a:pt x="55" y="930"/>
                </a:lnTo>
                <a:lnTo>
                  <a:pt x="56" y="931"/>
                </a:lnTo>
                <a:lnTo>
                  <a:pt x="56" y="932"/>
                </a:lnTo>
                <a:lnTo>
                  <a:pt x="57" y="933"/>
                </a:lnTo>
                <a:lnTo>
                  <a:pt x="57" y="934"/>
                </a:lnTo>
                <a:lnTo>
                  <a:pt x="59" y="934"/>
                </a:lnTo>
                <a:lnTo>
                  <a:pt x="59" y="935"/>
                </a:lnTo>
                <a:lnTo>
                  <a:pt x="60" y="935"/>
                </a:lnTo>
                <a:lnTo>
                  <a:pt x="60" y="936"/>
                </a:lnTo>
                <a:lnTo>
                  <a:pt x="61" y="938"/>
                </a:lnTo>
                <a:lnTo>
                  <a:pt x="62" y="939"/>
                </a:lnTo>
                <a:lnTo>
                  <a:pt x="63" y="940"/>
                </a:lnTo>
                <a:lnTo>
                  <a:pt x="63" y="941"/>
                </a:lnTo>
                <a:lnTo>
                  <a:pt x="64" y="941"/>
                </a:lnTo>
                <a:lnTo>
                  <a:pt x="64" y="942"/>
                </a:lnTo>
                <a:lnTo>
                  <a:pt x="65" y="942"/>
                </a:lnTo>
                <a:lnTo>
                  <a:pt x="65" y="943"/>
                </a:lnTo>
                <a:lnTo>
                  <a:pt x="67" y="944"/>
                </a:lnTo>
                <a:lnTo>
                  <a:pt x="67" y="945"/>
                </a:lnTo>
                <a:lnTo>
                  <a:pt x="67" y="947"/>
                </a:lnTo>
                <a:lnTo>
                  <a:pt x="68" y="947"/>
                </a:lnTo>
                <a:lnTo>
                  <a:pt x="68" y="948"/>
                </a:lnTo>
                <a:lnTo>
                  <a:pt x="68" y="949"/>
                </a:lnTo>
                <a:lnTo>
                  <a:pt x="68" y="950"/>
                </a:lnTo>
                <a:lnTo>
                  <a:pt x="68" y="951"/>
                </a:lnTo>
                <a:lnTo>
                  <a:pt x="67" y="952"/>
                </a:lnTo>
                <a:lnTo>
                  <a:pt x="65" y="952"/>
                </a:lnTo>
                <a:lnTo>
                  <a:pt x="64" y="953"/>
                </a:lnTo>
                <a:lnTo>
                  <a:pt x="63" y="955"/>
                </a:lnTo>
                <a:lnTo>
                  <a:pt x="63" y="956"/>
                </a:lnTo>
                <a:lnTo>
                  <a:pt x="62" y="956"/>
                </a:lnTo>
                <a:lnTo>
                  <a:pt x="61" y="957"/>
                </a:lnTo>
                <a:lnTo>
                  <a:pt x="61" y="958"/>
                </a:lnTo>
                <a:lnTo>
                  <a:pt x="60" y="958"/>
                </a:lnTo>
                <a:lnTo>
                  <a:pt x="59" y="960"/>
                </a:lnTo>
                <a:lnTo>
                  <a:pt x="57" y="961"/>
                </a:lnTo>
                <a:lnTo>
                  <a:pt x="56" y="963"/>
                </a:lnTo>
                <a:close/>
                <a:moveTo>
                  <a:pt x="214" y="896"/>
                </a:moveTo>
                <a:lnTo>
                  <a:pt x="214" y="897"/>
                </a:lnTo>
                <a:lnTo>
                  <a:pt x="213" y="894"/>
                </a:lnTo>
                <a:lnTo>
                  <a:pt x="212" y="892"/>
                </a:lnTo>
                <a:lnTo>
                  <a:pt x="211" y="891"/>
                </a:lnTo>
                <a:lnTo>
                  <a:pt x="209" y="889"/>
                </a:lnTo>
                <a:lnTo>
                  <a:pt x="208" y="886"/>
                </a:lnTo>
                <a:lnTo>
                  <a:pt x="207" y="885"/>
                </a:lnTo>
                <a:lnTo>
                  <a:pt x="205" y="883"/>
                </a:lnTo>
                <a:lnTo>
                  <a:pt x="205" y="882"/>
                </a:lnTo>
                <a:lnTo>
                  <a:pt x="204" y="881"/>
                </a:lnTo>
                <a:lnTo>
                  <a:pt x="202" y="879"/>
                </a:lnTo>
                <a:lnTo>
                  <a:pt x="199" y="874"/>
                </a:lnTo>
                <a:lnTo>
                  <a:pt x="197" y="869"/>
                </a:lnTo>
                <a:lnTo>
                  <a:pt x="196" y="866"/>
                </a:lnTo>
                <a:lnTo>
                  <a:pt x="191" y="860"/>
                </a:lnTo>
                <a:lnTo>
                  <a:pt x="188" y="855"/>
                </a:lnTo>
                <a:lnTo>
                  <a:pt x="189" y="855"/>
                </a:lnTo>
                <a:lnTo>
                  <a:pt x="189" y="856"/>
                </a:lnTo>
                <a:lnTo>
                  <a:pt x="190" y="857"/>
                </a:lnTo>
                <a:lnTo>
                  <a:pt x="190" y="858"/>
                </a:lnTo>
                <a:lnTo>
                  <a:pt x="191" y="858"/>
                </a:lnTo>
                <a:lnTo>
                  <a:pt x="191" y="859"/>
                </a:lnTo>
                <a:lnTo>
                  <a:pt x="191" y="860"/>
                </a:lnTo>
                <a:lnTo>
                  <a:pt x="192" y="860"/>
                </a:lnTo>
                <a:lnTo>
                  <a:pt x="192" y="862"/>
                </a:lnTo>
                <a:lnTo>
                  <a:pt x="194" y="862"/>
                </a:lnTo>
                <a:lnTo>
                  <a:pt x="194" y="863"/>
                </a:lnTo>
                <a:lnTo>
                  <a:pt x="194" y="864"/>
                </a:lnTo>
                <a:lnTo>
                  <a:pt x="195" y="864"/>
                </a:lnTo>
                <a:lnTo>
                  <a:pt x="195" y="865"/>
                </a:lnTo>
                <a:lnTo>
                  <a:pt x="196" y="865"/>
                </a:lnTo>
                <a:lnTo>
                  <a:pt x="196" y="866"/>
                </a:lnTo>
                <a:lnTo>
                  <a:pt x="197" y="867"/>
                </a:lnTo>
                <a:lnTo>
                  <a:pt x="197" y="868"/>
                </a:lnTo>
                <a:lnTo>
                  <a:pt x="198" y="868"/>
                </a:lnTo>
                <a:lnTo>
                  <a:pt x="198" y="869"/>
                </a:lnTo>
                <a:lnTo>
                  <a:pt x="198" y="871"/>
                </a:lnTo>
                <a:lnTo>
                  <a:pt x="199" y="871"/>
                </a:lnTo>
                <a:lnTo>
                  <a:pt x="199" y="872"/>
                </a:lnTo>
                <a:lnTo>
                  <a:pt x="200" y="873"/>
                </a:lnTo>
                <a:lnTo>
                  <a:pt x="202" y="874"/>
                </a:lnTo>
                <a:lnTo>
                  <a:pt x="203" y="876"/>
                </a:lnTo>
                <a:lnTo>
                  <a:pt x="206" y="881"/>
                </a:lnTo>
                <a:lnTo>
                  <a:pt x="207" y="883"/>
                </a:lnTo>
                <a:lnTo>
                  <a:pt x="207" y="884"/>
                </a:lnTo>
                <a:lnTo>
                  <a:pt x="208" y="885"/>
                </a:lnTo>
                <a:lnTo>
                  <a:pt x="209" y="888"/>
                </a:lnTo>
                <a:lnTo>
                  <a:pt x="211" y="889"/>
                </a:lnTo>
                <a:lnTo>
                  <a:pt x="212" y="892"/>
                </a:lnTo>
                <a:lnTo>
                  <a:pt x="213" y="894"/>
                </a:lnTo>
                <a:lnTo>
                  <a:pt x="214" y="896"/>
                </a:lnTo>
                <a:close/>
                <a:moveTo>
                  <a:pt x="1585" y="832"/>
                </a:moveTo>
                <a:lnTo>
                  <a:pt x="1583" y="832"/>
                </a:lnTo>
                <a:lnTo>
                  <a:pt x="1574" y="832"/>
                </a:lnTo>
                <a:lnTo>
                  <a:pt x="1575" y="816"/>
                </a:lnTo>
                <a:lnTo>
                  <a:pt x="1592" y="817"/>
                </a:lnTo>
                <a:lnTo>
                  <a:pt x="1590" y="827"/>
                </a:lnTo>
                <a:lnTo>
                  <a:pt x="1589" y="831"/>
                </a:lnTo>
                <a:lnTo>
                  <a:pt x="1586" y="831"/>
                </a:lnTo>
                <a:lnTo>
                  <a:pt x="1585" y="832"/>
                </a:lnTo>
                <a:close/>
                <a:moveTo>
                  <a:pt x="1592" y="758"/>
                </a:moveTo>
                <a:lnTo>
                  <a:pt x="1589" y="773"/>
                </a:lnTo>
                <a:lnTo>
                  <a:pt x="1577" y="772"/>
                </a:lnTo>
                <a:lnTo>
                  <a:pt x="1578" y="765"/>
                </a:lnTo>
                <a:lnTo>
                  <a:pt x="1572" y="762"/>
                </a:lnTo>
                <a:lnTo>
                  <a:pt x="1556" y="762"/>
                </a:lnTo>
                <a:lnTo>
                  <a:pt x="1556" y="758"/>
                </a:lnTo>
                <a:lnTo>
                  <a:pt x="1591" y="757"/>
                </a:lnTo>
                <a:lnTo>
                  <a:pt x="1592" y="758"/>
                </a:lnTo>
                <a:close/>
                <a:moveTo>
                  <a:pt x="187" y="764"/>
                </a:moveTo>
                <a:lnTo>
                  <a:pt x="187" y="765"/>
                </a:lnTo>
                <a:lnTo>
                  <a:pt x="186" y="765"/>
                </a:lnTo>
                <a:lnTo>
                  <a:pt x="185" y="774"/>
                </a:lnTo>
                <a:lnTo>
                  <a:pt x="186" y="775"/>
                </a:lnTo>
                <a:lnTo>
                  <a:pt x="185" y="784"/>
                </a:lnTo>
                <a:lnTo>
                  <a:pt x="183" y="786"/>
                </a:lnTo>
                <a:lnTo>
                  <a:pt x="182" y="791"/>
                </a:lnTo>
                <a:lnTo>
                  <a:pt x="182" y="792"/>
                </a:lnTo>
                <a:lnTo>
                  <a:pt x="182" y="793"/>
                </a:lnTo>
                <a:lnTo>
                  <a:pt x="181" y="795"/>
                </a:lnTo>
                <a:lnTo>
                  <a:pt x="175" y="793"/>
                </a:lnTo>
                <a:lnTo>
                  <a:pt x="164" y="790"/>
                </a:lnTo>
                <a:lnTo>
                  <a:pt x="164" y="784"/>
                </a:lnTo>
                <a:lnTo>
                  <a:pt x="164" y="773"/>
                </a:lnTo>
                <a:lnTo>
                  <a:pt x="164" y="766"/>
                </a:lnTo>
                <a:lnTo>
                  <a:pt x="165" y="757"/>
                </a:lnTo>
                <a:lnTo>
                  <a:pt x="173" y="757"/>
                </a:lnTo>
                <a:lnTo>
                  <a:pt x="188" y="757"/>
                </a:lnTo>
                <a:lnTo>
                  <a:pt x="187" y="761"/>
                </a:lnTo>
                <a:lnTo>
                  <a:pt x="187" y="763"/>
                </a:lnTo>
                <a:lnTo>
                  <a:pt x="187" y="764"/>
                </a:lnTo>
                <a:close/>
                <a:moveTo>
                  <a:pt x="1323" y="759"/>
                </a:moveTo>
                <a:lnTo>
                  <a:pt x="1322" y="759"/>
                </a:lnTo>
                <a:lnTo>
                  <a:pt x="1321" y="758"/>
                </a:lnTo>
                <a:lnTo>
                  <a:pt x="1320" y="758"/>
                </a:lnTo>
                <a:lnTo>
                  <a:pt x="1325" y="753"/>
                </a:lnTo>
                <a:lnTo>
                  <a:pt x="1325" y="751"/>
                </a:lnTo>
                <a:lnTo>
                  <a:pt x="1330" y="751"/>
                </a:lnTo>
                <a:lnTo>
                  <a:pt x="1331" y="751"/>
                </a:lnTo>
                <a:lnTo>
                  <a:pt x="1325" y="757"/>
                </a:lnTo>
                <a:lnTo>
                  <a:pt x="1323" y="759"/>
                </a:lnTo>
                <a:close/>
                <a:moveTo>
                  <a:pt x="1376" y="744"/>
                </a:moveTo>
                <a:lnTo>
                  <a:pt x="1382" y="745"/>
                </a:lnTo>
                <a:lnTo>
                  <a:pt x="1382" y="753"/>
                </a:lnTo>
                <a:lnTo>
                  <a:pt x="1381" y="753"/>
                </a:lnTo>
                <a:lnTo>
                  <a:pt x="1376" y="753"/>
                </a:lnTo>
                <a:lnTo>
                  <a:pt x="1375" y="753"/>
                </a:lnTo>
                <a:lnTo>
                  <a:pt x="1375" y="749"/>
                </a:lnTo>
                <a:lnTo>
                  <a:pt x="1373" y="745"/>
                </a:lnTo>
                <a:lnTo>
                  <a:pt x="1374" y="744"/>
                </a:lnTo>
                <a:lnTo>
                  <a:pt x="1375" y="744"/>
                </a:lnTo>
                <a:lnTo>
                  <a:pt x="1376" y="744"/>
                </a:lnTo>
                <a:close/>
                <a:moveTo>
                  <a:pt x="1359" y="741"/>
                </a:moveTo>
                <a:lnTo>
                  <a:pt x="1359" y="750"/>
                </a:lnTo>
                <a:lnTo>
                  <a:pt x="1355" y="750"/>
                </a:lnTo>
                <a:lnTo>
                  <a:pt x="1355" y="741"/>
                </a:lnTo>
                <a:lnTo>
                  <a:pt x="1359" y="741"/>
                </a:lnTo>
                <a:close/>
                <a:moveTo>
                  <a:pt x="1350" y="729"/>
                </a:moveTo>
                <a:lnTo>
                  <a:pt x="1353" y="731"/>
                </a:lnTo>
                <a:lnTo>
                  <a:pt x="1362" y="731"/>
                </a:lnTo>
                <a:lnTo>
                  <a:pt x="1361" y="731"/>
                </a:lnTo>
                <a:lnTo>
                  <a:pt x="1358" y="736"/>
                </a:lnTo>
                <a:lnTo>
                  <a:pt x="1353" y="736"/>
                </a:lnTo>
                <a:lnTo>
                  <a:pt x="1348" y="736"/>
                </a:lnTo>
                <a:lnTo>
                  <a:pt x="1346" y="734"/>
                </a:lnTo>
                <a:lnTo>
                  <a:pt x="1348" y="732"/>
                </a:lnTo>
                <a:lnTo>
                  <a:pt x="1348" y="731"/>
                </a:lnTo>
                <a:lnTo>
                  <a:pt x="1349" y="731"/>
                </a:lnTo>
                <a:lnTo>
                  <a:pt x="1350" y="730"/>
                </a:lnTo>
                <a:lnTo>
                  <a:pt x="1350" y="729"/>
                </a:lnTo>
                <a:close/>
                <a:moveTo>
                  <a:pt x="222" y="533"/>
                </a:moveTo>
                <a:lnTo>
                  <a:pt x="222" y="536"/>
                </a:lnTo>
                <a:lnTo>
                  <a:pt x="222" y="537"/>
                </a:lnTo>
                <a:lnTo>
                  <a:pt x="222" y="540"/>
                </a:lnTo>
                <a:lnTo>
                  <a:pt x="222" y="547"/>
                </a:lnTo>
                <a:lnTo>
                  <a:pt x="221" y="555"/>
                </a:lnTo>
                <a:lnTo>
                  <a:pt x="221" y="563"/>
                </a:lnTo>
                <a:lnTo>
                  <a:pt x="221" y="565"/>
                </a:lnTo>
                <a:lnTo>
                  <a:pt x="215" y="568"/>
                </a:lnTo>
                <a:lnTo>
                  <a:pt x="215" y="569"/>
                </a:lnTo>
                <a:lnTo>
                  <a:pt x="209" y="584"/>
                </a:lnTo>
                <a:lnTo>
                  <a:pt x="205" y="587"/>
                </a:lnTo>
                <a:lnTo>
                  <a:pt x="203" y="588"/>
                </a:lnTo>
                <a:lnTo>
                  <a:pt x="196" y="589"/>
                </a:lnTo>
                <a:lnTo>
                  <a:pt x="188" y="589"/>
                </a:lnTo>
                <a:lnTo>
                  <a:pt x="186" y="589"/>
                </a:lnTo>
                <a:lnTo>
                  <a:pt x="185" y="598"/>
                </a:lnTo>
                <a:lnTo>
                  <a:pt x="183" y="598"/>
                </a:lnTo>
                <a:lnTo>
                  <a:pt x="174" y="594"/>
                </a:lnTo>
                <a:lnTo>
                  <a:pt x="161" y="594"/>
                </a:lnTo>
                <a:lnTo>
                  <a:pt x="145" y="578"/>
                </a:lnTo>
                <a:lnTo>
                  <a:pt x="148" y="573"/>
                </a:lnTo>
                <a:lnTo>
                  <a:pt x="152" y="569"/>
                </a:lnTo>
                <a:lnTo>
                  <a:pt x="155" y="565"/>
                </a:lnTo>
                <a:lnTo>
                  <a:pt x="155" y="567"/>
                </a:lnTo>
                <a:lnTo>
                  <a:pt x="158" y="565"/>
                </a:lnTo>
                <a:lnTo>
                  <a:pt x="163" y="568"/>
                </a:lnTo>
                <a:lnTo>
                  <a:pt x="171" y="564"/>
                </a:lnTo>
                <a:lnTo>
                  <a:pt x="177" y="562"/>
                </a:lnTo>
                <a:lnTo>
                  <a:pt x="181" y="560"/>
                </a:lnTo>
                <a:lnTo>
                  <a:pt x="182" y="562"/>
                </a:lnTo>
                <a:lnTo>
                  <a:pt x="187" y="564"/>
                </a:lnTo>
                <a:lnTo>
                  <a:pt x="190" y="565"/>
                </a:lnTo>
                <a:lnTo>
                  <a:pt x="192" y="567"/>
                </a:lnTo>
                <a:lnTo>
                  <a:pt x="194" y="567"/>
                </a:lnTo>
                <a:lnTo>
                  <a:pt x="195" y="568"/>
                </a:lnTo>
                <a:lnTo>
                  <a:pt x="196" y="568"/>
                </a:lnTo>
                <a:lnTo>
                  <a:pt x="197" y="568"/>
                </a:lnTo>
                <a:lnTo>
                  <a:pt x="199" y="569"/>
                </a:lnTo>
                <a:lnTo>
                  <a:pt x="200" y="569"/>
                </a:lnTo>
                <a:lnTo>
                  <a:pt x="200" y="568"/>
                </a:lnTo>
                <a:lnTo>
                  <a:pt x="200" y="562"/>
                </a:lnTo>
                <a:lnTo>
                  <a:pt x="199" y="559"/>
                </a:lnTo>
                <a:lnTo>
                  <a:pt x="197" y="559"/>
                </a:lnTo>
                <a:lnTo>
                  <a:pt x="196" y="567"/>
                </a:lnTo>
                <a:lnTo>
                  <a:pt x="195" y="567"/>
                </a:lnTo>
                <a:lnTo>
                  <a:pt x="194" y="565"/>
                </a:lnTo>
                <a:lnTo>
                  <a:pt x="195" y="560"/>
                </a:lnTo>
                <a:lnTo>
                  <a:pt x="196" y="553"/>
                </a:lnTo>
                <a:lnTo>
                  <a:pt x="196" y="552"/>
                </a:lnTo>
                <a:lnTo>
                  <a:pt x="199" y="543"/>
                </a:lnTo>
                <a:lnTo>
                  <a:pt x="200" y="538"/>
                </a:lnTo>
                <a:lnTo>
                  <a:pt x="202" y="535"/>
                </a:lnTo>
                <a:lnTo>
                  <a:pt x="202" y="534"/>
                </a:lnTo>
                <a:lnTo>
                  <a:pt x="202" y="533"/>
                </a:lnTo>
                <a:lnTo>
                  <a:pt x="221" y="533"/>
                </a:lnTo>
                <a:lnTo>
                  <a:pt x="222" y="533"/>
                </a:lnTo>
                <a:close/>
                <a:moveTo>
                  <a:pt x="219" y="567"/>
                </a:moveTo>
                <a:lnTo>
                  <a:pt x="216" y="567"/>
                </a:lnTo>
                <a:lnTo>
                  <a:pt x="217" y="567"/>
                </a:lnTo>
                <a:lnTo>
                  <a:pt x="219" y="567"/>
                </a:lnTo>
                <a:lnTo>
                  <a:pt x="220" y="565"/>
                </a:lnTo>
                <a:lnTo>
                  <a:pt x="221" y="565"/>
                </a:lnTo>
                <a:lnTo>
                  <a:pt x="219" y="567"/>
                </a:lnTo>
                <a:close/>
                <a:moveTo>
                  <a:pt x="1262" y="494"/>
                </a:moveTo>
                <a:lnTo>
                  <a:pt x="1265" y="496"/>
                </a:lnTo>
                <a:lnTo>
                  <a:pt x="1264" y="496"/>
                </a:lnTo>
                <a:lnTo>
                  <a:pt x="1263" y="496"/>
                </a:lnTo>
                <a:lnTo>
                  <a:pt x="1263" y="495"/>
                </a:lnTo>
                <a:lnTo>
                  <a:pt x="1262" y="495"/>
                </a:lnTo>
                <a:lnTo>
                  <a:pt x="1261" y="495"/>
                </a:lnTo>
                <a:lnTo>
                  <a:pt x="1261" y="494"/>
                </a:lnTo>
                <a:lnTo>
                  <a:pt x="1261" y="493"/>
                </a:lnTo>
                <a:lnTo>
                  <a:pt x="1261" y="492"/>
                </a:lnTo>
                <a:lnTo>
                  <a:pt x="1261" y="491"/>
                </a:lnTo>
                <a:lnTo>
                  <a:pt x="1261" y="489"/>
                </a:lnTo>
                <a:lnTo>
                  <a:pt x="1262" y="489"/>
                </a:lnTo>
                <a:lnTo>
                  <a:pt x="1262" y="494"/>
                </a:lnTo>
                <a:close/>
                <a:moveTo>
                  <a:pt x="467" y="470"/>
                </a:moveTo>
                <a:lnTo>
                  <a:pt x="466" y="470"/>
                </a:lnTo>
                <a:lnTo>
                  <a:pt x="461" y="470"/>
                </a:lnTo>
                <a:lnTo>
                  <a:pt x="462" y="463"/>
                </a:lnTo>
                <a:lnTo>
                  <a:pt x="467" y="470"/>
                </a:lnTo>
                <a:close/>
                <a:moveTo>
                  <a:pt x="507" y="442"/>
                </a:moveTo>
                <a:lnTo>
                  <a:pt x="503" y="449"/>
                </a:lnTo>
                <a:lnTo>
                  <a:pt x="494" y="441"/>
                </a:lnTo>
                <a:lnTo>
                  <a:pt x="495" y="437"/>
                </a:lnTo>
                <a:lnTo>
                  <a:pt x="500" y="438"/>
                </a:lnTo>
                <a:lnTo>
                  <a:pt x="507" y="442"/>
                </a:lnTo>
                <a:close/>
                <a:moveTo>
                  <a:pt x="1175" y="393"/>
                </a:moveTo>
                <a:lnTo>
                  <a:pt x="1184" y="401"/>
                </a:lnTo>
                <a:lnTo>
                  <a:pt x="1194" y="411"/>
                </a:lnTo>
                <a:lnTo>
                  <a:pt x="1194" y="424"/>
                </a:lnTo>
                <a:lnTo>
                  <a:pt x="1194" y="425"/>
                </a:lnTo>
                <a:lnTo>
                  <a:pt x="1194" y="446"/>
                </a:lnTo>
                <a:lnTo>
                  <a:pt x="1195" y="455"/>
                </a:lnTo>
                <a:lnTo>
                  <a:pt x="1194" y="455"/>
                </a:lnTo>
                <a:lnTo>
                  <a:pt x="1186" y="447"/>
                </a:lnTo>
                <a:lnTo>
                  <a:pt x="1186" y="446"/>
                </a:lnTo>
                <a:lnTo>
                  <a:pt x="1181" y="441"/>
                </a:lnTo>
                <a:lnTo>
                  <a:pt x="1176" y="435"/>
                </a:lnTo>
                <a:lnTo>
                  <a:pt x="1173" y="432"/>
                </a:lnTo>
                <a:lnTo>
                  <a:pt x="1167" y="419"/>
                </a:lnTo>
                <a:lnTo>
                  <a:pt x="1166" y="418"/>
                </a:lnTo>
                <a:lnTo>
                  <a:pt x="1167" y="416"/>
                </a:lnTo>
                <a:lnTo>
                  <a:pt x="1169" y="411"/>
                </a:lnTo>
                <a:lnTo>
                  <a:pt x="1170" y="408"/>
                </a:lnTo>
                <a:lnTo>
                  <a:pt x="1171" y="404"/>
                </a:lnTo>
                <a:lnTo>
                  <a:pt x="1171" y="403"/>
                </a:lnTo>
                <a:lnTo>
                  <a:pt x="1171" y="402"/>
                </a:lnTo>
                <a:lnTo>
                  <a:pt x="1172" y="402"/>
                </a:lnTo>
                <a:lnTo>
                  <a:pt x="1172" y="401"/>
                </a:lnTo>
                <a:lnTo>
                  <a:pt x="1172" y="400"/>
                </a:lnTo>
                <a:lnTo>
                  <a:pt x="1172" y="399"/>
                </a:lnTo>
                <a:lnTo>
                  <a:pt x="1173" y="399"/>
                </a:lnTo>
                <a:lnTo>
                  <a:pt x="1173" y="398"/>
                </a:lnTo>
                <a:lnTo>
                  <a:pt x="1173" y="396"/>
                </a:lnTo>
                <a:lnTo>
                  <a:pt x="1173" y="395"/>
                </a:lnTo>
                <a:lnTo>
                  <a:pt x="1173" y="394"/>
                </a:lnTo>
                <a:lnTo>
                  <a:pt x="1175" y="394"/>
                </a:lnTo>
                <a:lnTo>
                  <a:pt x="1175" y="393"/>
                </a:lnTo>
                <a:lnTo>
                  <a:pt x="1175" y="392"/>
                </a:lnTo>
                <a:lnTo>
                  <a:pt x="1175" y="393"/>
                </a:lnTo>
                <a:close/>
                <a:moveTo>
                  <a:pt x="1350" y="729"/>
                </a:moveTo>
                <a:lnTo>
                  <a:pt x="1341" y="727"/>
                </a:lnTo>
                <a:lnTo>
                  <a:pt x="1340" y="731"/>
                </a:lnTo>
                <a:lnTo>
                  <a:pt x="1339" y="730"/>
                </a:lnTo>
                <a:lnTo>
                  <a:pt x="1338" y="730"/>
                </a:lnTo>
                <a:lnTo>
                  <a:pt x="1337" y="730"/>
                </a:lnTo>
                <a:lnTo>
                  <a:pt x="1336" y="730"/>
                </a:lnTo>
                <a:lnTo>
                  <a:pt x="1333" y="730"/>
                </a:lnTo>
                <a:lnTo>
                  <a:pt x="1332" y="730"/>
                </a:lnTo>
                <a:lnTo>
                  <a:pt x="1331" y="730"/>
                </a:lnTo>
                <a:lnTo>
                  <a:pt x="1330" y="730"/>
                </a:lnTo>
                <a:lnTo>
                  <a:pt x="1329" y="730"/>
                </a:lnTo>
                <a:lnTo>
                  <a:pt x="1328" y="729"/>
                </a:lnTo>
                <a:lnTo>
                  <a:pt x="1327" y="729"/>
                </a:lnTo>
                <a:lnTo>
                  <a:pt x="1325" y="731"/>
                </a:lnTo>
                <a:lnTo>
                  <a:pt x="1325" y="732"/>
                </a:lnTo>
                <a:lnTo>
                  <a:pt x="1325" y="733"/>
                </a:lnTo>
                <a:lnTo>
                  <a:pt x="1325" y="737"/>
                </a:lnTo>
                <a:lnTo>
                  <a:pt x="1329" y="737"/>
                </a:lnTo>
                <a:lnTo>
                  <a:pt x="1329" y="742"/>
                </a:lnTo>
                <a:lnTo>
                  <a:pt x="1324" y="742"/>
                </a:lnTo>
                <a:lnTo>
                  <a:pt x="1323" y="742"/>
                </a:lnTo>
                <a:lnTo>
                  <a:pt x="1319" y="741"/>
                </a:lnTo>
                <a:lnTo>
                  <a:pt x="1316" y="741"/>
                </a:lnTo>
                <a:lnTo>
                  <a:pt x="1314" y="741"/>
                </a:lnTo>
                <a:lnTo>
                  <a:pt x="1312" y="741"/>
                </a:lnTo>
                <a:lnTo>
                  <a:pt x="1311" y="741"/>
                </a:lnTo>
                <a:lnTo>
                  <a:pt x="1308" y="741"/>
                </a:lnTo>
                <a:lnTo>
                  <a:pt x="1306" y="741"/>
                </a:lnTo>
                <a:lnTo>
                  <a:pt x="1305" y="741"/>
                </a:lnTo>
                <a:lnTo>
                  <a:pt x="1300" y="741"/>
                </a:lnTo>
                <a:lnTo>
                  <a:pt x="1299" y="741"/>
                </a:lnTo>
                <a:lnTo>
                  <a:pt x="1295" y="741"/>
                </a:lnTo>
                <a:lnTo>
                  <a:pt x="1291" y="741"/>
                </a:lnTo>
                <a:lnTo>
                  <a:pt x="1290" y="741"/>
                </a:lnTo>
                <a:lnTo>
                  <a:pt x="1289" y="741"/>
                </a:lnTo>
                <a:lnTo>
                  <a:pt x="1285" y="741"/>
                </a:lnTo>
                <a:lnTo>
                  <a:pt x="1283" y="741"/>
                </a:lnTo>
                <a:lnTo>
                  <a:pt x="1280" y="741"/>
                </a:lnTo>
                <a:lnTo>
                  <a:pt x="1279" y="741"/>
                </a:lnTo>
                <a:lnTo>
                  <a:pt x="1274" y="740"/>
                </a:lnTo>
                <a:lnTo>
                  <a:pt x="1272" y="740"/>
                </a:lnTo>
                <a:lnTo>
                  <a:pt x="1271" y="740"/>
                </a:lnTo>
                <a:lnTo>
                  <a:pt x="1271" y="734"/>
                </a:lnTo>
                <a:lnTo>
                  <a:pt x="1271" y="733"/>
                </a:lnTo>
                <a:lnTo>
                  <a:pt x="1271" y="731"/>
                </a:lnTo>
                <a:lnTo>
                  <a:pt x="1271" y="728"/>
                </a:lnTo>
                <a:lnTo>
                  <a:pt x="1268" y="728"/>
                </a:lnTo>
                <a:lnTo>
                  <a:pt x="1263" y="728"/>
                </a:lnTo>
                <a:lnTo>
                  <a:pt x="1262" y="728"/>
                </a:lnTo>
                <a:lnTo>
                  <a:pt x="1262" y="729"/>
                </a:lnTo>
                <a:lnTo>
                  <a:pt x="1262" y="730"/>
                </a:lnTo>
                <a:lnTo>
                  <a:pt x="1262" y="731"/>
                </a:lnTo>
                <a:lnTo>
                  <a:pt x="1262" y="734"/>
                </a:lnTo>
                <a:lnTo>
                  <a:pt x="1262" y="736"/>
                </a:lnTo>
                <a:lnTo>
                  <a:pt x="1262" y="737"/>
                </a:lnTo>
                <a:lnTo>
                  <a:pt x="1263" y="737"/>
                </a:lnTo>
                <a:lnTo>
                  <a:pt x="1264" y="739"/>
                </a:lnTo>
                <a:lnTo>
                  <a:pt x="1264" y="740"/>
                </a:lnTo>
                <a:lnTo>
                  <a:pt x="1264" y="742"/>
                </a:lnTo>
                <a:lnTo>
                  <a:pt x="1259" y="742"/>
                </a:lnTo>
                <a:lnTo>
                  <a:pt x="1254" y="742"/>
                </a:lnTo>
                <a:lnTo>
                  <a:pt x="1254" y="745"/>
                </a:lnTo>
                <a:lnTo>
                  <a:pt x="1254" y="746"/>
                </a:lnTo>
                <a:lnTo>
                  <a:pt x="1253" y="758"/>
                </a:lnTo>
                <a:lnTo>
                  <a:pt x="1262" y="751"/>
                </a:lnTo>
                <a:lnTo>
                  <a:pt x="1264" y="749"/>
                </a:lnTo>
                <a:lnTo>
                  <a:pt x="1265" y="748"/>
                </a:lnTo>
                <a:lnTo>
                  <a:pt x="1265" y="747"/>
                </a:lnTo>
                <a:lnTo>
                  <a:pt x="1265" y="748"/>
                </a:lnTo>
                <a:lnTo>
                  <a:pt x="1266" y="748"/>
                </a:lnTo>
                <a:lnTo>
                  <a:pt x="1266" y="749"/>
                </a:lnTo>
                <a:lnTo>
                  <a:pt x="1268" y="750"/>
                </a:lnTo>
                <a:lnTo>
                  <a:pt x="1269" y="750"/>
                </a:lnTo>
                <a:lnTo>
                  <a:pt x="1269" y="751"/>
                </a:lnTo>
                <a:lnTo>
                  <a:pt x="1270" y="751"/>
                </a:lnTo>
                <a:lnTo>
                  <a:pt x="1270" y="753"/>
                </a:lnTo>
                <a:lnTo>
                  <a:pt x="1271" y="753"/>
                </a:lnTo>
                <a:lnTo>
                  <a:pt x="1269" y="758"/>
                </a:lnTo>
                <a:lnTo>
                  <a:pt x="1268" y="762"/>
                </a:lnTo>
                <a:lnTo>
                  <a:pt x="1272" y="762"/>
                </a:lnTo>
                <a:lnTo>
                  <a:pt x="1277" y="762"/>
                </a:lnTo>
                <a:lnTo>
                  <a:pt x="1279" y="762"/>
                </a:lnTo>
                <a:lnTo>
                  <a:pt x="1285" y="762"/>
                </a:lnTo>
                <a:lnTo>
                  <a:pt x="1290" y="762"/>
                </a:lnTo>
                <a:lnTo>
                  <a:pt x="1291" y="762"/>
                </a:lnTo>
                <a:lnTo>
                  <a:pt x="1298" y="762"/>
                </a:lnTo>
                <a:lnTo>
                  <a:pt x="1306" y="762"/>
                </a:lnTo>
                <a:lnTo>
                  <a:pt x="1313" y="763"/>
                </a:lnTo>
                <a:lnTo>
                  <a:pt x="1316" y="763"/>
                </a:lnTo>
                <a:lnTo>
                  <a:pt x="1320" y="763"/>
                </a:lnTo>
                <a:lnTo>
                  <a:pt x="1317" y="766"/>
                </a:lnTo>
                <a:lnTo>
                  <a:pt x="1315" y="767"/>
                </a:lnTo>
                <a:lnTo>
                  <a:pt x="1314" y="770"/>
                </a:lnTo>
                <a:lnTo>
                  <a:pt x="1313" y="771"/>
                </a:lnTo>
                <a:lnTo>
                  <a:pt x="1312" y="772"/>
                </a:lnTo>
                <a:lnTo>
                  <a:pt x="1314" y="772"/>
                </a:lnTo>
                <a:lnTo>
                  <a:pt x="1315" y="772"/>
                </a:lnTo>
                <a:lnTo>
                  <a:pt x="1316" y="772"/>
                </a:lnTo>
                <a:lnTo>
                  <a:pt x="1319" y="772"/>
                </a:lnTo>
                <a:lnTo>
                  <a:pt x="1320" y="772"/>
                </a:lnTo>
                <a:lnTo>
                  <a:pt x="1321" y="772"/>
                </a:lnTo>
                <a:lnTo>
                  <a:pt x="1322" y="772"/>
                </a:lnTo>
                <a:lnTo>
                  <a:pt x="1323" y="772"/>
                </a:lnTo>
                <a:lnTo>
                  <a:pt x="1327" y="772"/>
                </a:lnTo>
                <a:lnTo>
                  <a:pt x="1328" y="772"/>
                </a:lnTo>
                <a:lnTo>
                  <a:pt x="1329" y="772"/>
                </a:lnTo>
                <a:lnTo>
                  <a:pt x="1330" y="772"/>
                </a:lnTo>
                <a:lnTo>
                  <a:pt x="1331" y="772"/>
                </a:lnTo>
                <a:lnTo>
                  <a:pt x="1333" y="772"/>
                </a:lnTo>
                <a:lnTo>
                  <a:pt x="1336" y="772"/>
                </a:lnTo>
                <a:lnTo>
                  <a:pt x="1337" y="772"/>
                </a:lnTo>
                <a:lnTo>
                  <a:pt x="1339" y="772"/>
                </a:lnTo>
                <a:lnTo>
                  <a:pt x="1340" y="772"/>
                </a:lnTo>
                <a:lnTo>
                  <a:pt x="1341" y="772"/>
                </a:lnTo>
                <a:lnTo>
                  <a:pt x="1342" y="772"/>
                </a:lnTo>
                <a:lnTo>
                  <a:pt x="1344" y="772"/>
                </a:lnTo>
                <a:lnTo>
                  <a:pt x="1345" y="772"/>
                </a:lnTo>
                <a:lnTo>
                  <a:pt x="1346" y="772"/>
                </a:lnTo>
                <a:lnTo>
                  <a:pt x="1348" y="772"/>
                </a:lnTo>
                <a:lnTo>
                  <a:pt x="1349" y="772"/>
                </a:lnTo>
                <a:lnTo>
                  <a:pt x="1350" y="772"/>
                </a:lnTo>
                <a:lnTo>
                  <a:pt x="1350" y="771"/>
                </a:lnTo>
                <a:lnTo>
                  <a:pt x="1349" y="770"/>
                </a:lnTo>
                <a:lnTo>
                  <a:pt x="1349" y="765"/>
                </a:lnTo>
                <a:lnTo>
                  <a:pt x="1348" y="765"/>
                </a:lnTo>
                <a:lnTo>
                  <a:pt x="1348" y="764"/>
                </a:lnTo>
                <a:lnTo>
                  <a:pt x="1348" y="763"/>
                </a:lnTo>
                <a:lnTo>
                  <a:pt x="1347" y="761"/>
                </a:lnTo>
                <a:lnTo>
                  <a:pt x="1347" y="758"/>
                </a:lnTo>
                <a:lnTo>
                  <a:pt x="1348" y="758"/>
                </a:lnTo>
                <a:lnTo>
                  <a:pt x="1352" y="758"/>
                </a:lnTo>
                <a:lnTo>
                  <a:pt x="1353" y="758"/>
                </a:lnTo>
                <a:lnTo>
                  <a:pt x="1354" y="758"/>
                </a:lnTo>
                <a:lnTo>
                  <a:pt x="1355" y="758"/>
                </a:lnTo>
                <a:lnTo>
                  <a:pt x="1355" y="759"/>
                </a:lnTo>
                <a:lnTo>
                  <a:pt x="1356" y="759"/>
                </a:lnTo>
                <a:lnTo>
                  <a:pt x="1356" y="758"/>
                </a:lnTo>
                <a:lnTo>
                  <a:pt x="1357" y="758"/>
                </a:lnTo>
                <a:lnTo>
                  <a:pt x="1359" y="759"/>
                </a:lnTo>
                <a:lnTo>
                  <a:pt x="1364" y="759"/>
                </a:lnTo>
                <a:lnTo>
                  <a:pt x="1364" y="764"/>
                </a:lnTo>
                <a:lnTo>
                  <a:pt x="1365" y="764"/>
                </a:lnTo>
                <a:lnTo>
                  <a:pt x="1366" y="764"/>
                </a:lnTo>
                <a:lnTo>
                  <a:pt x="1369" y="764"/>
                </a:lnTo>
                <a:lnTo>
                  <a:pt x="1370" y="764"/>
                </a:lnTo>
                <a:lnTo>
                  <a:pt x="1381" y="764"/>
                </a:lnTo>
                <a:lnTo>
                  <a:pt x="1387" y="764"/>
                </a:lnTo>
                <a:lnTo>
                  <a:pt x="1388" y="764"/>
                </a:lnTo>
                <a:lnTo>
                  <a:pt x="1392" y="764"/>
                </a:lnTo>
                <a:lnTo>
                  <a:pt x="1395" y="764"/>
                </a:lnTo>
                <a:lnTo>
                  <a:pt x="1404" y="765"/>
                </a:lnTo>
                <a:lnTo>
                  <a:pt x="1406" y="765"/>
                </a:lnTo>
                <a:lnTo>
                  <a:pt x="1416" y="765"/>
                </a:lnTo>
                <a:lnTo>
                  <a:pt x="1417" y="765"/>
                </a:lnTo>
                <a:lnTo>
                  <a:pt x="1418" y="765"/>
                </a:lnTo>
                <a:lnTo>
                  <a:pt x="1416" y="786"/>
                </a:lnTo>
                <a:lnTo>
                  <a:pt x="1409" y="786"/>
                </a:lnTo>
                <a:lnTo>
                  <a:pt x="1401" y="784"/>
                </a:lnTo>
                <a:lnTo>
                  <a:pt x="1393" y="784"/>
                </a:lnTo>
                <a:lnTo>
                  <a:pt x="1387" y="784"/>
                </a:lnTo>
                <a:lnTo>
                  <a:pt x="1363" y="784"/>
                </a:lnTo>
                <a:lnTo>
                  <a:pt x="1359" y="790"/>
                </a:lnTo>
                <a:lnTo>
                  <a:pt x="1359" y="792"/>
                </a:lnTo>
                <a:lnTo>
                  <a:pt x="1361" y="796"/>
                </a:lnTo>
                <a:lnTo>
                  <a:pt x="1361" y="797"/>
                </a:lnTo>
                <a:lnTo>
                  <a:pt x="1359" y="798"/>
                </a:lnTo>
                <a:lnTo>
                  <a:pt x="1361" y="803"/>
                </a:lnTo>
                <a:lnTo>
                  <a:pt x="1356" y="803"/>
                </a:lnTo>
                <a:lnTo>
                  <a:pt x="1354" y="797"/>
                </a:lnTo>
                <a:lnTo>
                  <a:pt x="1354" y="796"/>
                </a:lnTo>
                <a:lnTo>
                  <a:pt x="1354" y="795"/>
                </a:lnTo>
                <a:lnTo>
                  <a:pt x="1353" y="791"/>
                </a:lnTo>
                <a:lnTo>
                  <a:pt x="1352" y="792"/>
                </a:lnTo>
                <a:lnTo>
                  <a:pt x="1350" y="789"/>
                </a:lnTo>
                <a:lnTo>
                  <a:pt x="1349" y="789"/>
                </a:lnTo>
                <a:lnTo>
                  <a:pt x="1341" y="789"/>
                </a:lnTo>
                <a:lnTo>
                  <a:pt x="1341" y="795"/>
                </a:lnTo>
                <a:lnTo>
                  <a:pt x="1341" y="799"/>
                </a:lnTo>
                <a:lnTo>
                  <a:pt x="1341" y="804"/>
                </a:lnTo>
                <a:lnTo>
                  <a:pt x="1336" y="804"/>
                </a:lnTo>
                <a:lnTo>
                  <a:pt x="1336" y="807"/>
                </a:lnTo>
                <a:lnTo>
                  <a:pt x="1336" y="809"/>
                </a:lnTo>
                <a:lnTo>
                  <a:pt x="1333" y="809"/>
                </a:lnTo>
                <a:lnTo>
                  <a:pt x="1333" y="810"/>
                </a:lnTo>
                <a:lnTo>
                  <a:pt x="1333" y="813"/>
                </a:lnTo>
                <a:lnTo>
                  <a:pt x="1339" y="813"/>
                </a:lnTo>
                <a:lnTo>
                  <a:pt x="1340" y="812"/>
                </a:lnTo>
                <a:lnTo>
                  <a:pt x="1340" y="808"/>
                </a:lnTo>
                <a:lnTo>
                  <a:pt x="1341" y="808"/>
                </a:lnTo>
                <a:lnTo>
                  <a:pt x="1344" y="808"/>
                </a:lnTo>
                <a:lnTo>
                  <a:pt x="1345" y="807"/>
                </a:lnTo>
                <a:lnTo>
                  <a:pt x="1346" y="807"/>
                </a:lnTo>
                <a:lnTo>
                  <a:pt x="1348" y="807"/>
                </a:lnTo>
                <a:lnTo>
                  <a:pt x="1353" y="806"/>
                </a:lnTo>
                <a:lnTo>
                  <a:pt x="1355" y="806"/>
                </a:lnTo>
                <a:lnTo>
                  <a:pt x="1356" y="806"/>
                </a:lnTo>
                <a:lnTo>
                  <a:pt x="1356" y="805"/>
                </a:lnTo>
                <a:lnTo>
                  <a:pt x="1358" y="805"/>
                </a:lnTo>
                <a:lnTo>
                  <a:pt x="1359" y="805"/>
                </a:lnTo>
                <a:lnTo>
                  <a:pt x="1364" y="805"/>
                </a:lnTo>
                <a:lnTo>
                  <a:pt x="1366" y="805"/>
                </a:lnTo>
                <a:lnTo>
                  <a:pt x="1370" y="805"/>
                </a:lnTo>
                <a:lnTo>
                  <a:pt x="1371" y="805"/>
                </a:lnTo>
                <a:lnTo>
                  <a:pt x="1374" y="805"/>
                </a:lnTo>
                <a:lnTo>
                  <a:pt x="1376" y="805"/>
                </a:lnTo>
                <a:lnTo>
                  <a:pt x="1379" y="805"/>
                </a:lnTo>
                <a:lnTo>
                  <a:pt x="1380" y="805"/>
                </a:lnTo>
                <a:lnTo>
                  <a:pt x="1381" y="805"/>
                </a:lnTo>
                <a:lnTo>
                  <a:pt x="1382" y="805"/>
                </a:lnTo>
                <a:lnTo>
                  <a:pt x="1384" y="805"/>
                </a:lnTo>
                <a:lnTo>
                  <a:pt x="1387" y="805"/>
                </a:lnTo>
                <a:lnTo>
                  <a:pt x="1389" y="805"/>
                </a:lnTo>
                <a:lnTo>
                  <a:pt x="1392" y="806"/>
                </a:lnTo>
                <a:lnTo>
                  <a:pt x="1393" y="806"/>
                </a:lnTo>
                <a:lnTo>
                  <a:pt x="1397" y="806"/>
                </a:lnTo>
                <a:lnTo>
                  <a:pt x="1400" y="806"/>
                </a:lnTo>
                <a:lnTo>
                  <a:pt x="1404" y="806"/>
                </a:lnTo>
                <a:lnTo>
                  <a:pt x="1407" y="806"/>
                </a:lnTo>
                <a:lnTo>
                  <a:pt x="1408" y="806"/>
                </a:lnTo>
                <a:lnTo>
                  <a:pt x="1410" y="806"/>
                </a:lnTo>
                <a:lnTo>
                  <a:pt x="1414" y="806"/>
                </a:lnTo>
                <a:lnTo>
                  <a:pt x="1415" y="806"/>
                </a:lnTo>
                <a:lnTo>
                  <a:pt x="1415" y="808"/>
                </a:lnTo>
                <a:lnTo>
                  <a:pt x="1415" y="812"/>
                </a:lnTo>
                <a:lnTo>
                  <a:pt x="1415" y="814"/>
                </a:lnTo>
                <a:lnTo>
                  <a:pt x="1415" y="815"/>
                </a:lnTo>
                <a:lnTo>
                  <a:pt x="1415" y="820"/>
                </a:lnTo>
                <a:lnTo>
                  <a:pt x="1415" y="824"/>
                </a:lnTo>
                <a:lnTo>
                  <a:pt x="1415" y="827"/>
                </a:lnTo>
                <a:lnTo>
                  <a:pt x="1416" y="827"/>
                </a:lnTo>
                <a:lnTo>
                  <a:pt x="1417" y="827"/>
                </a:lnTo>
                <a:lnTo>
                  <a:pt x="1417" y="832"/>
                </a:lnTo>
                <a:lnTo>
                  <a:pt x="1416" y="832"/>
                </a:lnTo>
                <a:lnTo>
                  <a:pt x="1414" y="832"/>
                </a:lnTo>
                <a:lnTo>
                  <a:pt x="1414" y="833"/>
                </a:lnTo>
                <a:lnTo>
                  <a:pt x="1414" y="834"/>
                </a:lnTo>
                <a:lnTo>
                  <a:pt x="1414" y="835"/>
                </a:lnTo>
                <a:lnTo>
                  <a:pt x="1409" y="835"/>
                </a:lnTo>
                <a:lnTo>
                  <a:pt x="1406" y="835"/>
                </a:lnTo>
                <a:lnTo>
                  <a:pt x="1405" y="835"/>
                </a:lnTo>
                <a:lnTo>
                  <a:pt x="1404" y="835"/>
                </a:lnTo>
                <a:lnTo>
                  <a:pt x="1401" y="835"/>
                </a:lnTo>
                <a:lnTo>
                  <a:pt x="1401" y="838"/>
                </a:lnTo>
                <a:lnTo>
                  <a:pt x="1401" y="839"/>
                </a:lnTo>
                <a:lnTo>
                  <a:pt x="1401" y="842"/>
                </a:lnTo>
                <a:lnTo>
                  <a:pt x="1398" y="842"/>
                </a:lnTo>
                <a:lnTo>
                  <a:pt x="1397" y="842"/>
                </a:lnTo>
                <a:lnTo>
                  <a:pt x="1393" y="845"/>
                </a:lnTo>
                <a:lnTo>
                  <a:pt x="1391" y="845"/>
                </a:lnTo>
                <a:lnTo>
                  <a:pt x="1386" y="845"/>
                </a:lnTo>
                <a:lnTo>
                  <a:pt x="1383" y="845"/>
                </a:lnTo>
                <a:lnTo>
                  <a:pt x="1383" y="846"/>
                </a:lnTo>
                <a:lnTo>
                  <a:pt x="1384" y="847"/>
                </a:lnTo>
                <a:lnTo>
                  <a:pt x="1387" y="849"/>
                </a:lnTo>
                <a:lnTo>
                  <a:pt x="1388" y="850"/>
                </a:lnTo>
                <a:lnTo>
                  <a:pt x="1388" y="851"/>
                </a:lnTo>
                <a:lnTo>
                  <a:pt x="1388" y="852"/>
                </a:lnTo>
                <a:lnTo>
                  <a:pt x="1389" y="852"/>
                </a:lnTo>
                <a:lnTo>
                  <a:pt x="1389" y="855"/>
                </a:lnTo>
                <a:lnTo>
                  <a:pt x="1391" y="855"/>
                </a:lnTo>
                <a:lnTo>
                  <a:pt x="1397" y="855"/>
                </a:lnTo>
                <a:lnTo>
                  <a:pt x="1397" y="857"/>
                </a:lnTo>
                <a:lnTo>
                  <a:pt x="1406" y="857"/>
                </a:lnTo>
                <a:lnTo>
                  <a:pt x="1406" y="858"/>
                </a:lnTo>
                <a:lnTo>
                  <a:pt x="1407" y="860"/>
                </a:lnTo>
                <a:lnTo>
                  <a:pt x="1407" y="862"/>
                </a:lnTo>
                <a:lnTo>
                  <a:pt x="1408" y="866"/>
                </a:lnTo>
                <a:lnTo>
                  <a:pt x="1413" y="866"/>
                </a:lnTo>
                <a:lnTo>
                  <a:pt x="1414" y="866"/>
                </a:lnTo>
                <a:lnTo>
                  <a:pt x="1414" y="867"/>
                </a:lnTo>
                <a:lnTo>
                  <a:pt x="1414" y="869"/>
                </a:lnTo>
                <a:lnTo>
                  <a:pt x="1414" y="873"/>
                </a:lnTo>
                <a:lnTo>
                  <a:pt x="1414" y="874"/>
                </a:lnTo>
                <a:lnTo>
                  <a:pt x="1414" y="875"/>
                </a:lnTo>
                <a:lnTo>
                  <a:pt x="1414" y="876"/>
                </a:lnTo>
                <a:lnTo>
                  <a:pt x="1414" y="880"/>
                </a:lnTo>
                <a:lnTo>
                  <a:pt x="1414" y="883"/>
                </a:lnTo>
                <a:lnTo>
                  <a:pt x="1414" y="885"/>
                </a:lnTo>
                <a:lnTo>
                  <a:pt x="1414" y="889"/>
                </a:lnTo>
                <a:lnTo>
                  <a:pt x="1414" y="891"/>
                </a:lnTo>
                <a:lnTo>
                  <a:pt x="1414" y="894"/>
                </a:lnTo>
                <a:lnTo>
                  <a:pt x="1415" y="894"/>
                </a:lnTo>
                <a:lnTo>
                  <a:pt x="1417" y="894"/>
                </a:lnTo>
                <a:lnTo>
                  <a:pt x="1417" y="898"/>
                </a:lnTo>
                <a:lnTo>
                  <a:pt x="1415" y="898"/>
                </a:lnTo>
                <a:lnTo>
                  <a:pt x="1413" y="898"/>
                </a:lnTo>
                <a:lnTo>
                  <a:pt x="1413" y="900"/>
                </a:lnTo>
                <a:lnTo>
                  <a:pt x="1413" y="904"/>
                </a:lnTo>
                <a:lnTo>
                  <a:pt x="1413" y="906"/>
                </a:lnTo>
                <a:lnTo>
                  <a:pt x="1413" y="909"/>
                </a:lnTo>
                <a:lnTo>
                  <a:pt x="1413" y="911"/>
                </a:lnTo>
                <a:lnTo>
                  <a:pt x="1413" y="914"/>
                </a:lnTo>
                <a:lnTo>
                  <a:pt x="1413" y="915"/>
                </a:lnTo>
                <a:lnTo>
                  <a:pt x="1413" y="917"/>
                </a:lnTo>
                <a:lnTo>
                  <a:pt x="1413" y="919"/>
                </a:lnTo>
                <a:lnTo>
                  <a:pt x="1412" y="918"/>
                </a:lnTo>
                <a:lnTo>
                  <a:pt x="1412" y="919"/>
                </a:lnTo>
                <a:lnTo>
                  <a:pt x="1413" y="921"/>
                </a:lnTo>
                <a:lnTo>
                  <a:pt x="1417" y="919"/>
                </a:lnTo>
                <a:lnTo>
                  <a:pt x="1418" y="919"/>
                </a:lnTo>
                <a:lnTo>
                  <a:pt x="1418" y="918"/>
                </a:lnTo>
                <a:lnTo>
                  <a:pt x="1418" y="917"/>
                </a:lnTo>
                <a:lnTo>
                  <a:pt x="1418" y="915"/>
                </a:lnTo>
                <a:lnTo>
                  <a:pt x="1418" y="914"/>
                </a:lnTo>
                <a:lnTo>
                  <a:pt x="1418" y="911"/>
                </a:lnTo>
                <a:lnTo>
                  <a:pt x="1418" y="909"/>
                </a:lnTo>
                <a:lnTo>
                  <a:pt x="1418" y="907"/>
                </a:lnTo>
                <a:lnTo>
                  <a:pt x="1420" y="907"/>
                </a:lnTo>
                <a:lnTo>
                  <a:pt x="1423" y="907"/>
                </a:lnTo>
                <a:lnTo>
                  <a:pt x="1424" y="907"/>
                </a:lnTo>
                <a:lnTo>
                  <a:pt x="1424" y="902"/>
                </a:lnTo>
                <a:lnTo>
                  <a:pt x="1420" y="902"/>
                </a:lnTo>
                <a:lnTo>
                  <a:pt x="1420" y="898"/>
                </a:lnTo>
                <a:lnTo>
                  <a:pt x="1425" y="898"/>
                </a:lnTo>
                <a:lnTo>
                  <a:pt x="1425" y="897"/>
                </a:lnTo>
                <a:lnTo>
                  <a:pt x="1428" y="897"/>
                </a:lnTo>
                <a:lnTo>
                  <a:pt x="1429" y="897"/>
                </a:lnTo>
                <a:lnTo>
                  <a:pt x="1431" y="897"/>
                </a:lnTo>
                <a:lnTo>
                  <a:pt x="1431" y="898"/>
                </a:lnTo>
                <a:lnTo>
                  <a:pt x="1429" y="900"/>
                </a:lnTo>
                <a:lnTo>
                  <a:pt x="1428" y="900"/>
                </a:lnTo>
                <a:lnTo>
                  <a:pt x="1429" y="900"/>
                </a:lnTo>
                <a:lnTo>
                  <a:pt x="1432" y="897"/>
                </a:lnTo>
                <a:lnTo>
                  <a:pt x="1433" y="894"/>
                </a:lnTo>
                <a:lnTo>
                  <a:pt x="1433" y="892"/>
                </a:lnTo>
                <a:lnTo>
                  <a:pt x="1433" y="890"/>
                </a:lnTo>
                <a:lnTo>
                  <a:pt x="1434" y="888"/>
                </a:lnTo>
                <a:lnTo>
                  <a:pt x="1434" y="886"/>
                </a:lnTo>
                <a:lnTo>
                  <a:pt x="1439" y="881"/>
                </a:lnTo>
                <a:lnTo>
                  <a:pt x="1441" y="879"/>
                </a:lnTo>
                <a:lnTo>
                  <a:pt x="1440" y="879"/>
                </a:lnTo>
                <a:lnTo>
                  <a:pt x="1441" y="879"/>
                </a:lnTo>
                <a:lnTo>
                  <a:pt x="1442" y="877"/>
                </a:lnTo>
                <a:lnTo>
                  <a:pt x="1443" y="877"/>
                </a:lnTo>
                <a:lnTo>
                  <a:pt x="1445" y="877"/>
                </a:lnTo>
                <a:lnTo>
                  <a:pt x="1446" y="877"/>
                </a:lnTo>
                <a:lnTo>
                  <a:pt x="1447" y="876"/>
                </a:lnTo>
                <a:lnTo>
                  <a:pt x="1450" y="876"/>
                </a:lnTo>
                <a:lnTo>
                  <a:pt x="1450" y="880"/>
                </a:lnTo>
                <a:lnTo>
                  <a:pt x="1454" y="881"/>
                </a:lnTo>
                <a:lnTo>
                  <a:pt x="1456" y="881"/>
                </a:lnTo>
                <a:lnTo>
                  <a:pt x="1456" y="885"/>
                </a:lnTo>
                <a:lnTo>
                  <a:pt x="1456" y="886"/>
                </a:lnTo>
                <a:lnTo>
                  <a:pt x="1463" y="886"/>
                </a:lnTo>
                <a:lnTo>
                  <a:pt x="1466" y="886"/>
                </a:lnTo>
                <a:lnTo>
                  <a:pt x="1468" y="886"/>
                </a:lnTo>
                <a:lnTo>
                  <a:pt x="1469" y="886"/>
                </a:lnTo>
                <a:lnTo>
                  <a:pt x="1472" y="886"/>
                </a:lnTo>
                <a:lnTo>
                  <a:pt x="1473" y="886"/>
                </a:lnTo>
                <a:lnTo>
                  <a:pt x="1474" y="886"/>
                </a:lnTo>
                <a:lnTo>
                  <a:pt x="1474" y="888"/>
                </a:lnTo>
                <a:lnTo>
                  <a:pt x="1475" y="888"/>
                </a:lnTo>
                <a:lnTo>
                  <a:pt x="1476" y="888"/>
                </a:lnTo>
                <a:lnTo>
                  <a:pt x="1476" y="889"/>
                </a:lnTo>
                <a:lnTo>
                  <a:pt x="1477" y="889"/>
                </a:lnTo>
                <a:lnTo>
                  <a:pt x="1479" y="889"/>
                </a:lnTo>
                <a:lnTo>
                  <a:pt x="1479" y="890"/>
                </a:lnTo>
                <a:lnTo>
                  <a:pt x="1488" y="890"/>
                </a:lnTo>
                <a:lnTo>
                  <a:pt x="1489" y="890"/>
                </a:lnTo>
                <a:lnTo>
                  <a:pt x="1492" y="891"/>
                </a:lnTo>
                <a:lnTo>
                  <a:pt x="1493" y="891"/>
                </a:lnTo>
                <a:lnTo>
                  <a:pt x="1503" y="893"/>
                </a:lnTo>
                <a:lnTo>
                  <a:pt x="1505" y="894"/>
                </a:lnTo>
                <a:lnTo>
                  <a:pt x="1507" y="894"/>
                </a:lnTo>
                <a:lnTo>
                  <a:pt x="1510" y="896"/>
                </a:lnTo>
                <a:lnTo>
                  <a:pt x="1513" y="897"/>
                </a:lnTo>
                <a:lnTo>
                  <a:pt x="1513" y="892"/>
                </a:lnTo>
                <a:lnTo>
                  <a:pt x="1515" y="892"/>
                </a:lnTo>
                <a:lnTo>
                  <a:pt x="1517" y="892"/>
                </a:lnTo>
                <a:lnTo>
                  <a:pt x="1519" y="892"/>
                </a:lnTo>
                <a:lnTo>
                  <a:pt x="1523" y="892"/>
                </a:lnTo>
                <a:lnTo>
                  <a:pt x="1525" y="892"/>
                </a:lnTo>
                <a:lnTo>
                  <a:pt x="1524" y="897"/>
                </a:lnTo>
                <a:lnTo>
                  <a:pt x="1523" y="900"/>
                </a:lnTo>
                <a:lnTo>
                  <a:pt x="1524" y="901"/>
                </a:lnTo>
                <a:lnTo>
                  <a:pt x="1525" y="901"/>
                </a:lnTo>
                <a:lnTo>
                  <a:pt x="1528" y="902"/>
                </a:lnTo>
                <a:lnTo>
                  <a:pt x="1527" y="905"/>
                </a:lnTo>
                <a:lnTo>
                  <a:pt x="1527" y="907"/>
                </a:lnTo>
                <a:lnTo>
                  <a:pt x="1527" y="908"/>
                </a:lnTo>
                <a:lnTo>
                  <a:pt x="1526" y="909"/>
                </a:lnTo>
                <a:lnTo>
                  <a:pt x="1526" y="911"/>
                </a:lnTo>
                <a:lnTo>
                  <a:pt x="1527" y="913"/>
                </a:lnTo>
                <a:lnTo>
                  <a:pt x="1526" y="915"/>
                </a:lnTo>
                <a:lnTo>
                  <a:pt x="1526" y="916"/>
                </a:lnTo>
                <a:lnTo>
                  <a:pt x="1524" y="916"/>
                </a:lnTo>
                <a:lnTo>
                  <a:pt x="1519" y="916"/>
                </a:lnTo>
                <a:lnTo>
                  <a:pt x="1518" y="916"/>
                </a:lnTo>
                <a:lnTo>
                  <a:pt x="1517" y="916"/>
                </a:lnTo>
                <a:lnTo>
                  <a:pt x="1511" y="915"/>
                </a:lnTo>
                <a:lnTo>
                  <a:pt x="1510" y="914"/>
                </a:lnTo>
                <a:lnTo>
                  <a:pt x="1505" y="913"/>
                </a:lnTo>
                <a:lnTo>
                  <a:pt x="1502" y="910"/>
                </a:lnTo>
                <a:lnTo>
                  <a:pt x="1501" y="909"/>
                </a:lnTo>
                <a:lnTo>
                  <a:pt x="1499" y="907"/>
                </a:lnTo>
                <a:lnTo>
                  <a:pt x="1489" y="898"/>
                </a:lnTo>
                <a:lnTo>
                  <a:pt x="1486" y="896"/>
                </a:lnTo>
                <a:lnTo>
                  <a:pt x="1482" y="896"/>
                </a:lnTo>
                <a:lnTo>
                  <a:pt x="1483" y="897"/>
                </a:lnTo>
                <a:lnTo>
                  <a:pt x="1482" y="897"/>
                </a:lnTo>
                <a:lnTo>
                  <a:pt x="1483" y="898"/>
                </a:lnTo>
                <a:lnTo>
                  <a:pt x="1484" y="898"/>
                </a:lnTo>
                <a:lnTo>
                  <a:pt x="1485" y="898"/>
                </a:lnTo>
                <a:lnTo>
                  <a:pt x="1486" y="898"/>
                </a:lnTo>
                <a:lnTo>
                  <a:pt x="1486" y="899"/>
                </a:lnTo>
                <a:lnTo>
                  <a:pt x="1488" y="899"/>
                </a:lnTo>
                <a:lnTo>
                  <a:pt x="1489" y="899"/>
                </a:lnTo>
                <a:lnTo>
                  <a:pt x="1490" y="900"/>
                </a:lnTo>
                <a:lnTo>
                  <a:pt x="1491" y="900"/>
                </a:lnTo>
                <a:lnTo>
                  <a:pt x="1491" y="901"/>
                </a:lnTo>
                <a:lnTo>
                  <a:pt x="1490" y="901"/>
                </a:lnTo>
                <a:lnTo>
                  <a:pt x="1491" y="901"/>
                </a:lnTo>
                <a:lnTo>
                  <a:pt x="1490" y="902"/>
                </a:lnTo>
                <a:lnTo>
                  <a:pt x="1491" y="902"/>
                </a:lnTo>
                <a:lnTo>
                  <a:pt x="1491" y="904"/>
                </a:lnTo>
                <a:lnTo>
                  <a:pt x="1490" y="904"/>
                </a:lnTo>
                <a:lnTo>
                  <a:pt x="1491" y="904"/>
                </a:lnTo>
                <a:lnTo>
                  <a:pt x="1491" y="905"/>
                </a:lnTo>
                <a:lnTo>
                  <a:pt x="1491" y="906"/>
                </a:lnTo>
                <a:lnTo>
                  <a:pt x="1491" y="907"/>
                </a:lnTo>
                <a:lnTo>
                  <a:pt x="1492" y="908"/>
                </a:lnTo>
                <a:lnTo>
                  <a:pt x="1492" y="909"/>
                </a:lnTo>
                <a:lnTo>
                  <a:pt x="1492" y="910"/>
                </a:lnTo>
                <a:lnTo>
                  <a:pt x="1491" y="910"/>
                </a:lnTo>
                <a:lnTo>
                  <a:pt x="1492" y="911"/>
                </a:lnTo>
                <a:lnTo>
                  <a:pt x="1493" y="911"/>
                </a:lnTo>
                <a:lnTo>
                  <a:pt x="1494" y="913"/>
                </a:lnTo>
                <a:lnTo>
                  <a:pt x="1494" y="914"/>
                </a:lnTo>
                <a:lnTo>
                  <a:pt x="1494" y="915"/>
                </a:lnTo>
                <a:lnTo>
                  <a:pt x="1494" y="916"/>
                </a:lnTo>
                <a:lnTo>
                  <a:pt x="1494" y="917"/>
                </a:lnTo>
                <a:lnTo>
                  <a:pt x="1496" y="917"/>
                </a:lnTo>
                <a:lnTo>
                  <a:pt x="1496" y="918"/>
                </a:lnTo>
                <a:lnTo>
                  <a:pt x="1496" y="919"/>
                </a:lnTo>
                <a:lnTo>
                  <a:pt x="1497" y="921"/>
                </a:lnTo>
                <a:lnTo>
                  <a:pt x="1497" y="922"/>
                </a:lnTo>
                <a:lnTo>
                  <a:pt x="1498" y="922"/>
                </a:lnTo>
                <a:lnTo>
                  <a:pt x="1498" y="923"/>
                </a:lnTo>
                <a:lnTo>
                  <a:pt x="1499" y="923"/>
                </a:lnTo>
                <a:lnTo>
                  <a:pt x="1499" y="924"/>
                </a:lnTo>
                <a:lnTo>
                  <a:pt x="1500" y="925"/>
                </a:lnTo>
                <a:lnTo>
                  <a:pt x="1500" y="926"/>
                </a:lnTo>
                <a:lnTo>
                  <a:pt x="1500" y="927"/>
                </a:lnTo>
                <a:lnTo>
                  <a:pt x="1500" y="928"/>
                </a:lnTo>
                <a:lnTo>
                  <a:pt x="1501" y="928"/>
                </a:lnTo>
                <a:lnTo>
                  <a:pt x="1501" y="930"/>
                </a:lnTo>
                <a:lnTo>
                  <a:pt x="1501" y="931"/>
                </a:lnTo>
                <a:lnTo>
                  <a:pt x="1502" y="931"/>
                </a:lnTo>
                <a:lnTo>
                  <a:pt x="1503" y="933"/>
                </a:lnTo>
                <a:lnTo>
                  <a:pt x="1505" y="933"/>
                </a:lnTo>
                <a:lnTo>
                  <a:pt x="1507" y="935"/>
                </a:lnTo>
                <a:lnTo>
                  <a:pt x="1514" y="935"/>
                </a:lnTo>
                <a:lnTo>
                  <a:pt x="1515" y="927"/>
                </a:lnTo>
                <a:lnTo>
                  <a:pt x="1516" y="922"/>
                </a:lnTo>
                <a:lnTo>
                  <a:pt x="1524" y="923"/>
                </a:lnTo>
                <a:lnTo>
                  <a:pt x="1523" y="930"/>
                </a:lnTo>
                <a:lnTo>
                  <a:pt x="1524" y="930"/>
                </a:lnTo>
                <a:lnTo>
                  <a:pt x="1526" y="930"/>
                </a:lnTo>
                <a:lnTo>
                  <a:pt x="1528" y="930"/>
                </a:lnTo>
                <a:lnTo>
                  <a:pt x="1530" y="930"/>
                </a:lnTo>
                <a:lnTo>
                  <a:pt x="1531" y="930"/>
                </a:lnTo>
                <a:lnTo>
                  <a:pt x="1534" y="930"/>
                </a:lnTo>
                <a:lnTo>
                  <a:pt x="1534" y="927"/>
                </a:lnTo>
                <a:lnTo>
                  <a:pt x="1530" y="927"/>
                </a:lnTo>
                <a:lnTo>
                  <a:pt x="1530" y="925"/>
                </a:lnTo>
                <a:lnTo>
                  <a:pt x="1534" y="925"/>
                </a:lnTo>
                <a:lnTo>
                  <a:pt x="1535" y="925"/>
                </a:lnTo>
                <a:lnTo>
                  <a:pt x="1535" y="919"/>
                </a:lnTo>
                <a:lnTo>
                  <a:pt x="1536" y="919"/>
                </a:lnTo>
                <a:lnTo>
                  <a:pt x="1538" y="919"/>
                </a:lnTo>
                <a:lnTo>
                  <a:pt x="1539" y="921"/>
                </a:lnTo>
                <a:lnTo>
                  <a:pt x="1539" y="922"/>
                </a:lnTo>
                <a:lnTo>
                  <a:pt x="1539" y="925"/>
                </a:lnTo>
                <a:lnTo>
                  <a:pt x="1541" y="925"/>
                </a:lnTo>
                <a:lnTo>
                  <a:pt x="1544" y="925"/>
                </a:lnTo>
                <a:lnTo>
                  <a:pt x="1545" y="918"/>
                </a:lnTo>
                <a:lnTo>
                  <a:pt x="1548" y="918"/>
                </a:lnTo>
                <a:lnTo>
                  <a:pt x="1548" y="921"/>
                </a:lnTo>
                <a:lnTo>
                  <a:pt x="1553" y="921"/>
                </a:lnTo>
                <a:lnTo>
                  <a:pt x="1558" y="921"/>
                </a:lnTo>
                <a:lnTo>
                  <a:pt x="1558" y="925"/>
                </a:lnTo>
                <a:lnTo>
                  <a:pt x="1560" y="925"/>
                </a:lnTo>
                <a:lnTo>
                  <a:pt x="1560" y="921"/>
                </a:lnTo>
                <a:lnTo>
                  <a:pt x="1560" y="916"/>
                </a:lnTo>
                <a:lnTo>
                  <a:pt x="1560" y="915"/>
                </a:lnTo>
                <a:lnTo>
                  <a:pt x="1560" y="914"/>
                </a:lnTo>
                <a:lnTo>
                  <a:pt x="1560" y="911"/>
                </a:lnTo>
                <a:lnTo>
                  <a:pt x="1561" y="908"/>
                </a:lnTo>
                <a:lnTo>
                  <a:pt x="1558" y="908"/>
                </a:lnTo>
                <a:lnTo>
                  <a:pt x="1558" y="914"/>
                </a:lnTo>
                <a:lnTo>
                  <a:pt x="1553" y="914"/>
                </a:lnTo>
                <a:lnTo>
                  <a:pt x="1553" y="910"/>
                </a:lnTo>
                <a:lnTo>
                  <a:pt x="1553" y="908"/>
                </a:lnTo>
                <a:lnTo>
                  <a:pt x="1556" y="908"/>
                </a:lnTo>
                <a:lnTo>
                  <a:pt x="1556" y="902"/>
                </a:lnTo>
                <a:lnTo>
                  <a:pt x="1556" y="900"/>
                </a:lnTo>
                <a:lnTo>
                  <a:pt x="1553" y="900"/>
                </a:lnTo>
                <a:lnTo>
                  <a:pt x="1551" y="899"/>
                </a:lnTo>
                <a:lnTo>
                  <a:pt x="1549" y="899"/>
                </a:lnTo>
                <a:lnTo>
                  <a:pt x="1545" y="898"/>
                </a:lnTo>
                <a:lnTo>
                  <a:pt x="1543" y="897"/>
                </a:lnTo>
                <a:lnTo>
                  <a:pt x="1542" y="897"/>
                </a:lnTo>
                <a:lnTo>
                  <a:pt x="1541" y="898"/>
                </a:lnTo>
                <a:lnTo>
                  <a:pt x="1544" y="899"/>
                </a:lnTo>
                <a:lnTo>
                  <a:pt x="1547" y="899"/>
                </a:lnTo>
                <a:lnTo>
                  <a:pt x="1547" y="905"/>
                </a:lnTo>
                <a:lnTo>
                  <a:pt x="1542" y="904"/>
                </a:lnTo>
                <a:lnTo>
                  <a:pt x="1542" y="905"/>
                </a:lnTo>
                <a:lnTo>
                  <a:pt x="1542" y="907"/>
                </a:lnTo>
                <a:lnTo>
                  <a:pt x="1536" y="907"/>
                </a:lnTo>
                <a:lnTo>
                  <a:pt x="1536" y="905"/>
                </a:lnTo>
                <a:lnTo>
                  <a:pt x="1536" y="901"/>
                </a:lnTo>
                <a:lnTo>
                  <a:pt x="1536" y="897"/>
                </a:lnTo>
                <a:lnTo>
                  <a:pt x="1538" y="897"/>
                </a:lnTo>
                <a:lnTo>
                  <a:pt x="1538" y="896"/>
                </a:lnTo>
                <a:lnTo>
                  <a:pt x="1539" y="891"/>
                </a:lnTo>
                <a:lnTo>
                  <a:pt x="1536" y="891"/>
                </a:lnTo>
                <a:lnTo>
                  <a:pt x="1535" y="890"/>
                </a:lnTo>
                <a:lnTo>
                  <a:pt x="1535" y="894"/>
                </a:lnTo>
                <a:lnTo>
                  <a:pt x="1531" y="893"/>
                </a:lnTo>
                <a:lnTo>
                  <a:pt x="1528" y="892"/>
                </a:lnTo>
                <a:lnTo>
                  <a:pt x="1527" y="892"/>
                </a:lnTo>
                <a:lnTo>
                  <a:pt x="1528" y="888"/>
                </a:lnTo>
                <a:lnTo>
                  <a:pt x="1530" y="886"/>
                </a:lnTo>
                <a:lnTo>
                  <a:pt x="1531" y="884"/>
                </a:lnTo>
                <a:lnTo>
                  <a:pt x="1531" y="883"/>
                </a:lnTo>
                <a:lnTo>
                  <a:pt x="1531" y="882"/>
                </a:lnTo>
                <a:lnTo>
                  <a:pt x="1532" y="881"/>
                </a:lnTo>
                <a:lnTo>
                  <a:pt x="1533" y="880"/>
                </a:lnTo>
                <a:lnTo>
                  <a:pt x="1533" y="879"/>
                </a:lnTo>
                <a:lnTo>
                  <a:pt x="1534" y="877"/>
                </a:lnTo>
                <a:lnTo>
                  <a:pt x="1534" y="876"/>
                </a:lnTo>
                <a:lnTo>
                  <a:pt x="1535" y="875"/>
                </a:lnTo>
                <a:lnTo>
                  <a:pt x="1536" y="874"/>
                </a:lnTo>
                <a:lnTo>
                  <a:pt x="1538" y="873"/>
                </a:lnTo>
                <a:lnTo>
                  <a:pt x="1539" y="873"/>
                </a:lnTo>
                <a:lnTo>
                  <a:pt x="1539" y="872"/>
                </a:lnTo>
                <a:lnTo>
                  <a:pt x="1540" y="872"/>
                </a:lnTo>
                <a:lnTo>
                  <a:pt x="1541" y="871"/>
                </a:lnTo>
                <a:lnTo>
                  <a:pt x="1544" y="868"/>
                </a:lnTo>
                <a:lnTo>
                  <a:pt x="1547" y="869"/>
                </a:lnTo>
                <a:lnTo>
                  <a:pt x="1548" y="869"/>
                </a:lnTo>
                <a:lnTo>
                  <a:pt x="1550" y="871"/>
                </a:lnTo>
                <a:lnTo>
                  <a:pt x="1552" y="872"/>
                </a:lnTo>
                <a:lnTo>
                  <a:pt x="1555" y="872"/>
                </a:lnTo>
                <a:lnTo>
                  <a:pt x="1556" y="873"/>
                </a:lnTo>
                <a:lnTo>
                  <a:pt x="1558" y="873"/>
                </a:lnTo>
                <a:lnTo>
                  <a:pt x="1558" y="874"/>
                </a:lnTo>
                <a:lnTo>
                  <a:pt x="1560" y="874"/>
                </a:lnTo>
                <a:lnTo>
                  <a:pt x="1561" y="875"/>
                </a:lnTo>
                <a:lnTo>
                  <a:pt x="1561" y="872"/>
                </a:lnTo>
                <a:lnTo>
                  <a:pt x="1561" y="871"/>
                </a:lnTo>
                <a:lnTo>
                  <a:pt x="1561" y="867"/>
                </a:lnTo>
                <a:lnTo>
                  <a:pt x="1561" y="865"/>
                </a:lnTo>
                <a:lnTo>
                  <a:pt x="1566" y="860"/>
                </a:lnTo>
                <a:lnTo>
                  <a:pt x="1568" y="858"/>
                </a:lnTo>
                <a:lnTo>
                  <a:pt x="1574" y="852"/>
                </a:lnTo>
                <a:lnTo>
                  <a:pt x="1576" y="850"/>
                </a:lnTo>
                <a:lnTo>
                  <a:pt x="1581" y="847"/>
                </a:lnTo>
                <a:lnTo>
                  <a:pt x="1586" y="841"/>
                </a:lnTo>
                <a:lnTo>
                  <a:pt x="1587" y="843"/>
                </a:lnTo>
                <a:lnTo>
                  <a:pt x="1589" y="843"/>
                </a:lnTo>
                <a:lnTo>
                  <a:pt x="1590" y="843"/>
                </a:lnTo>
                <a:lnTo>
                  <a:pt x="1589" y="847"/>
                </a:lnTo>
                <a:lnTo>
                  <a:pt x="1587" y="850"/>
                </a:lnTo>
                <a:lnTo>
                  <a:pt x="1585" y="858"/>
                </a:lnTo>
                <a:lnTo>
                  <a:pt x="1584" y="863"/>
                </a:lnTo>
                <a:lnTo>
                  <a:pt x="1583" y="866"/>
                </a:lnTo>
                <a:lnTo>
                  <a:pt x="1583" y="867"/>
                </a:lnTo>
                <a:lnTo>
                  <a:pt x="1583" y="869"/>
                </a:lnTo>
                <a:lnTo>
                  <a:pt x="1582" y="874"/>
                </a:lnTo>
                <a:lnTo>
                  <a:pt x="1582" y="877"/>
                </a:lnTo>
                <a:lnTo>
                  <a:pt x="1581" y="880"/>
                </a:lnTo>
                <a:lnTo>
                  <a:pt x="1581" y="883"/>
                </a:lnTo>
                <a:lnTo>
                  <a:pt x="1579" y="889"/>
                </a:lnTo>
                <a:lnTo>
                  <a:pt x="1578" y="891"/>
                </a:lnTo>
                <a:lnTo>
                  <a:pt x="1578" y="893"/>
                </a:lnTo>
                <a:lnTo>
                  <a:pt x="1577" y="897"/>
                </a:lnTo>
                <a:lnTo>
                  <a:pt x="1576" y="899"/>
                </a:lnTo>
                <a:lnTo>
                  <a:pt x="1576" y="901"/>
                </a:lnTo>
                <a:lnTo>
                  <a:pt x="1575" y="906"/>
                </a:lnTo>
                <a:lnTo>
                  <a:pt x="1574" y="908"/>
                </a:lnTo>
                <a:lnTo>
                  <a:pt x="1573" y="910"/>
                </a:lnTo>
                <a:lnTo>
                  <a:pt x="1572" y="913"/>
                </a:lnTo>
                <a:lnTo>
                  <a:pt x="1569" y="921"/>
                </a:lnTo>
                <a:lnTo>
                  <a:pt x="1566" y="927"/>
                </a:lnTo>
                <a:lnTo>
                  <a:pt x="1560" y="935"/>
                </a:lnTo>
                <a:lnTo>
                  <a:pt x="1559" y="936"/>
                </a:lnTo>
                <a:lnTo>
                  <a:pt x="1555" y="941"/>
                </a:lnTo>
                <a:lnTo>
                  <a:pt x="1550" y="944"/>
                </a:lnTo>
                <a:lnTo>
                  <a:pt x="1549" y="945"/>
                </a:lnTo>
                <a:lnTo>
                  <a:pt x="1548" y="947"/>
                </a:lnTo>
                <a:lnTo>
                  <a:pt x="1545" y="949"/>
                </a:lnTo>
                <a:lnTo>
                  <a:pt x="1543" y="952"/>
                </a:lnTo>
                <a:lnTo>
                  <a:pt x="1539" y="961"/>
                </a:lnTo>
                <a:lnTo>
                  <a:pt x="1538" y="975"/>
                </a:lnTo>
                <a:lnTo>
                  <a:pt x="1538" y="984"/>
                </a:lnTo>
                <a:lnTo>
                  <a:pt x="1536" y="984"/>
                </a:lnTo>
                <a:lnTo>
                  <a:pt x="1533" y="989"/>
                </a:lnTo>
                <a:lnTo>
                  <a:pt x="1531" y="997"/>
                </a:lnTo>
                <a:lnTo>
                  <a:pt x="1531" y="998"/>
                </a:lnTo>
                <a:lnTo>
                  <a:pt x="1527" y="1003"/>
                </a:lnTo>
                <a:lnTo>
                  <a:pt x="1527" y="1004"/>
                </a:lnTo>
                <a:lnTo>
                  <a:pt x="1525" y="1008"/>
                </a:lnTo>
                <a:lnTo>
                  <a:pt x="1525" y="1009"/>
                </a:lnTo>
                <a:lnTo>
                  <a:pt x="1524" y="1011"/>
                </a:lnTo>
                <a:lnTo>
                  <a:pt x="1524" y="1014"/>
                </a:lnTo>
                <a:lnTo>
                  <a:pt x="1523" y="1017"/>
                </a:lnTo>
                <a:lnTo>
                  <a:pt x="1523" y="1018"/>
                </a:lnTo>
                <a:lnTo>
                  <a:pt x="1522" y="1018"/>
                </a:lnTo>
                <a:lnTo>
                  <a:pt x="1522" y="1019"/>
                </a:lnTo>
                <a:lnTo>
                  <a:pt x="1522" y="1020"/>
                </a:lnTo>
                <a:lnTo>
                  <a:pt x="1522" y="1021"/>
                </a:lnTo>
                <a:lnTo>
                  <a:pt x="1522" y="1023"/>
                </a:lnTo>
                <a:lnTo>
                  <a:pt x="1522" y="1024"/>
                </a:lnTo>
                <a:lnTo>
                  <a:pt x="1521" y="1024"/>
                </a:lnTo>
                <a:lnTo>
                  <a:pt x="1521" y="1025"/>
                </a:lnTo>
                <a:lnTo>
                  <a:pt x="1521" y="1026"/>
                </a:lnTo>
                <a:lnTo>
                  <a:pt x="1521" y="1027"/>
                </a:lnTo>
                <a:lnTo>
                  <a:pt x="1521" y="1028"/>
                </a:lnTo>
                <a:lnTo>
                  <a:pt x="1521" y="1029"/>
                </a:lnTo>
                <a:lnTo>
                  <a:pt x="1521" y="1032"/>
                </a:lnTo>
                <a:lnTo>
                  <a:pt x="1519" y="1036"/>
                </a:lnTo>
                <a:lnTo>
                  <a:pt x="1519" y="1039"/>
                </a:lnTo>
                <a:lnTo>
                  <a:pt x="1519" y="1042"/>
                </a:lnTo>
                <a:lnTo>
                  <a:pt x="1519" y="1044"/>
                </a:lnTo>
                <a:lnTo>
                  <a:pt x="1511" y="1043"/>
                </a:lnTo>
                <a:lnTo>
                  <a:pt x="1510" y="1048"/>
                </a:lnTo>
                <a:lnTo>
                  <a:pt x="1508" y="1057"/>
                </a:lnTo>
                <a:lnTo>
                  <a:pt x="1507" y="1063"/>
                </a:lnTo>
                <a:lnTo>
                  <a:pt x="1505" y="1071"/>
                </a:lnTo>
                <a:lnTo>
                  <a:pt x="1511" y="1071"/>
                </a:lnTo>
                <a:lnTo>
                  <a:pt x="1513" y="1077"/>
                </a:lnTo>
                <a:lnTo>
                  <a:pt x="1514" y="1084"/>
                </a:lnTo>
                <a:lnTo>
                  <a:pt x="1517" y="1088"/>
                </a:lnTo>
                <a:lnTo>
                  <a:pt x="1521" y="1092"/>
                </a:lnTo>
                <a:lnTo>
                  <a:pt x="1523" y="1093"/>
                </a:lnTo>
                <a:lnTo>
                  <a:pt x="1530" y="1095"/>
                </a:lnTo>
                <a:lnTo>
                  <a:pt x="1533" y="1098"/>
                </a:lnTo>
                <a:lnTo>
                  <a:pt x="1534" y="1098"/>
                </a:lnTo>
                <a:lnTo>
                  <a:pt x="1538" y="1102"/>
                </a:lnTo>
                <a:lnTo>
                  <a:pt x="1547" y="1113"/>
                </a:lnTo>
                <a:lnTo>
                  <a:pt x="1547" y="1116"/>
                </a:lnTo>
                <a:lnTo>
                  <a:pt x="1548" y="1116"/>
                </a:lnTo>
                <a:lnTo>
                  <a:pt x="1552" y="1122"/>
                </a:lnTo>
                <a:lnTo>
                  <a:pt x="1557" y="1128"/>
                </a:lnTo>
                <a:lnTo>
                  <a:pt x="1559" y="1130"/>
                </a:lnTo>
                <a:lnTo>
                  <a:pt x="1560" y="1132"/>
                </a:lnTo>
                <a:lnTo>
                  <a:pt x="1561" y="1134"/>
                </a:lnTo>
                <a:lnTo>
                  <a:pt x="1564" y="1135"/>
                </a:lnTo>
                <a:lnTo>
                  <a:pt x="1567" y="1138"/>
                </a:lnTo>
                <a:lnTo>
                  <a:pt x="1568" y="1139"/>
                </a:lnTo>
                <a:lnTo>
                  <a:pt x="1570" y="1139"/>
                </a:lnTo>
                <a:lnTo>
                  <a:pt x="1584" y="1152"/>
                </a:lnTo>
                <a:lnTo>
                  <a:pt x="1591" y="1167"/>
                </a:lnTo>
                <a:lnTo>
                  <a:pt x="1595" y="1169"/>
                </a:lnTo>
                <a:lnTo>
                  <a:pt x="1600" y="1175"/>
                </a:lnTo>
                <a:lnTo>
                  <a:pt x="1601" y="1176"/>
                </a:lnTo>
                <a:lnTo>
                  <a:pt x="1603" y="1176"/>
                </a:lnTo>
                <a:lnTo>
                  <a:pt x="1604" y="1177"/>
                </a:lnTo>
                <a:lnTo>
                  <a:pt x="1604" y="1178"/>
                </a:lnTo>
                <a:lnTo>
                  <a:pt x="1606" y="1181"/>
                </a:lnTo>
                <a:lnTo>
                  <a:pt x="1607" y="1186"/>
                </a:lnTo>
                <a:lnTo>
                  <a:pt x="1608" y="1187"/>
                </a:lnTo>
                <a:lnTo>
                  <a:pt x="1608" y="1192"/>
                </a:lnTo>
                <a:lnTo>
                  <a:pt x="1607" y="1194"/>
                </a:lnTo>
                <a:lnTo>
                  <a:pt x="1607" y="1197"/>
                </a:lnTo>
                <a:lnTo>
                  <a:pt x="1611" y="1209"/>
                </a:lnTo>
                <a:lnTo>
                  <a:pt x="1614" y="1218"/>
                </a:lnTo>
                <a:lnTo>
                  <a:pt x="1612" y="1217"/>
                </a:lnTo>
                <a:lnTo>
                  <a:pt x="1611" y="1217"/>
                </a:lnTo>
                <a:lnTo>
                  <a:pt x="1609" y="1217"/>
                </a:lnTo>
                <a:lnTo>
                  <a:pt x="1608" y="1217"/>
                </a:lnTo>
                <a:lnTo>
                  <a:pt x="1607" y="1218"/>
                </a:lnTo>
                <a:lnTo>
                  <a:pt x="1606" y="1218"/>
                </a:lnTo>
                <a:lnTo>
                  <a:pt x="1603" y="1218"/>
                </a:lnTo>
                <a:lnTo>
                  <a:pt x="1602" y="1218"/>
                </a:lnTo>
                <a:lnTo>
                  <a:pt x="1601" y="1219"/>
                </a:lnTo>
                <a:lnTo>
                  <a:pt x="1600" y="1219"/>
                </a:lnTo>
                <a:lnTo>
                  <a:pt x="1599" y="1220"/>
                </a:lnTo>
                <a:lnTo>
                  <a:pt x="1598" y="1220"/>
                </a:lnTo>
                <a:lnTo>
                  <a:pt x="1596" y="1221"/>
                </a:lnTo>
                <a:lnTo>
                  <a:pt x="1593" y="1222"/>
                </a:lnTo>
                <a:lnTo>
                  <a:pt x="1591" y="1225"/>
                </a:lnTo>
                <a:lnTo>
                  <a:pt x="1590" y="1226"/>
                </a:lnTo>
                <a:lnTo>
                  <a:pt x="1583" y="1229"/>
                </a:lnTo>
                <a:lnTo>
                  <a:pt x="1585" y="1229"/>
                </a:lnTo>
                <a:lnTo>
                  <a:pt x="1589" y="1230"/>
                </a:lnTo>
                <a:lnTo>
                  <a:pt x="1593" y="1230"/>
                </a:lnTo>
                <a:lnTo>
                  <a:pt x="1608" y="1230"/>
                </a:lnTo>
                <a:lnTo>
                  <a:pt x="1610" y="1230"/>
                </a:lnTo>
                <a:lnTo>
                  <a:pt x="1611" y="1230"/>
                </a:lnTo>
                <a:lnTo>
                  <a:pt x="1615" y="1230"/>
                </a:lnTo>
                <a:lnTo>
                  <a:pt x="1616" y="1230"/>
                </a:lnTo>
                <a:lnTo>
                  <a:pt x="1617" y="1231"/>
                </a:lnTo>
                <a:lnTo>
                  <a:pt x="1618" y="1231"/>
                </a:lnTo>
                <a:lnTo>
                  <a:pt x="1619" y="1231"/>
                </a:lnTo>
                <a:lnTo>
                  <a:pt x="1620" y="1231"/>
                </a:lnTo>
                <a:lnTo>
                  <a:pt x="1624" y="1231"/>
                </a:lnTo>
                <a:lnTo>
                  <a:pt x="1626" y="1231"/>
                </a:lnTo>
                <a:lnTo>
                  <a:pt x="1627" y="1231"/>
                </a:lnTo>
                <a:lnTo>
                  <a:pt x="1631" y="1231"/>
                </a:lnTo>
                <a:lnTo>
                  <a:pt x="1633" y="1235"/>
                </a:lnTo>
                <a:lnTo>
                  <a:pt x="1634" y="1236"/>
                </a:lnTo>
                <a:lnTo>
                  <a:pt x="1634" y="1238"/>
                </a:lnTo>
                <a:lnTo>
                  <a:pt x="1635" y="1240"/>
                </a:lnTo>
                <a:lnTo>
                  <a:pt x="1636" y="1244"/>
                </a:lnTo>
                <a:lnTo>
                  <a:pt x="1641" y="1253"/>
                </a:lnTo>
                <a:lnTo>
                  <a:pt x="1645" y="1260"/>
                </a:lnTo>
                <a:lnTo>
                  <a:pt x="1651" y="1267"/>
                </a:lnTo>
                <a:lnTo>
                  <a:pt x="1652" y="1268"/>
                </a:lnTo>
                <a:lnTo>
                  <a:pt x="1655" y="1271"/>
                </a:lnTo>
                <a:lnTo>
                  <a:pt x="1661" y="1274"/>
                </a:lnTo>
                <a:lnTo>
                  <a:pt x="1662" y="1276"/>
                </a:lnTo>
                <a:lnTo>
                  <a:pt x="1666" y="1278"/>
                </a:lnTo>
                <a:lnTo>
                  <a:pt x="1669" y="1280"/>
                </a:lnTo>
                <a:lnTo>
                  <a:pt x="1672" y="1281"/>
                </a:lnTo>
                <a:lnTo>
                  <a:pt x="1672" y="1284"/>
                </a:lnTo>
                <a:lnTo>
                  <a:pt x="1672" y="1285"/>
                </a:lnTo>
                <a:lnTo>
                  <a:pt x="1671" y="1289"/>
                </a:lnTo>
                <a:lnTo>
                  <a:pt x="1669" y="1298"/>
                </a:lnTo>
                <a:lnTo>
                  <a:pt x="1668" y="1299"/>
                </a:lnTo>
                <a:lnTo>
                  <a:pt x="1668" y="1301"/>
                </a:lnTo>
                <a:lnTo>
                  <a:pt x="1667" y="1303"/>
                </a:lnTo>
                <a:lnTo>
                  <a:pt x="1667" y="1304"/>
                </a:lnTo>
                <a:lnTo>
                  <a:pt x="1666" y="1305"/>
                </a:lnTo>
                <a:lnTo>
                  <a:pt x="1666" y="1306"/>
                </a:lnTo>
                <a:lnTo>
                  <a:pt x="1659" y="1319"/>
                </a:lnTo>
                <a:lnTo>
                  <a:pt x="1659" y="1320"/>
                </a:lnTo>
                <a:lnTo>
                  <a:pt x="1657" y="1327"/>
                </a:lnTo>
                <a:lnTo>
                  <a:pt x="1655" y="1329"/>
                </a:lnTo>
                <a:lnTo>
                  <a:pt x="1654" y="1330"/>
                </a:lnTo>
                <a:lnTo>
                  <a:pt x="1654" y="1331"/>
                </a:lnTo>
                <a:lnTo>
                  <a:pt x="1653" y="1332"/>
                </a:lnTo>
                <a:lnTo>
                  <a:pt x="1652" y="1333"/>
                </a:lnTo>
                <a:lnTo>
                  <a:pt x="1651" y="1335"/>
                </a:lnTo>
                <a:lnTo>
                  <a:pt x="1651" y="1336"/>
                </a:lnTo>
                <a:lnTo>
                  <a:pt x="1650" y="1336"/>
                </a:lnTo>
                <a:lnTo>
                  <a:pt x="1642" y="1343"/>
                </a:lnTo>
                <a:lnTo>
                  <a:pt x="1640" y="1341"/>
                </a:lnTo>
                <a:lnTo>
                  <a:pt x="1634" y="1339"/>
                </a:lnTo>
                <a:lnTo>
                  <a:pt x="1633" y="1338"/>
                </a:lnTo>
                <a:lnTo>
                  <a:pt x="1632" y="1338"/>
                </a:lnTo>
                <a:lnTo>
                  <a:pt x="1629" y="1340"/>
                </a:lnTo>
                <a:lnTo>
                  <a:pt x="1631" y="1343"/>
                </a:lnTo>
                <a:lnTo>
                  <a:pt x="1635" y="1348"/>
                </a:lnTo>
                <a:lnTo>
                  <a:pt x="1635" y="1349"/>
                </a:lnTo>
                <a:lnTo>
                  <a:pt x="1633" y="1351"/>
                </a:lnTo>
                <a:lnTo>
                  <a:pt x="1628" y="1355"/>
                </a:lnTo>
                <a:lnTo>
                  <a:pt x="1620" y="1351"/>
                </a:lnTo>
                <a:lnTo>
                  <a:pt x="1611" y="1346"/>
                </a:lnTo>
                <a:lnTo>
                  <a:pt x="1616" y="1343"/>
                </a:lnTo>
                <a:lnTo>
                  <a:pt x="1611" y="1343"/>
                </a:lnTo>
                <a:lnTo>
                  <a:pt x="1603" y="1343"/>
                </a:lnTo>
                <a:lnTo>
                  <a:pt x="1596" y="1341"/>
                </a:lnTo>
                <a:lnTo>
                  <a:pt x="1604" y="1329"/>
                </a:lnTo>
                <a:lnTo>
                  <a:pt x="1606" y="1329"/>
                </a:lnTo>
                <a:lnTo>
                  <a:pt x="1607" y="1327"/>
                </a:lnTo>
                <a:lnTo>
                  <a:pt x="1586" y="1328"/>
                </a:lnTo>
                <a:lnTo>
                  <a:pt x="1584" y="1328"/>
                </a:lnTo>
                <a:lnTo>
                  <a:pt x="1584" y="1332"/>
                </a:lnTo>
                <a:lnTo>
                  <a:pt x="1584" y="1341"/>
                </a:lnTo>
                <a:lnTo>
                  <a:pt x="1584" y="1344"/>
                </a:lnTo>
                <a:lnTo>
                  <a:pt x="1584" y="1345"/>
                </a:lnTo>
                <a:lnTo>
                  <a:pt x="1585" y="1349"/>
                </a:lnTo>
                <a:lnTo>
                  <a:pt x="1585" y="1351"/>
                </a:lnTo>
                <a:lnTo>
                  <a:pt x="1585" y="1352"/>
                </a:lnTo>
                <a:lnTo>
                  <a:pt x="1585" y="1353"/>
                </a:lnTo>
                <a:lnTo>
                  <a:pt x="1585" y="1354"/>
                </a:lnTo>
                <a:lnTo>
                  <a:pt x="1589" y="1354"/>
                </a:lnTo>
                <a:lnTo>
                  <a:pt x="1595" y="1354"/>
                </a:lnTo>
                <a:lnTo>
                  <a:pt x="1596" y="1354"/>
                </a:lnTo>
                <a:lnTo>
                  <a:pt x="1599" y="1356"/>
                </a:lnTo>
                <a:lnTo>
                  <a:pt x="1593" y="1361"/>
                </a:lnTo>
                <a:lnTo>
                  <a:pt x="1595" y="1363"/>
                </a:lnTo>
                <a:lnTo>
                  <a:pt x="1595" y="1362"/>
                </a:lnTo>
                <a:lnTo>
                  <a:pt x="1596" y="1364"/>
                </a:lnTo>
                <a:lnTo>
                  <a:pt x="1598" y="1365"/>
                </a:lnTo>
                <a:lnTo>
                  <a:pt x="1596" y="1366"/>
                </a:lnTo>
                <a:lnTo>
                  <a:pt x="1590" y="1373"/>
                </a:lnTo>
                <a:lnTo>
                  <a:pt x="1587" y="1374"/>
                </a:lnTo>
                <a:lnTo>
                  <a:pt x="1587" y="1375"/>
                </a:lnTo>
                <a:lnTo>
                  <a:pt x="1587" y="1377"/>
                </a:lnTo>
                <a:lnTo>
                  <a:pt x="1587" y="1378"/>
                </a:lnTo>
                <a:lnTo>
                  <a:pt x="1591" y="1378"/>
                </a:lnTo>
                <a:lnTo>
                  <a:pt x="1595" y="1378"/>
                </a:lnTo>
                <a:lnTo>
                  <a:pt x="1598" y="1378"/>
                </a:lnTo>
                <a:lnTo>
                  <a:pt x="1599" y="1378"/>
                </a:lnTo>
                <a:lnTo>
                  <a:pt x="1599" y="1374"/>
                </a:lnTo>
                <a:lnTo>
                  <a:pt x="1599" y="1373"/>
                </a:lnTo>
                <a:lnTo>
                  <a:pt x="1609" y="1373"/>
                </a:lnTo>
                <a:lnTo>
                  <a:pt x="1611" y="1373"/>
                </a:lnTo>
                <a:lnTo>
                  <a:pt x="1611" y="1375"/>
                </a:lnTo>
                <a:lnTo>
                  <a:pt x="1614" y="1375"/>
                </a:lnTo>
                <a:lnTo>
                  <a:pt x="1615" y="1375"/>
                </a:lnTo>
                <a:lnTo>
                  <a:pt x="1616" y="1375"/>
                </a:lnTo>
                <a:lnTo>
                  <a:pt x="1620" y="1375"/>
                </a:lnTo>
                <a:lnTo>
                  <a:pt x="1621" y="1375"/>
                </a:lnTo>
                <a:lnTo>
                  <a:pt x="1626" y="1374"/>
                </a:lnTo>
                <a:lnTo>
                  <a:pt x="1626" y="1377"/>
                </a:lnTo>
                <a:lnTo>
                  <a:pt x="1626" y="1378"/>
                </a:lnTo>
                <a:lnTo>
                  <a:pt x="1626" y="1380"/>
                </a:lnTo>
                <a:lnTo>
                  <a:pt x="1626" y="1383"/>
                </a:lnTo>
                <a:lnTo>
                  <a:pt x="1626" y="1385"/>
                </a:lnTo>
                <a:lnTo>
                  <a:pt x="1626" y="1389"/>
                </a:lnTo>
                <a:lnTo>
                  <a:pt x="1626" y="1390"/>
                </a:lnTo>
                <a:lnTo>
                  <a:pt x="1627" y="1391"/>
                </a:lnTo>
                <a:lnTo>
                  <a:pt x="1627" y="1392"/>
                </a:lnTo>
                <a:lnTo>
                  <a:pt x="1629" y="1391"/>
                </a:lnTo>
                <a:lnTo>
                  <a:pt x="1634" y="1391"/>
                </a:lnTo>
                <a:lnTo>
                  <a:pt x="1645" y="1389"/>
                </a:lnTo>
                <a:lnTo>
                  <a:pt x="1646" y="1389"/>
                </a:lnTo>
                <a:lnTo>
                  <a:pt x="1650" y="1388"/>
                </a:lnTo>
                <a:lnTo>
                  <a:pt x="1653" y="1388"/>
                </a:lnTo>
                <a:lnTo>
                  <a:pt x="1655" y="1387"/>
                </a:lnTo>
                <a:lnTo>
                  <a:pt x="1658" y="1387"/>
                </a:lnTo>
                <a:lnTo>
                  <a:pt x="1661" y="1386"/>
                </a:lnTo>
                <a:lnTo>
                  <a:pt x="1663" y="1386"/>
                </a:lnTo>
                <a:lnTo>
                  <a:pt x="1663" y="1392"/>
                </a:lnTo>
                <a:lnTo>
                  <a:pt x="1662" y="1395"/>
                </a:lnTo>
                <a:lnTo>
                  <a:pt x="1662" y="1402"/>
                </a:lnTo>
                <a:lnTo>
                  <a:pt x="1662" y="1410"/>
                </a:lnTo>
                <a:lnTo>
                  <a:pt x="1661" y="1411"/>
                </a:lnTo>
                <a:lnTo>
                  <a:pt x="1661" y="1415"/>
                </a:lnTo>
                <a:lnTo>
                  <a:pt x="1653" y="1414"/>
                </a:lnTo>
                <a:lnTo>
                  <a:pt x="1652" y="1413"/>
                </a:lnTo>
                <a:lnTo>
                  <a:pt x="1652" y="1412"/>
                </a:lnTo>
                <a:lnTo>
                  <a:pt x="1657" y="1412"/>
                </a:lnTo>
                <a:lnTo>
                  <a:pt x="1653" y="1406"/>
                </a:lnTo>
                <a:lnTo>
                  <a:pt x="1650" y="1407"/>
                </a:lnTo>
                <a:lnTo>
                  <a:pt x="1649" y="1407"/>
                </a:lnTo>
                <a:lnTo>
                  <a:pt x="1649" y="1406"/>
                </a:lnTo>
                <a:lnTo>
                  <a:pt x="1649" y="1405"/>
                </a:lnTo>
                <a:lnTo>
                  <a:pt x="1646" y="1405"/>
                </a:lnTo>
                <a:lnTo>
                  <a:pt x="1645" y="1405"/>
                </a:lnTo>
                <a:lnTo>
                  <a:pt x="1645" y="1413"/>
                </a:lnTo>
                <a:lnTo>
                  <a:pt x="1641" y="1413"/>
                </a:lnTo>
                <a:lnTo>
                  <a:pt x="1640" y="1424"/>
                </a:lnTo>
                <a:lnTo>
                  <a:pt x="1633" y="1423"/>
                </a:lnTo>
                <a:lnTo>
                  <a:pt x="1633" y="1410"/>
                </a:lnTo>
                <a:lnTo>
                  <a:pt x="1633" y="1405"/>
                </a:lnTo>
                <a:lnTo>
                  <a:pt x="1629" y="1405"/>
                </a:lnTo>
                <a:lnTo>
                  <a:pt x="1628" y="1403"/>
                </a:lnTo>
                <a:lnTo>
                  <a:pt x="1623" y="1403"/>
                </a:lnTo>
                <a:lnTo>
                  <a:pt x="1621" y="1403"/>
                </a:lnTo>
                <a:lnTo>
                  <a:pt x="1620" y="1403"/>
                </a:lnTo>
                <a:lnTo>
                  <a:pt x="1620" y="1408"/>
                </a:lnTo>
                <a:lnTo>
                  <a:pt x="1620" y="1410"/>
                </a:lnTo>
                <a:lnTo>
                  <a:pt x="1620" y="1414"/>
                </a:lnTo>
                <a:lnTo>
                  <a:pt x="1621" y="1420"/>
                </a:lnTo>
                <a:lnTo>
                  <a:pt x="1620" y="1420"/>
                </a:lnTo>
                <a:lnTo>
                  <a:pt x="1617" y="1416"/>
                </a:lnTo>
                <a:lnTo>
                  <a:pt x="1608" y="1416"/>
                </a:lnTo>
                <a:lnTo>
                  <a:pt x="1608" y="1415"/>
                </a:lnTo>
                <a:lnTo>
                  <a:pt x="1601" y="1415"/>
                </a:lnTo>
                <a:lnTo>
                  <a:pt x="1601" y="1412"/>
                </a:lnTo>
                <a:lnTo>
                  <a:pt x="1601" y="1406"/>
                </a:lnTo>
                <a:lnTo>
                  <a:pt x="1601" y="1402"/>
                </a:lnTo>
                <a:lnTo>
                  <a:pt x="1601" y="1399"/>
                </a:lnTo>
                <a:lnTo>
                  <a:pt x="1598" y="1402"/>
                </a:lnTo>
                <a:lnTo>
                  <a:pt x="1596" y="1403"/>
                </a:lnTo>
                <a:lnTo>
                  <a:pt x="1593" y="1405"/>
                </a:lnTo>
                <a:lnTo>
                  <a:pt x="1591" y="1405"/>
                </a:lnTo>
                <a:lnTo>
                  <a:pt x="1591" y="1407"/>
                </a:lnTo>
                <a:lnTo>
                  <a:pt x="1591" y="1408"/>
                </a:lnTo>
                <a:lnTo>
                  <a:pt x="1590" y="1410"/>
                </a:lnTo>
                <a:lnTo>
                  <a:pt x="1587" y="1411"/>
                </a:lnTo>
                <a:lnTo>
                  <a:pt x="1587" y="1412"/>
                </a:lnTo>
                <a:lnTo>
                  <a:pt x="1586" y="1412"/>
                </a:lnTo>
                <a:lnTo>
                  <a:pt x="1585" y="1414"/>
                </a:lnTo>
                <a:lnTo>
                  <a:pt x="1584" y="1415"/>
                </a:lnTo>
                <a:lnTo>
                  <a:pt x="1583" y="1416"/>
                </a:lnTo>
                <a:lnTo>
                  <a:pt x="1582" y="1417"/>
                </a:lnTo>
                <a:lnTo>
                  <a:pt x="1581" y="1420"/>
                </a:lnTo>
                <a:lnTo>
                  <a:pt x="1583" y="1420"/>
                </a:lnTo>
                <a:lnTo>
                  <a:pt x="1589" y="1421"/>
                </a:lnTo>
                <a:lnTo>
                  <a:pt x="1593" y="1422"/>
                </a:lnTo>
                <a:lnTo>
                  <a:pt x="1593" y="1430"/>
                </a:lnTo>
                <a:lnTo>
                  <a:pt x="1593" y="1431"/>
                </a:lnTo>
                <a:lnTo>
                  <a:pt x="1598" y="1431"/>
                </a:lnTo>
                <a:lnTo>
                  <a:pt x="1596" y="1432"/>
                </a:lnTo>
                <a:lnTo>
                  <a:pt x="1596" y="1433"/>
                </a:lnTo>
                <a:lnTo>
                  <a:pt x="1595" y="1434"/>
                </a:lnTo>
                <a:lnTo>
                  <a:pt x="1595" y="1436"/>
                </a:lnTo>
                <a:lnTo>
                  <a:pt x="1594" y="1437"/>
                </a:lnTo>
                <a:lnTo>
                  <a:pt x="1593" y="1438"/>
                </a:lnTo>
                <a:lnTo>
                  <a:pt x="1593" y="1439"/>
                </a:lnTo>
                <a:lnTo>
                  <a:pt x="1596" y="1440"/>
                </a:lnTo>
                <a:lnTo>
                  <a:pt x="1599" y="1441"/>
                </a:lnTo>
                <a:lnTo>
                  <a:pt x="1600" y="1441"/>
                </a:lnTo>
                <a:lnTo>
                  <a:pt x="1607" y="1442"/>
                </a:lnTo>
                <a:lnTo>
                  <a:pt x="1607" y="1445"/>
                </a:lnTo>
                <a:lnTo>
                  <a:pt x="1607" y="1448"/>
                </a:lnTo>
                <a:lnTo>
                  <a:pt x="1607" y="1453"/>
                </a:lnTo>
                <a:lnTo>
                  <a:pt x="1607" y="1456"/>
                </a:lnTo>
                <a:lnTo>
                  <a:pt x="1607" y="1459"/>
                </a:lnTo>
                <a:lnTo>
                  <a:pt x="1607" y="1462"/>
                </a:lnTo>
                <a:lnTo>
                  <a:pt x="1607" y="1465"/>
                </a:lnTo>
                <a:lnTo>
                  <a:pt x="1607" y="1467"/>
                </a:lnTo>
                <a:lnTo>
                  <a:pt x="1607" y="1472"/>
                </a:lnTo>
                <a:lnTo>
                  <a:pt x="1606" y="1476"/>
                </a:lnTo>
                <a:lnTo>
                  <a:pt x="1601" y="1476"/>
                </a:lnTo>
                <a:lnTo>
                  <a:pt x="1577" y="1475"/>
                </a:lnTo>
                <a:lnTo>
                  <a:pt x="1572" y="1475"/>
                </a:lnTo>
                <a:lnTo>
                  <a:pt x="1570" y="1475"/>
                </a:lnTo>
                <a:lnTo>
                  <a:pt x="1566" y="1475"/>
                </a:lnTo>
                <a:lnTo>
                  <a:pt x="1566" y="1480"/>
                </a:lnTo>
                <a:lnTo>
                  <a:pt x="1559" y="1480"/>
                </a:lnTo>
                <a:lnTo>
                  <a:pt x="1561" y="1475"/>
                </a:lnTo>
                <a:lnTo>
                  <a:pt x="1562" y="1472"/>
                </a:lnTo>
                <a:lnTo>
                  <a:pt x="1564" y="1471"/>
                </a:lnTo>
                <a:lnTo>
                  <a:pt x="1561" y="1470"/>
                </a:lnTo>
                <a:lnTo>
                  <a:pt x="1552" y="1467"/>
                </a:lnTo>
                <a:lnTo>
                  <a:pt x="1552" y="1466"/>
                </a:lnTo>
                <a:lnTo>
                  <a:pt x="1551" y="1466"/>
                </a:lnTo>
                <a:lnTo>
                  <a:pt x="1550" y="1466"/>
                </a:lnTo>
                <a:lnTo>
                  <a:pt x="1549" y="1466"/>
                </a:lnTo>
                <a:lnTo>
                  <a:pt x="1548" y="1470"/>
                </a:lnTo>
                <a:lnTo>
                  <a:pt x="1547" y="1474"/>
                </a:lnTo>
                <a:lnTo>
                  <a:pt x="1551" y="1475"/>
                </a:lnTo>
                <a:lnTo>
                  <a:pt x="1550" y="1478"/>
                </a:lnTo>
                <a:lnTo>
                  <a:pt x="1549" y="1480"/>
                </a:lnTo>
                <a:lnTo>
                  <a:pt x="1548" y="1482"/>
                </a:lnTo>
                <a:lnTo>
                  <a:pt x="1548" y="1483"/>
                </a:lnTo>
                <a:lnTo>
                  <a:pt x="1548" y="1484"/>
                </a:lnTo>
                <a:lnTo>
                  <a:pt x="1547" y="1487"/>
                </a:lnTo>
                <a:lnTo>
                  <a:pt x="1547" y="1488"/>
                </a:lnTo>
                <a:lnTo>
                  <a:pt x="1547" y="1489"/>
                </a:lnTo>
                <a:lnTo>
                  <a:pt x="1545" y="1491"/>
                </a:lnTo>
                <a:lnTo>
                  <a:pt x="1545" y="1492"/>
                </a:lnTo>
                <a:lnTo>
                  <a:pt x="1544" y="1493"/>
                </a:lnTo>
                <a:lnTo>
                  <a:pt x="1544" y="1496"/>
                </a:lnTo>
                <a:lnTo>
                  <a:pt x="1543" y="1498"/>
                </a:lnTo>
                <a:lnTo>
                  <a:pt x="1544" y="1498"/>
                </a:lnTo>
                <a:lnTo>
                  <a:pt x="1549" y="1499"/>
                </a:lnTo>
                <a:lnTo>
                  <a:pt x="1552" y="1499"/>
                </a:lnTo>
                <a:lnTo>
                  <a:pt x="1552" y="1500"/>
                </a:lnTo>
                <a:lnTo>
                  <a:pt x="1551" y="1505"/>
                </a:lnTo>
                <a:lnTo>
                  <a:pt x="1551" y="1507"/>
                </a:lnTo>
                <a:lnTo>
                  <a:pt x="1549" y="1507"/>
                </a:lnTo>
                <a:lnTo>
                  <a:pt x="1544" y="1507"/>
                </a:lnTo>
                <a:lnTo>
                  <a:pt x="1543" y="1507"/>
                </a:lnTo>
                <a:lnTo>
                  <a:pt x="1541" y="1506"/>
                </a:lnTo>
                <a:lnTo>
                  <a:pt x="1541" y="1504"/>
                </a:lnTo>
                <a:lnTo>
                  <a:pt x="1540" y="1504"/>
                </a:lnTo>
                <a:lnTo>
                  <a:pt x="1539" y="1504"/>
                </a:lnTo>
                <a:lnTo>
                  <a:pt x="1538" y="1509"/>
                </a:lnTo>
                <a:lnTo>
                  <a:pt x="1538" y="1510"/>
                </a:lnTo>
                <a:lnTo>
                  <a:pt x="1538" y="1512"/>
                </a:lnTo>
                <a:lnTo>
                  <a:pt x="1538" y="1514"/>
                </a:lnTo>
                <a:lnTo>
                  <a:pt x="1538" y="1517"/>
                </a:lnTo>
                <a:lnTo>
                  <a:pt x="1538" y="1521"/>
                </a:lnTo>
                <a:lnTo>
                  <a:pt x="1536" y="1521"/>
                </a:lnTo>
                <a:lnTo>
                  <a:pt x="1538" y="1521"/>
                </a:lnTo>
                <a:lnTo>
                  <a:pt x="1540" y="1521"/>
                </a:lnTo>
                <a:lnTo>
                  <a:pt x="1542" y="1521"/>
                </a:lnTo>
                <a:lnTo>
                  <a:pt x="1542" y="1524"/>
                </a:lnTo>
                <a:lnTo>
                  <a:pt x="1548" y="1524"/>
                </a:lnTo>
                <a:lnTo>
                  <a:pt x="1549" y="1524"/>
                </a:lnTo>
                <a:lnTo>
                  <a:pt x="1548" y="1527"/>
                </a:lnTo>
                <a:lnTo>
                  <a:pt x="1548" y="1530"/>
                </a:lnTo>
                <a:lnTo>
                  <a:pt x="1548" y="1532"/>
                </a:lnTo>
                <a:lnTo>
                  <a:pt x="1547" y="1534"/>
                </a:lnTo>
                <a:lnTo>
                  <a:pt x="1547" y="1535"/>
                </a:lnTo>
                <a:lnTo>
                  <a:pt x="1547" y="1537"/>
                </a:lnTo>
                <a:lnTo>
                  <a:pt x="1547" y="1538"/>
                </a:lnTo>
                <a:lnTo>
                  <a:pt x="1547" y="1539"/>
                </a:lnTo>
                <a:lnTo>
                  <a:pt x="1545" y="1539"/>
                </a:lnTo>
                <a:lnTo>
                  <a:pt x="1545" y="1540"/>
                </a:lnTo>
                <a:lnTo>
                  <a:pt x="1545" y="1541"/>
                </a:lnTo>
                <a:lnTo>
                  <a:pt x="1544" y="1542"/>
                </a:lnTo>
                <a:lnTo>
                  <a:pt x="1544" y="1543"/>
                </a:lnTo>
                <a:lnTo>
                  <a:pt x="1540" y="1542"/>
                </a:lnTo>
                <a:lnTo>
                  <a:pt x="1538" y="1542"/>
                </a:lnTo>
                <a:lnTo>
                  <a:pt x="1536" y="1542"/>
                </a:lnTo>
                <a:lnTo>
                  <a:pt x="1535" y="1542"/>
                </a:lnTo>
                <a:lnTo>
                  <a:pt x="1534" y="1542"/>
                </a:lnTo>
                <a:lnTo>
                  <a:pt x="1534" y="1532"/>
                </a:lnTo>
                <a:lnTo>
                  <a:pt x="1533" y="1532"/>
                </a:lnTo>
                <a:lnTo>
                  <a:pt x="1531" y="1532"/>
                </a:lnTo>
                <a:lnTo>
                  <a:pt x="1530" y="1532"/>
                </a:lnTo>
                <a:lnTo>
                  <a:pt x="1528" y="1532"/>
                </a:lnTo>
                <a:lnTo>
                  <a:pt x="1527" y="1532"/>
                </a:lnTo>
                <a:lnTo>
                  <a:pt x="1524" y="1532"/>
                </a:lnTo>
                <a:lnTo>
                  <a:pt x="1523" y="1532"/>
                </a:lnTo>
                <a:lnTo>
                  <a:pt x="1518" y="1531"/>
                </a:lnTo>
                <a:lnTo>
                  <a:pt x="1517" y="1531"/>
                </a:lnTo>
                <a:lnTo>
                  <a:pt x="1513" y="1531"/>
                </a:lnTo>
                <a:lnTo>
                  <a:pt x="1511" y="1531"/>
                </a:lnTo>
                <a:lnTo>
                  <a:pt x="1508" y="1531"/>
                </a:lnTo>
                <a:lnTo>
                  <a:pt x="1505" y="1531"/>
                </a:lnTo>
                <a:lnTo>
                  <a:pt x="1502" y="1531"/>
                </a:lnTo>
                <a:lnTo>
                  <a:pt x="1497" y="1531"/>
                </a:lnTo>
                <a:lnTo>
                  <a:pt x="1492" y="1531"/>
                </a:lnTo>
                <a:lnTo>
                  <a:pt x="1492" y="1537"/>
                </a:lnTo>
                <a:lnTo>
                  <a:pt x="1488" y="1537"/>
                </a:lnTo>
                <a:lnTo>
                  <a:pt x="1471" y="1538"/>
                </a:lnTo>
                <a:lnTo>
                  <a:pt x="1469" y="1538"/>
                </a:lnTo>
                <a:lnTo>
                  <a:pt x="1464" y="1538"/>
                </a:lnTo>
                <a:lnTo>
                  <a:pt x="1457" y="1538"/>
                </a:lnTo>
                <a:lnTo>
                  <a:pt x="1457" y="1540"/>
                </a:lnTo>
                <a:lnTo>
                  <a:pt x="1456" y="1549"/>
                </a:lnTo>
                <a:lnTo>
                  <a:pt x="1456" y="1552"/>
                </a:lnTo>
                <a:lnTo>
                  <a:pt x="1455" y="1557"/>
                </a:lnTo>
                <a:lnTo>
                  <a:pt x="1454" y="1569"/>
                </a:lnTo>
                <a:lnTo>
                  <a:pt x="1452" y="1577"/>
                </a:lnTo>
                <a:lnTo>
                  <a:pt x="1452" y="1579"/>
                </a:lnTo>
                <a:lnTo>
                  <a:pt x="1451" y="1579"/>
                </a:lnTo>
                <a:lnTo>
                  <a:pt x="1451" y="1580"/>
                </a:lnTo>
                <a:lnTo>
                  <a:pt x="1455" y="1580"/>
                </a:lnTo>
                <a:lnTo>
                  <a:pt x="1456" y="1580"/>
                </a:lnTo>
                <a:lnTo>
                  <a:pt x="1457" y="1580"/>
                </a:lnTo>
                <a:lnTo>
                  <a:pt x="1457" y="1585"/>
                </a:lnTo>
                <a:lnTo>
                  <a:pt x="1462" y="1585"/>
                </a:lnTo>
                <a:lnTo>
                  <a:pt x="1462" y="1581"/>
                </a:lnTo>
                <a:lnTo>
                  <a:pt x="1462" y="1580"/>
                </a:lnTo>
                <a:lnTo>
                  <a:pt x="1463" y="1581"/>
                </a:lnTo>
                <a:lnTo>
                  <a:pt x="1466" y="1581"/>
                </a:lnTo>
                <a:lnTo>
                  <a:pt x="1467" y="1581"/>
                </a:lnTo>
                <a:lnTo>
                  <a:pt x="1471" y="1581"/>
                </a:lnTo>
                <a:lnTo>
                  <a:pt x="1472" y="1581"/>
                </a:lnTo>
                <a:lnTo>
                  <a:pt x="1472" y="1584"/>
                </a:lnTo>
                <a:lnTo>
                  <a:pt x="1471" y="1586"/>
                </a:lnTo>
                <a:lnTo>
                  <a:pt x="1471" y="1590"/>
                </a:lnTo>
                <a:lnTo>
                  <a:pt x="1471" y="1593"/>
                </a:lnTo>
                <a:lnTo>
                  <a:pt x="1471" y="1596"/>
                </a:lnTo>
                <a:lnTo>
                  <a:pt x="1471" y="1599"/>
                </a:lnTo>
                <a:lnTo>
                  <a:pt x="1471" y="1600"/>
                </a:lnTo>
                <a:lnTo>
                  <a:pt x="1469" y="1605"/>
                </a:lnTo>
                <a:lnTo>
                  <a:pt x="1469" y="1607"/>
                </a:lnTo>
                <a:lnTo>
                  <a:pt x="1469" y="1609"/>
                </a:lnTo>
                <a:lnTo>
                  <a:pt x="1469" y="1613"/>
                </a:lnTo>
                <a:lnTo>
                  <a:pt x="1469" y="1614"/>
                </a:lnTo>
                <a:lnTo>
                  <a:pt x="1475" y="1614"/>
                </a:lnTo>
                <a:lnTo>
                  <a:pt x="1477" y="1614"/>
                </a:lnTo>
                <a:lnTo>
                  <a:pt x="1481" y="1614"/>
                </a:lnTo>
                <a:lnTo>
                  <a:pt x="1482" y="1613"/>
                </a:lnTo>
                <a:lnTo>
                  <a:pt x="1484" y="1613"/>
                </a:lnTo>
                <a:lnTo>
                  <a:pt x="1485" y="1609"/>
                </a:lnTo>
                <a:lnTo>
                  <a:pt x="1486" y="1605"/>
                </a:lnTo>
                <a:lnTo>
                  <a:pt x="1488" y="1600"/>
                </a:lnTo>
                <a:lnTo>
                  <a:pt x="1489" y="1581"/>
                </a:lnTo>
                <a:lnTo>
                  <a:pt x="1490" y="1581"/>
                </a:lnTo>
                <a:lnTo>
                  <a:pt x="1491" y="1581"/>
                </a:lnTo>
                <a:lnTo>
                  <a:pt x="1492" y="1581"/>
                </a:lnTo>
                <a:lnTo>
                  <a:pt x="1493" y="1581"/>
                </a:lnTo>
                <a:lnTo>
                  <a:pt x="1494" y="1581"/>
                </a:lnTo>
                <a:lnTo>
                  <a:pt x="1496" y="1581"/>
                </a:lnTo>
                <a:lnTo>
                  <a:pt x="1497" y="1581"/>
                </a:lnTo>
                <a:lnTo>
                  <a:pt x="1497" y="1582"/>
                </a:lnTo>
                <a:lnTo>
                  <a:pt x="1498" y="1582"/>
                </a:lnTo>
                <a:lnTo>
                  <a:pt x="1499" y="1582"/>
                </a:lnTo>
                <a:lnTo>
                  <a:pt x="1500" y="1582"/>
                </a:lnTo>
                <a:lnTo>
                  <a:pt x="1501" y="1582"/>
                </a:lnTo>
                <a:lnTo>
                  <a:pt x="1502" y="1582"/>
                </a:lnTo>
                <a:lnTo>
                  <a:pt x="1502" y="1583"/>
                </a:lnTo>
                <a:lnTo>
                  <a:pt x="1503" y="1583"/>
                </a:lnTo>
                <a:lnTo>
                  <a:pt x="1505" y="1583"/>
                </a:lnTo>
                <a:lnTo>
                  <a:pt x="1506" y="1584"/>
                </a:lnTo>
                <a:lnTo>
                  <a:pt x="1509" y="1584"/>
                </a:lnTo>
                <a:lnTo>
                  <a:pt x="1513" y="1585"/>
                </a:lnTo>
                <a:lnTo>
                  <a:pt x="1508" y="1604"/>
                </a:lnTo>
                <a:lnTo>
                  <a:pt x="1517" y="1602"/>
                </a:lnTo>
                <a:lnTo>
                  <a:pt x="1516" y="1608"/>
                </a:lnTo>
                <a:lnTo>
                  <a:pt x="1515" y="1609"/>
                </a:lnTo>
                <a:lnTo>
                  <a:pt x="1515" y="1610"/>
                </a:lnTo>
                <a:lnTo>
                  <a:pt x="1515" y="1611"/>
                </a:lnTo>
                <a:lnTo>
                  <a:pt x="1514" y="1613"/>
                </a:lnTo>
                <a:lnTo>
                  <a:pt x="1514" y="1614"/>
                </a:lnTo>
                <a:lnTo>
                  <a:pt x="1514" y="1615"/>
                </a:lnTo>
                <a:lnTo>
                  <a:pt x="1513" y="1616"/>
                </a:lnTo>
                <a:lnTo>
                  <a:pt x="1513" y="1618"/>
                </a:lnTo>
                <a:lnTo>
                  <a:pt x="1511" y="1619"/>
                </a:lnTo>
                <a:lnTo>
                  <a:pt x="1511" y="1621"/>
                </a:lnTo>
                <a:lnTo>
                  <a:pt x="1510" y="1622"/>
                </a:lnTo>
                <a:lnTo>
                  <a:pt x="1510" y="1623"/>
                </a:lnTo>
                <a:lnTo>
                  <a:pt x="1509" y="1625"/>
                </a:lnTo>
                <a:lnTo>
                  <a:pt x="1509" y="1626"/>
                </a:lnTo>
                <a:lnTo>
                  <a:pt x="1508" y="1628"/>
                </a:lnTo>
                <a:lnTo>
                  <a:pt x="1507" y="1627"/>
                </a:lnTo>
                <a:lnTo>
                  <a:pt x="1502" y="1636"/>
                </a:lnTo>
                <a:lnTo>
                  <a:pt x="1502" y="1638"/>
                </a:lnTo>
                <a:lnTo>
                  <a:pt x="1497" y="1649"/>
                </a:lnTo>
                <a:lnTo>
                  <a:pt x="1496" y="1650"/>
                </a:lnTo>
                <a:lnTo>
                  <a:pt x="1494" y="1651"/>
                </a:lnTo>
                <a:lnTo>
                  <a:pt x="1493" y="1655"/>
                </a:lnTo>
                <a:lnTo>
                  <a:pt x="1491" y="1659"/>
                </a:lnTo>
                <a:lnTo>
                  <a:pt x="1491" y="1660"/>
                </a:lnTo>
                <a:lnTo>
                  <a:pt x="1490" y="1661"/>
                </a:lnTo>
                <a:lnTo>
                  <a:pt x="1490" y="1662"/>
                </a:lnTo>
                <a:lnTo>
                  <a:pt x="1489" y="1662"/>
                </a:lnTo>
                <a:lnTo>
                  <a:pt x="1489" y="1664"/>
                </a:lnTo>
                <a:lnTo>
                  <a:pt x="1488" y="1664"/>
                </a:lnTo>
                <a:lnTo>
                  <a:pt x="1488" y="1665"/>
                </a:lnTo>
                <a:lnTo>
                  <a:pt x="1486" y="1665"/>
                </a:lnTo>
                <a:lnTo>
                  <a:pt x="1486" y="1666"/>
                </a:lnTo>
                <a:lnTo>
                  <a:pt x="1485" y="1666"/>
                </a:lnTo>
                <a:lnTo>
                  <a:pt x="1484" y="1667"/>
                </a:lnTo>
                <a:lnTo>
                  <a:pt x="1483" y="1667"/>
                </a:lnTo>
                <a:lnTo>
                  <a:pt x="1483" y="1668"/>
                </a:lnTo>
                <a:lnTo>
                  <a:pt x="1482" y="1668"/>
                </a:lnTo>
                <a:lnTo>
                  <a:pt x="1482" y="1669"/>
                </a:lnTo>
                <a:lnTo>
                  <a:pt x="1481" y="1669"/>
                </a:lnTo>
                <a:lnTo>
                  <a:pt x="1479" y="1674"/>
                </a:lnTo>
                <a:lnTo>
                  <a:pt x="1479" y="1675"/>
                </a:lnTo>
                <a:lnTo>
                  <a:pt x="1477" y="1676"/>
                </a:lnTo>
                <a:lnTo>
                  <a:pt x="1476" y="1678"/>
                </a:lnTo>
                <a:lnTo>
                  <a:pt x="1473" y="1678"/>
                </a:lnTo>
                <a:lnTo>
                  <a:pt x="1469" y="1678"/>
                </a:lnTo>
                <a:lnTo>
                  <a:pt x="1465" y="1678"/>
                </a:lnTo>
                <a:lnTo>
                  <a:pt x="1462" y="1678"/>
                </a:lnTo>
                <a:lnTo>
                  <a:pt x="1460" y="1678"/>
                </a:lnTo>
                <a:lnTo>
                  <a:pt x="1458" y="1678"/>
                </a:lnTo>
                <a:lnTo>
                  <a:pt x="1457" y="1677"/>
                </a:lnTo>
                <a:lnTo>
                  <a:pt x="1454" y="1673"/>
                </a:lnTo>
                <a:lnTo>
                  <a:pt x="1451" y="1674"/>
                </a:lnTo>
                <a:lnTo>
                  <a:pt x="1451" y="1673"/>
                </a:lnTo>
                <a:lnTo>
                  <a:pt x="1451" y="1674"/>
                </a:lnTo>
                <a:lnTo>
                  <a:pt x="1450" y="1673"/>
                </a:lnTo>
                <a:lnTo>
                  <a:pt x="1451" y="1673"/>
                </a:lnTo>
                <a:lnTo>
                  <a:pt x="1450" y="1672"/>
                </a:lnTo>
                <a:lnTo>
                  <a:pt x="1447" y="1669"/>
                </a:lnTo>
                <a:lnTo>
                  <a:pt x="1446" y="1668"/>
                </a:lnTo>
                <a:lnTo>
                  <a:pt x="1445" y="1667"/>
                </a:lnTo>
                <a:lnTo>
                  <a:pt x="1445" y="1668"/>
                </a:lnTo>
                <a:lnTo>
                  <a:pt x="1445" y="1673"/>
                </a:lnTo>
                <a:lnTo>
                  <a:pt x="1445" y="1674"/>
                </a:lnTo>
                <a:lnTo>
                  <a:pt x="1440" y="1674"/>
                </a:lnTo>
                <a:lnTo>
                  <a:pt x="1437" y="1674"/>
                </a:lnTo>
                <a:lnTo>
                  <a:pt x="1433" y="1674"/>
                </a:lnTo>
                <a:lnTo>
                  <a:pt x="1430" y="1674"/>
                </a:lnTo>
                <a:lnTo>
                  <a:pt x="1426" y="1673"/>
                </a:lnTo>
                <a:lnTo>
                  <a:pt x="1420" y="1673"/>
                </a:lnTo>
                <a:lnTo>
                  <a:pt x="1414" y="1673"/>
                </a:lnTo>
                <a:lnTo>
                  <a:pt x="1409" y="1673"/>
                </a:lnTo>
                <a:lnTo>
                  <a:pt x="1406" y="1672"/>
                </a:lnTo>
                <a:lnTo>
                  <a:pt x="1405" y="1672"/>
                </a:lnTo>
                <a:lnTo>
                  <a:pt x="1401" y="1672"/>
                </a:lnTo>
                <a:lnTo>
                  <a:pt x="1397" y="1672"/>
                </a:lnTo>
                <a:lnTo>
                  <a:pt x="1395" y="1672"/>
                </a:lnTo>
                <a:lnTo>
                  <a:pt x="1393" y="1672"/>
                </a:lnTo>
                <a:lnTo>
                  <a:pt x="1393" y="1666"/>
                </a:lnTo>
                <a:lnTo>
                  <a:pt x="1393" y="1662"/>
                </a:lnTo>
                <a:lnTo>
                  <a:pt x="1393" y="1660"/>
                </a:lnTo>
                <a:lnTo>
                  <a:pt x="1393" y="1658"/>
                </a:lnTo>
                <a:lnTo>
                  <a:pt x="1393" y="1656"/>
                </a:lnTo>
                <a:lnTo>
                  <a:pt x="1392" y="1653"/>
                </a:lnTo>
                <a:lnTo>
                  <a:pt x="1392" y="1650"/>
                </a:lnTo>
                <a:lnTo>
                  <a:pt x="1392" y="1647"/>
                </a:lnTo>
                <a:lnTo>
                  <a:pt x="1392" y="1643"/>
                </a:lnTo>
                <a:lnTo>
                  <a:pt x="1392" y="1642"/>
                </a:lnTo>
                <a:lnTo>
                  <a:pt x="1392" y="1639"/>
                </a:lnTo>
                <a:lnTo>
                  <a:pt x="1392" y="1638"/>
                </a:lnTo>
                <a:lnTo>
                  <a:pt x="1392" y="1635"/>
                </a:lnTo>
                <a:lnTo>
                  <a:pt x="1392" y="1633"/>
                </a:lnTo>
                <a:lnTo>
                  <a:pt x="1392" y="1630"/>
                </a:lnTo>
                <a:lnTo>
                  <a:pt x="1392" y="1622"/>
                </a:lnTo>
                <a:lnTo>
                  <a:pt x="1386" y="1617"/>
                </a:lnTo>
                <a:lnTo>
                  <a:pt x="1384" y="1616"/>
                </a:lnTo>
                <a:lnTo>
                  <a:pt x="1381" y="1616"/>
                </a:lnTo>
                <a:lnTo>
                  <a:pt x="1379" y="1616"/>
                </a:lnTo>
                <a:lnTo>
                  <a:pt x="1378" y="1616"/>
                </a:lnTo>
                <a:lnTo>
                  <a:pt x="1376" y="1615"/>
                </a:lnTo>
                <a:lnTo>
                  <a:pt x="1374" y="1614"/>
                </a:lnTo>
                <a:lnTo>
                  <a:pt x="1370" y="1613"/>
                </a:lnTo>
                <a:lnTo>
                  <a:pt x="1364" y="1610"/>
                </a:lnTo>
                <a:lnTo>
                  <a:pt x="1364" y="1608"/>
                </a:lnTo>
                <a:lnTo>
                  <a:pt x="1363" y="1608"/>
                </a:lnTo>
                <a:lnTo>
                  <a:pt x="1359" y="1606"/>
                </a:lnTo>
                <a:lnTo>
                  <a:pt x="1359" y="1605"/>
                </a:lnTo>
                <a:lnTo>
                  <a:pt x="1358" y="1604"/>
                </a:lnTo>
                <a:lnTo>
                  <a:pt x="1358" y="1602"/>
                </a:lnTo>
                <a:lnTo>
                  <a:pt x="1359" y="1599"/>
                </a:lnTo>
                <a:lnTo>
                  <a:pt x="1361" y="1598"/>
                </a:lnTo>
                <a:lnTo>
                  <a:pt x="1359" y="1599"/>
                </a:lnTo>
                <a:lnTo>
                  <a:pt x="1361" y="1598"/>
                </a:lnTo>
                <a:lnTo>
                  <a:pt x="1362" y="1597"/>
                </a:lnTo>
                <a:lnTo>
                  <a:pt x="1362" y="1596"/>
                </a:lnTo>
                <a:lnTo>
                  <a:pt x="1361" y="1596"/>
                </a:lnTo>
                <a:lnTo>
                  <a:pt x="1361" y="1594"/>
                </a:lnTo>
                <a:lnTo>
                  <a:pt x="1359" y="1594"/>
                </a:lnTo>
                <a:lnTo>
                  <a:pt x="1359" y="1593"/>
                </a:lnTo>
                <a:lnTo>
                  <a:pt x="1358" y="1593"/>
                </a:lnTo>
                <a:lnTo>
                  <a:pt x="1358" y="1592"/>
                </a:lnTo>
                <a:lnTo>
                  <a:pt x="1357" y="1592"/>
                </a:lnTo>
                <a:lnTo>
                  <a:pt x="1353" y="1590"/>
                </a:lnTo>
                <a:lnTo>
                  <a:pt x="1352" y="1589"/>
                </a:lnTo>
                <a:lnTo>
                  <a:pt x="1348" y="1590"/>
                </a:lnTo>
                <a:lnTo>
                  <a:pt x="1346" y="1589"/>
                </a:lnTo>
                <a:lnTo>
                  <a:pt x="1346" y="1588"/>
                </a:lnTo>
                <a:lnTo>
                  <a:pt x="1345" y="1588"/>
                </a:lnTo>
                <a:lnTo>
                  <a:pt x="1344" y="1588"/>
                </a:lnTo>
                <a:lnTo>
                  <a:pt x="1341" y="1589"/>
                </a:lnTo>
                <a:lnTo>
                  <a:pt x="1340" y="1590"/>
                </a:lnTo>
                <a:lnTo>
                  <a:pt x="1339" y="1592"/>
                </a:lnTo>
                <a:lnTo>
                  <a:pt x="1341" y="1594"/>
                </a:lnTo>
                <a:lnTo>
                  <a:pt x="1347" y="1593"/>
                </a:lnTo>
                <a:lnTo>
                  <a:pt x="1348" y="1592"/>
                </a:lnTo>
                <a:lnTo>
                  <a:pt x="1349" y="1592"/>
                </a:lnTo>
                <a:lnTo>
                  <a:pt x="1352" y="1592"/>
                </a:lnTo>
                <a:lnTo>
                  <a:pt x="1353" y="1593"/>
                </a:lnTo>
                <a:lnTo>
                  <a:pt x="1356" y="1596"/>
                </a:lnTo>
                <a:lnTo>
                  <a:pt x="1357" y="1597"/>
                </a:lnTo>
                <a:lnTo>
                  <a:pt x="1356" y="1611"/>
                </a:lnTo>
                <a:lnTo>
                  <a:pt x="1356" y="1623"/>
                </a:lnTo>
                <a:lnTo>
                  <a:pt x="1356" y="1624"/>
                </a:lnTo>
                <a:lnTo>
                  <a:pt x="1356" y="1633"/>
                </a:lnTo>
                <a:lnTo>
                  <a:pt x="1356" y="1635"/>
                </a:lnTo>
                <a:lnTo>
                  <a:pt x="1356" y="1636"/>
                </a:lnTo>
                <a:lnTo>
                  <a:pt x="1355" y="1648"/>
                </a:lnTo>
                <a:lnTo>
                  <a:pt x="1355" y="1652"/>
                </a:lnTo>
                <a:lnTo>
                  <a:pt x="1355" y="1653"/>
                </a:lnTo>
                <a:lnTo>
                  <a:pt x="1355" y="1661"/>
                </a:lnTo>
                <a:lnTo>
                  <a:pt x="1355" y="1666"/>
                </a:lnTo>
                <a:lnTo>
                  <a:pt x="1355" y="1670"/>
                </a:lnTo>
                <a:lnTo>
                  <a:pt x="1354" y="1675"/>
                </a:lnTo>
                <a:lnTo>
                  <a:pt x="1354" y="1676"/>
                </a:lnTo>
                <a:lnTo>
                  <a:pt x="1354" y="1678"/>
                </a:lnTo>
                <a:lnTo>
                  <a:pt x="1354" y="1684"/>
                </a:lnTo>
                <a:lnTo>
                  <a:pt x="1353" y="1684"/>
                </a:lnTo>
                <a:lnTo>
                  <a:pt x="1352" y="1683"/>
                </a:lnTo>
                <a:lnTo>
                  <a:pt x="1350" y="1683"/>
                </a:lnTo>
                <a:lnTo>
                  <a:pt x="1349" y="1683"/>
                </a:lnTo>
                <a:lnTo>
                  <a:pt x="1348" y="1682"/>
                </a:lnTo>
                <a:lnTo>
                  <a:pt x="1348" y="1680"/>
                </a:lnTo>
                <a:lnTo>
                  <a:pt x="1347" y="1677"/>
                </a:lnTo>
                <a:lnTo>
                  <a:pt x="1346" y="1677"/>
                </a:lnTo>
                <a:lnTo>
                  <a:pt x="1336" y="1677"/>
                </a:lnTo>
                <a:lnTo>
                  <a:pt x="1336" y="1678"/>
                </a:lnTo>
                <a:lnTo>
                  <a:pt x="1336" y="1683"/>
                </a:lnTo>
                <a:lnTo>
                  <a:pt x="1330" y="1683"/>
                </a:lnTo>
                <a:lnTo>
                  <a:pt x="1329" y="1683"/>
                </a:lnTo>
                <a:lnTo>
                  <a:pt x="1328" y="1683"/>
                </a:lnTo>
                <a:lnTo>
                  <a:pt x="1327" y="1683"/>
                </a:lnTo>
                <a:lnTo>
                  <a:pt x="1325" y="1683"/>
                </a:lnTo>
                <a:lnTo>
                  <a:pt x="1324" y="1683"/>
                </a:lnTo>
                <a:lnTo>
                  <a:pt x="1323" y="1683"/>
                </a:lnTo>
                <a:lnTo>
                  <a:pt x="1321" y="1683"/>
                </a:lnTo>
                <a:lnTo>
                  <a:pt x="1320" y="1683"/>
                </a:lnTo>
                <a:lnTo>
                  <a:pt x="1319" y="1683"/>
                </a:lnTo>
                <a:lnTo>
                  <a:pt x="1317" y="1683"/>
                </a:lnTo>
                <a:lnTo>
                  <a:pt x="1316" y="1683"/>
                </a:lnTo>
                <a:lnTo>
                  <a:pt x="1314" y="1683"/>
                </a:lnTo>
                <a:lnTo>
                  <a:pt x="1312" y="1683"/>
                </a:lnTo>
                <a:lnTo>
                  <a:pt x="1308" y="1683"/>
                </a:lnTo>
                <a:lnTo>
                  <a:pt x="1304" y="1683"/>
                </a:lnTo>
                <a:lnTo>
                  <a:pt x="1304" y="1678"/>
                </a:lnTo>
                <a:lnTo>
                  <a:pt x="1304" y="1668"/>
                </a:lnTo>
                <a:lnTo>
                  <a:pt x="1305" y="1668"/>
                </a:lnTo>
                <a:lnTo>
                  <a:pt x="1305" y="1664"/>
                </a:lnTo>
                <a:lnTo>
                  <a:pt x="1305" y="1662"/>
                </a:lnTo>
                <a:lnTo>
                  <a:pt x="1305" y="1661"/>
                </a:lnTo>
                <a:lnTo>
                  <a:pt x="1306" y="1660"/>
                </a:lnTo>
                <a:lnTo>
                  <a:pt x="1307" y="1659"/>
                </a:lnTo>
                <a:lnTo>
                  <a:pt x="1310" y="1657"/>
                </a:lnTo>
                <a:lnTo>
                  <a:pt x="1312" y="1655"/>
                </a:lnTo>
                <a:lnTo>
                  <a:pt x="1313" y="1653"/>
                </a:lnTo>
                <a:lnTo>
                  <a:pt x="1314" y="1652"/>
                </a:lnTo>
                <a:lnTo>
                  <a:pt x="1314" y="1650"/>
                </a:lnTo>
                <a:lnTo>
                  <a:pt x="1313" y="1649"/>
                </a:lnTo>
                <a:lnTo>
                  <a:pt x="1312" y="1644"/>
                </a:lnTo>
                <a:lnTo>
                  <a:pt x="1311" y="1641"/>
                </a:lnTo>
                <a:lnTo>
                  <a:pt x="1308" y="1635"/>
                </a:lnTo>
                <a:lnTo>
                  <a:pt x="1307" y="1631"/>
                </a:lnTo>
                <a:lnTo>
                  <a:pt x="1306" y="1631"/>
                </a:lnTo>
                <a:lnTo>
                  <a:pt x="1305" y="1631"/>
                </a:lnTo>
                <a:lnTo>
                  <a:pt x="1299" y="1631"/>
                </a:lnTo>
                <a:lnTo>
                  <a:pt x="1297" y="1631"/>
                </a:lnTo>
                <a:lnTo>
                  <a:pt x="1296" y="1631"/>
                </a:lnTo>
                <a:lnTo>
                  <a:pt x="1294" y="1631"/>
                </a:lnTo>
                <a:lnTo>
                  <a:pt x="1289" y="1631"/>
                </a:lnTo>
                <a:lnTo>
                  <a:pt x="1288" y="1631"/>
                </a:lnTo>
                <a:lnTo>
                  <a:pt x="1287" y="1636"/>
                </a:lnTo>
                <a:lnTo>
                  <a:pt x="1287" y="1641"/>
                </a:lnTo>
                <a:lnTo>
                  <a:pt x="1287" y="1644"/>
                </a:lnTo>
                <a:lnTo>
                  <a:pt x="1287" y="1645"/>
                </a:lnTo>
                <a:lnTo>
                  <a:pt x="1287" y="1655"/>
                </a:lnTo>
                <a:lnTo>
                  <a:pt x="1287" y="1661"/>
                </a:lnTo>
                <a:lnTo>
                  <a:pt x="1287" y="1666"/>
                </a:lnTo>
                <a:lnTo>
                  <a:pt x="1287" y="1667"/>
                </a:lnTo>
                <a:lnTo>
                  <a:pt x="1287" y="1668"/>
                </a:lnTo>
                <a:lnTo>
                  <a:pt x="1287" y="1670"/>
                </a:lnTo>
                <a:lnTo>
                  <a:pt x="1287" y="1672"/>
                </a:lnTo>
                <a:lnTo>
                  <a:pt x="1287" y="1673"/>
                </a:lnTo>
                <a:lnTo>
                  <a:pt x="1287" y="1674"/>
                </a:lnTo>
                <a:lnTo>
                  <a:pt x="1287" y="1678"/>
                </a:lnTo>
                <a:lnTo>
                  <a:pt x="1287" y="1681"/>
                </a:lnTo>
                <a:lnTo>
                  <a:pt x="1287" y="1686"/>
                </a:lnTo>
                <a:lnTo>
                  <a:pt x="1287" y="1694"/>
                </a:lnTo>
                <a:lnTo>
                  <a:pt x="1272" y="1694"/>
                </a:lnTo>
                <a:lnTo>
                  <a:pt x="1270" y="1694"/>
                </a:lnTo>
                <a:lnTo>
                  <a:pt x="1265" y="1694"/>
                </a:lnTo>
                <a:lnTo>
                  <a:pt x="1261" y="1694"/>
                </a:lnTo>
                <a:lnTo>
                  <a:pt x="1260" y="1694"/>
                </a:lnTo>
                <a:lnTo>
                  <a:pt x="1260" y="1692"/>
                </a:lnTo>
                <a:lnTo>
                  <a:pt x="1260" y="1690"/>
                </a:lnTo>
                <a:lnTo>
                  <a:pt x="1260" y="1686"/>
                </a:lnTo>
                <a:lnTo>
                  <a:pt x="1260" y="1682"/>
                </a:lnTo>
                <a:lnTo>
                  <a:pt x="1256" y="1682"/>
                </a:lnTo>
                <a:lnTo>
                  <a:pt x="1253" y="1682"/>
                </a:lnTo>
                <a:lnTo>
                  <a:pt x="1252" y="1682"/>
                </a:lnTo>
                <a:lnTo>
                  <a:pt x="1252" y="1686"/>
                </a:lnTo>
                <a:lnTo>
                  <a:pt x="1245" y="1686"/>
                </a:lnTo>
                <a:lnTo>
                  <a:pt x="1245" y="1687"/>
                </a:lnTo>
                <a:lnTo>
                  <a:pt x="1245" y="1690"/>
                </a:lnTo>
                <a:lnTo>
                  <a:pt x="1245" y="1691"/>
                </a:lnTo>
                <a:lnTo>
                  <a:pt x="1245" y="1694"/>
                </a:lnTo>
                <a:lnTo>
                  <a:pt x="1245" y="1695"/>
                </a:lnTo>
                <a:lnTo>
                  <a:pt x="1245" y="1700"/>
                </a:lnTo>
                <a:lnTo>
                  <a:pt x="1245" y="1702"/>
                </a:lnTo>
                <a:lnTo>
                  <a:pt x="1244" y="1708"/>
                </a:lnTo>
                <a:lnTo>
                  <a:pt x="1244" y="1711"/>
                </a:lnTo>
                <a:lnTo>
                  <a:pt x="1244" y="1712"/>
                </a:lnTo>
                <a:lnTo>
                  <a:pt x="1246" y="1712"/>
                </a:lnTo>
                <a:lnTo>
                  <a:pt x="1247" y="1715"/>
                </a:lnTo>
                <a:lnTo>
                  <a:pt x="1251" y="1715"/>
                </a:lnTo>
                <a:lnTo>
                  <a:pt x="1253" y="1716"/>
                </a:lnTo>
                <a:lnTo>
                  <a:pt x="1254" y="1715"/>
                </a:lnTo>
                <a:lnTo>
                  <a:pt x="1255" y="1715"/>
                </a:lnTo>
                <a:lnTo>
                  <a:pt x="1255" y="1716"/>
                </a:lnTo>
                <a:lnTo>
                  <a:pt x="1255" y="1717"/>
                </a:lnTo>
                <a:lnTo>
                  <a:pt x="1256" y="1717"/>
                </a:lnTo>
                <a:lnTo>
                  <a:pt x="1256" y="1718"/>
                </a:lnTo>
                <a:lnTo>
                  <a:pt x="1257" y="1718"/>
                </a:lnTo>
                <a:lnTo>
                  <a:pt x="1259" y="1719"/>
                </a:lnTo>
                <a:lnTo>
                  <a:pt x="1257" y="1719"/>
                </a:lnTo>
                <a:lnTo>
                  <a:pt x="1259" y="1720"/>
                </a:lnTo>
                <a:lnTo>
                  <a:pt x="1260" y="1720"/>
                </a:lnTo>
                <a:lnTo>
                  <a:pt x="1261" y="1720"/>
                </a:lnTo>
                <a:lnTo>
                  <a:pt x="1261" y="1721"/>
                </a:lnTo>
                <a:lnTo>
                  <a:pt x="1261" y="1723"/>
                </a:lnTo>
                <a:lnTo>
                  <a:pt x="1262" y="1723"/>
                </a:lnTo>
                <a:lnTo>
                  <a:pt x="1262" y="1724"/>
                </a:lnTo>
                <a:lnTo>
                  <a:pt x="1263" y="1724"/>
                </a:lnTo>
                <a:lnTo>
                  <a:pt x="1264" y="1725"/>
                </a:lnTo>
                <a:lnTo>
                  <a:pt x="1265" y="1726"/>
                </a:lnTo>
                <a:lnTo>
                  <a:pt x="1265" y="1725"/>
                </a:lnTo>
                <a:lnTo>
                  <a:pt x="1265" y="1727"/>
                </a:lnTo>
                <a:lnTo>
                  <a:pt x="1265" y="1733"/>
                </a:lnTo>
                <a:lnTo>
                  <a:pt x="1264" y="1737"/>
                </a:lnTo>
                <a:lnTo>
                  <a:pt x="1264" y="1745"/>
                </a:lnTo>
                <a:lnTo>
                  <a:pt x="1264" y="1748"/>
                </a:lnTo>
                <a:lnTo>
                  <a:pt x="1264" y="1752"/>
                </a:lnTo>
                <a:lnTo>
                  <a:pt x="1264" y="1757"/>
                </a:lnTo>
                <a:lnTo>
                  <a:pt x="1264" y="1760"/>
                </a:lnTo>
                <a:lnTo>
                  <a:pt x="1264" y="1761"/>
                </a:lnTo>
                <a:lnTo>
                  <a:pt x="1264" y="1765"/>
                </a:lnTo>
                <a:lnTo>
                  <a:pt x="1264" y="1770"/>
                </a:lnTo>
                <a:lnTo>
                  <a:pt x="1264" y="1780"/>
                </a:lnTo>
                <a:lnTo>
                  <a:pt x="1264" y="1786"/>
                </a:lnTo>
                <a:lnTo>
                  <a:pt x="1264" y="1791"/>
                </a:lnTo>
                <a:lnTo>
                  <a:pt x="1264" y="1793"/>
                </a:lnTo>
                <a:lnTo>
                  <a:pt x="1264" y="1798"/>
                </a:lnTo>
                <a:lnTo>
                  <a:pt x="1269" y="1800"/>
                </a:lnTo>
                <a:lnTo>
                  <a:pt x="1271" y="1801"/>
                </a:lnTo>
                <a:lnTo>
                  <a:pt x="1273" y="1801"/>
                </a:lnTo>
                <a:lnTo>
                  <a:pt x="1276" y="1802"/>
                </a:lnTo>
                <a:lnTo>
                  <a:pt x="1277" y="1802"/>
                </a:lnTo>
                <a:lnTo>
                  <a:pt x="1277" y="1801"/>
                </a:lnTo>
                <a:lnTo>
                  <a:pt x="1277" y="1798"/>
                </a:lnTo>
                <a:lnTo>
                  <a:pt x="1277" y="1795"/>
                </a:lnTo>
                <a:lnTo>
                  <a:pt x="1277" y="1792"/>
                </a:lnTo>
                <a:lnTo>
                  <a:pt x="1277" y="1791"/>
                </a:lnTo>
                <a:lnTo>
                  <a:pt x="1277" y="1790"/>
                </a:lnTo>
                <a:lnTo>
                  <a:pt x="1277" y="1787"/>
                </a:lnTo>
                <a:lnTo>
                  <a:pt x="1277" y="1785"/>
                </a:lnTo>
                <a:lnTo>
                  <a:pt x="1277" y="1784"/>
                </a:lnTo>
                <a:lnTo>
                  <a:pt x="1277" y="1783"/>
                </a:lnTo>
                <a:lnTo>
                  <a:pt x="1277" y="1779"/>
                </a:lnTo>
                <a:lnTo>
                  <a:pt x="1277" y="1774"/>
                </a:lnTo>
                <a:lnTo>
                  <a:pt x="1277" y="1768"/>
                </a:lnTo>
                <a:lnTo>
                  <a:pt x="1277" y="1762"/>
                </a:lnTo>
                <a:lnTo>
                  <a:pt x="1277" y="1761"/>
                </a:lnTo>
                <a:lnTo>
                  <a:pt x="1278" y="1761"/>
                </a:lnTo>
                <a:lnTo>
                  <a:pt x="1278" y="1759"/>
                </a:lnTo>
                <a:lnTo>
                  <a:pt x="1278" y="1757"/>
                </a:lnTo>
                <a:lnTo>
                  <a:pt x="1278" y="1753"/>
                </a:lnTo>
                <a:lnTo>
                  <a:pt x="1278" y="1752"/>
                </a:lnTo>
                <a:lnTo>
                  <a:pt x="1278" y="1751"/>
                </a:lnTo>
                <a:lnTo>
                  <a:pt x="1278" y="1748"/>
                </a:lnTo>
                <a:lnTo>
                  <a:pt x="1278" y="1746"/>
                </a:lnTo>
                <a:lnTo>
                  <a:pt x="1278" y="1744"/>
                </a:lnTo>
                <a:lnTo>
                  <a:pt x="1278" y="1733"/>
                </a:lnTo>
                <a:lnTo>
                  <a:pt x="1280" y="1734"/>
                </a:lnTo>
                <a:lnTo>
                  <a:pt x="1281" y="1736"/>
                </a:lnTo>
                <a:lnTo>
                  <a:pt x="1283" y="1740"/>
                </a:lnTo>
                <a:lnTo>
                  <a:pt x="1286" y="1740"/>
                </a:lnTo>
                <a:lnTo>
                  <a:pt x="1288" y="1740"/>
                </a:lnTo>
                <a:lnTo>
                  <a:pt x="1290" y="1740"/>
                </a:lnTo>
                <a:lnTo>
                  <a:pt x="1295" y="1740"/>
                </a:lnTo>
                <a:lnTo>
                  <a:pt x="1299" y="1740"/>
                </a:lnTo>
                <a:lnTo>
                  <a:pt x="1299" y="1757"/>
                </a:lnTo>
                <a:lnTo>
                  <a:pt x="1299" y="1761"/>
                </a:lnTo>
                <a:lnTo>
                  <a:pt x="1299" y="1769"/>
                </a:lnTo>
                <a:lnTo>
                  <a:pt x="1299" y="1773"/>
                </a:lnTo>
                <a:lnTo>
                  <a:pt x="1299" y="1776"/>
                </a:lnTo>
                <a:lnTo>
                  <a:pt x="1299" y="1780"/>
                </a:lnTo>
                <a:lnTo>
                  <a:pt x="1299" y="1784"/>
                </a:lnTo>
                <a:lnTo>
                  <a:pt x="1299" y="1787"/>
                </a:lnTo>
                <a:lnTo>
                  <a:pt x="1299" y="1794"/>
                </a:lnTo>
                <a:lnTo>
                  <a:pt x="1298" y="1794"/>
                </a:lnTo>
                <a:lnTo>
                  <a:pt x="1295" y="1794"/>
                </a:lnTo>
                <a:lnTo>
                  <a:pt x="1295" y="1795"/>
                </a:lnTo>
                <a:lnTo>
                  <a:pt x="1294" y="1795"/>
                </a:lnTo>
                <a:lnTo>
                  <a:pt x="1294" y="1794"/>
                </a:lnTo>
                <a:lnTo>
                  <a:pt x="1290" y="1794"/>
                </a:lnTo>
                <a:lnTo>
                  <a:pt x="1289" y="1794"/>
                </a:lnTo>
                <a:lnTo>
                  <a:pt x="1289" y="1796"/>
                </a:lnTo>
                <a:lnTo>
                  <a:pt x="1289" y="1798"/>
                </a:lnTo>
                <a:lnTo>
                  <a:pt x="1289" y="1800"/>
                </a:lnTo>
                <a:lnTo>
                  <a:pt x="1289" y="1801"/>
                </a:lnTo>
                <a:lnTo>
                  <a:pt x="1289" y="1803"/>
                </a:lnTo>
                <a:lnTo>
                  <a:pt x="1289" y="1808"/>
                </a:lnTo>
                <a:lnTo>
                  <a:pt x="1289" y="1810"/>
                </a:lnTo>
                <a:lnTo>
                  <a:pt x="1289" y="1811"/>
                </a:lnTo>
                <a:lnTo>
                  <a:pt x="1296" y="1815"/>
                </a:lnTo>
                <a:lnTo>
                  <a:pt x="1297" y="1816"/>
                </a:lnTo>
                <a:lnTo>
                  <a:pt x="1299" y="1817"/>
                </a:lnTo>
                <a:lnTo>
                  <a:pt x="1304" y="1820"/>
                </a:lnTo>
                <a:lnTo>
                  <a:pt x="1305" y="1820"/>
                </a:lnTo>
                <a:lnTo>
                  <a:pt x="1306" y="1821"/>
                </a:lnTo>
                <a:lnTo>
                  <a:pt x="1307" y="1821"/>
                </a:lnTo>
                <a:lnTo>
                  <a:pt x="1308" y="1822"/>
                </a:lnTo>
                <a:lnTo>
                  <a:pt x="1311" y="1824"/>
                </a:lnTo>
                <a:lnTo>
                  <a:pt x="1312" y="1824"/>
                </a:lnTo>
                <a:lnTo>
                  <a:pt x="1314" y="1825"/>
                </a:lnTo>
                <a:lnTo>
                  <a:pt x="1319" y="1827"/>
                </a:lnTo>
                <a:lnTo>
                  <a:pt x="1320" y="1827"/>
                </a:lnTo>
                <a:lnTo>
                  <a:pt x="1321" y="1828"/>
                </a:lnTo>
                <a:lnTo>
                  <a:pt x="1322" y="1828"/>
                </a:lnTo>
                <a:lnTo>
                  <a:pt x="1323" y="1829"/>
                </a:lnTo>
                <a:lnTo>
                  <a:pt x="1324" y="1829"/>
                </a:lnTo>
                <a:lnTo>
                  <a:pt x="1325" y="1830"/>
                </a:lnTo>
                <a:lnTo>
                  <a:pt x="1327" y="1832"/>
                </a:lnTo>
                <a:lnTo>
                  <a:pt x="1328" y="1832"/>
                </a:lnTo>
                <a:lnTo>
                  <a:pt x="1328" y="1833"/>
                </a:lnTo>
                <a:lnTo>
                  <a:pt x="1331" y="1835"/>
                </a:lnTo>
                <a:lnTo>
                  <a:pt x="1333" y="1837"/>
                </a:lnTo>
                <a:lnTo>
                  <a:pt x="1341" y="1844"/>
                </a:lnTo>
                <a:lnTo>
                  <a:pt x="1348" y="1849"/>
                </a:lnTo>
                <a:lnTo>
                  <a:pt x="1352" y="1852"/>
                </a:lnTo>
                <a:lnTo>
                  <a:pt x="1354" y="1853"/>
                </a:lnTo>
                <a:lnTo>
                  <a:pt x="1355" y="1854"/>
                </a:lnTo>
                <a:lnTo>
                  <a:pt x="1361" y="1859"/>
                </a:lnTo>
                <a:lnTo>
                  <a:pt x="1366" y="1863"/>
                </a:lnTo>
                <a:lnTo>
                  <a:pt x="1371" y="1868"/>
                </a:lnTo>
                <a:lnTo>
                  <a:pt x="1375" y="1871"/>
                </a:lnTo>
                <a:lnTo>
                  <a:pt x="1380" y="1874"/>
                </a:lnTo>
                <a:lnTo>
                  <a:pt x="1382" y="1876"/>
                </a:lnTo>
                <a:lnTo>
                  <a:pt x="1384" y="1878"/>
                </a:lnTo>
                <a:lnTo>
                  <a:pt x="1387" y="1880"/>
                </a:lnTo>
                <a:lnTo>
                  <a:pt x="1388" y="1881"/>
                </a:lnTo>
                <a:lnTo>
                  <a:pt x="1389" y="1881"/>
                </a:lnTo>
                <a:lnTo>
                  <a:pt x="1389" y="1883"/>
                </a:lnTo>
                <a:lnTo>
                  <a:pt x="1390" y="1883"/>
                </a:lnTo>
                <a:lnTo>
                  <a:pt x="1391" y="1884"/>
                </a:lnTo>
                <a:lnTo>
                  <a:pt x="1392" y="1884"/>
                </a:lnTo>
                <a:lnTo>
                  <a:pt x="1393" y="1885"/>
                </a:lnTo>
                <a:lnTo>
                  <a:pt x="1395" y="1885"/>
                </a:lnTo>
                <a:lnTo>
                  <a:pt x="1396" y="1885"/>
                </a:lnTo>
                <a:lnTo>
                  <a:pt x="1397" y="1886"/>
                </a:lnTo>
                <a:lnTo>
                  <a:pt x="1409" y="1888"/>
                </a:lnTo>
                <a:lnTo>
                  <a:pt x="1414" y="1889"/>
                </a:lnTo>
                <a:lnTo>
                  <a:pt x="1416" y="1889"/>
                </a:lnTo>
                <a:lnTo>
                  <a:pt x="1417" y="1889"/>
                </a:lnTo>
                <a:lnTo>
                  <a:pt x="1422" y="1891"/>
                </a:lnTo>
                <a:lnTo>
                  <a:pt x="1424" y="1892"/>
                </a:lnTo>
                <a:lnTo>
                  <a:pt x="1426" y="1892"/>
                </a:lnTo>
                <a:lnTo>
                  <a:pt x="1429" y="1893"/>
                </a:lnTo>
                <a:lnTo>
                  <a:pt x="1430" y="1893"/>
                </a:lnTo>
                <a:lnTo>
                  <a:pt x="1433" y="1894"/>
                </a:lnTo>
                <a:lnTo>
                  <a:pt x="1434" y="1894"/>
                </a:lnTo>
                <a:lnTo>
                  <a:pt x="1435" y="1895"/>
                </a:lnTo>
                <a:lnTo>
                  <a:pt x="1440" y="1896"/>
                </a:lnTo>
                <a:lnTo>
                  <a:pt x="1442" y="1896"/>
                </a:lnTo>
                <a:lnTo>
                  <a:pt x="1443" y="1898"/>
                </a:lnTo>
                <a:lnTo>
                  <a:pt x="1446" y="1900"/>
                </a:lnTo>
                <a:lnTo>
                  <a:pt x="1448" y="1903"/>
                </a:lnTo>
                <a:lnTo>
                  <a:pt x="1449" y="1905"/>
                </a:lnTo>
                <a:lnTo>
                  <a:pt x="1450" y="1908"/>
                </a:lnTo>
                <a:lnTo>
                  <a:pt x="1454" y="1911"/>
                </a:lnTo>
                <a:lnTo>
                  <a:pt x="1454" y="1912"/>
                </a:lnTo>
                <a:lnTo>
                  <a:pt x="1456" y="1914"/>
                </a:lnTo>
                <a:lnTo>
                  <a:pt x="1457" y="1917"/>
                </a:lnTo>
                <a:lnTo>
                  <a:pt x="1458" y="1918"/>
                </a:lnTo>
                <a:lnTo>
                  <a:pt x="1460" y="1919"/>
                </a:lnTo>
                <a:lnTo>
                  <a:pt x="1462" y="1921"/>
                </a:lnTo>
                <a:lnTo>
                  <a:pt x="1463" y="1922"/>
                </a:lnTo>
                <a:lnTo>
                  <a:pt x="1466" y="1926"/>
                </a:lnTo>
                <a:lnTo>
                  <a:pt x="1467" y="1927"/>
                </a:lnTo>
                <a:lnTo>
                  <a:pt x="1468" y="1928"/>
                </a:lnTo>
                <a:lnTo>
                  <a:pt x="1468" y="1929"/>
                </a:lnTo>
                <a:lnTo>
                  <a:pt x="1469" y="1929"/>
                </a:lnTo>
                <a:lnTo>
                  <a:pt x="1471" y="1930"/>
                </a:lnTo>
                <a:lnTo>
                  <a:pt x="1471" y="1931"/>
                </a:lnTo>
                <a:lnTo>
                  <a:pt x="1472" y="1933"/>
                </a:lnTo>
                <a:lnTo>
                  <a:pt x="1473" y="1934"/>
                </a:lnTo>
                <a:lnTo>
                  <a:pt x="1474" y="1934"/>
                </a:lnTo>
                <a:lnTo>
                  <a:pt x="1475" y="1935"/>
                </a:lnTo>
                <a:lnTo>
                  <a:pt x="1475" y="1936"/>
                </a:lnTo>
                <a:lnTo>
                  <a:pt x="1476" y="1936"/>
                </a:lnTo>
                <a:lnTo>
                  <a:pt x="1476" y="1937"/>
                </a:lnTo>
                <a:lnTo>
                  <a:pt x="1477" y="1937"/>
                </a:lnTo>
                <a:lnTo>
                  <a:pt x="1479" y="1937"/>
                </a:lnTo>
                <a:lnTo>
                  <a:pt x="1479" y="1938"/>
                </a:lnTo>
                <a:lnTo>
                  <a:pt x="1480" y="1938"/>
                </a:lnTo>
                <a:lnTo>
                  <a:pt x="1481" y="1938"/>
                </a:lnTo>
                <a:lnTo>
                  <a:pt x="1481" y="1939"/>
                </a:lnTo>
                <a:lnTo>
                  <a:pt x="1482" y="1939"/>
                </a:lnTo>
                <a:lnTo>
                  <a:pt x="1481" y="1940"/>
                </a:lnTo>
                <a:lnTo>
                  <a:pt x="1480" y="1942"/>
                </a:lnTo>
                <a:lnTo>
                  <a:pt x="1480" y="1943"/>
                </a:lnTo>
                <a:lnTo>
                  <a:pt x="1480" y="1944"/>
                </a:lnTo>
                <a:lnTo>
                  <a:pt x="1480" y="1945"/>
                </a:lnTo>
                <a:lnTo>
                  <a:pt x="1479" y="1945"/>
                </a:lnTo>
                <a:lnTo>
                  <a:pt x="1479" y="1946"/>
                </a:lnTo>
                <a:lnTo>
                  <a:pt x="1477" y="1951"/>
                </a:lnTo>
                <a:lnTo>
                  <a:pt x="1477" y="1953"/>
                </a:lnTo>
                <a:lnTo>
                  <a:pt x="1477" y="1954"/>
                </a:lnTo>
                <a:lnTo>
                  <a:pt x="1476" y="1956"/>
                </a:lnTo>
                <a:lnTo>
                  <a:pt x="1476" y="1959"/>
                </a:lnTo>
                <a:lnTo>
                  <a:pt x="1475" y="1962"/>
                </a:lnTo>
                <a:lnTo>
                  <a:pt x="1475" y="1964"/>
                </a:lnTo>
                <a:lnTo>
                  <a:pt x="1475" y="1965"/>
                </a:lnTo>
                <a:lnTo>
                  <a:pt x="1475" y="1967"/>
                </a:lnTo>
                <a:lnTo>
                  <a:pt x="1474" y="1968"/>
                </a:lnTo>
                <a:lnTo>
                  <a:pt x="1474" y="1969"/>
                </a:lnTo>
                <a:lnTo>
                  <a:pt x="1474" y="1971"/>
                </a:lnTo>
                <a:lnTo>
                  <a:pt x="1474" y="1972"/>
                </a:lnTo>
                <a:lnTo>
                  <a:pt x="1474" y="1974"/>
                </a:lnTo>
                <a:lnTo>
                  <a:pt x="1474" y="1976"/>
                </a:lnTo>
                <a:lnTo>
                  <a:pt x="1474" y="1981"/>
                </a:lnTo>
                <a:lnTo>
                  <a:pt x="1474" y="1982"/>
                </a:lnTo>
                <a:lnTo>
                  <a:pt x="1474" y="1984"/>
                </a:lnTo>
                <a:lnTo>
                  <a:pt x="1474" y="1985"/>
                </a:lnTo>
                <a:lnTo>
                  <a:pt x="1474" y="1986"/>
                </a:lnTo>
                <a:lnTo>
                  <a:pt x="1475" y="1986"/>
                </a:lnTo>
                <a:lnTo>
                  <a:pt x="1475" y="1987"/>
                </a:lnTo>
                <a:lnTo>
                  <a:pt x="1475" y="1988"/>
                </a:lnTo>
                <a:lnTo>
                  <a:pt x="1475" y="1989"/>
                </a:lnTo>
                <a:lnTo>
                  <a:pt x="1476" y="1989"/>
                </a:lnTo>
                <a:lnTo>
                  <a:pt x="1476" y="1990"/>
                </a:lnTo>
                <a:lnTo>
                  <a:pt x="1476" y="1992"/>
                </a:lnTo>
                <a:lnTo>
                  <a:pt x="1477" y="1993"/>
                </a:lnTo>
                <a:lnTo>
                  <a:pt x="1477" y="1994"/>
                </a:lnTo>
                <a:lnTo>
                  <a:pt x="1479" y="1995"/>
                </a:lnTo>
                <a:lnTo>
                  <a:pt x="1479" y="1996"/>
                </a:lnTo>
                <a:lnTo>
                  <a:pt x="1479" y="1997"/>
                </a:lnTo>
                <a:lnTo>
                  <a:pt x="1479" y="1998"/>
                </a:lnTo>
                <a:lnTo>
                  <a:pt x="1479" y="1999"/>
                </a:lnTo>
                <a:lnTo>
                  <a:pt x="1479" y="2001"/>
                </a:lnTo>
                <a:lnTo>
                  <a:pt x="1479" y="2004"/>
                </a:lnTo>
                <a:lnTo>
                  <a:pt x="1479" y="2009"/>
                </a:lnTo>
                <a:lnTo>
                  <a:pt x="1479" y="2011"/>
                </a:lnTo>
                <a:lnTo>
                  <a:pt x="1479" y="2012"/>
                </a:lnTo>
                <a:lnTo>
                  <a:pt x="1479" y="2014"/>
                </a:lnTo>
                <a:lnTo>
                  <a:pt x="1479" y="2020"/>
                </a:lnTo>
                <a:lnTo>
                  <a:pt x="1479" y="2021"/>
                </a:lnTo>
                <a:lnTo>
                  <a:pt x="1479" y="2023"/>
                </a:lnTo>
                <a:lnTo>
                  <a:pt x="1479" y="2026"/>
                </a:lnTo>
                <a:lnTo>
                  <a:pt x="1479" y="2027"/>
                </a:lnTo>
                <a:lnTo>
                  <a:pt x="1479" y="2028"/>
                </a:lnTo>
                <a:lnTo>
                  <a:pt x="1479" y="2030"/>
                </a:lnTo>
                <a:lnTo>
                  <a:pt x="1479" y="2031"/>
                </a:lnTo>
                <a:lnTo>
                  <a:pt x="1480" y="2031"/>
                </a:lnTo>
                <a:lnTo>
                  <a:pt x="1479" y="2032"/>
                </a:lnTo>
                <a:lnTo>
                  <a:pt x="1479" y="2033"/>
                </a:lnTo>
                <a:lnTo>
                  <a:pt x="1479" y="2035"/>
                </a:lnTo>
                <a:lnTo>
                  <a:pt x="1479" y="2036"/>
                </a:lnTo>
                <a:lnTo>
                  <a:pt x="1479" y="2037"/>
                </a:lnTo>
                <a:lnTo>
                  <a:pt x="1477" y="2038"/>
                </a:lnTo>
                <a:lnTo>
                  <a:pt x="1477" y="2039"/>
                </a:lnTo>
                <a:lnTo>
                  <a:pt x="1476" y="2040"/>
                </a:lnTo>
                <a:lnTo>
                  <a:pt x="1476" y="2041"/>
                </a:lnTo>
                <a:lnTo>
                  <a:pt x="1475" y="2041"/>
                </a:lnTo>
                <a:lnTo>
                  <a:pt x="1475" y="2043"/>
                </a:lnTo>
                <a:lnTo>
                  <a:pt x="1472" y="2046"/>
                </a:lnTo>
                <a:lnTo>
                  <a:pt x="1469" y="2048"/>
                </a:lnTo>
                <a:lnTo>
                  <a:pt x="1469" y="2049"/>
                </a:lnTo>
                <a:lnTo>
                  <a:pt x="1468" y="2049"/>
                </a:lnTo>
                <a:lnTo>
                  <a:pt x="1468" y="2050"/>
                </a:lnTo>
                <a:lnTo>
                  <a:pt x="1467" y="2050"/>
                </a:lnTo>
                <a:lnTo>
                  <a:pt x="1467" y="2052"/>
                </a:lnTo>
                <a:lnTo>
                  <a:pt x="1467" y="2053"/>
                </a:lnTo>
                <a:lnTo>
                  <a:pt x="1466" y="2053"/>
                </a:lnTo>
                <a:lnTo>
                  <a:pt x="1466" y="2054"/>
                </a:lnTo>
                <a:lnTo>
                  <a:pt x="1465" y="2055"/>
                </a:lnTo>
                <a:lnTo>
                  <a:pt x="1465" y="2056"/>
                </a:lnTo>
                <a:lnTo>
                  <a:pt x="1465" y="2057"/>
                </a:lnTo>
                <a:lnTo>
                  <a:pt x="1465" y="2058"/>
                </a:lnTo>
                <a:lnTo>
                  <a:pt x="1464" y="2058"/>
                </a:lnTo>
                <a:lnTo>
                  <a:pt x="1464" y="2060"/>
                </a:lnTo>
                <a:lnTo>
                  <a:pt x="1464" y="2061"/>
                </a:lnTo>
                <a:lnTo>
                  <a:pt x="1464" y="2062"/>
                </a:lnTo>
                <a:lnTo>
                  <a:pt x="1464" y="2063"/>
                </a:lnTo>
                <a:lnTo>
                  <a:pt x="1464" y="2066"/>
                </a:lnTo>
                <a:lnTo>
                  <a:pt x="1464" y="2072"/>
                </a:lnTo>
                <a:lnTo>
                  <a:pt x="1464" y="2073"/>
                </a:lnTo>
                <a:lnTo>
                  <a:pt x="1464" y="2077"/>
                </a:lnTo>
                <a:lnTo>
                  <a:pt x="1464" y="2080"/>
                </a:lnTo>
                <a:lnTo>
                  <a:pt x="1464" y="2083"/>
                </a:lnTo>
                <a:lnTo>
                  <a:pt x="1463" y="2089"/>
                </a:lnTo>
                <a:lnTo>
                  <a:pt x="1464" y="2089"/>
                </a:lnTo>
                <a:lnTo>
                  <a:pt x="1467" y="2090"/>
                </a:lnTo>
                <a:lnTo>
                  <a:pt x="1467" y="2089"/>
                </a:lnTo>
                <a:lnTo>
                  <a:pt x="1471" y="2090"/>
                </a:lnTo>
                <a:lnTo>
                  <a:pt x="1474" y="2090"/>
                </a:lnTo>
                <a:lnTo>
                  <a:pt x="1479" y="2091"/>
                </a:lnTo>
                <a:lnTo>
                  <a:pt x="1481" y="2091"/>
                </a:lnTo>
                <a:lnTo>
                  <a:pt x="1485" y="2091"/>
                </a:lnTo>
                <a:lnTo>
                  <a:pt x="1488" y="2091"/>
                </a:lnTo>
                <a:lnTo>
                  <a:pt x="1492" y="2092"/>
                </a:lnTo>
                <a:lnTo>
                  <a:pt x="1497" y="2092"/>
                </a:lnTo>
                <a:lnTo>
                  <a:pt x="1502" y="2094"/>
                </a:lnTo>
                <a:lnTo>
                  <a:pt x="1502" y="2092"/>
                </a:lnTo>
                <a:lnTo>
                  <a:pt x="1502" y="2091"/>
                </a:lnTo>
                <a:lnTo>
                  <a:pt x="1502" y="2089"/>
                </a:lnTo>
                <a:lnTo>
                  <a:pt x="1502" y="2083"/>
                </a:lnTo>
                <a:lnTo>
                  <a:pt x="1502" y="2082"/>
                </a:lnTo>
                <a:lnTo>
                  <a:pt x="1502" y="2081"/>
                </a:lnTo>
                <a:lnTo>
                  <a:pt x="1502" y="2079"/>
                </a:lnTo>
                <a:lnTo>
                  <a:pt x="1502" y="2074"/>
                </a:lnTo>
                <a:lnTo>
                  <a:pt x="1502" y="2073"/>
                </a:lnTo>
                <a:lnTo>
                  <a:pt x="1502" y="2071"/>
                </a:lnTo>
                <a:lnTo>
                  <a:pt x="1502" y="2070"/>
                </a:lnTo>
                <a:lnTo>
                  <a:pt x="1502" y="2069"/>
                </a:lnTo>
                <a:lnTo>
                  <a:pt x="1502" y="2068"/>
                </a:lnTo>
                <a:lnTo>
                  <a:pt x="1502" y="2066"/>
                </a:lnTo>
                <a:lnTo>
                  <a:pt x="1502" y="2063"/>
                </a:lnTo>
                <a:lnTo>
                  <a:pt x="1502" y="2061"/>
                </a:lnTo>
                <a:lnTo>
                  <a:pt x="1506" y="2061"/>
                </a:lnTo>
                <a:lnTo>
                  <a:pt x="1507" y="2061"/>
                </a:lnTo>
                <a:lnTo>
                  <a:pt x="1508" y="2061"/>
                </a:lnTo>
                <a:lnTo>
                  <a:pt x="1510" y="2061"/>
                </a:lnTo>
                <a:lnTo>
                  <a:pt x="1511" y="2061"/>
                </a:lnTo>
                <a:lnTo>
                  <a:pt x="1514" y="2061"/>
                </a:lnTo>
                <a:lnTo>
                  <a:pt x="1515" y="2061"/>
                </a:lnTo>
                <a:lnTo>
                  <a:pt x="1516" y="2061"/>
                </a:lnTo>
                <a:lnTo>
                  <a:pt x="1518" y="2061"/>
                </a:lnTo>
                <a:lnTo>
                  <a:pt x="1519" y="2061"/>
                </a:lnTo>
                <a:lnTo>
                  <a:pt x="1523" y="2061"/>
                </a:lnTo>
                <a:lnTo>
                  <a:pt x="1526" y="2061"/>
                </a:lnTo>
                <a:lnTo>
                  <a:pt x="1527" y="2061"/>
                </a:lnTo>
                <a:lnTo>
                  <a:pt x="1531" y="2061"/>
                </a:lnTo>
                <a:lnTo>
                  <a:pt x="1531" y="2063"/>
                </a:lnTo>
                <a:lnTo>
                  <a:pt x="1533" y="2063"/>
                </a:lnTo>
                <a:lnTo>
                  <a:pt x="1536" y="2063"/>
                </a:lnTo>
                <a:lnTo>
                  <a:pt x="1541" y="2063"/>
                </a:lnTo>
                <a:lnTo>
                  <a:pt x="1545" y="2063"/>
                </a:lnTo>
                <a:lnTo>
                  <a:pt x="1550" y="2063"/>
                </a:lnTo>
                <a:lnTo>
                  <a:pt x="1551" y="2063"/>
                </a:lnTo>
                <a:lnTo>
                  <a:pt x="1551" y="2066"/>
                </a:lnTo>
                <a:lnTo>
                  <a:pt x="1550" y="2074"/>
                </a:lnTo>
                <a:lnTo>
                  <a:pt x="1550" y="2082"/>
                </a:lnTo>
                <a:lnTo>
                  <a:pt x="1544" y="2082"/>
                </a:lnTo>
                <a:lnTo>
                  <a:pt x="1543" y="2082"/>
                </a:lnTo>
                <a:lnTo>
                  <a:pt x="1543" y="2083"/>
                </a:lnTo>
                <a:lnTo>
                  <a:pt x="1543" y="2086"/>
                </a:lnTo>
                <a:lnTo>
                  <a:pt x="1543" y="2090"/>
                </a:lnTo>
                <a:lnTo>
                  <a:pt x="1539" y="2089"/>
                </a:lnTo>
                <a:lnTo>
                  <a:pt x="1539" y="2090"/>
                </a:lnTo>
                <a:lnTo>
                  <a:pt x="1539" y="2091"/>
                </a:lnTo>
                <a:lnTo>
                  <a:pt x="1539" y="2094"/>
                </a:lnTo>
                <a:lnTo>
                  <a:pt x="1539" y="2095"/>
                </a:lnTo>
                <a:lnTo>
                  <a:pt x="1538" y="2096"/>
                </a:lnTo>
                <a:lnTo>
                  <a:pt x="1538" y="2098"/>
                </a:lnTo>
                <a:lnTo>
                  <a:pt x="1538" y="2102"/>
                </a:lnTo>
                <a:lnTo>
                  <a:pt x="1535" y="2102"/>
                </a:lnTo>
                <a:lnTo>
                  <a:pt x="1528" y="2102"/>
                </a:lnTo>
                <a:lnTo>
                  <a:pt x="1528" y="2104"/>
                </a:lnTo>
                <a:lnTo>
                  <a:pt x="1528" y="2106"/>
                </a:lnTo>
                <a:lnTo>
                  <a:pt x="1528" y="2107"/>
                </a:lnTo>
                <a:lnTo>
                  <a:pt x="1528" y="2108"/>
                </a:lnTo>
                <a:lnTo>
                  <a:pt x="1528" y="2111"/>
                </a:lnTo>
                <a:lnTo>
                  <a:pt x="1528" y="2112"/>
                </a:lnTo>
                <a:lnTo>
                  <a:pt x="1528" y="2114"/>
                </a:lnTo>
                <a:lnTo>
                  <a:pt x="1528" y="2116"/>
                </a:lnTo>
                <a:lnTo>
                  <a:pt x="1528" y="2119"/>
                </a:lnTo>
                <a:lnTo>
                  <a:pt x="1528" y="2121"/>
                </a:lnTo>
                <a:lnTo>
                  <a:pt x="1528" y="2122"/>
                </a:lnTo>
                <a:lnTo>
                  <a:pt x="1528" y="2124"/>
                </a:lnTo>
                <a:lnTo>
                  <a:pt x="1528" y="2127"/>
                </a:lnTo>
                <a:lnTo>
                  <a:pt x="1528" y="2128"/>
                </a:lnTo>
                <a:lnTo>
                  <a:pt x="1528" y="2129"/>
                </a:lnTo>
                <a:lnTo>
                  <a:pt x="1527" y="2133"/>
                </a:lnTo>
                <a:lnTo>
                  <a:pt x="1527" y="2134"/>
                </a:lnTo>
                <a:lnTo>
                  <a:pt x="1527" y="2138"/>
                </a:lnTo>
                <a:lnTo>
                  <a:pt x="1527" y="2139"/>
                </a:lnTo>
                <a:lnTo>
                  <a:pt x="1527" y="2140"/>
                </a:lnTo>
                <a:lnTo>
                  <a:pt x="1527" y="2142"/>
                </a:lnTo>
                <a:lnTo>
                  <a:pt x="1527" y="2145"/>
                </a:lnTo>
                <a:lnTo>
                  <a:pt x="1527" y="2146"/>
                </a:lnTo>
                <a:lnTo>
                  <a:pt x="1527" y="2147"/>
                </a:lnTo>
                <a:lnTo>
                  <a:pt x="1527" y="2148"/>
                </a:lnTo>
                <a:lnTo>
                  <a:pt x="1527" y="2150"/>
                </a:lnTo>
                <a:lnTo>
                  <a:pt x="1527" y="2154"/>
                </a:lnTo>
                <a:lnTo>
                  <a:pt x="1527" y="2156"/>
                </a:lnTo>
                <a:lnTo>
                  <a:pt x="1527" y="2158"/>
                </a:lnTo>
                <a:lnTo>
                  <a:pt x="1527" y="2159"/>
                </a:lnTo>
                <a:lnTo>
                  <a:pt x="1526" y="2159"/>
                </a:lnTo>
                <a:lnTo>
                  <a:pt x="1519" y="2158"/>
                </a:lnTo>
                <a:lnTo>
                  <a:pt x="1517" y="2158"/>
                </a:lnTo>
                <a:lnTo>
                  <a:pt x="1518" y="2158"/>
                </a:lnTo>
                <a:lnTo>
                  <a:pt x="1518" y="2159"/>
                </a:lnTo>
                <a:lnTo>
                  <a:pt x="1518" y="2161"/>
                </a:lnTo>
                <a:lnTo>
                  <a:pt x="1517" y="2161"/>
                </a:lnTo>
                <a:lnTo>
                  <a:pt x="1517" y="2162"/>
                </a:lnTo>
                <a:lnTo>
                  <a:pt x="1517" y="2163"/>
                </a:lnTo>
                <a:lnTo>
                  <a:pt x="1517" y="2164"/>
                </a:lnTo>
                <a:lnTo>
                  <a:pt x="1516" y="2165"/>
                </a:lnTo>
                <a:lnTo>
                  <a:pt x="1516" y="2166"/>
                </a:lnTo>
                <a:lnTo>
                  <a:pt x="1517" y="2166"/>
                </a:lnTo>
                <a:lnTo>
                  <a:pt x="1515" y="2165"/>
                </a:lnTo>
                <a:lnTo>
                  <a:pt x="1514" y="2165"/>
                </a:lnTo>
                <a:lnTo>
                  <a:pt x="1513" y="2164"/>
                </a:lnTo>
                <a:lnTo>
                  <a:pt x="1511" y="2164"/>
                </a:lnTo>
                <a:lnTo>
                  <a:pt x="1510" y="2163"/>
                </a:lnTo>
                <a:lnTo>
                  <a:pt x="1509" y="2163"/>
                </a:lnTo>
                <a:lnTo>
                  <a:pt x="1509" y="2164"/>
                </a:lnTo>
                <a:lnTo>
                  <a:pt x="1507" y="2173"/>
                </a:lnTo>
                <a:lnTo>
                  <a:pt x="1508" y="2179"/>
                </a:lnTo>
                <a:lnTo>
                  <a:pt x="1508" y="2184"/>
                </a:lnTo>
                <a:lnTo>
                  <a:pt x="1505" y="2193"/>
                </a:lnTo>
                <a:lnTo>
                  <a:pt x="1501" y="2200"/>
                </a:lnTo>
                <a:lnTo>
                  <a:pt x="1502" y="2201"/>
                </a:lnTo>
                <a:lnTo>
                  <a:pt x="1503" y="2203"/>
                </a:lnTo>
                <a:lnTo>
                  <a:pt x="1503" y="2205"/>
                </a:lnTo>
                <a:lnTo>
                  <a:pt x="1503" y="2208"/>
                </a:lnTo>
                <a:lnTo>
                  <a:pt x="1503" y="2209"/>
                </a:lnTo>
                <a:lnTo>
                  <a:pt x="1502" y="2213"/>
                </a:lnTo>
                <a:lnTo>
                  <a:pt x="1502" y="2214"/>
                </a:lnTo>
                <a:lnTo>
                  <a:pt x="1503" y="2216"/>
                </a:lnTo>
                <a:lnTo>
                  <a:pt x="1503" y="2218"/>
                </a:lnTo>
                <a:lnTo>
                  <a:pt x="1501" y="2220"/>
                </a:lnTo>
                <a:lnTo>
                  <a:pt x="1500" y="2222"/>
                </a:lnTo>
                <a:lnTo>
                  <a:pt x="1502" y="2223"/>
                </a:lnTo>
                <a:lnTo>
                  <a:pt x="1500" y="2225"/>
                </a:lnTo>
                <a:lnTo>
                  <a:pt x="1500" y="2229"/>
                </a:lnTo>
                <a:lnTo>
                  <a:pt x="1499" y="2233"/>
                </a:lnTo>
                <a:lnTo>
                  <a:pt x="1501" y="2238"/>
                </a:lnTo>
                <a:lnTo>
                  <a:pt x="1501" y="2241"/>
                </a:lnTo>
                <a:lnTo>
                  <a:pt x="1501" y="2242"/>
                </a:lnTo>
                <a:lnTo>
                  <a:pt x="1506" y="2243"/>
                </a:lnTo>
                <a:lnTo>
                  <a:pt x="1503" y="2248"/>
                </a:lnTo>
                <a:lnTo>
                  <a:pt x="1503" y="2250"/>
                </a:lnTo>
                <a:lnTo>
                  <a:pt x="1501" y="2252"/>
                </a:lnTo>
                <a:lnTo>
                  <a:pt x="1502" y="2255"/>
                </a:lnTo>
                <a:lnTo>
                  <a:pt x="1501" y="2259"/>
                </a:lnTo>
                <a:lnTo>
                  <a:pt x="1502" y="2262"/>
                </a:lnTo>
                <a:lnTo>
                  <a:pt x="1502" y="2263"/>
                </a:lnTo>
                <a:lnTo>
                  <a:pt x="1501" y="2266"/>
                </a:lnTo>
                <a:lnTo>
                  <a:pt x="1502" y="2268"/>
                </a:lnTo>
                <a:lnTo>
                  <a:pt x="1502" y="2271"/>
                </a:lnTo>
                <a:lnTo>
                  <a:pt x="1503" y="2271"/>
                </a:lnTo>
                <a:lnTo>
                  <a:pt x="1503" y="2272"/>
                </a:lnTo>
                <a:lnTo>
                  <a:pt x="1503" y="2274"/>
                </a:lnTo>
                <a:lnTo>
                  <a:pt x="1501" y="2274"/>
                </a:lnTo>
                <a:lnTo>
                  <a:pt x="1501" y="2275"/>
                </a:lnTo>
                <a:lnTo>
                  <a:pt x="1500" y="2277"/>
                </a:lnTo>
                <a:lnTo>
                  <a:pt x="1498" y="2282"/>
                </a:lnTo>
                <a:lnTo>
                  <a:pt x="1500" y="2283"/>
                </a:lnTo>
                <a:lnTo>
                  <a:pt x="1500" y="2286"/>
                </a:lnTo>
                <a:lnTo>
                  <a:pt x="1499" y="2290"/>
                </a:lnTo>
                <a:lnTo>
                  <a:pt x="1499" y="2293"/>
                </a:lnTo>
                <a:lnTo>
                  <a:pt x="1498" y="2296"/>
                </a:lnTo>
                <a:lnTo>
                  <a:pt x="1499" y="2302"/>
                </a:lnTo>
                <a:lnTo>
                  <a:pt x="1499" y="2307"/>
                </a:lnTo>
                <a:lnTo>
                  <a:pt x="1500" y="2309"/>
                </a:lnTo>
                <a:lnTo>
                  <a:pt x="1500" y="2311"/>
                </a:lnTo>
                <a:lnTo>
                  <a:pt x="1500" y="2319"/>
                </a:lnTo>
                <a:lnTo>
                  <a:pt x="1499" y="2322"/>
                </a:lnTo>
                <a:lnTo>
                  <a:pt x="1499" y="2321"/>
                </a:lnTo>
                <a:lnTo>
                  <a:pt x="1499" y="2319"/>
                </a:lnTo>
                <a:lnTo>
                  <a:pt x="1498" y="2318"/>
                </a:lnTo>
                <a:lnTo>
                  <a:pt x="1497" y="2317"/>
                </a:lnTo>
                <a:lnTo>
                  <a:pt x="1494" y="2316"/>
                </a:lnTo>
                <a:lnTo>
                  <a:pt x="1494" y="2314"/>
                </a:lnTo>
                <a:lnTo>
                  <a:pt x="1492" y="2310"/>
                </a:lnTo>
                <a:lnTo>
                  <a:pt x="1496" y="2309"/>
                </a:lnTo>
                <a:lnTo>
                  <a:pt x="1496" y="2307"/>
                </a:lnTo>
                <a:lnTo>
                  <a:pt x="1492" y="2309"/>
                </a:lnTo>
                <a:lnTo>
                  <a:pt x="1491" y="2308"/>
                </a:lnTo>
                <a:lnTo>
                  <a:pt x="1490" y="2305"/>
                </a:lnTo>
                <a:lnTo>
                  <a:pt x="1488" y="2306"/>
                </a:lnTo>
                <a:lnTo>
                  <a:pt x="1486" y="2308"/>
                </a:lnTo>
                <a:lnTo>
                  <a:pt x="1485" y="2306"/>
                </a:lnTo>
                <a:lnTo>
                  <a:pt x="1485" y="2303"/>
                </a:lnTo>
                <a:lnTo>
                  <a:pt x="1482" y="2296"/>
                </a:lnTo>
                <a:lnTo>
                  <a:pt x="1477" y="2297"/>
                </a:lnTo>
                <a:lnTo>
                  <a:pt x="1475" y="2298"/>
                </a:lnTo>
                <a:lnTo>
                  <a:pt x="1473" y="2297"/>
                </a:lnTo>
                <a:lnTo>
                  <a:pt x="1472" y="2294"/>
                </a:lnTo>
                <a:lnTo>
                  <a:pt x="1469" y="2292"/>
                </a:lnTo>
                <a:lnTo>
                  <a:pt x="1468" y="2293"/>
                </a:lnTo>
                <a:lnTo>
                  <a:pt x="1472" y="2296"/>
                </a:lnTo>
                <a:lnTo>
                  <a:pt x="1468" y="2298"/>
                </a:lnTo>
                <a:lnTo>
                  <a:pt x="1469" y="2300"/>
                </a:lnTo>
                <a:lnTo>
                  <a:pt x="1467" y="2301"/>
                </a:lnTo>
                <a:lnTo>
                  <a:pt x="1464" y="2297"/>
                </a:lnTo>
                <a:lnTo>
                  <a:pt x="1457" y="2291"/>
                </a:lnTo>
                <a:lnTo>
                  <a:pt x="1454" y="2290"/>
                </a:lnTo>
                <a:lnTo>
                  <a:pt x="1457" y="2293"/>
                </a:lnTo>
                <a:lnTo>
                  <a:pt x="1452" y="2294"/>
                </a:lnTo>
                <a:lnTo>
                  <a:pt x="1452" y="2296"/>
                </a:lnTo>
                <a:lnTo>
                  <a:pt x="1446" y="2296"/>
                </a:lnTo>
                <a:lnTo>
                  <a:pt x="1442" y="2297"/>
                </a:lnTo>
                <a:lnTo>
                  <a:pt x="1440" y="2291"/>
                </a:lnTo>
                <a:lnTo>
                  <a:pt x="1435" y="2288"/>
                </a:lnTo>
                <a:lnTo>
                  <a:pt x="1438" y="2284"/>
                </a:lnTo>
                <a:lnTo>
                  <a:pt x="1437" y="2282"/>
                </a:lnTo>
                <a:lnTo>
                  <a:pt x="1435" y="2279"/>
                </a:lnTo>
                <a:lnTo>
                  <a:pt x="1437" y="2275"/>
                </a:lnTo>
                <a:lnTo>
                  <a:pt x="1434" y="2274"/>
                </a:lnTo>
                <a:lnTo>
                  <a:pt x="1430" y="2276"/>
                </a:lnTo>
                <a:lnTo>
                  <a:pt x="1429" y="2274"/>
                </a:lnTo>
                <a:lnTo>
                  <a:pt x="1424" y="2273"/>
                </a:lnTo>
                <a:lnTo>
                  <a:pt x="1423" y="2276"/>
                </a:lnTo>
                <a:lnTo>
                  <a:pt x="1416" y="2276"/>
                </a:lnTo>
                <a:lnTo>
                  <a:pt x="1414" y="2276"/>
                </a:lnTo>
                <a:lnTo>
                  <a:pt x="1413" y="2275"/>
                </a:lnTo>
                <a:lnTo>
                  <a:pt x="1410" y="2274"/>
                </a:lnTo>
                <a:lnTo>
                  <a:pt x="1404" y="2269"/>
                </a:lnTo>
                <a:lnTo>
                  <a:pt x="1403" y="2269"/>
                </a:lnTo>
                <a:lnTo>
                  <a:pt x="1401" y="2268"/>
                </a:lnTo>
                <a:lnTo>
                  <a:pt x="1400" y="2267"/>
                </a:lnTo>
                <a:lnTo>
                  <a:pt x="1398" y="2265"/>
                </a:lnTo>
                <a:lnTo>
                  <a:pt x="1392" y="2267"/>
                </a:lnTo>
                <a:lnTo>
                  <a:pt x="1391" y="2265"/>
                </a:lnTo>
                <a:lnTo>
                  <a:pt x="1388" y="2260"/>
                </a:lnTo>
                <a:lnTo>
                  <a:pt x="1387" y="2258"/>
                </a:lnTo>
                <a:lnTo>
                  <a:pt x="1386" y="2257"/>
                </a:lnTo>
                <a:lnTo>
                  <a:pt x="1386" y="2248"/>
                </a:lnTo>
                <a:lnTo>
                  <a:pt x="1384" y="2243"/>
                </a:lnTo>
                <a:lnTo>
                  <a:pt x="1384" y="2239"/>
                </a:lnTo>
                <a:lnTo>
                  <a:pt x="1384" y="2238"/>
                </a:lnTo>
                <a:lnTo>
                  <a:pt x="1384" y="2235"/>
                </a:lnTo>
                <a:lnTo>
                  <a:pt x="1383" y="2235"/>
                </a:lnTo>
                <a:lnTo>
                  <a:pt x="1383" y="2234"/>
                </a:lnTo>
                <a:lnTo>
                  <a:pt x="1383" y="2233"/>
                </a:lnTo>
                <a:lnTo>
                  <a:pt x="1382" y="2229"/>
                </a:lnTo>
                <a:lnTo>
                  <a:pt x="1382" y="2227"/>
                </a:lnTo>
                <a:lnTo>
                  <a:pt x="1381" y="2227"/>
                </a:lnTo>
                <a:lnTo>
                  <a:pt x="1379" y="2227"/>
                </a:lnTo>
                <a:lnTo>
                  <a:pt x="1376" y="2225"/>
                </a:lnTo>
                <a:lnTo>
                  <a:pt x="1378" y="2224"/>
                </a:lnTo>
                <a:lnTo>
                  <a:pt x="1376" y="2223"/>
                </a:lnTo>
                <a:lnTo>
                  <a:pt x="1379" y="2223"/>
                </a:lnTo>
                <a:lnTo>
                  <a:pt x="1375" y="2221"/>
                </a:lnTo>
                <a:lnTo>
                  <a:pt x="1374" y="2218"/>
                </a:lnTo>
                <a:lnTo>
                  <a:pt x="1373" y="2216"/>
                </a:lnTo>
                <a:lnTo>
                  <a:pt x="1374" y="2215"/>
                </a:lnTo>
                <a:lnTo>
                  <a:pt x="1374" y="2214"/>
                </a:lnTo>
                <a:lnTo>
                  <a:pt x="1373" y="2214"/>
                </a:lnTo>
                <a:lnTo>
                  <a:pt x="1373" y="2213"/>
                </a:lnTo>
                <a:lnTo>
                  <a:pt x="1373" y="2212"/>
                </a:lnTo>
                <a:lnTo>
                  <a:pt x="1374" y="2212"/>
                </a:lnTo>
                <a:lnTo>
                  <a:pt x="1373" y="2212"/>
                </a:lnTo>
                <a:lnTo>
                  <a:pt x="1372" y="2209"/>
                </a:lnTo>
                <a:lnTo>
                  <a:pt x="1373" y="2208"/>
                </a:lnTo>
                <a:lnTo>
                  <a:pt x="1373" y="2207"/>
                </a:lnTo>
                <a:lnTo>
                  <a:pt x="1373" y="2206"/>
                </a:lnTo>
                <a:lnTo>
                  <a:pt x="1372" y="2204"/>
                </a:lnTo>
                <a:lnTo>
                  <a:pt x="1373" y="2201"/>
                </a:lnTo>
                <a:lnTo>
                  <a:pt x="1374" y="2201"/>
                </a:lnTo>
                <a:lnTo>
                  <a:pt x="1375" y="2199"/>
                </a:lnTo>
                <a:lnTo>
                  <a:pt x="1374" y="2197"/>
                </a:lnTo>
                <a:lnTo>
                  <a:pt x="1375" y="2195"/>
                </a:lnTo>
                <a:lnTo>
                  <a:pt x="1374" y="2191"/>
                </a:lnTo>
                <a:lnTo>
                  <a:pt x="1374" y="2184"/>
                </a:lnTo>
                <a:lnTo>
                  <a:pt x="1373" y="2175"/>
                </a:lnTo>
                <a:lnTo>
                  <a:pt x="1373" y="2174"/>
                </a:lnTo>
                <a:lnTo>
                  <a:pt x="1372" y="2172"/>
                </a:lnTo>
                <a:lnTo>
                  <a:pt x="1373" y="2167"/>
                </a:lnTo>
                <a:lnTo>
                  <a:pt x="1372" y="2161"/>
                </a:lnTo>
                <a:lnTo>
                  <a:pt x="1373" y="2157"/>
                </a:lnTo>
                <a:lnTo>
                  <a:pt x="1378" y="2158"/>
                </a:lnTo>
                <a:lnTo>
                  <a:pt x="1379" y="2158"/>
                </a:lnTo>
                <a:lnTo>
                  <a:pt x="1380" y="2158"/>
                </a:lnTo>
                <a:lnTo>
                  <a:pt x="1382" y="2158"/>
                </a:lnTo>
                <a:lnTo>
                  <a:pt x="1382" y="2157"/>
                </a:lnTo>
                <a:lnTo>
                  <a:pt x="1383" y="2157"/>
                </a:lnTo>
                <a:lnTo>
                  <a:pt x="1383" y="2155"/>
                </a:lnTo>
                <a:lnTo>
                  <a:pt x="1380" y="2151"/>
                </a:lnTo>
                <a:lnTo>
                  <a:pt x="1379" y="2144"/>
                </a:lnTo>
                <a:lnTo>
                  <a:pt x="1375" y="2142"/>
                </a:lnTo>
                <a:lnTo>
                  <a:pt x="1376" y="2138"/>
                </a:lnTo>
                <a:lnTo>
                  <a:pt x="1378" y="2133"/>
                </a:lnTo>
                <a:lnTo>
                  <a:pt x="1376" y="2133"/>
                </a:lnTo>
                <a:lnTo>
                  <a:pt x="1371" y="2133"/>
                </a:lnTo>
                <a:lnTo>
                  <a:pt x="1371" y="2115"/>
                </a:lnTo>
                <a:lnTo>
                  <a:pt x="1372" y="2106"/>
                </a:lnTo>
                <a:lnTo>
                  <a:pt x="1375" y="2106"/>
                </a:lnTo>
                <a:lnTo>
                  <a:pt x="1378" y="2106"/>
                </a:lnTo>
                <a:lnTo>
                  <a:pt x="1381" y="2106"/>
                </a:lnTo>
                <a:lnTo>
                  <a:pt x="1384" y="2106"/>
                </a:lnTo>
                <a:lnTo>
                  <a:pt x="1396" y="2107"/>
                </a:lnTo>
                <a:lnTo>
                  <a:pt x="1398" y="2105"/>
                </a:lnTo>
                <a:lnTo>
                  <a:pt x="1398" y="2102"/>
                </a:lnTo>
                <a:lnTo>
                  <a:pt x="1404" y="2092"/>
                </a:lnTo>
                <a:lnTo>
                  <a:pt x="1404" y="2091"/>
                </a:lnTo>
                <a:lnTo>
                  <a:pt x="1409" y="2079"/>
                </a:lnTo>
                <a:lnTo>
                  <a:pt x="1413" y="2071"/>
                </a:lnTo>
                <a:lnTo>
                  <a:pt x="1410" y="2071"/>
                </a:lnTo>
                <a:lnTo>
                  <a:pt x="1410" y="2070"/>
                </a:lnTo>
                <a:lnTo>
                  <a:pt x="1410" y="2068"/>
                </a:lnTo>
                <a:lnTo>
                  <a:pt x="1410" y="2066"/>
                </a:lnTo>
                <a:lnTo>
                  <a:pt x="1410" y="2063"/>
                </a:lnTo>
                <a:lnTo>
                  <a:pt x="1410" y="2061"/>
                </a:lnTo>
                <a:lnTo>
                  <a:pt x="1409" y="2057"/>
                </a:lnTo>
                <a:lnTo>
                  <a:pt x="1409" y="2054"/>
                </a:lnTo>
                <a:lnTo>
                  <a:pt x="1408" y="2047"/>
                </a:lnTo>
                <a:lnTo>
                  <a:pt x="1412" y="2038"/>
                </a:lnTo>
                <a:lnTo>
                  <a:pt x="1413" y="2036"/>
                </a:lnTo>
                <a:lnTo>
                  <a:pt x="1414" y="2033"/>
                </a:lnTo>
                <a:lnTo>
                  <a:pt x="1414" y="2032"/>
                </a:lnTo>
                <a:lnTo>
                  <a:pt x="1416" y="2026"/>
                </a:lnTo>
                <a:lnTo>
                  <a:pt x="1404" y="2024"/>
                </a:lnTo>
                <a:lnTo>
                  <a:pt x="1376" y="2027"/>
                </a:lnTo>
                <a:lnTo>
                  <a:pt x="1376" y="2023"/>
                </a:lnTo>
                <a:lnTo>
                  <a:pt x="1431" y="2026"/>
                </a:lnTo>
                <a:lnTo>
                  <a:pt x="1431" y="2027"/>
                </a:lnTo>
                <a:lnTo>
                  <a:pt x="1422" y="2026"/>
                </a:lnTo>
                <a:lnTo>
                  <a:pt x="1421" y="2031"/>
                </a:lnTo>
                <a:lnTo>
                  <a:pt x="1421" y="2035"/>
                </a:lnTo>
                <a:lnTo>
                  <a:pt x="1421" y="2036"/>
                </a:lnTo>
                <a:lnTo>
                  <a:pt x="1420" y="2037"/>
                </a:lnTo>
                <a:lnTo>
                  <a:pt x="1418" y="2040"/>
                </a:lnTo>
                <a:lnTo>
                  <a:pt x="1417" y="2043"/>
                </a:lnTo>
                <a:lnTo>
                  <a:pt x="1415" y="2049"/>
                </a:lnTo>
                <a:lnTo>
                  <a:pt x="1416" y="2057"/>
                </a:lnTo>
                <a:lnTo>
                  <a:pt x="1417" y="2061"/>
                </a:lnTo>
                <a:lnTo>
                  <a:pt x="1417" y="2064"/>
                </a:lnTo>
                <a:lnTo>
                  <a:pt x="1418" y="2069"/>
                </a:lnTo>
                <a:lnTo>
                  <a:pt x="1418" y="2070"/>
                </a:lnTo>
                <a:lnTo>
                  <a:pt x="1421" y="2070"/>
                </a:lnTo>
                <a:lnTo>
                  <a:pt x="1421" y="2071"/>
                </a:lnTo>
                <a:lnTo>
                  <a:pt x="1421" y="2072"/>
                </a:lnTo>
                <a:lnTo>
                  <a:pt x="1421" y="2073"/>
                </a:lnTo>
                <a:lnTo>
                  <a:pt x="1421" y="2074"/>
                </a:lnTo>
                <a:lnTo>
                  <a:pt x="1420" y="2074"/>
                </a:lnTo>
                <a:lnTo>
                  <a:pt x="1421" y="2075"/>
                </a:lnTo>
                <a:lnTo>
                  <a:pt x="1422" y="2075"/>
                </a:lnTo>
                <a:lnTo>
                  <a:pt x="1424" y="2078"/>
                </a:lnTo>
                <a:lnTo>
                  <a:pt x="1431" y="2085"/>
                </a:lnTo>
                <a:lnTo>
                  <a:pt x="1435" y="2079"/>
                </a:lnTo>
                <a:lnTo>
                  <a:pt x="1438" y="2077"/>
                </a:lnTo>
                <a:lnTo>
                  <a:pt x="1442" y="2073"/>
                </a:lnTo>
                <a:lnTo>
                  <a:pt x="1443" y="2073"/>
                </a:lnTo>
                <a:lnTo>
                  <a:pt x="1445" y="2073"/>
                </a:lnTo>
                <a:lnTo>
                  <a:pt x="1446" y="2072"/>
                </a:lnTo>
                <a:lnTo>
                  <a:pt x="1449" y="2072"/>
                </a:lnTo>
                <a:lnTo>
                  <a:pt x="1451" y="2072"/>
                </a:lnTo>
                <a:lnTo>
                  <a:pt x="1454" y="2073"/>
                </a:lnTo>
                <a:lnTo>
                  <a:pt x="1458" y="2074"/>
                </a:lnTo>
                <a:lnTo>
                  <a:pt x="1462" y="2077"/>
                </a:lnTo>
                <a:lnTo>
                  <a:pt x="1463" y="2068"/>
                </a:lnTo>
                <a:lnTo>
                  <a:pt x="1463" y="2065"/>
                </a:lnTo>
                <a:lnTo>
                  <a:pt x="1463" y="2063"/>
                </a:lnTo>
                <a:lnTo>
                  <a:pt x="1463" y="2062"/>
                </a:lnTo>
                <a:lnTo>
                  <a:pt x="1463" y="2061"/>
                </a:lnTo>
                <a:lnTo>
                  <a:pt x="1463" y="2060"/>
                </a:lnTo>
                <a:lnTo>
                  <a:pt x="1463" y="2058"/>
                </a:lnTo>
                <a:lnTo>
                  <a:pt x="1463" y="2057"/>
                </a:lnTo>
                <a:lnTo>
                  <a:pt x="1464" y="2057"/>
                </a:lnTo>
                <a:lnTo>
                  <a:pt x="1464" y="2056"/>
                </a:lnTo>
                <a:lnTo>
                  <a:pt x="1464" y="2055"/>
                </a:lnTo>
                <a:lnTo>
                  <a:pt x="1464" y="2054"/>
                </a:lnTo>
                <a:lnTo>
                  <a:pt x="1465" y="2053"/>
                </a:lnTo>
                <a:lnTo>
                  <a:pt x="1465" y="2052"/>
                </a:lnTo>
                <a:lnTo>
                  <a:pt x="1466" y="2052"/>
                </a:lnTo>
                <a:lnTo>
                  <a:pt x="1466" y="2050"/>
                </a:lnTo>
                <a:lnTo>
                  <a:pt x="1467" y="2049"/>
                </a:lnTo>
                <a:lnTo>
                  <a:pt x="1468" y="2048"/>
                </a:lnTo>
                <a:lnTo>
                  <a:pt x="1469" y="2046"/>
                </a:lnTo>
                <a:lnTo>
                  <a:pt x="1471" y="2045"/>
                </a:lnTo>
                <a:lnTo>
                  <a:pt x="1472" y="2044"/>
                </a:lnTo>
                <a:lnTo>
                  <a:pt x="1473" y="2043"/>
                </a:lnTo>
                <a:lnTo>
                  <a:pt x="1474" y="2041"/>
                </a:lnTo>
                <a:lnTo>
                  <a:pt x="1474" y="2040"/>
                </a:lnTo>
                <a:lnTo>
                  <a:pt x="1475" y="2040"/>
                </a:lnTo>
                <a:lnTo>
                  <a:pt x="1475" y="2039"/>
                </a:lnTo>
                <a:lnTo>
                  <a:pt x="1476" y="2038"/>
                </a:lnTo>
                <a:lnTo>
                  <a:pt x="1476" y="2037"/>
                </a:lnTo>
                <a:lnTo>
                  <a:pt x="1477" y="2036"/>
                </a:lnTo>
                <a:lnTo>
                  <a:pt x="1477" y="2035"/>
                </a:lnTo>
                <a:lnTo>
                  <a:pt x="1477" y="2033"/>
                </a:lnTo>
                <a:lnTo>
                  <a:pt x="1477" y="2032"/>
                </a:lnTo>
                <a:lnTo>
                  <a:pt x="1477" y="2031"/>
                </a:lnTo>
                <a:lnTo>
                  <a:pt x="1477" y="2030"/>
                </a:lnTo>
                <a:lnTo>
                  <a:pt x="1477" y="2027"/>
                </a:lnTo>
                <a:lnTo>
                  <a:pt x="1477" y="2026"/>
                </a:lnTo>
                <a:lnTo>
                  <a:pt x="1477" y="2021"/>
                </a:lnTo>
                <a:lnTo>
                  <a:pt x="1476" y="2016"/>
                </a:lnTo>
                <a:lnTo>
                  <a:pt x="1476" y="2013"/>
                </a:lnTo>
                <a:lnTo>
                  <a:pt x="1476" y="2012"/>
                </a:lnTo>
                <a:lnTo>
                  <a:pt x="1476" y="2010"/>
                </a:lnTo>
                <a:lnTo>
                  <a:pt x="1476" y="2009"/>
                </a:lnTo>
                <a:lnTo>
                  <a:pt x="1476" y="2006"/>
                </a:lnTo>
                <a:lnTo>
                  <a:pt x="1477" y="2002"/>
                </a:lnTo>
                <a:lnTo>
                  <a:pt x="1477" y="2001"/>
                </a:lnTo>
                <a:lnTo>
                  <a:pt x="1477" y="1999"/>
                </a:lnTo>
                <a:lnTo>
                  <a:pt x="1477" y="1998"/>
                </a:lnTo>
                <a:lnTo>
                  <a:pt x="1477" y="1997"/>
                </a:lnTo>
                <a:lnTo>
                  <a:pt x="1477" y="1996"/>
                </a:lnTo>
                <a:lnTo>
                  <a:pt x="1476" y="1995"/>
                </a:lnTo>
                <a:lnTo>
                  <a:pt x="1476" y="1994"/>
                </a:lnTo>
                <a:lnTo>
                  <a:pt x="1475" y="1993"/>
                </a:lnTo>
                <a:lnTo>
                  <a:pt x="1475" y="1992"/>
                </a:lnTo>
                <a:lnTo>
                  <a:pt x="1474" y="1990"/>
                </a:lnTo>
                <a:lnTo>
                  <a:pt x="1474" y="1989"/>
                </a:lnTo>
                <a:lnTo>
                  <a:pt x="1474" y="1988"/>
                </a:lnTo>
                <a:lnTo>
                  <a:pt x="1473" y="1988"/>
                </a:lnTo>
                <a:lnTo>
                  <a:pt x="1473" y="1987"/>
                </a:lnTo>
                <a:lnTo>
                  <a:pt x="1473" y="1986"/>
                </a:lnTo>
                <a:lnTo>
                  <a:pt x="1473" y="1985"/>
                </a:lnTo>
                <a:lnTo>
                  <a:pt x="1473" y="1984"/>
                </a:lnTo>
                <a:lnTo>
                  <a:pt x="1473" y="1982"/>
                </a:lnTo>
                <a:lnTo>
                  <a:pt x="1472" y="1982"/>
                </a:lnTo>
                <a:lnTo>
                  <a:pt x="1472" y="1981"/>
                </a:lnTo>
                <a:lnTo>
                  <a:pt x="1472" y="1977"/>
                </a:lnTo>
                <a:lnTo>
                  <a:pt x="1472" y="1976"/>
                </a:lnTo>
                <a:lnTo>
                  <a:pt x="1473" y="1974"/>
                </a:lnTo>
                <a:lnTo>
                  <a:pt x="1473" y="1973"/>
                </a:lnTo>
                <a:lnTo>
                  <a:pt x="1473" y="1972"/>
                </a:lnTo>
                <a:lnTo>
                  <a:pt x="1473" y="1971"/>
                </a:lnTo>
                <a:lnTo>
                  <a:pt x="1473" y="1969"/>
                </a:lnTo>
                <a:lnTo>
                  <a:pt x="1473" y="1968"/>
                </a:lnTo>
                <a:lnTo>
                  <a:pt x="1473" y="1967"/>
                </a:lnTo>
                <a:lnTo>
                  <a:pt x="1473" y="1965"/>
                </a:lnTo>
                <a:lnTo>
                  <a:pt x="1468" y="1965"/>
                </a:lnTo>
                <a:lnTo>
                  <a:pt x="1466" y="1964"/>
                </a:lnTo>
                <a:lnTo>
                  <a:pt x="1465" y="1964"/>
                </a:lnTo>
                <a:lnTo>
                  <a:pt x="1464" y="1964"/>
                </a:lnTo>
                <a:lnTo>
                  <a:pt x="1459" y="1964"/>
                </a:lnTo>
                <a:lnTo>
                  <a:pt x="1455" y="1964"/>
                </a:lnTo>
                <a:lnTo>
                  <a:pt x="1451" y="1964"/>
                </a:lnTo>
                <a:lnTo>
                  <a:pt x="1450" y="1964"/>
                </a:lnTo>
                <a:lnTo>
                  <a:pt x="1450" y="1959"/>
                </a:lnTo>
                <a:lnTo>
                  <a:pt x="1447" y="1959"/>
                </a:lnTo>
                <a:lnTo>
                  <a:pt x="1447" y="1957"/>
                </a:lnTo>
                <a:lnTo>
                  <a:pt x="1450" y="1957"/>
                </a:lnTo>
                <a:lnTo>
                  <a:pt x="1450" y="1954"/>
                </a:lnTo>
                <a:lnTo>
                  <a:pt x="1450" y="1952"/>
                </a:lnTo>
                <a:lnTo>
                  <a:pt x="1450" y="1948"/>
                </a:lnTo>
                <a:lnTo>
                  <a:pt x="1450" y="1945"/>
                </a:lnTo>
                <a:lnTo>
                  <a:pt x="1448" y="1944"/>
                </a:lnTo>
                <a:lnTo>
                  <a:pt x="1441" y="1942"/>
                </a:lnTo>
                <a:lnTo>
                  <a:pt x="1435" y="1939"/>
                </a:lnTo>
                <a:lnTo>
                  <a:pt x="1435" y="1943"/>
                </a:lnTo>
                <a:lnTo>
                  <a:pt x="1435" y="1948"/>
                </a:lnTo>
                <a:lnTo>
                  <a:pt x="1435" y="1950"/>
                </a:lnTo>
                <a:lnTo>
                  <a:pt x="1433" y="1950"/>
                </a:lnTo>
                <a:lnTo>
                  <a:pt x="1428" y="1950"/>
                </a:lnTo>
                <a:lnTo>
                  <a:pt x="1426" y="1950"/>
                </a:lnTo>
                <a:lnTo>
                  <a:pt x="1426" y="1947"/>
                </a:lnTo>
                <a:lnTo>
                  <a:pt x="1425" y="1947"/>
                </a:lnTo>
                <a:lnTo>
                  <a:pt x="1423" y="1947"/>
                </a:lnTo>
                <a:lnTo>
                  <a:pt x="1422" y="1947"/>
                </a:lnTo>
                <a:lnTo>
                  <a:pt x="1418" y="1947"/>
                </a:lnTo>
                <a:lnTo>
                  <a:pt x="1417" y="1947"/>
                </a:lnTo>
                <a:lnTo>
                  <a:pt x="1414" y="1947"/>
                </a:lnTo>
                <a:lnTo>
                  <a:pt x="1413" y="1947"/>
                </a:lnTo>
                <a:lnTo>
                  <a:pt x="1409" y="1947"/>
                </a:lnTo>
                <a:lnTo>
                  <a:pt x="1405" y="1947"/>
                </a:lnTo>
                <a:lnTo>
                  <a:pt x="1401" y="1947"/>
                </a:lnTo>
                <a:lnTo>
                  <a:pt x="1404" y="1940"/>
                </a:lnTo>
                <a:lnTo>
                  <a:pt x="1404" y="1939"/>
                </a:lnTo>
                <a:lnTo>
                  <a:pt x="1404" y="1936"/>
                </a:lnTo>
                <a:lnTo>
                  <a:pt x="1405" y="1931"/>
                </a:lnTo>
                <a:lnTo>
                  <a:pt x="1409" y="1931"/>
                </a:lnTo>
                <a:lnTo>
                  <a:pt x="1413" y="1931"/>
                </a:lnTo>
                <a:lnTo>
                  <a:pt x="1416" y="1931"/>
                </a:lnTo>
                <a:lnTo>
                  <a:pt x="1420" y="1931"/>
                </a:lnTo>
                <a:lnTo>
                  <a:pt x="1425" y="1931"/>
                </a:lnTo>
                <a:lnTo>
                  <a:pt x="1435" y="1931"/>
                </a:lnTo>
                <a:lnTo>
                  <a:pt x="1435" y="1929"/>
                </a:lnTo>
                <a:lnTo>
                  <a:pt x="1435" y="1926"/>
                </a:lnTo>
                <a:lnTo>
                  <a:pt x="1437" y="1926"/>
                </a:lnTo>
                <a:lnTo>
                  <a:pt x="1443" y="1926"/>
                </a:lnTo>
                <a:lnTo>
                  <a:pt x="1448" y="1926"/>
                </a:lnTo>
                <a:lnTo>
                  <a:pt x="1450" y="1926"/>
                </a:lnTo>
                <a:lnTo>
                  <a:pt x="1455" y="1927"/>
                </a:lnTo>
                <a:lnTo>
                  <a:pt x="1456" y="1927"/>
                </a:lnTo>
                <a:lnTo>
                  <a:pt x="1463" y="1934"/>
                </a:lnTo>
                <a:lnTo>
                  <a:pt x="1467" y="1929"/>
                </a:lnTo>
                <a:lnTo>
                  <a:pt x="1460" y="1921"/>
                </a:lnTo>
                <a:lnTo>
                  <a:pt x="1459" y="1920"/>
                </a:lnTo>
                <a:lnTo>
                  <a:pt x="1457" y="1919"/>
                </a:lnTo>
                <a:lnTo>
                  <a:pt x="1456" y="1917"/>
                </a:lnTo>
                <a:lnTo>
                  <a:pt x="1455" y="1915"/>
                </a:lnTo>
                <a:lnTo>
                  <a:pt x="1452" y="1912"/>
                </a:lnTo>
                <a:lnTo>
                  <a:pt x="1451" y="1911"/>
                </a:lnTo>
                <a:lnTo>
                  <a:pt x="1449" y="1906"/>
                </a:lnTo>
                <a:lnTo>
                  <a:pt x="1447" y="1904"/>
                </a:lnTo>
                <a:lnTo>
                  <a:pt x="1445" y="1901"/>
                </a:lnTo>
                <a:lnTo>
                  <a:pt x="1442" y="1898"/>
                </a:lnTo>
                <a:lnTo>
                  <a:pt x="1441" y="1897"/>
                </a:lnTo>
                <a:lnTo>
                  <a:pt x="1439" y="1897"/>
                </a:lnTo>
                <a:lnTo>
                  <a:pt x="1435" y="1896"/>
                </a:lnTo>
                <a:lnTo>
                  <a:pt x="1432" y="1895"/>
                </a:lnTo>
                <a:lnTo>
                  <a:pt x="1429" y="1894"/>
                </a:lnTo>
                <a:lnTo>
                  <a:pt x="1425" y="1894"/>
                </a:lnTo>
                <a:lnTo>
                  <a:pt x="1422" y="1893"/>
                </a:lnTo>
                <a:lnTo>
                  <a:pt x="1418" y="1892"/>
                </a:lnTo>
                <a:lnTo>
                  <a:pt x="1415" y="1891"/>
                </a:lnTo>
                <a:lnTo>
                  <a:pt x="1412" y="1891"/>
                </a:lnTo>
                <a:lnTo>
                  <a:pt x="1409" y="1889"/>
                </a:lnTo>
                <a:lnTo>
                  <a:pt x="1409" y="1891"/>
                </a:lnTo>
                <a:lnTo>
                  <a:pt x="1408" y="1889"/>
                </a:lnTo>
                <a:lnTo>
                  <a:pt x="1407" y="1889"/>
                </a:lnTo>
                <a:lnTo>
                  <a:pt x="1404" y="1889"/>
                </a:lnTo>
                <a:lnTo>
                  <a:pt x="1403" y="1888"/>
                </a:lnTo>
                <a:lnTo>
                  <a:pt x="1401" y="1888"/>
                </a:lnTo>
                <a:lnTo>
                  <a:pt x="1400" y="1888"/>
                </a:lnTo>
                <a:lnTo>
                  <a:pt x="1399" y="1888"/>
                </a:lnTo>
                <a:lnTo>
                  <a:pt x="1399" y="1887"/>
                </a:lnTo>
                <a:lnTo>
                  <a:pt x="1398" y="1887"/>
                </a:lnTo>
                <a:lnTo>
                  <a:pt x="1397" y="1887"/>
                </a:lnTo>
                <a:lnTo>
                  <a:pt x="1396" y="1887"/>
                </a:lnTo>
                <a:lnTo>
                  <a:pt x="1395" y="1887"/>
                </a:lnTo>
                <a:lnTo>
                  <a:pt x="1395" y="1886"/>
                </a:lnTo>
                <a:lnTo>
                  <a:pt x="1393" y="1886"/>
                </a:lnTo>
                <a:lnTo>
                  <a:pt x="1392" y="1886"/>
                </a:lnTo>
                <a:lnTo>
                  <a:pt x="1391" y="1894"/>
                </a:lnTo>
                <a:lnTo>
                  <a:pt x="1391" y="1895"/>
                </a:lnTo>
                <a:lnTo>
                  <a:pt x="1391" y="1900"/>
                </a:lnTo>
                <a:lnTo>
                  <a:pt x="1391" y="1905"/>
                </a:lnTo>
                <a:lnTo>
                  <a:pt x="1391" y="1906"/>
                </a:lnTo>
                <a:lnTo>
                  <a:pt x="1396" y="1906"/>
                </a:lnTo>
                <a:lnTo>
                  <a:pt x="1395" y="1909"/>
                </a:lnTo>
                <a:lnTo>
                  <a:pt x="1395" y="1911"/>
                </a:lnTo>
                <a:lnTo>
                  <a:pt x="1393" y="1911"/>
                </a:lnTo>
                <a:lnTo>
                  <a:pt x="1393" y="1912"/>
                </a:lnTo>
                <a:lnTo>
                  <a:pt x="1392" y="1912"/>
                </a:lnTo>
                <a:lnTo>
                  <a:pt x="1391" y="1912"/>
                </a:lnTo>
                <a:lnTo>
                  <a:pt x="1391" y="1913"/>
                </a:lnTo>
                <a:lnTo>
                  <a:pt x="1390" y="1913"/>
                </a:lnTo>
                <a:lnTo>
                  <a:pt x="1389" y="1913"/>
                </a:lnTo>
                <a:lnTo>
                  <a:pt x="1389" y="1914"/>
                </a:lnTo>
                <a:lnTo>
                  <a:pt x="1388" y="1914"/>
                </a:lnTo>
                <a:lnTo>
                  <a:pt x="1388" y="1915"/>
                </a:lnTo>
                <a:lnTo>
                  <a:pt x="1387" y="1915"/>
                </a:lnTo>
                <a:lnTo>
                  <a:pt x="1387" y="1917"/>
                </a:lnTo>
                <a:lnTo>
                  <a:pt x="1387" y="1915"/>
                </a:lnTo>
                <a:lnTo>
                  <a:pt x="1386" y="1917"/>
                </a:lnTo>
                <a:lnTo>
                  <a:pt x="1386" y="1918"/>
                </a:lnTo>
                <a:lnTo>
                  <a:pt x="1384" y="1919"/>
                </a:lnTo>
                <a:lnTo>
                  <a:pt x="1384" y="1920"/>
                </a:lnTo>
                <a:lnTo>
                  <a:pt x="1383" y="1921"/>
                </a:lnTo>
                <a:lnTo>
                  <a:pt x="1382" y="1921"/>
                </a:lnTo>
                <a:lnTo>
                  <a:pt x="1381" y="1922"/>
                </a:lnTo>
                <a:lnTo>
                  <a:pt x="1381" y="1923"/>
                </a:lnTo>
                <a:lnTo>
                  <a:pt x="1380" y="1923"/>
                </a:lnTo>
                <a:lnTo>
                  <a:pt x="1379" y="1923"/>
                </a:lnTo>
                <a:lnTo>
                  <a:pt x="1378" y="1925"/>
                </a:lnTo>
                <a:lnTo>
                  <a:pt x="1376" y="1925"/>
                </a:lnTo>
                <a:lnTo>
                  <a:pt x="1376" y="1926"/>
                </a:lnTo>
                <a:lnTo>
                  <a:pt x="1375" y="1926"/>
                </a:lnTo>
                <a:lnTo>
                  <a:pt x="1375" y="1925"/>
                </a:lnTo>
                <a:lnTo>
                  <a:pt x="1374" y="1925"/>
                </a:lnTo>
                <a:lnTo>
                  <a:pt x="1374" y="1926"/>
                </a:lnTo>
                <a:lnTo>
                  <a:pt x="1369" y="1929"/>
                </a:lnTo>
                <a:lnTo>
                  <a:pt x="1367" y="1930"/>
                </a:lnTo>
                <a:lnTo>
                  <a:pt x="1364" y="1931"/>
                </a:lnTo>
                <a:lnTo>
                  <a:pt x="1362" y="1934"/>
                </a:lnTo>
                <a:lnTo>
                  <a:pt x="1359" y="1933"/>
                </a:lnTo>
                <a:lnTo>
                  <a:pt x="1354" y="1936"/>
                </a:lnTo>
                <a:lnTo>
                  <a:pt x="1354" y="1930"/>
                </a:lnTo>
                <a:lnTo>
                  <a:pt x="1354" y="1927"/>
                </a:lnTo>
                <a:lnTo>
                  <a:pt x="1354" y="1923"/>
                </a:lnTo>
                <a:lnTo>
                  <a:pt x="1354" y="1919"/>
                </a:lnTo>
                <a:lnTo>
                  <a:pt x="1354" y="1915"/>
                </a:lnTo>
                <a:lnTo>
                  <a:pt x="1354" y="1912"/>
                </a:lnTo>
                <a:lnTo>
                  <a:pt x="1354" y="1906"/>
                </a:lnTo>
                <a:lnTo>
                  <a:pt x="1353" y="1906"/>
                </a:lnTo>
                <a:lnTo>
                  <a:pt x="1355" y="1906"/>
                </a:lnTo>
                <a:lnTo>
                  <a:pt x="1356" y="1906"/>
                </a:lnTo>
                <a:lnTo>
                  <a:pt x="1359" y="1906"/>
                </a:lnTo>
                <a:lnTo>
                  <a:pt x="1362" y="1906"/>
                </a:lnTo>
                <a:lnTo>
                  <a:pt x="1364" y="1906"/>
                </a:lnTo>
                <a:lnTo>
                  <a:pt x="1364" y="1904"/>
                </a:lnTo>
                <a:lnTo>
                  <a:pt x="1364" y="1902"/>
                </a:lnTo>
                <a:lnTo>
                  <a:pt x="1364" y="1900"/>
                </a:lnTo>
                <a:lnTo>
                  <a:pt x="1365" y="1898"/>
                </a:lnTo>
                <a:lnTo>
                  <a:pt x="1365" y="1897"/>
                </a:lnTo>
                <a:lnTo>
                  <a:pt x="1364" y="1897"/>
                </a:lnTo>
                <a:lnTo>
                  <a:pt x="1365" y="1891"/>
                </a:lnTo>
                <a:lnTo>
                  <a:pt x="1365" y="1887"/>
                </a:lnTo>
                <a:lnTo>
                  <a:pt x="1366" y="1884"/>
                </a:lnTo>
                <a:lnTo>
                  <a:pt x="1367" y="1879"/>
                </a:lnTo>
                <a:lnTo>
                  <a:pt x="1369" y="1875"/>
                </a:lnTo>
                <a:lnTo>
                  <a:pt x="1370" y="1869"/>
                </a:lnTo>
                <a:lnTo>
                  <a:pt x="1369" y="1868"/>
                </a:lnTo>
                <a:lnTo>
                  <a:pt x="1366" y="1866"/>
                </a:lnTo>
                <a:lnTo>
                  <a:pt x="1363" y="1863"/>
                </a:lnTo>
                <a:lnTo>
                  <a:pt x="1361" y="1867"/>
                </a:lnTo>
                <a:lnTo>
                  <a:pt x="1361" y="1868"/>
                </a:lnTo>
                <a:lnTo>
                  <a:pt x="1357" y="1871"/>
                </a:lnTo>
                <a:lnTo>
                  <a:pt x="1355" y="1876"/>
                </a:lnTo>
                <a:lnTo>
                  <a:pt x="1350" y="1881"/>
                </a:lnTo>
                <a:lnTo>
                  <a:pt x="1349" y="1881"/>
                </a:lnTo>
                <a:lnTo>
                  <a:pt x="1347" y="1886"/>
                </a:lnTo>
                <a:lnTo>
                  <a:pt x="1346" y="1888"/>
                </a:lnTo>
                <a:lnTo>
                  <a:pt x="1345" y="1889"/>
                </a:lnTo>
                <a:lnTo>
                  <a:pt x="1344" y="1892"/>
                </a:lnTo>
                <a:lnTo>
                  <a:pt x="1341" y="1895"/>
                </a:lnTo>
                <a:lnTo>
                  <a:pt x="1339" y="1897"/>
                </a:lnTo>
                <a:lnTo>
                  <a:pt x="1337" y="1903"/>
                </a:lnTo>
                <a:lnTo>
                  <a:pt x="1333" y="1906"/>
                </a:lnTo>
                <a:lnTo>
                  <a:pt x="1331" y="1908"/>
                </a:lnTo>
                <a:lnTo>
                  <a:pt x="1331" y="1909"/>
                </a:lnTo>
                <a:lnTo>
                  <a:pt x="1330" y="1912"/>
                </a:lnTo>
                <a:lnTo>
                  <a:pt x="1329" y="1913"/>
                </a:lnTo>
                <a:lnTo>
                  <a:pt x="1328" y="1914"/>
                </a:lnTo>
                <a:lnTo>
                  <a:pt x="1324" y="1917"/>
                </a:lnTo>
                <a:lnTo>
                  <a:pt x="1323" y="1919"/>
                </a:lnTo>
                <a:lnTo>
                  <a:pt x="1323" y="1922"/>
                </a:lnTo>
                <a:lnTo>
                  <a:pt x="1322" y="1927"/>
                </a:lnTo>
                <a:lnTo>
                  <a:pt x="1310" y="1927"/>
                </a:lnTo>
                <a:lnTo>
                  <a:pt x="1310" y="1925"/>
                </a:lnTo>
                <a:lnTo>
                  <a:pt x="1308" y="1925"/>
                </a:lnTo>
                <a:lnTo>
                  <a:pt x="1310" y="1923"/>
                </a:lnTo>
                <a:lnTo>
                  <a:pt x="1308" y="1922"/>
                </a:lnTo>
                <a:lnTo>
                  <a:pt x="1307" y="1921"/>
                </a:lnTo>
                <a:lnTo>
                  <a:pt x="1307" y="1920"/>
                </a:lnTo>
                <a:lnTo>
                  <a:pt x="1306" y="1918"/>
                </a:lnTo>
                <a:lnTo>
                  <a:pt x="1306" y="1917"/>
                </a:lnTo>
                <a:lnTo>
                  <a:pt x="1305" y="1913"/>
                </a:lnTo>
                <a:lnTo>
                  <a:pt x="1304" y="1912"/>
                </a:lnTo>
                <a:lnTo>
                  <a:pt x="1303" y="1911"/>
                </a:lnTo>
                <a:lnTo>
                  <a:pt x="1303" y="1909"/>
                </a:lnTo>
                <a:lnTo>
                  <a:pt x="1295" y="1909"/>
                </a:lnTo>
                <a:lnTo>
                  <a:pt x="1293" y="1909"/>
                </a:lnTo>
                <a:lnTo>
                  <a:pt x="1288" y="1909"/>
                </a:lnTo>
                <a:lnTo>
                  <a:pt x="1285" y="1909"/>
                </a:lnTo>
                <a:lnTo>
                  <a:pt x="1283" y="1908"/>
                </a:lnTo>
                <a:lnTo>
                  <a:pt x="1282" y="1904"/>
                </a:lnTo>
                <a:lnTo>
                  <a:pt x="1282" y="1903"/>
                </a:lnTo>
                <a:lnTo>
                  <a:pt x="1283" y="1901"/>
                </a:lnTo>
                <a:lnTo>
                  <a:pt x="1283" y="1900"/>
                </a:lnTo>
                <a:lnTo>
                  <a:pt x="1285" y="1896"/>
                </a:lnTo>
                <a:lnTo>
                  <a:pt x="1279" y="1894"/>
                </a:lnTo>
                <a:lnTo>
                  <a:pt x="1281" y="1892"/>
                </a:lnTo>
                <a:lnTo>
                  <a:pt x="1282" y="1891"/>
                </a:lnTo>
                <a:lnTo>
                  <a:pt x="1282" y="1889"/>
                </a:lnTo>
                <a:lnTo>
                  <a:pt x="1280" y="1888"/>
                </a:lnTo>
                <a:lnTo>
                  <a:pt x="1277" y="1887"/>
                </a:lnTo>
                <a:lnTo>
                  <a:pt x="1282" y="1885"/>
                </a:lnTo>
                <a:lnTo>
                  <a:pt x="1283" y="1889"/>
                </a:lnTo>
                <a:lnTo>
                  <a:pt x="1285" y="1889"/>
                </a:lnTo>
                <a:lnTo>
                  <a:pt x="1283" y="1891"/>
                </a:lnTo>
                <a:lnTo>
                  <a:pt x="1285" y="1894"/>
                </a:lnTo>
                <a:lnTo>
                  <a:pt x="1285" y="1891"/>
                </a:lnTo>
                <a:lnTo>
                  <a:pt x="1285" y="1889"/>
                </a:lnTo>
                <a:lnTo>
                  <a:pt x="1285" y="1888"/>
                </a:lnTo>
                <a:lnTo>
                  <a:pt x="1286" y="1889"/>
                </a:lnTo>
                <a:lnTo>
                  <a:pt x="1286" y="1891"/>
                </a:lnTo>
                <a:lnTo>
                  <a:pt x="1287" y="1891"/>
                </a:lnTo>
                <a:lnTo>
                  <a:pt x="1288" y="1891"/>
                </a:lnTo>
                <a:lnTo>
                  <a:pt x="1289" y="1891"/>
                </a:lnTo>
                <a:lnTo>
                  <a:pt x="1289" y="1889"/>
                </a:lnTo>
                <a:lnTo>
                  <a:pt x="1290" y="1889"/>
                </a:lnTo>
                <a:lnTo>
                  <a:pt x="1290" y="1888"/>
                </a:lnTo>
                <a:lnTo>
                  <a:pt x="1290" y="1887"/>
                </a:lnTo>
                <a:lnTo>
                  <a:pt x="1289" y="1887"/>
                </a:lnTo>
                <a:lnTo>
                  <a:pt x="1289" y="1886"/>
                </a:lnTo>
                <a:lnTo>
                  <a:pt x="1288" y="1886"/>
                </a:lnTo>
                <a:lnTo>
                  <a:pt x="1287" y="1886"/>
                </a:lnTo>
                <a:lnTo>
                  <a:pt x="1286" y="1886"/>
                </a:lnTo>
                <a:lnTo>
                  <a:pt x="1286" y="1887"/>
                </a:lnTo>
                <a:lnTo>
                  <a:pt x="1285" y="1887"/>
                </a:lnTo>
                <a:lnTo>
                  <a:pt x="1285" y="1888"/>
                </a:lnTo>
                <a:lnTo>
                  <a:pt x="1283" y="1884"/>
                </a:lnTo>
                <a:lnTo>
                  <a:pt x="1290" y="1875"/>
                </a:lnTo>
                <a:lnTo>
                  <a:pt x="1290" y="1876"/>
                </a:lnTo>
                <a:lnTo>
                  <a:pt x="1291" y="1877"/>
                </a:lnTo>
                <a:lnTo>
                  <a:pt x="1291" y="1878"/>
                </a:lnTo>
                <a:lnTo>
                  <a:pt x="1291" y="1879"/>
                </a:lnTo>
                <a:lnTo>
                  <a:pt x="1291" y="1881"/>
                </a:lnTo>
                <a:lnTo>
                  <a:pt x="1290" y="1883"/>
                </a:lnTo>
                <a:lnTo>
                  <a:pt x="1291" y="1884"/>
                </a:lnTo>
                <a:lnTo>
                  <a:pt x="1294" y="1885"/>
                </a:lnTo>
                <a:lnTo>
                  <a:pt x="1293" y="1888"/>
                </a:lnTo>
                <a:lnTo>
                  <a:pt x="1294" y="1889"/>
                </a:lnTo>
                <a:lnTo>
                  <a:pt x="1295" y="1889"/>
                </a:lnTo>
                <a:lnTo>
                  <a:pt x="1295" y="1891"/>
                </a:lnTo>
                <a:lnTo>
                  <a:pt x="1296" y="1891"/>
                </a:lnTo>
                <a:lnTo>
                  <a:pt x="1296" y="1892"/>
                </a:lnTo>
                <a:lnTo>
                  <a:pt x="1296" y="1894"/>
                </a:lnTo>
                <a:lnTo>
                  <a:pt x="1297" y="1894"/>
                </a:lnTo>
                <a:lnTo>
                  <a:pt x="1297" y="1895"/>
                </a:lnTo>
                <a:lnTo>
                  <a:pt x="1296" y="1896"/>
                </a:lnTo>
                <a:lnTo>
                  <a:pt x="1296" y="1897"/>
                </a:lnTo>
                <a:lnTo>
                  <a:pt x="1298" y="1898"/>
                </a:lnTo>
                <a:lnTo>
                  <a:pt x="1299" y="1900"/>
                </a:lnTo>
                <a:lnTo>
                  <a:pt x="1299" y="1902"/>
                </a:lnTo>
                <a:lnTo>
                  <a:pt x="1300" y="1903"/>
                </a:lnTo>
                <a:lnTo>
                  <a:pt x="1300" y="1904"/>
                </a:lnTo>
                <a:lnTo>
                  <a:pt x="1310" y="1896"/>
                </a:lnTo>
                <a:lnTo>
                  <a:pt x="1313" y="1893"/>
                </a:lnTo>
                <a:lnTo>
                  <a:pt x="1317" y="1889"/>
                </a:lnTo>
                <a:lnTo>
                  <a:pt x="1321" y="1894"/>
                </a:lnTo>
                <a:lnTo>
                  <a:pt x="1330" y="1886"/>
                </a:lnTo>
                <a:lnTo>
                  <a:pt x="1329" y="1884"/>
                </a:lnTo>
                <a:lnTo>
                  <a:pt x="1330" y="1883"/>
                </a:lnTo>
                <a:lnTo>
                  <a:pt x="1329" y="1880"/>
                </a:lnTo>
                <a:lnTo>
                  <a:pt x="1336" y="1875"/>
                </a:lnTo>
                <a:lnTo>
                  <a:pt x="1338" y="1871"/>
                </a:lnTo>
                <a:lnTo>
                  <a:pt x="1341" y="1868"/>
                </a:lnTo>
                <a:lnTo>
                  <a:pt x="1344" y="1867"/>
                </a:lnTo>
                <a:lnTo>
                  <a:pt x="1345" y="1866"/>
                </a:lnTo>
                <a:lnTo>
                  <a:pt x="1346" y="1864"/>
                </a:lnTo>
                <a:lnTo>
                  <a:pt x="1347" y="1863"/>
                </a:lnTo>
                <a:lnTo>
                  <a:pt x="1348" y="1861"/>
                </a:lnTo>
                <a:lnTo>
                  <a:pt x="1349" y="1861"/>
                </a:lnTo>
                <a:lnTo>
                  <a:pt x="1349" y="1860"/>
                </a:lnTo>
                <a:lnTo>
                  <a:pt x="1350" y="1860"/>
                </a:lnTo>
                <a:lnTo>
                  <a:pt x="1350" y="1859"/>
                </a:lnTo>
                <a:lnTo>
                  <a:pt x="1352" y="1859"/>
                </a:lnTo>
                <a:lnTo>
                  <a:pt x="1352" y="1858"/>
                </a:lnTo>
                <a:lnTo>
                  <a:pt x="1353" y="1858"/>
                </a:lnTo>
                <a:lnTo>
                  <a:pt x="1353" y="1856"/>
                </a:lnTo>
                <a:lnTo>
                  <a:pt x="1354" y="1856"/>
                </a:lnTo>
                <a:lnTo>
                  <a:pt x="1354" y="1855"/>
                </a:lnTo>
                <a:lnTo>
                  <a:pt x="1353" y="1855"/>
                </a:lnTo>
                <a:lnTo>
                  <a:pt x="1353" y="1854"/>
                </a:lnTo>
                <a:lnTo>
                  <a:pt x="1349" y="1852"/>
                </a:lnTo>
                <a:lnTo>
                  <a:pt x="1347" y="1850"/>
                </a:lnTo>
                <a:lnTo>
                  <a:pt x="1336" y="1841"/>
                </a:lnTo>
                <a:lnTo>
                  <a:pt x="1335" y="1858"/>
                </a:lnTo>
                <a:lnTo>
                  <a:pt x="1328" y="1856"/>
                </a:lnTo>
                <a:lnTo>
                  <a:pt x="1322" y="1856"/>
                </a:lnTo>
                <a:lnTo>
                  <a:pt x="1321" y="1856"/>
                </a:lnTo>
                <a:lnTo>
                  <a:pt x="1313" y="1856"/>
                </a:lnTo>
                <a:lnTo>
                  <a:pt x="1312" y="1856"/>
                </a:lnTo>
                <a:lnTo>
                  <a:pt x="1311" y="1864"/>
                </a:lnTo>
                <a:lnTo>
                  <a:pt x="1306" y="1864"/>
                </a:lnTo>
                <a:lnTo>
                  <a:pt x="1304" y="1864"/>
                </a:lnTo>
                <a:lnTo>
                  <a:pt x="1299" y="1864"/>
                </a:lnTo>
                <a:lnTo>
                  <a:pt x="1298" y="1864"/>
                </a:lnTo>
                <a:lnTo>
                  <a:pt x="1295" y="1864"/>
                </a:lnTo>
                <a:lnTo>
                  <a:pt x="1291" y="1864"/>
                </a:lnTo>
                <a:lnTo>
                  <a:pt x="1288" y="1864"/>
                </a:lnTo>
                <a:lnTo>
                  <a:pt x="1286" y="1864"/>
                </a:lnTo>
                <a:lnTo>
                  <a:pt x="1285" y="1864"/>
                </a:lnTo>
                <a:lnTo>
                  <a:pt x="1278" y="1864"/>
                </a:lnTo>
                <a:lnTo>
                  <a:pt x="1271" y="1864"/>
                </a:lnTo>
                <a:lnTo>
                  <a:pt x="1268" y="1864"/>
                </a:lnTo>
                <a:lnTo>
                  <a:pt x="1266" y="1864"/>
                </a:lnTo>
                <a:lnTo>
                  <a:pt x="1259" y="1864"/>
                </a:lnTo>
                <a:lnTo>
                  <a:pt x="1257" y="1864"/>
                </a:lnTo>
                <a:lnTo>
                  <a:pt x="1253" y="1864"/>
                </a:lnTo>
                <a:lnTo>
                  <a:pt x="1252" y="1868"/>
                </a:lnTo>
                <a:lnTo>
                  <a:pt x="1252" y="1872"/>
                </a:lnTo>
                <a:lnTo>
                  <a:pt x="1252" y="1874"/>
                </a:lnTo>
                <a:lnTo>
                  <a:pt x="1252" y="1875"/>
                </a:lnTo>
                <a:lnTo>
                  <a:pt x="1252" y="1878"/>
                </a:lnTo>
                <a:lnTo>
                  <a:pt x="1248" y="1878"/>
                </a:lnTo>
                <a:lnTo>
                  <a:pt x="1248" y="1879"/>
                </a:lnTo>
                <a:lnTo>
                  <a:pt x="1248" y="1881"/>
                </a:lnTo>
                <a:lnTo>
                  <a:pt x="1247" y="1884"/>
                </a:lnTo>
                <a:lnTo>
                  <a:pt x="1246" y="1885"/>
                </a:lnTo>
                <a:lnTo>
                  <a:pt x="1243" y="1888"/>
                </a:lnTo>
                <a:lnTo>
                  <a:pt x="1245" y="1893"/>
                </a:lnTo>
                <a:lnTo>
                  <a:pt x="1247" y="1895"/>
                </a:lnTo>
                <a:lnTo>
                  <a:pt x="1246" y="1901"/>
                </a:lnTo>
                <a:lnTo>
                  <a:pt x="1248" y="1902"/>
                </a:lnTo>
                <a:lnTo>
                  <a:pt x="1252" y="1902"/>
                </a:lnTo>
                <a:lnTo>
                  <a:pt x="1252" y="1905"/>
                </a:lnTo>
                <a:lnTo>
                  <a:pt x="1252" y="1908"/>
                </a:lnTo>
                <a:lnTo>
                  <a:pt x="1252" y="1910"/>
                </a:lnTo>
                <a:lnTo>
                  <a:pt x="1264" y="1910"/>
                </a:lnTo>
                <a:lnTo>
                  <a:pt x="1265" y="1911"/>
                </a:lnTo>
                <a:lnTo>
                  <a:pt x="1260" y="1911"/>
                </a:lnTo>
                <a:lnTo>
                  <a:pt x="1257" y="1911"/>
                </a:lnTo>
                <a:lnTo>
                  <a:pt x="1256" y="1911"/>
                </a:lnTo>
                <a:lnTo>
                  <a:pt x="1252" y="1912"/>
                </a:lnTo>
                <a:lnTo>
                  <a:pt x="1251" y="1918"/>
                </a:lnTo>
                <a:lnTo>
                  <a:pt x="1249" y="1918"/>
                </a:lnTo>
                <a:lnTo>
                  <a:pt x="1246" y="1918"/>
                </a:lnTo>
                <a:lnTo>
                  <a:pt x="1243" y="1918"/>
                </a:lnTo>
                <a:lnTo>
                  <a:pt x="1240" y="1918"/>
                </a:lnTo>
                <a:lnTo>
                  <a:pt x="1239" y="1918"/>
                </a:lnTo>
                <a:lnTo>
                  <a:pt x="1238" y="1918"/>
                </a:lnTo>
                <a:lnTo>
                  <a:pt x="1236" y="1918"/>
                </a:lnTo>
                <a:lnTo>
                  <a:pt x="1234" y="1918"/>
                </a:lnTo>
                <a:lnTo>
                  <a:pt x="1232" y="1918"/>
                </a:lnTo>
                <a:lnTo>
                  <a:pt x="1231" y="1918"/>
                </a:lnTo>
                <a:lnTo>
                  <a:pt x="1229" y="1918"/>
                </a:lnTo>
                <a:lnTo>
                  <a:pt x="1228" y="1918"/>
                </a:lnTo>
                <a:lnTo>
                  <a:pt x="1226" y="1918"/>
                </a:lnTo>
                <a:lnTo>
                  <a:pt x="1223" y="1918"/>
                </a:lnTo>
                <a:lnTo>
                  <a:pt x="1222" y="1918"/>
                </a:lnTo>
                <a:lnTo>
                  <a:pt x="1221" y="1918"/>
                </a:lnTo>
                <a:lnTo>
                  <a:pt x="1220" y="1918"/>
                </a:lnTo>
                <a:lnTo>
                  <a:pt x="1219" y="1918"/>
                </a:lnTo>
                <a:lnTo>
                  <a:pt x="1217" y="1918"/>
                </a:lnTo>
                <a:lnTo>
                  <a:pt x="1213" y="1918"/>
                </a:lnTo>
                <a:lnTo>
                  <a:pt x="1211" y="1918"/>
                </a:lnTo>
                <a:lnTo>
                  <a:pt x="1210" y="1917"/>
                </a:lnTo>
                <a:lnTo>
                  <a:pt x="1210" y="1915"/>
                </a:lnTo>
                <a:lnTo>
                  <a:pt x="1210" y="1912"/>
                </a:lnTo>
                <a:lnTo>
                  <a:pt x="1210" y="1911"/>
                </a:lnTo>
                <a:lnTo>
                  <a:pt x="1210" y="1909"/>
                </a:lnTo>
                <a:lnTo>
                  <a:pt x="1210" y="1905"/>
                </a:lnTo>
                <a:lnTo>
                  <a:pt x="1210" y="1904"/>
                </a:lnTo>
                <a:lnTo>
                  <a:pt x="1210" y="1903"/>
                </a:lnTo>
                <a:lnTo>
                  <a:pt x="1210" y="1902"/>
                </a:lnTo>
                <a:lnTo>
                  <a:pt x="1210" y="1901"/>
                </a:lnTo>
                <a:lnTo>
                  <a:pt x="1210" y="1900"/>
                </a:lnTo>
                <a:lnTo>
                  <a:pt x="1209" y="1900"/>
                </a:lnTo>
                <a:lnTo>
                  <a:pt x="1205" y="1900"/>
                </a:lnTo>
                <a:lnTo>
                  <a:pt x="1203" y="1900"/>
                </a:lnTo>
                <a:lnTo>
                  <a:pt x="1202" y="1900"/>
                </a:lnTo>
                <a:lnTo>
                  <a:pt x="1201" y="1900"/>
                </a:lnTo>
                <a:lnTo>
                  <a:pt x="1200" y="1900"/>
                </a:lnTo>
                <a:lnTo>
                  <a:pt x="1198" y="1900"/>
                </a:lnTo>
                <a:lnTo>
                  <a:pt x="1196" y="1900"/>
                </a:lnTo>
                <a:lnTo>
                  <a:pt x="1194" y="1900"/>
                </a:lnTo>
                <a:lnTo>
                  <a:pt x="1190" y="1898"/>
                </a:lnTo>
                <a:lnTo>
                  <a:pt x="1188" y="1898"/>
                </a:lnTo>
                <a:lnTo>
                  <a:pt x="1187" y="1898"/>
                </a:lnTo>
                <a:lnTo>
                  <a:pt x="1184" y="1898"/>
                </a:lnTo>
                <a:lnTo>
                  <a:pt x="1179" y="1898"/>
                </a:lnTo>
                <a:lnTo>
                  <a:pt x="1178" y="1898"/>
                </a:lnTo>
                <a:lnTo>
                  <a:pt x="1179" y="1896"/>
                </a:lnTo>
                <a:lnTo>
                  <a:pt x="1179" y="1893"/>
                </a:lnTo>
                <a:lnTo>
                  <a:pt x="1179" y="1891"/>
                </a:lnTo>
                <a:lnTo>
                  <a:pt x="1179" y="1889"/>
                </a:lnTo>
                <a:lnTo>
                  <a:pt x="1179" y="1888"/>
                </a:lnTo>
                <a:lnTo>
                  <a:pt x="1179" y="1887"/>
                </a:lnTo>
                <a:lnTo>
                  <a:pt x="1179" y="1886"/>
                </a:lnTo>
                <a:lnTo>
                  <a:pt x="1179" y="1883"/>
                </a:lnTo>
                <a:lnTo>
                  <a:pt x="1175" y="1883"/>
                </a:lnTo>
                <a:lnTo>
                  <a:pt x="1171" y="1883"/>
                </a:lnTo>
                <a:lnTo>
                  <a:pt x="1171" y="1881"/>
                </a:lnTo>
                <a:lnTo>
                  <a:pt x="1172" y="1876"/>
                </a:lnTo>
                <a:lnTo>
                  <a:pt x="1171" y="1875"/>
                </a:lnTo>
                <a:lnTo>
                  <a:pt x="1171" y="1876"/>
                </a:lnTo>
                <a:lnTo>
                  <a:pt x="1168" y="1875"/>
                </a:lnTo>
                <a:lnTo>
                  <a:pt x="1167" y="1875"/>
                </a:lnTo>
                <a:lnTo>
                  <a:pt x="1164" y="1875"/>
                </a:lnTo>
                <a:lnTo>
                  <a:pt x="1162" y="1875"/>
                </a:lnTo>
                <a:lnTo>
                  <a:pt x="1159" y="1875"/>
                </a:lnTo>
                <a:lnTo>
                  <a:pt x="1158" y="1875"/>
                </a:lnTo>
                <a:lnTo>
                  <a:pt x="1156" y="1875"/>
                </a:lnTo>
                <a:lnTo>
                  <a:pt x="1152" y="1875"/>
                </a:lnTo>
                <a:lnTo>
                  <a:pt x="1147" y="1875"/>
                </a:lnTo>
                <a:lnTo>
                  <a:pt x="1146" y="1875"/>
                </a:lnTo>
                <a:lnTo>
                  <a:pt x="1143" y="1875"/>
                </a:lnTo>
                <a:lnTo>
                  <a:pt x="1143" y="1869"/>
                </a:lnTo>
                <a:lnTo>
                  <a:pt x="1141" y="1869"/>
                </a:lnTo>
                <a:lnTo>
                  <a:pt x="1139" y="1869"/>
                </a:lnTo>
                <a:lnTo>
                  <a:pt x="1138" y="1869"/>
                </a:lnTo>
                <a:lnTo>
                  <a:pt x="1136" y="1869"/>
                </a:lnTo>
                <a:lnTo>
                  <a:pt x="1134" y="1868"/>
                </a:lnTo>
                <a:lnTo>
                  <a:pt x="1133" y="1868"/>
                </a:lnTo>
                <a:lnTo>
                  <a:pt x="1132" y="1868"/>
                </a:lnTo>
                <a:lnTo>
                  <a:pt x="1129" y="1868"/>
                </a:lnTo>
                <a:lnTo>
                  <a:pt x="1127" y="1868"/>
                </a:lnTo>
                <a:lnTo>
                  <a:pt x="1125" y="1868"/>
                </a:lnTo>
                <a:lnTo>
                  <a:pt x="1122" y="1868"/>
                </a:lnTo>
                <a:lnTo>
                  <a:pt x="1121" y="1868"/>
                </a:lnTo>
                <a:lnTo>
                  <a:pt x="1119" y="1868"/>
                </a:lnTo>
                <a:lnTo>
                  <a:pt x="1118" y="1868"/>
                </a:lnTo>
                <a:lnTo>
                  <a:pt x="1117" y="1868"/>
                </a:lnTo>
                <a:lnTo>
                  <a:pt x="1114" y="1868"/>
                </a:lnTo>
                <a:lnTo>
                  <a:pt x="1111" y="1868"/>
                </a:lnTo>
                <a:lnTo>
                  <a:pt x="1109" y="1868"/>
                </a:lnTo>
                <a:lnTo>
                  <a:pt x="1109" y="1864"/>
                </a:lnTo>
                <a:lnTo>
                  <a:pt x="1109" y="1861"/>
                </a:lnTo>
                <a:lnTo>
                  <a:pt x="1109" y="1860"/>
                </a:lnTo>
                <a:lnTo>
                  <a:pt x="1108" y="1860"/>
                </a:lnTo>
                <a:lnTo>
                  <a:pt x="1105" y="1860"/>
                </a:lnTo>
                <a:lnTo>
                  <a:pt x="1105" y="1859"/>
                </a:lnTo>
                <a:lnTo>
                  <a:pt x="1105" y="1858"/>
                </a:lnTo>
                <a:lnTo>
                  <a:pt x="1105" y="1856"/>
                </a:lnTo>
                <a:lnTo>
                  <a:pt x="1105" y="1855"/>
                </a:lnTo>
                <a:lnTo>
                  <a:pt x="1107" y="1855"/>
                </a:lnTo>
                <a:lnTo>
                  <a:pt x="1107" y="1854"/>
                </a:lnTo>
                <a:lnTo>
                  <a:pt x="1107" y="1853"/>
                </a:lnTo>
                <a:lnTo>
                  <a:pt x="1109" y="1853"/>
                </a:lnTo>
                <a:lnTo>
                  <a:pt x="1109" y="1850"/>
                </a:lnTo>
                <a:lnTo>
                  <a:pt x="1109" y="1849"/>
                </a:lnTo>
                <a:lnTo>
                  <a:pt x="1110" y="1849"/>
                </a:lnTo>
                <a:lnTo>
                  <a:pt x="1110" y="1847"/>
                </a:lnTo>
                <a:lnTo>
                  <a:pt x="1111" y="1847"/>
                </a:lnTo>
                <a:lnTo>
                  <a:pt x="1111" y="1846"/>
                </a:lnTo>
                <a:lnTo>
                  <a:pt x="1112" y="1846"/>
                </a:lnTo>
                <a:lnTo>
                  <a:pt x="1112" y="1845"/>
                </a:lnTo>
                <a:lnTo>
                  <a:pt x="1113" y="1845"/>
                </a:lnTo>
                <a:lnTo>
                  <a:pt x="1114" y="1843"/>
                </a:lnTo>
                <a:lnTo>
                  <a:pt x="1117" y="1842"/>
                </a:lnTo>
                <a:lnTo>
                  <a:pt x="1118" y="1841"/>
                </a:lnTo>
                <a:lnTo>
                  <a:pt x="1119" y="1839"/>
                </a:lnTo>
                <a:lnTo>
                  <a:pt x="1120" y="1838"/>
                </a:lnTo>
                <a:lnTo>
                  <a:pt x="1121" y="1838"/>
                </a:lnTo>
                <a:lnTo>
                  <a:pt x="1121" y="1837"/>
                </a:lnTo>
                <a:lnTo>
                  <a:pt x="1122" y="1837"/>
                </a:lnTo>
                <a:lnTo>
                  <a:pt x="1122" y="1836"/>
                </a:lnTo>
                <a:lnTo>
                  <a:pt x="1124" y="1836"/>
                </a:lnTo>
                <a:lnTo>
                  <a:pt x="1124" y="1835"/>
                </a:lnTo>
                <a:lnTo>
                  <a:pt x="1124" y="1834"/>
                </a:lnTo>
                <a:lnTo>
                  <a:pt x="1125" y="1834"/>
                </a:lnTo>
                <a:lnTo>
                  <a:pt x="1125" y="1833"/>
                </a:lnTo>
                <a:lnTo>
                  <a:pt x="1126" y="1833"/>
                </a:lnTo>
                <a:lnTo>
                  <a:pt x="1126" y="1832"/>
                </a:lnTo>
                <a:lnTo>
                  <a:pt x="1126" y="1830"/>
                </a:lnTo>
                <a:lnTo>
                  <a:pt x="1127" y="1830"/>
                </a:lnTo>
                <a:lnTo>
                  <a:pt x="1127" y="1829"/>
                </a:lnTo>
                <a:lnTo>
                  <a:pt x="1129" y="1829"/>
                </a:lnTo>
                <a:lnTo>
                  <a:pt x="1133" y="1829"/>
                </a:lnTo>
                <a:lnTo>
                  <a:pt x="1134" y="1829"/>
                </a:lnTo>
                <a:lnTo>
                  <a:pt x="1136" y="1829"/>
                </a:lnTo>
                <a:lnTo>
                  <a:pt x="1138" y="1829"/>
                </a:lnTo>
                <a:lnTo>
                  <a:pt x="1141" y="1829"/>
                </a:lnTo>
                <a:lnTo>
                  <a:pt x="1145" y="1830"/>
                </a:lnTo>
                <a:lnTo>
                  <a:pt x="1145" y="1828"/>
                </a:lnTo>
                <a:lnTo>
                  <a:pt x="1145" y="1827"/>
                </a:lnTo>
                <a:lnTo>
                  <a:pt x="1145" y="1826"/>
                </a:lnTo>
                <a:lnTo>
                  <a:pt x="1145" y="1824"/>
                </a:lnTo>
                <a:lnTo>
                  <a:pt x="1145" y="1821"/>
                </a:lnTo>
                <a:lnTo>
                  <a:pt x="1145" y="1820"/>
                </a:lnTo>
                <a:lnTo>
                  <a:pt x="1145" y="1819"/>
                </a:lnTo>
                <a:lnTo>
                  <a:pt x="1145" y="1816"/>
                </a:lnTo>
                <a:lnTo>
                  <a:pt x="1145" y="1815"/>
                </a:lnTo>
                <a:lnTo>
                  <a:pt x="1145" y="1813"/>
                </a:lnTo>
                <a:lnTo>
                  <a:pt x="1146" y="1811"/>
                </a:lnTo>
                <a:lnTo>
                  <a:pt x="1146" y="1809"/>
                </a:lnTo>
                <a:lnTo>
                  <a:pt x="1146" y="1808"/>
                </a:lnTo>
                <a:lnTo>
                  <a:pt x="1146" y="1807"/>
                </a:lnTo>
                <a:lnTo>
                  <a:pt x="1149" y="1808"/>
                </a:lnTo>
                <a:lnTo>
                  <a:pt x="1150" y="1809"/>
                </a:lnTo>
                <a:lnTo>
                  <a:pt x="1150" y="1811"/>
                </a:lnTo>
                <a:lnTo>
                  <a:pt x="1151" y="1817"/>
                </a:lnTo>
                <a:lnTo>
                  <a:pt x="1151" y="1819"/>
                </a:lnTo>
                <a:lnTo>
                  <a:pt x="1151" y="1822"/>
                </a:lnTo>
                <a:lnTo>
                  <a:pt x="1152" y="1828"/>
                </a:lnTo>
                <a:lnTo>
                  <a:pt x="1151" y="1829"/>
                </a:lnTo>
                <a:lnTo>
                  <a:pt x="1150" y="1834"/>
                </a:lnTo>
                <a:lnTo>
                  <a:pt x="1150" y="1835"/>
                </a:lnTo>
                <a:lnTo>
                  <a:pt x="1150" y="1837"/>
                </a:lnTo>
                <a:lnTo>
                  <a:pt x="1151" y="1837"/>
                </a:lnTo>
                <a:lnTo>
                  <a:pt x="1151" y="1838"/>
                </a:lnTo>
                <a:lnTo>
                  <a:pt x="1151" y="1839"/>
                </a:lnTo>
                <a:lnTo>
                  <a:pt x="1152" y="1839"/>
                </a:lnTo>
                <a:lnTo>
                  <a:pt x="1152" y="1841"/>
                </a:lnTo>
                <a:lnTo>
                  <a:pt x="1152" y="1842"/>
                </a:lnTo>
                <a:lnTo>
                  <a:pt x="1152" y="1843"/>
                </a:lnTo>
                <a:lnTo>
                  <a:pt x="1151" y="1843"/>
                </a:lnTo>
                <a:lnTo>
                  <a:pt x="1150" y="1844"/>
                </a:lnTo>
                <a:lnTo>
                  <a:pt x="1151" y="1845"/>
                </a:lnTo>
                <a:lnTo>
                  <a:pt x="1151" y="1847"/>
                </a:lnTo>
                <a:lnTo>
                  <a:pt x="1152" y="1851"/>
                </a:lnTo>
                <a:lnTo>
                  <a:pt x="1153" y="1851"/>
                </a:lnTo>
                <a:lnTo>
                  <a:pt x="1158" y="1851"/>
                </a:lnTo>
                <a:lnTo>
                  <a:pt x="1162" y="1852"/>
                </a:lnTo>
                <a:lnTo>
                  <a:pt x="1168" y="1852"/>
                </a:lnTo>
                <a:lnTo>
                  <a:pt x="1175" y="1852"/>
                </a:lnTo>
                <a:lnTo>
                  <a:pt x="1175" y="1850"/>
                </a:lnTo>
                <a:lnTo>
                  <a:pt x="1176" y="1849"/>
                </a:lnTo>
                <a:lnTo>
                  <a:pt x="1176" y="1846"/>
                </a:lnTo>
                <a:lnTo>
                  <a:pt x="1176" y="1845"/>
                </a:lnTo>
                <a:lnTo>
                  <a:pt x="1177" y="1844"/>
                </a:lnTo>
                <a:lnTo>
                  <a:pt x="1177" y="1841"/>
                </a:lnTo>
                <a:lnTo>
                  <a:pt x="1178" y="1838"/>
                </a:lnTo>
                <a:lnTo>
                  <a:pt x="1178" y="1836"/>
                </a:lnTo>
                <a:lnTo>
                  <a:pt x="1179" y="1832"/>
                </a:lnTo>
                <a:lnTo>
                  <a:pt x="1179" y="1830"/>
                </a:lnTo>
                <a:lnTo>
                  <a:pt x="1180" y="1828"/>
                </a:lnTo>
                <a:lnTo>
                  <a:pt x="1180" y="1826"/>
                </a:lnTo>
                <a:lnTo>
                  <a:pt x="1181" y="1822"/>
                </a:lnTo>
                <a:lnTo>
                  <a:pt x="1181" y="1820"/>
                </a:lnTo>
                <a:lnTo>
                  <a:pt x="1183" y="1818"/>
                </a:lnTo>
                <a:lnTo>
                  <a:pt x="1183" y="1816"/>
                </a:lnTo>
                <a:lnTo>
                  <a:pt x="1183" y="1813"/>
                </a:lnTo>
                <a:lnTo>
                  <a:pt x="1184" y="1810"/>
                </a:lnTo>
                <a:lnTo>
                  <a:pt x="1184" y="1809"/>
                </a:lnTo>
                <a:lnTo>
                  <a:pt x="1158" y="1807"/>
                </a:lnTo>
                <a:lnTo>
                  <a:pt x="1149" y="1807"/>
                </a:lnTo>
                <a:lnTo>
                  <a:pt x="1147" y="1803"/>
                </a:lnTo>
                <a:lnTo>
                  <a:pt x="1146" y="1802"/>
                </a:lnTo>
                <a:lnTo>
                  <a:pt x="1145" y="1801"/>
                </a:lnTo>
                <a:lnTo>
                  <a:pt x="1145" y="1800"/>
                </a:lnTo>
                <a:lnTo>
                  <a:pt x="1143" y="1799"/>
                </a:lnTo>
                <a:lnTo>
                  <a:pt x="1142" y="1798"/>
                </a:lnTo>
                <a:lnTo>
                  <a:pt x="1142" y="1796"/>
                </a:lnTo>
                <a:lnTo>
                  <a:pt x="1141" y="1795"/>
                </a:lnTo>
                <a:lnTo>
                  <a:pt x="1139" y="1794"/>
                </a:lnTo>
                <a:lnTo>
                  <a:pt x="1139" y="1793"/>
                </a:lnTo>
                <a:lnTo>
                  <a:pt x="1138" y="1791"/>
                </a:lnTo>
                <a:lnTo>
                  <a:pt x="1137" y="1788"/>
                </a:lnTo>
                <a:lnTo>
                  <a:pt x="1137" y="1787"/>
                </a:lnTo>
                <a:lnTo>
                  <a:pt x="1136" y="1787"/>
                </a:lnTo>
                <a:lnTo>
                  <a:pt x="1136" y="1785"/>
                </a:lnTo>
                <a:lnTo>
                  <a:pt x="1129" y="1785"/>
                </a:lnTo>
                <a:lnTo>
                  <a:pt x="1124" y="1785"/>
                </a:lnTo>
                <a:lnTo>
                  <a:pt x="1122" y="1785"/>
                </a:lnTo>
                <a:lnTo>
                  <a:pt x="1122" y="1784"/>
                </a:lnTo>
                <a:lnTo>
                  <a:pt x="1121" y="1784"/>
                </a:lnTo>
                <a:lnTo>
                  <a:pt x="1120" y="1782"/>
                </a:lnTo>
                <a:lnTo>
                  <a:pt x="1122" y="1779"/>
                </a:lnTo>
                <a:lnTo>
                  <a:pt x="1125" y="1779"/>
                </a:lnTo>
                <a:lnTo>
                  <a:pt x="1126" y="1779"/>
                </a:lnTo>
                <a:lnTo>
                  <a:pt x="1128" y="1779"/>
                </a:lnTo>
                <a:lnTo>
                  <a:pt x="1130" y="1779"/>
                </a:lnTo>
                <a:lnTo>
                  <a:pt x="1135" y="1779"/>
                </a:lnTo>
                <a:lnTo>
                  <a:pt x="1142" y="1780"/>
                </a:lnTo>
                <a:lnTo>
                  <a:pt x="1146" y="1780"/>
                </a:lnTo>
                <a:lnTo>
                  <a:pt x="1152" y="1780"/>
                </a:lnTo>
                <a:lnTo>
                  <a:pt x="1159" y="1782"/>
                </a:lnTo>
                <a:lnTo>
                  <a:pt x="1159" y="1780"/>
                </a:lnTo>
                <a:lnTo>
                  <a:pt x="1173" y="1782"/>
                </a:lnTo>
                <a:lnTo>
                  <a:pt x="1178" y="1782"/>
                </a:lnTo>
                <a:lnTo>
                  <a:pt x="1186" y="1782"/>
                </a:lnTo>
                <a:lnTo>
                  <a:pt x="1186" y="1780"/>
                </a:lnTo>
                <a:lnTo>
                  <a:pt x="1186" y="1779"/>
                </a:lnTo>
                <a:lnTo>
                  <a:pt x="1181" y="1778"/>
                </a:lnTo>
                <a:lnTo>
                  <a:pt x="1178" y="1777"/>
                </a:lnTo>
                <a:lnTo>
                  <a:pt x="1173" y="1776"/>
                </a:lnTo>
                <a:lnTo>
                  <a:pt x="1166" y="1774"/>
                </a:lnTo>
                <a:lnTo>
                  <a:pt x="1163" y="1773"/>
                </a:lnTo>
                <a:lnTo>
                  <a:pt x="1162" y="1771"/>
                </a:lnTo>
                <a:lnTo>
                  <a:pt x="1160" y="1771"/>
                </a:lnTo>
                <a:lnTo>
                  <a:pt x="1159" y="1770"/>
                </a:lnTo>
                <a:lnTo>
                  <a:pt x="1159" y="1769"/>
                </a:lnTo>
                <a:lnTo>
                  <a:pt x="1160" y="1749"/>
                </a:lnTo>
                <a:lnTo>
                  <a:pt x="1159" y="1749"/>
                </a:lnTo>
                <a:lnTo>
                  <a:pt x="1154" y="1749"/>
                </a:lnTo>
                <a:lnTo>
                  <a:pt x="1152" y="1749"/>
                </a:lnTo>
                <a:lnTo>
                  <a:pt x="1150" y="1749"/>
                </a:lnTo>
                <a:lnTo>
                  <a:pt x="1149" y="1749"/>
                </a:lnTo>
                <a:lnTo>
                  <a:pt x="1146" y="1749"/>
                </a:lnTo>
                <a:lnTo>
                  <a:pt x="1145" y="1749"/>
                </a:lnTo>
                <a:lnTo>
                  <a:pt x="1143" y="1749"/>
                </a:lnTo>
                <a:lnTo>
                  <a:pt x="1141" y="1749"/>
                </a:lnTo>
                <a:lnTo>
                  <a:pt x="1138" y="1749"/>
                </a:lnTo>
                <a:lnTo>
                  <a:pt x="1136" y="1749"/>
                </a:lnTo>
                <a:lnTo>
                  <a:pt x="1134" y="1749"/>
                </a:lnTo>
                <a:lnTo>
                  <a:pt x="1133" y="1749"/>
                </a:lnTo>
                <a:lnTo>
                  <a:pt x="1130" y="1749"/>
                </a:lnTo>
                <a:lnTo>
                  <a:pt x="1128" y="1749"/>
                </a:lnTo>
                <a:lnTo>
                  <a:pt x="1126" y="1749"/>
                </a:lnTo>
                <a:lnTo>
                  <a:pt x="1125" y="1749"/>
                </a:lnTo>
                <a:lnTo>
                  <a:pt x="1121" y="1749"/>
                </a:lnTo>
                <a:lnTo>
                  <a:pt x="1119" y="1749"/>
                </a:lnTo>
                <a:lnTo>
                  <a:pt x="1117" y="1749"/>
                </a:lnTo>
                <a:lnTo>
                  <a:pt x="1112" y="1749"/>
                </a:lnTo>
                <a:lnTo>
                  <a:pt x="1111" y="1743"/>
                </a:lnTo>
                <a:lnTo>
                  <a:pt x="1111" y="1737"/>
                </a:lnTo>
                <a:lnTo>
                  <a:pt x="1110" y="1733"/>
                </a:lnTo>
                <a:lnTo>
                  <a:pt x="1110" y="1725"/>
                </a:lnTo>
                <a:lnTo>
                  <a:pt x="1109" y="1719"/>
                </a:lnTo>
                <a:lnTo>
                  <a:pt x="1109" y="1718"/>
                </a:lnTo>
                <a:lnTo>
                  <a:pt x="1108" y="1718"/>
                </a:lnTo>
                <a:lnTo>
                  <a:pt x="1108" y="1717"/>
                </a:lnTo>
                <a:lnTo>
                  <a:pt x="1107" y="1717"/>
                </a:lnTo>
                <a:lnTo>
                  <a:pt x="1103" y="1717"/>
                </a:lnTo>
                <a:lnTo>
                  <a:pt x="1102" y="1717"/>
                </a:lnTo>
                <a:lnTo>
                  <a:pt x="1099" y="1717"/>
                </a:lnTo>
                <a:lnTo>
                  <a:pt x="1099" y="1716"/>
                </a:lnTo>
                <a:lnTo>
                  <a:pt x="1099" y="1711"/>
                </a:lnTo>
                <a:lnTo>
                  <a:pt x="1099" y="1710"/>
                </a:lnTo>
                <a:lnTo>
                  <a:pt x="1099" y="1708"/>
                </a:lnTo>
                <a:lnTo>
                  <a:pt x="1099" y="1707"/>
                </a:lnTo>
                <a:lnTo>
                  <a:pt x="1099" y="1706"/>
                </a:lnTo>
                <a:lnTo>
                  <a:pt x="1099" y="1703"/>
                </a:lnTo>
                <a:lnTo>
                  <a:pt x="1099" y="1700"/>
                </a:lnTo>
                <a:lnTo>
                  <a:pt x="1099" y="1691"/>
                </a:lnTo>
                <a:lnTo>
                  <a:pt x="1097" y="1690"/>
                </a:lnTo>
                <a:lnTo>
                  <a:pt x="1096" y="1690"/>
                </a:lnTo>
                <a:lnTo>
                  <a:pt x="1095" y="1689"/>
                </a:lnTo>
                <a:lnTo>
                  <a:pt x="1095" y="1690"/>
                </a:lnTo>
                <a:lnTo>
                  <a:pt x="1094" y="1693"/>
                </a:lnTo>
                <a:lnTo>
                  <a:pt x="1092" y="1692"/>
                </a:lnTo>
                <a:lnTo>
                  <a:pt x="1086" y="1687"/>
                </a:lnTo>
                <a:lnTo>
                  <a:pt x="1079" y="1690"/>
                </a:lnTo>
                <a:lnTo>
                  <a:pt x="1078" y="1686"/>
                </a:lnTo>
                <a:lnTo>
                  <a:pt x="1077" y="1684"/>
                </a:lnTo>
                <a:lnTo>
                  <a:pt x="1076" y="1683"/>
                </a:lnTo>
                <a:lnTo>
                  <a:pt x="1076" y="1681"/>
                </a:lnTo>
                <a:lnTo>
                  <a:pt x="1075" y="1680"/>
                </a:lnTo>
                <a:lnTo>
                  <a:pt x="1074" y="1678"/>
                </a:lnTo>
                <a:lnTo>
                  <a:pt x="1074" y="1676"/>
                </a:lnTo>
                <a:lnTo>
                  <a:pt x="1067" y="1668"/>
                </a:lnTo>
                <a:lnTo>
                  <a:pt x="1067" y="1667"/>
                </a:lnTo>
                <a:lnTo>
                  <a:pt x="1068" y="1666"/>
                </a:lnTo>
                <a:lnTo>
                  <a:pt x="1066" y="1665"/>
                </a:lnTo>
                <a:lnTo>
                  <a:pt x="1060" y="1660"/>
                </a:lnTo>
                <a:lnTo>
                  <a:pt x="1056" y="1657"/>
                </a:lnTo>
                <a:lnTo>
                  <a:pt x="1049" y="1651"/>
                </a:lnTo>
                <a:lnTo>
                  <a:pt x="1043" y="1648"/>
                </a:lnTo>
                <a:lnTo>
                  <a:pt x="1043" y="1647"/>
                </a:lnTo>
                <a:lnTo>
                  <a:pt x="1043" y="1638"/>
                </a:lnTo>
                <a:lnTo>
                  <a:pt x="1043" y="1630"/>
                </a:lnTo>
                <a:lnTo>
                  <a:pt x="1044" y="1623"/>
                </a:lnTo>
                <a:lnTo>
                  <a:pt x="1044" y="1618"/>
                </a:lnTo>
                <a:lnTo>
                  <a:pt x="1044" y="1614"/>
                </a:lnTo>
                <a:lnTo>
                  <a:pt x="1044" y="1609"/>
                </a:lnTo>
                <a:lnTo>
                  <a:pt x="1044" y="1596"/>
                </a:lnTo>
                <a:lnTo>
                  <a:pt x="1044" y="1573"/>
                </a:lnTo>
                <a:lnTo>
                  <a:pt x="1045" y="1565"/>
                </a:lnTo>
                <a:lnTo>
                  <a:pt x="1045" y="1554"/>
                </a:lnTo>
                <a:lnTo>
                  <a:pt x="1046" y="1551"/>
                </a:lnTo>
                <a:lnTo>
                  <a:pt x="1046" y="1549"/>
                </a:lnTo>
                <a:lnTo>
                  <a:pt x="1046" y="1547"/>
                </a:lnTo>
                <a:lnTo>
                  <a:pt x="1046" y="1546"/>
                </a:lnTo>
                <a:lnTo>
                  <a:pt x="1046" y="1545"/>
                </a:lnTo>
                <a:lnTo>
                  <a:pt x="1046" y="1543"/>
                </a:lnTo>
                <a:lnTo>
                  <a:pt x="1046" y="1529"/>
                </a:lnTo>
                <a:lnTo>
                  <a:pt x="1037" y="1527"/>
                </a:lnTo>
                <a:lnTo>
                  <a:pt x="1026" y="1527"/>
                </a:lnTo>
                <a:lnTo>
                  <a:pt x="1026" y="1525"/>
                </a:lnTo>
                <a:lnTo>
                  <a:pt x="1026" y="1520"/>
                </a:lnTo>
                <a:lnTo>
                  <a:pt x="1027" y="1520"/>
                </a:lnTo>
                <a:lnTo>
                  <a:pt x="1027" y="1514"/>
                </a:lnTo>
                <a:lnTo>
                  <a:pt x="1027" y="1513"/>
                </a:lnTo>
                <a:lnTo>
                  <a:pt x="1028" y="1509"/>
                </a:lnTo>
                <a:lnTo>
                  <a:pt x="1028" y="1505"/>
                </a:lnTo>
                <a:lnTo>
                  <a:pt x="1028" y="1495"/>
                </a:lnTo>
                <a:lnTo>
                  <a:pt x="1018" y="1493"/>
                </a:lnTo>
                <a:lnTo>
                  <a:pt x="1018" y="1486"/>
                </a:lnTo>
                <a:lnTo>
                  <a:pt x="1016" y="1484"/>
                </a:lnTo>
                <a:lnTo>
                  <a:pt x="1011" y="1483"/>
                </a:lnTo>
                <a:lnTo>
                  <a:pt x="1009" y="1480"/>
                </a:lnTo>
                <a:lnTo>
                  <a:pt x="1007" y="1479"/>
                </a:lnTo>
                <a:lnTo>
                  <a:pt x="1004" y="1475"/>
                </a:lnTo>
                <a:lnTo>
                  <a:pt x="1004" y="1474"/>
                </a:lnTo>
                <a:lnTo>
                  <a:pt x="1004" y="1473"/>
                </a:lnTo>
                <a:lnTo>
                  <a:pt x="1004" y="1466"/>
                </a:lnTo>
                <a:lnTo>
                  <a:pt x="1004" y="1463"/>
                </a:lnTo>
                <a:lnTo>
                  <a:pt x="1004" y="1459"/>
                </a:lnTo>
                <a:lnTo>
                  <a:pt x="1004" y="1457"/>
                </a:lnTo>
                <a:lnTo>
                  <a:pt x="1004" y="1454"/>
                </a:lnTo>
                <a:lnTo>
                  <a:pt x="1004" y="1450"/>
                </a:lnTo>
                <a:lnTo>
                  <a:pt x="1004" y="1448"/>
                </a:lnTo>
                <a:lnTo>
                  <a:pt x="1004" y="1447"/>
                </a:lnTo>
                <a:lnTo>
                  <a:pt x="1006" y="1445"/>
                </a:lnTo>
                <a:lnTo>
                  <a:pt x="1006" y="1444"/>
                </a:lnTo>
                <a:lnTo>
                  <a:pt x="1008" y="1438"/>
                </a:lnTo>
                <a:lnTo>
                  <a:pt x="1009" y="1433"/>
                </a:lnTo>
                <a:lnTo>
                  <a:pt x="1010" y="1432"/>
                </a:lnTo>
                <a:lnTo>
                  <a:pt x="1010" y="1431"/>
                </a:lnTo>
                <a:lnTo>
                  <a:pt x="1015" y="1432"/>
                </a:lnTo>
                <a:lnTo>
                  <a:pt x="1016" y="1432"/>
                </a:lnTo>
                <a:lnTo>
                  <a:pt x="1017" y="1433"/>
                </a:lnTo>
                <a:lnTo>
                  <a:pt x="1018" y="1433"/>
                </a:lnTo>
                <a:lnTo>
                  <a:pt x="1019" y="1433"/>
                </a:lnTo>
                <a:lnTo>
                  <a:pt x="1020" y="1434"/>
                </a:lnTo>
                <a:lnTo>
                  <a:pt x="1021" y="1434"/>
                </a:lnTo>
                <a:lnTo>
                  <a:pt x="1023" y="1436"/>
                </a:lnTo>
                <a:lnTo>
                  <a:pt x="1024" y="1436"/>
                </a:lnTo>
                <a:lnTo>
                  <a:pt x="1029" y="1439"/>
                </a:lnTo>
                <a:lnTo>
                  <a:pt x="1024" y="1425"/>
                </a:lnTo>
                <a:lnTo>
                  <a:pt x="1021" y="1420"/>
                </a:lnTo>
                <a:lnTo>
                  <a:pt x="1019" y="1413"/>
                </a:lnTo>
                <a:lnTo>
                  <a:pt x="1018" y="1413"/>
                </a:lnTo>
                <a:lnTo>
                  <a:pt x="1017" y="1413"/>
                </a:lnTo>
                <a:lnTo>
                  <a:pt x="1009" y="1411"/>
                </a:lnTo>
                <a:lnTo>
                  <a:pt x="999" y="1408"/>
                </a:lnTo>
                <a:lnTo>
                  <a:pt x="999" y="1406"/>
                </a:lnTo>
                <a:lnTo>
                  <a:pt x="999" y="1405"/>
                </a:lnTo>
                <a:lnTo>
                  <a:pt x="998" y="1404"/>
                </a:lnTo>
                <a:lnTo>
                  <a:pt x="995" y="1405"/>
                </a:lnTo>
                <a:lnTo>
                  <a:pt x="994" y="1405"/>
                </a:lnTo>
                <a:lnTo>
                  <a:pt x="993" y="1404"/>
                </a:lnTo>
                <a:lnTo>
                  <a:pt x="994" y="1399"/>
                </a:lnTo>
                <a:lnTo>
                  <a:pt x="994" y="1398"/>
                </a:lnTo>
                <a:lnTo>
                  <a:pt x="995" y="1397"/>
                </a:lnTo>
                <a:lnTo>
                  <a:pt x="995" y="1396"/>
                </a:lnTo>
                <a:lnTo>
                  <a:pt x="997" y="1395"/>
                </a:lnTo>
                <a:lnTo>
                  <a:pt x="997" y="1394"/>
                </a:lnTo>
                <a:lnTo>
                  <a:pt x="998" y="1394"/>
                </a:lnTo>
                <a:lnTo>
                  <a:pt x="999" y="1392"/>
                </a:lnTo>
                <a:lnTo>
                  <a:pt x="1000" y="1392"/>
                </a:lnTo>
                <a:lnTo>
                  <a:pt x="1000" y="1391"/>
                </a:lnTo>
                <a:lnTo>
                  <a:pt x="1001" y="1391"/>
                </a:lnTo>
                <a:lnTo>
                  <a:pt x="1002" y="1391"/>
                </a:lnTo>
                <a:lnTo>
                  <a:pt x="1003" y="1391"/>
                </a:lnTo>
                <a:lnTo>
                  <a:pt x="1004" y="1391"/>
                </a:lnTo>
                <a:lnTo>
                  <a:pt x="1007" y="1391"/>
                </a:lnTo>
                <a:lnTo>
                  <a:pt x="1009" y="1390"/>
                </a:lnTo>
                <a:lnTo>
                  <a:pt x="1012" y="1390"/>
                </a:lnTo>
                <a:lnTo>
                  <a:pt x="1014" y="1390"/>
                </a:lnTo>
                <a:lnTo>
                  <a:pt x="1015" y="1390"/>
                </a:lnTo>
                <a:lnTo>
                  <a:pt x="1017" y="1390"/>
                </a:lnTo>
                <a:lnTo>
                  <a:pt x="1018" y="1390"/>
                </a:lnTo>
                <a:lnTo>
                  <a:pt x="1020" y="1389"/>
                </a:lnTo>
                <a:lnTo>
                  <a:pt x="1023" y="1388"/>
                </a:lnTo>
                <a:lnTo>
                  <a:pt x="1025" y="1388"/>
                </a:lnTo>
                <a:lnTo>
                  <a:pt x="1027" y="1389"/>
                </a:lnTo>
                <a:lnTo>
                  <a:pt x="1028" y="1385"/>
                </a:lnTo>
                <a:lnTo>
                  <a:pt x="1031" y="1381"/>
                </a:lnTo>
                <a:lnTo>
                  <a:pt x="1029" y="1381"/>
                </a:lnTo>
                <a:lnTo>
                  <a:pt x="1032" y="1377"/>
                </a:lnTo>
                <a:lnTo>
                  <a:pt x="1033" y="1373"/>
                </a:lnTo>
                <a:lnTo>
                  <a:pt x="1034" y="1371"/>
                </a:lnTo>
                <a:lnTo>
                  <a:pt x="1037" y="1363"/>
                </a:lnTo>
                <a:lnTo>
                  <a:pt x="1036" y="1363"/>
                </a:lnTo>
                <a:lnTo>
                  <a:pt x="1035" y="1363"/>
                </a:lnTo>
                <a:lnTo>
                  <a:pt x="1033" y="1363"/>
                </a:lnTo>
                <a:lnTo>
                  <a:pt x="1028" y="1362"/>
                </a:lnTo>
                <a:lnTo>
                  <a:pt x="1024" y="1362"/>
                </a:lnTo>
                <a:lnTo>
                  <a:pt x="1024" y="1361"/>
                </a:lnTo>
                <a:lnTo>
                  <a:pt x="1025" y="1356"/>
                </a:lnTo>
                <a:lnTo>
                  <a:pt x="1026" y="1354"/>
                </a:lnTo>
                <a:lnTo>
                  <a:pt x="1026" y="1352"/>
                </a:lnTo>
                <a:lnTo>
                  <a:pt x="1026" y="1348"/>
                </a:lnTo>
                <a:lnTo>
                  <a:pt x="1027" y="1346"/>
                </a:lnTo>
                <a:lnTo>
                  <a:pt x="1027" y="1343"/>
                </a:lnTo>
                <a:lnTo>
                  <a:pt x="1028" y="1339"/>
                </a:lnTo>
                <a:lnTo>
                  <a:pt x="1028" y="1336"/>
                </a:lnTo>
                <a:lnTo>
                  <a:pt x="1029" y="1333"/>
                </a:lnTo>
                <a:lnTo>
                  <a:pt x="1031" y="1329"/>
                </a:lnTo>
                <a:lnTo>
                  <a:pt x="1031" y="1326"/>
                </a:lnTo>
                <a:lnTo>
                  <a:pt x="1031" y="1324"/>
                </a:lnTo>
                <a:lnTo>
                  <a:pt x="1026" y="1323"/>
                </a:lnTo>
                <a:lnTo>
                  <a:pt x="1024" y="1323"/>
                </a:lnTo>
                <a:lnTo>
                  <a:pt x="1021" y="1322"/>
                </a:lnTo>
                <a:lnTo>
                  <a:pt x="1019" y="1322"/>
                </a:lnTo>
                <a:lnTo>
                  <a:pt x="1019" y="1324"/>
                </a:lnTo>
                <a:lnTo>
                  <a:pt x="1018" y="1326"/>
                </a:lnTo>
                <a:lnTo>
                  <a:pt x="1018" y="1328"/>
                </a:lnTo>
                <a:lnTo>
                  <a:pt x="1017" y="1331"/>
                </a:lnTo>
                <a:lnTo>
                  <a:pt x="1017" y="1335"/>
                </a:lnTo>
                <a:lnTo>
                  <a:pt x="1017" y="1337"/>
                </a:lnTo>
                <a:lnTo>
                  <a:pt x="1016" y="1339"/>
                </a:lnTo>
                <a:lnTo>
                  <a:pt x="1016" y="1341"/>
                </a:lnTo>
                <a:lnTo>
                  <a:pt x="1015" y="1346"/>
                </a:lnTo>
                <a:lnTo>
                  <a:pt x="1015" y="1348"/>
                </a:lnTo>
                <a:lnTo>
                  <a:pt x="1010" y="1346"/>
                </a:lnTo>
                <a:lnTo>
                  <a:pt x="1006" y="1345"/>
                </a:lnTo>
                <a:lnTo>
                  <a:pt x="1004" y="1344"/>
                </a:lnTo>
                <a:lnTo>
                  <a:pt x="1003" y="1344"/>
                </a:lnTo>
                <a:lnTo>
                  <a:pt x="999" y="1341"/>
                </a:lnTo>
                <a:lnTo>
                  <a:pt x="997" y="1341"/>
                </a:lnTo>
                <a:lnTo>
                  <a:pt x="994" y="1339"/>
                </a:lnTo>
                <a:lnTo>
                  <a:pt x="991" y="1338"/>
                </a:lnTo>
                <a:lnTo>
                  <a:pt x="987" y="1337"/>
                </a:lnTo>
                <a:lnTo>
                  <a:pt x="985" y="1336"/>
                </a:lnTo>
                <a:lnTo>
                  <a:pt x="983" y="1336"/>
                </a:lnTo>
                <a:lnTo>
                  <a:pt x="983" y="1332"/>
                </a:lnTo>
                <a:lnTo>
                  <a:pt x="983" y="1328"/>
                </a:lnTo>
                <a:lnTo>
                  <a:pt x="983" y="1327"/>
                </a:lnTo>
                <a:lnTo>
                  <a:pt x="983" y="1324"/>
                </a:lnTo>
                <a:lnTo>
                  <a:pt x="983" y="1321"/>
                </a:lnTo>
                <a:lnTo>
                  <a:pt x="983" y="1318"/>
                </a:lnTo>
                <a:lnTo>
                  <a:pt x="983" y="1315"/>
                </a:lnTo>
                <a:lnTo>
                  <a:pt x="983" y="1314"/>
                </a:lnTo>
                <a:lnTo>
                  <a:pt x="984" y="1311"/>
                </a:lnTo>
                <a:lnTo>
                  <a:pt x="984" y="1310"/>
                </a:lnTo>
                <a:lnTo>
                  <a:pt x="984" y="1309"/>
                </a:lnTo>
                <a:lnTo>
                  <a:pt x="984" y="1307"/>
                </a:lnTo>
                <a:lnTo>
                  <a:pt x="984" y="1305"/>
                </a:lnTo>
                <a:lnTo>
                  <a:pt x="984" y="1303"/>
                </a:lnTo>
                <a:lnTo>
                  <a:pt x="982" y="1303"/>
                </a:lnTo>
                <a:lnTo>
                  <a:pt x="980" y="1303"/>
                </a:lnTo>
                <a:lnTo>
                  <a:pt x="978" y="1303"/>
                </a:lnTo>
                <a:lnTo>
                  <a:pt x="977" y="1303"/>
                </a:lnTo>
                <a:lnTo>
                  <a:pt x="976" y="1303"/>
                </a:lnTo>
                <a:lnTo>
                  <a:pt x="974" y="1303"/>
                </a:lnTo>
                <a:lnTo>
                  <a:pt x="973" y="1303"/>
                </a:lnTo>
                <a:lnTo>
                  <a:pt x="972" y="1303"/>
                </a:lnTo>
                <a:lnTo>
                  <a:pt x="969" y="1303"/>
                </a:lnTo>
                <a:lnTo>
                  <a:pt x="968" y="1303"/>
                </a:lnTo>
                <a:lnTo>
                  <a:pt x="967" y="1303"/>
                </a:lnTo>
                <a:lnTo>
                  <a:pt x="966" y="1303"/>
                </a:lnTo>
                <a:lnTo>
                  <a:pt x="965" y="1303"/>
                </a:lnTo>
                <a:lnTo>
                  <a:pt x="964" y="1303"/>
                </a:lnTo>
                <a:lnTo>
                  <a:pt x="963" y="1303"/>
                </a:lnTo>
                <a:lnTo>
                  <a:pt x="961" y="1303"/>
                </a:lnTo>
                <a:lnTo>
                  <a:pt x="960" y="1303"/>
                </a:lnTo>
                <a:lnTo>
                  <a:pt x="959" y="1303"/>
                </a:lnTo>
                <a:lnTo>
                  <a:pt x="959" y="1299"/>
                </a:lnTo>
                <a:lnTo>
                  <a:pt x="958" y="1299"/>
                </a:lnTo>
                <a:lnTo>
                  <a:pt x="953" y="1299"/>
                </a:lnTo>
                <a:lnTo>
                  <a:pt x="952" y="1299"/>
                </a:lnTo>
                <a:lnTo>
                  <a:pt x="950" y="1299"/>
                </a:lnTo>
                <a:lnTo>
                  <a:pt x="938" y="1298"/>
                </a:lnTo>
                <a:lnTo>
                  <a:pt x="938" y="1292"/>
                </a:lnTo>
                <a:lnTo>
                  <a:pt x="934" y="1292"/>
                </a:lnTo>
                <a:lnTo>
                  <a:pt x="933" y="1292"/>
                </a:lnTo>
                <a:lnTo>
                  <a:pt x="933" y="1290"/>
                </a:lnTo>
                <a:lnTo>
                  <a:pt x="933" y="1289"/>
                </a:lnTo>
                <a:lnTo>
                  <a:pt x="933" y="1288"/>
                </a:lnTo>
                <a:lnTo>
                  <a:pt x="936" y="1272"/>
                </a:lnTo>
                <a:lnTo>
                  <a:pt x="938" y="1272"/>
                </a:lnTo>
                <a:lnTo>
                  <a:pt x="938" y="1271"/>
                </a:lnTo>
                <a:lnTo>
                  <a:pt x="938" y="1270"/>
                </a:lnTo>
                <a:lnTo>
                  <a:pt x="938" y="1269"/>
                </a:lnTo>
                <a:lnTo>
                  <a:pt x="938" y="1268"/>
                </a:lnTo>
                <a:lnTo>
                  <a:pt x="938" y="1267"/>
                </a:lnTo>
                <a:lnTo>
                  <a:pt x="938" y="1265"/>
                </a:lnTo>
                <a:lnTo>
                  <a:pt x="936" y="1264"/>
                </a:lnTo>
                <a:lnTo>
                  <a:pt x="936" y="1263"/>
                </a:lnTo>
                <a:lnTo>
                  <a:pt x="936" y="1262"/>
                </a:lnTo>
                <a:lnTo>
                  <a:pt x="935" y="1259"/>
                </a:lnTo>
                <a:lnTo>
                  <a:pt x="935" y="1257"/>
                </a:lnTo>
                <a:lnTo>
                  <a:pt x="940" y="1255"/>
                </a:lnTo>
                <a:lnTo>
                  <a:pt x="939" y="1251"/>
                </a:lnTo>
                <a:lnTo>
                  <a:pt x="938" y="1247"/>
                </a:lnTo>
                <a:lnTo>
                  <a:pt x="936" y="1244"/>
                </a:lnTo>
                <a:lnTo>
                  <a:pt x="935" y="1244"/>
                </a:lnTo>
                <a:lnTo>
                  <a:pt x="933" y="1244"/>
                </a:lnTo>
                <a:lnTo>
                  <a:pt x="932" y="1244"/>
                </a:lnTo>
                <a:lnTo>
                  <a:pt x="928" y="1244"/>
                </a:lnTo>
                <a:lnTo>
                  <a:pt x="926" y="1243"/>
                </a:lnTo>
                <a:lnTo>
                  <a:pt x="925" y="1243"/>
                </a:lnTo>
                <a:lnTo>
                  <a:pt x="925" y="1244"/>
                </a:lnTo>
                <a:lnTo>
                  <a:pt x="925" y="1243"/>
                </a:lnTo>
                <a:lnTo>
                  <a:pt x="924" y="1243"/>
                </a:lnTo>
                <a:lnTo>
                  <a:pt x="923" y="1243"/>
                </a:lnTo>
                <a:lnTo>
                  <a:pt x="922" y="1243"/>
                </a:lnTo>
                <a:lnTo>
                  <a:pt x="921" y="1243"/>
                </a:lnTo>
                <a:lnTo>
                  <a:pt x="918" y="1242"/>
                </a:lnTo>
                <a:lnTo>
                  <a:pt x="917" y="1240"/>
                </a:lnTo>
                <a:lnTo>
                  <a:pt x="915" y="1239"/>
                </a:lnTo>
                <a:lnTo>
                  <a:pt x="915" y="1238"/>
                </a:lnTo>
                <a:lnTo>
                  <a:pt x="914" y="1238"/>
                </a:lnTo>
                <a:lnTo>
                  <a:pt x="913" y="1237"/>
                </a:lnTo>
                <a:lnTo>
                  <a:pt x="911" y="1237"/>
                </a:lnTo>
                <a:lnTo>
                  <a:pt x="911" y="1236"/>
                </a:lnTo>
                <a:lnTo>
                  <a:pt x="910" y="1236"/>
                </a:lnTo>
                <a:lnTo>
                  <a:pt x="908" y="1235"/>
                </a:lnTo>
                <a:lnTo>
                  <a:pt x="907" y="1234"/>
                </a:lnTo>
                <a:lnTo>
                  <a:pt x="906" y="1233"/>
                </a:lnTo>
                <a:lnTo>
                  <a:pt x="906" y="1231"/>
                </a:lnTo>
                <a:lnTo>
                  <a:pt x="905" y="1229"/>
                </a:lnTo>
                <a:lnTo>
                  <a:pt x="907" y="1229"/>
                </a:lnTo>
                <a:lnTo>
                  <a:pt x="907" y="1227"/>
                </a:lnTo>
                <a:lnTo>
                  <a:pt x="908" y="1227"/>
                </a:lnTo>
                <a:lnTo>
                  <a:pt x="913" y="1227"/>
                </a:lnTo>
                <a:lnTo>
                  <a:pt x="914" y="1227"/>
                </a:lnTo>
                <a:lnTo>
                  <a:pt x="914" y="1221"/>
                </a:lnTo>
                <a:lnTo>
                  <a:pt x="914" y="1220"/>
                </a:lnTo>
                <a:lnTo>
                  <a:pt x="913" y="1220"/>
                </a:lnTo>
                <a:lnTo>
                  <a:pt x="911" y="1220"/>
                </a:lnTo>
                <a:lnTo>
                  <a:pt x="909" y="1220"/>
                </a:lnTo>
                <a:lnTo>
                  <a:pt x="907" y="1220"/>
                </a:lnTo>
                <a:lnTo>
                  <a:pt x="901" y="1219"/>
                </a:lnTo>
                <a:lnTo>
                  <a:pt x="901" y="1222"/>
                </a:lnTo>
                <a:lnTo>
                  <a:pt x="901" y="1223"/>
                </a:lnTo>
                <a:lnTo>
                  <a:pt x="901" y="1226"/>
                </a:lnTo>
                <a:lnTo>
                  <a:pt x="901" y="1227"/>
                </a:lnTo>
                <a:lnTo>
                  <a:pt x="901" y="1234"/>
                </a:lnTo>
                <a:lnTo>
                  <a:pt x="901" y="1235"/>
                </a:lnTo>
                <a:lnTo>
                  <a:pt x="901" y="1237"/>
                </a:lnTo>
                <a:lnTo>
                  <a:pt x="901" y="1243"/>
                </a:lnTo>
                <a:lnTo>
                  <a:pt x="901" y="1255"/>
                </a:lnTo>
                <a:lnTo>
                  <a:pt x="900" y="1263"/>
                </a:lnTo>
                <a:lnTo>
                  <a:pt x="892" y="1263"/>
                </a:lnTo>
                <a:lnTo>
                  <a:pt x="892" y="1269"/>
                </a:lnTo>
                <a:lnTo>
                  <a:pt x="891" y="1269"/>
                </a:lnTo>
                <a:lnTo>
                  <a:pt x="891" y="1267"/>
                </a:lnTo>
                <a:lnTo>
                  <a:pt x="891" y="1263"/>
                </a:lnTo>
                <a:lnTo>
                  <a:pt x="890" y="1263"/>
                </a:lnTo>
                <a:lnTo>
                  <a:pt x="888" y="1263"/>
                </a:lnTo>
                <a:lnTo>
                  <a:pt x="885" y="1263"/>
                </a:lnTo>
                <a:lnTo>
                  <a:pt x="883" y="1263"/>
                </a:lnTo>
                <a:lnTo>
                  <a:pt x="880" y="1263"/>
                </a:lnTo>
                <a:lnTo>
                  <a:pt x="876" y="1263"/>
                </a:lnTo>
                <a:lnTo>
                  <a:pt x="873" y="1263"/>
                </a:lnTo>
                <a:lnTo>
                  <a:pt x="872" y="1263"/>
                </a:lnTo>
                <a:lnTo>
                  <a:pt x="866" y="1263"/>
                </a:lnTo>
                <a:lnTo>
                  <a:pt x="866" y="1256"/>
                </a:lnTo>
                <a:lnTo>
                  <a:pt x="867" y="1246"/>
                </a:lnTo>
                <a:lnTo>
                  <a:pt x="862" y="1243"/>
                </a:lnTo>
                <a:lnTo>
                  <a:pt x="859" y="1240"/>
                </a:lnTo>
                <a:lnTo>
                  <a:pt x="859" y="1231"/>
                </a:lnTo>
                <a:lnTo>
                  <a:pt x="856" y="1231"/>
                </a:lnTo>
                <a:lnTo>
                  <a:pt x="840" y="1231"/>
                </a:lnTo>
                <a:lnTo>
                  <a:pt x="840" y="1233"/>
                </a:lnTo>
                <a:lnTo>
                  <a:pt x="840" y="1237"/>
                </a:lnTo>
                <a:lnTo>
                  <a:pt x="840" y="1238"/>
                </a:lnTo>
                <a:lnTo>
                  <a:pt x="840" y="1242"/>
                </a:lnTo>
                <a:lnTo>
                  <a:pt x="840" y="1244"/>
                </a:lnTo>
                <a:lnTo>
                  <a:pt x="840" y="1246"/>
                </a:lnTo>
                <a:lnTo>
                  <a:pt x="840" y="1247"/>
                </a:lnTo>
                <a:lnTo>
                  <a:pt x="840" y="1250"/>
                </a:lnTo>
                <a:lnTo>
                  <a:pt x="840" y="1252"/>
                </a:lnTo>
                <a:lnTo>
                  <a:pt x="839" y="1254"/>
                </a:lnTo>
                <a:lnTo>
                  <a:pt x="839" y="1255"/>
                </a:lnTo>
                <a:lnTo>
                  <a:pt x="839" y="1259"/>
                </a:lnTo>
                <a:lnTo>
                  <a:pt x="839" y="1260"/>
                </a:lnTo>
                <a:lnTo>
                  <a:pt x="839" y="1262"/>
                </a:lnTo>
                <a:lnTo>
                  <a:pt x="837" y="1262"/>
                </a:lnTo>
                <a:lnTo>
                  <a:pt x="835" y="1262"/>
                </a:lnTo>
                <a:lnTo>
                  <a:pt x="833" y="1262"/>
                </a:lnTo>
                <a:lnTo>
                  <a:pt x="831" y="1262"/>
                </a:lnTo>
                <a:lnTo>
                  <a:pt x="828" y="1262"/>
                </a:lnTo>
                <a:lnTo>
                  <a:pt x="826" y="1262"/>
                </a:lnTo>
                <a:lnTo>
                  <a:pt x="817" y="1262"/>
                </a:lnTo>
                <a:lnTo>
                  <a:pt x="813" y="1262"/>
                </a:lnTo>
                <a:lnTo>
                  <a:pt x="818" y="1237"/>
                </a:lnTo>
                <a:lnTo>
                  <a:pt x="821" y="1237"/>
                </a:lnTo>
                <a:lnTo>
                  <a:pt x="824" y="1237"/>
                </a:lnTo>
                <a:lnTo>
                  <a:pt x="824" y="1234"/>
                </a:lnTo>
                <a:lnTo>
                  <a:pt x="825" y="1234"/>
                </a:lnTo>
                <a:lnTo>
                  <a:pt x="825" y="1233"/>
                </a:lnTo>
                <a:lnTo>
                  <a:pt x="825" y="1230"/>
                </a:lnTo>
                <a:lnTo>
                  <a:pt x="820" y="1230"/>
                </a:lnTo>
                <a:lnTo>
                  <a:pt x="821" y="1227"/>
                </a:lnTo>
                <a:lnTo>
                  <a:pt x="820" y="1227"/>
                </a:lnTo>
                <a:lnTo>
                  <a:pt x="818" y="1227"/>
                </a:lnTo>
                <a:lnTo>
                  <a:pt x="817" y="1227"/>
                </a:lnTo>
                <a:lnTo>
                  <a:pt x="818" y="1225"/>
                </a:lnTo>
                <a:lnTo>
                  <a:pt x="818" y="1223"/>
                </a:lnTo>
                <a:lnTo>
                  <a:pt x="816" y="1222"/>
                </a:lnTo>
                <a:lnTo>
                  <a:pt x="814" y="1222"/>
                </a:lnTo>
                <a:lnTo>
                  <a:pt x="812" y="1222"/>
                </a:lnTo>
                <a:lnTo>
                  <a:pt x="809" y="1222"/>
                </a:lnTo>
                <a:lnTo>
                  <a:pt x="804" y="1222"/>
                </a:lnTo>
                <a:lnTo>
                  <a:pt x="803" y="1222"/>
                </a:lnTo>
                <a:lnTo>
                  <a:pt x="801" y="1222"/>
                </a:lnTo>
                <a:lnTo>
                  <a:pt x="801" y="1221"/>
                </a:lnTo>
                <a:lnTo>
                  <a:pt x="792" y="1210"/>
                </a:lnTo>
                <a:lnTo>
                  <a:pt x="800" y="1208"/>
                </a:lnTo>
                <a:lnTo>
                  <a:pt x="806" y="1205"/>
                </a:lnTo>
                <a:lnTo>
                  <a:pt x="805" y="1197"/>
                </a:lnTo>
                <a:lnTo>
                  <a:pt x="804" y="1197"/>
                </a:lnTo>
                <a:lnTo>
                  <a:pt x="803" y="1197"/>
                </a:lnTo>
                <a:lnTo>
                  <a:pt x="801" y="1196"/>
                </a:lnTo>
                <a:lnTo>
                  <a:pt x="800" y="1195"/>
                </a:lnTo>
                <a:lnTo>
                  <a:pt x="799" y="1194"/>
                </a:lnTo>
                <a:lnTo>
                  <a:pt x="799" y="1193"/>
                </a:lnTo>
                <a:lnTo>
                  <a:pt x="799" y="1192"/>
                </a:lnTo>
                <a:lnTo>
                  <a:pt x="798" y="1189"/>
                </a:lnTo>
                <a:lnTo>
                  <a:pt x="796" y="1189"/>
                </a:lnTo>
                <a:lnTo>
                  <a:pt x="794" y="1189"/>
                </a:lnTo>
                <a:lnTo>
                  <a:pt x="792" y="1189"/>
                </a:lnTo>
                <a:lnTo>
                  <a:pt x="787" y="1191"/>
                </a:lnTo>
                <a:lnTo>
                  <a:pt x="783" y="1192"/>
                </a:lnTo>
                <a:lnTo>
                  <a:pt x="781" y="1192"/>
                </a:lnTo>
                <a:lnTo>
                  <a:pt x="775" y="1193"/>
                </a:lnTo>
                <a:lnTo>
                  <a:pt x="774" y="1192"/>
                </a:lnTo>
                <a:lnTo>
                  <a:pt x="774" y="1191"/>
                </a:lnTo>
                <a:lnTo>
                  <a:pt x="767" y="1191"/>
                </a:lnTo>
                <a:lnTo>
                  <a:pt x="766" y="1191"/>
                </a:lnTo>
                <a:lnTo>
                  <a:pt x="764" y="1191"/>
                </a:lnTo>
                <a:lnTo>
                  <a:pt x="762" y="1191"/>
                </a:lnTo>
                <a:lnTo>
                  <a:pt x="754" y="1191"/>
                </a:lnTo>
                <a:lnTo>
                  <a:pt x="752" y="1191"/>
                </a:lnTo>
                <a:lnTo>
                  <a:pt x="749" y="1191"/>
                </a:lnTo>
                <a:lnTo>
                  <a:pt x="745" y="1191"/>
                </a:lnTo>
                <a:lnTo>
                  <a:pt x="743" y="1191"/>
                </a:lnTo>
                <a:lnTo>
                  <a:pt x="740" y="1191"/>
                </a:lnTo>
                <a:lnTo>
                  <a:pt x="739" y="1191"/>
                </a:lnTo>
                <a:lnTo>
                  <a:pt x="738" y="1191"/>
                </a:lnTo>
                <a:lnTo>
                  <a:pt x="736" y="1191"/>
                </a:lnTo>
                <a:lnTo>
                  <a:pt x="735" y="1194"/>
                </a:lnTo>
                <a:lnTo>
                  <a:pt x="731" y="1193"/>
                </a:lnTo>
                <a:lnTo>
                  <a:pt x="728" y="1193"/>
                </a:lnTo>
                <a:lnTo>
                  <a:pt x="728" y="1192"/>
                </a:lnTo>
                <a:lnTo>
                  <a:pt x="725" y="1192"/>
                </a:lnTo>
                <a:lnTo>
                  <a:pt x="724" y="1192"/>
                </a:lnTo>
                <a:lnTo>
                  <a:pt x="723" y="1192"/>
                </a:lnTo>
                <a:lnTo>
                  <a:pt x="721" y="1191"/>
                </a:lnTo>
                <a:lnTo>
                  <a:pt x="720" y="1191"/>
                </a:lnTo>
                <a:lnTo>
                  <a:pt x="719" y="1191"/>
                </a:lnTo>
                <a:lnTo>
                  <a:pt x="718" y="1189"/>
                </a:lnTo>
                <a:lnTo>
                  <a:pt x="716" y="1189"/>
                </a:lnTo>
                <a:lnTo>
                  <a:pt x="715" y="1189"/>
                </a:lnTo>
                <a:lnTo>
                  <a:pt x="715" y="1188"/>
                </a:lnTo>
                <a:lnTo>
                  <a:pt x="715" y="1186"/>
                </a:lnTo>
                <a:lnTo>
                  <a:pt x="712" y="1185"/>
                </a:lnTo>
                <a:lnTo>
                  <a:pt x="712" y="1189"/>
                </a:lnTo>
                <a:lnTo>
                  <a:pt x="710" y="1189"/>
                </a:lnTo>
                <a:lnTo>
                  <a:pt x="706" y="1189"/>
                </a:lnTo>
                <a:lnTo>
                  <a:pt x="705" y="1189"/>
                </a:lnTo>
                <a:lnTo>
                  <a:pt x="703" y="1189"/>
                </a:lnTo>
                <a:lnTo>
                  <a:pt x="702" y="1189"/>
                </a:lnTo>
                <a:lnTo>
                  <a:pt x="701" y="1189"/>
                </a:lnTo>
                <a:lnTo>
                  <a:pt x="698" y="1189"/>
                </a:lnTo>
                <a:lnTo>
                  <a:pt x="697" y="1189"/>
                </a:lnTo>
                <a:lnTo>
                  <a:pt x="695" y="1189"/>
                </a:lnTo>
                <a:lnTo>
                  <a:pt x="694" y="1191"/>
                </a:lnTo>
                <a:lnTo>
                  <a:pt x="691" y="1191"/>
                </a:lnTo>
                <a:lnTo>
                  <a:pt x="690" y="1191"/>
                </a:lnTo>
                <a:lnTo>
                  <a:pt x="689" y="1191"/>
                </a:lnTo>
                <a:lnTo>
                  <a:pt x="688" y="1191"/>
                </a:lnTo>
                <a:lnTo>
                  <a:pt x="687" y="1191"/>
                </a:lnTo>
                <a:lnTo>
                  <a:pt x="685" y="1191"/>
                </a:lnTo>
                <a:lnTo>
                  <a:pt x="682" y="1191"/>
                </a:lnTo>
                <a:lnTo>
                  <a:pt x="681" y="1191"/>
                </a:lnTo>
                <a:lnTo>
                  <a:pt x="680" y="1191"/>
                </a:lnTo>
                <a:lnTo>
                  <a:pt x="679" y="1192"/>
                </a:lnTo>
                <a:lnTo>
                  <a:pt x="678" y="1192"/>
                </a:lnTo>
                <a:lnTo>
                  <a:pt x="677" y="1192"/>
                </a:lnTo>
                <a:lnTo>
                  <a:pt x="677" y="1193"/>
                </a:lnTo>
                <a:lnTo>
                  <a:pt x="674" y="1193"/>
                </a:lnTo>
                <a:lnTo>
                  <a:pt x="673" y="1194"/>
                </a:lnTo>
                <a:lnTo>
                  <a:pt x="672" y="1195"/>
                </a:lnTo>
                <a:lnTo>
                  <a:pt x="671" y="1195"/>
                </a:lnTo>
                <a:lnTo>
                  <a:pt x="670" y="1196"/>
                </a:lnTo>
                <a:lnTo>
                  <a:pt x="668" y="1197"/>
                </a:lnTo>
                <a:lnTo>
                  <a:pt x="667" y="1198"/>
                </a:lnTo>
                <a:lnTo>
                  <a:pt x="665" y="1200"/>
                </a:lnTo>
                <a:lnTo>
                  <a:pt x="664" y="1201"/>
                </a:lnTo>
                <a:lnTo>
                  <a:pt x="663" y="1201"/>
                </a:lnTo>
                <a:lnTo>
                  <a:pt x="662" y="1202"/>
                </a:lnTo>
                <a:lnTo>
                  <a:pt x="661" y="1203"/>
                </a:lnTo>
                <a:lnTo>
                  <a:pt x="660" y="1203"/>
                </a:lnTo>
                <a:lnTo>
                  <a:pt x="660" y="1204"/>
                </a:lnTo>
                <a:lnTo>
                  <a:pt x="659" y="1204"/>
                </a:lnTo>
                <a:lnTo>
                  <a:pt x="657" y="1205"/>
                </a:lnTo>
                <a:lnTo>
                  <a:pt x="656" y="1205"/>
                </a:lnTo>
                <a:lnTo>
                  <a:pt x="655" y="1206"/>
                </a:lnTo>
                <a:lnTo>
                  <a:pt x="654" y="1206"/>
                </a:lnTo>
                <a:lnTo>
                  <a:pt x="653" y="1206"/>
                </a:lnTo>
                <a:lnTo>
                  <a:pt x="646" y="1206"/>
                </a:lnTo>
                <a:lnTo>
                  <a:pt x="643" y="1206"/>
                </a:lnTo>
                <a:lnTo>
                  <a:pt x="639" y="1206"/>
                </a:lnTo>
                <a:lnTo>
                  <a:pt x="632" y="1205"/>
                </a:lnTo>
                <a:lnTo>
                  <a:pt x="630" y="1205"/>
                </a:lnTo>
                <a:lnTo>
                  <a:pt x="629" y="1205"/>
                </a:lnTo>
                <a:lnTo>
                  <a:pt x="628" y="1206"/>
                </a:lnTo>
                <a:lnTo>
                  <a:pt x="627" y="1206"/>
                </a:lnTo>
                <a:lnTo>
                  <a:pt x="627" y="1203"/>
                </a:lnTo>
                <a:lnTo>
                  <a:pt x="627" y="1198"/>
                </a:lnTo>
                <a:lnTo>
                  <a:pt x="627" y="1196"/>
                </a:lnTo>
                <a:lnTo>
                  <a:pt x="627" y="1194"/>
                </a:lnTo>
                <a:lnTo>
                  <a:pt x="627" y="1193"/>
                </a:lnTo>
                <a:lnTo>
                  <a:pt x="627" y="1191"/>
                </a:lnTo>
                <a:lnTo>
                  <a:pt x="627" y="1188"/>
                </a:lnTo>
                <a:lnTo>
                  <a:pt x="627" y="1186"/>
                </a:lnTo>
                <a:lnTo>
                  <a:pt x="626" y="1184"/>
                </a:lnTo>
                <a:lnTo>
                  <a:pt x="626" y="1183"/>
                </a:lnTo>
                <a:lnTo>
                  <a:pt x="626" y="1179"/>
                </a:lnTo>
                <a:lnTo>
                  <a:pt x="627" y="1179"/>
                </a:lnTo>
                <a:lnTo>
                  <a:pt x="628" y="1179"/>
                </a:lnTo>
                <a:lnTo>
                  <a:pt x="630" y="1179"/>
                </a:lnTo>
                <a:lnTo>
                  <a:pt x="631" y="1179"/>
                </a:lnTo>
                <a:lnTo>
                  <a:pt x="632" y="1179"/>
                </a:lnTo>
                <a:lnTo>
                  <a:pt x="634" y="1180"/>
                </a:lnTo>
                <a:lnTo>
                  <a:pt x="635" y="1180"/>
                </a:lnTo>
                <a:lnTo>
                  <a:pt x="636" y="1180"/>
                </a:lnTo>
                <a:lnTo>
                  <a:pt x="637" y="1180"/>
                </a:lnTo>
                <a:lnTo>
                  <a:pt x="638" y="1180"/>
                </a:lnTo>
                <a:lnTo>
                  <a:pt x="639" y="1180"/>
                </a:lnTo>
                <a:lnTo>
                  <a:pt x="640" y="1180"/>
                </a:lnTo>
                <a:lnTo>
                  <a:pt x="642" y="1180"/>
                </a:lnTo>
                <a:lnTo>
                  <a:pt x="643" y="1180"/>
                </a:lnTo>
                <a:lnTo>
                  <a:pt x="645" y="1180"/>
                </a:lnTo>
                <a:lnTo>
                  <a:pt x="648" y="1180"/>
                </a:lnTo>
                <a:lnTo>
                  <a:pt x="650" y="1180"/>
                </a:lnTo>
                <a:lnTo>
                  <a:pt x="651" y="1180"/>
                </a:lnTo>
                <a:lnTo>
                  <a:pt x="651" y="1179"/>
                </a:lnTo>
                <a:lnTo>
                  <a:pt x="652" y="1176"/>
                </a:lnTo>
                <a:lnTo>
                  <a:pt x="652" y="1174"/>
                </a:lnTo>
                <a:lnTo>
                  <a:pt x="652" y="1170"/>
                </a:lnTo>
                <a:lnTo>
                  <a:pt x="652" y="1167"/>
                </a:lnTo>
                <a:lnTo>
                  <a:pt x="652" y="1164"/>
                </a:lnTo>
                <a:lnTo>
                  <a:pt x="652" y="1163"/>
                </a:lnTo>
                <a:lnTo>
                  <a:pt x="652" y="1161"/>
                </a:lnTo>
                <a:lnTo>
                  <a:pt x="652" y="1158"/>
                </a:lnTo>
                <a:lnTo>
                  <a:pt x="653" y="1158"/>
                </a:lnTo>
                <a:lnTo>
                  <a:pt x="655" y="1158"/>
                </a:lnTo>
                <a:lnTo>
                  <a:pt x="655" y="1154"/>
                </a:lnTo>
                <a:lnTo>
                  <a:pt x="655" y="1153"/>
                </a:lnTo>
                <a:lnTo>
                  <a:pt x="651" y="1150"/>
                </a:lnTo>
                <a:lnTo>
                  <a:pt x="647" y="1147"/>
                </a:lnTo>
                <a:lnTo>
                  <a:pt x="646" y="1146"/>
                </a:lnTo>
                <a:lnTo>
                  <a:pt x="645" y="1146"/>
                </a:lnTo>
                <a:lnTo>
                  <a:pt x="644" y="1157"/>
                </a:lnTo>
                <a:lnTo>
                  <a:pt x="640" y="1157"/>
                </a:lnTo>
                <a:lnTo>
                  <a:pt x="640" y="1158"/>
                </a:lnTo>
                <a:lnTo>
                  <a:pt x="637" y="1158"/>
                </a:lnTo>
                <a:lnTo>
                  <a:pt x="636" y="1158"/>
                </a:lnTo>
                <a:lnTo>
                  <a:pt x="631" y="1158"/>
                </a:lnTo>
                <a:lnTo>
                  <a:pt x="626" y="1158"/>
                </a:lnTo>
                <a:lnTo>
                  <a:pt x="621" y="1158"/>
                </a:lnTo>
                <a:lnTo>
                  <a:pt x="617" y="1158"/>
                </a:lnTo>
                <a:lnTo>
                  <a:pt x="615" y="1137"/>
                </a:lnTo>
                <a:lnTo>
                  <a:pt x="613" y="1137"/>
                </a:lnTo>
                <a:lnTo>
                  <a:pt x="612" y="1137"/>
                </a:lnTo>
                <a:lnTo>
                  <a:pt x="611" y="1137"/>
                </a:lnTo>
                <a:lnTo>
                  <a:pt x="610" y="1137"/>
                </a:lnTo>
                <a:lnTo>
                  <a:pt x="610" y="1138"/>
                </a:lnTo>
                <a:lnTo>
                  <a:pt x="608" y="1139"/>
                </a:lnTo>
                <a:lnTo>
                  <a:pt x="606" y="1139"/>
                </a:lnTo>
                <a:lnTo>
                  <a:pt x="606" y="1141"/>
                </a:lnTo>
                <a:lnTo>
                  <a:pt x="605" y="1141"/>
                </a:lnTo>
                <a:lnTo>
                  <a:pt x="604" y="1141"/>
                </a:lnTo>
                <a:lnTo>
                  <a:pt x="603" y="1141"/>
                </a:lnTo>
                <a:lnTo>
                  <a:pt x="602" y="1141"/>
                </a:lnTo>
                <a:lnTo>
                  <a:pt x="601" y="1141"/>
                </a:lnTo>
                <a:lnTo>
                  <a:pt x="597" y="1141"/>
                </a:lnTo>
                <a:lnTo>
                  <a:pt x="595" y="1157"/>
                </a:lnTo>
                <a:lnTo>
                  <a:pt x="594" y="1157"/>
                </a:lnTo>
                <a:lnTo>
                  <a:pt x="583" y="1157"/>
                </a:lnTo>
                <a:lnTo>
                  <a:pt x="577" y="1157"/>
                </a:lnTo>
                <a:lnTo>
                  <a:pt x="577" y="1152"/>
                </a:lnTo>
                <a:lnTo>
                  <a:pt x="571" y="1152"/>
                </a:lnTo>
                <a:lnTo>
                  <a:pt x="570" y="1152"/>
                </a:lnTo>
                <a:lnTo>
                  <a:pt x="566" y="1153"/>
                </a:lnTo>
                <a:lnTo>
                  <a:pt x="559" y="1153"/>
                </a:lnTo>
                <a:lnTo>
                  <a:pt x="555" y="1153"/>
                </a:lnTo>
                <a:lnTo>
                  <a:pt x="552" y="1153"/>
                </a:lnTo>
                <a:lnTo>
                  <a:pt x="550" y="1153"/>
                </a:lnTo>
                <a:lnTo>
                  <a:pt x="541" y="1153"/>
                </a:lnTo>
                <a:lnTo>
                  <a:pt x="532" y="1153"/>
                </a:lnTo>
                <a:lnTo>
                  <a:pt x="530" y="1153"/>
                </a:lnTo>
                <a:lnTo>
                  <a:pt x="530" y="1127"/>
                </a:lnTo>
                <a:lnTo>
                  <a:pt x="529" y="1127"/>
                </a:lnTo>
                <a:lnTo>
                  <a:pt x="522" y="1127"/>
                </a:lnTo>
                <a:lnTo>
                  <a:pt x="522" y="1126"/>
                </a:lnTo>
                <a:lnTo>
                  <a:pt x="522" y="1117"/>
                </a:lnTo>
                <a:lnTo>
                  <a:pt x="522" y="1104"/>
                </a:lnTo>
                <a:lnTo>
                  <a:pt x="522" y="1094"/>
                </a:lnTo>
                <a:lnTo>
                  <a:pt x="522" y="1093"/>
                </a:lnTo>
                <a:lnTo>
                  <a:pt x="521" y="1094"/>
                </a:lnTo>
                <a:lnTo>
                  <a:pt x="519" y="1093"/>
                </a:lnTo>
                <a:lnTo>
                  <a:pt x="518" y="1095"/>
                </a:lnTo>
                <a:lnTo>
                  <a:pt x="513" y="1098"/>
                </a:lnTo>
                <a:lnTo>
                  <a:pt x="512" y="1096"/>
                </a:lnTo>
                <a:lnTo>
                  <a:pt x="509" y="1096"/>
                </a:lnTo>
                <a:lnTo>
                  <a:pt x="509" y="1099"/>
                </a:lnTo>
                <a:lnTo>
                  <a:pt x="508" y="1100"/>
                </a:lnTo>
                <a:lnTo>
                  <a:pt x="505" y="1102"/>
                </a:lnTo>
                <a:lnTo>
                  <a:pt x="504" y="1102"/>
                </a:lnTo>
                <a:lnTo>
                  <a:pt x="502" y="1102"/>
                </a:lnTo>
                <a:lnTo>
                  <a:pt x="500" y="1102"/>
                </a:lnTo>
                <a:lnTo>
                  <a:pt x="499" y="1102"/>
                </a:lnTo>
                <a:lnTo>
                  <a:pt x="498" y="1101"/>
                </a:lnTo>
                <a:lnTo>
                  <a:pt x="495" y="1099"/>
                </a:lnTo>
                <a:lnTo>
                  <a:pt x="493" y="1098"/>
                </a:lnTo>
                <a:lnTo>
                  <a:pt x="491" y="1096"/>
                </a:lnTo>
                <a:lnTo>
                  <a:pt x="491" y="1095"/>
                </a:lnTo>
                <a:lnTo>
                  <a:pt x="491" y="1112"/>
                </a:lnTo>
                <a:lnTo>
                  <a:pt x="498" y="1127"/>
                </a:lnTo>
                <a:lnTo>
                  <a:pt x="487" y="1127"/>
                </a:lnTo>
                <a:lnTo>
                  <a:pt x="486" y="1135"/>
                </a:lnTo>
                <a:lnTo>
                  <a:pt x="485" y="1141"/>
                </a:lnTo>
                <a:lnTo>
                  <a:pt x="484" y="1145"/>
                </a:lnTo>
                <a:lnTo>
                  <a:pt x="483" y="1146"/>
                </a:lnTo>
                <a:lnTo>
                  <a:pt x="483" y="1147"/>
                </a:lnTo>
                <a:lnTo>
                  <a:pt x="483" y="1149"/>
                </a:lnTo>
                <a:lnTo>
                  <a:pt x="483" y="1150"/>
                </a:lnTo>
                <a:lnTo>
                  <a:pt x="482" y="1151"/>
                </a:lnTo>
                <a:lnTo>
                  <a:pt x="482" y="1154"/>
                </a:lnTo>
                <a:lnTo>
                  <a:pt x="481" y="1157"/>
                </a:lnTo>
                <a:lnTo>
                  <a:pt x="479" y="1158"/>
                </a:lnTo>
                <a:lnTo>
                  <a:pt x="478" y="1158"/>
                </a:lnTo>
                <a:lnTo>
                  <a:pt x="478" y="1159"/>
                </a:lnTo>
                <a:lnTo>
                  <a:pt x="477" y="1160"/>
                </a:lnTo>
                <a:lnTo>
                  <a:pt x="477" y="1161"/>
                </a:lnTo>
                <a:lnTo>
                  <a:pt x="477" y="1162"/>
                </a:lnTo>
                <a:lnTo>
                  <a:pt x="477" y="1163"/>
                </a:lnTo>
                <a:lnTo>
                  <a:pt x="477" y="1164"/>
                </a:lnTo>
                <a:lnTo>
                  <a:pt x="476" y="1166"/>
                </a:lnTo>
                <a:lnTo>
                  <a:pt x="476" y="1167"/>
                </a:lnTo>
                <a:lnTo>
                  <a:pt x="476" y="1169"/>
                </a:lnTo>
                <a:lnTo>
                  <a:pt x="476" y="1170"/>
                </a:lnTo>
                <a:lnTo>
                  <a:pt x="476" y="1175"/>
                </a:lnTo>
                <a:lnTo>
                  <a:pt x="475" y="1175"/>
                </a:lnTo>
                <a:lnTo>
                  <a:pt x="474" y="1175"/>
                </a:lnTo>
                <a:lnTo>
                  <a:pt x="473" y="1174"/>
                </a:lnTo>
                <a:lnTo>
                  <a:pt x="471" y="1172"/>
                </a:lnTo>
                <a:lnTo>
                  <a:pt x="470" y="1171"/>
                </a:lnTo>
                <a:lnTo>
                  <a:pt x="469" y="1170"/>
                </a:lnTo>
                <a:lnTo>
                  <a:pt x="468" y="1169"/>
                </a:lnTo>
                <a:lnTo>
                  <a:pt x="467" y="1169"/>
                </a:lnTo>
                <a:lnTo>
                  <a:pt x="466" y="1168"/>
                </a:lnTo>
                <a:lnTo>
                  <a:pt x="465" y="1168"/>
                </a:lnTo>
                <a:lnTo>
                  <a:pt x="464" y="1167"/>
                </a:lnTo>
                <a:lnTo>
                  <a:pt x="462" y="1167"/>
                </a:lnTo>
                <a:lnTo>
                  <a:pt x="461" y="1167"/>
                </a:lnTo>
                <a:lnTo>
                  <a:pt x="461" y="1166"/>
                </a:lnTo>
                <a:lnTo>
                  <a:pt x="460" y="1166"/>
                </a:lnTo>
                <a:lnTo>
                  <a:pt x="459" y="1166"/>
                </a:lnTo>
                <a:lnTo>
                  <a:pt x="458" y="1166"/>
                </a:lnTo>
                <a:lnTo>
                  <a:pt x="457" y="1166"/>
                </a:lnTo>
                <a:lnTo>
                  <a:pt x="456" y="1166"/>
                </a:lnTo>
                <a:lnTo>
                  <a:pt x="448" y="1164"/>
                </a:lnTo>
                <a:lnTo>
                  <a:pt x="441" y="1166"/>
                </a:lnTo>
                <a:lnTo>
                  <a:pt x="441" y="1164"/>
                </a:lnTo>
                <a:lnTo>
                  <a:pt x="437" y="1164"/>
                </a:lnTo>
                <a:lnTo>
                  <a:pt x="436" y="1164"/>
                </a:lnTo>
                <a:lnTo>
                  <a:pt x="435" y="1164"/>
                </a:lnTo>
                <a:lnTo>
                  <a:pt x="434" y="1164"/>
                </a:lnTo>
                <a:lnTo>
                  <a:pt x="433" y="1164"/>
                </a:lnTo>
                <a:lnTo>
                  <a:pt x="432" y="1164"/>
                </a:lnTo>
                <a:lnTo>
                  <a:pt x="431" y="1164"/>
                </a:lnTo>
                <a:lnTo>
                  <a:pt x="428" y="1164"/>
                </a:lnTo>
                <a:lnTo>
                  <a:pt x="427" y="1163"/>
                </a:lnTo>
                <a:lnTo>
                  <a:pt x="426" y="1163"/>
                </a:lnTo>
                <a:lnTo>
                  <a:pt x="424" y="1163"/>
                </a:lnTo>
                <a:lnTo>
                  <a:pt x="423" y="1162"/>
                </a:lnTo>
                <a:lnTo>
                  <a:pt x="422" y="1162"/>
                </a:lnTo>
                <a:lnTo>
                  <a:pt x="420" y="1162"/>
                </a:lnTo>
                <a:lnTo>
                  <a:pt x="419" y="1161"/>
                </a:lnTo>
                <a:lnTo>
                  <a:pt x="417" y="1161"/>
                </a:lnTo>
                <a:lnTo>
                  <a:pt x="408" y="1159"/>
                </a:lnTo>
                <a:lnTo>
                  <a:pt x="407" y="1159"/>
                </a:lnTo>
                <a:lnTo>
                  <a:pt x="407" y="1158"/>
                </a:lnTo>
                <a:lnTo>
                  <a:pt x="405" y="1158"/>
                </a:lnTo>
                <a:lnTo>
                  <a:pt x="403" y="1158"/>
                </a:lnTo>
                <a:lnTo>
                  <a:pt x="402" y="1157"/>
                </a:lnTo>
                <a:lnTo>
                  <a:pt x="401" y="1157"/>
                </a:lnTo>
                <a:lnTo>
                  <a:pt x="400" y="1155"/>
                </a:lnTo>
                <a:lnTo>
                  <a:pt x="399" y="1155"/>
                </a:lnTo>
                <a:lnTo>
                  <a:pt x="398" y="1155"/>
                </a:lnTo>
                <a:lnTo>
                  <a:pt x="398" y="1154"/>
                </a:lnTo>
                <a:lnTo>
                  <a:pt x="397" y="1154"/>
                </a:lnTo>
                <a:lnTo>
                  <a:pt x="392" y="1150"/>
                </a:lnTo>
                <a:lnTo>
                  <a:pt x="391" y="1149"/>
                </a:lnTo>
                <a:lnTo>
                  <a:pt x="390" y="1149"/>
                </a:lnTo>
                <a:lnTo>
                  <a:pt x="390" y="1147"/>
                </a:lnTo>
                <a:lnTo>
                  <a:pt x="390" y="1146"/>
                </a:lnTo>
                <a:lnTo>
                  <a:pt x="390" y="1145"/>
                </a:lnTo>
                <a:lnTo>
                  <a:pt x="390" y="1144"/>
                </a:lnTo>
                <a:lnTo>
                  <a:pt x="389" y="1143"/>
                </a:lnTo>
                <a:lnTo>
                  <a:pt x="389" y="1142"/>
                </a:lnTo>
                <a:lnTo>
                  <a:pt x="388" y="1134"/>
                </a:lnTo>
                <a:lnTo>
                  <a:pt x="388" y="1133"/>
                </a:lnTo>
                <a:lnTo>
                  <a:pt x="386" y="1129"/>
                </a:lnTo>
                <a:lnTo>
                  <a:pt x="386" y="1127"/>
                </a:lnTo>
                <a:lnTo>
                  <a:pt x="385" y="1127"/>
                </a:lnTo>
                <a:lnTo>
                  <a:pt x="384" y="1120"/>
                </a:lnTo>
                <a:lnTo>
                  <a:pt x="384" y="1119"/>
                </a:lnTo>
                <a:lnTo>
                  <a:pt x="383" y="1117"/>
                </a:lnTo>
                <a:lnTo>
                  <a:pt x="383" y="1115"/>
                </a:lnTo>
                <a:lnTo>
                  <a:pt x="383" y="1113"/>
                </a:lnTo>
                <a:lnTo>
                  <a:pt x="385" y="1113"/>
                </a:lnTo>
                <a:lnTo>
                  <a:pt x="383" y="1113"/>
                </a:lnTo>
                <a:lnTo>
                  <a:pt x="382" y="1111"/>
                </a:lnTo>
                <a:lnTo>
                  <a:pt x="382" y="1109"/>
                </a:lnTo>
                <a:lnTo>
                  <a:pt x="382" y="1108"/>
                </a:lnTo>
                <a:lnTo>
                  <a:pt x="382" y="1094"/>
                </a:lnTo>
                <a:lnTo>
                  <a:pt x="381" y="1086"/>
                </a:lnTo>
                <a:lnTo>
                  <a:pt x="389" y="1084"/>
                </a:lnTo>
                <a:lnTo>
                  <a:pt x="389" y="1083"/>
                </a:lnTo>
                <a:lnTo>
                  <a:pt x="390" y="1083"/>
                </a:lnTo>
                <a:lnTo>
                  <a:pt x="391" y="1083"/>
                </a:lnTo>
                <a:lnTo>
                  <a:pt x="391" y="1082"/>
                </a:lnTo>
                <a:lnTo>
                  <a:pt x="392" y="1082"/>
                </a:lnTo>
                <a:lnTo>
                  <a:pt x="392" y="1080"/>
                </a:lnTo>
                <a:lnTo>
                  <a:pt x="393" y="1080"/>
                </a:lnTo>
                <a:lnTo>
                  <a:pt x="393" y="1079"/>
                </a:lnTo>
                <a:lnTo>
                  <a:pt x="394" y="1079"/>
                </a:lnTo>
                <a:lnTo>
                  <a:pt x="394" y="1078"/>
                </a:lnTo>
                <a:lnTo>
                  <a:pt x="395" y="1078"/>
                </a:lnTo>
                <a:lnTo>
                  <a:pt x="395" y="1077"/>
                </a:lnTo>
                <a:lnTo>
                  <a:pt x="395" y="1076"/>
                </a:lnTo>
                <a:lnTo>
                  <a:pt x="398" y="1070"/>
                </a:lnTo>
                <a:lnTo>
                  <a:pt x="399" y="1069"/>
                </a:lnTo>
                <a:lnTo>
                  <a:pt x="399" y="1068"/>
                </a:lnTo>
                <a:lnTo>
                  <a:pt x="400" y="1068"/>
                </a:lnTo>
                <a:lnTo>
                  <a:pt x="400" y="1067"/>
                </a:lnTo>
                <a:lnTo>
                  <a:pt x="401" y="1067"/>
                </a:lnTo>
                <a:lnTo>
                  <a:pt x="402" y="1066"/>
                </a:lnTo>
                <a:lnTo>
                  <a:pt x="403" y="1066"/>
                </a:lnTo>
                <a:lnTo>
                  <a:pt x="405" y="1066"/>
                </a:lnTo>
                <a:lnTo>
                  <a:pt x="405" y="1065"/>
                </a:lnTo>
                <a:lnTo>
                  <a:pt x="406" y="1065"/>
                </a:lnTo>
                <a:lnTo>
                  <a:pt x="407" y="1065"/>
                </a:lnTo>
                <a:lnTo>
                  <a:pt x="408" y="1065"/>
                </a:lnTo>
                <a:lnTo>
                  <a:pt x="409" y="1065"/>
                </a:lnTo>
                <a:lnTo>
                  <a:pt x="411" y="1065"/>
                </a:lnTo>
                <a:lnTo>
                  <a:pt x="415" y="1065"/>
                </a:lnTo>
                <a:lnTo>
                  <a:pt x="415" y="1074"/>
                </a:lnTo>
                <a:lnTo>
                  <a:pt x="416" y="1077"/>
                </a:lnTo>
                <a:lnTo>
                  <a:pt x="416" y="1084"/>
                </a:lnTo>
                <a:lnTo>
                  <a:pt x="416" y="1086"/>
                </a:lnTo>
                <a:lnTo>
                  <a:pt x="416" y="1087"/>
                </a:lnTo>
                <a:lnTo>
                  <a:pt x="409" y="1088"/>
                </a:lnTo>
                <a:lnTo>
                  <a:pt x="408" y="1088"/>
                </a:lnTo>
                <a:lnTo>
                  <a:pt x="409" y="1099"/>
                </a:lnTo>
                <a:lnTo>
                  <a:pt x="414" y="1098"/>
                </a:lnTo>
                <a:lnTo>
                  <a:pt x="420" y="1095"/>
                </a:lnTo>
                <a:lnTo>
                  <a:pt x="425" y="1093"/>
                </a:lnTo>
                <a:lnTo>
                  <a:pt x="431" y="1091"/>
                </a:lnTo>
                <a:lnTo>
                  <a:pt x="431" y="1090"/>
                </a:lnTo>
                <a:lnTo>
                  <a:pt x="431" y="1079"/>
                </a:lnTo>
                <a:lnTo>
                  <a:pt x="431" y="1075"/>
                </a:lnTo>
                <a:lnTo>
                  <a:pt x="429" y="1065"/>
                </a:lnTo>
                <a:lnTo>
                  <a:pt x="434" y="1065"/>
                </a:lnTo>
                <a:lnTo>
                  <a:pt x="437" y="1065"/>
                </a:lnTo>
                <a:lnTo>
                  <a:pt x="439" y="1065"/>
                </a:lnTo>
                <a:lnTo>
                  <a:pt x="442" y="1065"/>
                </a:lnTo>
                <a:lnTo>
                  <a:pt x="443" y="1065"/>
                </a:lnTo>
                <a:lnTo>
                  <a:pt x="445" y="1065"/>
                </a:lnTo>
                <a:lnTo>
                  <a:pt x="448" y="1065"/>
                </a:lnTo>
                <a:lnTo>
                  <a:pt x="454" y="1065"/>
                </a:lnTo>
                <a:lnTo>
                  <a:pt x="457" y="1065"/>
                </a:lnTo>
                <a:lnTo>
                  <a:pt x="458" y="1065"/>
                </a:lnTo>
                <a:lnTo>
                  <a:pt x="459" y="1065"/>
                </a:lnTo>
                <a:lnTo>
                  <a:pt x="460" y="1065"/>
                </a:lnTo>
                <a:lnTo>
                  <a:pt x="460" y="1066"/>
                </a:lnTo>
                <a:lnTo>
                  <a:pt x="465" y="1065"/>
                </a:lnTo>
                <a:lnTo>
                  <a:pt x="466" y="1065"/>
                </a:lnTo>
                <a:lnTo>
                  <a:pt x="466" y="1061"/>
                </a:lnTo>
                <a:lnTo>
                  <a:pt x="465" y="1061"/>
                </a:lnTo>
                <a:lnTo>
                  <a:pt x="465" y="1062"/>
                </a:lnTo>
                <a:lnTo>
                  <a:pt x="462" y="1063"/>
                </a:lnTo>
                <a:lnTo>
                  <a:pt x="461" y="1063"/>
                </a:lnTo>
                <a:lnTo>
                  <a:pt x="460" y="1063"/>
                </a:lnTo>
                <a:lnTo>
                  <a:pt x="459" y="1063"/>
                </a:lnTo>
                <a:lnTo>
                  <a:pt x="458" y="1063"/>
                </a:lnTo>
                <a:lnTo>
                  <a:pt x="457" y="1063"/>
                </a:lnTo>
                <a:lnTo>
                  <a:pt x="457" y="1050"/>
                </a:lnTo>
                <a:lnTo>
                  <a:pt x="457" y="1043"/>
                </a:lnTo>
                <a:lnTo>
                  <a:pt x="452" y="1042"/>
                </a:lnTo>
                <a:lnTo>
                  <a:pt x="452" y="1039"/>
                </a:lnTo>
                <a:lnTo>
                  <a:pt x="452" y="1034"/>
                </a:lnTo>
                <a:lnTo>
                  <a:pt x="452" y="1029"/>
                </a:lnTo>
                <a:lnTo>
                  <a:pt x="452" y="1025"/>
                </a:lnTo>
                <a:lnTo>
                  <a:pt x="452" y="1018"/>
                </a:lnTo>
                <a:lnTo>
                  <a:pt x="453" y="1011"/>
                </a:lnTo>
                <a:lnTo>
                  <a:pt x="445" y="1011"/>
                </a:lnTo>
                <a:lnTo>
                  <a:pt x="442" y="1010"/>
                </a:lnTo>
                <a:lnTo>
                  <a:pt x="431" y="1007"/>
                </a:lnTo>
                <a:lnTo>
                  <a:pt x="429" y="1036"/>
                </a:lnTo>
                <a:lnTo>
                  <a:pt x="410" y="1037"/>
                </a:lnTo>
                <a:lnTo>
                  <a:pt x="374" y="1037"/>
                </a:lnTo>
                <a:lnTo>
                  <a:pt x="373" y="1037"/>
                </a:lnTo>
                <a:lnTo>
                  <a:pt x="373" y="1039"/>
                </a:lnTo>
                <a:lnTo>
                  <a:pt x="373" y="1057"/>
                </a:lnTo>
                <a:lnTo>
                  <a:pt x="367" y="1057"/>
                </a:lnTo>
                <a:lnTo>
                  <a:pt x="367" y="1061"/>
                </a:lnTo>
                <a:lnTo>
                  <a:pt x="373" y="1060"/>
                </a:lnTo>
                <a:lnTo>
                  <a:pt x="373" y="1061"/>
                </a:lnTo>
                <a:lnTo>
                  <a:pt x="373" y="1062"/>
                </a:lnTo>
                <a:lnTo>
                  <a:pt x="374" y="1062"/>
                </a:lnTo>
                <a:lnTo>
                  <a:pt x="374" y="1063"/>
                </a:lnTo>
                <a:lnTo>
                  <a:pt x="374" y="1065"/>
                </a:lnTo>
                <a:lnTo>
                  <a:pt x="374" y="1066"/>
                </a:lnTo>
                <a:lnTo>
                  <a:pt x="374" y="1067"/>
                </a:lnTo>
                <a:lnTo>
                  <a:pt x="376" y="1073"/>
                </a:lnTo>
                <a:lnTo>
                  <a:pt x="373" y="1073"/>
                </a:lnTo>
                <a:lnTo>
                  <a:pt x="369" y="1074"/>
                </a:lnTo>
                <a:lnTo>
                  <a:pt x="369" y="1077"/>
                </a:lnTo>
                <a:lnTo>
                  <a:pt x="368" y="1080"/>
                </a:lnTo>
                <a:lnTo>
                  <a:pt x="367" y="1083"/>
                </a:lnTo>
                <a:lnTo>
                  <a:pt x="366" y="1083"/>
                </a:lnTo>
                <a:lnTo>
                  <a:pt x="366" y="1084"/>
                </a:lnTo>
                <a:lnTo>
                  <a:pt x="367" y="1090"/>
                </a:lnTo>
                <a:lnTo>
                  <a:pt x="366" y="1090"/>
                </a:lnTo>
                <a:lnTo>
                  <a:pt x="365" y="1091"/>
                </a:lnTo>
                <a:lnTo>
                  <a:pt x="364" y="1091"/>
                </a:lnTo>
                <a:lnTo>
                  <a:pt x="361" y="1091"/>
                </a:lnTo>
                <a:lnTo>
                  <a:pt x="358" y="1091"/>
                </a:lnTo>
                <a:lnTo>
                  <a:pt x="353" y="1092"/>
                </a:lnTo>
                <a:lnTo>
                  <a:pt x="352" y="1085"/>
                </a:lnTo>
                <a:lnTo>
                  <a:pt x="355" y="1085"/>
                </a:lnTo>
                <a:lnTo>
                  <a:pt x="352" y="1074"/>
                </a:lnTo>
                <a:lnTo>
                  <a:pt x="350" y="1074"/>
                </a:lnTo>
                <a:lnTo>
                  <a:pt x="346" y="1075"/>
                </a:lnTo>
                <a:lnTo>
                  <a:pt x="346" y="1093"/>
                </a:lnTo>
                <a:lnTo>
                  <a:pt x="344" y="1093"/>
                </a:lnTo>
                <a:lnTo>
                  <a:pt x="343" y="1093"/>
                </a:lnTo>
                <a:lnTo>
                  <a:pt x="342" y="1094"/>
                </a:lnTo>
                <a:lnTo>
                  <a:pt x="341" y="1094"/>
                </a:lnTo>
                <a:lnTo>
                  <a:pt x="340" y="1094"/>
                </a:lnTo>
                <a:lnTo>
                  <a:pt x="338" y="1094"/>
                </a:lnTo>
                <a:lnTo>
                  <a:pt x="336" y="1094"/>
                </a:lnTo>
                <a:lnTo>
                  <a:pt x="335" y="1095"/>
                </a:lnTo>
                <a:lnTo>
                  <a:pt x="333" y="1092"/>
                </a:lnTo>
                <a:lnTo>
                  <a:pt x="331" y="1092"/>
                </a:lnTo>
                <a:lnTo>
                  <a:pt x="319" y="1082"/>
                </a:lnTo>
                <a:lnTo>
                  <a:pt x="319" y="1099"/>
                </a:lnTo>
                <a:lnTo>
                  <a:pt x="315" y="1100"/>
                </a:lnTo>
                <a:lnTo>
                  <a:pt x="310" y="1101"/>
                </a:lnTo>
                <a:lnTo>
                  <a:pt x="307" y="1101"/>
                </a:lnTo>
                <a:lnTo>
                  <a:pt x="304" y="1102"/>
                </a:lnTo>
                <a:lnTo>
                  <a:pt x="302" y="1102"/>
                </a:lnTo>
                <a:lnTo>
                  <a:pt x="300" y="1101"/>
                </a:lnTo>
                <a:lnTo>
                  <a:pt x="300" y="1100"/>
                </a:lnTo>
                <a:lnTo>
                  <a:pt x="300" y="1099"/>
                </a:lnTo>
                <a:lnTo>
                  <a:pt x="299" y="1098"/>
                </a:lnTo>
                <a:lnTo>
                  <a:pt x="299" y="1096"/>
                </a:lnTo>
                <a:lnTo>
                  <a:pt x="300" y="1096"/>
                </a:lnTo>
                <a:lnTo>
                  <a:pt x="300" y="1095"/>
                </a:lnTo>
                <a:lnTo>
                  <a:pt x="300" y="1094"/>
                </a:lnTo>
                <a:lnTo>
                  <a:pt x="300" y="1093"/>
                </a:lnTo>
                <a:lnTo>
                  <a:pt x="299" y="1093"/>
                </a:lnTo>
                <a:lnTo>
                  <a:pt x="299" y="1092"/>
                </a:lnTo>
                <a:lnTo>
                  <a:pt x="299" y="1091"/>
                </a:lnTo>
                <a:lnTo>
                  <a:pt x="298" y="1091"/>
                </a:lnTo>
                <a:lnTo>
                  <a:pt x="298" y="1090"/>
                </a:lnTo>
                <a:lnTo>
                  <a:pt x="297" y="1090"/>
                </a:lnTo>
                <a:lnTo>
                  <a:pt x="297" y="1088"/>
                </a:lnTo>
                <a:lnTo>
                  <a:pt x="296" y="1087"/>
                </a:lnTo>
                <a:lnTo>
                  <a:pt x="296" y="1086"/>
                </a:lnTo>
                <a:lnTo>
                  <a:pt x="295" y="1086"/>
                </a:lnTo>
                <a:lnTo>
                  <a:pt x="293" y="1085"/>
                </a:lnTo>
                <a:lnTo>
                  <a:pt x="292" y="1085"/>
                </a:lnTo>
                <a:lnTo>
                  <a:pt x="292" y="1084"/>
                </a:lnTo>
                <a:lnTo>
                  <a:pt x="291" y="1084"/>
                </a:lnTo>
                <a:lnTo>
                  <a:pt x="291" y="1083"/>
                </a:lnTo>
                <a:lnTo>
                  <a:pt x="290" y="1083"/>
                </a:lnTo>
                <a:lnTo>
                  <a:pt x="290" y="1082"/>
                </a:lnTo>
                <a:lnTo>
                  <a:pt x="290" y="1080"/>
                </a:lnTo>
                <a:lnTo>
                  <a:pt x="284" y="1080"/>
                </a:lnTo>
                <a:lnTo>
                  <a:pt x="283" y="1080"/>
                </a:lnTo>
                <a:lnTo>
                  <a:pt x="280" y="1080"/>
                </a:lnTo>
                <a:lnTo>
                  <a:pt x="280" y="1076"/>
                </a:lnTo>
                <a:lnTo>
                  <a:pt x="280" y="1074"/>
                </a:lnTo>
                <a:lnTo>
                  <a:pt x="279" y="1073"/>
                </a:lnTo>
                <a:lnTo>
                  <a:pt x="275" y="1071"/>
                </a:lnTo>
                <a:lnTo>
                  <a:pt x="274" y="1071"/>
                </a:lnTo>
                <a:lnTo>
                  <a:pt x="272" y="1071"/>
                </a:lnTo>
                <a:lnTo>
                  <a:pt x="270" y="1071"/>
                </a:lnTo>
                <a:lnTo>
                  <a:pt x="268" y="1071"/>
                </a:lnTo>
                <a:lnTo>
                  <a:pt x="263" y="1071"/>
                </a:lnTo>
                <a:lnTo>
                  <a:pt x="263" y="1080"/>
                </a:lnTo>
                <a:lnTo>
                  <a:pt x="261" y="1080"/>
                </a:lnTo>
                <a:lnTo>
                  <a:pt x="258" y="1080"/>
                </a:lnTo>
                <a:lnTo>
                  <a:pt x="256" y="1080"/>
                </a:lnTo>
                <a:lnTo>
                  <a:pt x="256" y="1085"/>
                </a:lnTo>
                <a:lnTo>
                  <a:pt x="257" y="1090"/>
                </a:lnTo>
                <a:lnTo>
                  <a:pt x="256" y="1090"/>
                </a:lnTo>
                <a:lnTo>
                  <a:pt x="239" y="1090"/>
                </a:lnTo>
                <a:lnTo>
                  <a:pt x="239" y="1091"/>
                </a:lnTo>
                <a:lnTo>
                  <a:pt x="239" y="1099"/>
                </a:lnTo>
                <a:lnTo>
                  <a:pt x="245" y="1099"/>
                </a:lnTo>
                <a:lnTo>
                  <a:pt x="245" y="1103"/>
                </a:lnTo>
                <a:lnTo>
                  <a:pt x="243" y="1107"/>
                </a:lnTo>
                <a:lnTo>
                  <a:pt x="251" y="1107"/>
                </a:lnTo>
                <a:lnTo>
                  <a:pt x="251" y="1112"/>
                </a:lnTo>
                <a:lnTo>
                  <a:pt x="256" y="1112"/>
                </a:lnTo>
                <a:lnTo>
                  <a:pt x="257" y="1117"/>
                </a:lnTo>
                <a:lnTo>
                  <a:pt x="257" y="1118"/>
                </a:lnTo>
                <a:lnTo>
                  <a:pt x="256" y="1119"/>
                </a:lnTo>
                <a:lnTo>
                  <a:pt x="256" y="1120"/>
                </a:lnTo>
                <a:lnTo>
                  <a:pt x="250" y="1122"/>
                </a:lnTo>
                <a:lnTo>
                  <a:pt x="248" y="1124"/>
                </a:lnTo>
                <a:lnTo>
                  <a:pt x="245" y="1125"/>
                </a:lnTo>
                <a:lnTo>
                  <a:pt x="236" y="1128"/>
                </a:lnTo>
                <a:lnTo>
                  <a:pt x="233" y="1129"/>
                </a:lnTo>
                <a:lnTo>
                  <a:pt x="230" y="1130"/>
                </a:lnTo>
                <a:lnTo>
                  <a:pt x="229" y="1130"/>
                </a:lnTo>
                <a:lnTo>
                  <a:pt x="224" y="1126"/>
                </a:lnTo>
                <a:lnTo>
                  <a:pt x="223" y="1125"/>
                </a:lnTo>
                <a:lnTo>
                  <a:pt x="220" y="1126"/>
                </a:lnTo>
                <a:lnTo>
                  <a:pt x="220" y="1127"/>
                </a:lnTo>
                <a:lnTo>
                  <a:pt x="221" y="1134"/>
                </a:lnTo>
                <a:lnTo>
                  <a:pt x="216" y="1136"/>
                </a:lnTo>
                <a:lnTo>
                  <a:pt x="215" y="1137"/>
                </a:lnTo>
                <a:lnTo>
                  <a:pt x="214" y="1137"/>
                </a:lnTo>
                <a:lnTo>
                  <a:pt x="212" y="1138"/>
                </a:lnTo>
                <a:lnTo>
                  <a:pt x="205" y="1139"/>
                </a:lnTo>
                <a:lnTo>
                  <a:pt x="196" y="1143"/>
                </a:lnTo>
                <a:lnTo>
                  <a:pt x="195" y="1143"/>
                </a:lnTo>
                <a:lnTo>
                  <a:pt x="195" y="1144"/>
                </a:lnTo>
                <a:lnTo>
                  <a:pt x="191" y="1145"/>
                </a:lnTo>
                <a:lnTo>
                  <a:pt x="190" y="1146"/>
                </a:lnTo>
                <a:lnTo>
                  <a:pt x="187" y="1147"/>
                </a:lnTo>
                <a:lnTo>
                  <a:pt x="186" y="1149"/>
                </a:lnTo>
                <a:lnTo>
                  <a:pt x="185" y="1149"/>
                </a:lnTo>
                <a:lnTo>
                  <a:pt x="183" y="1149"/>
                </a:lnTo>
                <a:lnTo>
                  <a:pt x="183" y="1150"/>
                </a:lnTo>
                <a:lnTo>
                  <a:pt x="182" y="1150"/>
                </a:lnTo>
                <a:lnTo>
                  <a:pt x="182" y="1149"/>
                </a:lnTo>
                <a:lnTo>
                  <a:pt x="182" y="1147"/>
                </a:lnTo>
                <a:lnTo>
                  <a:pt x="182" y="1135"/>
                </a:lnTo>
                <a:lnTo>
                  <a:pt x="182" y="1130"/>
                </a:lnTo>
                <a:lnTo>
                  <a:pt x="182" y="1118"/>
                </a:lnTo>
                <a:lnTo>
                  <a:pt x="182" y="1115"/>
                </a:lnTo>
                <a:lnTo>
                  <a:pt x="182" y="1110"/>
                </a:lnTo>
                <a:lnTo>
                  <a:pt x="182" y="1105"/>
                </a:lnTo>
                <a:lnTo>
                  <a:pt x="182" y="1094"/>
                </a:lnTo>
                <a:lnTo>
                  <a:pt x="182" y="1092"/>
                </a:lnTo>
                <a:lnTo>
                  <a:pt x="189" y="1092"/>
                </a:lnTo>
                <a:lnTo>
                  <a:pt x="194" y="1093"/>
                </a:lnTo>
                <a:lnTo>
                  <a:pt x="198" y="1093"/>
                </a:lnTo>
                <a:lnTo>
                  <a:pt x="203" y="1093"/>
                </a:lnTo>
                <a:lnTo>
                  <a:pt x="205" y="1093"/>
                </a:lnTo>
                <a:lnTo>
                  <a:pt x="205" y="1080"/>
                </a:lnTo>
                <a:lnTo>
                  <a:pt x="205" y="1067"/>
                </a:lnTo>
                <a:lnTo>
                  <a:pt x="205" y="1063"/>
                </a:lnTo>
                <a:lnTo>
                  <a:pt x="222" y="1063"/>
                </a:lnTo>
                <a:lnTo>
                  <a:pt x="223" y="1057"/>
                </a:lnTo>
                <a:lnTo>
                  <a:pt x="224" y="1052"/>
                </a:lnTo>
                <a:lnTo>
                  <a:pt x="226" y="1053"/>
                </a:lnTo>
                <a:lnTo>
                  <a:pt x="225" y="1059"/>
                </a:lnTo>
                <a:lnTo>
                  <a:pt x="229" y="1059"/>
                </a:lnTo>
                <a:lnTo>
                  <a:pt x="239" y="1061"/>
                </a:lnTo>
                <a:lnTo>
                  <a:pt x="240" y="1054"/>
                </a:lnTo>
                <a:lnTo>
                  <a:pt x="241" y="1053"/>
                </a:lnTo>
                <a:lnTo>
                  <a:pt x="242" y="1054"/>
                </a:lnTo>
                <a:lnTo>
                  <a:pt x="245" y="1054"/>
                </a:lnTo>
                <a:lnTo>
                  <a:pt x="245" y="1053"/>
                </a:lnTo>
                <a:lnTo>
                  <a:pt x="245" y="1049"/>
                </a:lnTo>
                <a:lnTo>
                  <a:pt x="245" y="1045"/>
                </a:lnTo>
                <a:lnTo>
                  <a:pt x="245" y="1044"/>
                </a:lnTo>
                <a:lnTo>
                  <a:pt x="245" y="1043"/>
                </a:lnTo>
                <a:lnTo>
                  <a:pt x="245" y="1042"/>
                </a:lnTo>
                <a:lnTo>
                  <a:pt x="245" y="1040"/>
                </a:lnTo>
                <a:lnTo>
                  <a:pt x="236" y="1040"/>
                </a:lnTo>
                <a:lnTo>
                  <a:pt x="234" y="1035"/>
                </a:lnTo>
                <a:lnTo>
                  <a:pt x="233" y="1033"/>
                </a:lnTo>
                <a:lnTo>
                  <a:pt x="233" y="1029"/>
                </a:lnTo>
                <a:lnTo>
                  <a:pt x="233" y="1027"/>
                </a:lnTo>
                <a:lnTo>
                  <a:pt x="232" y="1027"/>
                </a:lnTo>
                <a:lnTo>
                  <a:pt x="232" y="1026"/>
                </a:lnTo>
                <a:lnTo>
                  <a:pt x="232" y="1025"/>
                </a:lnTo>
                <a:lnTo>
                  <a:pt x="232" y="1024"/>
                </a:lnTo>
                <a:lnTo>
                  <a:pt x="232" y="1023"/>
                </a:lnTo>
                <a:lnTo>
                  <a:pt x="231" y="1023"/>
                </a:lnTo>
                <a:lnTo>
                  <a:pt x="231" y="1021"/>
                </a:lnTo>
                <a:lnTo>
                  <a:pt x="231" y="1020"/>
                </a:lnTo>
                <a:lnTo>
                  <a:pt x="230" y="1020"/>
                </a:lnTo>
                <a:lnTo>
                  <a:pt x="230" y="1019"/>
                </a:lnTo>
                <a:lnTo>
                  <a:pt x="230" y="1018"/>
                </a:lnTo>
                <a:lnTo>
                  <a:pt x="229" y="1018"/>
                </a:lnTo>
                <a:lnTo>
                  <a:pt x="229" y="1017"/>
                </a:lnTo>
                <a:lnTo>
                  <a:pt x="228" y="1016"/>
                </a:lnTo>
                <a:lnTo>
                  <a:pt x="224" y="1011"/>
                </a:lnTo>
                <a:lnTo>
                  <a:pt x="225" y="1000"/>
                </a:lnTo>
                <a:lnTo>
                  <a:pt x="225" y="999"/>
                </a:lnTo>
                <a:lnTo>
                  <a:pt x="225" y="990"/>
                </a:lnTo>
                <a:lnTo>
                  <a:pt x="222" y="992"/>
                </a:lnTo>
                <a:lnTo>
                  <a:pt x="221" y="992"/>
                </a:lnTo>
                <a:lnTo>
                  <a:pt x="216" y="995"/>
                </a:lnTo>
                <a:lnTo>
                  <a:pt x="213" y="1000"/>
                </a:lnTo>
                <a:lnTo>
                  <a:pt x="213" y="999"/>
                </a:lnTo>
                <a:lnTo>
                  <a:pt x="212" y="998"/>
                </a:lnTo>
                <a:lnTo>
                  <a:pt x="211" y="998"/>
                </a:lnTo>
                <a:lnTo>
                  <a:pt x="211" y="997"/>
                </a:lnTo>
                <a:lnTo>
                  <a:pt x="209" y="995"/>
                </a:lnTo>
                <a:lnTo>
                  <a:pt x="209" y="994"/>
                </a:lnTo>
                <a:lnTo>
                  <a:pt x="208" y="993"/>
                </a:lnTo>
                <a:lnTo>
                  <a:pt x="208" y="992"/>
                </a:lnTo>
                <a:lnTo>
                  <a:pt x="207" y="991"/>
                </a:lnTo>
                <a:lnTo>
                  <a:pt x="207" y="990"/>
                </a:lnTo>
                <a:lnTo>
                  <a:pt x="207" y="989"/>
                </a:lnTo>
                <a:lnTo>
                  <a:pt x="207" y="987"/>
                </a:lnTo>
                <a:lnTo>
                  <a:pt x="207" y="986"/>
                </a:lnTo>
                <a:lnTo>
                  <a:pt x="207" y="985"/>
                </a:lnTo>
                <a:lnTo>
                  <a:pt x="207" y="984"/>
                </a:lnTo>
                <a:lnTo>
                  <a:pt x="207" y="981"/>
                </a:lnTo>
                <a:lnTo>
                  <a:pt x="207" y="980"/>
                </a:lnTo>
                <a:lnTo>
                  <a:pt x="206" y="981"/>
                </a:lnTo>
                <a:lnTo>
                  <a:pt x="204" y="982"/>
                </a:lnTo>
                <a:lnTo>
                  <a:pt x="202" y="982"/>
                </a:lnTo>
                <a:lnTo>
                  <a:pt x="199" y="983"/>
                </a:lnTo>
                <a:lnTo>
                  <a:pt x="197" y="984"/>
                </a:lnTo>
                <a:lnTo>
                  <a:pt x="194" y="985"/>
                </a:lnTo>
                <a:lnTo>
                  <a:pt x="191" y="986"/>
                </a:lnTo>
                <a:lnTo>
                  <a:pt x="189" y="986"/>
                </a:lnTo>
                <a:lnTo>
                  <a:pt x="189" y="987"/>
                </a:lnTo>
                <a:lnTo>
                  <a:pt x="185" y="995"/>
                </a:lnTo>
                <a:lnTo>
                  <a:pt x="183" y="997"/>
                </a:lnTo>
                <a:lnTo>
                  <a:pt x="181" y="1002"/>
                </a:lnTo>
                <a:lnTo>
                  <a:pt x="180" y="1003"/>
                </a:lnTo>
                <a:lnTo>
                  <a:pt x="179" y="1016"/>
                </a:lnTo>
                <a:lnTo>
                  <a:pt x="179" y="1017"/>
                </a:lnTo>
                <a:lnTo>
                  <a:pt x="174" y="1017"/>
                </a:lnTo>
                <a:lnTo>
                  <a:pt x="173" y="1017"/>
                </a:lnTo>
                <a:lnTo>
                  <a:pt x="173" y="1020"/>
                </a:lnTo>
                <a:lnTo>
                  <a:pt x="173" y="1021"/>
                </a:lnTo>
                <a:lnTo>
                  <a:pt x="173" y="1023"/>
                </a:lnTo>
                <a:lnTo>
                  <a:pt x="173" y="1035"/>
                </a:lnTo>
                <a:lnTo>
                  <a:pt x="183" y="1037"/>
                </a:lnTo>
                <a:lnTo>
                  <a:pt x="192" y="1039"/>
                </a:lnTo>
                <a:lnTo>
                  <a:pt x="195" y="1040"/>
                </a:lnTo>
                <a:lnTo>
                  <a:pt x="194" y="1054"/>
                </a:lnTo>
                <a:lnTo>
                  <a:pt x="190" y="1052"/>
                </a:lnTo>
                <a:lnTo>
                  <a:pt x="188" y="1053"/>
                </a:lnTo>
                <a:lnTo>
                  <a:pt x="186" y="1053"/>
                </a:lnTo>
                <a:lnTo>
                  <a:pt x="186" y="1054"/>
                </a:lnTo>
                <a:lnTo>
                  <a:pt x="182" y="1053"/>
                </a:lnTo>
                <a:lnTo>
                  <a:pt x="178" y="1060"/>
                </a:lnTo>
                <a:lnTo>
                  <a:pt x="175" y="1060"/>
                </a:lnTo>
                <a:lnTo>
                  <a:pt x="173" y="1060"/>
                </a:lnTo>
                <a:lnTo>
                  <a:pt x="172" y="1065"/>
                </a:lnTo>
                <a:lnTo>
                  <a:pt x="165" y="1073"/>
                </a:lnTo>
                <a:lnTo>
                  <a:pt x="158" y="1069"/>
                </a:lnTo>
                <a:lnTo>
                  <a:pt x="155" y="1073"/>
                </a:lnTo>
                <a:lnTo>
                  <a:pt x="152" y="1077"/>
                </a:lnTo>
                <a:lnTo>
                  <a:pt x="150" y="1079"/>
                </a:lnTo>
                <a:lnTo>
                  <a:pt x="149" y="1079"/>
                </a:lnTo>
                <a:lnTo>
                  <a:pt x="149" y="1078"/>
                </a:lnTo>
                <a:lnTo>
                  <a:pt x="150" y="1077"/>
                </a:lnTo>
                <a:lnTo>
                  <a:pt x="150" y="1076"/>
                </a:lnTo>
                <a:lnTo>
                  <a:pt x="149" y="1078"/>
                </a:lnTo>
                <a:lnTo>
                  <a:pt x="148" y="1079"/>
                </a:lnTo>
                <a:lnTo>
                  <a:pt x="147" y="1078"/>
                </a:lnTo>
                <a:lnTo>
                  <a:pt x="147" y="1077"/>
                </a:lnTo>
                <a:lnTo>
                  <a:pt x="149" y="1075"/>
                </a:lnTo>
                <a:lnTo>
                  <a:pt x="146" y="1070"/>
                </a:lnTo>
                <a:lnTo>
                  <a:pt x="150" y="1048"/>
                </a:lnTo>
                <a:lnTo>
                  <a:pt x="155" y="1048"/>
                </a:lnTo>
                <a:lnTo>
                  <a:pt x="158" y="1050"/>
                </a:lnTo>
                <a:lnTo>
                  <a:pt x="160" y="1050"/>
                </a:lnTo>
                <a:lnTo>
                  <a:pt x="160" y="1049"/>
                </a:lnTo>
                <a:lnTo>
                  <a:pt x="158" y="1049"/>
                </a:lnTo>
                <a:lnTo>
                  <a:pt x="157" y="1048"/>
                </a:lnTo>
                <a:lnTo>
                  <a:pt x="160" y="1048"/>
                </a:lnTo>
                <a:lnTo>
                  <a:pt x="160" y="1044"/>
                </a:lnTo>
                <a:lnTo>
                  <a:pt x="160" y="1043"/>
                </a:lnTo>
                <a:lnTo>
                  <a:pt x="152" y="1043"/>
                </a:lnTo>
                <a:lnTo>
                  <a:pt x="152" y="1042"/>
                </a:lnTo>
                <a:lnTo>
                  <a:pt x="144" y="1042"/>
                </a:lnTo>
                <a:lnTo>
                  <a:pt x="140" y="1041"/>
                </a:lnTo>
                <a:lnTo>
                  <a:pt x="141" y="1037"/>
                </a:lnTo>
                <a:lnTo>
                  <a:pt x="139" y="1035"/>
                </a:lnTo>
                <a:lnTo>
                  <a:pt x="139" y="1031"/>
                </a:lnTo>
                <a:lnTo>
                  <a:pt x="138" y="1029"/>
                </a:lnTo>
                <a:lnTo>
                  <a:pt x="137" y="1027"/>
                </a:lnTo>
                <a:lnTo>
                  <a:pt x="137" y="1019"/>
                </a:lnTo>
                <a:lnTo>
                  <a:pt x="133" y="1014"/>
                </a:lnTo>
                <a:lnTo>
                  <a:pt x="132" y="1011"/>
                </a:lnTo>
                <a:lnTo>
                  <a:pt x="132" y="1010"/>
                </a:lnTo>
                <a:lnTo>
                  <a:pt x="126" y="1001"/>
                </a:lnTo>
                <a:lnTo>
                  <a:pt x="119" y="1001"/>
                </a:lnTo>
                <a:lnTo>
                  <a:pt x="110" y="1001"/>
                </a:lnTo>
                <a:lnTo>
                  <a:pt x="109" y="1001"/>
                </a:lnTo>
                <a:lnTo>
                  <a:pt x="107" y="1001"/>
                </a:lnTo>
                <a:lnTo>
                  <a:pt x="105" y="1001"/>
                </a:lnTo>
                <a:lnTo>
                  <a:pt x="103" y="1001"/>
                </a:lnTo>
                <a:lnTo>
                  <a:pt x="96" y="1001"/>
                </a:lnTo>
                <a:lnTo>
                  <a:pt x="96" y="1002"/>
                </a:lnTo>
                <a:lnTo>
                  <a:pt x="96" y="1009"/>
                </a:lnTo>
                <a:lnTo>
                  <a:pt x="95" y="1015"/>
                </a:lnTo>
                <a:lnTo>
                  <a:pt x="88" y="1015"/>
                </a:lnTo>
                <a:lnTo>
                  <a:pt x="82" y="1015"/>
                </a:lnTo>
                <a:lnTo>
                  <a:pt x="78" y="1015"/>
                </a:lnTo>
                <a:lnTo>
                  <a:pt x="72" y="1015"/>
                </a:lnTo>
                <a:lnTo>
                  <a:pt x="71" y="1015"/>
                </a:lnTo>
                <a:lnTo>
                  <a:pt x="71" y="1006"/>
                </a:lnTo>
                <a:lnTo>
                  <a:pt x="70" y="1006"/>
                </a:lnTo>
                <a:lnTo>
                  <a:pt x="64" y="1006"/>
                </a:lnTo>
                <a:lnTo>
                  <a:pt x="57" y="1004"/>
                </a:lnTo>
                <a:lnTo>
                  <a:pt x="56" y="1004"/>
                </a:lnTo>
                <a:lnTo>
                  <a:pt x="57" y="1000"/>
                </a:lnTo>
                <a:lnTo>
                  <a:pt x="57" y="999"/>
                </a:lnTo>
                <a:lnTo>
                  <a:pt x="57" y="998"/>
                </a:lnTo>
                <a:lnTo>
                  <a:pt x="57" y="997"/>
                </a:lnTo>
                <a:lnTo>
                  <a:pt x="57" y="995"/>
                </a:lnTo>
                <a:lnTo>
                  <a:pt x="57" y="994"/>
                </a:lnTo>
                <a:lnTo>
                  <a:pt x="57" y="993"/>
                </a:lnTo>
                <a:lnTo>
                  <a:pt x="57" y="992"/>
                </a:lnTo>
                <a:lnTo>
                  <a:pt x="56" y="991"/>
                </a:lnTo>
                <a:lnTo>
                  <a:pt x="56" y="990"/>
                </a:lnTo>
                <a:lnTo>
                  <a:pt x="56" y="989"/>
                </a:lnTo>
                <a:lnTo>
                  <a:pt x="56" y="987"/>
                </a:lnTo>
                <a:lnTo>
                  <a:pt x="55" y="982"/>
                </a:lnTo>
                <a:lnTo>
                  <a:pt x="54" y="981"/>
                </a:lnTo>
                <a:lnTo>
                  <a:pt x="54" y="980"/>
                </a:lnTo>
                <a:lnTo>
                  <a:pt x="53" y="978"/>
                </a:lnTo>
                <a:lnTo>
                  <a:pt x="53" y="977"/>
                </a:lnTo>
                <a:lnTo>
                  <a:pt x="52" y="976"/>
                </a:lnTo>
                <a:lnTo>
                  <a:pt x="51" y="975"/>
                </a:lnTo>
                <a:lnTo>
                  <a:pt x="51" y="974"/>
                </a:lnTo>
                <a:lnTo>
                  <a:pt x="50" y="973"/>
                </a:lnTo>
                <a:lnTo>
                  <a:pt x="50" y="972"/>
                </a:lnTo>
                <a:lnTo>
                  <a:pt x="56" y="964"/>
                </a:lnTo>
                <a:lnTo>
                  <a:pt x="60" y="961"/>
                </a:lnTo>
                <a:lnTo>
                  <a:pt x="62" y="958"/>
                </a:lnTo>
                <a:lnTo>
                  <a:pt x="65" y="956"/>
                </a:lnTo>
                <a:lnTo>
                  <a:pt x="67" y="953"/>
                </a:lnTo>
                <a:lnTo>
                  <a:pt x="68" y="952"/>
                </a:lnTo>
                <a:lnTo>
                  <a:pt x="69" y="952"/>
                </a:lnTo>
                <a:lnTo>
                  <a:pt x="70" y="951"/>
                </a:lnTo>
                <a:lnTo>
                  <a:pt x="71" y="950"/>
                </a:lnTo>
                <a:lnTo>
                  <a:pt x="72" y="950"/>
                </a:lnTo>
                <a:lnTo>
                  <a:pt x="73" y="949"/>
                </a:lnTo>
                <a:lnTo>
                  <a:pt x="75" y="949"/>
                </a:lnTo>
                <a:lnTo>
                  <a:pt x="76" y="948"/>
                </a:lnTo>
                <a:lnTo>
                  <a:pt x="77" y="948"/>
                </a:lnTo>
                <a:lnTo>
                  <a:pt x="78" y="947"/>
                </a:lnTo>
                <a:lnTo>
                  <a:pt x="79" y="947"/>
                </a:lnTo>
                <a:lnTo>
                  <a:pt x="80" y="947"/>
                </a:lnTo>
                <a:lnTo>
                  <a:pt x="81" y="947"/>
                </a:lnTo>
                <a:lnTo>
                  <a:pt x="81" y="950"/>
                </a:lnTo>
                <a:lnTo>
                  <a:pt x="87" y="950"/>
                </a:lnTo>
                <a:lnTo>
                  <a:pt x="96" y="950"/>
                </a:lnTo>
                <a:lnTo>
                  <a:pt x="98" y="950"/>
                </a:lnTo>
                <a:lnTo>
                  <a:pt x="103" y="950"/>
                </a:lnTo>
                <a:lnTo>
                  <a:pt x="102" y="950"/>
                </a:lnTo>
                <a:lnTo>
                  <a:pt x="102" y="944"/>
                </a:lnTo>
                <a:lnTo>
                  <a:pt x="103" y="944"/>
                </a:lnTo>
                <a:lnTo>
                  <a:pt x="103" y="945"/>
                </a:lnTo>
                <a:lnTo>
                  <a:pt x="104" y="948"/>
                </a:lnTo>
                <a:lnTo>
                  <a:pt x="104" y="950"/>
                </a:lnTo>
                <a:lnTo>
                  <a:pt x="105" y="950"/>
                </a:lnTo>
                <a:lnTo>
                  <a:pt x="116" y="951"/>
                </a:lnTo>
                <a:lnTo>
                  <a:pt x="124" y="951"/>
                </a:lnTo>
                <a:lnTo>
                  <a:pt x="124" y="952"/>
                </a:lnTo>
                <a:lnTo>
                  <a:pt x="124" y="953"/>
                </a:lnTo>
                <a:lnTo>
                  <a:pt x="124" y="955"/>
                </a:lnTo>
                <a:lnTo>
                  <a:pt x="124" y="956"/>
                </a:lnTo>
                <a:lnTo>
                  <a:pt x="124" y="959"/>
                </a:lnTo>
                <a:lnTo>
                  <a:pt x="124" y="960"/>
                </a:lnTo>
                <a:lnTo>
                  <a:pt x="124" y="963"/>
                </a:lnTo>
                <a:lnTo>
                  <a:pt x="123" y="966"/>
                </a:lnTo>
                <a:lnTo>
                  <a:pt x="124" y="966"/>
                </a:lnTo>
                <a:lnTo>
                  <a:pt x="136" y="967"/>
                </a:lnTo>
                <a:lnTo>
                  <a:pt x="141" y="967"/>
                </a:lnTo>
                <a:lnTo>
                  <a:pt x="141" y="966"/>
                </a:lnTo>
                <a:lnTo>
                  <a:pt x="140" y="964"/>
                </a:lnTo>
                <a:lnTo>
                  <a:pt x="138" y="963"/>
                </a:lnTo>
                <a:lnTo>
                  <a:pt x="137" y="961"/>
                </a:lnTo>
                <a:lnTo>
                  <a:pt x="138" y="960"/>
                </a:lnTo>
                <a:lnTo>
                  <a:pt x="138" y="958"/>
                </a:lnTo>
                <a:lnTo>
                  <a:pt x="137" y="957"/>
                </a:lnTo>
                <a:lnTo>
                  <a:pt x="136" y="956"/>
                </a:lnTo>
                <a:lnTo>
                  <a:pt x="136" y="955"/>
                </a:lnTo>
                <a:lnTo>
                  <a:pt x="136" y="940"/>
                </a:lnTo>
                <a:lnTo>
                  <a:pt x="138" y="940"/>
                </a:lnTo>
                <a:lnTo>
                  <a:pt x="139" y="940"/>
                </a:lnTo>
                <a:lnTo>
                  <a:pt x="140" y="940"/>
                </a:lnTo>
                <a:lnTo>
                  <a:pt x="141" y="940"/>
                </a:lnTo>
                <a:lnTo>
                  <a:pt x="143" y="940"/>
                </a:lnTo>
                <a:lnTo>
                  <a:pt x="145" y="941"/>
                </a:lnTo>
                <a:lnTo>
                  <a:pt x="147" y="941"/>
                </a:lnTo>
                <a:lnTo>
                  <a:pt x="149" y="941"/>
                </a:lnTo>
                <a:lnTo>
                  <a:pt x="153" y="941"/>
                </a:lnTo>
                <a:lnTo>
                  <a:pt x="155" y="942"/>
                </a:lnTo>
                <a:lnTo>
                  <a:pt x="157" y="942"/>
                </a:lnTo>
                <a:lnTo>
                  <a:pt x="160" y="942"/>
                </a:lnTo>
                <a:lnTo>
                  <a:pt x="161" y="942"/>
                </a:lnTo>
                <a:lnTo>
                  <a:pt x="164" y="943"/>
                </a:lnTo>
                <a:lnTo>
                  <a:pt x="166" y="943"/>
                </a:lnTo>
                <a:lnTo>
                  <a:pt x="168" y="943"/>
                </a:lnTo>
                <a:lnTo>
                  <a:pt x="170" y="943"/>
                </a:lnTo>
                <a:lnTo>
                  <a:pt x="171" y="944"/>
                </a:lnTo>
                <a:lnTo>
                  <a:pt x="172" y="944"/>
                </a:lnTo>
                <a:lnTo>
                  <a:pt x="174" y="944"/>
                </a:lnTo>
                <a:lnTo>
                  <a:pt x="175" y="945"/>
                </a:lnTo>
                <a:lnTo>
                  <a:pt x="178" y="945"/>
                </a:lnTo>
                <a:lnTo>
                  <a:pt x="179" y="945"/>
                </a:lnTo>
                <a:lnTo>
                  <a:pt x="181" y="947"/>
                </a:lnTo>
                <a:lnTo>
                  <a:pt x="183" y="947"/>
                </a:lnTo>
                <a:lnTo>
                  <a:pt x="186" y="948"/>
                </a:lnTo>
                <a:lnTo>
                  <a:pt x="187" y="948"/>
                </a:lnTo>
                <a:lnTo>
                  <a:pt x="188" y="948"/>
                </a:lnTo>
                <a:lnTo>
                  <a:pt x="189" y="949"/>
                </a:lnTo>
                <a:lnTo>
                  <a:pt x="190" y="949"/>
                </a:lnTo>
                <a:lnTo>
                  <a:pt x="194" y="949"/>
                </a:lnTo>
                <a:lnTo>
                  <a:pt x="196" y="949"/>
                </a:lnTo>
                <a:lnTo>
                  <a:pt x="197" y="950"/>
                </a:lnTo>
                <a:lnTo>
                  <a:pt x="198" y="950"/>
                </a:lnTo>
                <a:lnTo>
                  <a:pt x="199" y="950"/>
                </a:lnTo>
                <a:lnTo>
                  <a:pt x="200" y="950"/>
                </a:lnTo>
                <a:lnTo>
                  <a:pt x="204" y="950"/>
                </a:lnTo>
                <a:lnTo>
                  <a:pt x="207" y="950"/>
                </a:lnTo>
                <a:lnTo>
                  <a:pt x="207" y="951"/>
                </a:lnTo>
                <a:lnTo>
                  <a:pt x="209" y="951"/>
                </a:lnTo>
                <a:lnTo>
                  <a:pt x="213" y="951"/>
                </a:lnTo>
                <a:lnTo>
                  <a:pt x="214" y="951"/>
                </a:lnTo>
                <a:lnTo>
                  <a:pt x="215" y="951"/>
                </a:lnTo>
                <a:lnTo>
                  <a:pt x="216" y="951"/>
                </a:lnTo>
                <a:lnTo>
                  <a:pt x="217" y="951"/>
                </a:lnTo>
                <a:lnTo>
                  <a:pt x="219" y="951"/>
                </a:lnTo>
                <a:lnTo>
                  <a:pt x="220" y="951"/>
                </a:lnTo>
                <a:lnTo>
                  <a:pt x="221" y="951"/>
                </a:lnTo>
                <a:lnTo>
                  <a:pt x="222" y="951"/>
                </a:lnTo>
                <a:lnTo>
                  <a:pt x="223" y="950"/>
                </a:lnTo>
                <a:lnTo>
                  <a:pt x="224" y="950"/>
                </a:lnTo>
                <a:lnTo>
                  <a:pt x="225" y="950"/>
                </a:lnTo>
                <a:lnTo>
                  <a:pt x="226" y="949"/>
                </a:lnTo>
                <a:lnTo>
                  <a:pt x="228" y="949"/>
                </a:lnTo>
                <a:lnTo>
                  <a:pt x="229" y="948"/>
                </a:lnTo>
                <a:lnTo>
                  <a:pt x="230" y="947"/>
                </a:lnTo>
                <a:lnTo>
                  <a:pt x="231" y="947"/>
                </a:lnTo>
                <a:lnTo>
                  <a:pt x="232" y="945"/>
                </a:lnTo>
                <a:lnTo>
                  <a:pt x="233" y="944"/>
                </a:lnTo>
                <a:lnTo>
                  <a:pt x="236" y="943"/>
                </a:lnTo>
                <a:lnTo>
                  <a:pt x="237" y="942"/>
                </a:lnTo>
                <a:lnTo>
                  <a:pt x="238" y="942"/>
                </a:lnTo>
                <a:lnTo>
                  <a:pt x="237" y="945"/>
                </a:lnTo>
                <a:lnTo>
                  <a:pt x="239" y="945"/>
                </a:lnTo>
                <a:lnTo>
                  <a:pt x="247" y="943"/>
                </a:lnTo>
                <a:lnTo>
                  <a:pt x="247" y="940"/>
                </a:lnTo>
                <a:lnTo>
                  <a:pt x="246" y="936"/>
                </a:lnTo>
                <a:lnTo>
                  <a:pt x="245" y="936"/>
                </a:lnTo>
                <a:lnTo>
                  <a:pt x="245" y="935"/>
                </a:lnTo>
                <a:lnTo>
                  <a:pt x="245" y="936"/>
                </a:lnTo>
                <a:lnTo>
                  <a:pt x="245" y="935"/>
                </a:lnTo>
                <a:lnTo>
                  <a:pt x="245" y="934"/>
                </a:lnTo>
                <a:lnTo>
                  <a:pt x="242" y="935"/>
                </a:lnTo>
                <a:lnTo>
                  <a:pt x="241" y="936"/>
                </a:lnTo>
                <a:lnTo>
                  <a:pt x="237" y="940"/>
                </a:lnTo>
                <a:lnTo>
                  <a:pt x="236" y="941"/>
                </a:lnTo>
                <a:lnTo>
                  <a:pt x="232" y="932"/>
                </a:lnTo>
                <a:lnTo>
                  <a:pt x="233" y="932"/>
                </a:lnTo>
                <a:lnTo>
                  <a:pt x="229" y="923"/>
                </a:lnTo>
                <a:lnTo>
                  <a:pt x="228" y="923"/>
                </a:lnTo>
                <a:lnTo>
                  <a:pt x="226" y="919"/>
                </a:lnTo>
                <a:lnTo>
                  <a:pt x="224" y="914"/>
                </a:lnTo>
                <a:lnTo>
                  <a:pt x="223" y="911"/>
                </a:lnTo>
                <a:lnTo>
                  <a:pt x="222" y="908"/>
                </a:lnTo>
                <a:lnTo>
                  <a:pt x="221" y="907"/>
                </a:lnTo>
                <a:lnTo>
                  <a:pt x="219" y="900"/>
                </a:lnTo>
                <a:lnTo>
                  <a:pt x="216" y="897"/>
                </a:lnTo>
                <a:lnTo>
                  <a:pt x="216" y="894"/>
                </a:lnTo>
                <a:lnTo>
                  <a:pt x="214" y="891"/>
                </a:lnTo>
                <a:lnTo>
                  <a:pt x="213" y="888"/>
                </a:lnTo>
                <a:lnTo>
                  <a:pt x="211" y="885"/>
                </a:lnTo>
                <a:lnTo>
                  <a:pt x="211" y="884"/>
                </a:lnTo>
                <a:lnTo>
                  <a:pt x="211" y="883"/>
                </a:lnTo>
                <a:lnTo>
                  <a:pt x="209" y="883"/>
                </a:lnTo>
                <a:lnTo>
                  <a:pt x="209" y="882"/>
                </a:lnTo>
                <a:lnTo>
                  <a:pt x="206" y="876"/>
                </a:lnTo>
                <a:lnTo>
                  <a:pt x="205" y="875"/>
                </a:lnTo>
                <a:lnTo>
                  <a:pt x="204" y="874"/>
                </a:lnTo>
                <a:lnTo>
                  <a:pt x="204" y="873"/>
                </a:lnTo>
                <a:lnTo>
                  <a:pt x="203" y="873"/>
                </a:lnTo>
                <a:lnTo>
                  <a:pt x="203" y="872"/>
                </a:lnTo>
                <a:lnTo>
                  <a:pt x="203" y="871"/>
                </a:lnTo>
                <a:lnTo>
                  <a:pt x="202" y="871"/>
                </a:lnTo>
                <a:lnTo>
                  <a:pt x="202" y="869"/>
                </a:lnTo>
                <a:lnTo>
                  <a:pt x="200" y="869"/>
                </a:lnTo>
                <a:lnTo>
                  <a:pt x="200" y="868"/>
                </a:lnTo>
                <a:lnTo>
                  <a:pt x="200" y="867"/>
                </a:lnTo>
                <a:lnTo>
                  <a:pt x="199" y="867"/>
                </a:lnTo>
                <a:lnTo>
                  <a:pt x="199" y="866"/>
                </a:lnTo>
                <a:lnTo>
                  <a:pt x="198" y="865"/>
                </a:lnTo>
                <a:lnTo>
                  <a:pt x="198" y="864"/>
                </a:lnTo>
                <a:lnTo>
                  <a:pt x="197" y="864"/>
                </a:lnTo>
                <a:lnTo>
                  <a:pt x="197" y="863"/>
                </a:lnTo>
                <a:lnTo>
                  <a:pt x="196" y="862"/>
                </a:lnTo>
                <a:lnTo>
                  <a:pt x="195" y="860"/>
                </a:lnTo>
                <a:lnTo>
                  <a:pt x="195" y="859"/>
                </a:lnTo>
                <a:lnTo>
                  <a:pt x="194" y="858"/>
                </a:lnTo>
                <a:lnTo>
                  <a:pt x="194" y="857"/>
                </a:lnTo>
                <a:lnTo>
                  <a:pt x="192" y="856"/>
                </a:lnTo>
                <a:lnTo>
                  <a:pt x="192" y="855"/>
                </a:lnTo>
                <a:lnTo>
                  <a:pt x="191" y="855"/>
                </a:lnTo>
                <a:lnTo>
                  <a:pt x="191" y="854"/>
                </a:lnTo>
                <a:lnTo>
                  <a:pt x="190" y="854"/>
                </a:lnTo>
                <a:lnTo>
                  <a:pt x="190" y="852"/>
                </a:lnTo>
                <a:lnTo>
                  <a:pt x="190" y="851"/>
                </a:lnTo>
                <a:lnTo>
                  <a:pt x="189" y="851"/>
                </a:lnTo>
                <a:lnTo>
                  <a:pt x="189" y="850"/>
                </a:lnTo>
                <a:lnTo>
                  <a:pt x="188" y="849"/>
                </a:lnTo>
                <a:lnTo>
                  <a:pt x="188" y="848"/>
                </a:lnTo>
                <a:lnTo>
                  <a:pt x="187" y="848"/>
                </a:lnTo>
                <a:lnTo>
                  <a:pt x="186" y="846"/>
                </a:lnTo>
                <a:lnTo>
                  <a:pt x="186" y="845"/>
                </a:lnTo>
                <a:lnTo>
                  <a:pt x="185" y="843"/>
                </a:lnTo>
                <a:lnTo>
                  <a:pt x="185" y="842"/>
                </a:lnTo>
                <a:lnTo>
                  <a:pt x="183" y="840"/>
                </a:lnTo>
                <a:lnTo>
                  <a:pt x="183" y="839"/>
                </a:lnTo>
                <a:lnTo>
                  <a:pt x="182" y="838"/>
                </a:lnTo>
                <a:lnTo>
                  <a:pt x="182" y="837"/>
                </a:lnTo>
                <a:lnTo>
                  <a:pt x="182" y="835"/>
                </a:lnTo>
                <a:lnTo>
                  <a:pt x="182" y="834"/>
                </a:lnTo>
                <a:lnTo>
                  <a:pt x="181" y="832"/>
                </a:lnTo>
                <a:lnTo>
                  <a:pt x="181" y="831"/>
                </a:lnTo>
                <a:lnTo>
                  <a:pt x="181" y="830"/>
                </a:lnTo>
                <a:lnTo>
                  <a:pt x="181" y="827"/>
                </a:lnTo>
                <a:lnTo>
                  <a:pt x="181" y="826"/>
                </a:lnTo>
                <a:lnTo>
                  <a:pt x="181" y="824"/>
                </a:lnTo>
                <a:lnTo>
                  <a:pt x="181" y="823"/>
                </a:lnTo>
                <a:lnTo>
                  <a:pt x="181" y="822"/>
                </a:lnTo>
                <a:lnTo>
                  <a:pt x="181" y="820"/>
                </a:lnTo>
                <a:lnTo>
                  <a:pt x="181" y="818"/>
                </a:lnTo>
                <a:lnTo>
                  <a:pt x="181" y="815"/>
                </a:lnTo>
                <a:lnTo>
                  <a:pt x="182" y="813"/>
                </a:lnTo>
                <a:lnTo>
                  <a:pt x="182" y="812"/>
                </a:lnTo>
                <a:lnTo>
                  <a:pt x="182" y="810"/>
                </a:lnTo>
                <a:lnTo>
                  <a:pt x="183" y="810"/>
                </a:lnTo>
                <a:lnTo>
                  <a:pt x="185" y="804"/>
                </a:lnTo>
                <a:lnTo>
                  <a:pt x="185" y="801"/>
                </a:lnTo>
                <a:lnTo>
                  <a:pt x="185" y="799"/>
                </a:lnTo>
                <a:lnTo>
                  <a:pt x="185" y="798"/>
                </a:lnTo>
                <a:lnTo>
                  <a:pt x="186" y="796"/>
                </a:lnTo>
                <a:lnTo>
                  <a:pt x="186" y="795"/>
                </a:lnTo>
                <a:lnTo>
                  <a:pt x="185" y="795"/>
                </a:lnTo>
                <a:lnTo>
                  <a:pt x="186" y="793"/>
                </a:lnTo>
                <a:lnTo>
                  <a:pt x="186" y="790"/>
                </a:lnTo>
                <a:lnTo>
                  <a:pt x="186" y="788"/>
                </a:lnTo>
                <a:lnTo>
                  <a:pt x="187" y="782"/>
                </a:lnTo>
                <a:lnTo>
                  <a:pt x="188" y="775"/>
                </a:lnTo>
                <a:lnTo>
                  <a:pt x="189" y="771"/>
                </a:lnTo>
                <a:lnTo>
                  <a:pt x="190" y="765"/>
                </a:lnTo>
                <a:lnTo>
                  <a:pt x="189" y="765"/>
                </a:lnTo>
                <a:lnTo>
                  <a:pt x="190" y="761"/>
                </a:lnTo>
                <a:lnTo>
                  <a:pt x="191" y="748"/>
                </a:lnTo>
                <a:lnTo>
                  <a:pt x="189" y="748"/>
                </a:lnTo>
                <a:lnTo>
                  <a:pt x="186" y="747"/>
                </a:lnTo>
                <a:lnTo>
                  <a:pt x="178" y="747"/>
                </a:lnTo>
                <a:lnTo>
                  <a:pt x="178" y="741"/>
                </a:lnTo>
                <a:lnTo>
                  <a:pt x="175" y="737"/>
                </a:lnTo>
                <a:lnTo>
                  <a:pt x="175" y="725"/>
                </a:lnTo>
                <a:lnTo>
                  <a:pt x="182" y="730"/>
                </a:lnTo>
                <a:lnTo>
                  <a:pt x="183" y="731"/>
                </a:lnTo>
                <a:lnTo>
                  <a:pt x="186" y="732"/>
                </a:lnTo>
                <a:lnTo>
                  <a:pt x="188" y="733"/>
                </a:lnTo>
                <a:lnTo>
                  <a:pt x="197" y="739"/>
                </a:lnTo>
                <a:lnTo>
                  <a:pt x="198" y="739"/>
                </a:lnTo>
                <a:lnTo>
                  <a:pt x="199" y="740"/>
                </a:lnTo>
                <a:lnTo>
                  <a:pt x="200" y="740"/>
                </a:lnTo>
                <a:lnTo>
                  <a:pt x="202" y="741"/>
                </a:lnTo>
                <a:lnTo>
                  <a:pt x="203" y="741"/>
                </a:lnTo>
                <a:lnTo>
                  <a:pt x="205" y="741"/>
                </a:lnTo>
                <a:lnTo>
                  <a:pt x="205" y="742"/>
                </a:lnTo>
                <a:lnTo>
                  <a:pt x="206" y="742"/>
                </a:lnTo>
                <a:lnTo>
                  <a:pt x="207" y="742"/>
                </a:lnTo>
                <a:lnTo>
                  <a:pt x="208" y="742"/>
                </a:lnTo>
                <a:lnTo>
                  <a:pt x="209" y="742"/>
                </a:lnTo>
                <a:lnTo>
                  <a:pt x="209" y="744"/>
                </a:lnTo>
                <a:lnTo>
                  <a:pt x="211" y="744"/>
                </a:lnTo>
                <a:lnTo>
                  <a:pt x="212" y="744"/>
                </a:lnTo>
                <a:lnTo>
                  <a:pt x="213" y="744"/>
                </a:lnTo>
                <a:lnTo>
                  <a:pt x="214" y="744"/>
                </a:lnTo>
                <a:lnTo>
                  <a:pt x="214" y="745"/>
                </a:lnTo>
                <a:lnTo>
                  <a:pt x="213" y="757"/>
                </a:lnTo>
                <a:lnTo>
                  <a:pt x="215" y="761"/>
                </a:lnTo>
                <a:lnTo>
                  <a:pt x="216" y="763"/>
                </a:lnTo>
                <a:lnTo>
                  <a:pt x="216" y="764"/>
                </a:lnTo>
                <a:lnTo>
                  <a:pt x="216" y="771"/>
                </a:lnTo>
                <a:lnTo>
                  <a:pt x="216" y="775"/>
                </a:lnTo>
                <a:lnTo>
                  <a:pt x="229" y="782"/>
                </a:lnTo>
                <a:lnTo>
                  <a:pt x="231" y="783"/>
                </a:lnTo>
                <a:lnTo>
                  <a:pt x="236" y="786"/>
                </a:lnTo>
                <a:lnTo>
                  <a:pt x="245" y="789"/>
                </a:lnTo>
                <a:lnTo>
                  <a:pt x="249" y="791"/>
                </a:lnTo>
                <a:lnTo>
                  <a:pt x="249" y="789"/>
                </a:lnTo>
                <a:lnTo>
                  <a:pt x="250" y="786"/>
                </a:lnTo>
                <a:lnTo>
                  <a:pt x="249" y="784"/>
                </a:lnTo>
                <a:lnTo>
                  <a:pt x="246" y="783"/>
                </a:lnTo>
                <a:lnTo>
                  <a:pt x="239" y="781"/>
                </a:lnTo>
                <a:lnTo>
                  <a:pt x="247" y="774"/>
                </a:lnTo>
                <a:lnTo>
                  <a:pt x="247" y="772"/>
                </a:lnTo>
                <a:lnTo>
                  <a:pt x="246" y="770"/>
                </a:lnTo>
                <a:lnTo>
                  <a:pt x="247" y="769"/>
                </a:lnTo>
                <a:lnTo>
                  <a:pt x="249" y="767"/>
                </a:lnTo>
                <a:lnTo>
                  <a:pt x="253" y="767"/>
                </a:lnTo>
                <a:lnTo>
                  <a:pt x="254" y="771"/>
                </a:lnTo>
                <a:lnTo>
                  <a:pt x="255" y="767"/>
                </a:lnTo>
                <a:lnTo>
                  <a:pt x="255" y="766"/>
                </a:lnTo>
                <a:lnTo>
                  <a:pt x="255" y="763"/>
                </a:lnTo>
                <a:lnTo>
                  <a:pt x="256" y="762"/>
                </a:lnTo>
                <a:lnTo>
                  <a:pt x="258" y="762"/>
                </a:lnTo>
                <a:lnTo>
                  <a:pt x="264" y="762"/>
                </a:lnTo>
                <a:lnTo>
                  <a:pt x="265" y="757"/>
                </a:lnTo>
                <a:lnTo>
                  <a:pt x="271" y="757"/>
                </a:lnTo>
                <a:lnTo>
                  <a:pt x="271" y="753"/>
                </a:lnTo>
                <a:lnTo>
                  <a:pt x="271" y="749"/>
                </a:lnTo>
                <a:lnTo>
                  <a:pt x="270" y="749"/>
                </a:lnTo>
                <a:lnTo>
                  <a:pt x="267" y="749"/>
                </a:lnTo>
                <a:lnTo>
                  <a:pt x="265" y="749"/>
                </a:lnTo>
                <a:lnTo>
                  <a:pt x="263" y="750"/>
                </a:lnTo>
                <a:lnTo>
                  <a:pt x="261" y="750"/>
                </a:lnTo>
                <a:lnTo>
                  <a:pt x="259" y="750"/>
                </a:lnTo>
                <a:lnTo>
                  <a:pt x="253" y="750"/>
                </a:lnTo>
                <a:lnTo>
                  <a:pt x="253" y="749"/>
                </a:lnTo>
                <a:lnTo>
                  <a:pt x="251" y="749"/>
                </a:lnTo>
                <a:lnTo>
                  <a:pt x="249" y="749"/>
                </a:lnTo>
                <a:lnTo>
                  <a:pt x="248" y="749"/>
                </a:lnTo>
                <a:lnTo>
                  <a:pt x="248" y="750"/>
                </a:lnTo>
                <a:lnTo>
                  <a:pt x="247" y="750"/>
                </a:lnTo>
                <a:lnTo>
                  <a:pt x="247" y="749"/>
                </a:lnTo>
                <a:lnTo>
                  <a:pt x="246" y="749"/>
                </a:lnTo>
                <a:lnTo>
                  <a:pt x="246" y="748"/>
                </a:lnTo>
                <a:lnTo>
                  <a:pt x="245" y="748"/>
                </a:lnTo>
                <a:lnTo>
                  <a:pt x="245" y="747"/>
                </a:lnTo>
                <a:lnTo>
                  <a:pt x="243" y="747"/>
                </a:lnTo>
                <a:lnTo>
                  <a:pt x="243" y="746"/>
                </a:lnTo>
                <a:lnTo>
                  <a:pt x="242" y="746"/>
                </a:lnTo>
                <a:lnTo>
                  <a:pt x="242" y="745"/>
                </a:lnTo>
                <a:lnTo>
                  <a:pt x="241" y="745"/>
                </a:lnTo>
                <a:lnTo>
                  <a:pt x="240" y="745"/>
                </a:lnTo>
                <a:lnTo>
                  <a:pt x="239" y="745"/>
                </a:lnTo>
                <a:lnTo>
                  <a:pt x="238" y="745"/>
                </a:lnTo>
                <a:lnTo>
                  <a:pt x="237" y="745"/>
                </a:lnTo>
                <a:lnTo>
                  <a:pt x="236" y="745"/>
                </a:lnTo>
                <a:lnTo>
                  <a:pt x="234" y="745"/>
                </a:lnTo>
                <a:lnTo>
                  <a:pt x="233" y="745"/>
                </a:lnTo>
                <a:lnTo>
                  <a:pt x="232" y="745"/>
                </a:lnTo>
                <a:lnTo>
                  <a:pt x="231" y="745"/>
                </a:lnTo>
                <a:lnTo>
                  <a:pt x="230" y="745"/>
                </a:lnTo>
                <a:lnTo>
                  <a:pt x="229" y="745"/>
                </a:lnTo>
                <a:lnTo>
                  <a:pt x="228" y="745"/>
                </a:lnTo>
                <a:lnTo>
                  <a:pt x="226" y="745"/>
                </a:lnTo>
                <a:lnTo>
                  <a:pt x="225" y="745"/>
                </a:lnTo>
                <a:lnTo>
                  <a:pt x="224" y="745"/>
                </a:lnTo>
                <a:lnTo>
                  <a:pt x="223" y="745"/>
                </a:lnTo>
                <a:lnTo>
                  <a:pt x="222" y="745"/>
                </a:lnTo>
                <a:lnTo>
                  <a:pt x="221" y="745"/>
                </a:lnTo>
                <a:lnTo>
                  <a:pt x="220" y="745"/>
                </a:lnTo>
                <a:lnTo>
                  <a:pt x="220" y="744"/>
                </a:lnTo>
                <a:lnTo>
                  <a:pt x="219" y="744"/>
                </a:lnTo>
                <a:lnTo>
                  <a:pt x="217" y="744"/>
                </a:lnTo>
                <a:lnTo>
                  <a:pt x="216" y="744"/>
                </a:lnTo>
                <a:lnTo>
                  <a:pt x="215" y="744"/>
                </a:lnTo>
                <a:lnTo>
                  <a:pt x="215" y="742"/>
                </a:lnTo>
                <a:lnTo>
                  <a:pt x="214" y="742"/>
                </a:lnTo>
                <a:lnTo>
                  <a:pt x="213" y="742"/>
                </a:lnTo>
                <a:lnTo>
                  <a:pt x="212" y="742"/>
                </a:lnTo>
                <a:lnTo>
                  <a:pt x="208" y="741"/>
                </a:lnTo>
                <a:lnTo>
                  <a:pt x="206" y="740"/>
                </a:lnTo>
                <a:lnTo>
                  <a:pt x="205" y="740"/>
                </a:lnTo>
                <a:lnTo>
                  <a:pt x="204" y="740"/>
                </a:lnTo>
                <a:lnTo>
                  <a:pt x="202" y="739"/>
                </a:lnTo>
                <a:lnTo>
                  <a:pt x="200" y="739"/>
                </a:lnTo>
                <a:lnTo>
                  <a:pt x="199" y="739"/>
                </a:lnTo>
                <a:lnTo>
                  <a:pt x="198" y="738"/>
                </a:lnTo>
                <a:lnTo>
                  <a:pt x="197" y="738"/>
                </a:lnTo>
                <a:lnTo>
                  <a:pt x="196" y="737"/>
                </a:lnTo>
                <a:lnTo>
                  <a:pt x="194" y="736"/>
                </a:lnTo>
                <a:lnTo>
                  <a:pt x="194" y="730"/>
                </a:lnTo>
                <a:lnTo>
                  <a:pt x="194" y="729"/>
                </a:lnTo>
                <a:lnTo>
                  <a:pt x="195" y="729"/>
                </a:lnTo>
                <a:lnTo>
                  <a:pt x="195" y="728"/>
                </a:lnTo>
                <a:lnTo>
                  <a:pt x="195" y="727"/>
                </a:lnTo>
                <a:lnTo>
                  <a:pt x="195" y="725"/>
                </a:lnTo>
                <a:lnTo>
                  <a:pt x="195" y="724"/>
                </a:lnTo>
                <a:lnTo>
                  <a:pt x="195" y="723"/>
                </a:lnTo>
                <a:lnTo>
                  <a:pt x="195" y="722"/>
                </a:lnTo>
                <a:lnTo>
                  <a:pt x="195" y="721"/>
                </a:lnTo>
                <a:lnTo>
                  <a:pt x="195" y="720"/>
                </a:lnTo>
                <a:lnTo>
                  <a:pt x="195" y="719"/>
                </a:lnTo>
                <a:lnTo>
                  <a:pt x="194" y="719"/>
                </a:lnTo>
                <a:lnTo>
                  <a:pt x="194" y="717"/>
                </a:lnTo>
                <a:lnTo>
                  <a:pt x="194" y="716"/>
                </a:lnTo>
                <a:lnTo>
                  <a:pt x="194" y="715"/>
                </a:lnTo>
                <a:lnTo>
                  <a:pt x="194" y="714"/>
                </a:lnTo>
                <a:lnTo>
                  <a:pt x="192" y="714"/>
                </a:lnTo>
                <a:lnTo>
                  <a:pt x="192" y="712"/>
                </a:lnTo>
                <a:lnTo>
                  <a:pt x="191" y="708"/>
                </a:lnTo>
                <a:lnTo>
                  <a:pt x="190" y="704"/>
                </a:lnTo>
                <a:lnTo>
                  <a:pt x="190" y="700"/>
                </a:lnTo>
                <a:lnTo>
                  <a:pt x="189" y="697"/>
                </a:lnTo>
                <a:lnTo>
                  <a:pt x="188" y="691"/>
                </a:lnTo>
                <a:lnTo>
                  <a:pt x="187" y="687"/>
                </a:lnTo>
                <a:lnTo>
                  <a:pt x="186" y="681"/>
                </a:lnTo>
                <a:lnTo>
                  <a:pt x="185" y="677"/>
                </a:lnTo>
                <a:lnTo>
                  <a:pt x="185" y="672"/>
                </a:lnTo>
                <a:lnTo>
                  <a:pt x="183" y="666"/>
                </a:lnTo>
                <a:lnTo>
                  <a:pt x="182" y="665"/>
                </a:lnTo>
                <a:lnTo>
                  <a:pt x="182" y="661"/>
                </a:lnTo>
                <a:lnTo>
                  <a:pt x="181" y="658"/>
                </a:lnTo>
                <a:lnTo>
                  <a:pt x="181" y="655"/>
                </a:lnTo>
                <a:lnTo>
                  <a:pt x="180" y="654"/>
                </a:lnTo>
                <a:lnTo>
                  <a:pt x="180" y="653"/>
                </a:lnTo>
                <a:lnTo>
                  <a:pt x="180" y="652"/>
                </a:lnTo>
                <a:lnTo>
                  <a:pt x="180" y="649"/>
                </a:lnTo>
                <a:lnTo>
                  <a:pt x="180" y="648"/>
                </a:lnTo>
                <a:lnTo>
                  <a:pt x="179" y="646"/>
                </a:lnTo>
                <a:lnTo>
                  <a:pt x="179" y="644"/>
                </a:lnTo>
                <a:lnTo>
                  <a:pt x="179" y="643"/>
                </a:lnTo>
                <a:lnTo>
                  <a:pt x="186" y="643"/>
                </a:lnTo>
                <a:lnTo>
                  <a:pt x="188" y="647"/>
                </a:lnTo>
                <a:lnTo>
                  <a:pt x="191" y="654"/>
                </a:lnTo>
                <a:lnTo>
                  <a:pt x="192" y="656"/>
                </a:lnTo>
                <a:lnTo>
                  <a:pt x="194" y="660"/>
                </a:lnTo>
                <a:lnTo>
                  <a:pt x="196" y="665"/>
                </a:lnTo>
                <a:lnTo>
                  <a:pt x="197" y="666"/>
                </a:lnTo>
                <a:lnTo>
                  <a:pt x="197" y="668"/>
                </a:lnTo>
                <a:lnTo>
                  <a:pt x="202" y="680"/>
                </a:lnTo>
                <a:lnTo>
                  <a:pt x="202" y="681"/>
                </a:lnTo>
                <a:lnTo>
                  <a:pt x="203" y="680"/>
                </a:lnTo>
                <a:lnTo>
                  <a:pt x="204" y="677"/>
                </a:lnTo>
                <a:lnTo>
                  <a:pt x="205" y="673"/>
                </a:lnTo>
                <a:lnTo>
                  <a:pt x="211" y="666"/>
                </a:lnTo>
                <a:lnTo>
                  <a:pt x="214" y="661"/>
                </a:lnTo>
                <a:lnTo>
                  <a:pt x="219" y="655"/>
                </a:lnTo>
                <a:lnTo>
                  <a:pt x="229" y="662"/>
                </a:lnTo>
                <a:lnTo>
                  <a:pt x="233" y="666"/>
                </a:lnTo>
                <a:lnTo>
                  <a:pt x="239" y="673"/>
                </a:lnTo>
                <a:lnTo>
                  <a:pt x="243" y="674"/>
                </a:lnTo>
                <a:lnTo>
                  <a:pt x="246" y="675"/>
                </a:lnTo>
                <a:lnTo>
                  <a:pt x="247" y="675"/>
                </a:lnTo>
                <a:lnTo>
                  <a:pt x="248" y="677"/>
                </a:lnTo>
                <a:lnTo>
                  <a:pt x="249" y="677"/>
                </a:lnTo>
                <a:lnTo>
                  <a:pt x="253" y="678"/>
                </a:lnTo>
                <a:lnTo>
                  <a:pt x="258" y="680"/>
                </a:lnTo>
                <a:lnTo>
                  <a:pt x="259" y="680"/>
                </a:lnTo>
                <a:lnTo>
                  <a:pt x="261" y="680"/>
                </a:lnTo>
                <a:lnTo>
                  <a:pt x="263" y="685"/>
                </a:lnTo>
                <a:lnTo>
                  <a:pt x="266" y="689"/>
                </a:lnTo>
                <a:lnTo>
                  <a:pt x="266" y="690"/>
                </a:lnTo>
                <a:lnTo>
                  <a:pt x="267" y="692"/>
                </a:lnTo>
                <a:lnTo>
                  <a:pt x="268" y="691"/>
                </a:lnTo>
                <a:lnTo>
                  <a:pt x="268" y="692"/>
                </a:lnTo>
                <a:lnTo>
                  <a:pt x="271" y="703"/>
                </a:lnTo>
                <a:lnTo>
                  <a:pt x="271" y="704"/>
                </a:lnTo>
                <a:lnTo>
                  <a:pt x="270" y="704"/>
                </a:lnTo>
                <a:lnTo>
                  <a:pt x="268" y="704"/>
                </a:lnTo>
                <a:lnTo>
                  <a:pt x="267" y="704"/>
                </a:lnTo>
                <a:lnTo>
                  <a:pt x="266" y="705"/>
                </a:lnTo>
                <a:lnTo>
                  <a:pt x="265" y="705"/>
                </a:lnTo>
                <a:lnTo>
                  <a:pt x="265" y="706"/>
                </a:lnTo>
                <a:lnTo>
                  <a:pt x="264" y="706"/>
                </a:lnTo>
                <a:lnTo>
                  <a:pt x="264" y="707"/>
                </a:lnTo>
                <a:lnTo>
                  <a:pt x="263" y="707"/>
                </a:lnTo>
                <a:lnTo>
                  <a:pt x="263" y="708"/>
                </a:lnTo>
                <a:lnTo>
                  <a:pt x="262" y="708"/>
                </a:lnTo>
                <a:lnTo>
                  <a:pt x="262" y="710"/>
                </a:lnTo>
                <a:lnTo>
                  <a:pt x="262" y="711"/>
                </a:lnTo>
                <a:lnTo>
                  <a:pt x="261" y="711"/>
                </a:lnTo>
                <a:lnTo>
                  <a:pt x="261" y="712"/>
                </a:lnTo>
                <a:lnTo>
                  <a:pt x="261" y="713"/>
                </a:lnTo>
                <a:lnTo>
                  <a:pt x="259" y="713"/>
                </a:lnTo>
                <a:lnTo>
                  <a:pt x="259" y="714"/>
                </a:lnTo>
                <a:lnTo>
                  <a:pt x="259" y="715"/>
                </a:lnTo>
                <a:lnTo>
                  <a:pt x="259" y="716"/>
                </a:lnTo>
                <a:lnTo>
                  <a:pt x="258" y="716"/>
                </a:lnTo>
                <a:lnTo>
                  <a:pt x="258" y="717"/>
                </a:lnTo>
                <a:lnTo>
                  <a:pt x="258" y="719"/>
                </a:lnTo>
                <a:lnTo>
                  <a:pt x="257" y="719"/>
                </a:lnTo>
                <a:lnTo>
                  <a:pt x="257" y="720"/>
                </a:lnTo>
                <a:lnTo>
                  <a:pt x="257" y="721"/>
                </a:lnTo>
                <a:lnTo>
                  <a:pt x="256" y="722"/>
                </a:lnTo>
                <a:lnTo>
                  <a:pt x="256" y="723"/>
                </a:lnTo>
                <a:lnTo>
                  <a:pt x="256" y="724"/>
                </a:lnTo>
                <a:lnTo>
                  <a:pt x="255" y="724"/>
                </a:lnTo>
                <a:lnTo>
                  <a:pt x="255" y="725"/>
                </a:lnTo>
                <a:lnTo>
                  <a:pt x="255" y="727"/>
                </a:lnTo>
                <a:lnTo>
                  <a:pt x="254" y="728"/>
                </a:lnTo>
                <a:lnTo>
                  <a:pt x="254" y="729"/>
                </a:lnTo>
                <a:lnTo>
                  <a:pt x="254" y="730"/>
                </a:lnTo>
                <a:lnTo>
                  <a:pt x="253" y="730"/>
                </a:lnTo>
                <a:lnTo>
                  <a:pt x="253" y="731"/>
                </a:lnTo>
                <a:lnTo>
                  <a:pt x="253" y="732"/>
                </a:lnTo>
                <a:lnTo>
                  <a:pt x="253" y="733"/>
                </a:lnTo>
                <a:lnTo>
                  <a:pt x="251" y="733"/>
                </a:lnTo>
                <a:lnTo>
                  <a:pt x="251" y="734"/>
                </a:lnTo>
                <a:lnTo>
                  <a:pt x="251" y="736"/>
                </a:lnTo>
                <a:lnTo>
                  <a:pt x="251" y="737"/>
                </a:lnTo>
                <a:lnTo>
                  <a:pt x="251" y="738"/>
                </a:lnTo>
                <a:lnTo>
                  <a:pt x="251" y="739"/>
                </a:lnTo>
                <a:lnTo>
                  <a:pt x="251" y="740"/>
                </a:lnTo>
                <a:lnTo>
                  <a:pt x="253" y="740"/>
                </a:lnTo>
                <a:lnTo>
                  <a:pt x="264" y="740"/>
                </a:lnTo>
                <a:lnTo>
                  <a:pt x="265" y="733"/>
                </a:lnTo>
                <a:lnTo>
                  <a:pt x="264" y="733"/>
                </a:lnTo>
                <a:lnTo>
                  <a:pt x="266" y="732"/>
                </a:lnTo>
                <a:lnTo>
                  <a:pt x="267" y="732"/>
                </a:lnTo>
                <a:lnTo>
                  <a:pt x="268" y="732"/>
                </a:lnTo>
                <a:lnTo>
                  <a:pt x="268" y="731"/>
                </a:lnTo>
                <a:lnTo>
                  <a:pt x="270" y="730"/>
                </a:lnTo>
                <a:lnTo>
                  <a:pt x="270" y="729"/>
                </a:lnTo>
                <a:lnTo>
                  <a:pt x="271" y="728"/>
                </a:lnTo>
                <a:lnTo>
                  <a:pt x="271" y="727"/>
                </a:lnTo>
                <a:lnTo>
                  <a:pt x="272" y="725"/>
                </a:lnTo>
                <a:lnTo>
                  <a:pt x="273" y="725"/>
                </a:lnTo>
                <a:lnTo>
                  <a:pt x="274" y="725"/>
                </a:lnTo>
                <a:lnTo>
                  <a:pt x="274" y="724"/>
                </a:lnTo>
                <a:lnTo>
                  <a:pt x="275" y="723"/>
                </a:lnTo>
                <a:lnTo>
                  <a:pt x="278" y="722"/>
                </a:lnTo>
                <a:lnTo>
                  <a:pt x="278" y="721"/>
                </a:lnTo>
                <a:lnTo>
                  <a:pt x="279" y="723"/>
                </a:lnTo>
                <a:lnTo>
                  <a:pt x="296" y="727"/>
                </a:lnTo>
                <a:lnTo>
                  <a:pt x="305" y="728"/>
                </a:lnTo>
                <a:lnTo>
                  <a:pt x="305" y="727"/>
                </a:lnTo>
                <a:lnTo>
                  <a:pt x="305" y="725"/>
                </a:lnTo>
                <a:lnTo>
                  <a:pt x="306" y="708"/>
                </a:lnTo>
                <a:lnTo>
                  <a:pt x="306" y="707"/>
                </a:lnTo>
                <a:lnTo>
                  <a:pt x="304" y="706"/>
                </a:lnTo>
                <a:lnTo>
                  <a:pt x="300" y="705"/>
                </a:lnTo>
                <a:lnTo>
                  <a:pt x="299" y="705"/>
                </a:lnTo>
                <a:lnTo>
                  <a:pt x="292" y="703"/>
                </a:lnTo>
                <a:lnTo>
                  <a:pt x="291" y="703"/>
                </a:lnTo>
                <a:lnTo>
                  <a:pt x="291" y="702"/>
                </a:lnTo>
                <a:lnTo>
                  <a:pt x="290" y="700"/>
                </a:lnTo>
                <a:lnTo>
                  <a:pt x="289" y="700"/>
                </a:lnTo>
                <a:lnTo>
                  <a:pt x="289" y="702"/>
                </a:lnTo>
                <a:lnTo>
                  <a:pt x="288" y="702"/>
                </a:lnTo>
                <a:lnTo>
                  <a:pt x="287" y="702"/>
                </a:lnTo>
                <a:lnTo>
                  <a:pt x="284" y="703"/>
                </a:lnTo>
                <a:lnTo>
                  <a:pt x="284" y="702"/>
                </a:lnTo>
                <a:lnTo>
                  <a:pt x="281" y="703"/>
                </a:lnTo>
                <a:lnTo>
                  <a:pt x="280" y="703"/>
                </a:lnTo>
                <a:lnTo>
                  <a:pt x="278" y="703"/>
                </a:lnTo>
                <a:lnTo>
                  <a:pt x="275" y="703"/>
                </a:lnTo>
                <a:lnTo>
                  <a:pt x="273" y="688"/>
                </a:lnTo>
                <a:lnTo>
                  <a:pt x="273" y="687"/>
                </a:lnTo>
                <a:lnTo>
                  <a:pt x="271" y="683"/>
                </a:lnTo>
                <a:lnTo>
                  <a:pt x="271" y="682"/>
                </a:lnTo>
                <a:lnTo>
                  <a:pt x="270" y="680"/>
                </a:lnTo>
                <a:lnTo>
                  <a:pt x="265" y="666"/>
                </a:lnTo>
                <a:lnTo>
                  <a:pt x="263" y="662"/>
                </a:lnTo>
                <a:lnTo>
                  <a:pt x="254" y="662"/>
                </a:lnTo>
                <a:lnTo>
                  <a:pt x="242" y="662"/>
                </a:lnTo>
                <a:lnTo>
                  <a:pt x="242" y="660"/>
                </a:lnTo>
                <a:lnTo>
                  <a:pt x="241" y="652"/>
                </a:lnTo>
                <a:lnTo>
                  <a:pt x="237" y="648"/>
                </a:lnTo>
                <a:lnTo>
                  <a:pt x="236" y="647"/>
                </a:lnTo>
                <a:lnTo>
                  <a:pt x="237" y="639"/>
                </a:lnTo>
                <a:lnTo>
                  <a:pt x="237" y="635"/>
                </a:lnTo>
                <a:lnTo>
                  <a:pt x="242" y="631"/>
                </a:lnTo>
                <a:lnTo>
                  <a:pt x="245" y="628"/>
                </a:lnTo>
                <a:lnTo>
                  <a:pt x="250" y="626"/>
                </a:lnTo>
                <a:lnTo>
                  <a:pt x="253" y="626"/>
                </a:lnTo>
                <a:lnTo>
                  <a:pt x="264" y="621"/>
                </a:lnTo>
                <a:lnTo>
                  <a:pt x="274" y="619"/>
                </a:lnTo>
                <a:lnTo>
                  <a:pt x="283" y="621"/>
                </a:lnTo>
                <a:lnTo>
                  <a:pt x="282" y="618"/>
                </a:lnTo>
                <a:lnTo>
                  <a:pt x="282" y="616"/>
                </a:lnTo>
                <a:lnTo>
                  <a:pt x="261" y="610"/>
                </a:lnTo>
                <a:lnTo>
                  <a:pt x="242" y="612"/>
                </a:lnTo>
                <a:lnTo>
                  <a:pt x="226" y="624"/>
                </a:lnTo>
                <a:lnTo>
                  <a:pt x="224" y="626"/>
                </a:lnTo>
                <a:lnTo>
                  <a:pt x="219" y="629"/>
                </a:lnTo>
                <a:lnTo>
                  <a:pt x="212" y="623"/>
                </a:lnTo>
                <a:lnTo>
                  <a:pt x="208" y="620"/>
                </a:lnTo>
                <a:lnTo>
                  <a:pt x="207" y="620"/>
                </a:lnTo>
                <a:lnTo>
                  <a:pt x="207" y="619"/>
                </a:lnTo>
                <a:lnTo>
                  <a:pt x="206" y="616"/>
                </a:lnTo>
                <a:lnTo>
                  <a:pt x="216" y="615"/>
                </a:lnTo>
                <a:lnTo>
                  <a:pt x="216" y="602"/>
                </a:lnTo>
                <a:lnTo>
                  <a:pt x="220" y="602"/>
                </a:lnTo>
                <a:lnTo>
                  <a:pt x="220" y="595"/>
                </a:lnTo>
                <a:lnTo>
                  <a:pt x="233" y="584"/>
                </a:lnTo>
                <a:lnTo>
                  <a:pt x="246" y="587"/>
                </a:lnTo>
                <a:lnTo>
                  <a:pt x="247" y="587"/>
                </a:lnTo>
                <a:lnTo>
                  <a:pt x="248" y="586"/>
                </a:lnTo>
                <a:lnTo>
                  <a:pt x="249" y="586"/>
                </a:lnTo>
                <a:lnTo>
                  <a:pt x="264" y="582"/>
                </a:lnTo>
                <a:lnTo>
                  <a:pt x="282" y="571"/>
                </a:lnTo>
                <a:lnTo>
                  <a:pt x="283" y="571"/>
                </a:lnTo>
                <a:lnTo>
                  <a:pt x="284" y="568"/>
                </a:lnTo>
                <a:lnTo>
                  <a:pt x="289" y="559"/>
                </a:lnTo>
                <a:lnTo>
                  <a:pt x="300" y="552"/>
                </a:lnTo>
                <a:lnTo>
                  <a:pt x="293" y="550"/>
                </a:lnTo>
                <a:lnTo>
                  <a:pt x="291" y="553"/>
                </a:lnTo>
                <a:lnTo>
                  <a:pt x="284" y="560"/>
                </a:lnTo>
                <a:lnTo>
                  <a:pt x="282" y="563"/>
                </a:lnTo>
                <a:lnTo>
                  <a:pt x="279" y="567"/>
                </a:lnTo>
                <a:lnTo>
                  <a:pt x="276" y="568"/>
                </a:lnTo>
                <a:lnTo>
                  <a:pt x="275" y="570"/>
                </a:lnTo>
                <a:lnTo>
                  <a:pt x="271" y="572"/>
                </a:lnTo>
                <a:lnTo>
                  <a:pt x="257" y="573"/>
                </a:lnTo>
                <a:lnTo>
                  <a:pt x="250" y="572"/>
                </a:lnTo>
                <a:lnTo>
                  <a:pt x="246" y="571"/>
                </a:lnTo>
                <a:lnTo>
                  <a:pt x="232" y="572"/>
                </a:lnTo>
                <a:lnTo>
                  <a:pt x="231" y="570"/>
                </a:lnTo>
                <a:lnTo>
                  <a:pt x="230" y="563"/>
                </a:lnTo>
                <a:lnTo>
                  <a:pt x="236" y="563"/>
                </a:lnTo>
                <a:lnTo>
                  <a:pt x="237" y="560"/>
                </a:lnTo>
                <a:lnTo>
                  <a:pt x="239" y="556"/>
                </a:lnTo>
                <a:lnTo>
                  <a:pt x="239" y="551"/>
                </a:lnTo>
                <a:lnTo>
                  <a:pt x="240" y="550"/>
                </a:lnTo>
                <a:lnTo>
                  <a:pt x="242" y="546"/>
                </a:lnTo>
                <a:lnTo>
                  <a:pt x="245" y="545"/>
                </a:lnTo>
                <a:lnTo>
                  <a:pt x="246" y="544"/>
                </a:lnTo>
                <a:lnTo>
                  <a:pt x="247" y="543"/>
                </a:lnTo>
                <a:lnTo>
                  <a:pt x="248" y="543"/>
                </a:lnTo>
                <a:lnTo>
                  <a:pt x="250" y="540"/>
                </a:lnTo>
                <a:lnTo>
                  <a:pt x="251" y="540"/>
                </a:lnTo>
                <a:lnTo>
                  <a:pt x="255" y="538"/>
                </a:lnTo>
                <a:lnTo>
                  <a:pt x="253" y="538"/>
                </a:lnTo>
                <a:lnTo>
                  <a:pt x="251" y="538"/>
                </a:lnTo>
                <a:lnTo>
                  <a:pt x="233" y="537"/>
                </a:lnTo>
                <a:lnTo>
                  <a:pt x="233" y="535"/>
                </a:lnTo>
                <a:lnTo>
                  <a:pt x="236" y="525"/>
                </a:lnTo>
                <a:lnTo>
                  <a:pt x="237" y="512"/>
                </a:lnTo>
                <a:lnTo>
                  <a:pt x="239" y="503"/>
                </a:lnTo>
                <a:lnTo>
                  <a:pt x="239" y="502"/>
                </a:lnTo>
                <a:lnTo>
                  <a:pt x="240" y="493"/>
                </a:lnTo>
                <a:lnTo>
                  <a:pt x="241" y="491"/>
                </a:lnTo>
                <a:lnTo>
                  <a:pt x="242" y="483"/>
                </a:lnTo>
                <a:lnTo>
                  <a:pt x="245" y="471"/>
                </a:lnTo>
                <a:lnTo>
                  <a:pt x="246" y="471"/>
                </a:lnTo>
                <a:lnTo>
                  <a:pt x="247" y="471"/>
                </a:lnTo>
                <a:lnTo>
                  <a:pt x="248" y="471"/>
                </a:lnTo>
                <a:lnTo>
                  <a:pt x="249" y="471"/>
                </a:lnTo>
                <a:lnTo>
                  <a:pt x="250" y="470"/>
                </a:lnTo>
                <a:lnTo>
                  <a:pt x="251" y="470"/>
                </a:lnTo>
                <a:lnTo>
                  <a:pt x="253" y="470"/>
                </a:lnTo>
                <a:lnTo>
                  <a:pt x="254" y="470"/>
                </a:lnTo>
                <a:lnTo>
                  <a:pt x="255" y="470"/>
                </a:lnTo>
                <a:lnTo>
                  <a:pt x="256" y="470"/>
                </a:lnTo>
                <a:lnTo>
                  <a:pt x="257" y="470"/>
                </a:lnTo>
                <a:lnTo>
                  <a:pt x="258" y="470"/>
                </a:lnTo>
                <a:lnTo>
                  <a:pt x="259" y="470"/>
                </a:lnTo>
                <a:lnTo>
                  <a:pt x="261" y="470"/>
                </a:lnTo>
                <a:lnTo>
                  <a:pt x="262" y="470"/>
                </a:lnTo>
                <a:lnTo>
                  <a:pt x="263" y="471"/>
                </a:lnTo>
                <a:lnTo>
                  <a:pt x="264" y="471"/>
                </a:lnTo>
                <a:lnTo>
                  <a:pt x="265" y="471"/>
                </a:lnTo>
                <a:lnTo>
                  <a:pt x="266" y="472"/>
                </a:lnTo>
                <a:lnTo>
                  <a:pt x="267" y="472"/>
                </a:lnTo>
                <a:lnTo>
                  <a:pt x="268" y="472"/>
                </a:lnTo>
                <a:lnTo>
                  <a:pt x="270" y="472"/>
                </a:lnTo>
                <a:lnTo>
                  <a:pt x="271" y="474"/>
                </a:lnTo>
                <a:lnTo>
                  <a:pt x="272" y="474"/>
                </a:lnTo>
                <a:lnTo>
                  <a:pt x="273" y="474"/>
                </a:lnTo>
                <a:lnTo>
                  <a:pt x="274" y="474"/>
                </a:lnTo>
                <a:lnTo>
                  <a:pt x="275" y="475"/>
                </a:lnTo>
                <a:lnTo>
                  <a:pt x="276" y="475"/>
                </a:lnTo>
                <a:lnTo>
                  <a:pt x="279" y="475"/>
                </a:lnTo>
                <a:lnTo>
                  <a:pt x="280" y="475"/>
                </a:lnTo>
                <a:lnTo>
                  <a:pt x="281" y="475"/>
                </a:lnTo>
                <a:lnTo>
                  <a:pt x="281" y="474"/>
                </a:lnTo>
                <a:lnTo>
                  <a:pt x="281" y="472"/>
                </a:lnTo>
                <a:lnTo>
                  <a:pt x="281" y="450"/>
                </a:lnTo>
                <a:lnTo>
                  <a:pt x="284" y="450"/>
                </a:lnTo>
                <a:lnTo>
                  <a:pt x="295" y="450"/>
                </a:lnTo>
                <a:lnTo>
                  <a:pt x="326" y="450"/>
                </a:lnTo>
                <a:lnTo>
                  <a:pt x="329" y="450"/>
                </a:lnTo>
                <a:lnTo>
                  <a:pt x="330" y="450"/>
                </a:lnTo>
                <a:lnTo>
                  <a:pt x="335" y="450"/>
                </a:lnTo>
                <a:lnTo>
                  <a:pt x="336" y="450"/>
                </a:lnTo>
                <a:lnTo>
                  <a:pt x="338" y="450"/>
                </a:lnTo>
                <a:lnTo>
                  <a:pt x="340" y="450"/>
                </a:lnTo>
                <a:lnTo>
                  <a:pt x="341" y="450"/>
                </a:lnTo>
                <a:lnTo>
                  <a:pt x="350" y="443"/>
                </a:lnTo>
                <a:lnTo>
                  <a:pt x="373" y="429"/>
                </a:lnTo>
                <a:lnTo>
                  <a:pt x="374" y="429"/>
                </a:lnTo>
                <a:lnTo>
                  <a:pt x="377" y="433"/>
                </a:lnTo>
                <a:lnTo>
                  <a:pt x="380" y="436"/>
                </a:lnTo>
                <a:lnTo>
                  <a:pt x="378" y="426"/>
                </a:lnTo>
                <a:lnTo>
                  <a:pt x="381" y="425"/>
                </a:lnTo>
                <a:lnTo>
                  <a:pt x="397" y="413"/>
                </a:lnTo>
                <a:lnTo>
                  <a:pt x="400" y="412"/>
                </a:lnTo>
                <a:lnTo>
                  <a:pt x="401" y="411"/>
                </a:lnTo>
                <a:lnTo>
                  <a:pt x="401" y="409"/>
                </a:lnTo>
                <a:lnTo>
                  <a:pt x="392" y="412"/>
                </a:lnTo>
                <a:lnTo>
                  <a:pt x="390" y="413"/>
                </a:lnTo>
                <a:lnTo>
                  <a:pt x="381" y="418"/>
                </a:lnTo>
                <a:lnTo>
                  <a:pt x="376" y="418"/>
                </a:lnTo>
                <a:lnTo>
                  <a:pt x="376" y="413"/>
                </a:lnTo>
                <a:lnTo>
                  <a:pt x="377" y="410"/>
                </a:lnTo>
                <a:lnTo>
                  <a:pt x="377" y="402"/>
                </a:lnTo>
                <a:lnTo>
                  <a:pt x="377" y="401"/>
                </a:lnTo>
                <a:lnTo>
                  <a:pt x="365" y="401"/>
                </a:lnTo>
                <a:lnTo>
                  <a:pt x="361" y="401"/>
                </a:lnTo>
                <a:lnTo>
                  <a:pt x="358" y="401"/>
                </a:lnTo>
                <a:lnTo>
                  <a:pt x="349" y="401"/>
                </a:lnTo>
                <a:lnTo>
                  <a:pt x="349" y="396"/>
                </a:lnTo>
                <a:lnTo>
                  <a:pt x="350" y="360"/>
                </a:lnTo>
                <a:lnTo>
                  <a:pt x="377" y="360"/>
                </a:lnTo>
                <a:lnTo>
                  <a:pt x="377" y="346"/>
                </a:lnTo>
                <a:lnTo>
                  <a:pt x="378" y="327"/>
                </a:lnTo>
                <a:lnTo>
                  <a:pt x="386" y="327"/>
                </a:lnTo>
                <a:lnTo>
                  <a:pt x="397" y="327"/>
                </a:lnTo>
                <a:lnTo>
                  <a:pt x="395" y="311"/>
                </a:lnTo>
                <a:lnTo>
                  <a:pt x="400" y="310"/>
                </a:lnTo>
                <a:lnTo>
                  <a:pt x="409" y="308"/>
                </a:lnTo>
                <a:lnTo>
                  <a:pt x="410" y="308"/>
                </a:lnTo>
                <a:lnTo>
                  <a:pt x="412" y="308"/>
                </a:lnTo>
                <a:lnTo>
                  <a:pt x="411" y="311"/>
                </a:lnTo>
                <a:lnTo>
                  <a:pt x="422" y="311"/>
                </a:lnTo>
                <a:lnTo>
                  <a:pt x="424" y="311"/>
                </a:lnTo>
                <a:lnTo>
                  <a:pt x="448" y="312"/>
                </a:lnTo>
                <a:lnTo>
                  <a:pt x="445" y="329"/>
                </a:lnTo>
                <a:lnTo>
                  <a:pt x="444" y="333"/>
                </a:lnTo>
                <a:lnTo>
                  <a:pt x="445" y="333"/>
                </a:lnTo>
                <a:lnTo>
                  <a:pt x="444" y="336"/>
                </a:lnTo>
                <a:lnTo>
                  <a:pt x="444" y="340"/>
                </a:lnTo>
                <a:lnTo>
                  <a:pt x="443" y="342"/>
                </a:lnTo>
                <a:lnTo>
                  <a:pt x="443" y="343"/>
                </a:lnTo>
                <a:lnTo>
                  <a:pt x="443" y="344"/>
                </a:lnTo>
                <a:lnTo>
                  <a:pt x="442" y="349"/>
                </a:lnTo>
                <a:lnTo>
                  <a:pt x="442" y="350"/>
                </a:lnTo>
                <a:lnTo>
                  <a:pt x="442" y="351"/>
                </a:lnTo>
                <a:lnTo>
                  <a:pt x="442" y="352"/>
                </a:lnTo>
                <a:lnTo>
                  <a:pt x="441" y="359"/>
                </a:lnTo>
                <a:lnTo>
                  <a:pt x="440" y="367"/>
                </a:lnTo>
                <a:lnTo>
                  <a:pt x="440" y="368"/>
                </a:lnTo>
                <a:lnTo>
                  <a:pt x="439" y="370"/>
                </a:lnTo>
                <a:lnTo>
                  <a:pt x="439" y="371"/>
                </a:lnTo>
                <a:lnTo>
                  <a:pt x="439" y="374"/>
                </a:lnTo>
                <a:lnTo>
                  <a:pt x="439" y="376"/>
                </a:lnTo>
                <a:lnTo>
                  <a:pt x="439" y="377"/>
                </a:lnTo>
                <a:lnTo>
                  <a:pt x="439" y="379"/>
                </a:lnTo>
                <a:lnTo>
                  <a:pt x="439" y="381"/>
                </a:lnTo>
                <a:lnTo>
                  <a:pt x="439" y="382"/>
                </a:lnTo>
                <a:lnTo>
                  <a:pt x="439" y="383"/>
                </a:lnTo>
                <a:lnTo>
                  <a:pt x="439" y="385"/>
                </a:lnTo>
                <a:lnTo>
                  <a:pt x="439" y="386"/>
                </a:lnTo>
                <a:lnTo>
                  <a:pt x="439" y="387"/>
                </a:lnTo>
                <a:lnTo>
                  <a:pt x="439" y="390"/>
                </a:lnTo>
                <a:lnTo>
                  <a:pt x="439" y="391"/>
                </a:lnTo>
                <a:lnTo>
                  <a:pt x="439" y="392"/>
                </a:lnTo>
                <a:lnTo>
                  <a:pt x="437" y="392"/>
                </a:lnTo>
                <a:lnTo>
                  <a:pt x="442" y="392"/>
                </a:lnTo>
                <a:lnTo>
                  <a:pt x="442" y="394"/>
                </a:lnTo>
                <a:lnTo>
                  <a:pt x="442" y="395"/>
                </a:lnTo>
                <a:lnTo>
                  <a:pt x="442" y="396"/>
                </a:lnTo>
                <a:lnTo>
                  <a:pt x="442" y="399"/>
                </a:lnTo>
                <a:lnTo>
                  <a:pt x="442" y="400"/>
                </a:lnTo>
                <a:lnTo>
                  <a:pt x="443" y="402"/>
                </a:lnTo>
                <a:lnTo>
                  <a:pt x="443" y="403"/>
                </a:lnTo>
                <a:lnTo>
                  <a:pt x="443" y="404"/>
                </a:lnTo>
                <a:lnTo>
                  <a:pt x="443" y="407"/>
                </a:lnTo>
                <a:lnTo>
                  <a:pt x="443" y="408"/>
                </a:lnTo>
                <a:lnTo>
                  <a:pt x="444" y="410"/>
                </a:lnTo>
                <a:lnTo>
                  <a:pt x="444" y="411"/>
                </a:lnTo>
                <a:lnTo>
                  <a:pt x="452" y="411"/>
                </a:lnTo>
                <a:lnTo>
                  <a:pt x="456" y="409"/>
                </a:lnTo>
                <a:lnTo>
                  <a:pt x="456" y="410"/>
                </a:lnTo>
                <a:lnTo>
                  <a:pt x="457" y="410"/>
                </a:lnTo>
                <a:lnTo>
                  <a:pt x="458" y="411"/>
                </a:lnTo>
                <a:lnTo>
                  <a:pt x="458" y="412"/>
                </a:lnTo>
                <a:lnTo>
                  <a:pt x="459" y="413"/>
                </a:lnTo>
                <a:lnTo>
                  <a:pt x="460" y="415"/>
                </a:lnTo>
                <a:lnTo>
                  <a:pt x="461" y="416"/>
                </a:lnTo>
                <a:lnTo>
                  <a:pt x="462" y="416"/>
                </a:lnTo>
                <a:lnTo>
                  <a:pt x="462" y="417"/>
                </a:lnTo>
                <a:lnTo>
                  <a:pt x="464" y="418"/>
                </a:lnTo>
                <a:lnTo>
                  <a:pt x="483" y="434"/>
                </a:lnTo>
                <a:lnTo>
                  <a:pt x="493" y="443"/>
                </a:lnTo>
                <a:lnTo>
                  <a:pt x="502" y="451"/>
                </a:lnTo>
                <a:lnTo>
                  <a:pt x="524" y="469"/>
                </a:lnTo>
                <a:lnTo>
                  <a:pt x="525" y="470"/>
                </a:lnTo>
                <a:lnTo>
                  <a:pt x="526" y="471"/>
                </a:lnTo>
                <a:lnTo>
                  <a:pt x="527" y="471"/>
                </a:lnTo>
                <a:lnTo>
                  <a:pt x="528" y="472"/>
                </a:lnTo>
                <a:lnTo>
                  <a:pt x="528" y="474"/>
                </a:lnTo>
                <a:lnTo>
                  <a:pt x="529" y="475"/>
                </a:lnTo>
                <a:lnTo>
                  <a:pt x="530" y="476"/>
                </a:lnTo>
                <a:lnTo>
                  <a:pt x="532" y="476"/>
                </a:lnTo>
                <a:lnTo>
                  <a:pt x="532" y="477"/>
                </a:lnTo>
                <a:lnTo>
                  <a:pt x="533" y="478"/>
                </a:lnTo>
                <a:lnTo>
                  <a:pt x="534" y="479"/>
                </a:lnTo>
                <a:lnTo>
                  <a:pt x="535" y="480"/>
                </a:lnTo>
                <a:lnTo>
                  <a:pt x="535" y="481"/>
                </a:lnTo>
                <a:lnTo>
                  <a:pt x="536" y="483"/>
                </a:lnTo>
                <a:lnTo>
                  <a:pt x="537" y="484"/>
                </a:lnTo>
                <a:lnTo>
                  <a:pt x="539" y="487"/>
                </a:lnTo>
                <a:lnTo>
                  <a:pt x="543" y="493"/>
                </a:lnTo>
                <a:lnTo>
                  <a:pt x="543" y="494"/>
                </a:lnTo>
                <a:lnTo>
                  <a:pt x="544" y="495"/>
                </a:lnTo>
                <a:lnTo>
                  <a:pt x="544" y="496"/>
                </a:lnTo>
                <a:lnTo>
                  <a:pt x="566" y="535"/>
                </a:lnTo>
                <a:lnTo>
                  <a:pt x="570" y="540"/>
                </a:lnTo>
                <a:lnTo>
                  <a:pt x="571" y="543"/>
                </a:lnTo>
                <a:lnTo>
                  <a:pt x="571" y="545"/>
                </a:lnTo>
                <a:lnTo>
                  <a:pt x="572" y="546"/>
                </a:lnTo>
                <a:lnTo>
                  <a:pt x="574" y="548"/>
                </a:lnTo>
                <a:lnTo>
                  <a:pt x="575" y="551"/>
                </a:lnTo>
                <a:lnTo>
                  <a:pt x="575" y="552"/>
                </a:lnTo>
                <a:lnTo>
                  <a:pt x="576" y="554"/>
                </a:lnTo>
                <a:lnTo>
                  <a:pt x="577" y="554"/>
                </a:lnTo>
                <a:lnTo>
                  <a:pt x="578" y="554"/>
                </a:lnTo>
                <a:lnTo>
                  <a:pt x="588" y="554"/>
                </a:lnTo>
                <a:lnTo>
                  <a:pt x="606" y="554"/>
                </a:lnTo>
                <a:lnTo>
                  <a:pt x="622" y="539"/>
                </a:lnTo>
                <a:lnTo>
                  <a:pt x="623" y="540"/>
                </a:lnTo>
                <a:lnTo>
                  <a:pt x="625" y="540"/>
                </a:lnTo>
                <a:lnTo>
                  <a:pt x="626" y="542"/>
                </a:lnTo>
                <a:lnTo>
                  <a:pt x="627" y="543"/>
                </a:lnTo>
                <a:lnTo>
                  <a:pt x="628" y="543"/>
                </a:lnTo>
                <a:lnTo>
                  <a:pt x="629" y="543"/>
                </a:lnTo>
                <a:lnTo>
                  <a:pt x="630" y="543"/>
                </a:lnTo>
                <a:lnTo>
                  <a:pt x="631" y="543"/>
                </a:lnTo>
                <a:lnTo>
                  <a:pt x="612" y="563"/>
                </a:lnTo>
                <a:lnTo>
                  <a:pt x="611" y="564"/>
                </a:lnTo>
                <a:lnTo>
                  <a:pt x="612" y="564"/>
                </a:lnTo>
                <a:lnTo>
                  <a:pt x="612" y="563"/>
                </a:lnTo>
                <a:lnTo>
                  <a:pt x="613" y="563"/>
                </a:lnTo>
                <a:lnTo>
                  <a:pt x="613" y="564"/>
                </a:lnTo>
                <a:lnTo>
                  <a:pt x="614" y="564"/>
                </a:lnTo>
                <a:lnTo>
                  <a:pt x="614" y="565"/>
                </a:lnTo>
                <a:lnTo>
                  <a:pt x="613" y="565"/>
                </a:lnTo>
                <a:lnTo>
                  <a:pt x="612" y="565"/>
                </a:lnTo>
                <a:lnTo>
                  <a:pt x="612" y="567"/>
                </a:lnTo>
                <a:lnTo>
                  <a:pt x="613" y="567"/>
                </a:lnTo>
                <a:lnTo>
                  <a:pt x="614" y="567"/>
                </a:lnTo>
                <a:lnTo>
                  <a:pt x="614" y="568"/>
                </a:lnTo>
                <a:lnTo>
                  <a:pt x="615" y="568"/>
                </a:lnTo>
                <a:lnTo>
                  <a:pt x="615" y="567"/>
                </a:lnTo>
                <a:lnTo>
                  <a:pt x="617" y="567"/>
                </a:lnTo>
                <a:lnTo>
                  <a:pt x="618" y="567"/>
                </a:lnTo>
                <a:lnTo>
                  <a:pt x="619" y="567"/>
                </a:lnTo>
                <a:lnTo>
                  <a:pt x="619" y="568"/>
                </a:lnTo>
                <a:lnTo>
                  <a:pt x="619" y="569"/>
                </a:lnTo>
                <a:lnTo>
                  <a:pt x="618" y="569"/>
                </a:lnTo>
                <a:lnTo>
                  <a:pt x="619" y="569"/>
                </a:lnTo>
                <a:lnTo>
                  <a:pt x="619" y="570"/>
                </a:lnTo>
                <a:lnTo>
                  <a:pt x="620" y="571"/>
                </a:lnTo>
                <a:lnTo>
                  <a:pt x="620" y="570"/>
                </a:lnTo>
                <a:lnTo>
                  <a:pt x="621" y="570"/>
                </a:lnTo>
                <a:lnTo>
                  <a:pt x="621" y="569"/>
                </a:lnTo>
                <a:lnTo>
                  <a:pt x="621" y="570"/>
                </a:lnTo>
                <a:lnTo>
                  <a:pt x="622" y="570"/>
                </a:lnTo>
                <a:lnTo>
                  <a:pt x="622" y="571"/>
                </a:lnTo>
                <a:lnTo>
                  <a:pt x="622" y="572"/>
                </a:lnTo>
                <a:lnTo>
                  <a:pt x="622" y="571"/>
                </a:lnTo>
                <a:lnTo>
                  <a:pt x="623" y="572"/>
                </a:lnTo>
                <a:lnTo>
                  <a:pt x="625" y="575"/>
                </a:lnTo>
                <a:lnTo>
                  <a:pt x="625" y="576"/>
                </a:lnTo>
                <a:lnTo>
                  <a:pt x="625" y="577"/>
                </a:lnTo>
                <a:lnTo>
                  <a:pt x="626" y="577"/>
                </a:lnTo>
                <a:lnTo>
                  <a:pt x="628" y="577"/>
                </a:lnTo>
                <a:lnTo>
                  <a:pt x="628" y="576"/>
                </a:lnTo>
                <a:lnTo>
                  <a:pt x="629" y="575"/>
                </a:lnTo>
                <a:lnTo>
                  <a:pt x="630" y="576"/>
                </a:lnTo>
                <a:lnTo>
                  <a:pt x="634" y="573"/>
                </a:lnTo>
                <a:lnTo>
                  <a:pt x="639" y="568"/>
                </a:lnTo>
                <a:lnTo>
                  <a:pt x="645" y="563"/>
                </a:lnTo>
                <a:lnTo>
                  <a:pt x="657" y="553"/>
                </a:lnTo>
                <a:lnTo>
                  <a:pt x="654" y="548"/>
                </a:lnTo>
                <a:lnTo>
                  <a:pt x="655" y="547"/>
                </a:lnTo>
                <a:lnTo>
                  <a:pt x="656" y="546"/>
                </a:lnTo>
                <a:lnTo>
                  <a:pt x="660" y="544"/>
                </a:lnTo>
                <a:lnTo>
                  <a:pt x="661" y="545"/>
                </a:lnTo>
                <a:lnTo>
                  <a:pt x="661" y="546"/>
                </a:lnTo>
                <a:lnTo>
                  <a:pt x="662" y="546"/>
                </a:lnTo>
                <a:lnTo>
                  <a:pt x="662" y="547"/>
                </a:lnTo>
                <a:lnTo>
                  <a:pt x="663" y="548"/>
                </a:lnTo>
                <a:lnTo>
                  <a:pt x="664" y="550"/>
                </a:lnTo>
                <a:lnTo>
                  <a:pt x="665" y="550"/>
                </a:lnTo>
                <a:lnTo>
                  <a:pt x="667" y="551"/>
                </a:lnTo>
                <a:lnTo>
                  <a:pt x="668" y="551"/>
                </a:lnTo>
                <a:lnTo>
                  <a:pt x="670" y="552"/>
                </a:lnTo>
                <a:lnTo>
                  <a:pt x="671" y="553"/>
                </a:lnTo>
                <a:lnTo>
                  <a:pt x="673" y="554"/>
                </a:lnTo>
                <a:lnTo>
                  <a:pt x="674" y="555"/>
                </a:lnTo>
                <a:lnTo>
                  <a:pt x="676" y="555"/>
                </a:lnTo>
                <a:lnTo>
                  <a:pt x="676" y="556"/>
                </a:lnTo>
                <a:lnTo>
                  <a:pt x="677" y="556"/>
                </a:lnTo>
                <a:lnTo>
                  <a:pt x="678" y="557"/>
                </a:lnTo>
                <a:lnTo>
                  <a:pt x="678" y="559"/>
                </a:lnTo>
                <a:lnTo>
                  <a:pt x="679" y="560"/>
                </a:lnTo>
                <a:lnTo>
                  <a:pt x="680" y="560"/>
                </a:lnTo>
                <a:lnTo>
                  <a:pt x="681" y="562"/>
                </a:lnTo>
                <a:lnTo>
                  <a:pt x="682" y="563"/>
                </a:lnTo>
                <a:lnTo>
                  <a:pt x="682" y="564"/>
                </a:lnTo>
                <a:lnTo>
                  <a:pt x="684" y="565"/>
                </a:lnTo>
                <a:lnTo>
                  <a:pt x="684" y="567"/>
                </a:lnTo>
                <a:lnTo>
                  <a:pt x="684" y="568"/>
                </a:lnTo>
                <a:lnTo>
                  <a:pt x="684" y="569"/>
                </a:lnTo>
                <a:lnTo>
                  <a:pt x="685" y="570"/>
                </a:lnTo>
                <a:lnTo>
                  <a:pt x="685" y="571"/>
                </a:lnTo>
                <a:lnTo>
                  <a:pt x="685" y="572"/>
                </a:lnTo>
                <a:lnTo>
                  <a:pt x="685" y="573"/>
                </a:lnTo>
                <a:lnTo>
                  <a:pt x="685" y="576"/>
                </a:lnTo>
                <a:lnTo>
                  <a:pt x="685" y="580"/>
                </a:lnTo>
                <a:lnTo>
                  <a:pt x="685" y="586"/>
                </a:lnTo>
                <a:lnTo>
                  <a:pt x="685" y="590"/>
                </a:lnTo>
                <a:lnTo>
                  <a:pt x="686" y="590"/>
                </a:lnTo>
                <a:lnTo>
                  <a:pt x="688" y="589"/>
                </a:lnTo>
                <a:lnTo>
                  <a:pt x="689" y="589"/>
                </a:lnTo>
                <a:lnTo>
                  <a:pt x="691" y="588"/>
                </a:lnTo>
                <a:lnTo>
                  <a:pt x="698" y="586"/>
                </a:lnTo>
                <a:lnTo>
                  <a:pt x="699" y="585"/>
                </a:lnTo>
                <a:lnTo>
                  <a:pt x="703" y="584"/>
                </a:lnTo>
                <a:lnTo>
                  <a:pt x="705" y="582"/>
                </a:lnTo>
                <a:lnTo>
                  <a:pt x="705" y="584"/>
                </a:lnTo>
                <a:lnTo>
                  <a:pt x="705" y="585"/>
                </a:lnTo>
                <a:lnTo>
                  <a:pt x="705" y="588"/>
                </a:lnTo>
                <a:lnTo>
                  <a:pt x="705" y="592"/>
                </a:lnTo>
                <a:lnTo>
                  <a:pt x="705" y="595"/>
                </a:lnTo>
                <a:lnTo>
                  <a:pt x="705" y="596"/>
                </a:lnTo>
                <a:lnTo>
                  <a:pt x="705" y="597"/>
                </a:lnTo>
                <a:lnTo>
                  <a:pt x="705" y="599"/>
                </a:lnTo>
                <a:lnTo>
                  <a:pt x="705" y="602"/>
                </a:lnTo>
                <a:lnTo>
                  <a:pt x="705" y="604"/>
                </a:lnTo>
                <a:lnTo>
                  <a:pt x="705" y="605"/>
                </a:lnTo>
                <a:lnTo>
                  <a:pt x="705" y="606"/>
                </a:lnTo>
                <a:lnTo>
                  <a:pt x="705" y="607"/>
                </a:lnTo>
                <a:lnTo>
                  <a:pt x="705" y="610"/>
                </a:lnTo>
                <a:lnTo>
                  <a:pt x="707" y="610"/>
                </a:lnTo>
                <a:lnTo>
                  <a:pt x="711" y="610"/>
                </a:lnTo>
                <a:lnTo>
                  <a:pt x="713" y="610"/>
                </a:lnTo>
                <a:lnTo>
                  <a:pt x="715" y="610"/>
                </a:lnTo>
                <a:lnTo>
                  <a:pt x="716" y="610"/>
                </a:lnTo>
                <a:lnTo>
                  <a:pt x="719" y="610"/>
                </a:lnTo>
                <a:lnTo>
                  <a:pt x="721" y="610"/>
                </a:lnTo>
                <a:lnTo>
                  <a:pt x="722" y="610"/>
                </a:lnTo>
                <a:lnTo>
                  <a:pt x="725" y="610"/>
                </a:lnTo>
                <a:lnTo>
                  <a:pt x="728" y="610"/>
                </a:lnTo>
                <a:lnTo>
                  <a:pt x="730" y="610"/>
                </a:lnTo>
                <a:lnTo>
                  <a:pt x="731" y="610"/>
                </a:lnTo>
                <a:lnTo>
                  <a:pt x="733" y="610"/>
                </a:lnTo>
                <a:lnTo>
                  <a:pt x="735" y="606"/>
                </a:lnTo>
                <a:lnTo>
                  <a:pt x="735" y="604"/>
                </a:lnTo>
                <a:lnTo>
                  <a:pt x="735" y="602"/>
                </a:lnTo>
                <a:lnTo>
                  <a:pt x="735" y="599"/>
                </a:lnTo>
                <a:lnTo>
                  <a:pt x="735" y="597"/>
                </a:lnTo>
                <a:lnTo>
                  <a:pt x="735" y="596"/>
                </a:lnTo>
                <a:lnTo>
                  <a:pt x="735" y="594"/>
                </a:lnTo>
                <a:lnTo>
                  <a:pt x="735" y="592"/>
                </a:lnTo>
                <a:lnTo>
                  <a:pt x="735" y="590"/>
                </a:lnTo>
                <a:lnTo>
                  <a:pt x="735" y="587"/>
                </a:lnTo>
                <a:lnTo>
                  <a:pt x="735" y="586"/>
                </a:lnTo>
                <a:lnTo>
                  <a:pt x="735" y="580"/>
                </a:lnTo>
                <a:lnTo>
                  <a:pt x="735" y="581"/>
                </a:lnTo>
                <a:lnTo>
                  <a:pt x="736" y="581"/>
                </a:lnTo>
                <a:lnTo>
                  <a:pt x="736" y="582"/>
                </a:lnTo>
                <a:lnTo>
                  <a:pt x="736" y="584"/>
                </a:lnTo>
                <a:lnTo>
                  <a:pt x="737" y="585"/>
                </a:lnTo>
                <a:lnTo>
                  <a:pt x="737" y="586"/>
                </a:lnTo>
                <a:lnTo>
                  <a:pt x="736" y="586"/>
                </a:lnTo>
                <a:lnTo>
                  <a:pt x="736" y="587"/>
                </a:lnTo>
                <a:lnTo>
                  <a:pt x="739" y="592"/>
                </a:lnTo>
                <a:lnTo>
                  <a:pt x="743" y="598"/>
                </a:lnTo>
                <a:lnTo>
                  <a:pt x="743" y="599"/>
                </a:lnTo>
                <a:lnTo>
                  <a:pt x="749" y="599"/>
                </a:lnTo>
                <a:lnTo>
                  <a:pt x="756" y="601"/>
                </a:lnTo>
                <a:lnTo>
                  <a:pt x="764" y="601"/>
                </a:lnTo>
                <a:lnTo>
                  <a:pt x="764" y="607"/>
                </a:lnTo>
                <a:lnTo>
                  <a:pt x="764" y="612"/>
                </a:lnTo>
                <a:lnTo>
                  <a:pt x="770" y="612"/>
                </a:lnTo>
                <a:lnTo>
                  <a:pt x="772" y="612"/>
                </a:lnTo>
                <a:lnTo>
                  <a:pt x="772" y="606"/>
                </a:lnTo>
                <a:lnTo>
                  <a:pt x="772" y="604"/>
                </a:lnTo>
                <a:lnTo>
                  <a:pt x="772" y="603"/>
                </a:lnTo>
                <a:lnTo>
                  <a:pt x="772" y="604"/>
                </a:lnTo>
                <a:lnTo>
                  <a:pt x="772" y="602"/>
                </a:lnTo>
                <a:lnTo>
                  <a:pt x="769" y="601"/>
                </a:lnTo>
                <a:lnTo>
                  <a:pt x="764" y="588"/>
                </a:lnTo>
                <a:lnTo>
                  <a:pt x="762" y="584"/>
                </a:lnTo>
                <a:lnTo>
                  <a:pt x="761" y="580"/>
                </a:lnTo>
                <a:lnTo>
                  <a:pt x="753" y="580"/>
                </a:lnTo>
                <a:lnTo>
                  <a:pt x="738" y="580"/>
                </a:lnTo>
                <a:lnTo>
                  <a:pt x="737" y="577"/>
                </a:lnTo>
                <a:lnTo>
                  <a:pt x="738" y="576"/>
                </a:lnTo>
                <a:lnTo>
                  <a:pt x="740" y="573"/>
                </a:lnTo>
                <a:lnTo>
                  <a:pt x="745" y="570"/>
                </a:lnTo>
                <a:lnTo>
                  <a:pt x="746" y="570"/>
                </a:lnTo>
                <a:lnTo>
                  <a:pt x="749" y="569"/>
                </a:lnTo>
                <a:lnTo>
                  <a:pt x="753" y="568"/>
                </a:lnTo>
                <a:lnTo>
                  <a:pt x="755" y="567"/>
                </a:lnTo>
                <a:lnTo>
                  <a:pt x="754" y="567"/>
                </a:lnTo>
                <a:lnTo>
                  <a:pt x="749" y="565"/>
                </a:lnTo>
                <a:lnTo>
                  <a:pt x="746" y="565"/>
                </a:lnTo>
                <a:lnTo>
                  <a:pt x="741" y="565"/>
                </a:lnTo>
                <a:lnTo>
                  <a:pt x="735" y="564"/>
                </a:lnTo>
                <a:lnTo>
                  <a:pt x="735" y="562"/>
                </a:lnTo>
                <a:lnTo>
                  <a:pt x="733" y="544"/>
                </a:lnTo>
                <a:lnTo>
                  <a:pt x="744" y="545"/>
                </a:lnTo>
                <a:lnTo>
                  <a:pt x="767" y="546"/>
                </a:lnTo>
                <a:lnTo>
                  <a:pt x="769" y="546"/>
                </a:lnTo>
                <a:lnTo>
                  <a:pt x="771" y="547"/>
                </a:lnTo>
                <a:lnTo>
                  <a:pt x="772" y="547"/>
                </a:lnTo>
                <a:lnTo>
                  <a:pt x="774" y="547"/>
                </a:lnTo>
                <a:lnTo>
                  <a:pt x="778" y="547"/>
                </a:lnTo>
                <a:lnTo>
                  <a:pt x="782" y="563"/>
                </a:lnTo>
                <a:lnTo>
                  <a:pt x="783" y="563"/>
                </a:lnTo>
                <a:lnTo>
                  <a:pt x="786" y="563"/>
                </a:lnTo>
                <a:lnTo>
                  <a:pt x="788" y="563"/>
                </a:lnTo>
                <a:lnTo>
                  <a:pt x="789" y="563"/>
                </a:lnTo>
                <a:lnTo>
                  <a:pt x="792" y="563"/>
                </a:lnTo>
                <a:lnTo>
                  <a:pt x="792" y="569"/>
                </a:lnTo>
                <a:lnTo>
                  <a:pt x="792" y="570"/>
                </a:lnTo>
                <a:lnTo>
                  <a:pt x="792" y="584"/>
                </a:lnTo>
                <a:lnTo>
                  <a:pt x="800" y="585"/>
                </a:lnTo>
                <a:lnTo>
                  <a:pt x="817" y="585"/>
                </a:lnTo>
                <a:lnTo>
                  <a:pt x="817" y="586"/>
                </a:lnTo>
                <a:lnTo>
                  <a:pt x="816" y="588"/>
                </a:lnTo>
                <a:lnTo>
                  <a:pt x="815" y="610"/>
                </a:lnTo>
                <a:lnTo>
                  <a:pt x="832" y="610"/>
                </a:lnTo>
                <a:lnTo>
                  <a:pt x="838" y="610"/>
                </a:lnTo>
                <a:lnTo>
                  <a:pt x="840" y="610"/>
                </a:lnTo>
                <a:lnTo>
                  <a:pt x="841" y="610"/>
                </a:lnTo>
                <a:lnTo>
                  <a:pt x="856" y="611"/>
                </a:lnTo>
                <a:lnTo>
                  <a:pt x="858" y="611"/>
                </a:lnTo>
                <a:lnTo>
                  <a:pt x="865" y="611"/>
                </a:lnTo>
                <a:lnTo>
                  <a:pt x="870" y="611"/>
                </a:lnTo>
                <a:lnTo>
                  <a:pt x="870" y="614"/>
                </a:lnTo>
                <a:lnTo>
                  <a:pt x="870" y="616"/>
                </a:lnTo>
                <a:lnTo>
                  <a:pt x="870" y="618"/>
                </a:lnTo>
                <a:lnTo>
                  <a:pt x="870" y="619"/>
                </a:lnTo>
                <a:lnTo>
                  <a:pt x="868" y="621"/>
                </a:lnTo>
                <a:lnTo>
                  <a:pt x="868" y="622"/>
                </a:lnTo>
                <a:lnTo>
                  <a:pt x="868" y="623"/>
                </a:lnTo>
                <a:lnTo>
                  <a:pt x="868" y="624"/>
                </a:lnTo>
                <a:lnTo>
                  <a:pt x="868" y="626"/>
                </a:lnTo>
                <a:lnTo>
                  <a:pt x="868" y="627"/>
                </a:lnTo>
                <a:lnTo>
                  <a:pt x="868" y="628"/>
                </a:lnTo>
                <a:lnTo>
                  <a:pt x="868" y="630"/>
                </a:lnTo>
                <a:lnTo>
                  <a:pt x="868" y="631"/>
                </a:lnTo>
                <a:lnTo>
                  <a:pt x="868" y="632"/>
                </a:lnTo>
                <a:lnTo>
                  <a:pt x="866" y="632"/>
                </a:lnTo>
                <a:lnTo>
                  <a:pt x="864" y="632"/>
                </a:lnTo>
                <a:lnTo>
                  <a:pt x="863" y="632"/>
                </a:lnTo>
                <a:lnTo>
                  <a:pt x="860" y="632"/>
                </a:lnTo>
                <a:lnTo>
                  <a:pt x="860" y="635"/>
                </a:lnTo>
                <a:lnTo>
                  <a:pt x="862" y="637"/>
                </a:lnTo>
                <a:lnTo>
                  <a:pt x="862" y="638"/>
                </a:lnTo>
                <a:lnTo>
                  <a:pt x="862" y="639"/>
                </a:lnTo>
                <a:lnTo>
                  <a:pt x="863" y="640"/>
                </a:lnTo>
                <a:lnTo>
                  <a:pt x="863" y="643"/>
                </a:lnTo>
                <a:lnTo>
                  <a:pt x="863" y="641"/>
                </a:lnTo>
                <a:lnTo>
                  <a:pt x="864" y="646"/>
                </a:lnTo>
                <a:lnTo>
                  <a:pt x="864" y="647"/>
                </a:lnTo>
                <a:lnTo>
                  <a:pt x="865" y="648"/>
                </a:lnTo>
                <a:lnTo>
                  <a:pt x="867" y="655"/>
                </a:lnTo>
                <a:lnTo>
                  <a:pt x="868" y="658"/>
                </a:lnTo>
                <a:lnTo>
                  <a:pt x="867" y="660"/>
                </a:lnTo>
                <a:lnTo>
                  <a:pt x="868" y="661"/>
                </a:lnTo>
                <a:lnTo>
                  <a:pt x="868" y="662"/>
                </a:lnTo>
                <a:lnTo>
                  <a:pt x="870" y="664"/>
                </a:lnTo>
                <a:lnTo>
                  <a:pt x="870" y="665"/>
                </a:lnTo>
                <a:lnTo>
                  <a:pt x="871" y="668"/>
                </a:lnTo>
                <a:lnTo>
                  <a:pt x="871" y="669"/>
                </a:lnTo>
                <a:lnTo>
                  <a:pt x="871" y="670"/>
                </a:lnTo>
                <a:lnTo>
                  <a:pt x="872" y="671"/>
                </a:lnTo>
                <a:lnTo>
                  <a:pt x="872" y="672"/>
                </a:lnTo>
                <a:lnTo>
                  <a:pt x="873" y="674"/>
                </a:lnTo>
                <a:lnTo>
                  <a:pt x="873" y="675"/>
                </a:lnTo>
                <a:lnTo>
                  <a:pt x="873" y="677"/>
                </a:lnTo>
                <a:lnTo>
                  <a:pt x="874" y="679"/>
                </a:lnTo>
                <a:lnTo>
                  <a:pt x="876" y="686"/>
                </a:lnTo>
                <a:lnTo>
                  <a:pt x="876" y="688"/>
                </a:lnTo>
                <a:lnTo>
                  <a:pt x="876" y="696"/>
                </a:lnTo>
                <a:lnTo>
                  <a:pt x="875" y="719"/>
                </a:lnTo>
                <a:lnTo>
                  <a:pt x="874" y="719"/>
                </a:lnTo>
                <a:lnTo>
                  <a:pt x="873" y="719"/>
                </a:lnTo>
                <a:lnTo>
                  <a:pt x="873" y="720"/>
                </a:lnTo>
                <a:lnTo>
                  <a:pt x="873" y="713"/>
                </a:lnTo>
                <a:lnTo>
                  <a:pt x="873" y="711"/>
                </a:lnTo>
                <a:lnTo>
                  <a:pt x="873" y="686"/>
                </a:lnTo>
                <a:lnTo>
                  <a:pt x="864" y="686"/>
                </a:lnTo>
                <a:lnTo>
                  <a:pt x="851" y="685"/>
                </a:lnTo>
                <a:lnTo>
                  <a:pt x="838" y="685"/>
                </a:lnTo>
                <a:lnTo>
                  <a:pt x="833" y="685"/>
                </a:lnTo>
                <a:lnTo>
                  <a:pt x="832" y="685"/>
                </a:lnTo>
                <a:lnTo>
                  <a:pt x="831" y="685"/>
                </a:lnTo>
                <a:lnTo>
                  <a:pt x="820" y="685"/>
                </a:lnTo>
                <a:lnTo>
                  <a:pt x="813" y="685"/>
                </a:lnTo>
                <a:lnTo>
                  <a:pt x="803" y="683"/>
                </a:lnTo>
                <a:lnTo>
                  <a:pt x="801" y="683"/>
                </a:lnTo>
                <a:lnTo>
                  <a:pt x="801" y="682"/>
                </a:lnTo>
                <a:lnTo>
                  <a:pt x="803" y="682"/>
                </a:lnTo>
                <a:lnTo>
                  <a:pt x="803" y="674"/>
                </a:lnTo>
                <a:lnTo>
                  <a:pt x="798" y="674"/>
                </a:lnTo>
                <a:lnTo>
                  <a:pt x="794" y="674"/>
                </a:lnTo>
                <a:lnTo>
                  <a:pt x="787" y="674"/>
                </a:lnTo>
                <a:lnTo>
                  <a:pt x="786" y="674"/>
                </a:lnTo>
                <a:lnTo>
                  <a:pt x="786" y="673"/>
                </a:lnTo>
                <a:lnTo>
                  <a:pt x="786" y="671"/>
                </a:lnTo>
                <a:lnTo>
                  <a:pt x="784" y="670"/>
                </a:lnTo>
                <a:lnTo>
                  <a:pt x="784" y="669"/>
                </a:lnTo>
                <a:lnTo>
                  <a:pt x="786" y="669"/>
                </a:lnTo>
                <a:lnTo>
                  <a:pt x="787" y="670"/>
                </a:lnTo>
                <a:lnTo>
                  <a:pt x="792" y="670"/>
                </a:lnTo>
                <a:lnTo>
                  <a:pt x="791" y="666"/>
                </a:lnTo>
                <a:lnTo>
                  <a:pt x="786" y="666"/>
                </a:lnTo>
                <a:lnTo>
                  <a:pt x="784" y="666"/>
                </a:lnTo>
                <a:lnTo>
                  <a:pt x="783" y="666"/>
                </a:lnTo>
                <a:lnTo>
                  <a:pt x="783" y="665"/>
                </a:lnTo>
                <a:lnTo>
                  <a:pt x="782" y="664"/>
                </a:lnTo>
                <a:lnTo>
                  <a:pt x="782" y="663"/>
                </a:lnTo>
                <a:lnTo>
                  <a:pt x="781" y="662"/>
                </a:lnTo>
                <a:lnTo>
                  <a:pt x="781" y="661"/>
                </a:lnTo>
                <a:lnTo>
                  <a:pt x="780" y="660"/>
                </a:lnTo>
                <a:lnTo>
                  <a:pt x="778" y="657"/>
                </a:lnTo>
                <a:lnTo>
                  <a:pt x="777" y="655"/>
                </a:lnTo>
                <a:lnTo>
                  <a:pt x="774" y="653"/>
                </a:lnTo>
                <a:lnTo>
                  <a:pt x="772" y="651"/>
                </a:lnTo>
                <a:lnTo>
                  <a:pt x="771" y="648"/>
                </a:lnTo>
                <a:lnTo>
                  <a:pt x="769" y="646"/>
                </a:lnTo>
                <a:lnTo>
                  <a:pt x="767" y="645"/>
                </a:lnTo>
                <a:lnTo>
                  <a:pt x="767" y="644"/>
                </a:lnTo>
                <a:lnTo>
                  <a:pt x="766" y="641"/>
                </a:lnTo>
                <a:lnTo>
                  <a:pt x="763" y="638"/>
                </a:lnTo>
                <a:lnTo>
                  <a:pt x="763" y="637"/>
                </a:lnTo>
                <a:lnTo>
                  <a:pt x="762" y="635"/>
                </a:lnTo>
                <a:lnTo>
                  <a:pt x="760" y="636"/>
                </a:lnTo>
                <a:lnTo>
                  <a:pt x="757" y="637"/>
                </a:lnTo>
                <a:lnTo>
                  <a:pt x="760" y="645"/>
                </a:lnTo>
                <a:lnTo>
                  <a:pt x="757" y="645"/>
                </a:lnTo>
                <a:lnTo>
                  <a:pt x="756" y="645"/>
                </a:lnTo>
                <a:lnTo>
                  <a:pt x="755" y="645"/>
                </a:lnTo>
                <a:lnTo>
                  <a:pt x="748" y="644"/>
                </a:lnTo>
                <a:lnTo>
                  <a:pt x="745" y="644"/>
                </a:lnTo>
                <a:lnTo>
                  <a:pt x="738" y="643"/>
                </a:lnTo>
                <a:lnTo>
                  <a:pt x="736" y="643"/>
                </a:lnTo>
                <a:lnTo>
                  <a:pt x="730" y="643"/>
                </a:lnTo>
                <a:lnTo>
                  <a:pt x="730" y="654"/>
                </a:lnTo>
                <a:lnTo>
                  <a:pt x="730" y="665"/>
                </a:lnTo>
                <a:lnTo>
                  <a:pt x="732" y="669"/>
                </a:lnTo>
                <a:lnTo>
                  <a:pt x="733" y="670"/>
                </a:lnTo>
                <a:lnTo>
                  <a:pt x="739" y="673"/>
                </a:lnTo>
                <a:lnTo>
                  <a:pt x="748" y="678"/>
                </a:lnTo>
                <a:lnTo>
                  <a:pt x="749" y="679"/>
                </a:lnTo>
                <a:lnTo>
                  <a:pt x="753" y="682"/>
                </a:lnTo>
                <a:lnTo>
                  <a:pt x="753" y="688"/>
                </a:lnTo>
                <a:lnTo>
                  <a:pt x="756" y="690"/>
                </a:lnTo>
                <a:lnTo>
                  <a:pt x="758" y="694"/>
                </a:lnTo>
                <a:lnTo>
                  <a:pt x="758" y="697"/>
                </a:lnTo>
                <a:lnTo>
                  <a:pt x="758" y="698"/>
                </a:lnTo>
                <a:lnTo>
                  <a:pt x="764" y="700"/>
                </a:lnTo>
                <a:lnTo>
                  <a:pt x="766" y="702"/>
                </a:lnTo>
                <a:lnTo>
                  <a:pt x="766" y="708"/>
                </a:lnTo>
                <a:lnTo>
                  <a:pt x="766" y="717"/>
                </a:lnTo>
                <a:lnTo>
                  <a:pt x="766" y="719"/>
                </a:lnTo>
                <a:lnTo>
                  <a:pt x="765" y="733"/>
                </a:lnTo>
                <a:lnTo>
                  <a:pt x="791" y="734"/>
                </a:lnTo>
                <a:lnTo>
                  <a:pt x="792" y="734"/>
                </a:lnTo>
                <a:lnTo>
                  <a:pt x="795" y="734"/>
                </a:lnTo>
                <a:lnTo>
                  <a:pt x="800" y="734"/>
                </a:lnTo>
                <a:lnTo>
                  <a:pt x="801" y="734"/>
                </a:lnTo>
                <a:lnTo>
                  <a:pt x="801" y="756"/>
                </a:lnTo>
                <a:lnTo>
                  <a:pt x="801" y="759"/>
                </a:lnTo>
                <a:lnTo>
                  <a:pt x="800" y="765"/>
                </a:lnTo>
                <a:lnTo>
                  <a:pt x="798" y="765"/>
                </a:lnTo>
                <a:lnTo>
                  <a:pt x="797" y="765"/>
                </a:lnTo>
                <a:lnTo>
                  <a:pt x="798" y="761"/>
                </a:lnTo>
                <a:lnTo>
                  <a:pt x="797" y="761"/>
                </a:lnTo>
                <a:lnTo>
                  <a:pt x="791" y="761"/>
                </a:lnTo>
                <a:lnTo>
                  <a:pt x="790" y="761"/>
                </a:lnTo>
                <a:lnTo>
                  <a:pt x="790" y="762"/>
                </a:lnTo>
                <a:lnTo>
                  <a:pt x="790" y="763"/>
                </a:lnTo>
                <a:lnTo>
                  <a:pt x="790" y="764"/>
                </a:lnTo>
                <a:lnTo>
                  <a:pt x="790" y="765"/>
                </a:lnTo>
                <a:lnTo>
                  <a:pt x="789" y="765"/>
                </a:lnTo>
                <a:lnTo>
                  <a:pt x="789" y="769"/>
                </a:lnTo>
                <a:lnTo>
                  <a:pt x="789" y="770"/>
                </a:lnTo>
                <a:lnTo>
                  <a:pt x="788" y="774"/>
                </a:lnTo>
                <a:lnTo>
                  <a:pt x="788" y="779"/>
                </a:lnTo>
                <a:lnTo>
                  <a:pt x="788" y="780"/>
                </a:lnTo>
                <a:lnTo>
                  <a:pt x="788" y="782"/>
                </a:lnTo>
                <a:lnTo>
                  <a:pt x="788" y="783"/>
                </a:lnTo>
                <a:lnTo>
                  <a:pt x="788" y="784"/>
                </a:lnTo>
                <a:lnTo>
                  <a:pt x="788" y="786"/>
                </a:lnTo>
                <a:lnTo>
                  <a:pt x="788" y="787"/>
                </a:lnTo>
                <a:lnTo>
                  <a:pt x="788" y="788"/>
                </a:lnTo>
                <a:lnTo>
                  <a:pt x="789" y="789"/>
                </a:lnTo>
                <a:lnTo>
                  <a:pt x="789" y="792"/>
                </a:lnTo>
                <a:lnTo>
                  <a:pt x="789" y="793"/>
                </a:lnTo>
                <a:lnTo>
                  <a:pt x="790" y="796"/>
                </a:lnTo>
                <a:lnTo>
                  <a:pt x="790" y="798"/>
                </a:lnTo>
                <a:lnTo>
                  <a:pt x="790" y="800"/>
                </a:lnTo>
                <a:lnTo>
                  <a:pt x="790" y="801"/>
                </a:lnTo>
                <a:lnTo>
                  <a:pt x="791" y="801"/>
                </a:lnTo>
                <a:lnTo>
                  <a:pt x="791" y="803"/>
                </a:lnTo>
                <a:lnTo>
                  <a:pt x="792" y="803"/>
                </a:lnTo>
                <a:lnTo>
                  <a:pt x="812" y="804"/>
                </a:lnTo>
                <a:lnTo>
                  <a:pt x="814" y="804"/>
                </a:lnTo>
                <a:lnTo>
                  <a:pt x="817" y="804"/>
                </a:lnTo>
                <a:lnTo>
                  <a:pt x="835" y="805"/>
                </a:lnTo>
                <a:lnTo>
                  <a:pt x="837" y="805"/>
                </a:lnTo>
                <a:lnTo>
                  <a:pt x="850" y="805"/>
                </a:lnTo>
                <a:lnTo>
                  <a:pt x="856" y="805"/>
                </a:lnTo>
                <a:lnTo>
                  <a:pt x="859" y="805"/>
                </a:lnTo>
                <a:lnTo>
                  <a:pt x="860" y="806"/>
                </a:lnTo>
                <a:lnTo>
                  <a:pt x="863" y="806"/>
                </a:lnTo>
                <a:lnTo>
                  <a:pt x="865" y="806"/>
                </a:lnTo>
                <a:lnTo>
                  <a:pt x="868" y="806"/>
                </a:lnTo>
                <a:lnTo>
                  <a:pt x="877" y="806"/>
                </a:lnTo>
                <a:lnTo>
                  <a:pt x="880" y="806"/>
                </a:lnTo>
                <a:lnTo>
                  <a:pt x="880" y="804"/>
                </a:lnTo>
                <a:lnTo>
                  <a:pt x="880" y="797"/>
                </a:lnTo>
                <a:lnTo>
                  <a:pt x="880" y="795"/>
                </a:lnTo>
                <a:lnTo>
                  <a:pt x="883" y="795"/>
                </a:lnTo>
                <a:lnTo>
                  <a:pt x="885" y="796"/>
                </a:lnTo>
                <a:lnTo>
                  <a:pt x="889" y="796"/>
                </a:lnTo>
                <a:lnTo>
                  <a:pt x="892" y="797"/>
                </a:lnTo>
                <a:lnTo>
                  <a:pt x="893" y="797"/>
                </a:lnTo>
                <a:lnTo>
                  <a:pt x="896" y="797"/>
                </a:lnTo>
                <a:lnTo>
                  <a:pt x="898" y="798"/>
                </a:lnTo>
                <a:lnTo>
                  <a:pt x="901" y="798"/>
                </a:lnTo>
                <a:lnTo>
                  <a:pt x="904" y="798"/>
                </a:lnTo>
                <a:lnTo>
                  <a:pt x="906" y="799"/>
                </a:lnTo>
                <a:lnTo>
                  <a:pt x="908" y="799"/>
                </a:lnTo>
                <a:lnTo>
                  <a:pt x="911" y="800"/>
                </a:lnTo>
                <a:lnTo>
                  <a:pt x="913" y="800"/>
                </a:lnTo>
                <a:lnTo>
                  <a:pt x="916" y="800"/>
                </a:lnTo>
                <a:lnTo>
                  <a:pt x="921" y="801"/>
                </a:lnTo>
                <a:lnTo>
                  <a:pt x="933" y="804"/>
                </a:lnTo>
                <a:lnTo>
                  <a:pt x="940" y="805"/>
                </a:lnTo>
                <a:lnTo>
                  <a:pt x="939" y="805"/>
                </a:lnTo>
                <a:lnTo>
                  <a:pt x="940" y="805"/>
                </a:lnTo>
                <a:lnTo>
                  <a:pt x="933" y="821"/>
                </a:lnTo>
                <a:lnTo>
                  <a:pt x="933" y="827"/>
                </a:lnTo>
                <a:lnTo>
                  <a:pt x="932" y="829"/>
                </a:lnTo>
                <a:lnTo>
                  <a:pt x="931" y="832"/>
                </a:lnTo>
                <a:lnTo>
                  <a:pt x="926" y="845"/>
                </a:lnTo>
                <a:lnTo>
                  <a:pt x="925" y="849"/>
                </a:lnTo>
                <a:lnTo>
                  <a:pt x="924" y="854"/>
                </a:lnTo>
                <a:lnTo>
                  <a:pt x="924" y="856"/>
                </a:lnTo>
                <a:lnTo>
                  <a:pt x="921" y="868"/>
                </a:lnTo>
                <a:lnTo>
                  <a:pt x="923" y="871"/>
                </a:lnTo>
                <a:lnTo>
                  <a:pt x="924" y="873"/>
                </a:lnTo>
                <a:lnTo>
                  <a:pt x="925" y="873"/>
                </a:lnTo>
                <a:lnTo>
                  <a:pt x="925" y="874"/>
                </a:lnTo>
                <a:lnTo>
                  <a:pt x="926" y="873"/>
                </a:lnTo>
                <a:lnTo>
                  <a:pt x="927" y="872"/>
                </a:lnTo>
                <a:lnTo>
                  <a:pt x="928" y="872"/>
                </a:lnTo>
                <a:lnTo>
                  <a:pt x="928" y="871"/>
                </a:lnTo>
                <a:lnTo>
                  <a:pt x="930" y="871"/>
                </a:lnTo>
                <a:lnTo>
                  <a:pt x="930" y="869"/>
                </a:lnTo>
                <a:lnTo>
                  <a:pt x="932" y="871"/>
                </a:lnTo>
                <a:lnTo>
                  <a:pt x="933" y="871"/>
                </a:lnTo>
                <a:lnTo>
                  <a:pt x="934" y="871"/>
                </a:lnTo>
                <a:lnTo>
                  <a:pt x="933" y="873"/>
                </a:lnTo>
                <a:lnTo>
                  <a:pt x="932" y="874"/>
                </a:lnTo>
                <a:lnTo>
                  <a:pt x="932" y="875"/>
                </a:lnTo>
                <a:lnTo>
                  <a:pt x="932" y="876"/>
                </a:lnTo>
                <a:lnTo>
                  <a:pt x="927" y="886"/>
                </a:lnTo>
                <a:lnTo>
                  <a:pt x="927" y="888"/>
                </a:lnTo>
                <a:lnTo>
                  <a:pt x="923" y="891"/>
                </a:lnTo>
                <a:lnTo>
                  <a:pt x="930" y="892"/>
                </a:lnTo>
                <a:lnTo>
                  <a:pt x="930" y="909"/>
                </a:lnTo>
                <a:lnTo>
                  <a:pt x="932" y="909"/>
                </a:lnTo>
                <a:lnTo>
                  <a:pt x="933" y="909"/>
                </a:lnTo>
                <a:lnTo>
                  <a:pt x="935" y="909"/>
                </a:lnTo>
                <a:lnTo>
                  <a:pt x="936" y="908"/>
                </a:lnTo>
                <a:lnTo>
                  <a:pt x="941" y="906"/>
                </a:lnTo>
                <a:lnTo>
                  <a:pt x="943" y="909"/>
                </a:lnTo>
                <a:lnTo>
                  <a:pt x="948" y="909"/>
                </a:lnTo>
                <a:lnTo>
                  <a:pt x="949" y="908"/>
                </a:lnTo>
                <a:lnTo>
                  <a:pt x="952" y="908"/>
                </a:lnTo>
                <a:lnTo>
                  <a:pt x="956" y="907"/>
                </a:lnTo>
                <a:lnTo>
                  <a:pt x="958" y="907"/>
                </a:lnTo>
                <a:lnTo>
                  <a:pt x="958" y="906"/>
                </a:lnTo>
                <a:lnTo>
                  <a:pt x="961" y="907"/>
                </a:lnTo>
                <a:lnTo>
                  <a:pt x="987" y="908"/>
                </a:lnTo>
                <a:lnTo>
                  <a:pt x="1004" y="909"/>
                </a:lnTo>
                <a:lnTo>
                  <a:pt x="1007" y="907"/>
                </a:lnTo>
                <a:lnTo>
                  <a:pt x="1008" y="904"/>
                </a:lnTo>
                <a:lnTo>
                  <a:pt x="1010" y="901"/>
                </a:lnTo>
                <a:lnTo>
                  <a:pt x="1012" y="899"/>
                </a:lnTo>
                <a:lnTo>
                  <a:pt x="1016" y="897"/>
                </a:lnTo>
                <a:lnTo>
                  <a:pt x="1017" y="896"/>
                </a:lnTo>
                <a:lnTo>
                  <a:pt x="1018" y="896"/>
                </a:lnTo>
                <a:lnTo>
                  <a:pt x="1019" y="896"/>
                </a:lnTo>
                <a:lnTo>
                  <a:pt x="1018" y="894"/>
                </a:lnTo>
                <a:lnTo>
                  <a:pt x="1018" y="891"/>
                </a:lnTo>
                <a:lnTo>
                  <a:pt x="1018" y="888"/>
                </a:lnTo>
                <a:lnTo>
                  <a:pt x="1018" y="885"/>
                </a:lnTo>
                <a:lnTo>
                  <a:pt x="1019" y="884"/>
                </a:lnTo>
                <a:lnTo>
                  <a:pt x="1019" y="883"/>
                </a:lnTo>
                <a:lnTo>
                  <a:pt x="1018" y="883"/>
                </a:lnTo>
                <a:lnTo>
                  <a:pt x="1018" y="882"/>
                </a:lnTo>
                <a:lnTo>
                  <a:pt x="1019" y="882"/>
                </a:lnTo>
                <a:lnTo>
                  <a:pt x="1020" y="876"/>
                </a:lnTo>
                <a:lnTo>
                  <a:pt x="1023" y="872"/>
                </a:lnTo>
                <a:lnTo>
                  <a:pt x="1026" y="869"/>
                </a:lnTo>
                <a:lnTo>
                  <a:pt x="1026" y="868"/>
                </a:lnTo>
                <a:lnTo>
                  <a:pt x="1026" y="867"/>
                </a:lnTo>
                <a:lnTo>
                  <a:pt x="1039" y="867"/>
                </a:lnTo>
                <a:lnTo>
                  <a:pt x="1050" y="867"/>
                </a:lnTo>
                <a:lnTo>
                  <a:pt x="1056" y="867"/>
                </a:lnTo>
                <a:lnTo>
                  <a:pt x="1071" y="867"/>
                </a:lnTo>
                <a:lnTo>
                  <a:pt x="1073" y="867"/>
                </a:lnTo>
                <a:lnTo>
                  <a:pt x="1075" y="868"/>
                </a:lnTo>
                <a:lnTo>
                  <a:pt x="1077" y="871"/>
                </a:lnTo>
                <a:lnTo>
                  <a:pt x="1078" y="871"/>
                </a:lnTo>
                <a:lnTo>
                  <a:pt x="1082" y="868"/>
                </a:lnTo>
                <a:lnTo>
                  <a:pt x="1082" y="867"/>
                </a:lnTo>
                <a:lnTo>
                  <a:pt x="1092" y="867"/>
                </a:lnTo>
                <a:lnTo>
                  <a:pt x="1092" y="865"/>
                </a:lnTo>
                <a:lnTo>
                  <a:pt x="1093" y="855"/>
                </a:lnTo>
                <a:lnTo>
                  <a:pt x="1092" y="845"/>
                </a:lnTo>
                <a:lnTo>
                  <a:pt x="1092" y="843"/>
                </a:lnTo>
                <a:lnTo>
                  <a:pt x="1090" y="842"/>
                </a:lnTo>
                <a:lnTo>
                  <a:pt x="1087" y="841"/>
                </a:lnTo>
                <a:lnTo>
                  <a:pt x="1087" y="840"/>
                </a:lnTo>
                <a:lnTo>
                  <a:pt x="1088" y="835"/>
                </a:lnTo>
                <a:lnTo>
                  <a:pt x="1087" y="835"/>
                </a:lnTo>
                <a:lnTo>
                  <a:pt x="1088" y="831"/>
                </a:lnTo>
                <a:lnTo>
                  <a:pt x="1088" y="830"/>
                </a:lnTo>
                <a:lnTo>
                  <a:pt x="1088" y="829"/>
                </a:lnTo>
                <a:lnTo>
                  <a:pt x="1088" y="827"/>
                </a:lnTo>
                <a:lnTo>
                  <a:pt x="1088" y="826"/>
                </a:lnTo>
                <a:lnTo>
                  <a:pt x="1088" y="825"/>
                </a:lnTo>
                <a:lnTo>
                  <a:pt x="1088" y="824"/>
                </a:lnTo>
                <a:lnTo>
                  <a:pt x="1088" y="823"/>
                </a:lnTo>
                <a:lnTo>
                  <a:pt x="1088" y="822"/>
                </a:lnTo>
                <a:lnTo>
                  <a:pt x="1088" y="821"/>
                </a:lnTo>
                <a:lnTo>
                  <a:pt x="1088" y="818"/>
                </a:lnTo>
                <a:lnTo>
                  <a:pt x="1088" y="817"/>
                </a:lnTo>
                <a:lnTo>
                  <a:pt x="1088" y="812"/>
                </a:lnTo>
                <a:lnTo>
                  <a:pt x="1090" y="812"/>
                </a:lnTo>
                <a:lnTo>
                  <a:pt x="1090" y="808"/>
                </a:lnTo>
                <a:lnTo>
                  <a:pt x="1094" y="808"/>
                </a:lnTo>
                <a:lnTo>
                  <a:pt x="1094" y="812"/>
                </a:lnTo>
                <a:lnTo>
                  <a:pt x="1094" y="814"/>
                </a:lnTo>
                <a:lnTo>
                  <a:pt x="1094" y="816"/>
                </a:lnTo>
                <a:lnTo>
                  <a:pt x="1094" y="818"/>
                </a:lnTo>
                <a:lnTo>
                  <a:pt x="1094" y="820"/>
                </a:lnTo>
                <a:lnTo>
                  <a:pt x="1101" y="820"/>
                </a:lnTo>
                <a:lnTo>
                  <a:pt x="1116" y="820"/>
                </a:lnTo>
                <a:lnTo>
                  <a:pt x="1116" y="826"/>
                </a:lnTo>
                <a:lnTo>
                  <a:pt x="1118" y="826"/>
                </a:lnTo>
                <a:lnTo>
                  <a:pt x="1121" y="826"/>
                </a:lnTo>
                <a:lnTo>
                  <a:pt x="1126" y="826"/>
                </a:lnTo>
                <a:lnTo>
                  <a:pt x="1127" y="826"/>
                </a:lnTo>
                <a:lnTo>
                  <a:pt x="1127" y="820"/>
                </a:lnTo>
                <a:lnTo>
                  <a:pt x="1127" y="817"/>
                </a:lnTo>
                <a:lnTo>
                  <a:pt x="1127" y="814"/>
                </a:lnTo>
                <a:lnTo>
                  <a:pt x="1127" y="805"/>
                </a:lnTo>
                <a:lnTo>
                  <a:pt x="1127" y="804"/>
                </a:lnTo>
                <a:lnTo>
                  <a:pt x="1116" y="804"/>
                </a:lnTo>
                <a:lnTo>
                  <a:pt x="1114" y="804"/>
                </a:lnTo>
                <a:lnTo>
                  <a:pt x="1113" y="804"/>
                </a:lnTo>
                <a:lnTo>
                  <a:pt x="1111" y="803"/>
                </a:lnTo>
                <a:lnTo>
                  <a:pt x="1109" y="803"/>
                </a:lnTo>
                <a:lnTo>
                  <a:pt x="1105" y="803"/>
                </a:lnTo>
                <a:lnTo>
                  <a:pt x="1104" y="803"/>
                </a:lnTo>
                <a:lnTo>
                  <a:pt x="1101" y="803"/>
                </a:lnTo>
                <a:lnTo>
                  <a:pt x="1100" y="803"/>
                </a:lnTo>
                <a:lnTo>
                  <a:pt x="1099" y="803"/>
                </a:lnTo>
                <a:lnTo>
                  <a:pt x="1097" y="803"/>
                </a:lnTo>
                <a:lnTo>
                  <a:pt x="1095" y="801"/>
                </a:lnTo>
                <a:lnTo>
                  <a:pt x="1094" y="801"/>
                </a:lnTo>
                <a:lnTo>
                  <a:pt x="1094" y="800"/>
                </a:lnTo>
                <a:lnTo>
                  <a:pt x="1094" y="799"/>
                </a:lnTo>
                <a:lnTo>
                  <a:pt x="1094" y="796"/>
                </a:lnTo>
                <a:lnTo>
                  <a:pt x="1094" y="795"/>
                </a:lnTo>
                <a:lnTo>
                  <a:pt x="1094" y="791"/>
                </a:lnTo>
                <a:lnTo>
                  <a:pt x="1094" y="790"/>
                </a:lnTo>
                <a:lnTo>
                  <a:pt x="1094" y="789"/>
                </a:lnTo>
                <a:lnTo>
                  <a:pt x="1093" y="789"/>
                </a:lnTo>
                <a:lnTo>
                  <a:pt x="1079" y="789"/>
                </a:lnTo>
                <a:lnTo>
                  <a:pt x="1078" y="789"/>
                </a:lnTo>
                <a:lnTo>
                  <a:pt x="1077" y="789"/>
                </a:lnTo>
                <a:lnTo>
                  <a:pt x="1076" y="789"/>
                </a:lnTo>
                <a:lnTo>
                  <a:pt x="1075" y="789"/>
                </a:lnTo>
                <a:lnTo>
                  <a:pt x="1074" y="789"/>
                </a:lnTo>
                <a:lnTo>
                  <a:pt x="1068" y="788"/>
                </a:lnTo>
                <a:lnTo>
                  <a:pt x="1048" y="788"/>
                </a:lnTo>
                <a:lnTo>
                  <a:pt x="1040" y="788"/>
                </a:lnTo>
                <a:lnTo>
                  <a:pt x="1040" y="782"/>
                </a:lnTo>
                <a:lnTo>
                  <a:pt x="1039" y="782"/>
                </a:lnTo>
                <a:lnTo>
                  <a:pt x="1026" y="781"/>
                </a:lnTo>
                <a:lnTo>
                  <a:pt x="1023" y="775"/>
                </a:lnTo>
                <a:lnTo>
                  <a:pt x="1014" y="774"/>
                </a:lnTo>
                <a:lnTo>
                  <a:pt x="1017" y="781"/>
                </a:lnTo>
                <a:lnTo>
                  <a:pt x="1017" y="780"/>
                </a:lnTo>
                <a:lnTo>
                  <a:pt x="1016" y="780"/>
                </a:lnTo>
                <a:lnTo>
                  <a:pt x="1004" y="771"/>
                </a:lnTo>
                <a:lnTo>
                  <a:pt x="1002" y="769"/>
                </a:lnTo>
                <a:lnTo>
                  <a:pt x="1000" y="766"/>
                </a:lnTo>
                <a:lnTo>
                  <a:pt x="989" y="757"/>
                </a:lnTo>
                <a:lnTo>
                  <a:pt x="987" y="756"/>
                </a:lnTo>
                <a:lnTo>
                  <a:pt x="987" y="755"/>
                </a:lnTo>
                <a:lnTo>
                  <a:pt x="986" y="754"/>
                </a:lnTo>
                <a:lnTo>
                  <a:pt x="985" y="754"/>
                </a:lnTo>
                <a:lnTo>
                  <a:pt x="984" y="753"/>
                </a:lnTo>
                <a:lnTo>
                  <a:pt x="984" y="751"/>
                </a:lnTo>
                <a:lnTo>
                  <a:pt x="983" y="751"/>
                </a:lnTo>
                <a:lnTo>
                  <a:pt x="983" y="750"/>
                </a:lnTo>
                <a:lnTo>
                  <a:pt x="982" y="748"/>
                </a:lnTo>
                <a:lnTo>
                  <a:pt x="982" y="747"/>
                </a:lnTo>
                <a:lnTo>
                  <a:pt x="981" y="746"/>
                </a:lnTo>
                <a:lnTo>
                  <a:pt x="981" y="745"/>
                </a:lnTo>
                <a:lnTo>
                  <a:pt x="981" y="744"/>
                </a:lnTo>
                <a:lnTo>
                  <a:pt x="981" y="742"/>
                </a:lnTo>
                <a:lnTo>
                  <a:pt x="981" y="741"/>
                </a:lnTo>
                <a:lnTo>
                  <a:pt x="981" y="740"/>
                </a:lnTo>
                <a:lnTo>
                  <a:pt x="981" y="738"/>
                </a:lnTo>
                <a:lnTo>
                  <a:pt x="982" y="738"/>
                </a:lnTo>
                <a:lnTo>
                  <a:pt x="998" y="742"/>
                </a:lnTo>
                <a:lnTo>
                  <a:pt x="1001" y="745"/>
                </a:lnTo>
                <a:lnTo>
                  <a:pt x="1016" y="751"/>
                </a:lnTo>
                <a:lnTo>
                  <a:pt x="1018" y="753"/>
                </a:lnTo>
                <a:lnTo>
                  <a:pt x="1018" y="751"/>
                </a:lnTo>
                <a:lnTo>
                  <a:pt x="1018" y="753"/>
                </a:lnTo>
                <a:lnTo>
                  <a:pt x="1020" y="754"/>
                </a:lnTo>
                <a:lnTo>
                  <a:pt x="1023" y="754"/>
                </a:lnTo>
                <a:lnTo>
                  <a:pt x="1025" y="750"/>
                </a:lnTo>
                <a:lnTo>
                  <a:pt x="1028" y="745"/>
                </a:lnTo>
                <a:lnTo>
                  <a:pt x="1035" y="736"/>
                </a:lnTo>
                <a:lnTo>
                  <a:pt x="1037" y="731"/>
                </a:lnTo>
                <a:lnTo>
                  <a:pt x="1039" y="731"/>
                </a:lnTo>
                <a:lnTo>
                  <a:pt x="1042" y="731"/>
                </a:lnTo>
                <a:lnTo>
                  <a:pt x="1049" y="731"/>
                </a:lnTo>
                <a:lnTo>
                  <a:pt x="1048" y="731"/>
                </a:lnTo>
                <a:lnTo>
                  <a:pt x="1051" y="731"/>
                </a:lnTo>
                <a:lnTo>
                  <a:pt x="1056" y="732"/>
                </a:lnTo>
                <a:lnTo>
                  <a:pt x="1059" y="732"/>
                </a:lnTo>
                <a:lnTo>
                  <a:pt x="1059" y="731"/>
                </a:lnTo>
                <a:lnTo>
                  <a:pt x="1059" y="724"/>
                </a:lnTo>
                <a:lnTo>
                  <a:pt x="1059" y="721"/>
                </a:lnTo>
                <a:lnTo>
                  <a:pt x="1059" y="717"/>
                </a:lnTo>
                <a:lnTo>
                  <a:pt x="1058" y="715"/>
                </a:lnTo>
                <a:lnTo>
                  <a:pt x="1058" y="714"/>
                </a:lnTo>
                <a:lnTo>
                  <a:pt x="1057" y="713"/>
                </a:lnTo>
                <a:lnTo>
                  <a:pt x="1056" y="711"/>
                </a:lnTo>
                <a:lnTo>
                  <a:pt x="1054" y="708"/>
                </a:lnTo>
                <a:lnTo>
                  <a:pt x="1053" y="706"/>
                </a:lnTo>
                <a:lnTo>
                  <a:pt x="1052" y="704"/>
                </a:lnTo>
                <a:lnTo>
                  <a:pt x="1051" y="702"/>
                </a:lnTo>
                <a:lnTo>
                  <a:pt x="1050" y="698"/>
                </a:lnTo>
                <a:lnTo>
                  <a:pt x="1048" y="694"/>
                </a:lnTo>
                <a:lnTo>
                  <a:pt x="1045" y="689"/>
                </a:lnTo>
                <a:lnTo>
                  <a:pt x="1044" y="687"/>
                </a:lnTo>
                <a:lnTo>
                  <a:pt x="1042" y="682"/>
                </a:lnTo>
                <a:lnTo>
                  <a:pt x="1039" y="677"/>
                </a:lnTo>
                <a:lnTo>
                  <a:pt x="1039" y="675"/>
                </a:lnTo>
                <a:lnTo>
                  <a:pt x="1037" y="673"/>
                </a:lnTo>
                <a:lnTo>
                  <a:pt x="1036" y="672"/>
                </a:lnTo>
                <a:lnTo>
                  <a:pt x="1035" y="670"/>
                </a:lnTo>
                <a:lnTo>
                  <a:pt x="1035" y="669"/>
                </a:lnTo>
                <a:lnTo>
                  <a:pt x="1035" y="668"/>
                </a:lnTo>
                <a:lnTo>
                  <a:pt x="1029" y="656"/>
                </a:lnTo>
                <a:lnTo>
                  <a:pt x="1024" y="657"/>
                </a:lnTo>
                <a:lnTo>
                  <a:pt x="1020" y="661"/>
                </a:lnTo>
                <a:lnTo>
                  <a:pt x="1015" y="664"/>
                </a:lnTo>
                <a:lnTo>
                  <a:pt x="1006" y="672"/>
                </a:lnTo>
                <a:lnTo>
                  <a:pt x="987" y="686"/>
                </a:lnTo>
                <a:lnTo>
                  <a:pt x="983" y="689"/>
                </a:lnTo>
                <a:lnTo>
                  <a:pt x="980" y="691"/>
                </a:lnTo>
                <a:lnTo>
                  <a:pt x="977" y="692"/>
                </a:lnTo>
                <a:lnTo>
                  <a:pt x="976" y="695"/>
                </a:lnTo>
                <a:lnTo>
                  <a:pt x="973" y="699"/>
                </a:lnTo>
                <a:lnTo>
                  <a:pt x="972" y="700"/>
                </a:lnTo>
                <a:lnTo>
                  <a:pt x="970" y="700"/>
                </a:lnTo>
                <a:lnTo>
                  <a:pt x="969" y="698"/>
                </a:lnTo>
                <a:lnTo>
                  <a:pt x="975" y="694"/>
                </a:lnTo>
                <a:lnTo>
                  <a:pt x="976" y="692"/>
                </a:lnTo>
                <a:lnTo>
                  <a:pt x="978" y="690"/>
                </a:lnTo>
                <a:lnTo>
                  <a:pt x="976" y="683"/>
                </a:lnTo>
                <a:lnTo>
                  <a:pt x="976" y="682"/>
                </a:lnTo>
                <a:lnTo>
                  <a:pt x="975" y="680"/>
                </a:lnTo>
                <a:lnTo>
                  <a:pt x="974" y="680"/>
                </a:lnTo>
                <a:lnTo>
                  <a:pt x="974" y="679"/>
                </a:lnTo>
                <a:lnTo>
                  <a:pt x="974" y="678"/>
                </a:lnTo>
                <a:lnTo>
                  <a:pt x="975" y="677"/>
                </a:lnTo>
                <a:lnTo>
                  <a:pt x="974" y="675"/>
                </a:lnTo>
                <a:lnTo>
                  <a:pt x="984" y="670"/>
                </a:lnTo>
                <a:lnTo>
                  <a:pt x="983" y="670"/>
                </a:lnTo>
                <a:lnTo>
                  <a:pt x="983" y="668"/>
                </a:lnTo>
                <a:lnTo>
                  <a:pt x="982" y="668"/>
                </a:lnTo>
                <a:lnTo>
                  <a:pt x="984" y="665"/>
                </a:lnTo>
                <a:lnTo>
                  <a:pt x="984" y="664"/>
                </a:lnTo>
                <a:lnTo>
                  <a:pt x="981" y="664"/>
                </a:lnTo>
                <a:lnTo>
                  <a:pt x="982" y="663"/>
                </a:lnTo>
                <a:lnTo>
                  <a:pt x="982" y="662"/>
                </a:lnTo>
                <a:lnTo>
                  <a:pt x="989" y="664"/>
                </a:lnTo>
                <a:lnTo>
                  <a:pt x="991" y="666"/>
                </a:lnTo>
                <a:lnTo>
                  <a:pt x="993" y="665"/>
                </a:lnTo>
                <a:lnTo>
                  <a:pt x="995" y="664"/>
                </a:lnTo>
                <a:lnTo>
                  <a:pt x="1004" y="660"/>
                </a:lnTo>
                <a:lnTo>
                  <a:pt x="1002" y="658"/>
                </a:lnTo>
                <a:lnTo>
                  <a:pt x="1000" y="656"/>
                </a:lnTo>
                <a:lnTo>
                  <a:pt x="1001" y="655"/>
                </a:lnTo>
                <a:lnTo>
                  <a:pt x="1003" y="656"/>
                </a:lnTo>
                <a:lnTo>
                  <a:pt x="1006" y="658"/>
                </a:lnTo>
                <a:lnTo>
                  <a:pt x="1010" y="656"/>
                </a:lnTo>
                <a:lnTo>
                  <a:pt x="1014" y="655"/>
                </a:lnTo>
                <a:lnTo>
                  <a:pt x="1009" y="652"/>
                </a:lnTo>
                <a:lnTo>
                  <a:pt x="1004" y="647"/>
                </a:lnTo>
                <a:lnTo>
                  <a:pt x="999" y="644"/>
                </a:lnTo>
                <a:lnTo>
                  <a:pt x="1000" y="643"/>
                </a:lnTo>
                <a:lnTo>
                  <a:pt x="1001" y="641"/>
                </a:lnTo>
                <a:lnTo>
                  <a:pt x="1001" y="640"/>
                </a:lnTo>
                <a:lnTo>
                  <a:pt x="1002" y="640"/>
                </a:lnTo>
                <a:lnTo>
                  <a:pt x="1002" y="639"/>
                </a:lnTo>
                <a:lnTo>
                  <a:pt x="1007" y="643"/>
                </a:lnTo>
                <a:lnTo>
                  <a:pt x="1010" y="645"/>
                </a:lnTo>
                <a:lnTo>
                  <a:pt x="1015" y="648"/>
                </a:lnTo>
                <a:lnTo>
                  <a:pt x="1019" y="652"/>
                </a:lnTo>
                <a:lnTo>
                  <a:pt x="1020" y="652"/>
                </a:lnTo>
                <a:lnTo>
                  <a:pt x="1020" y="651"/>
                </a:lnTo>
                <a:lnTo>
                  <a:pt x="1023" y="649"/>
                </a:lnTo>
                <a:lnTo>
                  <a:pt x="1011" y="641"/>
                </a:lnTo>
                <a:lnTo>
                  <a:pt x="1009" y="639"/>
                </a:lnTo>
                <a:lnTo>
                  <a:pt x="1009" y="637"/>
                </a:lnTo>
                <a:lnTo>
                  <a:pt x="1010" y="637"/>
                </a:lnTo>
                <a:lnTo>
                  <a:pt x="1011" y="637"/>
                </a:lnTo>
                <a:lnTo>
                  <a:pt x="1014" y="636"/>
                </a:lnTo>
                <a:lnTo>
                  <a:pt x="1017" y="633"/>
                </a:lnTo>
                <a:lnTo>
                  <a:pt x="1019" y="636"/>
                </a:lnTo>
                <a:lnTo>
                  <a:pt x="1019" y="637"/>
                </a:lnTo>
                <a:lnTo>
                  <a:pt x="1023" y="635"/>
                </a:lnTo>
                <a:lnTo>
                  <a:pt x="1021" y="632"/>
                </a:lnTo>
                <a:lnTo>
                  <a:pt x="1023" y="631"/>
                </a:lnTo>
                <a:lnTo>
                  <a:pt x="1024" y="631"/>
                </a:lnTo>
                <a:lnTo>
                  <a:pt x="1026" y="630"/>
                </a:lnTo>
                <a:lnTo>
                  <a:pt x="1027" y="626"/>
                </a:lnTo>
                <a:lnTo>
                  <a:pt x="1028" y="624"/>
                </a:lnTo>
                <a:lnTo>
                  <a:pt x="1025" y="621"/>
                </a:lnTo>
                <a:lnTo>
                  <a:pt x="1026" y="621"/>
                </a:lnTo>
                <a:lnTo>
                  <a:pt x="1027" y="621"/>
                </a:lnTo>
                <a:lnTo>
                  <a:pt x="1028" y="620"/>
                </a:lnTo>
                <a:lnTo>
                  <a:pt x="1028" y="618"/>
                </a:lnTo>
                <a:lnTo>
                  <a:pt x="1031" y="619"/>
                </a:lnTo>
                <a:lnTo>
                  <a:pt x="1032" y="619"/>
                </a:lnTo>
                <a:lnTo>
                  <a:pt x="1039" y="614"/>
                </a:lnTo>
                <a:lnTo>
                  <a:pt x="1037" y="613"/>
                </a:lnTo>
                <a:lnTo>
                  <a:pt x="1036" y="613"/>
                </a:lnTo>
                <a:lnTo>
                  <a:pt x="1034" y="611"/>
                </a:lnTo>
                <a:lnTo>
                  <a:pt x="1032" y="610"/>
                </a:lnTo>
                <a:lnTo>
                  <a:pt x="1032" y="607"/>
                </a:lnTo>
                <a:lnTo>
                  <a:pt x="1029" y="604"/>
                </a:lnTo>
                <a:lnTo>
                  <a:pt x="1029" y="605"/>
                </a:lnTo>
                <a:lnTo>
                  <a:pt x="1029" y="604"/>
                </a:lnTo>
                <a:lnTo>
                  <a:pt x="1031" y="603"/>
                </a:lnTo>
                <a:lnTo>
                  <a:pt x="1031" y="602"/>
                </a:lnTo>
                <a:lnTo>
                  <a:pt x="1032" y="602"/>
                </a:lnTo>
                <a:lnTo>
                  <a:pt x="1032" y="601"/>
                </a:lnTo>
                <a:lnTo>
                  <a:pt x="1033" y="599"/>
                </a:lnTo>
                <a:lnTo>
                  <a:pt x="1034" y="598"/>
                </a:lnTo>
                <a:lnTo>
                  <a:pt x="1035" y="599"/>
                </a:lnTo>
                <a:lnTo>
                  <a:pt x="1036" y="601"/>
                </a:lnTo>
                <a:lnTo>
                  <a:pt x="1037" y="602"/>
                </a:lnTo>
                <a:lnTo>
                  <a:pt x="1039" y="603"/>
                </a:lnTo>
                <a:lnTo>
                  <a:pt x="1040" y="604"/>
                </a:lnTo>
                <a:lnTo>
                  <a:pt x="1041" y="605"/>
                </a:lnTo>
                <a:lnTo>
                  <a:pt x="1045" y="606"/>
                </a:lnTo>
                <a:lnTo>
                  <a:pt x="1048" y="607"/>
                </a:lnTo>
                <a:lnTo>
                  <a:pt x="1051" y="609"/>
                </a:lnTo>
                <a:lnTo>
                  <a:pt x="1052" y="611"/>
                </a:lnTo>
                <a:lnTo>
                  <a:pt x="1054" y="610"/>
                </a:lnTo>
                <a:lnTo>
                  <a:pt x="1057" y="610"/>
                </a:lnTo>
                <a:lnTo>
                  <a:pt x="1057" y="606"/>
                </a:lnTo>
                <a:lnTo>
                  <a:pt x="1058" y="602"/>
                </a:lnTo>
                <a:lnTo>
                  <a:pt x="1058" y="597"/>
                </a:lnTo>
                <a:lnTo>
                  <a:pt x="1061" y="598"/>
                </a:lnTo>
                <a:lnTo>
                  <a:pt x="1062" y="598"/>
                </a:lnTo>
                <a:lnTo>
                  <a:pt x="1062" y="597"/>
                </a:lnTo>
                <a:lnTo>
                  <a:pt x="1068" y="598"/>
                </a:lnTo>
                <a:lnTo>
                  <a:pt x="1068" y="594"/>
                </a:lnTo>
                <a:lnTo>
                  <a:pt x="1069" y="592"/>
                </a:lnTo>
                <a:lnTo>
                  <a:pt x="1066" y="590"/>
                </a:lnTo>
                <a:lnTo>
                  <a:pt x="1063" y="588"/>
                </a:lnTo>
                <a:lnTo>
                  <a:pt x="1068" y="587"/>
                </a:lnTo>
                <a:lnTo>
                  <a:pt x="1067" y="584"/>
                </a:lnTo>
                <a:lnTo>
                  <a:pt x="1068" y="580"/>
                </a:lnTo>
                <a:lnTo>
                  <a:pt x="1066" y="579"/>
                </a:lnTo>
                <a:lnTo>
                  <a:pt x="1068" y="578"/>
                </a:lnTo>
                <a:lnTo>
                  <a:pt x="1071" y="576"/>
                </a:lnTo>
                <a:lnTo>
                  <a:pt x="1073" y="572"/>
                </a:lnTo>
                <a:lnTo>
                  <a:pt x="1082" y="572"/>
                </a:lnTo>
                <a:lnTo>
                  <a:pt x="1082" y="571"/>
                </a:lnTo>
                <a:lnTo>
                  <a:pt x="1083" y="569"/>
                </a:lnTo>
                <a:lnTo>
                  <a:pt x="1086" y="567"/>
                </a:lnTo>
                <a:lnTo>
                  <a:pt x="1088" y="564"/>
                </a:lnTo>
                <a:lnTo>
                  <a:pt x="1092" y="562"/>
                </a:lnTo>
                <a:lnTo>
                  <a:pt x="1095" y="561"/>
                </a:lnTo>
                <a:lnTo>
                  <a:pt x="1097" y="561"/>
                </a:lnTo>
                <a:lnTo>
                  <a:pt x="1101" y="559"/>
                </a:lnTo>
                <a:lnTo>
                  <a:pt x="1102" y="559"/>
                </a:lnTo>
                <a:lnTo>
                  <a:pt x="1102" y="556"/>
                </a:lnTo>
                <a:lnTo>
                  <a:pt x="1102" y="555"/>
                </a:lnTo>
                <a:lnTo>
                  <a:pt x="1104" y="556"/>
                </a:lnTo>
                <a:lnTo>
                  <a:pt x="1104" y="552"/>
                </a:lnTo>
                <a:lnTo>
                  <a:pt x="1103" y="550"/>
                </a:lnTo>
                <a:lnTo>
                  <a:pt x="1102" y="550"/>
                </a:lnTo>
                <a:lnTo>
                  <a:pt x="1102" y="548"/>
                </a:lnTo>
                <a:lnTo>
                  <a:pt x="1101" y="545"/>
                </a:lnTo>
                <a:lnTo>
                  <a:pt x="1099" y="543"/>
                </a:lnTo>
                <a:lnTo>
                  <a:pt x="1099" y="542"/>
                </a:lnTo>
                <a:lnTo>
                  <a:pt x="1097" y="542"/>
                </a:lnTo>
                <a:lnTo>
                  <a:pt x="1096" y="537"/>
                </a:lnTo>
                <a:lnTo>
                  <a:pt x="1093" y="536"/>
                </a:lnTo>
                <a:lnTo>
                  <a:pt x="1091" y="533"/>
                </a:lnTo>
                <a:lnTo>
                  <a:pt x="1090" y="527"/>
                </a:lnTo>
                <a:lnTo>
                  <a:pt x="1087" y="525"/>
                </a:lnTo>
                <a:lnTo>
                  <a:pt x="1086" y="525"/>
                </a:lnTo>
                <a:lnTo>
                  <a:pt x="1084" y="523"/>
                </a:lnTo>
                <a:lnTo>
                  <a:pt x="1084" y="521"/>
                </a:lnTo>
                <a:lnTo>
                  <a:pt x="1085" y="520"/>
                </a:lnTo>
                <a:lnTo>
                  <a:pt x="1084" y="520"/>
                </a:lnTo>
                <a:lnTo>
                  <a:pt x="1083" y="518"/>
                </a:lnTo>
                <a:lnTo>
                  <a:pt x="1084" y="516"/>
                </a:lnTo>
                <a:lnTo>
                  <a:pt x="1083" y="511"/>
                </a:lnTo>
                <a:lnTo>
                  <a:pt x="1083" y="510"/>
                </a:lnTo>
                <a:lnTo>
                  <a:pt x="1080" y="504"/>
                </a:lnTo>
                <a:lnTo>
                  <a:pt x="1079" y="502"/>
                </a:lnTo>
                <a:lnTo>
                  <a:pt x="1080" y="496"/>
                </a:lnTo>
                <a:lnTo>
                  <a:pt x="1075" y="500"/>
                </a:lnTo>
                <a:lnTo>
                  <a:pt x="1073" y="502"/>
                </a:lnTo>
                <a:lnTo>
                  <a:pt x="1071" y="503"/>
                </a:lnTo>
                <a:lnTo>
                  <a:pt x="1070" y="503"/>
                </a:lnTo>
                <a:lnTo>
                  <a:pt x="1068" y="503"/>
                </a:lnTo>
                <a:lnTo>
                  <a:pt x="1067" y="503"/>
                </a:lnTo>
                <a:lnTo>
                  <a:pt x="1065" y="504"/>
                </a:lnTo>
                <a:lnTo>
                  <a:pt x="1067" y="500"/>
                </a:lnTo>
                <a:lnTo>
                  <a:pt x="1068" y="498"/>
                </a:lnTo>
                <a:lnTo>
                  <a:pt x="1069" y="496"/>
                </a:lnTo>
                <a:lnTo>
                  <a:pt x="1071" y="495"/>
                </a:lnTo>
                <a:lnTo>
                  <a:pt x="1075" y="492"/>
                </a:lnTo>
                <a:lnTo>
                  <a:pt x="1071" y="491"/>
                </a:lnTo>
                <a:lnTo>
                  <a:pt x="1069" y="487"/>
                </a:lnTo>
                <a:lnTo>
                  <a:pt x="1065" y="484"/>
                </a:lnTo>
                <a:lnTo>
                  <a:pt x="1065" y="481"/>
                </a:lnTo>
                <a:lnTo>
                  <a:pt x="1062" y="479"/>
                </a:lnTo>
                <a:lnTo>
                  <a:pt x="1061" y="478"/>
                </a:lnTo>
                <a:lnTo>
                  <a:pt x="1058" y="478"/>
                </a:lnTo>
                <a:lnTo>
                  <a:pt x="1057" y="478"/>
                </a:lnTo>
                <a:lnTo>
                  <a:pt x="1057" y="476"/>
                </a:lnTo>
                <a:lnTo>
                  <a:pt x="1058" y="470"/>
                </a:lnTo>
                <a:lnTo>
                  <a:pt x="1057" y="469"/>
                </a:lnTo>
                <a:lnTo>
                  <a:pt x="1054" y="468"/>
                </a:lnTo>
                <a:lnTo>
                  <a:pt x="1053" y="468"/>
                </a:lnTo>
                <a:lnTo>
                  <a:pt x="1051" y="469"/>
                </a:lnTo>
                <a:lnTo>
                  <a:pt x="1050" y="470"/>
                </a:lnTo>
                <a:lnTo>
                  <a:pt x="1046" y="470"/>
                </a:lnTo>
                <a:lnTo>
                  <a:pt x="1046" y="469"/>
                </a:lnTo>
                <a:lnTo>
                  <a:pt x="1043" y="468"/>
                </a:lnTo>
                <a:lnTo>
                  <a:pt x="1045" y="466"/>
                </a:lnTo>
                <a:lnTo>
                  <a:pt x="1048" y="467"/>
                </a:lnTo>
                <a:lnTo>
                  <a:pt x="1050" y="467"/>
                </a:lnTo>
                <a:lnTo>
                  <a:pt x="1053" y="464"/>
                </a:lnTo>
                <a:lnTo>
                  <a:pt x="1053" y="461"/>
                </a:lnTo>
                <a:lnTo>
                  <a:pt x="1052" y="459"/>
                </a:lnTo>
                <a:lnTo>
                  <a:pt x="1051" y="457"/>
                </a:lnTo>
                <a:lnTo>
                  <a:pt x="1049" y="455"/>
                </a:lnTo>
                <a:lnTo>
                  <a:pt x="1046" y="455"/>
                </a:lnTo>
                <a:lnTo>
                  <a:pt x="1044" y="454"/>
                </a:lnTo>
                <a:lnTo>
                  <a:pt x="1043" y="454"/>
                </a:lnTo>
                <a:lnTo>
                  <a:pt x="1043" y="453"/>
                </a:lnTo>
                <a:lnTo>
                  <a:pt x="1043" y="452"/>
                </a:lnTo>
                <a:lnTo>
                  <a:pt x="1040" y="449"/>
                </a:lnTo>
                <a:lnTo>
                  <a:pt x="1036" y="446"/>
                </a:lnTo>
                <a:lnTo>
                  <a:pt x="1033" y="442"/>
                </a:lnTo>
                <a:lnTo>
                  <a:pt x="1031" y="441"/>
                </a:lnTo>
                <a:lnTo>
                  <a:pt x="1027" y="441"/>
                </a:lnTo>
                <a:lnTo>
                  <a:pt x="1025" y="442"/>
                </a:lnTo>
                <a:lnTo>
                  <a:pt x="1026" y="439"/>
                </a:lnTo>
                <a:lnTo>
                  <a:pt x="1031" y="437"/>
                </a:lnTo>
                <a:lnTo>
                  <a:pt x="1031" y="436"/>
                </a:lnTo>
                <a:lnTo>
                  <a:pt x="1023" y="430"/>
                </a:lnTo>
                <a:lnTo>
                  <a:pt x="1020" y="429"/>
                </a:lnTo>
                <a:lnTo>
                  <a:pt x="1018" y="426"/>
                </a:lnTo>
                <a:lnTo>
                  <a:pt x="1016" y="425"/>
                </a:lnTo>
                <a:lnTo>
                  <a:pt x="1014" y="426"/>
                </a:lnTo>
                <a:lnTo>
                  <a:pt x="1015" y="426"/>
                </a:lnTo>
                <a:lnTo>
                  <a:pt x="1014" y="426"/>
                </a:lnTo>
                <a:lnTo>
                  <a:pt x="1015" y="424"/>
                </a:lnTo>
                <a:lnTo>
                  <a:pt x="1014" y="421"/>
                </a:lnTo>
                <a:lnTo>
                  <a:pt x="1012" y="420"/>
                </a:lnTo>
                <a:lnTo>
                  <a:pt x="1010" y="417"/>
                </a:lnTo>
                <a:lnTo>
                  <a:pt x="1008" y="416"/>
                </a:lnTo>
                <a:lnTo>
                  <a:pt x="1006" y="413"/>
                </a:lnTo>
                <a:lnTo>
                  <a:pt x="1004" y="413"/>
                </a:lnTo>
                <a:lnTo>
                  <a:pt x="1003" y="413"/>
                </a:lnTo>
                <a:lnTo>
                  <a:pt x="1002" y="412"/>
                </a:lnTo>
                <a:lnTo>
                  <a:pt x="999" y="412"/>
                </a:lnTo>
                <a:lnTo>
                  <a:pt x="999" y="409"/>
                </a:lnTo>
                <a:lnTo>
                  <a:pt x="1000" y="409"/>
                </a:lnTo>
                <a:lnTo>
                  <a:pt x="1000" y="404"/>
                </a:lnTo>
                <a:lnTo>
                  <a:pt x="1000" y="396"/>
                </a:lnTo>
                <a:lnTo>
                  <a:pt x="1000" y="394"/>
                </a:lnTo>
                <a:lnTo>
                  <a:pt x="1007" y="394"/>
                </a:lnTo>
                <a:lnTo>
                  <a:pt x="1008" y="394"/>
                </a:lnTo>
                <a:lnTo>
                  <a:pt x="1008" y="384"/>
                </a:lnTo>
                <a:lnTo>
                  <a:pt x="1009" y="379"/>
                </a:lnTo>
                <a:lnTo>
                  <a:pt x="1010" y="377"/>
                </a:lnTo>
                <a:lnTo>
                  <a:pt x="1011" y="375"/>
                </a:lnTo>
                <a:lnTo>
                  <a:pt x="1017" y="367"/>
                </a:lnTo>
                <a:lnTo>
                  <a:pt x="1017" y="363"/>
                </a:lnTo>
                <a:lnTo>
                  <a:pt x="1018" y="361"/>
                </a:lnTo>
                <a:lnTo>
                  <a:pt x="1017" y="356"/>
                </a:lnTo>
                <a:lnTo>
                  <a:pt x="1016" y="354"/>
                </a:lnTo>
                <a:lnTo>
                  <a:pt x="1014" y="351"/>
                </a:lnTo>
                <a:lnTo>
                  <a:pt x="1012" y="346"/>
                </a:lnTo>
                <a:lnTo>
                  <a:pt x="1014" y="343"/>
                </a:lnTo>
                <a:lnTo>
                  <a:pt x="1015" y="342"/>
                </a:lnTo>
                <a:lnTo>
                  <a:pt x="1016" y="342"/>
                </a:lnTo>
                <a:lnTo>
                  <a:pt x="1017" y="341"/>
                </a:lnTo>
                <a:lnTo>
                  <a:pt x="1019" y="341"/>
                </a:lnTo>
                <a:lnTo>
                  <a:pt x="1025" y="337"/>
                </a:lnTo>
                <a:lnTo>
                  <a:pt x="1032" y="343"/>
                </a:lnTo>
                <a:lnTo>
                  <a:pt x="1040" y="344"/>
                </a:lnTo>
                <a:lnTo>
                  <a:pt x="1041" y="344"/>
                </a:lnTo>
                <a:lnTo>
                  <a:pt x="1042" y="344"/>
                </a:lnTo>
                <a:lnTo>
                  <a:pt x="1043" y="345"/>
                </a:lnTo>
                <a:lnTo>
                  <a:pt x="1046" y="345"/>
                </a:lnTo>
                <a:lnTo>
                  <a:pt x="1053" y="348"/>
                </a:lnTo>
                <a:lnTo>
                  <a:pt x="1054" y="348"/>
                </a:lnTo>
                <a:lnTo>
                  <a:pt x="1054" y="349"/>
                </a:lnTo>
                <a:lnTo>
                  <a:pt x="1056" y="349"/>
                </a:lnTo>
                <a:lnTo>
                  <a:pt x="1057" y="351"/>
                </a:lnTo>
                <a:lnTo>
                  <a:pt x="1063" y="356"/>
                </a:lnTo>
                <a:lnTo>
                  <a:pt x="1071" y="362"/>
                </a:lnTo>
                <a:lnTo>
                  <a:pt x="1073" y="359"/>
                </a:lnTo>
                <a:lnTo>
                  <a:pt x="1075" y="353"/>
                </a:lnTo>
                <a:lnTo>
                  <a:pt x="1075" y="350"/>
                </a:lnTo>
                <a:lnTo>
                  <a:pt x="1076" y="351"/>
                </a:lnTo>
                <a:lnTo>
                  <a:pt x="1077" y="351"/>
                </a:lnTo>
                <a:lnTo>
                  <a:pt x="1078" y="352"/>
                </a:lnTo>
                <a:lnTo>
                  <a:pt x="1078" y="354"/>
                </a:lnTo>
                <a:lnTo>
                  <a:pt x="1078" y="357"/>
                </a:lnTo>
                <a:lnTo>
                  <a:pt x="1077" y="362"/>
                </a:lnTo>
                <a:lnTo>
                  <a:pt x="1077" y="368"/>
                </a:lnTo>
                <a:lnTo>
                  <a:pt x="1077" y="369"/>
                </a:lnTo>
                <a:lnTo>
                  <a:pt x="1079" y="369"/>
                </a:lnTo>
                <a:lnTo>
                  <a:pt x="1087" y="377"/>
                </a:lnTo>
                <a:lnTo>
                  <a:pt x="1095" y="383"/>
                </a:lnTo>
                <a:lnTo>
                  <a:pt x="1096" y="384"/>
                </a:lnTo>
                <a:lnTo>
                  <a:pt x="1102" y="388"/>
                </a:lnTo>
                <a:lnTo>
                  <a:pt x="1114" y="399"/>
                </a:lnTo>
                <a:lnTo>
                  <a:pt x="1117" y="400"/>
                </a:lnTo>
                <a:lnTo>
                  <a:pt x="1121" y="405"/>
                </a:lnTo>
                <a:lnTo>
                  <a:pt x="1129" y="411"/>
                </a:lnTo>
                <a:lnTo>
                  <a:pt x="1133" y="417"/>
                </a:lnTo>
                <a:lnTo>
                  <a:pt x="1135" y="419"/>
                </a:lnTo>
                <a:lnTo>
                  <a:pt x="1136" y="420"/>
                </a:lnTo>
                <a:lnTo>
                  <a:pt x="1137" y="424"/>
                </a:lnTo>
                <a:lnTo>
                  <a:pt x="1139" y="430"/>
                </a:lnTo>
                <a:lnTo>
                  <a:pt x="1142" y="437"/>
                </a:lnTo>
                <a:lnTo>
                  <a:pt x="1149" y="442"/>
                </a:lnTo>
                <a:lnTo>
                  <a:pt x="1146" y="447"/>
                </a:lnTo>
                <a:lnTo>
                  <a:pt x="1144" y="454"/>
                </a:lnTo>
                <a:lnTo>
                  <a:pt x="1143" y="457"/>
                </a:lnTo>
                <a:lnTo>
                  <a:pt x="1143" y="458"/>
                </a:lnTo>
                <a:lnTo>
                  <a:pt x="1142" y="459"/>
                </a:lnTo>
                <a:lnTo>
                  <a:pt x="1141" y="463"/>
                </a:lnTo>
                <a:lnTo>
                  <a:pt x="1137" y="469"/>
                </a:lnTo>
                <a:lnTo>
                  <a:pt x="1136" y="472"/>
                </a:lnTo>
                <a:lnTo>
                  <a:pt x="1134" y="476"/>
                </a:lnTo>
                <a:lnTo>
                  <a:pt x="1134" y="477"/>
                </a:lnTo>
                <a:lnTo>
                  <a:pt x="1134" y="478"/>
                </a:lnTo>
                <a:lnTo>
                  <a:pt x="1133" y="478"/>
                </a:lnTo>
                <a:lnTo>
                  <a:pt x="1133" y="479"/>
                </a:lnTo>
                <a:lnTo>
                  <a:pt x="1132" y="480"/>
                </a:lnTo>
                <a:lnTo>
                  <a:pt x="1132" y="481"/>
                </a:lnTo>
                <a:lnTo>
                  <a:pt x="1130" y="481"/>
                </a:lnTo>
                <a:lnTo>
                  <a:pt x="1130" y="483"/>
                </a:lnTo>
                <a:lnTo>
                  <a:pt x="1129" y="484"/>
                </a:lnTo>
                <a:lnTo>
                  <a:pt x="1128" y="485"/>
                </a:lnTo>
                <a:lnTo>
                  <a:pt x="1128" y="486"/>
                </a:lnTo>
                <a:lnTo>
                  <a:pt x="1127" y="486"/>
                </a:lnTo>
                <a:lnTo>
                  <a:pt x="1127" y="487"/>
                </a:lnTo>
                <a:lnTo>
                  <a:pt x="1126" y="487"/>
                </a:lnTo>
                <a:lnTo>
                  <a:pt x="1126" y="488"/>
                </a:lnTo>
                <a:lnTo>
                  <a:pt x="1125" y="488"/>
                </a:lnTo>
                <a:lnTo>
                  <a:pt x="1125" y="489"/>
                </a:lnTo>
                <a:lnTo>
                  <a:pt x="1124" y="489"/>
                </a:lnTo>
                <a:lnTo>
                  <a:pt x="1124" y="491"/>
                </a:lnTo>
                <a:lnTo>
                  <a:pt x="1122" y="491"/>
                </a:lnTo>
                <a:lnTo>
                  <a:pt x="1121" y="492"/>
                </a:lnTo>
                <a:lnTo>
                  <a:pt x="1120" y="492"/>
                </a:lnTo>
                <a:lnTo>
                  <a:pt x="1120" y="493"/>
                </a:lnTo>
                <a:lnTo>
                  <a:pt x="1119" y="493"/>
                </a:lnTo>
                <a:lnTo>
                  <a:pt x="1119" y="494"/>
                </a:lnTo>
                <a:lnTo>
                  <a:pt x="1118" y="494"/>
                </a:lnTo>
                <a:lnTo>
                  <a:pt x="1117" y="495"/>
                </a:lnTo>
                <a:lnTo>
                  <a:pt x="1118" y="496"/>
                </a:lnTo>
                <a:lnTo>
                  <a:pt x="1119" y="497"/>
                </a:lnTo>
                <a:lnTo>
                  <a:pt x="1120" y="497"/>
                </a:lnTo>
                <a:lnTo>
                  <a:pt x="1120" y="498"/>
                </a:lnTo>
                <a:lnTo>
                  <a:pt x="1120" y="500"/>
                </a:lnTo>
                <a:lnTo>
                  <a:pt x="1119" y="500"/>
                </a:lnTo>
                <a:lnTo>
                  <a:pt x="1118" y="498"/>
                </a:lnTo>
                <a:lnTo>
                  <a:pt x="1118" y="500"/>
                </a:lnTo>
                <a:lnTo>
                  <a:pt x="1118" y="501"/>
                </a:lnTo>
                <a:lnTo>
                  <a:pt x="1118" y="502"/>
                </a:lnTo>
                <a:lnTo>
                  <a:pt x="1118" y="503"/>
                </a:lnTo>
                <a:lnTo>
                  <a:pt x="1119" y="503"/>
                </a:lnTo>
                <a:lnTo>
                  <a:pt x="1119" y="504"/>
                </a:lnTo>
                <a:lnTo>
                  <a:pt x="1120" y="504"/>
                </a:lnTo>
                <a:lnTo>
                  <a:pt x="1121" y="504"/>
                </a:lnTo>
                <a:lnTo>
                  <a:pt x="1122" y="504"/>
                </a:lnTo>
                <a:lnTo>
                  <a:pt x="1124" y="504"/>
                </a:lnTo>
                <a:lnTo>
                  <a:pt x="1125" y="504"/>
                </a:lnTo>
                <a:lnTo>
                  <a:pt x="1125" y="505"/>
                </a:lnTo>
                <a:lnTo>
                  <a:pt x="1124" y="506"/>
                </a:lnTo>
                <a:lnTo>
                  <a:pt x="1124" y="508"/>
                </a:lnTo>
                <a:lnTo>
                  <a:pt x="1124" y="509"/>
                </a:lnTo>
                <a:lnTo>
                  <a:pt x="1124" y="510"/>
                </a:lnTo>
                <a:lnTo>
                  <a:pt x="1122" y="510"/>
                </a:lnTo>
                <a:lnTo>
                  <a:pt x="1122" y="511"/>
                </a:lnTo>
                <a:lnTo>
                  <a:pt x="1122" y="512"/>
                </a:lnTo>
                <a:lnTo>
                  <a:pt x="1124" y="512"/>
                </a:lnTo>
                <a:lnTo>
                  <a:pt x="1124" y="513"/>
                </a:lnTo>
                <a:lnTo>
                  <a:pt x="1125" y="513"/>
                </a:lnTo>
                <a:lnTo>
                  <a:pt x="1125" y="512"/>
                </a:lnTo>
                <a:lnTo>
                  <a:pt x="1126" y="512"/>
                </a:lnTo>
                <a:lnTo>
                  <a:pt x="1126" y="511"/>
                </a:lnTo>
                <a:lnTo>
                  <a:pt x="1125" y="511"/>
                </a:lnTo>
                <a:lnTo>
                  <a:pt x="1125" y="510"/>
                </a:lnTo>
                <a:lnTo>
                  <a:pt x="1126" y="510"/>
                </a:lnTo>
                <a:lnTo>
                  <a:pt x="1127" y="510"/>
                </a:lnTo>
                <a:lnTo>
                  <a:pt x="1128" y="511"/>
                </a:lnTo>
                <a:lnTo>
                  <a:pt x="1129" y="511"/>
                </a:lnTo>
                <a:lnTo>
                  <a:pt x="1130" y="513"/>
                </a:lnTo>
                <a:lnTo>
                  <a:pt x="1130" y="514"/>
                </a:lnTo>
                <a:lnTo>
                  <a:pt x="1132" y="514"/>
                </a:lnTo>
                <a:lnTo>
                  <a:pt x="1133" y="514"/>
                </a:lnTo>
                <a:lnTo>
                  <a:pt x="1133" y="513"/>
                </a:lnTo>
                <a:lnTo>
                  <a:pt x="1134" y="513"/>
                </a:lnTo>
                <a:lnTo>
                  <a:pt x="1135" y="513"/>
                </a:lnTo>
                <a:lnTo>
                  <a:pt x="1135" y="514"/>
                </a:lnTo>
                <a:lnTo>
                  <a:pt x="1136" y="514"/>
                </a:lnTo>
                <a:lnTo>
                  <a:pt x="1136" y="516"/>
                </a:lnTo>
                <a:lnTo>
                  <a:pt x="1137" y="517"/>
                </a:lnTo>
                <a:lnTo>
                  <a:pt x="1138" y="518"/>
                </a:lnTo>
                <a:lnTo>
                  <a:pt x="1139" y="518"/>
                </a:lnTo>
                <a:lnTo>
                  <a:pt x="1139" y="519"/>
                </a:lnTo>
                <a:lnTo>
                  <a:pt x="1141" y="520"/>
                </a:lnTo>
                <a:lnTo>
                  <a:pt x="1142" y="522"/>
                </a:lnTo>
                <a:lnTo>
                  <a:pt x="1143" y="523"/>
                </a:lnTo>
                <a:lnTo>
                  <a:pt x="1143" y="525"/>
                </a:lnTo>
                <a:lnTo>
                  <a:pt x="1143" y="526"/>
                </a:lnTo>
                <a:lnTo>
                  <a:pt x="1143" y="527"/>
                </a:lnTo>
                <a:lnTo>
                  <a:pt x="1143" y="528"/>
                </a:lnTo>
                <a:lnTo>
                  <a:pt x="1143" y="529"/>
                </a:lnTo>
                <a:lnTo>
                  <a:pt x="1143" y="530"/>
                </a:lnTo>
                <a:lnTo>
                  <a:pt x="1144" y="530"/>
                </a:lnTo>
                <a:lnTo>
                  <a:pt x="1144" y="531"/>
                </a:lnTo>
                <a:lnTo>
                  <a:pt x="1144" y="533"/>
                </a:lnTo>
                <a:lnTo>
                  <a:pt x="1143" y="533"/>
                </a:lnTo>
                <a:lnTo>
                  <a:pt x="1142" y="533"/>
                </a:lnTo>
                <a:lnTo>
                  <a:pt x="1141" y="533"/>
                </a:lnTo>
                <a:lnTo>
                  <a:pt x="1141" y="534"/>
                </a:lnTo>
                <a:lnTo>
                  <a:pt x="1139" y="534"/>
                </a:lnTo>
                <a:lnTo>
                  <a:pt x="1141" y="534"/>
                </a:lnTo>
                <a:lnTo>
                  <a:pt x="1141" y="535"/>
                </a:lnTo>
                <a:lnTo>
                  <a:pt x="1142" y="535"/>
                </a:lnTo>
                <a:lnTo>
                  <a:pt x="1143" y="535"/>
                </a:lnTo>
                <a:lnTo>
                  <a:pt x="1144" y="535"/>
                </a:lnTo>
                <a:lnTo>
                  <a:pt x="1145" y="535"/>
                </a:lnTo>
                <a:lnTo>
                  <a:pt x="1146" y="534"/>
                </a:lnTo>
                <a:lnTo>
                  <a:pt x="1147" y="534"/>
                </a:lnTo>
                <a:lnTo>
                  <a:pt x="1149" y="534"/>
                </a:lnTo>
                <a:lnTo>
                  <a:pt x="1150" y="534"/>
                </a:lnTo>
                <a:lnTo>
                  <a:pt x="1150" y="535"/>
                </a:lnTo>
                <a:lnTo>
                  <a:pt x="1151" y="535"/>
                </a:lnTo>
                <a:lnTo>
                  <a:pt x="1151" y="536"/>
                </a:lnTo>
                <a:lnTo>
                  <a:pt x="1151" y="537"/>
                </a:lnTo>
                <a:lnTo>
                  <a:pt x="1151" y="538"/>
                </a:lnTo>
                <a:lnTo>
                  <a:pt x="1151" y="539"/>
                </a:lnTo>
                <a:lnTo>
                  <a:pt x="1152" y="540"/>
                </a:lnTo>
                <a:lnTo>
                  <a:pt x="1152" y="539"/>
                </a:lnTo>
                <a:lnTo>
                  <a:pt x="1153" y="539"/>
                </a:lnTo>
                <a:lnTo>
                  <a:pt x="1153" y="538"/>
                </a:lnTo>
                <a:lnTo>
                  <a:pt x="1154" y="538"/>
                </a:lnTo>
                <a:lnTo>
                  <a:pt x="1154" y="539"/>
                </a:lnTo>
                <a:lnTo>
                  <a:pt x="1154" y="540"/>
                </a:lnTo>
                <a:lnTo>
                  <a:pt x="1154" y="542"/>
                </a:lnTo>
                <a:lnTo>
                  <a:pt x="1154" y="543"/>
                </a:lnTo>
                <a:lnTo>
                  <a:pt x="1155" y="543"/>
                </a:lnTo>
                <a:lnTo>
                  <a:pt x="1156" y="543"/>
                </a:lnTo>
                <a:lnTo>
                  <a:pt x="1156" y="542"/>
                </a:lnTo>
                <a:lnTo>
                  <a:pt x="1158" y="542"/>
                </a:lnTo>
                <a:lnTo>
                  <a:pt x="1158" y="540"/>
                </a:lnTo>
                <a:lnTo>
                  <a:pt x="1159" y="540"/>
                </a:lnTo>
                <a:lnTo>
                  <a:pt x="1160" y="540"/>
                </a:lnTo>
                <a:lnTo>
                  <a:pt x="1161" y="540"/>
                </a:lnTo>
                <a:lnTo>
                  <a:pt x="1161" y="539"/>
                </a:lnTo>
                <a:lnTo>
                  <a:pt x="1162" y="539"/>
                </a:lnTo>
                <a:lnTo>
                  <a:pt x="1162" y="538"/>
                </a:lnTo>
                <a:lnTo>
                  <a:pt x="1163" y="537"/>
                </a:lnTo>
                <a:lnTo>
                  <a:pt x="1164" y="537"/>
                </a:lnTo>
                <a:lnTo>
                  <a:pt x="1164" y="538"/>
                </a:lnTo>
                <a:lnTo>
                  <a:pt x="1166" y="538"/>
                </a:lnTo>
                <a:lnTo>
                  <a:pt x="1166" y="539"/>
                </a:lnTo>
                <a:lnTo>
                  <a:pt x="1167" y="539"/>
                </a:lnTo>
                <a:lnTo>
                  <a:pt x="1167" y="540"/>
                </a:lnTo>
                <a:lnTo>
                  <a:pt x="1167" y="542"/>
                </a:lnTo>
                <a:lnTo>
                  <a:pt x="1167" y="543"/>
                </a:lnTo>
                <a:lnTo>
                  <a:pt x="1166" y="543"/>
                </a:lnTo>
                <a:lnTo>
                  <a:pt x="1166" y="544"/>
                </a:lnTo>
                <a:lnTo>
                  <a:pt x="1166" y="545"/>
                </a:lnTo>
                <a:lnTo>
                  <a:pt x="1166" y="546"/>
                </a:lnTo>
                <a:lnTo>
                  <a:pt x="1167" y="547"/>
                </a:lnTo>
                <a:lnTo>
                  <a:pt x="1168" y="547"/>
                </a:lnTo>
                <a:lnTo>
                  <a:pt x="1169" y="547"/>
                </a:lnTo>
                <a:lnTo>
                  <a:pt x="1170" y="547"/>
                </a:lnTo>
                <a:lnTo>
                  <a:pt x="1171" y="548"/>
                </a:lnTo>
                <a:lnTo>
                  <a:pt x="1172" y="551"/>
                </a:lnTo>
                <a:lnTo>
                  <a:pt x="1173" y="551"/>
                </a:lnTo>
                <a:lnTo>
                  <a:pt x="1173" y="552"/>
                </a:lnTo>
                <a:lnTo>
                  <a:pt x="1175" y="553"/>
                </a:lnTo>
                <a:lnTo>
                  <a:pt x="1176" y="553"/>
                </a:lnTo>
                <a:lnTo>
                  <a:pt x="1176" y="552"/>
                </a:lnTo>
                <a:lnTo>
                  <a:pt x="1177" y="552"/>
                </a:lnTo>
                <a:lnTo>
                  <a:pt x="1177" y="551"/>
                </a:lnTo>
                <a:lnTo>
                  <a:pt x="1178" y="550"/>
                </a:lnTo>
                <a:lnTo>
                  <a:pt x="1179" y="550"/>
                </a:lnTo>
                <a:lnTo>
                  <a:pt x="1179" y="548"/>
                </a:lnTo>
                <a:lnTo>
                  <a:pt x="1180" y="547"/>
                </a:lnTo>
                <a:lnTo>
                  <a:pt x="1180" y="546"/>
                </a:lnTo>
                <a:lnTo>
                  <a:pt x="1181" y="546"/>
                </a:lnTo>
                <a:lnTo>
                  <a:pt x="1183" y="546"/>
                </a:lnTo>
                <a:lnTo>
                  <a:pt x="1184" y="546"/>
                </a:lnTo>
                <a:lnTo>
                  <a:pt x="1184" y="547"/>
                </a:lnTo>
                <a:lnTo>
                  <a:pt x="1185" y="547"/>
                </a:lnTo>
                <a:lnTo>
                  <a:pt x="1186" y="547"/>
                </a:lnTo>
                <a:lnTo>
                  <a:pt x="1187" y="547"/>
                </a:lnTo>
                <a:lnTo>
                  <a:pt x="1187" y="546"/>
                </a:lnTo>
                <a:lnTo>
                  <a:pt x="1187" y="545"/>
                </a:lnTo>
                <a:lnTo>
                  <a:pt x="1188" y="545"/>
                </a:lnTo>
                <a:lnTo>
                  <a:pt x="1189" y="546"/>
                </a:lnTo>
                <a:lnTo>
                  <a:pt x="1189" y="547"/>
                </a:lnTo>
                <a:lnTo>
                  <a:pt x="1190" y="547"/>
                </a:lnTo>
                <a:lnTo>
                  <a:pt x="1190" y="548"/>
                </a:lnTo>
                <a:lnTo>
                  <a:pt x="1192" y="548"/>
                </a:lnTo>
                <a:lnTo>
                  <a:pt x="1192" y="550"/>
                </a:lnTo>
                <a:lnTo>
                  <a:pt x="1193" y="550"/>
                </a:lnTo>
                <a:lnTo>
                  <a:pt x="1193" y="548"/>
                </a:lnTo>
                <a:lnTo>
                  <a:pt x="1194" y="547"/>
                </a:lnTo>
                <a:lnTo>
                  <a:pt x="1195" y="546"/>
                </a:lnTo>
                <a:lnTo>
                  <a:pt x="1196" y="545"/>
                </a:lnTo>
                <a:lnTo>
                  <a:pt x="1196" y="544"/>
                </a:lnTo>
                <a:lnTo>
                  <a:pt x="1197" y="544"/>
                </a:lnTo>
                <a:lnTo>
                  <a:pt x="1197" y="543"/>
                </a:lnTo>
                <a:lnTo>
                  <a:pt x="1198" y="543"/>
                </a:lnTo>
                <a:lnTo>
                  <a:pt x="1198" y="542"/>
                </a:lnTo>
                <a:lnTo>
                  <a:pt x="1198" y="540"/>
                </a:lnTo>
                <a:lnTo>
                  <a:pt x="1198" y="539"/>
                </a:lnTo>
                <a:lnTo>
                  <a:pt x="1200" y="539"/>
                </a:lnTo>
                <a:lnTo>
                  <a:pt x="1201" y="539"/>
                </a:lnTo>
                <a:lnTo>
                  <a:pt x="1202" y="539"/>
                </a:lnTo>
                <a:lnTo>
                  <a:pt x="1202" y="540"/>
                </a:lnTo>
                <a:lnTo>
                  <a:pt x="1203" y="540"/>
                </a:lnTo>
                <a:lnTo>
                  <a:pt x="1204" y="540"/>
                </a:lnTo>
                <a:lnTo>
                  <a:pt x="1205" y="540"/>
                </a:lnTo>
                <a:lnTo>
                  <a:pt x="1206" y="542"/>
                </a:lnTo>
                <a:lnTo>
                  <a:pt x="1207" y="542"/>
                </a:lnTo>
                <a:lnTo>
                  <a:pt x="1209" y="542"/>
                </a:lnTo>
                <a:lnTo>
                  <a:pt x="1210" y="542"/>
                </a:lnTo>
                <a:lnTo>
                  <a:pt x="1210" y="543"/>
                </a:lnTo>
                <a:lnTo>
                  <a:pt x="1211" y="543"/>
                </a:lnTo>
                <a:lnTo>
                  <a:pt x="1212" y="544"/>
                </a:lnTo>
                <a:lnTo>
                  <a:pt x="1213" y="544"/>
                </a:lnTo>
                <a:lnTo>
                  <a:pt x="1214" y="544"/>
                </a:lnTo>
                <a:lnTo>
                  <a:pt x="1215" y="545"/>
                </a:lnTo>
                <a:lnTo>
                  <a:pt x="1217" y="545"/>
                </a:lnTo>
                <a:lnTo>
                  <a:pt x="1218" y="545"/>
                </a:lnTo>
                <a:lnTo>
                  <a:pt x="1219" y="545"/>
                </a:lnTo>
                <a:lnTo>
                  <a:pt x="1220" y="545"/>
                </a:lnTo>
                <a:lnTo>
                  <a:pt x="1221" y="546"/>
                </a:lnTo>
                <a:lnTo>
                  <a:pt x="1222" y="546"/>
                </a:lnTo>
                <a:lnTo>
                  <a:pt x="1223" y="546"/>
                </a:lnTo>
                <a:lnTo>
                  <a:pt x="1223" y="547"/>
                </a:lnTo>
                <a:lnTo>
                  <a:pt x="1224" y="547"/>
                </a:lnTo>
                <a:lnTo>
                  <a:pt x="1226" y="548"/>
                </a:lnTo>
                <a:lnTo>
                  <a:pt x="1226" y="550"/>
                </a:lnTo>
                <a:lnTo>
                  <a:pt x="1227" y="550"/>
                </a:lnTo>
                <a:lnTo>
                  <a:pt x="1227" y="551"/>
                </a:lnTo>
                <a:lnTo>
                  <a:pt x="1228" y="551"/>
                </a:lnTo>
                <a:lnTo>
                  <a:pt x="1228" y="552"/>
                </a:lnTo>
                <a:lnTo>
                  <a:pt x="1229" y="553"/>
                </a:lnTo>
                <a:lnTo>
                  <a:pt x="1230" y="554"/>
                </a:lnTo>
                <a:lnTo>
                  <a:pt x="1231" y="554"/>
                </a:lnTo>
                <a:lnTo>
                  <a:pt x="1231" y="553"/>
                </a:lnTo>
                <a:lnTo>
                  <a:pt x="1232" y="553"/>
                </a:lnTo>
                <a:lnTo>
                  <a:pt x="1232" y="552"/>
                </a:lnTo>
                <a:lnTo>
                  <a:pt x="1234" y="551"/>
                </a:lnTo>
                <a:lnTo>
                  <a:pt x="1235" y="550"/>
                </a:lnTo>
                <a:lnTo>
                  <a:pt x="1236" y="550"/>
                </a:lnTo>
                <a:lnTo>
                  <a:pt x="1237" y="550"/>
                </a:lnTo>
                <a:lnTo>
                  <a:pt x="1238" y="550"/>
                </a:lnTo>
                <a:lnTo>
                  <a:pt x="1239" y="550"/>
                </a:lnTo>
                <a:lnTo>
                  <a:pt x="1239" y="551"/>
                </a:lnTo>
                <a:lnTo>
                  <a:pt x="1240" y="551"/>
                </a:lnTo>
                <a:lnTo>
                  <a:pt x="1240" y="550"/>
                </a:lnTo>
                <a:lnTo>
                  <a:pt x="1242" y="550"/>
                </a:lnTo>
                <a:lnTo>
                  <a:pt x="1243" y="548"/>
                </a:lnTo>
                <a:lnTo>
                  <a:pt x="1244" y="548"/>
                </a:lnTo>
                <a:lnTo>
                  <a:pt x="1244" y="547"/>
                </a:lnTo>
                <a:lnTo>
                  <a:pt x="1245" y="547"/>
                </a:lnTo>
                <a:lnTo>
                  <a:pt x="1246" y="547"/>
                </a:lnTo>
                <a:lnTo>
                  <a:pt x="1246" y="548"/>
                </a:lnTo>
                <a:lnTo>
                  <a:pt x="1247" y="548"/>
                </a:lnTo>
                <a:lnTo>
                  <a:pt x="1247" y="550"/>
                </a:lnTo>
                <a:lnTo>
                  <a:pt x="1248" y="550"/>
                </a:lnTo>
                <a:lnTo>
                  <a:pt x="1248" y="551"/>
                </a:lnTo>
                <a:lnTo>
                  <a:pt x="1249" y="551"/>
                </a:lnTo>
                <a:lnTo>
                  <a:pt x="1251" y="551"/>
                </a:lnTo>
                <a:lnTo>
                  <a:pt x="1252" y="551"/>
                </a:lnTo>
                <a:lnTo>
                  <a:pt x="1253" y="551"/>
                </a:lnTo>
                <a:lnTo>
                  <a:pt x="1254" y="550"/>
                </a:lnTo>
                <a:lnTo>
                  <a:pt x="1255" y="548"/>
                </a:lnTo>
                <a:lnTo>
                  <a:pt x="1256" y="548"/>
                </a:lnTo>
                <a:lnTo>
                  <a:pt x="1257" y="547"/>
                </a:lnTo>
                <a:lnTo>
                  <a:pt x="1259" y="547"/>
                </a:lnTo>
                <a:lnTo>
                  <a:pt x="1259" y="546"/>
                </a:lnTo>
                <a:lnTo>
                  <a:pt x="1260" y="545"/>
                </a:lnTo>
                <a:lnTo>
                  <a:pt x="1261" y="544"/>
                </a:lnTo>
                <a:lnTo>
                  <a:pt x="1261" y="543"/>
                </a:lnTo>
                <a:lnTo>
                  <a:pt x="1262" y="543"/>
                </a:lnTo>
                <a:lnTo>
                  <a:pt x="1263" y="543"/>
                </a:lnTo>
                <a:lnTo>
                  <a:pt x="1264" y="543"/>
                </a:lnTo>
                <a:lnTo>
                  <a:pt x="1264" y="542"/>
                </a:lnTo>
                <a:lnTo>
                  <a:pt x="1262" y="535"/>
                </a:lnTo>
                <a:lnTo>
                  <a:pt x="1264" y="522"/>
                </a:lnTo>
                <a:lnTo>
                  <a:pt x="1264" y="514"/>
                </a:lnTo>
                <a:lnTo>
                  <a:pt x="1264" y="516"/>
                </a:lnTo>
                <a:lnTo>
                  <a:pt x="1271" y="519"/>
                </a:lnTo>
                <a:lnTo>
                  <a:pt x="1278" y="523"/>
                </a:lnTo>
                <a:lnTo>
                  <a:pt x="1280" y="525"/>
                </a:lnTo>
                <a:lnTo>
                  <a:pt x="1282" y="527"/>
                </a:lnTo>
                <a:lnTo>
                  <a:pt x="1288" y="530"/>
                </a:lnTo>
                <a:lnTo>
                  <a:pt x="1288" y="533"/>
                </a:lnTo>
                <a:lnTo>
                  <a:pt x="1288" y="534"/>
                </a:lnTo>
                <a:lnTo>
                  <a:pt x="1288" y="539"/>
                </a:lnTo>
                <a:lnTo>
                  <a:pt x="1289" y="542"/>
                </a:lnTo>
                <a:lnTo>
                  <a:pt x="1289" y="543"/>
                </a:lnTo>
                <a:lnTo>
                  <a:pt x="1290" y="543"/>
                </a:lnTo>
                <a:lnTo>
                  <a:pt x="1290" y="542"/>
                </a:lnTo>
                <a:lnTo>
                  <a:pt x="1291" y="540"/>
                </a:lnTo>
                <a:lnTo>
                  <a:pt x="1291" y="538"/>
                </a:lnTo>
                <a:lnTo>
                  <a:pt x="1291" y="537"/>
                </a:lnTo>
                <a:lnTo>
                  <a:pt x="1293" y="536"/>
                </a:lnTo>
                <a:lnTo>
                  <a:pt x="1293" y="535"/>
                </a:lnTo>
                <a:lnTo>
                  <a:pt x="1293" y="534"/>
                </a:lnTo>
                <a:lnTo>
                  <a:pt x="1293" y="533"/>
                </a:lnTo>
                <a:lnTo>
                  <a:pt x="1294" y="533"/>
                </a:lnTo>
                <a:lnTo>
                  <a:pt x="1294" y="534"/>
                </a:lnTo>
                <a:lnTo>
                  <a:pt x="1300" y="538"/>
                </a:lnTo>
                <a:lnTo>
                  <a:pt x="1304" y="540"/>
                </a:lnTo>
                <a:lnTo>
                  <a:pt x="1306" y="542"/>
                </a:lnTo>
                <a:lnTo>
                  <a:pt x="1312" y="546"/>
                </a:lnTo>
                <a:lnTo>
                  <a:pt x="1333" y="559"/>
                </a:lnTo>
                <a:lnTo>
                  <a:pt x="1340" y="563"/>
                </a:lnTo>
                <a:lnTo>
                  <a:pt x="1348" y="568"/>
                </a:lnTo>
                <a:lnTo>
                  <a:pt x="1354" y="571"/>
                </a:lnTo>
                <a:lnTo>
                  <a:pt x="1356" y="572"/>
                </a:lnTo>
                <a:lnTo>
                  <a:pt x="1365" y="577"/>
                </a:lnTo>
                <a:lnTo>
                  <a:pt x="1372" y="580"/>
                </a:lnTo>
                <a:lnTo>
                  <a:pt x="1374" y="580"/>
                </a:lnTo>
                <a:lnTo>
                  <a:pt x="1395" y="593"/>
                </a:lnTo>
                <a:lnTo>
                  <a:pt x="1397" y="594"/>
                </a:lnTo>
                <a:lnTo>
                  <a:pt x="1404" y="602"/>
                </a:lnTo>
                <a:lnTo>
                  <a:pt x="1406" y="604"/>
                </a:lnTo>
                <a:lnTo>
                  <a:pt x="1408" y="606"/>
                </a:lnTo>
                <a:lnTo>
                  <a:pt x="1430" y="595"/>
                </a:lnTo>
                <a:lnTo>
                  <a:pt x="1439" y="590"/>
                </a:lnTo>
                <a:lnTo>
                  <a:pt x="1441" y="588"/>
                </a:lnTo>
                <a:lnTo>
                  <a:pt x="1442" y="586"/>
                </a:lnTo>
                <a:lnTo>
                  <a:pt x="1442" y="585"/>
                </a:lnTo>
                <a:lnTo>
                  <a:pt x="1472" y="586"/>
                </a:lnTo>
                <a:lnTo>
                  <a:pt x="1472" y="603"/>
                </a:lnTo>
                <a:lnTo>
                  <a:pt x="1472" y="609"/>
                </a:lnTo>
                <a:lnTo>
                  <a:pt x="1485" y="610"/>
                </a:lnTo>
                <a:lnTo>
                  <a:pt x="1493" y="614"/>
                </a:lnTo>
                <a:lnTo>
                  <a:pt x="1498" y="618"/>
                </a:lnTo>
                <a:lnTo>
                  <a:pt x="1498" y="624"/>
                </a:lnTo>
                <a:lnTo>
                  <a:pt x="1498" y="626"/>
                </a:lnTo>
                <a:lnTo>
                  <a:pt x="1499" y="626"/>
                </a:lnTo>
                <a:lnTo>
                  <a:pt x="1499" y="627"/>
                </a:lnTo>
                <a:lnTo>
                  <a:pt x="1500" y="627"/>
                </a:lnTo>
                <a:lnTo>
                  <a:pt x="1501" y="627"/>
                </a:lnTo>
                <a:lnTo>
                  <a:pt x="1502" y="628"/>
                </a:lnTo>
                <a:lnTo>
                  <a:pt x="1505" y="629"/>
                </a:lnTo>
                <a:lnTo>
                  <a:pt x="1506" y="629"/>
                </a:lnTo>
                <a:lnTo>
                  <a:pt x="1507" y="630"/>
                </a:lnTo>
                <a:lnTo>
                  <a:pt x="1508" y="630"/>
                </a:lnTo>
                <a:lnTo>
                  <a:pt x="1509" y="630"/>
                </a:lnTo>
                <a:lnTo>
                  <a:pt x="1509" y="631"/>
                </a:lnTo>
                <a:lnTo>
                  <a:pt x="1510" y="631"/>
                </a:lnTo>
                <a:lnTo>
                  <a:pt x="1511" y="631"/>
                </a:lnTo>
                <a:lnTo>
                  <a:pt x="1513" y="631"/>
                </a:lnTo>
                <a:lnTo>
                  <a:pt x="1513" y="632"/>
                </a:lnTo>
                <a:lnTo>
                  <a:pt x="1514" y="632"/>
                </a:lnTo>
                <a:lnTo>
                  <a:pt x="1514" y="655"/>
                </a:lnTo>
                <a:lnTo>
                  <a:pt x="1508" y="655"/>
                </a:lnTo>
                <a:lnTo>
                  <a:pt x="1503" y="664"/>
                </a:lnTo>
                <a:lnTo>
                  <a:pt x="1509" y="669"/>
                </a:lnTo>
                <a:lnTo>
                  <a:pt x="1511" y="670"/>
                </a:lnTo>
                <a:lnTo>
                  <a:pt x="1521" y="678"/>
                </a:lnTo>
                <a:lnTo>
                  <a:pt x="1524" y="680"/>
                </a:lnTo>
                <a:lnTo>
                  <a:pt x="1530" y="683"/>
                </a:lnTo>
                <a:lnTo>
                  <a:pt x="1535" y="687"/>
                </a:lnTo>
                <a:lnTo>
                  <a:pt x="1538" y="689"/>
                </a:lnTo>
                <a:lnTo>
                  <a:pt x="1541" y="691"/>
                </a:lnTo>
                <a:lnTo>
                  <a:pt x="1542" y="691"/>
                </a:lnTo>
                <a:lnTo>
                  <a:pt x="1543" y="692"/>
                </a:lnTo>
                <a:lnTo>
                  <a:pt x="1545" y="694"/>
                </a:lnTo>
                <a:lnTo>
                  <a:pt x="1551" y="697"/>
                </a:lnTo>
                <a:lnTo>
                  <a:pt x="1561" y="705"/>
                </a:lnTo>
                <a:lnTo>
                  <a:pt x="1568" y="711"/>
                </a:lnTo>
                <a:lnTo>
                  <a:pt x="1567" y="711"/>
                </a:lnTo>
                <a:lnTo>
                  <a:pt x="1568" y="711"/>
                </a:lnTo>
                <a:lnTo>
                  <a:pt x="1569" y="713"/>
                </a:lnTo>
                <a:lnTo>
                  <a:pt x="1572" y="714"/>
                </a:lnTo>
                <a:lnTo>
                  <a:pt x="1584" y="731"/>
                </a:lnTo>
                <a:lnTo>
                  <a:pt x="1585" y="732"/>
                </a:lnTo>
                <a:lnTo>
                  <a:pt x="1586" y="733"/>
                </a:lnTo>
                <a:lnTo>
                  <a:pt x="1586" y="738"/>
                </a:lnTo>
                <a:lnTo>
                  <a:pt x="1585" y="738"/>
                </a:lnTo>
                <a:lnTo>
                  <a:pt x="1584" y="739"/>
                </a:lnTo>
                <a:lnTo>
                  <a:pt x="1583" y="740"/>
                </a:lnTo>
                <a:lnTo>
                  <a:pt x="1582" y="741"/>
                </a:lnTo>
                <a:lnTo>
                  <a:pt x="1582" y="742"/>
                </a:lnTo>
                <a:lnTo>
                  <a:pt x="1582" y="744"/>
                </a:lnTo>
                <a:lnTo>
                  <a:pt x="1581" y="744"/>
                </a:lnTo>
                <a:lnTo>
                  <a:pt x="1581" y="745"/>
                </a:lnTo>
                <a:lnTo>
                  <a:pt x="1557" y="745"/>
                </a:lnTo>
                <a:lnTo>
                  <a:pt x="1555" y="745"/>
                </a:lnTo>
                <a:lnTo>
                  <a:pt x="1555" y="750"/>
                </a:lnTo>
                <a:lnTo>
                  <a:pt x="1555" y="754"/>
                </a:lnTo>
                <a:lnTo>
                  <a:pt x="1555" y="757"/>
                </a:lnTo>
                <a:lnTo>
                  <a:pt x="1542" y="757"/>
                </a:lnTo>
                <a:lnTo>
                  <a:pt x="1535" y="757"/>
                </a:lnTo>
                <a:lnTo>
                  <a:pt x="1533" y="761"/>
                </a:lnTo>
                <a:lnTo>
                  <a:pt x="1534" y="762"/>
                </a:lnTo>
                <a:lnTo>
                  <a:pt x="1535" y="763"/>
                </a:lnTo>
                <a:lnTo>
                  <a:pt x="1535" y="765"/>
                </a:lnTo>
                <a:lnTo>
                  <a:pt x="1539" y="774"/>
                </a:lnTo>
                <a:lnTo>
                  <a:pt x="1543" y="775"/>
                </a:lnTo>
                <a:lnTo>
                  <a:pt x="1555" y="779"/>
                </a:lnTo>
                <a:lnTo>
                  <a:pt x="1553" y="782"/>
                </a:lnTo>
                <a:lnTo>
                  <a:pt x="1555" y="782"/>
                </a:lnTo>
                <a:lnTo>
                  <a:pt x="1553" y="787"/>
                </a:lnTo>
                <a:lnTo>
                  <a:pt x="1550" y="787"/>
                </a:lnTo>
                <a:lnTo>
                  <a:pt x="1548" y="787"/>
                </a:lnTo>
                <a:lnTo>
                  <a:pt x="1547" y="787"/>
                </a:lnTo>
                <a:lnTo>
                  <a:pt x="1545" y="786"/>
                </a:lnTo>
                <a:lnTo>
                  <a:pt x="1544" y="786"/>
                </a:lnTo>
                <a:lnTo>
                  <a:pt x="1543" y="784"/>
                </a:lnTo>
                <a:lnTo>
                  <a:pt x="1542" y="783"/>
                </a:lnTo>
                <a:lnTo>
                  <a:pt x="1541" y="782"/>
                </a:lnTo>
                <a:lnTo>
                  <a:pt x="1540" y="781"/>
                </a:lnTo>
                <a:lnTo>
                  <a:pt x="1540" y="780"/>
                </a:lnTo>
                <a:lnTo>
                  <a:pt x="1539" y="778"/>
                </a:lnTo>
                <a:lnTo>
                  <a:pt x="1539" y="776"/>
                </a:lnTo>
                <a:lnTo>
                  <a:pt x="1535" y="776"/>
                </a:lnTo>
                <a:lnTo>
                  <a:pt x="1533" y="782"/>
                </a:lnTo>
                <a:lnTo>
                  <a:pt x="1528" y="781"/>
                </a:lnTo>
                <a:lnTo>
                  <a:pt x="1519" y="783"/>
                </a:lnTo>
                <a:lnTo>
                  <a:pt x="1501" y="783"/>
                </a:lnTo>
                <a:lnTo>
                  <a:pt x="1502" y="774"/>
                </a:lnTo>
                <a:lnTo>
                  <a:pt x="1506" y="771"/>
                </a:lnTo>
                <a:lnTo>
                  <a:pt x="1506" y="770"/>
                </a:lnTo>
                <a:lnTo>
                  <a:pt x="1506" y="762"/>
                </a:lnTo>
                <a:lnTo>
                  <a:pt x="1511" y="762"/>
                </a:lnTo>
                <a:lnTo>
                  <a:pt x="1511" y="757"/>
                </a:lnTo>
                <a:lnTo>
                  <a:pt x="1510" y="756"/>
                </a:lnTo>
                <a:lnTo>
                  <a:pt x="1498" y="742"/>
                </a:lnTo>
                <a:lnTo>
                  <a:pt x="1496" y="741"/>
                </a:lnTo>
                <a:lnTo>
                  <a:pt x="1494" y="739"/>
                </a:lnTo>
                <a:lnTo>
                  <a:pt x="1493" y="739"/>
                </a:lnTo>
                <a:lnTo>
                  <a:pt x="1493" y="738"/>
                </a:lnTo>
                <a:lnTo>
                  <a:pt x="1493" y="737"/>
                </a:lnTo>
                <a:lnTo>
                  <a:pt x="1492" y="737"/>
                </a:lnTo>
                <a:lnTo>
                  <a:pt x="1492" y="736"/>
                </a:lnTo>
                <a:lnTo>
                  <a:pt x="1492" y="734"/>
                </a:lnTo>
                <a:lnTo>
                  <a:pt x="1491" y="734"/>
                </a:lnTo>
                <a:lnTo>
                  <a:pt x="1491" y="733"/>
                </a:lnTo>
                <a:lnTo>
                  <a:pt x="1491" y="732"/>
                </a:lnTo>
                <a:lnTo>
                  <a:pt x="1491" y="731"/>
                </a:lnTo>
                <a:lnTo>
                  <a:pt x="1491" y="730"/>
                </a:lnTo>
                <a:lnTo>
                  <a:pt x="1491" y="729"/>
                </a:lnTo>
                <a:lnTo>
                  <a:pt x="1491" y="725"/>
                </a:lnTo>
                <a:lnTo>
                  <a:pt x="1491" y="724"/>
                </a:lnTo>
                <a:lnTo>
                  <a:pt x="1491" y="723"/>
                </a:lnTo>
                <a:lnTo>
                  <a:pt x="1490" y="723"/>
                </a:lnTo>
                <a:lnTo>
                  <a:pt x="1490" y="722"/>
                </a:lnTo>
                <a:lnTo>
                  <a:pt x="1490" y="721"/>
                </a:lnTo>
                <a:lnTo>
                  <a:pt x="1482" y="714"/>
                </a:lnTo>
                <a:lnTo>
                  <a:pt x="1482" y="713"/>
                </a:lnTo>
                <a:lnTo>
                  <a:pt x="1481" y="713"/>
                </a:lnTo>
                <a:lnTo>
                  <a:pt x="1474" y="706"/>
                </a:lnTo>
                <a:lnTo>
                  <a:pt x="1473" y="705"/>
                </a:lnTo>
                <a:lnTo>
                  <a:pt x="1472" y="705"/>
                </a:lnTo>
                <a:lnTo>
                  <a:pt x="1473" y="705"/>
                </a:lnTo>
                <a:lnTo>
                  <a:pt x="1473" y="697"/>
                </a:lnTo>
                <a:lnTo>
                  <a:pt x="1473" y="698"/>
                </a:lnTo>
                <a:lnTo>
                  <a:pt x="1467" y="694"/>
                </a:lnTo>
                <a:lnTo>
                  <a:pt x="1455" y="687"/>
                </a:lnTo>
                <a:lnTo>
                  <a:pt x="1455" y="688"/>
                </a:lnTo>
                <a:lnTo>
                  <a:pt x="1454" y="688"/>
                </a:lnTo>
                <a:lnTo>
                  <a:pt x="1452" y="688"/>
                </a:lnTo>
                <a:lnTo>
                  <a:pt x="1451" y="688"/>
                </a:lnTo>
                <a:lnTo>
                  <a:pt x="1451" y="689"/>
                </a:lnTo>
                <a:lnTo>
                  <a:pt x="1450" y="689"/>
                </a:lnTo>
                <a:lnTo>
                  <a:pt x="1449" y="691"/>
                </a:lnTo>
                <a:lnTo>
                  <a:pt x="1447" y="691"/>
                </a:lnTo>
                <a:lnTo>
                  <a:pt x="1446" y="691"/>
                </a:lnTo>
                <a:lnTo>
                  <a:pt x="1442" y="691"/>
                </a:lnTo>
                <a:lnTo>
                  <a:pt x="1441" y="690"/>
                </a:lnTo>
                <a:lnTo>
                  <a:pt x="1440" y="691"/>
                </a:lnTo>
                <a:lnTo>
                  <a:pt x="1439" y="691"/>
                </a:lnTo>
                <a:lnTo>
                  <a:pt x="1438" y="692"/>
                </a:lnTo>
                <a:lnTo>
                  <a:pt x="1437" y="692"/>
                </a:lnTo>
                <a:lnTo>
                  <a:pt x="1435" y="692"/>
                </a:lnTo>
                <a:lnTo>
                  <a:pt x="1434" y="692"/>
                </a:lnTo>
                <a:lnTo>
                  <a:pt x="1433" y="692"/>
                </a:lnTo>
                <a:lnTo>
                  <a:pt x="1432" y="692"/>
                </a:lnTo>
                <a:lnTo>
                  <a:pt x="1431" y="692"/>
                </a:lnTo>
                <a:lnTo>
                  <a:pt x="1429" y="692"/>
                </a:lnTo>
                <a:lnTo>
                  <a:pt x="1426" y="692"/>
                </a:lnTo>
                <a:lnTo>
                  <a:pt x="1422" y="691"/>
                </a:lnTo>
                <a:lnTo>
                  <a:pt x="1422" y="692"/>
                </a:lnTo>
                <a:lnTo>
                  <a:pt x="1420" y="700"/>
                </a:lnTo>
                <a:lnTo>
                  <a:pt x="1413" y="700"/>
                </a:lnTo>
                <a:lnTo>
                  <a:pt x="1413" y="699"/>
                </a:lnTo>
                <a:lnTo>
                  <a:pt x="1410" y="698"/>
                </a:lnTo>
                <a:lnTo>
                  <a:pt x="1410" y="699"/>
                </a:lnTo>
                <a:lnTo>
                  <a:pt x="1408" y="704"/>
                </a:lnTo>
                <a:lnTo>
                  <a:pt x="1412" y="705"/>
                </a:lnTo>
                <a:lnTo>
                  <a:pt x="1413" y="705"/>
                </a:lnTo>
                <a:lnTo>
                  <a:pt x="1414" y="704"/>
                </a:lnTo>
                <a:lnTo>
                  <a:pt x="1415" y="705"/>
                </a:lnTo>
                <a:lnTo>
                  <a:pt x="1416" y="705"/>
                </a:lnTo>
                <a:lnTo>
                  <a:pt x="1420" y="705"/>
                </a:lnTo>
                <a:lnTo>
                  <a:pt x="1421" y="705"/>
                </a:lnTo>
                <a:lnTo>
                  <a:pt x="1423" y="704"/>
                </a:lnTo>
                <a:lnTo>
                  <a:pt x="1424" y="704"/>
                </a:lnTo>
                <a:lnTo>
                  <a:pt x="1426" y="705"/>
                </a:lnTo>
                <a:lnTo>
                  <a:pt x="1429" y="707"/>
                </a:lnTo>
                <a:lnTo>
                  <a:pt x="1423" y="722"/>
                </a:lnTo>
                <a:lnTo>
                  <a:pt x="1423" y="724"/>
                </a:lnTo>
                <a:lnTo>
                  <a:pt x="1420" y="724"/>
                </a:lnTo>
                <a:lnTo>
                  <a:pt x="1415" y="724"/>
                </a:lnTo>
                <a:lnTo>
                  <a:pt x="1413" y="724"/>
                </a:lnTo>
                <a:lnTo>
                  <a:pt x="1410" y="724"/>
                </a:lnTo>
                <a:lnTo>
                  <a:pt x="1408" y="724"/>
                </a:lnTo>
                <a:lnTo>
                  <a:pt x="1406" y="723"/>
                </a:lnTo>
                <a:lnTo>
                  <a:pt x="1405" y="723"/>
                </a:lnTo>
                <a:lnTo>
                  <a:pt x="1383" y="724"/>
                </a:lnTo>
                <a:lnTo>
                  <a:pt x="1382" y="724"/>
                </a:lnTo>
                <a:lnTo>
                  <a:pt x="1376" y="724"/>
                </a:lnTo>
                <a:lnTo>
                  <a:pt x="1373" y="724"/>
                </a:lnTo>
                <a:lnTo>
                  <a:pt x="1371" y="724"/>
                </a:lnTo>
                <a:lnTo>
                  <a:pt x="1366" y="724"/>
                </a:lnTo>
                <a:lnTo>
                  <a:pt x="1357" y="724"/>
                </a:lnTo>
                <a:lnTo>
                  <a:pt x="1355" y="724"/>
                </a:lnTo>
                <a:lnTo>
                  <a:pt x="1354" y="724"/>
                </a:lnTo>
                <a:lnTo>
                  <a:pt x="1353" y="725"/>
                </a:lnTo>
                <a:lnTo>
                  <a:pt x="1352" y="728"/>
                </a:lnTo>
                <a:lnTo>
                  <a:pt x="1350" y="729"/>
                </a:lnTo>
                <a:close/>
                <a:moveTo>
                  <a:pt x="1164" y="727"/>
                </a:moveTo>
                <a:lnTo>
                  <a:pt x="1163" y="727"/>
                </a:lnTo>
                <a:lnTo>
                  <a:pt x="1162" y="728"/>
                </a:lnTo>
                <a:lnTo>
                  <a:pt x="1161" y="728"/>
                </a:lnTo>
                <a:lnTo>
                  <a:pt x="1161" y="729"/>
                </a:lnTo>
                <a:lnTo>
                  <a:pt x="1156" y="733"/>
                </a:lnTo>
                <a:lnTo>
                  <a:pt x="1155" y="734"/>
                </a:lnTo>
                <a:lnTo>
                  <a:pt x="1154" y="736"/>
                </a:lnTo>
                <a:lnTo>
                  <a:pt x="1152" y="737"/>
                </a:lnTo>
                <a:lnTo>
                  <a:pt x="1152" y="738"/>
                </a:lnTo>
                <a:lnTo>
                  <a:pt x="1158" y="742"/>
                </a:lnTo>
                <a:lnTo>
                  <a:pt x="1159" y="744"/>
                </a:lnTo>
                <a:lnTo>
                  <a:pt x="1159" y="742"/>
                </a:lnTo>
                <a:lnTo>
                  <a:pt x="1160" y="742"/>
                </a:lnTo>
                <a:lnTo>
                  <a:pt x="1161" y="742"/>
                </a:lnTo>
                <a:lnTo>
                  <a:pt x="1161" y="744"/>
                </a:lnTo>
                <a:lnTo>
                  <a:pt x="1162" y="744"/>
                </a:lnTo>
                <a:lnTo>
                  <a:pt x="1161" y="745"/>
                </a:lnTo>
                <a:lnTo>
                  <a:pt x="1163" y="747"/>
                </a:lnTo>
                <a:lnTo>
                  <a:pt x="1164" y="747"/>
                </a:lnTo>
                <a:lnTo>
                  <a:pt x="1164" y="733"/>
                </a:lnTo>
                <a:lnTo>
                  <a:pt x="1164" y="731"/>
                </a:lnTo>
                <a:lnTo>
                  <a:pt x="1164" y="729"/>
                </a:lnTo>
                <a:lnTo>
                  <a:pt x="1164" y="727"/>
                </a:lnTo>
                <a:close/>
                <a:moveTo>
                  <a:pt x="1149" y="746"/>
                </a:moveTo>
                <a:lnTo>
                  <a:pt x="1147" y="745"/>
                </a:lnTo>
                <a:lnTo>
                  <a:pt x="1145" y="746"/>
                </a:lnTo>
                <a:lnTo>
                  <a:pt x="1144" y="747"/>
                </a:lnTo>
                <a:lnTo>
                  <a:pt x="1143" y="747"/>
                </a:lnTo>
                <a:lnTo>
                  <a:pt x="1143" y="748"/>
                </a:lnTo>
                <a:lnTo>
                  <a:pt x="1142" y="748"/>
                </a:lnTo>
                <a:lnTo>
                  <a:pt x="1142" y="749"/>
                </a:lnTo>
                <a:lnTo>
                  <a:pt x="1141" y="749"/>
                </a:lnTo>
                <a:lnTo>
                  <a:pt x="1141" y="750"/>
                </a:lnTo>
                <a:lnTo>
                  <a:pt x="1139" y="750"/>
                </a:lnTo>
                <a:lnTo>
                  <a:pt x="1139" y="751"/>
                </a:lnTo>
                <a:lnTo>
                  <a:pt x="1138" y="751"/>
                </a:lnTo>
                <a:lnTo>
                  <a:pt x="1137" y="753"/>
                </a:lnTo>
                <a:lnTo>
                  <a:pt x="1136" y="754"/>
                </a:lnTo>
                <a:lnTo>
                  <a:pt x="1135" y="754"/>
                </a:lnTo>
                <a:lnTo>
                  <a:pt x="1135" y="755"/>
                </a:lnTo>
                <a:lnTo>
                  <a:pt x="1134" y="755"/>
                </a:lnTo>
                <a:lnTo>
                  <a:pt x="1133" y="756"/>
                </a:lnTo>
                <a:lnTo>
                  <a:pt x="1132" y="756"/>
                </a:lnTo>
                <a:lnTo>
                  <a:pt x="1130" y="757"/>
                </a:lnTo>
                <a:lnTo>
                  <a:pt x="1129" y="757"/>
                </a:lnTo>
                <a:lnTo>
                  <a:pt x="1129" y="758"/>
                </a:lnTo>
                <a:lnTo>
                  <a:pt x="1128" y="758"/>
                </a:lnTo>
                <a:lnTo>
                  <a:pt x="1127" y="758"/>
                </a:lnTo>
                <a:lnTo>
                  <a:pt x="1127" y="759"/>
                </a:lnTo>
                <a:lnTo>
                  <a:pt x="1128" y="763"/>
                </a:lnTo>
                <a:lnTo>
                  <a:pt x="1129" y="764"/>
                </a:lnTo>
                <a:lnTo>
                  <a:pt x="1129" y="765"/>
                </a:lnTo>
                <a:lnTo>
                  <a:pt x="1130" y="765"/>
                </a:lnTo>
                <a:lnTo>
                  <a:pt x="1130" y="766"/>
                </a:lnTo>
                <a:lnTo>
                  <a:pt x="1132" y="766"/>
                </a:lnTo>
                <a:lnTo>
                  <a:pt x="1133" y="766"/>
                </a:lnTo>
                <a:lnTo>
                  <a:pt x="1133" y="767"/>
                </a:lnTo>
                <a:lnTo>
                  <a:pt x="1134" y="767"/>
                </a:lnTo>
                <a:lnTo>
                  <a:pt x="1135" y="767"/>
                </a:lnTo>
                <a:lnTo>
                  <a:pt x="1136" y="767"/>
                </a:lnTo>
                <a:lnTo>
                  <a:pt x="1141" y="767"/>
                </a:lnTo>
                <a:lnTo>
                  <a:pt x="1142" y="767"/>
                </a:lnTo>
                <a:lnTo>
                  <a:pt x="1143" y="767"/>
                </a:lnTo>
                <a:lnTo>
                  <a:pt x="1144" y="767"/>
                </a:lnTo>
                <a:lnTo>
                  <a:pt x="1145" y="767"/>
                </a:lnTo>
                <a:lnTo>
                  <a:pt x="1146" y="767"/>
                </a:lnTo>
                <a:lnTo>
                  <a:pt x="1147" y="767"/>
                </a:lnTo>
                <a:lnTo>
                  <a:pt x="1149" y="767"/>
                </a:lnTo>
                <a:lnTo>
                  <a:pt x="1150" y="767"/>
                </a:lnTo>
                <a:lnTo>
                  <a:pt x="1153" y="769"/>
                </a:lnTo>
                <a:lnTo>
                  <a:pt x="1154" y="769"/>
                </a:lnTo>
                <a:lnTo>
                  <a:pt x="1155" y="769"/>
                </a:lnTo>
                <a:lnTo>
                  <a:pt x="1156" y="769"/>
                </a:lnTo>
                <a:lnTo>
                  <a:pt x="1156" y="767"/>
                </a:lnTo>
                <a:lnTo>
                  <a:pt x="1158" y="767"/>
                </a:lnTo>
                <a:lnTo>
                  <a:pt x="1158" y="766"/>
                </a:lnTo>
                <a:lnTo>
                  <a:pt x="1158" y="764"/>
                </a:lnTo>
                <a:lnTo>
                  <a:pt x="1162" y="758"/>
                </a:lnTo>
                <a:lnTo>
                  <a:pt x="1162" y="757"/>
                </a:lnTo>
                <a:lnTo>
                  <a:pt x="1162" y="756"/>
                </a:lnTo>
                <a:lnTo>
                  <a:pt x="1161" y="756"/>
                </a:lnTo>
                <a:lnTo>
                  <a:pt x="1160" y="755"/>
                </a:lnTo>
                <a:lnTo>
                  <a:pt x="1159" y="754"/>
                </a:lnTo>
                <a:lnTo>
                  <a:pt x="1149" y="746"/>
                </a:lnTo>
                <a:close/>
                <a:moveTo>
                  <a:pt x="1353" y="707"/>
                </a:moveTo>
                <a:lnTo>
                  <a:pt x="1353" y="706"/>
                </a:lnTo>
                <a:lnTo>
                  <a:pt x="1352" y="706"/>
                </a:lnTo>
                <a:lnTo>
                  <a:pt x="1352" y="698"/>
                </a:lnTo>
                <a:lnTo>
                  <a:pt x="1358" y="699"/>
                </a:lnTo>
                <a:lnTo>
                  <a:pt x="1361" y="699"/>
                </a:lnTo>
                <a:lnTo>
                  <a:pt x="1361" y="694"/>
                </a:lnTo>
                <a:lnTo>
                  <a:pt x="1361" y="692"/>
                </a:lnTo>
                <a:lnTo>
                  <a:pt x="1353" y="692"/>
                </a:lnTo>
                <a:lnTo>
                  <a:pt x="1340" y="692"/>
                </a:lnTo>
                <a:lnTo>
                  <a:pt x="1340" y="695"/>
                </a:lnTo>
                <a:lnTo>
                  <a:pt x="1340" y="698"/>
                </a:lnTo>
                <a:lnTo>
                  <a:pt x="1340" y="700"/>
                </a:lnTo>
                <a:lnTo>
                  <a:pt x="1340" y="703"/>
                </a:lnTo>
                <a:lnTo>
                  <a:pt x="1340" y="704"/>
                </a:lnTo>
                <a:lnTo>
                  <a:pt x="1340" y="705"/>
                </a:lnTo>
                <a:lnTo>
                  <a:pt x="1341" y="706"/>
                </a:lnTo>
                <a:lnTo>
                  <a:pt x="1342" y="706"/>
                </a:lnTo>
                <a:lnTo>
                  <a:pt x="1344" y="707"/>
                </a:lnTo>
                <a:lnTo>
                  <a:pt x="1345" y="707"/>
                </a:lnTo>
                <a:lnTo>
                  <a:pt x="1346" y="708"/>
                </a:lnTo>
                <a:lnTo>
                  <a:pt x="1347" y="708"/>
                </a:lnTo>
                <a:lnTo>
                  <a:pt x="1348" y="710"/>
                </a:lnTo>
                <a:lnTo>
                  <a:pt x="1349" y="710"/>
                </a:lnTo>
                <a:lnTo>
                  <a:pt x="1350" y="710"/>
                </a:lnTo>
                <a:lnTo>
                  <a:pt x="1350" y="711"/>
                </a:lnTo>
                <a:lnTo>
                  <a:pt x="1352" y="711"/>
                </a:lnTo>
                <a:lnTo>
                  <a:pt x="1353" y="711"/>
                </a:lnTo>
                <a:lnTo>
                  <a:pt x="1354" y="711"/>
                </a:lnTo>
                <a:lnTo>
                  <a:pt x="1357" y="712"/>
                </a:lnTo>
                <a:lnTo>
                  <a:pt x="1358" y="711"/>
                </a:lnTo>
                <a:lnTo>
                  <a:pt x="1358" y="708"/>
                </a:lnTo>
                <a:lnTo>
                  <a:pt x="1359" y="707"/>
                </a:lnTo>
                <a:lnTo>
                  <a:pt x="1353" y="707"/>
                </a:lnTo>
                <a:close/>
                <a:moveTo>
                  <a:pt x="1415" y="691"/>
                </a:moveTo>
                <a:lnTo>
                  <a:pt x="1415" y="690"/>
                </a:lnTo>
                <a:lnTo>
                  <a:pt x="1416" y="685"/>
                </a:lnTo>
                <a:lnTo>
                  <a:pt x="1416" y="679"/>
                </a:lnTo>
                <a:lnTo>
                  <a:pt x="1416" y="678"/>
                </a:lnTo>
                <a:lnTo>
                  <a:pt x="1415" y="678"/>
                </a:lnTo>
                <a:lnTo>
                  <a:pt x="1414" y="678"/>
                </a:lnTo>
                <a:lnTo>
                  <a:pt x="1413" y="678"/>
                </a:lnTo>
                <a:lnTo>
                  <a:pt x="1413" y="679"/>
                </a:lnTo>
                <a:lnTo>
                  <a:pt x="1412" y="679"/>
                </a:lnTo>
                <a:lnTo>
                  <a:pt x="1410" y="680"/>
                </a:lnTo>
                <a:lnTo>
                  <a:pt x="1410" y="682"/>
                </a:lnTo>
                <a:lnTo>
                  <a:pt x="1410" y="683"/>
                </a:lnTo>
                <a:lnTo>
                  <a:pt x="1410" y="685"/>
                </a:lnTo>
                <a:lnTo>
                  <a:pt x="1409" y="685"/>
                </a:lnTo>
                <a:lnTo>
                  <a:pt x="1408" y="685"/>
                </a:lnTo>
                <a:lnTo>
                  <a:pt x="1408" y="687"/>
                </a:lnTo>
                <a:lnTo>
                  <a:pt x="1407" y="687"/>
                </a:lnTo>
                <a:lnTo>
                  <a:pt x="1406" y="689"/>
                </a:lnTo>
                <a:lnTo>
                  <a:pt x="1405" y="690"/>
                </a:lnTo>
                <a:lnTo>
                  <a:pt x="1415" y="691"/>
                </a:lnTo>
                <a:close/>
                <a:moveTo>
                  <a:pt x="1398" y="690"/>
                </a:moveTo>
                <a:lnTo>
                  <a:pt x="1399" y="688"/>
                </a:lnTo>
                <a:lnTo>
                  <a:pt x="1399" y="671"/>
                </a:lnTo>
                <a:lnTo>
                  <a:pt x="1412" y="668"/>
                </a:lnTo>
                <a:lnTo>
                  <a:pt x="1412" y="661"/>
                </a:lnTo>
                <a:lnTo>
                  <a:pt x="1412" y="658"/>
                </a:lnTo>
                <a:lnTo>
                  <a:pt x="1412" y="653"/>
                </a:lnTo>
                <a:lnTo>
                  <a:pt x="1412" y="648"/>
                </a:lnTo>
                <a:lnTo>
                  <a:pt x="1412" y="645"/>
                </a:lnTo>
                <a:lnTo>
                  <a:pt x="1412" y="638"/>
                </a:lnTo>
                <a:lnTo>
                  <a:pt x="1412" y="633"/>
                </a:lnTo>
                <a:lnTo>
                  <a:pt x="1406" y="633"/>
                </a:lnTo>
                <a:lnTo>
                  <a:pt x="1405" y="633"/>
                </a:lnTo>
                <a:lnTo>
                  <a:pt x="1399" y="633"/>
                </a:lnTo>
                <a:lnTo>
                  <a:pt x="1397" y="633"/>
                </a:lnTo>
                <a:lnTo>
                  <a:pt x="1395" y="633"/>
                </a:lnTo>
                <a:lnTo>
                  <a:pt x="1393" y="636"/>
                </a:lnTo>
                <a:lnTo>
                  <a:pt x="1391" y="636"/>
                </a:lnTo>
                <a:lnTo>
                  <a:pt x="1386" y="633"/>
                </a:lnTo>
                <a:lnTo>
                  <a:pt x="1382" y="632"/>
                </a:lnTo>
                <a:lnTo>
                  <a:pt x="1383" y="626"/>
                </a:lnTo>
                <a:lnTo>
                  <a:pt x="1386" y="624"/>
                </a:lnTo>
                <a:lnTo>
                  <a:pt x="1387" y="623"/>
                </a:lnTo>
                <a:lnTo>
                  <a:pt x="1389" y="623"/>
                </a:lnTo>
                <a:lnTo>
                  <a:pt x="1390" y="622"/>
                </a:lnTo>
                <a:lnTo>
                  <a:pt x="1392" y="621"/>
                </a:lnTo>
                <a:lnTo>
                  <a:pt x="1395" y="620"/>
                </a:lnTo>
                <a:lnTo>
                  <a:pt x="1400" y="618"/>
                </a:lnTo>
                <a:lnTo>
                  <a:pt x="1398" y="613"/>
                </a:lnTo>
                <a:lnTo>
                  <a:pt x="1397" y="613"/>
                </a:lnTo>
                <a:lnTo>
                  <a:pt x="1396" y="612"/>
                </a:lnTo>
                <a:lnTo>
                  <a:pt x="1395" y="613"/>
                </a:lnTo>
                <a:lnTo>
                  <a:pt x="1390" y="615"/>
                </a:lnTo>
                <a:lnTo>
                  <a:pt x="1389" y="615"/>
                </a:lnTo>
                <a:lnTo>
                  <a:pt x="1388" y="615"/>
                </a:lnTo>
                <a:lnTo>
                  <a:pt x="1387" y="616"/>
                </a:lnTo>
                <a:lnTo>
                  <a:pt x="1386" y="616"/>
                </a:lnTo>
                <a:lnTo>
                  <a:pt x="1386" y="618"/>
                </a:lnTo>
                <a:lnTo>
                  <a:pt x="1384" y="618"/>
                </a:lnTo>
                <a:lnTo>
                  <a:pt x="1383" y="619"/>
                </a:lnTo>
                <a:lnTo>
                  <a:pt x="1382" y="620"/>
                </a:lnTo>
                <a:lnTo>
                  <a:pt x="1381" y="621"/>
                </a:lnTo>
                <a:lnTo>
                  <a:pt x="1380" y="622"/>
                </a:lnTo>
                <a:lnTo>
                  <a:pt x="1379" y="623"/>
                </a:lnTo>
                <a:lnTo>
                  <a:pt x="1378" y="624"/>
                </a:lnTo>
                <a:lnTo>
                  <a:pt x="1378" y="626"/>
                </a:lnTo>
                <a:lnTo>
                  <a:pt x="1376" y="626"/>
                </a:lnTo>
                <a:lnTo>
                  <a:pt x="1376" y="627"/>
                </a:lnTo>
                <a:lnTo>
                  <a:pt x="1375" y="627"/>
                </a:lnTo>
                <a:lnTo>
                  <a:pt x="1375" y="628"/>
                </a:lnTo>
                <a:lnTo>
                  <a:pt x="1375" y="629"/>
                </a:lnTo>
                <a:lnTo>
                  <a:pt x="1374" y="629"/>
                </a:lnTo>
                <a:lnTo>
                  <a:pt x="1374" y="630"/>
                </a:lnTo>
                <a:lnTo>
                  <a:pt x="1373" y="631"/>
                </a:lnTo>
                <a:lnTo>
                  <a:pt x="1373" y="632"/>
                </a:lnTo>
                <a:lnTo>
                  <a:pt x="1373" y="633"/>
                </a:lnTo>
                <a:lnTo>
                  <a:pt x="1372" y="633"/>
                </a:lnTo>
                <a:lnTo>
                  <a:pt x="1372" y="635"/>
                </a:lnTo>
                <a:lnTo>
                  <a:pt x="1372" y="636"/>
                </a:lnTo>
                <a:lnTo>
                  <a:pt x="1372" y="638"/>
                </a:lnTo>
                <a:lnTo>
                  <a:pt x="1371" y="644"/>
                </a:lnTo>
                <a:lnTo>
                  <a:pt x="1370" y="651"/>
                </a:lnTo>
                <a:lnTo>
                  <a:pt x="1370" y="652"/>
                </a:lnTo>
                <a:lnTo>
                  <a:pt x="1369" y="656"/>
                </a:lnTo>
                <a:lnTo>
                  <a:pt x="1369" y="660"/>
                </a:lnTo>
                <a:lnTo>
                  <a:pt x="1367" y="665"/>
                </a:lnTo>
                <a:lnTo>
                  <a:pt x="1367" y="669"/>
                </a:lnTo>
                <a:lnTo>
                  <a:pt x="1366" y="672"/>
                </a:lnTo>
                <a:lnTo>
                  <a:pt x="1365" y="686"/>
                </a:lnTo>
                <a:lnTo>
                  <a:pt x="1364" y="688"/>
                </a:lnTo>
                <a:lnTo>
                  <a:pt x="1367" y="688"/>
                </a:lnTo>
                <a:lnTo>
                  <a:pt x="1371" y="687"/>
                </a:lnTo>
                <a:lnTo>
                  <a:pt x="1372" y="687"/>
                </a:lnTo>
                <a:lnTo>
                  <a:pt x="1373" y="687"/>
                </a:lnTo>
                <a:lnTo>
                  <a:pt x="1374" y="687"/>
                </a:lnTo>
                <a:lnTo>
                  <a:pt x="1375" y="687"/>
                </a:lnTo>
                <a:lnTo>
                  <a:pt x="1395" y="689"/>
                </a:lnTo>
                <a:lnTo>
                  <a:pt x="1396" y="689"/>
                </a:lnTo>
                <a:lnTo>
                  <a:pt x="1396" y="690"/>
                </a:lnTo>
                <a:lnTo>
                  <a:pt x="1397" y="690"/>
                </a:lnTo>
                <a:lnTo>
                  <a:pt x="1398" y="690"/>
                </a:lnTo>
                <a:close/>
                <a:moveTo>
                  <a:pt x="1365" y="657"/>
                </a:moveTo>
                <a:lnTo>
                  <a:pt x="1356" y="657"/>
                </a:lnTo>
                <a:lnTo>
                  <a:pt x="1355" y="663"/>
                </a:lnTo>
                <a:lnTo>
                  <a:pt x="1342" y="663"/>
                </a:lnTo>
                <a:lnTo>
                  <a:pt x="1342" y="666"/>
                </a:lnTo>
                <a:lnTo>
                  <a:pt x="1342" y="669"/>
                </a:lnTo>
                <a:lnTo>
                  <a:pt x="1342" y="671"/>
                </a:lnTo>
                <a:lnTo>
                  <a:pt x="1353" y="671"/>
                </a:lnTo>
                <a:lnTo>
                  <a:pt x="1362" y="672"/>
                </a:lnTo>
                <a:lnTo>
                  <a:pt x="1363" y="672"/>
                </a:lnTo>
                <a:lnTo>
                  <a:pt x="1364" y="671"/>
                </a:lnTo>
                <a:lnTo>
                  <a:pt x="1365" y="657"/>
                </a:lnTo>
                <a:close/>
                <a:moveTo>
                  <a:pt x="1421" y="627"/>
                </a:moveTo>
                <a:lnTo>
                  <a:pt x="1423" y="627"/>
                </a:lnTo>
                <a:lnTo>
                  <a:pt x="1424" y="627"/>
                </a:lnTo>
                <a:lnTo>
                  <a:pt x="1425" y="626"/>
                </a:lnTo>
                <a:lnTo>
                  <a:pt x="1428" y="626"/>
                </a:lnTo>
                <a:lnTo>
                  <a:pt x="1429" y="627"/>
                </a:lnTo>
                <a:lnTo>
                  <a:pt x="1435" y="629"/>
                </a:lnTo>
                <a:lnTo>
                  <a:pt x="1439" y="629"/>
                </a:lnTo>
                <a:lnTo>
                  <a:pt x="1440" y="629"/>
                </a:lnTo>
                <a:lnTo>
                  <a:pt x="1441" y="630"/>
                </a:lnTo>
                <a:lnTo>
                  <a:pt x="1451" y="633"/>
                </a:lnTo>
                <a:lnTo>
                  <a:pt x="1452" y="635"/>
                </a:lnTo>
                <a:lnTo>
                  <a:pt x="1460" y="635"/>
                </a:lnTo>
                <a:lnTo>
                  <a:pt x="1440" y="621"/>
                </a:lnTo>
                <a:lnTo>
                  <a:pt x="1435" y="619"/>
                </a:lnTo>
                <a:lnTo>
                  <a:pt x="1432" y="616"/>
                </a:lnTo>
                <a:lnTo>
                  <a:pt x="1425" y="614"/>
                </a:lnTo>
                <a:lnTo>
                  <a:pt x="1423" y="613"/>
                </a:lnTo>
                <a:lnTo>
                  <a:pt x="1424" y="616"/>
                </a:lnTo>
                <a:lnTo>
                  <a:pt x="1423" y="618"/>
                </a:lnTo>
                <a:lnTo>
                  <a:pt x="1420" y="620"/>
                </a:lnTo>
                <a:lnTo>
                  <a:pt x="1416" y="623"/>
                </a:lnTo>
                <a:lnTo>
                  <a:pt x="1415" y="624"/>
                </a:lnTo>
                <a:lnTo>
                  <a:pt x="1415" y="627"/>
                </a:lnTo>
                <a:lnTo>
                  <a:pt x="1416" y="627"/>
                </a:lnTo>
                <a:lnTo>
                  <a:pt x="1421" y="627"/>
                </a:lnTo>
                <a:close/>
                <a:moveTo>
                  <a:pt x="1474" y="660"/>
                </a:moveTo>
                <a:lnTo>
                  <a:pt x="1474" y="670"/>
                </a:lnTo>
                <a:lnTo>
                  <a:pt x="1479" y="670"/>
                </a:lnTo>
                <a:lnTo>
                  <a:pt x="1481" y="670"/>
                </a:lnTo>
                <a:lnTo>
                  <a:pt x="1481" y="669"/>
                </a:lnTo>
                <a:lnTo>
                  <a:pt x="1481" y="668"/>
                </a:lnTo>
                <a:lnTo>
                  <a:pt x="1480" y="664"/>
                </a:lnTo>
                <a:lnTo>
                  <a:pt x="1480" y="663"/>
                </a:lnTo>
                <a:lnTo>
                  <a:pt x="1479" y="663"/>
                </a:lnTo>
                <a:lnTo>
                  <a:pt x="1479" y="662"/>
                </a:lnTo>
                <a:lnTo>
                  <a:pt x="1479" y="661"/>
                </a:lnTo>
                <a:lnTo>
                  <a:pt x="1477" y="661"/>
                </a:lnTo>
                <a:lnTo>
                  <a:pt x="1477" y="660"/>
                </a:lnTo>
                <a:lnTo>
                  <a:pt x="1477" y="658"/>
                </a:lnTo>
                <a:lnTo>
                  <a:pt x="1476" y="658"/>
                </a:lnTo>
                <a:lnTo>
                  <a:pt x="1474" y="660"/>
                </a:lnTo>
                <a:close/>
                <a:moveTo>
                  <a:pt x="1171" y="783"/>
                </a:moveTo>
                <a:lnTo>
                  <a:pt x="1173" y="784"/>
                </a:lnTo>
                <a:lnTo>
                  <a:pt x="1173" y="782"/>
                </a:lnTo>
                <a:lnTo>
                  <a:pt x="1173" y="779"/>
                </a:lnTo>
                <a:lnTo>
                  <a:pt x="1173" y="775"/>
                </a:lnTo>
                <a:lnTo>
                  <a:pt x="1171" y="775"/>
                </a:lnTo>
                <a:lnTo>
                  <a:pt x="1171" y="779"/>
                </a:lnTo>
                <a:lnTo>
                  <a:pt x="1171" y="783"/>
                </a:lnTo>
                <a:close/>
                <a:moveTo>
                  <a:pt x="1195" y="787"/>
                </a:moveTo>
                <a:lnTo>
                  <a:pt x="1195" y="789"/>
                </a:lnTo>
                <a:lnTo>
                  <a:pt x="1196" y="789"/>
                </a:lnTo>
                <a:lnTo>
                  <a:pt x="1196" y="792"/>
                </a:lnTo>
                <a:lnTo>
                  <a:pt x="1202" y="791"/>
                </a:lnTo>
                <a:lnTo>
                  <a:pt x="1202" y="789"/>
                </a:lnTo>
                <a:lnTo>
                  <a:pt x="1202" y="788"/>
                </a:lnTo>
                <a:lnTo>
                  <a:pt x="1200" y="787"/>
                </a:lnTo>
                <a:lnTo>
                  <a:pt x="1195" y="787"/>
                </a:lnTo>
                <a:close/>
                <a:moveTo>
                  <a:pt x="1206" y="808"/>
                </a:moveTo>
                <a:lnTo>
                  <a:pt x="1209" y="808"/>
                </a:lnTo>
                <a:lnTo>
                  <a:pt x="1209" y="809"/>
                </a:lnTo>
                <a:lnTo>
                  <a:pt x="1209" y="808"/>
                </a:lnTo>
                <a:lnTo>
                  <a:pt x="1210" y="809"/>
                </a:lnTo>
                <a:lnTo>
                  <a:pt x="1213" y="808"/>
                </a:lnTo>
                <a:lnTo>
                  <a:pt x="1214" y="800"/>
                </a:lnTo>
                <a:lnTo>
                  <a:pt x="1213" y="800"/>
                </a:lnTo>
                <a:lnTo>
                  <a:pt x="1204" y="799"/>
                </a:lnTo>
                <a:lnTo>
                  <a:pt x="1206" y="808"/>
                </a:lnTo>
                <a:close/>
                <a:moveTo>
                  <a:pt x="1350" y="814"/>
                </a:moveTo>
                <a:lnTo>
                  <a:pt x="1350" y="816"/>
                </a:lnTo>
                <a:lnTo>
                  <a:pt x="1353" y="816"/>
                </a:lnTo>
                <a:lnTo>
                  <a:pt x="1355" y="816"/>
                </a:lnTo>
                <a:lnTo>
                  <a:pt x="1356" y="817"/>
                </a:lnTo>
                <a:lnTo>
                  <a:pt x="1357" y="817"/>
                </a:lnTo>
                <a:lnTo>
                  <a:pt x="1358" y="817"/>
                </a:lnTo>
                <a:lnTo>
                  <a:pt x="1359" y="817"/>
                </a:lnTo>
                <a:lnTo>
                  <a:pt x="1361" y="817"/>
                </a:lnTo>
                <a:lnTo>
                  <a:pt x="1362" y="817"/>
                </a:lnTo>
                <a:lnTo>
                  <a:pt x="1361" y="817"/>
                </a:lnTo>
                <a:lnTo>
                  <a:pt x="1361" y="816"/>
                </a:lnTo>
                <a:lnTo>
                  <a:pt x="1361" y="815"/>
                </a:lnTo>
                <a:lnTo>
                  <a:pt x="1359" y="814"/>
                </a:lnTo>
                <a:lnTo>
                  <a:pt x="1359" y="813"/>
                </a:lnTo>
                <a:lnTo>
                  <a:pt x="1358" y="813"/>
                </a:lnTo>
                <a:lnTo>
                  <a:pt x="1358" y="812"/>
                </a:lnTo>
                <a:lnTo>
                  <a:pt x="1357" y="810"/>
                </a:lnTo>
                <a:lnTo>
                  <a:pt x="1357" y="809"/>
                </a:lnTo>
                <a:lnTo>
                  <a:pt x="1356" y="809"/>
                </a:lnTo>
                <a:lnTo>
                  <a:pt x="1355" y="809"/>
                </a:lnTo>
                <a:lnTo>
                  <a:pt x="1353" y="809"/>
                </a:lnTo>
                <a:lnTo>
                  <a:pt x="1352" y="809"/>
                </a:lnTo>
                <a:lnTo>
                  <a:pt x="1350" y="809"/>
                </a:lnTo>
                <a:lnTo>
                  <a:pt x="1350" y="810"/>
                </a:lnTo>
                <a:lnTo>
                  <a:pt x="1350" y="814"/>
                </a:lnTo>
                <a:close/>
                <a:moveTo>
                  <a:pt x="1202" y="818"/>
                </a:moveTo>
                <a:lnTo>
                  <a:pt x="1201" y="814"/>
                </a:lnTo>
                <a:lnTo>
                  <a:pt x="1194" y="816"/>
                </a:lnTo>
                <a:lnTo>
                  <a:pt x="1192" y="817"/>
                </a:lnTo>
                <a:lnTo>
                  <a:pt x="1178" y="821"/>
                </a:lnTo>
                <a:lnTo>
                  <a:pt x="1178" y="822"/>
                </a:lnTo>
                <a:lnTo>
                  <a:pt x="1178" y="824"/>
                </a:lnTo>
                <a:lnTo>
                  <a:pt x="1178" y="825"/>
                </a:lnTo>
                <a:lnTo>
                  <a:pt x="1178" y="827"/>
                </a:lnTo>
                <a:lnTo>
                  <a:pt x="1178" y="830"/>
                </a:lnTo>
                <a:lnTo>
                  <a:pt x="1178" y="832"/>
                </a:lnTo>
                <a:lnTo>
                  <a:pt x="1178" y="833"/>
                </a:lnTo>
                <a:lnTo>
                  <a:pt x="1184" y="834"/>
                </a:lnTo>
                <a:lnTo>
                  <a:pt x="1186" y="834"/>
                </a:lnTo>
                <a:lnTo>
                  <a:pt x="1186" y="833"/>
                </a:lnTo>
                <a:lnTo>
                  <a:pt x="1186" y="822"/>
                </a:lnTo>
                <a:lnTo>
                  <a:pt x="1186" y="821"/>
                </a:lnTo>
                <a:lnTo>
                  <a:pt x="1188" y="821"/>
                </a:lnTo>
                <a:lnTo>
                  <a:pt x="1188" y="823"/>
                </a:lnTo>
                <a:lnTo>
                  <a:pt x="1193" y="822"/>
                </a:lnTo>
                <a:lnTo>
                  <a:pt x="1195" y="822"/>
                </a:lnTo>
                <a:lnTo>
                  <a:pt x="1195" y="821"/>
                </a:lnTo>
                <a:lnTo>
                  <a:pt x="1202" y="818"/>
                </a:lnTo>
                <a:close/>
                <a:moveTo>
                  <a:pt x="1158" y="840"/>
                </a:moveTo>
                <a:lnTo>
                  <a:pt x="1156" y="840"/>
                </a:lnTo>
                <a:lnTo>
                  <a:pt x="1154" y="840"/>
                </a:lnTo>
                <a:lnTo>
                  <a:pt x="1152" y="841"/>
                </a:lnTo>
                <a:lnTo>
                  <a:pt x="1150" y="841"/>
                </a:lnTo>
                <a:lnTo>
                  <a:pt x="1150" y="842"/>
                </a:lnTo>
                <a:lnTo>
                  <a:pt x="1150" y="843"/>
                </a:lnTo>
                <a:lnTo>
                  <a:pt x="1149" y="846"/>
                </a:lnTo>
                <a:lnTo>
                  <a:pt x="1149" y="848"/>
                </a:lnTo>
                <a:lnTo>
                  <a:pt x="1150" y="849"/>
                </a:lnTo>
                <a:lnTo>
                  <a:pt x="1150" y="851"/>
                </a:lnTo>
                <a:lnTo>
                  <a:pt x="1147" y="850"/>
                </a:lnTo>
                <a:lnTo>
                  <a:pt x="1147" y="851"/>
                </a:lnTo>
                <a:lnTo>
                  <a:pt x="1147" y="854"/>
                </a:lnTo>
                <a:lnTo>
                  <a:pt x="1163" y="864"/>
                </a:lnTo>
                <a:lnTo>
                  <a:pt x="1166" y="865"/>
                </a:lnTo>
                <a:lnTo>
                  <a:pt x="1169" y="865"/>
                </a:lnTo>
                <a:lnTo>
                  <a:pt x="1170" y="865"/>
                </a:lnTo>
                <a:lnTo>
                  <a:pt x="1172" y="865"/>
                </a:lnTo>
                <a:lnTo>
                  <a:pt x="1177" y="865"/>
                </a:lnTo>
                <a:lnTo>
                  <a:pt x="1177" y="864"/>
                </a:lnTo>
                <a:lnTo>
                  <a:pt x="1178" y="858"/>
                </a:lnTo>
                <a:lnTo>
                  <a:pt x="1178" y="857"/>
                </a:lnTo>
                <a:lnTo>
                  <a:pt x="1178" y="856"/>
                </a:lnTo>
                <a:lnTo>
                  <a:pt x="1178" y="854"/>
                </a:lnTo>
                <a:lnTo>
                  <a:pt x="1178" y="848"/>
                </a:lnTo>
                <a:lnTo>
                  <a:pt x="1178" y="843"/>
                </a:lnTo>
                <a:lnTo>
                  <a:pt x="1178" y="839"/>
                </a:lnTo>
                <a:lnTo>
                  <a:pt x="1177" y="838"/>
                </a:lnTo>
                <a:lnTo>
                  <a:pt x="1176" y="837"/>
                </a:lnTo>
                <a:lnTo>
                  <a:pt x="1175" y="837"/>
                </a:lnTo>
                <a:lnTo>
                  <a:pt x="1173" y="838"/>
                </a:lnTo>
                <a:lnTo>
                  <a:pt x="1171" y="838"/>
                </a:lnTo>
                <a:lnTo>
                  <a:pt x="1169" y="838"/>
                </a:lnTo>
                <a:lnTo>
                  <a:pt x="1168" y="838"/>
                </a:lnTo>
                <a:lnTo>
                  <a:pt x="1166" y="838"/>
                </a:lnTo>
                <a:lnTo>
                  <a:pt x="1166" y="839"/>
                </a:lnTo>
                <a:lnTo>
                  <a:pt x="1164" y="839"/>
                </a:lnTo>
                <a:lnTo>
                  <a:pt x="1163" y="839"/>
                </a:lnTo>
                <a:lnTo>
                  <a:pt x="1162" y="839"/>
                </a:lnTo>
                <a:lnTo>
                  <a:pt x="1160" y="839"/>
                </a:lnTo>
                <a:lnTo>
                  <a:pt x="1159" y="840"/>
                </a:lnTo>
                <a:lnTo>
                  <a:pt x="1158" y="840"/>
                </a:lnTo>
                <a:close/>
                <a:moveTo>
                  <a:pt x="1390" y="865"/>
                </a:moveTo>
                <a:lnTo>
                  <a:pt x="1391" y="865"/>
                </a:lnTo>
                <a:lnTo>
                  <a:pt x="1392" y="863"/>
                </a:lnTo>
                <a:lnTo>
                  <a:pt x="1391" y="860"/>
                </a:lnTo>
                <a:lnTo>
                  <a:pt x="1391" y="858"/>
                </a:lnTo>
                <a:lnTo>
                  <a:pt x="1390" y="858"/>
                </a:lnTo>
                <a:lnTo>
                  <a:pt x="1381" y="858"/>
                </a:lnTo>
                <a:lnTo>
                  <a:pt x="1380" y="864"/>
                </a:lnTo>
                <a:lnTo>
                  <a:pt x="1390" y="865"/>
                </a:lnTo>
                <a:close/>
                <a:moveTo>
                  <a:pt x="1308" y="897"/>
                </a:moveTo>
                <a:lnTo>
                  <a:pt x="1308" y="899"/>
                </a:lnTo>
                <a:lnTo>
                  <a:pt x="1308" y="902"/>
                </a:lnTo>
                <a:lnTo>
                  <a:pt x="1308" y="905"/>
                </a:lnTo>
                <a:lnTo>
                  <a:pt x="1308" y="908"/>
                </a:lnTo>
                <a:lnTo>
                  <a:pt x="1307" y="909"/>
                </a:lnTo>
                <a:lnTo>
                  <a:pt x="1311" y="909"/>
                </a:lnTo>
                <a:lnTo>
                  <a:pt x="1312" y="909"/>
                </a:lnTo>
                <a:lnTo>
                  <a:pt x="1314" y="909"/>
                </a:lnTo>
                <a:lnTo>
                  <a:pt x="1317" y="909"/>
                </a:lnTo>
                <a:lnTo>
                  <a:pt x="1321" y="909"/>
                </a:lnTo>
                <a:lnTo>
                  <a:pt x="1323" y="909"/>
                </a:lnTo>
                <a:lnTo>
                  <a:pt x="1328" y="909"/>
                </a:lnTo>
                <a:lnTo>
                  <a:pt x="1330" y="909"/>
                </a:lnTo>
                <a:lnTo>
                  <a:pt x="1331" y="909"/>
                </a:lnTo>
                <a:lnTo>
                  <a:pt x="1328" y="908"/>
                </a:lnTo>
                <a:lnTo>
                  <a:pt x="1327" y="906"/>
                </a:lnTo>
                <a:lnTo>
                  <a:pt x="1324" y="906"/>
                </a:lnTo>
                <a:lnTo>
                  <a:pt x="1323" y="905"/>
                </a:lnTo>
                <a:lnTo>
                  <a:pt x="1323" y="904"/>
                </a:lnTo>
                <a:lnTo>
                  <a:pt x="1322" y="904"/>
                </a:lnTo>
                <a:lnTo>
                  <a:pt x="1323" y="900"/>
                </a:lnTo>
                <a:lnTo>
                  <a:pt x="1322" y="899"/>
                </a:lnTo>
                <a:lnTo>
                  <a:pt x="1321" y="898"/>
                </a:lnTo>
                <a:lnTo>
                  <a:pt x="1320" y="896"/>
                </a:lnTo>
                <a:lnTo>
                  <a:pt x="1320" y="894"/>
                </a:lnTo>
                <a:lnTo>
                  <a:pt x="1317" y="894"/>
                </a:lnTo>
                <a:lnTo>
                  <a:pt x="1315" y="894"/>
                </a:lnTo>
                <a:lnTo>
                  <a:pt x="1313" y="894"/>
                </a:lnTo>
                <a:lnTo>
                  <a:pt x="1311" y="894"/>
                </a:lnTo>
                <a:lnTo>
                  <a:pt x="1310" y="894"/>
                </a:lnTo>
                <a:lnTo>
                  <a:pt x="1308" y="894"/>
                </a:lnTo>
                <a:lnTo>
                  <a:pt x="1308" y="897"/>
                </a:lnTo>
                <a:close/>
                <a:moveTo>
                  <a:pt x="725" y="911"/>
                </a:moveTo>
                <a:lnTo>
                  <a:pt x="725" y="907"/>
                </a:lnTo>
                <a:lnTo>
                  <a:pt x="715" y="907"/>
                </a:lnTo>
                <a:lnTo>
                  <a:pt x="715" y="910"/>
                </a:lnTo>
                <a:lnTo>
                  <a:pt x="716" y="916"/>
                </a:lnTo>
                <a:lnTo>
                  <a:pt x="718" y="917"/>
                </a:lnTo>
                <a:lnTo>
                  <a:pt x="718" y="918"/>
                </a:lnTo>
                <a:lnTo>
                  <a:pt x="718" y="921"/>
                </a:lnTo>
                <a:lnTo>
                  <a:pt x="718" y="922"/>
                </a:lnTo>
                <a:lnTo>
                  <a:pt x="718" y="947"/>
                </a:lnTo>
                <a:lnTo>
                  <a:pt x="718" y="949"/>
                </a:lnTo>
                <a:lnTo>
                  <a:pt x="716" y="951"/>
                </a:lnTo>
                <a:lnTo>
                  <a:pt x="716" y="952"/>
                </a:lnTo>
                <a:lnTo>
                  <a:pt x="716" y="955"/>
                </a:lnTo>
                <a:lnTo>
                  <a:pt x="715" y="957"/>
                </a:lnTo>
                <a:lnTo>
                  <a:pt x="714" y="959"/>
                </a:lnTo>
                <a:lnTo>
                  <a:pt x="716" y="961"/>
                </a:lnTo>
                <a:lnTo>
                  <a:pt x="720" y="965"/>
                </a:lnTo>
                <a:lnTo>
                  <a:pt x="719" y="963"/>
                </a:lnTo>
                <a:lnTo>
                  <a:pt x="714" y="960"/>
                </a:lnTo>
                <a:lnTo>
                  <a:pt x="712" y="958"/>
                </a:lnTo>
                <a:lnTo>
                  <a:pt x="713" y="958"/>
                </a:lnTo>
                <a:lnTo>
                  <a:pt x="714" y="956"/>
                </a:lnTo>
                <a:lnTo>
                  <a:pt x="714" y="955"/>
                </a:lnTo>
                <a:lnTo>
                  <a:pt x="715" y="952"/>
                </a:lnTo>
                <a:lnTo>
                  <a:pt x="715" y="950"/>
                </a:lnTo>
                <a:lnTo>
                  <a:pt x="715" y="949"/>
                </a:lnTo>
                <a:lnTo>
                  <a:pt x="715" y="948"/>
                </a:lnTo>
                <a:lnTo>
                  <a:pt x="715" y="947"/>
                </a:lnTo>
                <a:lnTo>
                  <a:pt x="715" y="944"/>
                </a:lnTo>
                <a:lnTo>
                  <a:pt x="715" y="922"/>
                </a:lnTo>
                <a:lnTo>
                  <a:pt x="715" y="921"/>
                </a:lnTo>
                <a:lnTo>
                  <a:pt x="715" y="919"/>
                </a:lnTo>
                <a:lnTo>
                  <a:pt x="715" y="918"/>
                </a:lnTo>
                <a:lnTo>
                  <a:pt x="715" y="917"/>
                </a:lnTo>
                <a:lnTo>
                  <a:pt x="715" y="916"/>
                </a:lnTo>
                <a:lnTo>
                  <a:pt x="712" y="900"/>
                </a:lnTo>
                <a:lnTo>
                  <a:pt x="693" y="899"/>
                </a:lnTo>
                <a:lnTo>
                  <a:pt x="686" y="899"/>
                </a:lnTo>
                <a:lnTo>
                  <a:pt x="686" y="888"/>
                </a:lnTo>
                <a:lnTo>
                  <a:pt x="686" y="876"/>
                </a:lnTo>
                <a:lnTo>
                  <a:pt x="686" y="875"/>
                </a:lnTo>
                <a:lnTo>
                  <a:pt x="686" y="873"/>
                </a:lnTo>
                <a:lnTo>
                  <a:pt x="686" y="869"/>
                </a:lnTo>
                <a:lnTo>
                  <a:pt x="677" y="868"/>
                </a:lnTo>
                <a:lnTo>
                  <a:pt x="659" y="868"/>
                </a:lnTo>
                <a:lnTo>
                  <a:pt x="653" y="875"/>
                </a:lnTo>
                <a:lnTo>
                  <a:pt x="629" y="875"/>
                </a:lnTo>
                <a:lnTo>
                  <a:pt x="628" y="874"/>
                </a:lnTo>
                <a:lnTo>
                  <a:pt x="628" y="873"/>
                </a:lnTo>
                <a:lnTo>
                  <a:pt x="628" y="872"/>
                </a:lnTo>
                <a:lnTo>
                  <a:pt x="628" y="871"/>
                </a:lnTo>
                <a:lnTo>
                  <a:pt x="628" y="869"/>
                </a:lnTo>
                <a:lnTo>
                  <a:pt x="627" y="869"/>
                </a:lnTo>
                <a:lnTo>
                  <a:pt x="627" y="868"/>
                </a:lnTo>
                <a:lnTo>
                  <a:pt x="627" y="867"/>
                </a:lnTo>
                <a:lnTo>
                  <a:pt x="627" y="866"/>
                </a:lnTo>
                <a:lnTo>
                  <a:pt x="627" y="865"/>
                </a:lnTo>
                <a:lnTo>
                  <a:pt x="626" y="860"/>
                </a:lnTo>
                <a:lnTo>
                  <a:pt x="626" y="856"/>
                </a:lnTo>
                <a:lnTo>
                  <a:pt x="626" y="855"/>
                </a:lnTo>
                <a:lnTo>
                  <a:pt x="625" y="850"/>
                </a:lnTo>
                <a:lnTo>
                  <a:pt x="625" y="847"/>
                </a:lnTo>
                <a:lnTo>
                  <a:pt x="625" y="846"/>
                </a:lnTo>
                <a:lnTo>
                  <a:pt x="623" y="841"/>
                </a:lnTo>
                <a:lnTo>
                  <a:pt x="623" y="837"/>
                </a:lnTo>
                <a:lnTo>
                  <a:pt x="622" y="825"/>
                </a:lnTo>
                <a:lnTo>
                  <a:pt x="621" y="823"/>
                </a:lnTo>
                <a:lnTo>
                  <a:pt x="621" y="815"/>
                </a:lnTo>
                <a:lnTo>
                  <a:pt x="620" y="815"/>
                </a:lnTo>
                <a:lnTo>
                  <a:pt x="619" y="815"/>
                </a:lnTo>
                <a:lnTo>
                  <a:pt x="618" y="815"/>
                </a:lnTo>
                <a:lnTo>
                  <a:pt x="611" y="814"/>
                </a:lnTo>
                <a:lnTo>
                  <a:pt x="609" y="814"/>
                </a:lnTo>
                <a:lnTo>
                  <a:pt x="608" y="800"/>
                </a:lnTo>
                <a:lnTo>
                  <a:pt x="605" y="800"/>
                </a:lnTo>
                <a:lnTo>
                  <a:pt x="575" y="799"/>
                </a:lnTo>
                <a:lnTo>
                  <a:pt x="575" y="808"/>
                </a:lnTo>
                <a:lnTo>
                  <a:pt x="575" y="810"/>
                </a:lnTo>
                <a:lnTo>
                  <a:pt x="575" y="813"/>
                </a:lnTo>
                <a:lnTo>
                  <a:pt x="575" y="822"/>
                </a:lnTo>
                <a:lnTo>
                  <a:pt x="575" y="826"/>
                </a:lnTo>
                <a:lnTo>
                  <a:pt x="575" y="835"/>
                </a:lnTo>
                <a:lnTo>
                  <a:pt x="575" y="838"/>
                </a:lnTo>
                <a:lnTo>
                  <a:pt x="575" y="840"/>
                </a:lnTo>
                <a:lnTo>
                  <a:pt x="574" y="854"/>
                </a:lnTo>
                <a:lnTo>
                  <a:pt x="574" y="865"/>
                </a:lnTo>
                <a:lnTo>
                  <a:pt x="574" y="866"/>
                </a:lnTo>
                <a:lnTo>
                  <a:pt x="575" y="866"/>
                </a:lnTo>
                <a:lnTo>
                  <a:pt x="576" y="866"/>
                </a:lnTo>
                <a:lnTo>
                  <a:pt x="577" y="866"/>
                </a:lnTo>
                <a:lnTo>
                  <a:pt x="578" y="866"/>
                </a:lnTo>
                <a:lnTo>
                  <a:pt x="584" y="866"/>
                </a:lnTo>
                <a:lnTo>
                  <a:pt x="588" y="866"/>
                </a:lnTo>
                <a:lnTo>
                  <a:pt x="594" y="865"/>
                </a:lnTo>
                <a:lnTo>
                  <a:pt x="601" y="865"/>
                </a:lnTo>
                <a:lnTo>
                  <a:pt x="603" y="865"/>
                </a:lnTo>
                <a:lnTo>
                  <a:pt x="605" y="865"/>
                </a:lnTo>
                <a:lnTo>
                  <a:pt x="608" y="865"/>
                </a:lnTo>
                <a:lnTo>
                  <a:pt x="610" y="864"/>
                </a:lnTo>
                <a:lnTo>
                  <a:pt x="612" y="864"/>
                </a:lnTo>
                <a:lnTo>
                  <a:pt x="612" y="865"/>
                </a:lnTo>
                <a:lnTo>
                  <a:pt x="614" y="881"/>
                </a:lnTo>
                <a:lnTo>
                  <a:pt x="615" y="881"/>
                </a:lnTo>
                <a:lnTo>
                  <a:pt x="615" y="885"/>
                </a:lnTo>
                <a:lnTo>
                  <a:pt x="615" y="891"/>
                </a:lnTo>
                <a:lnTo>
                  <a:pt x="617" y="894"/>
                </a:lnTo>
                <a:lnTo>
                  <a:pt x="617" y="899"/>
                </a:lnTo>
                <a:lnTo>
                  <a:pt x="618" y="901"/>
                </a:lnTo>
                <a:lnTo>
                  <a:pt x="618" y="904"/>
                </a:lnTo>
                <a:lnTo>
                  <a:pt x="618" y="906"/>
                </a:lnTo>
                <a:lnTo>
                  <a:pt x="617" y="906"/>
                </a:lnTo>
                <a:lnTo>
                  <a:pt x="617" y="907"/>
                </a:lnTo>
                <a:lnTo>
                  <a:pt x="614" y="907"/>
                </a:lnTo>
                <a:lnTo>
                  <a:pt x="613" y="907"/>
                </a:lnTo>
                <a:lnTo>
                  <a:pt x="613" y="908"/>
                </a:lnTo>
                <a:lnTo>
                  <a:pt x="613" y="909"/>
                </a:lnTo>
                <a:lnTo>
                  <a:pt x="613" y="913"/>
                </a:lnTo>
                <a:lnTo>
                  <a:pt x="618" y="911"/>
                </a:lnTo>
                <a:lnTo>
                  <a:pt x="618" y="910"/>
                </a:lnTo>
                <a:lnTo>
                  <a:pt x="619" y="919"/>
                </a:lnTo>
                <a:lnTo>
                  <a:pt x="619" y="927"/>
                </a:lnTo>
                <a:lnTo>
                  <a:pt x="619" y="932"/>
                </a:lnTo>
                <a:lnTo>
                  <a:pt x="619" y="934"/>
                </a:lnTo>
                <a:lnTo>
                  <a:pt x="619" y="936"/>
                </a:lnTo>
                <a:lnTo>
                  <a:pt x="619" y="939"/>
                </a:lnTo>
                <a:lnTo>
                  <a:pt x="619" y="941"/>
                </a:lnTo>
                <a:lnTo>
                  <a:pt x="619" y="942"/>
                </a:lnTo>
                <a:lnTo>
                  <a:pt x="619" y="944"/>
                </a:lnTo>
                <a:lnTo>
                  <a:pt x="619" y="947"/>
                </a:lnTo>
                <a:lnTo>
                  <a:pt x="620" y="947"/>
                </a:lnTo>
                <a:lnTo>
                  <a:pt x="622" y="947"/>
                </a:lnTo>
                <a:lnTo>
                  <a:pt x="627" y="947"/>
                </a:lnTo>
                <a:lnTo>
                  <a:pt x="628" y="947"/>
                </a:lnTo>
                <a:lnTo>
                  <a:pt x="628" y="945"/>
                </a:lnTo>
                <a:lnTo>
                  <a:pt x="628" y="944"/>
                </a:lnTo>
                <a:lnTo>
                  <a:pt x="628" y="943"/>
                </a:lnTo>
                <a:lnTo>
                  <a:pt x="627" y="940"/>
                </a:lnTo>
                <a:lnTo>
                  <a:pt x="627" y="939"/>
                </a:lnTo>
                <a:lnTo>
                  <a:pt x="627" y="935"/>
                </a:lnTo>
                <a:lnTo>
                  <a:pt x="627" y="931"/>
                </a:lnTo>
                <a:lnTo>
                  <a:pt x="627" y="927"/>
                </a:lnTo>
                <a:lnTo>
                  <a:pt x="631" y="927"/>
                </a:lnTo>
                <a:lnTo>
                  <a:pt x="636" y="927"/>
                </a:lnTo>
                <a:lnTo>
                  <a:pt x="638" y="927"/>
                </a:lnTo>
                <a:lnTo>
                  <a:pt x="642" y="927"/>
                </a:lnTo>
                <a:lnTo>
                  <a:pt x="644" y="927"/>
                </a:lnTo>
                <a:lnTo>
                  <a:pt x="644" y="925"/>
                </a:lnTo>
                <a:lnTo>
                  <a:pt x="644" y="924"/>
                </a:lnTo>
                <a:lnTo>
                  <a:pt x="646" y="924"/>
                </a:lnTo>
                <a:lnTo>
                  <a:pt x="648" y="924"/>
                </a:lnTo>
                <a:lnTo>
                  <a:pt x="656" y="924"/>
                </a:lnTo>
                <a:lnTo>
                  <a:pt x="657" y="924"/>
                </a:lnTo>
                <a:lnTo>
                  <a:pt x="661" y="924"/>
                </a:lnTo>
                <a:lnTo>
                  <a:pt x="661" y="925"/>
                </a:lnTo>
                <a:lnTo>
                  <a:pt x="663" y="927"/>
                </a:lnTo>
                <a:lnTo>
                  <a:pt x="664" y="928"/>
                </a:lnTo>
                <a:lnTo>
                  <a:pt x="686" y="955"/>
                </a:lnTo>
                <a:lnTo>
                  <a:pt x="686" y="956"/>
                </a:lnTo>
                <a:lnTo>
                  <a:pt x="689" y="960"/>
                </a:lnTo>
                <a:lnTo>
                  <a:pt x="691" y="961"/>
                </a:lnTo>
                <a:lnTo>
                  <a:pt x="693" y="963"/>
                </a:lnTo>
                <a:lnTo>
                  <a:pt x="694" y="965"/>
                </a:lnTo>
                <a:lnTo>
                  <a:pt x="695" y="966"/>
                </a:lnTo>
                <a:lnTo>
                  <a:pt x="695" y="967"/>
                </a:lnTo>
                <a:lnTo>
                  <a:pt x="697" y="969"/>
                </a:lnTo>
                <a:lnTo>
                  <a:pt x="698" y="970"/>
                </a:lnTo>
                <a:lnTo>
                  <a:pt x="699" y="972"/>
                </a:lnTo>
                <a:lnTo>
                  <a:pt x="704" y="977"/>
                </a:lnTo>
                <a:lnTo>
                  <a:pt x="707" y="982"/>
                </a:lnTo>
                <a:lnTo>
                  <a:pt x="710" y="981"/>
                </a:lnTo>
                <a:lnTo>
                  <a:pt x="720" y="981"/>
                </a:lnTo>
                <a:lnTo>
                  <a:pt x="721" y="981"/>
                </a:lnTo>
                <a:lnTo>
                  <a:pt x="722" y="981"/>
                </a:lnTo>
                <a:lnTo>
                  <a:pt x="729" y="981"/>
                </a:lnTo>
                <a:lnTo>
                  <a:pt x="729" y="977"/>
                </a:lnTo>
                <a:lnTo>
                  <a:pt x="730" y="973"/>
                </a:lnTo>
                <a:lnTo>
                  <a:pt x="724" y="973"/>
                </a:lnTo>
                <a:lnTo>
                  <a:pt x="723" y="973"/>
                </a:lnTo>
                <a:lnTo>
                  <a:pt x="723" y="972"/>
                </a:lnTo>
                <a:lnTo>
                  <a:pt x="723" y="970"/>
                </a:lnTo>
                <a:lnTo>
                  <a:pt x="722" y="970"/>
                </a:lnTo>
                <a:lnTo>
                  <a:pt x="722" y="969"/>
                </a:lnTo>
                <a:lnTo>
                  <a:pt x="722" y="968"/>
                </a:lnTo>
                <a:lnTo>
                  <a:pt x="722" y="967"/>
                </a:lnTo>
                <a:lnTo>
                  <a:pt x="721" y="967"/>
                </a:lnTo>
                <a:lnTo>
                  <a:pt x="721" y="966"/>
                </a:lnTo>
                <a:lnTo>
                  <a:pt x="722" y="966"/>
                </a:lnTo>
                <a:lnTo>
                  <a:pt x="723" y="966"/>
                </a:lnTo>
                <a:lnTo>
                  <a:pt x="724" y="966"/>
                </a:lnTo>
                <a:lnTo>
                  <a:pt x="724" y="960"/>
                </a:lnTo>
                <a:lnTo>
                  <a:pt x="724" y="959"/>
                </a:lnTo>
                <a:lnTo>
                  <a:pt x="724" y="956"/>
                </a:lnTo>
                <a:lnTo>
                  <a:pt x="724" y="952"/>
                </a:lnTo>
                <a:lnTo>
                  <a:pt x="724" y="950"/>
                </a:lnTo>
                <a:lnTo>
                  <a:pt x="724" y="948"/>
                </a:lnTo>
                <a:lnTo>
                  <a:pt x="724" y="944"/>
                </a:lnTo>
                <a:lnTo>
                  <a:pt x="724" y="941"/>
                </a:lnTo>
                <a:lnTo>
                  <a:pt x="724" y="939"/>
                </a:lnTo>
                <a:lnTo>
                  <a:pt x="724" y="938"/>
                </a:lnTo>
                <a:lnTo>
                  <a:pt x="725" y="933"/>
                </a:lnTo>
                <a:lnTo>
                  <a:pt x="725" y="926"/>
                </a:lnTo>
                <a:lnTo>
                  <a:pt x="725" y="919"/>
                </a:lnTo>
                <a:lnTo>
                  <a:pt x="725" y="918"/>
                </a:lnTo>
                <a:lnTo>
                  <a:pt x="725" y="915"/>
                </a:lnTo>
                <a:lnTo>
                  <a:pt x="725" y="911"/>
                </a:lnTo>
                <a:close/>
                <a:moveTo>
                  <a:pt x="1392" y="913"/>
                </a:moveTo>
                <a:lnTo>
                  <a:pt x="1392" y="911"/>
                </a:lnTo>
                <a:lnTo>
                  <a:pt x="1391" y="911"/>
                </a:lnTo>
                <a:lnTo>
                  <a:pt x="1390" y="911"/>
                </a:lnTo>
                <a:lnTo>
                  <a:pt x="1388" y="911"/>
                </a:lnTo>
                <a:lnTo>
                  <a:pt x="1387" y="911"/>
                </a:lnTo>
                <a:lnTo>
                  <a:pt x="1387" y="913"/>
                </a:lnTo>
                <a:lnTo>
                  <a:pt x="1388" y="913"/>
                </a:lnTo>
                <a:lnTo>
                  <a:pt x="1389" y="913"/>
                </a:lnTo>
                <a:lnTo>
                  <a:pt x="1392" y="913"/>
                </a:lnTo>
                <a:close/>
                <a:moveTo>
                  <a:pt x="1392" y="918"/>
                </a:moveTo>
                <a:lnTo>
                  <a:pt x="1392" y="919"/>
                </a:lnTo>
                <a:lnTo>
                  <a:pt x="1389" y="919"/>
                </a:lnTo>
                <a:lnTo>
                  <a:pt x="1387" y="919"/>
                </a:lnTo>
                <a:lnTo>
                  <a:pt x="1383" y="918"/>
                </a:lnTo>
                <a:lnTo>
                  <a:pt x="1383" y="921"/>
                </a:lnTo>
                <a:lnTo>
                  <a:pt x="1383" y="922"/>
                </a:lnTo>
                <a:lnTo>
                  <a:pt x="1382" y="923"/>
                </a:lnTo>
                <a:lnTo>
                  <a:pt x="1384" y="923"/>
                </a:lnTo>
                <a:lnTo>
                  <a:pt x="1387" y="923"/>
                </a:lnTo>
                <a:lnTo>
                  <a:pt x="1389" y="923"/>
                </a:lnTo>
                <a:lnTo>
                  <a:pt x="1392" y="923"/>
                </a:lnTo>
                <a:lnTo>
                  <a:pt x="1393" y="924"/>
                </a:lnTo>
                <a:lnTo>
                  <a:pt x="1393" y="926"/>
                </a:lnTo>
                <a:lnTo>
                  <a:pt x="1398" y="926"/>
                </a:lnTo>
                <a:lnTo>
                  <a:pt x="1399" y="926"/>
                </a:lnTo>
                <a:lnTo>
                  <a:pt x="1399" y="924"/>
                </a:lnTo>
                <a:lnTo>
                  <a:pt x="1399" y="922"/>
                </a:lnTo>
                <a:lnTo>
                  <a:pt x="1398" y="922"/>
                </a:lnTo>
                <a:lnTo>
                  <a:pt x="1397" y="921"/>
                </a:lnTo>
                <a:lnTo>
                  <a:pt x="1393" y="921"/>
                </a:lnTo>
                <a:lnTo>
                  <a:pt x="1398" y="921"/>
                </a:lnTo>
                <a:lnTo>
                  <a:pt x="1398" y="917"/>
                </a:lnTo>
                <a:lnTo>
                  <a:pt x="1393" y="917"/>
                </a:lnTo>
                <a:lnTo>
                  <a:pt x="1392" y="917"/>
                </a:lnTo>
                <a:lnTo>
                  <a:pt x="1392" y="918"/>
                </a:lnTo>
                <a:close/>
                <a:moveTo>
                  <a:pt x="795" y="924"/>
                </a:moveTo>
                <a:lnTo>
                  <a:pt x="790" y="924"/>
                </a:lnTo>
                <a:lnTo>
                  <a:pt x="788" y="924"/>
                </a:lnTo>
                <a:lnTo>
                  <a:pt x="789" y="925"/>
                </a:lnTo>
                <a:lnTo>
                  <a:pt x="790" y="925"/>
                </a:lnTo>
                <a:lnTo>
                  <a:pt x="791" y="925"/>
                </a:lnTo>
                <a:lnTo>
                  <a:pt x="795" y="924"/>
                </a:lnTo>
                <a:close/>
                <a:moveTo>
                  <a:pt x="1206" y="935"/>
                </a:moveTo>
                <a:lnTo>
                  <a:pt x="1209" y="936"/>
                </a:lnTo>
                <a:lnTo>
                  <a:pt x="1211" y="933"/>
                </a:lnTo>
                <a:lnTo>
                  <a:pt x="1210" y="932"/>
                </a:lnTo>
                <a:lnTo>
                  <a:pt x="1206" y="935"/>
                </a:lnTo>
                <a:close/>
                <a:moveTo>
                  <a:pt x="578" y="978"/>
                </a:moveTo>
                <a:lnTo>
                  <a:pt x="575" y="978"/>
                </a:lnTo>
                <a:lnTo>
                  <a:pt x="569" y="978"/>
                </a:lnTo>
                <a:lnTo>
                  <a:pt x="569" y="977"/>
                </a:lnTo>
                <a:lnTo>
                  <a:pt x="569" y="975"/>
                </a:lnTo>
                <a:lnTo>
                  <a:pt x="569" y="974"/>
                </a:lnTo>
                <a:lnTo>
                  <a:pt x="569" y="972"/>
                </a:lnTo>
                <a:lnTo>
                  <a:pt x="569" y="967"/>
                </a:lnTo>
                <a:lnTo>
                  <a:pt x="569" y="966"/>
                </a:lnTo>
                <a:lnTo>
                  <a:pt x="569" y="965"/>
                </a:lnTo>
                <a:lnTo>
                  <a:pt x="569" y="963"/>
                </a:lnTo>
                <a:lnTo>
                  <a:pt x="569" y="960"/>
                </a:lnTo>
                <a:lnTo>
                  <a:pt x="569" y="958"/>
                </a:lnTo>
                <a:lnTo>
                  <a:pt x="569" y="957"/>
                </a:lnTo>
                <a:lnTo>
                  <a:pt x="569" y="956"/>
                </a:lnTo>
                <a:lnTo>
                  <a:pt x="569" y="953"/>
                </a:lnTo>
                <a:lnTo>
                  <a:pt x="569" y="952"/>
                </a:lnTo>
                <a:lnTo>
                  <a:pt x="568" y="952"/>
                </a:lnTo>
                <a:lnTo>
                  <a:pt x="567" y="952"/>
                </a:lnTo>
                <a:lnTo>
                  <a:pt x="564" y="952"/>
                </a:lnTo>
                <a:lnTo>
                  <a:pt x="561" y="952"/>
                </a:lnTo>
                <a:lnTo>
                  <a:pt x="560" y="952"/>
                </a:lnTo>
                <a:lnTo>
                  <a:pt x="560" y="957"/>
                </a:lnTo>
                <a:lnTo>
                  <a:pt x="560" y="961"/>
                </a:lnTo>
                <a:lnTo>
                  <a:pt x="560" y="964"/>
                </a:lnTo>
                <a:lnTo>
                  <a:pt x="560" y="965"/>
                </a:lnTo>
                <a:lnTo>
                  <a:pt x="559" y="965"/>
                </a:lnTo>
                <a:lnTo>
                  <a:pt x="557" y="965"/>
                </a:lnTo>
                <a:lnTo>
                  <a:pt x="555" y="964"/>
                </a:lnTo>
                <a:lnTo>
                  <a:pt x="553" y="964"/>
                </a:lnTo>
                <a:lnTo>
                  <a:pt x="549" y="964"/>
                </a:lnTo>
                <a:lnTo>
                  <a:pt x="547" y="964"/>
                </a:lnTo>
                <a:lnTo>
                  <a:pt x="544" y="964"/>
                </a:lnTo>
                <a:lnTo>
                  <a:pt x="544" y="960"/>
                </a:lnTo>
                <a:lnTo>
                  <a:pt x="544" y="958"/>
                </a:lnTo>
                <a:lnTo>
                  <a:pt x="544" y="955"/>
                </a:lnTo>
                <a:lnTo>
                  <a:pt x="543" y="955"/>
                </a:lnTo>
                <a:lnTo>
                  <a:pt x="538" y="953"/>
                </a:lnTo>
                <a:lnTo>
                  <a:pt x="536" y="952"/>
                </a:lnTo>
                <a:lnTo>
                  <a:pt x="535" y="953"/>
                </a:lnTo>
                <a:lnTo>
                  <a:pt x="530" y="953"/>
                </a:lnTo>
                <a:lnTo>
                  <a:pt x="530" y="958"/>
                </a:lnTo>
                <a:lnTo>
                  <a:pt x="530" y="967"/>
                </a:lnTo>
                <a:lnTo>
                  <a:pt x="526" y="967"/>
                </a:lnTo>
                <a:lnTo>
                  <a:pt x="525" y="967"/>
                </a:lnTo>
                <a:lnTo>
                  <a:pt x="522" y="967"/>
                </a:lnTo>
                <a:lnTo>
                  <a:pt x="519" y="967"/>
                </a:lnTo>
                <a:lnTo>
                  <a:pt x="517" y="967"/>
                </a:lnTo>
                <a:lnTo>
                  <a:pt x="515" y="967"/>
                </a:lnTo>
                <a:lnTo>
                  <a:pt x="513" y="967"/>
                </a:lnTo>
                <a:lnTo>
                  <a:pt x="511" y="967"/>
                </a:lnTo>
                <a:lnTo>
                  <a:pt x="508" y="967"/>
                </a:lnTo>
                <a:lnTo>
                  <a:pt x="501" y="967"/>
                </a:lnTo>
                <a:lnTo>
                  <a:pt x="500" y="967"/>
                </a:lnTo>
                <a:lnTo>
                  <a:pt x="501" y="965"/>
                </a:lnTo>
                <a:lnTo>
                  <a:pt x="491" y="966"/>
                </a:lnTo>
                <a:lnTo>
                  <a:pt x="483" y="967"/>
                </a:lnTo>
                <a:lnTo>
                  <a:pt x="487" y="989"/>
                </a:lnTo>
                <a:lnTo>
                  <a:pt x="488" y="993"/>
                </a:lnTo>
                <a:lnTo>
                  <a:pt x="490" y="997"/>
                </a:lnTo>
                <a:lnTo>
                  <a:pt x="491" y="1003"/>
                </a:lnTo>
                <a:lnTo>
                  <a:pt x="491" y="1012"/>
                </a:lnTo>
                <a:lnTo>
                  <a:pt x="493" y="1019"/>
                </a:lnTo>
                <a:lnTo>
                  <a:pt x="491" y="1028"/>
                </a:lnTo>
                <a:lnTo>
                  <a:pt x="486" y="1037"/>
                </a:lnTo>
                <a:lnTo>
                  <a:pt x="483" y="1039"/>
                </a:lnTo>
                <a:lnTo>
                  <a:pt x="479" y="1037"/>
                </a:lnTo>
                <a:lnTo>
                  <a:pt x="479" y="1036"/>
                </a:lnTo>
                <a:lnTo>
                  <a:pt x="476" y="1036"/>
                </a:lnTo>
                <a:lnTo>
                  <a:pt x="476" y="1037"/>
                </a:lnTo>
                <a:lnTo>
                  <a:pt x="477" y="1039"/>
                </a:lnTo>
                <a:lnTo>
                  <a:pt x="477" y="1048"/>
                </a:lnTo>
                <a:lnTo>
                  <a:pt x="476" y="1054"/>
                </a:lnTo>
                <a:lnTo>
                  <a:pt x="476" y="1058"/>
                </a:lnTo>
                <a:lnTo>
                  <a:pt x="477" y="1061"/>
                </a:lnTo>
                <a:lnTo>
                  <a:pt x="482" y="1060"/>
                </a:lnTo>
                <a:lnTo>
                  <a:pt x="486" y="1059"/>
                </a:lnTo>
                <a:lnTo>
                  <a:pt x="487" y="1059"/>
                </a:lnTo>
                <a:lnTo>
                  <a:pt x="488" y="1059"/>
                </a:lnTo>
                <a:lnTo>
                  <a:pt x="491" y="1059"/>
                </a:lnTo>
                <a:lnTo>
                  <a:pt x="492" y="1059"/>
                </a:lnTo>
                <a:lnTo>
                  <a:pt x="493" y="1059"/>
                </a:lnTo>
                <a:lnTo>
                  <a:pt x="517" y="1046"/>
                </a:lnTo>
                <a:lnTo>
                  <a:pt x="529" y="1046"/>
                </a:lnTo>
                <a:lnTo>
                  <a:pt x="532" y="1045"/>
                </a:lnTo>
                <a:lnTo>
                  <a:pt x="532" y="1046"/>
                </a:lnTo>
                <a:lnTo>
                  <a:pt x="532" y="1075"/>
                </a:lnTo>
                <a:lnTo>
                  <a:pt x="533" y="1076"/>
                </a:lnTo>
                <a:lnTo>
                  <a:pt x="534" y="1076"/>
                </a:lnTo>
                <a:lnTo>
                  <a:pt x="536" y="1077"/>
                </a:lnTo>
                <a:lnTo>
                  <a:pt x="538" y="1077"/>
                </a:lnTo>
                <a:lnTo>
                  <a:pt x="539" y="1076"/>
                </a:lnTo>
                <a:lnTo>
                  <a:pt x="542" y="1074"/>
                </a:lnTo>
                <a:lnTo>
                  <a:pt x="544" y="1071"/>
                </a:lnTo>
                <a:lnTo>
                  <a:pt x="546" y="1069"/>
                </a:lnTo>
                <a:lnTo>
                  <a:pt x="554" y="1066"/>
                </a:lnTo>
                <a:lnTo>
                  <a:pt x="555" y="1065"/>
                </a:lnTo>
                <a:lnTo>
                  <a:pt x="555" y="1062"/>
                </a:lnTo>
                <a:lnTo>
                  <a:pt x="559" y="1061"/>
                </a:lnTo>
                <a:lnTo>
                  <a:pt x="561" y="1060"/>
                </a:lnTo>
                <a:lnTo>
                  <a:pt x="567" y="1060"/>
                </a:lnTo>
                <a:lnTo>
                  <a:pt x="572" y="1058"/>
                </a:lnTo>
                <a:lnTo>
                  <a:pt x="574" y="1057"/>
                </a:lnTo>
                <a:lnTo>
                  <a:pt x="572" y="1057"/>
                </a:lnTo>
                <a:lnTo>
                  <a:pt x="572" y="1056"/>
                </a:lnTo>
                <a:lnTo>
                  <a:pt x="571" y="1056"/>
                </a:lnTo>
                <a:lnTo>
                  <a:pt x="571" y="1054"/>
                </a:lnTo>
                <a:lnTo>
                  <a:pt x="571" y="1053"/>
                </a:lnTo>
                <a:lnTo>
                  <a:pt x="570" y="1052"/>
                </a:lnTo>
                <a:lnTo>
                  <a:pt x="570" y="1051"/>
                </a:lnTo>
                <a:lnTo>
                  <a:pt x="569" y="1051"/>
                </a:lnTo>
                <a:lnTo>
                  <a:pt x="569" y="1050"/>
                </a:lnTo>
                <a:lnTo>
                  <a:pt x="568" y="1048"/>
                </a:lnTo>
                <a:lnTo>
                  <a:pt x="568" y="1046"/>
                </a:lnTo>
                <a:lnTo>
                  <a:pt x="568" y="1045"/>
                </a:lnTo>
                <a:lnTo>
                  <a:pt x="568" y="1044"/>
                </a:lnTo>
                <a:lnTo>
                  <a:pt x="568" y="1043"/>
                </a:lnTo>
                <a:lnTo>
                  <a:pt x="568" y="1041"/>
                </a:lnTo>
                <a:lnTo>
                  <a:pt x="568" y="1040"/>
                </a:lnTo>
                <a:lnTo>
                  <a:pt x="568" y="1039"/>
                </a:lnTo>
                <a:lnTo>
                  <a:pt x="568" y="1037"/>
                </a:lnTo>
                <a:lnTo>
                  <a:pt x="568" y="1036"/>
                </a:lnTo>
                <a:lnTo>
                  <a:pt x="569" y="1036"/>
                </a:lnTo>
                <a:lnTo>
                  <a:pt x="570" y="1035"/>
                </a:lnTo>
                <a:lnTo>
                  <a:pt x="571" y="1034"/>
                </a:lnTo>
                <a:lnTo>
                  <a:pt x="572" y="1032"/>
                </a:lnTo>
                <a:lnTo>
                  <a:pt x="575" y="1031"/>
                </a:lnTo>
                <a:lnTo>
                  <a:pt x="575" y="1029"/>
                </a:lnTo>
                <a:lnTo>
                  <a:pt x="575" y="1028"/>
                </a:lnTo>
                <a:lnTo>
                  <a:pt x="576" y="1028"/>
                </a:lnTo>
                <a:lnTo>
                  <a:pt x="575" y="1027"/>
                </a:lnTo>
                <a:lnTo>
                  <a:pt x="575" y="1025"/>
                </a:lnTo>
                <a:lnTo>
                  <a:pt x="576" y="1023"/>
                </a:lnTo>
                <a:lnTo>
                  <a:pt x="577" y="1020"/>
                </a:lnTo>
                <a:lnTo>
                  <a:pt x="577" y="1017"/>
                </a:lnTo>
                <a:lnTo>
                  <a:pt x="576" y="1015"/>
                </a:lnTo>
                <a:lnTo>
                  <a:pt x="575" y="1016"/>
                </a:lnTo>
                <a:lnTo>
                  <a:pt x="574" y="1014"/>
                </a:lnTo>
                <a:lnTo>
                  <a:pt x="574" y="1012"/>
                </a:lnTo>
                <a:lnTo>
                  <a:pt x="574" y="1007"/>
                </a:lnTo>
                <a:lnTo>
                  <a:pt x="571" y="1007"/>
                </a:lnTo>
                <a:lnTo>
                  <a:pt x="569" y="1001"/>
                </a:lnTo>
                <a:lnTo>
                  <a:pt x="570" y="1001"/>
                </a:lnTo>
                <a:lnTo>
                  <a:pt x="579" y="998"/>
                </a:lnTo>
                <a:lnTo>
                  <a:pt x="579" y="997"/>
                </a:lnTo>
                <a:lnTo>
                  <a:pt x="579" y="995"/>
                </a:lnTo>
                <a:lnTo>
                  <a:pt x="578" y="992"/>
                </a:lnTo>
                <a:lnTo>
                  <a:pt x="578" y="991"/>
                </a:lnTo>
                <a:lnTo>
                  <a:pt x="578" y="990"/>
                </a:lnTo>
                <a:lnTo>
                  <a:pt x="578" y="987"/>
                </a:lnTo>
                <a:lnTo>
                  <a:pt x="578" y="985"/>
                </a:lnTo>
                <a:lnTo>
                  <a:pt x="578" y="983"/>
                </a:lnTo>
                <a:lnTo>
                  <a:pt x="578" y="982"/>
                </a:lnTo>
                <a:lnTo>
                  <a:pt x="578" y="981"/>
                </a:lnTo>
                <a:lnTo>
                  <a:pt x="578" y="980"/>
                </a:lnTo>
                <a:lnTo>
                  <a:pt x="578" y="978"/>
                </a:lnTo>
                <a:close/>
                <a:moveTo>
                  <a:pt x="828" y="1016"/>
                </a:moveTo>
                <a:lnTo>
                  <a:pt x="828" y="1018"/>
                </a:lnTo>
                <a:lnTo>
                  <a:pt x="828" y="1021"/>
                </a:lnTo>
                <a:lnTo>
                  <a:pt x="828" y="1023"/>
                </a:lnTo>
                <a:lnTo>
                  <a:pt x="828" y="1024"/>
                </a:lnTo>
                <a:lnTo>
                  <a:pt x="829" y="1025"/>
                </a:lnTo>
                <a:lnTo>
                  <a:pt x="828" y="1025"/>
                </a:lnTo>
                <a:lnTo>
                  <a:pt x="828" y="1026"/>
                </a:lnTo>
                <a:lnTo>
                  <a:pt x="828" y="1027"/>
                </a:lnTo>
                <a:lnTo>
                  <a:pt x="828" y="1028"/>
                </a:lnTo>
                <a:lnTo>
                  <a:pt x="826" y="1029"/>
                </a:lnTo>
                <a:lnTo>
                  <a:pt x="825" y="1031"/>
                </a:lnTo>
                <a:lnTo>
                  <a:pt x="825" y="1032"/>
                </a:lnTo>
                <a:lnTo>
                  <a:pt x="825" y="1033"/>
                </a:lnTo>
                <a:lnTo>
                  <a:pt x="825" y="1034"/>
                </a:lnTo>
                <a:lnTo>
                  <a:pt x="825" y="1035"/>
                </a:lnTo>
                <a:lnTo>
                  <a:pt x="825" y="1036"/>
                </a:lnTo>
                <a:lnTo>
                  <a:pt x="825" y="1037"/>
                </a:lnTo>
                <a:lnTo>
                  <a:pt x="826" y="1037"/>
                </a:lnTo>
                <a:lnTo>
                  <a:pt x="826" y="1039"/>
                </a:lnTo>
                <a:lnTo>
                  <a:pt x="826" y="1040"/>
                </a:lnTo>
                <a:lnTo>
                  <a:pt x="826" y="1041"/>
                </a:lnTo>
                <a:lnTo>
                  <a:pt x="830" y="1041"/>
                </a:lnTo>
                <a:lnTo>
                  <a:pt x="833" y="1041"/>
                </a:lnTo>
                <a:lnTo>
                  <a:pt x="834" y="1041"/>
                </a:lnTo>
                <a:lnTo>
                  <a:pt x="834" y="1025"/>
                </a:lnTo>
                <a:lnTo>
                  <a:pt x="840" y="1027"/>
                </a:lnTo>
                <a:lnTo>
                  <a:pt x="842" y="1028"/>
                </a:lnTo>
                <a:lnTo>
                  <a:pt x="845" y="1029"/>
                </a:lnTo>
                <a:lnTo>
                  <a:pt x="846" y="1029"/>
                </a:lnTo>
                <a:lnTo>
                  <a:pt x="847" y="1029"/>
                </a:lnTo>
                <a:lnTo>
                  <a:pt x="847" y="1028"/>
                </a:lnTo>
                <a:lnTo>
                  <a:pt x="847" y="1027"/>
                </a:lnTo>
                <a:lnTo>
                  <a:pt x="847" y="1023"/>
                </a:lnTo>
                <a:lnTo>
                  <a:pt x="847" y="1018"/>
                </a:lnTo>
                <a:lnTo>
                  <a:pt x="847" y="1016"/>
                </a:lnTo>
                <a:lnTo>
                  <a:pt x="846" y="1016"/>
                </a:lnTo>
                <a:lnTo>
                  <a:pt x="840" y="1016"/>
                </a:lnTo>
                <a:lnTo>
                  <a:pt x="837" y="1016"/>
                </a:lnTo>
                <a:lnTo>
                  <a:pt x="833" y="1016"/>
                </a:lnTo>
                <a:lnTo>
                  <a:pt x="832" y="1016"/>
                </a:lnTo>
                <a:lnTo>
                  <a:pt x="828" y="1016"/>
                </a:lnTo>
                <a:close/>
                <a:moveTo>
                  <a:pt x="1207" y="1028"/>
                </a:moveTo>
                <a:lnTo>
                  <a:pt x="1210" y="1026"/>
                </a:lnTo>
                <a:lnTo>
                  <a:pt x="1210" y="1025"/>
                </a:lnTo>
                <a:lnTo>
                  <a:pt x="1211" y="1025"/>
                </a:lnTo>
                <a:lnTo>
                  <a:pt x="1207" y="1021"/>
                </a:lnTo>
                <a:lnTo>
                  <a:pt x="1204" y="1025"/>
                </a:lnTo>
                <a:lnTo>
                  <a:pt x="1204" y="1026"/>
                </a:lnTo>
                <a:lnTo>
                  <a:pt x="1207" y="1028"/>
                </a:lnTo>
                <a:close/>
                <a:moveTo>
                  <a:pt x="1114" y="1032"/>
                </a:moveTo>
                <a:lnTo>
                  <a:pt x="1116" y="1028"/>
                </a:lnTo>
                <a:lnTo>
                  <a:pt x="1114" y="1028"/>
                </a:lnTo>
                <a:lnTo>
                  <a:pt x="1113" y="1036"/>
                </a:lnTo>
                <a:lnTo>
                  <a:pt x="1114" y="1036"/>
                </a:lnTo>
                <a:lnTo>
                  <a:pt x="1114" y="1032"/>
                </a:lnTo>
                <a:close/>
                <a:moveTo>
                  <a:pt x="1133" y="1034"/>
                </a:moveTo>
                <a:lnTo>
                  <a:pt x="1133" y="1036"/>
                </a:lnTo>
                <a:lnTo>
                  <a:pt x="1130" y="1035"/>
                </a:lnTo>
                <a:lnTo>
                  <a:pt x="1130" y="1037"/>
                </a:lnTo>
                <a:lnTo>
                  <a:pt x="1134" y="1037"/>
                </a:lnTo>
                <a:lnTo>
                  <a:pt x="1136" y="1037"/>
                </a:lnTo>
                <a:lnTo>
                  <a:pt x="1138" y="1037"/>
                </a:lnTo>
                <a:lnTo>
                  <a:pt x="1138" y="1034"/>
                </a:lnTo>
                <a:lnTo>
                  <a:pt x="1137" y="1034"/>
                </a:lnTo>
                <a:lnTo>
                  <a:pt x="1135" y="1034"/>
                </a:lnTo>
                <a:lnTo>
                  <a:pt x="1133" y="1034"/>
                </a:lnTo>
                <a:close/>
                <a:moveTo>
                  <a:pt x="1120" y="1036"/>
                </a:moveTo>
                <a:lnTo>
                  <a:pt x="1119" y="1036"/>
                </a:lnTo>
                <a:lnTo>
                  <a:pt x="1114" y="1036"/>
                </a:lnTo>
                <a:lnTo>
                  <a:pt x="1114" y="1042"/>
                </a:lnTo>
                <a:lnTo>
                  <a:pt x="1117" y="1042"/>
                </a:lnTo>
                <a:lnTo>
                  <a:pt x="1118" y="1042"/>
                </a:lnTo>
                <a:lnTo>
                  <a:pt x="1121" y="1042"/>
                </a:lnTo>
                <a:lnTo>
                  <a:pt x="1120" y="1042"/>
                </a:lnTo>
                <a:lnTo>
                  <a:pt x="1120" y="1041"/>
                </a:lnTo>
                <a:lnTo>
                  <a:pt x="1120" y="1036"/>
                </a:lnTo>
                <a:close/>
                <a:moveTo>
                  <a:pt x="715" y="1042"/>
                </a:moveTo>
                <a:lnTo>
                  <a:pt x="715" y="1041"/>
                </a:lnTo>
                <a:lnTo>
                  <a:pt x="716" y="1041"/>
                </a:lnTo>
                <a:lnTo>
                  <a:pt x="716" y="1040"/>
                </a:lnTo>
                <a:lnTo>
                  <a:pt x="718" y="1039"/>
                </a:lnTo>
                <a:lnTo>
                  <a:pt x="719" y="1039"/>
                </a:lnTo>
                <a:lnTo>
                  <a:pt x="719" y="1037"/>
                </a:lnTo>
                <a:lnTo>
                  <a:pt x="719" y="1036"/>
                </a:lnTo>
                <a:lnTo>
                  <a:pt x="720" y="1035"/>
                </a:lnTo>
                <a:lnTo>
                  <a:pt x="720" y="1025"/>
                </a:lnTo>
                <a:lnTo>
                  <a:pt x="718" y="1027"/>
                </a:lnTo>
                <a:lnTo>
                  <a:pt x="715" y="1029"/>
                </a:lnTo>
                <a:lnTo>
                  <a:pt x="714" y="1031"/>
                </a:lnTo>
                <a:lnTo>
                  <a:pt x="712" y="1033"/>
                </a:lnTo>
                <a:lnTo>
                  <a:pt x="710" y="1035"/>
                </a:lnTo>
                <a:lnTo>
                  <a:pt x="708" y="1035"/>
                </a:lnTo>
                <a:lnTo>
                  <a:pt x="707" y="1035"/>
                </a:lnTo>
                <a:lnTo>
                  <a:pt x="704" y="1035"/>
                </a:lnTo>
                <a:lnTo>
                  <a:pt x="704" y="1036"/>
                </a:lnTo>
                <a:lnTo>
                  <a:pt x="704" y="1037"/>
                </a:lnTo>
                <a:lnTo>
                  <a:pt x="703" y="1039"/>
                </a:lnTo>
                <a:lnTo>
                  <a:pt x="703" y="1040"/>
                </a:lnTo>
                <a:lnTo>
                  <a:pt x="703" y="1041"/>
                </a:lnTo>
                <a:lnTo>
                  <a:pt x="708" y="1043"/>
                </a:lnTo>
                <a:lnTo>
                  <a:pt x="713" y="1045"/>
                </a:lnTo>
                <a:lnTo>
                  <a:pt x="715" y="1042"/>
                </a:lnTo>
                <a:close/>
                <a:moveTo>
                  <a:pt x="1065" y="1045"/>
                </a:moveTo>
                <a:lnTo>
                  <a:pt x="1065" y="1049"/>
                </a:lnTo>
                <a:lnTo>
                  <a:pt x="1065" y="1052"/>
                </a:lnTo>
                <a:lnTo>
                  <a:pt x="1065" y="1054"/>
                </a:lnTo>
                <a:lnTo>
                  <a:pt x="1066" y="1054"/>
                </a:lnTo>
                <a:lnTo>
                  <a:pt x="1068" y="1054"/>
                </a:lnTo>
                <a:lnTo>
                  <a:pt x="1073" y="1056"/>
                </a:lnTo>
                <a:lnTo>
                  <a:pt x="1071" y="1054"/>
                </a:lnTo>
                <a:lnTo>
                  <a:pt x="1071" y="1053"/>
                </a:lnTo>
                <a:lnTo>
                  <a:pt x="1071" y="1051"/>
                </a:lnTo>
                <a:lnTo>
                  <a:pt x="1071" y="1050"/>
                </a:lnTo>
                <a:lnTo>
                  <a:pt x="1071" y="1049"/>
                </a:lnTo>
                <a:lnTo>
                  <a:pt x="1070" y="1048"/>
                </a:lnTo>
                <a:lnTo>
                  <a:pt x="1070" y="1046"/>
                </a:lnTo>
                <a:lnTo>
                  <a:pt x="1071" y="1046"/>
                </a:lnTo>
                <a:lnTo>
                  <a:pt x="1071" y="1045"/>
                </a:lnTo>
                <a:lnTo>
                  <a:pt x="1071" y="1044"/>
                </a:lnTo>
                <a:lnTo>
                  <a:pt x="1065" y="1044"/>
                </a:lnTo>
                <a:lnTo>
                  <a:pt x="1065" y="1045"/>
                </a:lnTo>
                <a:close/>
                <a:moveTo>
                  <a:pt x="1074" y="1054"/>
                </a:moveTo>
                <a:lnTo>
                  <a:pt x="1075" y="1056"/>
                </a:lnTo>
                <a:lnTo>
                  <a:pt x="1076" y="1046"/>
                </a:lnTo>
                <a:lnTo>
                  <a:pt x="1076" y="1045"/>
                </a:lnTo>
                <a:lnTo>
                  <a:pt x="1074" y="1044"/>
                </a:lnTo>
                <a:lnTo>
                  <a:pt x="1074" y="1045"/>
                </a:lnTo>
                <a:lnTo>
                  <a:pt x="1073" y="1046"/>
                </a:lnTo>
                <a:lnTo>
                  <a:pt x="1073" y="1048"/>
                </a:lnTo>
                <a:lnTo>
                  <a:pt x="1073" y="1049"/>
                </a:lnTo>
                <a:lnTo>
                  <a:pt x="1074" y="1049"/>
                </a:lnTo>
                <a:lnTo>
                  <a:pt x="1074" y="1050"/>
                </a:lnTo>
                <a:lnTo>
                  <a:pt x="1074" y="1051"/>
                </a:lnTo>
                <a:lnTo>
                  <a:pt x="1074" y="1052"/>
                </a:lnTo>
                <a:lnTo>
                  <a:pt x="1074" y="1053"/>
                </a:lnTo>
                <a:lnTo>
                  <a:pt x="1074" y="1054"/>
                </a:lnTo>
                <a:close/>
                <a:moveTo>
                  <a:pt x="710" y="1056"/>
                </a:moveTo>
                <a:lnTo>
                  <a:pt x="710" y="1054"/>
                </a:lnTo>
                <a:lnTo>
                  <a:pt x="710" y="1053"/>
                </a:lnTo>
                <a:lnTo>
                  <a:pt x="711" y="1052"/>
                </a:lnTo>
                <a:lnTo>
                  <a:pt x="711" y="1051"/>
                </a:lnTo>
                <a:lnTo>
                  <a:pt x="711" y="1050"/>
                </a:lnTo>
                <a:lnTo>
                  <a:pt x="712" y="1050"/>
                </a:lnTo>
                <a:lnTo>
                  <a:pt x="704" y="1046"/>
                </a:lnTo>
                <a:lnTo>
                  <a:pt x="703" y="1045"/>
                </a:lnTo>
                <a:lnTo>
                  <a:pt x="703" y="1046"/>
                </a:lnTo>
                <a:lnTo>
                  <a:pt x="703" y="1048"/>
                </a:lnTo>
                <a:lnTo>
                  <a:pt x="702" y="1049"/>
                </a:lnTo>
                <a:lnTo>
                  <a:pt x="702" y="1050"/>
                </a:lnTo>
                <a:lnTo>
                  <a:pt x="702" y="1051"/>
                </a:lnTo>
                <a:lnTo>
                  <a:pt x="702" y="1052"/>
                </a:lnTo>
                <a:lnTo>
                  <a:pt x="702" y="1053"/>
                </a:lnTo>
                <a:lnTo>
                  <a:pt x="701" y="1053"/>
                </a:lnTo>
                <a:lnTo>
                  <a:pt x="701" y="1054"/>
                </a:lnTo>
                <a:lnTo>
                  <a:pt x="699" y="1056"/>
                </a:lnTo>
                <a:lnTo>
                  <a:pt x="698" y="1057"/>
                </a:lnTo>
                <a:lnTo>
                  <a:pt x="697" y="1056"/>
                </a:lnTo>
                <a:lnTo>
                  <a:pt x="697" y="1057"/>
                </a:lnTo>
                <a:lnTo>
                  <a:pt x="696" y="1057"/>
                </a:lnTo>
                <a:lnTo>
                  <a:pt x="695" y="1058"/>
                </a:lnTo>
                <a:lnTo>
                  <a:pt x="695" y="1059"/>
                </a:lnTo>
                <a:lnTo>
                  <a:pt x="694" y="1060"/>
                </a:lnTo>
                <a:lnTo>
                  <a:pt x="694" y="1061"/>
                </a:lnTo>
                <a:lnTo>
                  <a:pt x="694" y="1062"/>
                </a:lnTo>
                <a:lnTo>
                  <a:pt x="693" y="1062"/>
                </a:lnTo>
                <a:lnTo>
                  <a:pt x="693" y="1063"/>
                </a:lnTo>
                <a:lnTo>
                  <a:pt x="693" y="1065"/>
                </a:lnTo>
                <a:lnTo>
                  <a:pt x="691" y="1065"/>
                </a:lnTo>
                <a:lnTo>
                  <a:pt x="691" y="1066"/>
                </a:lnTo>
                <a:lnTo>
                  <a:pt x="691" y="1067"/>
                </a:lnTo>
                <a:lnTo>
                  <a:pt x="690" y="1068"/>
                </a:lnTo>
                <a:lnTo>
                  <a:pt x="690" y="1069"/>
                </a:lnTo>
                <a:lnTo>
                  <a:pt x="690" y="1070"/>
                </a:lnTo>
                <a:lnTo>
                  <a:pt x="689" y="1070"/>
                </a:lnTo>
                <a:lnTo>
                  <a:pt x="689" y="1071"/>
                </a:lnTo>
                <a:lnTo>
                  <a:pt x="689" y="1073"/>
                </a:lnTo>
                <a:lnTo>
                  <a:pt x="688" y="1073"/>
                </a:lnTo>
                <a:lnTo>
                  <a:pt x="688" y="1075"/>
                </a:lnTo>
                <a:lnTo>
                  <a:pt x="689" y="1075"/>
                </a:lnTo>
                <a:lnTo>
                  <a:pt x="688" y="1076"/>
                </a:lnTo>
                <a:lnTo>
                  <a:pt x="689" y="1077"/>
                </a:lnTo>
                <a:lnTo>
                  <a:pt x="688" y="1077"/>
                </a:lnTo>
                <a:lnTo>
                  <a:pt x="687" y="1078"/>
                </a:lnTo>
                <a:lnTo>
                  <a:pt x="687" y="1079"/>
                </a:lnTo>
                <a:lnTo>
                  <a:pt x="686" y="1079"/>
                </a:lnTo>
                <a:lnTo>
                  <a:pt x="686" y="1080"/>
                </a:lnTo>
                <a:lnTo>
                  <a:pt x="685" y="1080"/>
                </a:lnTo>
                <a:lnTo>
                  <a:pt x="685" y="1082"/>
                </a:lnTo>
                <a:lnTo>
                  <a:pt x="685" y="1083"/>
                </a:lnTo>
                <a:lnTo>
                  <a:pt x="684" y="1083"/>
                </a:lnTo>
                <a:lnTo>
                  <a:pt x="685" y="1083"/>
                </a:lnTo>
                <a:lnTo>
                  <a:pt x="682" y="1082"/>
                </a:lnTo>
                <a:lnTo>
                  <a:pt x="682" y="1083"/>
                </a:lnTo>
                <a:lnTo>
                  <a:pt x="684" y="1084"/>
                </a:lnTo>
                <a:lnTo>
                  <a:pt x="682" y="1084"/>
                </a:lnTo>
                <a:lnTo>
                  <a:pt x="682" y="1085"/>
                </a:lnTo>
                <a:lnTo>
                  <a:pt x="681" y="1086"/>
                </a:lnTo>
                <a:lnTo>
                  <a:pt x="680" y="1086"/>
                </a:lnTo>
                <a:lnTo>
                  <a:pt x="680" y="1087"/>
                </a:lnTo>
                <a:lnTo>
                  <a:pt x="678" y="1088"/>
                </a:lnTo>
                <a:lnTo>
                  <a:pt x="678" y="1090"/>
                </a:lnTo>
                <a:lnTo>
                  <a:pt x="679" y="1091"/>
                </a:lnTo>
                <a:lnTo>
                  <a:pt x="678" y="1091"/>
                </a:lnTo>
                <a:lnTo>
                  <a:pt x="679" y="1092"/>
                </a:lnTo>
                <a:lnTo>
                  <a:pt x="678" y="1092"/>
                </a:lnTo>
                <a:lnTo>
                  <a:pt x="678" y="1093"/>
                </a:lnTo>
                <a:lnTo>
                  <a:pt x="694" y="1093"/>
                </a:lnTo>
                <a:lnTo>
                  <a:pt x="703" y="1093"/>
                </a:lnTo>
                <a:lnTo>
                  <a:pt x="704" y="1093"/>
                </a:lnTo>
                <a:lnTo>
                  <a:pt x="705" y="1093"/>
                </a:lnTo>
                <a:lnTo>
                  <a:pt x="706" y="1091"/>
                </a:lnTo>
                <a:lnTo>
                  <a:pt x="705" y="1091"/>
                </a:lnTo>
                <a:lnTo>
                  <a:pt x="706" y="1090"/>
                </a:lnTo>
                <a:lnTo>
                  <a:pt x="706" y="1088"/>
                </a:lnTo>
                <a:lnTo>
                  <a:pt x="706" y="1087"/>
                </a:lnTo>
                <a:lnTo>
                  <a:pt x="706" y="1086"/>
                </a:lnTo>
                <a:lnTo>
                  <a:pt x="706" y="1085"/>
                </a:lnTo>
                <a:lnTo>
                  <a:pt x="706" y="1082"/>
                </a:lnTo>
                <a:lnTo>
                  <a:pt x="711" y="1082"/>
                </a:lnTo>
                <a:lnTo>
                  <a:pt x="711" y="1080"/>
                </a:lnTo>
                <a:lnTo>
                  <a:pt x="711" y="1078"/>
                </a:lnTo>
                <a:lnTo>
                  <a:pt x="712" y="1076"/>
                </a:lnTo>
                <a:lnTo>
                  <a:pt x="713" y="1074"/>
                </a:lnTo>
                <a:lnTo>
                  <a:pt x="713" y="1073"/>
                </a:lnTo>
                <a:lnTo>
                  <a:pt x="713" y="1070"/>
                </a:lnTo>
                <a:lnTo>
                  <a:pt x="713" y="1068"/>
                </a:lnTo>
                <a:lnTo>
                  <a:pt x="712" y="1068"/>
                </a:lnTo>
                <a:lnTo>
                  <a:pt x="712" y="1067"/>
                </a:lnTo>
                <a:lnTo>
                  <a:pt x="712" y="1066"/>
                </a:lnTo>
                <a:lnTo>
                  <a:pt x="713" y="1066"/>
                </a:lnTo>
                <a:lnTo>
                  <a:pt x="713" y="1065"/>
                </a:lnTo>
                <a:lnTo>
                  <a:pt x="714" y="1065"/>
                </a:lnTo>
                <a:lnTo>
                  <a:pt x="714" y="1063"/>
                </a:lnTo>
                <a:lnTo>
                  <a:pt x="714" y="1062"/>
                </a:lnTo>
                <a:lnTo>
                  <a:pt x="714" y="1061"/>
                </a:lnTo>
                <a:lnTo>
                  <a:pt x="715" y="1060"/>
                </a:lnTo>
                <a:lnTo>
                  <a:pt x="714" y="1060"/>
                </a:lnTo>
                <a:lnTo>
                  <a:pt x="715" y="1059"/>
                </a:lnTo>
                <a:lnTo>
                  <a:pt x="710" y="1058"/>
                </a:lnTo>
                <a:lnTo>
                  <a:pt x="708" y="1058"/>
                </a:lnTo>
                <a:lnTo>
                  <a:pt x="710" y="1057"/>
                </a:lnTo>
                <a:lnTo>
                  <a:pt x="710" y="1056"/>
                </a:lnTo>
                <a:close/>
                <a:moveTo>
                  <a:pt x="1143" y="1079"/>
                </a:moveTo>
                <a:lnTo>
                  <a:pt x="1141" y="1083"/>
                </a:lnTo>
                <a:lnTo>
                  <a:pt x="1138" y="1085"/>
                </a:lnTo>
                <a:lnTo>
                  <a:pt x="1135" y="1091"/>
                </a:lnTo>
                <a:lnTo>
                  <a:pt x="1134" y="1092"/>
                </a:lnTo>
                <a:lnTo>
                  <a:pt x="1138" y="1092"/>
                </a:lnTo>
                <a:lnTo>
                  <a:pt x="1143" y="1092"/>
                </a:lnTo>
                <a:lnTo>
                  <a:pt x="1147" y="1092"/>
                </a:lnTo>
                <a:lnTo>
                  <a:pt x="1149" y="1092"/>
                </a:lnTo>
                <a:lnTo>
                  <a:pt x="1149" y="1091"/>
                </a:lnTo>
                <a:lnTo>
                  <a:pt x="1150" y="1091"/>
                </a:lnTo>
                <a:lnTo>
                  <a:pt x="1151" y="1090"/>
                </a:lnTo>
                <a:lnTo>
                  <a:pt x="1152" y="1088"/>
                </a:lnTo>
                <a:lnTo>
                  <a:pt x="1147" y="1084"/>
                </a:lnTo>
                <a:lnTo>
                  <a:pt x="1143" y="1079"/>
                </a:lnTo>
                <a:close/>
                <a:moveTo>
                  <a:pt x="1090" y="1037"/>
                </a:moveTo>
                <a:lnTo>
                  <a:pt x="1091" y="1034"/>
                </a:lnTo>
                <a:lnTo>
                  <a:pt x="1091" y="1033"/>
                </a:lnTo>
                <a:lnTo>
                  <a:pt x="1085" y="1033"/>
                </a:lnTo>
                <a:lnTo>
                  <a:pt x="1085" y="1039"/>
                </a:lnTo>
                <a:lnTo>
                  <a:pt x="1090" y="1039"/>
                </a:lnTo>
                <a:lnTo>
                  <a:pt x="1090" y="1037"/>
                </a:lnTo>
                <a:close/>
                <a:moveTo>
                  <a:pt x="336" y="1001"/>
                </a:moveTo>
                <a:lnTo>
                  <a:pt x="336" y="998"/>
                </a:lnTo>
                <a:lnTo>
                  <a:pt x="336" y="995"/>
                </a:lnTo>
                <a:lnTo>
                  <a:pt x="336" y="992"/>
                </a:lnTo>
                <a:lnTo>
                  <a:pt x="336" y="989"/>
                </a:lnTo>
                <a:lnTo>
                  <a:pt x="336" y="985"/>
                </a:lnTo>
                <a:lnTo>
                  <a:pt x="338" y="984"/>
                </a:lnTo>
                <a:lnTo>
                  <a:pt x="336" y="983"/>
                </a:lnTo>
                <a:lnTo>
                  <a:pt x="338" y="983"/>
                </a:lnTo>
                <a:lnTo>
                  <a:pt x="336" y="982"/>
                </a:lnTo>
                <a:lnTo>
                  <a:pt x="335" y="981"/>
                </a:lnTo>
                <a:lnTo>
                  <a:pt x="336" y="980"/>
                </a:lnTo>
                <a:lnTo>
                  <a:pt x="333" y="977"/>
                </a:lnTo>
                <a:lnTo>
                  <a:pt x="332" y="975"/>
                </a:lnTo>
                <a:lnTo>
                  <a:pt x="333" y="973"/>
                </a:lnTo>
                <a:lnTo>
                  <a:pt x="333" y="970"/>
                </a:lnTo>
                <a:lnTo>
                  <a:pt x="334" y="969"/>
                </a:lnTo>
                <a:lnTo>
                  <a:pt x="336" y="968"/>
                </a:lnTo>
                <a:lnTo>
                  <a:pt x="339" y="968"/>
                </a:lnTo>
                <a:lnTo>
                  <a:pt x="343" y="968"/>
                </a:lnTo>
                <a:lnTo>
                  <a:pt x="344" y="968"/>
                </a:lnTo>
                <a:lnTo>
                  <a:pt x="347" y="968"/>
                </a:lnTo>
                <a:lnTo>
                  <a:pt x="357" y="968"/>
                </a:lnTo>
                <a:lnTo>
                  <a:pt x="358" y="968"/>
                </a:lnTo>
                <a:lnTo>
                  <a:pt x="360" y="968"/>
                </a:lnTo>
                <a:lnTo>
                  <a:pt x="365" y="968"/>
                </a:lnTo>
                <a:lnTo>
                  <a:pt x="366" y="968"/>
                </a:lnTo>
                <a:lnTo>
                  <a:pt x="367" y="968"/>
                </a:lnTo>
                <a:lnTo>
                  <a:pt x="367" y="967"/>
                </a:lnTo>
                <a:lnTo>
                  <a:pt x="367" y="965"/>
                </a:lnTo>
                <a:lnTo>
                  <a:pt x="367" y="964"/>
                </a:lnTo>
                <a:lnTo>
                  <a:pt x="374" y="964"/>
                </a:lnTo>
                <a:lnTo>
                  <a:pt x="380" y="964"/>
                </a:lnTo>
                <a:lnTo>
                  <a:pt x="383" y="964"/>
                </a:lnTo>
                <a:lnTo>
                  <a:pt x="384" y="964"/>
                </a:lnTo>
                <a:lnTo>
                  <a:pt x="391" y="964"/>
                </a:lnTo>
                <a:lnTo>
                  <a:pt x="393" y="964"/>
                </a:lnTo>
                <a:lnTo>
                  <a:pt x="395" y="956"/>
                </a:lnTo>
                <a:lnTo>
                  <a:pt x="397" y="950"/>
                </a:lnTo>
                <a:lnTo>
                  <a:pt x="397" y="948"/>
                </a:lnTo>
                <a:lnTo>
                  <a:pt x="398" y="943"/>
                </a:lnTo>
                <a:lnTo>
                  <a:pt x="397" y="943"/>
                </a:lnTo>
                <a:lnTo>
                  <a:pt x="398" y="941"/>
                </a:lnTo>
                <a:lnTo>
                  <a:pt x="398" y="939"/>
                </a:lnTo>
                <a:lnTo>
                  <a:pt x="399" y="938"/>
                </a:lnTo>
                <a:lnTo>
                  <a:pt x="399" y="935"/>
                </a:lnTo>
                <a:lnTo>
                  <a:pt x="400" y="933"/>
                </a:lnTo>
                <a:lnTo>
                  <a:pt x="401" y="931"/>
                </a:lnTo>
                <a:lnTo>
                  <a:pt x="401" y="927"/>
                </a:lnTo>
                <a:lnTo>
                  <a:pt x="402" y="923"/>
                </a:lnTo>
                <a:lnTo>
                  <a:pt x="403" y="922"/>
                </a:lnTo>
                <a:lnTo>
                  <a:pt x="403" y="921"/>
                </a:lnTo>
                <a:lnTo>
                  <a:pt x="403" y="919"/>
                </a:lnTo>
                <a:lnTo>
                  <a:pt x="402" y="919"/>
                </a:lnTo>
                <a:lnTo>
                  <a:pt x="388" y="919"/>
                </a:lnTo>
                <a:lnTo>
                  <a:pt x="383" y="919"/>
                </a:lnTo>
                <a:lnTo>
                  <a:pt x="377" y="919"/>
                </a:lnTo>
                <a:lnTo>
                  <a:pt x="377" y="927"/>
                </a:lnTo>
                <a:lnTo>
                  <a:pt x="377" y="928"/>
                </a:lnTo>
                <a:lnTo>
                  <a:pt x="377" y="933"/>
                </a:lnTo>
                <a:lnTo>
                  <a:pt x="372" y="933"/>
                </a:lnTo>
                <a:lnTo>
                  <a:pt x="365" y="933"/>
                </a:lnTo>
                <a:lnTo>
                  <a:pt x="356" y="933"/>
                </a:lnTo>
                <a:lnTo>
                  <a:pt x="351" y="933"/>
                </a:lnTo>
                <a:lnTo>
                  <a:pt x="351" y="927"/>
                </a:lnTo>
                <a:lnTo>
                  <a:pt x="351" y="919"/>
                </a:lnTo>
                <a:lnTo>
                  <a:pt x="351" y="917"/>
                </a:lnTo>
                <a:lnTo>
                  <a:pt x="351" y="916"/>
                </a:lnTo>
                <a:lnTo>
                  <a:pt x="349" y="913"/>
                </a:lnTo>
                <a:lnTo>
                  <a:pt x="343" y="905"/>
                </a:lnTo>
                <a:lnTo>
                  <a:pt x="338" y="893"/>
                </a:lnTo>
                <a:lnTo>
                  <a:pt x="331" y="884"/>
                </a:lnTo>
                <a:lnTo>
                  <a:pt x="326" y="875"/>
                </a:lnTo>
                <a:lnTo>
                  <a:pt x="319" y="875"/>
                </a:lnTo>
                <a:lnTo>
                  <a:pt x="319" y="874"/>
                </a:lnTo>
                <a:lnTo>
                  <a:pt x="319" y="873"/>
                </a:lnTo>
                <a:lnTo>
                  <a:pt x="319" y="871"/>
                </a:lnTo>
                <a:lnTo>
                  <a:pt x="318" y="872"/>
                </a:lnTo>
                <a:lnTo>
                  <a:pt x="317" y="872"/>
                </a:lnTo>
                <a:lnTo>
                  <a:pt x="316" y="873"/>
                </a:lnTo>
                <a:lnTo>
                  <a:pt x="315" y="873"/>
                </a:lnTo>
                <a:lnTo>
                  <a:pt x="314" y="873"/>
                </a:lnTo>
                <a:lnTo>
                  <a:pt x="313" y="874"/>
                </a:lnTo>
                <a:lnTo>
                  <a:pt x="312" y="874"/>
                </a:lnTo>
                <a:lnTo>
                  <a:pt x="310" y="874"/>
                </a:lnTo>
                <a:lnTo>
                  <a:pt x="309" y="874"/>
                </a:lnTo>
                <a:lnTo>
                  <a:pt x="308" y="874"/>
                </a:lnTo>
                <a:lnTo>
                  <a:pt x="307" y="875"/>
                </a:lnTo>
                <a:lnTo>
                  <a:pt x="305" y="875"/>
                </a:lnTo>
                <a:lnTo>
                  <a:pt x="304" y="875"/>
                </a:lnTo>
                <a:lnTo>
                  <a:pt x="302" y="876"/>
                </a:lnTo>
                <a:lnTo>
                  <a:pt x="300" y="876"/>
                </a:lnTo>
                <a:lnTo>
                  <a:pt x="299" y="876"/>
                </a:lnTo>
                <a:lnTo>
                  <a:pt x="298" y="877"/>
                </a:lnTo>
                <a:lnTo>
                  <a:pt x="297" y="877"/>
                </a:lnTo>
                <a:lnTo>
                  <a:pt x="296" y="879"/>
                </a:lnTo>
                <a:lnTo>
                  <a:pt x="295" y="879"/>
                </a:lnTo>
                <a:lnTo>
                  <a:pt x="293" y="880"/>
                </a:lnTo>
                <a:lnTo>
                  <a:pt x="292" y="880"/>
                </a:lnTo>
                <a:lnTo>
                  <a:pt x="292" y="881"/>
                </a:lnTo>
                <a:lnTo>
                  <a:pt x="291" y="881"/>
                </a:lnTo>
                <a:lnTo>
                  <a:pt x="291" y="882"/>
                </a:lnTo>
                <a:lnTo>
                  <a:pt x="290" y="882"/>
                </a:lnTo>
                <a:lnTo>
                  <a:pt x="290" y="880"/>
                </a:lnTo>
                <a:lnTo>
                  <a:pt x="288" y="884"/>
                </a:lnTo>
                <a:lnTo>
                  <a:pt x="288" y="885"/>
                </a:lnTo>
                <a:lnTo>
                  <a:pt x="287" y="886"/>
                </a:lnTo>
                <a:lnTo>
                  <a:pt x="287" y="888"/>
                </a:lnTo>
                <a:lnTo>
                  <a:pt x="285" y="889"/>
                </a:lnTo>
                <a:lnTo>
                  <a:pt x="284" y="890"/>
                </a:lnTo>
                <a:lnTo>
                  <a:pt x="284" y="891"/>
                </a:lnTo>
                <a:lnTo>
                  <a:pt x="283" y="893"/>
                </a:lnTo>
                <a:lnTo>
                  <a:pt x="282" y="894"/>
                </a:lnTo>
                <a:lnTo>
                  <a:pt x="281" y="896"/>
                </a:lnTo>
                <a:lnTo>
                  <a:pt x="281" y="898"/>
                </a:lnTo>
                <a:lnTo>
                  <a:pt x="280" y="899"/>
                </a:lnTo>
                <a:lnTo>
                  <a:pt x="279" y="900"/>
                </a:lnTo>
                <a:lnTo>
                  <a:pt x="276" y="904"/>
                </a:lnTo>
                <a:lnTo>
                  <a:pt x="274" y="906"/>
                </a:lnTo>
                <a:lnTo>
                  <a:pt x="276" y="906"/>
                </a:lnTo>
                <a:lnTo>
                  <a:pt x="283" y="906"/>
                </a:lnTo>
                <a:lnTo>
                  <a:pt x="284" y="906"/>
                </a:lnTo>
                <a:lnTo>
                  <a:pt x="285" y="906"/>
                </a:lnTo>
                <a:lnTo>
                  <a:pt x="287" y="906"/>
                </a:lnTo>
                <a:lnTo>
                  <a:pt x="288" y="906"/>
                </a:lnTo>
                <a:lnTo>
                  <a:pt x="288" y="921"/>
                </a:lnTo>
                <a:lnTo>
                  <a:pt x="287" y="925"/>
                </a:lnTo>
                <a:lnTo>
                  <a:pt x="287" y="926"/>
                </a:lnTo>
                <a:lnTo>
                  <a:pt x="288" y="933"/>
                </a:lnTo>
                <a:lnTo>
                  <a:pt x="295" y="933"/>
                </a:lnTo>
                <a:lnTo>
                  <a:pt x="296" y="933"/>
                </a:lnTo>
                <a:lnTo>
                  <a:pt x="301" y="933"/>
                </a:lnTo>
                <a:lnTo>
                  <a:pt x="302" y="933"/>
                </a:lnTo>
                <a:lnTo>
                  <a:pt x="302" y="935"/>
                </a:lnTo>
                <a:lnTo>
                  <a:pt x="302" y="938"/>
                </a:lnTo>
                <a:lnTo>
                  <a:pt x="302" y="943"/>
                </a:lnTo>
                <a:lnTo>
                  <a:pt x="304" y="943"/>
                </a:lnTo>
                <a:lnTo>
                  <a:pt x="308" y="943"/>
                </a:lnTo>
                <a:lnTo>
                  <a:pt x="318" y="943"/>
                </a:lnTo>
                <a:lnTo>
                  <a:pt x="324" y="943"/>
                </a:lnTo>
                <a:lnTo>
                  <a:pt x="326" y="943"/>
                </a:lnTo>
                <a:lnTo>
                  <a:pt x="326" y="948"/>
                </a:lnTo>
                <a:lnTo>
                  <a:pt x="326" y="951"/>
                </a:lnTo>
                <a:lnTo>
                  <a:pt x="325" y="959"/>
                </a:lnTo>
                <a:lnTo>
                  <a:pt x="325" y="968"/>
                </a:lnTo>
                <a:lnTo>
                  <a:pt x="325" y="969"/>
                </a:lnTo>
                <a:lnTo>
                  <a:pt x="325" y="977"/>
                </a:lnTo>
                <a:lnTo>
                  <a:pt x="324" y="977"/>
                </a:lnTo>
                <a:lnTo>
                  <a:pt x="319" y="977"/>
                </a:lnTo>
                <a:lnTo>
                  <a:pt x="304" y="977"/>
                </a:lnTo>
                <a:lnTo>
                  <a:pt x="302" y="976"/>
                </a:lnTo>
                <a:lnTo>
                  <a:pt x="298" y="976"/>
                </a:lnTo>
                <a:lnTo>
                  <a:pt x="288" y="976"/>
                </a:lnTo>
                <a:lnTo>
                  <a:pt x="288" y="992"/>
                </a:lnTo>
                <a:lnTo>
                  <a:pt x="287" y="1018"/>
                </a:lnTo>
                <a:lnTo>
                  <a:pt x="275" y="1018"/>
                </a:lnTo>
                <a:lnTo>
                  <a:pt x="264" y="1018"/>
                </a:lnTo>
                <a:lnTo>
                  <a:pt x="264" y="1029"/>
                </a:lnTo>
                <a:lnTo>
                  <a:pt x="263" y="1041"/>
                </a:lnTo>
                <a:lnTo>
                  <a:pt x="263" y="1045"/>
                </a:lnTo>
                <a:lnTo>
                  <a:pt x="263" y="1049"/>
                </a:lnTo>
                <a:lnTo>
                  <a:pt x="263" y="1059"/>
                </a:lnTo>
                <a:lnTo>
                  <a:pt x="263" y="1060"/>
                </a:lnTo>
                <a:lnTo>
                  <a:pt x="264" y="1060"/>
                </a:lnTo>
                <a:lnTo>
                  <a:pt x="265" y="1060"/>
                </a:lnTo>
                <a:lnTo>
                  <a:pt x="266" y="1060"/>
                </a:lnTo>
                <a:lnTo>
                  <a:pt x="267" y="1060"/>
                </a:lnTo>
                <a:lnTo>
                  <a:pt x="268" y="1060"/>
                </a:lnTo>
                <a:lnTo>
                  <a:pt x="270" y="1060"/>
                </a:lnTo>
                <a:lnTo>
                  <a:pt x="271" y="1059"/>
                </a:lnTo>
                <a:lnTo>
                  <a:pt x="272" y="1059"/>
                </a:lnTo>
                <a:lnTo>
                  <a:pt x="274" y="1059"/>
                </a:lnTo>
                <a:lnTo>
                  <a:pt x="275" y="1059"/>
                </a:lnTo>
                <a:lnTo>
                  <a:pt x="275" y="1058"/>
                </a:lnTo>
                <a:lnTo>
                  <a:pt x="276" y="1058"/>
                </a:lnTo>
                <a:lnTo>
                  <a:pt x="278" y="1058"/>
                </a:lnTo>
                <a:lnTo>
                  <a:pt x="284" y="1056"/>
                </a:lnTo>
                <a:lnTo>
                  <a:pt x="285" y="1054"/>
                </a:lnTo>
                <a:lnTo>
                  <a:pt x="287" y="1054"/>
                </a:lnTo>
                <a:lnTo>
                  <a:pt x="288" y="1054"/>
                </a:lnTo>
                <a:lnTo>
                  <a:pt x="289" y="1054"/>
                </a:lnTo>
                <a:lnTo>
                  <a:pt x="290" y="1054"/>
                </a:lnTo>
                <a:lnTo>
                  <a:pt x="291" y="1054"/>
                </a:lnTo>
                <a:lnTo>
                  <a:pt x="292" y="1054"/>
                </a:lnTo>
                <a:lnTo>
                  <a:pt x="293" y="1054"/>
                </a:lnTo>
                <a:lnTo>
                  <a:pt x="295" y="1054"/>
                </a:lnTo>
                <a:lnTo>
                  <a:pt x="296" y="1054"/>
                </a:lnTo>
                <a:lnTo>
                  <a:pt x="298" y="1053"/>
                </a:lnTo>
                <a:lnTo>
                  <a:pt x="299" y="1053"/>
                </a:lnTo>
                <a:lnTo>
                  <a:pt x="302" y="1052"/>
                </a:lnTo>
                <a:lnTo>
                  <a:pt x="304" y="1052"/>
                </a:lnTo>
                <a:lnTo>
                  <a:pt x="304" y="1053"/>
                </a:lnTo>
                <a:lnTo>
                  <a:pt x="306" y="1058"/>
                </a:lnTo>
                <a:lnTo>
                  <a:pt x="308" y="1065"/>
                </a:lnTo>
                <a:lnTo>
                  <a:pt x="313" y="1068"/>
                </a:lnTo>
                <a:lnTo>
                  <a:pt x="319" y="1070"/>
                </a:lnTo>
                <a:lnTo>
                  <a:pt x="319" y="1075"/>
                </a:lnTo>
                <a:lnTo>
                  <a:pt x="332" y="1075"/>
                </a:lnTo>
                <a:lnTo>
                  <a:pt x="330" y="1067"/>
                </a:lnTo>
                <a:lnTo>
                  <a:pt x="333" y="1062"/>
                </a:lnTo>
                <a:lnTo>
                  <a:pt x="334" y="1057"/>
                </a:lnTo>
                <a:lnTo>
                  <a:pt x="332" y="1050"/>
                </a:lnTo>
                <a:lnTo>
                  <a:pt x="333" y="1046"/>
                </a:lnTo>
                <a:lnTo>
                  <a:pt x="333" y="1045"/>
                </a:lnTo>
                <a:lnTo>
                  <a:pt x="346" y="1046"/>
                </a:lnTo>
                <a:lnTo>
                  <a:pt x="346" y="1045"/>
                </a:lnTo>
                <a:lnTo>
                  <a:pt x="333" y="1045"/>
                </a:lnTo>
                <a:lnTo>
                  <a:pt x="334" y="1039"/>
                </a:lnTo>
                <a:lnTo>
                  <a:pt x="334" y="1035"/>
                </a:lnTo>
                <a:lnTo>
                  <a:pt x="335" y="1032"/>
                </a:lnTo>
                <a:lnTo>
                  <a:pt x="336" y="1028"/>
                </a:lnTo>
                <a:lnTo>
                  <a:pt x="335" y="1027"/>
                </a:lnTo>
                <a:lnTo>
                  <a:pt x="335" y="1026"/>
                </a:lnTo>
                <a:lnTo>
                  <a:pt x="335" y="1025"/>
                </a:lnTo>
                <a:lnTo>
                  <a:pt x="335" y="1024"/>
                </a:lnTo>
                <a:lnTo>
                  <a:pt x="335" y="1023"/>
                </a:lnTo>
                <a:lnTo>
                  <a:pt x="335" y="1021"/>
                </a:lnTo>
                <a:lnTo>
                  <a:pt x="335" y="1020"/>
                </a:lnTo>
                <a:lnTo>
                  <a:pt x="334" y="1019"/>
                </a:lnTo>
                <a:lnTo>
                  <a:pt x="334" y="1018"/>
                </a:lnTo>
                <a:lnTo>
                  <a:pt x="334" y="1017"/>
                </a:lnTo>
                <a:lnTo>
                  <a:pt x="334" y="1016"/>
                </a:lnTo>
                <a:lnTo>
                  <a:pt x="335" y="1015"/>
                </a:lnTo>
                <a:lnTo>
                  <a:pt x="335" y="1014"/>
                </a:lnTo>
                <a:lnTo>
                  <a:pt x="339" y="1004"/>
                </a:lnTo>
                <a:lnTo>
                  <a:pt x="339" y="1003"/>
                </a:lnTo>
                <a:lnTo>
                  <a:pt x="338" y="1003"/>
                </a:lnTo>
                <a:lnTo>
                  <a:pt x="336" y="1001"/>
                </a:lnTo>
                <a:close/>
                <a:moveTo>
                  <a:pt x="347" y="1033"/>
                </a:moveTo>
                <a:lnTo>
                  <a:pt x="358" y="1033"/>
                </a:lnTo>
                <a:lnTo>
                  <a:pt x="373" y="1033"/>
                </a:lnTo>
                <a:lnTo>
                  <a:pt x="374" y="1033"/>
                </a:lnTo>
                <a:lnTo>
                  <a:pt x="375" y="1026"/>
                </a:lnTo>
                <a:lnTo>
                  <a:pt x="375" y="1023"/>
                </a:lnTo>
                <a:lnTo>
                  <a:pt x="373" y="1023"/>
                </a:lnTo>
                <a:lnTo>
                  <a:pt x="347" y="1021"/>
                </a:lnTo>
                <a:lnTo>
                  <a:pt x="347" y="1033"/>
                </a:lnTo>
                <a:close/>
                <a:moveTo>
                  <a:pt x="241" y="925"/>
                </a:moveTo>
                <a:lnTo>
                  <a:pt x="241" y="924"/>
                </a:lnTo>
                <a:lnTo>
                  <a:pt x="241" y="921"/>
                </a:lnTo>
                <a:lnTo>
                  <a:pt x="241" y="918"/>
                </a:lnTo>
                <a:lnTo>
                  <a:pt x="241" y="916"/>
                </a:lnTo>
                <a:lnTo>
                  <a:pt x="241" y="914"/>
                </a:lnTo>
                <a:lnTo>
                  <a:pt x="241" y="911"/>
                </a:lnTo>
                <a:lnTo>
                  <a:pt x="238" y="911"/>
                </a:lnTo>
                <a:lnTo>
                  <a:pt x="238" y="907"/>
                </a:lnTo>
                <a:lnTo>
                  <a:pt x="236" y="906"/>
                </a:lnTo>
                <a:lnTo>
                  <a:pt x="231" y="907"/>
                </a:lnTo>
                <a:lnTo>
                  <a:pt x="228" y="910"/>
                </a:lnTo>
                <a:lnTo>
                  <a:pt x="226" y="911"/>
                </a:lnTo>
                <a:lnTo>
                  <a:pt x="225" y="914"/>
                </a:lnTo>
                <a:lnTo>
                  <a:pt x="226" y="915"/>
                </a:lnTo>
                <a:lnTo>
                  <a:pt x="228" y="916"/>
                </a:lnTo>
                <a:lnTo>
                  <a:pt x="229" y="917"/>
                </a:lnTo>
                <a:lnTo>
                  <a:pt x="230" y="918"/>
                </a:lnTo>
                <a:lnTo>
                  <a:pt x="231" y="919"/>
                </a:lnTo>
                <a:lnTo>
                  <a:pt x="234" y="922"/>
                </a:lnTo>
                <a:lnTo>
                  <a:pt x="236" y="923"/>
                </a:lnTo>
                <a:lnTo>
                  <a:pt x="238" y="924"/>
                </a:lnTo>
                <a:lnTo>
                  <a:pt x="238" y="925"/>
                </a:lnTo>
                <a:lnTo>
                  <a:pt x="239" y="925"/>
                </a:lnTo>
                <a:lnTo>
                  <a:pt x="241" y="926"/>
                </a:lnTo>
                <a:lnTo>
                  <a:pt x="241" y="925"/>
                </a:lnTo>
                <a:close/>
                <a:moveTo>
                  <a:pt x="436" y="868"/>
                </a:moveTo>
                <a:lnTo>
                  <a:pt x="436" y="873"/>
                </a:lnTo>
                <a:lnTo>
                  <a:pt x="448" y="874"/>
                </a:lnTo>
                <a:lnTo>
                  <a:pt x="448" y="877"/>
                </a:lnTo>
                <a:lnTo>
                  <a:pt x="448" y="879"/>
                </a:lnTo>
                <a:lnTo>
                  <a:pt x="448" y="884"/>
                </a:lnTo>
                <a:lnTo>
                  <a:pt x="448" y="885"/>
                </a:lnTo>
                <a:lnTo>
                  <a:pt x="449" y="885"/>
                </a:lnTo>
                <a:lnTo>
                  <a:pt x="449" y="884"/>
                </a:lnTo>
                <a:lnTo>
                  <a:pt x="450" y="884"/>
                </a:lnTo>
                <a:lnTo>
                  <a:pt x="451" y="884"/>
                </a:lnTo>
                <a:lnTo>
                  <a:pt x="451" y="883"/>
                </a:lnTo>
                <a:lnTo>
                  <a:pt x="452" y="882"/>
                </a:lnTo>
                <a:lnTo>
                  <a:pt x="452" y="881"/>
                </a:lnTo>
                <a:lnTo>
                  <a:pt x="453" y="880"/>
                </a:lnTo>
                <a:lnTo>
                  <a:pt x="454" y="879"/>
                </a:lnTo>
                <a:lnTo>
                  <a:pt x="456" y="879"/>
                </a:lnTo>
                <a:lnTo>
                  <a:pt x="456" y="877"/>
                </a:lnTo>
                <a:lnTo>
                  <a:pt x="457" y="876"/>
                </a:lnTo>
                <a:lnTo>
                  <a:pt x="458" y="875"/>
                </a:lnTo>
                <a:lnTo>
                  <a:pt x="459" y="874"/>
                </a:lnTo>
                <a:lnTo>
                  <a:pt x="462" y="871"/>
                </a:lnTo>
                <a:lnTo>
                  <a:pt x="470" y="863"/>
                </a:lnTo>
                <a:lnTo>
                  <a:pt x="471" y="862"/>
                </a:lnTo>
                <a:lnTo>
                  <a:pt x="471" y="860"/>
                </a:lnTo>
                <a:lnTo>
                  <a:pt x="473" y="859"/>
                </a:lnTo>
                <a:lnTo>
                  <a:pt x="473" y="858"/>
                </a:lnTo>
                <a:lnTo>
                  <a:pt x="474" y="857"/>
                </a:lnTo>
                <a:lnTo>
                  <a:pt x="474" y="855"/>
                </a:lnTo>
                <a:lnTo>
                  <a:pt x="475" y="854"/>
                </a:lnTo>
                <a:lnTo>
                  <a:pt x="475" y="852"/>
                </a:lnTo>
                <a:lnTo>
                  <a:pt x="478" y="849"/>
                </a:lnTo>
                <a:lnTo>
                  <a:pt x="476" y="848"/>
                </a:lnTo>
                <a:lnTo>
                  <a:pt x="476" y="847"/>
                </a:lnTo>
                <a:lnTo>
                  <a:pt x="475" y="845"/>
                </a:lnTo>
                <a:lnTo>
                  <a:pt x="475" y="843"/>
                </a:lnTo>
                <a:lnTo>
                  <a:pt x="475" y="842"/>
                </a:lnTo>
                <a:lnTo>
                  <a:pt x="474" y="841"/>
                </a:lnTo>
                <a:lnTo>
                  <a:pt x="474" y="840"/>
                </a:lnTo>
                <a:lnTo>
                  <a:pt x="474" y="839"/>
                </a:lnTo>
                <a:lnTo>
                  <a:pt x="473" y="838"/>
                </a:lnTo>
                <a:lnTo>
                  <a:pt x="473" y="837"/>
                </a:lnTo>
                <a:lnTo>
                  <a:pt x="473" y="835"/>
                </a:lnTo>
                <a:lnTo>
                  <a:pt x="456" y="835"/>
                </a:lnTo>
                <a:lnTo>
                  <a:pt x="453" y="835"/>
                </a:lnTo>
                <a:lnTo>
                  <a:pt x="452" y="834"/>
                </a:lnTo>
                <a:lnTo>
                  <a:pt x="450" y="834"/>
                </a:lnTo>
                <a:lnTo>
                  <a:pt x="448" y="834"/>
                </a:lnTo>
                <a:lnTo>
                  <a:pt x="433" y="834"/>
                </a:lnTo>
                <a:lnTo>
                  <a:pt x="432" y="834"/>
                </a:lnTo>
                <a:lnTo>
                  <a:pt x="412" y="834"/>
                </a:lnTo>
                <a:lnTo>
                  <a:pt x="412" y="847"/>
                </a:lnTo>
                <a:lnTo>
                  <a:pt x="411" y="868"/>
                </a:lnTo>
                <a:lnTo>
                  <a:pt x="412" y="868"/>
                </a:lnTo>
                <a:lnTo>
                  <a:pt x="418" y="868"/>
                </a:lnTo>
                <a:lnTo>
                  <a:pt x="425" y="868"/>
                </a:lnTo>
                <a:lnTo>
                  <a:pt x="436" y="868"/>
                </a:lnTo>
                <a:close/>
                <a:moveTo>
                  <a:pt x="496" y="848"/>
                </a:moveTo>
                <a:lnTo>
                  <a:pt x="498" y="851"/>
                </a:lnTo>
                <a:lnTo>
                  <a:pt x="500" y="851"/>
                </a:lnTo>
                <a:lnTo>
                  <a:pt x="500" y="845"/>
                </a:lnTo>
                <a:lnTo>
                  <a:pt x="500" y="841"/>
                </a:lnTo>
                <a:lnTo>
                  <a:pt x="500" y="840"/>
                </a:lnTo>
                <a:lnTo>
                  <a:pt x="500" y="839"/>
                </a:lnTo>
                <a:lnTo>
                  <a:pt x="495" y="839"/>
                </a:lnTo>
                <a:lnTo>
                  <a:pt x="494" y="839"/>
                </a:lnTo>
                <a:lnTo>
                  <a:pt x="493" y="839"/>
                </a:lnTo>
                <a:lnTo>
                  <a:pt x="492" y="839"/>
                </a:lnTo>
                <a:lnTo>
                  <a:pt x="491" y="839"/>
                </a:lnTo>
                <a:lnTo>
                  <a:pt x="491" y="840"/>
                </a:lnTo>
                <a:lnTo>
                  <a:pt x="491" y="842"/>
                </a:lnTo>
                <a:lnTo>
                  <a:pt x="496" y="848"/>
                </a:lnTo>
                <a:close/>
                <a:moveTo>
                  <a:pt x="543" y="865"/>
                </a:moveTo>
                <a:lnTo>
                  <a:pt x="547" y="866"/>
                </a:lnTo>
                <a:lnTo>
                  <a:pt x="546" y="866"/>
                </a:lnTo>
                <a:lnTo>
                  <a:pt x="545" y="865"/>
                </a:lnTo>
                <a:lnTo>
                  <a:pt x="544" y="865"/>
                </a:lnTo>
                <a:lnTo>
                  <a:pt x="543" y="865"/>
                </a:lnTo>
                <a:close/>
                <a:moveTo>
                  <a:pt x="527" y="914"/>
                </a:moveTo>
                <a:lnTo>
                  <a:pt x="527" y="922"/>
                </a:lnTo>
                <a:lnTo>
                  <a:pt x="528" y="922"/>
                </a:lnTo>
                <a:lnTo>
                  <a:pt x="529" y="919"/>
                </a:lnTo>
                <a:lnTo>
                  <a:pt x="528" y="918"/>
                </a:lnTo>
                <a:lnTo>
                  <a:pt x="528" y="917"/>
                </a:lnTo>
                <a:lnTo>
                  <a:pt x="528" y="916"/>
                </a:lnTo>
                <a:lnTo>
                  <a:pt x="528" y="915"/>
                </a:lnTo>
                <a:lnTo>
                  <a:pt x="528" y="914"/>
                </a:lnTo>
                <a:lnTo>
                  <a:pt x="527" y="914"/>
                </a:lnTo>
                <a:close/>
                <a:moveTo>
                  <a:pt x="389" y="983"/>
                </a:moveTo>
                <a:lnTo>
                  <a:pt x="388" y="984"/>
                </a:lnTo>
                <a:lnTo>
                  <a:pt x="388" y="985"/>
                </a:lnTo>
                <a:lnTo>
                  <a:pt x="388" y="986"/>
                </a:lnTo>
                <a:lnTo>
                  <a:pt x="386" y="986"/>
                </a:lnTo>
                <a:lnTo>
                  <a:pt x="386" y="987"/>
                </a:lnTo>
                <a:lnTo>
                  <a:pt x="386" y="989"/>
                </a:lnTo>
                <a:lnTo>
                  <a:pt x="386" y="990"/>
                </a:lnTo>
                <a:lnTo>
                  <a:pt x="385" y="991"/>
                </a:lnTo>
                <a:lnTo>
                  <a:pt x="385" y="992"/>
                </a:lnTo>
                <a:lnTo>
                  <a:pt x="385" y="993"/>
                </a:lnTo>
                <a:lnTo>
                  <a:pt x="385" y="994"/>
                </a:lnTo>
                <a:lnTo>
                  <a:pt x="384" y="994"/>
                </a:lnTo>
                <a:lnTo>
                  <a:pt x="384" y="995"/>
                </a:lnTo>
                <a:lnTo>
                  <a:pt x="385" y="995"/>
                </a:lnTo>
                <a:lnTo>
                  <a:pt x="386" y="995"/>
                </a:lnTo>
                <a:lnTo>
                  <a:pt x="394" y="997"/>
                </a:lnTo>
                <a:lnTo>
                  <a:pt x="395" y="997"/>
                </a:lnTo>
                <a:lnTo>
                  <a:pt x="395" y="999"/>
                </a:lnTo>
                <a:lnTo>
                  <a:pt x="408" y="1000"/>
                </a:lnTo>
                <a:lnTo>
                  <a:pt x="410" y="1000"/>
                </a:lnTo>
                <a:lnTo>
                  <a:pt x="417" y="1000"/>
                </a:lnTo>
                <a:lnTo>
                  <a:pt x="417" y="989"/>
                </a:lnTo>
                <a:lnTo>
                  <a:pt x="414" y="989"/>
                </a:lnTo>
                <a:lnTo>
                  <a:pt x="410" y="990"/>
                </a:lnTo>
                <a:lnTo>
                  <a:pt x="409" y="990"/>
                </a:lnTo>
                <a:lnTo>
                  <a:pt x="408" y="990"/>
                </a:lnTo>
                <a:lnTo>
                  <a:pt x="408" y="984"/>
                </a:lnTo>
                <a:lnTo>
                  <a:pt x="389" y="983"/>
                </a:lnTo>
                <a:close/>
                <a:moveTo>
                  <a:pt x="805" y="867"/>
                </a:moveTo>
                <a:lnTo>
                  <a:pt x="806" y="867"/>
                </a:lnTo>
                <a:lnTo>
                  <a:pt x="805" y="867"/>
                </a:lnTo>
                <a:close/>
                <a:moveTo>
                  <a:pt x="813" y="867"/>
                </a:moveTo>
                <a:lnTo>
                  <a:pt x="813" y="876"/>
                </a:lnTo>
                <a:lnTo>
                  <a:pt x="815" y="876"/>
                </a:lnTo>
                <a:lnTo>
                  <a:pt x="817" y="876"/>
                </a:lnTo>
                <a:lnTo>
                  <a:pt x="818" y="876"/>
                </a:lnTo>
                <a:lnTo>
                  <a:pt x="821" y="876"/>
                </a:lnTo>
                <a:lnTo>
                  <a:pt x="823" y="876"/>
                </a:lnTo>
                <a:lnTo>
                  <a:pt x="828" y="876"/>
                </a:lnTo>
                <a:lnTo>
                  <a:pt x="830" y="876"/>
                </a:lnTo>
                <a:lnTo>
                  <a:pt x="833" y="876"/>
                </a:lnTo>
                <a:lnTo>
                  <a:pt x="837" y="874"/>
                </a:lnTo>
                <a:lnTo>
                  <a:pt x="838" y="873"/>
                </a:lnTo>
                <a:lnTo>
                  <a:pt x="838" y="872"/>
                </a:lnTo>
                <a:lnTo>
                  <a:pt x="838" y="871"/>
                </a:lnTo>
                <a:lnTo>
                  <a:pt x="838" y="869"/>
                </a:lnTo>
                <a:lnTo>
                  <a:pt x="838" y="867"/>
                </a:lnTo>
                <a:lnTo>
                  <a:pt x="835" y="867"/>
                </a:lnTo>
                <a:lnTo>
                  <a:pt x="832" y="867"/>
                </a:lnTo>
                <a:lnTo>
                  <a:pt x="830" y="867"/>
                </a:lnTo>
                <a:lnTo>
                  <a:pt x="828" y="867"/>
                </a:lnTo>
                <a:lnTo>
                  <a:pt x="825" y="867"/>
                </a:lnTo>
                <a:lnTo>
                  <a:pt x="824" y="867"/>
                </a:lnTo>
                <a:lnTo>
                  <a:pt x="822" y="867"/>
                </a:lnTo>
                <a:lnTo>
                  <a:pt x="821" y="867"/>
                </a:lnTo>
                <a:lnTo>
                  <a:pt x="818" y="867"/>
                </a:lnTo>
                <a:lnTo>
                  <a:pt x="815" y="867"/>
                </a:lnTo>
                <a:lnTo>
                  <a:pt x="813" y="867"/>
                </a:lnTo>
                <a:lnTo>
                  <a:pt x="811" y="867"/>
                </a:lnTo>
                <a:lnTo>
                  <a:pt x="813" y="867"/>
                </a:lnTo>
                <a:close/>
                <a:moveTo>
                  <a:pt x="615" y="761"/>
                </a:moveTo>
                <a:lnTo>
                  <a:pt x="615" y="758"/>
                </a:lnTo>
                <a:lnTo>
                  <a:pt x="613" y="758"/>
                </a:lnTo>
                <a:lnTo>
                  <a:pt x="612" y="758"/>
                </a:lnTo>
                <a:lnTo>
                  <a:pt x="605" y="758"/>
                </a:lnTo>
                <a:lnTo>
                  <a:pt x="605" y="754"/>
                </a:lnTo>
                <a:lnTo>
                  <a:pt x="604" y="751"/>
                </a:lnTo>
                <a:lnTo>
                  <a:pt x="603" y="737"/>
                </a:lnTo>
                <a:lnTo>
                  <a:pt x="602" y="729"/>
                </a:lnTo>
                <a:lnTo>
                  <a:pt x="602" y="727"/>
                </a:lnTo>
                <a:lnTo>
                  <a:pt x="601" y="722"/>
                </a:lnTo>
                <a:lnTo>
                  <a:pt x="601" y="720"/>
                </a:lnTo>
                <a:lnTo>
                  <a:pt x="601" y="719"/>
                </a:lnTo>
                <a:lnTo>
                  <a:pt x="601" y="717"/>
                </a:lnTo>
                <a:lnTo>
                  <a:pt x="601" y="716"/>
                </a:lnTo>
                <a:lnTo>
                  <a:pt x="600" y="714"/>
                </a:lnTo>
                <a:lnTo>
                  <a:pt x="601" y="714"/>
                </a:lnTo>
                <a:lnTo>
                  <a:pt x="600" y="708"/>
                </a:lnTo>
                <a:lnTo>
                  <a:pt x="596" y="708"/>
                </a:lnTo>
                <a:lnTo>
                  <a:pt x="596" y="711"/>
                </a:lnTo>
                <a:lnTo>
                  <a:pt x="594" y="758"/>
                </a:lnTo>
                <a:lnTo>
                  <a:pt x="602" y="758"/>
                </a:lnTo>
                <a:lnTo>
                  <a:pt x="602" y="764"/>
                </a:lnTo>
                <a:lnTo>
                  <a:pt x="603" y="775"/>
                </a:lnTo>
                <a:lnTo>
                  <a:pt x="604" y="784"/>
                </a:lnTo>
                <a:lnTo>
                  <a:pt x="606" y="784"/>
                </a:lnTo>
                <a:lnTo>
                  <a:pt x="608" y="784"/>
                </a:lnTo>
                <a:lnTo>
                  <a:pt x="611" y="784"/>
                </a:lnTo>
                <a:lnTo>
                  <a:pt x="612" y="784"/>
                </a:lnTo>
                <a:lnTo>
                  <a:pt x="613" y="784"/>
                </a:lnTo>
                <a:lnTo>
                  <a:pt x="614" y="784"/>
                </a:lnTo>
                <a:lnTo>
                  <a:pt x="615" y="784"/>
                </a:lnTo>
                <a:lnTo>
                  <a:pt x="617" y="784"/>
                </a:lnTo>
                <a:lnTo>
                  <a:pt x="617" y="786"/>
                </a:lnTo>
                <a:lnTo>
                  <a:pt x="618" y="788"/>
                </a:lnTo>
                <a:lnTo>
                  <a:pt x="620" y="788"/>
                </a:lnTo>
                <a:lnTo>
                  <a:pt x="622" y="788"/>
                </a:lnTo>
                <a:lnTo>
                  <a:pt x="623" y="786"/>
                </a:lnTo>
                <a:lnTo>
                  <a:pt x="622" y="786"/>
                </a:lnTo>
                <a:lnTo>
                  <a:pt x="618" y="784"/>
                </a:lnTo>
                <a:lnTo>
                  <a:pt x="617" y="776"/>
                </a:lnTo>
                <a:lnTo>
                  <a:pt x="617" y="769"/>
                </a:lnTo>
                <a:lnTo>
                  <a:pt x="615" y="761"/>
                </a:lnTo>
                <a:close/>
                <a:moveTo>
                  <a:pt x="520" y="770"/>
                </a:moveTo>
                <a:lnTo>
                  <a:pt x="521" y="756"/>
                </a:lnTo>
                <a:lnTo>
                  <a:pt x="521" y="755"/>
                </a:lnTo>
                <a:lnTo>
                  <a:pt x="517" y="754"/>
                </a:lnTo>
                <a:lnTo>
                  <a:pt x="511" y="751"/>
                </a:lnTo>
                <a:lnTo>
                  <a:pt x="510" y="751"/>
                </a:lnTo>
                <a:lnTo>
                  <a:pt x="510" y="754"/>
                </a:lnTo>
                <a:lnTo>
                  <a:pt x="509" y="765"/>
                </a:lnTo>
                <a:lnTo>
                  <a:pt x="508" y="765"/>
                </a:lnTo>
                <a:lnTo>
                  <a:pt x="505" y="764"/>
                </a:lnTo>
                <a:lnTo>
                  <a:pt x="504" y="764"/>
                </a:lnTo>
                <a:lnTo>
                  <a:pt x="505" y="753"/>
                </a:lnTo>
                <a:lnTo>
                  <a:pt x="505" y="750"/>
                </a:lnTo>
                <a:lnTo>
                  <a:pt x="495" y="748"/>
                </a:lnTo>
                <a:lnTo>
                  <a:pt x="495" y="749"/>
                </a:lnTo>
                <a:lnTo>
                  <a:pt x="495" y="750"/>
                </a:lnTo>
                <a:lnTo>
                  <a:pt x="495" y="762"/>
                </a:lnTo>
                <a:lnTo>
                  <a:pt x="495" y="766"/>
                </a:lnTo>
                <a:lnTo>
                  <a:pt x="495" y="767"/>
                </a:lnTo>
                <a:lnTo>
                  <a:pt x="496" y="769"/>
                </a:lnTo>
                <a:lnTo>
                  <a:pt x="499" y="770"/>
                </a:lnTo>
                <a:lnTo>
                  <a:pt x="501" y="771"/>
                </a:lnTo>
                <a:lnTo>
                  <a:pt x="503" y="772"/>
                </a:lnTo>
                <a:lnTo>
                  <a:pt x="508" y="772"/>
                </a:lnTo>
                <a:lnTo>
                  <a:pt x="520" y="775"/>
                </a:lnTo>
                <a:lnTo>
                  <a:pt x="526" y="778"/>
                </a:lnTo>
                <a:lnTo>
                  <a:pt x="529" y="779"/>
                </a:lnTo>
                <a:lnTo>
                  <a:pt x="533" y="780"/>
                </a:lnTo>
                <a:lnTo>
                  <a:pt x="533" y="779"/>
                </a:lnTo>
                <a:lnTo>
                  <a:pt x="533" y="776"/>
                </a:lnTo>
                <a:lnTo>
                  <a:pt x="525" y="772"/>
                </a:lnTo>
                <a:lnTo>
                  <a:pt x="521" y="770"/>
                </a:lnTo>
                <a:lnTo>
                  <a:pt x="520" y="770"/>
                </a:lnTo>
                <a:close/>
                <a:moveTo>
                  <a:pt x="456" y="753"/>
                </a:moveTo>
                <a:lnTo>
                  <a:pt x="453" y="751"/>
                </a:lnTo>
                <a:lnTo>
                  <a:pt x="454" y="761"/>
                </a:lnTo>
                <a:lnTo>
                  <a:pt x="454" y="762"/>
                </a:lnTo>
                <a:lnTo>
                  <a:pt x="454" y="763"/>
                </a:lnTo>
                <a:lnTo>
                  <a:pt x="454" y="764"/>
                </a:lnTo>
                <a:lnTo>
                  <a:pt x="464" y="764"/>
                </a:lnTo>
                <a:lnTo>
                  <a:pt x="467" y="764"/>
                </a:lnTo>
                <a:lnTo>
                  <a:pt x="482" y="765"/>
                </a:lnTo>
                <a:lnTo>
                  <a:pt x="482" y="757"/>
                </a:lnTo>
                <a:lnTo>
                  <a:pt x="467" y="754"/>
                </a:lnTo>
                <a:lnTo>
                  <a:pt x="465" y="754"/>
                </a:lnTo>
                <a:lnTo>
                  <a:pt x="459" y="753"/>
                </a:lnTo>
                <a:lnTo>
                  <a:pt x="456" y="753"/>
                </a:lnTo>
                <a:close/>
                <a:moveTo>
                  <a:pt x="522" y="734"/>
                </a:moveTo>
                <a:lnTo>
                  <a:pt x="522" y="727"/>
                </a:lnTo>
                <a:lnTo>
                  <a:pt x="522" y="725"/>
                </a:lnTo>
                <a:lnTo>
                  <a:pt x="520" y="725"/>
                </a:lnTo>
                <a:lnTo>
                  <a:pt x="516" y="727"/>
                </a:lnTo>
                <a:lnTo>
                  <a:pt x="509" y="727"/>
                </a:lnTo>
                <a:lnTo>
                  <a:pt x="509" y="731"/>
                </a:lnTo>
                <a:lnTo>
                  <a:pt x="502" y="731"/>
                </a:lnTo>
                <a:lnTo>
                  <a:pt x="495" y="731"/>
                </a:lnTo>
                <a:lnTo>
                  <a:pt x="495" y="740"/>
                </a:lnTo>
                <a:lnTo>
                  <a:pt x="511" y="739"/>
                </a:lnTo>
                <a:lnTo>
                  <a:pt x="518" y="739"/>
                </a:lnTo>
                <a:lnTo>
                  <a:pt x="522" y="739"/>
                </a:lnTo>
                <a:lnTo>
                  <a:pt x="522" y="734"/>
                </a:lnTo>
                <a:close/>
                <a:moveTo>
                  <a:pt x="559" y="727"/>
                </a:moveTo>
                <a:lnTo>
                  <a:pt x="566" y="727"/>
                </a:lnTo>
                <a:lnTo>
                  <a:pt x="566" y="723"/>
                </a:lnTo>
                <a:lnTo>
                  <a:pt x="566" y="720"/>
                </a:lnTo>
                <a:lnTo>
                  <a:pt x="567" y="716"/>
                </a:lnTo>
                <a:lnTo>
                  <a:pt x="567" y="715"/>
                </a:lnTo>
                <a:lnTo>
                  <a:pt x="567" y="710"/>
                </a:lnTo>
                <a:lnTo>
                  <a:pt x="566" y="708"/>
                </a:lnTo>
                <a:lnTo>
                  <a:pt x="564" y="708"/>
                </a:lnTo>
                <a:lnTo>
                  <a:pt x="563" y="710"/>
                </a:lnTo>
                <a:lnTo>
                  <a:pt x="562" y="710"/>
                </a:lnTo>
                <a:lnTo>
                  <a:pt x="560" y="711"/>
                </a:lnTo>
                <a:lnTo>
                  <a:pt x="560" y="712"/>
                </a:lnTo>
                <a:lnTo>
                  <a:pt x="560" y="713"/>
                </a:lnTo>
                <a:lnTo>
                  <a:pt x="560" y="714"/>
                </a:lnTo>
                <a:lnTo>
                  <a:pt x="560" y="715"/>
                </a:lnTo>
                <a:lnTo>
                  <a:pt x="560" y="716"/>
                </a:lnTo>
                <a:lnTo>
                  <a:pt x="559" y="717"/>
                </a:lnTo>
                <a:lnTo>
                  <a:pt x="559" y="719"/>
                </a:lnTo>
                <a:lnTo>
                  <a:pt x="559" y="720"/>
                </a:lnTo>
                <a:lnTo>
                  <a:pt x="559" y="721"/>
                </a:lnTo>
                <a:lnTo>
                  <a:pt x="558" y="722"/>
                </a:lnTo>
                <a:lnTo>
                  <a:pt x="558" y="724"/>
                </a:lnTo>
                <a:lnTo>
                  <a:pt x="558" y="725"/>
                </a:lnTo>
                <a:lnTo>
                  <a:pt x="558" y="727"/>
                </a:lnTo>
                <a:lnTo>
                  <a:pt x="559" y="727"/>
                </a:lnTo>
                <a:close/>
                <a:moveTo>
                  <a:pt x="534" y="710"/>
                </a:moveTo>
                <a:lnTo>
                  <a:pt x="535" y="700"/>
                </a:lnTo>
                <a:lnTo>
                  <a:pt x="508" y="700"/>
                </a:lnTo>
                <a:lnTo>
                  <a:pt x="509" y="714"/>
                </a:lnTo>
                <a:lnTo>
                  <a:pt x="530" y="713"/>
                </a:lnTo>
                <a:lnTo>
                  <a:pt x="534" y="712"/>
                </a:lnTo>
                <a:lnTo>
                  <a:pt x="534" y="710"/>
                </a:lnTo>
                <a:close/>
                <a:moveTo>
                  <a:pt x="595" y="705"/>
                </a:moveTo>
                <a:lnTo>
                  <a:pt x="600" y="705"/>
                </a:lnTo>
                <a:lnTo>
                  <a:pt x="602" y="704"/>
                </a:lnTo>
                <a:lnTo>
                  <a:pt x="602" y="703"/>
                </a:lnTo>
                <a:lnTo>
                  <a:pt x="602" y="699"/>
                </a:lnTo>
                <a:lnTo>
                  <a:pt x="605" y="699"/>
                </a:lnTo>
                <a:lnTo>
                  <a:pt x="605" y="700"/>
                </a:lnTo>
                <a:lnTo>
                  <a:pt x="605" y="702"/>
                </a:lnTo>
                <a:lnTo>
                  <a:pt x="605" y="704"/>
                </a:lnTo>
                <a:lnTo>
                  <a:pt x="608" y="716"/>
                </a:lnTo>
                <a:lnTo>
                  <a:pt x="608" y="717"/>
                </a:lnTo>
                <a:lnTo>
                  <a:pt x="609" y="725"/>
                </a:lnTo>
                <a:lnTo>
                  <a:pt x="609" y="729"/>
                </a:lnTo>
                <a:lnTo>
                  <a:pt x="610" y="737"/>
                </a:lnTo>
                <a:lnTo>
                  <a:pt x="609" y="737"/>
                </a:lnTo>
                <a:lnTo>
                  <a:pt x="610" y="737"/>
                </a:lnTo>
                <a:lnTo>
                  <a:pt x="611" y="737"/>
                </a:lnTo>
                <a:lnTo>
                  <a:pt x="612" y="737"/>
                </a:lnTo>
                <a:lnTo>
                  <a:pt x="613" y="737"/>
                </a:lnTo>
                <a:lnTo>
                  <a:pt x="618" y="736"/>
                </a:lnTo>
                <a:lnTo>
                  <a:pt x="618" y="717"/>
                </a:lnTo>
                <a:lnTo>
                  <a:pt x="619" y="705"/>
                </a:lnTo>
                <a:lnTo>
                  <a:pt x="619" y="704"/>
                </a:lnTo>
                <a:lnTo>
                  <a:pt x="619" y="699"/>
                </a:lnTo>
                <a:lnTo>
                  <a:pt x="619" y="695"/>
                </a:lnTo>
                <a:lnTo>
                  <a:pt x="618" y="694"/>
                </a:lnTo>
                <a:lnTo>
                  <a:pt x="615" y="696"/>
                </a:lnTo>
                <a:lnTo>
                  <a:pt x="614" y="697"/>
                </a:lnTo>
                <a:lnTo>
                  <a:pt x="613" y="697"/>
                </a:lnTo>
                <a:lnTo>
                  <a:pt x="611" y="699"/>
                </a:lnTo>
                <a:lnTo>
                  <a:pt x="610" y="699"/>
                </a:lnTo>
                <a:lnTo>
                  <a:pt x="610" y="700"/>
                </a:lnTo>
                <a:lnTo>
                  <a:pt x="609" y="700"/>
                </a:lnTo>
                <a:lnTo>
                  <a:pt x="609" y="702"/>
                </a:lnTo>
                <a:lnTo>
                  <a:pt x="608" y="699"/>
                </a:lnTo>
                <a:lnTo>
                  <a:pt x="606" y="685"/>
                </a:lnTo>
                <a:lnTo>
                  <a:pt x="613" y="688"/>
                </a:lnTo>
                <a:lnTo>
                  <a:pt x="615" y="689"/>
                </a:lnTo>
                <a:lnTo>
                  <a:pt x="618" y="690"/>
                </a:lnTo>
                <a:lnTo>
                  <a:pt x="620" y="691"/>
                </a:lnTo>
                <a:lnTo>
                  <a:pt x="621" y="691"/>
                </a:lnTo>
                <a:lnTo>
                  <a:pt x="622" y="690"/>
                </a:lnTo>
                <a:lnTo>
                  <a:pt x="623" y="690"/>
                </a:lnTo>
                <a:lnTo>
                  <a:pt x="623" y="689"/>
                </a:lnTo>
                <a:lnTo>
                  <a:pt x="625" y="689"/>
                </a:lnTo>
                <a:lnTo>
                  <a:pt x="625" y="688"/>
                </a:lnTo>
                <a:lnTo>
                  <a:pt x="626" y="687"/>
                </a:lnTo>
                <a:lnTo>
                  <a:pt x="628" y="685"/>
                </a:lnTo>
                <a:lnTo>
                  <a:pt x="628" y="683"/>
                </a:lnTo>
                <a:lnTo>
                  <a:pt x="629" y="683"/>
                </a:lnTo>
                <a:lnTo>
                  <a:pt x="629" y="682"/>
                </a:lnTo>
                <a:lnTo>
                  <a:pt x="630" y="681"/>
                </a:lnTo>
                <a:lnTo>
                  <a:pt x="630" y="680"/>
                </a:lnTo>
                <a:lnTo>
                  <a:pt x="630" y="679"/>
                </a:lnTo>
                <a:lnTo>
                  <a:pt x="631" y="679"/>
                </a:lnTo>
                <a:lnTo>
                  <a:pt x="631" y="678"/>
                </a:lnTo>
                <a:lnTo>
                  <a:pt x="632" y="677"/>
                </a:lnTo>
                <a:lnTo>
                  <a:pt x="632" y="675"/>
                </a:lnTo>
                <a:lnTo>
                  <a:pt x="634" y="674"/>
                </a:lnTo>
                <a:lnTo>
                  <a:pt x="634" y="673"/>
                </a:lnTo>
                <a:lnTo>
                  <a:pt x="635" y="672"/>
                </a:lnTo>
                <a:lnTo>
                  <a:pt x="636" y="671"/>
                </a:lnTo>
                <a:lnTo>
                  <a:pt x="632" y="670"/>
                </a:lnTo>
                <a:lnTo>
                  <a:pt x="631" y="670"/>
                </a:lnTo>
                <a:lnTo>
                  <a:pt x="627" y="674"/>
                </a:lnTo>
                <a:lnTo>
                  <a:pt x="627" y="680"/>
                </a:lnTo>
                <a:lnTo>
                  <a:pt x="619" y="680"/>
                </a:lnTo>
                <a:lnTo>
                  <a:pt x="619" y="677"/>
                </a:lnTo>
                <a:lnTo>
                  <a:pt x="619" y="675"/>
                </a:lnTo>
                <a:lnTo>
                  <a:pt x="626" y="673"/>
                </a:lnTo>
                <a:lnTo>
                  <a:pt x="625" y="671"/>
                </a:lnTo>
                <a:lnTo>
                  <a:pt x="626" y="669"/>
                </a:lnTo>
                <a:lnTo>
                  <a:pt x="625" y="668"/>
                </a:lnTo>
                <a:lnTo>
                  <a:pt x="623" y="665"/>
                </a:lnTo>
                <a:lnTo>
                  <a:pt x="622" y="665"/>
                </a:lnTo>
                <a:lnTo>
                  <a:pt x="623" y="665"/>
                </a:lnTo>
                <a:lnTo>
                  <a:pt x="621" y="664"/>
                </a:lnTo>
                <a:lnTo>
                  <a:pt x="620" y="662"/>
                </a:lnTo>
                <a:lnTo>
                  <a:pt x="620" y="661"/>
                </a:lnTo>
                <a:lnTo>
                  <a:pt x="619" y="661"/>
                </a:lnTo>
                <a:lnTo>
                  <a:pt x="619" y="660"/>
                </a:lnTo>
                <a:lnTo>
                  <a:pt x="618" y="658"/>
                </a:lnTo>
                <a:lnTo>
                  <a:pt x="618" y="657"/>
                </a:lnTo>
                <a:lnTo>
                  <a:pt x="618" y="656"/>
                </a:lnTo>
                <a:lnTo>
                  <a:pt x="618" y="655"/>
                </a:lnTo>
                <a:lnTo>
                  <a:pt x="618" y="654"/>
                </a:lnTo>
                <a:lnTo>
                  <a:pt x="618" y="653"/>
                </a:lnTo>
                <a:lnTo>
                  <a:pt x="618" y="652"/>
                </a:lnTo>
                <a:lnTo>
                  <a:pt x="618" y="649"/>
                </a:lnTo>
                <a:lnTo>
                  <a:pt x="618" y="648"/>
                </a:lnTo>
                <a:lnTo>
                  <a:pt x="617" y="647"/>
                </a:lnTo>
                <a:lnTo>
                  <a:pt x="617" y="646"/>
                </a:lnTo>
                <a:lnTo>
                  <a:pt x="617" y="645"/>
                </a:lnTo>
                <a:lnTo>
                  <a:pt x="617" y="644"/>
                </a:lnTo>
                <a:lnTo>
                  <a:pt x="615" y="644"/>
                </a:lnTo>
                <a:lnTo>
                  <a:pt x="615" y="643"/>
                </a:lnTo>
                <a:lnTo>
                  <a:pt x="615" y="641"/>
                </a:lnTo>
                <a:lnTo>
                  <a:pt x="614" y="641"/>
                </a:lnTo>
                <a:lnTo>
                  <a:pt x="614" y="640"/>
                </a:lnTo>
                <a:lnTo>
                  <a:pt x="613" y="640"/>
                </a:lnTo>
                <a:lnTo>
                  <a:pt x="612" y="639"/>
                </a:lnTo>
                <a:lnTo>
                  <a:pt x="612" y="638"/>
                </a:lnTo>
                <a:lnTo>
                  <a:pt x="611" y="638"/>
                </a:lnTo>
                <a:lnTo>
                  <a:pt x="609" y="637"/>
                </a:lnTo>
                <a:lnTo>
                  <a:pt x="608" y="636"/>
                </a:lnTo>
                <a:lnTo>
                  <a:pt x="604" y="633"/>
                </a:lnTo>
                <a:lnTo>
                  <a:pt x="602" y="631"/>
                </a:lnTo>
                <a:lnTo>
                  <a:pt x="602" y="633"/>
                </a:lnTo>
                <a:lnTo>
                  <a:pt x="602" y="635"/>
                </a:lnTo>
                <a:lnTo>
                  <a:pt x="597" y="632"/>
                </a:lnTo>
                <a:lnTo>
                  <a:pt x="596" y="631"/>
                </a:lnTo>
                <a:lnTo>
                  <a:pt x="594" y="630"/>
                </a:lnTo>
                <a:lnTo>
                  <a:pt x="592" y="629"/>
                </a:lnTo>
                <a:lnTo>
                  <a:pt x="589" y="628"/>
                </a:lnTo>
                <a:lnTo>
                  <a:pt x="586" y="627"/>
                </a:lnTo>
                <a:lnTo>
                  <a:pt x="585" y="626"/>
                </a:lnTo>
                <a:lnTo>
                  <a:pt x="584" y="626"/>
                </a:lnTo>
                <a:lnTo>
                  <a:pt x="585" y="629"/>
                </a:lnTo>
                <a:lnTo>
                  <a:pt x="585" y="631"/>
                </a:lnTo>
                <a:lnTo>
                  <a:pt x="586" y="633"/>
                </a:lnTo>
                <a:lnTo>
                  <a:pt x="587" y="636"/>
                </a:lnTo>
                <a:lnTo>
                  <a:pt x="588" y="638"/>
                </a:lnTo>
                <a:lnTo>
                  <a:pt x="589" y="640"/>
                </a:lnTo>
                <a:lnTo>
                  <a:pt x="595" y="655"/>
                </a:lnTo>
                <a:lnTo>
                  <a:pt x="591" y="655"/>
                </a:lnTo>
                <a:lnTo>
                  <a:pt x="586" y="655"/>
                </a:lnTo>
                <a:lnTo>
                  <a:pt x="580" y="655"/>
                </a:lnTo>
                <a:lnTo>
                  <a:pt x="580" y="657"/>
                </a:lnTo>
                <a:lnTo>
                  <a:pt x="585" y="661"/>
                </a:lnTo>
                <a:lnTo>
                  <a:pt x="586" y="663"/>
                </a:lnTo>
                <a:lnTo>
                  <a:pt x="589" y="664"/>
                </a:lnTo>
                <a:lnTo>
                  <a:pt x="589" y="668"/>
                </a:lnTo>
                <a:lnTo>
                  <a:pt x="591" y="668"/>
                </a:lnTo>
                <a:lnTo>
                  <a:pt x="592" y="674"/>
                </a:lnTo>
                <a:lnTo>
                  <a:pt x="592" y="678"/>
                </a:lnTo>
                <a:lnTo>
                  <a:pt x="593" y="678"/>
                </a:lnTo>
                <a:lnTo>
                  <a:pt x="593" y="681"/>
                </a:lnTo>
                <a:lnTo>
                  <a:pt x="593" y="683"/>
                </a:lnTo>
                <a:lnTo>
                  <a:pt x="594" y="687"/>
                </a:lnTo>
                <a:lnTo>
                  <a:pt x="594" y="688"/>
                </a:lnTo>
                <a:lnTo>
                  <a:pt x="594" y="695"/>
                </a:lnTo>
                <a:lnTo>
                  <a:pt x="594" y="697"/>
                </a:lnTo>
                <a:lnTo>
                  <a:pt x="595" y="700"/>
                </a:lnTo>
                <a:lnTo>
                  <a:pt x="595" y="703"/>
                </a:lnTo>
                <a:lnTo>
                  <a:pt x="595" y="705"/>
                </a:lnTo>
                <a:close/>
                <a:moveTo>
                  <a:pt x="302" y="692"/>
                </a:moveTo>
                <a:lnTo>
                  <a:pt x="308" y="691"/>
                </a:lnTo>
                <a:lnTo>
                  <a:pt x="309" y="690"/>
                </a:lnTo>
                <a:lnTo>
                  <a:pt x="313" y="690"/>
                </a:lnTo>
                <a:lnTo>
                  <a:pt x="313" y="689"/>
                </a:lnTo>
                <a:lnTo>
                  <a:pt x="312" y="689"/>
                </a:lnTo>
                <a:lnTo>
                  <a:pt x="306" y="685"/>
                </a:lnTo>
                <a:lnTo>
                  <a:pt x="307" y="683"/>
                </a:lnTo>
                <a:lnTo>
                  <a:pt x="306" y="683"/>
                </a:lnTo>
                <a:lnTo>
                  <a:pt x="305" y="682"/>
                </a:lnTo>
                <a:lnTo>
                  <a:pt x="304" y="683"/>
                </a:lnTo>
                <a:lnTo>
                  <a:pt x="299" y="689"/>
                </a:lnTo>
                <a:lnTo>
                  <a:pt x="300" y="690"/>
                </a:lnTo>
                <a:lnTo>
                  <a:pt x="301" y="691"/>
                </a:lnTo>
                <a:lnTo>
                  <a:pt x="302" y="692"/>
                </a:lnTo>
                <a:close/>
                <a:moveTo>
                  <a:pt x="434" y="688"/>
                </a:moveTo>
                <a:lnTo>
                  <a:pt x="435" y="691"/>
                </a:lnTo>
                <a:lnTo>
                  <a:pt x="440" y="691"/>
                </a:lnTo>
                <a:lnTo>
                  <a:pt x="440" y="685"/>
                </a:lnTo>
                <a:lnTo>
                  <a:pt x="440" y="683"/>
                </a:lnTo>
                <a:lnTo>
                  <a:pt x="440" y="681"/>
                </a:lnTo>
                <a:lnTo>
                  <a:pt x="434" y="681"/>
                </a:lnTo>
                <a:lnTo>
                  <a:pt x="434" y="683"/>
                </a:lnTo>
                <a:lnTo>
                  <a:pt x="433" y="683"/>
                </a:lnTo>
                <a:lnTo>
                  <a:pt x="434" y="685"/>
                </a:lnTo>
                <a:lnTo>
                  <a:pt x="434" y="688"/>
                </a:lnTo>
                <a:close/>
                <a:moveTo>
                  <a:pt x="485" y="680"/>
                </a:moveTo>
                <a:lnTo>
                  <a:pt x="487" y="680"/>
                </a:lnTo>
                <a:lnTo>
                  <a:pt x="488" y="679"/>
                </a:lnTo>
                <a:lnTo>
                  <a:pt x="490" y="679"/>
                </a:lnTo>
                <a:lnTo>
                  <a:pt x="491" y="678"/>
                </a:lnTo>
                <a:lnTo>
                  <a:pt x="492" y="678"/>
                </a:lnTo>
                <a:lnTo>
                  <a:pt x="494" y="677"/>
                </a:lnTo>
                <a:lnTo>
                  <a:pt x="495" y="677"/>
                </a:lnTo>
                <a:lnTo>
                  <a:pt x="496" y="677"/>
                </a:lnTo>
                <a:lnTo>
                  <a:pt x="498" y="675"/>
                </a:lnTo>
                <a:lnTo>
                  <a:pt x="500" y="675"/>
                </a:lnTo>
                <a:lnTo>
                  <a:pt x="501" y="675"/>
                </a:lnTo>
                <a:lnTo>
                  <a:pt x="503" y="675"/>
                </a:lnTo>
                <a:lnTo>
                  <a:pt x="507" y="675"/>
                </a:lnTo>
                <a:lnTo>
                  <a:pt x="508" y="675"/>
                </a:lnTo>
                <a:lnTo>
                  <a:pt x="509" y="677"/>
                </a:lnTo>
                <a:lnTo>
                  <a:pt x="515" y="677"/>
                </a:lnTo>
                <a:lnTo>
                  <a:pt x="516" y="677"/>
                </a:lnTo>
                <a:lnTo>
                  <a:pt x="517" y="677"/>
                </a:lnTo>
                <a:lnTo>
                  <a:pt x="518" y="677"/>
                </a:lnTo>
                <a:lnTo>
                  <a:pt x="519" y="677"/>
                </a:lnTo>
                <a:lnTo>
                  <a:pt x="520" y="677"/>
                </a:lnTo>
                <a:lnTo>
                  <a:pt x="522" y="677"/>
                </a:lnTo>
                <a:lnTo>
                  <a:pt x="526" y="675"/>
                </a:lnTo>
                <a:lnTo>
                  <a:pt x="527" y="675"/>
                </a:lnTo>
                <a:lnTo>
                  <a:pt x="528" y="675"/>
                </a:lnTo>
                <a:lnTo>
                  <a:pt x="529" y="674"/>
                </a:lnTo>
                <a:lnTo>
                  <a:pt x="530" y="674"/>
                </a:lnTo>
                <a:lnTo>
                  <a:pt x="533" y="673"/>
                </a:lnTo>
                <a:lnTo>
                  <a:pt x="534" y="672"/>
                </a:lnTo>
                <a:lnTo>
                  <a:pt x="536" y="672"/>
                </a:lnTo>
                <a:lnTo>
                  <a:pt x="537" y="671"/>
                </a:lnTo>
                <a:lnTo>
                  <a:pt x="538" y="671"/>
                </a:lnTo>
                <a:lnTo>
                  <a:pt x="538" y="677"/>
                </a:lnTo>
                <a:lnTo>
                  <a:pt x="538" y="680"/>
                </a:lnTo>
                <a:lnTo>
                  <a:pt x="545" y="679"/>
                </a:lnTo>
                <a:lnTo>
                  <a:pt x="546" y="678"/>
                </a:lnTo>
                <a:lnTo>
                  <a:pt x="549" y="677"/>
                </a:lnTo>
                <a:lnTo>
                  <a:pt x="549" y="675"/>
                </a:lnTo>
                <a:lnTo>
                  <a:pt x="549" y="670"/>
                </a:lnTo>
                <a:lnTo>
                  <a:pt x="550" y="670"/>
                </a:lnTo>
                <a:lnTo>
                  <a:pt x="551" y="670"/>
                </a:lnTo>
                <a:lnTo>
                  <a:pt x="551" y="675"/>
                </a:lnTo>
                <a:lnTo>
                  <a:pt x="553" y="675"/>
                </a:lnTo>
                <a:lnTo>
                  <a:pt x="553" y="674"/>
                </a:lnTo>
                <a:lnTo>
                  <a:pt x="553" y="670"/>
                </a:lnTo>
                <a:lnTo>
                  <a:pt x="555" y="670"/>
                </a:lnTo>
                <a:lnTo>
                  <a:pt x="557" y="670"/>
                </a:lnTo>
                <a:lnTo>
                  <a:pt x="559" y="670"/>
                </a:lnTo>
                <a:lnTo>
                  <a:pt x="561" y="670"/>
                </a:lnTo>
                <a:lnTo>
                  <a:pt x="562" y="670"/>
                </a:lnTo>
                <a:lnTo>
                  <a:pt x="568" y="671"/>
                </a:lnTo>
                <a:lnTo>
                  <a:pt x="568" y="670"/>
                </a:lnTo>
                <a:lnTo>
                  <a:pt x="568" y="662"/>
                </a:lnTo>
                <a:lnTo>
                  <a:pt x="568" y="654"/>
                </a:lnTo>
                <a:lnTo>
                  <a:pt x="567" y="655"/>
                </a:lnTo>
                <a:lnTo>
                  <a:pt x="562" y="654"/>
                </a:lnTo>
                <a:lnTo>
                  <a:pt x="561" y="654"/>
                </a:lnTo>
                <a:lnTo>
                  <a:pt x="560" y="654"/>
                </a:lnTo>
                <a:lnTo>
                  <a:pt x="558" y="653"/>
                </a:lnTo>
                <a:lnTo>
                  <a:pt x="557" y="653"/>
                </a:lnTo>
                <a:lnTo>
                  <a:pt x="554" y="653"/>
                </a:lnTo>
                <a:lnTo>
                  <a:pt x="553" y="654"/>
                </a:lnTo>
                <a:lnTo>
                  <a:pt x="551" y="654"/>
                </a:lnTo>
                <a:lnTo>
                  <a:pt x="550" y="654"/>
                </a:lnTo>
                <a:lnTo>
                  <a:pt x="549" y="655"/>
                </a:lnTo>
                <a:lnTo>
                  <a:pt x="547" y="654"/>
                </a:lnTo>
                <a:lnTo>
                  <a:pt x="546" y="654"/>
                </a:lnTo>
                <a:lnTo>
                  <a:pt x="542" y="652"/>
                </a:lnTo>
                <a:lnTo>
                  <a:pt x="542" y="654"/>
                </a:lnTo>
                <a:lnTo>
                  <a:pt x="539" y="654"/>
                </a:lnTo>
                <a:lnTo>
                  <a:pt x="538" y="656"/>
                </a:lnTo>
                <a:lnTo>
                  <a:pt x="538" y="647"/>
                </a:lnTo>
                <a:lnTo>
                  <a:pt x="537" y="647"/>
                </a:lnTo>
                <a:lnTo>
                  <a:pt x="536" y="647"/>
                </a:lnTo>
                <a:lnTo>
                  <a:pt x="535" y="647"/>
                </a:lnTo>
                <a:lnTo>
                  <a:pt x="533" y="647"/>
                </a:lnTo>
                <a:lnTo>
                  <a:pt x="530" y="647"/>
                </a:lnTo>
                <a:lnTo>
                  <a:pt x="528" y="647"/>
                </a:lnTo>
                <a:lnTo>
                  <a:pt x="527" y="647"/>
                </a:lnTo>
                <a:lnTo>
                  <a:pt x="526" y="647"/>
                </a:lnTo>
                <a:lnTo>
                  <a:pt x="517" y="647"/>
                </a:lnTo>
                <a:lnTo>
                  <a:pt x="509" y="647"/>
                </a:lnTo>
                <a:lnTo>
                  <a:pt x="508" y="647"/>
                </a:lnTo>
                <a:lnTo>
                  <a:pt x="508" y="653"/>
                </a:lnTo>
                <a:lnTo>
                  <a:pt x="508" y="654"/>
                </a:lnTo>
                <a:lnTo>
                  <a:pt x="505" y="653"/>
                </a:lnTo>
                <a:lnTo>
                  <a:pt x="503" y="653"/>
                </a:lnTo>
                <a:lnTo>
                  <a:pt x="502" y="654"/>
                </a:lnTo>
                <a:lnTo>
                  <a:pt x="500" y="654"/>
                </a:lnTo>
                <a:lnTo>
                  <a:pt x="498" y="654"/>
                </a:lnTo>
                <a:lnTo>
                  <a:pt x="496" y="655"/>
                </a:lnTo>
                <a:lnTo>
                  <a:pt x="495" y="655"/>
                </a:lnTo>
                <a:lnTo>
                  <a:pt x="494" y="655"/>
                </a:lnTo>
                <a:lnTo>
                  <a:pt x="493" y="655"/>
                </a:lnTo>
                <a:lnTo>
                  <a:pt x="492" y="654"/>
                </a:lnTo>
                <a:lnTo>
                  <a:pt x="491" y="655"/>
                </a:lnTo>
                <a:lnTo>
                  <a:pt x="490" y="655"/>
                </a:lnTo>
                <a:lnTo>
                  <a:pt x="490" y="654"/>
                </a:lnTo>
                <a:lnTo>
                  <a:pt x="487" y="653"/>
                </a:lnTo>
                <a:lnTo>
                  <a:pt x="486" y="653"/>
                </a:lnTo>
                <a:lnTo>
                  <a:pt x="486" y="652"/>
                </a:lnTo>
                <a:lnTo>
                  <a:pt x="485" y="665"/>
                </a:lnTo>
                <a:lnTo>
                  <a:pt x="485" y="666"/>
                </a:lnTo>
                <a:lnTo>
                  <a:pt x="485" y="679"/>
                </a:lnTo>
                <a:lnTo>
                  <a:pt x="485" y="680"/>
                </a:lnTo>
                <a:close/>
                <a:moveTo>
                  <a:pt x="596" y="627"/>
                </a:moveTo>
                <a:lnTo>
                  <a:pt x="597" y="627"/>
                </a:lnTo>
                <a:lnTo>
                  <a:pt x="598" y="628"/>
                </a:lnTo>
                <a:lnTo>
                  <a:pt x="600" y="628"/>
                </a:lnTo>
                <a:lnTo>
                  <a:pt x="601" y="629"/>
                </a:lnTo>
                <a:lnTo>
                  <a:pt x="602" y="630"/>
                </a:lnTo>
                <a:lnTo>
                  <a:pt x="603" y="628"/>
                </a:lnTo>
                <a:lnTo>
                  <a:pt x="613" y="635"/>
                </a:lnTo>
                <a:lnTo>
                  <a:pt x="632" y="598"/>
                </a:lnTo>
                <a:lnTo>
                  <a:pt x="606" y="597"/>
                </a:lnTo>
                <a:lnTo>
                  <a:pt x="603" y="597"/>
                </a:lnTo>
                <a:lnTo>
                  <a:pt x="602" y="597"/>
                </a:lnTo>
                <a:lnTo>
                  <a:pt x="601" y="597"/>
                </a:lnTo>
                <a:lnTo>
                  <a:pt x="597" y="597"/>
                </a:lnTo>
                <a:lnTo>
                  <a:pt x="596" y="599"/>
                </a:lnTo>
                <a:lnTo>
                  <a:pt x="591" y="605"/>
                </a:lnTo>
                <a:lnTo>
                  <a:pt x="589" y="606"/>
                </a:lnTo>
                <a:lnTo>
                  <a:pt x="588" y="606"/>
                </a:lnTo>
                <a:lnTo>
                  <a:pt x="587" y="606"/>
                </a:lnTo>
                <a:lnTo>
                  <a:pt x="585" y="606"/>
                </a:lnTo>
                <a:lnTo>
                  <a:pt x="584" y="606"/>
                </a:lnTo>
                <a:lnTo>
                  <a:pt x="584" y="605"/>
                </a:lnTo>
                <a:lnTo>
                  <a:pt x="584" y="603"/>
                </a:lnTo>
                <a:lnTo>
                  <a:pt x="584" y="602"/>
                </a:lnTo>
                <a:lnTo>
                  <a:pt x="584" y="599"/>
                </a:lnTo>
                <a:lnTo>
                  <a:pt x="584" y="597"/>
                </a:lnTo>
                <a:lnTo>
                  <a:pt x="584" y="596"/>
                </a:lnTo>
                <a:lnTo>
                  <a:pt x="583" y="594"/>
                </a:lnTo>
                <a:lnTo>
                  <a:pt x="583" y="593"/>
                </a:lnTo>
                <a:lnTo>
                  <a:pt x="583" y="586"/>
                </a:lnTo>
                <a:lnTo>
                  <a:pt x="581" y="586"/>
                </a:lnTo>
                <a:lnTo>
                  <a:pt x="580" y="586"/>
                </a:lnTo>
                <a:lnTo>
                  <a:pt x="575" y="587"/>
                </a:lnTo>
                <a:lnTo>
                  <a:pt x="574" y="587"/>
                </a:lnTo>
                <a:lnTo>
                  <a:pt x="570" y="587"/>
                </a:lnTo>
                <a:lnTo>
                  <a:pt x="568" y="587"/>
                </a:lnTo>
                <a:lnTo>
                  <a:pt x="567" y="587"/>
                </a:lnTo>
                <a:lnTo>
                  <a:pt x="566" y="587"/>
                </a:lnTo>
                <a:lnTo>
                  <a:pt x="564" y="587"/>
                </a:lnTo>
                <a:lnTo>
                  <a:pt x="560" y="588"/>
                </a:lnTo>
                <a:lnTo>
                  <a:pt x="560" y="586"/>
                </a:lnTo>
                <a:lnTo>
                  <a:pt x="560" y="585"/>
                </a:lnTo>
                <a:lnTo>
                  <a:pt x="559" y="584"/>
                </a:lnTo>
                <a:lnTo>
                  <a:pt x="559" y="582"/>
                </a:lnTo>
                <a:lnTo>
                  <a:pt x="558" y="581"/>
                </a:lnTo>
                <a:lnTo>
                  <a:pt x="558" y="579"/>
                </a:lnTo>
                <a:lnTo>
                  <a:pt x="557" y="577"/>
                </a:lnTo>
                <a:lnTo>
                  <a:pt x="555" y="576"/>
                </a:lnTo>
                <a:lnTo>
                  <a:pt x="554" y="573"/>
                </a:lnTo>
                <a:lnTo>
                  <a:pt x="553" y="572"/>
                </a:lnTo>
                <a:lnTo>
                  <a:pt x="553" y="571"/>
                </a:lnTo>
                <a:lnTo>
                  <a:pt x="552" y="571"/>
                </a:lnTo>
                <a:lnTo>
                  <a:pt x="542" y="565"/>
                </a:lnTo>
                <a:lnTo>
                  <a:pt x="539" y="564"/>
                </a:lnTo>
                <a:lnTo>
                  <a:pt x="538" y="567"/>
                </a:lnTo>
                <a:lnTo>
                  <a:pt x="536" y="569"/>
                </a:lnTo>
                <a:lnTo>
                  <a:pt x="542" y="578"/>
                </a:lnTo>
                <a:lnTo>
                  <a:pt x="539" y="578"/>
                </a:lnTo>
                <a:lnTo>
                  <a:pt x="541" y="579"/>
                </a:lnTo>
                <a:lnTo>
                  <a:pt x="549" y="590"/>
                </a:lnTo>
                <a:lnTo>
                  <a:pt x="555" y="601"/>
                </a:lnTo>
                <a:lnTo>
                  <a:pt x="557" y="603"/>
                </a:lnTo>
                <a:lnTo>
                  <a:pt x="561" y="610"/>
                </a:lnTo>
                <a:lnTo>
                  <a:pt x="562" y="611"/>
                </a:lnTo>
                <a:lnTo>
                  <a:pt x="563" y="614"/>
                </a:lnTo>
                <a:lnTo>
                  <a:pt x="566" y="616"/>
                </a:lnTo>
                <a:lnTo>
                  <a:pt x="567" y="618"/>
                </a:lnTo>
                <a:lnTo>
                  <a:pt x="571" y="619"/>
                </a:lnTo>
                <a:lnTo>
                  <a:pt x="575" y="619"/>
                </a:lnTo>
                <a:lnTo>
                  <a:pt x="576" y="620"/>
                </a:lnTo>
                <a:lnTo>
                  <a:pt x="575" y="619"/>
                </a:lnTo>
                <a:lnTo>
                  <a:pt x="574" y="613"/>
                </a:lnTo>
                <a:lnTo>
                  <a:pt x="581" y="613"/>
                </a:lnTo>
                <a:lnTo>
                  <a:pt x="581" y="614"/>
                </a:lnTo>
                <a:lnTo>
                  <a:pt x="581" y="615"/>
                </a:lnTo>
                <a:lnTo>
                  <a:pt x="581" y="616"/>
                </a:lnTo>
                <a:lnTo>
                  <a:pt x="583" y="620"/>
                </a:lnTo>
                <a:lnTo>
                  <a:pt x="583" y="621"/>
                </a:lnTo>
                <a:lnTo>
                  <a:pt x="585" y="621"/>
                </a:lnTo>
                <a:lnTo>
                  <a:pt x="585" y="622"/>
                </a:lnTo>
                <a:lnTo>
                  <a:pt x="586" y="622"/>
                </a:lnTo>
                <a:lnTo>
                  <a:pt x="587" y="622"/>
                </a:lnTo>
                <a:lnTo>
                  <a:pt x="588" y="623"/>
                </a:lnTo>
                <a:lnTo>
                  <a:pt x="589" y="623"/>
                </a:lnTo>
                <a:lnTo>
                  <a:pt x="591" y="623"/>
                </a:lnTo>
                <a:lnTo>
                  <a:pt x="592" y="623"/>
                </a:lnTo>
                <a:lnTo>
                  <a:pt x="592" y="624"/>
                </a:lnTo>
                <a:lnTo>
                  <a:pt x="593" y="624"/>
                </a:lnTo>
                <a:lnTo>
                  <a:pt x="594" y="624"/>
                </a:lnTo>
                <a:lnTo>
                  <a:pt x="595" y="626"/>
                </a:lnTo>
                <a:lnTo>
                  <a:pt x="596" y="626"/>
                </a:lnTo>
                <a:lnTo>
                  <a:pt x="596" y="627"/>
                </a:lnTo>
                <a:close/>
                <a:moveTo>
                  <a:pt x="444" y="622"/>
                </a:moveTo>
                <a:lnTo>
                  <a:pt x="445" y="618"/>
                </a:lnTo>
                <a:lnTo>
                  <a:pt x="445" y="616"/>
                </a:lnTo>
                <a:lnTo>
                  <a:pt x="445" y="615"/>
                </a:lnTo>
                <a:lnTo>
                  <a:pt x="445" y="613"/>
                </a:lnTo>
                <a:lnTo>
                  <a:pt x="445" y="611"/>
                </a:lnTo>
                <a:lnTo>
                  <a:pt x="445" y="609"/>
                </a:lnTo>
                <a:lnTo>
                  <a:pt x="445" y="606"/>
                </a:lnTo>
                <a:lnTo>
                  <a:pt x="445" y="605"/>
                </a:lnTo>
                <a:lnTo>
                  <a:pt x="445" y="603"/>
                </a:lnTo>
                <a:lnTo>
                  <a:pt x="443" y="604"/>
                </a:lnTo>
                <a:lnTo>
                  <a:pt x="442" y="605"/>
                </a:lnTo>
                <a:lnTo>
                  <a:pt x="441" y="606"/>
                </a:lnTo>
                <a:lnTo>
                  <a:pt x="440" y="606"/>
                </a:lnTo>
                <a:lnTo>
                  <a:pt x="439" y="607"/>
                </a:lnTo>
                <a:lnTo>
                  <a:pt x="437" y="607"/>
                </a:lnTo>
                <a:lnTo>
                  <a:pt x="437" y="605"/>
                </a:lnTo>
                <a:lnTo>
                  <a:pt x="437" y="604"/>
                </a:lnTo>
                <a:lnTo>
                  <a:pt x="436" y="604"/>
                </a:lnTo>
                <a:lnTo>
                  <a:pt x="436" y="603"/>
                </a:lnTo>
                <a:lnTo>
                  <a:pt x="436" y="601"/>
                </a:lnTo>
                <a:lnTo>
                  <a:pt x="435" y="599"/>
                </a:lnTo>
                <a:lnTo>
                  <a:pt x="435" y="597"/>
                </a:lnTo>
                <a:lnTo>
                  <a:pt x="434" y="595"/>
                </a:lnTo>
                <a:lnTo>
                  <a:pt x="433" y="595"/>
                </a:lnTo>
                <a:lnTo>
                  <a:pt x="434" y="596"/>
                </a:lnTo>
                <a:lnTo>
                  <a:pt x="434" y="598"/>
                </a:lnTo>
                <a:lnTo>
                  <a:pt x="435" y="599"/>
                </a:lnTo>
                <a:lnTo>
                  <a:pt x="436" y="603"/>
                </a:lnTo>
                <a:lnTo>
                  <a:pt x="436" y="605"/>
                </a:lnTo>
                <a:lnTo>
                  <a:pt x="437" y="609"/>
                </a:lnTo>
                <a:lnTo>
                  <a:pt x="434" y="611"/>
                </a:lnTo>
                <a:lnTo>
                  <a:pt x="426" y="616"/>
                </a:lnTo>
                <a:lnTo>
                  <a:pt x="424" y="618"/>
                </a:lnTo>
                <a:lnTo>
                  <a:pt x="424" y="619"/>
                </a:lnTo>
                <a:lnTo>
                  <a:pt x="425" y="621"/>
                </a:lnTo>
                <a:lnTo>
                  <a:pt x="425" y="622"/>
                </a:lnTo>
                <a:lnTo>
                  <a:pt x="426" y="623"/>
                </a:lnTo>
                <a:lnTo>
                  <a:pt x="433" y="622"/>
                </a:lnTo>
                <a:lnTo>
                  <a:pt x="435" y="622"/>
                </a:lnTo>
                <a:lnTo>
                  <a:pt x="439" y="622"/>
                </a:lnTo>
                <a:lnTo>
                  <a:pt x="440" y="622"/>
                </a:lnTo>
                <a:lnTo>
                  <a:pt x="442" y="622"/>
                </a:lnTo>
                <a:lnTo>
                  <a:pt x="443" y="622"/>
                </a:lnTo>
                <a:lnTo>
                  <a:pt x="444" y="622"/>
                </a:lnTo>
                <a:close/>
                <a:moveTo>
                  <a:pt x="395" y="619"/>
                </a:moveTo>
                <a:lnTo>
                  <a:pt x="399" y="619"/>
                </a:lnTo>
                <a:lnTo>
                  <a:pt x="400" y="619"/>
                </a:lnTo>
                <a:lnTo>
                  <a:pt x="401" y="619"/>
                </a:lnTo>
                <a:lnTo>
                  <a:pt x="405" y="612"/>
                </a:lnTo>
                <a:lnTo>
                  <a:pt x="405" y="611"/>
                </a:lnTo>
                <a:lnTo>
                  <a:pt x="406" y="611"/>
                </a:lnTo>
                <a:lnTo>
                  <a:pt x="406" y="610"/>
                </a:lnTo>
                <a:lnTo>
                  <a:pt x="406" y="609"/>
                </a:lnTo>
                <a:lnTo>
                  <a:pt x="406" y="607"/>
                </a:lnTo>
                <a:lnTo>
                  <a:pt x="407" y="607"/>
                </a:lnTo>
                <a:lnTo>
                  <a:pt x="407" y="606"/>
                </a:lnTo>
                <a:lnTo>
                  <a:pt x="405" y="606"/>
                </a:lnTo>
                <a:lnTo>
                  <a:pt x="401" y="604"/>
                </a:lnTo>
                <a:lnTo>
                  <a:pt x="397" y="610"/>
                </a:lnTo>
                <a:lnTo>
                  <a:pt x="398" y="610"/>
                </a:lnTo>
                <a:lnTo>
                  <a:pt x="400" y="611"/>
                </a:lnTo>
                <a:lnTo>
                  <a:pt x="400" y="614"/>
                </a:lnTo>
                <a:lnTo>
                  <a:pt x="399" y="616"/>
                </a:lnTo>
                <a:lnTo>
                  <a:pt x="394" y="613"/>
                </a:lnTo>
                <a:lnTo>
                  <a:pt x="392" y="619"/>
                </a:lnTo>
                <a:lnTo>
                  <a:pt x="395" y="619"/>
                </a:lnTo>
                <a:close/>
                <a:moveTo>
                  <a:pt x="424" y="585"/>
                </a:moveTo>
                <a:lnTo>
                  <a:pt x="424" y="584"/>
                </a:lnTo>
                <a:lnTo>
                  <a:pt x="417" y="572"/>
                </a:lnTo>
                <a:lnTo>
                  <a:pt x="417" y="576"/>
                </a:lnTo>
                <a:lnTo>
                  <a:pt x="406" y="575"/>
                </a:lnTo>
                <a:lnTo>
                  <a:pt x="405" y="575"/>
                </a:lnTo>
                <a:lnTo>
                  <a:pt x="405" y="579"/>
                </a:lnTo>
                <a:lnTo>
                  <a:pt x="405" y="580"/>
                </a:lnTo>
                <a:lnTo>
                  <a:pt x="405" y="581"/>
                </a:lnTo>
                <a:lnTo>
                  <a:pt x="405" y="582"/>
                </a:lnTo>
                <a:lnTo>
                  <a:pt x="405" y="584"/>
                </a:lnTo>
                <a:lnTo>
                  <a:pt x="405" y="585"/>
                </a:lnTo>
                <a:lnTo>
                  <a:pt x="406" y="585"/>
                </a:lnTo>
                <a:lnTo>
                  <a:pt x="406" y="586"/>
                </a:lnTo>
                <a:lnTo>
                  <a:pt x="406" y="587"/>
                </a:lnTo>
                <a:lnTo>
                  <a:pt x="406" y="590"/>
                </a:lnTo>
                <a:lnTo>
                  <a:pt x="406" y="588"/>
                </a:lnTo>
                <a:lnTo>
                  <a:pt x="407" y="588"/>
                </a:lnTo>
                <a:lnTo>
                  <a:pt x="410" y="587"/>
                </a:lnTo>
                <a:lnTo>
                  <a:pt x="414" y="587"/>
                </a:lnTo>
                <a:lnTo>
                  <a:pt x="416" y="587"/>
                </a:lnTo>
                <a:lnTo>
                  <a:pt x="418" y="587"/>
                </a:lnTo>
                <a:lnTo>
                  <a:pt x="420" y="586"/>
                </a:lnTo>
                <a:lnTo>
                  <a:pt x="422" y="586"/>
                </a:lnTo>
                <a:lnTo>
                  <a:pt x="423" y="586"/>
                </a:lnTo>
                <a:lnTo>
                  <a:pt x="424" y="586"/>
                </a:lnTo>
                <a:lnTo>
                  <a:pt x="424" y="585"/>
                </a:lnTo>
                <a:close/>
                <a:moveTo>
                  <a:pt x="670" y="604"/>
                </a:moveTo>
                <a:lnTo>
                  <a:pt x="670" y="609"/>
                </a:lnTo>
                <a:lnTo>
                  <a:pt x="662" y="609"/>
                </a:lnTo>
                <a:lnTo>
                  <a:pt x="660" y="609"/>
                </a:lnTo>
                <a:lnTo>
                  <a:pt x="657" y="609"/>
                </a:lnTo>
                <a:lnTo>
                  <a:pt x="660" y="609"/>
                </a:lnTo>
                <a:lnTo>
                  <a:pt x="659" y="612"/>
                </a:lnTo>
                <a:lnTo>
                  <a:pt x="659" y="613"/>
                </a:lnTo>
                <a:lnTo>
                  <a:pt x="659" y="616"/>
                </a:lnTo>
                <a:lnTo>
                  <a:pt x="659" y="618"/>
                </a:lnTo>
                <a:lnTo>
                  <a:pt x="659" y="619"/>
                </a:lnTo>
                <a:lnTo>
                  <a:pt x="660" y="619"/>
                </a:lnTo>
                <a:lnTo>
                  <a:pt x="662" y="619"/>
                </a:lnTo>
                <a:lnTo>
                  <a:pt x="672" y="619"/>
                </a:lnTo>
                <a:lnTo>
                  <a:pt x="672" y="616"/>
                </a:lnTo>
                <a:lnTo>
                  <a:pt x="674" y="616"/>
                </a:lnTo>
                <a:lnTo>
                  <a:pt x="685" y="616"/>
                </a:lnTo>
                <a:lnTo>
                  <a:pt x="685" y="610"/>
                </a:lnTo>
                <a:lnTo>
                  <a:pt x="682" y="610"/>
                </a:lnTo>
                <a:lnTo>
                  <a:pt x="682" y="609"/>
                </a:lnTo>
                <a:lnTo>
                  <a:pt x="682" y="607"/>
                </a:lnTo>
                <a:lnTo>
                  <a:pt x="684" y="607"/>
                </a:lnTo>
                <a:lnTo>
                  <a:pt x="684" y="606"/>
                </a:lnTo>
                <a:lnTo>
                  <a:pt x="685" y="605"/>
                </a:lnTo>
                <a:lnTo>
                  <a:pt x="685" y="604"/>
                </a:lnTo>
                <a:lnTo>
                  <a:pt x="685" y="603"/>
                </a:lnTo>
                <a:lnTo>
                  <a:pt x="682" y="603"/>
                </a:lnTo>
                <a:lnTo>
                  <a:pt x="670" y="604"/>
                </a:lnTo>
                <a:close/>
                <a:moveTo>
                  <a:pt x="623" y="652"/>
                </a:moveTo>
                <a:lnTo>
                  <a:pt x="627" y="653"/>
                </a:lnTo>
                <a:lnTo>
                  <a:pt x="626" y="651"/>
                </a:lnTo>
                <a:lnTo>
                  <a:pt x="623" y="649"/>
                </a:lnTo>
                <a:lnTo>
                  <a:pt x="622" y="643"/>
                </a:lnTo>
                <a:lnTo>
                  <a:pt x="621" y="643"/>
                </a:lnTo>
                <a:lnTo>
                  <a:pt x="617" y="643"/>
                </a:lnTo>
                <a:lnTo>
                  <a:pt x="618" y="643"/>
                </a:lnTo>
                <a:lnTo>
                  <a:pt x="618" y="644"/>
                </a:lnTo>
                <a:lnTo>
                  <a:pt x="618" y="645"/>
                </a:lnTo>
                <a:lnTo>
                  <a:pt x="618" y="646"/>
                </a:lnTo>
                <a:lnTo>
                  <a:pt x="619" y="646"/>
                </a:lnTo>
                <a:lnTo>
                  <a:pt x="619" y="647"/>
                </a:lnTo>
                <a:lnTo>
                  <a:pt x="619" y="648"/>
                </a:lnTo>
                <a:lnTo>
                  <a:pt x="619" y="649"/>
                </a:lnTo>
                <a:lnTo>
                  <a:pt x="619" y="652"/>
                </a:lnTo>
                <a:lnTo>
                  <a:pt x="623" y="652"/>
                </a:lnTo>
                <a:close/>
                <a:moveTo>
                  <a:pt x="611" y="748"/>
                </a:moveTo>
                <a:lnTo>
                  <a:pt x="611" y="750"/>
                </a:lnTo>
                <a:lnTo>
                  <a:pt x="612" y="749"/>
                </a:lnTo>
                <a:lnTo>
                  <a:pt x="614" y="749"/>
                </a:lnTo>
                <a:lnTo>
                  <a:pt x="618" y="749"/>
                </a:lnTo>
                <a:lnTo>
                  <a:pt x="618" y="745"/>
                </a:lnTo>
                <a:lnTo>
                  <a:pt x="618" y="742"/>
                </a:lnTo>
                <a:lnTo>
                  <a:pt x="613" y="744"/>
                </a:lnTo>
                <a:lnTo>
                  <a:pt x="612" y="744"/>
                </a:lnTo>
                <a:lnTo>
                  <a:pt x="610" y="744"/>
                </a:lnTo>
                <a:lnTo>
                  <a:pt x="610" y="745"/>
                </a:lnTo>
                <a:lnTo>
                  <a:pt x="610" y="747"/>
                </a:lnTo>
                <a:lnTo>
                  <a:pt x="611" y="748"/>
                </a:lnTo>
                <a:close/>
                <a:moveTo>
                  <a:pt x="490" y="497"/>
                </a:moveTo>
                <a:lnTo>
                  <a:pt x="490" y="496"/>
                </a:lnTo>
                <a:lnTo>
                  <a:pt x="485" y="491"/>
                </a:lnTo>
                <a:lnTo>
                  <a:pt x="484" y="492"/>
                </a:lnTo>
                <a:lnTo>
                  <a:pt x="482" y="493"/>
                </a:lnTo>
                <a:lnTo>
                  <a:pt x="482" y="496"/>
                </a:lnTo>
                <a:lnTo>
                  <a:pt x="482" y="505"/>
                </a:lnTo>
                <a:lnTo>
                  <a:pt x="482" y="510"/>
                </a:lnTo>
                <a:lnTo>
                  <a:pt x="481" y="517"/>
                </a:lnTo>
                <a:lnTo>
                  <a:pt x="481" y="525"/>
                </a:lnTo>
                <a:lnTo>
                  <a:pt x="477" y="522"/>
                </a:lnTo>
                <a:lnTo>
                  <a:pt x="477" y="525"/>
                </a:lnTo>
                <a:lnTo>
                  <a:pt x="476" y="528"/>
                </a:lnTo>
                <a:lnTo>
                  <a:pt x="481" y="529"/>
                </a:lnTo>
                <a:lnTo>
                  <a:pt x="500" y="539"/>
                </a:lnTo>
                <a:lnTo>
                  <a:pt x="505" y="539"/>
                </a:lnTo>
                <a:lnTo>
                  <a:pt x="508" y="539"/>
                </a:lnTo>
                <a:lnTo>
                  <a:pt x="508" y="538"/>
                </a:lnTo>
                <a:lnTo>
                  <a:pt x="509" y="538"/>
                </a:lnTo>
                <a:lnTo>
                  <a:pt x="511" y="536"/>
                </a:lnTo>
                <a:lnTo>
                  <a:pt x="516" y="534"/>
                </a:lnTo>
                <a:lnTo>
                  <a:pt x="492" y="498"/>
                </a:lnTo>
                <a:lnTo>
                  <a:pt x="490" y="497"/>
                </a:lnTo>
                <a:close/>
                <a:moveTo>
                  <a:pt x="436" y="491"/>
                </a:moveTo>
                <a:lnTo>
                  <a:pt x="437" y="489"/>
                </a:lnTo>
                <a:lnTo>
                  <a:pt x="439" y="488"/>
                </a:lnTo>
                <a:lnTo>
                  <a:pt x="441" y="487"/>
                </a:lnTo>
                <a:lnTo>
                  <a:pt x="445" y="485"/>
                </a:lnTo>
                <a:lnTo>
                  <a:pt x="454" y="480"/>
                </a:lnTo>
                <a:lnTo>
                  <a:pt x="459" y="478"/>
                </a:lnTo>
                <a:lnTo>
                  <a:pt x="462" y="476"/>
                </a:lnTo>
                <a:lnTo>
                  <a:pt x="468" y="474"/>
                </a:lnTo>
                <a:lnTo>
                  <a:pt x="473" y="470"/>
                </a:lnTo>
                <a:lnTo>
                  <a:pt x="471" y="470"/>
                </a:lnTo>
                <a:lnTo>
                  <a:pt x="468" y="464"/>
                </a:lnTo>
                <a:lnTo>
                  <a:pt x="466" y="461"/>
                </a:lnTo>
                <a:lnTo>
                  <a:pt x="462" y="457"/>
                </a:lnTo>
                <a:lnTo>
                  <a:pt x="462" y="455"/>
                </a:lnTo>
                <a:lnTo>
                  <a:pt x="458" y="449"/>
                </a:lnTo>
                <a:lnTo>
                  <a:pt x="457" y="446"/>
                </a:lnTo>
                <a:lnTo>
                  <a:pt x="453" y="442"/>
                </a:lnTo>
                <a:lnTo>
                  <a:pt x="453" y="439"/>
                </a:lnTo>
                <a:lnTo>
                  <a:pt x="452" y="438"/>
                </a:lnTo>
                <a:lnTo>
                  <a:pt x="452" y="437"/>
                </a:lnTo>
                <a:lnTo>
                  <a:pt x="451" y="435"/>
                </a:lnTo>
                <a:lnTo>
                  <a:pt x="451" y="434"/>
                </a:lnTo>
                <a:lnTo>
                  <a:pt x="450" y="433"/>
                </a:lnTo>
                <a:lnTo>
                  <a:pt x="449" y="430"/>
                </a:lnTo>
                <a:lnTo>
                  <a:pt x="449" y="428"/>
                </a:lnTo>
                <a:lnTo>
                  <a:pt x="448" y="426"/>
                </a:lnTo>
                <a:lnTo>
                  <a:pt x="448" y="425"/>
                </a:lnTo>
                <a:lnTo>
                  <a:pt x="443" y="425"/>
                </a:lnTo>
                <a:lnTo>
                  <a:pt x="440" y="425"/>
                </a:lnTo>
                <a:lnTo>
                  <a:pt x="439" y="470"/>
                </a:lnTo>
                <a:lnTo>
                  <a:pt x="426" y="470"/>
                </a:lnTo>
                <a:lnTo>
                  <a:pt x="425" y="470"/>
                </a:lnTo>
                <a:lnTo>
                  <a:pt x="425" y="471"/>
                </a:lnTo>
                <a:lnTo>
                  <a:pt x="426" y="472"/>
                </a:lnTo>
                <a:lnTo>
                  <a:pt x="426" y="474"/>
                </a:lnTo>
                <a:lnTo>
                  <a:pt x="426" y="475"/>
                </a:lnTo>
                <a:lnTo>
                  <a:pt x="426" y="476"/>
                </a:lnTo>
                <a:lnTo>
                  <a:pt x="427" y="476"/>
                </a:lnTo>
                <a:lnTo>
                  <a:pt x="439" y="476"/>
                </a:lnTo>
                <a:lnTo>
                  <a:pt x="437" y="486"/>
                </a:lnTo>
                <a:lnTo>
                  <a:pt x="434" y="488"/>
                </a:lnTo>
                <a:lnTo>
                  <a:pt x="431" y="491"/>
                </a:lnTo>
                <a:lnTo>
                  <a:pt x="428" y="491"/>
                </a:lnTo>
                <a:lnTo>
                  <a:pt x="429" y="497"/>
                </a:lnTo>
                <a:lnTo>
                  <a:pt x="429" y="498"/>
                </a:lnTo>
                <a:lnTo>
                  <a:pt x="431" y="500"/>
                </a:lnTo>
                <a:lnTo>
                  <a:pt x="432" y="500"/>
                </a:lnTo>
                <a:lnTo>
                  <a:pt x="433" y="501"/>
                </a:lnTo>
                <a:lnTo>
                  <a:pt x="434" y="501"/>
                </a:lnTo>
                <a:lnTo>
                  <a:pt x="435" y="502"/>
                </a:lnTo>
                <a:lnTo>
                  <a:pt x="435" y="509"/>
                </a:lnTo>
                <a:lnTo>
                  <a:pt x="434" y="514"/>
                </a:lnTo>
                <a:lnTo>
                  <a:pt x="450" y="516"/>
                </a:lnTo>
                <a:lnTo>
                  <a:pt x="454" y="516"/>
                </a:lnTo>
                <a:lnTo>
                  <a:pt x="456" y="512"/>
                </a:lnTo>
                <a:lnTo>
                  <a:pt x="456" y="511"/>
                </a:lnTo>
                <a:lnTo>
                  <a:pt x="453" y="510"/>
                </a:lnTo>
                <a:lnTo>
                  <a:pt x="451" y="509"/>
                </a:lnTo>
                <a:lnTo>
                  <a:pt x="450" y="508"/>
                </a:lnTo>
                <a:lnTo>
                  <a:pt x="446" y="506"/>
                </a:lnTo>
                <a:lnTo>
                  <a:pt x="441" y="503"/>
                </a:lnTo>
                <a:lnTo>
                  <a:pt x="442" y="492"/>
                </a:lnTo>
                <a:lnTo>
                  <a:pt x="436" y="491"/>
                </a:lnTo>
                <a:close/>
                <a:moveTo>
                  <a:pt x="408" y="506"/>
                </a:moveTo>
                <a:lnTo>
                  <a:pt x="409" y="504"/>
                </a:lnTo>
                <a:lnTo>
                  <a:pt x="407" y="505"/>
                </a:lnTo>
                <a:lnTo>
                  <a:pt x="408" y="504"/>
                </a:lnTo>
                <a:lnTo>
                  <a:pt x="408" y="503"/>
                </a:lnTo>
                <a:lnTo>
                  <a:pt x="406" y="503"/>
                </a:lnTo>
                <a:lnTo>
                  <a:pt x="405" y="503"/>
                </a:lnTo>
                <a:lnTo>
                  <a:pt x="403" y="503"/>
                </a:lnTo>
                <a:lnTo>
                  <a:pt x="400" y="503"/>
                </a:lnTo>
                <a:lnTo>
                  <a:pt x="399" y="504"/>
                </a:lnTo>
                <a:lnTo>
                  <a:pt x="400" y="505"/>
                </a:lnTo>
                <a:lnTo>
                  <a:pt x="400" y="509"/>
                </a:lnTo>
                <a:lnTo>
                  <a:pt x="400" y="511"/>
                </a:lnTo>
                <a:lnTo>
                  <a:pt x="400" y="513"/>
                </a:lnTo>
                <a:lnTo>
                  <a:pt x="403" y="513"/>
                </a:lnTo>
                <a:lnTo>
                  <a:pt x="405" y="513"/>
                </a:lnTo>
                <a:lnTo>
                  <a:pt x="405" y="514"/>
                </a:lnTo>
                <a:lnTo>
                  <a:pt x="406" y="513"/>
                </a:lnTo>
                <a:lnTo>
                  <a:pt x="406" y="512"/>
                </a:lnTo>
                <a:lnTo>
                  <a:pt x="406" y="511"/>
                </a:lnTo>
                <a:lnTo>
                  <a:pt x="407" y="510"/>
                </a:lnTo>
                <a:lnTo>
                  <a:pt x="407" y="509"/>
                </a:lnTo>
                <a:lnTo>
                  <a:pt x="408" y="508"/>
                </a:lnTo>
                <a:lnTo>
                  <a:pt x="408" y="506"/>
                </a:lnTo>
                <a:close/>
                <a:moveTo>
                  <a:pt x="467" y="484"/>
                </a:moveTo>
                <a:lnTo>
                  <a:pt x="468" y="485"/>
                </a:lnTo>
                <a:lnTo>
                  <a:pt x="475" y="481"/>
                </a:lnTo>
                <a:lnTo>
                  <a:pt x="478" y="480"/>
                </a:lnTo>
                <a:lnTo>
                  <a:pt x="475" y="475"/>
                </a:lnTo>
                <a:lnTo>
                  <a:pt x="471" y="477"/>
                </a:lnTo>
                <a:lnTo>
                  <a:pt x="467" y="478"/>
                </a:lnTo>
                <a:lnTo>
                  <a:pt x="468" y="480"/>
                </a:lnTo>
                <a:lnTo>
                  <a:pt x="466" y="483"/>
                </a:lnTo>
                <a:lnTo>
                  <a:pt x="467" y="484"/>
                </a:lnTo>
                <a:close/>
                <a:moveTo>
                  <a:pt x="420" y="318"/>
                </a:moveTo>
                <a:lnTo>
                  <a:pt x="412" y="318"/>
                </a:lnTo>
                <a:lnTo>
                  <a:pt x="412" y="328"/>
                </a:lnTo>
                <a:lnTo>
                  <a:pt x="412" y="331"/>
                </a:lnTo>
                <a:lnTo>
                  <a:pt x="416" y="331"/>
                </a:lnTo>
                <a:lnTo>
                  <a:pt x="416" y="332"/>
                </a:lnTo>
                <a:lnTo>
                  <a:pt x="415" y="333"/>
                </a:lnTo>
                <a:lnTo>
                  <a:pt x="417" y="333"/>
                </a:lnTo>
                <a:lnTo>
                  <a:pt x="417" y="332"/>
                </a:lnTo>
                <a:lnTo>
                  <a:pt x="417" y="331"/>
                </a:lnTo>
                <a:lnTo>
                  <a:pt x="419" y="328"/>
                </a:lnTo>
                <a:lnTo>
                  <a:pt x="419" y="327"/>
                </a:lnTo>
                <a:lnTo>
                  <a:pt x="420" y="325"/>
                </a:lnTo>
                <a:lnTo>
                  <a:pt x="420" y="324"/>
                </a:lnTo>
                <a:lnTo>
                  <a:pt x="422" y="324"/>
                </a:lnTo>
                <a:lnTo>
                  <a:pt x="422" y="323"/>
                </a:lnTo>
                <a:lnTo>
                  <a:pt x="422" y="322"/>
                </a:lnTo>
                <a:lnTo>
                  <a:pt x="422" y="320"/>
                </a:lnTo>
                <a:lnTo>
                  <a:pt x="423" y="320"/>
                </a:lnTo>
                <a:lnTo>
                  <a:pt x="423" y="319"/>
                </a:lnTo>
                <a:lnTo>
                  <a:pt x="420" y="319"/>
                </a:lnTo>
                <a:lnTo>
                  <a:pt x="420" y="318"/>
                </a:lnTo>
                <a:close/>
                <a:moveTo>
                  <a:pt x="606" y="1103"/>
                </a:moveTo>
                <a:lnTo>
                  <a:pt x="606" y="1104"/>
                </a:lnTo>
                <a:lnTo>
                  <a:pt x="608" y="1104"/>
                </a:lnTo>
                <a:lnTo>
                  <a:pt x="614" y="1104"/>
                </a:lnTo>
                <a:lnTo>
                  <a:pt x="613" y="1103"/>
                </a:lnTo>
                <a:lnTo>
                  <a:pt x="609" y="1103"/>
                </a:lnTo>
                <a:lnTo>
                  <a:pt x="606" y="1103"/>
                </a:lnTo>
                <a:close/>
                <a:moveTo>
                  <a:pt x="1066" y="1125"/>
                </a:moveTo>
                <a:lnTo>
                  <a:pt x="1066" y="1128"/>
                </a:lnTo>
                <a:lnTo>
                  <a:pt x="1088" y="1128"/>
                </a:lnTo>
                <a:lnTo>
                  <a:pt x="1095" y="1128"/>
                </a:lnTo>
                <a:lnTo>
                  <a:pt x="1097" y="1128"/>
                </a:lnTo>
                <a:lnTo>
                  <a:pt x="1099" y="1125"/>
                </a:lnTo>
                <a:lnTo>
                  <a:pt x="1097" y="1125"/>
                </a:lnTo>
                <a:lnTo>
                  <a:pt x="1088" y="1125"/>
                </a:lnTo>
                <a:lnTo>
                  <a:pt x="1066" y="1125"/>
                </a:lnTo>
                <a:close/>
                <a:moveTo>
                  <a:pt x="933" y="1185"/>
                </a:moveTo>
                <a:lnTo>
                  <a:pt x="932" y="1186"/>
                </a:lnTo>
                <a:lnTo>
                  <a:pt x="928" y="1187"/>
                </a:lnTo>
                <a:lnTo>
                  <a:pt x="924" y="1186"/>
                </a:lnTo>
                <a:lnTo>
                  <a:pt x="924" y="1187"/>
                </a:lnTo>
                <a:lnTo>
                  <a:pt x="928" y="1188"/>
                </a:lnTo>
                <a:lnTo>
                  <a:pt x="931" y="1187"/>
                </a:lnTo>
                <a:lnTo>
                  <a:pt x="933" y="1187"/>
                </a:lnTo>
                <a:lnTo>
                  <a:pt x="934" y="1186"/>
                </a:lnTo>
                <a:lnTo>
                  <a:pt x="939" y="1184"/>
                </a:lnTo>
                <a:lnTo>
                  <a:pt x="939" y="1183"/>
                </a:lnTo>
                <a:lnTo>
                  <a:pt x="933" y="1185"/>
                </a:lnTo>
                <a:close/>
                <a:moveTo>
                  <a:pt x="913" y="1197"/>
                </a:moveTo>
                <a:lnTo>
                  <a:pt x="911" y="1198"/>
                </a:lnTo>
                <a:lnTo>
                  <a:pt x="910" y="1198"/>
                </a:lnTo>
                <a:lnTo>
                  <a:pt x="910" y="1200"/>
                </a:lnTo>
                <a:lnTo>
                  <a:pt x="909" y="1200"/>
                </a:lnTo>
                <a:lnTo>
                  <a:pt x="908" y="1200"/>
                </a:lnTo>
                <a:lnTo>
                  <a:pt x="908" y="1201"/>
                </a:lnTo>
                <a:lnTo>
                  <a:pt x="913" y="1201"/>
                </a:lnTo>
                <a:lnTo>
                  <a:pt x="914" y="1205"/>
                </a:lnTo>
                <a:lnTo>
                  <a:pt x="915" y="1202"/>
                </a:lnTo>
                <a:lnTo>
                  <a:pt x="915" y="1200"/>
                </a:lnTo>
                <a:lnTo>
                  <a:pt x="913" y="1198"/>
                </a:lnTo>
                <a:lnTo>
                  <a:pt x="915" y="1198"/>
                </a:lnTo>
                <a:lnTo>
                  <a:pt x="915" y="1196"/>
                </a:lnTo>
                <a:lnTo>
                  <a:pt x="915" y="1194"/>
                </a:lnTo>
                <a:lnTo>
                  <a:pt x="915" y="1195"/>
                </a:lnTo>
                <a:lnTo>
                  <a:pt x="914" y="1195"/>
                </a:lnTo>
                <a:lnTo>
                  <a:pt x="914" y="1196"/>
                </a:lnTo>
                <a:lnTo>
                  <a:pt x="913" y="1197"/>
                </a:lnTo>
                <a:close/>
                <a:moveTo>
                  <a:pt x="1429" y="1312"/>
                </a:moveTo>
                <a:lnTo>
                  <a:pt x="1429" y="1313"/>
                </a:lnTo>
                <a:lnTo>
                  <a:pt x="1442" y="1305"/>
                </a:lnTo>
                <a:lnTo>
                  <a:pt x="1441" y="1305"/>
                </a:lnTo>
                <a:lnTo>
                  <a:pt x="1438" y="1305"/>
                </a:lnTo>
                <a:lnTo>
                  <a:pt x="1435" y="1305"/>
                </a:lnTo>
                <a:lnTo>
                  <a:pt x="1431" y="1304"/>
                </a:lnTo>
                <a:lnTo>
                  <a:pt x="1428" y="1304"/>
                </a:lnTo>
                <a:lnTo>
                  <a:pt x="1426" y="1306"/>
                </a:lnTo>
                <a:lnTo>
                  <a:pt x="1429" y="1312"/>
                </a:lnTo>
                <a:close/>
                <a:moveTo>
                  <a:pt x="1388" y="1337"/>
                </a:moveTo>
                <a:lnTo>
                  <a:pt x="1388" y="1339"/>
                </a:lnTo>
                <a:lnTo>
                  <a:pt x="1390" y="1338"/>
                </a:lnTo>
                <a:lnTo>
                  <a:pt x="1390" y="1337"/>
                </a:lnTo>
                <a:lnTo>
                  <a:pt x="1388" y="1337"/>
                </a:lnTo>
                <a:close/>
                <a:moveTo>
                  <a:pt x="1401" y="1339"/>
                </a:moveTo>
                <a:lnTo>
                  <a:pt x="1400" y="1340"/>
                </a:lnTo>
                <a:lnTo>
                  <a:pt x="1399" y="1340"/>
                </a:lnTo>
                <a:lnTo>
                  <a:pt x="1390" y="1346"/>
                </a:lnTo>
                <a:lnTo>
                  <a:pt x="1388" y="1347"/>
                </a:lnTo>
                <a:lnTo>
                  <a:pt x="1388" y="1348"/>
                </a:lnTo>
                <a:lnTo>
                  <a:pt x="1383" y="1351"/>
                </a:lnTo>
                <a:lnTo>
                  <a:pt x="1375" y="1357"/>
                </a:lnTo>
                <a:lnTo>
                  <a:pt x="1373" y="1361"/>
                </a:lnTo>
                <a:lnTo>
                  <a:pt x="1372" y="1363"/>
                </a:lnTo>
                <a:lnTo>
                  <a:pt x="1370" y="1368"/>
                </a:lnTo>
                <a:lnTo>
                  <a:pt x="1369" y="1369"/>
                </a:lnTo>
                <a:lnTo>
                  <a:pt x="1371" y="1369"/>
                </a:lnTo>
                <a:lnTo>
                  <a:pt x="1373" y="1369"/>
                </a:lnTo>
                <a:lnTo>
                  <a:pt x="1382" y="1369"/>
                </a:lnTo>
                <a:lnTo>
                  <a:pt x="1386" y="1369"/>
                </a:lnTo>
                <a:lnTo>
                  <a:pt x="1387" y="1369"/>
                </a:lnTo>
                <a:lnTo>
                  <a:pt x="1388" y="1369"/>
                </a:lnTo>
                <a:lnTo>
                  <a:pt x="1393" y="1369"/>
                </a:lnTo>
                <a:lnTo>
                  <a:pt x="1403" y="1369"/>
                </a:lnTo>
                <a:lnTo>
                  <a:pt x="1403" y="1362"/>
                </a:lnTo>
                <a:lnTo>
                  <a:pt x="1404" y="1337"/>
                </a:lnTo>
                <a:lnTo>
                  <a:pt x="1403" y="1338"/>
                </a:lnTo>
                <a:lnTo>
                  <a:pt x="1401" y="1339"/>
                </a:lnTo>
                <a:close/>
                <a:moveTo>
                  <a:pt x="1572" y="1420"/>
                </a:moveTo>
                <a:lnTo>
                  <a:pt x="1572" y="1421"/>
                </a:lnTo>
                <a:lnTo>
                  <a:pt x="1573" y="1421"/>
                </a:lnTo>
                <a:lnTo>
                  <a:pt x="1572" y="1422"/>
                </a:lnTo>
                <a:lnTo>
                  <a:pt x="1570" y="1422"/>
                </a:lnTo>
                <a:lnTo>
                  <a:pt x="1570" y="1423"/>
                </a:lnTo>
                <a:lnTo>
                  <a:pt x="1569" y="1423"/>
                </a:lnTo>
                <a:lnTo>
                  <a:pt x="1569" y="1424"/>
                </a:lnTo>
                <a:lnTo>
                  <a:pt x="1569" y="1425"/>
                </a:lnTo>
                <a:lnTo>
                  <a:pt x="1572" y="1425"/>
                </a:lnTo>
                <a:lnTo>
                  <a:pt x="1570" y="1431"/>
                </a:lnTo>
                <a:lnTo>
                  <a:pt x="1570" y="1432"/>
                </a:lnTo>
                <a:lnTo>
                  <a:pt x="1574" y="1433"/>
                </a:lnTo>
                <a:lnTo>
                  <a:pt x="1576" y="1434"/>
                </a:lnTo>
                <a:lnTo>
                  <a:pt x="1576" y="1432"/>
                </a:lnTo>
                <a:lnTo>
                  <a:pt x="1577" y="1429"/>
                </a:lnTo>
                <a:lnTo>
                  <a:pt x="1578" y="1427"/>
                </a:lnTo>
                <a:lnTo>
                  <a:pt x="1579" y="1425"/>
                </a:lnTo>
                <a:lnTo>
                  <a:pt x="1579" y="1424"/>
                </a:lnTo>
                <a:lnTo>
                  <a:pt x="1581" y="1424"/>
                </a:lnTo>
                <a:lnTo>
                  <a:pt x="1581" y="1423"/>
                </a:lnTo>
                <a:lnTo>
                  <a:pt x="1578" y="1422"/>
                </a:lnTo>
                <a:lnTo>
                  <a:pt x="1572" y="1420"/>
                </a:lnTo>
                <a:close/>
                <a:moveTo>
                  <a:pt x="1556" y="1438"/>
                </a:moveTo>
                <a:lnTo>
                  <a:pt x="1555" y="1440"/>
                </a:lnTo>
                <a:lnTo>
                  <a:pt x="1555" y="1441"/>
                </a:lnTo>
                <a:lnTo>
                  <a:pt x="1555" y="1442"/>
                </a:lnTo>
                <a:lnTo>
                  <a:pt x="1553" y="1444"/>
                </a:lnTo>
                <a:lnTo>
                  <a:pt x="1553" y="1445"/>
                </a:lnTo>
                <a:lnTo>
                  <a:pt x="1553" y="1447"/>
                </a:lnTo>
                <a:lnTo>
                  <a:pt x="1552" y="1448"/>
                </a:lnTo>
                <a:lnTo>
                  <a:pt x="1552" y="1451"/>
                </a:lnTo>
                <a:lnTo>
                  <a:pt x="1551" y="1456"/>
                </a:lnTo>
                <a:lnTo>
                  <a:pt x="1549" y="1463"/>
                </a:lnTo>
                <a:lnTo>
                  <a:pt x="1549" y="1464"/>
                </a:lnTo>
                <a:lnTo>
                  <a:pt x="1549" y="1463"/>
                </a:lnTo>
                <a:lnTo>
                  <a:pt x="1549" y="1464"/>
                </a:lnTo>
                <a:lnTo>
                  <a:pt x="1550" y="1464"/>
                </a:lnTo>
                <a:lnTo>
                  <a:pt x="1551" y="1464"/>
                </a:lnTo>
                <a:lnTo>
                  <a:pt x="1552" y="1464"/>
                </a:lnTo>
                <a:lnTo>
                  <a:pt x="1553" y="1464"/>
                </a:lnTo>
                <a:lnTo>
                  <a:pt x="1562" y="1467"/>
                </a:lnTo>
                <a:lnTo>
                  <a:pt x="1562" y="1466"/>
                </a:lnTo>
                <a:lnTo>
                  <a:pt x="1564" y="1466"/>
                </a:lnTo>
                <a:lnTo>
                  <a:pt x="1565" y="1466"/>
                </a:lnTo>
                <a:lnTo>
                  <a:pt x="1566" y="1465"/>
                </a:lnTo>
                <a:lnTo>
                  <a:pt x="1566" y="1463"/>
                </a:lnTo>
                <a:lnTo>
                  <a:pt x="1567" y="1462"/>
                </a:lnTo>
                <a:lnTo>
                  <a:pt x="1567" y="1459"/>
                </a:lnTo>
                <a:lnTo>
                  <a:pt x="1567" y="1458"/>
                </a:lnTo>
                <a:lnTo>
                  <a:pt x="1566" y="1458"/>
                </a:lnTo>
                <a:lnTo>
                  <a:pt x="1566" y="1457"/>
                </a:lnTo>
                <a:lnTo>
                  <a:pt x="1568" y="1451"/>
                </a:lnTo>
                <a:lnTo>
                  <a:pt x="1569" y="1451"/>
                </a:lnTo>
                <a:lnTo>
                  <a:pt x="1570" y="1448"/>
                </a:lnTo>
                <a:lnTo>
                  <a:pt x="1572" y="1446"/>
                </a:lnTo>
                <a:lnTo>
                  <a:pt x="1573" y="1444"/>
                </a:lnTo>
                <a:lnTo>
                  <a:pt x="1570" y="1444"/>
                </a:lnTo>
                <a:lnTo>
                  <a:pt x="1556" y="1438"/>
                </a:lnTo>
                <a:close/>
                <a:moveTo>
                  <a:pt x="1251" y="1610"/>
                </a:moveTo>
                <a:lnTo>
                  <a:pt x="1251" y="1611"/>
                </a:lnTo>
                <a:lnTo>
                  <a:pt x="1249" y="1613"/>
                </a:lnTo>
                <a:lnTo>
                  <a:pt x="1249" y="1614"/>
                </a:lnTo>
                <a:lnTo>
                  <a:pt x="1248" y="1615"/>
                </a:lnTo>
                <a:lnTo>
                  <a:pt x="1248" y="1616"/>
                </a:lnTo>
                <a:lnTo>
                  <a:pt x="1248" y="1617"/>
                </a:lnTo>
                <a:lnTo>
                  <a:pt x="1248" y="1618"/>
                </a:lnTo>
                <a:lnTo>
                  <a:pt x="1248" y="1619"/>
                </a:lnTo>
                <a:lnTo>
                  <a:pt x="1248" y="1621"/>
                </a:lnTo>
                <a:lnTo>
                  <a:pt x="1262" y="1622"/>
                </a:lnTo>
                <a:lnTo>
                  <a:pt x="1262" y="1618"/>
                </a:lnTo>
                <a:lnTo>
                  <a:pt x="1262" y="1615"/>
                </a:lnTo>
                <a:lnTo>
                  <a:pt x="1262" y="1614"/>
                </a:lnTo>
                <a:lnTo>
                  <a:pt x="1274" y="1614"/>
                </a:lnTo>
                <a:lnTo>
                  <a:pt x="1278" y="1614"/>
                </a:lnTo>
                <a:lnTo>
                  <a:pt x="1280" y="1614"/>
                </a:lnTo>
                <a:lnTo>
                  <a:pt x="1285" y="1614"/>
                </a:lnTo>
                <a:lnTo>
                  <a:pt x="1285" y="1611"/>
                </a:lnTo>
                <a:lnTo>
                  <a:pt x="1285" y="1610"/>
                </a:lnTo>
                <a:lnTo>
                  <a:pt x="1285" y="1607"/>
                </a:lnTo>
                <a:lnTo>
                  <a:pt x="1285" y="1606"/>
                </a:lnTo>
                <a:lnTo>
                  <a:pt x="1285" y="1604"/>
                </a:lnTo>
                <a:lnTo>
                  <a:pt x="1286" y="1602"/>
                </a:lnTo>
                <a:lnTo>
                  <a:pt x="1287" y="1604"/>
                </a:lnTo>
                <a:lnTo>
                  <a:pt x="1288" y="1604"/>
                </a:lnTo>
                <a:lnTo>
                  <a:pt x="1289" y="1604"/>
                </a:lnTo>
                <a:lnTo>
                  <a:pt x="1290" y="1604"/>
                </a:lnTo>
                <a:lnTo>
                  <a:pt x="1291" y="1604"/>
                </a:lnTo>
                <a:lnTo>
                  <a:pt x="1291" y="1602"/>
                </a:lnTo>
                <a:lnTo>
                  <a:pt x="1288" y="1602"/>
                </a:lnTo>
                <a:lnTo>
                  <a:pt x="1283" y="1602"/>
                </a:lnTo>
                <a:lnTo>
                  <a:pt x="1279" y="1602"/>
                </a:lnTo>
                <a:lnTo>
                  <a:pt x="1274" y="1601"/>
                </a:lnTo>
                <a:lnTo>
                  <a:pt x="1273" y="1601"/>
                </a:lnTo>
                <a:lnTo>
                  <a:pt x="1270" y="1601"/>
                </a:lnTo>
                <a:lnTo>
                  <a:pt x="1269" y="1601"/>
                </a:lnTo>
                <a:lnTo>
                  <a:pt x="1268" y="1601"/>
                </a:lnTo>
                <a:lnTo>
                  <a:pt x="1266" y="1601"/>
                </a:lnTo>
                <a:lnTo>
                  <a:pt x="1265" y="1601"/>
                </a:lnTo>
                <a:lnTo>
                  <a:pt x="1264" y="1601"/>
                </a:lnTo>
                <a:lnTo>
                  <a:pt x="1263" y="1601"/>
                </a:lnTo>
                <a:lnTo>
                  <a:pt x="1262" y="1601"/>
                </a:lnTo>
                <a:lnTo>
                  <a:pt x="1261" y="1602"/>
                </a:lnTo>
                <a:lnTo>
                  <a:pt x="1257" y="1604"/>
                </a:lnTo>
                <a:lnTo>
                  <a:pt x="1256" y="1604"/>
                </a:lnTo>
                <a:lnTo>
                  <a:pt x="1256" y="1605"/>
                </a:lnTo>
                <a:lnTo>
                  <a:pt x="1255" y="1605"/>
                </a:lnTo>
                <a:lnTo>
                  <a:pt x="1255" y="1606"/>
                </a:lnTo>
                <a:lnTo>
                  <a:pt x="1254" y="1606"/>
                </a:lnTo>
                <a:lnTo>
                  <a:pt x="1253" y="1607"/>
                </a:lnTo>
                <a:lnTo>
                  <a:pt x="1253" y="1608"/>
                </a:lnTo>
                <a:lnTo>
                  <a:pt x="1252" y="1608"/>
                </a:lnTo>
                <a:lnTo>
                  <a:pt x="1252" y="1609"/>
                </a:lnTo>
                <a:lnTo>
                  <a:pt x="1251" y="1610"/>
                </a:lnTo>
                <a:close/>
                <a:moveTo>
                  <a:pt x="1197" y="1739"/>
                </a:moveTo>
                <a:lnTo>
                  <a:pt x="1202" y="1739"/>
                </a:lnTo>
                <a:lnTo>
                  <a:pt x="1202" y="1734"/>
                </a:lnTo>
                <a:lnTo>
                  <a:pt x="1203" y="1733"/>
                </a:lnTo>
                <a:lnTo>
                  <a:pt x="1203" y="1732"/>
                </a:lnTo>
                <a:lnTo>
                  <a:pt x="1203" y="1727"/>
                </a:lnTo>
                <a:lnTo>
                  <a:pt x="1202" y="1728"/>
                </a:lnTo>
                <a:lnTo>
                  <a:pt x="1202" y="1729"/>
                </a:lnTo>
                <a:lnTo>
                  <a:pt x="1202" y="1731"/>
                </a:lnTo>
                <a:lnTo>
                  <a:pt x="1201" y="1732"/>
                </a:lnTo>
                <a:lnTo>
                  <a:pt x="1201" y="1733"/>
                </a:lnTo>
                <a:lnTo>
                  <a:pt x="1200" y="1734"/>
                </a:lnTo>
                <a:lnTo>
                  <a:pt x="1198" y="1736"/>
                </a:lnTo>
                <a:lnTo>
                  <a:pt x="1197" y="1739"/>
                </a:lnTo>
                <a:close/>
                <a:moveTo>
                  <a:pt x="1242" y="1770"/>
                </a:moveTo>
                <a:lnTo>
                  <a:pt x="1242" y="1771"/>
                </a:lnTo>
                <a:lnTo>
                  <a:pt x="1240" y="1791"/>
                </a:lnTo>
                <a:lnTo>
                  <a:pt x="1242" y="1791"/>
                </a:lnTo>
                <a:lnTo>
                  <a:pt x="1252" y="1794"/>
                </a:lnTo>
                <a:lnTo>
                  <a:pt x="1253" y="1776"/>
                </a:lnTo>
                <a:lnTo>
                  <a:pt x="1253" y="1775"/>
                </a:lnTo>
                <a:lnTo>
                  <a:pt x="1253" y="1771"/>
                </a:lnTo>
                <a:lnTo>
                  <a:pt x="1249" y="1771"/>
                </a:lnTo>
                <a:lnTo>
                  <a:pt x="1246" y="1770"/>
                </a:lnTo>
                <a:lnTo>
                  <a:pt x="1245" y="1770"/>
                </a:lnTo>
                <a:lnTo>
                  <a:pt x="1243" y="1770"/>
                </a:lnTo>
                <a:lnTo>
                  <a:pt x="1242" y="1770"/>
                </a:lnTo>
                <a:close/>
                <a:moveTo>
                  <a:pt x="1230" y="1790"/>
                </a:moveTo>
                <a:lnTo>
                  <a:pt x="1229" y="1788"/>
                </a:lnTo>
                <a:lnTo>
                  <a:pt x="1229" y="1804"/>
                </a:lnTo>
                <a:lnTo>
                  <a:pt x="1228" y="1808"/>
                </a:lnTo>
                <a:lnTo>
                  <a:pt x="1227" y="1808"/>
                </a:lnTo>
                <a:lnTo>
                  <a:pt x="1223" y="1808"/>
                </a:lnTo>
                <a:lnTo>
                  <a:pt x="1219" y="1808"/>
                </a:lnTo>
                <a:lnTo>
                  <a:pt x="1217" y="1808"/>
                </a:lnTo>
                <a:lnTo>
                  <a:pt x="1214" y="1808"/>
                </a:lnTo>
                <a:lnTo>
                  <a:pt x="1214" y="1809"/>
                </a:lnTo>
                <a:lnTo>
                  <a:pt x="1214" y="1810"/>
                </a:lnTo>
                <a:lnTo>
                  <a:pt x="1214" y="1811"/>
                </a:lnTo>
                <a:lnTo>
                  <a:pt x="1214" y="1818"/>
                </a:lnTo>
                <a:lnTo>
                  <a:pt x="1213" y="1820"/>
                </a:lnTo>
                <a:lnTo>
                  <a:pt x="1213" y="1824"/>
                </a:lnTo>
                <a:lnTo>
                  <a:pt x="1213" y="1827"/>
                </a:lnTo>
                <a:lnTo>
                  <a:pt x="1220" y="1827"/>
                </a:lnTo>
                <a:lnTo>
                  <a:pt x="1221" y="1827"/>
                </a:lnTo>
                <a:lnTo>
                  <a:pt x="1227" y="1827"/>
                </a:lnTo>
                <a:lnTo>
                  <a:pt x="1238" y="1826"/>
                </a:lnTo>
                <a:lnTo>
                  <a:pt x="1239" y="1826"/>
                </a:lnTo>
                <a:lnTo>
                  <a:pt x="1251" y="1826"/>
                </a:lnTo>
                <a:lnTo>
                  <a:pt x="1255" y="1826"/>
                </a:lnTo>
                <a:lnTo>
                  <a:pt x="1255" y="1829"/>
                </a:lnTo>
                <a:lnTo>
                  <a:pt x="1254" y="1830"/>
                </a:lnTo>
                <a:lnTo>
                  <a:pt x="1254" y="1835"/>
                </a:lnTo>
                <a:lnTo>
                  <a:pt x="1254" y="1838"/>
                </a:lnTo>
                <a:lnTo>
                  <a:pt x="1261" y="1838"/>
                </a:lnTo>
                <a:lnTo>
                  <a:pt x="1262" y="1838"/>
                </a:lnTo>
                <a:lnTo>
                  <a:pt x="1265" y="1838"/>
                </a:lnTo>
                <a:lnTo>
                  <a:pt x="1269" y="1838"/>
                </a:lnTo>
                <a:lnTo>
                  <a:pt x="1277" y="1838"/>
                </a:lnTo>
                <a:lnTo>
                  <a:pt x="1280" y="1838"/>
                </a:lnTo>
                <a:lnTo>
                  <a:pt x="1287" y="1838"/>
                </a:lnTo>
                <a:lnTo>
                  <a:pt x="1287" y="1829"/>
                </a:lnTo>
                <a:lnTo>
                  <a:pt x="1287" y="1828"/>
                </a:lnTo>
                <a:lnTo>
                  <a:pt x="1288" y="1824"/>
                </a:lnTo>
                <a:lnTo>
                  <a:pt x="1288" y="1819"/>
                </a:lnTo>
                <a:lnTo>
                  <a:pt x="1285" y="1819"/>
                </a:lnTo>
                <a:lnTo>
                  <a:pt x="1282" y="1819"/>
                </a:lnTo>
                <a:lnTo>
                  <a:pt x="1279" y="1819"/>
                </a:lnTo>
                <a:lnTo>
                  <a:pt x="1277" y="1819"/>
                </a:lnTo>
                <a:lnTo>
                  <a:pt x="1277" y="1805"/>
                </a:lnTo>
                <a:lnTo>
                  <a:pt x="1277" y="1804"/>
                </a:lnTo>
                <a:lnTo>
                  <a:pt x="1276" y="1804"/>
                </a:lnTo>
                <a:lnTo>
                  <a:pt x="1274" y="1804"/>
                </a:lnTo>
                <a:lnTo>
                  <a:pt x="1274" y="1803"/>
                </a:lnTo>
                <a:lnTo>
                  <a:pt x="1264" y="1800"/>
                </a:lnTo>
                <a:lnTo>
                  <a:pt x="1259" y="1799"/>
                </a:lnTo>
                <a:lnTo>
                  <a:pt x="1252" y="1796"/>
                </a:lnTo>
                <a:lnTo>
                  <a:pt x="1252" y="1804"/>
                </a:lnTo>
                <a:lnTo>
                  <a:pt x="1252" y="1810"/>
                </a:lnTo>
                <a:lnTo>
                  <a:pt x="1252" y="1819"/>
                </a:lnTo>
                <a:lnTo>
                  <a:pt x="1246" y="1819"/>
                </a:lnTo>
                <a:lnTo>
                  <a:pt x="1244" y="1815"/>
                </a:lnTo>
                <a:lnTo>
                  <a:pt x="1245" y="1808"/>
                </a:lnTo>
                <a:lnTo>
                  <a:pt x="1240" y="1808"/>
                </a:lnTo>
                <a:lnTo>
                  <a:pt x="1240" y="1792"/>
                </a:lnTo>
                <a:lnTo>
                  <a:pt x="1237" y="1791"/>
                </a:lnTo>
                <a:lnTo>
                  <a:pt x="1232" y="1790"/>
                </a:lnTo>
                <a:lnTo>
                  <a:pt x="1230" y="1790"/>
                </a:lnTo>
                <a:close/>
                <a:moveTo>
                  <a:pt x="1212" y="1852"/>
                </a:moveTo>
                <a:lnTo>
                  <a:pt x="1212" y="1854"/>
                </a:lnTo>
                <a:lnTo>
                  <a:pt x="1212" y="1856"/>
                </a:lnTo>
                <a:lnTo>
                  <a:pt x="1212" y="1859"/>
                </a:lnTo>
                <a:lnTo>
                  <a:pt x="1212" y="1860"/>
                </a:lnTo>
                <a:lnTo>
                  <a:pt x="1212" y="1862"/>
                </a:lnTo>
                <a:lnTo>
                  <a:pt x="1212" y="1866"/>
                </a:lnTo>
                <a:lnTo>
                  <a:pt x="1221" y="1867"/>
                </a:lnTo>
                <a:lnTo>
                  <a:pt x="1222" y="1867"/>
                </a:lnTo>
                <a:lnTo>
                  <a:pt x="1224" y="1867"/>
                </a:lnTo>
                <a:lnTo>
                  <a:pt x="1223" y="1870"/>
                </a:lnTo>
                <a:lnTo>
                  <a:pt x="1223" y="1875"/>
                </a:lnTo>
                <a:lnTo>
                  <a:pt x="1223" y="1877"/>
                </a:lnTo>
                <a:lnTo>
                  <a:pt x="1223" y="1878"/>
                </a:lnTo>
                <a:lnTo>
                  <a:pt x="1229" y="1872"/>
                </a:lnTo>
                <a:lnTo>
                  <a:pt x="1232" y="1868"/>
                </a:lnTo>
                <a:lnTo>
                  <a:pt x="1234" y="1867"/>
                </a:lnTo>
                <a:lnTo>
                  <a:pt x="1235" y="1867"/>
                </a:lnTo>
                <a:lnTo>
                  <a:pt x="1236" y="1866"/>
                </a:lnTo>
                <a:lnTo>
                  <a:pt x="1235" y="1864"/>
                </a:lnTo>
                <a:lnTo>
                  <a:pt x="1234" y="1863"/>
                </a:lnTo>
                <a:lnTo>
                  <a:pt x="1232" y="1862"/>
                </a:lnTo>
                <a:lnTo>
                  <a:pt x="1232" y="1861"/>
                </a:lnTo>
                <a:lnTo>
                  <a:pt x="1231" y="1860"/>
                </a:lnTo>
                <a:lnTo>
                  <a:pt x="1231" y="1859"/>
                </a:lnTo>
                <a:lnTo>
                  <a:pt x="1230" y="1858"/>
                </a:lnTo>
                <a:lnTo>
                  <a:pt x="1229" y="1856"/>
                </a:lnTo>
                <a:lnTo>
                  <a:pt x="1229" y="1855"/>
                </a:lnTo>
                <a:lnTo>
                  <a:pt x="1228" y="1853"/>
                </a:lnTo>
                <a:lnTo>
                  <a:pt x="1227" y="1852"/>
                </a:lnTo>
                <a:lnTo>
                  <a:pt x="1226" y="1851"/>
                </a:lnTo>
                <a:lnTo>
                  <a:pt x="1224" y="1851"/>
                </a:lnTo>
                <a:lnTo>
                  <a:pt x="1224" y="1850"/>
                </a:lnTo>
                <a:lnTo>
                  <a:pt x="1222" y="1847"/>
                </a:lnTo>
                <a:lnTo>
                  <a:pt x="1219" y="1847"/>
                </a:lnTo>
                <a:lnTo>
                  <a:pt x="1215" y="1847"/>
                </a:lnTo>
                <a:lnTo>
                  <a:pt x="1213" y="1846"/>
                </a:lnTo>
                <a:lnTo>
                  <a:pt x="1213" y="1849"/>
                </a:lnTo>
                <a:lnTo>
                  <a:pt x="1212" y="1852"/>
                </a:lnTo>
                <a:close/>
                <a:moveTo>
                  <a:pt x="1290" y="1908"/>
                </a:moveTo>
                <a:lnTo>
                  <a:pt x="1290" y="1904"/>
                </a:lnTo>
                <a:lnTo>
                  <a:pt x="1288" y="1904"/>
                </a:lnTo>
                <a:lnTo>
                  <a:pt x="1288" y="1908"/>
                </a:lnTo>
                <a:lnTo>
                  <a:pt x="1290" y="1908"/>
                </a:lnTo>
                <a:close/>
                <a:moveTo>
                  <a:pt x="1296" y="1898"/>
                </a:moveTo>
                <a:lnTo>
                  <a:pt x="1296" y="1895"/>
                </a:lnTo>
                <a:lnTo>
                  <a:pt x="1293" y="1897"/>
                </a:lnTo>
                <a:lnTo>
                  <a:pt x="1293" y="1898"/>
                </a:lnTo>
                <a:lnTo>
                  <a:pt x="1293" y="1900"/>
                </a:lnTo>
                <a:lnTo>
                  <a:pt x="1296" y="1898"/>
                </a:lnTo>
                <a:close/>
                <a:moveTo>
                  <a:pt x="1289" y="1896"/>
                </a:moveTo>
                <a:lnTo>
                  <a:pt x="1290" y="1893"/>
                </a:lnTo>
                <a:lnTo>
                  <a:pt x="1289" y="1892"/>
                </a:lnTo>
                <a:lnTo>
                  <a:pt x="1288" y="1895"/>
                </a:lnTo>
                <a:lnTo>
                  <a:pt x="1289" y="1896"/>
                </a:lnTo>
                <a:close/>
                <a:moveTo>
                  <a:pt x="1496" y="2151"/>
                </a:moveTo>
                <a:lnTo>
                  <a:pt x="1496" y="2158"/>
                </a:lnTo>
                <a:lnTo>
                  <a:pt x="1496" y="2161"/>
                </a:lnTo>
                <a:lnTo>
                  <a:pt x="1497" y="2161"/>
                </a:lnTo>
                <a:lnTo>
                  <a:pt x="1498" y="2161"/>
                </a:lnTo>
                <a:lnTo>
                  <a:pt x="1500" y="2162"/>
                </a:lnTo>
                <a:lnTo>
                  <a:pt x="1502" y="2162"/>
                </a:lnTo>
                <a:lnTo>
                  <a:pt x="1503" y="2163"/>
                </a:lnTo>
                <a:lnTo>
                  <a:pt x="1505" y="2163"/>
                </a:lnTo>
                <a:lnTo>
                  <a:pt x="1505" y="2161"/>
                </a:lnTo>
                <a:lnTo>
                  <a:pt x="1506" y="2161"/>
                </a:lnTo>
                <a:lnTo>
                  <a:pt x="1506" y="2155"/>
                </a:lnTo>
                <a:lnTo>
                  <a:pt x="1506" y="2154"/>
                </a:lnTo>
                <a:lnTo>
                  <a:pt x="1506" y="2153"/>
                </a:lnTo>
                <a:lnTo>
                  <a:pt x="1506" y="2151"/>
                </a:lnTo>
                <a:lnTo>
                  <a:pt x="1506" y="2146"/>
                </a:lnTo>
                <a:lnTo>
                  <a:pt x="1502" y="2146"/>
                </a:lnTo>
                <a:lnTo>
                  <a:pt x="1500" y="2146"/>
                </a:lnTo>
                <a:lnTo>
                  <a:pt x="1499" y="2146"/>
                </a:lnTo>
                <a:lnTo>
                  <a:pt x="1496" y="2146"/>
                </a:lnTo>
                <a:lnTo>
                  <a:pt x="1494" y="2146"/>
                </a:lnTo>
                <a:lnTo>
                  <a:pt x="1494" y="2147"/>
                </a:lnTo>
                <a:lnTo>
                  <a:pt x="1494" y="2148"/>
                </a:lnTo>
                <a:lnTo>
                  <a:pt x="1496" y="2148"/>
                </a:lnTo>
                <a:lnTo>
                  <a:pt x="1496" y="2149"/>
                </a:lnTo>
                <a:lnTo>
                  <a:pt x="1496" y="2150"/>
                </a:lnTo>
                <a:lnTo>
                  <a:pt x="1496" y="2151"/>
                </a:lnTo>
                <a:close/>
                <a:moveTo>
                  <a:pt x="1395" y="2163"/>
                </a:moveTo>
                <a:lnTo>
                  <a:pt x="1393" y="2159"/>
                </a:lnTo>
                <a:lnTo>
                  <a:pt x="1393" y="2158"/>
                </a:lnTo>
                <a:lnTo>
                  <a:pt x="1395" y="2158"/>
                </a:lnTo>
                <a:lnTo>
                  <a:pt x="1393" y="2158"/>
                </a:lnTo>
                <a:lnTo>
                  <a:pt x="1390" y="2158"/>
                </a:lnTo>
                <a:lnTo>
                  <a:pt x="1387" y="2158"/>
                </a:lnTo>
                <a:lnTo>
                  <a:pt x="1387" y="2159"/>
                </a:lnTo>
                <a:lnTo>
                  <a:pt x="1387" y="2161"/>
                </a:lnTo>
                <a:lnTo>
                  <a:pt x="1387" y="2163"/>
                </a:lnTo>
                <a:lnTo>
                  <a:pt x="1388" y="2165"/>
                </a:lnTo>
                <a:lnTo>
                  <a:pt x="1390" y="2166"/>
                </a:lnTo>
                <a:lnTo>
                  <a:pt x="1392" y="2166"/>
                </a:lnTo>
                <a:lnTo>
                  <a:pt x="1395" y="2166"/>
                </a:lnTo>
                <a:lnTo>
                  <a:pt x="1395" y="2163"/>
                </a:lnTo>
                <a:close/>
                <a:moveTo>
                  <a:pt x="469" y="275"/>
                </a:moveTo>
                <a:lnTo>
                  <a:pt x="466" y="289"/>
                </a:lnTo>
                <a:lnTo>
                  <a:pt x="456" y="289"/>
                </a:lnTo>
                <a:lnTo>
                  <a:pt x="459" y="274"/>
                </a:lnTo>
                <a:lnTo>
                  <a:pt x="469" y="275"/>
                </a:lnTo>
                <a:close/>
                <a:moveTo>
                  <a:pt x="434" y="276"/>
                </a:moveTo>
                <a:lnTo>
                  <a:pt x="433" y="277"/>
                </a:lnTo>
                <a:lnTo>
                  <a:pt x="433" y="278"/>
                </a:lnTo>
                <a:lnTo>
                  <a:pt x="432" y="280"/>
                </a:lnTo>
                <a:lnTo>
                  <a:pt x="432" y="281"/>
                </a:lnTo>
                <a:lnTo>
                  <a:pt x="432" y="282"/>
                </a:lnTo>
                <a:lnTo>
                  <a:pt x="431" y="283"/>
                </a:lnTo>
                <a:lnTo>
                  <a:pt x="431" y="284"/>
                </a:lnTo>
                <a:lnTo>
                  <a:pt x="431" y="287"/>
                </a:lnTo>
                <a:lnTo>
                  <a:pt x="429" y="289"/>
                </a:lnTo>
                <a:lnTo>
                  <a:pt x="417" y="287"/>
                </a:lnTo>
                <a:lnTo>
                  <a:pt x="410" y="287"/>
                </a:lnTo>
                <a:lnTo>
                  <a:pt x="378" y="286"/>
                </a:lnTo>
                <a:lnTo>
                  <a:pt x="378" y="282"/>
                </a:lnTo>
                <a:lnTo>
                  <a:pt x="378" y="276"/>
                </a:lnTo>
                <a:lnTo>
                  <a:pt x="384" y="276"/>
                </a:lnTo>
                <a:lnTo>
                  <a:pt x="401" y="277"/>
                </a:lnTo>
                <a:lnTo>
                  <a:pt x="402" y="277"/>
                </a:lnTo>
                <a:lnTo>
                  <a:pt x="401" y="267"/>
                </a:lnTo>
                <a:lnTo>
                  <a:pt x="402" y="267"/>
                </a:lnTo>
                <a:lnTo>
                  <a:pt x="410" y="267"/>
                </a:lnTo>
                <a:lnTo>
                  <a:pt x="425" y="268"/>
                </a:lnTo>
                <a:lnTo>
                  <a:pt x="432" y="268"/>
                </a:lnTo>
                <a:lnTo>
                  <a:pt x="440" y="268"/>
                </a:lnTo>
                <a:lnTo>
                  <a:pt x="439" y="269"/>
                </a:lnTo>
                <a:lnTo>
                  <a:pt x="437" y="269"/>
                </a:lnTo>
                <a:lnTo>
                  <a:pt x="437" y="270"/>
                </a:lnTo>
                <a:lnTo>
                  <a:pt x="434" y="275"/>
                </a:lnTo>
                <a:lnTo>
                  <a:pt x="434" y="276"/>
                </a:lnTo>
                <a:close/>
                <a:moveTo>
                  <a:pt x="456" y="268"/>
                </a:moveTo>
                <a:lnTo>
                  <a:pt x="452" y="289"/>
                </a:lnTo>
                <a:lnTo>
                  <a:pt x="432" y="289"/>
                </a:lnTo>
                <a:lnTo>
                  <a:pt x="432" y="287"/>
                </a:lnTo>
                <a:lnTo>
                  <a:pt x="432" y="284"/>
                </a:lnTo>
                <a:lnTo>
                  <a:pt x="433" y="283"/>
                </a:lnTo>
                <a:lnTo>
                  <a:pt x="433" y="282"/>
                </a:lnTo>
                <a:lnTo>
                  <a:pt x="433" y="281"/>
                </a:lnTo>
                <a:lnTo>
                  <a:pt x="434" y="280"/>
                </a:lnTo>
                <a:lnTo>
                  <a:pt x="434" y="278"/>
                </a:lnTo>
                <a:lnTo>
                  <a:pt x="435" y="277"/>
                </a:lnTo>
                <a:lnTo>
                  <a:pt x="436" y="276"/>
                </a:lnTo>
                <a:lnTo>
                  <a:pt x="439" y="272"/>
                </a:lnTo>
                <a:lnTo>
                  <a:pt x="440" y="270"/>
                </a:lnTo>
                <a:lnTo>
                  <a:pt x="440" y="269"/>
                </a:lnTo>
                <a:lnTo>
                  <a:pt x="441" y="268"/>
                </a:lnTo>
                <a:lnTo>
                  <a:pt x="442" y="266"/>
                </a:lnTo>
                <a:lnTo>
                  <a:pt x="448" y="267"/>
                </a:lnTo>
                <a:lnTo>
                  <a:pt x="451" y="267"/>
                </a:lnTo>
                <a:lnTo>
                  <a:pt x="456" y="267"/>
                </a:lnTo>
                <a:lnTo>
                  <a:pt x="456" y="268"/>
                </a:lnTo>
                <a:close/>
                <a:moveTo>
                  <a:pt x="1026" y="273"/>
                </a:moveTo>
                <a:lnTo>
                  <a:pt x="1037" y="275"/>
                </a:lnTo>
                <a:lnTo>
                  <a:pt x="1040" y="275"/>
                </a:lnTo>
                <a:lnTo>
                  <a:pt x="1039" y="274"/>
                </a:lnTo>
                <a:lnTo>
                  <a:pt x="1039" y="273"/>
                </a:lnTo>
                <a:lnTo>
                  <a:pt x="1037" y="270"/>
                </a:lnTo>
                <a:lnTo>
                  <a:pt x="1036" y="267"/>
                </a:lnTo>
                <a:lnTo>
                  <a:pt x="1036" y="266"/>
                </a:lnTo>
                <a:lnTo>
                  <a:pt x="1035" y="264"/>
                </a:lnTo>
                <a:lnTo>
                  <a:pt x="1044" y="265"/>
                </a:lnTo>
                <a:lnTo>
                  <a:pt x="1045" y="265"/>
                </a:lnTo>
                <a:lnTo>
                  <a:pt x="1043" y="273"/>
                </a:lnTo>
                <a:lnTo>
                  <a:pt x="1043" y="277"/>
                </a:lnTo>
                <a:lnTo>
                  <a:pt x="1042" y="281"/>
                </a:lnTo>
                <a:lnTo>
                  <a:pt x="1040" y="282"/>
                </a:lnTo>
                <a:lnTo>
                  <a:pt x="1041" y="284"/>
                </a:lnTo>
                <a:lnTo>
                  <a:pt x="1041" y="285"/>
                </a:lnTo>
                <a:lnTo>
                  <a:pt x="1039" y="285"/>
                </a:lnTo>
                <a:lnTo>
                  <a:pt x="1039" y="286"/>
                </a:lnTo>
                <a:lnTo>
                  <a:pt x="1040" y="287"/>
                </a:lnTo>
                <a:lnTo>
                  <a:pt x="1040" y="289"/>
                </a:lnTo>
                <a:lnTo>
                  <a:pt x="1041" y="293"/>
                </a:lnTo>
                <a:lnTo>
                  <a:pt x="1043" y="299"/>
                </a:lnTo>
                <a:lnTo>
                  <a:pt x="1043" y="300"/>
                </a:lnTo>
                <a:lnTo>
                  <a:pt x="1045" y="300"/>
                </a:lnTo>
                <a:lnTo>
                  <a:pt x="1045" y="302"/>
                </a:lnTo>
                <a:lnTo>
                  <a:pt x="1046" y="306"/>
                </a:lnTo>
                <a:lnTo>
                  <a:pt x="1050" y="315"/>
                </a:lnTo>
                <a:lnTo>
                  <a:pt x="1046" y="316"/>
                </a:lnTo>
                <a:lnTo>
                  <a:pt x="1041" y="316"/>
                </a:lnTo>
                <a:lnTo>
                  <a:pt x="1037" y="315"/>
                </a:lnTo>
                <a:lnTo>
                  <a:pt x="1028" y="310"/>
                </a:lnTo>
                <a:lnTo>
                  <a:pt x="1023" y="309"/>
                </a:lnTo>
                <a:lnTo>
                  <a:pt x="1019" y="306"/>
                </a:lnTo>
                <a:lnTo>
                  <a:pt x="1014" y="301"/>
                </a:lnTo>
                <a:lnTo>
                  <a:pt x="1014" y="299"/>
                </a:lnTo>
                <a:lnTo>
                  <a:pt x="1014" y="289"/>
                </a:lnTo>
                <a:lnTo>
                  <a:pt x="1014" y="284"/>
                </a:lnTo>
                <a:lnTo>
                  <a:pt x="1014" y="285"/>
                </a:lnTo>
                <a:lnTo>
                  <a:pt x="1014" y="284"/>
                </a:lnTo>
                <a:lnTo>
                  <a:pt x="1014" y="283"/>
                </a:lnTo>
                <a:lnTo>
                  <a:pt x="1010" y="282"/>
                </a:lnTo>
                <a:lnTo>
                  <a:pt x="1010" y="278"/>
                </a:lnTo>
                <a:lnTo>
                  <a:pt x="1011" y="276"/>
                </a:lnTo>
                <a:lnTo>
                  <a:pt x="1011" y="275"/>
                </a:lnTo>
                <a:lnTo>
                  <a:pt x="1012" y="270"/>
                </a:lnTo>
                <a:lnTo>
                  <a:pt x="1012" y="269"/>
                </a:lnTo>
                <a:lnTo>
                  <a:pt x="1012" y="267"/>
                </a:lnTo>
                <a:lnTo>
                  <a:pt x="1014" y="265"/>
                </a:lnTo>
                <a:lnTo>
                  <a:pt x="1014" y="264"/>
                </a:lnTo>
                <a:lnTo>
                  <a:pt x="1015" y="264"/>
                </a:lnTo>
                <a:lnTo>
                  <a:pt x="1028" y="264"/>
                </a:lnTo>
                <a:lnTo>
                  <a:pt x="1027" y="266"/>
                </a:lnTo>
                <a:lnTo>
                  <a:pt x="1027" y="268"/>
                </a:lnTo>
                <a:lnTo>
                  <a:pt x="1026" y="269"/>
                </a:lnTo>
                <a:lnTo>
                  <a:pt x="1026" y="270"/>
                </a:lnTo>
                <a:lnTo>
                  <a:pt x="1025" y="272"/>
                </a:lnTo>
                <a:lnTo>
                  <a:pt x="1025" y="273"/>
                </a:lnTo>
                <a:lnTo>
                  <a:pt x="1026" y="273"/>
                </a:lnTo>
                <a:close/>
                <a:moveTo>
                  <a:pt x="1017" y="282"/>
                </a:moveTo>
                <a:lnTo>
                  <a:pt x="1020" y="286"/>
                </a:lnTo>
                <a:lnTo>
                  <a:pt x="1025" y="283"/>
                </a:lnTo>
                <a:lnTo>
                  <a:pt x="1021" y="278"/>
                </a:lnTo>
                <a:lnTo>
                  <a:pt x="1020" y="278"/>
                </a:lnTo>
                <a:lnTo>
                  <a:pt x="1020" y="277"/>
                </a:lnTo>
                <a:lnTo>
                  <a:pt x="1020" y="278"/>
                </a:lnTo>
                <a:lnTo>
                  <a:pt x="1018" y="280"/>
                </a:lnTo>
                <a:lnTo>
                  <a:pt x="1017" y="281"/>
                </a:lnTo>
                <a:lnTo>
                  <a:pt x="1016" y="281"/>
                </a:lnTo>
                <a:lnTo>
                  <a:pt x="1017" y="282"/>
                </a:lnTo>
                <a:close/>
                <a:moveTo>
                  <a:pt x="1027" y="228"/>
                </a:moveTo>
                <a:lnTo>
                  <a:pt x="1027" y="231"/>
                </a:lnTo>
                <a:lnTo>
                  <a:pt x="1028" y="233"/>
                </a:lnTo>
                <a:lnTo>
                  <a:pt x="1028" y="234"/>
                </a:lnTo>
                <a:lnTo>
                  <a:pt x="1028" y="235"/>
                </a:lnTo>
                <a:lnTo>
                  <a:pt x="1028" y="236"/>
                </a:lnTo>
                <a:lnTo>
                  <a:pt x="1028" y="238"/>
                </a:lnTo>
                <a:lnTo>
                  <a:pt x="1029" y="240"/>
                </a:lnTo>
                <a:lnTo>
                  <a:pt x="1020" y="239"/>
                </a:lnTo>
                <a:lnTo>
                  <a:pt x="1019" y="239"/>
                </a:lnTo>
                <a:lnTo>
                  <a:pt x="1018" y="239"/>
                </a:lnTo>
                <a:lnTo>
                  <a:pt x="1010" y="239"/>
                </a:lnTo>
                <a:lnTo>
                  <a:pt x="1011" y="242"/>
                </a:lnTo>
                <a:lnTo>
                  <a:pt x="1011" y="244"/>
                </a:lnTo>
                <a:lnTo>
                  <a:pt x="1011" y="245"/>
                </a:lnTo>
                <a:lnTo>
                  <a:pt x="1011" y="249"/>
                </a:lnTo>
                <a:lnTo>
                  <a:pt x="1011" y="250"/>
                </a:lnTo>
                <a:lnTo>
                  <a:pt x="1011" y="251"/>
                </a:lnTo>
                <a:lnTo>
                  <a:pt x="1011" y="253"/>
                </a:lnTo>
                <a:lnTo>
                  <a:pt x="1011" y="255"/>
                </a:lnTo>
                <a:lnTo>
                  <a:pt x="1011" y="256"/>
                </a:lnTo>
                <a:lnTo>
                  <a:pt x="1010" y="257"/>
                </a:lnTo>
                <a:lnTo>
                  <a:pt x="1010" y="260"/>
                </a:lnTo>
                <a:lnTo>
                  <a:pt x="1010" y="261"/>
                </a:lnTo>
                <a:lnTo>
                  <a:pt x="1008" y="261"/>
                </a:lnTo>
                <a:lnTo>
                  <a:pt x="1006" y="261"/>
                </a:lnTo>
                <a:lnTo>
                  <a:pt x="1004" y="261"/>
                </a:lnTo>
                <a:lnTo>
                  <a:pt x="1004" y="260"/>
                </a:lnTo>
                <a:lnTo>
                  <a:pt x="1004" y="259"/>
                </a:lnTo>
                <a:lnTo>
                  <a:pt x="1004" y="257"/>
                </a:lnTo>
                <a:lnTo>
                  <a:pt x="1002" y="257"/>
                </a:lnTo>
                <a:lnTo>
                  <a:pt x="1001" y="257"/>
                </a:lnTo>
                <a:lnTo>
                  <a:pt x="998" y="257"/>
                </a:lnTo>
                <a:lnTo>
                  <a:pt x="998" y="258"/>
                </a:lnTo>
                <a:lnTo>
                  <a:pt x="998" y="261"/>
                </a:lnTo>
                <a:lnTo>
                  <a:pt x="995" y="261"/>
                </a:lnTo>
                <a:lnTo>
                  <a:pt x="994" y="261"/>
                </a:lnTo>
                <a:lnTo>
                  <a:pt x="994" y="263"/>
                </a:lnTo>
                <a:lnTo>
                  <a:pt x="994" y="264"/>
                </a:lnTo>
                <a:lnTo>
                  <a:pt x="995" y="264"/>
                </a:lnTo>
                <a:lnTo>
                  <a:pt x="995" y="266"/>
                </a:lnTo>
                <a:lnTo>
                  <a:pt x="995" y="268"/>
                </a:lnTo>
                <a:lnTo>
                  <a:pt x="995" y="269"/>
                </a:lnTo>
                <a:lnTo>
                  <a:pt x="995" y="272"/>
                </a:lnTo>
                <a:lnTo>
                  <a:pt x="995" y="273"/>
                </a:lnTo>
                <a:lnTo>
                  <a:pt x="995" y="274"/>
                </a:lnTo>
                <a:lnTo>
                  <a:pt x="995" y="277"/>
                </a:lnTo>
                <a:lnTo>
                  <a:pt x="992" y="275"/>
                </a:lnTo>
                <a:lnTo>
                  <a:pt x="991" y="277"/>
                </a:lnTo>
                <a:lnTo>
                  <a:pt x="991" y="280"/>
                </a:lnTo>
                <a:lnTo>
                  <a:pt x="990" y="280"/>
                </a:lnTo>
                <a:lnTo>
                  <a:pt x="995" y="285"/>
                </a:lnTo>
                <a:lnTo>
                  <a:pt x="997" y="285"/>
                </a:lnTo>
                <a:lnTo>
                  <a:pt x="999" y="286"/>
                </a:lnTo>
                <a:lnTo>
                  <a:pt x="999" y="287"/>
                </a:lnTo>
                <a:lnTo>
                  <a:pt x="999" y="289"/>
                </a:lnTo>
                <a:lnTo>
                  <a:pt x="1000" y="290"/>
                </a:lnTo>
                <a:lnTo>
                  <a:pt x="1001" y="290"/>
                </a:lnTo>
                <a:lnTo>
                  <a:pt x="1002" y="291"/>
                </a:lnTo>
                <a:lnTo>
                  <a:pt x="1001" y="292"/>
                </a:lnTo>
                <a:lnTo>
                  <a:pt x="999" y="290"/>
                </a:lnTo>
                <a:lnTo>
                  <a:pt x="998" y="289"/>
                </a:lnTo>
                <a:lnTo>
                  <a:pt x="997" y="287"/>
                </a:lnTo>
                <a:lnTo>
                  <a:pt x="994" y="286"/>
                </a:lnTo>
                <a:lnTo>
                  <a:pt x="992" y="284"/>
                </a:lnTo>
                <a:lnTo>
                  <a:pt x="991" y="283"/>
                </a:lnTo>
                <a:lnTo>
                  <a:pt x="985" y="278"/>
                </a:lnTo>
                <a:lnTo>
                  <a:pt x="980" y="273"/>
                </a:lnTo>
                <a:lnTo>
                  <a:pt x="976" y="270"/>
                </a:lnTo>
                <a:lnTo>
                  <a:pt x="973" y="266"/>
                </a:lnTo>
                <a:lnTo>
                  <a:pt x="972" y="265"/>
                </a:lnTo>
                <a:lnTo>
                  <a:pt x="974" y="265"/>
                </a:lnTo>
                <a:lnTo>
                  <a:pt x="976" y="265"/>
                </a:lnTo>
                <a:lnTo>
                  <a:pt x="977" y="264"/>
                </a:lnTo>
                <a:lnTo>
                  <a:pt x="977" y="260"/>
                </a:lnTo>
                <a:lnTo>
                  <a:pt x="977" y="259"/>
                </a:lnTo>
                <a:lnTo>
                  <a:pt x="977" y="256"/>
                </a:lnTo>
                <a:lnTo>
                  <a:pt x="977" y="255"/>
                </a:lnTo>
                <a:lnTo>
                  <a:pt x="977" y="233"/>
                </a:lnTo>
                <a:lnTo>
                  <a:pt x="983" y="232"/>
                </a:lnTo>
                <a:lnTo>
                  <a:pt x="990" y="230"/>
                </a:lnTo>
                <a:lnTo>
                  <a:pt x="992" y="230"/>
                </a:lnTo>
                <a:lnTo>
                  <a:pt x="992" y="221"/>
                </a:lnTo>
                <a:lnTo>
                  <a:pt x="992" y="218"/>
                </a:lnTo>
                <a:lnTo>
                  <a:pt x="992" y="216"/>
                </a:lnTo>
                <a:lnTo>
                  <a:pt x="992" y="213"/>
                </a:lnTo>
                <a:lnTo>
                  <a:pt x="1001" y="211"/>
                </a:lnTo>
                <a:lnTo>
                  <a:pt x="1009" y="211"/>
                </a:lnTo>
                <a:lnTo>
                  <a:pt x="1020" y="211"/>
                </a:lnTo>
                <a:lnTo>
                  <a:pt x="1024" y="219"/>
                </a:lnTo>
                <a:lnTo>
                  <a:pt x="1025" y="223"/>
                </a:lnTo>
                <a:lnTo>
                  <a:pt x="1026" y="225"/>
                </a:lnTo>
                <a:lnTo>
                  <a:pt x="1026" y="226"/>
                </a:lnTo>
                <a:lnTo>
                  <a:pt x="1027" y="227"/>
                </a:lnTo>
                <a:lnTo>
                  <a:pt x="1027" y="228"/>
                </a:lnTo>
                <a:close/>
                <a:moveTo>
                  <a:pt x="1032" y="0"/>
                </a:moveTo>
                <a:lnTo>
                  <a:pt x="1032" y="25"/>
                </a:lnTo>
                <a:lnTo>
                  <a:pt x="1031" y="29"/>
                </a:lnTo>
                <a:lnTo>
                  <a:pt x="1031" y="30"/>
                </a:lnTo>
                <a:lnTo>
                  <a:pt x="1087" y="29"/>
                </a:lnTo>
                <a:lnTo>
                  <a:pt x="1088" y="29"/>
                </a:lnTo>
                <a:lnTo>
                  <a:pt x="1090" y="29"/>
                </a:lnTo>
                <a:lnTo>
                  <a:pt x="1092" y="29"/>
                </a:lnTo>
                <a:lnTo>
                  <a:pt x="1095" y="28"/>
                </a:lnTo>
                <a:lnTo>
                  <a:pt x="1097" y="28"/>
                </a:lnTo>
                <a:lnTo>
                  <a:pt x="1099" y="28"/>
                </a:lnTo>
                <a:lnTo>
                  <a:pt x="1100" y="28"/>
                </a:lnTo>
                <a:lnTo>
                  <a:pt x="1102" y="28"/>
                </a:lnTo>
                <a:lnTo>
                  <a:pt x="1108" y="27"/>
                </a:lnTo>
                <a:lnTo>
                  <a:pt x="1111" y="27"/>
                </a:lnTo>
                <a:lnTo>
                  <a:pt x="1120" y="25"/>
                </a:lnTo>
                <a:lnTo>
                  <a:pt x="1121" y="25"/>
                </a:lnTo>
                <a:lnTo>
                  <a:pt x="1122" y="25"/>
                </a:lnTo>
                <a:lnTo>
                  <a:pt x="1125" y="30"/>
                </a:lnTo>
                <a:lnTo>
                  <a:pt x="1125" y="31"/>
                </a:lnTo>
                <a:lnTo>
                  <a:pt x="1125" y="32"/>
                </a:lnTo>
                <a:lnTo>
                  <a:pt x="1125" y="31"/>
                </a:lnTo>
                <a:lnTo>
                  <a:pt x="1127" y="36"/>
                </a:lnTo>
                <a:lnTo>
                  <a:pt x="1127" y="37"/>
                </a:lnTo>
                <a:lnTo>
                  <a:pt x="1127" y="38"/>
                </a:lnTo>
                <a:lnTo>
                  <a:pt x="1128" y="38"/>
                </a:lnTo>
                <a:lnTo>
                  <a:pt x="1128" y="40"/>
                </a:lnTo>
                <a:lnTo>
                  <a:pt x="1129" y="41"/>
                </a:lnTo>
                <a:lnTo>
                  <a:pt x="1129" y="42"/>
                </a:lnTo>
                <a:lnTo>
                  <a:pt x="1129" y="44"/>
                </a:lnTo>
                <a:lnTo>
                  <a:pt x="1130" y="44"/>
                </a:lnTo>
                <a:lnTo>
                  <a:pt x="1130" y="45"/>
                </a:lnTo>
                <a:lnTo>
                  <a:pt x="1130" y="47"/>
                </a:lnTo>
                <a:lnTo>
                  <a:pt x="1132" y="47"/>
                </a:lnTo>
                <a:lnTo>
                  <a:pt x="1132" y="49"/>
                </a:lnTo>
                <a:lnTo>
                  <a:pt x="1133" y="49"/>
                </a:lnTo>
                <a:lnTo>
                  <a:pt x="1133" y="51"/>
                </a:lnTo>
                <a:lnTo>
                  <a:pt x="1134" y="53"/>
                </a:lnTo>
                <a:lnTo>
                  <a:pt x="1135" y="54"/>
                </a:lnTo>
                <a:lnTo>
                  <a:pt x="1135" y="56"/>
                </a:lnTo>
                <a:lnTo>
                  <a:pt x="1136" y="57"/>
                </a:lnTo>
                <a:lnTo>
                  <a:pt x="1137" y="61"/>
                </a:lnTo>
                <a:lnTo>
                  <a:pt x="1138" y="62"/>
                </a:lnTo>
                <a:lnTo>
                  <a:pt x="1138" y="63"/>
                </a:lnTo>
                <a:lnTo>
                  <a:pt x="1144" y="73"/>
                </a:lnTo>
                <a:lnTo>
                  <a:pt x="1144" y="74"/>
                </a:lnTo>
                <a:lnTo>
                  <a:pt x="1142" y="74"/>
                </a:lnTo>
                <a:lnTo>
                  <a:pt x="1139" y="74"/>
                </a:lnTo>
                <a:lnTo>
                  <a:pt x="1137" y="74"/>
                </a:lnTo>
                <a:lnTo>
                  <a:pt x="1136" y="76"/>
                </a:lnTo>
                <a:lnTo>
                  <a:pt x="1136" y="79"/>
                </a:lnTo>
                <a:lnTo>
                  <a:pt x="1136" y="80"/>
                </a:lnTo>
                <a:lnTo>
                  <a:pt x="1136" y="81"/>
                </a:lnTo>
                <a:lnTo>
                  <a:pt x="1135" y="84"/>
                </a:lnTo>
                <a:lnTo>
                  <a:pt x="1134" y="87"/>
                </a:lnTo>
                <a:lnTo>
                  <a:pt x="1133" y="86"/>
                </a:lnTo>
                <a:lnTo>
                  <a:pt x="1133" y="87"/>
                </a:lnTo>
                <a:lnTo>
                  <a:pt x="1134" y="89"/>
                </a:lnTo>
                <a:lnTo>
                  <a:pt x="1134" y="90"/>
                </a:lnTo>
                <a:lnTo>
                  <a:pt x="1133" y="90"/>
                </a:lnTo>
                <a:lnTo>
                  <a:pt x="1133" y="91"/>
                </a:lnTo>
                <a:lnTo>
                  <a:pt x="1132" y="91"/>
                </a:lnTo>
                <a:lnTo>
                  <a:pt x="1130" y="90"/>
                </a:lnTo>
                <a:lnTo>
                  <a:pt x="1128" y="90"/>
                </a:lnTo>
                <a:lnTo>
                  <a:pt x="1128" y="91"/>
                </a:lnTo>
                <a:lnTo>
                  <a:pt x="1129" y="92"/>
                </a:lnTo>
                <a:lnTo>
                  <a:pt x="1130" y="92"/>
                </a:lnTo>
                <a:lnTo>
                  <a:pt x="1130" y="93"/>
                </a:lnTo>
                <a:lnTo>
                  <a:pt x="1129" y="95"/>
                </a:lnTo>
                <a:lnTo>
                  <a:pt x="1129" y="97"/>
                </a:lnTo>
                <a:lnTo>
                  <a:pt x="1129" y="98"/>
                </a:lnTo>
                <a:lnTo>
                  <a:pt x="1129" y="100"/>
                </a:lnTo>
                <a:lnTo>
                  <a:pt x="1129" y="101"/>
                </a:lnTo>
                <a:lnTo>
                  <a:pt x="1129" y="104"/>
                </a:lnTo>
                <a:lnTo>
                  <a:pt x="1129" y="106"/>
                </a:lnTo>
                <a:lnTo>
                  <a:pt x="1127" y="106"/>
                </a:lnTo>
                <a:lnTo>
                  <a:pt x="1128" y="107"/>
                </a:lnTo>
                <a:lnTo>
                  <a:pt x="1129" y="109"/>
                </a:lnTo>
                <a:lnTo>
                  <a:pt x="1129" y="112"/>
                </a:lnTo>
                <a:lnTo>
                  <a:pt x="1129" y="113"/>
                </a:lnTo>
                <a:lnTo>
                  <a:pt x="1129" y="115"/>
                </a:lnTo>
                <a:lnTo>
                  <a:pt x="1124" y="116"/>
                </a:lnTo>
                <a:lnTo>
                  <a:pt x="1125" y="116"/>
                </a:lnTo>
                <a:lnTo>
                  <a:pt x="1126" y="117"/>
                </a:lnTo>
                <a:lnTo>
                  <a:pt x="1127" y="118"/>
                </a:lnTo>
                <a:lnTo>
                  <a:pt x="1128" y="118"/>
                </a:lnTo>
                <a:lnTo>
                  <a:pt x="1128" y="120"/>
                </a:lnTo>
                <a:lnTo>
                  <a:pt x="1129" y="120"/>
                </a:lnTo>
                <a:lnTo>
                  <a:pt x="1129" y="121"/>
                </a:lnTo>
                <a:lnTo>
                  <a:pt x="1129" y="124"/>
                </a:lnTo>
                <a:lnTo>
                  <a:pt x="1129" y="126"/>
                </a:lnTo>
                <a:lnTo>
                  <a:pt x="1129" y="128"/>
                </a:lnTo>
                <a:lnTo>
                  <a:pt x="1129" y="130"/>
                </a:lnTo>
                <a:lnTo>
                  <a:pt x="1128" y="132"/>
                </a:lnTo>
                <a:lnTo>
                  <a:pt x="1128" y="133"/>
                </a:lnTo>
                <a:lnTo>
                  <a:pt x="1127" y="134"/>
                </a:lnTo>
                <a:lnTo>
                  <a:pt x="1128" y="135"/>
                </a:lnTo>
                <a:lnTo>
                  <a:pt x="1129" y="135"/>
                </a:lnTo>
                <a:lnTo>
                  <a:pt x="1129" y="137"/>
                </a:lnTo>
                <a:lnTo>
                  <a:pt x="1128" y="138"/>
                </a:lnTo>
                <a:lnTo>
                  <a:pt x="1128" y="139"/>
                </a:lnTo>
                <a:lnTo>
                  <a:pt x="1127" y="139"/>
                </a:lnTo>
                <a:lnTo>
                  <a:pt x="1125" y="139"/>
                </a:lnTo>
                <a:lnTo>
                  <a:pt x="1124" y="139"/>
                </a:lnTo>
                <a:lnTo>
                  <a:pt x="1121" y="139"/>
                </a:lnTo>
                <a:lnTo>
                  <a:pt x="1119" y="139"/>
                </a:lnTo>
                <a:lnTo>
                  <a:pt x="1118" y="140"/>
                </a:lnTo>
                <a:lnTo>
                  <a:pt x="1117" y="140"/>
                </a:lnTo>
                <a:lnTo>
                  <a:pt x="1113" y="141"/>
                </a:lnTo>
                <a:lnTo>
                  <a:pt x="1109" y="143"/>
                </a:lnTo>
                <a:lnTo>
                  <a:pt x="1108" y="143"/>
                </a:lnTo>
                <a:lnTo>
                  <a:pt x="1104" y="143"/>
                </a:lnTo>
                <a:lnTo>
                  <a:pt x="1103" y="145"/>
                </a:lnTo>
                <a:lnTo>
                  <a:pt x="1103" y="143"/>
                </a:lnTo>
                <a:lnTo>
                  <a:pt x="1102" y="143"/>
                </a:lnTo>
                <a:lnTo>
                  <a:pt x="1103" y="142"/>
                </a:lnTo>
                <a:lnTo>
                  <a:pt x="1103" y="141"/>
                </a:lnTo>
                <a:lnTo>
                  <a:pt x="1103" y="140"/>
                </a:lnTo>
                <a:lnTo>
                  <a:pt x="1103" y="139"/>
                </a:lnTo>
                <a:lnTo>
                  <a:pt x="1099" y="137"/>
                </a:lnTo>
                <a:lnTo>
                  <a:pt x="1099" y="135"/>
                </a:lnTo>
                <a:lnTo>
                  <a:pt x="1099" y="134"/>
                </a:lnTo>
                <a:lnTo>
                  <a:pt x="1099" y="133"/>
                </a:lnTo>
                <a:lnTo>
                  <a:pt x="1099" y="132"/>
                </a:lnTo>
                <a:lnTo>
                  <a:pt x="1097" y="129"/>
                </a:lnTo>
                <a:lnTo>
                  <a:pt x="1095" y="126"/>
                </a:lnTo>
                <a:lnTo>
                  <a:pt x="1095" y="125"/>
                </a:lnTo>
                <a:lnTo>
                  <a:pt x="1096" y="124"/>
                </a:lnTo>
                <a:lnTo>
                  <a:pt x="1096" y="123"/>
                </a:lnTo>
                <a:lnTo>
                  <a:pt x="1097" y="123"/>
                </a:lnTo>
                <a:lnTo>
                  <a:pt x="1099" y="123"/>
                </a:lnTo>
                <a:lnTo>
                  <a:pt x="1100" y="124"/>
                </a:lnTo>
                <a:lnTo>
                  <a:pt x="1101" y="124"/>
                </a:lnTo>
                <a:lnTo>
                  <a:pt x="1102" y="124"/>
                </a:lnTo>
                <a:lnTo>
                  <a:pt x="1103" y="124"/>
                </a:lnTo>
                <a:lnTo>
                  <a:pt x="1105" y="125"/>
                </a:lnTo>
                <a:lnTo>
                  <a:pt x="1107" y="126"/>
                </a:lnTo>
                <a:lnTo>
                  <a:pt x="1108" y="126"/>
                </a:lnTo>
                <a:lnTo>
                  <a:pt x="1108" y="124"/>
                </a:lnTo>
                <a:lnTo>
                  <a:pt x="1107" y="124"/>
                </a:lnTo>
                <a:lnTo>
                  <a:pt x="1104" y="123"/>
                </a:lnTo>
                <a:lnTo>
                  <a:pt x="1103" y="123"/>
                </a:lnTo>
                <a:lnTo>
                  <a:pt x="1102" y="123"/>
                </a:lnTo>
                <a:lnTo>
                  <a:pt x="1101" y="122"/>
                </a:lnTo>
                <a:lnTo>
                  <a:pt x="1100" y="122"/>
                </a:lnTo>
                <a:lnTo>
                  <a:pt x="1101" y="120"/>
                </a:lnTo>
                <a:lnTo>
                  <a:pt x="1100" y="118"/>
                </a:lnTo>
                <a:lnTo>
                  <a:pt x="1100" y="116"/>
                </a:lnTo>
                <a:lnTo>
                  <a:pt x="1099" y="114"/>
                </a:lnTo>
                <a:lnTo>
                  <a:pt x="1099" y="113"/>
                </a:lnTo>
                <a:lnTo>
                  <a:pt x="1097" y="110"/>
                </a:lnTo>
                <a:lnTo>
                  <a:pt x="1101" y="108"/>
                </a:lnTo>
                <a:lnTo>
                  <a:pt x="1099" y="107"/>
                </a:lnTo>
                <a:lnTo>
                  <a:pt x="1099" y="106"/>
                </a:lnTo>
                <a:lnTo>
                  <a:pt x="1099" y="103"/>
                </a:lnTo>
                <a:lnTo>
                  <a:pt x="1097" y="100"/>
                </a:lnTo>
                <a:lnTo>
                  <a:pt x="1096" y="97"/>
                </a:lnTo>
                <a:lnTo>
                  <a:pt x="1096" y="96"/>
                </a:lnTo>
                <a:lnTo>
                  <a:pt x="1096" y="93"/>
                </a:lnTo>
                <a:lnTo>
                  <a:pt x="1095" y="91"/>
                </a:lnTo>
                <a:lnTo>
                  <a:pt x="1099" y="91"/>
                </a:lnTo>
                <a:lnTo>
                  <a:pt x="1095" y="89"/>
                </a:lnTo>
                <a:lnTo>
                  <a:pt x="1095" y="86"/>
                </a:lnTo>
                <a:lnTo>
                  <a:pt x="1095" y="84"/>
                </a:lnTo>
                <a:lnTo>
                  <a:pt x="1095" y="83"/>
                </a:lnTo>
                <a:lnTo>
                  <a:pt x="1095" y="82"/>
                </a:lnTo>
                <a:lnTo>
                  <a:pt x="1099" y="81"/>
                </a:lnTo>
                <a:lnTo>
                  <a:pt x="1096" y="80"/>
                </a:lnTo>
                <a:lnTo>
                  <a:pt x="1095" y="78"/>
                </a:lnTo>
                <a:lnTo>
                  <a:pt x="1096" y="76"/>
                </a:lnTo>
                <a:lnTo>
                  <a:pt x="1097" y="75"/>
                </a:lnTo>
                <a:lnTo>
                  <a:pt x="1097" y="74"/>
                </a:lnTo>
                <a:lnTo>
                  <a:pt x="1097" y="70"/>
                </a:lnTo>
                <a:lnTo>
                  <a:pt x="1096" y="66"/>
                </a:lnTo>
                <a:lnTo>
                  <a:pt x="1095" y="64"/>
                </a:lnTo>
                <a:lnTo>
                  <a:pt x="1093" y="61"/>
                </a:lnTo>
                <a:lnTo>
                  <a:pt x="1091" y="61"/>
                </a:lnTo>
                <a:lnTo>
                  <a:pt x="1091" y="57"/>
                </a:lnTo>
                <a:lnTo>
                  <a:pt x="1091" y="54"/>
                </a:lnTo>
                <a:lnTo>
                  <a:pt x="1090" y="53"/>
                </a:lnTo>
                <a:lnTo>
                  <a:pt x="1088" y="53"/>
                </a:lnTo>
                <a:lnTo>
                  <a:pt x="1087" y="55"/>
                </a:lnTo>
                <a:lnTo>
                  <a:pt x="1087" y="58"/>
                </a:lnTo>
                <a:lnTo>
                  <a:pt x="1088" y="61"/>
                </a:lnTo>
                <a:lnTo>
                  <a:pt x="1090" y="63"/>
                </a:lnTo>
                <a:lnTo>
                  <a:pt x="1090" y="64"/>
                </a:lnTo>
                <a:lnTo>
                  <a:pt x="1090" y="66"/>
                </a:lnTo>
                <a:lnTo>
                  <a:pt x="1091" y="70"/>
                </a:lnTo>
                <a:lnTo>
                  <a:pt x="1090" y="72"/>
                </a:lnTo>
                <a:lnTo>
                  <a:pt x="1090" y="76"/>
                </a:lnTo>
                <a:lnTo>
                  <a:pt x="1088" y="82"/>
                </a:lnTo>
                <a:lnTo>
                  <a:pt x="1087" y="83"/>
                </a:lnTo>
                <a:lnTo>
                  <a:pt x="1084" y="86"/>
                </a:lnTo>
                <a:lnTo>
                  <a:pt x="1082" y="84"/>
                </a:lnTo>
                <a:lnTo>
                  <a:pt x="1076" y="86"/>
                </a:lnTo>
                <a:lnTo>
                  <a:pt x="1077" y="88"/>
                </a:lnTo>
                <a:lnTo>
                  <a:pt x="1080" y="89"/>
                </a:lnTo>
                <a:lnTo>
                  <a:pt x="1085" y="91"/>
                </a:lnTo>
                <a:lnTo>
                  <a:pt x="1086" y="92"/>
                </a:lnTo>
                <a:lnTo>
                  <a:pt x="1086" y="96"/>
                </a:lnTo>
                <a:lnTo>
                  <a:pt x="1087" y="99"/>
                </a:lnTo>
                <a:lnTo>
                  <a:pt x="1087" y="103"/>
                </a:lnTo>
                <a:lnTo>
                  <a:pt x="1090" y="104"/>
                </a:lnTo>
                <a:lnTo>
                  <a:pt x="1086" y="112"/>
                </a:lnTo>
                <a:lnTo>
                  <a:pt x="1080" y="112"/>
                </a:lnTo>
                <a:lnTo>
                  <a:pt x="1082" y="114"/>
                </a:lnTo>
                <a:lnTo>
                  <a:pt x="1083" y="115"/>
                </a:lnTo>
                <a:lnTo>
                  <a:pt x="1087" y="115"/>
                </a:lnTo>
                <a:lnTo>
                  <a:pt x="1088" y="116"/>
                </a:lnTo>
                <a:lnTo>
                  <a:pt x="1090" y="120"/>
                </a:lnTo>
                <a:lnTo>
                  <a:pt x="1090" y="121"/>
                </a:lnTo>
                <a:lnTo>
                  <a:pt x="1086" y="120"/>
                </a:lnTo>
                <a:lnTo>
                  <a:pt x="1090" y="121"/>
                </a:lnTo>
                <a:lnTo>
                  <a:pt x="1090" y="122"/>
                </a:lnTo>
                <a:lnTo>
                  <a:pt x="1088" y="122"/>
                </a:lnTo>
                <a:lnTo>
                  <a:pt x="1090" y="123"/>
                </a:lnTo>
                <a:lnTo>
                  <a:pt x="1090" y="124"/>
                </a:lnTo>
                <a:lnTo>
                  <a:pt x="1087" y="124"/>
                </a:lnTo>
                <a:lnTo>
                  <a:pt x="1086" y="125"/>
                </a:lnTo>
                <a:lnTo>
                  <a:pt x="1085" y="125"/>
                </a:lnTo>
                <a:lnTo>
                  <a:pt x="1083" y="126"/>
                </a:lnTo>
                <a:lnTo>
                  <a:pt x="1080" y="126"/>
                </a:lnTo>
                <a:lnTo>
                  <a:pt x="1078" y="128"/>
                </a:lnTo>
                <a:lnTo>
                  <a:pt x="1078" y="129"/>
                </a:lnTo>
                <a:lnTo>
                  <a:pt x="1079" y="131"/>
                </a:lnTo>
                <a:lnTo>
                  <a:pt x="1083" y="140"/>
                </a:lnTo>
                <a:lnTo>
                  <a:pt x="1079" y="140"/>
                </a:lnTo>
                <a:lnTo>
                  <a:pt x="1073" y="140"/>
                </a:lnTo>
                <a:lnTo>
                  <a:pt x="1071" y="138"/>
                </a:lnTo>
                <a:lnTo>
                  <a:pt x="1069" y="133"/>
                </a:lnTo>
                <a:lnTo>
                  <a:pt x="1068" y="132"/>
                </a:lnTo>
                <a:lnTo>
                  <a:pt x="1067" y="131"/>
                </a:lnTo>
                <a:lnTo>
                  <a:pt x="1066" y="131"/>
                </a:lnTo>
                <a:lnTo>
                  <a:pt x="1066" y="132"/>
                </a:lnTo>
                <a:lnTo>
                  <a:pt x="1065" y="132"/>
                </a:lnTo>
                <a:lnTo>
                  <a:pt x="1063" y="132"/>
                </a:lnTo>
                <a:lnTo>
                  <a:pt x="1062" y="132"/>
                </a:lnTo>
                <a:lnTo>
                  <a:pt x="1061" y="133"/>
                </a:lnTo>
                <a:lnTo>
                  <a:pt x="1060" y="133"/>
                </a:lnTo>
                <a:lnTo>
                  <a:pt x="1059" y="133"/>
                </a:lnTo>
                <a:lnTo>
                  <a:pt x="1058" y="133"/>
                </a:lnTo>
                <a:lnTo>
                  <a:pt x="1057" y="133"/>
                </a:lnTo>
                <a:lnTo>
                  <a:pt x="1056" y="133"/>
                </a:lnTo>
                <a:lnTo>
                  <a:pt x="1054" y="133"/>
                </a:lnTo>
                <a:lnTo>
                  <a:pt x="1053" y="133"/>
                </a:lnTo>
                <a:lnTo>
                  <a:pt x="1053" y="132"/>
                </a:lnTo>
                <a:lnTo>
                  <a:pt x="1052" y="132"/>
                </a:lnTo>
                <a:lnTo>
                  <a:pt x="1051" y="132"/>
                </a:lnTo>
                <a:lnTo>
                  <a:pt x="1049" y="132"/>
                </a:lnTo>
                <a:lnTo>
                  <a:pt x="1049" y="131"/>
                </a:lnTo>
                <a:lnTo>
                  <a:pt x="1046" y="131"/>
                </a:lnTo>
                <a:lnTo>
                  <a:pt x="1043" y="138"/>
                </a:lnTo>
                <a:lnTo>
                  <a:pt x="1041" y="138"/>
                </a:lnTo>
                <a:lnTo>
                  <a:pt x="1040" y="138"/>
                </a:lnTo>
                <a:lnTo>
                  <a:pt x="1035" y="138"/>
                </a:lnTo>
                <a:lnTo>
                  <a:pt x="1034" y="138"/>
                </a:lnTo>
                <a:lnTo>
                  <a:pt x="1033" y="138"/>
                </a:lnTo>
                <a:lnTo>
                  <a:pt x="1032" y="138"/>
                </a:lnTo>
                <a:lnTo>
                  <a:pt x="1031" y="138"/>
                </a:lnTo>
                <a:lnTo>
                  <a:pt x="1029" y="138"/>
                </a:lnTo>
                <a:lnTo>
                  <a:pt x="1028" y="137"/>
                </a:lnTo>
                <a:lnTo>
                  <a:pt x="1028" y="135"/>
                </a:lnTo>
                <a:lnTo>
                  <a:pt x="1012" y="134"/>
                </a:lnTo>
                <a:lnTo>
                  <a:pt x="1012" y="130"/>
                </a:lnTo>
                <a:lnTo>
                  <a:pt x="1012" y="129"/>
                </a:lnTo>
                <a:lnTo>
                  <a:pt x="1000" y="129"/>
                </a:lnTo>
                <a:lnTo>
                  <a:pt x="999" y="129"/>
                </a:lnTo>
                <a:lnTo>
                  <a:pt x="998" y="131"/>
                </a:lnTo>
                <a:lnTo>
                  <a:pt x="989" y="141"/>
                </a:lnTo>
                <a:lnTo>
                  <a:pt x="982" y="137"/>
                </a:lnTo>
                <a:lnTo>
                  <a:pt x="982" y="134"/>
                </a:lnTo>
                <a:lnTo>
                  <a:pt x="981" y="134"/>
                </a:lnTo>
                <a:lnTo>
                  <a:pt x="985" y="130"/>
                </a:lnTo>
                <a:lnTo>
                  <a:pt x="991" y="121"/>
                </a:lnTo>
                <a:lnTo>
                  <a:pt x="993" y="117"/>
                </a:lnTo>
                <a:lnTo>
                  <a:pt x="984" y="115"/>
                </a:lnTo>
                <a:lnTo>
                  <a:pt x="982" y="115"/>
                </a:lnTo>
                <a:lnTo>
                  <a:pt x="980" y="115"/>
                </a:lnTo>
                <a:lnTo>
                  <a:pt x="977" y="115"/>
                </a:lnTo>
                <a:lnTo>
                  <a:pt x="983" y="98"/>
                </a:lnTo>
                <a:lnTo>
                  <a:pt x="991" y="73"/>
                </a:lnTo>
                <a:lnTo>
                  <a:pt x="983" y="73"/>
                </a:lnTo>
                <a:lnTo>
                  <a:pt x="983" y="76"/>
                </a:lnTo>
                <a:lnTo>
                  <a:pt x="956" y="76"/>
                </a:lnTo>
                <a:lnTo>
                  <a:pt x="984" y="56"/>
                </a:lnTo>
                <a:lnTo>
                  <a:pt x="984" y="57"/>
                </a:lnTo>
                <a:lnTo>
                  <a:pt x="984" y="59"/>
                </a:lnTo>
                <a:lnTo>
                  <a:pt x="993" y="59"/>
                </a:lnTo>
                <a:lnTo>
                  <a:pt x="995" y="59"/>
                </a:lnTo>
                <a:lnTo>
                  <a:pt x="1003" y="59"/>
                </a:lnTo>
                <a:lnTo>
                  <a:pt x="1003" y="67"/>
                </a:lnTo>
                <a:lnTo>
                  <a:pt x="1003" y="70"/>
                </a:lnTo>
                <a:lnTo>
                  <a:pt x="1003" y="73"/>
                </a:lnTo>
                <a:lnTo>
                  <a:pt x="1003" y="75"/>
                </a:lnTo>
                <a:lnTo>
                  <a:pt x="1003" y="76"/>
                </a:lnTo>
                <a:lnTo>
                  <a:pt x="1004" y="82"/>
                </a:lnTo>
                <a:lnTo>
                  <a:pt x="1004" y="84"/>
                </a:lnTo>
                <a:lnTo>
                  <a:pt x="1004" y="86"/>
                </a:lnTo>
                <a:lnTo>
                  <a:pt x="1014" y="98"/>
                </a:lnTo>
                <a:lnTo>
                  <a:pt x="1017" y="104"/>
                </a:lnTo>
                <a:lnTo>
                  <a:pt x="1019" y="105"/>
                </a:lnTo>
                <a:lnTo>
                  <a:pt x="1023" y="107"/>
                </a:lnTo>
                <a:lnTo>
                  <a:pt x="1024" y="109"/>
                </a:lnTo>
                <a:lnTo>
                  <a:pt x="1026" y="112"/>
                </a:lnTo>
                <a:lnTo>
                  <a:pt x="1027" y="113"/>
                </a:lnTo>
                <a:lnTo>
                  <a:pt x="1028" y="114"/>
                </a:lnTo>
                <a:lnTo>
                  <a:pt x="1028" y="116"/>
                </a:lnTo>
                <a:lnTo>
                  <a:pt x="1029" y="117"/>
                </a:lnTo>
                <a:lnTo>
                  <a:pt x="1032" y="117"/>
                </a:lnTo>
                <a:lnTo>
                  <a:pt x="1032" y="116"/>
                </a:lnTo>
                <a:lnTo>
                  <a:pt x="1032" y="113"/>
                </a:lnTo>
                <a:lnTo>
                  <a:pt x="1029" y="109"/>
                </a:lnTo>
                <a:lnTo>
                  <a:pt x="1029" y="108"/>
                </a:lnTo>
                <a:lnTo>
                  <a:pt x="1029" y="107"/>
                </a:lnTo>
                <a:lnTo>
                  <a:pt x="1031" y="97"/>
                </a:lnTo>
                <a:lnTo>
                  <a:pt x="1031" y="84"/>
                </a:lnTo>
                <a:lnTo>
                  <a:pt x="1031" y="80"/>
                </a:lnTo>
                <a:lnTo>
                  <a:pt x="1033" y="80"/>
                </a:lnTo>
                <a:lnTo>
                  <a:pt x="1040" y="82"/>
                </a:lnTo>
                <a:lnTo>
                  <a:pt x="1045" y="87"/>
                </a:lnTo>
                <a:lnTo>
                  <a:pt x="1051" y="92"/>
                </a:lnTo>
                <a:lnTo>
                  <a:pt x="1054" y="97"/>
                </a:lnTo>
                <a:lnTo>
                  <a:pt x="1057" y="104"/>
                </a:lnTo>
                <a:lnTo>
                  <a:pt x="1060" y="108"/>
                </a:lnTo>
                <a:lnTo>
                  <a:pt x="1063" y="118"/>
                </a:lnTo>
                <a:lnTo>
                  <a:pt x="1066" y="118"/>
                </a:lnTo>
                <a:lnTo>
                  <a:pt x="1073" y="120"/>
                </a:lnTo>
                <a:lnTo>
                  <a:pt x="1067" y="107"/>
                </a:lnTo>
                <a:lnTo>
                  <a:pt x="1065" y="99"/>
                </a:lnTo>
                <a:lnTo>
                  <a:pt x="1062" y="95"/>
                </a:lnTo>
                <a:lnTo>
                  <a:pt x="1061" y="86"/>
                </a:lnTo>
                <a:lnTo>
                  <a:pt x="1061" y="79"/>
                </a:lnTo>
                <a:lnTo>
                  <a:pt x="1063" y="72"/>
                </a:lnTo>
                <a:lnTo>
                  <a:pt x="1067" y="59"/>
                </a:lnTo>
                <a:lnTo>
                  <a:pt x="1067" y="58"/>
                </a:lnTo>
                <a:lnTo>
                  <a:pt x="1015" y="69"/>
                </a:lnTo>
                <a:lnTo>
                  <a:pt x="1010" y="69"/>
                </a:lnTo>
                <a:lnTo>
                  <a:pt x="1006" y="69"/>
                </a:lnTo>
                <a:lnTo>
                  <a:pt x="1006" y="66"/>
                </a:lnTo>
                <a:lnTo>
                  <a:pt x="1004" y="57"/>
                </a:lnTo>
                <a:lnTo>
                  <a:pt x="1004" y="47"/>
                </a:lnTo>
                <a:lnTo>
                  <a:pt x="1003" y="46"/>
                </a:lnTo>
                <a:lnTo>
                  <a:pt x="1003" y="45"/>
                </a:lnTo>
                <a:lnTo>
                  <a:pt x="1003" y="37"/>
                </a:lnTo>
                <a:lnTo>
                  <a:pt x="1003" y="36"/>
                </a:lnTo>
                <a:lnTo>
                  <a:pt x="1007" y="27"/>
                </a:lnTo>
                <a:lnTo>
                  <a:pt x="1007" y="25"/>
                </a:lnTo>
                <a:lnTo>
                  <a:pt x="1008" y="24"/>
                </a:lnTo>
                <a:lnTo>
                  <a:pt x="1006" y="24"/>
                </a:lnTo>
                <a:lnTo>
                  <a:pt x="1003" y="24"/>
                </a:lnTo>
                <a:lnTo>
                  <a:pt x="1003" y="21"/>
                </a:lnTo>
                <a:lnTo>
                  <a:pt x="1004" y="17"/>
                </a:lnTo>
                <a:lnTo>
                  <a:pt x="1006" y="14"/>
                </a:lnTo>
                <a:lnTo>
                  <a:pt x="1006" y="13"/>
                </a:lnTo>
                <a:lnTo>
                  <a:pt x="1007" y="12"/>
                </a:lnTo>
                <a:lnTo>
                  <a:pt x="1007" y="11"/>
                </a:lnTo>
                <a:lnTo>
                  <a:pt x="1007" y="10"/>
                </a:lnTo>
                <a:lnTo>
                  <a:pt x="1007" y="8"/>
                </a:lnTo>
                <a:lnTo>
                  <a:pt x="1007" y="7"/>
                </a:lnTo>
                <a:lnTo>
                  <a:pt x="1007" y="6"/>
                </a:lnTo>
                <a:lnTo>
                  <a:pt x="1006" y="2"/>
                </a:lnTo>
                <a:lnTo>
                  <a:pt x="1006" y="0"/>
                </a:lnTo>
                <a:lnTo>
                  <a:pt x="1007" y="0"/>
                </a:lnTo>
                <a:lnTo>
                  <a:pt x="1016" y="0"/>
                </a:lnTo>
                <a:lnTo>
                  <a:pt x="1032" y="0"/>
                </a:lnTo>
                <a:close/>
                <a:moveTo>
                  <a:pt x="1045" y="123"/>
                </a:moveTo>
                <a:lnTo>
                  <a:pt x="1048" y="117"/>
                </a:lnTo>
                <a:lnTo>
                  <a:pt x="1041" y="117"/>
                </a:lnTo>
                <a:lnTo>
                  <a:pt x="1040" y="120"/>
                </a:lnTo>
                <a:lnTo>
                  <a:pt x="1039" y="123"/>
                </a:lnTo>
                <a:lnTo>
                  <a:pt x="1037" y="124"/>
                </a:lnTo>
                <a:lnTo>
                  <a:pt x="1036" y="126"/>
                </a:lnTo>
                <a:lnTo>
                  <a:pt x="1039" y="128"/>
                </a:lnTo>
                <a:lnTo>
                  <a:pt x="1040" y="128"/>
                </a:lnTo>
                <a:lnTo>
                  <a:pt x="1041" y="129"/>
                </a:lnTo>
                <a:lnTo>
                  <a:pt x="1042" y="129"/>
                </a:lnTo>
                <a:lnTo>
                  <a:pt x="1043" y="128"/>
                </a:lnTo>
                <a:lnTo>
                  <a:pt x="1045" y="123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83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Wilmington</a:t>
            </a:r>
          </a:p>
        </p:txBody>
      </p:sp>
      <p:sp>
        <p:nvSpPr>
          <p:cNvPr id="14" name="Freeform 2016">
            <a:extLst>
              <a:ext uri="{FF2B5EF4-FFF2-40B4-BE49-F238E27FC236}">
                <a16:creationId xmlns:a16="http://schemas.microsoft.com/office/drawing/2014/main" id="{CCE480DE-913B-5B8E-A0AA-92EED4C97DFD}"/>
              </a:ext>
            </a:extLst>
          </p:cNvPr>
          <p:cNvSpPr>
            <a:spLocks noEditPoints="1"/>
          </p:cNvSpPr>
          <p:nvPr/>
        </p:nvSpPr>
        <p:spPr bwMode="auto">
          <a:xfrm>
            <a:off x="857367" y="1059582"/>
            <a:ext cx="3112663" cy="3760951"/>
          </a:xfrm>
          <a:custGeom>
            <a:avLst/>
            <a:gdLst>
              <a:gd name="T0" fmla="*/ 702 w 2127"/>
              <a:gd name="T1" fmla="*/ 2051 h 2570"/>
              <a:gd name="T2" fmla="*/ 1460 w 2127"/>
              <a:gd name="T3" fmla="*/ 291 h 2570"/>
              <a:gd name="T4" fmla="*/ 1995 w 2127"/>
              <a:gd name="T5" fmla="*/ 8 h 2570"/>
              <a:gd name="T6" fmla="*/ 1752 w 2127"/>
              <a:gd name="T7" fmla="*/ 319 h 2570"/>
              <a:gd name="T8" fmla="*/ 756 w 2127"/>
              <a:gd name="T9" fmla="*/ 2070 h 2570"/>
              <a:gd name="T10" fmla="*/ 807 w 2127"/>
              <a:gd name="T11" fmla="*/ 2159 h 2570"/>
              <a:gd name="T12" fmla="*/ 748 w 2127"/>
              <a:gd name="T13" fmla="*/ 2209 h 2570"/>
              <a:gd name="T14" fmla="*/ 2050 w 2127"/>
              <a:gd name="T15" fmla="*/ 781 h 2570"/>
              <a:gd name="T16" fmla="*/ 1999 w 2127"/>
              <a:gd name="T17" fmla="*/ 889 h 2570"/>
              <a:gd name="T18" fmla="*/ 1845 w 2127"/>
              <a:gd name="T19" fmla="*/ 1069 h 2570"/>
              <a:gd name="T20" fmla="*/ 1815 w 2127"/>
              <a:gd name="T21" fmla="*/ 1119 h 2570"/>
              <a:gd name="T22" fmla="*/ 1769 w 2127"/>
              <a:gd name="T23" fmla="*/ 1183 h 2570"/>
              <a:gd name="T24" fmla="*/ 1317 w 2127"/>
              <a:gd name="T25" fmla="*/ 2026 h 2570"/>
              <a:gd name="T26" fmla="*/ 1257 w 2127"/>
              <a:gd name="T27" fmla="*/ 1999 h 2570"/>
              <a:gd name="T28" fmla="*/ 1205 w 2127"/>
              <a:gd name="T29" fmla="*/ 2005 h 2570"/>
              <a:gd name="T30" fmla="*/ 1133 w 2127"/>
              <a:gd name="T31" fmla="*/ 1984 h 2570"/>
              <a:gd name="T32" fmla="*/ 1034 w 2127"/>
              <a:gd name="T33" fmla="*/ 1906 h 2570"/>
              <a:gd name="T34" fmla="*/ 848 w 2127"/>
              <a:gd name="T35" fmla="*/ 1802 h 2570"/>
              <a:gd name="T36" fmla="*/ 702 w 2127"/>
              <a:gd name="T37" fmla="*/ 1896 h 2570"/>
              <a:gd name="T38" fmla="*/ 664 w 2127"/>
              <a:gd name="T39" fmla="*/ 2017 h 2570"/>
              <a:gd name="T40" fmla="*/ 553 w 2127"/>
              <a:gd name="T41" fmla="*/ 2044 h 2570"/>
              <a:gd name="T42" fmla="*/ 510 w 2127"/>
              <a:gd name="T43" fmla="*/ 2078 h 2570"/>
              <a:gd name="T44" fmla="*/ 470 w 2127"/>
              <a:gd name="T45" fmla="*/ 2087 h 2570"/>
              <a:gd name="T46" fmla="*/ 435 w 2127"/>
              <a:gd name="T47" fmla="*/ 2059 h 2570"/>
              <a:gd name="T48" fmla="*/ 466 w 2127"/>
              <a:gd name="T49" fmla="*/ 2290 h 2570"/>
              <a:gd name="T50" fmla="*/ 556 w 2127"/>
              <a:gd name="T51" fmla="*/ 2455 h 2570"/>
              <a:gd name="T52" fmla="*/ 511 w 2127"/>
              <a:gd name="T53" fmla="*/ 2528 h 2570"/>
              <a:gd name="T54" fmla="*/ 438 w 2127"/>
              <a:gd name="T55" fmla="*/ 2558 h 2570"/>
              <a:gd name="T56" fmla="*/ 333 w 2127"/>
              <a:gd name="T57" fmla="*/ 2394 h 2570"/>
              <a:gd name="T58" fmla="*/ 263 w 2127"/>
              <a:gd name="T59" fmla="*/ 2308 h 2570"/>
              <a:gd name="T60" fmla="*/ 203 w 2127"/>
              <a:gd name="T61" fmla="*/ 2215 h 2570"/>
              <a:gd name="T62" fmla="*/ 185 w 2127"/>
              <a:gd name="T63" fmla="*/ 2062 h 2570"/>
              <a:gd name="T64" fmla="*/ 235 w 2127"/>
              <a:gd name="T65" fmla="*/ 1990 h 2570"/>
              <a:gd name="T66" fmla="*/ 116 w 2127"/>
              <a:gd name="T67" fmla="*/ 1952 h 2570"/>
              <a:gd name="T68" fmla="*/ 89 w 2127"/>
              <a:gd name="T69" fmla="*/ 1878 h 2570"/>
              <a:gd name="T70" fmla="*/ 59 w 2127"/>
              <a:gd name="T71" fmla="*/ 1807 h 2570"/>
              <a:gd name="T72" fmla="*/ 39 w 2127"/>
              <a:gd name="T73" fmla="*/ 1715 h 2570"/>
              <a:gd name="T74" fmla="*/ 32 w 2127"/>
              <a:gd name="T75" fmla="*/ 1654 h 2570"/>
              <a:gd name="T76" fmla="*/ 68 w 2127"/>
              <a:gd name="T77" fmla="*/ 1019 h 2570"/>
              <a:gd name="T78" fmla="*/ 60 w 2127"/>
              <a:gd name="T79" fmla="*/ 788 h 2570"/>
              <a:gd name="T80" fmla="*/ 106 w 2127"/>
              <a:gd name="T81" fmla="*/ 568 h 2570"/>
              <a:gd name="T82" fmla="*/ 237 w 2127"/>
              <a:gd name="T83" fmla="*/ 516 h 2570"/>
              <a:gd name="T84" fmla="*/ 355 w 2127"/>
              <a:gd name="T85" fmla="*/ 527 h 2570"/>
              <a:gd name="T86" fmla="*/ 432 w 2127"/>
              <a:gd name="T87" fmla="*/ 409 h 2570"/>
              <a:gd name="T88" fmla="*/ 495 w 2127"/>
              <a:gd name="T89" fmla="*/ 474 h 2570"/>
              <a:gd name="T90" fmla="*/ 515 w 2127"/>
              <a:gd name="T91" fmla="*/ 475 h 2570"/>
              <a:gd name="T92" fmla="*/ 594 w 2127"/>
              <a:gd name="T93" fmla="*/ 482 h 2570"/>
              <a:gd name="T94" fmla="*/ 783 w 2127"/>
              <a:gd name="T95" fmla="*/ 500 h 2570"/>
              <a:gd name="T96" fmla="*/ 874 w 2127"/>
              <a:gd name="T97" fmla="*/ 515 h 2570"/>
              <a:gd name="T98" fmla="*/ 1045 w 2127"/>
              <a:gd name="T99" fmla="*/ 538 h 2570"/>
              <a:gd name="T100" fmla="*/ 1164 w 2127"/>
              <a:gd name="T101" fmla="*/ 581 h 2570"/>
              <a:gd name="T102" fmla="*/ 1328 w 2127"/>
              <a:gd name="T103" fmla="*/ 519 h 2570"/>
              <a:gd name="T104" fmla="*/ 1667 w 2127"/>
              <a:gd name="T105" fmla="*/ 383 h 2570"/>
              <a:gd name="T106" fmla="*/ 1835 w 2127"/>
              <a:gd name="T107" fmla="*/ 533 h 2570"/>
              <a:gd name="T108" fmla="*/ 1998 w 2127"/>
              <a:gd name="T109" fmla="*/ 564 h 2570"/>
              <a:gd name="T110" fmla="*/ 2083 w 2127"/>
              <a:gd name="T111" fmla="*/ 648 h 2570"/>
              <a:gd name="T112" fmla="*/ 224 w 2127"/>
              <a:gd name="T113" fmla="*/ 2158 h 2570"/>
              <a:gd name="T114" fmla="*/ 877 w 2127"/>
              <a:gd name="T115" fmla="*/ 614 h 2570"/>
              <a:gd name="T116" fmla="*/ 982 w 2127"/>
              <a:gd name="T117" fmla="*/ 576 h 2570"/>
              <a:gd name="T118" fmla="*/ 1014 w 2127"/>
              <a:gd name="T119" fmla="*/ 623 h 2570"/>
              <a:gd name="T120" fmla="*/ 1755 w 2127"/>
              <a:gd name="T121" fmla="*/ 1073 h 2570"/>
              <a:gd name="T122" fmla="*/ 1797 w 2127"/>
              <a:gd name="T123" fmla="*/ 1035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27" h="2570">
                <a:moveTo>
                  <a:pt x="702" y="2093"/>
                </a:moveTo>
                <a:lnTo>
                  <a:pt x="707" y="2093"/>
                </a:lnTo>
                <a:lnTo>
                  <a:pt x="707" y="2094"/>
                </a:lnTo>
                <a:lnTo>
                  <a:pt x="702" y="2094"/>
                </a:lnTo>
                <a:lnTo>
                  <a:pt x="702" y="2097"/>
                </a:lnTo>
                <a:lnTo>
                  <a:pt x="702" y="2099"/>
                </a:lnTo>
                <a:lnTo>
                  <a:pt x="702" y="2103"/>
                </a:lnTo>
                <a:lnTo>
                  <a:pt x="702" y="2105"/>
                </a:lnTo>
                <a:lnTo>
                  <a:pt x="702" y="2109"/>
                </a:lnTo>
                <a:lnTo>
                  <a:pt x="702" y="2111"/>
                </a:lnTo>
                <a:lnTo>
                  <a:pt x="702" y="2114"/>
                </a:lnTo>
                <a:lnTo>
                  <a:pt x="701" y="2116"/>
                </a:lnTo>
                <a:lnTo>
                  <a:pt x="698" y="2116"/>
                </a:lnTo>
                <a:lnTo>
                  <a:pt x="693" y="2116"/>
                </a:lnTo>
                <a:lnTo>
                  <a:pt x="690" y="2115"/>
                </a:lnTo>
                <a:lnTo>
                  <a:pt x="687" y="2115"/>
                </a:lnTo>
                <a:lnTo>
                  <a:pt x="689" y="2109"/>
                </a:lnTo>
                <a:lnTo>
                  <a:pt x="690" y="2097"/>
                </a:lnTo>
                <a:lnTo>
                  <a:pt x="690" y="2093"/>
                </a:lnTo>
                <a:lnTo>
                  <a:pt x="680" y="2100"/>
                </a:lnTo>
                <a:lnTo>
                  <a:pt x="673" y="2092"/>
                </a:lnTo>
                <a:lnTo>
                  <a:pt x="673" y="2090"/>
                </a:lnTo>
                <a:lnTo>
                  <a:pt x="673" y="2090"/>
                </a:lnTo>
                <a:lnTo>
                  <a:pt x="665" y="2081"/>
                </a:lnTo>
                <a:lnTo>
                  <a:pt x="664" y="2082"/>
                </a:lnTo>
                <a:lnTo>
                  <a:pt x="663" y="2090"/>
                </a:lnTo>
                <a:lnTo>
                  <a:pt x="651" y="2109"/>
                </a:lnTo>
                <a:lnTo>
                  <a:pt x="643" y="2099"/>
                </a:lnTo>
                <a:lnTo>
                  <a:pt x="641" y="2095"/>
                </a:lnTo>
                <a:lnTo>
                  <a:pt x="638" y="2093"/>
                </a:lnTo>
                <a:lnTo>
                  <a:pt x="638" y="2092"/>
                </a:lnTo>
                <a:lnTo>
                  <a:pt x="649" y="2083"/>
                </a:lnTo>
                <a:lnTo>
                  <a:pt x="651" y="2082"/>
                </a:lnTo>
                <a:lnTo>
                  <a:pt x="656" y="2078"/>
                </a:lnTo>
                <a:lnTo>
                  <a:pt x="643" y="2065"/>
                </a:lnTo>
                <a:lnTo>
                  <a:pt x="653" y="2056"/>
                </a:lnTo>
                <a:lnTo>
                  <a:pt x="670" y="2044"/>
                </a:lnTo>
                <a:lnTo>
                  <a:pt x="668" y="2056"/>
                </a:lnTo>
                <a:lnTo>
                  <a:pt x="668" y="2057"/>
                </a:lnTo>
                <a:lnTo>
                  <a:pt x="676" y="2062"/>
                </a:lnTo>
                <a:lnTo>
                  <a:pt x="679" y="2056"/>
                </a:lnTo>
                <a:lnTo>
                  <a:pt x="684" y="2045"/>
                </a:lnTo>
                <a:lnTo>
                  <a:pt x="686" y="2046"/>
                </a:lnTo>
                <a:lnTo>
                  <a:pt x="693" y="2048"/>
                </a:lnTo>
                <a:lnTo>
                  <a:pt x="696" y="2048"/>
                </a:lnTo>
                <a:lnTo>
                  <a:pt x="701" y="2050"/>
                </a:lnTo>
                <a:lnTo>
                  <a:pt x="701" y="2051"/>
                </a:lnTo>
                <a:lnTo>
                  <a:pt x="702" y="2051"/>
                </a:lnTo>
                <a:lnTo>
                  <a:pt x="702" y="2050"/>
                </a:lnTo>
                <a:lnTo>
                  <a:pt x="704" y="2052"/>
                </a:lnTo>
                <a:lnTo>
                  <a:pt x="704" y="2055"/>
                </a:lnTo>
                <a:lnTo>
                  <a:pt x="703" y="2055"/>
                </a:lnTo>
                <a:lnTo>
                  <a:pt x="703" y="2055"/>
                </a:lnTo>
                <a:lnTo>
                  <a:pt x="702" y="2055"/>
                </a:lnTo>
                <a:lnTo>
                  <a:pt x="701" y="2055"/>
                </a:lnTo>
                <a:lnTo>
                  <a:pt x="701" y="2056"/>
                </a:lnTo>
                <a:lnTo>
                  <a:pt x="701" y="2059"/>
                </a:lnTo>
                <a:lnTo>
                  <a:pt x="702" y="2061"/>
                </a:lnTo>
                <a:lnTo>
                  <a:pt x="703" y="2063"/>
                </a:lnTo>
                <a:lnTo>
                  <a:pt x="701" y="2065"/>
                </a:lnTo>
                <a:lnTo>
                  <a:pt x="700" y="2066"/>
                </a:lnTo>
                <a:lnTo>
                  <a:pt x="702" y="2070"/>
                </a:lnTo>
                <a:lnTo>
                  <a:pt x="702" y="2071"/>
                </a:lnTo>
                <a:lnTo>
                  <a:pt x="700" y="2073"/>
                </a:lnTo>
                <a:lnTo>
                  <a:pt x="701" y="2076"/>
                </a:lnTo>
                <a:lnTo>
                  <a:pt x="702" y="2077"/>
                </a:lnTo>
                <a:lnTo>
                  <a:pt x="702" y="2079"/>
                </a:lnTo>
                <a:lnTo>
                  <a:pt x="702" y="2079"/>
                </a:lnTo>
                <a:lnTo>
                  <a:pt x="700" y="2081"/>
                </a:lnTo>
                <a:lnTo>
                  <a:pt x="700" y="2082"/>
                </a:lnTo>
                <a:lnTo>
                  <a:pt x="698" y="2083"/>
                </a:lnTo>
                <a:lnTo>
                  <a:pt x="698" y="2087"/>
                </a:lnTo>
                <a:lnTo>
                  <a:pt x="702" y="2092"/>
                </a:lnTo>
                <a:lnTo>
                  <a:pt x="702" y="2093"/>
                </a:lnTo>
                <a:close/>
                <a:moveTo>
                  <a:pt x="1456" y="329"/>
                </a:moveTo>
                <a:lnTo>
                  <a:pt x="1462" y="333"/>
                </a:lnTo>
                <a:lnTo>
                  <a:pt x="1463" y="334"/>
                </a:lnTo>
                <a:lnTo>
                  <a:pt x="1479" y="307"/>
                </a:lnTo>
                <a:lnTo>
                  <a:pt x="1481" y="301"/>
                </a:lnTo>
                <a:lnTo>
                  <a:pt x="1485" y="297"/>
                </a:lnTo>
                <a:lnTo>
                  <a:pt x="1487" y="291"/>
                </a:lnTo>
                <a:lnTo>
                  <a:pt x="1490" y="288"/>
                </a:lnTo>
                <a:lnTo>
                  <a:pt x="1483" y="284"/>
                </a:lnTo>
                <a:lnTo>
                  <a:pt x="1481" y="285"/>
                </a:lnTo>
                <a:lnTo>
                  <a:pt x="1479" y="284"/>
                </a:lnTo>
                <a:lnTo>
                  <a:pt x="1474" y="285"/>
                </a:lnTo>
                <a:lnTo>
                  <a:pt x="1469" y="286"/>
                </a:lnTo>
                <a:lnTo>
                  <a:pt x="1468" y="288"/>
                </a:lnTo>
                <a:lnTo>
                  <a:pt x="1467" y="288"/>
                </a:lnTo>
                <a:lnTo>
                  <a:pt x="1463" y="285"/>
                </a:lnTo>
                <a:lnTo>
                  <a:pt x="1463" y="286"/>
                </a:lnTo>
                <a:lnTo>
                  <a:pt x="1462" y="288"/>
                </a:lnTo>
                <a:lnTo>
                  <a:pt x="1462" y="288"/>
                </a:lnTo>
                <a:lnTo>
                  <a:pt x="1462" y="289"/>
                </a:lnTo>
                <a:lnTo>
                  <a:pt x="1460" y="290"/>
                </a:lnTo>
                <a:lnTo>
                  <a:pt x="1460" y="291"/>
                </a:lnTo>
                <a:lnTo>
                  <a:pt x="1459" y="294"/>
                </a:lnTo>
                <a:lnTo>
                  <a:pt x="1459" y="295"/>
                </a:lnTo>
                <a:lnTo>
                  <a:pt x="1458" y="297"/>
                </a:lnTo>
                <a:lnTo>
                  <a:pt x="1458" y="299"/>
                </a:lnTo>
                <a:lnTo>
                  <a:pt x="1457" y="300"/>
                </a:lnTo>
                <a:lnTo>
                  <a:pt x="1457" y="301"/>
                </a:lnTo>
                <a:lnTo>
                  <a:pt x="1468" y="308"/>
                </a:lnTo>
                <a:lnTo>
                  <a:pt x="1459" y="324"/>
                </a:lnTo>
                <a:lnTo>
                  <a:pt x="1456" y="329"/>
                </a:lnTo>
                <a:close/>
                <a:moveTo>
                  <a:pt x="1925" y="61"/>
                </a:moveTo>
                <a:lnTo>
                  <a:pt x="1928" y="64"/>
                </a:lnTo>
                <a:lnTo>
                  <a:pt x="1960" y="93"/>
                </a:lnTo>
                <a:lnTo>
                  <a:pt x="1962" y="91"/>
                </a:lnTo>
                <a:lnTo>
                  <a:pt x="1962" y="90"/>
                </a:lnTo>
                <a:lnTo>
                  <a:pt x="1969" y="85"/>
                </a:lnTo>
                <a:lnTo>
                  <a:pt x="1976" y="81"/>
                </a:lnTo>
                <a:lnTo>
                  <a:pt x="1974" y="79"/>
                </a:lnTo>
                <a:lnTo>
                  <a:pt x="1968" y="72"/>
                </a:lnTo>
                <a:lnTo>
                  <a:pt x="1969" y="72"/>
                </a:lnTo>
                <a:lnTo>
                  <a:pt x="1974" y="64"/>
                </a:lnTo>
                <a:lnTo>
                  <a:pt x="1976" y="63"/>
                </a:lnTo>
                <a:lnTo>
                  <a:pt x="1984" y="64"/>
                </a:lnTo>
                <a:lnTo>
                  <a:pt x="1987" y="65"/>
                </a:lnTo>
                <a:lnTo>
                  <a:pt x="1988" y="59"/>
                </a:lnTo>
                <a:lnTo>
                  <a:pt x="1988" y="58"/>
                </a:lnTo>
                <a:lnTo>
                  <a:pt x="1990" y="57"/>
                </a:lnTo>
                <a:lnTo>
                  <a:pt x="1994" y="52"/>
                </a:lnTo>
                <a:lnTo>
                  <a:pt x="1991" y="50"/>
                </a:lnTo>
                <a:lnTo>
                  <a:pt x="1990" y="50"/>
                </a:lnTo>
                <a:lnTo>
                  <a:pt x="1989" y="49"/>
                </a:lnTo>
                <a:lnTo>
                  <a:pt x="1988" y="49"/>
                </a:lnTo>
                <a:lnTo>
                  <a:pt x="1987" y="48"/>
                </a:lnTo>
                <a:lnTo>
                  <a:pt x="1985" y="47"/>
                </a:lnTo>
                <a:lnTo>
                  <a:pt x="1983" y="45"/>
                </a:lnTo>
                <a:lnTo>
                  <a:pt x="1984" y="44"/>
                </a:lnTo>
                <a:lnTo>
                  <a:pt x="1984" y="43"/>
                </a:lnTo>
                <a:lnTo>
                  <a:pt x="1984" y="42"/>
                </a:lnTo>
                <a:lnTo>
                  <a:pt x="1984" y="41"/>
                </a:lnTo>
                <a:lnTo>
                  <a:pt x="1984" y="39"/>
                </a:lnTo>
                <a:lnTo>
                  <a:pt x="1984" y="38"/>
                </a:lnTo>
                <a:lnTo>
                  <a:pt x="1989" y="28"/>
                </a:lnTo>
                <a:lnTo>
                  <a:pt x="1990" y="27"/>
                </a:lnTo>
                <a:lnTo>
                  <a:pt x="1991" y="26"/>
                </a:lnTo>
                <a:lnTo>
                  <a:pt x="1995" y="22"/>
                </a:lnTo>
                <a:lnTo>
                  <a:pt x="1995" y="21"/>
                </a:lnTo>
                <a:lnTo>
                  <a:pt x="1999" y="17"/>
                </a:lnTo>
                <a:lnTo>
                  <a:pt x="1991" y="11"/>
                </a:lnTo>
                <a:lnTo>
                  <a:pt x="1995" y="8"/>
                </a:lnTo>
                <a:lnTo>
                  <a:pt x="1996" y="6"/>
                </a:lnTo>
                <a:lnTo>
                  <a:pt x="1999" y="6"/>
                </a:lnTo>
                <a:lnTo>
                  <a:pt x="2000" y="6"/>
                </a:lnTo>
                <a:lnTo>
                  <a:pt x="2001" y="8"/>
                </a:lnTo>
                <a:lnTo>
                  <a:pt x="2005" y="10"/>
                </a:lnTo>
                <a:lnTo>
                  <a:pt x="2010" y="5"/>
                </a:lnTo>
                <a:lnTo>
                  <a:pt x="2007" y="5"/>
                </a:lnTo>
                <a:lnTo>
                  <a:pt x="2006" y="5"/>
                </a:lnTo>
                <a:lnTo>
                  <a:pt x="2002" y="4"/>
                </a:lnTo>
                <a:lnTo>
                  <a:pt x="2001" y="3"/>
                </a:lnTo>
                <a:lnTo>
                  <a:pt x="2000" y="3"/>
                </a:lnTo>
                <a:lnTo>
                  <a:pt x="1999" y="1"/>
                </a:lnTo>
                <a:lnTo>
                  <a:pt x="1998" y="1"/>
                </a:lnTo>
                <a:lnTo>
                  <a:pt x="1995" y="0"/>
                </a:lnTo>
                <a:lnTo>
                  <a:pt x="1985" y="12"/>
                </a:lnTo>
                <a:lnTo>
                  <a:pt x="1987" y="14"/>
                </a:lnTo>
                <a:lnTo>
                  <a:pt x="1980" y="20"/>
                </a:lnTo>
                <a:lnTo>
                  <a:pt x="1974" y="14"/>
                </a:lnTo>
                <a:lnTo>
                  <a:pt x="1968" y="8"/>
                </a:lnTo>
                <a:lnTo>
                  <a:pt x="1961" y="19"/>
                </a:lnTo>
                <a:lnTo>
                  <a:pt x="1957" y="21"/>
                </a:lnTo>
                <a:lnTo>
                  <a:pt x="1956" y="22"/>
                </a:lnTo>
                <a:lnTo>
                  <a:pt x="1946" y="32"/>
                </a:lnTo>
                <a:lnTo>
                  <a:pt x="1936" y="43"/>
                </a:lnTo>
                <a:lnTo>
                  <a:pt x="1935" y="43"/>
                </a:lnTo>
                <a:lnTo>
                  <a:pt x="1931" y="49"/>
                </a:lnTo>
                <a:lnTo>
                  <a:pt x="1925" y="54"/>
                </a:lnTo>
                <a:lnTo>
                  <a:pt x="1929" y="58"/>
                </a:lnTo>
                <a:lnTo>
                  <a:pt x="1928" y="59"/>
                </a:lnTo>
                <a:lnTo>
                  <a:pt x="1925" y="61"/>
                </a:lnTo>
                <a:close/>
                <a:moveTo>
                  <a:pt x="1731" y="302"/>
                </a:moveTo>
                <a:lnTo>
                  <a:pt x="1731" y="304"/>
                </a:lnTo>
                <a:lnTo>
                  <a:pt x="1735" y="306"/>
                </a:lnTo>
                <a:lnTo>
                  <a:pt x="1736" y="306"/>
                </a:lnTo>
                <a:lnTo>
                  <a:pt x="1736" y="307"/>
                </a:lnTo>
                <a:lnTo>
                  <a:pt x="1737" y="307"/>
                </a:lnTo>
                <a:lnTo>
                  <a:pt x="1738" y="307"/>
                </a:lnTo>
                <a:lnTo>
                  <a:pt x="1739" y="307"/>
                </a:lnTo>
                <a:lnTo>
                  <a:pt x="1741" y="308"/>
                </a:lnTo>
                <a:lnTo>
                  <a:pt x="1742" y="308"/>
                </a:lnTo>
                <a:lnTo>
                  <a:pt x="1743" y="308"/>
                </a:lnTo>
                <a:lnTo>
                  <a:pt x="1747" y="310"/>
                </a:lnTo>
                <a:lnTo>
                  <a:pt x="1747" y="311"/>
                </a:lnTo>
                <a:lnTo>
                  <a:pt x="1748" y="313"/>
                </a:lnTo>
                <a:lnTo>
                  <a:pt x="1749" y="317"/>
                </a:lnTo>
                <a:lnTo>
                  <a:pt x="1749" y="317"/>
                </a:lnTo>
                <a:lnTo>
                  <a:pt x="1750" y="318"/>
                </a:lnTo>
                <a:lnTo>
                  <a:pt x="1752" y="319"/>
                </a:lnTo>
                <a:lnTo>
                  <a:pt x="1753" y="322"/>
                </a:lnTo>
                <a:lnTo>
                  <a:pt x="1754" y="322"/>
                </a:lnTo>
                <a:lnTo>
                  <a:pt x="1754" y="323"/>
                </a:lnTo>
                <a:lnTo>
                  <a:pt x="1755" y="324"/>
                </a:lnTo>
                <a:lnTo>
                  <a:pt x="1755" y="326"/>
                </a:lnTo>
                <a:lnTo>
                  <a:pt x="1755" y="327"/>
                </a:lnTo>
                <a:lnTo>
                  <a:pt x="1760" y="318"/>
                </a:lnTo>
                <a:lnTo>
                  <a:pt x="1764" y="316"/>
                </a:lnTo>
                <a:lnTo>
                  <a:pt x="1775" y="302"/>
                </a:lnTo>
                <a:lnTo>
                  <a:pt x="1774" y="301"/>
                </a:lnTo>
                <a:lnTo>
                  <a:pt x="1772" y="299"/>
                </a:lnTo>
                <a:lnTo>
                  <a:pt x="1770" y="297"/>
                </a:lnTo>
                <a:lnTo>
                  <a:pt x="1769" y="295"/>
                </a:lnTo>
                <a:lnTo>
                  <a:pt x="1766" y="293"/>
                </a:lnTo>
                <a:lnTo>
                  <a:pt x="1765" y="290"/>
                </a:lnTo>
                <a:lnTo>
                  <a:pt x="1760" y="286"/>
                </a:lnTo>
                <a:lnTo>
                  <a:pt x="1760" y="285"/>
                </a:lnTo>
                <a:lnTo>
                  <a:pt x="1757" y="280"/>
                </a:lnTo>
                <a:lnTo>
                  <a:pt x="1755" y="279"/>
                </a:lnTo>
                <a:lnTo>
                  <a:pt x="1754" y="278"/>
                </a:lnTo>
                <a:lnTo>
                  <a:pt x="1749" y="278"/>
                </a:lnTo>
                <a:lnTo>
                  <a:pt x="1748" y="280"/>
                </a:lnTo>
                <a:lnTo>
                  <a:pt x="1741" y="288"/>
                </a:lnTo>
                <a:lnTo>
                  <a:pt x="1747" y="291"/>
                </a:lnTo>
                <a:lnTo>
                  <a:pt x="1738" y="301"/>
                </a:lnTo>
                <a:lnTo>
                  <a:pt x="1733" y="297"/>
                </a:lnTo>
                <a:lnTo>
                  <a:pt x="1728" y="302"/>
                </a:lnTo>
                <a:lnTo>
                  <a:pt x="1730" y="302"/>
                </a:lnTo>
                <a:lnTo>
                  <a:pt x="1731" y="302"/>
                </a:lnTo>
                <a:close/>
                <a:moveTo>
                  <a:pt x="830" y="2127"/>
                </a:moveTo>
                <a:lnTo>
                  <a:pt x="832" y="2119"/>
                </a:lnTo>
                <a:lnTo>
                  <a:pt x="810" y="2114"/>
                </a:lnTo>
                <a:lnTo>
                  <a:pt x="788" y="2108"/>
                </a:lnTo>
                <a:lnTo>
                  <a:pt x="788" y="2095"/>
                </a:lnTo>
                <a:lnTo>
                  <a:pt x="788" y="2089"/>
                </a:lnTo>
                <a:lnTo>
                  <a:pt x="788" y="2076"/>
                </a:lnTo>
                <a:lnTo>
                  <a:pt x="788" y="2075"/>
                </a:lnTo>
                <a:lnTo>
                  <a:pt x="807" y="2068"/>
                </a:lnTo>
                <a:lnTo>
                  <a:pt x="789" y="2062"/>
                </a:lnTo>
                <a:lnTo>
                  <a:pt x="767" y="2056"/>
                </a:lnTo>
                <a:lnTo>
                  <a:pt x="759" y="2055"/>
                </a:lnTo>
                <a:lnTo>
                  <a:pt x="759" y="2056"/>
                </a:lnTo>
                <a:lnTo>
                  <a:pt x="758" y="2056"/>
                </a:lnTo>
                <a:lnTo>
                  <a:pt x="758" y="2060"/>
                </a:lnTo>
                <a:lnTo>
                  <a:pt x="758" y="2061"/>
                </a:lnTo>
                <a:lnTo>
                  <a:pt x="758" y="2062"/>
                </a:lnTo>
                <a:lnTo>
                  <a:pt x="757" y="2067"/>
                </a:lnTo>
                <a:lnTo>
                  <a:pt x="756" y="2070"/>
                </a:lnTo>
                <a:lnTo>
                  <a:pt x="756" y="2071"/>
                </a:lnTo>
                <a:lnTo>
                  <a:pt x="755" y="2071"/>
                </a:lnTo>
                <a:lnTo>
                  <a:pt x="755" y="2072"/>
                </a:lnTo>
                <a:lnTo>
                  <a:pt x="755" y="2073"/>
                </a:lnTo>
                <a:lnTo>
                  <a:pt x="753" y="2073"/>
                </a:lnTo>
                <a:lnTo>
                  <a:pt x="752" y="2077"/>
                </a:lnTo>
                <a:lnTo>
                  <a:pt x="750" y="2076"/>
                </a:lnTo>
                <a:lnTo>
                  <a:pt x="747" y="2076"/>
                </a:lnTo>
                <a:lnTo>
                  <a:pt x="745" y="2076"/>
                </a:lnTo>
                <a:lnTo>
                  <a:pt x="741" y="2076"/>
                </a:lnTo>
                <a:lnTo>
                  <a:pt x="741" y="2078"/>
                </a:lnTo>
                <a:lnTo>
                  <a:pt x="736" y="2078"/>
                </a:lnTo>
                <a:lnTo>
                  <a:pt x="736" y="2079"/>
                </a:lnTo>
                <a:lnTo>
                  <a:pt x="735" y="2079"/>
                </a:lnTo>
                <a:lnTo>
                  <a:pt x="730" y="2079"/>
                </a:lnTo>
                <a:lnTo>
                  <a:pt x="731" y="2083"/>
                </a:lnTo>
                <a:lnTo>
                  <a:pt x="726" y="2084"/>
                </a:lnTo>
                <a:lnTo>
                  <a:pt x="717" y="2088"/>
                </a:lnTo>
                <a:lnTo>
                  <a:pt x="718" y="2094"/>
                </a:lnTo>
                <a:lnTo>
                  <a:pt x="719" y="2094"/>
                </a:lnTo>
                <a:lnTo>
                  <a:pt x="720" y="2094"/>
                </a:lnTo>
                <a:lnTo>
                  <a:pt x="726" y="2094"/>
                </a:lnTo>
                <a:lnTo>
                  <a:pt x="726" y="2097"/>
                </a:lnTo>
                <a:lnTo>
                  <a:pt x="726" y="2103"/>
                </a:lnTo>
                <a:lnTo>
                  <a:pt x="725" y="2111"/>
                </a:lnTo>
                <a:lnTo>
                  <a:pt x="729" y="2112"/>
                </a:lnTo>
                <a:lnTo>
                  <a:pt x="731" y="2112"/>
                </a:lnTo>
                <a:lnTo>
                  <a:pt x="734" y="2114"/>
                </a:lnTo>
                <a:lnTo>
                  <a:pt x="736" y="2114"/>
                </a:lnTo>
                <a:lnTo>
                  <a:pt x="739" y="2114"/>
                </a:lnTo>
                <a:lnTo>
                  <a:pt x="741" y="2114"/>
                </a:lnTo>
                <a:lnTo>
                  <a:pt x="745" y="2114"/>
                </a:lnTo>
                <a:lnTo>
                  <a:pt x="747" y="2114"/>
                </a:lnTo>
                <a:lnTo>
                  <a:pt x="751" y="2114"/>
                </a:lnTo>
                <a:lnTo>
                  <a:pt x="755" y="2114"/>
                </a:lnTo>
                <a:lnTo>
                  <a:pt x="758" y="2114"/>
                </a:lnTo>
                <a:lnTo>
                  <a:pt x="761" y="2114"/>
                </a:lnTo>
                <a:lnTo>
                  <a:pt x="759" y="2121"/>
                </a:lnTo>
                <a:lnTo>
                  <a:pt x="758" y="2127"/>
                </a:lnTo>
                <a:lnTo>
                  <a:pt x="758" y="2137"/>
                </a:lnTo>
                <a:lnTo>
                  <a:pt x="761" y="2137"/>
                </a:lnTo>
                <a:lnTo>
                  <a:pt x="767" y="2136"/>
                </a:lnTo>
                <a:lnTo>
                  <a:pt x="777" y="2138"/>
                </a:lnTo>
                <a:lnTo>
                  <a:pt x="777" y="2139"/>
                </a:lnTo>
                <a:lnTo>
                  <a:pt x="775" y="2153"/>
                </a:lnTo>
                <a:lnTo>
                  <a:pt x="790" y="2153"/>
                </a:lnTo>
                <a:lnTo>
                  <a:pt x="801" y="2156"/>
                </a:lnTo>
                <a:lnTo>
                  <a:pt x="807" y="2159"/>
                </a:lnTo>
                <a:lnTo>
                  <a:pt x="800" y="2172"/>
                </a:lnTo>
                <a:lnTo>
                  <a:pt x="804" y="2174"/>
                </a:lnTo>
                <a:lnTo>
                  <a:pt x="812" y="2177"/>
                </a:lnTo>
                <a:lnTo>
                  <a:pt x="815" y="2177"/>
                </a:lnTo>
                <a:lnTo>
                  <a:pt x="816" y="2172"/>
                </a:lnTo>
                <a:lnTo>
                  <a:pt x="817" y="2172"/>
                </a:lnTo>
                <a:lnTo>
                  <a:pt x="830" y="2176"/>
                </a:lnTo>
                <a:lnTo>
                  <a:pt x="830" y="2166"/>
                </a:lnTo>
                <a:lnTo>
                  <a:pt x="838" y="2167"/>
                </a:lnTo>
                <a:lnTo>
                  <a:pt x="839" y="2167"/>
                </a:lnTo>
                <a:lnTo>
                  <a:pt x="839" y="2163"/>
                </a:lnTo>
                <a:lnTo>
                  <a:pt x="839" y="2159"/>
                </a:lnTo>
                <a:lnTo>
                  <a:pt x="839" y="2156"/>
                </a:lnTo>
                <a:lnTo>
                  <a:pt x="839" y="2155"/>
                </a:lnTo>
                <a:lnTo>
                  <a:pt x="839" y="2150"/>
                </a:lnTo>
                <a:lnTo>
                  <a:pt x="839" y="2145"/>
                </a:lnTo>
                <a:lnTo>
                  <a:pt x="839" y="2144"/>
                </a:lnTo>
                <a:lnTo>
                  <a:pt x="830" y="2143"/>
                </a:lnTo>
                <a:lnTo>
                  <a:pt x="830" y="2127"/>
                </a:lnTo>
                <a:close/>
                <a:moveTo>
                  <a:pt x="762" y="2152"/>
                </a:moveTo>
                <a:lnTo>
                  <a:pt x="758" y="2155"/>
                </a:lnTo>
                <a:lnTo>
                  <a:pt x="753" y="2159"/>
                </a:lnTo>
                <a:lnTo>
                  <a:pt x="747" y="2164"/>
                </a:lnTo>
                <a:lnTo>
                  <a:pt x="746" y="2165"/>
                </a:lnTo>
                <a:lnTo>
                  <a:pt x="741" y="2170"/>
                </a:lnTo>
                <a:lnTo>
                  <a:pt x="740" y="2170"/>
                </a:lnTo>
                <a:lnTo>
                  <a:pt x="739" y="2171"/>
                </a:lnTo>
                <a:lnTo>
                  <a:pt x="737" y="2172"/>
                </a:lnTo>
                <a:lnTo>
                  <a:pt x="736" y="2172"/>
                </a:lnTo>
                <a:lnTo>
                  <a:pt x="735" y="2172"/>
                </a:lnTo>
                <a:lnTo>
                  <a:pt x="735" y="2174"/>
                </a:lnTo>
                <a:lnTo>
                  <a:pt x="731" y="2177"/>
                </a:lnTo>
                <a:lnTo>
                  <a:pt x="728" y="2180"/>
                </a:lnTo>
                <a:lnTo>
                  <a:pt x="720" y="2172"/>
                </a:lnTo>
                <a:lnTo>
                  <a:pt x="709" y="2180"/>
                </a:lnTo>
                <a:lnTo>
                  <a:pt x="712" y="2182"/>
                </a:lnTo>
                <a:lnTo>
                  <a:pt x="717" y="2188"/>
                </a:lnTo>
                <a:lnTo>
                  <a:pt x="712" y="2193"/>
                </a:lnTo>
                <a:lnTo>
                  <a:pt x="712" y="2194"/>
                </a:lnTo>
                <a:lnTo>
                  <a:pt x="718" y="2200"/>
                </a:lnTo>
                <a:lnTo>
                  <a:pt x="722" y="2204"/>
                </a:lnTo>
                <a:lnTo>
                  <a:pt x="724" y="2208"/>
                </a:lnTo>
                <a:lnTo>
                  <a:pt x="728" y="2211"/>
                </a:lnTo>
                <a:lnTo>
                  <a:pt x="731" y="2207"/>
                </a:lnTo>
                <a:lnTo>
                  <a:pt x="739" y="2202"/>
                </a:lnTo>
                <a:lnTo>
                  <a:pt x="740" y="2200"/>
                </a:lnTo>
                <a:lnTo>
                  <a:pt x="745" y="2204"/>
                </a:lnTo>
                <a:lnTo>
                  <a:pt x="748" y="2209"/>
                </a:lnTo>
                <a:lnTo>
                  <a:pt x="758" y="2202"/>
                </a:lnTo>
                <a:lnTo>
                  <a:pt x="759" y="2202"/>
                </a:lnTo>
                <a:lnTo>
                  <a:pt x="759" y="2200"/>
                </a:lnTo>
                <a:lnTo>
                  <a:pt x="761" y="2200"/>
                </a:lnTo>
                <a:lnTo>
                  <a:pt x="764" y="2197"/>
                </a:lnTo>
                <a:lnTo>
                  <a:pt x="764" y="2196"/>
                </a:lnTo>
                <a:lnTo>
                  <a:pt x="769" y="2192"/>
                </a:lnTo>
                <a:lnTo>
                  <a:pt x="775" y="2187"/>
                </a:lnTo>
                <a:lnTo>
                  <a:pt x="778" y="2182"/>
                </a:lnTo>
                <a:lnTo>
                  <a:pt x="782" y="2175"/>
                </a:lnTo>
                <a:lnTo>
                  <a:pt x="785" y="2167"/>
                </a:lnTo>
                <a:lnTo>
                  <a:pt x="778" y="2165"/>
                </a:lnTo>
                <a:lnTo>
                  <a:pt x="775" y="2153"/>
                </a:lnTo>
                <a:lnTo>
                  <a:pt x="774" y="2152"/>
                </a:lnTo>
                <a:lnTo>
                  <a:pt x="762" y="2152"/>
                </a:lnTo>
                <a:close/>
                <a:moveTo>
                  <a:pt x="1786" y="313"/>
                </a:moveTo>
                <a:lnTo>
                  <a:pt x="1787" y="316"/>
                </a:lnTo>
                <a:lnTo>
                  <a:pt x="1812" y="296"/>
                </a:lnTo>
                <a:lnTo>
                  <a:pt x="1809" y="295"/>
                </a:lnTo>
                <a:lnTo>
                  <a:pt x="1805" y="293"/>
                </a:lnTo>
                <a:lnTo>
                  <a:pt x="1804" y="293"/>
                </a:lnTo>
                <a:lnTo>
                  <a:pt x="1803" y="291"/>
                </a:lnTo>
                <a:lnTo>
                  <a:pt x="1796" y="288"/>
                </a:lnTo>
                <a:lnTo>
                  <a:pt x="1781" y="306"/>
                </a:lnTo>
                <a:lnTo>
                  <a:pt x="1785" y="311"/>
                </a:lnTo>
                <a:lnTo>
                  <a:pt x="1786" y="313"/>
                </a:lnTo>
                <a:close/>
                <a:moveTo>
                  <a:pt x="2127" y="650"/>
                </a:moveTo>
                <a:lnTo>
                  <a:pt x="2125" y="653"/>
                </a:lnTo>
                <a:lnTo>
                  <a:pt x="2121" y="663"/>
                </a:lnTo>
                <a:lnTo>
                  <a:pt x="2120" y="667"/>
                </a:lnTo>
                <a:lnTo>
                  <a:pt x="2120" y="670"/>
                </a:lnTo>
                <a:lnTo>
                  <a:pt x="2120" y="684"/>
                </a:lnTo>
                <a:lnTo>
                  <a:pt x="2115" y="688"/>
                </a:lnTo>
                <a:lnTo>
                  <a:pt x="2108" y="699"/>
                </a:lnTo>
                <a:lnTo>
                  <a:pt x="2103" y="706"/>
                </a:lnTo>
                <a:lnTo>
                  <a:pt x="2102" y="708"/>
                </a:lnTo>
                <a:lnTo>
                  <a:pt x="2102" y="710"/>
                </a:lnTo>
                <a:lnTo>
                  <a:pt x="2099" y="713"/>
                </a:lnTo>
                <a:lnTo>
                  <a:pt x="2098" y="716"/>
                </a:lnTo>
                <a:lnTo>
                  <a:pt x="2097" y="719"/>
                </a:lnTo>
                <a:lnTo>
                  <a:pt x="2091" y="733"/>
                </a:lnTo>
                <a:lnTo>
                  <a:pt x="2088" y="734"/>
                </a:lnTo>
                <a:lnTo>
                  <a:pt x="2078" y="743"/>
                </a:lnTo>
                <a:lnTo>
                  <a:pt x="2066" y="756"/>
                </a:lnTo>
                <a:lnTo>
                  <a:pt x="2060" y="763"/>
                </a:lnTo>
                <a:lnTo>
                  <a:pt x="2050" y="778"/>
                </a:lnTo>
                <a:lnTo>
                  <a:pt x="2050" y="778"/>
                </a:lnTo>
                <a:lnTo>
                  <a:pt x="2050" y="781"/>
                </a:lnTo>
                <a:lnTo>
                  <a:pt x="2049" y="783"/>
                </a:lnTo>
                <a:lnTo>
                  <a:pt x="2046" y="784"/>
                </a:lnTo>
                <a:lnTo>
                  <a:pt x="2045" y="784"/>
                </a:lnTo>
                <a:lnTo>
                  <a:pt x="2044" y="783"/>
                </a:lnTo>
                <a:lnTo>
                  <a:pt x="2042" y="784"/>
                </a:lnTo>
                <a:lnTo>
                  <a:pt x="2043" y="785"/>
                </a:lnTo>
                <a:lnTo>
                  <a:pt x="2044" y="788"/>
                </a:lnTo>
                <a:lnTo>
                  <a:pt x="2042" y="796"/>
                </a:lnTo>
                <a:lnTo>
                  <a:pt x="2040" y="799"/>
                </a:lnTo>
                <a:lnTo>
                  <a:pt x="2035" y="803"/>
                </a:lnTo>
                <a:lnTo>
                  <a:pt x="2029" y="810"/>
                </a:lnTo>
                <a:lnTo>
                  <a:pt x="2027" y="818"/>
                </a:lnTo>
                <a:lnTo>
                  <a:pt x="2028" y="818"/>
                </a:lnTo>
                <a:lnTo>
                  <a:pt x="2027" y="821"/>
                </a:lnTo>
                <a:lnTo>
                  <a:pt x="2027" y="822"/>
                </a:lnTo>
                <a:lnTo>
                  <a:pt x="2026" y="823"/>
                </a:lnTo>
                <a:lnTo>
                  <a:pt x="2024" y="827"/>
                </a:lnTo>
                <a:lnTo>
                  <a:pt x="2023" y="829"/>
                </a:lnTo>
                <a:lnTo>
                  <a:pt x="2024" y="833"/>
                </a:lnTo>
                <a:lnTo>
                  <a:pt x="2023" y="836"/>
                </a:lnTo>
                <a:lnTo>
                  <a:pt x="2023" y="837"/>
                </a:lnTo>
                <a:lnTo>
                  <a:pt x="2024" y="839"/>
                </a:lnTo>
                <a:lnTo>
                  <a:pt x="2023" y="842"/>
                </a:lnTo>
                <a:lnTo>
                  <a:pt x="2022" y="842"/>
                </a:lnTo>
                <a:lnTo>
                  <a:pt x="2021" y="845"/>
                </a:lnTo>
                <a:lnTo>
                  <a:pt x="2020" y="847"/>
                </a:lnTo>
                <a:lnTo>
                  <a:pt x="2020" y="847"/>
                </a:lnTo>
                <a:lnTo>
                  <a:pt x="2018" y="848"/>
                </a:lnTo>
                <a:lnTo>
                  <a:pt x="2018" y="849"/>
                </a:lnTo>
                <a:lnTo>
                  <a:pt x="2018" y="851"/>
                </a:lnTo>
                <a:lnTo>
                  <a:pt x="2017" y="855"/>
                </a:lnTo>
                <a:lnTo>
                  <a:pt x="2016" y="860"/>
                </a:lnTo>
                <a:lnTo>
                  <a:pt x="2015" y="862"/>
                </a:lnTo>
                <a:lnTo>
                  <a:pt x="2015" y="864"/>
                </a:lnTo>
                <a:lnTo>
                  <a:pt x="2013" y="865"/>
                </a:lnTo>
                <a:lnTo>
                  <a:pt x="2011" y="870"/>
                </a:lnTo>
                <a:lnTo>
                  <a:pt x="2011" y="872"/>
                </a:lnTo>
                <a:lnTo>
                  <a:pt x="2010" y="873"/>
                </a:lnTo>
                <a:lnTo>
                  <a:pt x="2009" y="872"/>
                </a:lnTo>
                <a:lnTo>
                  <a:pt x="2009" y="873"/>
                </a:lnTo>
                <a:lnTo>
                  <a:pt x="2009" y="875"/>
                </a:lnTo>
                <a:lnTo>
                  <a:pt x="2007" y="875"/>
                </a:lnTo>
                <a:lnTo>
                  <a:pt x="2006" y="876"/>
                </a:lnTo>
                <a:lnTo>
                  <a:pt x="2005" y="876"/>
                </a:lnTo>
                <a:lnTo>
                  <a:pt x="2001" y="880"/>
                </a:lnTo>
                <a:lnTo>
                  <a:pt x="2001" y="881"/>
                </a:lnTo>
                <a:lnTo>
                  <a:pt x="2000" y="883"/>
                </a:lnTo>
                <a:lnTo>
                  <a:pt x="1999" y="889"/>
                </a:lnTo>
                <a:lnTo>
                  <a:pt x="1998" y="894"/>
                </a:lnTo>
                <a:lnTo>
                  <a:pt x="1994" y="899"/>
                </a:lnTo>
                <a:lnTo>
                  <a:pt x="1991" y="902"/>
                </a:lnTo>
                <a:lnTo>
                  <a:pt x="1987" y="902"/>
                </a:lnTo>
                <a:lnTo>
                  <a:pt x="1977" y="904"/>
                </a:lnTo>
                <a:lnTo>
                  <a:pt x="1973" y="905"/>
                </a:lnTo>
                <a:lnTo>
                  <a:pt x="1968" y="908"/>
                </a:lnTo>
                <a:lnTo>
                  <a:pt x="1966" y="911"/>
                </a:lnTo>
                <a:lnTo>
                  <a:pt x="1962" y="913"/>
                </a:lnTo>
                <a:lnTo>
                  <a:pt x="1961" y="918"/>
                </a:lnTo>
                <a:lnTo>
                  <a:pt x="1957" y="922"/>
                </a:lnTo>
                <a:lnTo>
                  <a:pt x="1953" y="927"/>
                </a:lnTo>
                <a:lnTo>
                  <a:pt x="1951" y="932"/>
                </a:lnTo>
                <a:lnTo>
                  <a:pt x="1942" y="954"/>
                </a:lnTo>
                <a:lnTo>
                  <a:pt x="1936" y="960"/>
                </a:lnTo>
                <a:lnTo>
                  <a:pt x="1928" y="964"/>
                </a:lnTo>
                <a:lnTo>
                  <a:pt x="1925" y="968"/>
                </a:lnTo>
                <a:lnTo>
                  <a:pt x="1924" y="968"/>
                </a:lnTo>
                <a:lnTo>
                  <a:pt x="1922" y="966"/>
                </a:lnTo>
                <a:lnTo>
                  <a:pt x="1919" y="968"/>
                </a:lnTo>
                <a:lnTo>
                  <a:pt x="1918" y="969"/>
                </a:lnTo>
                <a:lnTo>
                  <a:pt x="1916" y="974"/>
                </a:lnTo>
                <a:lnTo>
                  <a:pt x="1914" y="975"/>
                </a:lnTo>
                <a:lnTo>
                  <a:pt x="1912" y="977"/>
                </a:lnTo>
                <a:lnTo>
                  <a:pt x="1909" y="979"/>
                </a:lnTo>
                <a:lnTo>
                  <a:pt x="1908" y="980"/>
                </a:lnTo>
                <a:lnTo>
                  <a:pt x="1905" y="982"/>
                </a:lnTo>
                <a:lnTo>
                  <a:pt x="1903" y="984"/>
                </a:lnTo>
                <a:lnTo>
                  <a:pt x="1901" y="988"/>
                </a:lnTo>
                <a:lnTo>
                  <a:pt x="1898" y="990"/>
                </a:lnTo>
                <a:lnTo>
                  <a:pt x="1896" y="995"/>
                </a:lnTo>
                <a:lnTo>
                  <a:pt x="1892" y="996"/>
                </a:lnTo>
                <a:lnTo>
                  <a:pt x="1889" y="998"/>
                </a:lnTo>
                <a:lnTo>
                  <a:pt x="1887" y="1001"/>
                </a:lnTo>
                <a:lnTo>
                  <a:pt x="1883" y="1006"/>
                </a:lnTo>
                <a:lnTo>
                  <a:pt x="1865" y="1021"/>
                </a:lnTo>
                <a:lnTo>
                  <a:pt x="1864" y="1023"/>
                </a:lnTo>
                <a:lnTo>
                  <a:pt x="1862" y="1024"/>
                </a:lnTo>
                <a:lnTo>
                  <a:pt x="1861" y="1029"/>
                </a:lnTo>
                <a:lnTo>
                  <a:pt x="1858" y="1030"/>
                </a:lnTo>
                <a:lnTo>
                  <a:pt x="1858" y="1032"/>
                </a:lnTo>
                <a:lnTo>
                  <a:pt x="1856" y="1041"/>
                </a:lnTo>
                <a:lnTo>
                  <a:pt x="1853" y="1052"/>
                </a:lnTo>
                <a:lnTo>
                  <a:pt x="1853" y="1054"/>
                </a:lnTo>
                <a:lnTo>
                  <a:pt x="1854" y="1056"/>
                </a:lnTo>
                <a:lnTo>
                  <a:pt x="1854" y="1059"/>
                </a:lnTo>
                <a:lnTo>
                  <a:pt x="1853" y="1064"/>
                </a:lnTo>
                <a:lnTo>
                  <a:pt x="1845" y="1069"/>
                </a:lnTo>
                <a:lnTo>
                  <a:pt x="1846" y="1070"/>
                </a:lnTo>
                <a:lnTo>
                  <a:pt x="1845" y="1072"/>
                </a:lnTo>
                <a:lnTo>
                  <a:pt x="1843" y="1072"/>
                </a:lnTo>
                <a:lnTo>
                  <a:pt x="1841" y="1069"/>
                </a:lnTo>
                <a:lnTo>
                  <a:pt x="1839" y="1069"/>
                </a:lnTo>
                <a:lnTo>
                  <a:pt x="1834" y="1070"/>
                </a:lnTo>
                <a:lnTo>
                  <a:pt x="1831" y="1073"/>
                </a:lnTo>
                <a:lnTo>
                  <a:pt x="1831" y="1075"/>
                </a:lnTo>
                <a:lnTo>
                  <a:pt x="1829" y="1073"/>
                </a:lnTo>
                <a:lnTo>
                  <a:pt x="1826" y="1073"/>
                </a:lnTo>
                <a:lnTo>
                  <a:pt x="1824" y="1074"/>
                </a:lnTo>
                <a:lnTo>
                  <a:pt x="1821" y="1075"/>
                </a:lnTo>
                <a:lnTo>
                  <a:pt x="1819" y="1077"/>
                </a:lnTo>
                <a:lnTo>
                  <a:pt x="1819" y="1078"/>
                </a:lnTo>
                <a:lnTo>
                  <a:pt x="1816" y="1079"/>
                </a:lnTo>
                <a:lnTo>
                  <a:pt x="1819" y="1081"/>
                </a:lnTo>
                <a:lnTo>
                  <a:pt x="1821" y="1083"/>
                </a:lnTo>
                <a:lnTo>
                  <a:pt x="1824" y="1083"/>
                </a:lnTo>
                <a:lnTo>
                  <a:pt x="1825" y="1084"/>
                </a:lnTo>
                <a:lnTo>
                  <a:pt x="1826" y="1085"/>
                </a:lnTo>
                <a:lnTo>
                  <a:pt x="1827" y="1086"/>
                </a:lnTo>
                <a:lnTo>
                  <a:pt x="1829" y="1088"/>
                </a:lnTo>
                <a:lnTo>
                  <a:pt x="1830" y="1088"/>
                </a:lnTo>
                <a:lnTo>
                  <a:pt x="1831" y="1089"/>
                </a:lnTo>
                <a:lnTo>
                  <a:pt x="1832" y="1094"/>
                </a:lnTo>
                <a:lnTo>
                  <a:pt x="1831" y="1097"/>
                </a:lnTo>
                <a:lnTo>
                  <a:pt x="1830" y="1099"/>
                </a:lnTo>
                <a:lnTo>
                  <a:pt x="1830" y="1100"/>
                </a:lnTo>
                <a:lnTo>
                  <a:pt x="1829" y="1101"/>
                </a:lnTo>
                <a:lnTo>
                  <a:pt x="1830" y="1101"/>
                </a:lnTo>
                <a:lnTo>
                  <a:pt x="1827" y="1103"/>
                </a:lnTo>
                <a:lnTo>
                  <a:pt x="1825" y="1105"/>
                </a:lnTo>
                <a:lnTo>
                  <a:pt x="1825" y="1106"/>
                </a:lnTo>
                <a:lnTo>
                  <a:pt x="1824" y="1106"/>
                </a:lnTo>
                <a:lnTo>
                  <a:pt x="1821" y="1107"/>
                </a:lnTo>
                <a:lnTo>
                  <a:pt x="1821" y="1110"/>
                </a:lnTo>
                <a:lnTo>
                  <a:pt x="1820" y="1110"/>
                </a:lnTo>
                <a:lnTo>
                  <a:pt x="1819" y="1110"/>
                </a:lnTo>
                <a:lnTo>
                  <a:pt x="1818" y="1111"/>
                </a:lnTo>
                <a:lnTo>
                  <a:pt x="1818" y="1112"/>
                </a:lnTo>
                <a:lnTo>
                  <a:pt x="1819" y="1112"/>
                </a:lnTo>
                <a:lnTo>
                  <a:pt x="1819" y="1112"/>
                </a:lnTo>
                <a:lnTo>
                  <a:pt x="1818" y="1113"/>
                </a:lnTo>
                <a:lnTo>
                  <a:pt x="1819" y="1113"/>
                </a:lnTo>
                <a:lnTo>
                  <a:pt x="1818" y="1114"/>
                </a:lnTo>
                <a:lnTo>
                  <a:pt x="1815" y="1119"/>
                </a:lnTo>
                <a:lnTo>
                  <a:pt x="1815" y="1118"/>
                </a:lnTo>
                <a:lnTo>
                  <a:pt x="1815" y="1119"/>
                </a:lnTo>
                <a:lnTo>
                  <a:pt x="1815" y="1121"/>
                </a:lnTo>
                <a:lnTo>
                  <a:pt x="1815" y="1122"/>
                </a:lnTo>
                <a:lnTo>
                  <a:pt x="1814" y="1123"/>
                </a:lnTo>
                <a:lnTo>
                  <a:pt x="1812" y="1127"/>
                </a:lnTo>
                <a:lnTo>
                  <a:pt x="1812" y="1128"/>
                </a:lnTo>
                <a:lnTo>
                  <a:pt x="1808" y="1133"/>
                </a:lnTo>
                <a:lnTo>
                  <a:pt x="1807" y="1135"/>
                </a:lnTo>
                <a:lnTo>
                  <a:pt x="1808" y="1136"/>
                </a:lnTo>
                <a:lnTo>
                  <a:pt x="1807" y="1139"/>
                </a:lnTo>
                <a:lnTo>
                  <a:pt x="1805" y="1138"/>
                </a:lnTo>
                <a:lnTo>
                  <a:pt x="1804" y="1139"/>
                </a:lnTo>
                <a:lnTo>
                  <a:pt x="1803" y="1140"/>
                </a:lnTo>
                <a:lnTo>
                  <a:pt x="1802" y="1141"/>
                </a:lnTo>
                <a:lnTo>
                  <a:pt x="1801" y="1141"/>
                </a:lnTo>
                <a:lnTo>
                  <a:pt x="1802" y="1141"/>
                </a:lnTo>
                <a:lnTo>
                  <a:pt x="1801" y="1144"/>
                </a:lnTo>
                <a:lnTo>
                  <a:pt x="1799" y="1145"/>
                </a:lnTo>
                <a:lnTo>
                  <a:pt x="1796" y="1149"/>
                </a:lnTo>
                <a:lnTo>
                  <a:pt x="1794" y="1149"/>
                </a:lnTo>
                <a:lnTo>
                  <a:pt x="1792" y="1147"/>
                </a:lnTo>
                <a:lnTo>
                  <a:pt x="1792" y="1149"/>
                </a:lnTo>
                <a:lnTo>
                  <a:pt x="1791" y="1149"/>
                </a:lnTo>
                <a:lnTo>
                  <a:pt x="1790" y="1150"/>
                </a:lnTo>
                <a:lnTo>
                  <a:pt x="1787" y="1151"/>
                </a:lnTo>
                <a:lnTo>
                  <a:pt x="1786" y="1152"/>
                </a:lnTo>
                <a:lnTo>
                  <a:pt x="1786" y="1152"/>
                </a:lnTo>
                <a:lnTo>
                  <a:pt x="1786" y="1154"/>
                </a:lnTo>
                <a:lnTo>
                  <a:pt x="1785" y="1154"/>
                </a:lnTo>
                <a:lnTo>
                  <a:pt x="1783" y="1156"/>
                </a:lnTo>
                <a:lnTo>
                  <a:pt x="1782" y="1157"/>
                </a:lnTo>
                <a:lnTo>
                  <a:pt x="1781" y="1158"/>
                </a:lnTo>
                <a:lnTo>
                  <a:pt x="1780" y="1160"/>
                </a:lnTo>
                <a:lnTo>
                  <a:pt x="1780" y="1161"/>
                </a:lnTo>
                <a:lnTo>
                  <a:pt x="1779" y="1162"/>
                </a:lnTo>
                <a:lnTo>
                  <a:pt x="1779" y="1165"/>
                </a:lnTo>
                <a:lnTo>
                  <a:pt x="1776" y="1166"/>
                </a:lnTo>
                <a:lnTo>
                  <a:pt x="1776" y="1167"/>
                </a:lnTo>
                <a:lnTo>
                  <a:pt x="1775" y="1167"/>
                </a:lnTo>
                <a:lnTo>
                  <a:pt x="1775" y="1168"/>
                </a:lnTo>
                <a:lnTo>
                  <a:pt x="1774" y="1168"/>
                </a:lnTo>
                <a:lnTo>
                  <a:pt x="1774" y="1169"/>
                </a:lnTo>
                <a:lnTo>
                  <a:pt x="1772" y="1169"/>
                </a:lnTo>
                <a:lnTo>
                  <a:pt x="1772" y="1171"/>
                </a:lnTo>
                <a:lnTo>
                  <a:pt x="1771" y="1172"/>
                </a:lnTo>
                <a:lnTo>
                  <a:pt x="1771" y="1174"/>
                </a:lnTo>
                <a:lnTo>
                  <a:pt x="1770" y="1179"/>
                </a:lnTo>
                <a:lnTo>
                  <a:pt x="1769" y="1182"/>
                </a:lnTo>
                <a:lnTo>
                  <a:pt x="1769" y="1183"/>
                </a:lnTo>
                <a:lnTo>
                  <a:pt x="1768" y="1184"/>
                </a:lnTo>
                <a:lnTo>
                  <a:pt x="1768" y="1185"/>
                </a:lnTo>
                <a:lnTo>
                  <a:pt x="1766" y="1187"/>
                </a:lnTo>
                <a:lnTo>
                  <a:pt x="1766" y="1188"/>
                </a:lnTo>
                <a:lnTo>
                  <a:pt x="1765" y="1189"/>
                </a:lnTo>
                <a:lnTo>
                  <a:pt x="1764" y="1191"/>
                </a:lnTo>
                <a:lnTo>
                  <a:pt x="1763" y="1194"/>
                </a:lnTo>
                <a:lnTo>
                  <a:pt x="1761" y="1195"/>
                </a:lnTo>
                <a:lnTo>
                  <a:pt x="1760" y="1196"/>
                </a:lnTo>
                <a:lnTo>
                  <a:pt x="1760" y="1198"/>
                </a:lnTo>
                <a:lnTo>
                  <a:pt x="1759" y="1198"/>
                </a:lnTo>
                <a:lnTo>
                  <a:pt x="1759" y="1199"/>
                </a:lnTo>
                <a:lnTo>
                  <a:pt x="1758" y="1200"/>
                </a:lnTo>
                <a:lnTo>
                  <a:pt x="1755" y="1200"/>
                </a:lnTo>
                <a:lnTo>
                  <a:pt x="1754" y="1201"/>
                </a:lnTo>
                <a:lnTo>
                  <a:pt x="1754" y="1202"/>
                </a:lnTo>
                <a:lnTo>
                  <a:pt x="1755" y="1202"/>
                </a:lnTo>
                <a:lnTo>
                  <a:pt x="1755" y="1205"/>
                </a:lnTo>
                <a:lnTo>
                  <a:pt x="1754" y="1206"/>
                </a:lnTo>
                <a:lnTo>
                  <a:pt x="1753" y="1207"/>
                </a:lnTo>
                <a:lnTo>
                  <a:pt x="1750" y="1207"/>
                </a:lnTo>
                <a:lnTo>
                  <a:pt x="1750" y="1209"/>
                </a:lnTo>
                <a:lnTo>
                  <a:pt x="1763" y="1221"/>
                </a:lnTo>
                <a:lnTo>
                  <a:pt x="1717" y="1377"/>
                </a:lnTo>
                <a:lnTo>
                  <a:pt x="1704" y="1420"/>
                </a:lnTo>
                <a:lnTo>
                  <a:pt x="1697" y="1452"/>
                </a:lnTo>
                <a:lnTo>
                  <a:pt x="1683" y="1478"/>
                </a:lnTo>
                <a:lnTo>
                  <a:pt x="1672" y="1495"/>
                </a:lnTo>
                <a:lnTo>
                  <a:pt x="1599" y="1611"/>
                </a:lnTo>
                <a:lnTo>
                  <a:pt x="1583" y="1634"/>
                </a:lnTo>
                <a:lnTo>
                  <a:pt x="1571" y="1655"/>
                </a:lnTo>
                <a:lnTo>
                  <a:pt x="1454" y="1846"/>
                </a:lnTo>
                <a:lnTo>
                  <a:pt x="1430" y="1885"/>
                </a:lnTo>
                <a:lnTo>
                  <a:pt x="1345" y="2024"/>
                </a:lnTo>
                <a:lnTo>
                  <a:pt x="1341" y="2029"/>
                </a:lnTo>
                <a:lnTo>
                  <a:pt x="1334" y="2029"/>
                </a:lnTo>
                <a:lnTo>
                  <a:pt x="1332" y="2028"/>
                </a:lnTo>
                <a:lnTo>
                  <a:pt x="1328" y="2026"/>
                </a:lnTo>
                <a:lnTo>
                  <a:pt x="1327" y="2026"/>
                </a:lnTo>
                <a:lnTo>
                  <a:pt x="1328" y="2026"/>
                </a:lnTo>
                <a:lnTo>
                  <a:pt x="1327" y="2026"/>
                </a:lnTo>
                <a:lnTo>
                  <a:pt x="1326" y="2026"/>
                </a:lnTo>
                <a:lnTo>
                  <a:pt x="1325" y="2024"/>
                </a:lnTo>
                <a:lnTo>
                  <a:pt x="1323" y="2024"/>
                </a:lnTo>
                <a:lnTo>
                  <a:pt x="1321" y="2024"/>
                </a:lnTo>
                <a:lnTo>
                  <a:pt x="1320" y="2026"/>
                </a:lnTo>
                <a:lnTo>
                  <a:pt x="1319" y="2026"/>
                </a:lnTo>
                <a:lnTo>
                  <a:pt x="1317" y="2026"/>
                </a:lnTo>
                <a:lnTo>
                  <a:pt x="1317" y="2027"/>
                </a:lnTo>
                <a:lnTo>
                  <a:pt x="1316" y="2027"/>
                </a:lnTo>
                <a:lnTo>
                  <a:pt x="1315" y="2028"/>
                </a:lnTo>
                <a:lnTo>
                  <a:pt x="1315" y="2029"/>
                </a:lnTo>
                <a:lnTo>
                  <a:pt x="1312" y="2028"/>
                </a:lnTo>
                <a:lnTo>
                  <a:pt x="1311" y="2027"/>
                </a:lnTo>
                <a:lnTo>
                  <a:pt x="1309" y="2026"/>
                </a:lnTo>
                <a:lnTo>
                  <a:pt x="1308" y="2026"/>
                </a:lnTo>
                <a:lnTo>
                  <a:pt x="1308" y="2026"/>
                </a:lnTo>
                <a:lnTo>
                  <a:pt x="1306" y="2024"/>
                </a:lnTo>
                <a:lnTo>
                  <a:pt x="1306" y="2026"/>
                </a:lnTo>
                <a:lnTo>
                  <a:pt x="1305" y="2026"/>
                </a:lnTo>
                <a:lnTo>
                  <a:pt x="1304" y="2026"/>
                </a:lnTo>
                <a:lnTo>
                  <a:pt x="1300" y="2026"/>
                </a:lnTo>
                <a:lnTo>
                  <a:pt x="1298" y="2026"/>
                </a:lnTo>
                <a:lnTo>
                  <a:pt x="1297" y="2027"/>
                </a:lnTo>
                <a:lnTo>
                  <a:pt x="1295" y="2027"/>
                </a:lnTo>
                <a:lnTo>
                  <a:pt x="1293" y="2028"/>
                </a:lnTo>
                <a:lnTo>
                  <a:pt x="1290" y="2028"/>
                </a:lnTo>
                <a:lnTo>
                  <a:pt x="1289" y="2027"/>
                </a:lnTo>
                <a:lnTo>
                  <a:pt x="1289" y="2026"/>
                </a:lnTo>
                <a:lnTo>
                  <a:pt x="1288" y="2026"/>
                </a:lnTo>
                <a:lnTo>
                  <a:pt x="1287" y="2026"/>
                </a:lnTo>
                <a:lnTo>
                  <a:pt x="1286" y="2026"/>
                </a:lnTo>
                <a:lnTo>
                  <a:pt x="1283" y="2026"/>
                </a:lnTo>
                <a:lnTo>
                  <a:pt x="1279" y="2026"/>
                </a:lnTo>
                <a:lnTo>
                  <a:pt x="1277" y="2026"/>
                </a:lnTo>
                <a:lnTo>
                  <a:pt x="1275" y="2024"/>
                </a:lnTo>
                <a:lnTo>
                  <a:pt x="1273" y="2023"/>
                </a:lnTo>
                <a:lnTo>
                  <a:pt x="1273" y="2022"/>
                </a:lnTo>
                <a:lnTo>
                  <a:pt x="1272" y="2021"/>
                </a:lnTo>
                <a:lnTo>
                  <a:pt x="1272" y="2018"/>
                </a:lnTo>
                <a:lnTo>
                  <a:pt x="1271" y="2017"/>
                </a:lnTo>
                <a:lnTo>
                  <a:pt x="1270" y="2016"/>
                </a:lnTo>
                <a:lnTo>
                  <a:pt x="1268" y="2016"/>
                </a:lnTo>
                <a:lnTo>
                  <a:pt x="1267" y="2016"/>
                </a:lnTo>
                <a:lnTo>
                  <a:pt x="1267" y="2015"/>
                </a:lnTo>
                <a:lnTo>
                  <a:pt x="1266" y="2015"/>
                </a:lnTo>
                <a:lnTo>
                  <a:pt x="1265" y="2015"/>
                </a:lnTo>
                <a:lnTo>
                  <a:pt x="1262" y="2015"/>
                </a:lnTo>
                <a:lnTo>
                  <a:pt x="1262" y="2013"/>
                </a:lnTo>
                <a:lnTo>
                  <a:pt x="1261" y="2012"/>
                </a:lnTo>
                <a:lnTo>
                  <a:pt x="1259" y="2008"/>
                </a:lnTo>
                <a:lnTo>
                  <a:pt x="1257" y="2006"/>
                </a:lnTo>
                <a:lnTo>
                  <a:pt x="1256" y="2005"/>
                </a:lnTo>
                <a:lnTo>
                  <a:pt x="1256" y="2004"/>
                </a:lnTo>
                <a:lnTo>
                  <a:pt x="1256" y="2001"/>
                </a:lnTo>
                <a:lnTo>
                  <a:pt x="1257" y="1999"/>
                </a:lnTo>
                <a:lnTo>
                  <a:pt x="1259" y="1996"/>
                </a:lnTo>
                <a:lnTo>
                  <a:pt x="1259" y="1996"/>
                </a:lnTo>
                <a:lnTo>
                  <a:pt x="1259" y="1995"/>
                </a:lnTo>
                <a:lnTo>
                  <a:pt x="1257" y="1995"/>
                </a:lnTo>
                <a:lnTo>
                  <a:pt x="1257" y="1996"/>
                </a:lnTo>
                <a:lnTo>
                  <a:pt x="1255" y="1997"/>
                </a:lnTo>
                <a:lnTo>
                  <a:pt x="1254" y="1999"/>
                </a:lnTo>
                <a:lnTo>
                  <a:pt x="1253" y="2001"/>
                </a:lnTo>
                <a:lnTo>
                  <a:pt x="1250" y="2004"/>
                </a:lnTo>
                <a:lnTo>
                  <a:pt x="1250" y="2005"/>
                </a:lnTo>
                <a:lnTo>
                  <a:pt x="1249" y="2005"/>
                </a:lnTo>
                <a:lnTo>
                  <a:pt x="1248" y="2005"/>
                </a:lnTo>
                <a:lnTo>
                  <a:pt x="1246" y="2005"/>
                </a:lnTo>
                <a:lnTo>
                  <a:pt x="1244" y="2004"/>
                </a:lnTo>
                <a:lnTo>
                  <a:pt x="1244" y="2002"/>
                </a:lnTo>
                <a:lnTo>
                  <a:pt x="1243" y="2002"/>
                </a:lnTo>
                <a:lnTo>
                  <a:pt x="1243" y="2001"/>
                </a:lnTo>
                <a:lnTo>
                  <a:pt x="1242" y="2000"/>
                </a:lnTo>
                <a:lnTo>
                  <a:pt x="1242" y="1999"/>
                </a:lnTo>
                <a:lnTo>
                  <a:pt x="1242" y="1997"/>
                </a:lnTo>
                <a:lnTo>
                  <a:pt x="1239" y="1997"/>
                </a:lnTo>
                <a:lnTo>
                  <a:pt x="1238" y="1997"/>
                </a:lnTo>
                <a:lnTo>
                  <a:pt x="1237" y="1997"/>
                </a:lnTo>
                <a:lnTo>
                  <a:pt x="1237" y="1996"/>
                </a:lnTo>
                <a:lnTo>
                  <a:pt x="1234" y="1996"/>
                </a:lnTo>
                <a:lnTo>
                  <a:pt x="1233" y="1996"/>
                </a:lnTo>
                <a:lnTo>
                  <a:pt x="1232" y="1996"/>
                </a:lnTo>
                <a:lnTo>
                  <a:pt x="1230" y="1996"/>
                </a:lnTo>
                <a:lnTo>
                  <a:pt x="1229" y="1996"/>
                </a:lnTo>
                <a:lnTo>
                  <a:pt x="1229" y="1996"/>
                </a:lnTo>
                <a:lnTo>
                  <a:pt x="1228" y="1996"/>
                </a:lnTo>
                <a:lnTo>
                  <a:pt x="1227" y="1996"/>
                </a:lnTo>
                <a:lnTo>
                  <a:pt x="1227" y="1995"/>
                </a:lnTo>
                <a:lnTo>
                  <a:pt x="1226" y="1995"/>
                </a:lnTo>
                <a:lnTo>
                  <a:pt x="1224" y="1996"/>
                </a:lnTo>
                <a:lnTo>
                  <a:pt x="1224" y="1996"/>
                </a:lnTo>
                <a:lnTo>
                  <a:pt x="1222" y="1996"/>
                </a:lnTo>
                <a:lnTo>
                  <a:pt x="1221" y="1996"/>
                </a:lnTo>
                <a:lnTo>
                  <a:pt x="1219" y="1997"/>
                </a:lnTo>
                <a:lnTo>
                  <a:pt x="1218" y="1997"/>
                </a:lnTo>
                <a:lnTo>
                  <a:pt x="1211" y="2001"/>
                </a:lnTo>
                <a:lnTo>
                  <a:pt x="1211" y="2002"/>
                </a:lnTo>
                <a:lnTo>
                  <a:pt x="1211" y="2004"/>
                </a:lnTo>
                <a:lnTo>
                  <a:pt x="1210" y="2004"/>
                </a:lnTo>
                <a:lnTo>
                  <a:pt x="1210" y="2005"/>
                </a:lnTo>
                <a:lnTo>
                  <a:pt x="1208" y="2005"/>
                </a:lnTo>
                <a:lnTo>
                  <a:pt x="1207" y="2005"/>
                </a:lnTo>
                <a:lnTo>
                  <a:pt x="1205" y="2005"/>
                </a:lnTo>
                <a:lnTo>
                  <a:pt x="1204" y="2005"/>
                </a:lnTo>
                <a:lnTo>
                  <a:pt x="1201" y="2004"/>
                </a:lnTo>
                <a:lnTo>
                  <a:pt x="1200" y="2004"/>
                </a:lnTo>
                <a:lnTo>
                  <a:pt x="1197" y="2004"/>
                </a:lnTo>
                <a:lnTo>
                  <a:pt x="1196" y="2002"/>
                </a:lnTo>
                <a:lnTo>
                  <a:pt x="1195" y="2002"/>
                </a:lnTo>
                <a:lnTo>
                  <a:pt x="1190" y="2002"/>
                </a:lnTo>
                <a:lnTo>
                  <a:pt x="1189" y="2002"/>
                </a:lnTo>
                <a:lnTo>
                  <a:pt x="1189" y="2001"/>
                </a:lnTo>
                <a:lnTo>
                  <a:pt x="1188" y="2000"/>
                </a:lnTo>
                <a:lnTo>
                  <a:pt x="1186" y="2000"/>
                </a:lnTo>
                <a:lnTo>
                  <a:pt x="1186" y="1997"/>
                </a:lnTo>
                <a:lnTo>
                  <a:pt x="1186" y="1996"/>
                </a:lnTo>
                <a:lnTo>
                  <a:pt x="1186" y="1996"/>
                </a:lnTo>
                <a:lnTo>
                  <a:pt x="1185" y="1996"/>
                </a:lnTo>
                <a:lnTo>
                  <a:pt x="1184" y="1997"/>
                </a:lnTo>
                <a:lnTo>
                  <a:pt x="1183" y="1999"/>
                </a:lnTo>
                <a:lnTo>
                  <a:pt x="1180" y="1997"/>
                </a:lnTo>
                <a:lnTo>
                  <a:pt x="1177" y="1996"/>
                </a:lnTo>
                <a:lnTo>
                  <a:pt x="1175" y="1996"/>
                </a:lnTo>
                <a:lnTo>
                  <a:pt x="1174" y="1996"/>
                </a:lnTo>
                <a:lnTo>
                  <a:pt x="1173" y="1995"/>
                </a:lnTo>
                <a:lnTo>
                  <a:pt x="1174" y="1993"/>
                </a:lnTo>
                <a:lnTo>
                  <a:pt x="1172" y="1993"/>
                </a:lnTo>
                <a:lnTo>
                  <a:pt x="1171" y="1994"/>
                </a:lnTo>
                <a:lnTo>
                  <a:pt x="1169" y="1994"/>
                </a:lnTo>
                <a:lnTo>
                  <a:pt x="1167" y="1996"/>
                </a:lnTo>
                <a:lnTo>
                  <a:pt x="1163" y="1997"/>
                </a:lnTo>
                <a:lnTo>
                  <a:pt x="1163" y="1996"/>
                </a:lnTo>
                <a:lnTo>
                  <a:pt x="1163" y="1996"/>
                </a:lnTo>
                <a:lnTo>
                  <a:pt x="1162" y="1996"/>
                </a:lnTo>
                <a:lnTo>
                  <a:pt x="1162" y="1995"/>
                </a:lnTo>
                <a:lnTo>
                  <a:pt x="1157" y="1990"/>
                </a:lnTo>
                <a:lnTo>
                  <a:pt x="1146" y="1983"/>
                </a:lnTo>
                <a:lnTo>
                  <a:pt x="1141" y="1984"/>
                </a:lnTo>
                <a:lnTo>
                  <a:pt x="1141" y="1983"/>
                </a:lnTo>
                <a:lnTo>
                  <a:pt x="1140" y="1983"/>
                </a:lnTo>
                <a:lnTo>
                  <a:pt x="1139" y="1983"/>
                </a:lnTo>
                <a:lnTo>
                  <a:pt x="1139" y="1984"/>
                </a:lnTo>
                <a:lnTo>
                  <a:pt x="1139" y="1985"/>
                </a:lnTo>
                <a:lnTo>
                  <a:pt x="1138" y="1986"/>
                </a:lnTo>
                <a:lnTo>
                  <a:pt x="1136" y="1986"/>
                </a:lnTo>
                <a:lnTo>
                  <a:pt x="1136" y="1985"/>
                </a:lnTo>
                <a:lnTo>
                  <a:pt x="1136" y="1984"/>
                </a:lnTo>
                <a:lnTo>
                  <a:pt x="1136" y="1983"/>
                </a:lnTo>
                <a:lnTo>
                  <a:pt x="1135" y="1983"/>
                </a:lnTo>
                <a:lnTo>
                  <a:pt x="1134" y="1983"/>
                </a:lnTo>
                <a:lnTo>
                  <a:pt x="1133" y="1984"/>
                </a:lnTo>
                <a:lnTo>
                  <a:pt x="1130" y="1984"/>
                </a:lnTo>
                <a:lnTo>
                  <a:pt x="1129" y="1983"/>
                </a:lnTo>
                <a:lnTo>
                  <a:pt x="1128" y="1983"/>
                </a:lnTo>
                <a:lnTo>
                  <a:pt x="1127" y="1983"/>
                </a:lnTo>
                <a:lnTo>
                  <a:pt x="1124" y="1982"/>
                </a:lnTo>
                <a:lnTo>
                  <a:pt x="1122" y="1979"/>
                </a:lnTo>
                <a:lnTo>
                  <a:pt x="1120" y="1978"/>
                </a:lnTo>
                <a:lnTo>
                  <a:pt x="1115" y="1975"/>
                </a:lnTo>
                <a:lnTo>
                  <a:pt x="1113" y="1973"/>
                </a:lnTo>
                <a:lnTo>
                  <a:pt x="1109" y="1969"/>
                </a:lnTo>
                <a:lnTo>
                  <a:pt x="1107" y="1968"/>
                </a:lnTo>
                <a:lnTo>
                  <a:pt x="1103" y="1967"/>
                </a:lnTo>
                <a:lnTo>
                  <a:pt x="1102" y="1967"/>
                </a:lnTo>
                <a:lnTo>
                  <a:pt x="1098" y="1964"/>
                </a:lnTo>
                <a:lnTo>
                  <a:pt x="1097" y="1964"/>
                </a:lnTo>
                <a:lnTo>
                  <a:pt x="1095" y="1963"/>
                </a:lnTo>
                <a:lnTo>
                  <a:pt x="1093" y="1963"/>
                </a:lnTo>
                <a:lnTo>
                  <a:pt x="1090" y="1960"/>
                </a:lnTo>
                <a:lnTo>
                  <a:pt x="1087" y="1957"/>
                </a:lnTo>
                <a:lnTo>
                  <a:pt x="1085" y="1956"/>
                </a:lnTo>
                <a:lnTo>
                  <a:pt x="1084" y="1956"/>
                </a:lnTo>
                <a:lnTo>
                  <a:pt x="1082" y="1957"/>
                </a:lnTo>
                <a:lnTo>
                  <a:pt x="1080" y="1956"/>
                </a:lnTo>
                <a:lnTo>
                  <a:pt x="1079" y="1956"/>
                </a:lnTo>
                <a:lnTo>
                  <a:pt x="1076" y="1955"/>
                </a:lnTo>
                <a:lnTo>
                  <a:pt x="1075" y="1953"/>
                </a:lnTo>
                <a:lnTo>
                  <a:pt x="1074" y="1951"/>
                </a:lnTo>
                <a:lnTo>
                  <a:pt x="1070" y="1947"/>
                </a:lnTo>
                <a:lnTo>
                  <a:pt x="1069" y="1946"/>
                </a:lnTo>
                <a:lnTo>
                  <a:pt x="1068" y="1945"/>
                </a:lnTo>
                <a:lnTo>
                  <a:pt x="1068" y="1944"/>
                </a:lnTo>
                <a:lnTo>
                  <a:pt x="1068" y="1942"/>
                </a:lnTo>
                <a:lnTo>
                  <a:pt x="1068" y="1941"/>
                </a:lnTo>
                <a:lnTo>
                  <a:pt x="1070" y="1936"/>
                </a:lnTo>
                <a:lnTo>
                  <a:pt x="1070" y="1933"/>
                </a:lnTo>
                <a:lnTo>
                  <a:pt x="1070" y="1931"/>
                </a:lnTo>
                <a:lnTo>
                  <a:pt x="1070" y="1930"/>
                </a:lnTo>
                <a:lnTo>
                  <a:pt x="1070" y="1928"/>
                </a:lnTo>
                <a:lnTo>
                  <a:pt x="1069" y="1928"/>
                </a:lnTo>
                <a:lnTo>
                  <a:pt x="1068" y="1925"/>
                </a:lnTo>
                <a:lnTo>
                  <a:pt x="1056" y="1919"/>
                </a:lnTo>
                <a:lnTo>
                  <a:pt x="1052" y="1918"/>
                </a:lnTo>
                <a:lnTo>
                  <a:pt x="1046" y="1916"/>
                </a:lnTo>
                <a:lnTo>
                  <a:pt x="1043" y="1914"/>
                </a:lnTo>
                <a:lnTo>
                  <a:pt x="1041" y="1912"/>
                </a:lnTo>
                <a:lnTo>
                  <a:pt x="1040" y="1909"/>
                </a:lnTo>
                <a:lnTo>
                  <a:pt x="1036" y="1907"/>
                </a:lnTo>
                <a:lnTo>
                  <a:pt x="1034" y="1906"/>
                </a:lnTo>
                <a:lnTo>
                  <a:pt x="1034" y="1905"/>
                </a:lnTo>
                <a:lnTo>
                  <a:pt x="1034" y="1901"/>
                </a:lnTo>
                <a:lnTo>
                  <a:pt x="1034" y="1898"/>
                </a:lnTo>
                <a:lnTo>
                  <a:pt x="1035" y="1892"/>
                </a:lnTo>
                <a:lnTo>
                  <a:pt x="1035" y="1891"/>
                </a:lnTo>
                <a:lnTo>
                  <a:pt x="1034" y="1889"/>
                </a:lnTo>
                <a:lnTo>
                  <a:pt x="1034" y="1887"/>
                </a:lnTo>
                <a:lnTo>
                  <a:pt x="1007" y="1885"/>
                </a:lnTo>
                <a:lnTo>
                  <a:pt x="971" y="1884"/>
                </a:lnTo>
                <a:lnTo>
                  <a:pt x="969" y="1884"/>
                </a:lnTo>
                <a:lnTo>
                  <a:pt x="966" y="1885"/>
                </a:lnTo>
                <a:lnTo>
                  <a:pt x="965" y="1886"/>
                </a:lnTo>
                <a:lnTo>
                  <a:pt x="964" y="1887"/>
                </a:lnTo>
                <a:lnTo>
                  <a:pt x="963" y="1887"/>
                </a:lnTo>
                <a:lnTo>
                  <a:pt x="961" y="1891"/>
                </a:lnTo>
                <a:lnTo>
                  <a:pt x="960" y="1893"/>
                </a:lnTo>
                <a:lnTo>
                  <a:pt x="960" y="1896"/>
                </a:lnTo>
                <a:lnTo>
                  <a:pt x="959" y="1898"/>
                </a:lnTo>
                <a:lnTo>
                  <a:pt x="959" y="1909"/>
                </a:lnTo>
                <a:lnTo>
                  <a:pt x="959" y="1923"/>
                </a:lnTo>
                <a:lnTo>
                  <a:pt x="959" y="1927"/>
                </a:lnTo>
                <a:lnTo>
                  <a:pt x="959" y="1930"/>
                </a:lnTo>
                <a:lnTo>
                  <a:pt x="960" y="1933"/>
                </a:lnTo>
                <a:lnTo>
                  <a:pt x="963" y="1940"/>
                </a:lnTo>
                <a:lnTo>
                  <a:pt x="958" y="1941"/>
                </a:lnTo>
                <a:lnTo>
                  <a:pt x="955" y="1942"/>
                </a:lnTo>
                <a:lnTo>
                  <a:pt x="953" y="1941"/>
                </a:lnTo>
                <a:lnTo>
                  <a:pt x="950" y="1941"/>
                </a:lnTo>
                <a:lnTo>
                  <a:pt x="944" y="1938"/>
                </a:lnTo>
                <a:lnTo>
                  <a:pt x="938" y="1936"/>
                </a:lnTo>
                <a:lnTo>
                  <a:pt x="926" y="1931"/>
                </a:lnTo>
                <a:lnTo>
                  <a:pt x="917" y="1929"/>
                </a:lnTo>
                <a:lnTo>
                  <a:pt x="908" y="1924"/>
                </a:lnTo>
                <a:lnTo>
                  <a:pt x="903" y="1922"/>
                </a:lnTo>
                <a:lnTo>
                  <a:pt x="893" y="1918"/>
                </a:lnTo>
                <a:lnTo>
                  <a:pt x="887" y="1917"/>
                </a:lnTo>
                <a:lnTo>
                  <a:pt x="882" y="1914"/>
                </a:lnTo>
                <a:lnTo>
                  <a:pt x="865" y="1907"/>
                </a:lnTo>
                <a:lnTo>
                  <a:pt x="849" y="1900"/>
                </a:lnTo>
                <a:lnTo>
                  <a:pt x="845" y="1898"/>
                </a:lnTo>
                <a:lnTo>
                  <a:pt x="845" y="1895"/>
                </a:lnTo>
                <a:lnTo>
                  <a:pt x="845" y="1887"/>
                </a:lnTo>
                <a:lnTo>
                  <a:pt x="846" y="1865"/>
                </a:lnTo>
                <a:lnTo>
                  <a:pt x="846" y="1864"/>
                </a:lnTo>
                <a:lnTo>
                  <a:pt x="846" y="1856"/>
                </a:lnTo>
                <a:lnTo>
                  <a:pt x="846" y="1853"/>
                </a:lnTo>
                <a:lnTo>
                  <a:pt x="846" y="1846"/>
                </a:lnTo>
                <a:lnTo>
                  <a:pt x="848" y="1802"/>
                </a:lnTo>
                <a:lnTo>
                  <a:pt x="839" y="1802"/>
                </a:lnTo>
                <a:lnTo>
                  <a:pt x="821" y="1801"/>
                </a:lnTo>
                <a:lnTo>
                  <a:pt x="821" y="1807"/>
                </a:lnTo>
                <a:lnTo>
                  <a:pt x="811" y="1807"/>
                </a:lnTo>
                <a:lnTo>
                  <a:pt x="811" y="1804"/>
                </a:lnTo>
                <a:lnTo>
                  <a:pt x="779" y="1803"/>
                </a:lnTo>
                <a:lnTo>
                  <a:pt x="778" y="1802"/>
                </a:lnTo>
                <a:lnTo>
                  <a:pt x="775" y="1801"/>
                </a:lnTo>
                <a:lnTo>
                  <a:pt x="775" y="1799"/>
                </a:lnTo>
                <a:lnTo>
                  <a:pt x="773" y="1798"/>
                </a:lnTo>
                <a:lnTo>
                  <a:pt x="772" y="1796"/>
                </a:lnTo>
                <a:lnTo>
                  <a:pt x="767" y="1791"/>
                </a:lnTo>
                <a:lnTo>
                  <a:pt x="762" y="1787"/>
                </a:lnTo>
                <a:lnTo>
                  <a:pt x="758" y="1782"/>
                </a:lnTo>
                <a:lnTo>
                  <a:pt x="755" y="1781"/>
                </a:lnTo>
                <a:lnTo>
                  <a:pt x="742" y="1781"/>
                </a:lnTo>
                <a:lnTo>
                  <a:pt x="742" y="1782"/>
                </a:lnTo>
                <a:lnTo>
                  <a:pt x="740" y="1796"/>
                </a:lnTo>
                <a:lnTo>
                  <a:pt x="740" y="1798"/>
                </a:lnTo>
                <a:lnTo>
                  <a:pt x="739" y="1803"/>
                </a:lnTo>
                <a:lnTo>
                  <a:pt x="739" y="1804"/>
                </a:lnTo>
                <a:lnTo>
                  <a:pt x="739" y="1805"/>
                </a:lnTo>
                <a:lnTo>
                  <a:pt x="744" y="1812"/>
                </a:lnTo>
                <a:lnTo>
                  <a:pt x="745" y="1812"/>
                </a:lnTo>
                <a:lnTo>
                  <a:pt x="748" y="1815"/>
                </a:lnTo>
                <a:lnTo>
                  <a:pt x="750" y="1818"/>
                </a:lnTo>
                <a:lnTo>
                  <a:pt x="752" y="1819"/>
                </a:lnTo>
                <a:lnTo>
                  <a:pt x="753" y="1819"/>
                </a:lnTo>
                <a:lnTo>
                  <a:pt x="757" y="1823"/>
                </a:lnTo>
                <a:lnTo>
                  <a:pt x="758" y="1824"/>
                </a:lnTo>
                <a:lnTo>
                  <a:pt x="759" y="1826"/>
                </a:lnTo>
                <a:lnTo>
                  <a:pt x="761" y="1827"/>
                </a:lnTo>
                <a:lnTo>
                  <a:pt x="761" y="1829"/>
                </a:lnTo>
                <a:lnTo>
                  <a:pt x="764" y="1831"/>
                </a:lnTo>
                <a:lnTo>
                  <a:pt x="766" y="1834"/>
                </a:lnTo>
                <a:lnTo>
                  <a:pt x="737" y="1908"/>
                </a:lnTo>
                <a:lnTo>
                  <a:pt x="735" y="1907"/>
                </a:lnTo>
                <a:lnTo>
                  <a:pt x="733" y="1907"/>
                </a:lnTo>
                <a:lnTo>
                  <a:pt x="729" y="1906"/>
                </a:lnTo>
                <a:lnTo>
                  <a:pt x="724" y="1903"/>
                </a:lnTo>
                <a:lnTo>
                  <a:pt x="720" y="1902"/>
                </a:lnTo>
                <a:lnTo>
                  <a:pt x="719" y="1902"/>
                </a:lnTo>
                <a:lnTo>
                  <a:pt x="717" y="1901"/>
                </a:lnTo>
                <a:lnTo>
                  <a:pt x="715" y="1900"/>
                </a:lnTo>
                <a:lnTo>
                  <a:pt x="714" y="1900"/>
                </a:lnTo>
                <a:lnTo>
                  <a:pt x="711" y="1898"/>
                </a:lnTo>
                <a:lnTo>
                  <a:pt x="706" y="1897"/>
                </a:lnTo>
                <a:lnTo>
                  <a:pt x="702" y="1896"/>
                </a:lnTo>
                <a:lnTo>
                  <a:pt x="702" y="1895"/>
                </a:lnTo>
                <a:lnTo>
                  <a:pt x="698" y="1895"/>
                </a:lnTo>
                <a:lnTo>
                  <a:pt x="697" y="1893"/>
                </a:lnTo>
                <a:lnTo>
                  <a:pt x="695" y="1893"/>
                </a:lnTo>
                <a:lnTo>
                  <a:pt x="690" y="1892"/>
                </a:lnTo>
                <a:lnTo>
                  <a:pt x="690" y="1891"/>
                </a:lnTo>
                <a:lnTo>
                  <a:pt x="682" y="1889"/>
                </a:lnTo>
                <a:lnTo>
                  <a:pt x="682" y="1890"/>
                </a:lnTo>
                <a:lnTo>
                  <a:pt x="681" y="1893"/>
                </a:lnTo>
                <a:lnTo>
                  <a:pt x="681" y="1895"/>
                </a:lnTo>
                <a:lnTo>
                  <a:pt x="679" y="1909"/>
                </a:lnTo>
                <a:lnTo>
                  <a:pt x="679" y="1913"/>
                </a:lnTo>
                <a:lnTo>
                  <a:pt x="679" y="1914"/>
                </a:lnTo>
                <a:lnTo>
                  <a:pt x="678" y="1922"/>
                </a:lnTo>
                <a:lnTo>
                  <a:pt x="676" y="1934"/>
                </a:lnTo>
                <a:lnTo>
                  <a:pt x="673" y="1946"/>
                </a:lnTo>
                <a:lnTo>
                  <a:pt x="673" y="1949"/>
                </a:lnTo>
                <a:lnTo>
                  <a:pt x="664" y="1972"/>
                </a:lnTo>
                <a:lnTo>
                  <a:pt x="664" y="1973"/>
                </a:lnTo>
                <a:lnTo>
                  <a:pt x="668" y="1975"/>
                </a:lnTo>
                <a:lnTo>
                  <a:pt x="682" y="1990"/>
                </a:lnTo>
                <a:lnTo>
                  <a:pt x="681" y="1991"/>
                </a:lnTo>
                <a:lnTo>
                  <a:pt x="673" y="1988"/>
                </a:lnTo>
                <a:lnTo>
                  <a:pt x="671" y="1988"/>
                </a:lnTo>
                <a:lnTo>
                  <a:pt x="669" y="1986"/>
                </a:lnTo>
                <a:lnTo>
                  <a:pt x="667" y="1985"/>
                </a:lnTo>
                <a:lnTo>
                  <a:pt x="665" y="1986"/>
                </a:lnTo>
                <a:lnTo>
                  <a:pt x="664" y="1986"/>
                </a:lnTo>
                <a:lnTo>
                  <a:pt x="662" y="1988"/>
                </a:lnTo>
                <a:lnTo>
                  <a:pt x="660" y="1989"/>
                </a:lnTo>
                <a:lnTo>
                  <a:pt x="659" y="1990"/>
                </a:lnTo>
                <a:lnTo>
                  <a:pt x="658" y="1990"/>
                </a:lnTo>
                <a:lnTo>
                  <a:pt x="657" y="1990"/>
                </a:lnTo>
                <a:lnTo>
                  <a:pt x="657" y="1993"/>
                </a:lnTo>
                <a:lnTo>
                  <a:pt x="657" y="1995"/>
                </a:lnTo>
                <a:lnTo>
                  <a:pt x="658" y="1996"/>
                </a:lnTo>
                <a:lnTo>
                  <a:pt x="659" y="1999"/>
                </a:lnTo>
                <a:lnTo>
                  <a:pt x="660" y="2000"/>
                </a:lnTo>
                <a:lnTo>
                  <a:pt x="660" y="2001"/>
                </a:lnTo>
                <a:lnTo>
                  <a:pt x="662" y="2002"/>
                </a:lnTo>
                <a:lnTo>
                  <a:pt x="662" y="2004"/>
                </a:lnTo>
                <a:lnTo>
                  <a:pt x="663" y="2004"/>
                </a:lnTo>
                <a:lnTo>
                  <a:pt x="664" y="2006"/>
                </a:lnTo>
                <a:lnTo>
                  <a:pt x="663" y="2007"/>
                </a:lnTo>
                <a:lnTo>
                  <a:pt x="664" y="2008"/>
                </a:lnTo>
                <a:lnTo>
                  <a:pt x="664" y="2010"/>
                </a:lnTo>
                <a:lnTo>
                  <a:pt x="664" y="2016"/>
                </a:lnTo>
                <a:lnTo>
                  <a:pt x="664" y="2017"/>
                </a:lnTo>
                <a:lnTo>
                  <a:pt x="665" y="2026"/>
                </a:lnTo>
                <a:lnTo>
                  <a:pt x="665" y="2028"/>
                </a:lnTo>
                <a:lnTo>
                  <a:pt x="671" y="2030"/>
                </a:lnTo>
                <a:lnTo>
                  <a:pt x="657" y="2043"/>
                </a:lnTo>
                <a:lnTo>
                  <a:pt x="622" y="2071"/>
                </a:lnTo>
                <a:lnTo>
                  <a:pt x="621" y="2072"/>
                </a:lnTo>
                <a:lnTo>
                  <a:pt x="615" y="2066"/>
                </a:lnTo>
                <a:lnTo>
                  <a:pt x="611" y="2060"/>
                </a:lnTo>
                <a:lnTo>
                  <a:pt x="610" y="2059"/>
                </a:lnTo>
                <a:lnTo>
                  <a:pt x="609" y="2057"/>
                </a:lnTo>
                <a:lnTo>
                  <a:pt x="608" y="2055"/>
                </a:lnTo>
                <a:lnTo>
                  <a:pt x="614" y="2051"/>
                </a:lnTo>
                <a:lnTo>
                  <a:pt x="613" y="2049"/>
                </a:lnTo>
                <a:lnTo>
                  <a:pt x="620" y="2041"/>
                </a:lnTo>
                <a:lnTo>
                  <a:pt x="637" y="2028"/>
                </a:lnTo>
                <a:lnTo>
                  <a:pt x="636" y="2028"/>
                </a:lnTo>
                <a:lnTo>
                  <a:pt x="636" y="2026"/>
                </a:lnTo>
                <a:lnTo>
                  <a:pt x="632" y="2022"/>
                </a:lnTo>
                <a:lnTo>
                  <a:pt x="627" y="2017"/>
                </a:lnTo>
                <a:lnTo>
                  <a:pt x="627" y="2016"/>
                </a:lnTo>
                <a:lnTo>
                  <a:pt x="626" y="2016"/>
                </a:lnTo>
                <a:lnTo>
                  <a:pt x="619" y="2022"/>
                </a:lnTo>
                <a:lnTo>
                  <a:pt x="616" y="2024"/>
                </a:lnTo>
                <a:lnTo>
                  <a:pt x="615" y="2024"/>
                </a:lnTo>
                <a:lnTo>
                  <a:pt x="614" y="2026"/>
                </a:lnTo>
                <a:lnTo>
                  <a:pt x="610" y="2028"/>
                </a:lnTo>
                <a:lnTo>
                  <a:pt x="610" y="2029"/>
                </a:lnTo>
                <a:lnTo>
                  <a:pt x="607" y="2032"/>
                </a:lnTo>
                <a:lnTo>
                  <a:pt x="596" y="2041"/>
                </a:lnTo>
                <a:lnTo>
                  <a:pt x="589" y="2045"/>
                </a:lnTo>
                <a:lnTo>
                  <a:pt x="588" y="2044"/>
                </a:lnTo>
                <a:lnTo>
                  <a:pt x="586" y="2041"/>
                </a:lnTo>
                <a:lnTo>
                  <a:pt x="581" y="2034"/>
                </a:lnTo>
                <a:lnTo>
                  <a:pt x="571" y="2039"/>
                </a:lnTo>
                <a:lnTo>
                  <a:pt x="569" y="2039"/>
                </a:lnTo>
                <a:lnTo>
                  <a:pt x="566" y="2038"/>
                </a:lnTo>
                <a:lnTo>
                  <a:pt x="566" y="2039"/>
                </a:lnTo>
                <a:lnTo>
                  <a:pt x="566" y="2040"/>
                </a:lnTo>
                <a:lnTo>
                  <a:pt x="565" y="2041"/>
                </a:lnTo>
                <a:lnTo>
                  <a:pt x="564" y="2041"/>
                </a:lnTo>
                <a:lnTo>
                  <a:pt x="561" y="2041"/>
                </a:lnTo>
                <a:lnTo>
                  <a:pt x="560" y="2041"/>
                </a:lnTo>
                <a:lnTo>
                  <a:pt x="559" y="2043"/>
                </a:lnTo>
                <a:lnTo>
                  <a:pt x="558" y="2043"/>
                </a:lnTo>
                <a:lnTo>
                  <a:pt x="555" y="2044"/>
                </a:lnTo>
                <a:lnTo>
                  <a:pt x="555" y="2044"/>
                </a:lnTo>
                <a:lnTo>
                  <a:pt x="554" y="2044"/>
                </a:lnTo>
                <a:lnTo>
                  <a:pt x="553" y="2044"/>
                </a:lnTo>
                <a:lnTo>
                  <a:pt x="553" y="2045"/>
                </a:lnTo>
                <a:lnTo>
                  <a:pt x="552" y="2045"/>
                </a:lnTo>
                <a:lnTo>
                  <a:pt x="550" y="2046"/>
                </a:lnTo>
                <a:lnTo>
                  <a:pt x="549" y="2048"/>
                </a:lnTo>
                <a:lnTo>
                  <a:pt x="547" y="2050"/>
                </a:lnTo>
                <a:lnTo>
                  <a:pt x="544" y="2051"/>
                </a:lnTo>
                <a:lnTo>
                  <a:pt x="543" y="2052"/>
                </a:lnTo>
                <a:lnTo>
                  <a:pt x="543" y="2054"/>
                </a:lnTo>
                <a:lnTo>
                  <a:pt x="542" y="2054"/>
                </a:lnTo>
                <a:lnTo>
                  <a:pt x="541" y="2054"/>
                </a:lnTo>
                <a:lnTo>
                  <a:pt x="539" y="2054"/>
                </a:lnTo>
                <a:lnTo>
                  <a:pt x="538" y="2054"/>
                </a:lnTo>
                <a:lnTo>
                  <a:pt x="537" y="2055"/>
                </a:lnTo>
                <a:lnTo>
                  <a:pt x="537" y="2055"/>
                </a:lnTo>
                <a:lnTo>
                  <a:pt x="536" y="2055"/>
                </a:lnTo>
                <a:lnTo>
                  <a:pt x="534" y="2056"/>
                </a:lnTo>
                <a:lnTo>
                  <a:pt x="534" y="2057"/>
                </a:lnTo>
                <a:lnTo>
                  <a:pt x="533" y="2057"/>
                </a:lnTo>
                <a:lnTo>
                  <a:pt x="532" y="2059"/>
                </a:lnTo>
                <a:lnTo>
                  <a:pt x="532" y="2060"/>
                </a:lnTo>
                <a:lnTo>
                  <a:pt x="531" y="2060"/>
                </a:lnTo>
                <a:lnTo>
                  <a:pt x="531" y="2061"/>
                </a:lnTo>
                <a:lnTo>
                  <a:pt x="530" y="2061"/>
                </a:lnTo>
                <a:lnTo>
                  <a:pt x="528" y="2061"/>
                </a:lnTo>
                <a:lnTo>
                  <a:pt x="527" y="2061"/>
                </a:lnTo>
                <a:lnTo>
                  <a:pt x="527" y="2060"/>
                </a:lnTo>
                <a:lnTo>
                  <a:pt x="526" y="2060"/>
                </a:lnTo>
                <a:lnTo>
                  <a:pt x="526" y="2061"/>
                </a:lnTo>
                <a:lnTo>
                  <a:pt x="525" y="2062"/>
                </a:lnTo>
                <a:lnTo>
                  <a:pt x="523" y="2062"/>
                </a:lnTo>
                <a:lnTo>
                  <a:pt x="523" y="2063"/>
                </a:lnTo>
                <a:lnTo>
                  <a:pt x="522" y="2063"/>
                </a:lnTo>
                <a:lnTo>
                  <a:pt x="522" y="2065"/>
                </a:lnTo>
                <a:lnTo>
                  <a:pt x="521" y="2066"/>
                </a:lnTo>
                <a:lnTo>
                  <a:pt x="520" y="2066"/>
                </a:lnTo>
                <a:lnTo>
                  <a:pt x="520" y="2067"/>
                </a:lnTo>
                <a:lnTo>
                  <a:pt x="520" y="2068"/>
                </a:lnTo>
                <a:lnTo>
                  <a:pt x="518" y="2068"/>
                </a:lnTo>
                <a:lnTo>
                  <a:pt x="518" y="2070"/>
                </a:lnTo>
                <a:lnTo>
                  <a:pt x="517" y="2071"/>
                </a:lnTo>
                <a:lnTo>
                  <a:pt x="516" y="2072"/>
                </a:lnTo>
                <a:lnTo>
                  <a:pt x="515" y="2072"/>
                </a:lnTo>
                <a:lnTo>
                  <a:pt x="514" y="2072"/>
                </a:lnTo>
                <a:lnTo>
                  <a:pt x="514" y="2073"/>
                </a:lnTo>
                <a:lnTo>
                  <a:pt x="512" y="2075"/>
                </a:lnTo>
                <a:lnTo>
                  <a:pt x="511" y="2076"/>
                </a:lnTo>
                <a:lnTo>
                  <a:pt x="511" y="2077"/>
                </a:lnTo>
                <a:lnTo>
                  <a:pt x="510" y="2078"/>
                </a:lnTo>
                <a:lnTo>
                  <a:pt x="510" y="2079"/>
                </a:lnTo>
                <a:lnTo>
                  <a:pt x="511" y="2079"/>
                </a:lnTo>
                <a:lnTo>
                  <a:pt x="511" y="2081"/>
                </a:lnTo>
                <a:lnTo>
                  <a:pt x="512" y="2082"/>
                </a:lnTo>
                <a:lnTo>
                  <a:pt x="512" y="2083"/>
                </a:lnTo>
                <a:lnTo>
                  <a:pt x="511" y="2083"/>
                </a:lnTo>
                <a:lnTo>
                  <a:pt x="511" y="2084"/>
                </a:lnTo>
                <a:lnTo>
                  <a:pt x="510" y="2084"/>
                </a:lnTo>
                <a:lnTo>
                  <a:pt x="509" y="2084"/>
                </a:lnTo>
                <a:lnTo>
                  <a:pt x="507" y="2084"/>
                </a:lnTo>
                <a:lnTo>
                  <a:pt x="506" y="2084"/>
                </a:lnTo>
                <a:lnTo>
                  <a:pt x="505" y="2084"/>
                </a:lnTo>
                <a:lnTo>
                  <a:pt x="505" y="2086"/>
                </a:lnTo>
                <a:lnTo>
                  <a:pt x="504" y="2086"/>
                </a:lnTo>
                <a:lnTo>
                  <a:pt x="504" y="2087"/>
                </a:lnTo>
                <a:lnTo>
                  <a:pt x="504" y="2088"/>
                </a:lnTo>
                <a:lnTo>
                  <a:pt x="503" y="2089"/>
                </a:lnTo>
                <a:lnTo>
                  <a:pt x="501" y="2089"/>
                </a:lnTo>
                <a:lnTo>
                  <a:pt x="500" y="2089"/>
                </a:lnTo>
                <a:lnTo>
                  <a:pt x="499" y="2089"/>
                </a:lnTo>
                <a:lnTo>
                  <a:pt x="498" y="2089"/>
                </a:lnTo>
                <a:lnTo>
                  <a:pt x="496" y="2089"/>
                </a:lnTo>
                <a:lnTo>
                  <a:pt x="496" y="2089"/>
                </a:lnTo>
                <a:lnTo>
                  <a:pt x="495" y="2090"/>
                </a:lnTo>
                <a:lnTo>
                  <a:pt x="494" y="2090"/>
                </a:lnTo>
                <a:lnTo>
                  <a:pt x="493" y="2090"/>
                </a:lnTo>
                <a:lnTo>
                  <a:pt x="492" y="2090"/>
                </a:lnTo>
                <a:lnTo>
                  <a:pt x="490" y="2090"/>
                </a:lnTo>
                <a:lnTo>
                  <a:pt x="489" y="2090"/>
                </a:lnTo>
                <a:lnTo>
                  <a:pt x="488" y="2090"/>
                </a:lnTo>
                <a:lnTo>
                  <a:pt x="487" y="2090"/>
                </a:lnTo>
                <a:lnTo>
                  <a:pt x="485" y="2092"/>
                </a:lnTo>
                <a:lnTo>
                  <a:pt x="484" y="2092"/>
                </a:lnTo>
                <a:lnTo>
                  <a:pt x="483" y="2092"/>
                </a:lnTo>
                <a:lnTo>
                  <a:pt x="482" y="2092"/>
                </a:lnTo>
                <a:lnTo>
                  <a:pt x="481" y="2092"/>
                </a:lnTo>
                <a:lnTo>
                  <a:pt x="479" y="2092"/>
                </a:lnTo>
                <a:lnTo>
                  <a:pt x="478" y="2092"/>
                </a:lnTo>
                <a:lnTo>
                  <a:pt x="477" y="2092"/>
                </a:lnTo>
                <a:lnTo>
                  <a:pt x="476" y="2090"/>
                </a:lnTo>
                <a:lnTo>
                  <a:pt x="474" y="2090"/>
                </a:lnTo>
                <a:lnTo>
                  <a:pt x="474" y="2089"/>
                </a:lnTo>
                <a:lnTo>
                  <a:pt x="474" y="2088"/>
                </a:lnTo>
                <a:lnTo>
                  <a:pt x="473" y="2088"/>
                </a:lnTo>
                <a:lnTo>
                  <a:pt x="473" y="2087"/>
                </a:lnTo>
                <a:lnTo>
                  <a:pt x="472" y="2087"/>
                </a:lnTo>
                <a:lnTo>
                  <a:pt x="471" y="2087"/>
                </a:lnTo>
                <a:lnTo>
                  <a:pt x="470" y="2087"/>
                </a:lnTo>
                <a:lnTo>
                  <a:pt x="468" y="2086"/>
                </a:lnTo>
                <a:lnTo>
                  <a:pt x="467" y="2084"/>
                </a:lnTo>
                <a:lnTo>
                  <a:pt x="467" y="2084"/>
                </a:lnTo>
                <a:lnTo>
                  <a:pt x="467" y="2083"/>
                </a:lnTo>
                <a:lnTo>
                  <a:pt x="467" y="2082"/>
                </a:lnTo>
                <a:lnTo>
                  <a:pt x="466" y="2081"/>
                </a:lnTo>
                <a:lnTo>
                  <a:pt x="466" y="2079"/>
                </a:lnTo>
                <a:lnTo>
                  <a:pt x="466" y="2078"/>
                </a:lnTo>
                <a:lnTo>
                  <a:pt x="465" y="2078"/>
                </a:lnTo>
                <a:lnTo>
                  <a:pt x="463" y="2077"/>
                </a:lnTo>
                <a:lnTo>
                  <a:pt x="462" y="2076"/>
                </a:lnTo>
                <a:lnTo>
                  <a:pt x="461" y="2076"/>
                </a:lnTo>
                <a:lnTo>
                  <a:pt x="460" y="2076"/>
                </a:lnTo>
                <a:lnTo>
                  <a:pt x="459" y="2076"/>
                </a:lnTo>
                <a:lnTo>
                  <a:pt x="457" y="2076"/>
                </a:lnTo>
                <a:lnTo>
                  <a:pt x="456" y="2076"/>
                </a:lnTo>
                <a:lnTo>
                  <a:pt x="456" y="2075"/>
                </a:lnTo>
                <a:lnTo>
                  <a:pt x="455" y="2075"/>
                </a:lnTo>
                <a:lnTo>
                  <a:pt x="455" y="2073"/>
                </a:lnTo>
                <a:lnTo>
                  <a:pt x="455" y="2072"/>
                </a:lnTo>
                <a:lnTo>
                  <a:pt x="455" y="2071"/>
                </a:lnTo>
                <a:lnTo>
                  <a:pt x="454" y="2071"/>
                </a:lnTo>
                <a:lnTo>
                  <a:pt x="454" y="2070"/>
                </a:lnTo>
                <a:lnTo>
                  <a:pt x="452" y="2070"/>
                </a:lnTo>
                <a:lnTo>
                  <a:pt x="451" y="2071"/>
                </a:lnTo>
                <a:lnTo>
                  <a:pt x="450" y="2071"/>
                </a:lnTo>
                <a:lnTo>
                  <a:pt x="449" y="2071"/>
                </a:lnTo>
                <a:lnTo>
                  <a:pt x="448" y="2071"/>
                </a:lnTo>
                <a:lnTo>
                  <a:pt x="448" y="2070"/>
                </a:lnTo>
                <a:lnTo>
                  <a:pt x="448" y="2068"/>
                </a:lnTo>
                <a:lnTo>
                  <a:pt x="448" y="2067"/>
                </a:lnTo>
                <a:lnTo>
                  <a:pt x="448" y="2066"/>
                </a:lnTo>
                <a:lnTo>
                  <a:pt x="448" y="2065"/>
                </a:lnTo>
                <a:lnTo>
                  <a:pt x="448" y="2063"/>
                </a:lnTo>
                <a:lnTo>
                  <a:pt x="446" y="2063"/>
                </a:lnTo>
                <a:lnTo>
                  <a:pt x="445" y="2063"/>
                </a:lnTo>
                <a:lnTo>
                  <a:pt x="444" y="2063"/>
                </a:lnTo>
                <a:lnTo>
                  <a:pt x="443" y="2063"/>
                </a:lnTo>
                <a:lnTo>
                  <a:pt x="441" y="2063"/>
                </a:lnTo>
                <a:lnTo>
                  <a:pt x="440" y="2063"/>
                </a:lnTo>
                <a:lnTo>
                  <a:pt x="440" y="2062"/>
                </a:lnTo>
                <a:lnTo>
                  <a:pt x="440" y="2061"/>
                </a:lnTo>
                <a:lnTo>
                  <a:pt x="439" y="2060"/>
                </a:lnTo>
                <a:lnTo>
                  <a:pt x="439" y="2059"/>
                </a:lnTo>
                <a:lnTo>
                  <a:pt x="438" y="2059"/>
                </a:lnTo>
                <a:lnTo>
                  <a:pt x="438" y="2059"/>
                </a:lnTo>
                <a:lnTo>
                  <a:pt x="437" y="2059"/>
                </a:lnTo>
                <a:lnTo>
                  <a:pt x="435" y="2059"/>
                </a:lnTo>
                <a:lnTo>
                  <a:pt x="434" y="2059"/>
                </a:lnTo>
                <a:lnTo>
                  <a:pt x="433" y="2059"/>
                </a:lnTo>
                <a:lnTo>
                  <a:pt x="433" y="2060"/>
                </a:lnTo>
                <a:lnTo>
                  <a:pt x="433" y="2063"/>
                </a:lnTo>
                <a:lnTo>
                  <a:pt x="435" y="2082"/>
                </a:lnTo>
                <a:lnTo>
                  <a:pt x="438" y="2093"/>
                </a:lnTo>
                <a:lnTo>
                  <a:pt x="438" y="2099"/>
                </a:lnTo>
                <a:lnTo>
                  <a:pt x="438" y="2104"/>
                </a:lnTo>
                <a:lnTo>
                  <a:pt x="438" y="2108"/>
                </a:lnTo>
                <a:lnTo>
                  <a:pt x="439" y="2111"/>
                </a:lnTo>
                <a:lnTo>
                  <a:pt x="439" y="2114"/>
                </a:lnTo>
                <a:lnTo>
                  <a:pt x="440" y="2117"/>
                </a:lnTo>
                <a:lnTo>
                  <a:pt x="440" y="2121"/>
                </a:lnTo>
                <a:lnTo>
                  <a:pt x="441" y="2125"/>
                </a:lnTo>
                <a:lnTo>
                  <a:pt x="441" y="2128"/>
                </a:lnTo>
                <a:lnTo>
                  <a:pt x="441" y="2131"/>
                </a:lnTo>
                <a:lnTo>
                  <a:pt x="443" y="2134"/>
                </a:lnTo>
                <a:lnTo>
                  <a:pt x="443" y="2138"/>
                </a:lnTo>
                <a:lnTo>
                  <a:pt x="444" y="2144"/>
                </a:lnTo>
                <a:lnTo>
                  <a:pt x="448" y="2164"/>
                </a:lnTo>
                <a:lnTo>
                  <a:pt x="449" y="2174"/>
                </a:lnTo>
                <a:lnTo>
                  <a:pt x="449" y="2180"/>
                </a:lnTo>
                <a:lnTo>
                  <a:pt x="450" y="2186"/>
                </a:lnTo>
                <a:lnTo>
                  <a:pt x="451" y="2192"/>
                </a:lnTo>
                <a:lnTo>
                  <a:pt x="451" y="2196"/>
                </a:lnTo>
                <a:lnTo>
                  <a:pt x="452" y="2198"/>
                </a:lnTo>
                <a:lnTo>
                  <a:pt x="452" y="2202"/>
                </a:lnTo>
                <a:lnTo>
                  <a:pt x="454" y="2207"/>
                </a:lnTo>
                <a:lnTo>
                  <a:pt x="454" y="2210"/>
                </a:lnTo>
                <a:lnTo>
                  <a:pt x="455" y="2215"/>
                </a:lnTo>
                <a:lnTo>
                  <a:pt x="455" y="2219"/>
                </a:lnTo>
                <a:lnTo>
                  <a:pt x="456" y="2224"/>
                </a:lnTo>
                <a:lnTo>
                  <a:pt x="456" y="2227"/>
                </a:lnTo>
                <a:lnTo>
                  <a:pt x="457" y="2231"/>
                </a:lnTo>
                <a:lnTo>
                  <a:pt x="457" y="2235"/>
                </a:lnTo>
                <a:lnTo>
                  <a:pt x="459" y="2240"/>
                </a:lnTo>
                <a:lnTo>
                  <a:pt x="459" y="2245"/>
                </a:lnTo>
                <a:lnTo>
                  <a:pt x="460" y="2248"/>
                </a:lnTo>
                <a:lnTo>
                  <a:pt x="460" y="2253"/>
                </a:lnTo>
                <a:lnTo>
                  <a:pt x="461" y="2258"/>
                </a:lnTo>
                <a:lnTo>
                  <a:pt x="462" y="2262"/>
                </a:lnTo>
                <a:lnTo>
                  <a:pt x="462" y="2263"/>
                </a:lnTo>
                <a:lnTo>
                  <a:pt x="463" y="2269"/>
                </a:lnTo>
                <a:lnTo>
                  <a:pt x="463" y="2275"/>
                </a:lnTo>
                <a:lnTo>
                  <a:pt x="465" y="2280"/>
                </a:lnTo>
                <a:lnTo>
                  <a:pt x="465" y="2281"/>
                </a:lnTo>
                <a:lnTo>
                  <a:pt x="465" y="2285"/>
                </a:lnTo>
                <a:lnTo>
                  <a:pt x="466" y="2290"/>
                </a:lnTo>
                <a:lnTo>
                  <a:pt x="466" y="2292"/>
                </a:lnTo>
                <a:lnTo>
                  <a:pt x="467" y="2297"/>
                </a:lnTo>
                <a:lnTo>
                  <a:pt x="467" y="2301"/>
                </a:lnTo>
                <a:lnTo>
                  <a:pt x="467" y="2304"/>
                </a:lnTo>
                <a:lnTo>
                  <a:pt x="467" y="2308"/>
                </a:lnTo>
                <a:lnTo>
                  <a:pt x="468" y="2313"/>
                </a:lnTo>
                <a:lnTo>
                  <a:pt x="468" y="2317"/>
                </a:lnTo>
                <a:lnTo>
                  <a:pt x="470" y="2320"/>
                </a:lnTo>
                <a:lnTo>
                  <a:pt x="470" y="2320"/>
                </a:lnTo>
                <a:lnTo>
                  <a:pt x="470" y="2322"/>
                </a:lnTo>
                <a:lnTo>
                  <a:pt x="470" y="2323"/>
                </a:lnTo>
                <a:lnTo>
                  <a:pt x="471" y="2325"/>
                </a:lnTo>
                <a:lnTo>
                  <a:pt x="476" y="2330"/>
                </a:lnTo>
                <a:lnTo>
                  <a:pt x="477" y="2331"/>
                </a:lnTo>
                <a:lnTo>
                  <a:pt x="483" y="2336"/>
                </a:lnTo>
                <a:lnTo>
                  <a:pt x="489" y="2342"/>
                </a:lnTo>
                <a:lnTo>
                  <a:pt x="493" y="2345"/>
                </a:lnTo>
                <a:lnTo>
                  <a:pt x="494" y="2346"/>
                </a:lnTo>
                <a:lnTo>
                  <a:pt x="500" y="2351"/>
                </a:lnTo>
                <a:lnTo>
                  <a:pt x="507" y="2357"/>
                </a:lnTo>
                <a:lnTo>
                  <a:pt x="509" y="2358"/>
                </a:lnTo>
                <a:lnTo>
                  <a:pt x="515" y="2364"/>
                </a:lnTo>
                <a:lnTo>
                  <a:pt x="520" y="2368"/>
                </a:lnTo>
                <a:lnTo>
                  <a:pt x="522" y="2370"/>
                </a:lnTo>
                <a:lnTo>
                  <a:pt x="525" y="2372"/>
                </a:lnTo>
                <a:lnTo>
                  <a:pt x="531" y="2379"/>
                </a:lnTo>
                <a:lnTo>
                  <a:pt x="538" y="2384"/>
                </a:lnTo>
                <a:lnTo>
                  <a:pt x="539" y="2385"/>
                </a:lnTo>
                <a:lnTo>
                  <a:pt x="544" y="2389"/>
                </a:lnTo>
                <a:lnTo>
                  <a:pt x="545" y="2390"/>
                </a:lnTo>
                <a:lnTo>
                  <a:pt x="547" y="2391"/>
                </a:lnTo>
                <a:lnTo>
                  <a:pt x="553" y="2396"/>
                </a:lnTo>
                <a:lnTo>
                  <a:pt x="555" y="2399"/>
                </a:lnTo>
                <a:lnTo>
                  <a:pt x="561" y="2405"/>
                </a:lnTo>
                <a:lnTo>
                  <a:pt x="553" y="2417"/>
                </a:lnTo>
                <a:lnTo>
                  <a:pt x="544" y="2430"/>
                </a:lnTo>
                <a:lnTo>
                  <a:pt x="566" y="2445"/>
                </a:lnTo>
                <a:lnTo>
                  <a:pt x="565" y="2446"/>
                </a:lnTo>
                <a:lnTo>
                  <a:pt x="564" y="2446"/>
                </a:lnTo>
                <a:lnTo>
                  <a:pt x="561" y="2446"/>
                </a:lnTo>
                <a:lnTo>
                  <a:pt x="560" y="2448"/>
                </a:lnTo>
                <a:lnTo>
                  <a:pt x="560" y="2449"/>
                </a:lnTo>
                <a:lnTo>
                  <a:pt x="559" y="2450"/>
                </a:lnTo>
                <a:lnTo>
                  <a:pt x="558" y="2451"/>
                </a:lnTo>
                <a:lnTo>
                  <a:pt x="558" y="2452"/>
                </a:lnTo>
                <a:lnTo>
                  <a:pt x="559" y="2454"/>
                </a:lnTo>
                <a:lnTo>
                  <a:pt x="558" y="2455"/>
                </a:lnTo>
                <a:lnTo>
                  <a:pt x="556" y="2455"/>
                </a:lnTo>
                <a:lnTo>
                  <a:pt x="555" y="2456"/>
                </a:lnTo>
                <a:lnTo>
                  <a:pt x="555" y="2457"/>
                </a:lnTo>
                <a:lnTo>
                  <a:pt x="555" y="2459"/>
                </a:lnTo>
                <a:lnTo>
                  <a:pt x="555" y="2461"/>
                </a:lnTo>
                <a:lnTo>
                  <a:pt x="553" y="2466"/>
                </a:lnTo>
                <a:lnTo>
                  <a:pt x="552" y="2467"/>
                </a:lnTo>
                <a:lnTo>
                  <a:pt x="550" y="2467"/>
                </a:lnTo>
                <a:lnTo>
                  <a:pt x="549" y="2470"/>
                </a:lnTo>
                <a:lnTo>
                  <a:pt x="548" y="2470"/>
                </a:lnTo>
                <a:lnTo>
                  <a:pt x="547" y="2468"/>
                </a:lnTo>
                <a:lnTo>
                  <a:pt x="545" y="2468"/>
                </a:lnTo>
                <a:lnTo>
                  <a:pt x="543" y="2468"/>
                </a:lnTo>
                <a:lnTo>
                  <a:pt x="542" y="2470"/>
                </a:lnTo>
                <a:lnTo>
                  <a:pt x="541" y="2473"/>
                </a:lnTo>
                <a:lnTo>
                  <a:pt x="541" y="2476"/>
                </a:lnTo>
                <a:lnTo>
                  <a:pt x="541" y="2477"/>
                </a:lnTo>
                <a:lnTo>
                  <a:pt x="539" y="2478"/>
                </a:lnTo>
                <a:lnTo>
                  <a:pt x="538" y="2479"/>
                </a:lnTo>
                <a:lnTo>
                  <a:pt x="537" y="2481"/>
                </a:lnTo>
                <a:lnTo>
                  <a:pt x="536" y="2481"/>
                </a:lnTo>
                <a:lnTo>
                  <a:pt x="536" y="2482"/>
                </a:lnTo>
                <a:lnTo>
                  <a:pt x="537" y="2483"/>
                </a:lnTo>
                <a:lnTo>
                  <a:pt x="537" y="2484"/>
                </a:lnTo>
                <a:lnTo>
                  <a:pt x="534" y="2487"/>
                </a:lnTo>
                <a:lnTo>
                  <a:pt x="533" y="2487"/>
                </a:lnTo>
                <a:lnTo>
                  <a:pt x="532" y="2488"/>
                </a:lnTo>
                <a:lnTo>
                  <a:pt x="531" y="2490"/>
                </a:lnTo>
                <a:lnTo>
                  <a:pt x="530" y="2490"/>
                </a:lnTo>
                <a:lnTo>
                  <a:pt x="530" y="2494"/>
                </a:lnTo>
                <a:lnTo>
                  <a:pt x="527" y="2496"/>
                </a:lnTo>
                <a:lnTo>
                  <a:pt x="526" y="2498"/>
                </a:lnTo>
                <a:lnTo>
                  <a:pt x="525" y="2500"/>
                </a:lnTo>
                <a:lnTo>
                  <a:pt x="523" y="2504"/>
                </a:lnTo>
                <a:lnTo>
                  <a:pt x="522" y="2506"/>
                </a:lnTo>
                <a:lnTo>
                  <a:pt x="522" y="2507"/>
                </a:lnTo>
                <a:lnTo>
                  <a:pt x="522" y="2509"/>
                </a:lnTo>
                <a:lnTo>
                  <a:pt x="523" y="2511"/>
                </a:lnTo>
                <a:lnTo>
                  <a:pt x="521" y="2512"/>
                </a:lnTo>
                <a:lnTo>
                  <a:pt x="518" y="2512"/>
                </a:lnTo>
                <a:lnTo>
                  <a:pt x="517" y="2515"/>
                </a:lnTo>
                <a:lnTo>
                  <a:pt x="518" y="2516"/>
                </a:lnTo>
                <a:lnTo>
                  <a:pt x="518" y="2518"/>
                </a:lnTo>
                <a:lnTo>
                  <a:pt x="517" y="2518"/>
                </a:lnTo>
                <a:lnTo>
                  <a:pt x="516" y="2520"/>
                </a:lnTo>
                <a:lnTo>
                  <a:pt x="516" y="2523"/>
                </a:lnTo>
                <a:lnTo>
                  <a:pt x="515" y="2526"/>
                </a:lnTo>
                <a:lnTo>
                  <a:pt x="514" y="2526"/>
                </a:lnTo>
                <a:lnTo>
                  <a:pt x="511" y="2528"/>
                </a:lnTo>
                <a:lnTo>
                  <a:pt x="507" y="2526"/>
                </a:lnTo>
                <a:lnTo>
                  <a:pt x="505" y="2526"/>
                </a:lnTo>
                <a:lnTo>
                  <a:pt x="504" y="2528"/>
                </a:lnTo>
                <a:lnTo>
                  <a:pt x="503" y="2528"/>
                </a:lnTo>
                <a:lnTo>
                  <a:pt x="501" y="2531"/>
                </a:lnTo>
                <a:lnTo>
                  <a:pt x="501" y="2532"/>
                </a:lnTo>
                <a:lnTo>
                  <a:pt x="500" y="2532"/>
                </a:lnTo>
                <a:lnTo>
                  <a:pt x="496" y="2533"/>
                </a:lnTo>
                <a:lnTo>
                  <a:pt x="496" y="2534"/>
                </a:lnTo>
                <a:lnTo>
                  <a:pt x="496" y="2536"/>
                </a:lnTo>
                <a:lnTo>
                  <a:pt x="495" y="2536"/>
                </a:lnTo>
                <a:lnTo>
                  <a:pt x="493" y="2537"/>
                </a:lnTo>
                <a:lnTo>
                  <a:pt x="492" y="2538"/>
                </a:lnTo>
                <a:lnTo>
                  <a:pt x="490" y="2540"/>
                </a:lnTo>
                <a:lnTo>
                  <a:pt x="488" y="2543"/>
                </a:lnTo>
                <a:lnTo>
                  <a:pt x="487" y="2542"/>
                </a:lnTo>
                <a:lnTo>
                  <a:pt x="485" y="2542"/>
                </a:lnTo>
                <a:lnTo>
                  <a:pt x="482" y="2544"/>
                </a:lnTo>
                <a:lnTo>
                  <a:pt x="481" y="2545"/>
                </a:lnTo>
                <a:lnTo>
                  <a:pt x="477" y="2548"/>
                </a:lnTo>
                <a:lnTo>
                  <a:pt x="476" y="2548"/>
                </a:lnTo>
                <a:lnTo>
                  <a:pt x="471" y="2548"/>
                </a:lnTo>
                <a:lnTo>
                  <a:pt x="468" y="2550"/>
                </a:lnTo>
                <a:lnTo>
                  <a:pt x="467" y="2550"/>
                </a:lnTo>
                <a:lnTo>
                  <a:pt x="467" y="2553"/>
                </a:lnTo>
                <a:lnTo>
                  <a:pt x="467" y="2555"/>
                </a:lnTo>
                <a:lnTo>
                  <a:pt x="467" y="2558"/>
                </a:lnTo>
                <a:lnTo>
                  <a:pt x="466" y="2558"/>
                </a:lnTo>
                <a:lnTo>
                  <a:pt x="465" y="2558"/>
                </a:lnTo>
                <a:lnTo>
                  <a:pt x="462" y="2559"/>
                </a:lnTo>
                <a:lnTo>
                  <a:pt x="461" y="2560"/>
                </a:lnTo>
                <a:lnTo>
                  <a:pt x="460" y="2561"/>
                </a:lnTo>
                <a:lnTo>
                  <a:pt x="457" y="2561"/>
                </a:lnTo>
                <a:lnTo>
                  <a:pt x="456" y="2561"/>
                </a:lnTo>
                <a:lnTo>
                  <a:pt x="456" y="2560"/>
                </a:lnTo>
                <a:lnTo>
                  <a:pt x="454" y="2558"/>
                </a:lnTo>
                <a:lnTo>
                  <a:pt x="452" y="2558"/>
                </a:lnTo>
                <a:lnTo>
                  <a:pt x="451" y="2559"/>
                </a:lnTo>
                <a:lnTo>
                  <a:pt x="450" y="2560"/>
                </a:lnTo>
                <a:lnTo>
                  <a:pt x="449" y="2560"/>
                </a:lnTo>
                <a:lnTo>
                  <a:pt x="448" y="2560"/>
                </a:lnTo>
                <a:lnTo>
                  <a:pt x="448" y="2558"/>
                </a:lnTo>
                <a:lnTo>
                  <a:pt x="446" y="2555"/>
                </a:lnTo>
                <a:lnTo>
                  <a:pt x="444" y="2555"/>
                </a:lnTo>
                <a:lnTo>
                  <a:pt x="441" y="2555"/>
                </a:lnTo>
                <a:lnTo>
                  <a:pt x="439" y="2555"/>
                </a:lnTo>
                <a:lnTo>
                  <a:pt x="438" y="2555"/>
                </a:lnTo>
                <a:lnTo>
                  <a:pt x="438" y="2558"/>
                </a:lnTo>
                <a:lnTo>
                  <a:pt x="438" y="2560"/>
                </a:lnTo>
                <a:lnTo>
                  <a:pt x="435" y="2561"/>
                </a:lnTo>
                <a:lnTo>
                  <a:pt x="433" y="2562"/>
                </a:lnTo>
                <a:lnTo>
                  <a:pt x="430" y="2562"/>
                </a:lnTo>
                <a:lnTo>
                  <a:pt x="427" y="2564"/>
                </a:lnTo>
                <a:lnTo>
                  <a:pt x="426" y="2567"/>
                </a:lnTo>
                <a:lnTo>
                  <a:pt x="423" y="2570"/>
                </a:lnTo>
                <a:lnTo>
                  <a:pt x="421" y="2567"/>
                </a:lnTo>
                <a:lnTo>
                  <a:pt x="419" y="2565"/>
                </a:lnTo>
                <a:lnTo>
                  <a:pt x="419" y="2564"/>
                </a:lnTo>
                <a:lnTo>
                  <a:pt x="416" y="2562"/>
                </a:lnTo>
                <a:lnTo>
                  <a:pt x="415" y="2562"/>
                </a:lnTo>
                <a:lnTo>
                  <a:pt x="413" y="2562"/>
                </a:lnTo>
                <a:lnTo>
                  <a:pt x="411" y="2551"/>
                </a:lnTo>
                <a:lnTo>
                  <a:pt x="413" y="2545"/>
                </a:lnTo>
                <a:lnTo>
                  <a:pt x="417" y="2533"/>
                </a:lnTo>
                <a:lnTo>
                  <a:pt x="421" y="2529"/>
                </a:lnTo>
                <a:lnTo>
                  <a:pt x="418" y="2521"/>
                </a:lnTo>
                <a:lnTo>
                  <a:pt x="415" y="2517"/>
                </a:lnTo>
                <a:lnTo>
                  <a:pt x="412" y="2500"/>
                </a:lnTo>
                <a:lnTo>
                  <a:pt x="408" y="2494"/>
                </a:lnTo>
                <a:lnTo>
                  <a:pt x="402" y="2479"/>
                </a:lnTo>
                <a:lnTo>
                  <a:pt x="395" y="2467"/>
                </a:lnTo>
                <a:lnTo>
                  <a:pt x="386" y="2462"/>
                </a:lnTo>
                <a:lnTo>
                  <a:pt x="379" y="2452"/>
                </a:lnTo>
                <a:lnTo>
                  <a:pt x="377" y="2445"/>
                </a:lnTo>
                <a:lnTo>
                  <a:pt x="375" y="2437"/>
                </a:lnTo>
                <a:lnTo>
                  <a:pt x="375" y="2434"/>
                </a:lnTo>
                <a:lnTo>
                  <a:pt x="374" y="2433"/>
                </a:lnTo>
                <a:lnTo>
                  <a:pt x="374" y="2430"/>
                </a:lnTo>
                <a:lnTo>
                  <a:pt x="373" y="2428"/>
                </a:lnTo>
                <a:lnTo>
                  <a:pt x="372" y="2426"/>
                </a:lnTo>
                <a:lnTo>
                  <a:pt x="370" y="2424"/>
                </a:lnTo>
                <a:lnTo>
                  <a:pt x="368" y="2422"/>
                </a:lnTo>
                <a:lnTo>
                  <a:pt x="366" y="2419"/>
                </a:lnTo>
                <a:lnTo>
                  <a:pt x="363" y="2418"/>
                </a:lnTo>
                <a:lnTo>
                  <a:pt x="361" y="2416"/>
                </a:lnTo>
                <a:lnTo>
                  <a:pt x="358" y="2415"/>
                </a:lnTo>
                <a:lnTo>
                  <a:pt x="356" y="2412"/>
                </a:lnTo>
                <a:lnTo>
                  <a:pt x="355" y="2410"/>
                </a:lnTo>
                <a:lnTo>
                  <a:pt x="352" y="2408"/>
                </a:lnTo>
                <a:lnTo>
                  <a:pt x="350" y="2407"/>
                </a:lnTo>
                <a:lnTo>
                  <a:pt x="346" y="2403"/>
                </a:lnTo>
                <a:lnTo>
                  <a:pt x="344" y="2402"/>
                </a:lnTo>
                <a:lnTo>
                  <a:pt x="341" y="2400"/>
                </a:lnTo>
                <a:lnTo>
                  <a:pt x="339" y="2399"/>
                </a:lnTo>
                <a:lnTo>
                  <a:pt x="336" y="2396"/>
                </a:lnTo>
                <a:lnTo>
                  <a:pt x="333" y="2394"/>
                </a:lnTo>
                <a:lnTo>
                  <a:pt x="331" y="2394"/>
                </a:lnTo>
                <a:lnTo>
                  <a:pt x="329" y="2391"/>
                </a:lnTo>
                <a:lnTo>
                  <a:pt x="328" y="2391"/>
                </a:lnTo>
                <a:lnTo>
                  <a:pt x="326" y="2390"/>
                </a:lnTo>
                <a:lnTo>
                  <a:pt x="324" y="2389"/>
                </a:lnTo>
                <a:lnTo>
                  <a:pt x="322" y="2388"/>
                </a:lnTo>
                <a:lnTo>
                  <a:pt x="322" y="2386"/>
                </a:lnTo>
                <a:lnTo>
                  <a:pt x="320" y="2385"/>
                </a:lnTo>
                <a:lnTo>
                  <a:pt x="320" y="2384"/>
                </a:lnTo>
                <a:lnTo>
                  <a:pt x="319" y="2384"/>
                </a:lnTo>
                <a:lnTo>
                  <a:pt x="317" y="2381"/>
                </a:lnTo>
                <a:lnTo>
                  <a:pt x="315" y="2379"/>
                </a:lnTo>
                <a:lnTo>
                  <a:pt x="312" y="2378"/>
                </a:lnTo>
                <a:lnTo>
                  <a:pt x="308" y="2375"/>
                </a:lnTo>
                <a:lnTo>
                  <a:pt x="307" y="2373"/>
                </a:lnTo>
                <a:lnTo>
                  <a:pt x="306" y="2372"/>
                </a:lnTo>
                <a:lnTo>
                  <a:pt x="303" y="2370"/>
                </a:lnTo>
                <a:lnTo>
                  <a:pt x="301" y="2367"/>
                </a:lnTo>
                <a:lnTo>
                  <a:pt x="298" y="2364"/>
                </a:lnTo>
                <a:lnTo>
                  <a:pt x="296" y="2364"/>
                </a:lnTo>
                <a:lnTo>
                  <a:pt x="295" y="2361"/>
                </a:lnTo>
                <a:lnTo>
                  <a:pt x="292" y="2359"/>
                </a:lnTo>
                <a:lnTo>
                  <a:pt x="291" y="2359"/>
                </a:lnTo>
                <a:lnTo>
                  <a:pt x="287" y="2357"/>
                </a:lnTo>
                <a:lnTo>
                  <a:pt x="285" y="2356"/>
                </a:lnTo>
                <a:lnTo>
                  <a:pt x="285" y="2352"/>
                </a:lnTo>
                <a:lnTo>
                  <a:pt x="285" y="2350"/>
                </a:lnTo>
                <a:lnTo>
                  <a:pt x="284" y="2347"/>
                </a:lnTo>
                <a:lnTo>
                  <a:pt x="284" y="2345"/>
                </a:lnTo>
                <a:lnTo>
                  <a:pt x="282" y="2344"/>
                </a:lnTo>
                <a:lnTo>
                  <a:pt x="280" y="2341"/>
                </a:lnTo>
                <a:lnTo>
                  <a:pt x="279" y="2340"/>
                </a:lnTo>
                <a:lnTo>
                  <a:pt x="276" y="2340"/>
                </a:lnTo>
                <a:lnTo>
                  <a:pt x="274" y="2340"/>
                </a:lnTo>
                <a:lnTo>
                  <a:pt x="271" y="2337"/>
                </a:lnTo>
                <a:lnTo>
                  <a:pt x="270" y="2335"/>
                </a:lnTo>
                <a:lnTo>
                  <a:pt x="268" y="2334"/>
                </a:lnTo>
                <a:lnTo>
                  <a:pt x="269" y="2331"/>
                </a:lnTo>
                <a:lnTo>
                  <a:pt x="273" y="2329"/>
                </a:lnTo>
                <a:lnTo>
                  <a:pt x="274" y="2325"/>
                </a:lnTo>
                <a:lnTo>
                  <a:pt x="270" y="2323"/>
                </a:lnTo>
                <a:lnTo>
                  <a:pt x="271" y="2322"/>
                </a:lnTo>
                <a:lnTo>
                  <a:pt x="275" y="2320"/>
                </a:lnTo>
                <a:lnTo>
                  <a:pt x="275" y="2319"/>
                </a:lnTo>
                <a:lnTo>
                  <a:pt x="275" y="2317"/>
                </a:lnTo>
                <a:lnTo>
                  <a:pt x="273" y="2313"/>
                </a:lnTo>
                <a:lnTo>
                  <a:pt x="268" y="2311"/>
                </a:lnTo>
                <a:lnTo>
                  <a:pt x="263" y="2308"/>
                </a:lnTo>
                <a:lnTo>
                  <a:pt x="258" y="2303"/>
                </a:lnTo>
                <a:lnTo>
                  <a:pt x="257" y="2301"/>
                </a:lnTo>
                <a:lnTo>
                  <a:pt x="252" y="2296"/>
                </a:lnTo>
                <a:lnTo>
                  <a:pt x="248" y="2293"/>
                </a:lnTo>
                <a:lnTo>
                  <a:pt x="244" y="2291"/>
                </a:lnTo>
                <a:lnTo>
                  <a:pt x="243" y="2291"/>
                </a:lnTo>
                <a:lnTo>
                  <a:pt x="240" y="2290"/>
                </a:lnTo>
                <a:lnTo>
                  <a:pt x="236" y="2287"/>
                </a:lnTo>
                <a:lnTo>
                  <a:pt x="233" y="2286"/>
                </a:lnTo>
                <a:lnTo>
                  <a:pt x="232" y="2285"/>
                </a:lnTo>
                <a:lnTo>
                  <a:pt x="230" y="2282"/>
                </a:lnTo>
                <a:lnTo>
                  <a:pt x="226" y="2282"/>
                </a:lnTo>
                <a:lnTo>
                  <a:pt x="224" y="2281"/>
                </a:lnTo>
                <a:lnTo>
                  <a:pt x="225" y="2279"/>
                </a:lnTo>
                <a:lnTo>
                  <a:pt x="226" y="2276"/>
                </a:lnTo>
                <a:lnTo>
                  <a:pt x="226" y="2274"/>
                </a:lnTo>
                <a:lnTo>
                  <a:pt x="226" y="2273"/>
                </a:lnTo>
                <a:lnTo>
                  <a:pt x="225" y="2270"/>
                </a:lnTo>
                <a:lnTo>
                  <a:pt x="225" y="2269"/>
                </a:lnTo>
                <a:lnTo>
                  <a:pt x="225" y="2268"/>
                </a:lnTo>
                <a:lnTo>
                  <a:pt x="224" y="2265"/>
                </a:lnTo>
                <a:lnTo>
                  <a:pt x="222" y="2263"/>
                </a:lnTo>
                <a:lnTo>
                  <a:pt x="222" y="2262"/>
                </a:lnTo>
                <a:lnTo>
                  <a:pt x="221" y="2260"/>
                </a:lnTo>
                <a:lnTo>
                  <a:pt x="220" y="2260"/>
                </a:lnTo>
                <a:lnTo>
                  <a:pt x="220" y="2259"/>
                </a:lnTo>
                <a:lnTo>
                  <a:pt x="220" y="2257"/>
                </a:lnTo>
                <a:lnTo>
                  <a:pt x="220" y="2256"/>
                </a:lnTo>
                <a:lnTo>
                  <a:pt x="219" y="2254"/>
                </a:lnTo>
                <a:lnTo>
                  <a:pt x="220" y="2252"/>
                </a:lnTo>
                <a:lnTo>
                  <a:pt x="220" y="2251"/>
                </a:lnTo>
                <a:lnTo>
                  <a:pt x="220" y="2249"/>
                </a:lnTo>
                <a:lnTo>
                  <a:pt x="220" y="2247"/>
                </a:lnTo>
                <a:lnTo>
                  <a:pt x="219" y="2246"/>
                </a:lnTo>
                <a:lnTo>
                  <a:pt x="219" y="2243"/>
                </a:lnTo>
                <a:lnTo>
                  <a:pt x="218" y="2242"/>
                </a:lnTo>
                <a:lnTo>
                  <a:pt x="215" y="2242"/>
                </a:lnTo>
                <a:lnTo>
                  <a:pt x="213" y="2238"/>
                </a:lnTo>
                <a:lnTo>
                  <a:pt x="211" y="2236"/>
                </a:lnTo>
                <a:lnTo>
                  <a:pt x="210" y="2235"/>
                </a:lnTo>
                <a:lnTo>
                  <a:pt x="209" y="2232"/>
                </a:lnTo>
                <a:lnTo>
                  <a:pt x="209" y="2231"/>
                </a:lnTo>
                <a:lnTo>
                  <a:pt x="207" y="2229"/>
                </a:lnTo>
                <a:lnTo>
                  <a:pt x="207" y="2226"/>
                </a:lnTo>
                <a:lnTo>
                  <a:pt x="207" y="2222"/>
                </a:lnTo>
                <a:lnTo>
                  <a:pt x="205" y="2221"/>
                </a:lnTo>
                <a:lnTo>
                  <a:pt x="204" y="2219"/>
                </a:lnTo>
                <a:lnTo>
                  <a:pt x="203" y="2215"/>
                </a:lnTo>
                <a:lnTo>
                  <a:pt x="202" y="2211"/>
                </a:lnTo>
                <a:lnTo>
                  <a:pt x="199" y="2208"/>
                </a:lnTo>
                <a:lnTo>
                  <a:pt x="197" y="2204"/>
                </a:lnTo>
                <a:lnTo>
                  <a:pt x="193" y="2202"/>
                </a:lnTo>
                <a:lnTo>
                  <a:pt x="191" y="2199"/>
                </a:lnTo>
                <a:lnTo>
                  <a:pt x="189" y="2197"/>
                </a:lnTo>
                <a:lnTo>
                  <a:pt x="188" y="2196"/>
                </a:lnTo>
                <a:lnTo>
                  <a:pt x="187" y="2193"/>
                </a:lnTo>
                <a:lnTo>
                  <a:pt x="188" y="2191"/>
                </a:lnTo>
                <a:lnTo>
                  <a:pt x="188" y="2189"/>
                </a:lnTo>
                <a:lnTo>
                  <a:pt x="189" y="2183"/>
                </a:lnTo>
                <a:lnTo>
                  <a:pt x="188" y="2181"/>
                </a:lnTo>
                <a:lnTo>
                  <a:pt x="188" y="2178"/>
                </a:lnTo>
                <a:lnTo>
                  <a:pt x="188" y="2174"/>
                </a:lnTo>
                <a:lnTo>
                  <a:pt x="187" y="2171"/>
                </a:lnTo>
                <a:lnTo>
                  <a:pt x="187" y="2169"/>
                </a:lnTo>
                <a:lnTo>
                  <a:pt x="186" y="2166"/>
                </a:lnTo>
                <a:lnTo>
                  <a:pt x="186" y="2163"/>
                </a:lnTo>
                <a:lnTo>
                  <a:pt x="185" y="2160"/>
                </a:lnTo>
                <a:lnTo>
                  <a:pt x="185" y="2158"/>
                </a:lnTo>
                <a:lnTo>
                  <a:pt x="185" y="2155"/>
                </a:lnTo>
                <a:lnTo>
                  <a:pt x="185" y="2153"/>
                </a:lnTo>
                <a:lnTo>
                  <a:pt x="183" y="2149"/>
                </a:lnTo>
                <a:lnTo>
                  <a:pt x="182" y="2147"/>
                </a:lnTo>
                <a:lnTo>
                  <a:pt x="182" y="2144"/>
                </a:lnTo>
                <a:lnTo>
                  <a:pt x="181" y="2142"/>
                </a:lnTo>
                <a:lnTo>
                  <a:pt x="181" y="2141"/>
                </a:lnTo>
                <a:lnTo>
                  <a:pt x="147" y="2156"/>
                </a:lnTo>
                <a:lnTo>
                  <a:pt x="147" y="2083"/>
                </a:lnTo>
                <a:lnTo>
                  <a:pt x="181" y="2066"/>
                </a:lnTo>
                <a:lnTo>
                  <a:pt x="181" y="2083"/>
                </a:lnTo>
                <a:lnTo>
                  <a:pt x="181" y="2084"/>
                </a:lnTo>
                <a:lnTo>
                  <a:pt x="182" y="2082"/>
                </a:lnTo>
                <a:lnTo>
                  <a:pt x="182" y="2079"/>
                </a:lnTo>
                <a:lnTo>
                  <a:pt x="186" y="2077"/>
                </a:lnTo>
                <a:lnTo>
                  <a:pt x="188" y="2072"/>
                </a:lnTo>
                <a:lnTo>
                  <a:pt x="188" y="2068"/>
                </a:lnTo>
                <a:lnTo>
                  <a:pt x="189" y="2066"/>
                </a:lnTo>
                <a:lnTo>
                  <a:pt x="191" y="2063"/>
                </a:lnTo>
                <a:lnTo>
                  <a:pt x="192" y="2062"/>
                </a:lnTo>
                <a:lnTo>
                  <a:pt x="192" y="2061"/>
                </a:lnTo>
                <a:lnTo>
                  <a:pt x="193" y="2061"/>
                </a:lnTo>
                <a:lnTo>
                  <a:pt x="194" y="2060"/>
                </a:lnTo>
                <a:lnTo>
                  <a:pt x="194" y="2059"/>
                </a:lnTo>
                <a:lnTo>
                  <a:pt x="192" y="2057"/>
                </a:lnTo>
                <a:lnTo>
                  <a:pt x="189" y="2060"/>
                </a:lnTo>
                <a:lnTo>
                  <a:pt x="188" y="2061"/>
                </a:lnTo>
                <a:lnTo>
                  <a:pt x="185" y="2062"/>
                </a:lnTo>
                <a:lnTo>
                  <a:pt x="183" y="2061"/>
                </a:lnTo>
                <a:lnTo>
                  <a:pt x="182" y="2061"/>
                </a:lnTo>
                <a:lnTo>
                  <a:pt x="181" y="2062"/>
                </a:lnTo>
                <a:lnTo>
                  <a:pt x="178" y="2062"/>
                </a:lnTo>
                <a:lnTo>
                  <a:pt x="177" y="2061"/>
                </a:lnTo>
                <a:lnTo>
                  <a:pt x="178" y="2060"/>
                </a:lnTo>
                <a:lnTo>
                  <a:pt x="180" y="2059"/>
                </a:lnTo>
                <a:lnTo>
                  <a:pt x="180" y="2057"/>
                </a:lnTo>
                <a:lnTo>
                  <a:pt x="180" y="2056"/>
                </a:lnTo>
                <a:lnTo>
                  <a:pt x="180" y="2055"/>
                </a:lnTo>
                <a:lnTo>
                  <a:pt x="180" y="2055"/>
                </a:lnTo>
                <a:lnTo>
                  <a:pt x="181" y="2054"/>
                </a:lnTo>
                <a:lnTo>
                  <a:pt x="181" y="2052"/>
                </a:lnTo>
                <a:lnTo>
                  <a:pt x="182" y="2052"/>
                </a:lnTo>
                <a:lnTo>
                  <a:pt x="183" y="2051"/>
                </a:lnTo>
                <a:lnTo>
                  <a:pt x="185" y="2049"/>
                </a:lnTo>
                <a:lnTo>
                  <a:pt x="185" y="2046"/>
                </a:lnTo>
                <a:lnTo>
                  <a:pt x="185" y="2041"/>
                </a:lnTo>
                <a:lnTo>
                  <a:pt x="189" y="2033"/>
                </a:lnTo>
                <a:lnTo>
                  <a:pt x="188" y="2026"/>
                </a:lnTo>
                <a:lnTo>
                  <a:pt x="185" y="2018"/>
                </a:lnTo>
                <a:lnTo>
                  <a:pt x="177" y="2012"/>
                </a:lnTo>
                <a:lnTo>
                  <a:pt x="172" y="2007"/>
                </a:lnTo>
                <a:lnTo>
                  <a:pt x="177" y="2006"/>
                </a:lnTo>
                <a:lnTo>
                  <a:pt x="193" y="2002"/>
                </a:lnTo>
                <a:lnTo>
                  <a:pt x="207" y="1999"/>
                </a:lnTo>
                <a:lnTo>
                  <a:pt x="213" y="1997"/>
                </a:lnTo>
                <a:lnTo>
                  <a:pt x="211" y="1996"/>
                </a:lnTo>
                <a:lnTo>
                  <a:pt x="210" y="1991"/>
                </a:lnTo>
                <a:lnTo>
                  <a:pt x="207" y="1974"/>
                </a:lnTo>
                <a:lnTo>
                  <a:pt x="203" y="1953"/>
                </a:lnTo>
                <a:lnTo>
                  <a:pt x="204" y="1956"/>
                </a:lnTo>
                <a:lnTo>
                  <a:pt x="209" y="1974"/>
                </a:lnTo>
                <a:lnTo>
                  <a:pt x="225" y="1971"/>
                </a:lnTo>
                <a:lnTo>
                  <a:pt x="225" y="1973"/>
                </a:lnTo>
                <a:lnTo>
                  <a:pt x="226" y="1974"/>
                </a:lnTo>
                <a:lnTo>
                  <a:pt x="227" y="1974"/>
                </a:lnTo>
                <a:lnTo>
                  <a:pt x="227" y="1975"/>
                </a:lnTo>
                <a:lnTo>
                  <a:pt x="229" y="1977"/>
                </a:lnTo>
                <a:lnTo>
                  <a:pt x="229" y="1978"/>
                </a:lnTo>
                <a:lnTo>
                  <a:pt x="230" y="1978"/>
                </a:lnTo>
                <a:lnTo>
                  <a:pt x="230" y="1979"/>
                </a:lnTo>
                <a:lnTo>
                  <a:pt x="231" y="1980"/>
                </a:lnTo>
                <a:lnTo>
                  <a:pt x="232" y="1983"/>
                </a:lnTo>
                <a:lnTo>
                  <a:pt x="232" y="1984"/>
                </a:lnTo>
                <a:lnTo>
                  <a:pt x="232" y="1986"/>
                </a:lnTo>
                <a:lnTo>
                  <a:pt x="233" y="1989"/>
                </a:lnTo>
                <a:lnTo>
                  <a:pt x="235" y="1990"/>
                </a:lnTo>
                <a:lnTo>
                  <a:pt x="236" y="1991"/>
                </a:lnTo>
                <a:lnTo>
                  <a:pt x="240" y="1997"/>
                </a:lnTo>
                <a:lnTo>
                  <a:pt x="242" y="1995"/>
                </a:lnTo>
                <a:lnTo>
                  <a:pt x="243" y="1994"/>
                </a:lnTo>
                <a:lnTo>
                  <a:pt x="244" y="1994"/>
                </a:lnTo>
                <a:lnTo>
                  <a:pt x="244" y="1993"/>
                </a:lnTo>
                <a:lnTo>
                  <a:pt x="244" y="1962"/>
                </a:lnTo>
                <a:lnTo>
                  <a:pt x="244" y="1961"/>
                </a:lnTo>
                <a:lnTo>
                  <a:pt x="243" y="1958"/>
                </a:lnTo>
                <a:lnTo>
                  <a:pt x="226" y="1967"/>
                </a:lnTo>
                <a:lnTo>
                  <a:pt x="224" y="1967"/>
                </a:lnTo>
                <a:lnTo>
                  <a:pt x="218" y="1962"/>
                </a:lnTo>
                <a:lnTo>
                  <a:pt x="193" y="1945"/>
                </a:lnTo>
                <a:lnTo>
                  <a:pt x="191" y="1946"/>
                </a:lnTo>
                <a:lnTo>
                  <a:pt x="155" y="1955"/>
                </a:lnTo>
                <a:lnTo>
                  <a:pt x="160" y="1972"/>
                </a:lnTo>
                <a:lnTo>
                  <a:pt x="144" y="1975"/>
                </a:lnTo>
                <a:lnTo>
                  <a:pt x="142" y="1977"/>
                </a:lnTo>
                <a:lnTo>
                  <a:pt x="142" y="1975"/>
                </a:lnTo>
                <a:lnTo>
                  <a:pt x="140" y="1975"/>
                </a:lnTo>
                <a:lnTo>
                  <a:pt x="140" y="1974"/>
                </a:lnTo>
                <a:lnTo>
                  <a:pt x="139" y="1974"/>
                </a:lnTo>
                <a:lnTo>
                  <a:pt x="139" y="1973"/>
                </a:lnTo>
                <a:lnTo>
                  <a:pt x="138" y="1973"/>
                </a:lnTo>
                <a:lnTo>
                  <a:pt x="137" y="1972"/>
                </a:lnTo>
                <a:lnTo>
                  <a:pt x="136" y="1971"/>
                </a:lnTo>
                <a:lnTo>
                  <a:pt x="134" y="1971"/>
                </a:lnTo>
                <a:lnTo>
                  <a:pt x="134" y="1969"/>
                </a:lnTo>
                <a:lnTo>
                  <a:pt x="133" y="1969"/>
                </a:lnTo>
                <a:lnTo>
                  <a:pt x="132" y="1968"/>
                </a:lnTo>
                <a:lnTo>
                  <a:pt x="131" y="1968"/>
                </a:lnTo>
                <a:lnTo>
                  <a:pt x="129" y="1967"/>
                </a:lnTo>
                <a:lnTo>
                  <a:pt x="128" y="1967"/>
                </a:lnTo>
                <a:lnTo>
                  <a:pt x="127" y="1967"/>
                </a:lnTo>
                <a:lnTo>
                  <a:pt x="126" y="1967"/>
                </a:lnTo>
                <a:lnTo>
                  <a:pt x="126" y="1966"/>
                </a:lnTo>
                <a:lnTo>
                  <a:pt x="125" y="1966"/>
                </a:lnTo>
                <a:lnTo>
                  <a:pt x="123" y="1964"/>
                </a:lnTo>
                <a:lnTo>
                  <a:pt x="122" y="1963"/>
                </a:lnTo>
                <a:lnTo>
                  <a:pt x="122" y="1962"/>
                </a:lnTo>
                <a:lnTo>
                  <a:pt x="121" y="1962"/>
                </a:lnTo>
                <a:lnTo>
                  <a:pt x="120" y="1962"/>
                </a:lnTo>
                <a:lnTo>
                  <a:pt x="118" y="1961"/>
                </a:lnTo>
                <a:lnTo>
                  <a:pt x="116" y="1958"/>
                </a:lnTo>
                <a:lnTo>
                  <a:pt x="116" y="1957"/>
                </a:lnTo>
                <a:lnTo>
                  <a:pt x="116" y="1956"/>
                </a:lnTo>
                <a:lnTo>
                  <a:pt x="116" y="1953"/>
                </a:lnTo>
                <a:lnTo>
                  <a:pt x="116" y="1952"/>
                </a:lnTo>
                <a:lnTo>
                  <a:pt x="116" y="1951"/>
                </a:lnTo>
                <a:lnTo>
                  <a:pt x="116" y="1950"/>
                </a:lnTo>
                <a:lnTo>
                  <a:pt x="116" y="1949"/>
                </a:lnTo>
                <a:lnTo>
                  <a:pt x="116" y="1947"/>
                </a:lnTo>
                <a:lnTo>
                  <a:pt x="116" y="1946"/>
                </a:lnTo>
                <a:lnTo>
                  <a:pt x="115" y="1946"/>
                </a:lnTo>
                <a:lnTo>
                  <a:pt x="114" y="1945"/>
                </a:lnTo>
                <a:lnTo>
                  <a:pt x="114" y="1944"/>
                </a:lnTo>
                <a:lnTo>
                  <a:pt x="112" y="1942"/>
                </a:lnTo>
                <a:lnTo>
                  <a:pt x="112" y="1941"/>
                </a:lnTo>
                <a:lnTo>
                  <a:pt x="112" y="1940"/>
                </a:lnTo>
                <a:lnTo>
                  <a:pt x="111" y="1939"/>
                </a:lnTo>
                <a:lnTo>
                  <a:pt x="111" y="1938"/>
                </a:lnTo>
                <a:lnTo>
                  <a:pt x="111" y="1936"/>
                </a:lnTo>
                <a:lnTo>
                  <a:pt x="112" y="1936"/>
                </a:lnTo>
                <a:lnTo>
                  <a:pt x="112" y="1936"/>
                </a:lnTo>
                <a:lnTo>
                  <a:pt x="112" y="1935"/>
                </a:lnTo>
                <a:lnTo>
                  <a:pt x="114" y="1935"/>
                </a:lnTo>
                <a:lnTo>
                  <a:pt x="114" y="1934"/>
                </a:lnTo>
                <a:lnTo>
                  <a:pt x="112" y="1934"/>
                </a:lnTo>
                <a:lnTo>
                  <a:pt x="111" y="1933"/>
                </a:lnTo>
                <a:lnTo>
                  <a:pt x="111" y="1930"/>
                </a:lnTo>
                <a:lnTo>
                  <a:pt x="111" y="1929"/>
                </a:lnTo>
                <a:lnTo>
                  <a:pt x="111" y="1928"/>
                </a:lnTo>
                <a:lnTo>
                  <a:pt x="111" y="1927"/>
                </a:lnTo>
                <a:lnTo>
                  <a:pt x="112" y="1927"/>
                </a:lnTo>
                <a:lnTo>
                  <a:pt x="112" y="1925"/>
                </a:lnTo>
                <a:lnTo>
                  <a:pt x="112" y="1923"/>
                </a:lnTo>
                <a:lnTo>
                  <a:pt x="111" y="1922"/>
                </a:lnTo>
                <a:lnTo>
                  <a:pt x="111" y="1920"/>
                </a:lnTo>
                <a:lnTo>
                  <a:pt x="111" y="1919"/>
                </a:lnTo>
                <a:lnTo>
                  <a:pt x="110" y="1919"/>
                </a:lnTo>
                <a:lnTo>
                  <a:pt x="110" y="1918"/>
                </a:lnTo>
                <a:lnTo>
                  <a:pt x="96" y="1893"/>
                </a:lnTo>
                <a:lnTo>
                  <a:pt x="95" y="1890"/>
                </a:lnTo>
                <a:lnTo>
                  <a:pt x="95" y="1889"/>
                </a:lnTo>
                <a:lnTo>
                  <a:pt x="94" y="1887"/>
                </a:lnTo>
                <a:lnTo>
                  <a:pt x="93" y="1885"/>
                </a:lnTo>
                <a:lnTo>
                  <a:pt x="92" y="1885"/>
                </a:lnTo>
                <a:lnTo>
                  <a:pt x="90" y="1884"/>
                </a:lnTo>
                <a:lnTo>
                  <a:pt x="90" y="1882"/>
                </a:lnTo>
                <a:lnTo>
                  <a:pt x="92" y="1882"/>
                </a:lnTo>
                <a:lnTo>
                  <a:pt x="92" y="1881"/>
                </a:lnTo>
                <a:lnTo>
                  <a:pt x="92" y="1880"/>
                </a:lnTo>
                <a:lnTo>
                  <a:pt x="90" y="1879"/>
                </a:lnTo>
                <a:lnTo>
                  <a:pt x="90" y="1878"/>
                </a:lnTo>
                <a:lnTo>
                  <a:pt x="89" y="1878"/>
                </a:lnTo>
                <a:lnTo>
                  <a:pt x="89" y="1878"/>
                </a:lnTo>
                <a:lnTo>
                  <a:pt x="88" y="1876"/>
                </a:lnTo>
                <a:lnTo>
                  <a:pt x="88" y="1875"/>
                </a:lnTo>
                <a:lnTo>
                  <a:pt x="88" y="1874"/>
                </a:lnTo>
                <a:lnTo>
                  <a:pt x="87" y="1873"/>
                </a:lnTo>
                <a:lnTo>
                  <a:pt x="87" y="1871"/>
                </a:lnTo>
                <a:lnTo>
                  <a:pt x="87" y="1870"/>
                </a:lnTo>
                <a:lnTo>
                  <a:pt x="87" y="1869"/>
                </a:lnTo>
                <a:lnTo>
                  <a:pt x="87" y="1868"/>
                </a:lnTo>
                <a:lnTo>
                  <a:pt x="85" y="1868"/>
                </a:lnTo>
                <a:lnTo>
                  <a:pt x="84" y="1867"/>
                </a:lnTo>
                <a:lnTo>
                  <a:pt x="83" y="1867"/>
                </a:lnTo>
                <a:lnTo>
                  <a:pt x="83" y="1865"/>
                </a:lnTo>
                <a:lnTo>
                  <a:pt x="82" y="1864"/>
                </a:lnTo>
                <a:lnTo>
                  <a:pt x="81" y="1864"/>
                </a:lnTo>
                <a:lnTo>
                  <a:pt x="79" y="1863"/>
                </a:lnTo>
                <a:lnTo>
                  <a:pt x="79" y="1862"/>
                </a:lnTo>
                <a:lnTo>
                  <a:pt x="79" y="1860"/>
                </a:lnTo>
                <a:lnTo>
                  <a:pt x="78" y="1860"/>
                </a:lnTo>
                <a:lnTo>
                  <a:pt x="78" y="1859"/>
                </a:lnTo>
                <a:lnTo>
                  <a:pt x="74" y="1857"/>
                </a:lnTo>
                <a:lnTo>
                  <a:pt x="73" y="1857"/>
                </a:lnTo>
                <a:lnTo>
                  <a:pt x="73" y="1856"/>
                </a:lnTo>
                <a:lnTo>
                  <a:pt x="72" y="1853"/>
                </a:lnTo>
                <a:lnTo>
                  <a:pt x="72" y="1852"/>
                </a:lnTo>
                <a:lnTo>
                  <a:pt x="73" y="1852"/>
                </a:lnTo>
                <a:lnTo>
                  <a:pt x="73" y="1853"/>
                </a:lnTo>
                <a:lnTo>
                  <a:pt x="74" y="1853"/>
                </a:lnTo>
                <a:lnTo>
                  <a:pt x="74" y="1852"/>
                </a:lnTo>
                <a:lnTo>
                  <a:pt x="76" y="1851"/>
                </a:lnTo>
                <a:lnTo>
                  <a:pt x="76" y="1849"/>
                </a:lnTo>
                <a:lnTo>
                  <a:pt x="74" y="1848"/>
                </a:lnTo>
                <a:lnTo>
                  <a:pt x="74" y="1847"/>
                </a:lnTo>
                <a:lnTo>
                  <a:pt x="74" y="1846"/>
                </a:lnTo>
                <a:lnTo>
                  <a:pt x="73" y="1845"/>
                </a:lnTo>
                <a:lnTo>
                  <a:pt x="73" y="1843"/>
                </a:lnTo>
                <a:lnTo>
                  <a:pt x="73" y="1842"/>
                </a:lnTo>
                <a:lnTo>
                  <a:pt x="72" y="1841"/>
                </a:lnTo>
                <a:lnTo>
                  <a:pt x="72" y="1840"/>
                </a:lnTo>
                <a:lnTo>
                  <a:pt x="71" y="1840"/>
                </a:lnTo>
                <a:lnTo>
                  <a:pt x="70" y="1840"/>
                </a:lnTo>
                <a:lnTo>
                  <a:pt x="70" y="1838"/>
                </a:lnTo>
                <a:lnTo>
                  <a:pt x="72" y="1838"/>
                </a:lnTo>
                <a:lnTo>
                  <a:pt x="72" y="1837"/>
                </a:lnTo>
                <a:lnTo>
                  <a:pt x="71" y="1826"/>
                </a:lnTo>
                <a:lnTo>
                  <a:pt x="67" y="1818"/>
                </a:lnTo>
                <a:lnTo>
                  <a:pt x="66" y="1815"/>
                </a:lnTo>
                <a:lnTo>
                  <a:pt x="63" y="1810"/>
                </a:lnTo>
                <a:lnTo>
                  <a:pt x="59" y="1807"/>
                </a:lnTo>
                <a:lnTo>
                  <a:pt x="57" y="1805"/>
                </a:lnTo>
                <a:lnTo>
                  <a:pt x="66" y="1792"/>
                </a:lnTo>
                <a:lnTo>
                  <a:pt x="66" y="1788"/>
                </a:lnTo>
                <a:lnTo>
                  <a:pt x="66" y="1782"/>
                </a:lnTo>
                <a:lnTo>
                  <a:pt x="65" y="1777"/>
                </a:lnTo>
                <a:lnTo>
                  <a:pt x="65" y="1776"/>
                </a:lnTo>
                <a:lnTo>
                  <a:pt x="63" y="1774"/>
                </a:lnTo>
                <a:lnTo>
                  <a:pt x="63" y="1769"/>
                </a:lnTo>
                <a:lnTo>
                  <a:pt x="62" y="1766"/>
                </a:lnTo>
                <a:lnTo>
                  <a:pt x="61" y="1764"/>
                </a:lnTo>
                <a:lnTo>
                  <a:pt x="60" y="1760"/>
                </a:lnTo>
                <a:lnTo>
                  <a:pt x="59" y="1759"/>
                </a:lnTo>
                <a:lnTo>
                  <a:pt x="57" y="1757"/>
                </a:lnTo>
                <a:lnTo>
                  <a:pt x="55" y="1755"/>
                </a:lnTo>
                <a:lnTo>
                  <a:pt x="52" y="1754"/>
                </a:lnTo>
                <a:lnTo>
                  <a:pt x="50" y="1753"/>
                </a:lnTo>
                <a:lnTo>
                  <a:pt x="40" y="1754"/>
                </a:lnTo>
                <a:lnTo>
                  <a:pt x="39" y="1755"/>
                </a:lnTo>
                <a:lnTo>
                  <a:pt x="36" y="1754"/>
                </a:lnTo>
                <a:lnTo>
                  <a:pt x="33" y="1757"/>
                </a:lnTo>
                <a:lnTo>
                  <a:pt x="32" y="1758"/>
                </a:lnTo>
                <a:lnTo>
                  <a:pt x="30" y="1757"/>
                </a:lnTo>
                <a:lnTo>
                  <a:pt x="29" y="1757"/>
                </a:lnTo>
                <a:lnTo>
                  <a:pt x="27" y="1757"/>
                </a:lnTo>
                <a:lnTo>
                  <a:pt x="23" y="1757"/>
                </a:lnTo>
                <a:lnTo>
                  <a:pt x="23" y="1754"/>
                </a:lnTo>
                <a:lnTo>
                  <a:pt x="24" y="1753"/>
                </a:lnTo>
                <a:lnTo>
                  <a:pt x="30" y="1752"/>
                </a:lnTo>
                <a:lnTo>
                  <a:pt x="34" y="1746"/>
                </a:lnTo>
                <a:lnTo>
                  <a:pt x="33" y="1738"/>
                </a:lnTo>
                <a:lnTo>
                  <a:pt x="33" y="1731"/>
                </a:lnTo>
                <a:lnTo>
                  <a:pt x="34" y="1730"/>
                </a:lnTo>
                <a:lnTo>
                  <a:pt x="34" y="1728"/>
                </a:lnTo>
                <a:lnTo>
                  <a:pt x="34" y="1726"/>
                </a:lnTo>
                <a:lnTo>
                  <a:pt x="35" y="1726"/>
                </a:lnTo>
                <a:lnTo>
                  <a:pt x="36" y="1726"/>
                </a:lnTo>
                <a:lnTo>
                  <a:pt x="35" y="1727"/>
                </a:lnTo>
                <a:lnTo>
                  <a:pt x="38" y="1726"/>
                </a:lnTo>
                <a:lnTo>
                  <a:pt x="39" y="1726"/>
                </a:lnTo>
                <a:lnTo>
                  <a:pt x="40" y="1725"/>
                </a:lnTo>
                <a:lnTo>
                  <a:pt x="41" y="1725"/>
                </a:lnTo>
                <a:lnTo>
                  <a:pt x="40" y="1722"/>
                </a:lnTo>
                <a:lnTo>
                  <a:pt x="43" y="1722"/>
                </a:lnTo>
                <a:lnTo>
                  <a:pt x="45" y="1720"/>
                </a:lnTo>
                <a:lnTo>
                  <a:pt x="45" y="1717"/>
                </a:lnTo>
                <a:lnTo>
                  <a:pt x="43" y="1716"/>
                </a:lnTo>
                <a:lnTo>
                  <a:pt x="41" y="1715"/>
                </a:lnTo>
                <a:lnTo>
                  <a:pt x="39" y="1715"/>
                </a:lnTo>
                <a:lnTo>
                  <a:pt x="40" y="1714"/>
                </a:lnTo>
                <a:lnTo>
                  <a:pt x="41" y="1712"/>
                </a:lnTo>
                <a:lnTo>
                  <a:pt x="39" y="1712"/>
                </a:lnTo>
                <a:lnTo>
                  <a:pt x="38" y="1710"/>
                </a:lnTo>
                <a:lnTo>
                  <a:pt x="38" y="1708"/>
                </a:lnTo>
                <a:lnTo>
                  <a:pt x="39" y="1710"/>
                </a:lnTo>
                <a:lnTo>
                  <a:pt x="40" y="1710"/>
                </a:lnTo>
                <a:lnTo>
                  <a:pt x="43" y="1709"/>
                </a:lnTo>
                <a:lnTo>
                  <a:pt x="41" y="1708"/>
                </a:lnTo>
                <a:lnTo>
                  <a:pt x="38" y="1706"/>
                </a:lnTo>
                <a:lnTo>
                  <a:pt x="40" y="1705"/>
                </a:lnTo>
                <a:lnTo>
                  <a:pt x="39" y="1704"/>
                </a:lnTo>
                <a:lnTo>
                  <a:pt x="41" y="1703"/>
                </a:lnTo>
                <a:lnTo>
                  <a:pt x="43" y="1703"/>
                </a:lnTo>
                <a:lnTo>
                  <a:pt x="43" y="1704"/>
                </a:lnTo>
                <a:lnTo>
                  <a:pt x="43" y="1705"/>
                </a:lnTo>
                <a:lnTo>
                  <a:pt x="46" y="1701"/>
                </a:lnTo>
                <a:lnTo>
                  <a:pt x="48" y="1700"/>
                </a:lnTo>
                <a:lnTo>
                  <a:pt x="46" y="1699"/>
                </a:lnTo>
                <a:lnTo>
                  <a:pt x="33" y="1700"/>
                </a:lnTo>
                <a:lnTo>
                  <a:pt x="32" y="1699"/>
                </a:lnTo>
                <a:lnTo>
                  <a:pt x="32" y="1698"/>
                </a:lnTo>
                <a:lnTo>
                  <a:pt x="32" y="1695"/>
                </a:lnTo>
                <a:lnTo>
                  <a:pt x="32" y="1694"/>
                </a:lnTo>
                <a:lnTo>
                  <a:pt x="32" y="1693"/>
                </a:lnTo>
                <a:lnTo>
                  <a:pt x="32" y="1690"/>
                </a:lnTo>
                <a:lnTo>
                  <a:pt x="32" y="1689"/>
                </a:lnTo>
                <a:lnTo>
                  <a:pt x="32" y="1688"/>
                </a:lnTo>
                <a:lnTo>
                  <a:pt x="30" y="1684"/>
                </a:lnTo>
                <a:lnTo>
                  <a:pt x="30" y="1683"/>
                </a:lnTo>
                <a:lnTo>
                  <a:pt x="30" y="1682"/>
                </a:lnTo>
                <a:lnTo>
                  <a:pt x="30" y="1681"/>
                </a:lnTo>
                <a:lnTo>
                  <a:pt x="29" y="1679"/>
                </a:lnTo>
                <a:lnTo>
                  <a:pt x="29" y="1677"/>
                </a:lnTo>
                <a:lnTo>
                  <a:pt x="29" y="1676"/>
                </a:lnTo>
                <a:lnTo>
                  <a:pt x="29" y="1673"/>
                </a:lnTo>
                <a:lnTo>
                  <a:pt x="29" y="1672"/>
                </a:lnTo>
                <a:lnTo>
                  <a:pt x="28" y="1672"/>
                </a:lnTo>
                <a:lnTo>
                  <a:pt x="28" y="1668"/>
                </a:lnTo>
                <a:lnTo>
                  <a:pt x="28" y="1665"/>
                </a:lnTo>
                <a:lnTo>
                  <a:pt x="28" y="1664"/>
                </a:lnTo>
                <a:lnTo>
                  <a:pt x="29" y="1662"/>
                </a:lnTo>
                <a:lnTo>
                  <a:pt x="29" y="1661"/>
                </a:lnTo>
                <a:lnTo>
                  <a:pt x="29" y="1656"/>
                </a:lnTo>
                <a:lnTo>
                  <a:pt x="29" y="1655"/>
                </a:lnTo>
                <a:lnTo>
                  <a:pt x="29" y="1654"/>
                </a:lnTo>
                <a:lnTo>
                  <a:pt x="30" y="1654"/>
                </a:lnTo>
                <a:lnTo>
                  <a:pt x="32" y="1654"/>
                </a:lnTo>
                <a:lnTo>
                  <a:pt x="33" y="1654"/>
                </a:lnTo>
                <a:lnTo>
                  <a:pt x="33" y="1653"/>
                </a:lnTo>
                <a:lnTo>
                  <a:pt x="30" y="1651"/>
                </a:lnTo>
                <a:lnTo>
                  <a:pt x="30" y="1650"/>
                </a:lnTo>
                <a:lnTo>
                  <a:pt x="30" y="1648"/>
                </a:lnTo>
                <a:lnTo>
                  <a:pt x="30" y="1646"/>
                </a:lnTo>
                <a:lnTo>
                  <a:pt x="30" y="1645"/>
                </a:lnTo>
                <a:lnTo>
                  <a:pt x="30" y="1644"/>
                </a:lnTo>
                <a:lnTo>
                  <a:pt x="29" y="1643"/>
                </a:lnTo>
                <a:lnTo>
                  <a:pt x="29" y="1643"/>
                </a:lnTo>
                <a:lnTo>
                  <a:pt x="29" y="1642"/>
                </a:lnTo>
                <a:lnTo>
                  <a:pt x="29" y="1640"/>
                </a:lnTo>
                <a:lnTo>
                  <a:pt x="29" y="1639"/>
                </a:lnTo>
                <a:lnTo>
                  <a:pt x="30" y="1639"/>
                </a:lnTo>
                <a:lnTo>
                  <a:pt x="30" y="1634"/>
                </a:lnTo>
                <a:lnTo>
                  <a:pt x="0" y="1634"/>
                </a:lnTo>
                <a:lnTo>
                  <a:pt x="6" y="1612"/>
                </a:lnTo>
                <a:lnTo>
                  <a:pt x="7" y="1580"/>
                </a:lnTo>
                <a:lnTo>
                  <a:pt x="33" y="1579"/>
                </a:lnTo>
                <a:lnTo>
                  <a:pt x="18" y="1577"/>
                </a:lnTo>
                <a:lnTo>
                  <a:pt x="12" y="1569"/>
                </a:lnTo>
                <a:lnTo>
                  <a:pt x="14" y="1535"/>
                </a:lnTo>
                <a:lnTo>
                  <a:pt x="12" y="1535"/>
                </a:lnTo>
                <a:lnTo>
                  <a:pt x="19" y="1457"/>
                </a:lnTo>
                <a:lnTo>
                  <a:pt x="5" y="1335"/>
                </a:lnTo>
                <a:lnTo>
                  <a:pt x="24" y="1237"/>
                </a:lnTo>
                <a:lnTo>
                  <a:pt x="34" y="1239"/>
                </a:lnTo>
                <a:lnTo>
                  <a:pt x="36" y="1237"/>
                </a:lnTo>
                <a:lnTo>
                  <a:pt x="33" y="1232"/>
                </a:lnTo>
                <a:lnTo>
                  <a:pt x="34" y="1223"/>
                </a:lnTo>
                <a:lnTo>
                  <a:pt x="40" y="1221"/>
                </a:lnTo>
                <a:lnTo>
                  <a:pt x="39" y="1213"/>
                </a:lnTo>
                <a:lnTo>
                  <a:pt x="40" y="1200"/>
                </a:lnTo>
                <a:lnTo>
                  <a:pt x="49" y="1177"/>
                </a:lnTo>
                <a:lnTo>
                  <a:pt x="36" y="1174"/>
                </a:lnTo>
                <a:lnTo>
                  <a:pt x="35" y="1174"/>
                </a:lnTo>
                <a:lnTo>
                  <a:pt x="43" y="1140"/>
                </a:lnTo>
                <a:lnTo>
                  <a:pt x="52" y="1102"/>
                </a:lnTo>
                <a:lnTo>
                  <a:pt x="54" y="1099"/>
                </a:lnTo>
                <a:lnTo>
                  <a:pt x="57" y="1083"/>
                </a:lnTo>
                <a:lnTo>
                  <a:pt x="57" y="1080"/>
                </a:lnTo>
                <a:lnTo>
                  <a:pt x="57" y="1079"/>
                </a:lnTo>
                <a:lnTo>
                  <a:pt x="61" y="1061"/>
                </a:lnTo>
                <a:lnTo>
                  <a:pt x="61" y="1059"/>
                </a:lnTo>
                <a:lnTo>
                  <a:pt x="61" y="1058"/>
                </a:lnTo>
                <a:lnTo>
                  <a:pt x="61" y="1054"/>
                </a:lnTo>
                <a:lnTo>
                  <a:pt x="63" y="1019"/>
                </a:lnTo>
                <a:lnTo>
                  <a:pt x="68" y="1019"/>
                </a:lnTo>
                <a:lnTo>
                  <a:pt x="68" y="1015"/>
                </a:lnTo>
                <a:lnTo>
                  <a:pt x="71" y="1012"/>
                </a:lnTo>
                <a:lnTo>
                  <a:pt x="70" y="1007"/>
                </a:lnTo>
                <a:lnTo>
                  <a:pt x="67" y="1008"/>
                </a:lnTo>
                <a:lnTo>
                  <a:pt x="68" y="1001"/>
                </a:lnTo>
                <a:lnTo>
                  <a:pt x="68" y="998"/>
                </a:lnTo>
                <a:lnTo>
                  <a:pt x="72" y="997"/>
                </a:lnTo>
                <a:lnTo>
                  <a:pt x="74" y="991"/>
                </a:lnTo>
                <a:lnTo>
                  <a:pt x="60" y="985"/>
                </a:lnTo>
                <a:lnTo>
                  <a:pt x="60" y="984"/>
                </a:lnTo>
                <a:lnTo>
                  <a:pt x="61" y="980"/>
                </a:lnTo>
                <a:lnTo>
                  <a:pt x="76" y="985"/>
                </a:lnTo>
                <a:lnTo>
                  <a:pt x="76" y="982"/>
                </a:lnTo>
                <a:lnTo>
                  <a:pt x="76" y="981"/>
                </a:lnTo>
                <a:lnTo>
                  <a:pt x="76" y="980"/>
                </a:lnTo>
                <a:lnTo>
                  <a:pt x="76" y="979"/>
                </a:lnTo>
                <a:lnTo>
                  <a:pt x="77" y="977"/>
                </a:lnTo>
                <a:lnTo>
                  <a:pt x="77" y="976"/>
                </a:lnTo>
                <a:lnTo>
                  <a:pt x="77" y="975"/>
                </a:lnTo>
                <a:lnTo>
                  <a:pt x="78" y="969"/>
                </a:lnTo>
                <a:lnTo>
                  <a:pt x="77" y="970"/>
                </a:lnTo>
                <a:lnTo>
                  <a:pt x="79" y="965"/>
                </a:lnTo>
                <a:lnTo>
                  <a:pt x="87" y="957"/>
                </a:lnTo>
                <a:lnTo>
                  <a:pt x="87" y="940"/>
                </a:lnTo>
                <a:lnTo>
                  <a:pt x="87" y="938"/>
                </a:lnTo>
                <a:lnTo>
                  <a:pt x="87" y="937"/>
                </a:lnTo>
                <a:lnTo>
                  <a:pt x="87" y="932"/>
                </a:lnTo>
                <a:lnTo>
                  <a:pt x="88" y="922"/>
                </a:lnTo>
                <a:lnTo>
                  <a:pt x="88" y="919"/>
                </a:lnTo>
                <a:lnTo>
                  <a:pt x="88" y="918"/>
                </a:lnTo>
                <a:lnTo>
                  <a:pt x="88" y="911"/>
                </a:lnTo>
                <a:lnTo>
                  <a:pt x="89" y="905"/>
                </a:lnTo>
                <a:lnTo>
                  <a:pt x="89" y="902"/>
                </a:lnTo>
                <a:lnTo>
                  <a:pt x="88" y="902"/>
                </a:lnTo>
                <a:lnTo>
                  <a:pt x="88" y="900"/>
                </a:lnTo>
                <a:lnTo>
                  <a:pt x="89" y="900"/>
                </a:lnTo>
                <a:lnTo>
                  <a:pt x="89" y="899"/>
                </a:lnTo>
                <a:lnTo>
                  <a:pt x="89" y="898"/>
                </a:lnTo>
                <a:lnTo>
                  <a:pt x="88" y="898"/>
                </a:lnTo>
                <a:lnTo>
                  <a:pt x="87" y="897"/>
                </a:lnTo>
                <a:lnTo>
                  <a:pt x="89" y="897"/>
                </a:lnTo>
                <a:lnTo>
                  <a:pt x="87" y="877"/>
                </a:lnTo>
                <a:lnTo>
                  <a:pt x="78" y="847"/>
                </a:lnTo>
                <a:lnTo>
                  <a:pt x="51" y="793"/>
                </a:lnTo>
                <a:lnTo>
                  <a:pt x="61" y="792"/>
                </a:lnTo>
                <a:lnTo>
                  <a:pt x="60" y="790"/>
                </a:lnTo>
                <a:lnTo>
                  <a:pt x="60" y="789"/>
                </a:lnTo>
                <a:lnTo>
                  <a:pt x="60" y="788"/>
                </a:lnTo>
                <a:lnTo>
                  <a:pt x="60" y="788"/>
                </a:lnTo>
                <a:lnTo>
                  <a:pt x="60" y="784"/>
                </a:lnTo>
                <a:lnTo>
                  <a:pt x="60" y="783"/>
                </a:lnTo>
                <a:lnTo>
                  <a:pt x="59" y="782"/>
                </a:lnTo>
                <a:lnTo>
                  <a:pt x="59" y="779"/>
                </a:lnTo>
                <a:lnTo>
                  <a:pt x="59" y="778"/>
                </a:lnTo>
                <a:lnTo>
                  <a:pt x="60" y="778"/>
                </a:lnTo>
                <a:lnTo>
                  <a:pt x="60" y="776"/>
                </a:lnTo>
                <a:lnTo>
                  <a:pt x="60" y="774"/>
                </a:lnTo>
                <a:lnTo>
                  <a:pt x="50" y="776"/>
                </a:lnTo>
                <a:lnTo>
                  <a:pt x="50" y="772"/>
                </a:lnTo>
                <a:lnTo>
                  <a:pt x="48" y="766"/>
                </a:lnTo>
                <a:lnTo>
                  <a:pt x="43" y="767"/>
                </a:lnTo>
                <a:lnTo>
                  <a:pt x="41" y="760"/>
                </a:lnTo>
                <a:lnTo>
                  <a:pt x="41" y="756"/>
                </a:lnTo>
                <a:lnTo>
                  <a:pt x="41" y="746"/>
                </a:lnTo>
                <a:lnTo>
                  <a:pt x="41" y="743"/>
                </a:lnTo>
                <a:lnTo>
                  <a:pt x="41" y="740"/>
                </a:lnTo>
                <a:lnTo>
                  <a:pt x="45" y="713"/>
                </a:lnTo>
                <a:lnTo>
                  <a:pt x="50" y="692"/>
                </a:lnTo>
                <a:lnTo>
                  <a:pt x="51" y="692"/>
                </a:lnTo>
                <a:lnTo>
                  <a:pt x="51" y="691"/>
                </a:lnTo>
                <a:lnTo>
                  <a:pt x="62" y="644"/>
                </a:lnTo>
                <a:lnTo>
                  <a:pt x="65" y="635"/>
                </a:lnTo>
                <a:lnTo>
                  <a:pt x="68" y="629"/>
                </a:lnTo>
                <a:lnTo>
                  <a:pt x="77" y="615"/>
                </a:lnTo>
                <a:lnTo>
                  <a:pt x="78" y="615"/>
                </a:lnTo>
                <a:lnTo>
                  <a:pt x="81" y="612"/>
                </a:lnTo>
                <a:lnTo>
                  <a:pt x="71" y="608"/>
                </a:lnTo>
                <a:lnTo>
                  <a:pt x="73" y="603"/>
                </a:lnTo>
                <a:lnTo>
                  <a:pt x="92" y="612"/>
                </a:lnTo>
                <a:lnTo>
                  <a:pt x="94" y="611"/>
                </a:lnTo>
                <a:lnTo>
                  <a:pt x="93" y="611"/>
                </a:lnTo>
                <a:lnTo>
                  <a:pt x="94" y="608"/>
                </a:lnTo>
                <a:lnTo>
                  <a:pt x="95" y="607"/>
                </a:lnTo>
                <a:lnTo>
                  <a:pt x="96" y="606"/>
                </a:lnTo>
                <a:lnTo>
                  <a:pt x="98" y="602"/>
                </a:lnTo>
                <a:lnTo>
                  <a:pt x="100" y="600"/>
                </a:lnTo>
                <a:lnTo>
                  <a:pt x="103" y="596"/>
                </a:lnTo>
                <a:lnTo>
                  <a:pt x="103" y="595"/>
                </a:lnTo>
                <a:lnTo>
                  <a:pt x="104" y="589"/>
                </a:lnTo>
                <a:lnTo>
                  <a:pt x="104" y="586"/>
                </a:lnTo>
                <a:lnTo>
                  <a:pt x="105" y="584"/>
                </a:lnTo>
                <a:lnTo>
                  <a:pt x="107" y="582"/>
                </a:lnTo>
                <a:lnTo>
                  <a:pt x="107" y="581"/>
                </a:lnTo>
                <a:lnTo>
                  <a:pt x="106" y="576"/>
                </a:lnTo>
                <a:lnTo>
                  <a:pt x="106" y="570"/>
                </a:lnTo>
                <a:lnTo>
                  <a:pt x="106" y="568"/>
                </a:lnTo>
                <a:lnTo>
                  <a:pt x="106" y="565"/>
                </a:lnTo>
                <a:lnTo>
                  <a:pt x="106" y="560"/>
                </a:lnTo>
                <a:lnTo>
                  <a:pt x="106" y="559"/>
                </a:lnTo>
                <a:lnTo>
                  <a:pt x="106" y="558"/>
                </a:lnTo>
                <a:lnTo>
                  <a:pt x="106" y="557"/>
                </a:lnTo>
                <a:lnTo>
                  <a:pt x="106" y="556"/>
                </a:lnTo>
                <a:lnTo>
                  <a:pt x="107" y="556"/>
                </a:lnTo>
                <a:lnTo>
                  <a:pt x="107" y="554"/>
                </a:lnTo>
                <a:lnTo>
                  <a:pt x="107" y="553"/>
                </a:lnTo>
                <a:lnTo>
                  <a:pt x="109" y="548"/>
                </a:lnTo>
                <a:lnTo>
                  <a:pt x="109" y="546"/>
                </a:lnTo>
                <a:lnTo>
                  <a:pt x="110" y="541"/>
                </a:lnTo>
                <a:lnTo>
                  <a:pt x="110" y="533"/>
                </a:lnTo>
                <a:lnTo>
                  <a:pt x="110" y="532"/>
                </a:lnTo>
                <a:lnTo>
                  <a:pt x="109" y="504"/>
                </a:lnTo>
                <a:lnTo>
                  <a:pt x="110" y="498"/>
                </a:lnTo>
                <a:lnTo>
                  <a:pt x="109" y="474"/>
                </a:lnTo>
                <a:lnTo>
                  <a:pt x="116" y="449"/>
                </a:lnTo>
                <a:lnTo>
                  <a:pt x="114" y="397"/>
                </a:lnTo>
                <a:lnTo>
                  <a:pt x="118" y="377"/>
                </a:lnTo>
                <a:lnTo>
                  <a:pt x="127" y="372"/>
                </a:lnTo>
                <a:lnTo>
                  <a:pt x="136" y="373"/>
                </a:lnTo>
                <a:lnTo>
                  <a:pt x="139" y="378"/>
                </a:lnTo>
                <a:lnTo>
                  <a:pt x="151" y="419"/>
                </a:lnTo>
                <a:lnTo>
                  <a:pt x="163" y="442"/>
                </a:lnTo>
                <a:lnTo>
                  <a:pt x="159" y="444"/>
                </a:lnTo>
                <a:lnTo>
                  <a:pt x="164" y="444"/>
                </a:lnTo>
                <a:lnTo>
                  <a:pt x="165" y="447"/>
                </a:lnTo>
                <a:lnTo>
                  <a:pt x="158" y="472"/>
                </a:lnTo>
                <a:lnTo>
                  <a:pt x="143" y="483"/>
                </a:lnTo>
                <a:lnTo>
                  <a:pt x="139" y="493"/>
                </a:lnTo>
                <a:lnTo>
                  <a:pt x="140" y="499"/>
                </a:lnTo>
                <a:lnTo>
                  <a:pt x="153" y="505"/>
                </a:lnTo>
                <a:lnTo>
                  <a:pt x="163" y="505"/>
                </a:lnTo>
                <a:lnTo>
                  <a:pt x="170" y="502"/>
                </a:lnTo>
                <a:lnTo>
                  <a:pt x="175" y="492"/>
                </a:lnTo>
                <a:lnTo>
                  <a:pt x="182" y="461"/>
                </a:lnTo>
                <a:lnTo>
                  <a:pt x="189" y="447"/>
                </a:lnTo>
                <a:lnTo>
                  <a:pt x="197" y="441"/>
                </a:lnTo>
                <a:lnTo>
                  <a:pt x="199" y="443"/>
                </a:lnTo>
                <a:lnTo>
                  <a:pt x="189" y="464"/>
                </a:lnTo>
                <a:lnTo>
                  <a:pt x="189" y="477"/>
                </a:lnTo>
                <a:lnTo>
                  <a:pt x="194" y="488"/>
                </a:lnTo>
                <a:lnTo>
                  <a:pt x="203" y="494"/>
                </a:lnTo>
                <a:lnTo>
                  <a:pt x="216" y="499"/>
                </a:lnTo>
                <a:lnTo>
                  <a:pt x="218" y="497"/>
                </a:lnTo>
                <a:lnTo>
                  <a:pt x="230" y="502"/>
                </a:lnTo>
                <a:lnTo>
                  <a:pt x="237" y="516"/>
                </a:lnTo>
                <a:lnTo>
                  <a:pt x="240" y="521"/>
                </a:lnTo>
                <a:lnTo>
                  <a:pt x="241" y="529"/>
                </a:lnTo>
                <a:lnTo>
                  <a:pt x="240" y="541"/>
                </a:lnTo>
                <a:lnTo>
                  <a:pt x="240" y="543"/>
                </a:lnTo>
                <a:lnTo>
                  <a:pt x="236" y="552"/>
                </a:lnTo>
                <a:lnTo>
                  <a:pt x="233" y="559"/>
                </a:lnTo>
                <a:lnTo>
                  <a:pt x="233" y="560"/>
                </a:lnTo>
                <a:lnTo>
                  <a:pt x="235" y="562"/>
                </a:lnTo>
                <a:lnTo>
                  <a:pt x="236" y="563"/>
                </a:lnTo>
                <a:lnTo>
                  <a:pt x="237" y="564"/>
                </a:lnTo>
                <a:lnTo>
                  <a:pt x="243" y="564"/>
                </a:lnTo>
                <a:lnTo>
                  <a:pt x="244" y="564"/>
                </a:lnTo>
                <a:lnTo>
                  <a:pt x="252" y="562"/>
                </a:lnTo>
                <a:lnTo>
                  <a:pt x="254" y="560"/>
                </a:lnTo>
                <a:lnTo>
                  <a:pt x="262" y="558"/>
                </a:lnTo>
                <a:lnTo>
                  <a:pt x="273" y="556"/>
                </a:lnTo>
                <a:lnTo>
                  <a:pt x="285" y="556"/>
                </a:lnTo>
                <a:lnTo>
                  <a:pt x="291" y="556"/>
                </a:lnTo>
                <a:lnTo>
                  <a:pt x="295" y="556"/>
                </a:lnTo>
                <a:lnTo>
                  <a:pt x="297" y="556"/>
                </a:lnTo>
                <a:lnTo>
                  <a:pt x="300" y="553"/>
                </a:lnTo>
                <a:lnTo>
                  <a:pt x="303" y="551"/>
                </a:lnTo>
                <a:lnTo>
                  <a:pt x="304" y="548"/>
                </a:lnTo>
                <a:lnTo>
                  <a:pt x="303" y="546"/>
                </a:lnTo>
                <a:lnTo>
                  <a:pt x="303" y="542"/>
                </a:lnTo>
                <a:lnTo>
                  <a:pt x="303" y="541"/>
                </a:lnTo>
                <a:lnTo>
                  <a:pt x="302" y="535"/>
                </a:lnTo>
                <a:lnTo>
                  <a:pt x="300" y="530"/>
                </a:lnTo>
                <a:lnTo>
                  <a:pt x="293" y="527"/>
                </a:lnTo>
                <a:lnTo>
                  <a:pt x="289" y="524"/>
                </a:lnTo>
                <a:lnTo>
                  <a:pt x="287" y="522"/>
                </a:lnTo>
                <a:lnTo>
                  <a:pt x="285" y="521"/>
                </a:lnTo>
                <a:lnTo>
                  <a:pt x="284" y="516"/>
                </a:lnTo>
                <a:lnTo>
                  <a:pt x="284" y="511"/>
                </a:lnTo>
                <a:lnTo>
                  <a:pt x="286" y="507"/>
                </a:lnTo>
                <a:lnTo>
                  <a:pt x="291" y="503"/>
                </a:lnTo>
                <a:lnTo>
                  <a:pt x="297" y="500"/>
                </a:lnTo>
                <a:lnTo>
                  <a:pt x="304" y="499"/>
                </a:lnTo>
                <a:lnTo>
                  <a:pt x="312" y="500"/>
                </a:lnTo>
                <a:lnTo>
                  <a:pt x="317" y="504"/>
                </a:lnTo>
                <a:lnTo>
                  <a:pt x="318" y="507"/>
                </a:lnTo>
                <a:lnTo>
                  <a:pt x="324" y="518"/>
                </a:lnTo>
                <a:lnTo>
                  <a:pt x="326" y="521"/>
                </a:lnTo>
                <a:lnTo>
                  <a:pt x="335" y="522"/>
                </a:lnTo>
                <a:lnTo>
                  <a:pt x="342" y="522"/>
                </a:lnTo>
                <a:lnTo>
                  <a:pt x="350" y="524"/>
                </a:lnTo>
                <a:lnTo>
                  <a:pt x="350" y="525"/>
                </a:lnTo>
                <a:lnTo>
                  <a:pt x="355" y="527"/>
                </a:lnTo>
                <a:lnTo>
                  <a:pt x="359" y="532"/>
                </a:lnTo>
                <a:lnTo>
                  <a:pt x="366" y="538"/>
                </a:lnTo>
                <a:lnTo>
                  <a:pt x="372" y="543"/>
                </a:lnTo>
                <a:lnTo>
                  <a:pt x="373" y="544"/>
                </a:lnTo>
                <a:lnTo>
                  <a:pt x="375" y="543"/>
                </a:lnTo>
                <a:lnTo>
                  <a:pt x="377" y="543"/>
                </a:lnTo>
                <a:lnTo>
                  <a:pt x="379" y="543"/>
                </a:lnTo>
                <a:lnTo>
                  <a:pt x="379" y="538"/>
                </a:lnTo>
                <a:lnTo>
                  <a:pt x="375" y="527"/>
                </a:lnTo>
                <a:lnTo>
                  <a:pt x="377" y="524"/>
                </a:lnTo>
                <a:lnTo>
                  <a:pt x="381" y="519"/>
                </a:lnTo>
                <a:lnTo>
                  <a:pt x="384" y="516"/>
                </a:lnTo>
                <a:lnTo>
                  <a:pt x="386" y="515"/>
                </a:lnTo>
                <a:lnTo>
                  <a:pt x="386" y="514"/>
                </a:lnTo>
                <a:lnTo>
                  <a:pt x="391" y="509"/>
                </a:lnTo>
                <a:lnTo>
                  <a:pt x="394" y="503"/>
                </a:lnTo>
                <a:lnTo>
                  <a:pt x="395" y="502"/>
                </a:lnTo>
                <a:lnTo>
                  <a:pt x="397" y="498"/>
                </a:lnTo>
                <a:lnTo>
                  <a:pt x="399" y="497"/>
                </a:lnTo>
                <a:lnTo>
                  <a:pt x="400" y="497"/>
                </a:lnTo>
                <a:lnTo>
                  <a:pt x="402" y="497"/>
                </a:lnTo>
                <a:lnTo>
                  <a:pt x="405" y="498"/>
                </a:lnTo>
                <a:lnTo>
                  <a:pt x="406" y="499"/>
                </a:lnTo>
                <a:lnTo>
                  <a:pt x="406" y="500"/>
                </a:lnTo>
                <a:lnTo>
                  <a:pt x="407" y="503"/>
                </a:lnTo>
                <a:lnTo>
                  <a:pt x="406" y="509"/>
                </a:lnTo>
                <a:lnTo>
                  <a:pt x="405" y="513"/>
                </a:lnTo>
                <a:lnTo>
                  <a:pt x="404" y="515"/>
                </a:lnTo>
                <a:lnTo>
                  <a:pt x="404" y="521"/>
                </a:lnTo>
                <a:lnTo>
                  <a:pt x="405" y="522"/>
                </a:lnTo>
                <a:lnTo>
                  <a:pt x="406" y="524"/>
                </a:lnTo>
                <a:lnTo>
                  <a:pt x="407" y="524"/>
                </a:lnTo>
                <a:lnTo>
                  <a:pt x="410" y="525"/>
                </a:lnTo>
                <a:lnTo>
                  <a:pt x="412" y="522"/>
                </a:lnTo>
                <a:lnTo>
                  <a:pt x="413" y="519"/>
                </a:lnTo>
                <a:lnTo>
                  <a:pt x="415" y="515"/>
                </a:lnTo>
                <a:lnTo>
                  <a:pt x="415" y="513"/>
                </a:lnTo>
                <a:lnTo>
                  <a:pt x="416" y="507"/>
                </a:lnTo>
                <a:lnTo>
                  <a:pt x="418" y="504"/>
                </a:lnTo>
                <a:lnTo>
                  <a:pt x="421" y="504"/>
                </a:lnTo>
                <a:lnTo>
                  <a:pt x="424" y="503"/>
                </a:lnTo>
                <a:lnTo>
                  <a:pt x="424" y="498"/>
                </a:lnTo>
                <a:lnTo>
                  <a:pt x="424" y="497"/>
                </a:lnTo>
                <a:lnTo>
                  <a:pt x="426" y="469"/>
                </a:lnTo>
                <a:lnTo>
                  <a:pt x="426" y="464"/>
                </a:lnTo>
                <a:lnTo>
                  <a:pt x="423" y="423"/>
                </a:lnTo>
                <a:lnTo>
                  <a:pt x="426" y="420"/>
                </a:lnTo>
                <a:lnTo>
                  <a:pt x="432" y="409"/>
                </a:lnTo>
                <a:lnTo>
                  <a:pt x="441" y="409"/>
                </a:lnTo>
                <a:lnTo>
                  <a:pt x="444" y="409"/>
                </a:lnTo>
                <a:lnTo>
                  <a:pt x="446" y="409"/>
                </a:lnTo>
                <a:lnTo>
                  <a:pt x="455" y="408"/>
                </a:lnTo>
                <a:lnTo>
                  <a:pt x="460" y="408"/>
                </a:lnTo>
                <a:lnTo>
                  <a:pt x="462" y="416"/>
                </a:lnTo>
                <a:lnTo>
                  <a:pt x="463" y="421"/>
                </a:lnTo>
                <a:lnTo>
                  <a:pt x="465" y="425"/>
                </a:lnTo>
                <a:lnTo>
                  <a:pt x="465" y="428"/>
                </a:lnTo>
                <a:lnTo>
                  <a:pt x="465" y="430"/>
                </a:lnTo>
                <a:lnTo>
                  <a:pt x="466" y="430"/>
                </a:lnTo>
                <a:lnTo>
                  <a:pt x="467" y="433"/>
                </a:lnTo>
                <a:lnTo>
                  <a:pt x="467" y="434"/>
                </a:lnTo>
                <a:lnTo>
                  <a:pt x="467" y="438"/>
                </a:lnTo>
                <a:lnTo>
                  <a:pt x="467" y="442"/>
                </a:lnTo>
                <a:lnTo>
                  <a:pt x="467" y="445"/>
                </a:lnTo>
                <a:lnTo>
                  <a:pt x="468" y="449"/>
                </a:lnTo>
                <a:lnTo>
                  <a:pt x="468" y="453"/>
                </a:lnTo>
                <a:lnTo>
                  <a:pt x="468" y="455"/>
                </a:lnTo>
                <a:lnTo>
                  <a:pt x="468" y="459"/>
                </a:lnTo>
                <a:lnTo>
                  <a:pt x="468" y="463"/>
                </a:lnTo>
                <a:lnTo>
                  <a:pt x="468" y="465"/>
                </a:lnTo>
                <a:lnTo>
                  <a:pt x="468" y="471"/>
                </a:lnTo>
                <a:lnTo>
                  <a:pt x="468" y="472"/>
                </a:lnTo>
                <a:lnTo>
                  <a:pt x="467" y="493"/>
                </a:lnTo>
                <a:lnTo>
                  <a:pt x="478" y="497"/>
                </a:lnTo>
                <a:lnTo>
                  <a:pt x="479" y="496"/>
                </a:lnTo>
                <a:lnTo>
                  <a:pt x="479" y="493"/>
                </a:lnTo>
                <a:lnTo>
                  <a:pt x="479" y="491"/>
                </a:lnTo>
                <a:lnTo>
                  <a:pt x="479" y="485"/>
                </a:lnTo>
                <a:lnTo>
                  <a:pt x="479" y="481"/>
                </a:lnTo>
                <a:lnTo>
                  <a:pt x="479" y="480"/>
                </a:lnTo>
                <a:lnTo>
                  <a:pt x="479" y="477"/>
                </a:lnTo>
                <a:lnTo>
                  <a:pt x="481" y="476"/>
                </a:lnTo>
                <a:lnTo>
                  <a:pt x="482" y="475"/>
                </a:lnTo>
                <a:lnTo>
                  <a:pt x="482" y="474"/>
                </a:lnTo>
                <a:lnTo>
                  <a:pt x="483" y="472"/>
                </a:lnTo>
                <a:lnTo>
                  <a:pt x="484" y="472"/>
                </a:lnTo>
                <a:lnTo>
                  <a:pt x="487" y="471"/>
                </a:lnTo>
                <a:lnTo>
                  <a:pt x="488" y="471"/>
                </a:lnTo>
                <a:lnTo>
                  <a:pt x="489" y="471"/>
                </a:lnTo>
                <a:lnTo>
                  <a:pt x="490" y="470"/>
                </a:lnTo>
                <a:lnTo>
                  <a:pt x="492" y="470"/>
                </a:lnTo>
                <a:lnTo>
                  <a:pt x="493" y="470"/>
                </a:lnTo>
                <a:lnTo>
                  <a:pt x="493" y="471"/>
                </a:lnTo>
                <a:lnTo>
                  <a:pt x="494" y="472"/>
                </a:lnTo>
                <a:lnTo>
                  <a:pt x="495" y="472"/>
                </a:lnTo>
                <a:lnTo>
                  <a:pt x="495" y="474"/>
                </a:lnTo>
                <a:lnTo>
                  <a:pt x="496" y="476"/>
                </a:lnTo>
                <a:lnTo>
                  <a:pt x="496" y="477"/>
                </a:lnTo>
                <a:lnTo>
                  <a:pt x="496" y="478"/>
                </a:lnTo>
                <a:lnTo>
                  <a:pt x="496" y="480"/>
                </a:lnTo>
                <a:lnTo>
                  <a:pt x="496" y="482"/>
                </a:lnTo>
                <a:lnTo>
                  <a:pt x="496" y="485"/>
                </a:lnTo>
                <a:lnTo>
                  <a:pt x="496" y="486"/>
                </a:lnTo>
                <a:lnTo>
                  <a:pt x="496" y="487"/>
                </a:lnTo>
                <a:lnTo>
                  <a:pt x="496" y="493"/>
                </a:lnTo>
                <a:lnTo>
                  <a:pt x="496" y="497"/>
                </a:lnTo>
                <a:lnTo>
                  <a:pt x="496" y="498"/>
                </a:lnTo>
                <a:lnTo>
                  <a:pt x="496" y="499"/>
                </a:lnTo>
                <a:lnTo>
                  <a:pt x="498" y="500"/>
                </a:lnTo>
                <a:lnTo>
                  <a:pt x="498" y="502"/>
                </a:lnTo>
                <a:lnTo>
                  <a:pt x="499" y="503"/>
                </a:lnTo>
                <a:lnTo>
                  <a:pt x="500" y="504"/>
                </a:lnTo>
                <a:lnTo>
                  <a:pt x="501" y="505"/>
                </a:lnTo>
                <a:lnTo>
                  <a:pt x="503" y="505"/>
                </a:lnTo>
                <a:lnTo>
                  <a:pt x="504" y="505"/>
                </a:lnTo>
                <a:lnTo>
                  <a:pt x="504" y="507"/>
                </a:lnTo>
                <a:lnTo>
                  <a:pt x="505" y="507"/>
                </a:lnTo>
                <a:lnTo>
                  <a:pt x="506" y="507"/>
                </a:lnTo>
                <a:lnTo>
                  <a:pt x="507" y="507"/>
                </a:lnTo>
                <a:lnTo>
                  <a:pt x="509" y="507"/>
                </a:lnTo>
                <a:lnTo>
                  <a:pt x="509" y="508"/>
                </a:lnTo>
                <a:lnTo>
                  <a:pt x="511" y="508"/>
                </a:lnTo>
                <a:lnTo>
                  <a:pt x="514" y="508"/>
                </a:lnTo>
                <a:lnTo>
                  <a:pt x="515" y="508"/>
                </a:lnTo>
                <a:lnTo>
                  <a:pt x="516" y="508"/>
                </a:lnTo>
                <a:lnTo>
                  <a:pt x="518" y="508"/>
                </a:lnTo>
                <a:lnTo>
                  <a:pt x="520" y="508"/>
                </a:lnTo>
                <a:lnTo>
                  <a:pt x="521" y="508"/>
                </a:lnTo>
                <a:lnTo>
                  <a:pt x="523" y="503"/>
                </a:lnTo>
                <a:lnTo>
                  <a:pt x="525" y="502"/>
                </a:lnTo>
                <a:lnTo>
                  <a:pt x="526" y="498"/>
                </a:lnTo>
                <a:lnTo>
                  <a:pt x="526" y="496"/>
                </a:lnTo>
                <a:lnTo>
                  <a:pt x="526" y="494"/>
                </a:lnTo>
                <a:lnTo>
                  <a:pt x="526" y="493"/>
                </a:lnTo>
                <a:lnTo>
                  <a:pt x="526" y="491"/>
                </a:lnTo>
                <a:lnTo>
                  <a:pt x="526" y="489"/>
                </a:lnTo>
                <a:lnTo>
                  <a:pt x="526" y="488"/>
                </a:lnTo>
                <a:lnTo>
                  <a:pt x="526" y="487"/>
                </a:lnTo>
                <a:lnTo>
                  <a:pt x="526" y="486"/>
                </a:lnTo>
                <a:lnTo>
                  <a:pt x="525" y="485"/>
                </a:lnTo>
                <a:lnTo>
                  <a:pt x="522" y="482"/>
                </a:lnTo>
                <a:lnTo>
                  <a:pt x="521" y="481"/>
                </a:lnTo>
                <a:lnTo>
                  <a:pt x="517" y="477"/>
                </a:lnTo>
                <a:lnTo>
                  <a:pt x="515" y="475"/>
                </a:lnTo>
                <a:lnTo>
                  <a:pt x="514" y="474"/>
                </a:lnTo>
                <a:lnTo>
                  <a:pt x="514" y="472"/>
                </a:lnTo>
                <a:lnTo>
                  <a:pt x="512" y="471"/>
                </a:lnTo>
                <a:lnTo>
                  <a:pt x="512" y="470"/>
                </a:lnTo>
                <a:lnTo>
                  <a:pt x="512" y="469"/>
                </a:lnTo>
                <a:lnTo>
                  <a:pt x="512" y="467"/>
                </a:lnTo>
                <a:lnTo>
                  <a:pt x="514" y="467"/>
                </a:lnTo>
                <a:lnTo>
                  <a:pt x="514" y="466"/>
                </a:lnTo>
                <a:lnTo>
                  <a:pt x="514" y="465"/>
                </a:lnTo>
                <a:lnTo>
                  <a:pt x="515" y="464"/>
                </a:lnTo>
                <a:lnTo>
                  <a:pt x="516" y="464"/>
                </a:lnTo>
                <a:lnTo>
                  <a:pt x="517" y="464"/>
                </a:lnTo>
                <a:lnTo>
                  <a:pt x="518" y="464"/>
                </a:lnTo>
                <a:lnTo>
                  <a:pt x="520" y="464"/>
                </a:lnTo>
                <a:lnTo>
                  <a:pt x="521" y="464"/>
                </a:lnTo>
                <a:lnTo>
                  <a:pt x="525" y="466"/>
                </a:lnTo>
                <a:lnTo>
                  <a:pt x="527" y="470"/>
                </a:lnTo>
                <a:lnTo>
                  <a:pt x="527" y="471"/>
                </a:lnTo>
                <a:lnTo>
                  <a:pt x="528" y="471"/>
                </a:lnTo>
                <a:lnTo>
                  <a:pt x="530" y="472"/>
                </a:lnTo>
                <a:lnTo>
                  <a:pt x="532" y="476"/>
                </a:lnTo>
                <a:lnTo>
                  <a:pt x="534" y="480"/>
                </a:lnTo>
                <a:lnTo>
                  <a:pt x="534" y="481"/>
                </a:lnTo>
                <a:lnTo>
                  <a:pt x="536" y="482"/>
                </a:lnTo>
                <a:lnTo>
                  <a:pt x="538" y="486"/>
                </a:lnTo>
                <a:lnTo>
                  <a:pt x="541" y="488"/>
                </a:lnTo>
                <a:lnTo>
                  <a:pt x="544" y="489"/>
                </a:lnTo>
                <a:lnTo>
                  <a:pt x="545" y="489"/>
                </a:lnTo>
                <a:lnTo>
                  <a:pt x="548" y="491"/>
                </a:lnTo>
                <a:lnTo>
                  <a:pt x="553" y="491"/>
                </a:lnTo>
                <a:lnTo>
                  <a:pt x="555" y="492"/>
                </a:lnTo>
                <a:lnTo>
                  <a:pt x="558" y="493"/>
                </a:lnTo>
                <a:lnTo>
                  <a:pt x="563" y="494"/>
                </a:lnTo>
                <a:lnTo>
                  <a:pt x="566" y="497"/>
                </a:lnTo>
                <a:lnTo>
                  <a:pt x="574" y="500"/>
                </a:lnTo>
                <a:lnTo>
                  <a:pt x="578" y="505"/>
                </a:lnTo>
                <a:lnTo>
                  <a:pt x="581" y="508"/>
                </a:lnTo>
                <a:lnTo>
                  <a:pt x="583" y="509"/>
                </a:lnTo>
                <a:lnTo>
                  <a:pt x="585" y="510"/>
                </a:lnTo>
                <a:lnTo>
                  <a:pt x="588" y="509"/>
                </a:lnTo>
                <a:lnTo>
                  <a:pt x="591" y="508"/>
                </a:lnTo>
                <a:lnTo>
                  <a:pt x="592" y="504"/>
                </a:lnTo>
                <a:lnTo>
                  <a:pt x="593" y="500"/>
                </a:lnTo>
                <a:lnTo>
                  <a:pt x="592" y="497"/>
                </a:lnTo>
                <a:lnTo>
                  <a:pt x="591" y="493"/>
                </a:lnTo>
                <a:lnTo>
                  <a:pt x="589" y="489"/>
                </a:lnTo>
                <a:lnTo>
                  <a:pt x="591" y="486"/>
                </a:lnTo>
                <a:lnTo>
                  <a:pt x="594" y="482"/>
                </a:lnTo>
                <a:lnTo>
                  <a:pt x="598" y="480"/>
                </a:lnTo>
                <a:lnTo>
                  <a:pt x="604" y="478"/>
                </a:lnTo>
                <a:lnTo>
                  <a:pt x="610" y="478"/>
                </a:lnTo>
                <a:lnTo>
                  <a:pt x="615" y="480"/>
                </a:lnTo>
                <a:lnTo>
                  <a:pt x="618" y="481"/>
                </a:lnTo>
                <a:lnTo>
                  <a:pt x="620" y="481"/>
                </a:lnTo>
                <a:lnTo>
                  <a:pt x="625" y="486"/>
                </a:lnTo>
                <a:lnTo>
                  <a:pt x="630" y="491"/>
                </a:lnTo>
                <a:lnTo>
                  <a:pt x="632" y="491"/>
                </a:lnTo>
                <a:lnTo>
                  <a:pt x="636" y="489"/>
                </a:lnTo>
                <a:lnTo>
                  <a:pt x="640" y="487"/>
                </a:lnTo>
                <a:lnTo>
                  <a:pt x="645" y="483"/>
                </a:lnTo>
                <a:lnTo>
                  <a:pt x="647" y="480"/>
                </a:lnTo>
                <a:lnTo>
                  <a:pt x="649" y="476"/>
                </a:lnTo>
                <a:lnTo>
                  <a:pt x="652" y="474"/>
                </a:lnTo>
                <a:lnTo>
                  <a:pt x="656" y="472"/>
                </a:lnTo>
                <a:lnTo>
                  <a:pt x="658" y="472"/>
                </a:lnTo>
                <a:lnTo>
                  <a:pt x="660" y="476"/>
                </a:lnTo>
                <a:lnTo>
                  <a:pt x="662" y="480"/>
                </a:lnTo>
                <a:lnTo>
                  <a:pt x="663" y="481"/>
                </a:lnTo>
                <a:lnTo>
                  <a:pt x="665" y="481"/>
                </a:lnTo>
                <a:lnTo>
                  <a:pt x="670" y="480"/>
                </a:lnTo>
                <a:lnTo>
                  <a:pt x="676" y="475"/>
                </a:lnTo>
                <a:lnTo>
                  <a:pt x="681" y="471"/>
                </a:lnTo>
                <a:lnTo>
                  <a:pt x="689" y="470"/>
                </a:lnTo>
                <a:lnTo>
                  <a:pt x="692" y="470"/>
                </a:lnTo>
                <a:lnTo>
                  <a:pt x="697" y="472"/>
                </a:lnTo>
                <a:lnTo>
                  <a:pt x="701" y="476"/>
                </a:lnTo>
                <a:lnTo>
                  <a:pt x="706" y="480"/>
                </a:lnTo>
                <a:lnTo>
                  <a:pt x="714" y="483"/>
                </a:lnTo>
                <a:lnTo>
                  <a:pt x="718" y="487"/>
                </a:lnTo>
                <a:lnTo>
                  <a:pt x="719" y="488"/>
                </a:lnTo>
                <a:lnTo>
                  <a:pt x="725" y="491"/>
                </a:lnTo>
                <a:lnTo>
                  <a:pt x="728" y="492"/>
                </a:lnTo>
                <a:lnTo>
                  <a:pt x="730" y="493"/>
                </a:lnTo>
                <a:lnTo>
                  <a:pt x="734" y="497"/>
                </a:lnTo>
                <a:lnTo>
                  <a:pt x="736" y="500"/>
                </a:lnTo>
                <a:lnTo>
                  <a:pt x="740" y="503"/>
                </a:lnTo>
                <a:lnTo>
                  <a:pt x="745" y="504"/>
                </a:lnTo>
                <a:lnTo>
                  <a:pt x="753" y="502"/>
                </a:lnTo>
                <a:lnTo>
                  <a:pt x="759" y="500"/>
                </a:lnTo>
                <a:lnTo>
                  <a:pt x="762" y="498"/>
                </a:lnTo>
                <a:lnTo>
                  <a:pt x="764" y="497"/>
                </a:lnTo>
                <a:lnTo>
                  <a:pt x="767" y="497"/>
                </a:lnTo>
                <a:lnTo>
                  <a:pt x="771" y="499"/>
                </a:lnTo>
                <a:lnTo>
                  <a:pt x="774" y="502"/>
                </a:lnTo>
                <a:lnTo>
                  <a:pt x="778" y="502"/>
                </a:lnTo>
                <a:lnTo>
                  <a:pt x="783" y="500"/>
                </a:lnTo>
                <a:lnTo>
                  <a:pt x="785" y="499"/>
                </a:lnTo>
                <a:lnTo>
                  <a:pt x="788" y="499"/>
                </a:lnTo>
                <a:lnTo>
                  <a:pt x="790" y="500"/>
                </a:lnTo>
                <a:lnTo>
                  <a:pt x="790" y="502"/>
                </a:lnTo>
                <a:lnTo>
                  <a:pt x="794" y="500"/>
                </a:lnTo>
                <a:lnTo>
                  <a:pt x="796" y="499"/>
                </a:lnTo>
                <a:lnTo>
                  <a:pt x="800" y="496"/>
                </a:lnTo>
                <a:lnTo>
                  <a:pt x="802" y="493"/>
                </a:lnTo>
                <a:lnTo>
                  <a:pt x="806" y="493"/>
                </a:lnTo>
                <a:lnTo>
                  <a:pt x="808" y="493"/>
                </a:lnTo>
                <a:lnTo>
                  <a:pt x="811" y="493"/>
                </a:lnTo>
                <a:lnTo>
                  <a:pt x="813" y="496"/>
                </a:lnTo>
                <a:lnTo>
                  <a:pt x="817" y="497"/>
                </a:lnTo>
                <a:lnTo>
                  <a:pt x="821" y="497"/>
                </a:lnTo>
                <a:lnTo>
                  <a:pt x="824" y="494"/>
                </a:lnTo>
                <a:lnTo>
                  <a:pt x="826" y="494"/>
                </a:lnTo>
                <a:lnTo>
                  <a:pt x="827" y="493"/>
                </a:lnTo>
                <a:lnTo>
                  <a:pt x="829" y="493"/>
                </a:lnTo>
                <a:lnTo>
                  <a:pt x="830" y="493"/>
                </a:lnTo>
                <a:lnTo>
                  <a:pt x="844" y="488"/>
                </a:lnTo>
                <a:lnTo>
                  <a:pt x="845" y="488"/>
                </a:lnTo>
                <a:lnTo>
                  <a:pt x="846" y="487"/>
                </a:lnTo>
                <a:lnTo>
                  <a:pt x="848" y="487"/>
                </a:lnTo>
                <a:lnTo>
                  <a:pt x="849" y="487"/>
                </a:lnTo>
                <a:lnTo>
                  <a:pt x="849" y="486"/>
                </a:lnTo>
                <a:lnTo>
                  <a:pt x="850" y="485"/>
                </a:lnTo>
                <a:lnTo>
                  <a:pt x="851" y="485"/>
                </a:lnTo>
                <a:lnTo>
                  <a:pt x="852" y="485"/>
                </a:lnTo>
                <a:lnTo>
                  <a:pt x="856" y="483"/>
                </a:lnTo>
                <a:lnTo>
                  <a:pt x="857" y="483"/>
                </a:lnTo>
                <a:lnTo>
                  <a:pt x="860" y="482"/>
                </a:lnTo>
                <a:lnTo>
                  <a:pt x="861" y="482"/>
                </a:lnTo>
                <a:lnTo>
                  <a:pt x="863" y="482"/>
                </a:lnTo>
                <a:lnTo>
                  <a:pt x="866" y="481"/>
                </a:lnTo>
                <a:lnTo>
                  <a:pt x="867" y="480"/>
                </a:lnTo>
                <a:lnTo>
                  <a:pt x="867" y="478"/>
                </a:lnTo>
                <a:lnTo>
                  <a:pt x="867" y="477"/>
                </a:lnTo>
                <a:lnTo>
                  <a:pt x="868" y="476"/>
                </a:lnTo>
                <a:lnTo>
                  <a:pt x="873" y="477"/>
                </a:lnTo>
                <a:lnTo>
                  <a:pt x="874" y="477"/>
                </a:lnTo>
                <a:lnTo>
                  <a:pt x="872" y="485"/>
                </a:lnTo>
                <a:lnTo>
                  <a:pt x="871" y="488"/>
                </a:lnTo>
                <a:lnTo>
                  <a:pt x="871" y="491"/>
                </a:lnTo>
                <a:lnTo>
                  <a:pt x="874" y="493"/>
                </a:lnTo>
                <a:lnTo>
                  <a:pt x="870" y="502"/>
                </a:lnTo>
                <a:lnTo>
                  <a:pt x="867" y="507"/>
                </a:lnTo>
                <a:lnTo>
                  <a:pt x="874" y="508"/>
                </a:lnTo>
                <a:lnTo>
                  <a:pt x="874" y="515"/>
                </a:lnTo>
                <a:lnTo>
                  <a:pt x="874" y="516"/>
                </a:lnTo>
                <a:lnTo>
                  <a:pt x="877" y="518"/>
                </a:lnTo>
                <a:lnTo>
                  <a:pt x="877" y="519"/>
                </a:lnTo>
                <a:lnTo>
                  <a:pt x="877" y="526"/>
                </a:lnTo>
                <a:lnTo>
                  <a:pt x="878" y="526"/>
                </a:lnTo>
                <a:lnTo>
                  <a:pt x="879" y="529"/>
                </a:lnTo>
                <a:lnTo>
                  <a:pt x="879" y="532"/>
                </a:lnTo>
                <a:lnTo>
                  <a:pt x="879" y="535"/>
                </a:lnTo>
                <a:lnTo>
                  <a:pt x="950" y="538"/>
                </a:lnTo>
                <a:lnTo>
                  <a:pt x="949" y="532"/>
                </a:lnTo>
                <a:lnTo>
                  <a:pt x="949" y="529"/>
                </a:lnTo>
                <a:lnTo>
                  <a:pt x="949" y="522"/>
                </a:lnTo>
                <a:lnTo>
                  <a:pt x="948" y="518"/>
                </a:lnTo>
                <a:lnTo>
                  <a:pt x="948" y="515"/>
                </a:lnTo>
                <a:lnTo>
                  <a:pt x="948" y="510"/>
                </a:lnTo>
                <a:lnTo>
                  <a:pt x="956" y="519"/>
                </a:lnTo>
                <a:lnTo>
                  <a:pt x="958" y="521"/>
                </a:lnTo>
                <a:lnTo>
                  <a:pt x="960" y="524"/>
                </a:lnTo>
                <a:lnTo>
                  <a:pt x="965" y="529"/>
                </a:lnTo>
                <a:lnTo>
                  <a:pt x="966" y="530"/>
                </a:lnTo>
                <a:lnTo>
                  <a:pt x="967" y="530"/>
                </a:lnTo>
                <a:lnTo>
                  <a:pt x="967" y="531"/>
                </a:lnTo>
                <a:lnTo>
                  <a:pt x="969" y="531"/>
                </a:lnTo>
                <a:lnTo>
                  <a:pt x="969" y="532"/>
                </a:lnTo>
                <a:lnTo>
                  <a:pt x="970" y="532"/>
                </a:lnTo>
                <a:lnTo>
                  <a:pt x="970" y="533"/>
                </a:lnTo>
                <a:lnTo>
                  <a:pt x="970" y="536"/>
                </a:lnTo>
                <a:lnTo>
                  <a:pt x="970" y="537"/>
                </a:lnTo>
                <a:lnTo>
                  <a:pt x="971" y="538"/>
                </a:lnTo>
                <a:lnTo>
                  <a:pt x="971" y="540"/>
                </a:lnTo>
                <a:lnTo>
                  <a:pt x="972" y="541"/>
                </a:lnTo>
                <a:lnTo>
                  <a:pt x="972" y="542"/>
                </a:lnTo>
                <a:lnTo>
                  <a:pt x="975" y="544"/>
                </a:lnTo>
                <a:lnTo>
                  <a:pt x="976" y="546"/>
                </a:lnTo>
                <a:lnTo>
                  <a:pt x="977" y="546"/>
                </a:lnTo>
                <a:lnTo>
                  <a:pt x="977" y="547"/>
                </a:lnTo>
                <a:lnTo>
                  <a:pt x="980" y="547"/>
                </a:lnTo>
                <a:lnTo>
                  <a:pt x="981" y="547"/>
                </a:lnTo>
                <a:lnTo>
                  <a:pt x="985" y="547"/>
                </a:lnTo>
                <a:lnTo>
                  <a:pt x="992" y="546"/>
                </a:lnTo>
                <a:lnTo>
                  <a:pt x="996" y="543"/>
                </a:lnTo>
                <a:lnTo>
                  <a:pt x="998" y="543"/>
                </a:lnTo>
                <a:lnTo>
                  <a:pt x="1001" y="542"/>
                </a:lnTo>
                <a:lnTo>
                  <a:pt x="1002" y="542"/>
                </a:lnTo>
                <a:lnTo>
                  <a:pt x="1007" y="542"/>
                </a:lnTo>
                <a:lnTo>
                  <a:pt x="1038" y="540"/>
                </a:lnTo>
                <a:lnTo>
                  <a:pt x="1041" y="540"/>
                </a:lnTo>
                <a:lnTo>
                  <a:pt x="1045" y="538"/>
                </a:lnTo>
                <a:lnTo>
                  <a:pt x="1048" y="538"/>
                </a:lnTo>
                <a:lnTo>
                  <a:pt x="1054" y="537"/>
                </a:lnTo>
                <a:lnTo>
                  <a:pt x="1060" y="540"/>
                </a:lnTo>
                <a:lnTo>
                  <a:pt x="1076" y="541"/>
                </a:lnTo>
                <a:lnTo>
                  <a:pt x="1080" y="541"/>
                </a:lnTo>
                <a:lnTo>
                  <a:pt x="1095" y="543"/>
                </a:lnTo>
                <a:lnTo>
                  <a:pt x="1102" y="543"/>
                </a:lnTo>
                <a:lnTo>
                  <a:pt x="1108" y="543"/>
                </a:lnTo>
                <a:lnTo>
                  <a:pt x="1111" y="543"/>
                </a:lnTo>
                <a:lnTo>
                  <a:pt x="1112" y="544"/>
                </a:lnTo>
                <a:lnTo>
                  <a:pt x="1117" y="544"/>
                </a:lnTo>
                <a:lnTo>
                  <a:pt x="1115" y="546"/>
                </a:lnTo>
                <a:lnTo>
                  <a:pt x="1117" y="546"/>
                </a:lnTo>
                <a:lnTo>
                  <a:pt x="1123" y="546"/>
                </a:lnTo>
                <a:lnTo>
                  <a:pt x="1124" y="547"/>
                </a:lnTo>
                <a:lnTo>
                  <a:pt x="1125" y="548"/>
                </a:lnTo>
                <a:lnTo>
                  <a:pt x="1125" y="549"/>
                </a:lnTo>
                <a:lnTo>
                  <a:pt x="1129" y="551"/>
                </a:lnTo>
                <a:lnTo>
                  <a:pt x="1130" y="551"/>
                </a:lnTo>
                <a:lnTo>
                  <a:pt x="1131" y="551"/>
                </a:lnTo>
                <a:lnTo>
                  <a:pt x="1133" y="552"/>
                </a:lnTo>
                <a:lnTo>
                  <a:pt x="1136" y="552"/>
                </a:lnTo>
                <a:lnTo>
                  <a:pt x="1138" y="552"/>
                </a:lnTo>
                <a:lnTo>
                  <a:pt x="1140" y="556"/>
                </a:lnTo>
                <a:lnTo>
                  <a:pt x="1144" y="558"/>
                </a:lnTo>
                <a:lnTo>
                  <a:pt x="1145" y="559"/>
                </a:lnTo>
                <a:lnTo>
                  <a:pt x="1145" y="560"/>
                </a:lnTo>
                <a:lnTo>
                  <a:pt x="1146" y="560"/>
                </a:lnTo>
                <a:lnTo>
                  <a:pt x="1146" y="562"/>
                </a:lnTo>
                <a:lnTo>
                  <a:pt x="1147" y="562"/>
                </a:lnTo>
                <a:lnTo>
                  <a:pt x="1149" y="563"/>
                </a:lnTo>
                <a:lnTo>
                  <a:pt x="1150" y="564"/>
                </a:lnTo>
                <a:lnTo>
                  <a:pt x="1151" y="565"/>
                </a:lnTo>
                <a:lnTo>
                  <a:pt x="1151" y="567"/>
                </a:lnTo>
                <a:lnTo>
                  <a:pt x="1152" y="567"/>
                </a:lnTo>
                <a:lnTo>
                  <a:pt x="1153" y="568"/>
                </a:lnTo>
                <a:lnTo>
                  <a:pt x="1153" y="569"/>
                </a:lnTo>
                <a:lnTo>
                  <a:pt x="1155" y="570"/>
                </a:lnTo>
                <a:lnTo>
                  <a:pt x="1156" y="571"/>
                </a:lnTo>
                <a:lnTo>
                  <a:pt x="1158" y="574"/>
                </a:lnTo>
                <a:lnTo>
                  <a:pt x="1158" y="575"/>
                </a:lnTo>
                <a:lnTo>
                  <a:pt x="1160" y="576"/>
                </a:lnTo>
                <a:lnTo>
                  <a:pt x="1161" y="576"/>
                </a:lnTo>
                <a:lnTo>
                  <a:pt x="1161" y="578"/>
                </a:lnTo>
                <a:lnTo>
                  <a:pt x="1162" y="580"/>
                </a:lnTo>
                <a:lnTo>
                  <a:pt x="1163" y="581"/>
                </a:lnTo>
                <a:lnTo>
                  <a:pt x="1163" y="582"/>
                </a:lnTo>
                <a:lnTo>
                  <a:pt x="1164" y="581"/>
                </a:lnTo>
                <a:lnTo>
                  <a:pt x="1166" y="582"/>
                </a:lnTo>
                <a:lnTo>
                  <a:pt x="1167" y="585"/>
                </a:lnTo>
                <a:lnTo>
                  <a:pt x="1168" y="587"/>
                </a:lnTo>
                <a:lnTo>
                  <a:pt x="1168" y="589"/>
                </a:lnTo>
                <a:lnTo>
                  <a:pt x="1171" y="595"/>
                </a:lnTo>
                <a:lnTo>
                  <a:pt x="1172" y="609"/>
                </a:lnTo>
                <a:lnTo>
                  <a:pt x="1177" y="628"/>
                </a:lnTo>
                <a:lnTo>
                  <a:pt x="1178" y="633"/>
                </a:lnTo>
                <a:lnTo>
                  <a:pt x="1179" y="636"/>
                </a:lnTo>
                <a:lnTo>
                  <a:pt x="1200" y="625"/>
                </a:lnTo>
                <a:lnTo>
                  <a:pt x="1200" y="625"/>
                </a:lnTo>
                <a:lnTo>
                  <a:pt x="1202" y="624"/>
                </a:lnTo>
                <a:lnTo>
                  <a:pt x="1205" y="623"/>
                </a:lnTo>
                <a:lnTo>
                  <a:pt x="1211" y="619"/>
                </a:lnTo>
                <a:lnTo>
                  <a:pt x="1215" y="618"/>
                </a:lnTo>
                <a:lnTo>
                  <a:pt x="1223" y="614"/>
                </a:lnTo>
                <a:lnTo>
                  <a:pt x="1238" y="607"/>
                </a:lnTo>
                <a:lnTo>
                  <a:pt x="1246" y="603"/>
                </a:lnTo>
                <a:lnTo>
                  <a:pt x="1250" y="602"/>
                </a:lnTo>
                <a:lnTo>
                  <a:pt x="1255" y="598"/>
                </a:lnTo>
                <a:lnTo>
                  <a:pt x="1262" y="595"/>
                </a:lnTo>
                <a:lnTo>
                  <a:pt x="1267" y="592"/>
                </a:lnTo>
                <a:lnTo>
                  <a:pt x="1275" y="590"/>
                </a:lnTo>
                <a:lnTo>
                  <a:pt x="1281" y="586"/>
                </a:lnTo>
                <a:lnTo>
                  <a:pt x="1288" y="582"/>
                </a:lnTo>
                <a:lnTo>
                  <a:pt x="1290" y="582"/>
                </a:lnTo>
                <a:lnTo>
                  <a:pt x="1293" y="581"/>
                </a:lnTo>
                <a:lnTo>
                  <a:pt x="1294" y="581"/>
                </a:lnTo>
                <a:lnTo>
                  <a:pt x="1294" y="580"/>
                </a:lnTo>
                <a:lnTo>
                  <a:pt x="1295" y="580"/>
                </a:lnTo>
                <a:lnTo>
                  <a:pt x="1300" y="578"/>
                </a:lnTo>
                <a:lnTo>
                  <a:pt x="1308" y="574"/>
                </a:lnTo>
                <a:lnTo>
                  <a:pt x="1309" y="574"/>
                </a:lnTo>
                <a:lnTo>
                  <a:pt x="1315" y="570"/>
                </a:lnTo>
                <a:lnTo>
                  <a:pt x="1317" y="569"/>
                </a:lnTo>
                <a:lnTo>
                  <a:pt x="1320" y="568"/>
                </a:lnTo>
                <a:lnTo>
                  <a:pt x="1321" y="567"/>
                </a:lnTo>
                <a:lnTo>
                  <a:pt x="1327" y="564"/>
                </a:lnTo>
                <a:lnTo>
                  <a:pt x="1326" y="560"/>
                </a:lnTo>
                <a:lnTo>
                  <a:pt x="1322" y="554"/>
                </a:lnTo>
                <a:lnTo>
                  <a:pt x="1310" y="527"/>
                </a:lnTo>
                <a:lnTo>
                  <a:pt x="1311" y="526"/>
                </a:lnTo>
                <a:lnTo>
                  <a:pt x="1315" y="525"/>
                </a:lnTo>
                <a:lnTo>
                  <a:pt x="1317" y="524"/>
                </a:lnTo>
                <a:lnTo>
                  <a:pt x="1317" y="522"/>
                </a:lnTo>
                <a:lnTo>
                  <a:pt x="1321" y="522"/>
                </a:lnTo>
                <a:lnTo>
                  <a:pt x="1325" y="521"/>
                </a:lnTo>
                <a:lnTo>
                  <a:pt x="1328" y="519"/>
                </a:lnTo>
                <a:lnTo>
                  <a:pt x="1330" y="519"/>
                </a:lnTo>
                <a:lnTo>
                  <a:pt x="1339" y="537"/>
                </a:lnTo>
                <a:lnTo>
                  <a:pt x="1341" y="541"/>
                </a:lnTo>
                <a:lnTo>
                  <a:pt x="1347" y="552"/>
                </a:lnTo>
                <a:lnTo>
                  <a:pt x="1352" y="549"/>
                </a:lnTo>
                <a:lnTo>
                  <a:pt x="1353" y="549"/>
                </a:lnTo>
                <a:lnTo>
                  <a:pt x="1354" y="552"/>
                </a:lnTo>
                <a:lnTo>
                  <a:pt x="1355" y="551"/>
                </a:lnTo>
                <a:lnTo>
                  <a:pt x="1359" y="549"/>
                </a:lnTo>
                <a:lnTo>
                  <a:pt x="1361" y="548"/>
                </a:lnTo>
                <a:lnTo>
                  <a:pt x="1363" y="547"/>
                </a:lnTo>
                <a:lnTo>
                  <a:pt x="1364" y="547"/>
                </a:lnTo>
                <a:lnTo>
                  <a:pt x="1365" y="547"/>
                </a:lnTo>
                <a:lnTo>
                  <a:pt x="1366" y="546"/>
                </a:lnTo>
                <a:lnTo>
                  <a:pt x="1371" y="543"/>
                </a:lnTo>
                <a:lnTo>
                  <a:pt x="1372" y="542"/>
                </a:lnTo>
                <a:lnTo>
                  <a:pt x="1375" y="542"/>
                </a:lnTo>
                <a:lnTo>
                  <a:pt x="1376" y="541"/>
                </a:lnTo>
                <a:lnTo>
                  <a:pt x="1380" y="538"/>
                </a:lnTo>
                <a:lnTo>
                  <a:pt x="1383" y="537"/>
                </a:lnTo>
                <a:lnTo>
                  <a:pt x="1387" y="535"/>
                </a:lnTo>
                <a:lnTo>
                  <a:pt x="1388" y="535"/>
                </a:lnTo>
                <a:lnTo>
                  <a:pt x="1468" y="496"/>
                </a:lnTo>
                <a:lnTo>
                  <a:pt x="1471" y="494"/>
                </a:lnTo>
                <a:lnTo>
                  <a:pt x="1498" y="481"/>
                </a:lnTo>
                <a:lnTo>
                  <a:pt x="1501" y="481"/>
                </a:lnTo>
                <a:lnTo>
                  <a:pt x="1511" y="476"/>
                </a:lnTo>
                <a:lnTo>
                  <a:pt x="1513" y="474"/>
                </a:lnTo>
                <a:lnTo>
                  <a:pt x="1519" y="471"/>
                </a:lnTo>
                <a:lnTo>
                  <a:pt x="1529" y="464"/>
                </a:lnTo>
                <a:lnTo>
                  <a:pt x="1531" y="464"/>
                </a:lnTo>
                <a:lnTo>
                  <a:pt x="1539" y="459"/>
                </a:lnTo>
                <a:lnTo>
                  <a:pt x="1551" y="448"/>
                </a:lnTo>
                <a:lnTo>
                  <a:pt x="1569" y="433"/>
                </a:lnTo>
                <a:lnTo>
                  <a:pt x="1579" y="422"/>
                </a:lnTo>
                <a:lnTo>
                  <a:pt x="1582" y="419"/>
                </a:lnTo>
                <a:lnTo>
                  <a:pt x="1583" y="417"/>
                </a:lnTo>
                <a:lnTo>
                  <a:pt x="1584" y="416"/>
                </a:lnTo>
                <a:lnTo>
                  <a:pt x="1589" y="410"/>
                </a:lnTo>
                <a:lnTo>
                  <a:pt x="1590" y="409"/>
                </a:lnTo>
                <a:lnTo>
                  <a:pt x="1591" y="409"/>
                </a:lnTo>
                <a:lnTo>
                  <a:pt x="1622" y="427"/>
                </a:lnTo>
                <a:lnTo>
                  <a:pt x="1661" y="381"/>
                </a:lnTo>
                <a:lnTo>
                  <a:pt x="1682" y="355"/>
                </a:lnTo>
                <a:lnTo>
                  <a:pt x="1682" y="356"/>
                </a:lnTo>
                <a:lnTo>
                  <a:pt x="1675" y="366"/>
                </a:lnTo>
                <a:lnTo>
                  <a:pt x="1671" y="373"/>
                </a:lnTo>
                <a:lnTo>
                  <a:pt x="1667" y="383"/>
                </a:lnTo>
                <a:lnTo>
                  <a:pt x="1666" y="387"/>
                </a:lnTo>
                <a:lnTo>
                  <a:pt x="1664" y="392"/>
                </a:lnTo>
                <a:lnTo>
                  <a:pt x="1662" y="395"/>
                </a:lnTo>
                <a:lnTo>
                  <a:pt x="1662" y="400"/>
                </a:lnTo>
                <a:lnTo>
                  <a:pt x="1661" y="403"/>
                </a:lnTo>
                <a:lnTo>
                  <a:pt x="1661" y="405"/>
                </a:lnTo>
                <a:lnTo>
                  <a:pt x="1660" y="409"/>
                </a:lnTo>
                <a:lnTo>
                  <a:pt x="1659" y="416"/>
                </a:lnTo>
                <a:lnTo>
                  <a:pt x="1659" y="421"/>
                </a:lnTo>
                <a:lnTo>
                  <a:pt x="1659" y="432"/>
                </a:lnTo>
                <a:lnTo>
                  <a:pt x="1659" y="443"/>
                </a:lnTo>
                <a:lnTo>
                  <a:pt x="1657" y="472"/>
                </a:lnTo>
                <a:lnTo>
                  <a:pt x="1657" y="502"/>
                </a:lnTo>
                <a:lnTo>
                  <a:pt x="1656" y="518"/>
                </a:lnTo>
                <a:lnTo>
                  <a:pt x="1732" y="527"/>
                </a:lnTo>
                <a:lnTo>
                  <a:pt x="1735" y="529"/>
                </a:lnTo>
                <a:lnTo>
                  <a:pt x="1733" y="536"/>
                </a:lnTo>
                <a:lnTo>
                  <a:pt x="1733" y="537"/>
                </a:lnTo>
                <a:lnTo>
                  <a:pt x="1733" y="538"/>
                </a:lnTo>
                <a:lnTo>
                  <a:pt x="1732" y="551"/>
                </a:lnTo>
                <a:lnTo>
                  <a:pt x="1732" y="552"/>
                </a:lnTo>
                <a:lnTo>
                  <a:pt x="1732" y="570"/>
                </a:lnTo>
                <a:lnTo>
                  <a:pt x="1737" y="573"/>
                </a:lnTo>
                <a:lnTo>
                  <a:pt x="1738" y="570"/>
                </a:lnTo>
                <a:lnTo>
                  <a:pt x="1742" y="567"/>
                </a:lnTo>
                <a:lnTo>
                  <a:pt x="1736" y="567"/>
                </a:lnTo>
                <a:lnTo>
                  <a:pt x="1736" y="559"/>
                </a:lnTo>
                <a:lnTo>
                  <a:pt x="1739" y="556"/>
                </a:lnTo>
                <a:lnTo>
                  <a:pt x="1743" y="543"/>
                </a:lnTo>
                <a:lnTo>
                  <a:pt x="1746" y="537"/>
                </a:lnTo>
                <a:lnTo>
                  <a:pt x="1748" y="532"/>
                </a:lnTo>
                <a:lnTo>
                  <a:pt x="1749" y="531"/>
                </a:lnTo>
                <a:lnTo>
                  <a:pt x="1757" y="530"/>
                </a:lnTo>
                <a:lnTo>
                  <a:pt x="1760" y="529"/>
                </a:lnTo>
                <a:lnTo>
                  <a:pt x="1761" y="529"/>
                </a:lnTo>
                <a:lnTo>
                  <a:pt x="1766" y="529"/>
                </a:lnTo>
                <a:lnTo>
                  <a:pt x="1772" y="527"/>
                </a:lnTo>
                <a:lnTo>
                  <a:pt x="1777" y="526"/>
                </a:lnTo>
                <a:lnTo>
                  <a:pt x="1788" y="529"/>
                </a:lnTo>
                <a:lnTo>
                  <a:pt x="1794" y="529"/>
                </a:lnTo>
                <a:lnTo>
                  <a:pt x="1798" y="531"/>
                </a:lnTo>
                <a:lnTo>
                  <a:pt x="1799" y="533"/>
                </a:lnTo>
                <a:lnTo>
                  <a:pt x="1801" y="536"/>
                </a:lnTo>
                <a:lnTo>
                  <a:pt x="1799" y="536"/>
                </a:lnTo>
                <a:lnTo>
                  <a:pt x="1814" y="538"/>
                </a:lnTo>
                <a:lnTo>
                  <a:pt x="1813" y="535"/>
                </a:lnTo>
                <a:lnTo>
                  <a:pt x="1825" y="527"/>
                </a:lnTo>
                <a:lnTo>
                  <a:pt x="1835" y="533"/>
                </a:lnTo>
                <a:lnTo>
                  <a:pt x="1840" y="536"/>
                </a:lnTo>
                <a:lnTo>
                  <a:pt x="1843" y="538"/>
                </a:lnTo>
                <a:lnTo>
                  <a:pt x="1845" y="537"/>
                </a:lnTo>
                <a:lnTo>
                  <a:pt x="1845" y="537"/>
                </a:lnTo>
                <a:lnTo>
                  <a:pt x="1846" y="538"/>
                </a:lnTo>
                <a:lnTo>
                  <a:pt x="1846" y="541"/>
                </a:lnTo>
                <a:lnTo>
                  <a:pt x="1848" y="542"/>
                </a:lnTo>
                <a:lnTo>
                  <a:pt x="1853" y="541"/>
                </a:lnTo>
                <a:lnTo>
                  <a:pt x="1857" y="541"/>
                </a:lnTo>
                <a:lnTo>
                  <a:pt x="1863" y="540"/>
                </a:lnTo>
                <a:lnTo>
                  <a:pt x="1874" y="542"/>
                </a:lnTo>
                <a:lnTo>
                  <a:pt x="1880" y="543"/>
                </a:lnTo>
                <a:lnTo>
                  <a:pt x="1881" y="543"/>
                </a:lnTo>
                <a:lnTo>
                  <a:pt x="1886" y="542"/>
                </a:lnTo>
                <a:lnTo>
                  <a:pt x="1890" y="541"/>
                </a:lnTo>
                <a:lnTo>
                  <a:pt x="1894" y="540"/>
                </a:lnTo>
                <a:lnTo>
                  <a:pt x="1902" y="538"/>
                </a:lnTo>
                <a:lnTo>
                  <a:pt x="1905" y="536"/>
                </a:lnTo>
                <a:lnTo>
                  <a:pt x="1913" y="538"/>
                </a:lnTo>
                <a:lnTo>
                  <a:pt x="1922" y="543"/>
                </a:lnTo>
                <a:lnTo>
                  <a:pt x="1923" y="547"/>
                </a:lnTo>
                <a:lnTo>
                  <a:pt x="1924" y="548"/>
                </a:lnTo>
                <a:lnTo>
                  <a:pt x="1925" y="549"/>
                </a:lnTo>
                <a:lnTo>
                  <a:pt x="1929" y="552"/>
                </a:lnTo>
                <a:lnTo>
                  <a:pt x="1930" y="552"/>
                </a:lnTo>
                <a:lnTo>
                  <a:pt x="1931" y="552"/>
                </a:lnTo>
                <a:lnTo>
                  <a:pt x="1933" y="553"/>
                </a:lnTo>
                <a:lnTo>
                  <a:pt x="1936" y="552"/>
                </a:lnTo>
                <a:lnTo>
                  <a:pt x="1951" y="552"/>
                </a:lnTo>
                <a:lnTo>
                  <a:pt x="1952" y="562"/>
                </a:lnTo>
                <a:lnTo>
                  <a:pt x="1957" y="559"/>
                </a:lnTo>
                <a:lnTo>
                  <a:pt x="1960" y="552"/>
                </a:lnTo>
                <a:lnTo>
                  <a:pt x="1969" y="548"/>
                </a:lnTo>
                <a:lnTo>
                  <a:pt x="1971" y="542"/>
                </a:lnTo>
                <a:lnTo>
                  <a:pt x="1972" y="538"/>
                </a:lnTo>
                <a:lnTo>
                  <a:pt x="1973" y="532"/>
                </a:lnTo>
                <a:lnTo>
                  <a:pt x="1983" y="531"/>
                </a:lnTo>
                <a:lnTo>
                  <a:pt x="1987" y="525"/>
                </a:lnTo>
                <a:lnTo>
                  <a:pt x="1990" y="531"/>
                </a:lnTo>
                <a:lnTo>
                  <a:pt x="1993" y="533"/>
                </a:lnTo>
                <a:lnTo>
                  <a:pt x="1998" y="535"/>
                </a:lnTo>
                <a:lnTo>
                  <a:pt x="1999" y="535"/>
                </a:lnTo>
                <a:lnTo>
                  <a:pt x="2005" y="540"/>
                </a:lnTo>
                <a:lnTo>
                  <a:pt x="2012" y="552"/>
                </a:lnTo>
                <a:lnTo>
                  <a:pt x="2015" y="552"/>
                </a:lnTo>
                <a:lnTo>
                  <a:pt x="2004" y="560"/>
                </a:lnTo>
                <a:lnTo>
                  <a:pt x="2002" y="560"/>
                </a:lnTo>
                <a:lnTo>
                  <a:pt x="1998" y="564"/>
                </a:lnTo>
                <a:lnTo>
                  <a:pt x="1998" y="565"/>
                </a:lnTo>
                <a:lnTo>
                  <a:pt x="1996" y="567"/>
                </a:lnTo>
                <a:lnTo>
                  <a:pt x="1995" y="567"/>
                </a:lnTo>
                <a:lnTo>
                  <a:pt x="1995" y="568"/>
                </a:lnTo>
                <a:lnTo>
                  <a:pt x="1996" y="568"/>
                </a:lnTo>
                <a:lnTo>
                  <a:pt x="1996" y="570"/>
                </a:lnTo>
                <a:lnTo>
                  <a:pt x="1994" y="571"/>
                </a:lnTo>
                <a:lnTo>
                  <a:pt x="1995" y="574"/>
                </a:lnTo>
                <a:lnTo>
                  <a:pt x="1996" y="573"/>
                </a:lnTo>
                <a:lnTo>
                  <a:pt x="1996" y="570"/>
                </a:lnTo>
                <a:lnTo>
                  <a:pt x="2004" y="565"/>
                </a:lnTo>
                <a:lnTo>
                  <a:pt x="2011" y="564"/>
                </a:lnTo>
                <a:lnTo>
                  <a:pt x="2012" y="567"/>
                </a:lnTo>
                <a:lnTo>
                  <a:pt x="2013" y="567"/>
                </a:lnTo>
                <a:lnTo>
                  <a:pt x="2020" y="560"/>
                </a:lnTo>
                <a:lnTo>
                  <a:pt x="2023" y="558"/>
                </a:lnTo>
                <a:lnTo>
                  <a:pt x="2034" y="558"/>
                </a:lnTo>
                <a:lnTo>
                  <a:pt x="2037" y="560"/>
                </a:lnTo>
                <a:lnTo>
                  <a:pt x="2042" y="568"/>
                </a:lnTo>
                <a:lnTo>
                  <a:pt x="2045" y="579"/>
                </a:lnTo>
                <a:lnTo>
                  <a:pt x="2050" y="576"/>
                </a:lnTo>
                <a:lnTo>
                  <a:pt x="2054" y="575"/>
                </a:lnTo>
                <a:lnTo>
                  <a:pt x="2054" y="574"/>
                </a:lnTo>
                <a:lnTo>
                  <a:pt x="2057" y="574"/>
                </a:lnTo>
                <a:lnTo>
                  <a:pt x="2059" y="574"/>
                </a:lnTo>
                <a:lnTo>
                  <a:pt x="2067" y="581"/>
                </a:lnTo>
                <a:lnTo>
                  <a:pt x="2072" y="584"/>
                </a:lnTo>
                <a:lnTo>
                  <a:pt x="2075" y="585"/>
                </a:lnTo>
                <a:lnTo>
                  <a:pt x="2080" y="595"/>
                </a:lnTo>
                <a:lnTo>
                  <a:pt x="2082" y="612"/>
                </a:lnTo>
                <a:lnTo>
                  <a:pt x="2072" y="612"/>
                </a:lnTo>
                <a:lnTo>
                  <a:pt x="2068" y="612"/>
                </a:lnTo>
                <a:lnTo>
                  <a:pt x="2077" y="618"/>
                </a:lnTo>
                <a:lnTo>
                  <a:pt x="2078" y="618"/>
                </a:lnTo>
                <a:lnTo>
                  <a:pt x="2080" y="620"/>
                </a:lnTo>
                <a:lnTo>
                  <a:pt x="2082" y="620"/>
                </a:lnTo>
                <a:lnTo>
                  <a:pt x="2084" y="622"/>
                </a:lnTo>
                <a:lnTo>
                  <a:pt x="2086" y="622"/>
                </a:lnTo>
                <a:lnTo>
                  <a:pt x="2087" y="623"/>
                </a:lnTo>
                <a:lnTo>
                  <a:pt x="2087" y="629"/>
                </a:lnTo>
                <a:lnTo>
                  <a:pt x="2088" y="633"/>
                </a:lnTo>
                <a:lnTo>
                  <a:pt x="2087" y="635"/>
                </a:lnTo>
                <a:lnTo>
                  <a:pt x="2087" y="636"/>
                </a:lnTo>
                <a:lnTo>
                  <a:pt x="2086" y="637"/>
                </a:lnTo>
                <a:lnTo>
                  <a:pt x="2084" y="641"/>
                </a:lnTo>
                <a:lnTo>
                  <a:pt x="2086" y="642"/>
                </a:lnTo>
                <a:lnTo>
                  <a:pt x="2084" y="645"/>
                </a:lnTo>
                <a:lnTo>
                  <a:pt x="2083" y="648"/>
                </a:lnTo>
                <a:lnTo>
                  <a:pt x="2083" y="653"/>
                </a:lnTo>
                <a:lnTo>
                  <a:pt x="2088" y="655"/>
                </a:lnTo>
                <a:lnTo>
                  <a:pt x="2089" y="647"/>
                </a:lnTo>
                <a:lnTo>
                  <a:pt x="2106" y="642"/>
                </a:lnTo>
                <a:lnTo>
                  <a:pt x="2109" y="647"/>
                </a:lnTo>
                <a:lnTo>
                  <a:pt x="2113" y="642"/>
                </a:lnTo>
                <a:lnTo>
                  <a:pt x="2117" y="644"/>
                </a:lnTo>
                <a:lnTo>
                  <a:pt x="2127" y="650"/>
                </a:lnTo>
                <a:close/>
                <a:moveTo>
                  <a:pt x="177" y="1902"/>
                </a:moveTo>
                <a:lnTo>
                  <a:pt x="169" y="1905"/>
                </a:lnTo>
                <a:lnTo>
                  <a:pt x="167" y="1905"/>
                </a:lnTo>
                <a:lnTo>
                  <a:pt x="165" y="1905"/>
                </a:lnTo>
                <a:lnTo>
                  <a:pt x="160" y="1906"/>
                </a:lnTo>
                <a:lnTo>
                  <a:pt x="156" y="1906"/>
                </a:lnTo>
                <a:lnTo>
                  <a:pt x="155" y="1906"/>
                </a:lnTo>
                <a:lnTo>
                  <a:pt x="143" y="1908"/>
                </a:lnTo>
                <a:lnTo>
                  <a:pt x="144" y="1911"/>
                </a:lnTo>
                <a:lnTo>
                  <a:pt x="145" y="1913"/>
                </a:lnTo>
                <a:lnTo>
                  <a:pt x="148" y="1916"/>
                </a:lnTo>
                <a:lnTo>
                  <a:pt x="150" y="1917"/>
                </a:lnTo>
                <a:lnTo>
                  <a:pt x="166" y="1928"/>
                </a:lnTo>
                <a:lnTo>
                  <a:pt x="177" y="1902"/>
                </a:lnTo>
                <a:close/>
                <a:moveTo>
                  <a:pt x="238" y="2060"/>
                </a:moveTo>
                <a:lnTo>
                  <a:pt x="242" y="2062"/>
                </a:lnTo>
                <a:lnTo>
                  <a:pt x="243" y="2061"/>
                </a:lnTo>
                <a:lnTo>
                  <a:pt x="246" y="2057"/>
                </a:lnTo>
                <a:lnTo>
                  <a:pt x="248" y="2055"/>
                </a:lnTo>
                <a:lnTo>
                  <a:pt x="249" y="2054"/>
                </a:lnTo>
                <a:lnTo>
                  <a:pt x="246" y="2051"/>
                </a:lnTo>
                <a:lnTo>
                  <a:pt x="244" y="2052"/>
                </a:lnTo>
                <a:lnTo>
                  <a:pt x="244" y="2054"/>
                </a:lnTo>
                <a:lnTo>
                  <a:pt x="243" y="2055"/>
                </a:lnTo>
                <a:lnTo>
                  <a:pt x="242" y="2056"/>
                </a:lnTo>
                <a:lnTo>
                  <a:pt x="241" y="2057"/>
                </a:lnTo>
                <a:lnTo>
                  <a:pt x="240" y="2059"/>
                </a:lnTo>
                <a:lnTo>
                  <a:pt x="238" y="2060"/>
                </a:lnTo>
                <a:close/>
                <a:moveTo>
                  <a:pt x="291" y="2125"/>
                </a:moveTo>
                <a:lnTo>
                  <a:pt x="271" y="2084"/>
                </a:lnTo>
                <a:lnTo>
                  <a:pt x="260" y="2057"/>
                </a:lnTo>
                <a:lnTo>
                  <a:pt x="254" y="2065"/>
                </a:lnTo>
                <a:lnTo>
                  <a:pt x="249" y="2071"/>
                </a:lnTo>
                <a:lnTo>
                  <a:pt x="247" y="2073"/>
                </a:lnTo>
                <a:lnTo>
                  <a:pt x="232" y="2089"/>
                </a:lnTo>
                <a:lnTo>
                  <a:pt x="214" y="2111"/>
                </a:lnTo>
                <a:lnTo>
                  <a:pt x="207" y="2117"/>
                </a:lnTo>
                <a:lnTo>
                  <a:pt x="218" y="2144"/>
                </a:lnTo>
                <a:lnTo>
                  <a:pt x="222" y="2156"/>
                </a:lnTo>
                <a:lnTo>
                  <a:pt x="224" y="2158"/>
                </a:lnTo>
                <a:lnTo>
                  <a:pt x="291" y="2125"/>
                </a:lnTo>
                <a:close/>
                <a:moveTo>
                  <a:pt x="911" y="633"/>
                </a:moveTo>
                <a:lnTo>
                  <a:pt x="908" y="620"/>
                </a:lnTo>
                <a:lnTo>
                  <a:pt x="906" y="613"/>
                </a:lnTo>
                <a:lnTo>
                  <a:pt x="908" y="612"/>
                </a:lnTo>
                <a:lnTo>
                  <a:pt x="906" y="611"/>
                </a:lnTo>
                <a:lnTo>
                  <a:pt x="897" y="578"/>
                </a:lnTo>
                <a:lnTo>
                  <a:pt x="894" y="570"/>
                </a:lnTo>
                <a:lnTo>
                  <a:pt x="893" y="569"/>
                </a:lnTo>
                <a:lnTo>
                  <a:pt x="893" y="571"/>
                </a:lnTo>
                <a:lnTo>
                  <a:pt x="892" y="573"/>
                </a:lnTo>
                <a:lnTo>
                  <a:pt x="890" y="574"/>
                </a:lnTo>
                <a:lnTo>
                  <a:pt x="889" y="575"/>
                </a:lnTo>
                <a:lnTo>
                  <a:pt x="888" y="576"/>
                </a:lnTo>
                <a:lnTo>
                  <a:pt x="888" y="578"/>
                </a:lnTo>
                <a:lnTo>
                  <a:pt x="887" y="578"/>
                </a:lnTo>
                <a:lnTo>
                  <a:pt x="886" y="580"/>
                </a:lnTo>
                <a:lnTo>
                  <a:pt x="884" y="580"/>
                </a:lnTo>
                <a:lnTo>
                  <a:pt x="883" y="581"/>
                </a:lnTo>
                <a:lnTo>
                  <a:pt x="883" y="582"/>
                </a:lnTo>
                <a:lnTo>
                  <a:pt x="882" y="582"/>
                </a:lnTo>
                <a:lnTo>
                  <a:pt x="882" y="582"/>
                </a:lnTo>
                <a:lnTo>
                  <a:pt x="881" y="585"/>
                </a:lnTo>
                <a:lnTo>
                  <a:pt x="881" y="587"/>
                </a:lnTo>
                <a:lnTo>
                  <a:pt x="881" y="589"/>
                </a:lnTo>
                <a:lnTo>
                  <a:pt x="879" y="590"/>
                </a:lnTo>
                <a:lnTo>
                  <a:pt x="879" y="595"/>
                </a:lnTo>
                <a:lnTo>
                  <a:pt x="877" y="590"/>
                </a:lnTo>
                <a:lnTo>
                  <a:pt x="877" y="591"/>
                </a:lnTo>
                <a:lnTo>
                  <a:pt x="877" y="592"/>
                </a:lnTo>
                <a:lnTo>
                  <a:pt x="877" y="593"/>
                </a:lnTo>
                <a:lnTo>
                  <a:pt x="877" y="593"/>
                </a:lnTo>
                <a:lnTo>
                  <a:pt x="877" y="595"/>
                </a:lnTo>
                <a:lnTo>
                  <a:pt x="877" y="596"/>
                </a:lnTo>
                <a:lnTo>
                  <a:pt x="877" y="597"/>
                </a:lnTo>
                <a:lnTo>
                  <a:pt x="877" y="598"/>
                </a:lnTo>
                <a:lnTo>
                  <a:pt x="877" y="601"/>
                </a:lnTo>
                <a:lnTo>
                  <a:pt x="877" y="603"/>
                </a:lnTo>
                <a:lnTo>
                  <a:pt x="877" y="604"/>
                </a:lnTo>
                <a:lnTo>
                  <a:pt x="876" y="606"/>
                </a:lnTo>
                <a:lnTo>
                  <a:pt x="876" y="607"/>
                </a:lnTo>
                <a:lnTo>
                  <a:pt x="877" y="607"/>
                </a:lnTo>
                <a:lnTo>
                  <a:pt x="877" y="609"/>
                </a:lnTo>
                <a:lnTo>
                  <a:pt x="877" y="611"/>
                </a:lnTo>
                <a:lnTo>
                  <a:pt x="877" y="612"/>
                </a:lnTo>
                <a:lnTo>
                  <a:pt x="877" y="612"/>
                </a:lnTo>
                <a:lnTo>
                  <a:pt x="877" y="613"/>
                </a:lnTo>
                <a:lnTo>
                  <a:pt x="877" y="614"/>
                </a:lnTo>
                <a:lnTo>
                  <a:pt x="878" y="615"/>
                </a:lnTo>
                <a:lnTo>
                  <a:pt x="877" y="615"/>
                </a:lnTo>
                <a:lnTo>
                  <a:pt x="877" y="617"/>
                </a:lnTo>
                <a:lnTo>
                  <a:pt x="877" y="618"/>
                </a:lnTo>
                <a:lnTo>
                  <a:pt x="877" y="619"/>
                </a:lnTo>
                <a:lnTo>
                  <a:pt x="877" y="620"/>
                </a:lnTo>
                <a:lnTo>
                  <a:pt x="877" y="622"/>
                </a:lnTo>
                <a:lnTo>
                  <a:pt x="877" y="622"/>
                </a:lnTo>
                <a:lnTo>
                  <a:pt x="877" y="623"/>
                </a:lnTo>
                <a:lnTo>
                  <a:pt x="886" y="625"/>
                </a:lnTo>
                <a:lnTo>
                  <a:pt x="887" y="626"/>
                </a:lnTo>
                <a:lnTo>
                  <a:pt x="888" y="626"/>
                </a:lnTo>
                <a:lnTo>
                  <a:pt x="889" y="626"/>
                </a:lnTo>
                <a:lnTo>
                  <a:pt x="894" y="628"/>
                </a:lnTo>
                <a:lnTo>
                  <a:pt x="905" y="630"/>
                </a:lnTo>
                <a:lnTo>
                  <a:pt x="906" y="634"/>
                </a:lnTo>
                <a:lnTo>
                  <a:pt x="911" y="633"/>
                </a:lnTo>
                <a:close/>
                <a:moveTo>
                  <a:pt x="1002" y="614"/>
                </a:moveTo>
                <a:lnTo>
                  <a:pt x="1003" y="613"/>
                </a:lnTo>
                <a:lnTo>
                  <a:pt x="1002" y="612"/>
                </a:lnTo>
                <a:lnTo>
                  <a:pt x="1001" y="611"/>
                </a:lnTo>
                <a:lnTo>
                  <a:pt x="999" y="609"/>
                </a:lnTo>
                <a:lnTo>
                  <a:pt x="999" y="608"/>
                </a:lnTo>
                <a:lnTo>
                  <a:pt x="998" y="608"/>
                </a:lnTo>
                <a:lnTo>
                  <a:pt x="997" y="606"/>
                </a:lnTo>
                <a:lnTo>
                  <a:pt x="997" y="604"/>
                </a:lnTo>
                <a:lnTo>
                  <a:pt x="996" y="603"/>
                </a:lnTo>
                <a:lnTo>
                  <a:pt x="997" y="601"/>
                </a:lnTo>
                <a:lnTo>
                  <a:pt x="996" y="601"/>
                </a:lnTo>
                <a:lnTo>
                  <a:pt x="996" y="597"/>
                </a:lnTo>
                <a:lnTo>
                  <a:pt x="996" y="596"/>
                </a:lnTo>
                <a:lnTo>
                  <a:pt x="994" y="595"/>
                </a:lnTo>
                <a:lnTo>
                  <a:pt x="994" y="593"/>
                </a:lnTo>
                <a:lnTo>
                  <a:pt x="994" y="592"/>
                </a:lnTo>
                <a:lnTo>
                  <a:pt x="994" y="591"/>
                </a:lnTo>
                <a:lnTo>
                  <a:pt x="994" y="589"/>
                </a:lnTo>
                <a:lnTo>
                  <a:pt x="994" y="587"/>
                </a:lnTo>
                <a:lnTo>
                  <a:pt x="994" y="586"/>
                </a:lnTo>
                <a:lnTo>
                  <a:pt x="993" y="586"/>
                </a:lnTo>
                <a:lnTo>
                  <a:pt x="992" y="585"/>
                </a:lnTo>
                <a:lnTo>
                  <a:pt x="991" y="585"/>
                </a:lnTo>
                <a:lnTo>
                  <a:pt x="991" y="584"/>
                </a:lnTo>
                <a:lnTo>
                  <a:pt x="989" y="582"/>
                </a:lnTo>
                <a:lnTo>
                  <a:pt x="987" y="582"/>
                </a:lnTo>
                <a:lnTo>
                  <a:pt x="983" y="575"/>
                </a:lnTo>
                <a:lnTo>
                  <a:pt x="985" y="574"/>
                </a:lnTo>
                <a:lnTo>
                  <a:pt x="983" y="574"/>
                </a:lnTo>
                <a:lnTo>
                  <a:pt x="982" y="576"/>
                </a:lnTo>
                <a:lnTo>
                  <a:pt x="981" y="578"/>
                </a:lnTo>
                <a:lnTo>
                  <a:pt x="978" y="580"/>
                </a:lnTo>
                <a:lnTo>
                  <a:pt x="978" y="582"/>
                </a:lnTo>
                <a:lnTo>
                  <a:pt x="977" y="587"/>
                </a:lnTo>
                <a:lnTo>
                  <a:pt x="974" y="592"/>
                </a:lnTo>
                <a:lnTo>
                  <a:pt x="970" y="595"/>
                </a:lnTo>
                <a:lnTo>
                  <a:pt x="966" y="598"/>
                </a:lnTo>
                <a:lnTo>
                  <a:pt x="965" y="604"/>
                </a:lnTo>
                <a:lnTo>
                  <a:pt x="961" y="608"/>
                </a:lnTo>
                <a:lnTo>
                  <a:pt x="964" y="620"/>
                </a:lnTo>
                <a:lnTo>
                  <a:pt x="974" y="618"/>
                </a:lnTo>
                <a:lnTo>
                  <a:pt x="975" y="622"/>
                </a:lnTo>
                <a:lnTo>
                  <a:pt x="976" y="622"/>
                </a:lnTo>
                <a:lnTo>
                  <a:pt x="976" y="623"/>
                </a:lnTo>
                <a:lnTo>
                  <a:pt x="977" y="624"/>
                </a:lnTo>
                <a:lnTo>
                  <a:pt x="977" y="625"/>
                </a:lnTo>
                <a:lnTo>
                  <a:pt x="986" y="641"/>
                </a:lnTo>
                <a:lnTo>
                  <a:pt x="988" y="646"/>
                </a:lnTo>
                <a:lnTo>
                  <a:pt x="992" y="652"/>
                </a:lnTo>
                <a:lnTo>
                  <a:pt x="994" y="651"/>
                </a:lnTo>
                <a:lnTo>
                  <a:pt x="998" y="651"/>
                </a:lnTo>
                <a:lnTo>
                  <a:pt x="1003" y="647"/>
                </a:lnTo>
                <a:lnTo>
                  <a:pt x="1003" y="646"/>
                </a:lnTo>
                <a:lnTo>
                  <a:pt x="1002" y="646"/>
                </a:lnTo>
                <a:lnTo>
                  <a:pt x="1001" y="646"/>
                </a:lnTo>
                <a:lnTo>
                  <a:pt x="1001" y="645"/>
                </a:lnTo>
                <a:lnTo>
                  <a:pt x="1002" y="642"/>
                </a:lnTo>
                <a:lnTo>
                  <a:pt x="1001" y="642"/>
                </a:lnTo>
                <a:lnTo>
                  <a:pt x="999" y="641"/>
                </a:lnTo>
                <a:lnTo>
                  <a:pt x="999" y="641"/>
                </a:lnTo>
                <a:lnTo>
                  <a:pt x="1001" y="637"/>
                </a:lnTo>
                <a:lnTo>
                  <a:pt x="1001" y="634"/>
                </a:lnTo>
                <a:lnTo>
                  <a:pt x="1002" y="633"/>
                </a:lnTo>
                <a:lnTo>
                  <a:pt x="1002" y="628"/>
                </a:lnTo>
                <a:lnTo>
                  <a:pt x="1001" y="626"/>
                </a:lnTo>
                <a:lnTo>
                  <a:pt x="1001" y="625"/>
                </a:lnTo>
                <a:lnTo>
                  <a:pt x="1001" y="623"/>
                </a:lnTo>
                <a:lnTo>
                  <a:pt x="1002" y="623"/>
                </a:lnTo>
                <a:lnTo>
                  <a:pt x="1003" y="623"/>
                </a:lnTo>
                <a:lnTo>
                  <a:pt x="1002" y="620"/>
                </a:lnTo>
                <a:lnTo>
                  <a:pt x="1002" y="618"/>
                </a:lnTo>
                <a:lnTo>
                  <a:pt x="1003" y="615"/>
                </a:lnTo>
                <a:lnTo>
                  <a:pt x="1002" y="614"/>
                </a:lnTo>
                <a:close/>
                <a:moveTo>
                  <a:pt x="1020" y="630"/>
                </a:moveTo>
                <a:lnTo>
                  <a:pt x="1019" y="626"/>
                </a:lnTo>
                <a:lnTo>
                  <a:pt x="1019" y="625"/>
                </a:lnTo>
                <a:lnTo>
                  <a:pt x="1018" y="622"/>
                </a:lnTo>
                <a:lnTo>
                  <a:pt x="1014" y="623"/>
                </a:lnTo>
                <a:lnTo>
                  <a:pt x="1010" y="624"/>
                </a:lnTo>
                <a:lnTo>
                  <a:pt x="1008" y="624"/>
                </a:lnTo>
                <a:lnTo>
                  <a:pt x="1009" y="629"/>
                </a:lnTo>
                <a:lnTo>
                  <a:pt x="1010" y="633"/>
                </a:lnTo>
                <a:lnTo>
                  <a:pt x="1020" y="630"/>
                </a:lnTo>
                <a:close/>
                <a:moveTo>
                  <a:pt x="1699" y="1051"/>
                </a:moveTo>
                <a:lnTo>
                  <a:pt x="1695" y="1048"/>
                </a:lnTo>
                <a:lnTo>
                  <a:pt x="1694" y="1047"/>
                </a:lnTo>
                <a:lnTo>
                  <a:pt x="1693" y="1047"/>
                </a:lnTo>
                <a:lnTo>
                  <a:pt x="1688" y="1054"/>
                </a:lnTo>
                <a:lnTo>
                  <a:pt x="1695" y="1058"/>
                </a:lnTo>
                <a:lnTo>
                  <a:pt x="1698" y="1053"/>
                </a:lnTo>
                <a:lnTo>
                  <a:pt x="1699" y="1052"/>
                </a:lnTo>
                <a:lnTo>
                  <a:pt x="1699" y="1051"/>
                </a:lnTo>
                <a:close/>
                <a:moveTo>
                  <a:pt x="1714" y="1074"/>
                </a:moveTo>
                <a:lnTo>
                  <a:pt x="1712" y="1074"/>
                </a:lnTo>
                <a:lnTo>
                  <a:pt x="1708" y="1074"/>
                </a:lnTo>
                <a:lnTo>
                  <a:pt x="1705" y="1074"/>
                </a:lnTo>
                <a:lnTo>
                  <a:pt x="1704" y="1074"/>
                </a:lnTo>
                <a:lnTo>
                  <a:pt x="1704" y="1083"/>
                </a:lnTo>
                <a:lnTo>
                  <a:pt x="1709" y="1083"/>
                </a:lnTo>
                <a:lnTo>
                  <a:pt x="1710" y="1080"/>
                </a:lnTo>
                <a:lnTo>
                  <a:pt x="1714" y="1074"/>
                </a:lnTo>
                <a:close/>
                <a:moveTo>
                  <a:pt x="1735" y="1075"/>
                </a:moveTo>
                <a:lnTo>
                  <a:pt x="1724" y="1074"/>
                </a:lnTo>
                <a:lnTo>
                  <a:pt x="1721" y="1074"/>
                </a:lnTo>
                <a:lnTo>
                  <a:pt x="1732" y="1080"/>
                </a:lnTo>
                <a:lnTo>
                  <a:pt x="1735" y="1075"/>
                </a:lnTo>
                <a:close/>
                <a:moveTo>
                  <a:pt x="1743" y="1054"/>
                </a:moveTo>
                <a:lnTo>
                  <a:pt x="1748" y="1050"/>
                </a:lnTo>
                <a:lnTo>
                  <a:pt x="1743" y="1046"/>
                </a:lnTo>
                <a:lnTo>
                  <a:pt x="1743" y="1047"/>
                </a:lnTo>
                <a:lnTo>
                  <a:pt x="1739" y="1048"/>
                </a:lnTo>
                <a:lnTo>
                  <a:pt x="1738" y="1050"/>
                </a:lnTo>
                <a:lnTo>
                  <a:pt x="1737" y="1051"/>
                </a:lnTo>
                <a:lnTo>
                  <a:pt x="1736" y="1051"/>
                </a:lnTo>
                <a:lnTo>
                  <a:pt x="1736" y="1052"/>
                </a:lnTo>
                <a:lnTo>
                  <a:pt x="1743" y="1054"/>
                </a:lnTo>
                <a:close/>
                <a:moveTo>
                  <a:pt x="1755" y="1073"/>
                </a:moveTo>
                <a:lnTo>
                  <a:pt x="1755" y="1068"/>
                </a:lnTo>
                <a:lnTo>
                  <a:pt x="1752" y="1068"/>
                </a:lnTo>
                <a:lnTo>
                  <a:pt x="1750" y="1068"/>
                </a:lnTo>
                <a:lnTo>
                  <a:pt x="1744" y="1068"/>
                </a:lnTo>
                <a:lnTo>
                  <a:pt x="1744" y="1073"/>
                </a:lnTo>
                <a:lnTo>
                  <a:pt x="1747" y="1073"/>
                </a:lnTo>
                <a:lnTo>
                  <a:pt x="1749" y="1073"/>
                </a:lnTo>
                <a:lnTo>
                  <a:pt x="1750" y="1073"/>
                </a:lnTo>
                <a:lnTo>
                  <a:pt x="1755" y="1073"/>
                </a:lnTo>
                <a:close/>
                <a:moveTo>
                  <a:pt x="1772" y="1085"/>
                </a:moveTo>
                <a:lnTo>
                  <a:pt x="1770" y="1083"/>
                </a:lnTo>
                <a:lnTo>
                  <a:pt x="1770" y="1081"/>
                </a:lnTo>
                <a:lnTo>
                  <a:pt x="1770" y="1078"/>
                </a:lnTo>
                <a:lnTo>
                  <a:pt x="1765" y="1077"/>
                </a:lnTo>
                <a:lnTo>
                  <a:pt x="1759" y="1077"/>
                </a:lnTo>
                <a:lnTo>
                  <a:pt x="1755" y="1077"/>
                </a:lnTo>
                <a:lnTo>
                  <a:pt x="1755" y="1080"/>
                </a:lnTo>
                <a:lnTo>
                  <a:pt x="1755" y="1083"/>
                </a:lnTo>
                <a:lnTo>
                  <a:pt x="1759" y="1084"/>
                </a:lnTo>
                <a:lnTo>
                  <a:pt x="1765" y="1089"/>
                </a:lnTo>
                <a:lnTo>
                  <a:pt x="1768" y="1090"/>
                </a:lnTo>
                <a:lnTo>
                  <a:pt x="1772" y="1085"/>
                </a:lnTo>
                <a:close/>
                <a:moveTo>
                  <a:pt x="1776" y="1066"/>
                </a:moveTo>
                <a:lnTo>
                  <a:pt x="1771" y="1063"/>
                </a:lnTo>
                <a:lnTo>
                  <a:pt x="1765" y="1059"/>
                </a:lnTo>
                <a:lnTo>
                  <a:pt x="1763" y="1063"/>
                </a:lnTo>
                <a:lnTo>
                  <a:pt x="1763" y="1064"/>
                </a:lnTo>
                <a:lnTo>
                  <a:pt x="1764" y="1064"/>
                </a:lnTo>
                <a:lnTo>
                  <a:pt x="1764" y="1066"/>
                </a:lnTo>
                <a:lnTo>
                  <a:pt x="1764" y="1068"/>
                </a:lnTo>
                <a:lnTo>
                  <a:pt x="1764" y="1070"/>
                </a:lnTo>
                <a:lnTo>
                  <a:pt x="1763" y="1074"/>
                </a:lnTo>
                <a:lnTo>
                  <a:pt x="1765" y="1074"/>
                </a:lnTo>
                <a:lnTo>
                  <a:pt x="1770" y="1074"/>
                </a:lnTo>
                <a:lnTo>
                  <a:pt x="1770" y="1073"/>
                </a:lnTo>
                <a:lnTo>
                  <a:pt x="1771" y="1073"/>
                </a:lnTo>
                <a:lnTo>
                  <a:pt x="1772" y="1073"/>
                </a:lnTo>
                <a:lnTo>
                  <a:pt x="1772" y="1072"/>
                </a:lnTo>
                <a:lnTo>
                  <a:pt x="1772" y="1070"/>
                </a:lnTo>
                <a:lnTo>
                  <a:pt x="1774" y="1070"/>
                </a:lnTo>
                <a:lnTo>
                  <a:pt x="1775" y="1069"/>
                </a:lnTo>
                <a:lnTo>
                  <a:pt x="1776" y="1066"/>
                </a:lnTo>
                <a:close/>
                <a:moveTo>
                  <a:pt x="1796" y="1079"/>
                </a:moveTo>
                <a:lnTo>
                  <a:pt x="1793" y="1078"/>
                </a:lnTo>
                <a:lnTo>
                  <a:pt x="1792" y="1078"/>
                </a:lnTo>
                <a:lnTo>
                  <a:pt x="1791" y="1078"/>
                </a:lnTo>
                <a:lnTo>
                  <a:pt x="1786" y="1078"/>
                </a:lnTo>
                <a:lnTo>
                  <a:pt x="1781" y="1081"/>
                </a:lnTo>
                <a:lnTo>
                  <a:pt x="1781" y="1083"/>
                </a:lnTo>
                <a:lnTo>
                  <a:pt x="1782" y="1083"/>
                </a:lnTo>
                <a:lnTo>
                  <a:pt x="1783" y="1084"/>
                </a:lnTo>
                <a:lnTo>
                  <a:pt x="1786" y="1086"/>
                </a:lnTo>
                <a:lnTo>
                  <a:pt x="1786" y="1088"/>
                </a:lnTo>
                <a:lnTo>
                  <a:pt x="1786" y="1086"/>
                </a:lnTo>
                <a:lnTo>
                  <a:pt x="1791" y="1083"/>
                </a:lnTo>
                <a:lnTo>
                  <a:pt x="1796" y="1079"/>
                </a:lnTo>
                <a:close/>
                <a:moveTo>
                  <a:pt x="1797" y="1035"/>
                </a:moveTo>
                <a:lnTo>
                  <a:pt x="1796" y="1035"/>
                </a:lnTo>
                <a:lnTo>
                  <a:pt x="1794" y="1034"/>
                </a:lnTo>
                <a:lnTo>
                  <a:pt x="1794" y="1035"/>
                </a:lnTo>
                <a:lnTo>
                  <a:pt x="1793" y="1034"/>
                </a:lnTo>
                <a:lnTo>
                  <a:pt x="1792" y="1034"/>
                </a:lnTo>
                <a:lnTo>
                  <a:pt x="1791" y="1034"/>
                </a:lnTo>
                <a:lnTo>
                  <a:pt x="1777" y="1057"/>
                </a:lnTo>
                <a:lnTo>
                  <a:pt x="1776" y="1058"/>
                </a:lnTo>
                <a:lnTo>
                  <a:pt x="1782" y="1062"/>
                </a:lnTo>
                <a:lnTo>
                  <a:pt x="1785" y="1063"/>
                </a:lnTo>
                <a:lnTo>
                  <a:pt x="1786" y="1064"/>
                </a:lnTo>
                <a:lnTo>
                  <a:pt x="1787" y="1062"/>
                </a:lnTo>
                <a:lnTo>
                  <a:pt x="1790" y="1058"/>
                </a:lnTo>
                <a:lnTo>
                  <a:pt x="1786" y="1056"/>
                </a:lnTo>
                <a:lnTo>
                  <a:pt x="1786" y="1054"/>
                </a:lnTo>
                <a:lnTo>
                  <a:pt x="1786" y="1053"/>
                </a:lnTo>
                <a:lnTo>
                  <a:pt x="1787" y="1053"/>
                </a:lnTo>
                <a:lnTo>
                  <a:pt x="1787" y="1052"/>
                </a:lnTo>
                <a:lnTo>
                  <a:pt x="1788" y="1051"/>
                </a:lnTo>
                <a:lnTo>
                  <a:pt x="1791" y="1046"/>
                </a:lnTo>
                <a:lnTo>
                  <a:pt x="1794" y="1041"/>
                </a:lnTo>
                <a:lnTo>
                  <a:pt x="1797" y="1036"/>
                </a:lnTo>
                <a:lnTo>
                  <a:pt x="1797" y="1035"/>
                </a:lnTo>
                <a:close/>
                <a:moveTo>
                  <a:pt x="1812" y="1086"/>
                </a:moveTo>
                <a:lnTo>
                  <a:pt x="1807" y="1083"/>
                </a:lnTo>
                <a:lnTo>
                  <a:pt x="1805" y="1083"/>
                </a:lnTo>
                <a:lnTo>
                  <a:pt x="1801" y="1088"/>
                </a:lnTo>
                <a:lnTo>
                  <a:pt x="1803" y="1090"/>
                </a:lnTo>
                <a:lnTo>
                  <a:pt x="1805" y="1092"/>
                </a:lnTo>
                <a:lnTo>
                  <a:pt x="1812" y="1086"/>
                </a:lnTo>
                <a:close/>
                <a:moveTo>
                  <a:pt x="1816" y="1090"/>
                </a:moveTo>
                <a:lnTo>
                  <a:pt x="1815" y="1088"/>
                </a:lnTo>
                <a:lnTo>
                  <a:pt x="1814" y="1088"/>
                </a:lnTo>
                <a:lnTo>
                  <a:pt x="1814" y="1089"/>
                </a:lnTo>
                <a:lnTo>
                  <a:pt x="1813" y="1090"/>
                </a:lnTo>
                <a:lnTo>
                  <a:pt x="1810" y="1091"/>
                </a:lnTo>
                <a:lnTo>
                  <a:pt x="1813" y="1094"/>
                </a:lnTo>
                <a:lnTo>
                  <a:pt x="1816" y="1100"/>
                </a:lnTo>
                <a:lnTo>
                  <a:pt x="1819" y="1102"/>
                </a:lnTo>
                <a:lnTo>
                  <a:pt x="1820" y="1102"/>
                </a:lnTo>
                <a:lnTo>
                  <a:pt x="1820" y="1101"/>
                </a:lnTo>
                <a:lnTo>
                  <a:pt x="1821" y="1100"/>
                </a:lnTo>
                <a:lnTo>
                  <a:pt x="1821" y="1097"/>
                </a:lnTo>
                <a:lnTo>
                  <a:pt x="1820" y="1096"/>
                </a:lnTo>
                <a:lnTo>
                  <a:pt x="1819" y="1094"/>
                </a:lnTo>
                <a:lnTo>
                  <a:pt x="1816" y="1090"/>
                </a:lnTo>
                <a:close/>
              </a:path>
            </a:pathLst>
          </a:custGeom>
          <a:solidFill>
            <a:schemeClr val="accent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Freeform 2016">
            <a:extLst>
              <a:ext uri="{FF2B5EF4-FFF2-40B4-BE49-F238E27FC236}">
                <a16:creationId xmlns:a16="http://schemas.microsoft.com/office/drawing/2014/main" id="{FC7A1102-0B78-B787-C9A6-1C31270182A3}"/>
              </a:ext>
            </a:extLst>
          </p:cNvPr>
          <p:cNvSpPr>
            <a:spLocks noEditPoints="1"/>
          </p:cNvSpPr>
          <p:nvPr/>
        </p:nvSpPr>
        <p:spPr bwMode="auto">
          <a:xfrm>
            <a:off x="5292080" y="1059582"/>
            <a:ext cx="3112663" cy="3760951"/>
          </a:xfrm>
          <a:custGeom>
            <a:avLst/>
            <a:gdLst>
              <a:gd name="T0" fmla="*/ 702 w 2127"/>
              <a:gd name="T1" fmla="*/ 2051 h 2570"/>
              <a:gd name="T2" fmla="*/ 1460 w 2127"/>
              <a:gd name="T3" fmla="*/ 291 h 2570"/>
              <a:gd name="T4" fmla="*/ 1995 w 2127"/>
              <a:gd name="T5" fmla="*/ 8 h 2570"/>
              <a:gd name="T6" fmla="*/ 1752 w 2127"/>
              <a:gd name="T7" fmla="*/ 319 h 2570"/>
              <a:gd name="T8" fmla="*/ 756 w 2127"/>
              <a:gd name="T9" fmla="*/ 2070 h 2570"/>
              <a:gd name="T10" fmla="*/ 807 w 2127"/>
              <a:gd name="T11" fmla="*/ 2159 h 2570"/>
              <a:gd name="T12" fmla="*/ 748 w 2127"/>
              <a:gd name="T13" fmla="*/ 2209 h 2570"/>
              <a:gd name="T14" fmla="*/ 2050 w 2127"/>
              <a:gd name="T15" fmla="*/ 781 h 2570"/>
              <a:gd name="T16" fmla="*/ 1999 w 2127"/>
              <a:gd name="T17" fmla="*/ 889 h 2570"/>
              <a:gd name="T18" fmla="*/ 1845 w 2127"/>
              <a:gd name="T19" fmla="*/ 1069 h 2570"/>
              <a:gd name="T20" fmla="*/ 1815 w 2127"/>
              <a:gd name="T21" fmla="*/ 1119 h 2570"/>
              <a:gd name="T22" fmla="*/ 1769 w 2127"/>
              <a:gd name="T23" fmla="*/ 1183 h 2570"/>
              <a:gd name="T24" fmla="*/ 1317 w 2127"/>
              <a:gd name="T25" fmla="*/ 2026 h 2570"/>
              <a:gd name="T26" fmla="*/ 1257 w 2127"/>
              <a:gd name="T27" fmla="*/ 1999 h 2570"/>
              <a:gd name="T28" fmla="*/ 1205 w 2127"/>
              <a:gd name="T29" fmla="*/ 2005 h 2570"/>
              <a:gd name="T30" fmla="*/ 1133 w 2127"/>
              <a:gd name="T31" fmla="*/ 1984 h 2570"/>
              <a:gd name="T32" fmla="*/ 1034 w 2127"/>
              <a:gd name="T33" fmla="*/ 1906 h 2570"/>
              <a:gd name="T34" fmla="*/ 848 w 2127"/>
              <a:gd name="T35" fmla="*/ 1802 h 2570"/>
              <a:gd name="T36" fmla="*/ 702 w 2127"/>
              <a:gd name="T37" fmla="*/ 1896 h 2570"/>
              <a:gd name="T38" fmla="*/ 664 w 2127"/>
              <a:gd name="T39" fmla="*/ 2017 h 2570"/>
              <a:gd name="T40" fmla="*/ 553 w 2127"/>
              <a:gd name="T41" fmla="*/ 2044 h 2570"/>
              <a:gd name="T42" fmla="*/ 510 w 2127"/>
              <a:gd name="T43" fmla="*/ 2078 h 2570"/>
              <a:gd name="T44" fmla="*/ 470 w 2127"/>
              <a:gd name="T45" fmla="*/ 2087 h 2570"/>
              <a:gd name="T46" fmla="*/ 435 w 2127"/>
              <a:gd name="T47" fmla="*/ 2059 h 2570"/>
              <a:gd name="T48" fmla="*/ 466 w 2127"/>
              <a:gd name="T49" fmla="*/ 2290 h 2570"/>
              <a:gd name="T50" fmla="*/ 556 w 2127"/>
              <a:gd name="T51" fmla="*/ 2455 h 2570"/>
              <a:gd name="T52" fmla="*/ 511 w 2127"/>
              <a:gd name="T53" fmla="*/ 2528 h 2570"/>
              <a:gd name="T54" fmla="*/ 438 w 2127"/>
              <a:gd name="T55" fmla="*/ 2558 h 2570"/>
              <a:gd name="T56" fmla="*/ 333 w 2127"/>
              <a:gd name="T57" fmla="*/ 2394 h 2570"/>
              <a:gd name="T58" fmla="*/ 263 w 2127"/>
              <a:gd name="T59" fmla="*/ 2308 h 2570"/>
              <a:gd name="T60" fmla="*/ 203 w 2127"/>
              <a:gd name="T61" fmla="*/ 2215 h 2570"/>
              <a:gd name="T62" fmla="*/ 185 w 2127"/>
              <a:gd name="T63" fmla="*/ 2062 h 2570"/>
              <a:gd name="T64" fmla="*/ 235 w 2127"/>
              <a:gd name="T65" fmla="*/ 1990 h 2570"/>
              <a:gd name="T66" fmla="*/ 116 w 2127"/>
              <a:gd name="T67" fmla="*/ 1952 h 2570"/>
              <a:gd name="T68" fmla="*/ 89 w 2127"/>
              <a:gd name="T69" fmla="*/ 1878 h 2570"/>
              <a:gd name="T70" fmla="*/ 59 w 2127"/>
              <a:gd name="T71" fmla="*/ 1807 h 2570"/>
              <a:gd name="T72" fmla="*/ 39 w 2127"/>
              <a:gd name="T73" fmla="*/ 1715 h 2570"/>
              <a:gd name="T74" fmla="*/ 32 w 2127"/>
              <a:gd name="T75" fmla="*/ 1654 h 2570"/>
              <a:gd name="T76" fmla="*/ 68 w 2127"/>
              <a:gd name="T77" fmla="*/ 1019 h 2570"/>
              <a:gd name="T78" fmla="*/ 60 w 2127"/>
              <a:gd name="T79" fmla="*/ 788 h 2570"/>
              <a:gd name="T80" fmla="*/ 106 w 2127"/>
              <a:gd name="T81" fmla="*/ 568 h 2570"/>
              <a:gd name="T82" fmla="*/ 237 w 2127"/>
              <a:gd name="T83" fmla="*/ 516 h 2570"/>
              <a:gd name="T84" fmla="*/ 355 w 2127"/>
              <a:gd name="T85" fmla="*/ 527 h 2570"/>
              <a:gd name="T86" fmla="*/ 432 w 2127"/>
              <a:gd name="T87" fmla="*/ 409 h 2570"/>
              <a:gd name="T88" fmla="*/ 495 w 2127"/>
              <a:gd name="T89" fmla="*/ 474 h 2570"/>
              <a:gd name="T90" fmla="*/ 515 w 2127"/>
              <a:gd name="T91" fmla="*/ 475 h 2570"/>
              <a:gd name="T92" fmla="*/ 594 w 2127"/>
              <a:gd name="T93" fmla="*/ 482 h 2570"/>
              <a:gd name="T94" fmla="*/ 783 w 2127"/>
              <a:gd name="T95" fmla="*/ 500 h 2570"/>
              <a:gd name="T96" fmla="*/ 874 w 2127"/>
              <a:gd name="T97" fmla="*/ 515 h 2570"/>
              <a:gd name="T98" fmla="*/ 1045 w 2127"/>
              <a:gd name="T99" fmla="*/ 538 h 2570"/>
              <a:gd name="T100" fmla="*/ 1164 w 2127"/>
              <a:gd name="T101" fmla="*/ 581 h 2570"/>
              <a:gd name="T102" fmla="*/ 1328 w 2127"/>
              <a:gd name="T103" fmla="*/ 519 h 2570"/>
              <a:gd name="T104" fmla="*/ 1667 w 2127"/>
              <a:gd name="T105" fmla="*/ 383 h 2570"/>
              <a:gd name="T106" fmla="*/ 1835 w 2127"/>
              <a:gd name="T107" fmla="*/ 533 h 2570"/>
              <a:gd name="T108" fmla="*/ 1998 w 2127"/>
              <a:gd name="T109" fmla="*/ 564 h 2570"/>
              <a:gd name="T110" fmla="*/ 2083 w 2127"/>
              <a:gd name="T111" fmla="*/ 648 h 2570"/>
              <a:gd name="T112" fmla="*/ 224 w 2127"/>
              <a:gd name="T113" fmla="*/ 2158 h 2570"/>
              <a:gd name="T114" fmla="*/ 877 w 2127"/>
              <a:gd name="T115" fmla="*/ 614 h 2570"/>
              <a:gd name="T116" fmla="*/ 982 w 2127"/>
              <a:gd name="T117" fmla="*/ 576 h 2570"/>
              <a:gd name="T118" fmla="*/ 1014 w 2127"/>
              <a:gd name="T119" fmla="*/ 623 h 2570"/>
              <a:gd name="T120" fmla="*/ 1755 w 2127"/>
              <a:gd name="T121" fmla="*/ 1073 h 2570"/>
              <a:gd name="T122" fmla="*/ 1797 w 2127"/>
              <a:gd name="T123" fmla="*/ 1035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27" h="2570">
                <a:moveTo>
                  <a:pt x="702" y="2093"/>
                </a:moveTo>
                <a:lnTo>
                  <a:pt x="707" y="2093"/>
                </a:lnTo>
                <a:lnTo>
                  <a:pt x="707" y="2094"/>
                </a:lnTo>
                <a:lnTo>
                  <a:pt x="702" y="2094"/>
                </a:lnTo>
                <a:lnTo>
                  <a:pt x="702" y="2097"/>
                </a:lnTo>
                <a:lnTo>
                  <a:pt x="702" y="2099"/>
                </a:lnTo>
                <a:lnTo>
                  <a:pt x="702" y="2103"/>
                </a:lnTo>
                <a:lnTo>
                  <a:pt x="702" y="2105"/>
                </a:lnTo>
                <a:lnTo>
                  <a:pt x="702" y="2109"/>
                </a:lnTo>
                <a:lnTo>
                  <a:pt x="702" y="2111"/>
                </a:lnTo>
                <a:lnTo>
                  <a:pt x="702" y="2114"/>
                </a:lnTo>
                <a:lnTo>
                  <a:pt x="701" y="2116"/>
                </a:lnTo>
                <a:lnTo>
                  <a:pt x="698" y="2116"/>
                </a:lnTo>
                <a:lnTo>
                  <a:pt x="693" y="2116"/>
                </a:lnTo>
                <a:lnTo>
                  <a:pt x="690" y="2115"/>
                </a:lnTo>
                <a:lnTo>
                  <a:pt x="687" y="2115"/>
                </a:lnTo>
                <a:lnTo>
                  <a:pt x="689" y="2109"/>
                </a:lnTo>
                <a:lnTo>
                  <a:pt x="690" y="2097"/>
                </a:lnTo>
                <a:lnTo>
                  <a:pt x="690" y="2093"/>
                </a:lnTo>
                <a:lnTo>
                  <a:pt x="680" y="2100"/>
                </a:lnTo>
                <a:lnTo>
                  <a:pt x="673" y="2092"/>
                </a:lnTo>
                <a:lnTo>
                  <a:pt x="673" y="2090"/>
                </a:lnTo>
                <a:lnTo>
                  <a:pt x="673" y="2090"/>
                </a:lnTo>
                <a:lnTo>
                  <a:pt x="665" y="2081"/>
                </a:lnTo>
                <a:lnTo>
                  <a:pt x="664" y="2082"/>
                </a:lnTo>
                <a:lnTo>
                  <a:pt x="663" y="2090"/>
                </a:lnTo>
                <a:lnTo>
                  <a:pt x="651" y="2109"/>
                </a:lnTo>
                <a:lnTo>
                  <a:pt x="643" y="2099"/>
                </a:lnTo>
                <a:lnTo>
                  <a:pt x="641" y="2095"/>
                </a:lnTo>
                <a:lnTo>
                  <a:pt x="638" y="2093"/>
                </a:lnTo>
                <a:lnTo>
                  <a:pt x="638" y="2092"/>
                </a:lnTo>
                <a:lnTo>
                  <a:pt x="649" y="2083"/>
                </a:lnTo>
                <a:lnTo>
                  <a:pt x="651" y="2082"/>
                </a:lnTo>
                <a:lnTo>
                  <a:pt x="656" y="2078"/>
                </a:lnTo>
                <a:lnTo>
                  <a:pt x="643" y="2065"/>
                </a:lnTo>
                <a:lnTo>
                  <a:pt x="653" y="2056"/>
                </a:lnTo>
                <a:lnTo>
                  <a:pt x="670" y="2044"/>
                </a:lnTo>
                <a:lnTo>
                  <a:pt x="668" y="2056"/>
                </a:lnTo>
                <a:lnTo>
                  <a:pt x="668" y="2057"/>
                </a:lnTo>
                <a:lnTo>
                  <a:pt x="676" y="2062"/>
                </a:lnTo>
                <a:lnTo>
                  <a:pt x="679" y="2056"/>
                </a:lnTo>
                <a:lnTo>
                  <a:pt x="684" y="2045"/>
                </a:lnTo>
                <a:lnTo>
                  <a:pt x="686" y="2046"/>
                </a:lnTo>
                <a:lnTo>
                  <a:pt x="693" y="2048"/>
                </a:lnTo>
                <a:lnTo>
                  <a:pt x="696" y="2048"/>
                </a:lnTo>
                <a:lnTo>
                  <a:pt x="701" y="2050"/>
                </a:lnTo>
                <a:lnTo>
                  <a:pt x="701" y="2051"/>
                </a:lnTo>
                <a:lnTo>
                  <a:pt x="702" y="2051"/>
                </a:lnTo>
                <a:lnTo>
                  <a:pt x="702" y="2050"/>
                </a:lnTo>
                <a:lnTo>
                  <a:pt x="704" y="2052"/>
                </a:lnTo>
                <a:lnTo>
                  <a:pt x="704" y="2055"/>
                </a:lnTo>
                <a:lnTo>
                  <a:pt x="703" y="2055"/>
                </a:lnTo>
                <a:lnTo>
                  <a:pt x="703" y="2055"/>
                </a:lnTo>
                <a:lnTo>
                  <a:pt x="702" y="2055"/>
                </a:lnTo>
                <a:lnTo>
                  <a:pt x="701" y="2055"/>
                </a:lnTo>
                <a:lnTo>
                  <a:pt x="701" y="2056"/>
                </a:lnTo>
                <a:lnTo>
                  <a:pt x="701" y="2059"/>
                </a:lnTo>
                <a:lnTo>
                  <a:pt x="702" y="2061"/>
                </a:lnTo>
                <a:lnTo>
                  <a:pt x="703" y="2063"/>
                </a:lnTo>
                <a:lnTo>
                  <a:pt x="701" y="2065"/>
                </a:lnTo>
                <a:lnTo>
                  <a:pt x="700" y="2066"/>
                </a:lnTo>
                <a:lnTo>
                  <a:pt x="702" y="2070"/>
                </a:lnTo>
                <a:lnTo>
                  <a:pt x="702" y="2071"/>
                </a:lnTo>
                <a:lnTo>
                  <a:pt x="700" y="2073"/>
                </a:lnTo>
                <a:lnTo>
                  <a:pt x="701" y="2076"/>
                </a:lnTo>
                <a:lnTo>
                  <a:pt x="702" y="2077"/>
                </a:lnTo>
                <a:lnTo>
                  <a:pt x="702" y="2079"/>
                </a:lnTo>
                <a:lnTo>
                  <a:pt x="702" y="2079"/>
                </a:lnTo>
                <a:lnTo>
                  <a:pt x="700" y="2081"/>
                </a:lnTo>
                <a:lnTo>
                  <a:pt x="700" y="2082"/>
                </a:lnTo>
                <a:lnTo>
                  <a:pt x="698" y="2083"/>
                </a:lnTo>
                <a:lnTo>
                  <a:pt x="698" y="2087"/>
                </a:lnTo>
                <a:lnTo>
                  <a:pt x="702" y="2092"/>
                </a:lnTo>
                <a:lnTo>
                  <a:pt x="702" y="2093"/>
                </a:lnTo>
                <a:close/>
                <a:moveTo>
                  <a:pt x="1456" y="329"/>
                </a:moveTo>
                <a:lnTo>
                  <a:pt x="1462" y="333"/>
                </a:lnTo>
                <a:lnTo>
                  <a:pt x="1463" y="334"/>
                </a:lnTo>
                <a:lnTo>
                  <a:pt x="1479" y="307"/>
                </a:lnTo>
                <a:lnTo>
                  <a:pt x="1481" y="301"/>
                </a:lnTo>
                <a:lnTo>
                  <a:pt x="1485" y="297"/>
                </a:lnTo>
                <a:lnTo>
                  <a:pt x="1487" y="291"/>
                </a:lnTo>
                <a:lnTo>
                  <a:pt x="1490" y="288"/>
                </a:lnTo>
                <a:lnTo>
                  <a:pt x="1483" y="284"/>
                </a:lnTo>
                <a:lnTo>
                  <a:pt x="1481" y="285"/>
                </a:lnTo>
                <a:lnTo>
                  <a:pt x="1479" y="284"/>
                </a:lnTo>
                <a:lnTo>
                  <a:pt x="1474" y="285"/>
                </a:lnTo>
                <a:lnTo>
                  <a:pt x="1469" y="286"/>
                </a:lnTo>
                <a:lnTo>
                  <a:pt x="1468" y="288"/>
                </a:lnTo>
                <a:lnTo>
                  <a:pt x="1467" y="288"/>
                </a:lnTo>
                <a:lnTo>
                  <a:pt x="1463" y="285"/>
                </a:lnTo>
                <a:lnTo>
                  <a:pt x="1463" y="286"/>
                </a:lnTo>
                <a:lnTo>
                  <a:pt x="1462" y="288"/>
                </a:lnTo>
                <a:lnTo>
                  <a:pt x="1462" y="288"/>
                </a:lnTo>
                <a:lnTo>
                  <a:pt x="1462" y="289"/>
                </a:lnTo>
                <a:lnTo>
                  <a:pt x="1460" y="290"/>
                </a:lnTo>
                <a:lnTo>
                  <a:pt x="1460" y="291"/>
                </a:lnTo>
                <a:lnTo>
                  <a:pt x="1459" y="294"/>
                </a:lnTo>
                <a:lnTo>
                  <a:pt x="1459" y="295"/>
                </a:lnTo>
                <a:lnTo>
                  <a:pt x="1458" y="297"/>
                </a:lnTo>
                <a:lnTo>
                  <a:pt x="1458" y="299"/>
                </a:lnTo>
                <a:lnTo>
                  <a:pt x="1457" y="300"/>
                </a:lnTo>
                <a:lnTo>
                  <a:pt x="1457" y="301"/>
                </a:lnTo>
                <a:lnTo>
                  <a:pt x="1468" y="308"/>
                </a:lnTo>
                <a:lnTo>
                  <a:pt x="1459" y="324"/>
                </a:lnTo>
                <a:lnTo>
                  <a:pt x="1456" y="329"/>
                </a:lnTo>
                <a:close/>
                <a:moveTo>
                  <a:pt x="1925" y="61"/>
                </a:moveTo>
                <a:lnTo>
                  <a:pt x="1928" y="64"/>
                </a:lnTo>
                <a:lnTo>
                  <a:pt x="1960" y="93"/>
                </a:lnTo>
                <a:lnTo>
                  <a:pt x="1962" y="91"/>
                </a:lnTo>
                <a:lnTo>
                  <a:pt x="1962" y="90"/>
                </a:lnTo>
                <a:lnTo>
                  <a:pt x="1969" y="85"/>
                </a:lnTo>
                <a:lnTo>
                  <a:pt x="1976" y="81"/>
                </a:lnTo>
                <a:lnTo>
                  <a:pt x="1974" y="79"/>
                </a:lnTo>
                <a:lnTo>
                  <a:pt x="1968" y="72"/>
                </a:lnTo>
                <a:lnTo>
                  <a:pt x="1969" y="72"/>
                </a:lnTo>
                <a:lnTo>
                  <a:pt x="1974" y="64"/>
                </a:lnTo>
                <a:lnTo>
                  <a:pt x="1976" y="63"/>
                </a:lnTo>
                <a:lnTo>
                  <a:pt x="1984" y="64"/>
                </a:lnTo>
                <a:lnTo>
                  <a:pt x="1987" y="65"/>
                </a:lnTo>
                <a:lnTo>
                  <a:pt x="1988" y="59"/>
                </a:lnTo>
                <a:lnTo>
                  <a:pt x="1988" y="58"/>
                </a:lnTo>
                <a:lnTo>
                  <a:pt x="1990" y="57"/>
                </a:lnTo>
                <a:lnTo>
                  <a:pt x="1994" y="52"/>
                </a:lnTo>
                <a:lnTo>
                  <a:pt x="1991" y="50"/>
                </a:lnTo>
                <a:lnTo>
                  <a:pt x="1990" y="50"/>
                </a:lnTo>
                <a:lnTo>
                  <a:pt x="1989" y="49"/>
                </a:lnTo>
                <a:lnTo>
                  <a:pt x="1988" y="49"/>
                </a:lnTo>
                <a:lnTo>
                  <a:pt x="1987" y="48"/>
                </a:lnTo>
                <a:lnTo>
                  <a:pt x="1985" y="47"/>
                </a:lnTo>
                <a:lnTo>
                  <a:pt x="1983" y="45"/>
                </a:lnTo>
                <a:lnTo>
                  <a:pt x="1984" y="44"/>
                </a:lnTo>
                <a:lnTo>
                  <a:pt x="1984" y="43"/>
                </a:lnTo>
                <a:lnTo>
                  <a:pt x="1984" y="42"/>
                </a:lnTo>
                <a:lnTo>
                  <a:pt x="1984" y="41"/>
                </a:lnTo>
                <a:lnTo>
                  <a:pt x="1984" y="39"/>
                </a:lnTo>
                <a:lnTo>
                  <a:pt x="1984" y="38"/>
                </a:lnTo>
                <a:lnTo>
                  <a:pt x="1989" y="28"/>
                </a:lnTo>
                <a:lnTo>
                  <a:pt x="1990" y="27"/>
                </a:lnTo>
                <a:lnTo>
                  <a:pt x="1991" y="26"/>
                </a:lnTo>
                <a:lnTo>
                  <a:pt x="1995" y="22"/>
                </a:lnTo>
                <a:lnTo>
                  <a:pt x="1995" y="21"/>
                </a:lnTo>
                <a:lnTo>
                  <a:pt x="1999" y="17"/>
                </a:lnTo>
                <a:lnTo>
                  <a:pt x="1991" y="11"/>
                </a:lnTo>
                <a:lnTo>
                  <a:pt x="1995" y="8"/>
                </a:lnTo>
                <a:lnTo>
                  <a:pt x="1996" y="6"/>
                </a:lnTo>
                <a:lnTo>
                  <a:pt x="1999" y="6"/>
                </a:lnTo>
                <a:lnTo>
                  <a:pt x="2000" y="6"/>
                </a:lnTo>
                <a:lnTo>
                  <a:pt x="2001" y="8"/>
                </a:lnTo>
                <a:lnTo>
                  <a:pt x="2005" y="10"/>
                </a:lnTo>
                <a:lnTo>
                  <a:pt x="2010" y="5"/>
                </a:lnTo>
                <a:lnTo>
                  <a:pt x="2007" y="5"/>
                </a:lnTo>
                <a:lnTo>
                  <a:pt x="2006" y="5"/>
                </a:lnTo>
                <a:lnTo>
                  <a:pt x="2002" y="4"/>
                </a:lnTo>
                <a:lnTo>
                  <a:pt x="2001" y="3"/>
                </a:lnTo>
                <a:lnTo>
                  <a:pt x="2000" y="3"/>
                </a:lnTo>
                <a:lnTo>
                  <a:pt x="1999" y="1"/>
                </a:lnTo>
                <a:lnTo>
                  <a:pt x="1998" y="1"/>
                </a:lnTo>
                <a:lnTo>
                  <a:pt x="1995" y="0"/>
                </a:lnTo>
                <a:lnTo>
                  <a:pt x="1985" y="12"/>
                </a:lnTo>
                <a:lnTo>
                  <a:pt x="1987" y="14"/>
                </a:lnTo>
                <a:lnTo>
                  <a:pt x="1980" y="20"/>
                </a:lnTo>
                <a:lnTo>
                  <a:pt x="1974" y="14"/>
                </a:lnTo>
                <a:lnTo>
                  <a:pt x="1968" y="8"/>
                </a:lnTo>
                <a:lnTo>
                  <a:pt x="1961" y="19"/>
                </a:lnTo>
                <a:lnTo>
                  <a:pt x="1957" y="21"/>
                </a:lnTo>
                <a:lnTo>
                  <a:pt x="1956" y="22"/>
                </a:lnTo>
                <a:lnTo>
                  <a:pt x="1946" y="32"/>
                </a:lnTo>
                <a:lnTo>
                  <a:pt x="1936" y="43"/>
                </a:lnTo>
                <a:lnTo>
                  <a:pt x="1935" y="43"/>
                </a:lnTo>
                <a:lnTo>
                  <a:pt x="1931" y="49"/>
                </a:lnTo>
                <a:lnTo>
                  <a:pt x="1925" y="54"/>
                </a:lnTo>
                <a:lnTo>
                  <a:pt x="1929" y="58"/>
                </a:lnTo>
                <a:lnTo>
                  <a:pt x="1928" y="59"/>
                </a:lnTo>
                <a:lnTo>
                  <a:pt x="1925" y="61"/>
                </a:lnTo>
                <a:close/>
                <a:moveTo>
                  <a:pt x="1731" y="302"/>
                </a:moveTo>
                <a:lnTo>
                  <a:pt x="1731" y="304"/>
                </a:lnTo>
                <a:lnTo>
                  <a:pt x="1735" y="306"/>
                </a:lnTo>
                <a:lnTo>
                  <a:pt x="1736" y="306"/>
                </a:lnTo>
                <a:lnTo>
                  <a:pt x="1736" y="307"/>
                </a:lnTo>
                <a:lnTo>
                  <a:pt x="1737" y="307"/>
                </a:lnTo>
                <a:lnTo>
                  <a:pt x="1738" y="307"/>
                </a:lnTo>
                <a:lnTo>
                  <a:pt x="1739" y="307"/>
                </a:lnTo>
                <a:lnTo>
                  <a:pt x="1741" y="308"/>
                </a:lnTo>
                <a:lnTo>
                  <a:pt x="1742" y="308"/>
                </a:lnTo>
                <a:lnTo>
                  <a:pt x="1743" y="308"/>
                </a:lnTo>
                <a:lnTo>
                  <a:pt x="1747" y="310"/>
                </a:lnTo>
                <a:lnTo>
                  <a:pt x="1747" y="311"/>
                </a:lnTo>
                <a:lnTo>
                  <a:pt x="1748" y="313"/>
                </a:lnTo>
                <a:lnTo>
                  <a:pt x="1749" y="317"/>
                </a:lnTo>
                <a:lnTo>
                  <a:pt x="1749" y="317"/>
                </a:lnTo>
                <a:lnTo>
                  <a:pt x="1750" y="318"/>
                </a:lnTo>
                <a:lnTo>
                  <a:pt x="1752" y="319"/>
                </a:lnTo>
                <a:lnTo>
                  <a:pt x="1753" y="322"/>
                </a:lnTo>
                <a:lnTo>
                  <a:pt x="1754" y="322"/>
                </a:lnTo>
                <a:lnTo>
                  <a:pt x="1754" y="323"/>
                </a:lnTo>
                <a:lnTo>
                  <a:pt x="1755" y="324"/>
                </a:lnTo>
                <a:lnTo>
                  <a:pt x="1755" y="326"/>
                </a:lnTo>
                <a:lnTo>
                  <a:pt x="1755" y="327"/>
                </a:lnTo>
                <a:lnTo>
                  <a:pt x="1760" y="318"/>
                </a:lnTo>
                <a:lnTo>
                  <a:pt x="1764" y="316"/>
                </a:lnTo>
                <a:lnTo>
                  <a:pt x="1775" y="302"/>
                </a:lnTo>
                <a:lnTo>
                  <a:pt x="1774" y="301"/>
                </a:lnTo>
                <a:lnTo>
                  <a:pt x="1772" y="299"/>
                </a:lnTo>
                <a:lnTo>
                  <a:pt x="1770" y="297"/>
                </a:lnTo>
                <a:lnTo>
                  <a:pt x="1769" y="295"/>
                </a:lnTo>
                <a:lnTo>
                  <a:pt x="1766" y="293"/>
                </a:lnTo>
                <a:lnTo>
                  <a:pt x="1765" y="290"/>
                </a:lnTo>
                <a:lnTo>
                  <a:pt x="1760" y="286"/>
                </a:lnTo>
                <a:lnTo>
                  <a:pt x="1760" y="285"/>
                </a:lnTo>
                <a:lnTo>
                  <a:pt x="1757" y="280"/>
                </a:lnTo>
                <a:lnTo>
                  <a:pt x="1755" y="279"/>
                </a:lnTo>
                <a:lnTo>
                  <a:pt x="1754" y="278"/>
                </a:lnTo>
                <a:lnTo>
                  <a:pt x="1749" y="278"/>
                </a:lnTo>
                <a:lnTo>
                  <a:pt x="1748" y="280"/>
                </a:lnTo>
                <a:lnTo>
                  <a:pt x="1741" y="288"/>
                </a:lnTo>
                <a:lnTo>
                  <a:pt x="1747" y="291"/>
                </a:lnTo>
                <a:lnTo>
                  <a:pt x="1738" y="301"/>
                </a:lnTo>
                <a:lnTo>
                  <a:pt x="1733" y="297"/>
                </a:lnTo>
                <a:lnTo>
                  <a:pt x="1728" y="302"/>
                </a:lnTo>
                <a:lnTo>
                  <a:pt x="1730" y="302"/>
                </a:lnTo>
                <a:lnTo>
                  <a:pt x="1731" y="302"/>
                </a:lnTo>
                <a:close/>
                <a:moveTo>
                  <a:pt x="830" y="2127"/>
                </a:moveTo>
                <a:lnTo>
                  <a:pt x="832" y="2119"/>
                </a:lnTo>
                <a:lnTo>
                  <a:pt x="810" y="2114"/>
                </a:lnTo>
                <a:lnTo>
                  <a:pt x="788" y="2108"/>
                </a:lnTo>
                <a:lnTo>
                  <a:pt x="788" y="2095"/>
                </a:lnTo>
                <a:lnTo>
                  <a:pt x="788" y="2089"/>
                </a:lnTo>
                <a:lnTo>
                  <a:pt x="788" y="2076"/>
                </a:lnTo>
                <a:lnTo>
                  <a:pt x="788" y="2075"/>
                </a:lnTo>
                <a:lnTo>
                  <a:pt x="807" y="2068"/>
                </a:lnTo>
                <a:lnTo>
                  <a:pt x="789" y="2062"/>
                </a:lnTo>
                <a:lnTo>
                  <a:pt x="767" y="2056"/>
                </a:lnTo>
                <a:lnTo>
                  <a:pt x="759" y="2055"/>
                </a:lnTo>
                <a:lnTo>
                  <a:pt x="759" y="2056"/>
                </a:lnTo>
                <a:lnTo>
                  <a:pt x="758" y="2056"/>
                </a:lnTo>
                <a:lnTo>
                  <a:pt x="758" y="2060"/>
                </a:lnTo>
                <a:lnTo>
                  <a:pt x="758" y="2061"/>
                </a:lnTo>
                <a:lnTo>
                  <a:pt x="758" y="2062"/>
                </a:lnTo>
                <a:lnTo>
                  <a:pt x="757" y="2067"/>
                </a:lnTo>
                <a:lnTo>
                  <a:pt x="756" y="2070"/>
                </a:lnTo>
                <a:lnTo>
                  <a:pt x="756" y="2071"/>
                </a:lnTo>
                <a:lnTo>
                  <a:pt x="755" y="2071"/>
                </a:lnTo>
                <a:lnTo>
                  <a:pt x="755" y="2072"/>
                </a:lnTo>
                <a:lnTo>
                  <a:pt x="755" y="2073"/>
                </a:lnTo>
                <a:lnTo>
                  <a:pt x="753" y="2073"/>
                </a:lnTo>
                <a:lnTo>
                  <a:pt x="752" y="2077"/>
                </a:lnTo>
                <a:lnTo>
                  <a:pt x="750" y="2076"/>
                </a:lnTo>
                <a:lnTo>
                  <a:pt x="747" y="2076"/>
                </a:lnTo>
                <a:lnTo>
                  <a:pt x="745" y="2076"/>
                </a:lnTo>
                <a:lnTo>
                  <a:pt x="741" y="2076"/>
                </a:lnTo>
                <a:lnTo>
                  <a:pt x="741" y="2078"/>
                </a:lnTo>
                <a:lnTo>
                  <a:pt x="736" y="2078"/>
                </a:lnTo>
                <a:lnTo>
                  <a:pt x="736" y="2079"/>
                </a:lnTo>
                <a:lnTo>
                  <a:pt x="735" y="2079"/>
                </a:lnTo>
                <a:lnTo>
                  <a:pt x="730" y="2079"/>
                </a:lnTo>
                <a:lnTo>
                  <a:pt x="731" y="2083"/>
                </a:lnTo>
                <a:lnTo>
                  <a:pt x="726" y="2084"/>
                </a:lnTo>
                <a:lnTo>
                  <a:pt x="717" y="2088"/>
                </a:lnTo>
                <a:lnTo>
                  <a:pt x="718" y="2094"/>
                </a:lnTo>
                <a:lnTo>
                  <a:pt x="719" y="2094"/>
                </a:lnTo>
                <a:lnTo>
                  <a:pt x="720" y="2094"/>
                </a:lnTo>
                <a:lnTo>
                  <a:pt x="726" y="2094"/>
                </a:lnTo>
                <a:lnTo>
                  <a:pt x="726" y="2097"/>
                </a:lnTo>
                <a:lnTo>
                  <a:pt x="726" y="2103"/>
                </a:lnTo>
                <a:lnTo>
                  <a:pt x="725" y="2111"/>
                </a:lnTo>
                <a:lnTo>
                  <a:pt x="729" y="2112"/>
                </a:lnTo>
                <a:lnTo>
                  <a:pt x="731" y="2112"/>
                </a:lnTo>
                <a:lnTo>
                  <a:pt x="734" y="2114"/>
                </a:lnTo>
                <a:lnTo>
                  <a:pt x="736" y="2114"/>
                </a:lnTo>
                <a:lnTo>
                  <a:pt x="739" y="2114"/>
                </a:lnTo>
                <a:lnTo>
                  <a:pt x="741" y="2114"/>
                </a:lnTo>
                <a:lnTo>
                  <a:pt x="745" y="2114"/>
                </a:lnTo>
                <a:lnTo>
                  <a:pt x="747" y="2114"/>
                </a:lnTo>
                <a:lnTo>
                  <a:pt x="751" y="2114"/>
                </a:lnTo>
                <a:lnTo>
                  <a:pt x="755" y="2114"/>
                </a:lnTo>
                <a:lnTo>
                  <a:pt x="758" y="2114"/>
                </a:lnTo>
                <a:lnTo>
                  <a:pt x="761" y="2114"/>
                </a:lnTo>
                <a:lnTo>
                  <a:pt x="759" y="2121"/>
                </a:lnTo>
                <a:lnTo>
                  <a:pt x="758" y="2127"/>
                </a:lnTo>
                <a:lnTo>
                  <a:pt x="758" y="2137"/>
                </a:lnTo>
                <a:lnTo>
                  <a:pt x="761" y="2137"/>
                </a:lnTo>
                <a:lnTo>
                  <a:pt x="767" y="2136"/>
                </a:lnTo>
                <a:lnTo>
                  <a:pt x="777" y="2138"/>
                </a:lnTo>
                <a:lnTo>
                  <a:pt x="777" y="2139"/>
                </a:lnTo>
                <a:lnTo>
                  <a:pt x="775" y="2153"/>
                </a:lnTo>
                <a:lnTo>
                  <a:pt x="790" y="2153"/>
                </a:lnTo>
                <a:lnTo>
                  <a:pt x="801" y="2156"/>
                </a:lnTo>
                <a:lnTo>
                  <a:pt x="807" y="2159"/>
                </a:lnTo>
                <a:lnTo>
                  <a:pt x="800" y="2172"/>
                </a:lnTo>
                <a:lnTo>
                  <a:pt x="804" y="2174"/>
                </a:lnTo>
                <a:lnTo>
                  <a:pt x="812" y="2177"/>
                </a:lnTo>
                <a:lnTo>
                  <a:pt x="815" y="2177"/>
                </a:lnTo>
                <a:lnTo>
                  <a:pt x="816" y="2172"/>
                </a:lnTo>
                <a:lnTo>
                  <a:pt x="817" y="2172"/>
                </a:lnTo>
                <a:lnTo>
                  <a:pt x="830" y="2176"/>
                </a:lnTo>
                <a:lnTo>
                  <a:pt x="830" y="2166"/>
                </a:lnTo>
                <a:lnTo>
                  <a:pt x="838" y="2167"/>
                </a:lnTo>
                <a:lnTo>
                  <a:pt x="839" y="2167"/>
                </a:lnTo>
                <a:lnTo>
                  <a:pt x="839" y="2163"/>
                </a:lnTo>
                <a:lnTo>
                  <a:pt x="839" y="2159"/>
                </a:lnTo>
                <a:lnTo>
                  <a:pt x="839" y="2156"/>
                </a:lnTo>
                <a:lnTo>
                  <a:pt x="839" y="2155"/>
                </a:lnTo>
                <a:lnTo>
                  <a:pt x="839" y="2150"/>
                </a:lnTo>
                <a:lnTo>
                  <a:pt x="839" y="2145"/>
                </a:lnTo>
                <a:lnTo>
                  <a:pt x="839" y="2144"/>
                </a:lnTo>
                <a:lnTo>
                  <a:pt x="830" y="2143"/>
                </a:lnTo>
                <a:lnTo>
                  <a:pt x="830" y="2127"/>
                </a:lnTo>
                <a:close/>
                <a:moveTo>
                  <a:pt x="762" y="2152"/>
                </a:moveTo>
                <a:lnTo>
                  <a:pt x="758" y="2155"/>
                </a:lnTo>
                <a:lnTo>
                  <a:pt x="753" y="2159"/>
                </a:lnTo>
                <a:lnTo>
                  <a:pt x="747" y="2164"/>
                </a:lnTo>
                <a:lnTo>
                  <a:pt x="746" y="2165"/>
                </a:lnTo>
                <a:lnTo>
                  <a:pt x="741" y="2170"/>
                </a:lnTo>
                <a:lnTo>
                  <a:pt x="740" y="2170"/>
                </a:lnTo>
                <a:lnTo>
                  <a:pt x="739" y="2171"/>
                </a:lnTo>
                <a:lnTo>
                  <a:pt x="737" y="2172"/>
                </a:lnTo>
                <a:lnTo>
                  <a:pt x="736" y="2172"/>
                </a:lnTo>
                <a:lnTo>
                  <a:pt x="735" y="2172"/>
                </a:lnTo>
                <a:lnTo>
                  <a:pt x="735" y="2174"/>
                </a:lnTo>
                <a:lnTo>
                  <a:pt x="731" y="2177"/>
                </a:lnTo>
                <a:lnTo>
                  <a:pt x="728" y="2180"/>
                </a:lnTo>
                <a:lnTo>
                  <a:pt x="720" y="2172"/>
                </a:lnTo>
                <a:lnTo>
                  <a:pt x="709" y="2180"/>
                </a:lnTo>
                <a:lnTo>
                  <a:pt x="712" y="2182"/>
                </a:lnTo>
                <a:lnTo>
                  <a:pt x="717" y="2188"/>
                </a:lnTo>
                <a:lnTo>
                  <a:pt x="712" y="2193"/>
                </a:lnTo>
                <a:lnTo>
                  <a:pt x="712" y="2194"/>
                </a:lnTo>
                <a:lnTo>
                  <a:pt x="718" y="2200"/>
                </a:lnTo>
                <a:lnTo>
                  <a:pt x="722" y="2204"/>
                </a:lnTo>
                <a:lnTo>
                  <a:pt x="724" y="2208"/>
                </a:lnTo>
                <a:lnTo>
                  <a:pt x="728" y="2211"/>
                </a:lnTo>
                <a:lnTo>
                  <a:pt x="731" y="2207"/>
                </a:lnTo>
                <a:lnTo>
                  <a:pt x="739" y="2202"/>
                </a:lnTo>
                <a:lnTo>
                  <a:pt x="740" y="2200"/>
                </a:lnTo>
                <a:lnTo>
                  <a:pt x="745" y="2204"/>
                </a:lnTo>
                <a:lnTo>
                  <a:pt x="748" y="2209"/>
                </a:lnTo>
                <a:lnTo>
                  <a:pt x="758" y="2202"/>
                </a:lnTo>
                <a:lnTo>
                  <a:pt x="759" y="2202"/>
                </a:lnTo>
                <a:lnTo>
                  <a:pt x="759" y="2200"/>
                </a:lnTo>
                <a:lnTo>
                  <a:pt x="761" y="2200"/>
                </a:lnTo>
                <a:lnTo>
                  <a:pt x="764" y="2197"/>
                </a:lnTo>
                <a:lnTo>
                  <a:pt x="764" y="2196"/>
                </a:lnTo>
                <a:lnTo>
                  <a:pt x="769" y="2192"/>
                </a:lnTo>
                <a:lnTo>
                  <a:pt x="775" y="2187"/>
                </a:lnTo>
                <a:lnTo>
                  <a:pt x="778" y="2182"/>
                </a:lnTo>
                <a:lnTo>
                  <a:pt x="782" y="2175"/>
                </a:lnTo>
                <a:lnTo>
                  <a:pt x="785" y="2167"/>
                </a:lnTo>
                <a:lnTo>
                  <a:pt x="778" y="2165"/>
                </a:lnTo>
                <a:lnTo>
                  <a:pt x="775" y="2153"/>
                </a:lnTo>
                <a:lnTo>
                  <a:pt x="774" y="2152"/>
                </a:lnTo>
                <a:lnTo>
                  <a:pt x="762" y="2152"/>
                </a:lnTo>
                <a:close/>
                <a:moveTo>
                  <a:pt x="1786" y="313"/>
                </a:moveTo>
                <a:lnTo>
                  <a:pt x="1787" y="316"/>
                </a:lnTo>
                <a:lnTo>
                  <a:pt x="1812" y="296"/>
                </a:lnTo>
                <a:lnTo>
                  <a:pt x="1809" y="295"/>
                </a:lnTo>
                <a:lnTo>
                  <a:pt x="1805" y="293"/>
                </a:lnTo>
                <a:lnTo>
                  <a:pt x="1804" y="293"/>
                </a:lnTo>
                <a:lnTo>
                  <a:pt x="1803" y="291"/>
                </a:lnTo>
                <a:lnTo>
                  <a:pt x="1796" y="288"/>
                </a:lnTo>
                <a:lnTo>
                  <a:pt x="1781" y="306"/>
                </a:lnTo>
                <a:lnTo>
                  <a:pt x="1785" y="311"/>
                </a:lnTo>
                <a:lnTo>
                  <a:pt x="1786" y="313"/>
                </a:lnTo>
                <a:close/>
                <a:moveTo>
                  <a:pt x="2127" y="650"/>
                </a:moveTo>
                <a:lnTo>
                  <a:pt x="2125" y="653"/>
                </a:lnTo>
                <a:lnTo>
                  <a:pt x="2121" y="663"/>
                </a:lnTo>
                <a:lnTo>
                  <a:pt x="2120" y="667"/>
                </a:lnTo>
                <a:lnTo>
                  <a:pt x="2120" y="670"/>
                </a:lnTo>
                <a:lnTo>
                  <a:pt x="2120" y="684"/>
                </a:lnTo>
                <a:lnTo>
                  <a:pt x="2115" y="688"/>
                </a:lnTo>
                <a:lnTo>
                  <a:pt x="2108" y="699"/>
                </a:lnTo>
                <a:lnTo>
                  <a:pt x="2103" y="706"/>
                </a:lnTo>
                <a:lnTo>
                  <a:pt x="2102" y="708"/>
                </a:lnTo>
                <a:lnTo>
                  <a:pt x="2102" y="710"/>
                </a:lnTo>
                <a:lnTo>
                  <a:pt x="2099" y="713"/>
                </a:lnTo>
                <a:lnTo>
                  <a:pt x="2098" y="716"/>
                </a:lnTo>
                <a:lnTo>
                  <a:pt x="2097" y="719"/>
                </a:lnTo>
                <a:lnTo>
                  <a:pt x="2091" y="733"/>
                </a:lnTo>
                <a:lnTo>
                  <a:pt x="2088" y="734"/>
                </a:lnTo>
                <a:lnTo>
                  <a:pt x="2078" y="743"/>
                </a:lnTo>
                <a:lnTo>
                  <a:pt x="2066" y="756"/>
                </a:lnTo>
                <a:lnTo>
                  <a:pt x="2060" y="763"/>
                </a:lnTo>
                <a:lnTo>
                  <a:pt x="2050" y="778"/>
                </a:lnTo>
                <a:lnTo>
                  <a:pt x="2050" y="778"/>
                </a:lnTo>
                <a:lnTo>
                  <a:pt x="2050" y="781"/>
                </a:lnTo>
                <a:lnTo>
                  <a:pt x="2049" y="783"/>
                </a:lnTo>
                <a:lnTo>
                  <a:pt x="2046" y="784"/>
                </a:lnTo>
                <a:lnTo>
                  <a:pt x="2045" y="784"/>
                </a:lnTo>
                <a:lnTo>
                  <a:pt x="2044" y="783"/>
                </a:lnTo>
                <a:lnTo>
                  <a:pt x="2042" y="784"/>
                </a:lnTo>
                <a:lnTo>
                  <a:pt x="2043" y="785"/>
                </a:lnTo>
                <a:lnTo>
                  <a:pt x="2044" y="788"/>
                </a:lnTo>
                <a:lnTo>
                  <a:pt x="2042" y="796"/>
                </a:lnTo>
                <a:lnTo>
                  <a:pt x="2040" y="799"/>
                </a:lnTo>
                <a:lnTo>
                  <a:pt x="2035" y="803"/>
                </a:lnTo>
                <a:lnTo>
                  <a:pt x="2029" y="810"/>
                </a:lnTo>
                <a:lnTo>
                  <a:pt x="2027" y="818"/>
                </a:lnTo>
                <a:lnTo>
                  <a:pt x="2028" y="818"/>
                </a:lnTo>
                <a:lnTo>
                  <a:pt x="2027" y="821"/>
                </a:lnTo>
                <a:lnTo>
                  <a:pt x="2027" y="822"/>
                </a:lnTo>
                <a:lnTo>
                  <a:pt x="2026" y="823"/>
                </a:lnTo>
                <a:lnTo>
                  <a:pt x="2024" y="827"/>
                </a:lnTo>
                <a:lnTo>
                  <a:pt x="2023" y="829"/>
                </a:lnTo>
                <a:lnTo>
                  <a:pt x="2024" y="833"/>
                </a:lnTo>
                <a:lnTo>
                  <a:pt x="2023" y="836"/>
                </a:lnTo>
                <a:lnTo>
                  <a:pt x="2023" y="837"/>
                </a:lnTo>
                <a:lnTo>
                  <a:pt x="2024" y="839"/>
                </a:lnTo>
                <a:lnTo>
                  <a:pt x="2023" y="842"/>
                </a:lnTo>
                <a:lnTo>
                  <a:pt x="2022" y="842"/>
                </a:lnTo>
                <a:lnTo>
                  <a:pt x="2021" y="845"/>
                </a:lnTo>
                <a:lnTo>
                  <a:pt x="2020" y="847"/>
                </a:lnTo>
                <a:lnTo>
                  <a:pt x="2020" y="847"/>
                </a:lnTo>
                <a:lnTo>
                  <a:pt x="2018" y="848"/>
                </a:lnTo>
                <a:lnTo>
                  <a:pt x="2018" y="849"/>
                </a:lnTo>
                <a:lnTo>
                  <a:pt x="2018" y="851"/>
                </a:lnTo>
                <a:lnTo>
                  <a:pt x="2017" y="855"/>
                </a:lnTo>
                <a:lnTo>
                  <a:pt x="2016" y="860"/>
                </a:lnTo>
                <a:lnTo>
                  <a:pt x="2015" y="862"/>
                </a:lnTo>
                <a:lnTo>
                  <a:pt x="2015" y="864"/>
                </a:lnTo>
                <a:lnTo>
                  <a:pt x="2013" y="865"/>
                </a:lnTo>
                <a:lnTo>
                  <a:pt x="2011" y="870"/>
                </a:lnTo>
                <a:lnTo>
                  <a:pt x="2011" y="872"/>
                </a:lnTo>
                <a:lnTo>
                  <a:pt x="2010" y="873"/>
                </a:lnTo>
                <a:lnTo>
                  <a:pt x="2009" y="872"/>
                </a:lnTo>
                <a:lnTo>
                  <a:pt x="2009" y="873"/>
                </a:lnTo>
                <a:lnTo>
                  <a:pt x="2009" y="875"/>
                </a:lnTo>
                <a:lnTo>
                  <a:pt x="2007" y="875"/>
                </a:lnTo>
                <a:lnTo>
                  <a:pt x="2006" y="876"/>
                </a:lnTo>
                <a:lnTo>
                  <a:pt x="2005" y="876"/>
                </a:lnTo>
                <a:lnTo>
                  <a:pt x="2001" y="880"/>
                </a:lnTo>
                <a:lnTo>
                  <a:pt x="2001" y="881"/>
                </a:lnTo>
                <a:lnTo>
                  <a:pt x="2000" y="883"/>
                </a:lnTo>
                <a:lnTo>
                  <a:pt x="1999" y="889"/>
                </a:lnTo>
                <a:lnTo>
                  <a:pt x="1998" y="894"/>
                </a:lnTo>
                <a:lnTo>
                  <a:pt x="1994" y="899"/>
                </a:lnTo>
                <a:lnTo>
                  <a:pt x="1991" y="902"/>
                </a:lnTo>
                <a:lnTo>
                  <a:pt x="1987" y="902"/>
                </a:lnTo>
                <a:lnTo>
                  <a:pt x="1977" y="904"/>
                </a:lnTo>
                <a:lnTo>
                  <a:pt x="1973" y="905"/>
                </a:lnTo>
                <a:lnTo>
                  <a:pt x="1968" y="908"/>
                </a:lnTo>
                <a:lnTo>
                  <a:pt x="1966" y="911"/>
                </a:lnTo>
                <a:lnTo>
                  <a:pt x="1962" y="913"/>
                </a:lnTo>
                <a:lnTo>
                  <a:pt x="1961" y="918"/>
                </a:lnTo>
                <a:lnTo>
                  <a:pt x="1957" y="922"/>
                </a:lnTo>
                <a:lnTo>
                  <a:pt x="1953" y="927"/>
                </a:lnTo>
                <a:lnTo>
                  <a:pt x="1951" y="932"/>
                </a:lnTo>
                <a:lnTo>
                  <a:pt x="1942" y="954"/>
                </a:lnTo>
                <a:lnTo>
                  <a:pt x="1936" y="960"/>
                </a:lnTo>
                <a:lnTo>
                  <a:pt x="1928" y="964"/>
                </a:lnTo>
                <a:lnTo>
                  <a:pt x="1925" y="968"/>
                </a:lnTo>
                <a:lnTo>
                  <a:pt x="1924" y="968"/>
                </a:lnTo>
                <a:lnTo>
                  <a:pt x="1922" y="966"/>
                </a:lnTo>
                <a:lnTo>
                  <a:pt x="1919" y="968"/>
                </a:lnTo>
                <a:lnTo>
                  <a:pt x="1918" y="969"/>
                </a:lnTo>
                <a:lnTo>
                  <a:pt x="1916" y="974"/>
                </a:lnTo>
                <a:lnTo>
                  <a:pt x="1914" y="975"/>
                </a:lnTo>
                <a:lnTo>
                  <a:pt x="1912" y="977"/>
                </a:lnTo>
                <a:lnTo>
                  <a:pt x="1909" y="979"/>
                </a:lnTo>
                <a:lnTo>
                  <a:pt x="1908" y="980"/>
                </a:lnTo>
                <a:lnTo>
                  <a:pt x="1905" y="982"/>
                </a:lnTo>
                <a:lnTo>
                  <a:pt x="1903" y="984"/>
                </a:lnTo>
                <a:lnTo>
                  <a:pt x="1901" y="988"/>
                </a:lnTo>
                <a:lnTo>
                  <a:pt x="1898" y="990"/>
                </a:lnTo>
                <a:lnTo>
                  <a:pt x="1896" y="995"/>
                </a:lnTo>
                <a:lnTo>
                  <a:pt x="1892" y="996"/>
                </a:lnTo>
                <a:lnTo>
                  <a:pt x="1889" y="998"/>
                </a:lnTo>
                <a:lnTo>
                  <a:pt x="1887" y="1001"/>
                </a:lnTo>
                <a:lnTo>
                  <a:pt x="1883" y="1006"/>
                </a:lnTo>
                <a:lnTo>
                  <a:pt x="1865" y="1021"/>
                </a:lnTo>
                <a:lnTo>
                  <a:pt x="1864" y="1023"/>
                </a:lnTo>
                <a:lnTo>
                  <a:pt x="1862" y="1024"/>
                </a:lnTo>
                <a:lnTo>
                  <a:pt x="1861" y="1029"/>
                </a:lnTo>
                <a:lnTo>
                  <a:pt x="1858" y="1030"/>
                </a:lnTo>
                <a:lnTo>
                  <a:pt x="1858" y="1032"/>
                </a:lnTo>
                <a:lnTo>
                  <a:pt x="1856" y="1041"/>
                </a:lnTo>
                <a:lnTo>
                  <a:pt x="1853" y="1052"/>
                </a:lnTo>
                <a:lnTo>
                  <a:pt x="1853" y="1054"/>
                </a:lnTo>
                <a:lnTo>
                  <a:pt x="1854" y="1056"/>
                </a:lnTo>
                <a:lnTo>
                  <a:pt x="1854" y="1059"/>
                </a:lnTo>
                <a:lnTo>
                  <a:pt x="1853" y="1064"/>
                </a:lnTo>
                <a:lnTo>
                  <a:pt x="1845" y="1069"/>
                </a:lnTo>
                <a:lnTo>
                  <a:pt x="1846" y="1070"/>
                </a:lnTo>
                <a:lnTo>
                  <a:pt x="1845" y="1072"/>
                </a:lnTo>
                <a:lnTo>
                  <a:pt x="1843" y="1072"/>
                </a:lnTo>
                <a:lnTo>
                  <a:pt x="1841" y="1069"/>
                </a:lnTo>
                <a:lnTo>
                  <a:pt x="1839" y="1069"/>
                </a:lnTo>
                <a:lnTo>
                  <a:pt x="1834" y="1070"/>
                </a:lnTo>
                <a:lnTo>
                  <a:pt x="1831" y="1073"/>
                </a:lnTo>
                <a:lnTo>
                  <a:pt x="1831" y="1075"/>
                </a:lnTo>
                <a:lnTo>
                  <a:pt x="1829" y="1073"/>
                </a:lnTo>
                <a:lnTo>
                  <a:pt x="1826" y="1073"/>
                </a:lnTo>
                <a:lnTo>
                  <a:pt x="1824" y="1074"/>
                </a:lnTo>
                <a:lnTo>
                  <a:pt x="1821" y="1075"/>
                </a:lnTo>
                <a:lnTo>
                  <a:pt x="1819" y="1077"/>
                </a:lnTo>
                <a:lnTo>
                  <a:pt x="1819" y="1078"/>
                </a:lnTo>
                <a:lnTo>
                  <a:pt x="1816" y="1079"/>
                </a:lnTo>
                <a:lnTo>
                  <a:pt x="1819" y="1081"/>
                </a:lnTo>
                <a:lnTo>
                  <a:pt x="1821" y="1083"/>
                </a:lnTo>
                <a:lnTo>
                  <a:pt x="1824" y="1083"/>
                </a:lnTo>
                <a:lnTo>
                  <a:pt x="1825" y="1084"/>
                </a:lnTo>
                <a:lnTo>
                  <a:pt x="1826" y="1085"/>
                </a:lnTo>
                <a:lnTo>
                  <a:pt x="1827" y="1086"/>
                </a:lnTo>
                <a:lnTo>
                  <a:pt x="1829" y="1088"/>
                </a:lnTo>
                <a:lnTo>
                  <a:pt x="1830" y="1088"/>
                </a:lnTo>
                <a:lnTo>
                  <a:pt x="1831" y="1089"/>
                </a:lnTo>
                <a:lnTo>
                  <a:pt x="1832" y="1094"/>
                </a:lnTo>
                <a:lnTo>
                  <a:pt x="1831" y="1097"/>
                </a:lnTo>
                <a:lnTo>
                  <a:pt x="1830" y="1099"/>
                </a:lnTo>
                <a:lnTo>
                  <a:pt x="1830" y="1100"/>
                </a:lnTo>
                <a:lnTo>
                  <a:pt x="1829" y="1101"/>
                </a:lnTo>
                <a:lnTo>
                  <a:pt x="1830" y="1101"/>
                </a:lnTo>
                <a:lnTo>
                  <a:pt x="1827" y="1103"/>
                </a:lnTo>
                <a:lnTo>
                  <a:pt x="1825" y="1105"/>
                </a:lnTo>
                <a:lnTo>
                  <a:pt x="1825" y="1106"/>
                </a:lnTo>
                <a:lnTo>
                  <a:pt x="1824" y="1106"/>
                </a:lnTo>
                <a:lnTo>
                  <a:pt x="1821" y="1107"/>
                </a:lnTo>
                <a:lnTo>
                  <a:pt x="1821" y="1110"/>
                </a:lnTo>
                <a:lnTo>
                  <a:pt x="1820" y="1110"/>
                </a:lnTo>
                <a:lnTo>
                  <a:pt x="1819" y="1110"/>
                </a:lnTo>
                <a:lnTo>
                  <a:pt x="1818" y="1111"/>
                </a:lnTo>
                <a:lnTo>
                  <a:pt x="1818" y="1112"/>
                </a:lnTo>
                <a:lnTo>
                  <a:pt x="1819" y="1112"/>
                </a:lnTo>
                <a:lnTo>
                  <a:pt x="1819" y="1112"/>
                </a:lnTo>
                <a:lnTo>
                  <a:pt x="1818" y="1113"/>
                </a:lnTo>
                <a:lnTo>
                  <a:pt x="1819" y="1113"/>
                </a:lnTo>
                <a:lnTo>
                  <a:pt x="1818" y="1114"/>
                </a:lnTo>
                <a:lnTo>
                  <a:pt x="1815" y="1119"/>
                </a:lnTo>
                <a:lnTo>
                  <a:pt x="1815" y="1118"/>
                </a:lnTo>
                <a:lnTo>
                  <a:pt x="1815" y="1119"/>
                </a:lnTo>
                <a:lnTo>
                  <a:pt x="1815" y="1121"/>
                </a:lnTo>
                <a:lnTo>
                  <a:pt x="1815" y="1122"/>
                </a:lnTo>
                <a:lnTo>
                  <a:pt x="1814" y="1123"/>
                </a:lnTo>
                <a:lnTo>
                  <a:pt x="1812" y="1127"/>
                </a:lnTo>
                <a:lnTo>
                  <a:pt x="1812" y="1128"/>
                </a:lnTo>
                <a:lnTo>
                  <a:pt x="1808" y="1133"/>
                </a:lnTo>
                <a:lnTo>
                  <a:pt x="1807" y="1135"/>
                </a:lnTo>
                <a:lnTo>
                  <a:pt x="1808" y="1136"/>
                </a:lnTo>
                <a:lnTo>
                  <a:pt x="1807" y="1139"/>
                </a:lnTo>
                <a:lnTo>
                  <a:pt x="1805" y="1138"/>
                </a:lnTo>
                <a:lnTo>
                  <a:pt x="1804" y="1139"/>
                </a:lnTo>
                <a:lnTo>
                  <a:pt x="1803" y="1140"/>
                </a:lnTo>
                <a:lnTo>
                  <a:pt x="1802" y="1141"/>
                </a:lnTo>
                <a:lnTo>
                  <a:pt x="1801" y="1141"/>
                </a:lnTo>
                <a:lnTo>
                  <a:pt x="1802" y="1141"/>
                </a:lnTo>
                <a:lnTo>
                  <a:pt x="1801" y="1144"/>
                </a:lnTo>
                <a:lnTo>
                  <a:pt x="1799" y="1145"/>
                </a:lnTo>
                <a:lnTo>
                  <a:pt x="1796" y="1149"/>
                </a:lnTo>
                <a:lnTo>
                  <a:pt x="1794" y="1149"/>
                </a:lnTo>
                <a:lnTo>
                  <a:pt x="1792" y="1147"/>
                </a:lnTo>
                <a:lnTo>
                  <a:pt x="1792" y="1149"/>
                </a:lnTo>
                <a:lnTo>
                  <a:pt x="1791" y="1149"/>
                </a:lnTo>
                <a:lnTo>
                  <a:pt x="1790" y="1150"/>
                </a:lnTo>
                <a:lnTo>
                  <a:pt x="1787" y="1151"/>
                </a:lnTo>
                <a:lnTo>
                  <a:pt x="1786" y="1152"/>
                </a:lnTo>
                <a:lnTo>
                  <a:pt x="1786" y="1152"/>
                </a:lnTo>
                <a:lnTo>
                  <a:pt x="1786" y="1154"/>
                </a:lnTo>
                <a:lnTo>
                  <a:pt x="1785" y="1154"/>
                </a:lnTo>
                <a:lnTo>
                  <a:pt x="1783" y="1156"/>
                </a:lnTo>
                <a:lnTo>
                  <a:pt x="1782" y="1157"/>
                </a:lnTo>
                <a:lnTo>
                  <a:pt x="1781" y="1158"/>
                </a:lnTo>
                <a:lnTo>
                  <a:pt x="1780" y="1160"/>
                </a:lnTo>
                <a:lnTo>
                  <a:pt x="1780" y="1161"/>
                </a:lnTo>
                <a:lnTo>
                  <a:pt x="1779" y="1162"/>
                </a:lnTo>
                <a:lnTo>
                  <a:pt x="1779" y="1165"/>
                </a:lnTo>
                <a:lnTo>
                  <a:pt x="1776" y="1166"/>
                </a:lnTo>
                <a:lnTo>
                  <a:pt x="1776" y="1167"/>
                </a:lnTo>
                <a:lnTo>
                  <a:pt x="1775" y="1167"/>
                </a:lnTo>
                <a:lnTo>
                  <a:pt x="1775" y="1168"/>
                </a:lnTo>
                <a:lnTo>
                  <a:pt x="1774" y="1168"/>
                </a:lnTo>
                <a:lnTo>
                  <a:pt x="1774" y="1169"/>
                </a:lnTo>
                <a:lnTo>
                  <a:pt x="1772" y="1169"/>
                </a:lnTo>
                <a:lnTo>
                  <a:pt x="1772" y="1171"/>
                </a:lnTo>
                <a:lnTo>
                  <a:pt x="1771" y="1172"/>
                </a:lnTo>
                <a:lnTo>
                  <a:pt x="1771" y="1174"/>
                </a:lnTo>
                <a:lnTo>
                  <a:pt x="1770" y="1179"/>
                </a:lnTo>
                <a:lnTo>
                  <a:pt x="1769" y="1182"/>
                </a:lnTo>
                <a:lnTo>
                  <a:pt x="1769" y="1183"/>
                </a:lnTo>
                <a:lnTo>
                  <a:pt x="1768" y="1184"/>
                </a:lnTo>
                <a:lnTo>
                  <a:pt x="1768" y="1185"/>
                </a:lnTo>
                <a:lnTo>
                  <a:pt x="1766" y="1187"/>
                </a:lnTo>
                <a:lnTo>
                  <a:pt x="1766" y="1188"/>
                </a:lnTo>
                <a:lnTo>
                  <a:pt x="1765" y="1189"/>
                </a:lnTo>
                <a:lnTo>
                  <a:pt x="1764" y="1191"/>
                </a:lnTo>
                <a:lnTo>
                  <a:pt x="1763" y="1194"/>
                </a:lnTo>
                <a:lnTo>
                  <a:pt x="1761" y="1195"/>
                </a:lnTo>
                <a:lnTo>
                  <a:pt x="1760" y="1196"/>
                </a:lnTo>
                <a:lnTo>
                  <a:pt x="1760" y="1198"/>
                </a:lnTo>
                <a:lnTo>
                  <a:pt x="1759" y="1198"/>
                </a:lnTo>
                <a:lnTo>
                  <a:pt x="1759" y="1199"/>
                </a:lnTo>
                <a:lnTo>
                  <a:pt x="1758" y="1200"/>
                </a:lnTo>
                <a:lnTo>
                  <a:pt x="1755" y="1200"/>
                </a:lnTo>
                <a:lnTo>
                  <a:pt x="1754" y="1201"/>
                </a:lnTo>
                <a:lnTo>
                  <a:pt x="1754" y="1202"/>
                </a:lnTo>
                <a:lnTo>
                  <a:pt x="1755" y="1202"/>
                </a:lnTo>
                <a:lnTo>
                  <a:pt x="1755" y="1205"/>
                </a:lnTo>
                <a:lnTo>
                  <a:pt x="1754" y="1206"/>
                </a:lnTo>
                <a:lnTo>
                  <a:pt x="1753" y="1207"/>
                </a:lnTo>
                <a:lnTo>
                  <a:pt x="1750" y="1207"/>
                </a:lnTo>
                <a:lnTo>
                  <a:pt x="1750" y="1209"/>
                </a:lnTo>
                <a:lnTo>
                  <a:pt x="1763" y="1221"/>
                </a:lnTo>
                <a:lnTo>
                  <a:pt x="1717" y="1377"/>
                </a:lnTo>
                <a:lnTo>
                  <a:pt x="1704" y="1420"/>
                </a:lnTo>
                <a:lnTo>
                  <a:pt x="1697" y="1452"/>
                </a:lnTo>
                <a:lnTo>
                  <a:pt x="1683" y="1478"/>
                </a:lnTo>
                <a:lnTo>
                  <a:pt x="1672" y="1495"/>
                </a:lnTo>
                <a:lnTo>
                  <a:pt x="1599" y="1611"/>
                </a:lnTo>
                <a:lnTo>
                  <a:pt x="1583" y="1634"/>
                </a:lnTo>
                <a:lnTo>
                  <a:pt x="1571" y="1655"/>
                </a:lnTo>
                <a:lnTo>
                  <a:pt x="1454" y="1846"/>
                </a:lnTo>
                <a:lnTo>
                  <a:pt x="1430" y="1885"/>
                </a:lnTo>
                <a:lnTo>
                  <a:pt x="1345" y="2024"/>
                </a:lnTo>
                <a:lnTo>
                  <a:pt x="1341" y="2029"/>
                </a:lnTo>
                <a:lnTo>
                  <a:pt x="1334" y="2029"/>
                </a:lnTo>
                <a:lnTo>
                  <a:pt x="1332" y="2028"/>
                </a:lnTo>
                <a:lnTo>
                  <a:pt x="1328" y="2026"/>
                </a:lnTo>
                <a:lnTo>
                  <a:pt x="1327" y="2026"/>
                </a:lnTo>
                <a:lnTo>
                  <a:pt x="1328" y="2026"/>
                </a:lnTo>
                <a:lnTo>
                  <a:pt x="1327" y="2026"/>
                </a:lnTo>
                <a:lnTo>
                  <a:pt x="1326" y="2026"/>
                </a:lnTo>
                <a:lnTo>
                  <a:pt x="1325" y="2024"/>
                </a:lnTo>
                <a:lnTo>
                  <a:pt x="1323" y="2024"/>
                </a:lnTo>
                <a:lnTo>
                  <a:pt x="1321" y="2024"/>
                </a:lnTo>
                <a:lnTo>
                  <a:pt x="1320" y="2026"/>
                </a:lnTo>
                <a:lnTo>
                  <a:pt x="1319" y="2026"/>
                </a:lnTo>
                <a:lnTo>
                  <a:pt x="1317" y="2026"/>
                </a:lnTo>
                <a:lnTo>
                  <a:pt x="1317" y="2027"/>
                </a:lnTo>
                <a:lnTo>
                  <a:pt x="1316" y="2027"/>
                </a:lnTo>
                <a:lnTo>
                  <a:pt x="1315" y="2028"/>
                </a:lnTo>
                <a:lnTo>
                  <a:pt x="1315" y="2029"/>
                </a:lnTo>
                <a:lnTo>
                  <a:pt x="1312" y="2028"/>
                </a:lnTo>
                <a:lnTo>
                  <a:pt x="1311" y="2027"/>
                </a:lnTo>
                <a:lnTo>
                  <a:pt x="1309" y="2026"/>
                </a:lnTo>
                <a:lnTo>
                  <a:pt x="1308" y="2026"/>
                </a:lnTo>
                <a:lnTo>
                  <a:pt x="1308" y="2026"/>
                </a:lnTo>
                <a:lnTo>
                  <a:pt x="1306" y="2024"/>
                </a:lnTo>
                <a:lnTo>
                  <a:pt x="1306" y="2026"/>
                </a:lnTo>
                <a:lnTo>
                  <a:pt x="1305" y="2026"/>
                </a:lnTo>
                <a:lnTo>
                  <a:pt x="1304" y="2026"/>
                </a:lnTo>
                <a:lnTo>
                  <a:pt x="1300" y="2026"/>
                </a:lnTo>
                <a:lnTo>
                  <a:pt x="1298" y="2026"/>
                </a:lnTo>
                <a:lnTo>
                  <a:pt x="1297" y="2027"/>
                </a:lnTo>
                <a:lnTo>
                  <a:pt x="1295" y="2027"/>
                </a:lnTo>
                <a:lnTo>
                  <a:pt x="1293" y="2028"/>
                </a:lnTo>
                <a:lnTo>
                  <a:pt x="1290" y="2028"/>
                </a:lnTo>
                <a:lnTo>
                  <a:pt x="1289" y="2027"/>
                </a:lnTo>
                <a:lnTo>
                  <a:pt x="1289" y="2026"/>
                </a:lnTo>
                <a:lnTo>
                  <a:pt x="1288" y="2026"/>
                </a:lnTo>
                <a:lnTo>
                  <a:pt x="1287" y="2026"/>
                </a:lnTo>
                <a:lnTo>
                  <a:pt x="1286" y="2026"/>
                </a:lnTo>
                <a:lnTo>
                  <a:pt x="1283" y="2026"/>
                </a:lnTo>
                <a:lnTo>
                  <a:pt x="1279" y="2026"/>
                </a:lnTo>
                <a:lnTo>
                  <a:pt x="1277" y="2026"/>
                </a:lnTo>
                <a:lnTo>
                  <a:pt x="1275" y="2024"/>
                </a:lnTo>
                <a:lnTo>
                  <a:pt x="1273" y="2023"/>
                </a:lnTo>
                <a:lnTo>
                  <a:pt x="1273" y="2022"/>
                </a:lnTo>
                <a:lnTo>
                  <a:pt x="1272" y="2021"/>
                </a:lnTo>
                <a:lnTo>
                  <a:pt x="1272" y="2018"/>
                </a:lnTo>
                <a:lnTo>
                  <a:pt x="1271" y="2017"/>
                </a:lnTo>
                <a:lnTo>
                  <a:pt x="1270" y="2016"/>
                </a:lnTo>
                <a:lnTo>
                  <a:pt x="1268" y="2016"/>
                </a:lnTo>
                <a:lnTo>
                  <a:pt x="1267" y="2016"/>
                </a:lnTo>
                <a:lnTo>
                  <a:pt x="1267" y="2015"/>
                </a:lnTo>
                <a:lnTo>
                  <a:pt x="1266" y="2015"/>
                </a:lnTo>
                <a:lnTo>
                  <a:pt x="1265" y="2015"/>
                </a:lnTo>
                <a:lnTo>
                  <a:pt x="1262" y="2015"/>
                </a:lnTo>
                <a:lnTo>
                  <a:pt x="1262" y="2013"/>
                </a:lnTo>
                <a:lnTo>
                  <a:pt x="1261" y="2012"/>
                </a:lnTo>
                <a:lnTo>
                  <a:pt x="1259" y="2008"/>
                </a:lnTo>
                <a:lnTo>
                  <a:pt x="1257" y="2006"/>
                </a:lnTo>
                <a:lnTo>
                  <a:pt x="1256" y="2005"/>
                </a:lnTo>
                <a:lnTo>
                  <a:pt x="1256" y="2004"/>
                </a:lnTo>
                <a:lnTo>
                  <a:pt x="1256" y="2001"/>
                </a:lnTo>
                <a:lnTo>
                  <a:pt x="1257" y="1999"/>
                </a:lnTo>
                <a:lnTo>
                  <a:pt x="1259" y="1996"/>
                </a:lnTo>
                <a:lnTo>
                  <a:pt x="1259" y="1996"/>
                </a:lnTo>
                <a:lnTo>
                  <a:pt x="1259" y="1995"/>
                </a:lnTo>
                <a:lnTo>
                  <a:pt x="1257" y="1995"/>
                </a:lnTo>
                <a:lnTo>
                  <a:pt x="1257" y="1996"/>
                </a:lnTo>
                <a:lnTo>
                  <a:pt x="1255" y="1997"/>
                </a:lnTo>
                <a:lnTo>
                  <a:pt x="1254" y="1999"/>
                </a:lnTo>
                <a:lnTo>
                  <a:pt x="1253" y="2001"/>
                </a:lnTo>
                <a:lnTo>
                  <a:pt x="1250" y="2004"/>
                </a:lnTo>
                <a:lnTo>
                  <a:pt x="1250" y="2005"/>
                </a:lnTo>
                <a:lnTo>
                  <a:pt x="1249" y="2005"/>
                </a:lnTo>
                <a:lnTo>
                  <a:pt x="1248" y="2005"/>
                </a:lnTo>
                <a:lnTo>
                  <a:pt x="1246" y="2005"/>
                </a:lnTo>
                <a:lnTo>
                  <a:pt x="1244" y="2004"/>
                </a:lnTo>
                <a:lnTo>
                  <a:pt x="1244" y="2002"/>
                </a:lnTo>
                <a:lnTo>
                  <a:pt x="1243" y="2002"/>
                </a:lnTo>
                <a:lnTo>
                  <a:pt x="1243" y="2001"/>
                </a:lnTo>
                <a:lnTo>
                  <a:pt x="1242" y="2000"/>
                </a:lnTo>
                <a:lnTo>
                  <a:pt x="1242" y="1999"/>
                </a:lnTo>
                <a:lnTo>
                  <a:pt x="1242" y="1997"/>
                </a:lnTo>
                <a:lnTo>
                  <a:pt x="1239" y="1997"/>
                </a:lnTo>
                <a:lnTo>
                  <a:pt x="1238" y="1997"/>
                </a:lnTo>
                <a:lnTo>
                  <a:pt x="1237" y="1997"/>
                </a:lnTo>
                <a:lnTo>
                  <a:pt x="1237" y="1996"/>
                </a:lnTo>
                <a:lnTo>
                  <a:pt x="1234" y="1996"/>
                </a:lnTo>
                <a:lnTo>
                  <a:pt x="1233" y="1996"/>
                </a:lnTo>
                <a:lnTo>
                  <a:pt x="1232" y="1996"/>
                </a:lnTo>
                <a:lnTo>
                  <a:pt x="1230" y="1996"/>
                </a:lnTo>
                <a:lnTo>
                  <a:pt x="1229" y="1996"/>
                </a:lnTo>
                <a:lnTo>
                  <a:pt x="1229" y="1996"/>
                </a:lnTo>
                <a:lnTo>
                  <a:pt x="1228" y="1996"/>
                </a:lnTo>
                <a:lnTo>
                  <a:pt x="1227" y="1996"/>
                </a:lnTo>
                <a:lnTo>
                  <a:pt x="1227" y="1995"/>
                </a:lnTo>
                <a:lnTo>
                  <a:pt x="1226" y="1995"/>
                </a:lnTo>
                <a:lnTo>
                  <a:pt x="1224" y="1996"/>
                </a:lnTo>
                <a:lnTo>
                  <a:pt x="1224" y="1996"/>
                </a:lnTo>
                <a:lnTo>
                  <a:pt x="1222" y="1996"/>
                </a:lnTo>
                <a:lnTo>
                  <a:pt x="1221" y="1996"/>
                </a:lnTo>
                <a:lnTo>
                  <a:pt x="1219" y="1997"/>
                </a:lnTo>
                <a:lnTo>
                  <a:pt x="1218" y="1997"/>
                </a:lnTo>
                <a:lnTo>
                  <a:pt x="1211" y="2001"/>
                </a:lnTo>
                <a:lnTo>
                  <a:pt x="1211" y="2002"/>
                </a:lnTo>
                <a:lnTo>
                  <a:pt x="1211" y="2004"/>
                </a:lnTo>
                <a:lnTo>
                  <a:pt x="1210" y="2004"/>
                </a:lnTo>
                <a:lnTo>
                  <a:pt x="1210" y="2005"/>
                </a:lnTo>
                <a:lnTo>
                  <a:pt x="1208" y="2005"/>
                </a:lnTo>
                <a:lnTo>
                  <a:pt x="1207" y="2005"/>
                </a:lnTo>
                <a:lnTo>
                  <a:pt x="1205" y="2005"/>
                </a:lnTo>
                <a:lnTo>
                  <a:pt x="1204" y="2005"/>
                </a:lnTo>
                <a:lnTo>
                  <a:pt x="1201" y="2004"/>
                </a:lnTo>
                <a:lnTo>
                  <a:pt x="1200" y="2004"/>
                </a:lnTo>
                <a:lnTo>
                  <a:pt x="1197" y="2004"/>
                </a:lnTo>
                <a:lnTo>
                  <a:pt x="1196" y="2002"/>
                </a:lnTo>
                <a:lnTo>
                  <a:pt x="1195" y="2002"/>
                </a:lnTo>
                <a:lnTo>
                  <a:pt x="1190" y="2002"/>
                </a:lnTo>
                <a:lnTo>
                  <a:pt x="1189" y="2002"/>
                </a:lnTo>
                <a:lnTo>
                  <a:pt x="1189" y="2001"/>
                </a:lnTo>
                <a:lnTo>
                  <a:pt x="1188" y="2000"/>
                </a:lnTo>
                <a:lnTo>
                  <a:pt x="1186" y="2000"/>
                </a:lnTo>
                <a:lnTo>
                  <a:pt x="1186" y="1997"/>
                </a:lnTo>
                <a:lnTo>
                  <a:pt x="1186" y="1996"/>
                </a:lnTo>
                <a:lnTo>
                  <a:pt x="1186" y="1996"/>
                </a:lnTo>
                <a:lnTo>
                  <a:pt x="1185" y="1996"/>
                </a:lnTo>
                <a:lnTo>
                  <a:pt x="1184" y="1997"/>
                </a:lnTo>
                <a:lnTo>
                  <a:pt x="1183" y="1999"/>
                </a:lnTo>
                <a:lnTo>
                  <a:pt x="1180" y="1997"/>
                </a:lnTo>
                <a:lnTo>
                  <a:pt x="1177" y="1996"/>
                </a:lnTo>
                <a:lnTo>
                  <a:pt x="1175" y="1996"/>
                </a:lnTo>
                <a:lnTo>
                  <a:pt x="1174" y="1996"/>
                </a:lnTo>
                <a:lnTo>
                  <a:pt x="1173" y="1995"/>
                </a:lnTo>
                <a:lnTo>
                  <a:pt x="1174" y="1993"/>
                </a:lnTo>
                <a:lnTo>
                  <a:pt x="1172" y="1993"/>
                </a:lnTo>
                <a:lnTo>
                  <a:pt x="1171" y="1994"/>
                </a:lnTo>
                <a:lnTo>
                  <a:pt x="1169" y="1994"/>
                </a:lnTo>
                <a:lnTo>
                  <a:pt x="1167" y="1996"/>
                </a:lnTo>
                <a:lnTo>
                  <a:pt x="1163" y="1997"/>
                </a:lnTo>
                <a:lnTo>
                  <a:pt x="1163" y="1996"/>
                </a:lnTo>
                <a:lnTo>
                  <a:pt x="1163" y="1996"/>
                </a:lnTo>
                <a:lnTo>
                  <a:pt x="1162" y="1996"/>
                </a:lnTo>
                <a:lnTo>
                  <a:pt x="1162" y="1995"/>
                </a:lnTo>
                <a:lnTo>
                  <a:pt x="1157" y="1990"/>
                </a:lnTo>
                <a:lnTo>
                  <a:pt x="1146" y="1983"/>
                </a:lnTo>
                <a:lnTo>
                  <a:pt x="1141" y="1984"/>
                </a:lnTo>
                <a:lnTo>
                  <a:pt x="1141" y="1983"/>
                </a:lnTo>
                <a:lnTo>
                  <a:pt x="1140" y="1983"/>
                </a:lnTo>
                <a:lnTo>
                  <a:pt x="1139" y="1983"/>
                </a:lnTo>
                <a:lnTo>
                  <a:pt x="1139" y="1984"/>
                </a:lnTo>
                <a:lnTo>
                  <a:pt x="1139" y="1985"/>
                </a:lnTo>
                <a:lnTo>
                  <a:pt x="1138" y="1986"/>
                </a:lnTo>
                <a:lnTo>
                  <a:pt x="1136" y="1986"/>
                </a:lnTo>
                <a:lnTo>
                  <a:pt x="1136" y="1985"/>
                </a:lnTo>
                <a:lnTo>
                  <a:pt x="1136" y="1984"/>
                </a:lnTo>
                <a:lnTo>
                  <a:pt x="1136" y="1983"/>
                </a:lnTo>
                <a:lnTo>
                  <a:pt x="1135" y="1983"/>
                </a:lnTo>
                <a:lnTo>
                  <a:pt x="1134" y="1983"/>
                </a:lnTo>
                <a:lnTo>
                  <a:pt x="1133" y="1984"/>
                </a:lnTo>
                <a:lnTo>
                  <a:pt x="1130" y="1984"/>
                </a:lnTo>
                <a:lnTo>
                  <a:pt x="1129" y="1983"/>
                </a:lnTo>
                <a:lnTo>
                  <a:pt x="1128" y="1983"/>
                </a:lnTo>
                <a:lnTo>
                  <a:pt x="1127" y="1983"/>
                </a:lnTo>
                <a:lnTo>
                  <a:pt x="1124" y="1982"/>
                </a:lnTo>
                <a:lnTo>
                  <a:pt x="1122" y="1979"/>
                </a:lnTo>
                <a:lnTo>
                  <a:pt x="1120" y="1978"/>
                </a:lnTo>
                <a:lnTo>
                  <a:pt x="1115" y="1975"/>
                </a:lnTo>
                <a:lnTo>
                  <a:pt x="1113" y="1973"/>
                </a:lnTo>
                <a:lnTo>
                  <a:pt x="1109" y="1969"/>
                </a:lnTo>
                <a:lnTo>
                  <a:pt x="1107" y="1968"/>
                </a:lnTo>
                <a:lnTo>
                  <a:pt x="1103" y="1967"/>
                </a:lnTo>
                <a:lnTo>
                  <a:pt x="1102" y="1967"/>
                </a:lnTo>
                <a:lnTo>
                  <a:pt x="1098" y="1964"/>
                </a:lnTo>
                <a:lnTo>
                  <a:pt x="1097" y="1964"/>
                </a:lnTo>
                <a:lnTo>
                  <a:pt x="1095" y="1963"/>
                </a:lnTo>
                <a:lnTo>
                  <a:pt x="1093" y="1963"/>
                </a:lnTo>
                <a:lnTo>
                  <a:pt x="1090" y="1960"/>
                </a:lnTo>
                <a:lnTo>
                  <a:pt x="1087" y="1957"/>
                </a:lnTo>
                <a:lnTo>
                  <a:pt x="1085" y="1956"/>
                </a:lnTo>
                <a:lnTo>
                  <a:pt x="1084" y="1956"/>
                </a:lnTo>
                <a:lnTo>
                  <a:pt x="1082" y="1957"/>
                </a:lnTo>
                <a:lnTo>
                  <a:pt x="1080" y="1956"/>
                </a:lnTo>
                <a:lnTo>
                  <a:pt x="1079" y="1956"/>
                </a:lnTo>
                <a:lnTo>
                  <a:pt x="1076" y="1955"/>
                </a:lnTo>
                <a:lnTo>
                  <a:pt x="1075" y="1953"/>
                </a:lnTo>
                <a:lnTo>
                  <a:pt x="1074" y="1951"/>
                </a:lnTo>
                <a:lnTo>
                  <a:pt x="1070" y="1947"/>
                </a:lnTo>
                <a:lnTo>
                  <a:pt x="1069" y="1946"/>
                </a:lnTo>
                <a:lnTo>
                  <a:pt x="1068" y="1945"/>
                </a:lnTo>
                <a:lnTo>
                  <a:pt x="1068" y="1944"/>
                </a:lnTo>
                <a:lnTo>
                  <a:pt x="1068" y="1942"/>
                </a:lnTo>
                <a:lnTo>
                  <a:pt x="1068" y="1941"/>
                </a:lnTo>
                <a:lnTo>
                  <a:pt x="1070" y="1936"/>
                </a:lnTo>
                <a:lnTo>
                  <a:pt x="1070" y="1933"/>
                </a:lnTo>
                <a:lnTo>
                  <a:pt x="1070" y="1931"/>
                </a:lnTo>
                <a:lnTo>
                  <a:pt x="1070" y="1930"/>
                </a:lnTo>
                <a:lnTo>
                  <a:pt x="1070" y="1928"/>
                </a:lnTo>
                <a:lnTo>
                  <a:pt x="1069" y="1928"/>
                </a:lnTo>
                <a:lnTo>
                  <a:pt x="1068" y="1925"/>
                </a:lnTo>
                <a:lnTo>
                  <a:pt x="1056" y="1919"/>
                </a:lnTo>
                <a:lnTo>
                  <a:pt x="1052" y="1918"/>
                </a:lnTo>
                <a:lnTo>
                  <a:pt x="1046" y="1916"/>
                </a:lnTo>
                <a:lnTo>
                  <a:pt x="1043" y="1914"/>
                </a:lnTo>
                <a:lnTo>
                  <a:pt x="1041" y="1912"/>
                </a:lnTo>
                <a:lnTo>
                  <a:pt x="1040" y="1909"/>
                </a:lnTo>
                <a:lnTo>
                  <a:pt x="1036" y="1907"/>
                </a:lnTo>
                <a:lnTo>
                  <a:pt x="1034" y="1906"/>
                </a:lnTo>
                <a:lnTo>
                  <a:pt x="1034" y="1905"/>
                </a:lnTo>
                <a:lnTo>
                  <a:pt x="1034" y="1901"/>
                </a:lnTo>
                <a:lnTo>
                  <a:pt x="1034" y="1898"/>
                </a:lnTo>
                <a:lnTo>
                  <a:pt x="1035" y="1892"/>
                </a:lnTo>
                <a:lnTo>
                  <a:pt x="1035" y="1891"/>
                </a:lnTo>
                <a:lnTo>
                  <a:pt x="1034" y="1889"/>
                </a:lnTo>
                <a:lnTo>
                  <a:pt x="1034" y="1887"/>
                </a:lnTo>
                <a:lnTo>
                  <a:pt x="1007" y="1885"/>
                </a:lnTo>
                <a:lnTo>
                  <a:pt x="971" y="1884"/>
                </a:lnTo>
                <a:lnTo>
                  <a:pt x="969" y="1884"/>
                </a:lnTo>
                <a:lnTo>
                  <a:pt x="966" y="1885"/>
                </a:lnTo>
                <a:lnTo>
                  <a:pt x="965" y="1886"/>
                </a:lnTo>
                <a:lnTo>
                  <a:pt x="964" y="1887"/>
                </a:lnTo>
                <a:lnTo>
                  <a:pt x="963" y="1887"/>
                </a:lnTo>
                <a:lnTo>
                  <a:pt x="961" y="1891"/>
                </a:lnTo>
                <a:lnTo>
                  <a:pt x="960" y="1893"/>
                </a:lnTo>
                <a:lnTo>
                  <a:pt x="960" y="1896"/>
                </a:lnTo>
                <a:lnTo>
                  <a:pt x="959" y="1898"/>
                </a:lnTo>
                <a:lnTo>
                  <a:pt x="959" y="1909"/>
                </a:lnTo>
                <a:lnTo>
                  <a:pt x="959" y="1923"/>
                </a:lnTo>
                <a:lnTo>
                  <a:pt x="959" y="1927"/>
                </a:lnTo>
                <a:lnTo>
                  <a:pt x="959" y="1930"/>
                </a:lnTo>
                <a:lnTo>
                  <a:pt x="960" y="1933"/>
                </a:lnTo>
                <a:lnTo>
                  <a:pt x="963" y="1940"/>
                </a:lnTo>
                <a:lnTo>
                  <a:pt x="958" y="1941"/>
                </a:lnTo>
                <a:lnTo>
                  <a:pt x="955" y="1942"/>
                </a:lnTo>
                <a:lnTo>
                  <a:pt x="953" y="1941"/>
                </a:lnTo>
                <a:lnTo>
                  <a:pt x="950" y="1941"/>
                </a:lnTo>
                <a:lnTo>
                  <a:pt x="944" y="1938"/>
                </a:lnTo>
                <a:lnTo>
                  <a:pt x="938" y="1936"/>
                </a:lnTo>
                <a:lnTo>
                  <a:pt x="926" y="1931"/>
                </a:lnTo>
                <a:lnTo>
                  <a:pt x="917" y="1929"/>
                </a:lnTo>
                <a:lnTo>
                  <a:pt x="908" y="1924"/>
                </a:lnTo>
                <a:lnTo>
                  <a:pt x="903" y="1922"/>
                </a:lnTo>
                <a:lnTo>
                  <a:pt x="893" y="1918"/>
                </a:lnTo>
                <a:lnTo>
                  <a:pt x="887" y="1917"/>
                </a:lnTo>
                <a:lnTo>
                  <a:pt x="882" y="1914"/>
                </a:lnTo>
                <a:lnTo>
                  <a:pt x="865" y="1907"/>
                </a:lnTo>
                <a:lnTo>
                  <a:pt x="849" y="1900"/>
                </a:lnTo>
                <a:lnTo>
                  <a:pt x="845" y="1898"/>
                </a:lnTo>
                <a:lnTo>
                  <a:pt x="845" y="1895"/>
                </a:lnTo>
                <a:lnTo>
                  <a:pt x="845" y="1887"/>
                </a:lnTo>
                <a:lnTo>
                  <a:pt x="846" y="1865"/>
                </a:lnTo>
                <a:lnTo>
                  <a:pt x="846" y="1864"/>
                </a:lnTo>
                <a:lnTo>
                  <a:pt x="846" y="1856"/>
                </a:lnTo>
                <a:lnTo>
                  <a:pt x="846" y="1853"/>
                </a:lnTo>
                <a:lnTo>
                  <a:pt x="846" y="1846"/>
                </a:lnTo>
                <a:lnTo>
                  <a:pt x="848" y="1802"/>
                </a:lnTo>
                <a:lnTo>
                  <a:pt x="839" y="1802"/>
                </a:lnTo>
                <a:lnTo>
                  <a:pt x="821" y="1801"/>
                </a:lnTo>
                <a:lnTo>
                  <a:pt x="821" y="1807"/>
                </a:lnTo>
                <a:lnTo>
                  <a:pt x="811" y="1807"/>
                </a:lnTo>
                <a:lnTo>
                  <a:pt x="811" y="1804"/>
                </a:lnTo>
                <a:lnTo>
                  <a:pt x="779" y="1803"/>
                </a:lnTo>
                <a:lnTo>
                  <a:pt x="778" y="1802"/>
                </a:lnTo>
                <a:lnTo>
                  <a:pt x="775" y="1801"/>
                </a:lnTo>
                <a:lnTo>
                  <a:pt x="775" y="1799"/>
                </a:lnTo>
                <a:lnTo>
                  <a:pt x="773" y="1798"/>
                </a:lnTo>
                <a:lnTo>
                  <a:pt x="772" y="1796"/>
                </a:lnTo>
                <a:lnTo>
                  <a:pt x="767" y="1791"/>
                </a:lnTo>
                <a:lnTo>
                  <a:pt x="762" y="1787"/>
                </a:lnTo>
                <a:lnTo>
                  <a:pt x="758" y="1782"/>
                </a:lnTo>
                <a:lnTo>
                  <a:pt x="755" y="1781"/>
                </a:lnTo>
                <a:lnTo>
                  <a:pt x="742" y="1781"/>
                </a:lnTo>
                <a:lnTo>
                  <a:pt x="742" y="1782"/>
                </a:lnTo>
                <a:lnTo>
                  <a:pt x="740" y="1796"/>
                </a:lnTo>
                <a:lnTo>
                  <a:pt x="740" y="1798"/>
                </a:lnTo>
                <a:lnTo>
                  <a:pt x="739" y="1803"/>
                </a:lnTo>
                <a:lnTo>
                  <a:pt x="739" y="1804"/>
                </a:lnTo>
                <a:lnTo>
                  <a:pt x="739" y="1805"/>
                </a:lnTo>
                <a:lnTo>
                  <a:pt x="744" y="1812"/>
                </a:lnTo>
                <a:lnTo>
                  <a:pt x="745" y="1812"/>
                </a:lnTo>
                <a:lnTo>
                  <a:pt x="748" y="1815"/>
                </a:lnTo>
                <a:lnTo>
                  <a:pt x="750" y="1818"/>
                </a:lnTo>
                <a:lnTo>
                  <a:pt x="752" y="1819"/>
                </a:lnTo>
                <a:lnTo>
                  <a:pt x="753" y="1819"/>
                </a:lnTo>
                <a:lnTo>
                  <a:pt x="757" y="1823"/>
                </a:lnTo>
                <a:lnTo>
                  <a:pt x="758" y="1824"/>
                </a:lnTo>
                <a:lnTo>
                  <a:pt x="759" y="1826"/>
                </a:lnTo>
                <a:lnTo>
                  <a:pt x="761" y="1827"/>
                </a:lnTo>
                <a:lnTo>
                  <a:pt x="761" y="1829"/>
                </a:lnTo>
                <a:lnTo>
                  <a:pt x="764" y="1831"/>
                </a:lnTo>
                <a:lnTo>
                  <a:pt x="766" y="1834"/>
                </a:lnTo>
                <a:lnTo>
                  <a:pt x="737" y="1908"/>
                </a:lnTo>
                <a:lnTo>
                  <a:pt x="735" y="1907"/>
                </a:lnTo>
                <a:lnTo>
                  <a:pt x="733" y="1907"/>
                </a:lnTo>
                <a:lnTo>
                  <a:pt x="729" y="1906"/>
                </a:lnTo>
                <a:lnTo>
                  <a:pt x="724" y="1903"/>
                </a:lnTo>
                <a:lnTo>
                  <a:pt x="720" y="1902"/>
                </a:lnTo>
                <a:lnTo>
                  <a:pt x="719" y="1902"/>
                </a:lnTo>
                <a:lnTo>
                  <a:pt x="717" y="1901"/>
                </a:lnTo>
                <a:lnTo>
                  <a:pt x="715" y="1900"/>
                </a:lnTo>
                <a:lnTo>
                  <a:pt x="714" y="1900"/>
                </a:lnTo>
                <a:lnTo>
                  <a:pt x="711" y="1898"/>
                </a:lnTo>
                <a:lnTo>
                  <a:pt x="706" y="1897"/>
                </a:lnTo>
                <a:lnTo>
                  <a:pt x="702" y="1896"/>
                </a:lnTo>
                <a:lnTo>
                  <a:pt x="702" y="1895"/>
                </a:lnTo>
                <a:lnTo>
                  <a:pt x="698" y="1895"/>
                </a:lnTo>
                <a:lnTo>
                  <a:pt x="697" y="1893"/>
                </a:lnTo>
                <a:lnTo>
                  <a:pt x="695" y="1893"/>
                </a:lnTo>
                <a:lnTo>
                  <a:pt x="690" y="1892"/>
                </a:lnTo>
                <a:lnTo>
                  <a:pt x="690" y="1891"/>
                </a:lnTo>
                <a:lnTo>
                  <a:pt x="682" y="1889"/>
                </a:lnTo>
                <a:lnTo>
                  <a:pt x="682" y="1890"/>
                </a:lnTo>
                <a:lnTo>
                  <a:pt x="681" y="1893"/>
                </a:lnTo>
                <a:lnTo>
                  <a:pt x="681" y="1895"/>
                </a:lnTo>
                <a:lnTo>
                  <a:pt x="679" y="1909"/>
                </a:lnTo>
                <a:lnTo>
                  <a:pt x="679" y="1913"/>
                </a:lnTo>
                <a:lnTo>
                  <a:pt x="679" y="1914"/>
                </a:lnTo>
                <a:lnTo>
                  <a:pt x="678" y="1922"/>
                </a:lnTo>
                <a:lnTo>
                  <a:pt x="676" y="1934"/>
                </a:lnTo>
                <a:lnTo>
                  <a:pt x="673" y="1946"/>
                </a:lnTo>
                <a:lnTo>
                  <a:pt x="673" y="1949"/>
                </a:lnTo>
                <a:lnTo>
                  <a:pt x="664" y="1972"/>
                </a:lnTo>
                <a:lnTo>
                  <a:pt x="664" y="1973"/>
                </a:lnTo>
                <a:lnTo>
                  <a:pt x="668" y="1975"/>
                </a:lnTo>
                <a:lnTo>
                  <a:pt x="682" y="1990"/>
                </a:lnTo>
                <a:lnTo>
                  <a:pt x="681" y="1991"/>
                </a:lnTo>
                <a:lnTo>
                  <a:pt x="673" y="1988"/>
                </a:lnTo>
                <a:lnTo>
                  <a:pt x="671" y="1988"/>
                </a:lnTo>
                <a:lnTo>
                  <a:pt x="669" y="1986"/>
                </a:lnTo>
                <a:lnTo>
                  <a:pt x="667" y="1985"/>
                </a:lnTo>
                <a:lnTo>
                  <a:pt x="665" y="1986"/>
                </a:lnTo>
                <a:lnTo>
                  <a:pt x="664" y="1986"/>
                </a:lnTo>
                <a:lnTo>
                  <a:pt x="662" y="1988"/>
                </a:lnTo>
                <a:lnTo>
                  <a:pt x="660" y="1989"/>
                </a:lnTo>
                <a:lnTo>
                  <a:pt x="659" y="1990"/>
                </a:lnTo>
                <a:lnTo>
                  <a:pt x="658" y="1990"/>
                </a:lnTo>
                <a:lnTo>
                  <a:pt x="657" y="1990"/>
                </a:lnTo>
                <a:lnTo>
                  <a:pt x="657" y="1993"/>
                </a:lnTo>
                <a:lnTo>
                  <a:pt x="657" y="1995"/>
                </a:lnTo>
                <a:lnTo>
                  <a:pt x="658" y="1996"/>
                </a:lnTo>
                <a:lnTo>
                  <a:pt x="659" y="1999"/>
                </a:lnTo>
                <a:lnTo>
                  <a:pt x="660" y="2000"/>
                </a:lnTo>
                <a:lnTo>
                  <a:pt x="660" y="2001"/>
                </a:lnTo>
                <a:lnTo>
                  <a:pt x="662" y="2002"/>
                </a:lnTo>
                <a:lnTo>
                  <a:pt x="662" y="2004"/>
                </a:lnTo>
                <a:lnTo>
                  <a:pt x="663" y="2004"/>
                </a:lnTo>
                <a:lnTo>
                  <a:pt x="664" y="2006"/>
                </a:lnTo>
                <a:lnTo>
                  <a:pt x="663" y="2007"/>
                </a:lnTo>
                <a:lnTo>
                  <a:pt x="664" y="2008"/>
                </a:lnTo>
                <a:lnTo>
                  <a:pt x="664" y="2010"/>
                </a:lnTo>
                <a:lnTo>
                  <a:pt x="664" y="2016"/>
                </a:lnTo>
                <a:lnTo>
                  <a:pt x="664" y="2017"/>
                </a:lnTo>
                <a:lnTo>
                  <a:pt x="665" y="2026"/>
                </a:lnTo>
                <a:lnTo>
                  <a:pt x="665" y="2028"/>
                </a:lnTo>
                <a:lnTo>
                  <a:pt x="671" y="2030"/>
                </a:lnTo>
                <a:lnTo>
                  <a:pt x="657" y="2043"/>
                </a:lnTo>
                <a:lnTo>
                  <a:pt x="622" y="2071"/>
                </a:lnTo>
                <a:lnTo>
                  <a:pt x="621" y="2072"/>
                </a:lnTo>
                <a:lnTo>
                  <a:pt x="615" y="2066"/>
                </a:lnTo>
                <a:lnTo>
                  <a:pt x="611" y="2060"/>
                </a:lnTo>
                <a:lnTo>
                  <a:pt x="610" y="2059"/>
                </a:lnTo>
                <a:lnTo>
                  <a:pt x="609" y="2057"/>
                </a:lnTo>
                <a:lnTo>
                  <a:pt x="608" y="2055"/>
                </a:lnTo>
                <a:lnTo>
                  <a:pt x="614" y="2051"/>
                </a:lnTo>
                <a:lnTo>
                  <a:pt x="613" y="2049"/>
                </a:lnTo>
                <a:lnTo>
                  <a:pt x="620" y="2041"/>
                </a:lnTo>
                <a:lnTo>
                  <a:pt x="637" y="2028"/>
                </a:lnTo>
                <a:lnTo>
                  <a:pt x="636" y="2028"/>
                </a:lnTo>
                <a:lnTo>
                  <a:pt x="636" y="2026"/>
                </a:lnTo>
                <a:lnTo>
                  <a:pt x="632" y="2022"/>
                </a:lnTo>
                <a:lnTo>
                  <a:pt x="627" y="2017"/>
                </a:lnTo>
                <a:lnTo>
                  <a:pt x="627" y="2016"/>
                </a:lnTo>
                <a:lnTo>
                  <a:pt x="626" y="2016"/>
                </a:lnTo>
                <a:lnTo>
                  <a:pt x="619" y="2022"/>
                </a:lnTo>
                <a:lnTo>
                  <a:pt x="616" y="2024"/>
                </a:lnTo>
                <a:lnTo>
                  <a:pt x="615" y="2024"/>
                </a:lnTo>
                <a:lnTo>
                  <a:pt x="614" y="2026"/>
                </a:lnTo>
                <a:lnTo>
                  <a:pt x="610" y="2028"/>
                </a:lnTo>
                <a:lnTo>
                  <a:pt x="610" y="2029"/>
                </a:lnTo>
                <a:lnTo>
                  <a:pt x="607" y="2032"/>
                </a:lnTo>
                <a:lnTo>
                  <a:pt x="596" y="2041"/>
                </a:lnTo>
                <a:lnTo>
                  <a:pt x="589" y="2045"/>
                </a:lnTo>
                <a:lnTo>
                  <a:pt x="588" y="2044"/>
                </a:lnTo>
                <a:lnTo>
                  <a:pt x="586" y="2041"/>
                </a:lnTo>
                <a:lnTo>
                  <a:pt x="581" y="2034"/>
                </a:lnTo>
                <a:lnTo>
                  <a:pt x="571" y="2039"/>
                </a:lnTo>
                <a:lnTo>
                  <a:pt x="569" y="2039"/>
                </a:lnTo>
                <a:lnTo>
                  <a:pt x="566" y="2038"/>
                </a:lnTo>
                <a:lnTo>
                  <a:pt x="566" y="2039"/>
                </a:lnTo>
                <a:lnTo>
                  <a:pt x="566" y="2040"/>
                </a:lnTo>
                <a:lnTo>
                  <a:pt x="565" y="2041"/>
                </a:lnTo>
                <a:lnTo>
                  <a:pt x="564" y="2041"/>
                </a:lnTo>
                <a:lnTo>
                  <a:pt x="561" y="2041"/>
                </a:lnTo>
                <a:lnTo>
                  <a:pt x="560" y="2041"/>
                </a:lnTo>
                <a:lnTo>
                  <a:pt x="559" y="2043"/>
                </a:lnTo>
                <a:lnTo>
                  <a:pt x="558" y="2043"/>
                </a:lnTo>
                <a:lnTo>
                  <a:pt x="555" y="2044"/>
                </a:lnTo>
                <a:lnTo>
                  <a:pt x="555" y="2044"/>
                </a:lnTo>
                <a:lnTo>
                  <a:pt x="554" y="2044"/>
                </a:lnTo>
                <a:lnTo>
                  <a:pt x="553" y="2044"/>
                </a:lnTo>
                <a:lnTo>
                  <a:pt x="553" y="2045"/>
                </a:lnTo>
                <a:lnTo>
                  <a:pt x="552" y="2045"/>
                </a:lnTo>
                <a:lnTo>
                  <a:pt x="550" y="2046"/>
                </a:lnTo>
                <a:lnTo>
                  <a:pt x="549" y="2048"/>
                </a:lnTo>
                <a:lnTo>
                  <a:pt x="547" y="2050"/>
                </a:lnTo>
                <a:lnTo>
                  <a:pt x="544" y="2051"/>
                </a:lnTo>
                <a:lnTo>
                  <a:pt x="543" y="2052"/>
                </a:lnTo>
                <a:lnTo>
                  <a:pt x="543" y="2054"/>
                </a:lnTo>
                <a:lnTo>
                  <a:pt x="542" y="2054"/>
                </a:lnTo>
                <a:lnTo>
                  <a:pt x="541" y="2054"/>
                </a:lnTo>
                <a:lnTo>
                  <a:pt x="539" y="2054"/>
                </a:lnTo>
                <a:lnTo>
                  <a:pt x="538" y="2054"/>
                </a:lnTo>
                <a:lnTo>
                  <a:pt x="537" y="2055"/>
                </a:lnTo>
                <a:lnTo>
                  <a:pt x="537" y="2055"/>
                </a:lnTo>
                <a:lnTo>
                  <a:pt x="536" y="2055"/>
                </a:lnTo>
                <a:lnTo>
                  <a:pt x="534" y="2056"/>
                </a:lnTo>
                <a:lnTo>
                  <a:pt x="534" y="2057"/>
                </a:lnTo>
                <a:lnTo>
                  <a:pt x="533" y="2057"/>
                </a:lnTo>
                <a:lnTo>
                  <a:pt x="532" y="2059"/>
                </a:lnTo>
                <a:lnTo>
                  <a:pt x="532" y="2060"/>
                </a:lnTo>
                <a:lnTo>
                  <a:pt x="531" y="2060"/>
                </a:lnTo>
                <a:lnTo>
                  <a:pt x="531" y="2061"/>
                </a:lnTo>
                <a:lnTo>
                  <a:pt x="530" y="2061"/>
                </a:lnTo>
                <a:lnTo>
                  <a:pt x="528" y="2061"/>
                </a:lnTo>
                <a:lnTo>
                  <a:pt x="527" y="2061"/>
                </a:lnTo>
                <a:lnTo>
                  <a:pt x="527" y="2060"/>
                </a:lnTo>
                <a:lnTo>
                  <a:pt x="526" y="2060"/>
                </a:lnTo>
                <a:lnTo>
                  <a:pt x="526" y="2061"/>
                </a:lnTo>
                <a:lnTo>
                  <a:pt x="525" y="2062"/>
                </a:lnTo>
                <a:lnTo>
                  <a:pt x="523" y="2062"/>
                </a:lnTo>
                <a:lnTo>
                  <a:pt x="523" y="2063"/>
                </a:lnTo>
                <a:lnTo>
                  <a:pt x="522" y="2063"/>
                </a:lnTo>
                <a:lnTo>
                  <a:pt x="522" y="2065"/>
                </a:lnTo>
                <a:lnTo>
                  <a:pt x="521" y="2066"/>
                </a:lnTo>
                <a:lnTo>
                  <a:pt x="520" y="2066"/>
                </a:lnTo>
                <a:lnTo>
                  <a:pt x="520" y="2067"/>
                </a:lnTo>
                <a:lnTo>
                  <a:pt x="520" y="2068"/>
                </a:lnTo>
                <a:lnTo>
                  <a:pt x="518" y="2068"/>
                </a:lnTo>
                <a:lnTo>
                  <a:pt x="518" y="2070"/>
                </a:lnTo>
                <a:lnTo>
                  <a:pt x="517" y="2071"/>
                </a:lnTo>
                <a:lnTo>
                  <a:pt x="516" y="2072"/>
                </a:lnTo>
                <a:lnTo>
                  <a:pt x="515" y="2072"/>
                </a:lnTo>
                <a:lnTo>
                  <a:pt x="514" y="2072"/>
                </a:lnTo>
                <a:lnTo>
                  <a:pt x="514" y="2073"/>
                </a:lnTo>
                <a:lnTo>
                  <a:pt x="512" y="2075"/>
                </a:lnTo>
                <a:lnTo>
                  <a:pt x="511" y="2076"/>
                </a:lnTo>
                <a:lnTo>
                  <a:pt x="511" y="2077"/>
                </a:lnTo>
                <a:lnTo>
                  <a:pt x="510" y="2078"/>
                </a:lnTo>
                <a:lnTo>
                  <a:pt x="510" y="2079"/>
                </a:lnTo>
                <a:lnTo>
                  <a:pt x="511" y="2079"/>
                </a:lnTo>
                <a:lnTo>
                  <a:pt x="511" y="2081"/>
                </a:lnTo>
                <a:lnTo>
                  <a:pt x="512" y="2082"/>
                </a:lnTo>
                <a:lnTo>
                  <a:pt x="512" y="2083"/>
                </a:lnTo>
                <a:lnTo>
                  <a:pt x="511" y="2083"/>
                </a:lnTo>
                <a:lnTo>
                  <a:pt x="511" y="2084"/>
                </a:lnTo>
                <a:lnTo>
                  <a:pt x="510" y="2084"/>
                </a:lnTo>
                <a:lnTo>
                  <a:pt x="509" y="2084"/>
                </a:lnTo>
                <a:lnTo>
                  <a:pt x="507" y="2084"/>
                </a:lnTo>
                <a:lnTo>
                  <a:pt x="506" y="2084"/>
                </a:lnTo>
                <a:lnTo>
                  <a:pt x="505" y="2084"/>
                </a:lnTo>
                <a:lnTo>
                  <a:pt x="505" y="2086"/>
                </a:lnTo>
                <a:lnTo>
                  <a:pt x="504" y="2086"/>
                </a:lnTo>
                <a:lnTo>
                  <a:pt x="504" y="2087"/>
                </a:lnTo>
                <a:lnTo>
                  <a:pt x="504" y="2088"/>
                </a:lnTo>
                <a:lnTo>
                  <a:pt x="503" y="2089"/>
                </a:lnTo>
                <a:lnTo>
                  <a:pt x="501" y="2089"/>
                </a:lnTo>
                <a:lnTo>
                  <a:pt x="500" y="2089"/>
                </a:lnTo>
                <a:lnTo>
                  <a:pt x="499" y="2089"/>
                </a:lnTo>
                <a:lnTo>
                  <a:pt x="498" y="2089"/>
                </a:lnTo>
                <a:lnTo>
                  <a:pt x="496" y="2089"/>
                </a:lnTo>
                <a:lnTo>
                  <a:pt x="496" y="2089"/>
                </a:lnTo>
                <a:lnTo>
                  <a:pt x="495" y="2090"/>
                </a:lnTo>
                <a:lnTo>
                  <a:pt x="494" y="2090"/>
                </a:lnTo>
                <a:lnTo>
                  <a:pt x="493" y="2090"/>
                </a:lnTo>
                <a:lnTo>
                  <a:pt x="492" y="2090"/>
                </a:lnTo>
                <a:lnTo>
                  <a:pt x="490" y="2090"/>
                </a:lnTo>
                <a:lnTo>
                  <a:pt x="489" y="2090"/>
                </a:lnTo>
                <a:lnTo>
                  <a:pt x="488" y="2090"/>
                </a:lnTo>
                <a:lnTo>
                  <a:pt x="487" y="2090"/>
                </a:lnTo>
                <a:lnTo>
                  <a:pt x="485" y="2092"/>
                </a:lnTo>
                <a:lnTo>
                  <a:pt x="484" y="2092"/>
                </a:lnTo>
                <a:lnTo>
                  <a:pt x="483" y="2092"/>
                </a:lnTo>
                <a:lnTo>
                  <a:pt x="482" y="2092"/>
                </a:lnTo>
                <a:lnTo>
                  <a:pt x="481" y="2092"/>
                </a:lnTo>
                <a:lnTo>
                  <a:pt x="479" y="2092"/>
                </a:lnTo>
                <a:lnTo>
                  <a:pt x="478" y="2092"/>
                </a:lnTo>
                <a:lnTo>
                  <a:pt x="477" y="2092"/>
                </a:lnTo>
                <a:lnTo>
                  <a:pt x="476" y="2090"/>
                </a:lnTo>
                <a:lnTo>
                  <a:pt x="474" y="2090"/>
                </a:lnTo>
                <a:lnTo>
                  <a:pt x="474" y="2089"/>
                </a:lnTo>
                <a:lnTo>
                  <a:pt x="474" y="2088"/>
                </a:lnTo>
                <a:lnTo>
                  <a:pt x="473" y="2088"/>
                </a:lnTo>
                <a:lnTo>
                  <a:pt x="473" y="2087"/>
                </a:lnTo>
                <a:lnTo>
                  <a:pt x="472" y="2087"/>
                </a:lnTo>
                <a:lnTo>
                  <a:pt x="471" y="2087"/>
                </a:lnTo>
                <a:lnTo>
                  <a:pt x="470" y="2087"/>
                </a:lnTo>
                <a:lnTo>
                  <a:pt x="468" y="2086"/>
                </a:lnTo>
                <a:lnTo>
                  <a:pt x="467" y="2084"/>
                </a:lnTo>
                <a:lnTo>
                  <a:pt x="467" y="2084"/>
                </a:lnTo>
                <a:lnTo>
                  <a:pt x="467" y="2083"/>
                </a:lnTo>
                <a:lnTo>
                  <a:pt x="467" y="2082"/>
                </a:lnTo>
                <a:lnTo>
                  <a:pt x="466" y="2081"/>
                </a:lnTo>
                <a:lnTo>
                  <a:pt x="466" y="2079"/>
                </a:lnTo>
                <a:lnTo>
                  <a:pt x="466" y="2078"/>
                </a:lnTo>
                <a:lnTo>
                  <a:pt x="465" y="2078"/>
                </a:lnTo>
                <a:lnTo>
                  <a:pt x="463" y="2077"/>
                </a:lnTo>
                <a:lnTo>
                  <a:pt x="462" y="2076"/>
                </a:lnTo>
                <a:lnTo>
                  <a:pt x="461" y="2076"/>
                </a:lnTo>
                <a:lnTo>
                  <a:pt x="460" y="2076"/>
                </a:lnTo>
                <a:lnTo>
                  <a:pt x="459" y="2076"/>
                </a:lnTo>
                <a:lnTo>
                  <a:pt x="457" y="2076"/>
                </a:lnTo>
                <a:lnTo>
                  <a:pt x="456" y="2076"/>
                </a:lnTo>
                <a:lnTo>
                  <a:pt x="456" y="2075"/>
                </a:lnTo>
                <a:lnTo>
                  <a:pt x="455" y="2075"/>
                </a:lnTo>
                <a:lnTo>
                  <a:pt x="455" y="2073"/>
                </a:lnTo>
                <a:lnTo>
                  <a:pt x="455" y="2072"/>
                </a:lnTo>
                <a:lnTo>
                  <a:pt x="455" y="2071"/>
                </a:lnTo>
                <a:lnTo>
                  <a:pt x="454" y="2071"/>
                </a:lnTo>
                <a:lnTo>
                  <a:pt x="454" y="2070"/>
                </a:lnTo>
                <a:lnTo>
                  <a:pt x="452" y="2070"/>
                </a:lnTo>
                <a:lnTo>
                  <a:pt x="451" y="2071"/>
                </a:lnTo>
                <a:lnTo>
                  <a:pt x="450" y="2071"/>
                </a:lnTo>
                <a:lnTo>
                  <a:pt x="449" y="2071"/>
                </a:lnTo>
                <a:lnTo>
                  <a:pt x="448" y="2071"/>
                </a:lnTo>
                <a:lnTo>
                  <a:pt x="448" y="2070"/>
                </a:lnTo>
                <a:lnTo>
                  <a:pt x="448" y="2068"/>
                </a:lnTo>
                <a:lnTo>
                  <a:pt x="448" y="2067"/>
                </a:lnTo>
                <a:lnTo>
                  <a:pt x="448" y="2066"/>
                </a:lnTo>
                <a:lnTo>
                  <a:pt x="448" y="2065"/>
                </a:lnTo>
                <a:lnTo>
                  <a:pt x="448" y="2063"/>
                </a:lnTo>
                <a:lnTo>
                  <a:pt x="446" y="2063"/>
                </a:lnTo>
                <a:lnTo>
                  <a:pt x="445" y="2063"/>
                </a:lnTo>
                <a:lnTo>
                  <a:pt x="444" y="2063"/>
                </a:lnTo>
                <a:lnTo>
                  <a:pt x="443" y="2063"/>
                </a:lnTo>
                <a:lnTo>
                  <a:pt x="441" y="2063"/>
                </a:lnTo>
                <a:lnTo>
                  <a:pt x="440" y="2063"/>
                </a:lnTo>
                <a:lnTo>
                  <a:pt x="440" y="2062"/>
                </a:lnTo>
                <a:lnTo>
                  <a:pt x="440" y="2061"/>
                </a:lnTo>
                <a:lnTo>
                  <a:pt x="439" y="2060"/>
                </a:lnTo>
                <a:lnTo>
                  <a:pt x="439" y="2059"/>
                </a:lnTo>
                <a:lnTo>
                  <a:pt x="438" y="2059"/>
                </a:lnTo>
                <a:lnTo>
                  <a:pt x="438" y="2059"/>
                </a:lnTo>
                <a:lnTo>
                  <a:pt x="437" y="2059"/>
                </a:lnTo>
                <a:lnTo>
                  <a:pt x="435" y="2059"/>
                </a:lnTo>
                <a:lnTo>
                  <a:pt x="434" y="2059"/>
                </a:lnTo>
                <a:lnTo>
                  <a:pt x="433" y="2059"/>
                </a:lnTo>
                <a:lnTo>
                  <a:pt x="433" y="2060"/>
                </a:lnTo>
                <a:lnTo>
                  <a:pt x="433" y="2063"/>
                </a:lnTo>
                <a:lnTo>
                  <a:pt x="435" y="2082"/>
                </a:lnTo>
                <a:lnTo>
                  <a:pt x="438" y="2093"/>
                </a:lnTo>
                <a:lnTo>
                  <a:pt x="438" y="2099"/>
                </a:lnTo>
                <a:lnTo>
                  <a:pt x="438" y="2104"/>
                </a:lnTo>
                <a:lnTo>
                  <a:pt x="438" y="2108"/>
                </a:lnTo>
                <a:lnTo>
                  <a:pt x="439" y="2111"/>
                </a:lnTo>
                <a:lnTo>
                  <a:pt x="439" y="2114"/>
                </a:lnTo>
                <a:lnTo>
                  <a:pt x="440" y="2117"/>
                </a:lnTo>
                <a:lnTo>
                  <a:pt x="440" y="2121"/>
                </a:lnTo>
                <a:lnTo>
                  <a:pt x="441" y="2125"/>
                </a:lnTo>
                <a:lnTo>
                  <a:pt x="441" y="2128"/>
                </a:lnTo>
                <a:lnTo>
                  <a:pt x="441" y="2131"/>
                </a:lnTo>
                <a:lnTo>
                  <a:pt x="443" y="2134"/>
                </a:lnTo>
                <a:lnTo>
                  <a:pt x="443" y="2138"/>
                </a:lnTo>
                <a:lnTo>
                  <a:pt x="444" y="2144"/>
                </a:lnTo>
                <a:lnTo>
                  <a:pt x="448" y="2164"/>
                </a:lnTo>
                <a:lnTo>
                  <a:pt x="449" y="2174"/>
                </a:lnTo>
                <a:lnTo>
                  <a:pt x="449" y="2180"/>
                </a:lnTo>
                <a:lnTo>
                  <a:pt x="450" y="2186"/>
                </a:lnTo>
                <a:lnTo>
                  <a:pt x="451" y="2192"/>
                </a:lnTo>
                <a:lnTo>
                  <a:pt x="451" y="2196"/>
                </a:lnTo>
                <a:lnTo>
                  <a:pt x="452" y="2198"/>
                </a:lnTo>
                <a:lnTo>
                  <a:pt x="452" y="2202"/>
                </a:lnTo>
                <a:lnTo>
                  <a:pt x="454" y="2207"/>
                </a:lnTo>
                <a:lnTo>
                  <a:pt x="454" y="2210"/>
                </a:lnTo>
                <a:lnTo>
                  <a:pt x="455" y="2215"/>
                </a:lnTo>
                <a:lnTo>
                  <a:pt x="455" y="2219"/>
                </a:lnTo>
                <a:lnTo>
                  <a:pt x="456" y="2224"/>
                </a:lnTo>
                <a:lnTo>
                  <a:pt x="456" y="2227"/>
                </a:lnTo>
                <a:lnTo>
                  <a:pt x="457" y="2231"/>
                </a:lnTo>
                <a:lnTo>
                  <a:pt x="457" y="2235"/>
                </a:lnTo>
                <a:lnTo>
                  <a:pt x="459" y="2240"/>
                </a:lnTo>
                <a:lnTo>
                  <a:pt x="459" y="2245"/>
                </a:lnTo>
                <a:lnTo>
                  <a:pt x="460" y="2248"/>
                </a:lnTo>
                <a:lnTo>
                  <a:pt x="460" y="2253"/>
                </a:lnTo>
                <a:lnTo>
                  <a:pt x="461" y="2258"/>
                </a:lnTo>
                <a:lnTo>
                  <a:pt x="462" y="2262"/>
                </a:lnTo>
                <a:lnTo>
                  <a:pt x="462" y="2263"/>
                </a:lnTo>
                <a:lnTo>
                  <a:pt x="463" y="2269"/>
                </a:lnTo>
                <a:lnTo>
                  <a:pt x="463" y="2275"/>
                </a:lnTo>
                <a:lnTo>
                  <a:pt x="465" y="2280"/>
                </a:lnTo>
                <a:lnTo>
                  <a:pt x="465" y="2281"/>
                </a:lnTo>
                <a:lnTo>
                  <a:pt x="465" y="2285"/>
                </a:lnTo>
                <a:lnTo>
                  <a:pt x="466" y="2290"/>
                </a:lnTo>
                <a:lnTo>
                  <a:pt x="466" y="2292"/>
                </a:lnTo>
                <a:lnTo>
                  <a:pt x="467" y="2297"/>
                </a:lnTo>
                <a:lnTo>
                  <a:pt x="467" y="2301"/>
                </a:lnTo>
                <a:lnTo>
                  <a:pt x="467" y="2304"/>
                </a:lnTo>
                <a:lnTo>
                  <a:pt x="467" y="2308"/>
                </a:lnTo>
                <a:lnTo>
                  <a:pt x="468" y="2313"/>
                </a:lnTo>
                <a:lnTo>
                  <a:pt x="468" y="2317"/>
                </a:lnTo>
                <a:lnTo>
                  <a:pt x="470" y="2320"/>
                </a:lnTo>
                <a:lnTo>
                  <a:pt x="470" y="2320"/>
                </a:lnTo>
                <a:lnTo>
                  <a:pt x="470" y="2322"/>
                </a:lnTo>
                <a:lnTo>
                  <a:pt x="470" y="2323"/>
                </a:lnTo>
                <a:lnTo>
                  <a:pt x="471" y="2325"/>
                </a:lnTo>
                <a:lnTo>
                  <a:pt x="476" y="2330"/>
                </a:lnTo>
                <a:lnTo>
                  <a:pt x="477" y="2331"/>
                </a:lnTo>
                <a:lnTo>
                  <a:pt x="483" y="2336"/>
                </a:lnTo>
                <a:lnTo>
                  <a:pt x="489" y="2342"/>
                </a:lnTo>
                <a:lnTo>
                  <a:pt x="493" y="2345"/>
                </a:lnTo>
                <a:lnTo>
                  <a:pt x="494" y="2346"/>
                </a:lnTo>
                <a:lnTo>
                  <a:pt x="500" y="2351"/>
                </a:lnTo>
                <a:lnTo>
                  <a:pt x="507" y="2357"/>
                </a:lnTo>
                <a:lnTo>
                  <a:pt x="509" y="2358"/>
                </a:lnTo>
                <a:lnTo>
                  <a:pt x="515" y="2364"/>
                </a:lnTo>
                <a:lnTo>
                  <a:pt x="520" y="2368"/>
                </a:lnTo>
                <a:lnTo>
                  <a:pt x="522" y="2370"/>
                </a:lnTo>
                <a:lnTo>
                  <a:pt x="525" y="2372"/>
                </a:lnTo>
                <a:lnTo>
                  <a:pt x="531" y="2379"/>
                </a:lnTo>
                <a:lnTo>
                  <a:pt x="538" y="2384"/>
                </a:lnTo>
                <a:lnTo>
                  <a:pt x="539" y="2385"/>
                </a:lnTo>
                <a:lnTo>
                  <a:pt x="544" y="2389"/>
                </a:lnTo>
                <a:lnTo>
                  <a:pt x="545" y="2390"/>
                </a:lnTo>
                <a:lnTo>
                  <a:pt x="547" y="2391"/>
                </a:lnTo>
                <a:lnTo>
                  <a:pt x="553" y="2396"/>
                </a:lnTo>
                <a:lnTo>
                  <a:pt x="555" y="2399"/>
                </a:lnTo>
                <a:lnTo>
                  <a:pt x="561" y="2405"/>
                </a:lnTo>
                <a:lnTo>
                  <a:pt x="553" y="2417"/>
                </a:lnTo>
                <a:lnTo>
                  <a:pt x="544" y="2430"/>
                </a:lnTo>
                <a:lnTo>
                  <a:pt x="566" y="2445"/>
                </a:lnTo>
                <a:lnTo>
                  <a:pt x="565" y="2446"/>
                </a:lnTo>
                <a:lnTo>
                  <a:pt x="564" y="2446"/>
                </a:lnTo>
                <a:lnTo>
                  <a:pt x="561" y="2446"/>
                </a:lnTo>
                <a:lnTo>
                  <a:pt x="560" y="2448"/>
                </a:lnTo>
                <a:lnTo>
                  <a:pt x="560" y="2449"/>
                </a:lnTo>
                <a:lnTo>
                  <a:pt x="559" y="2450"/>
                </a:lnTo>
                <a:lnTo>
                  <a:pt x="558" y="2451"/>
                </a:lnTo>
                <a:lnTo>
                  <a:pt x="558" y="2452"/>
                </a:lnTo>
                <a:lnTo>
                  <a:pt x="559" y="2454"/>
                </a:lnTo>
                <a:lnTo>
                  <a:pt x="558" y="2455"/>
                </a:lnTo>
                <a:lnTo>
                  <a:pt x="556" y="2455"/>
                </a:lnTo>
                <a:lnTo>
                  <a:pt x="555" y="2456"/>
                </a:lnTo>
                <a:lnTo>
                  <a:pt x="555" y="2457"/>
                </a:lnTo>
                <a:lnTo>
                  <a:pt x="555" y="2459"/>
                </a:lnTo>
                <a:lnTo>
                  <a:pt x="555" y="2461"/>
                </a:lnTo>
                <a:lnTo>
                  <a:pt x="553" y="2466"/>
                </a:lnTo>
                <a:lnTo>
                  <a:pt x="552" y="2467"/>
                </a:lnTo>
                <a:lnTo>
                  <a:pt x="550" y="2467"/>
                </a:lnTo>
                <a:lnTo>
                  <a:pt x="549" y="2470"/>
                </a:lnTo>
                <a:lnTo>
                  <a:pt x="548" y="2470"/>
                </a:lnTo>
                <a:lnTo>
                  <a:pt x="547" y="2468"/>
                </a:lnTo>
                <a:lnTo>
                  <a:pt x="545" y="2468"/>
                </a:lnTo>
                <a:lnTo>
                  <a:pt x="543" y="2468"/>
                </a:lnTo>
                <a:lnTo>
                  <a:pt x="542" y="2470"/>
                </a:lnTo>
                <a:lnTo>
                  <a:pt x="541" y="2473"/>
                </a:lnTo>
                <a:lnTo>
                  <a:pt x="541" y="2476"/>
                </a:lnTo>
                <a:lnTo>
                  <a:pt x="541" y="2477"/>
                </a:lnTo>
                <a:lnTo>
                  <a:pt x="539" y="2478"/>
                </a:lnTo>
                <a:lnTo>
                  <a:pt x="538" y="2479"/>
                </a:lnTo>
                <a:lnTo>
                  <a:pt x="537" y="2481"/>
                </a:lnTo>
                <a:lnTo>
                  <a:pt x="536" y="2481"/>
                </a:lnTo>
                <a:lnTo>
                  <a:pt x="536" y="2482"/>
                </a:lnTo>
                <a:lnTo>
                  <a:pt x="537" y="2483"/>
                </a:lnTo>
                <a:lnTo>
                  <a:pt x="537" y="2484"/>
                </a:lnTo>
                <a:lnTo>
                  <a:pt x="534" y="2487"/>
                </a:lnTo>
                <a:lnTo>
                  <a:pt x="533" y="2487"/>
                </a:lnTo>
                <a:lnTo>
                  <a:pt x="532" y="2488"/>
                </a:lnTo>
                <a:lnTo>
                  <a:pt x="531" y="2490"/>
                </a:lnTo>
                <a:lnTo>
                  <a:pt x="530" y="2490"/>
                </a:lnTo>
                <a:lnTo>
                  <a:pt x="530" y="2494"/>
                </a:lnTo>
                <a:lnTo>
                  <a:pt x="527" y="2496"/>
                </a:lnTo>
                <a:lnTo>
                  <a:pt x="526" y="2498"/>
                </a:lnTo>
                <a:lnTo>
                  <a:pt x="525" y="2500"/>
                </a:lnTo>
                <a:lnTo>
                  <a:pt x="523" y="2504"/>
                </a:lnTo>
                <a:lnTo>
                  <a:pt x="522" y="2506"/>
                </a:lnTo>
                <a:lnTo>
                  <a:pt x="522" y="2507"/>
                </a:lnTo>
                <a:lnTo>
                  <a:pt x="522" y="2509"/>
                </a:lnTo>
                <a:lnTo>
                  <a:pt x="523" y="2511"/>
                </a:lnTo>
                <a:lnTo>
                  <a:pt x="521" y="2512"/>
                </a:lnTo>
                <a:lnTo>
                  <a:pt x="518" y="2512"/>
                </a:lnTo>
                <a:lnTo>
                  <a:pt x="517" y="2515"/>
                </a:lnTo>
                <a:lnTo>
                  <a:pt x="518" y="2516"/>
                </a:lnTo>
                <a:lnTo>
                  <a:pt x="518" y="2518"/>
                </a:lnTo>
                <a:lnTo>
                  <a:pt x="517" y="2518"/>
                </a:lnTo>
                <a:lnTo>
                  <a:pt x="516" y="2520"/>
                </a:lnTo>
                <a:lnTo>
                  <a:pt x="516" y="2523"/>
                </a:lnTo>
                <a:lnTo>
                  <a:pt x="515" y="2526"/>
                </a:lnTo>
                <a:lnTo>
                  <a:pt x="514" y="2526"/>
                </a:lnTo>
                <a:lnTo>
                  <a:pt x="511" y="2528"/>
                </a:lnTo>
                <a:lnTo>
                  <a:pt x="507" y="2526"/>
                </a:lnTo>
                <a:lnTo>
                  <a:pt x="505" y="2526"/>
                </a:lnTo>
                <a:lnTo>
                  <a:pt x="504" y="2528"/>
                </a:lnTo>
                <a:lnTo>
                  <a:pt x="503" y="2528"/>
                </a:lnTo>
                <a:lnTo>
                  <a:pt x="501" y="2531"/>
                </a:lnTo>
                <a:lnTo>
                  <a:pt x="501" y="2532"/>
                </a:lnTo>
                <a:lnTo>
                  <a:pt x="500" y="2532"/>
                </a:lnTo>
                <a:lnTo>
                  <a:pt x="496" y="2533"/>
                </a:lnTo>
                <a:lnTo>
                  <a:pt x="496" y="2534"/>
                </a:lnTo>
                <a:lnTo>
                  <a:pt x="496" y="2536"/>
                </a:lnTo>
                <a:lnTo>
                  <a:pt x="495" y="2536"/>
                </a:lnTo>
                <a:lnTo>
                  <a:pt x="493" y="2537"/>
                </a:lnTo>
                <a:lnTo>
                  <a:pt x="492" y="2538"/>
                </a:lnTo>
                <a:lnTo>
                  <a:pt x="490" y="2540"/>
                </a:lnTo>
                <a:lnTo>
                  <a:pt x="488" y="2543"/>
                </a:lnTo>
                <a:lnTo>
                  <a:pt x="487" y="2542"/>
                </a:lnTo>
                <a:lnTo>
                  <a:pt x="485" y="2542"/>
                </a:lnTo>
                <a:lnTo>
                  <a:pt x="482" y="2544"/>
                </a:lnTo>
                <a:lnTo>
                  <a:pt x="481" y="2545"/>
                </a:lnTo>
                <a:lnTo>
                  <a:pt x="477" y="2548"/>
                </a:lnTo>
                <a:lnTo>
                  <a:pt x="476" y="2548"/>
                </a:lnTo>
                <a:lnTo>
                  <a:pt x="471" y="2548"/>
                </a:lnTo>
                <a:lnTo>
                  <a:pt x="468" y="2550"/>
                </a:lnTo>
                <a:lnTo>
                  <a:pt x="467" y="2550"/>
                </a:lnTo>
                <a:lnTo>
                  <a:pt x="467" y="2553"/>
                </a:lnTo>
                <a:lnTo>
                  <a:pt x="467" y="2555"/>
                </a:lnTo>
                <a:lnTo>
                  <a:pt x="467" y="2558"/>
                </a:lnTo>
                <a:lnTo>
                  <a:pt x="466" y="2558"/>
                </a:lnTo>
                <a:lnTo>
                  <a:pt x="465" y="2558"/>
                </a:lnTo>
                <a:lnTo>
                  <a:pt x="462" y="2559"/>
                </a:lnTo>
                <a:lnTo>
                  <a:pt x="461" y="2560"/>
                </a:lnTo>
                <a:lnTo>
                  <a:pt x="460" y="2561"/>
                </a:lnTo>
                <a:lnTo>
                  <a:pt x="457" y="2561"/>
                </a:lnTo>
                <a:lnTo>
                  <a:pt x="456" y="2561"/>
                </a:lnTo>
                <a:lnTo>
                  <a:pt x="456" y="2560"/>
                </a:lnTo>
                <a:lnTo>
                  <a:pt x="454" y="2558"/>
                </a:lnTo>
                <a:lnTo>
                  <a:pt x="452" y="2558"/>
                </a:lnTo>
                <a:lnTo>
                  <a:pt x="451" y="2559"/>
                </a:lnTo>
                <a:lnTo>
                  <a:pt x="450" y="2560"/>
                </a:lnTo>
                <a:lnTo>
                  <a:pt x="449" y="2560"/>
                </a:lnTo>
                <a:lnTo>
                  <a:pt x="448" y="2560"/>
                </a:lnTo>
                <a:lnTo>
                  <a:pt x="448" y="2558"/>
                </a:lnTo>
                <a:lnTo>
                  <a:pt x="446" y="2555"/>
                </a:lnTo>
                <a:lnTo>
                  <a:pt x="444" y="2555"/>
                </a:lnTo>
                <a:lnTo>
                  <a:pt x="441" y="2555"/>
                </a:lnTo>
                <a:lnTo>
                  <a:pt x="439" y="2555"/>
                </a:lnTo>
                <a:lnTo>
                  <a:pt x="438" y="2555"/>
                </a:lnTo>
                <a:lnTo>
                  <a:pt x="438" y="2558"/>
                </a:lnTo>
                <a:lnTo>
                  <a:pt x="438" y="2560"/>
                </a:lnTo>
                <a:lnTo>
                  <a:pt x="435" y="2561"/>
                </a:lnTo>
                <a:lnTo>
                  <a:pt x="433" y="2562"/>
                </a:lnTo>
                <a:lnTo>
                  <a:pt x="430" y="2562"/>
                </a:lnTo>
                <a:lnTo>
                  <a:pt x="427" y="2564"/>
                </a:lnTo>
                <a:lnTo>
                  <a:pt x="426" y="2567"/>
                </a:lnTo>
                <a:lnTo>
                  <a:pt x="423" y="2570"/>
                </a:lnTo>
                <a:lnTo>
                  <a:pt x="421" y="2567"/>
                </a:lnTo>
                <a:lnTo>
                  <a:pt x="419" y="2565"/>
                </a:lnTo>
                <a:lnTo>
                  <a:pt x="419" y="2564"/>
                </a:lnTo>
                <a:lnTo>
                  <a:pt x="416" y="2562"/>
                </a:lnTo>
                <a:lnTo>
                  <a:pt x="415" y="2562"/>
                </a:lnTo>
                <a:lnTo>
                  <a:pt x="413" y="2562"/>
                </a:lnTo>
                <a:lnTo>
                  <a:pt x="411" y="2551"/>
                </a:lnTo>
                <a:lnTo>
                  <a:pt x="413" y="2545"/>
                </a:lnTo>
                <a:lnTo>
                  <a:pt x="417" y="2533"/>
                </a:lnTo>
                <a:lnTo>
                  <a:pt x="421" y="2529"/>
                </a:lnTo>
                <a:lnTo>
                  <a:pt x="418" y="2521"/>
                </a:lnTo>
                <a:lnTo>
                  <a:pt x="415" y="2517"/>
                </a:lnTo>
                <a:lnTo>
                  <a:pt x="412" y="2500"/>
                </a:lnTo>
                <a:lnTo>
                  <a:pt x="408" y="2494"/>
                </a:lnTo>
                <a:lnTo>
                  <a:pt x="402" y="2479"/>
                </a:lnTo>
                <a:lnTo>
                  <a:pt x="395" y="2467"/>
                </a:lnTo>
                <a:lnTo>
                  <a:pt x="386" y="2462"/>
                </a:lnTo>
                <a:lnTo>
                  <a:pt x="379" y="2452"/>
                </a:lnTo>
                <a:lnTo>
                  <a:pt x="377" y="2445"/>
                </a:lnTo>
                <a:lnTo>
                  <a:pt x="375" y="2437"/>
                </a:lnTo>
                <a:lnTo>
                  <a:pt x="375" y="2434"/>
                </a:lnTo>
                <a:lnTo>
                  <a:pt x="374" y="2433"/>
                </a:lnTo>
                <a:lnTo>
                  <a:pt x="374" y="2430"/>
                </a:lnTo>
                <a:lnTo>
                  <a:pt x="373" y="2428"/>
                </a:lnTo>
                <a:lnTo>
                  <a:pt x="372" y="2426"/>
                </a:lnTo>
                <a:lnTo>
                  <a:pt x="370" y="2424"/>
                </a:lnTo>
                <a:lnTo>
                  <a:pt x="368" y="2422"/>
                </a:lnTo>
                <a:lnTo>
                  <a:pt x="366" y="2419"/>
                </a:lnTo>
                <a:lnTo>
                  <a:pt x="363" y="2418"/>
                </a:lnTo>
                <a:lnTo>
                  <a:pt x="361" y="2416"/>
                </a:lnTo>
                <a:lnTo>
                  <a:pt x="358" y="2415"/>
                </a:lnTo>
                <a:lnTo>
                  <a:pt x="356" y="2412"/>
                </a:lnTo>
                <a:lnTo>
                  <a:pt x="355" y="2410"/>
                </a:lnTo>
                <a:lnTo>
                  <a:pt x="352" y="2408"/>
                </a:lnTo>
                <a:lnTo>
                  <a:pt x="350" y="2407"/>
                </a:lnTo>
                <a:lnTo>
                  <a:pt x="346" y="2403"/>
                </a:lnTo>
                <a:lnTo>
                  <a:pt x="344" y="2402"/>
                </a:lnTo>
                <a:lnTo>
                  <a:pt x="341" y="2400"/>
                </a:lnTo>
                <a:lnTo>
                  <a:pt x="339" y="2399"/>
                </a:lnTo>
                <a:lnTo>
                  <a:pt x="336" y="2396"/>
                </a:lnTo>
                <a:lnTo>
                  <a:pt x="333" y="2394"/>
                </a:lnTo>
                <a:lnTo>
                  <a:pt x="331" y="2394"/>
                </a:lnTo>
                <a:lnTo>
                  <a:pt x="329" y="2391"/>
                </a:lnTo>
                <a:lnTo>
                  <a:pt x="328" y="2391"/>
                </a:lnTo>
                <a:lnTo>
                  <a:pt x="326" y="2390"/>
                </a:lnTo>
                <a:lnTo>
                  <a:pt x="324" y="2389"/>
                </a:lnTo>
                <a:lnTo>
                  <a:pt x="322" y="2388"/>
                </a:lnTo>
                <a:lnTo>
                  <a:pt x="322" y="2386"/>
                </a:lnTo>
                <a:lnTo>
                  <a:pt x="320" y="2385"/>
                </a:lnTo>
                <a:lnTo>
                  <a:pt x="320" y="2384"/>
                </a:lnTo>
                <a:lnTo>
                  <a:pt x="319" y="2384"/>
                </a:lnTo>
                <a:lnTo>
                  <a:pt x="317" y="2381"/>
                </a:lnTo>
                <a:lnTo>
                  <a:pt x="315" y="2379"/>
                </a:lnTo>
                <a:lnTo>
                  <a:pt x="312" y="2378"/>
                </a:lnTo>
                <a:lnTo>
                  <a:pt x="308" y="2375"/>
                </a:lnTo>
                <a:lnTo>
                  <a:pt x="307" y="2373"/>
                </a:lnTo>
                <a:lnTo>
                  <a:pt x="306" y="2372"/>
                </a:lnTo>
                <a:lnTo>
                  <a:pt x="303" y="2370"/>
                </a:lnTo>
                <a:lnTo>
                  <a:pt x="301" y="2367"/>
                </a:lnTo>
                <a:lnTo>
                  <a:pt x="298" y="2364"/>
                </a:lnTo>
                <a:lnTo>
                  <a:pt x="296" y="2364"/>
                </a:lnTo>
                <a:lnTo>
                  <a:pt x="295" y="2361"/>
                </a:lnTo>
                <a:lnTo>
                  <a:pt x="292" y="2359"/>
                </a:lnTo>
                <a:lnTo>
                  <a:pt x="291" y="2359"/>
                </a:lnTo>
                <a:lnTo>
                  <a:pt x="287" y="2357"/>
                </a:lnTo>
                <a:lnTo>
                  <a:pt x="285" y="2356"/>
                </a:lnTo>
                <a:lnTo>
                  <a:pt x="285" y="2352"/>
                </a:lnTo>
                <a:lnTo>
                  <a:pt x="285" y="2350"/>
                </a:lnTo>
                <a:lnTo>
                  <a:pt x="284" y="2347"/>
                </a:lnTo>
                <a:lnTo>
                  <a:pt x="284" y="2345"/>
                </a:lnTo>
                <a:lnTo>
                  <a:pt x="282" y="2344"/>
                </a:lnTo>
                <a:lnTo>
                  <a:pt x="280" y="2341"/>
                </a:lnTo>
                <a:lnTo>
                  <a:pt x="279" y="2340"/>
                </a:lnTo>
                <a:lnTo>
                  <a:pt x="276" y="2340"/>
                </a:lnTo>
                <a:lnTo>
                  <a:pt x="274" y="2340"/>
                </a:lnTo>
                <a:lnTo>
                  <a:pt x="271" y="2337"/>
                </a:lnTo>
                <a:lnTo>
                  <a:pt x="270" y="2335"/>
                </a:lnTo>
                <a:lnTo>
                  <a:pt x="268" y="2334"/>
                </a:lnTo>
                <a:lnTo>
                  <a:pt x="269" y="2331"/>
                </a:lnTo>
                <a:lnTo>
                  <a:pt x="273" y="2329"/>
                </a:lnTo>
                <a:lnTo>
                  <a:pt x="274" y="2325"/>
                </a:lnTo>
                <a:lnTo>
                  <a:pt x="270" y="2323"/>
                </a:lnTo>
                <a:lnTo>
                  <a:pt x="271" y="2322"/>
                </a:lnTo>
                <a:lnTo>
                  <a:pt x="275" y="2320"/>
                </a:lnTo>
                <a:lnTo>
                  <a:pt x="275" y="2319"/>
                </a:lnTo>
                <a:lnTo>
                  <a:pt x="275" y="2317"/>
                </a:lnTo>
                <a:lnTo>
                  <a:pt x="273" y="2313"/>
                </a:lnTo>
                <a:lnTo>
                  <a:pt x="268" y="2311"/>
                </a:lnTo>
                <a:lnTo>
                  <a:pt x="263" y="2308"/>
                </a:lnTo>
                <a:lnTo>
                  <a:pt x="258" y="2303"/>
                </a:lnTo>
                <a:lnTo>
                  <a:pt x="257" y="2301"/>
                </a:lnTo>
                <a:lnTo>
                  <a:pt x="252" y="2296"/>
                </a:lnTo>
                <a:lnTo>
                  <a:pt x="248" y="2293"/>
                </a:lnTo>
                <a:lnTo>
                  <a:pt x="244" y="2291"/>
                </a:lnTo>
                <a:lnTo>
                  <a:pt x="243" y="2291"/>
                </a:lnTo>
                <a:lnTo>
                  <a:pt x="240" y="2290"/>
                </a:lnTo>
                <a:lnTo>
                  <a:pt x="236" y="2287"/>
                </a:lnTo>
                <a:lnTo>
                  <a:pt x="233" y="2286"/>
                </a:lnTo>
                <a:lnTo>
                  <a:pt x="232" y="2285"/>
                </a:lnTo>
                <a:lnTo>
                  <a:pt x="230" y="2282"/>
                </a:lnTo>
                <a:lnTo>
                  <a:pt x="226" y="2282"/>
                </a:lnTo>
                <a:lnTo>
                  <a:pt x="224" y="2281"/>
                </a:lnTo>
                <a:lnTo>
                  <a:pt x="225" y="2279"/>
                </a:lnTo>
                <a:lnTo>
                  <a:pt x="226" y="2276"/>
                </a:lnTo>
                <a:lnTo>
                  <a:pt x="226" y="2274"/>
                </a:lnTo>
                <a:lnTo>
                  <a:pt x="226" y="2273"/>
                </a:lnTo>
                <a:lnTo>
                  <a:pt x="225" y="2270"/>
                </a:lnTo>
                <a:lnTo>
                  <a:pt x="225" y="2269"/>
                </a:lnTo>
                <a:lnTo>
                  <a:pt x="225" y="2268"/>
                </a:lnTo>
                <a:lnTo>
                  <a:pt x="224" y="2265"/>
                </a:lnTo>
                <a:lnTo>
                  <a:pt x="222" y="2263"/>
                </a:lnTo>
                <a:lnTo>
                  <a:pt x="222" y="2262"/>
                </a:lnTo>
                <a:lnTo>
                  <a:pt x="221" y="2260"/>
                </a:lnTo>
                <a:lnTo>
                  <a:pt x="220" y="2260"/>
                </a:lnTo>
                <a:lnTo>
                  <a:pt x="220" y="2259"/>
                </a:lnTo>
                <a:lnTo>
                  <a:pt x="220" y="2257"/>
                </a:lnTo>
                <a:lnTo>
                  <a:pt x="220" y="2256"/>
                </a:lnTo>
                <a:lnTo>
                  <a:pt x="219" y="2254"/>
                </a:lnTo>
                <a:lnTo>
                  <a:pt x="220" y="2252"/>
                </a:lnTo>
                <a:lnTo>
                  <a:pt x="220" y="2251"/>
                </a:lnTo>
                <a:lnTo>
                  <a:pt x="220" y="2249"/>
                </a:lnTo>
                <a:lnTo>
                  <a:pt x="220" y="2247"/>
                </a:lnTo>
                <a:lnTo>
                  <a:pt x="219" y="2246"/>
                </a:lnTo>
                <a:lnTo>
                  <a:pt x="219" y="2243"/>
                </a:lnTo>
                <a:lnTo>
                  <a:pt x="218" y="2242"/>
                </a:lnTo>
                <a:lnTo>
                  <a:pt x="215" y="2242"/>
                </a:lnTo>
                <a:lnTo>
                  <a:pt x="213" y="2238"/>
                </a:lnTo>
                <a:lnTo>
                  <a:pt x="211" y="2236"/>
                </a:lnTo>
                <a:lnTo>
                  <a:pt x="210" y="2235"/>
                </a:lnTo>
                <a:lnTo>
                  <a:pt x="209" y="2232"/>
                </a:lnTo>
                <a:lnTo>
                  <a:pt x="209" y="2231"/>
                </a:lnTo>
                <a:lnTo>
                  <a:pt x="207" y="2229"/>
                </a:lnTo>
                <a:lnTo>
                  <a:pt x="207" y="2226"/>
                </a:lnTo>
                <a:lnTo>
                  <a:pt x="207" y="2222"/>
                </a:lnTo>
                <a:lnTo>
                  <a:pt x="205" y="2221"/>
                </a:lnTo>
                <a:lnTo>
                  <a:pt x="204" y="2219"/>
                </a:lnTo>
                <a:lnTo>
                  <a:pt x="203" y="2215"/>
                </a:lnTo>
                <a:lnTo>
                  <a:pt x="202" y="2211"/>
                </a:lnTo>
                <a:lnTo>
                  <a:pt x="199" y="2208"/>
                </a:lnTo>
                <a:lnTo>
                  <a:pt x="197" y="2204"/>
                </a:lnTo>
                <a:lnTo>
                  <a:pt x="193" y="2202"/>
                </a:lnTo>
                <a:lnTo>
                  <a:pt x="191" y="2199"/>
                </a:lnTo>
                <a:lnTo>
                  <a:pt x="189" y="2197"/>
                </a:lnTo>
                <a:lnTo>
                  <a:pt x="188" y="2196"/>
                </a:lnTo>
                <a:lnTo>
                  <a:pt x="187" y="2193"/>
                </a:lnTo>
                <a:lnTo>
                  <a:pt x="188" y="2191"/>
                </a:lnTo>
                <a:lnTo>
                  <a:pt x="188" y="2189"/>
                </a:lnTo>
                <a:lnTo>
                  <a:pt x="189" y="2183"/>
                </a:lnTo>
                <a:lnTo>
                  <a:pt x="188" y="2181"/>
                </a:lnTo>
                <a:lnTo>
                  <a:pt x="188" y="2178"/>
                </a:lnTo>
                <a:lnTo>
                  <a:pt x="188" y="2174"/>
                </a:lnTo>
                <a:lnTo>
                  <a:pt x="187" y="2171"/>
                </a:lnTo>
                <a:lnTo>
                  <a:pt x="187" y="2169"/>
                </a:lnTo>
                <a:lnTo>
                  <a:pt x="186" y="2166"/>
                </a:lnTo>
                <a:lnTo>
                  <a:pt x="186" y="2163"/>
                </a:lnTo>
                <a:lnTo>
                  <a:pt x="185" y="2160"/>
                </a:lnTo>
                <a:lnTo>
                  <a:pt x="185" y="2158"/>
                </a:lnTo>
                <a:lnTo>
                  <a:pt x="185" y="2155"/>
                </a:lnTo>
                <a:lnTo>
                  <a:pt x="185" y="2153"/>
                </a:lnTo>
                <a:lnTo>
                  <a:pt x="183" y="2149"/>
                </a:lnTo>
                <a:lnTo>
                  <a:pt x="182" y="2147"/>
                </a:lnTo>
                <a:lnTo>
                  <a:pt x="182" y="2144"/>
                </a:lnTo>
                <a:lnTo>
                  <a:pt x="181" y="2142"/>
                </a:lnTo>
                <a:lnTo>
                  <a:pt x="181" y="2141"/>
                </a:lnTo>
                <a:lnTo>
                  <a:pt x="147" y="2156"/>
                </a:lnTo>
                <a:lnTo>
                  <a:pt x="147" y="2083"/>
                </a:lnTo>
                <a:lnTo>
                  <a:pt x="181" y="2066"/>
                </a:lnTo>
                <a:lnTo>
                  <a:pt x="181" y="2083"/>
                </a:lnTo>
                <a:lnTo>
                  <a:pt x="181" y="2084"/>
                </a:lnTo>
                <a:lnTo>
                  <a:pt x="182" y="2082"/>
                </a:lnTo>
                <a:lnTo>
                  <a:pt x="182" y="2079"/>
                </a:lnTo>
                <a:lnTo>
                  <a:pt x="186" y="2077"/>
                </a:lnTo>
                <a:lnTo>
                  <a:pt x="188" y="2072"/>
                </a:lnTo>
                <a:lnTo>
                  <a:pt x="188" y="2068"/>
                </a:lnTo>
                <a:lnTo>
                  <a:pt x="189" y="2066"/>
                </a:lnTo>
                <a:lnTo>
                  <a:pt x="191" y="2063"/>
                </a:lnTo>
                <a:lnTo>
                  <a:pt x="192" y="2062"/>
                </a:lnTo>
                <a:lnTo>
                  <a:pt x="192" y="2061"/>
                </a:lnTo>
                <a:lnTo>
                  <a:pt x="193" y="2061"/>
                </a:lnTo>
                <a:lnTo>
                  <a:pt x="194" y="2060"/>
                </a:lnTo>
                <a:lnTo>
                  <a:pt x="194" y="2059"/>
                </a:lnTo>
                <a:lnTo>
                  <a:pt x="192" y="2057"/>
                </a:lnTo>
                <a:lnTo>
                  <a:pt x="189" y="2060"/>
                </a:lnTo>
                <a:lnTo>
                  <a:pt x="188" y="2061"/>
                </a:lnTo>
                <a:lnTo>
                  <a:pt x="185" y="2062"/>
                </a:lnTo>
                <a:lnTo>
                  <a:pt x="183" y="2061"/>
                </a:lnTo>
                <a:lnTo>
                  <a:pt x="182" y="2061"/>
                </a:lnTo>
                <a:lnTo>
                  <a:pt x="181" y="2062"/>
                </a:lnTo>
                <a:lnTo>
                  <a:pt x="178" y="2062"/>
                </a:lnTo>
                <a:lnTo>
                  <a:pt x="177" y="2061"/>
                </a:lnTo>
                <a:lnTo>
                  <a:pt x="178" y="2060"/>
                </a:lnTo>
                <a:lnTo>
                  <a:pt x="180" y="2059"/>
                </a:lnTo>
                <a:lnTo>
                  <a:pt x="180" y="2057"/>
                </a:lnTo>
                <a:lnTo>
                  <a:pt x="180" y="2056"/>
                </a:lnTo>
                <a:lnTo>
                  <a:pt x="180" y="2055"/>
                </a:lnTo>
                <a:lnTo>
                  <a:pt x="180" y="2055"/>
                </a:lnTo>
                <a:lnTo>
                  <a:pt x="181" y="2054"/>
                </a:lnTo>
                <a:lnTo>
                  <a:pt x="181" y="2052"/>
                </a:lnTo>
                <a:lnTo>
                  <a:pt x="182" y="2052"/>
                </a:lnTo>
                <a:lnTo>
                  <a:pt x="183" y="2051"/>
                </a:lnTo>
                <a:lnTo>
                  <a:pt x="185" y="2049"/>
                </a:lnTo>
                <a:lnTo>
                  <a:pt x="185" y="2046"/>
                </a:lnTo>
                <a:lnTo>
                  <a:pt x="185" y="2041"/>
                </a:lnTo>
                <a:lnTo>
                  <a:pt x="189" y="2033"/>
                </a:lnTo>
                <a:lnTo>
                  <a:pt x="188" y="2026"/>
                </a:lnTo>
                <a:lnTo>
                  <a:pt x="185" y="2018"/>
                </a:lnTo>
                <a:lnTo>
                  <a:pt x="177" y="2012"/>
                </a:lnTo>
                <a:lnTo>
                  <a:pt x="172" y="2007"/>
                </a:lnTo>
                <a:lnTo>
                  <a:pt x="177" y="2006"/>
                </a:lnTo>
                <a:lnTo>
                  <a:pt x="193" y="2002"/>
                </a:lnTo>
                <a:lnTo>
                  <a:pt x="207" y="1999"/>
                </a:lnTo>
                <a:lnTo>
                  <a:pt x="213" y="1997"/>
                </a:lnTo>
                <a:lnTo>
                  <a:pt x="211" y="1996"/>
                </a:lnTo>
                <a:lnTo>
                  <a:pt x="210" y="1991"/>
                </a:lnTo>
                <a:lnTo>
                  <a:pt x="207" y="1974"/>
                </a:lnTo>
                <a:lnTo>
                  <a:pt x="203" y="1953"/>
                </a:lnTo>
                <a:lnTo>
                  <a:pt x="204" y="1956"/>
                </a:lnTo>
                <a:lnTo>
                  <a:pt x="209" y="1974"/>
                </a:lnTo>
                <a:lnTo>
                  <a:pt x="225" y="1971"/>
                </a:lnTo>
                <a:lnTo>
                  <a:pt x="225" y="1973"/>
                </a:lnTo>
                <a:lnTo>
                  <a:pt x="226" y="1974"/>
                </a:lnTo>
                <a:lnTo>
                  <a:pt x="227" y="1974"/>
                </a:lnTo>
                <a:lnTo>
                  <a:pt x="227" y="1975"/>
                </a:lnTo>
                <a:lnTo>
                  <a:pt x="229" y="1977"/>
                </a:lnTo>
                <a:lnTo>
                  <a:pt x="229" y="1978"/>
                </a:lnTo>
                <a:lnTo>
                  <a:pt x="230" y="1978"/>
                </a:lnTo>
                <a:lnTo>
                  <a:pt x="230" y="1979"/>
                </a:lnTo>
                <a:lnTo>
                  <a:pt x="231" y="1980"/>
                </a:lnTo>
                <a:lnTo>
                  <a:pt x="232" y="1983"/>
                </a:lnTo>
                <a:lnTo>
                  <a:pt x="232" y="1984"/>
                </a:lnTo>
                <a:lnTo>
                  <a:pt x="232" y="1986"/>
                </a:lnTo>
                <a:lnTo>
                  <a:pt x="233" y="1989"/>
                </a:lnTo>
                <a:lnTo>
                  <a:pt x="235" y="1990"/>
                </a:lnTo>
                <a:lnTo>
                  <a:pt x="236" y="1991"/>
                </a:lnTo>
                <a:lnTo>
                  <a:pt x="240" y="1997"/>
                </a:lnTo>
                <a:lnTo>
                  <a:pt x="242" y="1995"/>
                </a:lnTo>
                <a:lnTo>
                  <a:pt x="243" y="1994"/>
                </a:lnTo>
                <a:lnTo>
                  <a:pt x="244" y="1994"/>
                </a:lnTo>
                <a:lnTo>
                  <a:pt x="244" y="1993"/>
                </a:lnTo>
                <a:lnTo>
                  <a:pt x="244" y="1962"/>
                </a:lnTo>
                <a:lnTo>
                  <a:pt x="244" y="1961"/>
                </a:lnTo>
                <a:lnTo>
                  <a:pt x="243" y="1958"/>
                </a:lnTo>
                <a:lnTo>
                  <a:pt x="226" y="1967"/>
                </a:lnTo>
                <a:lnTo>
                  <a:pt x="224" y="1967"/>
                </a:lnTo>
                <a:lnTo>
                  <a:pt x="218" y="1962"/>
                </a:lnTo>
                <a:lnTo>
                  <a:pt x="193" y="1945"/>
                </a:lnTo>
                <a:lnTo>
                  <a:pt x="191" y="1946"/>
                </a:lnTo>
                <a:lnTo>
                  <a:pt x="155" y="1955"/>
                </a:lnTo>
                <a:lnTo>
                  <a:pt x="160" y="1972"/>
                </a:lnTo>
                <a:lnTo>
                  <a:pt x="144" y="1975"/>
                </a:lnTo>
                <a:lnTo>
                  <a:pt x="142" y="1977"/>
                </a:lnTo>
                <a:lnTo>
                  <a:pt x="142" y="1975"/>
                </a:lnTo>
                <a:lnTo>
                  <a:pt x="140" y="1975"/>
                </a:lnTo>
                <a:lnTo>
                  <a:pt x="140" y="1974"/>
                </a:lnTo>
                <a:lnTo>
                  <a:pt x="139" y="1974"/>
                </a:lnTo>
                <a:lnTo>
                  <a:pt x="139" y="1973"/>
                </a:lnTo>
                <a:lnTo>
                  <a:pt x="138" y="1973"/>
                </a:lnTo>
                <a:lnTo>
                  <a:pt x="137" y="1972"/>
                </a:lnTo>
                <a:lnTo>
                  <a:pt x="136" y="1971"/>
                </a:lnTo>
                <a:lnTo>
                  <a:pt x="134" y="1971"/>
                </a:lnTo>
                <a:lnTo>
                  <a:pt x="134" y="1969"/>
                </a:lnTo>
                <a:lnTo>
                  <a:pt x="133" y="1969"/>
                </a:lnTo>
                <a:lnTo>
                  <a:pt x="132" y="1968"/>
                </a:lnTo>
                <a:lnTo>
                  <a:pt x="131" y="1968"/>
                </a:lnTo>
                <a:lnTo>
                  <a:pt x="129" y="1967"/>
                </a:lnTo>
                <a:lnTo>
                  <a:pt x="128" y="1967"/>
                </a:lnTo>
                <a:lnTo>
                  <a:pt x="127" y="1967"/>
                </a:lnTo>
                <a:lnTo>
                  <a:pt x="126" y="1967"/>
                </a:lnTo>
                <a:lnTo>
                  <a:pt x="126" y="1966"/>
                </a:lnTo>
                <a:lnTo>
                  <a:pt x="125" y="1966"/>
                </a:lnTo>
                <a:lnTo>
                  <a:pt x="123" y="1964"/>
                </a:lnTo>
                <a:lnTo>
                  <a:pt x="122" y="1963"/>
                </a:lnTo>
                <a:lnTo>
                  <a:pt x="122" y="1962"/>
                </a:lnTo>
                <a:lnTo>
                  <a:pt x="121" y="1962"/>
                </a:lnTo>
                <a:lnTo>
                  <a:pt x="120" y="1962"/>
                </a:lnTo>
                <a:lnTo>
                  <a:pt x="118" y="1961"/>
                </a:lnTo>
                <a:lnTo>
                  <a:pt x="116" y="1958"/>
                </a:lnTo>
                <a:lnTo>
                  <a:pt x="116" y="1957"/>
                </a:lnTo>
                <a:lnTo>
                  <a:pt x="116" y="1956"/>
                </a:lnTo>
                <a:lnTo>
                  <a:pt x="116" y="1953"/>
                </a:lnTo>
                <a:lnTo>
                  <a:pt x="116" y="1952"/>
                </a:lnTo>
                <a:lnTo>
                  <a:pt x="116" y="1951"/>
                </a:lnTo>
                <a:lnTo>
                  <a:pt x="116" y="1950"/>
                </a:lnTo>
                <a:lnTo>
                  <a:pt x="116" y="1949"/>
                </a:lnTo>
                <a:lnTo>
                  <a:pt x="116" y="1947"/>
                </a:lnTo>
                <a:lnTo>
                  <a:pt x="116" y="1946"/>
                </a:lnTo>
                <a:lnTo>
                  <a:pt x="115" y="1946"/>
                </a:lnTo>
                <a:lnTo>
                  <a:pt x="114" y="1945"/>
                </a:lnTo>
                <a:lnTo>
                  <a:pt x="114" y="1944"/>
                </a:lnTo>
                <a:lnTo>
                  <a:pt x="112" y="1942"/>
                </a:lnTo>
                <a:lnTo>
                  <a:pt x="112" y="1941"/>
                </a:lnTo>
                <a:lnTo>
                  <a:pt x="112" y="1940"/>
                </a:lnTo>
                <a:lnTo>
                  <a:pt x="111" y="1939"/>
                </a:lnTo>
                <a:lnTo>
                  <a:pt x="111" y="1938"/>
                </a:lnTo>
                <a:lnTo>
                  <a:pt x="111" y="1936"/>
                </a:lnTo>
                <a:lnTo>
                  <a:pt x="112" y="1936"/>
                </a:lnTo>
                <a:lnTo>
                  <a:pt x="112" y="1936"/>
                </a:lnTo>
                <a:lnTo>
                  <a:pt x="112" y="1935"/>
                </a:lnTo>
                <a:lnTo>
                  <a:pt x="114" y="1935"/>
                </a:lnTo>
                <a:lnTo>
                  <a:pt x="114" y="1934"/>
                </a:lnTo>
                <a:lnTo>
                  <a:pt x="112" y="1934"/>
                </a:lnTo>
                <a:lnTo>
                  <a:pt x="111" y="1933"/>
                </a:lnTo>
                <a:lnTo>
                  <a:pt x="111" y="1930"/>
                </a:lnTo>
                <a:lnTo>
                  <a:pt x="111" y="1929"/>
                </a:lnTo>
                <a:lnTo>
                  <a:pt x="111" y="1928"/>
                </a:lnTo>
                <a:lnTo>
                  <a:pt x="111" y="1927"/>
                </a:lnTo>
                <a:lnTo>
                  <a:pt x="112" y="1927"/>
                </a:lnTo>
                <a:lnTo>
                  <a:pt x="112" y="1925"/>
                </a:lnTo>
                <a:lnTo>
                  <a:pt x="112" y="1923"/>
                </a:lnTo>
                <a:lnTo>
                  <a:pt x="111" y="1922"/>
                </a:lnTo>
                <a:lnTo>
                  <a:pt x="111" y="1920"/>
                </a:lnTo>
                <a:lnTo>
                  <a:pt x="111" y="1919"/>
                </a:lnTo>
                <a:lnTo>
                  <a:pt x="110" y="1919"/>
                </a:lnTo>
                <a:lnTo>
                  <a:pt x="110" y="1918"/>
                </a:lnTo>
                <a:lnTo>
                  <a:pt x="96" y="1893"/>
                </a:lnTo>
                <a:lnTo>
                  <a:pt x="95" y="1890"/>
                </a:lnTo>
                <a:lnTo>
                  <a:pt x="95" y="1889"/>
                </a:lnTo>
                <a:lnTo>
                  <a:pt x="94" y="1887"/>
                </a:lnTo>
                <a:lnTo>
                  <a:pt x="93" y="1885"/>
                </a:lnTo>
                <a:lnTo>
                  <a:pt x="92" y="1885"/>
                </a:lnTo>
                <a:lnTo>
                  <a:pt x="90" y="1884"/>
                </a:lnTo>
                <a:lnTo>
                  <a:pt x="90" y="1882"/>
                </a:lnTo>
                <a:lnTo>
                  <a:pt x="92" y="1882"/>
                </a:lnTo>
                <a:lnTo>
                  <a:pt x="92" y="1881"/>
                </a:lnTo>
                <a:lnTo>
                  <a:pt x="92" y="1880"/>
                </a:lnTo>
                <a:lnTo>
                  <a:pt x="90" y="1879"/>
                </a:lnTo>
                <a:lnTo>
                  <a:pt x="90" y="1878"/>
                </a:lnTo>
                <a:lnTo>
                  <a:pt x="89" y="1878"/>
                </a:lnTo>
                <a:lnTo>
                  <a:pt x="89" y="1878"/>
                </a:lnTo>
                <a:lnTo>
                  <a:pt x="88" y="1876"/>
                </a:lnTo>
                <a:lnTo>
                  <a:pt x="88" y="1875"/>
                </a:lnTo>
                <a:lnTo>
                  <a:pt x="88" y="1874"/>
                </a:lnTo>
                <a:lnTo>
                  <a:pt x="87" y="1873"/>
                </a:lnTo>
                <a:lnTo>
                  <a:pt x="87" y="1871"/>
                </a:lnTo>
                <a:lnTo>
                  <a:pt x="87" y="1870"/>
                </a:lnTo>
                <a:lnTo>
                  <a:pt x="87" y="1869"/>
                </a:lnTo>
                <a:lnTo>
                  <a:pt x="87" y="1868"/>
                </a:lnTo>
                <a:lnTo>
                  <a:pt x="85" y="1868"/>
                </a:lnTo>
                <a:lnTo>
                  <a:pt x="84" y="1867"/>
                </a:lnTo>
                <a:lnTo>
                  <a:pt x="83" y="1867"/>
                </a:lnTo>
                <a:lnTo>
                  <a:pt x="83" y="1865"/>
                </a:lnTo>
                <a:lnTo>
                  <a:pt x="82" y="1864"/>
                </a:lnTo>
                <a:lnTo>
                  <a:pt x="81" y="1864"/>
                </a:lnTo>
                <a:lnTo>
                  <a:pt x="79" y="1863"/>
                </a:lnTo>
                <a:lnTo>
                  <a:pt x="79" y="1862"/>
                </a:lnTo>
                <a:lnTo>
                  <a:pt x="79" y="1860"/>
                </a:lnTo>
                <a:lnTo>
                  <a:pt x="78" y="1860"/>
                </a:lnTo>
                <a:lnTo>
                  <a:pt x="78" y="1859"/>
                </a:lnTo>
                <a:lnTo>
                  <a:pt x="74" y="1857"/>
                </a:lnTo>
                <a:lnTo>
                  <a:pt x="73" y="1857"/>
                </a:lnTo>
                <a:lnTo>
                  <a:pt x="73" y="1856"/>
                </a:lnTo>
                <a:lnTo>
                  <a:pt x="72" y="1853"/>
                </a:lnTo>
                <a:lnTo>
                  <a:pt x="72" y="1852"/>
                </a:lnTo>
                <a:lnTo>
                  <a:pt x="73" y="1852"/>
                </a:lnTo>
                <a:lnTo>
                  <a:pt x="73" y="1853"/>
                </a:lnTo>
                <a:lnTo>
                  <a:pt x="74" y="1853"/>
                </a:lnTo>
                <a:lnTo>
                  <a:pt x="74" y="1852"/>
                </a:lnTo>
                <a:lnTo>
                  <a:pt x="76" y="1851"/>
                </a:lnTo>
                <a:lnTo>
                  <a:pt x="76" y="1849"/>
                </a:lnTo>
                <a:lnTo>
                  <a:pt x="74" y="1848"/>
                </a:lnTo>
                <a:lnTo>
                  <a:pt x="74" y="1847"/>
                </a:lnTo>
                <a:lnTo>
                  <a:pt x="74" y="1846"/>
                </a:lnTo>
                <a:lnTo>
                  <a:pt x="73" y="1845"/>
                </a:lnTo>
                <a:lnTo>
                  <a:pt x="73" y="1843"/>
                </a:lnTo>
                <a:lnTo>
                  <a:pt x="73" y="1842"/>
                </a:lnTo>
                <a:lnTo>
                  <a:pt x="72" y="1841"/>
                </a:lnTo>
                <a:lnTo>
                  <a:pt x="72" y="1840"/>
                </a:lnTo>
                <a:lnTo>
                  <a:pt x="71" y="1840"/>
                </a:lnTo>
                <a:lnTo>
                  <a:pt x="70" y="1840"/>
                </a:lnTo>
                <a:lnTo>
                  <a:pt x="70" y="1838"/>
                </a:lnTo>
                <a:lnTo>
                  <a:pt x="72" y="1838"/>
                </a:lnTo>
                <a:lnTo>
                  <a:pt x="72" y="1837"/>
                </a:lnTo>
                <a:lnTo>
                  <a:pt x="71" y="1826"/>
                </a:lnTo>
                <a:lnTo>
                  <a:pt x="67" y="1818"/>
                </a:lnTo>
                <a:lnTo>
                  <a:pt x="66" y="1815"/>
                </a:lnTo>
                <a:lnTo>
                  <a:pt x="63" y="1810"/>
                </a:lnTo>
                <a:lnTo>
                  <a:pt x="59" y="1807"/>
                </a:lnTo>
                <a:lnTo>
                  <a:pt x="57" y="1805"/>
                </a:lnTo>
                <a:lnTo>
                  <a:pt x="66" y="1792"/>
                </a:lnTo>
                <a:lnTo>
                  <a:pt x="66" y="1788"/>
                </a:lnTo>
                <a:lnTo>
                  <a:pt x="66" y="1782"/>
                </a:lnTo>
                <a:lnTo>
                  <a:pt x="65" y="1777"/>
                </a:lnTo>
                <a:lnTo>
                  <a:pt x="65" y="1776"/>
                </a:lnTo>
                <a:lnTo>
                  <a:pt x="63" y="1774"/>
                </a:lnTo>
                <a:lnTo>
                  <a:pt x="63" y="1769"/>
                </a:lnTo>
                <a:lnTo>
                  <a:pt x="62" y="1766"/>
                </a:lnTo>
                <a:lnTo>
                  <a:pt x="61" y="1764"/>
                </a:lnTo>
                <a:lnTo>
                  <a:pt x="60" y="1760"/>
                </a:lnTo>
                <a:lnTo>
                  <a:pt x="59" y="1759"/>
                </a:lnTo>
                <a:lnTo>
                  <a:pt x="57" y="1757"/>
                </a:lnTo>
                <a:lnTo>
                  <a:pt x="55" y="1755"/>
                </a:lnTo>
                <a:lnTo>
                  <a:pt x="52" y="1754"/>
                </a:lnTo>
                <a:lnTo>
                  <a:pt x="50" y="1753"/>
                </a:lnTo>
                <a:lnTo>
                  <a:pt x="40" y="1754"/>
                </a:lnTo>
                <a:lnTo>
                  <a:pt x="39" y="1755"/>
                </a:lnTo>
                <a:lnTo>
                  <a:pt x="36" y="1754"/>
                </a:lnTo>
                <a:lnTo>
                  <a:pt x="33" y="1757"/>
                </a:lnTo>
                <a:lnTo>
                  <a:pt x="32" y="1758"/>
                </a:lnTo>
                <a:lnTo>
                  <a:pt x="30" y="1757"/>
                </a:lnTo>
                <a:lnTo>
                  <a:pt x="29" y="1757"/>
                </a:lnTo>
                <a:lnTo>
                  <a:pt x="27" y="1757"/>
                </a:lnTo>
                <a:lnTo>
                  <a:pt x="23" y="1757"/>
                </a:lnTo>
                <a:lnTo>
                  <a:pt x="23" y="1754"/>
                </a:lnTo>
                <a:lnTo>
                  <a:pt x="24" y="1753"/>
                </a:lnTo>
                <a:lnTo>
                  <a:pt x="30" y="1752"/>
                </a:lnTo>
                <a:lnTo>
                  <a:pt x="34" y="1746"/>
                </a:lnTo>
                <a:lnTo>
                  <a:pt x="33" y="1738"/>
                </a:lnTo>
                <a:lnTo>
                  <a:pt x="33" y="1731"/>
                </a:lnTo>
                <a:lnTo>
                  <a:pt x="34" y="1730"/>
                </a:lnTo>
                <a:lnTo>
                  <a:pt x="34" y="1728"/>
                </a:lnTo>
                <a:lnTo>
                  <a:pt x="34" y="1726"/>
                </a:lnTo>
                <a:lnTo>
                  <a:pt x="35" y="1726"/>
                </a:lnTo>
                <a:lnTo>
                  <a:pt x="36" y="1726"/>
                </a:lnTo>
                <a:lnTo>
                  <a:pt x="35" y="1727"/>
                </a:lnTo>
                <a:lnTo>
                  <a:pt x="38" y="1726"/>
                </a:lnTo>
                <a:lnTo>
                  <a:pt x="39" y="1726"/>
                </a:lnTo>
                <a:lnTo>
                  <a:pt x="40" y="1725"/>
                </a:lnTo>
                <a:lnTo>
                  <a:pt x="41" y="1725"/>
                </a:lnTo>
                <a:lnTo>
                  <a:pt x="40" y="1722"/>
                </a:lnTo>
                <a:lnTo>
                  <a:pt x="43" y="1722"/>
                </a:lnTo>
                <a:lnTo>
                  <a:pt x="45" y="1720"/>
                </a:lnTo>
                <a:lnTo>
                  <a:pt x="45" y="1717"/>
                </a:lnTo>
                <a:lnTo>
                  <a:pt x="43" y="1716"/>
                </a:lnTo>
                <a:lnTo>
                  <a:pt x="41" y="1715"/>
                </a:lnTo>
                <a:lnTo>
                  <a:pt x="39" y="1715"/>
                </a:lnTo>
                <a:lnTo>
                  <a:pt x="40" y="1714"/>
                </a:lnTo>
                <a:lnTo>
                  <a:pt x="41" y="1712"/>
                </a:lnTo>
                <a:lnTo>
                  <a:pt x="39" y="1712"/>
                </a:lnTo>
                <a:lnTo>
                  <a:pt x="38" y="1710"/>
                </a:lnTo>
                <a:lnTo>
                  <a:pt x="38" y="1708"/>
                </a:lnTo>
                <a:lnTo>
                  <a:pt x="39" y="1710"/>
                </a:lnTo>
                <a:lnTo>
                  <a:pt x="40" y="1710"/>
                </a:lnTo>
                <a:lnTo>
                  <a:pt x="43" y="1709"/>
                </a:lnTo>
                <a:lnTo>
                  <a:pt x="41" y="1708"/>
                </a:lnTo>
                <a:lnTo>
                  <a:pt x="38" y="1706"/>
                </a:lnTo>
                <a:lnTo>
                  <a:pt x="40" y="1705"/>
                </a:lnTo>
                <a:lnTo>
                  <a:pt x="39" y="1704"/>
                </a:lnTo>
                <a:lnTo>
                  <a:pt x="41" y="1703"/>
                </a:lnTo>
                <a:lnTo>
                  <a:pt x="43" y="1703"/>
                </a:lnTo>
                <a:lnTo>
                  <a:pt x="43" y="1704"/>
                </a:lnTo>
                <a:lnTo>
                  <a:pt x="43" y="1705"/>
                </a:lnTo>
                <a:lnTo>
                  <a:pt x="46" y="1701"/>
                </a:lnTo>
                <a:lnTo>
                  <a:pt x="48" y="1700"/>
                </a:lnTo>
                <a:lnTo>
                  <a:pt x="46" y="1699"/>
                </a:lnTo>
                <a:lnTo>
                  <a:pt x="33" y="1700"/>
                </a:lnTo>
                <a:lnTo>
                  <a:pt x="32" y="1699"/>
                </a:lnTo>
                <a:lnTo>
                  <a:pt x="32" y="1698"/>
                </a:lnTo>
                <a:lnTo>
                  <a:pt x="32" y="1695"/>
                </a:lnTo>
                <a:lnTo>
                  <a:pt x="32" y="1694"/>
                </a:lnTo>
                <a:lnTo>
                  <a:pt x="32" y="1693"/>
                </a:lnTo>
                <a:lnTo>
                  <a:pt x="32" y="1690"/>
                </a:lnTo>
                <a:lnTo>
                  <a:pt x="32" y="1689"/>
                </a:lnTo>
                <a:lnTo>
                  <a:pt x="32" y="1688"/>
                </a:lnTo>
                <a:lnTo>
                  <a:pt x="30" y="1684"/>
                </a:lnTo>
                <a:lnTo>
                  <a:pt x="30" y="1683"/>
                </a:lnTo>
                <a:lnTo>
                  <a:pt x="30" y="1682"/>
                </a:lnTo>
                <a:lnTo>
                  <a:pt x="30" y="1681"/>
                </a:lnTo>
                <a:lnTo>
                  <a:pt x="29" y="1679"/>
                </a:lnTo>
                <a:lnTo>
                  <a:pt x="29" y="1677"/>
                </a:lnTo>
                <a:lnTo>
                  <a:pt x="29" y="1676"/>
                </a:lnTo>
                <a:lnTo>
                  <a:pt x="29" y="1673"/>
                </a:lnTo>
                <a:lnTo>
                  <a:pt x="29" y="1672"/>
                </a:lnTo>
                <a:lnTo>
                  <a:pt x="28" y="1672"/>
                </a:lnTo>
                <a:lnTo>
                  <a:pt x="28" y="1668"/>
                </a:lnTo>
                <a:lnTo>
                  <a:pt x="28" y="1665"/>
                </a:lnTo>
                <a:lnTo>
                  <a:pt x="28" y="1664"/>
                </a:lnTo>
                <a:lnTo>
                  <a:pt x="29" y="1662"/>
                </a:lnTo>
                <a:lnTo>
                  <a:pt x="29" y="1661"/>
                </a:lnTo>
                <a:lnTo>
                  <a:pt x="29" y="1656"/>
                </a:lnTo>
                <a:lnTo>
                  <a:pt x="29" y="1655"/>
                </a:lnTo>
                <a:lnTo>
                  <a:pt x="29" y="1654"/>
                </a:lnTo>
                <a:lnTo>
                  <a:pt x="30" y="1654"/>
                </a:lnTo>
                <a:lnTo>
                  <a:pt x="32" y="1654"/>
                </a:lnTo>
                <a:lnTo>
                  <a:pt x="33" y="1654"/>
                </a:lnTo>
                <a:lnTo>
                  <a:pt x="33" y="1653"/>
                </a:lnTo>
                <a:lnTo>
                  <a:pt x="30" y="1651"/>
                </a:lnTo>
                <a:lnTo>
                  <a:pt x="30" y="1650"/>
                </a:lnTo>
                <a:lnTo>
                  <a:pt x="30" y="1648"/>
                </a:lnTo>
                <a:lnTo>
                  <a:pt x="30" y="1646"/>
                </a:lnTo>
                <a:lnTo>
                  <a:pt x="30" y="1645"/>
                </a:lnTo>
                <a:lnTo>
                  <a:pt x="30" y="1644"/>
                </a:lnTo>
                <a:lnTo>
                  <a:pt x="29" y="1643"/>
                </a:lnTo>
                <a:lnTo>
                  <a:pt x="29" y="1643"/>
                </a:lnTo>
                <a:lnTo>
                  <a:pt x="29" y="1642"/>
                </a:lnTo>
                <a:lnTo>
                  <a:pt x="29" y="1640"/>
                </a:lnTo>
                <a:lnTo>
                  <a:pt x="29" y="1639"/>
                </a:lnTo>
                <a:lnTo>
                  <a:pt x="30" y="1639"/>
                </a:lnTo>
                <a:lnTo>
                  <a:pt x="30" y="1634"/>
                </a:lnTo>
                <a:lnTo>
                  <a:pt x="0" y="1634"/>
                </a:lnTo>
                <a:lnTo>
                  <a:pt x="6" y="1612"/>
                </a:lnTo>
                <a:lnTo>
                  <a:pt x="7" y="1580"/>
                </a:lnTo>
                <a:lnTo>
                  <a:pt x="33" y="1579"/>
                </a:lnTo>
                <a:lnTo>
                  <a:pt x="18" y="1577"/>
                </a:lnTo>
                <a:lnTo>
                  <a:pt x="12" y="1569"/>
                </a:lnTo>
                <a:lnTo>
                  <a:pt x="14" y="1535"/>
                </a:lnTo>
                <a:lnTo>
                  <a:pt x="12" y="1535"/>
                </a:lnTo>
                <a:lnTo>
                  <a:pt x="19" y="1457"/>
                </a:lnTo>
                <a:lnTo>
                  <a:pt x="5" y="1335"/>
                </a:lnTo>
                <a:lnTo>
                  <a:pt x="24" y="1237"/>
                </a:lnTo>
                <a:lnTo>
                  <a:pt x="34" y="1239"/>
                </a:lnTo>
                <a:lnTo>
                  <a:pt x="36" y="1237"/>
                </a:lnTo>
                <a:lnTo>
                  <a:pt x="33" y="1232"/>
                </a:lnTo>
                <a:lnTo>
                  <a:pt x="34" y="1223"/>
                </a:lnTo>
                <a:lnTo>
                  <a:pt x="40" y="1221"/>
                </a:lnTo>
                <a:lnTo>
                  <a:pt x="39" y="1213"/>
                </a:lnTo>
                <a:lnTo>
                  <a:pt x="40" y="1200"/>
                </a:lnTo>
                <a:lnTo>
                  <a:pt x="49" y="1177"/>
                </a:lnTo>
                <a:lnTo>
                  <a:pt x="36" y="1174"/>
                </a:lnTo>
                <a:lnTo>
                  <a:pt x="35" y="1174"/>
                </a:lnTo>
                <a:lnTo>
                  <a:pt x="43" y="1140"/>
                </a:lnTo>
                <a:lnTo>
                  <a:pt x="52" y="1102"/>
                </a:lnTo>
                <a:lnTo>
                  <a:pt x="54" y="1099"/>
                </a:lnTo>
                <a:lnTo>
                  <a:pt x="57" y="1083"/>
                </a:lnTo>
                <a:lnTo>
                  <a:pt x="57" y="1080"/>
                </a:lnTo>
                <a:lnTo>
                  <a:pt x="57" y="1079"/>
                </a:lnTo>
                <a:lnTo>
                  <a:pt x="61" y="1061"/>
                </a:lnTo>
                <a:lnTo>
                  <a:pt x="61" y="1059"/>
                </a:lnTo>
                <a:lnTo>
                  <a:pt x="61" y="1058"/>
                </a:lnTo>
                <a:lnTo>
                  <a:pt x="61" y="1054"/>
                </a:lnTo>
                <a:lnTo>
                  <a:pt x="63" y="1019"/>
                </a:lnTo>
                <a:lnTo>
                  <a:pt x="68" y="1019"/>
                </a:lnTo>
                <a:lnTo>
                  <a:pt x="68" y="1015"/>
                </a:lnTo>
                <a:lnTo>
                  <a:pt x="71" y="1012"/>
                </a:lnTo>
                <a:lnTo>
                  <a:pt x="70" y="1007"/>
                </a:lnTo>
                <a:lnTo>
                  <a:pt x="67" y="1008"/>
                </a:lnTo>
                <a:lnTo>
                  <a:pt x="68" y="1001"/>
                </a:lnTo>
                <a:lnTo>
                  <a:pt x="68" y="998"/>
                </a:lnTo>
                <a:lnTo>
                  <a:pt x="72" y="997"/>
                </a:lnTo>
                <a:lnTo>
                  <a:pt x="74" y="991"/>
                </a:lnTo>
                <a:lnTo>
                  <a:pt x="60" y="985"/>
                </a:lnTo>
                <a:lnTo>
                  <a:pt x="60" y="984"/>
                </a:lnTo>
                <a:lnTo>
                  <a:pt x="61" y="980"/>
                </a:lnTo>
                <a:lnTo>
                  <a:pt x="76" y="985"/>
                </a:lnTo>
                <a:lnTo>
                  <a:pt x="76" y="982"/>
                </a:lnTo>
                <a:lnTo>
                  <a:pt x="76" y="981"/>
                </a:lnTo>
                <a:lnTo>
                  <a:pt x="76" y="980"/>
                </a:lnTo>
                <a:lnTo>
                  <a:pt x="76" y="979"/>
                </a:lnTo>
                <a:lnTo>
                  <a:pt x="77" y="977"/>
                </a:lnTo>
                <a:lnTo>
                  <a:pt x="77" y="976"/>
                </a:lnTo>
                <a:lnTo>
                  <a:pt x="77" y="975"/>
                </a:lnTo>
                <a:lnTo>
                  <a:pt x="78" y="969"/>
                </a:lnTo>
                <a:lnTo>
                  <a:pt x="77" y="970"/>
                </a:lnTo>
                <a:lnTo>
                  <a:pt x="79" y="965"/>
                </a:lnTo>
                <a:lnTo>
                  <a:pt x="87" y="957"/>
                </a:lnTo>
                <a:lnTo>
                  <a:pt x="87" y="940"/>
                </a:lnTo>
                <a:lnTo>
                  <a:pt x="87" y="938"/>
                </a:lnTo>
                <a:lnTo>
                  <a:pt x="87" y="937"/>
                </a:lnTo>
                <a:lnTo>
                  <a:pt x="87" y="932"/>
                </a:lnTo>
                <a:lnTo>
                  <a:pt x="88" y="922"/>
                </a:lnTo>
                <a:lnTo>
                  <a:pt x="88" y="919"/>
                </a:lnTo>
                <a:lnTo>
                  <a:pt x="88" y="918"/>
                </a:lnTo>
                <a:lnTo>
                  <a:pt x="88" y="911"/>
                </a:lnTo>
                <a:lnTo>
                  <a:pt x="89" y="905"/>
                </a:lnTo>
                <a:lnTo>
                  <a:pt x="89" y="902"/>
                </a:lnTo>
                <a:lnTo>
                  <a:pt x="88" y="902"/>
                </a:lnTo>
                <a:lnTo>
                  <a:pt x="88" y="900"/>
                </a:lnTo>
                <a:lnTo>
                  <a:pt x="89" y="900"/>
                </a:lnTo>
                <a:lnTo>
                  <a:pt x="89" y="899"/>
                </a:lnTo>
                <a:lnTo>
                  <a:pt x="89" y="898"/>
                </a:lnTo>
                <a:lnTo>
                  <a:pt x="88" y="898"/>
                </a:lnTo>
                <a:lnTo>
                  <a:pt x="87" y="897"/>
                </a:lnTo>
                <a:lnTo>
                  <a:pt x="89" y="897"/>
                </a:lnTo>
                <a:lnTo>
                  <a:pt x="87" y="877"/>
                </a:lnTo>
                <a:lnTo>
                  <a:pt x="78" y="847"/>
                </a:lnTo>
                <a:lnTo>
                  <a:pt x="51" y="793"/>
                </a:lnTo>
                <a:lnTo>
                  <a:pt x="61" y="792"/>
                </a:lnTo>
                <a:lnTo>
                  <a:pt x="60" y="790"/>
                </a:lnTo>
                <a:lnTo>
                  <a:pt x="60" y="789"/>
                </a:lnTo>
                <a:lnTo>
                  <a:pt x="60" y="788"/>
                </a:lnTo>
                <a:lnTo>
                  <a:pt x="60" y="788"/>
                </a:lnTo>
                <a:lnTo>
                  <a:pt x="60" y="784"/>
                </a:lnTo>
                <a:lnTo>
                  <a:pt x="60" y="783"/>
                </a:lnTo>
                <a:lnTo>
                  <a:pt x="59" y="782"/>
                </a:lnTo>
                <a:lnTo>
                  <a:pt x="59" y="779"/>
                </a:lnTo>
                <a:lnTo>
                  <a:pt x="59" y="778"/>
                </a:lnTo>
                <a:lnTo>
                  <a:pt x="60" y="778"/>
                </a:lnTo>
                <a:lnTo>
                  <a:pt x="60" y="776"/>
                </a:lnTo>
                <a:lnTo>
                  <a:pt x="60" y="774"/>
                </a:lnTo>
                <a:lnTo>
                  <a:pt x="50" y="776"/>
                </a:lnTo>
                <a:lnTo>
                  <a:pt x="50" y="772"/>
                </a:lnTo>
                <a:lnTo>
                  <a:pt x="48" y="766"/>
                </a:lnTo>
                <a:lnTo>
                  <a:pt x="43" y="767"/>
                </a:lnTo>
                <a:lnTo>
                  <a:pt x="41" y="760"/>
                </a:lnTo>
                <a:lnTo>
                  <a:pt x="41" y="756"/>
                </a:lnTo>
                <a:lnTo>
                  <a:pt x="41" y="746"/>
                </a:lnTo>
                <a:lnTo>
                  <a:pt x="41" y="743"/>
                </a:lnTo>
                <a:lnTo>
                  <a:pt x="41" y="740"/>
                </a:lnTo>
                <a:lnTo>
                  <a:pt x="45" y="713"/>
                </a:lnTo>
                <a:lnTo>
                  <a:pt x="50" y="692"/>
                </a:lnTo>
                <a:lnTo>
                  <a:pt x="51" y="692"/>
                </a:lnTo>
                <a:lnTo>
                  <a:pt x="51" y="691"/>
                </a:lnTo>
                <a:lnTo>
                  <a:pt x="62" y="644"/>
                </a:lnTo>
                <a:lnTo>
                  <a:pt x="65" y="635"/>
                </a:lnTo>
                <a:lnTo>
                  <a:pt x="68" y="629"/>
                </a:lnTo>
                <a:lnTo>
                  <a:pt x="77" y="615"/>
                </a:lnTo>
                <a:lnTo>
                  <a:pt x="78" y="615"/>
                </a:lnTo>
                <a:lnTo>
                  <a:pt x="81" y="612"/>
                </a:lnTo>
                <a:lnTo>
                  <a:pt x="71" y="608"/>
                </a:lnTo>
                <a:lnTo>
                  <a:pt x="73" y="603"/>
                </a:lnTo>
                <a:lnTo>
                  <a:pt x="92" y="612"/>
                </a:lnTo>
                <a:lnTo>
                  <a:pt x="94" y="611"/>
                </a:lnTo>
                <a:lnTo>
                  <a:pt x="93" y="611"/>
                </a:lnTo>
                <a:lnTo>
                  <a:pt x="94" y="608"/>
                </a:lnTo>
                <a:lnTo>
                  <a:pt x="95" y="607"/>
                </a:lnTo>
                <a:lnTo>
                  <a:pt x="96" y="606"/>
                </a:lnTo>
                <a:lnTo>
                  <a:pt x="98" y="602"/>
                </a:lnTo>
                <a:lnTo>
                  <a:pt x="100" y="600"/>
                </a:lnTo>
                <a:lnTo>
                  <a:pt x="103" y="596"/>
                </a:lnTo>
                <a:lnTo>
                  <a:pt x="103" y="595"/>
                </a:lnTo>
                <a:lnTo>
                  <a:pt x="104" y="589"/>
                </a:lnTo>
                <a:lnTo>
                  <a:pt x="104" y="586"/>
                </a:lnTo>
                <a:lnTo>
                  <a:pt x="105" y="584"/>
                </a:lnTo>
                <a:lnTo>
                  <a:pt x="107" y="582"/>
                </a:lnTo>
                <a:lnTo>
                  <a:pt x="107" y="581"/>
                </a:lnTo>
                <a:lnTo>
                  <a:pt x="106" y="576"/>
                </a:lnTo>
                <a:lnTo>
                  <a:pt x="106" y="570"/>
                </a:lnTo>
                <a:lnTo>
                  <a:pt x="106" y="568"/>
                </a:lnTo>
                <a:lnTo>
                  <a:pt x="106" y="565"/>
                </a:lnTo>
                <a:lnTo>
                  <a:pt x="106" y="560"/>
                </a:lnTo>
                <a:lnTo>
                  <a:pt x="106" y="559"/>
                </a:lnTo>
                <a:lnTo>
                  <a:pt x="106" y="558"/>
                </a:lnTo>
                <a:lnTo>
                  <a:pt x="106" y="557"/>
                </a:lnTo>
                <a:lnTo>
                  <a:pt x="106" y="556"/>
                </a:lnTo>
                <a:lnTo>
                  <a:pt x="107" y="556"/>
                </a:lnTo>
                <a:lnTo>
                  <a:pt x="107" y="554"/>
                </a:lnTo>
                <a:lnTo>
                  <a:pt x="107" y="553"/>
                </a:lnTo>
                <a:lnTo>
                  <a:pt x="109" y="548"/>
                </a:lnTo>
                <a:lnTo>
                  <a:pt x="109" y="546"/>
                </a:lnTo>
                <a:lnTo>
                  <a:pt x="110" y="541"/>
                </a:lnTo>
                <a:lnTo>
                  <a:pt x="110" y="533"/>
                </a:lnTo>
                <a:lnTo>
                  <a:pt x="110" y="532"/>
                </a:lnTo>
                <a:lnTo>
                  <a:pt x="109" y="504"/>
                </a:lnTo>
                <a:lnTo>
                  <a:pt x="110" y="498"/>
                </a:lnTo>
                <a:lnTo>
                  <a:pt x="109" y="474"/>
                </a:lnTo>
                <a:lnTo>
                  <a:pt x="116" y="449"/>
                </a:lnTo>
                <a:lnTo>
                  <a:pt x="114" y="397"/>
                </a:lnTo>
                <a:lnTo>
                  <a:pt x="118" y="377"/>
                </a:lnTo>
                <a:lnTo>
                  <a:pt x="127" y="372"/>
                </a:lnTo>
                <a:lnTo>
                  <a:pt x="136" y="373"/>
                </a:lnTo>
                <a:lnTo>
                  <a:pt x="139" y="378"/>
                </a:lnTo>
                <a:lnTo>
                  <a:pt x="151" y="419"/>
                </a:lnTo>
                <a:lnTo>
                  <a:pt x="163" y="442"/>
                </a:lnTo>
                <a:lnTo>
                  <a:pt x="159" y="444"/>
                </a:lnTo>
                <a:lnTo>
                  <a:pt x="164" y="444"/>
                </a:lnTo>
                <a:lnTo>
                  <a:pt x="165" y="447"/>
                </a:lnTo>
                <a:lnTo>
                  <a:pt x="158" y="472"/>
                </a:lnTo>
                <a:lnTo>
                  <a:pt x="143" y="483"/>
                </a:lnTo>
                <a:lnTo>
                  <a:pt x="139" y="493"/>
                </a:lnTo>
                <a:lnTo>
                  <a:pt x="140" y="499"/>
                </a:lnTo>
                <a:lnTo>
                  <a:pt x="153" y="505"/>
                </a:lnTo>
                <a:lnTo>
                  <a:pt x="163" y="505"/>
                </a:lnTo>
                <a:lnTo>
                  <a:pt x="170" y="502"/>
                </a:lnTo>
                <a:lnTo>
                  <a:pt x="175" y="492"/>
                </a:lnTo>
                <a:lnTo>
                  <a:pt x="182" y="461"/>
                </a:lnTo>
                <a:lnTo>
                  <a:pt x="189" y="447"/>
                </a:lnTo>
                <a:lnTo>
                  <a:pt x="197" y="441"/>
                </a:lnTo>
                <a:lnTo>
                  <a:pt x="199" y="443"/>
                </a:lnTo>
                <a:lnTo>
                  <a:pt x="189" y="464"/>
                </a:lnTo>
                <a:lnTo>
                  <a:pt x="189" y="477"/>
                </a:lnTo>
                <a:lnTo>
                  <a:pt x="194" y="488"/>
                </a:lnTo>
                <a:lnTo>
                  <a:pt x="203" y="494"/>
                </a:lnTo>
                <a:lnTo>
                  <a:pt x="216" y="499"/>
                </a:lnTo>
                <a:lnTo>
                  <a:pt x="218" y="497"/>
                </a:lnTo>
                <a:lnTo>
                  <a:pt x="230" y="502"/>
                </a:lnTo>
                <a:lnTo>
                  <a:pt x="237" y="516"/>
                </a:lnTo>
                <a:lnTo>
                  <a:pt x="240" y="521"/>
                </a:lnTo>
                <a:lnTo>
                  <a:pt x="241" y="529"/>
                </a:lnTo>
                <a:lnTo>
                  <a:pt x="240" y="541"/>
                </a:lnTo>
                <a:lnTo>
                  <a:pt x="240" y="543"/>
                </a:lnTo>
                <a:lnTo>
                  <a:pt x="236" y="552"/>
                </a:lnTo>
                <a:lnTo>
                  <a:pt x="233" y="559"/>
                </a:lnTo>
                <a:lnTo>
                  <a:pt x="233" y="560"/>
                </a:lnTo>
                <a:lnTo>
                  <a:pt x="235" y="562"/>
                </a:lnTo>
                <a:lnTo>
                  <a:pt x="236" y="563"/>
                </a:lnTo>
                <a:lnTo>
                  <a:pt x="237" y="564"/>
                </a:lnTo>
                <a:lnTo>
                  <a:pt x="243" y="564"/>
                </a:lnTo>
                <a:lnTo>
                  <a:pt x="244" y="564"/>
                </a:lnTo>
                <a:lnTo>
                  <a:pt x="252" y="562"/>
                </a:lnTo>
                <a:lnTo>
                  <a:pt x="254" y="560"/>
                </a:lnTo>
                <a:lnTo>
                  <a:pt x="262" y="558"/>
                </a:lnTo>
                <a:lnTo>
                  <a:pt x="273" y="556"/>
                </a:lnTo>
                <a:lnTo>
                  <a:pt x="285" y="556"/>
                </a:lnTo>
                <a:lnTo>
                  <a:pt x="291" y="556"/>
                </a:lnTo>
                <a:lnTo>
                  <a:pt x="295" y="556"/>
                </a:lnTo>
                <a:lnTo>
                  <a:pt x="297" y="556"/>
                </a:lnTo>
                <a:lnTo>
                  <a:pt x="300" y="553"/>
                </a:lnTo>
                <a:lnTo>
                  <a:pt x="303" y="551"/>
                </a:lnTo>
                <a:lnTo>
                  <a:pt x="304" y="548"/>
                </a:lnTo>
                <a:lnTo>
                  <a:pt x="303" y="546"/>
                </a:lnTo>
                <a:lnTo>
                  <a:pt x="303" y="542"/>
                </a:lnTo>
                <a:lnTo>
                  <a:pt x="303" y="541"/>
                </a:lnTo>
                <a:lnTo>
                  <a:pt x="302" y="535"/>
                </a:lnTo>
                <a:lnTo>
                  <a:pt x="300" y="530"/>
                </a:lnTo>
                <a:lnTo>
                  <a:pt x="293" y="527"/>
                </a:lnTo>
                <a:lnTo>
                  <a:pt x="289" y="524"/>
                </a:lnTo>
                <a:lnTo>
                  <a:pt x="287" y="522"/>
                </a:lnTo>
                <a:lnTo>
                  <a:pt x="285" y="521"/>
                </a:lnTo>
                <a:lnTo>
                  <a:pt x="284" y="516"/>
                </a:lnTo>
                <a:lnTo>
                  <a:pt x="284" y="511"/>
                </a:lnTo>
                <a:lnTo>
                  <a:pt x="286" y="507"/>
                </a:lnTo>
                <a:lnTo>
                  <a:pt x="291" y="503"/>
                </a:lnTo>
                <a:lnTo>
                  <a:pt x="297" y="500"/>
                </a:lnTo>
                <a:lnTo>
                  <a:pt x="304" y="499"/>
                </a:lnTo>
                <a:lnTo>
                  <a:pt x="312" y="500"/>
                </a:lnTo>
                <a:lnTo>
                  <a:pt x="317" y="504"/>
                </a:lnTo>
                <a:lnTo>
                  <a:pt x="318" y="507"/>
                </a:lnTo>
                <a:lnTo>
                  <a:pt x="324" y="518"/>
                </a:lnTo>
                <a:lnTo>
                  <a:pt x="326" y="521"/>
                </a:lnTo>
                <a:lnTo>
                  <a:pt x="335" y="522"/>
                </a:lnTo>
                <a:lnTo>
                  <a:pt x="342" y="522"/>
                </a:lnTo>
                <a:lnTo>
                  <a:pt x="350" y="524"/>
                </a:lnTo>
                <a:lnTo>
                  <a:pt x="350" y="525"/>
                </a:lnTo>
                <a:lnTo>
                  <a:pt x="355" y="527"/>
                </a:lnTo>
                <a:lnTo>
                  <a:pt x="359" y="532"/>
                </a:lnTo>
                <a:lnTo>
                  <a:pt x="366" y="538"/>
                </a:lnTo>
                <a:lnTo>
                  <a:pt x="372" y="543"/>
                </a:lnTo>
                <a:lnTo>
                  <a:pt x="373" y="544"/>
                </a:lnTo>
                <a:lnTo>
                  <a:pt x="375" y="543"/>
                </a:lnTo>
                <a:lnTo>
                  <a:pt x="377" y="543"/>
                </a:lnTo>
                <a:lnTo>
                  <a:pt x="379" y="543"/>
                </a:lnTo>
                <a:lnTo>
                  <a:pt x="379" y="538"/>
                </a:lnTo>
                <a:lnTo>
                  <a:pt x="375" y="527"/>
                </a:lnTo>
                <a:lnTo>
                  <a:pt x="377" y="524"/>
                </a:lnTo>
                <a:lnTo>
                  <a:pt x="381" y="519"/>
                </a:lnTo>
                <a:lnTo>
                  <a:pt x="384" y="516"/>
                </a:lnTo>
                <a:lnTo>
                  <a:pt x="386" y="515"/>
                </a:lnTo>
                <a:lnTo>
                  <a:pt x="386" y="514"/>
                </a:lnTo>
                <a:lnTo>
                  <a:pt x="391" y="509"/>
                </a:lnTo>
                <a:lnTo>
                  <a:pt x="394" y="503"/>
                </a:lnTo>
                <a:lnTo>
                  <a:pt x="395" y="502"/>
                </a:lnTo>
                <a:lnTo>
                  <a:pt x="397" y="498"/>
                </a:lnTo>
                <a:lnTo>
                  <a:pt x="399" y="497"/>
                </a:lnTo>
                <a:lnTo>
                  <a:pt x="400" y="497"/>
                </a:lnTo>
                <a:lnTo>
                  <a:pt x="402" y="497"/>
                </a:lnTo>
                <a:lnTo>
                  <a:pt x="405" y="498"/>
                </a:lnTo>
                <a:lnTo>
                  <a:pt x="406" y="499"/>
                </a:lnTo>
                <a:lnTo>
                  <a:pt x="406" y="500"/>
                </a:lnTo>
                <a:lnTo>
                  <a:pt x="407" y="503"/>
                </a:lnTo>
                <a:lnTo>
                  <a:pt x="406" y="509"/>
                </a:lnTo>
                <a:lnTo>
                  <a:pt x="405" y="513"/>
                </a:lnTo>
                <a:lnTo>
                  <a:pt x="404" y="515"/>
                </a:lnTo>
                <a:lnTo>
                  <a:pt x="404" y="521"/>
                </a:lnTo>
                <a:lnTo>
                  <a:pt x="405" y="522"/>
                </a:lnTo>
                <a:lnTo>
                  <a:pt x="406" y="524"/>
                </a:lnTo>
                <a:lnTo>
                  <a:pt x="407" y="524"/>
                </a:lnTo>
                <a:lnTo>
                  <a:pt x="410" y="525"/>
                </a:lnTo>
                <a:lnTo>
                  <a:pt x="412" y="522"/>
                </a:lnTo>
                <a:lnTo>
                  <a:pt x="413" y="519"/>
                </a:lnTo>
                <a:lnTo>
                  <a:pt x="415" y="515"/>
                </a:lnTo>
                <a:lnTo>
                  <a:pt x="415" y="513"/>
                </a:lnTo>
                <a:lnTo>
                  <a:pt x="416" y="507"/>
                </a:lnTo>
                <a:lnTo>
                  <a:pt x="418" y="504"/>
                </a:lnTo>
                <a:lnTo>
                  <a:pt x="421" y="504"/>
                </a:lnTo>
                <a:lnTo>
                  <a:pt x="424" y="503"/>
                </a:lnTo>
                <a:lnTo>
                  <a:pt x="424" y="498"/>
                </a:lnTo>
                <a:lnTo>
                  <a:pt x="424" y="497"/>
                </a:lnTo>
                <a:lnTo>
                  <a:pt x="426" y="469"/>
                </a:lnTo>
                <a:lnTo>
                  <a:pt x="426" y="464"/>
                </a:lnTo>
                <a:lnTo>
                  <a:pt x="423" y="423"/>
                </a:lnTo>
                <a:lnTo>
                  <a:pt x="426" y="420"/>
                </a:lnTo>
                <a:lnTo>
                  <a:pt x="432" y="409"/>
                </a:lnTo>
                <a:lnTo>
                  <a:pt x="441" y="409"/>
                </a:lnTo>
                <a:lnTo>
                  <a:pt x="444" y="409"/>
                </a:lnTo>
                <a:lnTo>
                  <a:pt x="446" y="409"/>
                </a:lnTo>
                <a:lnTo>
                  <a:pt x="455" y="408"/>
                </a:lnTo>
                <a:lnTo>
                  <a:pt x="460" y="408"/>
                </a:lnTo>
                <a:lnTo>
                  <a:pt x="462" y="416"/>
                </a:lnTo>
                <a:lnTo>
                  <a:pt x="463" y="421"/>
                </a:lnTo>
                <a:lnTo>
                  <a:pt x="465" y="425"/>
                </a:lnTo>
                <a:lnTo>
                  <a:pt x="465" y="428"/>
                </a:lnTo>
                <a:lnTo>
                  <a:pt x="465" y="430"/>
                </a:lnTo>
                <a:lnTo>
                  <a:pt x="466" y="430"/>
                </a:lnTo>
                <a:lnTo>
                  <a:pt x="467" y="433"/>
                </a:lnTo>
                <a:lnTo>
                  <a:pt x="467" y="434"/>
                </a:lnTo>
                <a:lnTo>
                  <a:pt x="467" y="438"/>
                </a:lnTo>
                <a:lnTo>
                  <a:pt x="467" y="442"/>
                </a:lnTo>
                <a:lnTo>
                  <a:pt x="467" y="445"/>
                </a:lnTo>
                <a:lnTo>
                  <a:pt x="468" y="449"/>
                </a:lnTo>
                <a:lnTo>
                  <a:pt x="468" y="453"/>
                </a:lnTo>
                <a:lnTo>
                  <a:pt x="468" y="455"/>
                </a:lnTo>
                <a:lnTo>
                  <a:pt x="468" y="459"/>
                </a:lnTo>
                <a:lnTo>
                  <a:pt x="468" y="463"/>
                </a:lnTo>
                <a:lnTo>
                  <a:pt x="468" y="465"/>
                </a:lnTo>
                <a:lnTo>
                  <a:pt x="468" y="471"/>
                </a:lnTo>
                <a:lnTo>
                  <a:pt x="468" y="472"/>
                </a:lnTo>
                <a:lnTo>
                  <a:pt x="467" y="493"/>
                </a:lnTo>
                <a:lnTo>
                  <a:pt x="478" y="497"/>
                </a:lnTo>
                <a:lnTo>
                  <a:pt x="479" y="496"/>
                </a:lnTo>
                <a:lnTo>
                  <a:pt x="479" y="493"/>
                </a:lnTo>
                <a:lnTo>
                  <a:pt x="479" y="491"/>
                </a:lnTo>
                <a:lnTo>
                  <a:pt x="479" y="485"/>
                </a:lnTo>
                <a:lnTo>
                  <a:pt x="479" y="481"/>
                </a:lnTo>
                <a:lnTo>
                  <a:pt x="479" y="480"/>
                </a:lnTo>
                <a:lnTo>
                  <a:pt x="479" y="477"/>
                </a:lnTo>
                <a:lnTo>
                  <a:pt x="481" y="476"/>
                </a:lnTo>
                <a:lnTo>
                  <a:pt x="482" y="475"/>
                </a:lnTo>
                <a:lnTo>
                  <a:pt x="482" y="474"/>
                </a:lnTo>
                <a:lnTo>
                  <a:pt x="483" y="472"/>
                </a:lnTo>
                <a:lnTo>
                  <a:pt x="484" y="472"/>
                </a:lnTo>
                <a:lnTo>
                  <a:pt x="487" y="471"/>
                </a:lnTo>
                <a:lnTo>
                  <a:pt x="488" y="471"/>
                </a:lnTo>
                <a:lnTo>
                  <a:pt x="489" y="471"/>
                </a:lnTo>
                <a:lnTo>
                  <a:pt x="490" y="470"/>
                </a:lnTo>
                <a:lnTo>
                  <a:pt x="492" y="470"/>
                </a:lnTo>
                <a:lnTo>
                  <a:pt x="493" y="470"/>
                </a:lnTo>
                <a:lnTo>
                  <a:pt x="493" y="471"/>
                </a:lnTo>
                <a:lnTo>
                  <a:pt x="494" y="472"/>
                </a:lnTo>
                <a:lnTo>
                  <a:pt x="495" y="472"/>
                </a:lnTo>
                <a:lnTo>
                  <a:pt x="495" y="474"/>
                </a:lnTo>
                <a:lnTo>
                  <a:pt x="496" y="476"/>
                </a:lnTo>
                <a:lnTo>
                  <a:pt x="496" y="477"/>
                </a:lnTo>
                <a:lnTo>
                  <a:pt x="496" y="478"/>
                </a:lnTo>
                <a:lnTo>
                  <a:pt x="496" y="480"/>
                </a:lnTo>
                <a:lnTo>
                  <a:pt x="496" y="482"/>
                </a:lnTo>
                <a:lnTo>
                  <a:pt x="496" y="485"/>
                </a:lnTo>
                <a:lnTo>
                  <a:pt x="496" y="486"/>
                </a:lnTo>
                <a:lnTo>
                  <a:pt x="496" y="487"/>
                </a:lnTo>
                <a:lnTo>
                  <a:pt x="496" y="493"/>
                </a:lnTo>
                <a:lnTo>
                  <a:pt x="496" y="497"/>
                </a:lnTo>
                <a:lnTo>
                  <a:pt x="496" y="498"/>
                </a:lnTo>
                <a:lnTo>
                  <a:pt x="496" y="499"/>
                </a:lnTo>
                <a:lnTo>
                  <a:pt x="498" y="500"/>
                </a:lnTo>
                <a:lnTo>
                  <a:pt x="498" y="502"/>
                </a:lnTo>
                <a:lnTo>
                  <a:pt x="499" y="503"/>
                </a:lnTo>
                <a:lnTo>
                  <a:pt x="500" y="504"/>
                </a:lnTo>
                <a:lnTo>
                  <a:pt x="501" y="505"/>
                </a:lnTo>
                <a:lnTo>
                  <a:pt x="503" y="505"/>
                </a:lnTo>
                <a:lnTo>
                  <a:pt x="504" y="505"/>
                </a:lnTo>
                <a:lnTo>
                  <a:pt x="504" y="507"/>
                </a:lnTo>
                <a:lnTo>
                  <a:pt x="505" y="507"/>
                </a:lnTo>
                <a:lnTo>
                  <a:pt x="506" y="507"/>
                </a:lnTo>
                <a:lnTo>
                  <a:pt x="507" y="507"/>
                </a:lnTo>
                <a:lnTo>
                  <a:pt x="509" y="507"/>
                </a:lnTo>
                <a:lnTo>
                  <a:pt x="509" y="508"/>
                </a:lnTo>
                <a:lnTo>
                  <a:pt x="511" y="508"/>
                </a:lnTo>
                <a:lnTo>
                  <a:pt x="514" y="508"/>
                </a:lnTo>
                <a:lnTo>
                  <a:pt x="515" y="508"/>
                </a:lnTo>
                <a:lnTo>
                  <a:pt x="516" y="508"/>
                </a:lnTo>
                <a:lnTo>
                  <a:pt x="518" y="508"/>
                </a:lnTo>
                <a:lnTo>
                  <a:pt x="520" y="508"/>
                </a:lnTo>
                <a:lnTo>
                  <a:pt x="521" y="508"/>
                </a:lnTo>
                <a:lnTo>
                  <a:pt x="523" y="503"/>
                </a:lnTo>
                <a:lnTo>
                  <a:pt x="525" y="502"/>
                </a:lnTo>
                <a:lnTo>
                  <a:pt x="526" y="498"/>
                </a:lnTo>
                <a:lnTo>
                  <a:pt x="526" y="496"/>
                </a:lnTo>
                <a:lnTo>
                  <a:pt x="526" y="494"/>
                </a:lnTo>
                <a:lnTo>
                  <a:pt x="526" y="493"/>
                </a:lnTo>
                <a:lnTo>
                  <a:pt x="526" y="491"/>
                </a:lnTo>
                <a:lnTo>
                  <a:pt x="526" y="489"/>
                </a:lnTo>
                <a:lnTo>
                  <a:pt x="526" y="488"/>
                </a:lnTo>
                <a:lnTo>
                  <a:pt x="526" y="487"/>
                </a:lnTo>
                <a:lnTo>
                  <a:pt x="526" y="486"/>
                </a:lnTo>
                <a:lnTo>
                  <a:pt x="525" y="485"/>
                </a:lnTo>
                <a:lnTo>
                  <a:pt x="522" y="482"/>
                </a:lnTo>
                <a:lnTo>
                  <a:pt x="521" y="481"/>
                </a:lnTo>
                <a:lnTo>
                  <a:pt x="517" y="477"/>
                </a:lnTo>
                <a:lnTo>
                  <a:pt x="515" y="475"/>
                </a:lnTo>
                <a:lnTo>
                  <a:pt x="514" y="474"/>
                </a:lnTo>
                <a:lnTo>
                  <a:pt x="514" y="472"/>
                </a:lnTo>
                <a:lnTo>
                  <a:pt x="512" y="471"/>
                </a:lnTo>
                <a:lnTo>
                  <a:pt x="512" y="470"/>
                </a:lnTo>
                <a:lnTo>
                  <a:pt x="512" y="469"/>
                </a:lnTo>
                <a:lnTo>
                  <a:pt x="512" y="467"/>
                </a:lnTo>
                <a:lnTo>
                  <a:pt x="514" y="467"/>
                </a:lnTo>
                <a:lnTo>
                  <a:pt x="514" y="466"/>
                </a:lnTo>
                <a:lnTo>
                  <a:pt x="514" y="465"/>
                </a:lnTo>
                <a:lnTo>
                  <a:pt x="515" y="464"/>
                </a:lnTo>
                <a:lnTo>
                  <a:pt x="516" y="464"/>
                </a:lnTo>
                <a:lnTo>
                  <a:pt x="517" y="464"/>
                </a:lnTo>
                <a:lnTo>
                  <a:pt x="518" y="464"/>
                </a:lnTo>
                <a:lnTo>
                  <a:pt x="520" y="464"/>
                </a:lnTo>
                <a:lnTo>
                  <a:pt x="521" y="464"/>
                </a:lnTo>
                <a:lnTo>
                  <a:pt x="525" y="466"/>
                </a:lnTo>
                <a:lnTo>
                  <a:pt x="527" y="470"/>
                </a:lnTo>
                <a:lnTo>
                  <a:pt x="527" y="471"/>
                </a:lnTo>
                <a:lnTo>
                  <a:pt x="528" y="471"/>
                </a:lnTo>
                <a:lnTo>
                  <a:pt x="530" y="472"/>
                </a:lnTo>
                <a:lnTo>
                  <a:pt x="532" y="476"/>
                </a:lnTo>
                <a:lnTo>
                  <a:pt x="534" y="480"/>
                </a:lnTo>
                <a:lnTo>
                  <a:pt x="534" y="481"/>
                </a:lnTo>
                <a:lnTo>
                  <a:pt x="536" y="482"/>
                </a:lnTo>
                <a:lnTo>
                  <a:pt x="538" y="486"/>
                </a:lnTo>
                <a:lnTo>
                  <a:pt x="541" y="488"/>
                </a:lnTo>
                <a:lnTo>
                  <a:pt x="544" y="489"/>
                </a:lnTo>
                <a:lnTo>
                  <a:pt x="545" y="489"/>
                </a:lnTo>
                <a:lnTo>
                  <a:pt x="548" y="491"/>
                </a:lnTo>
                <a:lnTo>
                  <a:pt x="553" y="491"/>
                </a:lnTo>
                <a:lnTo>
                  <a:pt x="555" y="492"/>
                </a:lnTo>
                <a:lnTo>
                  <a:pt x="558" y="493"/>
                </a:lnTo>
                <a:lnTo>
                  <a:pt x="563" y="494"/>
                </a:lnTo>
                <a:lnTo>
                  <a:pt x="566" y="497"/>
                </a:lnTo>
                <a:lnTo>
                  <a:pt x="574" y="500"/>
                </a:lnTo>
                <a:lnTo>
                  <a:pt x="578" y="505"/>
                </a:lnTo>
                <a:lnTo>
                  <a:pt x="581" y="508"/>
                </a:lnTo>
                <a:lnTo>
                  <a:pt x="583" y="509"/>
                </a:lnTo>
                <a:lnTo>
                  <a:pt x="585" y="510"/>
                </a:lnTo>
                <a:lnTo>
                  <a:pt x="588" y="509"/>
                </a:lnTo>
                <a:lnTo>
                  <a:pt x="591" y="508"/>
                </a:lnTo>
                <a:lnTo>
                  <a:pt x="592" y="504"/>
                </a:lnTo>
                <a:lnTo>
                  <a:pt x="593" y="500"/>
                </a:lnTo>
                <a:lnTo>
                  <a:pt x="592" y="497"/>
                </a:lnTo>
                <a:lnTo>
                  <a:pt x="591" y="493"/>
                </a:lnTo>
                <a:lnTo>
                  <a:pt x="589" y="489"/>
                </a:lnTo>
                <a:lnTo>
                  <a:pt x="591" y="486"/>
                </a:lnTo>
                <a:lnTo>
                  <a:pt x="594" y="482"/>
                </a:lnTo>
                <a:lnTo>
                  <a:pt x="598" y="480"/>
                </a:lnTo>
                <a:lnTo>
                  <a:pt x="604" y="478"/>
                </a:lnTo>
                <a:lnTo>
                  <a:pt x="610" y="478"/>
                </a:lnTo>
                <a:lnTo>
                  <a:pt x="615" y="480"/>
                </a:lnTo>
                <a:lnTo>
                  <a:pt x="618" y="481"/>
                </a:lnTo>
                <a:lnTo>
                  <a:pt x="620" y="481"/>
                </a:lnTo>
                <a:lnTo>
                  <a:pt x="625" y="486"/>
                </a:lnTo>
                <a:lnTo>
                  <a:pt x="630" y="491"/>
                </a:lnTo>
                <a:lnTo>
                  <a:pt x="632" y="491"/>
                </a:lnTo>
                <a:lnTo>
                  <a:pt x="636" y="489"/>
                </a:lnTo>
                <a:lnTo>
                  <a:pt x="640" y="487"/>
                </a:lnTo>
                <a:lnTo>
                  <a:pt x="645" y="483"/>
                </a:lnTo>
                <a:lnTo>
                  <a:pt x="647" y="480"/>
                </a:lnTo>
                <a:lnTo>
                  <a:pt x="649" y="476"/>
                </a:lnTo>
                <a:lnTo>
                  <a:pt x="652" y="474"/>
                </a:lnTo>
                <a:lnTo>
                  <a:pt x="656" y="472"/>
                </a:lnTo>
                <a:lnTo>
                  <a:pt x="658" y="472"/>
                </a:lnTo>
                <a:lnTo>
                  <a:pt x="660" y="476"/>
                </a:lnTo>
                <a:lnTo>
                  <a:pt x="662" y="480"/>
                </a:lnTo>
                <a:lnTo>
                  <a:pt x="663" y="481"/>
                </a:lnTo>
                <a:lnTo>
                  <a:pt x="665" y="481"/>
                </a:lnTo>
                <a:lnTo>
                  <a:pt x="670" y="480"/>
                </a:lnTo>
                <a:lnTo>
                  <a:pt x="676" y="475"/>
                </a:lnTo>
                <a:lnTo>
                  <a:pt x="681" y="471"/>
                </a:lnTo>
                <a:lnTo>
                  <a:pt x="689" y="470"/>
                </a:lnTo>
                <a:lnTo>
                  <a:pt x="692" y="470"/>
                </a:lnTo>
                <a:lnTo>
                  <a:pt x="697" y="472"/>
                </a:lnTo>
                <a:lnTo>
                  <a:pt x="701" y="476"/>
                </a:lnTo>
                <a:lnTo>
                  <a:pt x="706" y="480"/>
                </a:lnTo>
                <a:lnTo>
                  <a:pt x="714" y="483"/>
                </a:lnTo>
                <a:lnTo>
                  <a:pt x="718" y="487"/>
                </a:lnTo>
                <a:lnTo>
                  <a:pt x="719" y="488"/>
                </a:lnTo>
                <a:lnTo>
                  <a:pt x="725" y="491"/>
                </a:lnTo>
                <a:lnTo>
                  <a:pt x="728" y="492"/>
                </a:lnTo>
                <a:lnTo>
                  <a:pt x="730" y="493"/>
                </a:lnTo>
                <a:lnTo>
                  <a:pt x="734" y="497"/>
                </a:lnTo>
                <a:lnTo>
                  <a:pt x="736" y="500"/>
                </a:lnTo>
                <a:lnTo>
                  <a:pt x="740" y="503"/>
                </a:lnTo>
                <a:lnTo>
                  <a:pt x="745" y="504"/>
                </a:lnTo>
                <a:lnTo>
                  <a:pt x="753" y="502"/>
                </a:lnTo>
                <a:lnTo>
                  <a:pt x="759" y="500"/>
                </a:lnTo>
                <a:lnTo>
                  <a:pt x="762" y="498"/>
                </a:lnTo>
                <a:lnTo>
                  <a:pt x="764" y="497"/>
                </a:lnTo>
                <a:lnTo>
                  <a:pt x="767" y="497"/>
                </a:lnTo>
                <a:lnTo>
                  <a:pt x="771" y="499"/>
                </a:lnTo>
                <a:lnTo>
                  <a:pt x="774" y="502"/>
                </a:lnTo>
                <a:lnTo>
                  <a:pt x="778" y="502"/>
                </a:lnTo>
                <a:lnTo>
                  <a:pt x="783" y="500"/>
                </a:lnTo>
                <a:lnTo>
                  <a:pt x="785" y="499"/>
                </a:lnTo>
                <a:lnTo>
                  <a:pt x="788" y="499"/>
                </a:lnTo>
                <a:lnTo>
                  <a:pt x="790" y="500"/>
                </a:lnTo>
                <a:lnTo>
                  <a:pt x="790" y="502"/>
                </a:lnTo>
                <a:lnTo>
                  <a:pt x="794" y="500"/>
                </a:lnTo>
                <a:lnTo>
                  <a:pt x="796" y="499"/>
                </a:lnTo>
                <a:lnTo>
                  <a:pt x="800" y="496"/>
                </a:lnTo>
                <a:lnTo>
                  <a:pt x="802" y="493"/>
                </a:lnTo>
                <a:lnTo>
                  <a:pt x="806" y="493"/>
                </a:lnTo>
                <a:lnTo>
                  <a:pt x="808" y="493"/>
                </a:lnTo>
                <a:lnTo>
                  <a:pt x="811" y="493"/>
                </a:lnTo>
                <a:lnTo>
                  <a:pt x="813" y="496"/>
                </a:lnTo>
                <a:lnTo>
                  <a:pt x="817" y="497"/>
                </a:lnTo>
                <a:lnTo>
                  <a:pt x="821" y="497"/>
                </a:lnTo>
                <a:lnTo>
                  <a:pt x="824" y="494"/>
                </a:lnTo>
                <a:lnTo>
                  <a:pt x="826" y="494"/>
                </a:lnTo>
                <a:lnTo>
                  <a:pt x="827" y="493"/>
                </a:lnTo>
                <a:lnTo>
                  <a:pt x="829" y="493"/>
                </a:lnTo>
                <a:lnTo>
                  <a:pt x="830" y="493"/>
                </a:lnTo>
                <a:lnTo>
                  <a:pt x="844" y="488"/>
                </a:lnTo>
                <a:lnTo>
                  <a:pt x="845" y="488"/>
                </a:lnTo>
                <a:lnTo>
                  <a:pt x="846" y="487"/>
                </a:lnTo>
                <a:lnTo>
                  <a:pt x="848" y="487"/>
                </a:lnTo>
                <a:lnTo>
                  <a:pt x="849" y="487"/>
                </a:lnTo>
                <a:lnTo>
                  <a:pt x="849" y="486"/>
                </a:lnTo>
                <a:lnTo>
                  <a:pt x="850" y="485"/>
                </a:lnTo>
                <a:lnTo>
                  <a:pt x="851" y="485"/>
                </a:lnTo>
                <a:lnTo>
                  <a:pt x="852" y="485"/>
                </a:lnTo>
                <a:lnTo>
                  <a:pt x="856" y="483"/>
                </a:lnTo>
                <a:lnTo>
                  <a:pt x="857" y="483"/>
                </a:lnTo>
                <a:lnTo>
                  <a:pt x="860" y="482"/>
                </a:lnTo>
                <a:lnTo>
                  <a:pt x="861" y="482"/>
                </a:lnTo>
                <a:lnTo>
                  <a:pt x="863" y="482"/>
                </a:lnTo>
                <a:lnTo>
                  <a:pt x="866" y="481"/>
                </a:lnTo>
                <a:lnTo>
                  <a:pt x="867" y="480"/>
                </a:lnTo>
                <a:lnTo>
                  <a:pt x="867" y="478"/>
                </a:lnTo>
                <a:lnTo>
                  <a:pt x="867" y="477"/>
                </a:lnTo>
                <a:lnTo>
                  <a:pt x="868" y="476"/>
                </a:lnTo>
                <a:lnTo>
                  <a:pt x="873" y="477"/>
                </a:lnTo>
                <a:lnTo>
                  <a:pt x="874" y="477"/>
                </a:lnTo>
                <a:lnTo>
                  <a:pt x="872" y="485"/>
                </a:lnTo>
                <a:lnTo>
                  <a:pt x="871" y="488"/>
                </a:lnTo>
                <a:lnTo>
                  <a:pt x="871" y="491"/>
                </a:lnTo>
                <a:lnTo>
                  <a:pt x="874" y="493"/>
                </a:lnTo>
                <a:lnTo>
                  <a:pt x="870" y="502"/>
                </a:lnTo>
                <a:lnTo>
                  <a:pt x="867" y="507"/>
                </a:lnTo>
                <a:lnTo>
                  <a:pt x="874" y="508"/>
                </a:lnTo>
                <a:lnTo>
                  <a:pt x="874" y="515"/>
                </a:lnTo>
                <a:lnTo>
                  <a:pt x="874" y="516"/>
                </a:lnTo>
                <a:lnTo>
                  <a:pt x="877" y="518"/>
                </a:lnTo>
                <a:lnTo>
                  <a:pt x="877" y="519"/>
                </a:lnTo>
                <a:lnTo>
                  <a:pt x="877" y="526"/>
                </a:lnTo>
                <a:lnTo>
                  <a:pt x="878" y="526"/>
                </a:lnTo>
                <a:lnTo>
                  <a:pt x="879" y="529"/>
                </a:lnTo>
                <a:lnTo>
                  <a:pt x="879" y="532"/>
                </a:lnTo>
                <a:lnTo>
                  <a:pt x="879" y="535"/>
                </a:lnTo>
                <a:lnTo>
                  <a:pt x="950" y="538"/>
                </a:lnTo>
                <a:lnTo>
                  <a:pt x="949" y="532"/>
                </a:lnTo>
                <a:lnTo>
                  <a:pt x="949" y="529"/>
                </a:lnTo>
                <a:lnTo>
                  <a:pt x="949" y="522"/>
                </a:lnTo>
                <a:lnTo>
                  <a:pt x="948" y="518"/>
                </a:lnTo>
                <a:lnTo>
                  <a:pt x="948" y="515"/>
                </a:lnTo>
                <a:lnTo>
                  <a:pt x="948" y="510"/>
                </a:lnTo>
                <a:lnTo>
                  <a:pt x="956" y="519"/>
                </a:lnTo>
                <a:lnTo>
                  <a:pt x="958" y="521"/>
                </a:lnTo>
                <a:lnTo>
                  <a:pt x="960" y="524"/>
                </a:lnTo>
                <a:lnTo>
                  <a:pt x="965" y="529"/>
                </a:lnTo>
                <a:lnTo>
                  <a:pt x="966" y="530"/>
                </a:lnTo>
                <a:lnTo>
                  <a:pt x="967" y="530"/>
                </a:lnTo>
                <a:lnTo>
                  <a:pt x="967" y="531"/>
                </a:lnTo>
                <a:lnTo>
                  <a:pt x="969" y="531"/>
                </a:lnTo>
                <a:lnTo>
                  <a:pt x="969" y="532"/>
                </a:lnTo>
                <a:lnTo>
                  <a:pt x="970" y="532"/>
                </a:lnTo>
                <a:lnTo>
                  <a:pt x="970" y="533"/>
                </a:lnTo>
                <a:lnTo>
                  <a:pt x="970" y="536"/>
                </a:lnTo>
                <a:lnTo>
                  <a:pt x="970" y="537"/>
                </a:lnTo>
                <a:lnTo>
                  <a:pt x="971" y="538"/>
                </a:lnTo>
                <a:lnTo>
                  <a:pt x="971" y="540"/>
                </a:lnTo>
                <a:lnTo>
                  <a:pt x="972" y="541"/>
                </a:lnTo>
                <a:lnTo>
                  <a:pt x="972" y="542"/>
                </a:lnTo>
                <a:lnTo>
                  <a:pt x="975" y="544"/>
                </a:lnTo>
                <a:lnTo>
                  <a:pt x="976" y="546"/>
                </a:lnTo>
                <a:lnTo>
                  <a:pt x="977" y="546"/>
                </a:lnTo>
                <a:lnTo>
                  <a:pt x="977" y="547"/>
                </a:lnTo>
                <a:lnTo>
                  <a:pt x="980" y="547"/>
                </a:lnTo>
                <a:lnTo>
                  <a:pt x="981" y="547"/>
                </a:lnTo>
                <a:lnTo>
                  <a:pt x="985" y="547"/>
                </a:lnTo>
                <a:lnTo>
                  <a:pt x="992" y="546"/>
                </a:lnTo>
                <a:lnTo>
                  <a:pt x="996" y="543"/>
                </a:lnTo>
                <a:lnTo>
                  <a:pt x="998" y="543"/>
                </a:lnTo>
                <a:lnTo>
                  <a:pt x="1001" y="542"/>
                </a:lnTo>
                <a:lnTo>
                  <a:pt x="1002" y="542"/>
                </a:lnTo>
                <a:lnTo>
                  <a:pt x="1007" y="542"/>
                </a:lnTo>
                <a:lnTo>
                  <a:pt x="1038" y="540"/>
                </a:lnTo>
                <a:lnTo>
                  <a:pt x="1041" y="540"/>
                </a:lnTo>
                <a:lnTo>
                  <a:pt x="1045" y="538"/>
                </a:lnTo>
                <a:lnTo>
                  <a:pt x="1048" y="538"/>
                </a:lnTo>
                <a:lnTo>
                  <a:pt x="1054" y="537"/>
                </a:lnTo>
                <a:lnTo>
                  <a:pt x="1060" y="540"/>
                </a:lnTo>
                <a:lnTo>
                  <a:pt x="1076" y="541"/>
                </a:lnTo>
                <a:lnTo>
                  <a:pt x="1080" y="541"/>
                </a:lnTo>
                <a:lnTo>
                  <a:pt x="1095" y="543"/>
                </a:lnTo>
                <a:lnTo>
                  <a:pt x="1102" y="543"/>
                </a:lnTo>
                <a:lnTo>
                  <a:pt x="1108" y="543"/>
                </a:lnTo>
                <a:lnTo>
                  <a:pt x="1111" y="543"/>
                </a:lnTo>
                <a:lnTo>
                  <a:pt x="1112" y="544"/>
                </a:lnTo>
                <a:lnTo>
                  <a:pt x="1117" y="544"/>
                </a:lnTo>
                <a:lnTo>
                  <a:pt x="1115" y="546"/>
                </a:lnTo>
                <a:lnTo>
                  <a:pt x="1117" y="546"/>
                </a:lnTo>
                <a:lnTo>
                  <a:pt x="1123" y="546"/>
                </a:lnTo>
                <a:lnTo>
                  <a:pt x="1124" y="547"/>
                </a:lnTo>
                <a:lnTo>
                  <a:pt x="1125" y="548"/>
                </a:lnTo>
                <a:lnTo>
                  <a:pt x="1125" y="549"/>
                </a:lnTo>
                <a:lnTo>
                  <a:pt x="1129" y="551"/>
                </a:lnTo>
                <a:lnTo>
                  <a:pt x="1130" y="551"/>
                </a:lnTo>
                <a:lnTo>
                  <a:pt x="1131" y="551"/>
                </a:lnTo>
                <a:lnTo>
                  <a:pt x="1133" y="552"/>
                </a:lnTo>
                <a:lnTo>
                  <a:pt x="1136" y="552"/>
                </a:lnTo>
                <a:lnTo>
                  <a:pt x="1138" y="552"/>
                </a:lnTo>
                <a:lnTo>
                  <a:pt x="1140" y="556"/>
                </a:lnTo>
                <a:lnTo>
                  <a:pt x="1144" y="558"/>
                </a:lnTo>
                <a:lnTo>
                  <a:pt x="1145" y="559"/>
                </a:lnTo>
                <a:lnTo>
                  <a:pt x="1145" y="560"/>
                </a:lnTo>
                <a:lnTo>
                  <a:pt x="1146" y="560"/>
                </a:lnTo>
                <a:lnTo>
                  <a:pt x="1146" y="562"/>
                </a:lnTo>
                <a:lnTo>
                  <a:pt x="1147" y="562"/>
                </a:lnTo>
                <a:lnTo>
                  <a:pt x="1149" y="563"/>
                </a:lnTo>
                <a:lnTo>
                  <a:pt x="1150" y="564"/>
                </a:lnTo>
                <a:lnTo>
                  <a:pt x="1151" y="565"/>
                </a:lnTo>
                <a:lnTo>
                  <a:pt x="1151" y="567"/>
                </a:lnTo>
                <a:lnTo>
                  <a:pt x="1152" y="567"/>
                </a:lnTo>
                <a:lnTo>
                  <a:pt x="1153" y="568"/>
                </a:lnTo>
                <a:lnTo>
                  <a:pt x="1153" y="569"/>
                </a:lnTo>
                <a:lnTo>
                  <a:pt x="1155" y="570"/>
                </a:lnTo>
                <a:lnTo>
                  <a:pt x="1156" y="571"/>
                </a:lnTo>
                <a:lnTo>
                  <a:pt x="1158" y="574"/>
                </a:lnTo>
                <a:lnTo>
                  <a:pt x="1158" y="575"/>
                </a:lnTo>
                <a:lnTo>
                  <a:pt x="1160" y="576"/>
                </a:lnTo>
                <a:lnTo>
                  <a:pt x="1161" y="576"/>
                </a:lnTo>
                <a:lnTo>
                  <a:pt x="1161" y="578"/>
                </a:lnTo>
                <a:lnTo>
                  <a:pt x="1162" y="580"/>
                </a:lnTo>
                <a:lnTo>
                  <a:pt x="1163" y="581"/>
                </a:lnTo>
                <a:lnTo>
                  <a:pt x="1163" y="582"/>
                </a:lnTo>
                <a:lnTo>
                  <a:pt x="1164" y="581"/>
                </a:lnTo>
                <a:lnTo>
                  <a:pt x="1166" y="582"/>
                </a:lnTo>
                <a:lnTo>
                  <a:pt x="1167" y="585"/>
                </a:lnTo>
                <a:lnTo>
                  <a:pt x="1168" y="587"/>
                </a:lnTo>
                <a:lnTo>
                  <a:pt x="1168" y="589"/>
                </a:lnTo>
                <a:lnTo>
                  <a:pt x="1171" y="595"/>
                </a:lnTo>
                <a:lnTo>
                  <a:pt x="1172" y="609"/>
                </a:lnTo>
                <a:lnTo>
                  <a:pt x="1177" y="628"/>
                </a:lnTo>
                <a:lnTo>
                  <a:pt x="1178" y="633"/>
                </a:lnTo>
                <a:lnTo>
                  <a:pt x="1179" y="636"/>
                </a:lnTo>
                <a:lnTo>
                  <a:pt x="1200" y="625"/>
                </a:lnTo>
                <a:lnTo>
                  <a:pt x="1200" y="625"/>
                </a:lnTo>
                <a:lnTo>
                  <a:pt x="1202" y="624"/>
                </a:lnTo>
                <a:lnTo>
                  <a:pt x="1205" y="623"/>
                </a:lnTo>
                <a:lnTo>
                  <a:pt x="1211" y="619"/>
                </a:lnTo>
                <a:lnTo>
                  <a:pt x="1215" y="618"/>
                </a:lnTo>
                <a:lnTo>
                  <a:pt x="1223" y="614"/>
                </a:lnTo>
                <a:lnTo>
                  <a:pt x="1238" y="607"/>
                </a:lnTo>
                <a:lnTo>
                  <a:pt x="1246" y="603"/>
                </a:lnTo>
                <a:lnTo>
                  <a:pt x="1250" y="602"/>
                </a:lnTo>
                <a:lnTo>
                  <a:pt x="1255" y="598"/>
                </a:lnTo>
                <a:lnTo>
                  <a:pt x="1262" y="595"/>
                </a:lnTo>
                <a:lnTo>
                  <a:pt x="1267" y="592"/>
                </a:lnTo>
                <a:lnTo>
                  <a:pt x="1275" y="590"/>
                </a:lnTo>
                <a:lnTo>
                  <a:pt x="1281" y="586"/>
                </a:lnTo>
                <a:lnTo>
                  <a:pt x="1288" y="582"/>
                </a:lnTo>
                <a:lnTo>
                  <a:pt x="1290" y="582"/>
                </a:lnTo>
                <a:lnTo>
                  <a:pt x="1293" y="581"/>
                </a:lnTo>
                <a:lnTo>
                  <a:pt x="1294" y="581"/>
                </a:lnTo>
                <a:lnTo>
                  <a:pt x="1294" y="580"/>
                </a:lnTo>
                <a:lnTo>
                  <a:pt x="1295" y="580"/>
                </a:lnTo>
                <a:lnTo>
                  <a:pt x="1300" y="578"/>
                </a:lnTo>
                <a:lnTo>
                  <a:pt x="1308" y="574"/>
                </a:lnTo>
                <a:lnTo>
                  <a:pt x="1309" y="574"/>
                </a:lnTo>
                <a:lnTo>
                  <a:pt x="1315" y="570"/>
                </a:lnTo>
                <a:lnTo>
                  <a:pt x="1317" y="569"/>
                </a:lnTo>
                <a:lnTo>
                  <a:pt x="1320" y="568"/>
                </a:lnTo>
                <a:lnTo>
                  <a:pt x="1321" y="567"/>
                </a:lnTo>
                <a:lnTo>
                  <a:pt x="1327" y="564"/>
                </a:lnTo>
                <a:lnTo>
                  <a:pt x="1326" y="560"/>
                </a:lnTo>
                <a:lnTo>
                  <a:pt x="1322" y="554"/>
                </a:lnTo>
                <a:lnTo>
                  <a:pt x="1310" y="527"/>
                </a:lnTo>
                <a:lnTo>
                  <a:pt x="1311" y="526"/>
                </a:lnTo>
                <a:lnTo>
                  <a:pt x="1315" y="525"/>
                </a:lnTo>
                <a:lnTo>
                  <a:pt x="1317" y="524"/>
                </a:lnTo>
                <a:lnTo>
                  <a:pt x="1317" y="522"/>
                </a:lnTo>
                <a:lnTo>
                  <a:pt x="1321" y="522"/>
                </a:lnTo>
                <a:lnTo>
                  <a:pt x="1325" y="521"/>
                </a:lnTo>
                <a:lnTo>
                  <a:pt x="1328" y="519"/>
                </a:lnTo>
                <a:lnTo>
                  <a:pt x="1330" y="519"/>
                </a:lnTo>
                <a:lnTo>
                  <a:pt x="1339" y="537"/>
                </a:lnTo>
                <a:lnTo>
                  <a:pt x="1341" y="541"/>
                </a:lnTo>
                <a:lnTo>
                  <a:pt x="1347" y="552"/>
                </a:lnTo>
                <a:lnTo>
                  <a:pt x="1352" y="549"/>
                </a:lnTo>
                <a:lnTo>
                  <a:pt x="1353" y="549"/>
                </a:lnTo>
                <a:lnTo>
                  <a:pt x="1354" y="552"/>
                </a:lnTo>
                <a:lnTo>
                  <a:pt x="1355" y="551"/>
                </a:lnTo>
                <a:lnTo>
                  <a:pt x="1359" y="549"/>
                </a:lnTo>
                <a:lnTo>
                  <a:pt x="1361" y="548"/>
                </a:lnTo>
                <a:lnTo>
                  <a:pt x="1363" y="547"/>
                </a:lnTo>
                <a:lnTo>
                  <a:pt x="1364" y="547"/>
                </a:lnTo>
                <a:lnTo>
                  <a:pt x="1365" y="547"/>
                </a:lnTo>
                <a:lnTo>
                  <a:pt x="1366" y="546"/>
                </a:lnTo>
                <a:lnTo>
                  <a:pt x="1371" y="543"/>
                </a:lnTo>
                <a:lnTo>
                  <a:pt x="1372" y="542"/>
                </a:lnTo>
                <a:lnTo>
                  <a:pt x="1375" y="542"/>
                </a:lnTo>
                <a:lnTo>
                  <a:pt x="1376" y="541"/>
                </a:lnTo>
                <a:lnTo>
                  <a:pt x="1380" y="538"/>
                </a:lnTo>
                <a:lnTo>
                  <a:pt x="1383" y="537"/>
                </a:lnTo>
                <a:lnTo>
                  <a:pt x="1387" y="535"/>
                </a:lnTo>
                <a:lnTo>
                  <a:pt x="1388" y="535"/>
                </a:lnTo>
                <a:lnTo>
                  <a:pt x="1468" y="496"/>
                </a:lnTo>
                <a:lnTo>
                  <a:pt x="1471" y="494"/>
                </a:lnTo>
                <a:lnTo>
                  <a:pt x="1498" y="481"/>
                </a:lnTo>
                <a:lnTo>
                  <a:pt x="1501" y="481"/>
                </a:lnTo>
                <a:lnTo>
                  <a:pt x="1511" y="476"/>
                </a:lnTo>
                <a:lnTo>
                  <a:pt x="1513" y="474"/>
                </a:lnTo>
                <a:lnTo>
                  <a:pt x="1519" y="471"/>
                </a:lnTo>
                <a:lnTo>
                  <a:pt x="1529" y="464"/>
                </a:lnTo>
                <a:lnTo>
                  <a:pt x="1531" y="464"/>
                </a:lnTo>
                <a:lnTo>
                  <a:pt x="1539" y="459"/>
                </a:lnTo>
                <a:lnTo>
                  <a:pt x="1551" y="448"/>
                </a:lnTo>
                <a:lnTo>
                  <a:pt x="1569" y="433"/>
                </a:lnTo>
                <a:lnTo>
                  <a:pt x="1579" y="422"/>
                </a:lnTo>
                <a:lnTo>
                  <a:pt x="1582" y="419"/>
                </a:lnTo>
                <a:lnTo>
                  <a:pt x="1583" y="417"/>
                </a:lnTo>
                <a:lnTo>
                  <a:pt x="1584" y="416"/>
                </a:lnTo>
                <a:lnTo>
                  <a:pt x="1589" y="410"/>
                </a:lnTo>
                <a:lnTo>
                  <a:pt x="1590" y="409"/>
                </a:lnTo>
                <a:lnTo>
                  <a:pt x="1591" y="409"/>
                </a:lnTo>
                <a:lnTo>
                  <a:pt x="1622" y="427"/>
                </a:lnTo>
                <a:lnTo>
                  <a:pt x="1661" y="381"/>
                </a:lnTo>
                <a:lnTo>
                  <a:pt x="1682" y="355"/>
                </a:lnTo>
                <a:lnTo>
                  <a:pt x="1682" y="356"/>
                </a:lnTo>
                <a:lnTo>
                  <a:pt x="1675" y="366"/>
                </a:lnTo>
                <a:lnTo>
                  <a:pt x="1671" y="373"/>
                </a:lnTo>
                <a:lnTo>
                  <a:pt x="1667" y="383"/>
                </a:lnTo>
                <a:lnTo>
                  <a:pt x="1666" y="387"/>
                </a:lnTo>
                <a:lnTo>
                  <a:pt x="1664" y="392"/>
                </a:lnTo>
                <a:lnTo>
                  <a:pt x="1662" y="395"/>
                </a:lnTo>
                <a:lnTo>
                  <a:pt x="1662" y="400"/>
                </a:lnTo>
                <a:lnTo>
                  <a:pt x="1661" y="403"/>
                </a:lnTo>
                <a:lnTo>
                  <a:pt x="1661" y="405"/>
                </a:lnTo>
                <a:lnTo>
                  <a:pt x="1660" y="409"/>
                </a:lnTo>
                <a:lnTo>
                  <a:pt x="1659" y="416"/>
                </a:lnTo>
                <a:lnTo>
                  <a:pt x="1659" y="421"/>
                </a:lnTo>
                <a:lnTo>
                  <a:pt x="1659" y="432"/>
                </a:lnTo>
                <a:lnTo>
                  <a:pt x="1659" y="443"/>
                </a:lnTo>
                <a:lnTo>
                  <a:pt x="1657" y="472"/>
                </a:lnTo>
                <a:lnTo>
                  <a:pt x="1657" y="502"/>
                </a:lnTo>
                <a:lnTo>
                  <a:pt x="1656" y="518"/>
                </a:lnTo>
                <a:lnTo>
                  <a:pt x="1732" y="527"/>
                </a:lnTo>
                <a:lnTo>
                  <a:pt x="1735" y="529"/>
                </a:lnTo>
                <a:lnTo>
                  <a:pt x="1733" y="536"/>
                </a:lnTo>
                <a:lnTo>
                  <a:pt x="1733" y="537"/>
                </a:lnTo>
                <a:lnTo>
                  <a:pt x="1733" y="538"/>
                </a:lnTo>
                <a:lnTo>
                  <a:pt x="1732" y="551"/>
                </a:lnTo>
                <a:lnTo>
                  <a:pt x="1732" y="552"/>
                </a:lnTo>
                <a:lnTo>
                  <a:pt x="1732" y="570"/>
                </a:lnTo>
                <a:lnTo>
                  <a:pt x="1737" y="573"/>
                </a:lnTo>
                <a:lnTo>
                  <a:pt x="1738" y="570"/>
                </a:lnTo>
                <a:lnTo>
                  <a:pt x="1742" y="567"/>
                </a:lnTo>
                <a:lnTo>
                  <a:pt x="1736" y="567"/>
                </a:lnTo>
                <a:lnTo>
                  <a:pt x="1736" y="559"/>
                </a:lnTo>
                <a:lnTo>
                  <a:pt x="1739" y="556"/>
                </a:lnTo>
                <a:lnTo>
                  <a:pt x="1743" y="543"/>
                </a:lnTo>
                <a:lnTo>
                  <a:pt x="1746" y="537"/>
                </a:lnTo>
                <a:lnTo>
                  <a:pt x="1748" y="532"/>
                </a:lnTo>
                <a:lnTo>
                  <a:pt x="1749" y="531"/>
                </a:lnTo>
                <a:lnTo>
                  <a:pt x="1757" y="530"/>
                </a:lnTo>
                <a:lnTo>
                  <a:pt x="1760" y="529"/>
                </a:lnTo>
                <a:lnTo>
                  <a:pt x="1761" y="529"/>
                </a:lnTo>
                <a:lnTo>
                  <a:pt x="1766" y="529"/>
                </a:lnTo>
                <a:lnTo>
                  <a:pt x="1772" y="527"/>
                </a:lnTo>
                <a:lnTo>
                  <a:pt x="1777" y="526"/>
                </a:lnTo>
                <a:lnTo>
                  <a:pt x="1788" y="529"/>
                </a:lnTo>
                <a:lnTo>
                  <a:pt x="1794" y="529"/>
                </a:lnTo>
                <a:lnTo>
                  <a:pt x="1798" y="531"/>
                </a:lnTo>
                <a:lnTo>
                  <a:pt x="1799" y="533"/>
                </a:lnTo>
                <a:lnTo>
                  <a:pt x="1801" y="536"/>
                </a:lnTo>
                <a:lnTo>
                  <a:pt x="1799" y="536"/>
                </a:lnTo>
                <a:lnTo>
                  <a:pt x="1814" y="538"/>
                </a:lnTo>
                <a:lnTo>
                  <a:pt x="1813" y="535"/>
                </a:lnTo>
                <a:lnTo>
                  <a:pt x="1825" y="527"/>
                </a:lnTo>
                <a:lnTo>
                  <a:pt x="1835" y="533"/>
                </a:lnTo>
                <a:lnTo>
                  <a:pt x="1840" y="536"/>
                </a:lnTo>
                <a:lnTo>
                  <a:pt x="1843" y="538"/>
                </a:lnTo>
                <a:lnTo>
                  <a:pt x="1845" y="537"/>
                </a:lnTo>
                <a:lnTo>
                  <a:pt x="1845" y="537"/>
                </a:lnTo>
                <a:lnTo>
                  <a:pt x="1846" y="538"/>
                </a:lnTo>
                <a:lnTo>
                  <a:pt x="1846" y="541"/>
                </a:lnTo>
                <a:lnTo>
                  <a:pt x="1848" y="542"/>
                </a:lnTo>
                <a:lnTo>
                  <a:pt x="1853" y="541"/>
                </a:lnTo>
                <a:lnTo>
                  <a:pt x="1857" y="541"/>
                </a:lnTo>
                <a:lnTo>
                  <a:pt x="1863" y="540"/>
                </a:lnTo>
                <a:lnTo>
                  <a:pt x="1874" y="542"/>
                </a:lnTo>
                <a:lnTo>
                  <a:pt x="1880" y="543"/>
                </a:lnTo>
                <a:lnTo>
                  <a:pt x="1881" y="543"/>
                </a:lnTo>
                <a:lnTo>
                  <a:pt x="1886" y="542"/>
                </a:lnTo>
                <a:lnTo>
                  <a:pt x="1890" y="541"/>
                </a:lnTo>
                <a:lnTo>
                  <a:pt x="1894" y="540"/>
                </a:lnTo>
                <a:lnTo>
                  <a:pt x="1902" y="538"/>
                </a:lnTo>
                <a:lnTo>
                  <a:pt x="1905" y="536"/>
                </a:lnTo>
                <a:lnTo>
                  <a:pt x="1913" y="538"/>
                </a:lnTo>
                <a:lnTo>
                  <a:pt x="1922" y="543"/>
                </a:lnTo>
                <a:lnTo>
                  <a:pt x="1923" y="547"/>
                </a:lnTo>
                <a:lnTo>
                  <a:pt x="1924" y="548"/>
                </a:lnTo>
                <a:lnTo>
                  <a:pt x="1925" y="549"/>
                </a:lnTo>
                <a:lnTo>
                  <a:pt x="1929" y="552"/>
                </a:lnTo>
                <a:lnTo>
                  <a:pt x="1930" y="552"/>
                </a:lnTo>
                <a:lnTo>
                  <a:pt x="1931" y="552"/>
                </a:lnTo>
                <a:lnTo>
                  <a:pt x="1933" y="553"/>
                </a:lnTo>
                <a:lnTo>
                  <a:pt x="1936" y="552"/>
                </a:lnTo>
                <a:lnTo>
                  <a:pt x="1951" y="552"/>
                </a:lnTo>
                <a:lnTo>
                  <a:pt x="1952" y="562"/>
                </a:lnTo>
                <a:lnTo>
                  <a:pt x="1957" y="559"/>
                </a:lnTo>
                <a:lnTo>
                  <a:pt x="1960" y="552"/>
                </a:lnTo>
                <a:lnTo>
                  <a:pt x="1969" y="548"/>
                </a:lnTo>
                <a:lnTo>
                  <a:pt x="1971" y="542"/>
                </a:lnTo>
                <a:lnTo>
                  <a:pt x="1972" y="538"/>
                </a:lnTo>
                <a:lnTo>
                  <a:pt x="1973" y="532"/>
                </a:lnTo>
                <a:lnTo>
                  <a:pt x="1983" y="531"/>
                </a:lnTo>
                <a:lnTo>
                  <a:pt x="1987" y="525"/>
                </a:lnTo>
                <a:lnTo>
                  <a:pt x="1990" y="531"/>
                </a:lnTo>
                <a:lnTo>
                  <a:pt x="1993" y="533"/>
                </a:lnTo>
                <a:lnTo>
                  <a:pt x="1998" y="535"/>
                </a:lnTo>
                <a:lnTo>
                  <a:pt x="1999" y="535"/>
                </a:lnTo>
                <a:lnTo>
                  <a:pt x="2005" y="540"/>
                </a:lnTo>
                <a:lnTo>
                  <a:pt x="2012" y="552"/>
                </a:lnTo>
                <a:lnTo>
                  <a:pt x="2015" y="552"/>
                </a:lnTo>
                <a:lnTo>
                  <a:pt x="2004" y="560"/>
                </a:lnTo>
                <a:lnTo>
                  <a:pt x="2002" y="560"/>
                </a:lnTo>
                <a:lnTo>
                  <a:pt x="1998" y="564"/>
                </a:lnTo>
                <a:lnTo>
                  <a:pt x="1998" y="565"/>
                </a:lnTo>
                <a:lnTo>
                  <a:pt x="1996" y="567"/>
                </a:lnTo>
                <a:lnTo>
                  <a:pt x="1995" y="567"/>
                </a:lnTo>
                <a:lnTo>
                  <a:pt x="1995" y="568"/>
                </a:lnTo>
                <a:lnTo>
                  <a:pt x="1996" y="568"/>
                </a:lnTo>
                <a:lnTo>
                  <a:pt x="1996" y="570"/>
                </a:lnTo>
                <a:lnTo>
                  <a:pt x="1994" y="571"/>
                </a:lnTo>
                <a:lnTo>
                  <a:pt x="1995" y="574"/>
                </a:lnTo>
                <a:lnTo>
                  <a:pt x="1996" y="573"/>
                </a:lnTo>
                <a:lnTo>
                  <a:pt x="1996" y="570"/>
                </a:lnTo>
                <a:lnTo>
                  <a:pt x="2004" y="565"/>
                </a:lnTo>
                <a:lnTo>
                  <a:pt x="2011" y="564"/>
                </a:lnTo>
                <a:lnTo>
                  <a:pt x="2012" y="567"/>
                </a:lnTo>
                <a:lnTo>
                  <a:pt x="2013" y="567"/>
                </a:lnTo>
                <a:lnTo>
                  <a:pt x="2020" y="560"/>
                </a:lnTo>
                <a:lnTo>
                  <a:pt x="2023" y="558"/>
                </a:lnTo>
                <a:lnTo>
                  <a:pt x="2034" y="558"/>
                </a:lnTo>
                <a:lnTo>
                  <a:pt x="2037" y="560"/>
                </a:lnTo>
                <a:lnTo>
                  <a:pt x="2042" y="568"/>
                </a:lnTo>
                <a:lnTo>
                  <a:pt x="2045" y="579"/>
                </a:lnTo>
                <a:lnTo>
                  <a:pt x="2050" y="576"/>
                </a:lnTo>
                <a:lnTo>
                  <a:pt x="2054" y="575"/>
                </a:lnTo>
                <a:lnTo>
                  <a:pt x="2054" y="574"/>
                </a:lnTo>
                <a:lnTo>
                  <a:pt x="2057" y="574"/>
                </a:lnTo>
                <a:lnTo>
                  <a:pt x="2059" y="574"/>
                </a:lnTo>
                <a:lnTo>
                  <a:pt x="2067" y="581"/>
                </a:lnTo>
                <a:lnTo>
                  <a:pt x="2072" y="584"/>
                </a:lnTo>
                <a:lnTo>
                  <a:pt x="2075" y="585"/>
                </a:lnTo>
                <a:lnTo>
                  <a:pt x="2080" y="595"/>
                </a:lnTo>
                <a:lnTo>
                  <a:pt x="2082" y="612"/>
                </a:lnTo>
                <a:lnTo>
                  <a:pt x="2072" y="612"/>
                </a:lnTo>
                <a:lnTo>
                  <a:pt x="2068" y="612"/>
                </a:lnTo>
                <a:lnTo>
                  <a:pt x="2077" y="618"/>
                </a:lnTo>
                <a:lnTo>
                  <a:pt x="2078" y="618"/>
                </a:lnTo>
                <a:lnTo>
                  <a:pt x="2080" y="620"/>
                </a:lnTo>
                <a:lnTo>
                  <a:pt x="2082" y="620"/>
                </a:lnTo>
                <a:lnTo>
                  <a:pt x="2084" y="622"/>
                </a:lnTo>
                <a:lnTo>
                  <a:pt x="2086" y="622"/>
                </a:lnTo>
                <a:lnTo>
                  <a:pt x="2087" y="623"/>
                </a:lnTo>
                <a:lnTo>
                  <a:pt x="2087" y="629"/>
                </a:lnTo>
                <a:lnTo>
                  <a:pt x="2088" y="633"/>
                </a:lnTo>
                <a:lnTo>
                  <a:pt x="2087" y="635"/>
                </a:lnTo>
                <a:lnTo>
                  <a:pt x="2087" y="636"/>
                </a:lnTo>
                <a:lnTo>
                  <a:pt x="2086" y="637"/>
                </a:lnTo>
                <a:lnTo>
                  <a:pt x="2084" y="641"/>
                </a:lnTo>
                <a:lnTo>
                  <a:pt x="2086" y="642"/>
                </a:lnTo>
                <a:lnTo>
                  <a:pt x="2084" y="645"/>
                </a:lnTo>
                <a:lnTo>
                  <a:pt x="2083" y="648"/>
                </a:lnTo>
                <a:lnTo>
                  <a:pt x="2083" y="653"/>
                </a:lnTo>
                <a:lnTo>
                  <a:pt x="2088" y="655"/>
                </a:lnTo>
                <a:lnTo>
                  <a:pt x="2089" y="647"/>
                </a:lnTo>
                <a:lnTo>
                  <a:pt x="2106" y="642"/>
                </a:lnTo>
                <a:lnTo>
                  <a:pt x="2109" y="647"/>
                </a:lnTo>
                <a:lnTo>
                  <a:pt x="2113" y="642"/>
                </a:lnTo>
                <a:lnTo>
                  <a:pt x="2117" y="644"/>
                </a:lnTo>
                <a:lnTo>
                  <a:pt x="2127" y="650"/>
                </a:lnTo>
                <a:close/>
                <a:moveTo>
                  <a:pt x="177" y="1902"/>
                </a:moveTo>
                <a:lnTo>
                  <a:pt x="169" y="1905"/>
                </a:lnTo>
                <a:lnTo>
                  <a:pt x="167" y="1905"/>
                </a:lnTo>
                <a:lnTo>
                  <a:pt x="165" y="1905"/>
                </a:lnTo>
                <a:lnTo>
                  <a:pt x="160" y="1906"/>
                </a:lnTo>
                <a:lnTo>
                  <a:pt x="156" y="1906"/>
                </a:lnTo>
                <a:lnTo>
                  <a:pt x="155" y="1906"/>
                </a:lnTo>
                <a:lnTo>
                  <a:pt x="143" y="1908"/>
                </a:lnTo>
                <a:lnTo>
                  <a:pt x="144" y="1911"/>
                </a:lnTo>
                <a:lnTo>
                  <a:pt x="145" y="1913"/>
                </a:lnTo>
                <a:lnTo>
                  <a:pt x="148" y="1916"/>
                </a:lnTo>
                <a:lnTo>
                  <a:pt x="150" y="1917"/>
                </a:lnTo>
                <a:lnTo>
                  <a:pt x="166" y="1928"/>
                </a:lnTo>
                <a:lnTo>
                  <a:pt x="177" y="1902"/>
                </a:lnTo>
                <a:close/>
                <a:moveTo>
                  <a:pt x="238" y="2060"/>
                </a:moveTo>
                <a:lnTo>
                  <a:pt x="242" y="2062"/>
                </a:lnTo>
                <a:lnTo>
                  <a:pt x="243" y="2061"/>
                </a:lnTo>
                <a:lnTo>
                  <a:pt x="246" y="2057"/>
                </a:lnTo>
                <a:lnTo>
                  <a:pt x="248" y="2055"/>
                </a:lnTo>
                <a:lnTo>
                  <a:pt x="249" y="2054"/>
                </a:lnTo>
                <a:lnTo>
                  <a:pt x="246" y="2051"/>
                </a:lnTo>
                <a:lnTo>
                  <a:pt x="244" y="2052"/>
                </a:lnTo>
                <a:lnTo>
                  <a:pt x="244" y="2054"/>
                </a:lnTo>
                <a:lnTo>
                  <a:pt x="243" y="2055"/>
                </a:lnTo>
                <a:lnTo>
                  <a:pt x="242" y="2056"/>
                </a:lnTo>
                <a:lnTo>
                  <a:pt x="241" y="2057"/>
                </a:lnTo>
                <a:lnTo>
                  <a:pt x="240" y="2059"/>
                </a:lnTo>
                <a:lnTo>
                  <a:pt x="238" y="2060"/>
                </a:lnTo>
                <a:close/>
                <a:moveTo>
                  <a:pt x="291" y="2125"/>
                </a:moveTo>
                <a:lnTo>
                  <a:pt x="271" y="2084"/>
                </a:lnTo>
                <a:lnTo>
                  <a:pt x="260" y="2057"/>
                </a:lnTo>
                <a:lnTo>
                  <a:pt x="254" y="2065"/>
                </a:lnTo>
                <a:lnTo>
                  <a:pt x="249" y="2071"/>
                </a:lnTo>
                <a:lnTo>
                  <a:pt x="247" y="2073"/>
                </a:lnTo>
                <a:lnTo>
                  <a:pt x="232" y="2089"/>
                </a:lnTo>
                <a:lnTo>
                  <a:pt x="214" y="2111"/>
                </a:lnTo>
                <a:lnTo>
                  <a:pt x="207" y="2117"/>
                </a:lnTo>
                <a:lnTo>
                  <a:pt x="218" y="2144"/>
                </a:lnTo>
                <a:lnTo>
                  <a:pt x="222" y="2156"/>
                </a:lnTo>
                <a:lnTo>
                  <a:pt x="224" y="2158"/>
                </a:lnTo>
                <a:lnTo>
                  <a:pt x="291" y="2125"/>
                </a:lnTo>
                <a:close/>
                <a:moveTo>
                  <a:pt x="911" y="633"/>
                </a:moveTo>
                <a:lnTo>
                  <a:pt x="908" y="620"/>
                </a:lnTo>
                <a:lnTo>
                  <a:pt x="906" y="613"/>
                </a:lnTo>
                <a:lnTo>
                  <a:pt x="908" y="612"/>
                </a:lnTo>
                <a:lnTo>
                  <a:pt x="906" y="611"/>
                </a:lnTo>
                <a:lnTo>
                  <a:pt x="897" y="578"/>
                </a:lnTo>
                <a:lnTo>
                  <a:pt x="894" y="570"/>
                </a:lnTo>
                <a:lnTo>
                  <a:pt x="893" y="569"/>
                </a:lnTo>
                <a:lnTo>
                  <a:pt x="893" y="571"/>
                </a:lnTo>
                <a:lnTo>
                  <a:pt x="892" y="573"/>
                </a:lnTo>
                <a:lnTo>
                  <a:pt x="890" y="574"/>
                </a:lnTo>
                <a:lnTo>
                  <a:pt x="889" y="575"/>
                </a:lnTo>
                <a:lnTo>
                  <a:pt x="888" y="576"/>
                </a:lnTo>
                <a:lnTo>
                  <a:pt x="888" y="578"/>
                </a:lnTo>
                <a:lnTo>
                  <a:pt x="887" y="578"/>
                </a:lnTo>
                <a:lnTo>
                  <a:pt x="886" y="580"/>
                </a:lnTo>
                <a:lnTo>
                  <a:pt x="884" y="580"/>
                </a:lnTo>
                <a:lnTo>
                  <a:pt x="883" y="581"/>
                </a:lnTo>
                <a:lnTo>
                  <a:pt x="883" y="582"/>
                </a:lnTo>
                <a:lnTo>
                  <a:pt x="882" y="582"/>
                </a:lnTo>
                <a:lnTo>
                  <a:pt x="882" y="582"/>
                </a:lnTo>
                <a:lnTo>
                  <a:pt x="881" y="585"/>
                </a:lnTo>
                <a:lnTo>
                  <a:pt x="881" y="587"/>
                </a:lnTo>
                <a:lnTo>
                  <a:pt x="881" y="589"/>
                </a:lnTo>
                <a:lnTo>
                  <a:pt x="879" y="590"/>
                </a:lnTo>
                <a:lnTo>
                  <a:pt x="879" y="595"/>
                </a:lnTo>
                <a:lnTo>
                  <a:pt x="877" y="590"/>
                </a:lnTo>
                <a:lnTo>
                  <a:pt x="877" y="591"/>
                </a:lnTo>
                <a:lnTo>
                  <a:pt x="877" y="592"/>
                </a:lnTo>
                <a:lnTo>
                  <a:pt x="877" y="593"/>
                </a:lnTo>
                <a:lnTo>
                  <a:pt x="877" y="593"/>
                </a:lnTo>
                <a:lnTo>
                  <a:pt x="877" y="595"/>
                </a:lnTo>
                <a:lnTo>
                  <a:pt x="877" y="596"/>
                </a:lnTo>
                <a:lnTo>
                  <a:pt x="877" y="597"/>
                </a:lnTo>
                <a:lnTo>
                  <a:pt x="877" y="598"/>
                </a:lnTo>
                <a:lnTo>
                  <a:pt x="877" y="601"/>
                </a:lnTo>
                <a:lnTo>
                  <a:pt x="877" y="603"/>
                </a:lnTo>
                <a:lnTo>
                  <a:pt x="877" y="604"/>
                </a:lnTo>
                <a:lnTo>
                  <a:pt x="876" y="606"/>
                </a:lnTo>
                <a:lnTo>
                  <a:pt x="876" y="607"/>
                </a:lnTo>
                <a:lnTo>
                  <a:pt x="877" y="607"/>
                </a:lnTo>
                <a:lnTo>
                  <a:pt x="877" y="609"/>
                </a:lnTo>
                <a:lnTo>
                  <a:pt x="877" y="611"/>
                </a:lnTo>
                <a:lnTo>
                  <a:pt x="877" y="612"/>
                </a:lnTo>
                <a:lnTo>
                  <a:pt x="877" y="612"/>
                </a:lnTo>
                <a:lnTo>
                  <a:pt x="877" y="613"/>
                </a:lnTo>
                <a:lnTo>
                  <a:pt x="877" y="614"/>
                </a:lnTo>
                <a:lnTo>
                  <a:pt x="878" y="615"/>
                </a:lnTo>
                <a:lnTo>
                  <a:pt x="877" y="615"/>
                </a:lnTo>
                <a:lnTo>
                  <a:pt x="877" y="617"/>
                </a:lnTo>
                <a:lnTo>
                  <a:pt x="877" y="618"/>
                </a:lnTo>
                <a:lnTo>
                  <a:pt x="877" y="619"/>
                </a:lnTo>
                <a:lnTo>
                  <a:pt x="877" y="620"/>
                </a:lnTo>
                <a:lnTo>
                  <a:pt x="877" y="622"/>
                </a:lnTo>
                <a:lnTo>
                  <a:pt x="877" y="622"/>
                </a:lnTo>
                <a:lnTo>
                  <a:pt x="877" y="623"/>
                </a:lnTo>
                <a:lnTo>
                  <a:pt x="886" y="625"/>
                </a:lnTo>
                <a:lnTo>
                  <a:pt x="887" y="626"/>
                </a:lnTo>
                <a:lnTo>
                  <a:pt x="888" y="626"/>
                </a:lnTo>
                <a:lnTo>
                  <a:pt x="889" y="626"/>
                </a:lnTo>
                <a:lnTo>
                  <a:pt x="894" y="628"/>
                </a:lnTo>
                <a:lnTo>
                  <a:pt x="905" y="630"/>
                </a:lnTo>
                <a:lnTo>
                  <a:pt x="906" y="634"/>
                </a:lnTo>
                <a:lnTo>
                  <a:pt x="911" y="633"/>
                </a:lnTo>
                <a:close/>
                <a:moveTo>
                  <a:pt x="1002" y="614"/>
                </a:moveTo>
                <a:lnTo>
                  <a:pt x="1003" y="613"/>
                </a:lnTo>
                <a:lnTo>
                  <a:pt x="1002" y="612"/>
                </a:lnTo>
                <a:lnTo>
                  <a:pt x="1001" y="611"/>
                </a:lnTo>
                <a:lnTo>
                  <a:pt x="999" y="609"/>
                </a:lnTo>
                <a:lnTo>
                  <a:pt x="999" y="608"/>
                </a:lnTo>
                <a:lnTo>
                  <a:pt x="998" y="608"/>
                </a:lnTo>
                <a:lnTo>
                  <a:pt x="997" y="606"/>
                </a:lnTo>
                <a:lnTo>
                  <a:pt x="997" y="604"/>
                </a:lnTo>
                <a:lnTo>
                  <a:pt x="996" y="603"/>
                </a:lnTo>
                <a:lnTo>
                  <a:pt x="997" y="601"/>
                </a:lnTo>
                <a:lnTo>
                  <a:pt x="996" y="601"/>
                </a:lnTo>
                <a:lnTo>
                  <a:pt x="996" y="597"/>
                </a:lnTo>
                <a:lnTo>
                  <a:pt x="996" y="596"/>
                </a:lnTo>
                <a:lnTo>
                  <a:pt x="994" y="595"/>
                </a:lnTo>
                <a:lnTo>
                  <a:pt x="994" y="593"/>
                </a:lnTo>
                <a:lnTo>
                  <a:pt x="994" y="592"/>
                </a:lnTo>
                <a:lnTo>
                  <a:pt x="994" y="591"/>
                </a:lnTo>
                <a:lnTo>
                  <a:pt x="994" y="589"/>
                </a:lnTo>
                <a:lnTo>
                  <a:pt x="994" y="587"/>
                </a:lnTo>
                <a:lnTo>
                  <a:pt x="994" y="586"/>
                </a:lnTo>
                <a:lnTo>
                  <a:pt x="993" y="586"/>
                </a:lnTo>
                <a:lnTo>
                  <a:pt x="992" y="585"/>
                </a:lnTo>
                <a:lnTo>
                  <a:pt x="991" y="585"/>
                </a:lnTo>
                <a:lnTo>
                  <a:pt x="991" y="584"/>
                </a:lnTo>
                <a:lnTo>
                  <a:pt x="989" y="582"/>
                </a:lnTo>
                <a:lnTo>
                  <a:pt x="987" y="582"/>
                </a:lnTo>
                <a:lnTo>
                  <a:pt x="983" y="575"/>
                </a:lnTo>
                <a:lnTo>
                  <a:pt x="985" y="574"/>
                </a:lnTo>
                <a:lnTo>
                  <a:pt x="983" y="574"/>
                </a:lnTo>
                <a:lnTo>
                  <a:pt x="982" y="576"/>
                </a:lnTo>
                <a:lnTo>
                  <a:pt x="981" y="578"/>
                </a:lnTo>
                <a:lnTo>
                  <a:pt x="978" y="580"/>
                </a:lnTo>
                <a:lnTo>
                  <a:pt x="978" y="582"/>
                </a:lnTo>
                <a:lnTo>
                  <a:pt x="977" y="587"/>
                </a:lnTo>
                <a:lnTo>
                  <a:pt x="974" y="592"/>
                </a:lnTo>
                <a:lnTo>
                  <a:pt x="970" y="595"/>
                </a:lnTo>
                <a:lnTo>
                  <a:pt x="966" y="598"/>
                </a:lnTo>
                <a:lnTo>
                  <a:pt x="965" y="604"/>
                </a:lnTo>
                <a:lnTo>
                  <a:pt x="961" y="608"/>
                </a:lnTo>
                <a:lnTo>
                  <a:pt x="964" y="620"/>
                </a:lnTo>
                <a:lnTo>
                  <a:pt x="974" y="618"/>
                </a:lnTo>
                <a:lnTo>
                  <a:pt x="975" y="622"/>
                </a:lnTo>
                <a:lnTo>
                  <a:pt x="976" y="622"/>
                </a:lnTo>
                <a:lnTo>
                  <a:pt x="976" y="623"/>
                </a:lnTo>
                <a:lnTo>
                  <a:pt x="977" y="624"/>
                </a:lnTo>
                <a:lnTo>
                  <a:pt x="977" y="625"/>
                </a:lnTo>
                <a:lnTo>
                  <a:pt x="986" y="641"/>
                </a:lnTo>
                <a:lnTo>
                  <a:pt x="988" y="646"/>
                </a:lnTo>
                <a:lnTo>
                  <a:pt x="992" y="652"/>
                </a:lnTo>
                <a:lnTo>
                  <a:pt x="994" y="651"/>
                </a:lnTo>
                <a:lnTo>
                  <a:pt x="998" y="651"/>
                </a:lnTo>
                <a:lnTo>
                  <a:pt x="1003" y="647"/>
                </a:lnTo>
                <a:lnTo>
                  <a:pt x="1003" y="646"/>
                </a:lnTo>
                <a:lnTo>
                  <a:pt x="1002" y="646"/>
                </a:lnTo>
                <a:lnTo>
                  <a:pt x="1001" y="646"/>
                </a:lnTo>
                <a:lnTo>
                  <a:pt x="1001" y="645"/>
                </a:lnTo>
                <a:lnTo>
                  <a:pt x="1002" y="642"/>
                </a:lnTo>
                <a:lnTo>
                  <a:pt x="1001" y="642"/>
                </a:lnTo>
                <a:lnTo>
                  <a:pt x="999" y="641"/>
                </a:lnTo>
                <a:lnTo>
                  <a:pt x="999" y="641"/>
                </a:lnTo>
                <a:lnTo>
                  <a:pt x="1001" y="637"/>
                </a:lnTo>
                <a:lnTo>
                  <a:pt x="1001" y="634"/>
                </a:lnTo>
                <a:lnTo>
                  <a:pt x="1002" y="633"/>
                </a:lnTo>
                <a:lnTo>
                  <a:pt x="1002" y="628"/>
                </a:lnTo>
                <a:lnTo>
                  <a:pt x="1001" y="626"/>
                </a:lnTo>
                <a:lnTo>
                  <a:pt x="1001" y="625"/>
                </a:lnTo>
                <a:lnTo>
                  <a:pt x="1001" y="623"/>
                </a:lnTo>
                <a:lnTo>
                  <a:pt x="1002" y="623"/>
                </a:lnTo>
                <a:lnTo>
                  <a:pt x="1003" y="623"/>
                </a:lnTo>
                <a:lnTo>
                  <a:pt x="1002" y="620"/>
                </a:lnTo>
                <a:lnTo>
                  <a:pt x="1002" y="618"/>
                </a:lnTo>
                <a:lnTo>
                  <a:pt x="1003" y="615"/>
                </a:lnTo>
                <a:lnTo>
                  <a:pt x="1002" y="614"/>
                </a:lnTo>
                <a:close/>
                <a:moveTo>
                  <a:pt x="1020" y="630"/>
                </a:moveTo>
                <a:lnTo>
                  <a:pt x="1019" y="626"/>
                </a:lnTo>
                <a:lnTo>
                  <a:pt x="1019" y="625"/>
                </a:lnTo>
                <a:lnTo>
                  <a:pt x="1018" y="622"/>
                </a:lnTo>
                <a:lnTo>
                  <a:pt x="1014" y="623"/>
                </a:lnTo>
                <a:lnTo>
                  <a:pt x="1010" y="624"/>
                </a:lnTo>
                <a:lnTo>
                  <a:pt x="1008" y="624"/>
                </a:lnTo>
                <a:lnTo>
                  <a:pt x="1009" y="629"/>
                </a:lnTo>
                <a:lnTo>
                  <a:pt x="1010" y="633"/>
                </a:lnTo>
                <a:lnTo>
                  <a:pt x="1020" y="630"/>
                </a:lnTo>
                <a:close/>
                <a:moveTo>
                  <a:pt x="1699" y="1051"/>
                </a:moveTo>
                <a:lnTo>
                  <a:pt x="1695" y="1048"/>
                </a:lnTo>
                <a:lnTo>
                  <a:pt x="1694" y="1047"/>
                </a:lnTo>
                <a:lnTo>
                  <a:pt x="1693" y="1047"/>
                </a:lnTo>
                <a:lnTo>
                  <a:pt x="1688" y="1054"/>
                </a:lnTo>
                <a:lnTo>
                  <a:pt x="1695" y="1058"/>
                </a:lnTo>
                <a:lnTo>
                  <a:pt x="1698" y="1053"/>
                </a:lnTo>
                <a:lnTo>
                  <a:pt x="1699" y="1052"/>
                </a:lnTo>
                <a:lnTo>
                  <a:pt x="1699" y="1051"/>
                </a:lnTo>
                <a:close/>
                <a:moveTo>
                  <a:pt x="1714" y="1074"/>
                </a:moveTo>
                <a:lnTo>
                  <a:pt x="1712" y="1074"/>
                </a:lnTo>
                <a:lnTo>
                  <a:pt x="1708" y="1074"/>
                </a:lnTo>
                <a:lnTo>
                  <a:pt x="1705" y="1074"/>
                </a:lnTo>
                <a:lnTo>
                  <a:pt x="1704" y="1074"/>
                </a:lnTo>
                <a:lnTo>
                  <a:pt x="1704" y="1083"/>
                </a:lnTo>
                <a:lnTo>
                  <a:pt x="1709" y="1083"/>
                </a:lnTo>
                <a:lnTo>
                  <a:pt x="1710" y="1080"/>
                </a:lnTo>
                <a:lnTo>
                  <a:pt x="1714" y="1074"/>
                </a:lnTo>
                <a:close/>
                <a:moveTo>
                  <a:pt x="1735" y="1075"/>
                </a:moveTo>
                <a:lnTo>
                  <a:pt x="1724" y="1074"/>
                </a:lnTo>
                <a:lnTo>
                  <a:pt x="1721" y="1074"/>
                </a:lnTo>
                <a:lnTo>
                  <a:pt x="1732" y="1080"/>
                </a:lnTo>
                <a:lnTo>
                  <a:pt x="1735" y="1075"/>
                </a:lnTo>
                <a:close/>
                <a:moveTo>
                  <a:pt x="1743" y="1054"/>
                </a:moveTo>
                <a:lnTo>
                  <a:pt x="1748" y="1050"/>
                </a:lnTo>
                <a:lnTo>
                  <a:pt x="1743" y="1046"/>
                </a:lnTo>
                <a:lnTo>
                  <a:pt x="1743" y="1047"/>
                </a:lnTo>
                <a:lnTo>
                  <a:pt x="1739" y="1048"/>
                </a:lnTo>
                <a:lnTo>
                  <a:pt x="1738" y="1050"/>
                </a:lnTo>
                <a:lnTo>
                  <a:pt x="1737" y="1051"/>
                </a:lnTo>
                <a:lnTo>
                  <a:pt x="1736" y="1051"/>
                </a:lnTo>
                <a:lnTo>
                  <a:pt x="1736" y="1052"/>
                </a:lnTo>
                <a:lnTo>
                  <a:pt x="1743" y="1054"/>
                </a:lnTo>
                <a:close/>
                <a:moveTo>
                  <a:pt x="1755" y="1073"/>
                </a:moveTo>
                <a:lnTo>
                  <a:pt x="1755" y="1068"/>
                </a:lnTo>
                <a:lnTo>
                  <a:pt x="1752" y="1068"/>
                </a:lnTo>
                <a:lnTo>
                  <a:pt x="1750" y="1068"/>
                </a:lnTo>
                <a:lnTo>
                  <a:pt x="1744" y="1068"/>
                </a:lnTo>
                <a:lnTo>
                  <a:pt x="1744" y="1073"/>
                </a:lnTo>
                <a:lnTo>
                  <a:pt x="1747" y="1073"/>
                </a:lnTo>
                <a:lnTo>
                  <a:pt x="1749" y="1073"/>
                </a:lnTo>
                <a:lnTo>
                  <a:pt x="1750" y="1073"/>
                </a:lnTo>
                <a:lnTo>
                  <a:pt x="1755" y="1073"/>
                </a:lnTo>
                <a:close/>
                <a:moveTo>
                  <a:pt x="1772" y="1085"/>
                </a:moveTo>
                <a:lnTo>
                  <a:pt x="1770" y="1083"/>
                </a:lnTo>
                <a:lnTo>
                  <a:pt x="1770" y="1081"/>
                </a:lnTo>
                <a:lnTo>
                  <a:pt x="1770" y="1078"/>
                </a:lnTo>
                <a:lnTo>
                  <a:pt x="1765" y="1077"/>
                </a:lnTo>
                <a:lnTo>
                  <a:pt x="1759" y="1077"/>
                </a:lnTo>
                <a:lnTo>
                  <a:pt x="1755" y="1077"/>
                </a:lnTo>
                <a:lnTo>
                  <a:pt x="1755" y="1080"/>
                </a:lnTo>
                <a:lnTo>
                  <a:pt x="1755" y="1083"/>
                </a:lnTo>
                <a:lnTo>
                  <a:pt x="1759" y="1084"/>
                </a:lnTo>
                <a:lnTo>
                  <a:pt x="1765" y="1089"/>
                </a:lnTo>
                <a:lnTo>
                  <a:pt x="1768" y="1090"/>
                </a:lnTo>
                <a:lnTo>
                  <a:pt x="1772" y="1085"/>
                </a:lnTo>
                <a:close/>
                <a:moveTo>
                  <a:pt x="1776" y="1066"/>
                </a:moveTo>
                <a:lnTo>
                  <a:pt x="1771" y="1063"/>
                </a:lnTo>
                <a:lnTo>
                  <a:pt x="1765" y="1059"/>
                </a:lnTo>
                <a:lnTo>
                  <a:pt x="1763" y="1063"/>
                </a:lnTo>
                <a:lnTo>
                  <a:pt x="1763" y="1064"/>
                </a:lnTo>
                <a:lnTo>
                  <a:pt x="1764" y="1064"/>
                </a:lnTo>
                <a:lnTo>
                  <a:pt x="1764" y="1066"/>
                </a:lnTo>
                <a:lnTo>
                  <a:pt x="1764" y="1068"/>
                </a:lnTo>
                <a:lnTo>
                  <a:pt x="1764" y="1070"/>
                </a:lnTo>
                <a:lnTo>
                  <a:pt x="1763" y="1074"/>
                </a:lnTo>
                <a:lnTo>
                  <a:pt x="1765" y="1074"/>
                </a:lnTo>
                <a:lnTo>
                  <a:pt x="1770" y="1074"/>
                </a:lnTo>
                <a:lnTo>
                  <a:pt x="1770" y="1073"/>
                </a:lnTo>
                <a:lnTo>
                  <a:pt x="1771" y="1073"/>
                </a:lnTo>
                <a:lnTo>
                  <a:pt x="1772" y="1073"/>
                </a:lnTo>
                <a:lnTo>
                  <a:pt x="1772" y="1072"/>
                </a:lnTo>
                <a:lnTo>
                  <a:pt x="1772" y="1070"/>
                </a:lnTo>
                <a:lnTo>
                  <a:pt x="1774" y="1070"/>
                </a:lnTo>
                <a:lnTo>
                  <a:pt x="1775" y="1069"/>
                </a:lnTo>
                <a:lnTo>
                  <a:pt x="1776" y="1066"/>
                </a:lnTo>
                <a:close/>
                <a:moveTo>
                  <a:pt x="1796" y="1079"/>
                </a:moveTo>
                <a:lnTo>
                  <a:pt x="1793" y="1078"/>
                </a:lnTo>
                <a:lnTo>
                  <a:pt x="1792" y="1078"/>
                </a:lnTo>
                <a:lnTo>
                  <a:pt x="1791" y="1078"/>
                </a:lnTo>
                <a:lnTo>
                  <a:pt x="1786" y="1078"/>
                </a:lnTo>
                <a:lnTo>
                  <a:pt x="1781" y="1081"/>
                </a:lnTo>
                <a:lnTo>
                  <a:pt x="1781" y="1083"/>
                </a:lnTo>
                <a:lnTo>
                  <a:pt x="1782" y="1083"/>
                </a:lnTo>
                <a:lnTo>
                  <a:pt x="1783" y="1084"/>
                </a:lnTo>
                <a:lnTo>
                  <a:pt x="1786" y="1086"/>
                </a:lnTo>
                <a:lnTo>
                  <a:pt x="1786" y="1088"/>
                </a:lnTo>
                <a:lnTo>
                  <a:pt x="1786" y="1086"/>
                </a:lnTo>
                <a:lnTo>
                  <a:pt x="1791" y="1083"/>
                </a:lnTo>
                <a:lnTo>
                  <a:pt x="1796" y="1079"/>
                </a:lnTo>
                <a:close/>
                <a:moveTo>
                  <a:pt x="1797" y="1035"/>
                </a:moveTo>
                <a:lnTo>
                  <a:pt x="1796" y="1035"/>
                </a:lnTo>
                <a:lnTo>
                  <a:pt x="1794" y="1034"/>
                </a:lnTo>
                <a:lnTo>
                  <a:pt x="1794" y="1035"/>
                </a:lnTo>
                <a:lnTo>
                  <a:pt x="1793" y="1034"/>
                </a:lnTo>
                <a:lnTo>
                  <a:pt x="1792" y="1034"/>
                </a:lnTo>
                <a:lnTo>
                  <a:pt x="1791" y="1034"/>
                </a:lnTo>
                <a:lnTo>
                  <a:pt x="1777" y="1057"/>
                </a:lnTo>
                <a:lnTo>
                  <a:pt x="1776" y="1058"/>
                </a:lnTo>
                <a:lnTo>
                  <a:pt x="1782" y="1062"/>
                </a:lnTo>
                <a:lnTo>
                  <a:pt x="1785" y="1063"/>
                </a:lnTo>
                <a:lnTo>
                  <a:pt x="1786" y="1064"/>
                </a:lnTo>
                <a:lnTo>
                  <a:pt x="1787" y="1062"/>
                </a:lnTo>
                <a:lnTo>
                  <a:pt x="1790" y="1058"/>
                </a:lnTo>
                <a:lnTo>
                  <a:pt x="1786" y="1056"/>
                </a:lnTo>
                <a:lnTo>
                  <a:pt x="1786" y="1054"/>
                </a:lnTo>
                <a:lnTo>
                  <a:pt x="1786" y="1053"/>
                </a:lnTo>
                <a:lnTo>
                  <a:pt x="1787" y="1053"/>
                </a:lnTo>
                <a:lnTo>
                  <a:pt x="1787" y="1052"/>
                </a:lnTo>
                <a:lnTo>
                  <a:pt x="1788" y="1051"/>
                </a:lnTo>
                <a:lnTo>
                  <a:pt x="1791" y="1046"/>
                </a:lnTo>
                <a:lnTo>
                  <a:pt x="1794" y="1041"/>
                </a:lnTo>
                <a:lnTo>
                  <a:pt x="1797" y="1036"/>
                </a:lnTo>
                <a:lnTo>
                  <a:pt x="1797" y="1035"/>
                </a:lnTo>
                <a:close/>
                <a:moveTo>
                  <a:pt x="1812" y="1086"/>
                </a:moveTo>
                <a:lnTo>
                  <a:pt x="1807" y="1083"/>
                </a:lnTo>
                <a:lnTo>
                  <a:pt x="1805" y="1083"/>
                </a:lnTo>
                <a:lnTo>
                  <a:pt x="1801" y="1088"/>
                </a:lnTo>
                <a:lnTo>
                  <a:pt x="1803" y="1090"/>
                </a:lnTo>
                <a:lnTo>
                  <a:pt x="1805" y="1092"/>
                </a:lnTo>
                <a:lnTo>
                  <a:pt x="1812" y="1086"/>
                </a:lnTo>
                <a:close/>
                <a:moveTo>
                  <a:pt x="1816" y="1090"/>
                </a:moveTo>
                <a:lnTo>
                  <a:pt x="1815" y="1088"/>
                </a:lnTo>
                <a:lnTo>
                  <a:pt x="1814" y="1088"/>
                </a:lnTo>
                <a:lnTo>
                  <a:pt x="1814" y="1089"/>
                </a:lnTo>
                <a:lnTo>
                  <a:pt x="1813" y="1090"/>
                </a:lnTo>
                <a:lnTo>
                  <a:pt x="1810" y="1091"/>
                </a:lnTo>
                <a:lnTo>
                  <a:pt x="1813" y="1094"/>
                </a:lnTo>
                <a:lnTo>
                  <a:pt x="1816" y="1100"/>
                </a:lnTo>
                <a:lnTo>
                  <a:pt x="1819" y="1102"/>
                </a:lnTo>
                <a:lnTo>
                  <a:pt x="1820" y="1102"/>
                </a:lnTo>
                <a:lnTo>
                  <a:pt x="1820" y="1101"/>
                </a:lnTo>
                <a:lnTo>
                  <a:pt x="1821" y="1100"/>
                </a:lnTo>
                <a:lnTo>
                  <a:pt x="1821" y="1097"/>
                </a:lnTo>
                <a:lnTo>
                  <a:pt x="1820" y="1096"/>
                </a:lnTo>
                <a:lnTo>
                  <a:pt x="1819" y="1094"/>
                </a:lnTo>
                <a:lnTo>
                  <a:pt x="1816" y="1090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22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North Carolina Cities-</a:t>
            </a:r>
            <a:r>
              <a:rPr lang="en-US" altLang="zh-CN" dirty="0">
                <a:solidFill>
                  <a:srgbClr val="FF0000"/>
                </a:solidFill>
              </a:rPr>
              <a:t>High Point</a:t>
            </a:r>
          </a:p>
        </p:txBody>
      </p:sp>
      <p:sp>
        <p:nvSpPr>
          <p:cNvPr id="3" name="Freeform 44">
            <a:extLst>
              <a:ext uri="{FF2B5EF4-FFF2-40B4-BE49-F238E27FC236}">
                <a16:creationId xmlns:a16="http://schemas.microsoft.com/office/drawing/2014/main" id="{DEFB77E4-33F5-6070-B1DC-047EBE5E99D2}"/>
              </a:ext>
            </a:extLst>
          </p:cNvPr>
          <p:cNvSpPr>
            <a:spLocks noEditPoints="1"/>
          </p:cNvSpPr>
          <p:nvPr/>
        </p:nvSpPr>
        <p:spPr bwMode="auto">
          <a:xfrm>
            <a:off x="1187624" y="1176553"/>
            <a:ext cx="2774950" cy="3611563"/>
          </a:xfrm>
          <a:custGeom>
            <a:avLst/>
            <a:gdLst>
              <a:gd name="T0" fmla="*/ 74 w 1748"/>
              <a:gd name="T1" fmla="*/ 2008 h 2275"/>
              <a:gd name="T2" fmla="*/ 1172 w 1748"/>
              <a:gd name="T3" fmla="*/ 1939 h 2275"/>
              <a:gd name="T4" fmla="*/ 144 w 1748"/>
              <a:gd name="T5" fmla="*/ 1730 h 2275"/>
              <a:gd name="T6" fmla="*/ 1328 w 1748"/>
              <a:gd name="T7" fmla="*/ 1656 h 2275"/>
              <a:gd name="T8" fmla="*/ 79 w 1748"/>
              <a:gd name="T9" fmla="*/ 1602 h 2275"/>
              <a:gd name="T10" fmla="*/ 12 w 1748"/>
              <a:gd name="T11" fmla="*/ 1530 h 2275"/>
              <a:gd name="T12" fmla="*/ 230 w 1748"/>
              <a:gd name="T13" fmla="*/ 971 h 2275"/>
              <a:gd name="T14" fmla="*/ 154 w 1748"/>
              <a:gd name="T15" fmla="*/ 823 h 2275"/>
              <a:gd name="T16" fmla="*/ 612 w 1748"/>
              <a:gd name="T17" fmla="*/ 481 h 2275"/>
              <a:gd name="T18" fmla="*/ 644 w 1748"/>
              <a:gd name="T19" fmla="*/ 329 h 2275"/>
              <a:gd name="T20" fmla="*/ 513 w 1748"/>
              <a:gd name="T21" fmla="*/ 474 h 2275"/>
              <a:gd name="T22" fmla="*/ 640 w 1748"/>
              <a:gd name="T23" fmla="*/ 623 h 2275"/>
              <a:gd name="T24" fmla="*/ 725 w 1748"/>
              <a:gd name="T25" fmla="*/ 541 h 2275"/>
              <a:gd name="T26" fmla="*/ 743 w 1748"/>
              <a:gd name="T27" fmla="*/ 439 h 2275"/>
              <a:gd name="T28" fmla="*/ 975 w 1748"/>
              <a:gd name="T29" fmla="*/ 656 h 2275"/>
              <a:gd name="T30" fmla="*/ 1069 w 1748"/>
              <a:gd name="T31" fmla="*/ 496 h 2275"/>
              <a:gd name="T32" fmla="*/ 1210 w 1748"/>
              <a:gd name="T33" fmla="*/ 374 h 2275"/>
              <a:gd name="T34" fmla="*/ 1364 w 1748"/>
              <a:gd name="T35" fmla="*/ 742 h 2275"/>
              <a:gd name="T36" fmla="*/ 1512 w 1748"/>
              <a:gd name="T37" fmla="*/ 723 h 2275"/>
              <a:gd name="T38" fmla="*/ 1317 w 1748"/>
              <a:gd name="T39" fmla="*/ 955 h 2275"/>
              <a:gd name="T40" fmla="*/ 1278 w 1748"/>
              <a:gd name="T41" fmla="*/ 1200 h 2275"/>
              <a:gd name="T42" fmla="*/ 1169 w 1748"/>
              <a:gd name="T43" fmla="*/ 1320 h 2275"/>
              <a:gd name="T44" fmla="*/ 1365 w 1748"/>
              <a:gd name="T45" fmla="*/ 1497 h 2275"/>
              <a:gd name="T46" fmla="*/ 1278 w 1748"/>
              <a:gd name="T47" fmla="*/ 1674 h 2275"/>
              <a:gd name="T48" fmla="*/ 1466 w 1748"/>
              <a:gd name="T49" fmla="*/ 1769 h 2275"/>
              <a:gd name="T50" fmla="*/ 1686 w 1748"/>
              <a:gd name="T51" fmla="*/ 1894 h 2275"/>
              <a:gd name="T52" fmla="*/ 1497 w 1748"/>
              <a:gd name="T53" fmla="*/ 1858 h 2275"/>
              <a:gd name="T54" fmla="*/ 1322 w 1748"/>
              <a:gd name="T55" fmla="*/ 1808 h 2275"/>
              <a:gd name="T56" fmla="*/ 1185 w 1748"/>
              <a:gd name="T57" fmla="*/ 1758 h 2275"/>
              <a:gd name="T58" fmla="*/ 1124 w 1748"/>
              <a:gd name="T59" fmla="*/ 1969 h 2275"/>
              <a:gd name="T60" fmla="*/ 1121 w 1748"/>
              <a:gd name="T61" fmla="*/ 2150 h 2275"/>
              <a:gd name="T62" fmla="*/ 812 w 1748"/>
              <a:gd name="T63" fmla="*/ 2195 h 2275"/>
              <a:gd name="T64" fmla="*/ 433 w 1748"/>
              <a:gd name="T65" fmla="*/ 2211 h 2275"/>
              <a:gd name="T66" fmla="*/ 254 w 1748"/>
              <a:gd name="T67" fmla="*/ 2239 h 2275"/>
              <a:gd name="T68" fmla="*/ 189 w 1748"/>
              <a:gd name="T69" fmla="*/ 1881 h 2275"/>
              <a:gd name="T70" fmla="*/ 225 w 1748"/>
              <a:gd name="T71" fmla="*/ 1714 h 2275"/>
              <a:gd name="T72" fmla="*/ 269 w 1748"/>
              <a:gd name="T73" fmla="*/ 1528 h 2275"/>
              <a:gd name="T74" fmla="*/ 135 w 1748"/>
              <a:gd name="T75" fmla="*/ 1273 h 2275"/>
              <a:gd name="T76" fmla="*/ 291 w 1748"/>
              <a:gd name="T77" fmla="*/ 922 h 2275"/>
              <a:gd name="T78" fmla="*/ 268 w 1748"/>
              <a:gd name="T79" fmla="*/ 896 h 2275"/>
              <a:gd name="T80" fmla="*/ 366 w 1748"/>
              <a:gd name="T81" fmla="*/ 688 h 2275"/>
              <a:gd name="T82" fmla="*/ 493 w 1748"/>
              <a:gd name="T83" fmla="*/ 681 h 2275"/>
              <a:gd name="T84" fmla="*/ 1279 w 1748"/>
              <a:gd name="T85" fmla="*/ 654 h 2275"/>
              <a:gd name="T86" fmla="*/ 1162 w 1748"/>
              <a:gd name="T87" fmla="*/ 788 h 2275"/>
              <a:gd name="T88" fmla="*/ 1090 w 1748"/>
              <a:gd name="T89" fmla="*/ 744 h 2275"/>
              <a:gd name="T90" fmla="*/ 1126 w 1748"/>
              <a:gd name="T91" fmla="*/ 885 h 2275"/>
              <a:gd name="T92" fmla="*/ 1093 w 1748"/>
              <a:gd name="T93" fmla="*/ 1027 h 2275"/>
              <a:gd name="T94" fmla="*/ 965 w 1748"/>
              <a:gd name="T95" fmla="*/ 1105 h 2275"/>
              <a:gd name="T96" fmla="*/ 1142 w 1748"/>
              <a:gd name="T97" fmla="*/ 1103 h 2275"/>
              <a:gd name="T98" fmla="*/ 1267 w 1748"/>
              <a:gd name="T99" fmla="*/ 1067 h 2275"/>
              <a:gd name="T100" fmla="*/ 1169 w 1748"/>
              <a:gd name="T101" fmla="*/ 1165 h 2275"/>
              <a:gd name="T102" fmla="*/ 922 w 1748"/>
              <a:gd name="T103" fmla="*/ 1013 h 2275"/>
              <a:gd name="T104" fmla="*/ 1160 w 1748"/>
              <a:gd name="T105" fmla="*/ 1698 h 2275"/>
              <a:gd name="T106" fmla="*/ 1123 w 1748"/>
              <a:gd name="T107" fmla="*/ 2029 h 2275"/>
              <a:gd name="T108" fmla="*/ 1297 w 1748"/>
              <a:gd name="T109" fmla="*/ 612 h 2275"/>
              <a:gd name="T110" fmla="*/ 568 w 1748"/>
              <a:gd name="T111" fmla="*/ 214 h 2275"/>
              <a:gd name="T112" fmla="*/ 690 w 1748"/>
              <a:gd name="T113" fmla="*/ 151 h 2275"/>
              <a:gd name="T114" fmla="*/ 631 w 1748"/>
              <a:gd name="T115" fmla="*/ 210 h 2275"/>
              <a:gd name="T116" fmla="*/ 919 w 1748"/>
              <a:gd name="T117" fmla="*/ 152 h 2275"/>
              <a:gd name="T118" fmla="*/ 966 w 1748"/>
              <a:gd name="T119" fmla="*/ 437 h 2275"/>
              <a:gd name="T120" fmla="*/ 874 w 1748"/>
              <a:gd name="T121" fmla="*/ 151 h 2275"/>
              <a:gd name="T122" fmla="*/ 643 w 1748"/>
              <a:gd name="T123" fmla="*/ 45 h 2275"/>
              <a:gd name="T124" fmla="*/ 1098 w 1748"/>
              <a:gd name="T125" fmla="*/ 1084 h 2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8" h="2275">
                <a:moveTo>
                  <a:pt x="364" y="2211"/>
                </a:moveTo>
                <a:lnTo>
                  <a:pt x="364" y="2222"/>
                </a:lnTo>
                <a:lnTo>
                  <a:pt x="364" y="2226"/>
                </a:lnTo>
                <a:lnTo>
                  <a:pt x="364" y="2227"/>
                </a:lnTo>
                <a:lnTo>
                  <a:pt x="356" y="2229"/>
                </a:lnTo>
                <a:lnTo>
                  <a:pt x="355" y="2229"/>
                </a:lnTo>
                <a:lnTo>
                  <a:pt x="352" y="2230"/>
                </a:lnTo>
                <a:lnTo>
                  <a:pt x="345" y="2233"/>
                </a:lnTo>
                <a:lnTo>
                  <a:pt x="345" y="2235"/>
                </a:lnTo>
                <a:lnTo>
                  <a:pt x="345" y="2241"/>
                </a:lnTo>
                <a:lnTo>
                  <a:pt x="345" y="2244"/>
                </a:lnTo>
                <a:lnTo>
                  <a:pt x="340" y="2250"/>
                </a:lnTo>
                <a:lnTo>
                  <a:pt x="339" y="2250"/>
                </a:lnTo>
                <a:lnTo>
                  <a:pt x="336" y="2247"/>
                </a:lnTo>
                <a:lnTo>
                  <a:pt x="335" y="2247"/>
                </a:lnTo>
                <a:lnTo>
                  <a:pt x="335" y="2246"/>
                </a:lnTo>
                <a:lnTo>
                  <a:pt x="333" y="2246"/>
                </a:lnTo>
                <a:lnTo>
                  <a:pt x="332" y="2245"/>
                </a:lnTo>
                <a:lnTo>
                  <a:pt x="324" y="2241"/>
                </a:lnTo>
                <a:lnTo>
                  <a:pt x="327" y="2237"/>
                </a:lnTo>
                <a:lnTo>
                  <a:pt x="333" y="2237"/>
                </a:lnTo>
                <a:lnTo>
                  <a:pt x="335" y="2237"/>
                </a:lnTo>
                <a:lnTo>
                  <a:pt x="335" y="2235"/>
                </a:lnTo>
                <a:lnTo>
                  <a:pt x="338" y="2234"/>
                </a:lnTo>
                <a:lnTo>
                  <a:pt x="340" y="2234"/>
                </a:lnTo>
                <a:lnTo>
                  <a:pt x="341" y="2234"/>
                </a:lnTo>
                <a:lnTo>
                  <a:pt x="340" y="2229"/>
                </a:lnTo>
                <a:lnTo>
                  <a:pt x="339" y="2229"/>
                </a:lnTo>
                <a:lnTo>
                  <a:pt x="341" y="2218"/>
                </a:lnTo>
                <a:lnTo>
                  <a:pt x="343" y="2213"/>
                </a:lnTo>
                <a:lnTo>
                  <a:pt x="345" y="2214"/>
                </a:lnTo>
                <a:lnTo>
                  <a:pt x="350" y="2216"/>
                </a:lnTo>
                <a:lnTo>
                  <a:pt x="352" y="2216"/>
                </a:lnTo>
                <a:lnTo>
                  <a:pt x="356" y="2217"/>
                </a:lnTo>
                <a:lnTo>
                  <a:pt x="356" y="2213"/>
                </a:lnTo>
                <a:lnTo>
                  <a:pt x="356" y="2212"/>
                </a:lnTo>
                <a:lnTo>
                  <a:pt x="356" y="2210"/>
                </a:lnTo>
                <a:lnTo>
                  <a:pt x="356" y="2203"/>
                </a:lnTo>
                <a:lnTo>
                  <a:pt x="357" y="2204"/>
                </a:lnTo>
                <a:lnTo>
                  <a:pt x="364" y="2205"/>
                </a:lnTo>
                <a:lnTo>
                  <a:pt x="364" y="2210"/>
                </a:lnTo>
                <a:lnTo>
                  <a:pt x="364" y="2211"/>
                </a:lnTo>
                <a:close/>
                <a:moveTo>
                  <a:pt x="426" y="2200"/>
                </a:moveTo>
                <a:lnTo>
                  <a:pt x="425" y="2202"/>
                </a:lnTo>
                <a:lnTo>
                  <a:pt x="419" y="2197"/>
                </a:lnTo>
                <a:lnTo>
                  <a:pt x="421" y="2195"/>
                </a:lnTo>
                <a:lnTo>
                  <a:pt x="426" y="2200"/>
                </a:lnTo>
                <a:close/>
                <a:moveTo>
                  <a:pt x="174" y="2071"/>
                </a:moveTo>
                <a:lnTo>
                  <a:pt x="169" y="2071"/>
                </a:lnTo>
                <a:lnTo>
                  <a:pt x="170" y="2067"/>
                </a:lnTo>
                <a:lnTo>
                  <a:pt x="171" y="2065"/>
                </a:lnTo>
                <a:lnTo>
                  <a:pt x="171" y="2064"/>
                </a:lnTo>
                <a:lnTo>
                  <a:pt x="171" y="2062"/>
                </a:lnTo>
                <a:lnTo>
                  <a:pt x="172" y="2061"/>
                </a:lnTo>
                <a:lnTo>
                  <a:pt x="172" y="2060"/>
                </a:lnTo>
                <a:lnTo>
                  <a:pt x="175" y="2059"/>
                </a:lnTo>
                <a:lnTo>
                  <a:pt x="178" y="2059"/>
                </a:lnTo>
                <a:lnTo>
                  <a:pt x="183" y="2058"/>
                </a:lnTo>
                <a:lnTo>
                  <a:pt x="189" y="2061"/>
                </a:lnTo>
                <a:lnTo>
                  <a:pt x="186" y="2066"/>
                </a:lnTo>
                <a:lnTo>
                  <a:pt x="185" y="2068"/>
                </a:lnTo>
                <a:lnTo>
                  <a:pt x="184" y="2069"/>
                </a:lnTo>
                <a:lnTo>
                  <a:pt x="183" y="2071"/>
                </a:lnTo>
                <a:lnTo>
                  <a:pt x="181" y="2071"/>
                </a:lnTo>
                <a:lnTo>
                  <a:pt x="178" y="2071"/>
                </a:lnTo>
                <a:lnTo>
                  <a:pt x="174" y="2071"/>
                </a:lnTo>
                <a:close/>
                <a:moveTo>
                  <a:pt x="95" y="1941"/>
                </a:moveTo>
                <a:lnTo>
                  <a:pt x="94" y="1957"/>
                </a:lnTo>
                <a:lnTo>
                  <a:pt x="94" y="1958"/>
                </a:lnTo>
                <a:lnTo>
                  <a:pt x="94" y="1960"/>
                </a:lnTo>
                <a:lnTo>
                  <a:pt x="94" y="1963"/>
                </a:lnTo>
                <a:lnTo>
                  <a:pt x="93" y="1965"/>
                </a:lnTo>
                <a:lnTo>
                  <a:pt x="101" y="1966"/>
                </a:lnTo>
                <a:lnTo>
                  <a:pt x="99" y="1973"/>
                </a:lnTo>
                <a:lnTo>
                  <a:pt x="102" y="1973"/>
                </a:lnTo>
                <a:lnTo>
                  <a:pt x="104" y="1973"/>
                </a:lnTo>
                <a:lnTo>
                  <a:pt x="109" y="1974"/>
                </a:lnTo>
                <a:lnTo>
                  <a:pt x="120" y="1975"/>
                </a:lnTo>
                <a:lnTo>
                  <a:pt x="119" y="1997"/>
                </a:lnTo>
                <a:lnTo>
                  <a:pt x="119" y="2002"/>
                </a:lnTo>
                <a:lnTo>
                  <a:pt x="118" y="2018"/>
                </a:lnTo>
                <a:lnTo>
                  <a:pt x="118" y="2025"/>
                </a:lnTo>
                <a:lnTo>
                  <a:pt x="118" y="2026"/>
                </a:lnTo>
                <a:lnTo>
                  <a:pt x="118" y="2031"/>
                </a:lnTo>
                <a:lnTo>
                  <a:pt x="113" y="2031"/>
                </a:lnTo>
                <a:lnTo>
                  <a:pt x="115" y="2027"/>
                </a:lnTo>
                <a:lnTo>
                  <a:pt x="100" y="2022"/>
                </a:lnTo>
                <a:lnTo>
                  <a:pt x="94" y="2020"/>
                </a:lnTo>
                <a:lnTo>
                  <a:pt x="92" y="2019"/>
                </a:lnTo>
                <a:lnTo>
                  <a:pt x="85" y="2018"/>
                </a:lnTo>
                <a:lnTo>
                  <a:pt x="86" y="2014"/>
                </a:lnTo>
                <a:lnTo>
                  <a:pt x="84" y="2014"/>
                </a:lnTo>
                <a:lnTo>
                  <a:pt x="82" y="2014"/>
                </a:lnTo>
                <a:lnTo>
                  <a:pt x="74" y="2011"/>
                </a:lnTo>
                <a:lnTo>
                  <a:pt x="75" y="2008"/>
                </a:lnTo>
                <a:lnTo>
                  <a:pt x="74" y="2008"/>
                </a:lnTo>
                <a:lnTo>
                  <a:pt x="62" y="2005"/>
                </a:lnTo>
                <a:lnTo>
                  <a:pt x="58" y="2003"/>
                </a:lnTo>
                <a:lnTo>
                  <a:pt x="49" y="2003"/>
                </a:lnTo>
                <a:lnTo>
                  <a:pt x="41" y="2006"/>
                </a:lnTo>
                <a:lnTo>
                  <a:pt x="34" y="2006"/>
                </a:lnTo>
                <a:lnTo>
                  <a:pt x="34" y="2002"/>
                </a:lnTo>
                <a:lnTo>
                  <a:pt x="34" y="1999"/>
                </a:lnTo>
                <a:lnTo>
                  <a:pt x="34" y="1995"/>
                </a:lnTo>
                <a:lnTo>
                  <a:pt x="34" y="1992"/>
                </a:lnTo>
                <a:lnTo>
                  <a:pt x="34" y="1989"/>
                </a:lnTo>
                <a:lnTo>
                  <a:pt x="23" y="1989"/>
                </a:lnTo>
                <a:lnTo>
                  <a:pt x="17" y="1990"/>
                </a:lnTo>
                <a:lnTo>
                  <a:pt x="16" y="1986"/>
                </a:lnTo>
                <a:lnTo>
                  <a:pt x="16" y="1985"/>
                </a:lnTo>
                <a:lnTo>
                  <a:pt x="16" y="1983"/>
                </a:lnTo>
                <a:lnTo>
                  <a:pt x="23" y="1983"/>
                </a:lnTo>
                <a:lnTo>
                  <a:pt x="35" y="1982"/>
                </a:lnTo>
                <a:lnTo>
                  <a:pt x="35" y="1978"/>
                </a:lnTo>
                <a:lnTo>
                  <a:pt x="35" y="1975"/>
                </a:lnTo>
                <a:lnTo>
                  <a:pt x="35" y="1972"/>
                </a:lnTo>
                <a:lnTo>
                  <a:pt x="35" y="1968"/>
                </a:lnTo>
                <a:lnTo>
                  <a:pt x="36" y="1961"/>
                </a:lnTo>
                <a:lnTo>
                  <a:pt x="36" y="1950"/>
                </a:lnTo>
                <a:lnTo>
                  <a:pt x="39" y="1950"/>
                </a:lnTo>
                <a:lnTo>
                  <a:pt x="40" y="1950"/>
                </a:lnTo>
                <a:lnTo>
                  <a:pt x="42" y="1951"/>
                </a:lnTo>
                <a:lnTo>
                  <a:pt x="43" y="1951"/>
                </a:lnTo>
                <a:lnTo>
                  <a:pt x="47" y="1951"/>
                </a:lnTo>
                <a:lnTo>
                  <a:pt x="50" y="1951"/>
                </a:lnTo>
                <a:lnTo>
                  <a:pt x="58" y="1951"/>
                </a:lnTo>
                <a:lnTo>
                  <a:pt x="65" y="1951"/>
                </a:lnTo>
                <a:lnTo>
                  <a:pt x="68" y="1952"/>
                </a:lnTo>
                <a:lnTo>
                  <a:pt x="70" y="1952"/>
                </a:lnTo>
                <a:lnTo>
                  <a:pt x="71" y="1952"/>
                </a:lnTo>
                <a:lnTo>
                  <a:pt x="75" y="1952"/>
                </a:lnTo>
                <a:lnTo>
                  <a:pt x="81" y="1952"/>
                </a:lnTo>
                <a:lnTo>
                  <a:pt x="83" y="1952"/>
                </a:lnTo>
                <a:lnTo>
                  <a:pt x="85" y="1952"/>
                </a:lnTo>
                <a:lnTo>
                  <a:pt x="85" y="1951"/>
                </a:lnTo>
                <a:lnTo>
                  <a:pt x="85" y="1947"/>
                </a:lnTo>
                <a:lnTo>
                  <a:pt x="86" y="1940"/>
                </a:lnTo>
                <a:lnTo>
                  <a:pt x="94" y="1940"/>
                </a:lnTo>
                <a:lnTo>
                  <a:pt x="95" y="1941"/>
                </a:lnTo>
                <a:close/>
                <a:moveTo>
                  <a:pt x="1210" y="1924"/>
                </a:moveTo>
                <a:lnTo>
                  <a:pt x="1208" y="1932"/>
                </a:lnTo>
                <a:lnTo>
                  <a:pt x="1208" y="1933"/>
                </a:lnTo>
                <a:lnTo>
                  <a:pt x="1212" y="1934"/>
                </a:lnTo>
                <a:lnTo>
                  <a:pt x="1215" y="1934"/>
                </a:lnTo>
                <a:lnTo>
                  <a:pt x="1216" y="1934"/>
                </a:lnTo>
                <a:lnTo>
                  <a:pt x="1217" y="1935"/>
                </a:lnTo>
                <a:lnTo>
                  <a:pt x="1219" y="1935"/>
                </a:lnTo>
                <a:lnTo>
                  <a:pt x="1223" y="1936"/>
                </a:lnTo>
                <a:lnTo>
                  <a:pt x="1223" y="1941"/>
                </a:lnTo>
                <a:lnTo>
                  <a:pt x="1225" y="1942"/>
                </a:lnTo>
                <a:lnTo>
                  <a:pt x="1228" y="1942"/>
                </a:lnTo>
                <a:lnTo>
                  <a:pt x="1231" y="1943"/>
                </a:lnTo>
                <a:lnTo>
                  <a:pt x="1237" y="1944"/>
                </a:lnTo>
                <a:lnTo>
                  <a:pt x="1236" y="1964"/>
                </a:lnTo>
                <a:lnTo>
                  <a:pt x="1236" y="1965"/>
                </a:lnTo>
                <a:lnTo>
                  <a:pt x="1236" y="1966"/>
                </a:lnTo>
                <a:lnTo>
                  <a:pt x="1236" y="1967"/>
                </a:lnTo>
                <a:lnTo>
                  <a:pt x="1236" y="1968"/>
                </a:lnTo>
                <a:lnTo>
                  <a:pt x="1236" y="1969"/>
                </a:lnTo>
                <a:lnTo>
                  <a:pt x="1221" y="1970"/>
                </a:lnTo>
                <a:lnTo>
                  <a:pt x="1202" y="1974"/>
                </a:lnTo>
                <a:lnTo>
                  <a:pt x="1201" y="1974"/>
                </a:lnTo>
                <a:lnTo>
                  <a:pt x="1184" y="1973"/>
                </a:lnTo>
                <a:lnTo>
                  <a:pt x="1180" y="1973"/>
                </a:lnTo>
                <a:lnTo>
                  <a:pt x="1170" y="1970"/>
                </a:lnTo>
                <a:lnTo>
                  <a:pt x="1167" y="1970"/>
                </a:lnTo>
                <a:lnTo>
                  <a:pt x="1161" y="1970"/>
                </a:lnTo>
                <a:lnTo>
                  <a:pt x="1159" y="1970"/>
                </a:lnTo>
                <a:lnTo>
                  <a:pt x="1156" y="1969"/>
                </a:lnTo>
                <a:lnTo>
                  <a:pt x="1151" y="1968"/>
                </a:lnTo>
                <a:lnTo>
                  <a:pt x="1149" y="1968"/>
                </a:lnTo>
                <a:lnTo>
                  <a:pt x="1147" y="1968"/>
                </a:lnTo>
                <a:lnTo>
                  <a:pt x="1147" y="1965"/>
                </a:lnTo>
                <a:lnTo>
                  <a:pt x="1148" y="1957"/>
                </a:lnTo>
                <a:lnTo>
                  <a:pt x="1150" y="1944"/>
                </a:lnTo>
                <a:lnTo>
                  <a:pt x="1150" y="1940"/>
                </a:lnTo>
                <a:lnTo>
                  <a:pt x="1152" y="1931"/>
                </a:lnTo>
                <a:lnTo>
                  <a:pt x="1153" y="1932"/>
                </a:lnTo>
                <a:lnTo>
                  <a:pt x="1155" y="1932"/>
                </a:lnTo>
                <a:lnTo>
                  <a:pt x="1156" y="1932"/>
                </a:lnTo>
                <a:lnTo>
                  <a:pt x="1157" y="1932"/>
                </a:lnTo>
                <a:lnTo>
                  <a:pt x="1158" y="1932"/>
                </a:lnTo>
                <a:lnTo>
                  <a:pt x="1159" y="1932"/>
                </a:lnTo>
                <a:lnTo>
                  <a:pt x="1160" y="1932"/>
                </a:lnTo>
                <a:lnTo>
                  <a:pt x="1160" y="1933"/>
                </a:lnTo>
                <a:lnTo>
                  <a:pt x="1159" y="1934"/>
                </a:lnTo>
                <a:lnTo>
                  <a:pt x="1159" y="1935"/>
                </a:lnTo>
                <a:lnTo>
                  <a:pt x="1159" y="1936"/>
                </a:lnTo>
                <a:lnTo>
                  <a:pt x="1159" y="1938"/>
                </a:lnTo>
                <a:lnTo>
                  <a:pt x="1165" y="1938"/>
                </a:lnTo>
                <a:lnTo>
                  <a:pt x="1167" y="1938"/>
                </a:lnTo>
                <a:lnTo>
                  <a:pt x="1172" y="1939"/>
                </a:lnTo>
                <a:lnTo>
                  <a:pt x="1173" y="1933"/>
                </a:lnTo>
                <a:lnTo>
                  <a:pt x="1173" y="1932"/>
                </a:lnTo>
                <a:lnTo>
                  <a:pt x="1173" y="1931"/>
                </a:lnTo>
                <a:lnTo>
                  <a:pt x="1173" y="1930"/>
                </a:lnTo>
                <a:lnTo>
                  <a:pt x="1172" y="1930"/>
                </a:lnTo>
                <a:lnTo>
                  <a:pt x="1172" y="1929"/>
                </a:lnTo>
                <a:lnTo>
                  <a:pt x="1170" y="1927"/>
                </a:lnTo>
                <a:lnTo>
                  <a:pt x="1173" y="1926"/>
                </a:lnTo>
                <a:lnTo>
                  <a:pt x="1176" y="1925"/>
                </a:lnTo>
                <a:lnTo>
                  <a:pt x="1180" y="1924"/>
                </a:lnTo>
                <a:lnTo>
                  <a:pt x="1182" y="1923"/>
                </a:lnTo>
                <a:lnTo>
                  <a:pt x="1182" y="1924"/>
                </a:lnTo>
                <a:lnTo>
                  <a:pt x="1182" y="1930"/>
                </a:lnTo>
                <a:lnTo>
                  <a:pt x="1183" y="1929"/>
                </a:lnTo>
                <a:lnTo>
                  <a:pt x="1184" y="1929"/>
                </a:lnTo>
                <a:lnTo>
                  <a:pt x="1186" y="1929"/>
                </a:lnTo>
                <a:lnTo>
                  <a:pt x="1189" y="1929"/>
                </a:lnTo>
                <a:lnTo>
                  <a:pt x="1190" y="1929"/>
                </a:lnTo>
                <a:lnTo>
                  <a:pt x="1192" y="1929"/>
                </a:lnTo>
                <a:lnTo>
                  <a:pt x="1193" y="1927"/>
                </a:lnTo>
                <a:lnTo>
                  <a:pt x="1195" y="1927"/>
                </a:lnTo>
                <a:lnTo>
                  <a:pt x="1198" y="1927"/>
                </a:lnTo>
                <a:lnTo>
                  <a:pt x="1199" y="1927"/>
                </a:lnTo>
                <a:lnTo>
                  <a:pt x="1200" y="1929"/>
                </a:lnTo>
                <a:lnTo>
                  <a:pt x="1202" y="1922"/>
                </a:lnTo>
                <a:lnTo>
                  <a:pt x="1206" y="1923"/>
                </a:lnTo>
                <a:lnTo>
                  <a:pt x="1210" y="1924"/>
                </a:lnTo>
                <a:close/>
                <a:moveTo>
                  <a:pt x="1158" y="1930"/>
                </a:moveTo>
                <a:lnTo>
                  <a:pt x="1157" y="1930"/>
                </a:lnTo>
                <a:lnTo>
                  <a:pt x="1156" y="1930"/>
                </a:lnTo>
                <a:lnTo>
                  <a:pt x="1153" y="1930"/>
                </a:lnTo>
                <a:lnTo>
                  <a:pt x="1152" y="1929"/>
                </a:lnTo>
                <a:lnTo>
                  <a:pt x="1153" y="1916"/>
                </a:lnTo>
                <a:lnTo>
                  <a:pt x="1158" y="1915"/>
                </a:lnTo>
                <a:lnTo>
                  <a:pt x="1165" y="1914"/>
                </a:lnTo>
                <a:lnTo>
                  <a:pt x="1168" y="1913"/>
                </a:lnTo>
                <a:lnTo>
                  <a:pt x="1167" y="1927"/>
                </a:lnTo>
                <a:lnTo>
                  <a:pt x="1166" y="1927"/>
                </a:lnTo>
                <a:lnTo>
                  <a:pt x="1165" y="1929"/>
                </a:lnTo>
                <a:lnTo>
                  <a:pt x="1162" y="1929"/>
                </a:lnTo>
                <a:lnTo>
                  <a:pt x="1161" y="1930"/>
                </a:lnTo>
                <a:lnTo>
                  <a:pt x="1160" y="1930"/>
                </a:lnTo>
                <a:lnTo>
                  <a:pt x="1158" y="1930"/>
                </a:lnTo>
                <a:close/>
                <a:moveTo>
                  <a:pt x="138" y="1689"/>
                </a:moveTo>
                <a:lnTo>
                  <a:pt x="144" y="1693"/>
                </a:lnTo>
                <a:lnTo>
                  <a:pt x="149" y="1695"/>
                </a:lnTo>
                <a:lnTo>
                  <a:pt x="163" y="1696"/>
                </a:lnTo>
                <a:lnTo>
                  <a:pt x="183" y="1698"/>
                </a:lnTo>
                <a:lnTo>
                  <a:pt x="188" y="1698"/>
                </a:lnTo>
                <a:lnTo>
                  <a:pt x="188" y="1712"/>
                </a:lnTo>
                <a:lnTo>
                  <a:pt x="185" y="1712"/>
                </a:lnTo>
                <a:lnTo>
                  <a:pt x="184" y="1729"/>
                </a:lnTo>
                <a:lnTo>
                  <a:pt x="184" y="1731"/>
                </a:lnTo>
                <a:lnTo>
                  <a:pt x="183" y="1731"/>
                </a:lnTo>
                <a:lnTo>
                  <a:pt x="181" y="1731"/>
                </a:lnTo>
                <a:lnTo>
                  <a:pt x="181" y="1732"/>
                </a:lnTo>
                <a:lnTo>
                  <a:pt x="180" y="1732"/>
                </a:lnTo>
                <a:lnTo>
                  <a:pt x="179" y="1732"/>
                </a:lnTo>
                <a:lnTo>
                  <a:pt x="179" y="1733"/>
                </a:lnTo>
                <a:lnTo>
                  <a:pt x="178" y="1733"/>
                </a:lnTo>
                <a:lnTo>
                  <a:pt x="177" y="1733"/>
                </a:lnTo>
                <a:lnTo>
                  <a:pt x="177" y="1735"/>
                </a:lnTo>
                <a:lnTo>
                  <a:pt x="176" y="1735"/>
                </a:lnTo>
                <a:lnTo>
                  <a:pt x="175" y="1735"/>
                </a:lnTo>
                <a:lnTo>
                  <a:pt x="174" y="1736"/>
                </a:lnTo>
                <a:lnTo>
                  <a:pt x="172" y="1736"/>
                </a:lnTo>
                <a:lnTo>
                  <a:pt x="171" y="1737"/>
                </a:lnTo>
                <a:lnTo>
                  <a:pt x="170" y="1737"/>
                </a:lnTo>
                <a:lnTo>
                  <a:pt x="169" y="1737"/>
                </a:lnTo>
                <a:lnTo>
                  <a:pt x="168" y="1737"/>
                </a:lnTo>
                <a:lnTo>
                  <a:pt x="168" y="1736"/>
                </a:lnTo>
                <a:lnTo>
                  <a:pt x="167" y="1736"/>
                </a:lnTo>
                <a:lnTo>
                  <a:pt x="167" y="1735"/>
                </a:lnTo>
                <a:lnTo>
                  <a:pt x="166" y="1733"/>
                </a:lnTo>
                <a:lnTo>
                  <a:pt x="166" y="1732"/>
                </a:lnTo>
                <a:lnTo>
                  <a:pt x="164" y="1732"/>
                </a:lnTo>
                <a:lnTo>
                  <a:pt x="164" y="1731"/>
                </a:lnTo>
                <a:lnTo>
                  <a:pt x="163" y="1731"/>
                </a:lnTo>
                <a:lnTo>
                  <a:pt x="162" y="1731"/>
                </a:lnTo>
                <a:lnTo>
                  <a:pt x="161" y="1731"/>
                </a:lnTo>
                <a:lnTo>
                  <a:pt x="160" y="1731"/>
                </a:lnTo>
                <a:lnTo>
                  <a:pt x="159" y="1731"/>
                </a:lnTo>
                <a:lnTo>
                  <a:pt x="158" y="1731"/>
                </a:lnTo>
                <a:lnTo>
                  <a:pt x="157" y="1731"/>
                </a:lnTo>
                <a:lnTo>
                  <a:pt x="155" y="1731"/>
                </a:lnTo>
                <a:lnTo>
                  <a:pt x="154" y="1731"/>
                </a:lnTo>
                <a:lnTo>
                  <a:pt x="153" y="1731"/>
                </a:lnTo>
                <a:lnTo>
                  <a:pt x="152" y="1731"/>
                </a:lnTo>
                <a:lnTo>
                  <a:pt x="151" y="1731"/>
                </a:lnTo>
                <a:lnTo>
                  <a:pt x="150" y="1731"/>
                </a:lnTo>
                <a:lnTo>
                  <a:pt x="149" y="1731"/>
                </a:lnTo>
                <a:lnTo>
                  <a:pt x="147" y="1731"/>
                </a:lnTo>
                <a:lnTo>
                  <a:pt x="147" y="1730"/>
                </a:lnTo>
                <a:lnTo>
                  <a:pt x="146" y="1730"/>
                </a:lnTo>
                <a:lnTo>
                  <a:pt x="145" y="1730"/>
                </a:lnTo>
                <a:lnTo>
                  <a:pt x="144" y="1730"/>
                </a:lnTo>
                <a:lnTo>
                  <a:pt x="143" y="1729"/>
                </a:lnTo>
                <a:lnTo>
                  <a:pt x="142" y="1729"/>
                </a:lnTo>
                <a:lnTo>
                  <a:pt x="141" y="1729"/>
                </a:lnTo>
                <a:lnTo>
                  <a:pt x="140" y="1729"/>
                </a:lnTo>
                <a:lnTo>
                  <a:pt x="140" y="1728"/>
                </a:lnTo>
                <a:lnTo>
                  <a:pt x="138" y="1728"/>
                </a:lnTo>
                <a:lnTo>
                  <a:pt x="138" y="1727"/>
                </a:lnTo>
                <a:lnTo>
                  <a:pt x="137" y="1727"/>
                </a:lnTo>
                <a:lnTo>
                  <a:pt x="136" y="1727"/>
                </a:lnTo>
                <a:lnTo>
                  <a:pt x="136" y="1725"/>
                </a:lnTo>
                <a:lnTo>
                  <a:pt x="135" y="1725"/>
                </a:lnTo>
                <a:lnTo>
                  <a:pt x="135" y="1727"/>
                </a:lnTo>
                <a:lnTo>
                  <a:pt x="134" y="1727"/>
                </a:lnTo>
                <a:lnTo>
                  <a:pt x="134" y="1728"/>
                </a:lnTo>
                <a:lnTo>
                  <a:pt x="133" y="1728"/>
                </a:lnTo>
                <a:lnTo>
                  <a:pt x="132" y="1728"/>
                </a:lnTo>
                <a:lnTo>
                  <a:pt x="132" y="1729"/>
                </a:lnTo>
                <a:lnTo>
                  <a:pt x="130" y="1729"/>
                </a:lnTo>
                <a:lnTo>
                  <a:pt x="129" y="1729"/>
                </a:lnTo>
                <a:lnTo>
                  <a:pt x="128" y="1729"/>
                </a:lnTo>
                <a:lnTo>
                  <a:pt x="128" y="1730"/>
                </a:lnTo>
                <a:lnTo>
                  <a:pt x="127" y="1730"/>
                </a:lnTo>
                <a:lnTo>
                  <a:pt x="126" y="1731"/>
                </a:lnTo>
                <a:lnTo>
                  <a:pt x="125" y="1731"/>
                </a:lnTo>
                <a:lnTo>
                  <a:pt x="124" y="1732"/>
                </a:lnTo>
                <a:lnTo>
                  <a:pt x="124" y="1733"/>
                </a:lnTo>
                <a:lnTo>
                  <a:pt x="123" y="1733"/>
                </a:lnTo>
                <a:lnTo>
                  <a:pt x="121" y="1735"/>
                </a:lnTo>
                <a:lnTo>
                  <a:pt x="120" y="1736"/>
                </a:lnTo>
                <a:lnTo>
                  <a:pt x="119" y="1736"/>
                </a:lnTo>
                <a:lnTo>
                  <a:pt x="118" y="1736"/>
                </a:lnTo>
                <a:lnTo>
                  <a:pt x="118" y="1737"/>
                </a:lnTo>
                <a:lnTo>
                  <a:pt x="117" y="1737"/>
                </a:lnTo>
                <a:lnTo>
                  <a:pt x="116" y="1737"/>
                </a:lnTo>
                <a:lnTo>
                  <a:pt x="115" y="1737"/>
                </a:lnTo>
                <a:lnTo>
                  <a:pt x="113" y="1738"/>
                </a:lnTo>
                <a:lnTo>
                  <a:pt x="112" y="1738"/>
                </a:lnTo>
                <a:lnTo>
                  <a:pt x="112" y="1739"/>
                </a:lnTo>
                <a:lnTo>
                  <a:pt x="111" y="1739"/>
                </a:lnTo>
                <a:lnTo>
                  <a:pt x="110" y="1739"/>
                </a:lnTo>
                <a:lnTo>
                  <a:pt x="109" y="1739"/>
                </a:lnTo>
                <a:lnTo>
                  <a:pt x="109" y="1740"/>
                </a:lnTo>
                <a:lnTo>
                  <a:pt x="108" y="1740"/>
                </a:lnTo>
                <a:lnTo>
                  <a:pt x="108" y="1741"/>
                </a:lnTo>
                <a:lnTo>
                  <a:pt x="108" y="1739"/>
                </a:lnTo>
                <a:lnTo>
                  <a:pt x="108" y="1729"/>
                </a:lnTo>
                <a:lnTo>
                  <a:pt x="108" y="1724"/>
                </a:lnTo>
                <a:lnTo>
                  <a:pt x="109" y="1719"/>
                </a:lnTo>
                <a:lnTo>
                  <a:pt x="108" y="1710"/>
                </a:lnTo>
                <a:lnTo>
                  <a:pt x="107" y="1703"/>
                </a:lnTo>
                <a:lnTo>
                  <a:pt x="107" y="1698"/>
                </a:lnTo>
                <a:lnTo>
                  <a:pt x="107" y="1689"/>
                </a:lnTo>
                <a:lnTo>
                  <a:pt x="108" y="1689"/>
                </a:lnTo>
                <a:lnTo>
                  <a:pt x="110" y="1688"/>
                </a:lnTo>
                <a:lnTo>
                  <a:pt x="111" y="1688"/>
                </a:lnTo>
                <a:lnTo>
                  <a:pt x="111" y="1686"/>
                </a:lnTo>
                <a:lnTo>
                  <a:pt x="118" y="1688"/>
                </a:lnTo>
                <a:lnTo>
                  <a:pt x="120" y="1688"/>
                </a:lnTo>
                <a:lnTo>
                  <a:pt x="119" y="1688"/>
                </a:lnTo>
                <a:lnTo>
                  <a:pt x="124" y="1689"/>
                </a:lnTo>
                <a:lnTo>
                  <a:pt x="126" y="1687"/>
                </a:lnTo>
                <a:lnTo>
                  <a:pt x="129" y="1686"/>
                </a:lnTo>
                <a:lnTo>
                  <a:pt x="132" y="1685"/>
                </a:lnTo>
                <a:lnTo>
                  <a:pt x="133" y="1685"/>
                </a:lnTo>
                <a:lnTo>
                  <a:pt x="138" y="1689"/>
                </a:lnTo>
                <a:close/>
                <a:moveTo>
                  <a:pt x="1339" y="1674"/>
                </a:moveTo>
                <a:lnTo>
                  <a:pt x="1339" y="1683"/>
                </a:lnTo>
                <a:lnTo>
                  <a:pt x="1335" y="1683"/>
                </a:lnTo>
                <a:lnTo>
                  <a:pt x="1329" y="1683"/>
                </a:lnTo>
                <a:lnTo>
                  <a:pt x="1319" y="1683"/>
                </a:lnTo>
                <a:lnTo>
                  <a:pt x="1318" y="1690"/>
                </a:lnTo>
                <a:lnTo>
                  <a:pt x="1316" y="1691"/>
                </a:lnTo>
                <a:lnTo>
                  <a:pt x="1314" y="1693"/>
                </a:lnTo>
                <a:lnTo>
                  <a:pt x="1313" y="1693"/>
                </a:lnTo>
                <a:lnTo>
                  <a:pt x="1313" y="1694"/>
                </a:lnTo>
                <a:lnTo>
                  <a:pt x="1312" y="1696"/>
                </a:lnTo>
                <a:lnTo>
                  <a:pt x="1311" y="1697"/>
                </a:lnTo>
                <a:lnTo>
                  <a:pt x="1311" y="1699"/>
                </a:lnTo>
                <a:lnTo>
                  <a:pt x="1299" y="1706"/>
                </a:lnTo>
                <a:lnTo>
                  <a:pt x="1302" y="1693"/>
                </a:lnTo>
                <a:lnTo>
                  <a:pt x="1300" y="1691"/>
                </a:lnTo>
                <a:lnTo>
                  <a:pt x="1297" y="1691"/>
                </a:lnTo>
                <a:lnTo>
                  <a:pt x="1299" y="1689"/>
                </a:lnTo>
                <a:lnTo>
                  <a:pt x="1299" y="1687"/>
                </a:lnTo>
                <a:lnTo>
                  <a:pt x="1300" y="1682"/>
                </a:lnTo>
                <a:lnTo>
                  <a:pt x="1301" y="1680"/>
                </a:lnTo>
                <a:lnTo>
                  <a:pt x="1303" y="1680"/>
                </a:lnTo>
                <a:lnTo>
                  <a:pt x="1304" y="1678"/>
                </a:lnTo>
                <a:lnTo>
                  <a:pt x="1304" y="1674"/>
                </a:lnTo>
                <a:lnTo>
                  <a:pt x="1304" y="1671"/>
                </a:lnTo>
                <a:lnTo>
                  <a:pt x="1304" y="1666"/>
                </a:lnTo>
                <a:lnTo>
                  <a:pt x="1321" y="1666"/>
                </a:lnTo>
                <a:lnTo>
                  <a:pt x="1324" y="1669"/>
                </a:lnTo>
                <a:lnTo>
                  <a:pt x="1328" y="1671"/>
                </a:lnTo>
                <a:lnTo>
                  <a:pt x="1339" y="1674"/>
                </a:lnTo>
                <a:close/>
                <a:moveTo>
                  <a:pt x="1328" y="1656"/>
                </a:moveTo>
                <a:lnTo>
                  <a:pt x="1324" y="1663"/>
                </a:lnTo>
                <a:lnTo>
                  <a:pt x="1319" y="1663"/>
                </a:lnTo>
                <a:lnTo>
                  <a:pt x="1314" y="1663"/>
                </a:lnTo>
                <a:lnTo>
                  <a:pt x="1316" y="1657"/>
                </a:lnTo>
                <a:lnTo>
                  <a:pt x="1317" y="1652"/>
                </a:lnTo>
                <a:lnTo>
                  <a:pt x="1317" y="1651"/>
                </a:lnTo>
                <a:lnTo>
                  <a:pt x="1317" y="1648"/>
                </a:lnTo>
                <a:lnTo>
                  <a:pt x="1317" y="1643"/>
                </a:lnTo>
                <a:lnTo>
                  <a:pt x="1325" y="1645"/>
                </a:lnTo>
                <a:lnTo>
                  <a:pt x="1324" y="1647"/>
                </a:lnTo>
                <a:lnTo>
                  <a:pt x="1324" y="1649"/>
                </a:lnTo>
                <a:lnTo>
                  <a:pt x="1330" y="1653"/>
                </a:lnTo>
                <a:lnTo>
                  <a:pt x="1328" y="1656"/>
                </a:lnTo>
                <a:close/>
                <a:moveTo>
                  <a:pt x="1451" y="1581"/>
                </a:moveTo>
                <a:lnTo>
                  <a:pt x="1440" y="1587"/>
                </a:lnTo>
                <a:lnTo>
                  <a:pt x="1440" y="1578"/>
                </a:lnTo>
                <a:lnTo>
                  <a:pt x="1441" y="1571"/>
                </a:lnTo>
                <a:lnTo>
                  <a:pt x="1452" y="1571"/>
                </a:lnTo>
                <a:lnTo>
                  <a:pt x="1455" y="1571"/>
                </a:lnTo>
                <a:lnTo>
                  <a:pt x="1456" y="1571"/>
                </a:lnTo>
                <a:lnTo>
                  <a:pt x="1458" y="1572"/>
                </a:lnTo>
                <a:lnTo>
                  <a:pt x="1457" y="1578"/>
                </a:lnTo>
                <a:lnTo>
                  <a:pt x="1451" y="1581"/>
                </a:lnTo>
                <a:close/>
                <a:moveTo>
                  <a:pt x="1486" y="1606"/>
                </a:moveTo>
                <a:lnTo>
                  <a:pt x="1483" y="1605"/>
                </a:lnTo>
                <a:lnTo>
                  <a:pt x="1485" y="1604"/>
                </a:lnTo>
                <a:lnTo>
                  <a:pt x="1483" y="1603"/>
                </a:lnTo>
                <a:lnTo>
                  <a:pt x="1482" y="1601"/>
                </a:lnTo>
                <a:lnTo>
                  <a:pt x="1479" y="1595"/>
                </a:lnTo>
                <a:lnTo>
                  <a:pt x="1477" y="1592"/>
                </a:lnTo>
                <a:lnTo>
                  <a:pt x="1470" y="1581"/>
                </a:lnTo>
                <a:lnTo>
                  <a:pt x="1477" y="1578"/>
                </a:lnTo>
                <a:lnTo>
                  <a:pt x="1481" y="1575"/>
                </a:lnTo>
                <a:lnTo>
                  <a:pt x="1485" y="1572"/>
                </a:lnTo>
                <a:lnTo>
                  <a:pt x="1488" y="1570"/>
                </a:lnTo>
                <a:lnTo>
                  <a:pt x="1495" y="1565"/>
                </a:lnTo>
                <a:lnTo>
                  <a:pt x="1500" y="1561"/>
                </a:lnTo>
                <a:lnTo>
                  <a:pt x="1513" y="1552"/>
                </a:lnTo>
                <a:lnTo>
                  <a:pt x="1522" y="1544"/>
                </a:lnTo>
                <a:lnTo>
                  <a:pt x="1528" y="1539"/>
                </a:lnTo>
                <a:lnTo>
                  <a:pt x="1538" y="1533"/>
                </a:lnTo>
                <a:lnTo>
                  <a:pt x="1541" y="1536"/>
                </a:lnTo>
                <a:lnTo>
                  <a:pt x="1544" y="1537"/>
                </a:lnTo>
                <a:lnTo>
                  <a:pt x="1545" y="1538"/>
                </a:lnTo>
                <a:lnTo>
                  <a:pt x="1547" y="1539"/>
                </a:lnTo>
                <a:lnTo>
                  <a:pt x="1549" y="1541"/>
                </a:lnTo>
                <a:lnTo>
                  <a:pt x="1550" y="1542"/>
                </a:lnTo>
                <a:lnTo>
                  <a:pt x="1554" y="1544"/>
                </a:lnTo>
                <a:lnTo>
                  <a:pt x="1555" y="1545"/>
                </a:lnTo>
                <a:lnTo>
                  <a:pt x="1557" y="1547"/>
                </a:lnTo>
                <a:lnTo>
                  <a:pt x="1562" y="1551"/>
                </a:lnTo>
                <a:lnTo>
                  <a:pt x="1564" y="1555"/>
                </a:lnTo>
                <a:lnTo>
                  <a:pt x="1566" y="1561"/>
                </a:lnTo>
                <a:lnTo>
                  <a:pt x="1569" y="1565"/>
                </a:lnTo>
                <a:lnTo>
                  <a:pt x="1558" y="1570"/>
                </a:lnTo>
                <a:lnTo>
                  <a:pt x="1557" y="1570"/>
                </a:lnTo>
                <a:lnTo>
                  <a:pt x="1546" y="1575"/>
                </a:lnTo>
                <a:lnTo>
                  <a:pt x="1536" y="1579"/>
                </a:lnTo>
                <a:lnTo>
                  <a:pt x="1532" y="1580"/>
                </a:lnTo>
                <a:lnTo>
                  <a:pt x="1529" y="1581"/>
                </a:lnTo>
                <a:lnTo>
                  <a:pt x="1514" y="1587"/>
                </a:lnTo>
                <a:lnTo>
                  <a:pt x="1508" y="1589"/>
                </a:lnTo>
                <a:lnTo>
                  <a:pt x="1502" y="1593"/>
                </a:lnTo>
                <a:lnTo>
                  <a:pt x="1491" y="1602"/>
                </a:lnTo>
                <a:lnTo>
                  <a:pt x="1486" y="1606"/>
                </a:lnTo>
                <a:close/>
                <a:moveTo>
                  <a:pt x="87" y="1514"/>
                </a:moveTo>
                <a:lnTo>
                  <a:pt x="87" y="1530"/>
                </a:lnTo>
                <a:lnTo>
                  <a:pt x="90" y="1530"/>
                </a:lnTo>
                <a:lnTo>
                  <a:pt x="91" y="1534"/>
                </a:lnTo>
                <a:lnTo>
                  <a:pt x="91" y="1535"/>
                </a:lnTo>
                <a:lnTo>
                  <a:pt x="93" y="1537"/>
                </a:lnTo>
                <a:lnTo>
                  <a:pt x="91" y="1548"/>
                </a:lnTo>
                <a:lnTo>
                  <a:pt x="99" y="1546"/>
                </a:lnTo>
                <a:lnTo>
                  <a:pt x="107" y="1546"/>
                </a:lnTo>
                <a:lnTo>
                  <a:pt x="111" y="1548"/>
                </a:lnTo>
                <a:lnTo>
                  <a:pt x="113" y="1551"/>
                </a:lnTo>
                <a:lnTo>
                  <a:pt x="119" y="1555"/>
                </a:lnTo>
                <a:lnTo>
                  <a:pt x="121" y="1558"/>
                </a:lnTo>
                <a:lnTo>
                  <a:pt x="125" y="1560"/>
                </a:lnTo>
                <a:lnTo>
                  <a:pt x="129" y="1580"/>
                </a:lnTo>
                <a:lnTo>
                  <a:pt x="129" y="1581"/>
                </a:lnTo>
                <a:lnTo>
                  <a:pt x="136" y="1606"/>
                </a:lnTo>
                <a:lnTo>
                  <a:pt x="133" y="1609"/>
                </a:lnTo>
                <a:lnTo>
                  <a:pt x="130" y="1610"/>
                </a:lnTo>
                <a:lnTo>
                  <a:pt x="128" y="1611"/>
                </a:lnTo>
                <a:lnTo>
                  <a:pt x="125" y="1613"/>
                </a:lnTo>
                <a:lnTo>
                  <a:pt x="121" y="1604"/>
                </a:lnTo>
                <a:lnTo>
                  <a:pt x="108" y="1607"/>
                </a:lnTo>
                <a:lnTo>
                  <a:pt x="104" y="1607"/>
                </a:lnTo>
                <a:lnTo>
                  <a:pt x="104" y="1602"/>
                </a:lnTo>
                <a:lnTo>
                  <a:pt x="95" y="1600"/>
                </a:lnTo>
                <a:lnTo>
                  <a:pt x="91" y="1598"/>
                </a:lnTo>
                <a:lnTo>
                  <a:pt x="85" y="1598"/>
                </a:lnTo>
                <a:lnTo>
                  <a:pt x="82" y="1597"/>
                </a:lnTo>
                <a:lnTo>
                  <a:pt x="78" y="1600"/>
                </a:lnTo>
                <a:lnTo>
                  <a:pt x="79" y="1602"/>
                </a:lnTo>
                <a:lnTo>
                  <a:pt x="77" y="1603"/>
                </a:lnTo>
                <a:lnTo>
                  <a:pt x="81" y="1613"/>
                </a:lnTo>
                <a:lnTo>
                  <a:pt x="84" y="1622"/>
                </a:lnTo>
                <a:lnTo>
                  <a:pt x="87" y="1627"/>
                </a:lnTo>
                <a:lnTo>
                  <a:pt x="92" y="1635"/>
                </a:lnTo>
                <a:lnTo>
                  <a:pt x="87" y="1638"/>
                </a:lnTo>
                <a:lnTo>
                  <a:pt x="84" y="1631"/>
                </a:lnTo>
                <a:lnTo>
                  <a:pt x="82" y="1628"/>
                </a:lnTo>
                <a:lnTo>
                  <a:pt x="77" y="1627"/>
                </a:lnTo>
                <a:lnTo>
                  <a:pt x="76" y="1627"/>
                </a:lnTo>
                <a:lnTo>
                  <a:pt x="70" y="1627"/>
                </a:lnTo>
                <a:lnTo>
                  <a:pt x="67" y="1627"/>
                </a:lnTo>
                <a:lnTo>
                  <a:pt x="62" y="1627"/>
                </a:lnTo>
                <a:lnTo>
                  <a:pt x="59" y="1627"/>
                </a:lnTo>
                <a:lnTo>
                  <a:pt x="58" y="1627"/>
                </a:lnTo>
                <a:lnTo>
                  <a:pt x="50" y="1627"/>
                </a:lnTo>
                <a:lnTo>
                  <a:pt x="48" y="1626"/>
                </a:lnTo>
                <a:lnTo>
                  <a:pt x="47" y="1626"/>
                </a:lnTo>
                <a:lnTo>
                  <a:pt x="48" y="1613"/>
                </a:lnTo>
                <a:lnTo>
                  <a:pt x="49" y="1604"/>
                </a:lnTo>
                <a:lnTo>
                  <a:pt x="44" y="1604"/>
                </a:lnTo>
                <a:lnTo>
                  <a:pt x="41" y="1604"/>
                </a:lnTo>
                <a:lnTo>
                  <a:pt x="40" y="1604"/>
                </a:lnTo>
                <a:lnTo>
                  <a:pt x="40" y="1606"/>
                </a:lnTo>
                <a:lnTo>
                  <a:pt x="40" y="1613"/>
                </a:lnTo>
                <a:lnTo>
                  <a:pt x="40" y="1617"/>
                </a:lnTo>
                <a:lnTo>
                  <a:pt x="40" y="1620"/>
                </a:lnTo>
                <a:lnTo>
                  <a:pt x="39" y="1623"/>
                </a:lnTo>
                <a:lnTo>
                  <a:pt x="39" y="1627"/>
                </a:lnTo>
                <a:lnTo>
                  <a:pt x="39" y="1630"/>
                </a:lnTo>
                <a:lnTo>
                  <a:pt x="39" y="1634"/>
                </a:lnTo>
                <a:lnTo>
                  <a:pt x="39" y="1638"/>
                </a:lnTo>
                <a:lnTo>
                  <a:pt x="39" y="1643"/>
                </a:lnTo>
                <a:lnTo>
                  <a:pt x="39" y="1645"/>
                </a:lnTo>
                <a:lnTo>
                  <a:pt x="39" y="1646"/>
                </a:lnTo>
                <a:lnTo>
                  <a:pt x="39" y="1648"/>
                </a:lnTo>
                <a:lnTo>
                  <a:pt x="39" y="1652"/>
                </a:lnTo>
                <a:lnTo>
                  <a:pt x="40" y="1655"/>
                </a:lnTo>
                <a:lnTo>
                  <a:pt x="40" y="1658"/>
                </a:lnTo>
                <a:lnTo>
                  <a:pt x="41" y="1662"/>
                </a:lnTo>
                <a:lnTo>
                  <a:pt x="37" y="1664"/>
                </a:lnTo>
                <a:lnTo>
                  <a:pt x="39" y="1665"/>
                </a:lnTo>
                <a:lnTo>
                  <a:pt x="40" y="1668"/>
                </a:lnTo>
                <a:lnTo>
                  <a:pt x="34" y="1672"/>
                </a:lnTo>
                <a:lnTo>
                  <a:pt x="32" y="1673"/>
                </a:lnTo>
                <a:lnTo>
                  <a:pt x="25" y="1678"/>
                </a:lnTo>
                <a:lnTo>
                  <a:pt x="25" y="1677"/>
                </a:lnTo>
                <a:lnTo>
                  <a:pt x="25" y="1672"/>
                </a:lnTo>
                <a:lnTo>
                  <a:pt x="25" y="1670"/>
                </a:lnTo>
                <a:lnTo>
                  <a:pt x="25" y="1668"/>
                </a:lnTo>
                <a:lnTo>
                  <a:pt x="26" y="1665"/>
                </a:lnTo>
                <a:lnTo>
                  <a:pt x="26" y="1661"/>
                </a:lnTo>
                <a:lnTo>
                  <a:pt x="26" y="1658"/>
                </a:lnTo>
                <a:lnTo>
                  <a:pt x="26" y="1657"/>
                </a:lnTo>
                <a:lnTo>
                  <a:pt x="26" y="1654"/>
                </a:lnTo>
                <a:lnTo>
                  <a:pt x="26" y="1651"/>
                </a:lnTo>
                <a:lnTo>
                  <a:pt x="26" y="1648"/>
                </a:lnTo>
                <a:lnTo>
                  <a:pt x="26" y="1647"/>
                </a:lnTo>
                <a:lnTo>
                  <a:pt x="26" y="1646"/>
                </a:lnTo>
                <a:lnTo>
                  <a:pt x="11" y="1646"/>
                </a:lnTo>
                <a:lnTo>
                  <a:pt x="11" y="1645"/>
                </a:lnTo>
                <a:lnTo>
                  <a:pt x="11" y="1644"/>
                </a:lnTo>
                <a:lnTo>
                  <a:pt x="11" y="1643"/>
                </a:lnTo>
                <a:lnTo>
                  <a:pt x="11" y="1641"/>
                </a:lnTo>
                <a:lnTo>
                  <a:pt x="10" y="1641"/>
                </a:lnTo>
                <a:lnTo>
                  <a:pt x="10" y="1640"/>
                </a:lnTo>
                <a:lnTo>
                  <a:pt x="10" y="1639"/>
                </a:lnTo>
                <a:lnTo>
                  <a:pt x="9" y="1639"/>
                </a:lnTo>
                <a:lnTo>
                  <a:pt x="9" y="1638"/>
                </a:lnTo>
                <a:lnTo>
                  <a:pt x="8" y="1638"/>
                </a:lnTo>
                <a:lnTo>
                  <a:pt x="6" y="1636"/>
                </a:lnTo>
                <a:lnTo>
                  <a:pt x="2" y="1635"/>
                </a:lnTo>
                <a:lnTo>
                  <a:pt x="1" y="1634"/>
                </a:lnTo>
                <a:lnTo>
                  <a:pt x="0" y="1634"/>
                </a:lnTo>
                <a:lnTo>
                  <a:pt x="0" y="1627"/>
                </a:lnTo>
                <a:lnTo>
                  <a:pt x="1" y="1618"/>
                </a:lnTo>
                <a:lnTo>
                  <a:pt x="9" y="1619"/>
                </a:lnTo>
                <a:lnTo>
                  <a:pt x="27" y="1621"/>
                </a:lnTo>
                <a:lnTo>
                  <a:pt x="27" y="1620"/>
                </a:lnTo>
                <a:lnTo>
                  <a:pt x="27" y="1619"/>
                </a:lnTo>
                <a:lnTo>
                  <a:pt x="27" y="1617"/>
                </a:lnTo>
                <a:lnTo>
                  <a:pt x="27" y="1613"/>
                </a:lnTo>
                <a:lnTo>
                  <a:pt x="28" y="1607"/>
                </a:lnTo>
                <a:lnTo>
                  <a:pt x="28" y="1606"/>
                </a:lnTo>
                <a:lnTo>
                  <a:pt x="28" y="1604"/>
                </a:lnTo>
                <a:lnTo>
                  <a:pt x="26" y="1604"/>
                </a:lnTo>
                <a:lnTo>
                  <a:pt x="19" y="1603"/>
                </a:lnTo>
                <a:lnTo>
                  <a:pt x="16" y="1603"/>
                </a:lnTo>
                <a:lnTo>
                  <a:pt x="8" y="1603"/>
                </a:lnTo>
                <a:lnTo>
                  <a:pt x="9" y="1595"/>
                </a:lnTo>
                <a:lnTo>
                  <a:pt x="9" y="1590"/>
                </a:lnTo>
                <a:lnTo>
                  <a:pt x="10" y="1590"/>
                </a:lnTo>
                <a:lnTo>
                  <a:pt x="10" y="1588"/>
                </a:lnTo>
                <a:lnTo>
                  <a:pt x="11" y="1567"/>
                </a:lnTo>
                <a:lnTo>
                  <a:pt x="11" y="1551"/>
                </a:lnTo>
                <a:lnTo>
                  <a:pt x="12" y="1530"/>
                </a:lnTo>
                <a:lnTo>
                  <a:pt x="14" y="1525"/>
                </a:lnTo>
                <a:lnTo>
                  <a:pt x="28" y="1525"/>
                </a:lnTo>
                <a:lnTo>
                  <a:pt x="33" y="1526"/>
                </a:lnTo>
                <a:lnTo>
                  <a:pt x="34" y="1526"/>
                </a:lnTo>
                <a:lnTo>
                  <a:pt x="53" y="1527"/>
                </a:lnTo>
                <a:lnTo>
                  <a:pt x="54" y="1512"/>
                </a:lnTo>
                <a:lnTo>
                  <a:pt x="87" y="1514"/>
                </a:lnTo>
                <a:close/>
                <a:moveTo>
                  <a:pt x="1335" y="1450"/>
                </a:moveTo>
                <a:lnTo>
                  <a:pt x="1335" y="1451"/>
                </a:lnTo>
                <a:lnTo>
                  <a:pt x="1329" y="1449"/>
                </a:lnTo>
                <a:lnTo>
                  <a:pt x="1329" y="1445"/>
                </a:lnTo>
                <a:lnTo>
                  <a:pt x="1335" y="1446"/>
                </a:lnTo>
                <a:lnTo>
                  <a:pt x="1335" y="1450"/>
                </a:lnTo>
                <a:close/>
                <a:moveTo>
                  <a:pt x="168" y="1065"/>
                </a:moveTo>
                <a:lnTo>
                  <a:pt x="167" y="1078"/>
                </a:lnTo>
                <a:lnTo>
                  <a:pt x="153" y="1076"/>
                </a:lnTo>
                <a:lnTo>
                  <a:pt x="153" y="1069"/>
                </a:lnTo>
                <a:lnTo>
                  <a:pt x="146" y="1067"/>
                </a:lnTo>
                <a:lnTo>
                  <a:pt x="146" y="1066"/>
                </a:lnTo>
                <a:lnTo>
                  <a:pt x="147" y="1062"/>
                </a:lnTo>
                <a:lnTo>
                  <a:pt x="147" y="1057"/>
                </a:lnTo>
                <a:lnTo>
                  <a:pt x="147" y="1054"/>
                </a:lnTo>
                <a:lnTo>
                  <a:pt x="147" y="1053"/>
                </a:lnTo>
                <a:lnTo>
                  <a:pt x="147" y="1050"/>
                </a:lnTo>
                <a:lnTo>
                  <a:pt x="147" y="1046"/>
                </a:lnTo>
                <a:lnTo>
                  <a:pt x="149" y="1041"/>
                </a:lnTo>
                <a:lnTo>
                  <a:pt x="149" y="1039"/>
                </a:lnTo>
                <a:lnTo>
                  <a:pt x="149" y="1037"/>
                </a:lnTo>
                <a:lnTo>
                  <a:pt x="153" y="1037"/>
                </a:lnTo>
                <a:lnTo>
                  <a:pt x="157" y="1038"/>
                </a:lnTo>
                <a:lnTo>
                  <a:pt x="164" y="1039"/>
                </a:lnTo>
                <a:lnTo>
                  <a:pt x="167" y="1039"/>
                </a:lnTo>
                <a:lnTo>
                  <a:pt x="171" y="1039"/>
                </a:lnTo>
                <a:lnTo>
                  <a:pt x="179" y="1041"/>
                </a:lnTo>
                <a:lnTo>
                  <a:pt x="185" y="1047"/>
                </a:lnTo>
                <a:lnTo>
                  <a:pt x="187" y="1048"/>
                </a:lnTo>
                <a:lnTo>
                  <a:pt x="186" y="1048"/>
                </a:lnTo>
                <a:lnTo>
                  <a:pt x="180" y="1052"/>
                </a:lnTo>
                <a:lnTo>
                  <a:pt x="177" y="1055"/>
                </a:lnTo>
                <a:lnTo>
                  <a:pt x="172" y="1062"/>
                </a:lnTo>
                <a:lnTo>
                  <a:pt x="168" y="1065"/>
                </a:lnTo>
                <a:close/>
                <a:moveTo>
                  <a:pt x="253" y="1012"/>
                </a:moveTo>
                <a:lnTo>
                  <a:pt x="244" y="1028"/>
                </a:lnTo>
                <a:lnTo>
                  <a:pt x="242" y="1027"/>
                </a:lnTo>
                <a:lnTo>
                  <a:pt x="238" y="1025"/>
                </a:lnTo>
                <a:lnTo>
                  <a:pt x="235" y="1023"/>
                </a:lnTo>
                <a:lnTo>
                  <a:pt x="238" y="1018"/>
                </a:lnTo>
                <a:lnTo>
                  <a:pt x="243" y="1008"/>
                </a:lnTo>
                <a:lnTo>
                  <a:pt x="244" y="1007"/>
                </a:lnTo>
                <a:lnTo>
                  <a:pt x="245" y="1004"/>
                </a:lnTo>
                <a:lnTo>
                  <a:pt x="254" y="986"/>
                </a:lnTo>
                <a:lnTo>
                  <a:pt x="254" y="994"/>
                </a:lnTo>
                <a:lnTo>
                  <a:pt x="254" y="1003"/>
                </a:lnTo>
                <a:lnTo>
                  <a:pt x="253" y="1008"/>
                </a:lnTo>
                <a:lnTo>
                  <a:pt x="253" y="1012"/>
                </a:lnTo>
                <a:close/>
                <a:moveTo>
                  <a:pt x="171" y="907"/>
                </a:moveTo>
                <a:lnTo>
                  <a:pt x="171" y="914"/>
                </a:lnTo>
                <a:lnTo>
                  <a:pt x="150" y="913"/>
                </a:lnTo>
                <a:lnTo>
                  <a:pt x="147" y="913"/>
                </a:lnTo>
                <a:lnTo>
                  <a:pt x="145" y="913"/>
                </a:lnTo>
                <a:lnTo>
                  <a:pt x="145" y="920"/>
                </a:lnTo>
                <a:lnTo>
                  <a:pt x="142" y="920"/>
                </a:lnTo>
                <a:lnTo>
                  <a:pt x="138" y="920"/>
                </a:lnTo>
                <a:lnTo>
                  <a:pt x="128" y="920"/>
                </a:lnTo>
                <a:lnTo>
                  <a:pt x="127" y="920"/>
                </a:lnTo>
                <a:lnTo>
                  <a:pt x="129" y="912"/>
                </a:lnTo>
                <a:lnTo>
                  <a:pt x="130" y="912"/>
                </a:lnTo>
                <a:lnTo>
                  <a:pt x="130" y="909"/>
                </a:lnTo>
                <a:lnTo>
                  <a:pt x="132" y="905"/>
                </a:lnTo>
                <a:lnTo>
                  <a:pt x="138" y="906"/>
                </a:lnTo>
                <a:lnTo>
                  <a:pt x="141" y="906"/>
                </a:lnTo>
                <a:lnTo>
                  <a:pt x="171" y="907"/>
                </a:lnTo>
                <a:close/>
                <a:moveTo>
                  <a:pt x="196" y="919"/>
                </a:moveTo>
                <a:lnTo>
                  <a:pt x="203" y="926"/>
                </a:lnTo>
                <a:lnTo>
                  <a:pt x="206" y="930"/>
                </a:lnTo>
                <a:lnTo>
                  <a:pt x="208" y="931"/>
                </a:lnTo>
                <a:lnTo>
                  <a:pt x="209" y="931"/>
                </a:lnTo>
                <a:lnTo>
                  <a:pt x="209" y="932"/>
                </a:lnTo>
                <a:lnTo>
                  <a:pt x="210" y="934"/>
                </a:lnTo>
                <a:lnTo>
                  <a:pt x="211" y="935"/>
                </a:lnTo>
                <a:lnTo>
                  <a:pt x="211" y="936"/>
                </a:lnTo>
                <a:lnTo>
                  <a:pt x="212" y="936"/>
                </a:lnTo>
                <a:lnTo>
                  <a:pt x="212" y="937"/>
                </a:lnTo>
                <a:lnTo>
                  <a:pt x="213" y="937"/>
                </a:lnTo>
                <a:lnTo>
                  <a:pt x="214" y="938"/>
                </a:lnTo>
                <a:lnTo>
                  <a:pt x="216" y="939"/>
                </a:lnTo>
                <a:lnTo>
                  <a:pt x="216" y="940"/>
                </a:lnTo>
                <a:lnTo>
                  <a:pt x="217" y="940"/>
                </a:lnTo>
                <a:lnTo>
                  <a:pt x="217" y="941"/>
                </a:lnTo>
                <a:lnTo>
                  <a:pt x="218" y="941"/>
                </a:lnTo>
                <a:lnTo>
                  <a:pt x="219" y="943"/>
                </a:lnTo>
                <a:lnTo>
                  <a:pt x="220" y="944"/>
                </a:lnTo>
                <a:lnTo>
                  <a:pt x="220" y="945"/>
                </a:lnTo>
                <a:lnTo>
                  <a:pt x="221" y="945"/>
                </a:lnTo>
                <a:lnTo>
                  <a:pt x="223" y="953"/>
                </a:lnTo>
                <a:lnTo>
                  <a:pt x="230" y="971"/>
                </a:lnTo>
                <a:lnTo>
                  <a:pt x="225" y="970"/>
                </a:lnTo>
                <a:lnTo>
                  <a:pt x="221" y="970"/>
                </a:lnTo>
                <a:lnTo>
                  <a:pt x="213" y="970"/>
                </a:lnTo>
                <a:lnTo>
                  <a:pt x="198" y="970"/>
                </a:lnTo>
                <a:lnTo>
                  <a:pt x="187" y="969"/>
                </a:lnTo>
                <a:lnTo>
                  <a:pt x="184" y="969"/>
                </a:lnTo>
                <a:lnTo>
                  <a:pt x="180" y="969"/>
                </a:lnTo>
                <a:lnTo>
                  <a:pt x="177" y="969"/>
                </a:lnTo>
                <a:lnTo>
                  <a:pt x="175" y="969"/>
                </a:lnTo>
                <a:lnTo>
                  <a:pt x="172" y="969"/>
                </a:lnTo>
                <a:lnTo>
                  <a:pt x="169" y="969"/>
                </a:lnTo>
                <a:lnTo>
                  <a:pt x="167" y="969"/>
                </a:lnTo>
                <a:lnTo>
                  <a:pt x="166" y="969"/>
                </a:lnTo>
                <a:lnTo>
                  <a:pt x="162" y="969"/>
                </a:lnTo>
                <a:lnTo>
                  <a:pt x="152" y="969"/>
                </a:lnTo>
                <a:lnTo>
                  <a:pt x="152" y="977"/>
                </a:lnTo>
                <a:lnTo>
                  <a:pt x="144" y="970"/>
                </a:lnTo>
                <a:lnTo>
                  <a:pt x="142" y="968"/>
                </a:lnTo>
                <a:lnTo>
                  <a:pt x="138" y="965"/>
                </a:lnTo>
                <a:lnTo>
                  <a:pt x="138" y="964"/>
                </a:lnTo>
                <a:lnTo>
                  <a:pt x="140" y="960"/>
                </a:lnTo>
                <a:lnTo>
                  <a:pt x="141" y="956"/>
                </a:lnTo>
                <a:lnTo>
                  <a:pt x="141" y="953"/>
                </a:lnTo>
                <a:lnTo>
                  <a:pt x="147" y="954"/>
                </a:lnTo>
                <a:lnTo>
                  <a:pt x="149" y="951"/>
                </a:lnTo>
                <a:lnTo>
                  <a:pt x="149" y="947"/>
                </a:lnTo>
                <a:lnTo>
                  <a:pt x="157" y="947"/>
                </a:lnTo>
                <a:lnTo>
                  <a:pt x="157" y="946"/>
                </a:lnTo>
                <a:lnTo>
                  <a:pt x="157" y="945"/>
                </a:lnTo>
                <a:lnTo>
                  <a:pt x="159" y="945"/>
                </a:lnTo>
                <a:lnTo>
                  <a:pt x="159" y="946"/>
                </a:lnTo>
                <a:lnTo>
                  <a:pt x="159" y="947"/>
                </a:lnTo>
                <a:lnTo>
                  <a:pt x="159" y="948"/>
                </a:lnTo>
                <a:lnTo>
                  <a:pt x="160" y="948"/>
                </a:lnTo>
                <a:lnTo>
                  <a:pt x="166" y="948"/>
                </a:lnTo>
                <a:lnTo>
                  <a:pt x="167" y="948"/>
                </a:lnTo>
                <a:lnTo>
                  <a:pt x="170" y="947"/>
                </a:lnTo>
                <a:lnTo>
                  <a:pt x="174" y="947"/>
                </a:lnTo>
                <a:lnTo>
                  <a:pt x="177" y="946"/>
                </a:lnTo>
                <a:lnTo>
                  <a:pt x="176" y="939"/>
                </a:lnTo>
                <a:lnTo>
                  <a:pt x="179" y="938"/>
                </a:lnTo>
                <a:lnTo>
                  <a:pt x="183" y="938"/>
                </a:lnTo>
                <a:lnTo>
                  <a:pt x="183" y="936"/>
                </a:lnTo>
                <a:lnTo>
                  <a:pt x="176" y="937"/>
                </a:lnTo>
                <a:lnTo>
                  <a:pt x="175" y="930"/>
                </a:lnTo>
                <a:lnTo>
                  <a:pt x="171" y="930"/>
                </a:lnTo>
                <a:lnTo>
                  <a:pt x="167" y="931"/>
                </a:lnTo>
                <a:lnTo>
                  <a:pt x="167" y="929"/>
                </a:lnTo>
                <a:lnTo>
                  <a:pt x="162" y="928"/>
                </a:lnTo>
                <a:lnTo>
                  <a:pt x="162" y="927"/>
                </a:lnTo>
                <a:lnTo>
                  <a:pt x="162" y="926"/>
                </a:lnTo>
                <a:lnTo>
                  <a:pt x="162" y="923"/>
                </a:lnTo>
                <a:lnTo>
                  <a:pt x="163" y="923"/>
                </a:lnTo>
                <a:lnTo>
                  <a:pt x="164" y="923"/>
                </a:lnTo>
                <a:lnTo>
                  <a:pt x="167" y="923"/>
                </a:lnTo>
                <a:lnTo>
                  <a:pt x="167" y="922"/>
                </a:lnTo>
                <a:lnTo>
                  <a:pt x="171" y="922"/>
                </a:lnTo>
                <a:lnTo>
                  <a:pt x="172" y="922"/>
                </a:lnTo>
                <a:lnTo>
                  <a:pt x="172" y="920"/>
                </a:lnTo>
                <a:lnTo>
                  <a:pt x="172" y="897"/>
                </a:lnTo>
                <a:lnTo>
                  <a:pt x="174" y="898"/>
                </a:lnTo>
                <a:lnTo>
                  <a:pt x="176" y="900"/>
                </a:lnTo>
                <a:lnTo>
                  <a:pt x="177" y="901"/>
                </a:lnTo>
                <a:lnTo>
                  <a:pt x="181" y="905"/>
                </a:lnTo>
                <a:lnTo>
                  <a:pt x="185" y="906"/>
                </a:lnTo>
                <a:lnTo>
                  <a:pt x="187" y="909"/>
                </a:lnTo>
                <a:lnTo>
                  <a:pt x="189" y="912"/>
                </a:lnTo>
                <a:lnTo>
                  <a:pt x="194" y="917"/>
                </a:lnTo>
                <a:lnTo>
                  <a:pt x="196" y="919"/>
                </a:lnTo>
                <a:close/>
                <a:moveTo>
                  <a:pt x="239" y="710"/>
                </a:moveTo>
                <a:lnTo>
                  <a:pt x="268" y="711"/>
                </a:lnTo>
                <a:lnTo>
                  <a:pt x="290" y="711"/>
                </a:lnTo>
                <a:lnTo>
                  <a:pt x="290" y="720"/>
                </a:lnTo>
                <a:lnTo>
                  <a:pt x="299" y="721"/>
                </a:lnTo>
                <a:lnTo>
                  <a:pt x="299" y="737"/>
                </a:lnTo>
                <a:lnTo>
                  <a:pt x="299" y="759"/>
                </a:lnTo>
                <a:lnTo>
                  <a:pt x="296" y="759"/>
                </a:lnTo>
                <a:lnTo>
                  <a:pt x="282" y="759"/>
                </a:lnTo>
                <a:lnTo>
                  <a:pt x="278" y="759"/>
                </a:lnTo>
                <a:lnTo>
                  <a:pt x="271" y="759"/>
                </a:lnTo>
                <a:lnTo>
                  <a:pt x="270" y="817"/>
                </a:lnTo>
                <a:lnTo>
                  <a:pt x="268" y="817"/>
                </a:lnTo>
                <a:lnTo>
                  <a:pt x="235" y="818"/>
                </a:lnTo>
                <a:lnTo>
                  <a:pt x="195" y="818"/>
                </a:lnTo>
                <a:lnTo>
                  <a:pt x="195" y="822"/>
                </a:lnTo>
                <a:lnTo>
                  <a:pt x="185" y="825"/>
                </a:lnTo>
                <a:lnTo>
                  <a:pt x="181" y="825"/>
                </a:lnTo>
                <a:lnTo>
                  <a:pt x="174" y="827"/>
                </a:lnTo>
                <a:lnTo>
                  <a:pt x="172" y="836"/>
                </a:lnTo>
                <a:lnTo>
                  <a:pt x="170" y="836"/>
                </a:lnTo>
                <a:lnTo>
                  <a:pt x="170" y="838"/>
                </a:lnTo>
                <a:lnTo>
                  <a:pt x="164" y="839"/>
                </a:lnTo>
                <a:lnTo>
                  <a:pt x="164" y="844"/>
                </a:lnTo>
                <a:lnTo>
                  <a:pt x="147" y="841"/>
                </a:lnTo>
                <a:lnTo>
                  <a:pt x="149" y="838"/>
                </a:lnTo>
                <a:lnTo>
                  <a:pt x="154" y="823"/>
                </a:lnTo>
                <a:lnTo>
                  <a:pt x="155" y="821"/>
                </a:lnTo>
                <a:lnTo>
                  <a:pt x="154" y="820"/>
                </a:lnTo>
                <a:lnTo>
                  <a:pt x="154" y="818"/>
                </a:lnTo>
                <a:lnTo>
                  <a:pt x="158" y="812"/>
                </a:lnTo>
                <a:lnTo>
                  <a:pt x="167" y="789"/>
                </a:lnTo>
                <a:lnTo>
                  <a:pt x="170" y="784"/>
                </a:lnTo>
                <a:lnTo>
                  <a:pt x="170" y="783"/>
                </a:lnTo>
                <a:lnTo>
                  <a:pt x="170" y="782"/>
                </a:lnTo>
                <a:lnTo>
                  <a:pt x="171" y="782"/>
                </a:lnTo>
                <a:lnTo>
                  <a:pt x="171" y="780"/>
                </a:lnTo>
                <a:lnTo>
                  <a:pt x="171" y="779"/>
                </a:lnTo>
                <a:lnTo>
                  <a:pt x="172" y="779"/>
                </a:lnTo>
                <a:lnTo>
                  <a:pt x="172" y="778"/>
                </a:lnTo>
                <a:lnTo>
                  <a:pt x="174" y="777"/>
                </a:lnTo>
                <a:lnTo>
                  <a:pt x="175" y="777"/>
                </a:lnTo>
                <a:lnTo>
                  <a:pt x="193" y="778"/>
                </a:lnTo>
                <a:lnTo>
                  <a:pt x="194" y="774"/>
                </a:lnTo>
                <a:lnTo>
                  <a:pt x="201" y="774"/>
                </a:lnTo>
                <a:lnTo>
                  <a:pt x="201" y="761"/>
                </a:lnTo>
                <a:lnTo>
                  <a:pt x="231" y="762"/>
                </a:lnTo>
                <a:lnTo>
                  <a:pt x="242" y="763"/>
                </a:lnTo>
                <a:lnTo>
                  <a:pt x="242" y="757"/>
                </a:lnTo>
                <a:lnTo>
                  <a:pt x="231" y="757"/>
                </a:lnTo>
                <a:lnTo>
                  <a:pt x="231" y="754"/>
                </a:lnTo>
                <a:lnTo>
                  <a:pt x="231" y="747"/>
                </a:lnTo>
                <a:lnTo>
                  <a:pt x="231" y="746"/>
                </a:lnTo>
                <a:lnTo>
                  <a:pt x="233" y="744"/>
                </a:lnTo>
                <a:lnTo>
                  <a:pt x="233" y="741"/>
                </a:lnTo>
                <a:lnTo>
                  <a:pt x="233" y="737"/>
                </a:lnTo>
                <a:lnTo>
                  <a:pt x="233" y="736"/>
                </a:lnTo>
                <a:lnTo>
                  <a:pt x="233" y="732"/>
                </a:lnTo>
                <a:lnTo>
                  <a:pt x="233" y="730"/>
                </a:lnTo>
                <a:lnTo>
                  <a:pt x="233" y="725"/>
                </a:lnTo>
                <a:lnTo>
                  <a:pt x="233" y="717"/>
                </a:lnTo>
                <a:lnTo>
                  <a:pt x="233" y="716"/>
                </a:lnTo>
                <a:lnTo>
                  <a:pt x="234" y="716"/>
                </a:lnTo>
                <a:lnTo>
                  <a:pt x="234" y="715"/>
                </a:lnTo>
                <a:lnTo>
                  <a:pt x="235" y="713"/>
                </a:lnTo>
                <a:lnTo>
                  <a:pt x="239" y="710"/>
                </a:lnTo>
                <a:close/>
                <a:moveTo>
                  <a:pt x="591" y="600"/>
                </a:moveTo>
                <a:lnTo>
                  <a:pt x="569" y="601"/>
                </a:lnTo>
                <a:lnTo>
                  <a:pt x="563" y="589"/>
                </a:lnTo>
                <a:lnTo>
                  <a:pt x="559" y="582"/>
                </a:lnTo>
                <a:lnTo>
                  <a:pt x="558" y="581"/>
                </a:lnTo>
                <a:lnTo>
                  <a:pt x="557" y="577"/>
                </a:lnTo>
                <a:lnTo>
                  <a:pt x="552" y="571"/>
                </a:lnTo>
                <a:lnTo>
                  <a:pt x="550" y="565"/>
                </a:lnTo>
                <a:lnTo>
                  <a:pt x="564" y="564"/>
                </a:lnTo>
                <a:lnTo>
                  <a:pt x="570" y="564"/>
                </a:lnTo>
                <a:lnTo>
                  <a:pt x="581" y="564"/>
                </a:lnTo>
                <a:lnTo>
                  <a:pt x="594" y="563"/>
                </a:lnTo>
                <a:lnTo>
                  <a:pt x="597" y="563"/>
                </a:lnTo>
                <a:lnTo>
                  <a:pt x="595" y="573"/>
                </a:lnTo>
                <a:lnTo>
                  <a:pt x="594" y="580"/>
                </a:lnTo>
                <a:lnTo>
                  <a:pt x="594" y="581"/>
                </a:lnTo>
                <a:lnTo>
                  <a:pt x="594" y="588"/>
                </a:lnTo>
                <a:lnTo>
                  <a:pt x="593" y="591"/>
                </a:lnTo>
                <a:lnTo>
                  <a:pt x="592" y="595"/>
                </a:lnTo>
                <a:lnTo>
                  <a:pt x="591" y="600"/>
                </a:lnTo>
                <a:close/>
                <a:moveTo>
                  <a:pt x="658" y="470"/>
                </a:moveTo>
                <a:lnTo>
                  <a:pt x="659" y="472"/>
                </a:lnTo>
                <a:lnTo>
                  <a:pt x="642" y="473"/>
                </a:lnTo>
                <a:lnTo>
                  <a:pt x="634" y="474"/>
                </a:lnTo>
                <a:lnTo>
                  <a:pt x="634" y="496"/>
                </a:lnTo>
                <a:lnTo>
                  <a:pt x="634" y="498"/>
                </a:lnTo>
                <a:lnTo>
                  <a:pt x="634" y="505"/>
                </a:lnTo>
                <a:lnTo>
                  <a:pt x="633" y="518"/>
                </a:lnTo>
                <a:lnTo>
                  <a:pt x="633" y="523"/>
                </a:lnTo>
                <a:lnTo>
                  <a:pt x="620" y="523"/>
                </a:lnTo>
                <a:lnTo>
                  <a:pt x="614" y="510"/>
                </a:lnTo>
                <a:lnTo>
                  <a:pt x="603" y="510"/>
                </a:lnTo>
                <a:lnTo>
                  <a:pt x="597" y="510"/>
                </a:lnTo>
                <a:lnTo>
                  <a:pt x="597" y="509"/>
                </a:lnTo>
                <a:lnTo>
                  <a:pt x="597" y="508"/>
                </a:lnTo>
                <a:lnTo>
                  <a:pt x="597" y="507"/>
                </a:lnTo>
                <a:lnTo>
                  <a:pt x="597" y="506"/>
                </a:lnTo>
                <a:lnTo>
                  <a:pt x="597" y="505"/>
                </a:lnTo>
                <a:lnTo>
                  <a:pt x="597" y="502"/>
                </a:lnTo>
                <a:lnTo>
                  <a:pt x="597" y="501"/>
                </a:lnTo>
                <a:lnTo>
                  <a:pt x="597" y="500"/>
                </a:lnTo>
                <a:lnTo>
                  <a:pt x="597" y="499"/>
                </a:lnTo>
                <a:lnTo>
                  <a:pt x="597" y="498"/>
                </a:lnTo>
                <a:lnTo>
                  <a:pt x="597" y="497"/>
                </a:lnTo>
                <a:lnTo>
                  <a:pt x="597" y="496"/>
                </a:lnTo>
                <a:lnTo>
                  <a:pt x="597" y="494"/>
                </a:lnTo>
                <a:lnTo>
                  <a:pt x="597" y="493"/>
                </a:lnTo>
                <a:lnTo>
                  <a:pt x="597" y="492"/>
                </a:lnTo>
                <a:lnTo>
                  <a:pt x="597" y="491"/>
                </a:lnTo>
                <a:lnTo>
                  <a:pt x="597" y="490"/>
                </a:lnTo>
                <a:lnTo>
                  <a:pt x="597" y="489"/>
                </a:lnTo>
                <a:lnTo>
                  <a:pt x="597" y="488"/>
                </a:lnTo>
                <a:lnTo>
                  <a:pt x="598" y="487"/>
                </a:lnTo>
                <a:lnTo>
                  <a:pt x="598" y="485"/>
                </a:lnTo>
                <a:lnTo>
                  <a:pt x="609" y="487"/>
                </a:lnTo>
                <a:lnTo>
                  <a:pt x="612" y="487"/>
                </a:lnTo>
                <a:lnTo>
                  <a:pt x="612" y="481"/>
                </a:lnTo>
                <a:lnTo>
                  <a:pt x="612" y="476"/>
                </a:lnTo>
                <a:lnTo>
                  <a:pt x="614" y="474"/>
                </a:lnTo>
                <a:lnTo>
                  <a:pt x="616" y="471"/>
                </a:lnTo>
                <a:lnTo>
                  <a:pt x="612" y="471"/>
                </a:lnTo>
                <a:lnTo>
                  <a:pt x="610" y="471"/>
                </a:lnTo>
                <a:lnTo>
                  <a:pt x="600" y="471"/>
                </a:lnTo>
                <a:lnTo>
                  <a:pt x="600" y="467"/>
                </a:lnTo>
                <a:lnTo>
                  <a:pt x="601" y="463"/>
                </a:lnTo>
                <a:lnTo>
                  <a:pt x="603" y="459"/>
                </a:lnTo>
                <a:lnTo>
                  <a:pt x="607" y="455"/>
                </a:lnTo>
                <a:lnTo>
                  <a:pt x="611" y="450"/>
                </a:lnTo>
                <a:lnTo>
                  <a:pt x="618" y="443"/>
                </a:lnTo>
                <a:lnTo>
                  <a:pt x="622" y="439"/>
                </a:lnTo>
                <a:lnTo>
                  <a:pt x="626" y="433"/>
                </a:lnTo>
                <a:lnTo>
                  <a:pt x="629" y="426"/>
                </a:lnTo>
                <a:lnTo>
                  <a:pt x="633" y="418"/>
                </a:lnTo>
                <a:lnTo>
                  <a:pt x="639" y="421"/>
                </a:lnTo>
                <a:lnTo>
                  <a:pt x="644" y="424"/>
                </a:lnTo>
                <a:lnTo>
                  <a:pt x="652" y="429"/>
                </a:lnTo>
                <a:lnTo>
                  <a:pt x="657" y="433"/>
                </a:lnTo>
                <a:lnTo>
                  <a:pt x="658" y="437"/>
                </a:lnTo>
                <a:lnTo>
                  <a:pt x="660" y="440"/>
                </a:lnTo>
                <a:lnTo>
                  <a:pt x="661" y="442"/>
                </a:lnTo>
                <a:lnTo>
                  <a:pt x="661" y="445"/>
                </a:lnTo>
                <a:lnTo>
                  <a:pt x="662" y="447"/>
                </a:lnTo>
                <a:lnTo>
                  <a:pt x="663" y="449"/>
                </a:lnTo>
                <a:lnTo>
                  <a:pt x="658" y="449"/>
                </a:lnTo>
                <a:lnTo>
                  <a:pt x="658" y="457"/>
                </a:lnTo>
                <a:lnTo>
                  <a:pt x="658" y="459"/>
                </a:lnTo>
                <a:lnTo>
                  <a:pt x="658" y="462"/>
                </a:lnTo>
                <a:lnTo>
                  <a:pt x="658" y="465"/>
                </a:lnTo>
                <a:lnTo>
                  <a:pt x="658" y="470"/>
                </a:lnTo>
                <a:close/>
                <a:moveTo>
                  <a:pt x="1079" y="374"/>
                </a:moveTo>
                <a:lnTo>
                  <a:pt x="1077" y="403"/>
                </a:lnTo>
                <a:lnTo>
                  <a:pt x="1071" y="403"/>
                </a:lnTo>
                <a:lnTo>
                  <a:pt x="1063" y="401"/>
                </a:lnTo>
                <a:lnTo>
                  <a:pt x="1046" y="398"/>
                </a:lnTo>
                <a:lnTo>
                  <a:pt x="1035" y="397"/>
                </a:lnTo>
                <a:lnTo>
                  <a:pt x="1029" y="396"/>
                </a:lnTo>
                <a:lnTo>
                  <a:pt x="1020" y="394"/>
                </a:lnTo>
                <a:lnTo>
                  <a:pt x="1016" y="394"/>
                </a:lnTo>
                <a:lnTo>
                  <a:pt x="1016" y="390"/>
                </a:lnTo>
                <a:lnTo>
                  <a:pt x="1016" y="388"/>
                </a:lnTo>
                <a:lnTo>
                  <a:pt x="1016" y="386"/>
                </a:lnTo>
                <a:lnTo>
                  <a:pt x="1016" y="382"/>
                </a:lnTo>
                <a:lnTo>
                  <a:pt x="1017" y="377"/>
                </a:lnTo>
                <a:lnTo>
                  <a:pt x="1020" y="366"/>
                </a:lnTo>
                <a:lnTo>
                  <a:pt x="1025" y="367"/>
                </a:lnTo>
                <a:lnTo>
                  <a:pt x="1058" y="372"/>
                </a:lnTo>
                <a:lnTo>
                  <a:pt x="1065" y="372"/>
                </a:lnTo>
                <a:lnTo>
                  <a:pt x="1079" y="374"/>
                </a:lnTo>
                <a:close/>
                <a:moveTo>
                  <a:pt x="493" y="448"/>
                </a:moveTo>
                <a:lnTo>
                  <a:pt x="497" y="449"/>
                </a:lnTo>
                <a:lnTo>
                  <a:pt x="494" y="438"/>
                </a:lnTo>
                <a:lnTo>
                  <a:pt x="496" y="447"/>
                </a:lnTo>
                <a:lnTo>
                  <a:pt x="493" y="448"/>
                </a:lnTo>
                <a:lnTo>
                  <a:pt x="490" y="447"/>
                </a:lnTo>
                <a:lnTo>
                  <a:pt x="483" y="445"/>
                </a:lnTo>
                <a:lnTo>
                  <a:pt x="479" y="443"/>
                </a:lnTo>
                <a:lnTo>
                  <a:pt x="470" y="441"/>
                </a:lnTo>
                <a:lnTo>
                  <a:pt x="467" y="441"/>
                </a:lnTo>
                <a:lnTo>
                  <a:pt x="463" y="440"/>
                </a:lnTo>
                <a:lnTo>
                  <a:pt x="459" y="440"/>
                </a:lnTo>
                <a:lnTo>
                  <a:pt x="456" y="440"/>
                </a:lnTo>
                <a:lnTo>
                  <a:pt x="453" y="440"/>
                </a:lnTo>
                <a:lnTo>
                  <a:pt x="451" y="435"/>
                </a:lnTo>
                <a:lnTo>
                  <a:pt x="447" y="391"/>
                </a:lnTo>
                <a:lnTo>
                  <a:pt x="476" y="390"/>
                </a:lnTo>
                <a:lnTo>
                  <a:pt x="491" y="392"/>
                </a:lnTo>
                <a:lnTo>
                  <a:pt x="491" y="377"/>
                </a:lnTo>
                <a:lnTo>
                  <a:pt x="506" y="377"/>
                </a:lnTo>
                <a:lnTo>
                  <a:pt x="517" y="377"/>
                </a:lnTo>
                <a:lnTo>
                  <a:pt x="529" y="377"/>
                </a:lnTo>
                <a:lnTo>
                  <a:pt x="558" y="378"/>
                </a:lnTo>
                <a:lnTo>
                  <a:pt x="578" y="377"/>
                </a:lnTo>
                <a:lnTo>
                  <a:pt x="578" y="337"/>
                </a:lnTo>
                <a:lnTo>
                  <a:pt x="580" y="322"/>
                </a:lnTo>
                <a:lnTo>
                  <a:pt x="585" y="320"/>
                </a:lnTo>
                <a:lnTo>
                  <a:pt x="587" y="320"/>
                </a:lnTo>
                <a:lnTo>
                  <a:pt x="590" y="320"/>
                </a:lnTo>
                <a:lnTo>
                  <a:pt x="590" y="329"/>
                </a:lnTo>
                <a:lnTo>
                  <a:pt x="595" y="330"/>
                </a:lnTo>
                <a:lnTo>
                  <a:pt x="601" y="331"/>
                </a:lnTo>
                <a:lnTo>
                  <a:pt x="602" y="323"/>
                </a:lnTo>
                <a:lnTo>
                  <a:pt x="602" y="322"/>
                </a:lnTo>
                <a:lnTo>
                  <a:pt x="609" y="324"/>
                </a:lnTo>
                <a:lnTo>
                  <a:pt x="609" y="339"/>
                </a:lnTo>
                <a:lnTo>
                  <a:pt x="612" y="339"/>
                </a:lnTo>
                <a:lnTo>
                  <a:pt x="616" y="339"/>
                </a:lnTo>
                <a:lnTo>
                  <a:pt x="625" y="340"/>
                </a:lnTo>
                <a:lnTo>
                  <a:pt x="629" y="340"/>
                </a:lnTo>
                <a:lnTo>
                  <a:pt x="634" y="340"/>
                </a:lnTo>
                <a:lnTo>
                  <a:pt x="640" y="341"/>
                </a:lnTo>
                <a:lnTo>
                  <a:pt x="644" y="341"/>
                </a:lnTo>
                <a:lnTo>
                  <a:pt x="644" y="338"/>
                </a:lnTo>
                <a:lnTo>
                  <a:pt x="644" y="329"/>
                </a:lnTo>
                <a:lnTo>
                  <a:pt x="644" y="328"/>
                </a:lnTo>
                <a:lnTo>
                  <a:pt x="644" y="327"/>
                </a:lnTo>
                <a:lnTo>
                  <a:pt x="644" y="318"/>
                </a:lnTo>
                <a:lnTo>
                  <a:pt x="644" y="312"/>
                </a:lnTo>
                <a:lnTo>
                  <a:pt x="645" y="308"/>
                </a:lnTo>
                <a:lnTo>
                  <a:pt x="659" y="308"/>
                </a:lnTo>
                <a:lnTo>
                  <a:pt x="658" y="302"/>
                </a:lnTo>
                <a:lnTo>
                  <a:pt x="662" y="303"/>
                </a:lnTo>
                <a:lnTo>
                  <a:pt x="663" y="313"/>
                </a:lnTo>
                <a:lnTo>
                  <a:pt x="665" y="328"/>
                </a:lnTo>
                <a:lnTo>
                  <a:pt x="668" y="328"/>
                </a:lnTo>
                <a:lnTo>
                  <a:pt x="670" y="328"/>
                </a:lnTo>
                <a:lnTo>
                  <a:pt x="668" y="330"/>
                </a:lnTo>
                <a:lnTo>
                  <a:pt x="667" y="331"/>
                </a:lnTo>
                <a:lnTo>
                  <a:pt x="666" y="333"/>
                </a:lnTo>
                <a:lnTo>
                  <a:pt x="665" y="335"/>
                </a:lnTo>
                <a:lnTo>
                  <a:pt x="663" y="338"/>
                </a:lnTo>
                <a:lnTo>
                  <a:pt x="661" y="341"/>
                </a:lnTo>
                <a:lnTo>
                  <a:pt x="660" y="345"/>
                </a:lnTo>
                <a:lnTo>
                  <a:pt x="661" y="345"/>
                </a:lnTo>
                <a:lnTo>
                  <a:pt x="659" y="352"/>
                </a:lnTo>
                <a:lnTo>
                  <a:pt x="658" y="352"/>
                </a:lnTo>
                <a:lnTo>
                  <a:pt x="652" y="366"/>
                </a:lnTo>
                <a:lnTo>
                  <a:pt x="649" y="374"/>
                </a:lnTo>
                <a:lnTo>
                  <a:pt x="646" y="380"/>
                </a:lnTo>
                <a:lnTo>
                  <a:pt x="645" y="382"/>
                </a:lnTo>
                <a:lnTo>
                  <a:pt x="643" y="388"/>
                </a:lnTo>
                <a:lnTo>
                  <a:pt x="640" y="396"/>
                </a:lnTo>
                <a:lnTo>
                  <a:pt x="637" y="403"/>
                </a:lnTo>
                <a:lnTo>
                  <a:pt x="636" y="404"/>
                </a:lnTo>
                <a:lnTo>
                  <a:pt x="636" y="406"/>
                </a:lnTo>
                <a:lnTo>
                  <a:pt x="635" y="407"/>
                </a:lnTo>
                <a:lnTo>
                  <a:pt x="635" y="408"/>
                </a:lnTo>
                <a:lnTo>
                  <a:pt x="632" y="407"/>
                </a:lnTo>
                <a:lnTo>
                  <a:pt x="627" y="406"/>
                </a:lnTo>
                <a:lnTo>
                  <a:pt x="627" y="412"/>
                </a:lnTo>
                <a:lnTo>
                  <a:pt x="632" y="414"/>
                </a:lnTo>
                <a:lnTo>
                  <a:pt x="632" y="416"/>
                </a:lnTo>
                <a:lnTo>
                  <a:pt x="631" y="417"/>
                </a:lnTo>
                <a:lnTo>
                  <a:pt x="629" y="421"/>
                </a:lnTo>
                <a:lnTo>
                  <a:pt x="627" y="426"/>
                </a:lnTo>
                <a:lnTo>
                  <a:pt x="626" y="428"/>
                </a:lnTo>
                <a:lnTo>
                  <a:pt x="626" y="430"/>
                </a:lnTo>
                <a:lnTo>
                  <a:pt x="625" y="432"/>
                </a:lnTo>
                <a:lnTo>
                  <a:pt x="624" y="432"/>
                </a:lnTo>
                <a:lnTo>
                  <a:pt x="623" y="434"/>
                </a:lnTo>
                <a:lnTo>
                  <a:pt x="623" y="435"/>
                </a:lnTo>
                <a:lnTo>
                  <a:pt x="622" y="435"/>
                </a:lnTo>
                <a:lnTo>
                  <a:pt x="620" y="437"/>
                </a:lnTo>
                <a:lnTo>
                  <a:pt x="620" y="438"/>
                </a:lnTo>
                <a:lnTo>
                  <a:pt x="619" y="439"/>
                </a:lnTo>
                <a:lnTo>
                  <a:pt x="618" y="440"/>
                </a:lnTo>
                <a:lnTo>
                  <a:pt x="611" y="447"/>
                </a:lnTo>
                <a:lnTo>
                  <a:pt x="605" y="440"/>
                </a:lnTo>
                <a:lnTo>
                  <a:pt x="601" y="443"/>
                </a:lnTo>
                <a:lnTo>
                  <a:pt x="608" y="450"/>
                </a:lnTo>
                <a:lnTo>
                  <a:pt x="605" y="453"/>
                </a:lnTo>
                <a:lnTo>
                  <a:pt x="603" y="454"/>
                </a:lnTo>
                <a:lnTo>
                  <a:pt x="603" y="455"/>
                </a:lnTo>
                <a:lnTo>
                  <a:pt x="601" y="456"/>
                </a:lnTo>
                <a:lnTo>
                  <a:pt x="600" y="457"/>
                </a:lnTo>
                <a:lnTo>
                  <a:pt x="599" y="458"/>
                </a:lnTo>
                <a:lnTo>
                  <a:pt x="597" y="458"/>
                </a:lnTo>
                <a:lnTo>
                  <a:pt x="593" y="460"/>
                </a:lnTo>
                <a:lnTo>
                  <a:pt x="591" y="462"/>
                </a:lnTo>
                <a:lnTo>
                  <a:pt x="590" y="454"/>
                </a:lnTo>
                <a:lnTo>
                  <a:pt x="584" y="456"/>
                </a:lnTo>
                <a:lnTo>
                  <a:pt x="582" y="438"/>
                </a:lnTo>
                <a:lnTo>
                  <a:pt x="566" y="439"/>
                </a:lnTo>
                <a:lnTo>
                  <a:pt x="564" y="429"/>
                </a:lnTo>
                <a:lnTo>
                  <a:pt x="552" y="431"/>
                </a:lnTo>
                <a:lnTo>
                  <a:pt x="552" y="432"/>
                </a:lnTo>
                <a:lnTo>
                  <a:pt x="553" y="437"/>
                </a:lnTo>
                <a:lnTo>
                  <a:pt x="555" y="442"/>
                </a:lnTo>
                <a:lnTo>
                  <a:pt x="556" y="443"/>
                </a:lnTo>
                <a:lnTo>
                  <a:pt x="557" y="448"/>
                </a:lnTo>
                <a:lnTo>
                  <a:pt x="557" y="449"/>
                </a:lnTo>
                <a:lnTo>
                  <a:pt x="560" y="464"/>
                </a:lnTo>
                <a:lnTo>
                  <a:pt x="564" y="474"/>
                </a:lnTo>
                <a:lnTo>
                  <a:pt x="564" y="475"/>
                </a:lnTo>
                <a:lnTo>
                  <a:pt x="553" y="482"/>
                </a:lnTo>
                <a:lnTo>
                  <a:pt x="544" y="489"/>
                </a:lnTo>
                <a:lnTo>
                  <a:pt x="543" y="487"/>
                </a:lnTo>
                <a:lnTo>
                  <a:pt x="542" y="477"/>
                </a:lnTo>
                <a:lnTo>
                  <a:pt x="535" y="456"/>
                </a:lnTo>
                <a:lnTo>
                  <a:pt x="532" y="455"/>
                </a:lnTo>
                <a:lnTo>
                  <a:pt x="532" y="456"/>
                </a:lnTo>
                <a:lnTo>
                  <a:pt x="532" y="457"/>
                </a:lnTo>
                <a:lnTo>
                  <a:pt x="530" y="467"/>
                </a:lnTo>
                <a:lnTo>
                  <a:pt x="527" y="467"/>
                </a:lnTo>
                <a:lnTo>
                  <a:pt x="527" y="468"/>
                </a:lnTo>
                <a:lnTo>
                  <a:pt x="526" y="473"/>
                </a:lnTo>
                <a:lnTo>
                  <a:pt x="525" y="473"/>
                </a:lnTo>
                <a:lnTo>
                  <a:pt x="522" y="474"/>
                </a:lnTo>
                <a:lnTo>
                  <a:pt x="518" y="474"/>
                </a:lnTo>
                <a:lnTo>
                  <a:pt x="513" y="474"/>
                </a:lnTo>
                <a:lnTo>
                  <a:pt x="516" y="498"/>
                </a:lnTo>
                <a:lnTo>
                  <a:pt x="515" y="498"/>
                </a:lnTo>
                <a:lnTo>
                  <a:pt x="516" y="500"/>
                </a:lnTo>
                <a:lnTo>
                  <a:pt x="523" y="499"/>
                </a:lnTo>
                <a:lnTo>
                  <a:pt x="524" y="499"/>
                </a:lnTo>
                <a:lnTo>
                  <a:pt x="527" y="499"/>
                </a:lnTo>
                <a:lnTo>
                  <a:pt x="530" y="499"/>
                </a:lnTo>
                <a:lnTo>
                  <a:pt x="532" y="498"/>
                </a:lnTo>
                <a:lnTo>
                  <a:pt x="535" y="497"/>
                </a:lnTo>
                <a:lnTo>
                  <a:pt x="538" y="496"/>
                </a:lnTo>
                <a:lnTo>
                  <a:pt x="540" y="494"/>
                </a:lnTo>
                <a:lnTo>
                  <a:pt x="543" y="492"/>
                </a:lnTo>
                <a:lnTo>
                  <a:pt x="544" y="492"/>
                </a:lnTo>
                <a:lnTo>
                  <a:pt x="544" y="491"/>
                </a:lnTo>
                <a:lnTo>
                  <a:pt x="556" y="483"/>
                </a:lnTo>
                <a:lnTo>
                  <a:pt x="560" y="480"/>
                </a:lnTo>
                <a:lnTo>
                  <a:pt x="563" y="479"/>
                </a:lnTo>
                <a:lnTo>
                  <a:pt x="564" y="477"/>
                </a:lnTo>
                <a:lnTo>
                  <a:pt x="565" y="477"/>
                </a:lnTo>
                <a:lnTo>
                  <a:pt x="567" y="476"/>
                </a:lnTo>
                <a:lnTo>
                  <a:pt x="569" y="475"/>
                </a:lnTo>
                <a:lnTo>
                  <a:pt x="572" y="474"/>
                </a:lnTo>
                <a:lnTo>
                  <a:pt x="576" y="472"/>
                </a:lnTo>
                <a:lnTo>
                  <a:pt x="580" y="470"/>
                </a:lnTo>
                <a:lnTo>
                  <a:pt x="584" y="468"/>
                </a:lnTo>
                <a:lnTo>
                  <a:pt x="590" y="465"/>
                </a:lnTo>
                <a:lnTo>
                  <a:pt x="599" y="460"/>
                </a:lnTo>
                <a:lnTo>
                  <a:pt x="598" y="468"/>
                </a:lnTo>
                <a:lnTo>
                  <a:pt x="597" y="477"/>
                </a:lnTo>
                <a:lnTo>
                  <a:pt x="595" y="484"/>
                </a:lnTo>
                <a:lnTo>
                  <a:pt x="594" y="490"/>
                </a:lnTo>
                <a:lnTo>
                  <a:pt x="594" y="496"/>
                </a:lnTo>
                <a:lnTo>
                  <a:pt x="594" y="501"/>
                </a:lnTo>
                <a:lnTo>
                  <a:pt x="595" y="507"/>
                </a:lnTo>
                <a:lnTo>
                  <a:pt x="597" y="516"/>
                </a:lnTo>
                <a:lnTo>
                  <a:pt x="597" y="523"/>
                </a:lnTo>
                <a:lnTo>
                  <a:pt x="595" y="523"/>
                </a:lnTo>
                <a:lnTo>
                  <a:pt x="586" y="523"/>
                </a:lnTo>
                <a:lnTo>
                  <a:pt x="576" y="523"/>
                </a:lnTo>
                <a:lnTo>
                  <a:pt x="575" y="523"/>
                </a:lnTo>
                <a:lnTo>
                  <a:pt x="563" y="523"/>
                </a:lnTo>
                <a:lnTo>
                  <a:pt x="564" y="531"/>
                </a:lnTo>
                <a:lnTo>
                  <a:pt x="561" y="531"/>
                </a:lnTo>
                <a:lnTo>
                  <a:pt x="551" y="531"/>
                </a:lnTo>
                <a:lnTo>
                  <a:pt x="547" y="531"/>
                </a:lnTo>
                <a:lnTo>
                  <a:pt x="540" y="532"/>
                </a:lnTo>
                <a:lnTo>
                  <a:pt x="533" y="532"/>
                </a:lnTo>
                <a:lnTo>
                  <a:pt x="532" y="532"/>
                </a:lnTo>
                <a:lnTo>
                  <a:pt x="531" y="533"/>
                </a:lnTo>
                <a:lnTo>
                  <a:pt x="522" y="532"/>
                </a:lnTo>
                <a:lnTo>
                  <a:pt x="522" y="536"/>
                </a:lnTo>
                <a:lnTo>
                  <a:pt x="521" y="542"/>
                </a:lnTo>
                <a:lnTo>
                  <a:pt x="519" y="546"/>
                </a:lnTo>
                <a:lnTo>
                  <a:pt x="519" y="547"/>
                </a:lnTo>
                <a:lnTo>
                  <a:pt x="519" y="548"/>
                </a:lnTo>
                <a:lnTo>
                  <a:pt x="521" y="555"/>
                </a:lnTo>
                <a:lnTo>
                  <a:pt x="522" y="563"/>
                </a:lnTo>
                <a:lnTo>
                  <a:pt x="524" y="564"/>
                </a:lnTo>
                <a:lnTo>
                  <a:pt x="529" y="567"/>
                </a:lnTo>
                <a:lnTo>
                  <a:pt x="530" y="567"/>
                </a:lnTo>
                <a:lnTo>
                  <a:pt x="535" y="569"/>
                </a:lnTo>
                <a:lnTo>
                  <a:pt x="535" y="571"/>
                </a:lnTo>
                <a:lnTo>
                  <a:pt x="534" y="577"/>
                </a:lnTo>
                <a:lnTo>
                  <a:pt x="535" y="578"/>
                </a:lnTo>
                <a:lnTo>
                  <a:pt x="538" y="584"/>
                </a:lnTo>
                <a:lnTo>
                  <a:pt x="541" y="586"/>
                </a:lnTo>
                <a:lnTo>
                  <a:pt x="549" y="582"/>
                </a:lnTo>
                <a:lnTo>
                  <a:pt x="548" y="592"/>
                </a:lnTo>
                <a:lnTo>
                  <a:pt x="552" y="592"/>
                </a:lnTo>
                <a:lnTo>
                  <a:pt x="557" y="593"/>
                </a:lnTo>
                <a:lnTo>
                  <a:pt x="560" y="599"/>
                </a:lnTo>
                <a:lnTo>
                  <a:pt x="566" y="605"/>
                </a:lnTo>
                <a:lnTo>
                  <a:pt x="570" y="603"/>
                </a:lnTo>
                <a:lnTo>
                  <a:pt x="574" y="609"/>
                </a:lnTo>
                <a:lnTo>
                  <a:pt x="578" y="616"/>
                </a:lnTo>
                <a:lnTo>
                  <a:pt x="581" y="615"/>
                </a:lnTo>
                <a:lnTo>
                  <a:pt x="582" y="616"/>
                </a:lnTo>
                <a:lnTo>
                  <a:pt x="587" y="620"/>
                </a:lnTo>
                <a:lnTo>
                  <a:pt x="602" y="601"/>
                </a:lnTo>
                <a:lnTo>
                  <a:pt x="607" y="606"/>
                </a:lnTo>
                <a:lnTo>
                  <a:pt x="599" y="616"/>
                </a:lnTo>
                <a:lnTo>
                  <a:pt x="591" y="634"/>
                </a:lnTo>
                <a:lnTo>
                  <a:pt x="597" y="640"/>
                </a:lnTo>
                <a:lnTo>
                  <a:pt x="598" y="636"/>
                </a:lnTo>
                <a:lnTo>
                  <a:pt x="599" y="636"/>
                </a:lnTo>
                <a:lnTo>
                  <a:pt x="623" y="633"/>
                </a:lnTo>
                <a:lnTo>
                  <a:pt x="623" y="631"/>
                </a:lnTo>
                <a:lnTo>
                  <a:pt x="623" y="625"/>
                </a:lnTo>
                <a:lnTo>
                  <a:pt x="625" y="625"/>
                </a:lnTo>
                <a:lnTo>
                  <a:pt x="627" y="624"/>
                </a:lnTo>
                <a:lnTo>
                  <a:pt x="629" y="624"/>
                </a:lnTo>
                <a:lnTo>
                  <a:pt x="631" y="624"/>
                </a:lnTo>
                <a:lnTo>
                  <a:pt x="633" y="624"/>
                </a:lnTo>
                <a:lnTo>
                  <a:pt x="635" y="624"/>
                </a:lnTo>
                <a:lnTo>
                  <a:pt x="637" y="623"/>
                </a:lnTo>
                <a:lnTo>
                  <a:pt x="640" y="623"/>
                </a:lnTo>
                <a:lnTo>
                  <a:pt x="641" y="623"/>
                </a:lnTo>
                <a:lnTo>
                  <a:pt x="643" y="623"/>
                </a:lnTo>
                <a:lnTo>
                  <a:pt x="645" y="622"/>
                </a:lnTo>
                <a:lnTo>
                  <a:pt x="648" y="622"/>
                </a:lnTo>
                <a:lnTo>
                  <a:pt x="650" y="622"/>
                </a:lnTo>
                <a:lnTo>
                  <a:pt x="652" y="622"/>
                </a:lnTo>
                <a:lnTo>
                  <a:pt x="653" y="622"/>
                </a:lnTo>
                <a:lnTo>
                  <a:pt x="656" y="620"/>
                </a:lnTo>
                <a:lnTo>
                  <a:pt x="658" y="620"/>
                </a:lnTo>
                <a:lnTo>
                  <a:pt x="660" y="620"/>
                </a:lnTo>
                <a:lnTo>
                  <a:pt x="662" y="620"/>
                </a:lnTo>
                <a:lnTo>
                  <a:pt x="663" y="619"/>
                </a:lnTo>
                <a:lnTo>
                  <a:pt x="666" y="619"/>
                </a:lnTo>
                <a:lnTo>
                  <a:pt x="668" y="619"/>
                </a:lnTo>
                <a:lnTo>
                  <a:pt x="669" y="619"/>
                </a:lnTo>
                <a:lnTo>
                  <a:pt x="670" y="619"/>
                </a:lnTo>
                <a:lnTo>
                  <a:pt x="670" y="623"/>
                </a:lnTo>
                <a:lnTo>
                  <a:pt x="671" y="632"/>
                </a:lnTo>
                <a:lnTo>
                  <a:pt x="671" y="633"/>
                </a:lnTo>
                <a:lnTo>
                  <a:pt x="673" y="653"/>
                </a:lnTo>
                <a:lnTo>
                  <a:pt x="673" y="665"/>
                </a:lnTo>
                <a:lnTo>
                  <a:pt x="685" y="665"/>
                </a:lnTo>
                <a:lnTo>
                  <a:pt x="688" y="664"/>
                </a:lnTo>
                <a:lnTo>
                  <a:pt x="691" y="664"/>
                </a:lnTo>
                <a:lnTo>
                  <a:pt x="694" y="664"/>
                </a:lnTo>
                <a:lnTo>
                  <a:pt x="703" y="665"/>
                </a:lnTo>
                <a:lnTo>
                  <a:pt x="705" y="654"/>
                </a:lnTo>
                <a:lnTo>
                  <a:pt x="699" y="652"/>
                </a:lnTo>
                <a:lnTo>
                  <a:pt x="696" y="662"/>
                </a:lnTo>
                <a:lnTo>
                  <a:pt x="694" y="661"/>
                </a:lnTo>
                <a:lnTo>
                  <a:pt x="691" y="660"/>
                </a:lnTo>
                <a:lnTo>
                  <a:pt x="687" y="658"/>
                </a:lnTo>
                <a:lnTo>
                  <a:pt x="686" y="657"/>
                </a:lnTo>
                <a:lnTo>
                  <a:pt x="685" y="657"/>
                </a:lnTo>
                <a:lnTo>
                  <a:pt x="684" y="657"/>
                </a:lnTo>
                <a:lnTo>
                  <a:pt x="684" y="656"/>
                </a:lnTo>
                <a:lnTo>
                  <a:pt x="683" y="654"/>
                </a:lnTo>
                <a:lnTo>
                  <a:pt x="682" y="654"/>
                </a:lnTo>
                <a:lnTo>
                  <a:pt x="682" y="653"/>
                </a:lnTo>
                <a:lnTo>
                  <a:pt x="680" y="652"/>
                </a:lnTo>
                <a:lnTo>
                  <a:pt x="679" y="651"/>
                </a:lnTo>
                <a:lnTo>
                  <a:pt x="678" y="650"/>
                </a:lnTo>
                <a:lnTo>
                  <a:pt x="678" y="649"/>
                </a:lnTo>
                <a:lnTo>
                  <a:pt x="677" y="648"/>
                </a:lnTo>
                <a:lnTo>
                  <a:pt x="677" y="647"/>
                </a:lnTo>
                <a:lnTo>
                  <a:pt x="676" y="645"/>
                </a:lnTo>
                <a:lnTo>
                  <a:pt x="675" y="643"/>
                </a:lnTo>
                <a:lnTo>
                  <a:pt x="675" y="641"/>
                </a:lnTo>
                <a:lnTo>
                  <a:pt x="675" y="640"/>
                </a:lnTo>
                <a:lnTo>
                  <a:pt x="674" y="637"/>
                </a:lnTo>
                <a:lnTo>
                  <a:pt x="674" y="636"/>
                </a:lnTo>
                <a:lnTo>
                  <a:pt x="674" y="634"/>
                </a:lnTo>
                <a:lnTo>
                  <a:pt x="673" y="632"/>
                </a:lnTo>
                <a:lnTo>
                  <a:pt x="673" y="631"/>
                </a:lnTo>
                <a:lnTo>
                  <a:pt x="673" y="629"/>
                </a:lnTo>
                <a:lnTo>
                  <a:pt x="673" y="626"/>
                </a:lnTo>
                <a:lnTo>
                  <a:pt x="673" y="624"/>
                </a:lnTo>
                <a:lnTo>
                  <a:pt x="673" y="620"/>
                </a:lnTo>
                <a:lnTo>
                  <a:pt x="673" y="616"/>
                </a:lnTo>
                <a:lnTo>
                  <a:pt x="671" y="610"/>
                </a:lnTo>
                <a:lnTo>
                  <a:pt x="671" y="608"/>
                </a:lnTo>
                <a:lnTo>
                  <a:pt x="671" y="606"/>
                </a:lnTo>
                <a:lnTo>
                  <a:pt x="671" y="603"/>
                </a:lnTo>
                <a:lnTo>
                  <a:pt x="670" y="601"/>
                </a:lnTo>
                <a:lnTo>
                  <a:pt x="680" y="601"/>
                </a:lnTo>
                <a:lnTo>
                  <a:pt x="680" y="598"/>
                </a:lnTo>
                <a:lnTo>
                  <a:pt x="671" y="598"/>
                </a:lnTo>
                <a:lnTo>
                  <a:pt x="670" y="598"/>
                </a:lnTo>
                <a:lnTo>
                  <a:pt x="669" y="591"/>
                </a:lnTo>
                <a:lnTo>
                  <a:pt x="669" y="589"/>
                </a:lnTo>
                <a:lnTo>
                  <a:pt x="669" y="588"/>
                </a:lnTo>
                <a:lnTo>
                  <a:pt x="668" y="586"/>
                </a:lnTo>
                <a:lnTo>
                  <a:pt x="668" y="584"/>
                </a:lnTo>
                <a:lnTo>
                  <a:pt x="668" y="583"/>
                </a:lnTo>
                <a:lnTo>
                  <a:pt x="668" y="581"/>
                </a:lnTo>
                <a:lnTo>
                  <a:pt x="668" y="578"/>
                </a:lnTo>
                <a:lnTo>
                  <a:pt x="669" y="576"/>
                </a:lnTo>
                <a:lnTo>
                  <a:pt x="669" y="568"/>
                </a:lnTo>
                <a:lnTo>
                  <a:pt x="669" y="565"/>
                </a:lnTo>
                <a:lnTo>
                  <a:pt x="669" y="559"/>
                </a:lnTo>
                <a:lnTo>
                  <a:pt x="671" y="559"/>
                </a:lnTo>
                <a:lnTo>
                  <a:pt x="675" y="559"/>
                </a:lnTo>
                <a:lnTo>
                  <a:pt x="682" y="559"/>
                </a:lnTo>
                <a:lnTo>
                  <a:pt x="684" y="559"/>
                </a:lnTo>
                <a:lnTo>
                  <a:pt x="691" y="560"/>
                </a:lnTo>
                <a:lnTo>
                  <a:pt x="696" y="560"/>
                </a:lnTo>
                <a:lnTo>
                  <a:pt x="702" y="560"/>
                </a:lnTo>
                <a:lnTo>
                  <a:pt x="709" y="560"/>
                </a:lnTo>
                <a:lnTo>
                  <a:pt x="716" y="560"/>
                </a:lnTo>
                <a:lnTo>
                  <a:pt x="722" y="560"/>
                </a:lnTo>
                <a:lnTo>
                  <a:pt x="729" y="561"/>
                </a:lnTo>
                <a:lnTo>
                  <a:pt x="737" y="561"/>
                </a:lnTo>
                <a:lnTo>
                  <a:pt x="738" y="552"/>
                </a:lnTo>
                <a:lnTo>
                  <a:pt x="732" y="553"/>
                </a:lnTo>
                <a:lnTo>
                  <a:pt x="728" y="547"/>
                </a:lnTo>
                <a:lnTo>
                  <a:pt x="725" y="541"/>
                </a:lnTo>
                <a:lnTo>
                  <a:pt x="720" y="532"/>
                </a:lnTo>
                <a:lnTo>
                  <a:pt x="717" y="525"/>
                </a:lnTo>
                <a:lnTo>
                  <a:pt x="715" y="519"/>
                </a:lnTo>
                <a:lnTo>
                  <a:pt x="691" y="519"/>
                </a:lnTo>
                <a:lnTo>
                  <a:pt x="686" y="519"/>
                </a:lnTo>
                <a:lnTo>
                  <a:pt x="680" y="519"/>
                </a:lnTo>
                <a:lnTo>
                  <a:pt x="675" y="519"/>
                </a:lnTo>
                <a:lnTo>
                  <a:pt x="674" y="519"/>
                </a:lnTo>
                <a:lnTo>
                  <a:pt x="673" y="519"/>
                </a:lnTo>
                <a:lnTo>
                  <a:pt x="674" y="509"/>
                </a:lnTo>
                <a:lnTo>
                  <a:pt x="674" y="506"/>
                </a:lnTo>
                <a:lnTo>
                  <a:pt x="674" y="502"/>
                </a:lnTo>
                <a:lnTo>
                  <a:pt x="674" y="490"/>
                </a:lnTo>
                <a:lnTo>
                  <a:pt x="674" y="485"/>
                </a:lnTo>
                <a:lnTo>
                  <a:pt x="674" y="479"/>
                </a:lnTo>
                <a:lnTo>
                  <a:pt x="673" y="474"/>
                </a:lnTo>
                <a:lnTo>
                  <a:pt x="673" y="472"/>
                </a:lnTo>
                <a:lnTo>
                  <a:pt x="673" y="468"/>
                </a:lnTo>
                <a:lnTo>
                  <a:pt x="671" y="466"/>
                </a:lnTo>
                <a:lnTo>
                  <a:pt x="670" y="464"/>
                </a:lnTo>
                <a:lnTo>
                  <a:pt x="670" y="463"/>
                </a:lnTo>
                <a:lnTo>
                  <a:pt x="675" y="462"/>
                </a:lnTo>
                <a:lnTo>
                  <a:pt x="685" y="463"/>
                </a:lnTo>
                <a:lnTo>
                  <a:pt x="686" y="463"/>
                </a:lnTo>
                <a:lnTo>
                  <a:pt x="687" y="463"/>
                </a:lnTo>
                <a:lnTo>
                  <a:pt x="690" y="463"/>
                </a:lnTo>
                <a:lnTo>
                  <a:pt x="691" y="463"/>
                </a:lnTo>
                <a:lnTo>
                  <a:pt x="692" y="462"/>
                </a:lnTo>
                <a:lnTo>
                  <a:pt x="693" y="462"/>
                </a:lnTo>
                <a:lnTo>
                  <a:pt x="693" y="465"/>
                </a:lnTo>
                <a:lnTo>
                  <a:pt x="693" y="470"/>
                </a:lnTo>
                <a:lnTo>
                  <a:pt x="693" y="472"/>
                </a:lnTo>
                <a:lnTo>
                  <a:pt x="694" y="472"/>
                </a:lnTo>
                <a:lnTo>
                  <a:pt x="698" y="472"/>
                </a:lnTo>
                <a:lnTo>
                  <a:pt x="700" y="472"/>
                </a:lnTo>
                <a:lnTo>
                  <a:pt x="702" y="472"/>
                </a:lnTo>
                <a:lnTo>
                  <a:pt x="709" y="473"/>
                </a:lnTo>
                <a:lnTo>
                  <a:pt x="710" y="473"/>
                </a:lnTo>
                <a:lnTo>
                  <a:pt x="716" y="473"/>
                </a:lnTo>
                <a:lnTo>
                  <a:pt x="722" y="474"/>
                </a:lnTo>
                <a:lnTo>
                  <a:pt x="724" y="474"/>
                </a:lnTo>
                <a:lnTo>
                  <a:pt x="737" y="474"/>
                </a:lnTo>
                <a:lnTo>
                  <a:pt x="741" y="475"/>
                </a:lnTo>
                <a:lnTo>
                  <a:pt x="750" y="475"/>
                </a:lnTo>
                <a:lnTo>
                  <a:pt x="759" y="475"/>
                </a:lnTo>
                <a:lnTo>
                  <a:pt x="763" y="475"/>
                </a:lnTo>
                <a:lnTo>
                  <a:pt x="776" y="475"/>
                </a:lnTo>
                <a:lnTo>
                  <a:pt x="776" y="479"/>
                </a:lnTo>
                <a:lnTo>
                  <a:pt x="776" y="488"/>
                </a:lnTo>
                <a:lnTo>
                  <a:pt x="776" y="492"/>
                </a:lnTo>
                <a:lnTo>
                  <a:pt x="787" y="492"/>
                </a:lnTo>
                <a:lnTo>
                  <a:pt x="788" y="492"/>
                </a:lnTo>
                <a:lnTo>
                  <a:pt x="790" y="492"/>
                </a:lnTo>
                <a:lnTo>
                  <a:pt x="793" y="492"/>
                </a:lnTo>
                <a:lnTo>
                  <a:pt x="795" y="492"/>
                </a:lnTo>
                <a:lnTo>
                  <a:pt x="798" y="492"/>
                </a:lnTo>
                <a:lnTo>
                  <a:pt x="798" y="494"/>
                </a:lnTo>
                <a:lnTo>
                  <a:pt x="798" y="497"/>
                </a:lnTo>
                <a:lnTo>
                  <a:pt x="798" y="499"/>
                </a:lnTo>
                <a:lnTo>
                  <a:pt x="800" y="500"/>
                </a:lnTo>
                <a:lnTo>
                  <a:pt x="800" y="502"/>
                </a:lnTo>
                <a:lnTo>
                  <a:pt x="800" y="505"/>
                </a:lnTo>
                <a:lnTo>
                  <a:pt x="800" y="508"/>
                </a:lnTo>
                <a:lnTo>
                  <a:pt x="800" y="509"/>
                </a:lnTo>
                <a:lnTo>
                  <a:pt x="803" y="509"/>
                </a:lnTo>
                <a:lnTo>
                  <a:pt x="804" y="509"/>
                </a:lnTo>
                <a:lnTo>
                  <a:pt x="808" y="509"/>
                </a:lnTo>
                <a:lnTo>
                  <a:pt x="809" y="509"/>
                </a:lnTo>
                <a:lnTo>
                  <a:pt x="811" y="509"/>
                </a:lnTo>
                <a:lnTo>
                  <a:pt x="817" y="509"/>
                </a:lnTo>
                <a:lnTo>
                  <a:pt x="827" y="509"/>
                </a:lnTo>
                <a:lnTo>
                  <a:pt x="827" y="494"/>
                </a:lnTo>
                <a:lnTo>
                  <a:pt x="827" y="477"/>
                </a:lnTo>
                <a:lnTo>
                  <a:pt x="828" y="472"/>
                </a:lnTo>
                <a:lnTo>
                  <a:pt x="828" y="466"/>
                </a:lnTo>
                <a:lnTo>
                  <a:pt x="828" y="462"/>
                </a:lnTo>
                <a:lnTo>
                  <a:pt x="828" y="455"/>
                </a:lnTo>
                <a:lnTo>
                  <a:pt x="829" y="438"/>
                </a:lnTo>
                <a:lnTo>
                  <a:pt x="828" y="438"/>
                </a:lnTo>
                <a:lnTo>
                  <a:pt x="827" y="439"/>
                </a:lnTo>
                <a:lnTo>
                  <a:pt x="826" y="439"/>
                </a:lnTo>
                <a:lnTo>
                  <a:pt x="825" y="440"/>
                </a:lnTo>
                <a:lnTo>
                  <a:pt x="823" y="440"/>
                </a:lnTo>
                <a:lnTo>
                  <a:pt x="822" y="441"/>
                </a:lnTo>
                <a:lnTo>
                  <a:pt x="818" y="445"/>
                </a:lnTo>
                <a:lnTo>
                  <a:pt x="813" y="449"/>
                </a:lnTo>
                <a:lnTo>
                  <a:pt x="812" y="449"/>
                </a:lnTo>
                <a:lnTo>
                  <a:pt x="811" y="451"/>
                </a:lnTo>
                <a:lnTo>
                  <a:pt x="808" y="451"/>
                </a:lnTo>
                <a:lnTo>
                  <a:pt x="797" y="450"/>
                </a:lnTo>
                <a:lnTo>
                  <a:pt x="789" y="450"/>
                </a:lnTo>
                <a:lnTo>
                  <a:pt x="778" y="449"/>
                </a:lnTo>
                <a:lnTo>
                  <a:pt x="764" y="449"/>
                </a:lnTo>
                <a:lnTo>
                  <a:pt x="751" y="448"/>
                </a:lnTo>
                <a:lnTo>
                  <a:pt x="743" y="448"/>
                </a:lnTo>
                <a:lnTo>
                  <a:pt x="743" y="439"/>
                </a:lnTo>
                <a:lnTo>
                  <a:pt x="744" y="415"/>
                </a:lnTo>
                <a:lnTo>
                  <a:pt x="768" y="416"/>
                </a:lnTo>
                <a:lnTo>
                  <a:pt x="793" y="416"/>
                </a:lnTo>
                <a:lnTo>
                  <a:pt x="796" y="416"/>
                </a:lnTo>
                <a:lnTo>
                  <a:pt x="809" y="417"/>
                </a:lnTo>
                <a:lnTo>
                  <a:pt x="809" y="424"/>
                </a:lnTo>
                <a:lnTo>
                  <a:pt x="817" y="424"/>
                </a:lnTo>
                <a:lnTo>
                  <a:pt x="817" y="437"/>
                </a:lnTo>
                <a:lnTo>
                  <a:pt x="823" y="438"/>
                </a:lnTo>
                <a:lnTo>
                  <a:pt x="825" y="437"/>
                </a:lnTo>
                <a:lnTo>
                  <a:pt x="827" y="437"/>
                </a:lnTo>
                <a:lnTo>
                  <a:pt x="828" y="435"/>
                </a:lnTo>
                <a:lnTo>
                  <a:pt x="832" y="435"/>
                </a:lnTo>
                <a:lnTo>
                  <a:pt x="843" y="437"/>
                </a:lnTo>
                <a:lnTo>
                  <a:pt x="846" y="437"/>
                </a:lnTo>
                <a:lnTo>
                  <a:pt x="872" y="438"/>
                </a:lnTo>
                <a:lnTo>
                  <a:pt x="872" y="468"/>
                </a:lnTo>
                <a:lnTo>
                  <a:pt x="872" y="471"/>
                </a:lnTo>
                <a:lnTo>
                  <a:pt x="871" y="479"/>
                </a:lnTo>
                <a:lnTo>
                  <a:pt x="871" y="491"/>
                </a:lnTo>
                <a:lnTo>
                  <a:pt x="878" y="491"/>
                </a:lnTo>
                <a:lnTo>
                  <a:pt x="878" y="489"/>
                </a:lnTo>
                <a:lnTo>
                  <a:pt x="883" y="489"/>
                </a:lnTo>
                <a:lnTo>
                  <a:pt x="885" y="483"/>
                </a:lnTo>
                <a:lnTo>
                  <a:pt x="886" y="485"/>
                </a:lnTo>
                <a:lnTo>
                  <a:pt x="885" y="494"/>
                </a:lnTo>
                <a:lnTo>
                  <a:pt x="902" y="494"/>
                </a:lnTo>
                <a:lnTo>
                  <a:pt x="905" y="494"/>
                </a:lnTo>
                <a:lnTo>
                  <a:pt x="906" y="496"/>
                </a:lnTo>
                <a:lnTo>
                  <a:pt x="908" y="496"/>
                </a:lnTo>
                <a:lnTo>
                  <a:pt x="912" y="496"/>
                </a:lnTo>
                <a:lnTo>
                  <a:pt x="919" y="496"/>
                </a:lnTo>
                <a:lnTo>
                  <a:pt x="944" y="496"/>
                </a:lnTo>
                <a:lnTo>
                  <a:pt x="949" y="496"/>
                </a:lnTo>
                <a:lnTo>
                  <a:pt x="953" y="496"/>
                </a:lnTo>
                <a:lnTo>
                  <a:pt x="956" y="496"/>
                </a:lnTo>
                <a:lnTo>
                  <a:pt x="957" y="496"/>
                </a:lnTo>
                <a:lnTo>
                  <a:pt x="961" y="496"/>
                </a:lnTo>
                <a:lnTo>
                  <a:pt x="962" y="496"/>
                </a:lnTo>
                <a:lnTo>
                  <a:pt x="970" y="496"/>
                </a:lnTo>
                <a:lnTo>
                  <a:pt x="978" y="494"/>
                </a:lnTo>
                <a:lnTo>
                  <a:pt x="979" y="496"/>
                </a:lnTo>
                <a:lnTo>
                  <a:pt x="980" y="496"/>
                </a:lnTo>
                <a:lnTo>
                  <a:pt x="980" y="497"/>
                </a:lnTo>
                <a:lnTo>
                  <a:pt x="980" y="504"/>
                </a:lnTo>
                <a:lnTo>
                  <a:pt x="980" y="510"/>
                </a:lnTo>
                <a:lnTo>
                  <a:pt x="980" y="518"/>
                </a:lnTo>
                <a:lnTo>
                  <a:pt x="979" y="523"/>
                </a:lnTo>
                <a:lnTo>
                  <a:pt x="974" y="532"/>
                </a:lnTo>
                <a:lnTo>
                  <a:pt x="972" y="536"/>
                </a:lnTo>
                <a:lnTo>
                  <a:pt x="971" y="538"/>
                </a:lnTo>
                <a:lnTo>
                  <a:pt x="969" y="541"/>
                </a:lnTo>
                <a:lnTo>
                  <a:pt x="966" y="547"/>
                </a:lnTo>
                <a:lnTo>
                  <a:pt x="964" y="550"/>
                </a:lnTo>
                <a:lnTo>
                  <a:pt x="963" y="552"/>
                </a:lnTo>
                <a:lnTo>
                  <a:pt x="962" y="553"/>
                </a:lnTo>
                <a:lnTo>
                  <a:pt x="961" y="556"/>
                </a:lnTo>
                <a:lnTo>
                  <a:pt x="958" y="559"/>
                </a:lnTo>
                <a:lnTo>
                  <a:pt x="955" y="564"/>
                </a:lnTo>
                <a:lnTo>
                  <a:pt x="953" y="571"/>
                </a:lnTo>
                <a:lnTo>
                  <a:pt x="944" y="585"/>
                </a:lnTo>
                <a:lnTo>
                  <a:pt x="940" y="591"/>
                </a:lnTo>
                <a:lnTo>
                  <a:pt x="939" y="593"/>
                </a:lnTo>
                <a:lnTo>
                  <a:pt x="931" y="606"/>
                </a:lnTo>
                <a:lnTo>
                  <a:pt x="923" y="620"/>
                </a:lnTo>
                <a:lnTo>
                  <a:pt x="921" y="625"/>
                </a:lnTo>
                <a:lnTo>
                  <a:pt x="918" y="631"/>
                </a:lnTo>
                <a:lnTo>
                  <a:pt x="918" y="643"/>
                </a:lnTo>
                <a:lnTo>
                  <a:pt x="918" y="654"/>
                </a:lnTo>
                <a:lnTo>
                  <a:pt x="918" y="662"/>
                </a:lnTo>
                <a:lnTo>
                  <a:pt x="919" y="662"/>
                </a:lnTo>
                <a:lnTo>
                  <a:pt x="922" y="664"/>
                </a:lnTo>
                <a:lnTo>
                  <a:pt x="925" y="664"/>
                </a:lnTo>
                <a:lnTo>
                  <a:pt x="929" y="664"/>
                </a:lnTo>
                <a:lnTo>
                  <a:pt x="931" y="664"/>
                </a:lnTo>
                <a:lnTo>
                  <a:pt x="932" y="664"/>
                </a:lnTo>
                <a:lnTo>
                  <a:pt x="936" y="664"/>
                </a:lnTo>
                <a:lnTo>
                  <a:pt x="939" y="664"/>
                </a:lnTo>
                <a:lnTo>
                  <a:pt x="942" y="665"/>
                </a:lnTo>
                <a:lnTo>
                  <a:pt x="948" y="665"/>
                </a:lnTo>
                <a:lnTo>
                  <a:pt x="959" y="666"/>
                </a:lnTo>
                <a:lnTo>
                  <a:pt x="959" y="665"/>
                </a:lnTo>
                <a:lnTo>
                  <a:pt x="961" y="664"/>
                </a:lnTo>
                <a:lnTo>
                  <a:pt x="962" y="664"/>
                </a:lnTo>
                <a:lnTo>
                  <a:pt x="964" y="664"/>
                </a:lnTo>
                <a:lnTo>
                  <a:pt x="965" y="662"/>
                </a:lnTo>
                <a:lnTo>
                  <a:pt x="966" y="662"/>
                </a:lnTo>
                <a:lnTo>
                  <a:pt x="967" y="661"/>
                </a:lnTo>
                <a:lnTo>
                  <a:pt x="969" y="661"/>
                </a:lnTo>
                <a:lnTo>
                  <a:pt x="970" y="660"/>
                </a:lnTo>
                <a:lnTo>
                  <a:pt x="971" y="659"/>
                </a:lnTo>
                <a:lnTo>
                  <a:pt x="972" y="659"/>
                </a:lnTo>
                <a:lnTo>
                  <a:pt x="973" y="658"/>
                </a:lnTo>
                <a:lnTo>
                  <a:pt x="974" y="658"/>
                </a:lnTo>
                <a:lnTo>
                  <a:pt x="974" y="657"/>
                </a:lnTo>
                <a:lnTo>
                  <a:pt x="975" y="656"/>
                </a:lnTo>
                <a:lnTo>
                  <a:pt x="976" y="656"/>
                </a:lnTo>
                <a:lnTo>
                  <a:pt x="976" y="654"/>
                </a:lnTo>
                <a:lnTo>
                  <a:pt x="978" y="653"/>
                </a:lnTo>
                <a:lnTo>
                  <a:pt x="979" y="653"/>
                </a:lnTo>
                <a:lnTo>
                  <a:pt x="979" y="652"/>
                </a:lnTo>
                <a:lnTo>
                  <a:pt x="980" y="651"/>
                </a:lnTo>
                <a:lnTo>
                  <a:pt x="980" y="650"/>
                </a:lnTo>
                <a:lnTo>
                  <a:pt x="981" y="649"/>
                </a:lnTo>
                <a:lnTo>
                  <a:pt x="982" y="648"/>
                </a:lnTo>
                <a:lnTo>
                  <a:pt x="983" y="647"/>
                </a:lnTo>
                <a:lnTo>
                  <a:pt x="983" y="644"/>
                </a:lnTo>
                <a:lnTo>
                  <a:pt x="984" y="643"/>
                </a:lnTo>
                <a:lnTo>
                  <a:pt x="984" y="642"/>
                </a:lnTo>
                <a:lnTo>
                  <a:pt x="986" y="640"/>
                </a:lnTo>
                <a:lnTo>
                  <a:pt x="986" y="639"/>
                </a:lnTo>
                <a:lnTo>
                  <a:pt x="986" y="636"/>
                </a:lnTo>
                <a:lnTo>
                  <a:pt x="986" y="635"/>
                </a:lnTo>
                <a:lnTo>
                  <a:pt x="987" y="633"/>
                </a:lnTo>
                <a:lnTo>
                  <a:pt x="987" y="632"/>
                </a:lnTo>
                <a:lnTo>
                  <a:pt x="987" y="631"/>
                </a:lnTo>
                <a:lnTo>
                  <a:pt x="987" y="628"/>
                </a:lnTo>
                <a:lnTo>
                  <a:pt x="989" y="628"/>
                </a:lnTo>
                <a:lnTo>
                  <a:pt x="998" y="628"/>
                </a:lnTo>
                <a:lnTo>
                  <a:pt x="998" y="629"/>
                </a:lnTo>
                <a:lnTo>
                  <a:pt x="1012" y="634"/>
                </a:lnTo>
                <a:lnTo>
                  <a:pt x="1013" y="626"/>
                </a:lnTo>
                <a:lnTo>
                  <a:pt x="1014" y="624"/>
                </a:lnTo>
                <a:lnTo>
                  <a:pt x="1018" y="625"/>
                </a:lnTo>
                <a:lnTo>
                  <a:pt x="1018" y="602"/>
                </a:lnTo>
                <a:lnTo>
                  <a:pt x="1011" y="599"/>
                </a:lnTo>
                <a:lnTo>
                  <a:pt x="1007" y="598"/>
                </a:lnTo>
                <a:lnTo>
                  <a:pt x="1007" y="597"/>
                </a:lnTo>
                <a:lnTo>
                  <a:pt x="1013" y="584"/>
                </a:lnTo>
                <a:lnTo>
                  <a:pt x="1001" y="580"/>
                </a:lnTo>
                <a:lnTo>
                  <a:pt x="994" y="600"/>
                </a:lnTo>
                <a:lnTo>
                  <a:pt x="982" y="595"/>
                </a:lnTo>
                <a:lnTo>
                  <a:pt x="976" y="611"/>
                </a:lnTo>
                <a:lnTo>
                  <a:pt x="972" y="610"/>
                </a:lnTo>
                <a:lnTo>
                  <a:pt x="966" y="608"/>
                </a:lnTo>
                <a:lnTo>
                  <a:pt x="963" y="607"/>
                </a:lnTo>
                <a:lnTo>
                  <a:pt x="962" y="607"/>
                </a:lnTo>
                <a:lnTo>
                  <a:pt x="958" y="605"/>
                </a:lnTo>
                <a:lnTo>
                  <a:pt x="955" y="602"/>
                </a:lnTo>
                <a:lnTo>
                  <a:pt x="955" y="601"/>
                </a:lnTo>
                <a:lnTo>
                  <a:pt x="972" y="568"/>
                </a:lnTo>
                <a:lnTo>
                  <a:pt x="980" y="571"/>
                </a:lnTo>
                <a:lnTo>
                  <a:pt x="983" y="559"/>
                </a:lnTo>
                <a:lnTo>
                  <a:pt x="988" y="541"/>
                </a:lnTo>
                <a:lnTo>
                  <a:pt x="999" y="544"/>
                </a:lnTo>
                <a:lnTo>
                  <a:pt x="1042" y="557"/>
                </a:lnTo>
                <a:lnTo>
                  <a:pt x="1042" y="558"/>
                </a:lnTo>
                <a:lnTo>
                  <a:pt x="1042" y="603"/>
                </a:lnTo>
                <a:lnTo>
                  <a:pt x="1049" y="603"/>
                </a:lnTo>
                <a:lnTo>
                  <a:pt x="1091" y="605"/>
                </a:lnTo>
                <a:lnTo>
                  <a:pt x="1098" y="605"/>
                </a:lnTo>
                <a:lnTo>
                  <a:pt x="1098" y="594"/>
                </a:lnTo>
                <a:lnTo>
                  <a:pt x="1108" y="594"/>
                </a:lnTo>
                <a:lnTo>
                  <a:pt x="1117" y="595"/>
                </a:lnTo>
                <a:lnTo>
                  <a:pt x="1126" y="595"/>
                </a:lnTo>
                <a:lnTo>
                  <a:pt x="1127" y="595"/>
                </a:lnTo>
                <a:lnTo>
                  <a:pt x="1127" y="586"/>
                </a:lnTo>
                <a:lnTo>
                  <a:pt x="1117" y="585"/>
                </a:lnTo>
                <a:lnTo>
                  <a:pt x="1118" y="576"/>
                </a:lnTo>
                <a:lnTo>
                  <a:pt x="1113" y="576"/>
                </a:lnTo>
                <a:lnTo>
                  <a:pt x="1099" y="575"/>
                </a:lnTo>
                <a:lnTo>
                  <a:pt x="1099" y="572"/>
                </a:lnTo>
                <a:lnTo>
                  <a:pt x="1099" y="556"/>
                </a:lnTo>
                <a:lnTo>
                  <a:pt x="1099" y="550"/>
                </a:lnTo>
                <a:lnTo>
                  <a:pt x="1099" y="531"/>
                </a:lnTo>
                <a:lnTo>
                  <a:pt x="1099" y="529"/>
                </a:lnTo>
                <a:lnTo>
                  <a:pt x="1099" y="526"/>
                </a:lnTo>
                <a:lnTo>
                  <a:pt x="1099" y="523"/>
                </a:lnTo>
                <a:lnTo>
                  <a:pt x="1099" y="517"/>
                </a:lnTo>
                <a:lnTo>
                  <a:pt x="1099" y="514"/>
                </a:lnTo>
                <a:lnTo>
                  <a:pt x="1100" y="507"/>
                </a:lnTo>
                <a:lnTo>
                  <a:pt x="1100" y="502"/>
                </a:lnTo>
                <a:lnTo>
                  <a:pt x="1100" y="496"/>
                </a:lnTo>
                <a:lnTo>
                  <a:pt x="1100" y="492"/>
                </a:lnTo>
                <a:lnTo>
                  <a:pt x="1100" y="482"/>
                </a:lnTo>
                <a:lnTo>
                  <a:pt x="1100" y="477"/>
                </a:lnTo>
                <a:lnTo>
                  <a:pt x="1100" y="476"/>
                </a:lnTo>
                <a:lnTo>
                  <a:pt x="1093" y="476"/>
                </a:lnTo>
                <a:lnTo>
                  <a:pt x="1093" y="475"/>
                </a:lnTo>
                <a:lnTo>
                  <a:pt x="1092" y="475"/>
                </a:lnTo>
                <a:lnTo>
                  <a:pt x="1091" y="475"/>
                </a:lnTo>
                <a:lnTo>
                  <a:pt x="1090" y="474"/>
                </a:lnTo>
                <a:lnTo>
                  <a:pt x="1089" y="473"/>
                </a:lnTo>
                <a:lnTo>
                  <a:pt x="1088" y="472"/>
                </a:lnTo>
                <a:lnTo>
                  <a:pt x="1088" y="471"/>
                </a:lnTo>
                <a:lnTo>
                  <a:pt x="1087" y="468"/>
                </a:lnTo>
                <a:lnTo>
                  <a:pt x="1085" y="467"/>
                </a:lnTo>
                <a:lnTo>
                  <a:pt x="1077" y="468"/>
                </a:lnTo>
                <a:lnTo>
                  <a:pt x="1068" y="467"/>
                </a:lnTo>
                <a:lnTo>
                  <a:pt x="1068" y="479"/>
                </a:lnTo>
                <a:lnTo>
                  <a:pt x="1069" y="479"/>
                </a:lnTo>
                <a:lnTo>
                  <a:pt x="1069" y="496"/>
                </a:lnTo>
                <a:lnTo>
                  <a:pt x="1069" y="505"/>
                </a:lnTo>
                <a:lnTo>
                  <a:pt x="1075" y="505"/>
                </a:lnTo>
                <a:lnTo>
                  <a:pt x="1074" y="519"/>
                </a:lnTo>
                <a:lnTo>
                  <a:pt x="1074" y="523"/>
                </a:lnTo>
                <a:lnTo>
                  <a:pt x="1080" y="524"/>
                </a:lnTo>
                <a:lnTo>
                  <a:pt x="1080" y="542"/>
                </a:lnTo>
                <a:lnTo>
                  <a:pt x="1074" y="540"/>
                </a:lnTo>
                <a:lnTo>
                  <a:pt x="1068" y="536"/>
                </a:lnTo>
                <a:lnTo>
                  <a:pt x="1052" y="527"/>
                </a:lnTo>
                <a:lnTo>
                  <a:pt x="1042" y="522"/>
                </a:lnTo>
                <a:lnTo>
                  <a:pt x="1037" y="518"/>
                </a:lnTo>
                <a:lnTo>
                  <a:pt x="1018" y="509"/>
                </a:lnTo>
                <a:lnTo>
                  <a:pt x="1008" y="504"/>
                </a:lnTo>
                <a:lnTo>
                  <a:pt x="1008" y="502"/>
                </a:lnTo>
                <a:lnTo>
                  <a:pt x="1007" y="489"/>
                </a:lnTo>
                <a:lnTo>
                  <a:pt x="1004" y="489"/>
                </a:lnTo>
                <a:lnTo>
                  <a:pt x="1001" y="489"/>
                </a:lnTo>
                <a:lnTo>
                  <a:pt x="996" y="489"/>
                </a:lnTo>
                <a:lnTo>
                  <a:pt x="987" y="489"/>
                </a:lnTo>
                <a:lnTo>
                  <a:pt x="987" y="494"/>
                </a:lnTo>
                <a:lnTo>
                  <a:pt x="986" y="493"/>
                </a:lnTo>
                <a:lnTo>
                  <a:pt x="984" y="493"/>
                </a:lnTo>
                <a:lnTo>
                  <a:pt x="983" y="493"/>
                </a:lnTo>
                <a:lnTo>
                  <a:pt x="982" y="493"/>
                </a:lnTo>
                <a:lnTo>
                  <a:pt x="978" y="493"/>
                </a:lnTo>
                <a:lnTo>
                  <a:pt x="976" y="493"/>
                </a:lnTo>
                <a:lnTo>
                  <a:pt x="978" y="463"/>
                </a:lnTo>
                <a:lnTo>
                  <a:pt x="987" y="459"/>
                </a:lnTo>
                <a:lnTo>
                  <a:pt x="987" y="457"/>
                </a:lnTo>
                <a:lnTo>
                  <a:pt x="988" y="456"/>
                </a:lnTo>
                <a:lnTo>
                  <a:pt x="989" y="455"/>
                </a:lnTo>
                <a:lnTo>
                  <a:pt x="989" y="454"/>
                </a:lnTo>
                <a:lnTo>
                  <a:pt x="990" y="453"/>
                </a:lnTo>
                <a:lnTo>
                  <a:pt x="991" y="450"/>
                </a:lnTo>
                <a:lnTo>
                  <a:pt x="991" y="449"/>
                </a:lnTo>
                <a:lnTo>
                  <a:pt x="992" y="447"/>
                </a:lnTo>
                <a:lnTo>
                  <a:pt x="994" y="446"/>
                </a:lnTo>
                <a:lnTo>
                  <a:pt x="994" y="445"/>
                </a:lnTo>
                <a:lnTo>
                  <a:pt x="994" y="443"/>
                </a:lnTo>
                <a:lnTo>
                  <a:pt x="996" y="441"/>
                </a:lnTo>
                <a:lnTo>
                  <a:pt x="997" y="439"/>
                </a:lnTo>
                <a:lnTo>
                  <a:pt x="1001" y="437"/>
                </a:lnTo>
                <a:lnTo>
                  <a:pt x="1001" y="435"/>
                </a:lnTo>
                <a:lnTo>
                  <a:pt x="1003" y="434"/>
                </a:lnTo>
                <a:lnTo>
                  <a:pt x="1006" y="429"/>
                </a:lnTo>
                <a:lnTo>
                  <a:pt x="1008" y="425"/>
                </a:lnTo>
                <a:lnTo>
                  <a:pt x="1009" y="425"/>
                </a:lnTo>
                <a:lnTo>
                  <a:pt x="1022" y="430"/>
                </a:lnTo>
                <a:lnTo>
                  <a:pt x="1033" y="434"/>
                </a:lnTo>
                <a:lnTo>
                  <a:pt x="1035" y="437"/>
                </a:lnTo>
                <a:lnTo>
                  <a:pt x="1042" y="439"/>
                </a:lnTo>
                <a:lnTo>
                  <a:pt x="1045" y="441"/>
                </a:lnTo>
                <a:lnTo>
                  <a:pt x="1068" y="448"/>
                </a:lnTo>
                <a:lnTo>
                  <a:pt x="1075" y="449"/>
                </a:lnTo>
                <a:lnTo>
                  <a:pt x="1076" y="437"/>
                </a:lnTo>
                <a:lnTo>
                  <a:pt x="1076" y="421"/>
                </a:lnTo>
                <a:lnTo>
                  <a:pt x="1079" y="420"/>
                </a:lnTo>
                <a:lnTo>
                  <a:pt x="1089" y="421"/>
                </a:lnTo>
                <a:lnTo>
                  <a:pt x="1089" y="415"/>
                </a:lnTo>
                <a:lnTo>
                  <a:pt x="1084" y="415"/>
                </a:lnTo>
                <a:lnTo>
                  <a:pt x="1084" y="405"/>
                </a:lnTo>
                <a:lnTo>
                  <a:pt x="1090" y="406"/>
                </a:lnTo>
                <a:lnTo>
                  <a:pt x="1094" y="406"/>
                </a:lnTo>
                <a:lnTo>
                  <a:pt x="1097" y="405"/>
                </a:lnTo>
                <a:lnTo>
                  <a:pt x="1101" y="405"/>
                </a:lnTo>
                <a:lnTo>
                  <a:pt x="1105" y="405"/>
                </a:lnTo>
                <a:lnTo>
                  <a:pt x="1104" y="413"/>
                </a:lnTo>
                <a:lnTo>
                  <a:pt x="1101" y="422"/>
                </a:lnTo>
                <a:lnTo>
                  <a:pt x="1100" y="430"/>
                </a:lnTo>
                <a:lnTo>
                  <a:pt x="1107" y="430"/>
                </a:lnTo>
                <a:lnTo>
                  <a:pt x="1109" y="415"/>
                </a:lnTo>
                <a:lnTo>
                  <a:pt x="1140" y="416"/>
                </a:lnTo>
                <a:lnTo>
                  <a:pt x="1142" y="411"/>
                </a:lnTo>
                <a:lnTo>
                  <a:pt x="1144" y="406"/>
                </a:lnTo>
                <a:lnTo>
                  <a:pt x="1140" y="405"/>
                </a:lnTo>
                <a:lnTo>
                  <a:pt x="1145" y="391"/>
                </a:lnTo>
                <a:lnTo>
                  <a:pt x="1145" y="389"/>
                </a:lnTo>
                <a:lnTo>
                  <a:pt x="1147" y="389"/>
                </a:lnTo>
                <a:lnTo>
                  <a:pt x="1150" y="389"/>
                </a:lnTo>
                <a:lnTo>
                  <a:pt x="1153" y="388"/>
                </a:lnTo>
                <a:lnTo>
                  <a:pt x="1160" y="387"/>
                </a:lnTo>
                <a:lnTo>
                  <a:pt x="1165" y="387"/>
                </a:lnTo>
                <a:lnTo>
                  <a:pt x="1167" y="386"/>
                </a:lnTo>
                <a:lnTo>
                  <a:pt x="1168" y="386"/>
                </a:lnTo>
                <a:lnTo>
                  <a:pt x="1169" y="386"/>
                </a:lnTo>
                <a:lnTo>
                  <a:pt x="1173" y="383"/>
                </a:lnTo>
                <a:lnTo>
                  <a:pt x="1174" y="383"/>
                </a:lnTo>
                <a:lnTo>
                  <a:pt x="1175" y="382"/>
                </a:lnTo>
                <a:lnTo>
                  <a:pt x="1177" y="380"/>
                </a:lnTo>
                <a:lnTo>
                  <a:pt x="1189" y="369"/>
                </a:lnTo>
                <a:lnTo>
                  <a:pt x="1191" y="366"/>
                </a:lnTo>
                <a:lnTo>
                  <a:pt x="1200" y="370"/>
                </a:lnTo>
                <a:lnTo>
                  <a:pt x="1201" y="371"/>
                </a:lnTo>
                <a:lnTo>
                  <a:pt x="1206" y="372"/>
                </a:lnTo>
                <a:lnTo>
                  <a:pt x="1207" y="372"/>
                </a:lnTo>
                <a:lnTo>
                  <a:pt x="1210" y="374"/>
                </a:lnTo>
                <a:lnTo>
                  <a:pt x="1216" y="377"/>
                </a:lnTo>
                <a:lnTo>
                  <a:pt x="1231" y="382"/>
                </a:lnTo>
                <a:lnTo>
                  <a:pt x="1232" y="382"/>
                </a:lnTo>
                <a:lnTo>
                  <a:pt x="1234" y="383"/>
                </a:lnTo>
                <a:lnTo>
                  <a:pt x="1235" y="383"/>
                </a:lnTo>
                <a:lnTo>
                  <a:pt x="1236" y="382"/>
                </a:lnTo>
                <a:lnTo>
                  <a:pt x="1237" y="382"/>
                </a:lnTo>
                <a:lnTo>
                  <a:pt x="1241" y="384"/>
                </a:lnTo>
                <a:lnTo>
                  <a:pt x="1249" y="389"/>
                </a:lnTo>
                <a:lnTo>
                  <a:pt x="1250" y="390"/>
                </a:lnTo>
                <a:lnTo>
                  <a:pt x="1249" y="391"/>
                </a:lnTo>
                <a:lnTo>
                  <a:pt x="1249" y="394"/>
                </a:lnTo>
                <a:lnTo>
                  <a:pt x="1246" y="421"/>
                </a:lnTo>
                <a:lnTo>
                  <a:pt x="1244" y="445"/>
                </a:lnTo>
                <a:lnTo>
                  <a:pt x="1274" y="445"/>
                </a:lnTo>
                <a:lnTo>
                  <a:pt x="1282" y="445"/>
                </a:lnTo>
                <a:lnTo>
                  <a:pt x="1312" y="446"/>
                </a:lnTo>
                <a:lnTo>
                  <a:pt x="1318" y="446"/>
                </a:lnTo>
                <a:lnTo>
                  <a:pt x="1322" y="446"/>
                </a:lnTo>
                <a:lnTo>
                  <a:pt x="1325" y="446"/>
                </a:lnTo>
                <a:lnTo>
                  <a:pt x="1328" y="446"/>
                </a:lnTo>
                <a:lnTo>
                  <a:pt x="1328" y="449"/>
                </a:lnTo>
                <a:lnTo>
                  <a:pt x="1327" y="464"/>
                </a:lnTo>
                <a:lnTo>
                  <a:pt x="1331" y="465"/>
                </a:lnTo>
                <a:lnTo>
                  <a:pt x="1331" y="467"/>
                </a:lnTo>
                <a:lnTo>
                  <a:pt x="1327" y="480"/>
                </a:lnTo>
                <a:lnTo>
                  <a:pt x="1325" y="484"/>
                </a:lnTo>
                <a:lnTo>
                  <a:pt x="1327" y="485"/>
                </a:lnTo>
                <a:lnTo>
                  <a:pt x="1326" y="489"/>
                </a:lnTo>
                <a:lnTo>
                  <a:pt x="1325" y="492"/>
                </a:lnTo>
                <a:lnTo>
                  <a:pt x="1327" y="491"/>
                </a:lnTo>
                <a:lnTo>
                  <a:pt x="1329" y="489"/>
                </a:lnTo>
                <a:lnTo>
                  <a:pt x="1334" y="485"/>
                </a:lnTo>
                <a:lnTo>
                  <a:pt x="1336" y="484"/>
                </a:lnTo>
                <a:lnTo>
                  <a:pt x="1339" y="490"/>
                </a:lnTo>
                <a:lnTo>
                  <a:pt x="1344" y="491"/>
                </a:lnTo>
                <a:lnTo>
                  <a:pt x="1353" y="492"/>
                </a:lnTo>
                <a:lnTo>
                  <a:pt x="1353" y="497"/>
                </a:lnTo>
                <a:lnTo>
                  <a:pt x="1353" y="506"/>
                </a:lnTo>
                <a:lnTo>
                  <a:pt x="1353" y="507"/>
                </a:lnTo>
                <a:lnTo>
                  <a:pt x="1353" y="509"/>
                </a:lnTo>
                <a:lnTo>
                  <a:pt x="1354" y="509"/>
                </a:lnTo>
                <a:lnTo>
                  <a:pt x="1354" y="510"/>
                </a:lnTo>
                <a:lnTo>
                  <a:pt x="1354" y="512"/>
                </a:lnTo>
                <a:lnTo>
                  <a:pt x="1353" y="513"/>
                </a:lnTo>
                <a:lnTo>
                  <a:pt x="1352" y="513"/>
                </a:lnTo>
                <a:lnTo>
                  <a:pt x="1351" y="513"/>
                </a:lnTo>
                <a:lnTo>
                  <a:pt x="1350" y="514"/>
                </a:lnTo>
                <a:lnTo>
                  <a:pt x="1346" y="514"/>
                </a:lnTo>
                <a:lnTo>
                  <a:pt x="1341" y="514"/>
                </a:lnTo>
                <a:lnTo>
                  <a:pt x="1335" y="514"/>
                </a:lnTo>
                <a:lnTo>
                  <a:pt x="1336" y="519"/>
                </a:lnTo>
                <a:lnTo>
                  <a:pt x="1337" y="526"/>
                </a:lnTo>
                <a:lnTo>
                  <a:pt x="1338" y="546"/>
                </a:lnTo>
                <a:lnTo>
                  <a:pt x="1350" y="546"/>
                </a:lnTo>
                <a:lnTo>
                  <a:pt x="1352" y="552"/>
                </a:lnTo>
                <a:lnTo>
                  <a:pt x="1352" y="556"/>
                </a:lnTo>
                <a:lnTo>
                  <a:pt x="1355" y="565"/>
                </a:lnTo>
                <a:lnTo>
                  <a:pt x="1359" y="580"/>
                </a:lnTo>
                <a:lnTo>
                  <a:pt x="1365" y="581"/>
                </a:lnTo>
                <a:lnTo>
                  <a:pt x="1365" y="588"/>
                </a:lnTo>
                <a:lnTo>
                  <a:pt x="1364" y="602"/>
                </a:lnTo>
                <a:lnTo>
                  <a:pt x="1364" y="606"/>
                </a:lnTo>
                <a:lnTo>
                  <a:pt x="1364" y="609"/>
                </a:lnTo>
                <a:lnTo>
                  <a:pt x="1364" y="616"/>
                </a:lnTo>
                <a:lnTo>
                  <a:pt x="1362" y="637"/>
                </a:lnTo>
                <a:lnTo>
                  <a:pt x="1360" y="637"/>
                </a:lnTo>
                <a:lnTo>
                  <a:pt x="1360" y="658"/>
                </a:lnTo>
                <a:lnTo>
                  <a:pt x="1361" y="662"/>
                </a:lnTo>
                <a:lnTo>
                  <a:pt x="1363" y="662"/>
                </a:lnTo>
                <a:lnTo>
                  <a:pt x="1364" y="662"/>
                </a:lnTo>
                <a:lnTo>
                  <a:pt x="1367" y="670"/>
                </a:lnTo>
                <a:lnTo>
                  <a:pt x="1363" y="673"/>
                </a:lnTo>
                <a:lnTo>
                  <a:pt x="1342" y="684"/>
                </a:lnTo>
                <a:lnTo>
                  <a:pt x="1342" y="682"/>
                </a:lnTo>
                <a:lnTo>
                  <a:pt x="1335" y="685"/>
                </a:lnTo>
                <a:lnTo>
                  <a:pt x="1336" y="686"/>
                </a:lnTo>
                <a:lnTo>
                  <a:pt x="1328" y="691"/>
                </a:lnTo>
                <a:lnTo>
                  <a:pt x="1328" y="694"/>
                </a:lnTo>
                <a:lnTo>
                  <a:pt x="1327" y="694"/>
                </a:lnTo>
                <a:lnTo>
                  <a:pt x="1316" y="701"/>
                </a:lnTo>
                <a:lnTo>
                  <a:pt x="1316" y="702"/>
                </a:lnTo>
                <a:lnTo>
                  <a:pt x="1317" y="708"/>
                </a:lnTo>
                <a:lnTo>
                  <a:pt x="1317" y="711"/>
                </a:lnTo>
                <a:lnTo>
                  <a:pt x="1317" y="715"/>
                </a:lnTo>
                <a:lnTo>
                  <a:pt x="1317" y="717"/>
                </a:lnTo>
                <a:lnTo>
                  <a:pt x="1318" y="719"/>
                </a:lnTo>
                <a:lnTo>
                  <a:pt x="1318" y="721"/>
                </a:lnTo>
                <a:lnTo>
                  <a:pt x="1318" y="724"/>
                </a:lnTo>
                <a:lnTo>
                  <a:pt x="1318" y="726"/>
                </a:lnTo>
                <a:lnTo>
                  <a:pt x="1334" y="732"/>
                </a:lnTo>
                <a:lnTo>
                  <a:pt x="1346" y="736"/>
                </a:lnTo>
                <a:lnTo>
                  <a:pt x="1345" y="742"/>
                </a:lnTo>
                <a:lnTo>
                  <a:pt x="1353" y="742"/>
                </a:lnTo>
                <a:lnTo>
                  <a:pt x="1363" y="742"/>
                </a:lnTo>
                <a:lnTo>
                  <a:pt x="1364" y="742"/>
                </a:lnTo>
                <a:lnTo>
                  <a:pt x="1371" y="742"/>
                </a:lnTo>
                <a:lnTo>
                  <a:pt x="1372" y="741"/>
                </a:lnTo>
                <a:lnTo>
                  <a:pt x="1372" y="730"/>
                </a:lnTo>
                <a:lnTo>
                  <a:pt x="1372" y="725"/>
                </a:lnTo>
                <a:lnTo>
                  <a:pt x="1372" y="711"/>
                </a:lnTo>
                <a:lnTo>
                  <a:pt x="1372" y="706"/>
                </a:lnTo>
                <a:lnTo>
                  <a:pt x="1372" y="702"/>
                </a:lnTo>
                <a:lnTo>
                  <a:pt x="1372" y="686"/>
                </a:lnTo>
                <a:lnTo>
                  <a:pt x="1372" y="679"/>
                </a:lnTo>
                <a:lnTo>
                  <a:pt x="1373" y="670"/>
                </a:lnTo>
                <a:lnTo>
                  <a:pt x="1377" y="668"/>
                </a:lnTo>
                <a:lnTo>
                  <a:pt x="1410" y="668"/>
                </a:lnTo>
                <a:lnTo>
                  <a:pt x="1410" y="666"/>
                </a:lnTo>
                <a:lnTo>
                  <a:pt x="1404" y="654"/>
                </a:lnTo>
                <a:lnTo>
                  <a:pt x="1386" y="665"/>
                </a:lnTo>
                <a:lnTo>
                  <a:pt x="1385" y="661"/>
                </a:lnTo>
                <a:lnTo>
                  <a:pt x="1385" y="659"/>
                </a:lnTo>
                <a:lnTo>
                  <a:pt x="1385" y="654"/>
                </a:lnTo>
                <a:lnTo>
                  <a:pt x="1385" y="647"/>
                </a:lnTo>
                <a:lnTo>
                  <a:pt x="1385" y="639"/>
                </a:lnTo>
                <a:lnTo>
                  <a:pt x="1377" y="639"/>
                </a:lnTo>
                <a:lnTo>
                  <a:pt x="1377" y="618"/>
                </a:lnTo>
                <a:lnTo>
                  <a:pt x="1377" y="616"/>
                </a:lnTo>
                <a:lnTo>
                  <a:pt x="1377" y="615"/>
                </a:lnTo>
                <a:lnTo>
                  <a:pt x="1411" y="618"/>
                </a:lnTo>
                <a:lnTo>
                  <a:pt x="1428" y="620"/>
                </a:lnTo>
                <a:lnTo>
                  <a:pt x="1429" y="620"/>
                </a:lnTo>
                <a:lnTo>
                  <a:pt x="1430" y="620"/>
                </a:lnTo>
                <a:lnTo>
                  <a:pt x="1431" y="620"/>
                </a:lnTo>
                <a:lnTo>
                  <a:pt x="1434" y="622"/>
                </a:lnTo>
                <a:lnTo>
                  <a:pt x="1435" y="622"/>
                </a:lnTo>
                <a:lnTo>
                  <a:pt x="1437" y="622"/>
                </a:lnTo>
                <a:lnTo>
                  <a:pt x="1438" y="624"/>
                </a:lnTo>
                <a:lnTo>
                  <a:pt x="1439" y="625"/>
                </a:lnTo>
                <a:lnTo>
                  <a:pt x="1440" y="625"/>
                </a:lnTo>
                <a:lnTo>
                  <a:pt x="1440" y="626"/>
                </a:lnTo>
                <a:lnTo>
                  <a:pt x="1441" y="627"/>
                </a:lnTo>
                <a:lnTo>
                  <a:pt x="1443" y="627"/>
                </a:lnTo>
                <a:lnTo>
                  <a:pt x="1444" y="628"/>
                </a:lnTo>
                <a:lnTo>
                  <a:pt x="1445" y="629"/>
                </a:lnTo>
                <a:lnTo>
                  <a:pt x="1446" y="631"/>
                </a:lnTo>
                <a:lnTo>
                  <a:pt x="1447" y="633"/>
                </a:lnTo>
                <a:lnTo>
                  <a:pt x="1479" y="616"/>
                </a:lnTo>
                <a:lnTo>
                  <a:pt x="1477" y="614"/>
                </a:lnTo>
                <a:lnTo>
                  <a:pt x="1466" y="619"/>
                </a:lnTo>
                <a:lnTo>
                  <a:pt x="1457" y="625"/>
                </a:lnTo>
                <a:lnTo>
                  <a:pt x="1456" y="620"/>
                </a:lnTo>
                <a:lnTo>
                  <a:pt x="1453" y="620"/>
                </a:lnTo>
                <a:lnTo>
                  <a:pt x="1453" y="609"/>
                </a:lnTo>
                <a:lnTo>
                  <a:pt x="1449" y="609"/>
                </a:lnTo>
                <a:lnTo>
                  <a:pt x="1449" y="607"/>
                </a:lnTo>
                <a:lnTo>
                  <a:pt x="1448" y="606"/>
                </a:lnTo>
                <a:lnTo>
                  <a:pt x="1451" y="602"/>
                </a:lnTo>
                <a:lnTo>
                  <a:pt x="1456" y="598"/>
                </a:lnTo>
                <a:lnTo>
                  <a:pt x="1461" y="593"/>
                </a:lnTo>
                <a:lnTo>
                  <a:pt x="1466" y="603"/>
                </a:lnTo>
                <a:lnTo>
                  <a:pt x="1468" y="607"/>
                </a:lnTo>
                <a:lnTo>
                  <a:pt x="1472" y="603"/>
                </a:lnTo>
                <a:lnTo>
                  <a:pt x="1470" y="600"/>
                </a:lnTo>
                <a:lnTo>
                  <a:pt x="1472" y="599"/>
                </a:lnTo>
                <a:lnTo>
                  <a:pt x="1477" y="597"/>
                </a:lnTo>
                <a:lnTo>
                  <a:pt x="1487" y="591"/>
                </a:lnTo>
                <a:lnTo>
                  <a:pt x="1491" y="589"/>
                </a:lnTo>
                <a:lnTo>
                  <a:pt x="1496" y="588"/>
                </a:lnTo>
                <a:lnTo>
                  <a:pt x="1495" y="603"/>
                </a:lnTo>
                <a:lnTo>
                  <a:pt x="1494" y="610"/>
                </a:lnTo>
                <a:lnTo>
                  <a:pt x="1494" y="611"/>
                </a:lnTo>
                <a:lnTo>
                  <a:pt x="1491" y="631"/>
                </a:lnTo>
                <a:lnTo>
                  <a:pt x="1490" y="640"/>
                </a:lnTo>
                <a:lnTo>
                  <a:pt x="1490" y="647"/>
                </a:lnTo>
                <a:lnTo>
                  <a:pt x="1490" y="653"/>
                </a:lnTo>
                <a:lnTo>
                  <a:pt x="1489" y="668"/>
                </a:lnTo>
                <a:lnTo>
                  <a:pt x="1489" y="682"/>
                </a:lnTo>
                <a:lnTo>
                  <a:pt x="1489" y="688"/>
                </a:lnTo>
                <a:lnTo>
                  <a:pt x="1510" y="690"/>
                </a:lnTo>
                <a:lnTo>
                  <a:pt x="1511" y="686"/>
                </a:lnTo>
                <a:lnTo>
                  <a:pt x="1520" y="687"/>
                </a:lnTo>
                <a:lnTo>
                  <a:pt x="1519" y="691"/>
                </a:lnTo>
                <a:lnTo>
                  <a:pt x="1516" y="700"/>
                </a:lnTo>
                <a:lnTo>
                  <a:pt x="1515" y="707"/>
                </a:lnTo>
                <a:lnTo>
                  <a:pt x="1514" y="712"/>
                </a:lnTo>
                <a:lnTo>
                  <a:pt x="1513" y="712"/>
                </a:lnTo>
                <a:lnTo>
                  <a:pt x="1496" y="711"/>
                </a:lnTo>
                <a:lnTo>
                  <a:pt x="1497" y="713"/>
                </a:lnTo>
                <a:lnTo>
                  <a:pt x="1497" y="715"/>
                </a:lnTo>
                <a:lnTo>
                  <a:pt x="1497" y="716"/>
                </a:lnTo>
                <a:lnTo>
                  <a:pt x="1497" y="718"/>
                </a:lnTo>
                <a:lnTo>
                  <a:pt x="1497" y="720"/>
                </a:lnTo>
                <a:lnTo>
                  <a:pt x="1497" y="721"/>
                </a:lnTo>
                <a:lnTo>
                  <a:pt x="1498" y="721"/>
                </a:lnTo>
                <a:lnTo>
                  <a:pt x="1500" y="721"/>
                </a:lnTo>
                <a:lnTo>
                  <a:pt x="1503" y="721"/>
                </a:lnTo>
                <a:lnTo>
                  <a:pt x="1506" y="721"/>
                </a:lnTo>
                <a:lnTo>
                  <a:pt x="1511" y="721"/>
                </a:lnTo>
                <a:lnTo>
                  <a:pt x="1512" y="721"/>
                </a:lnTo>
                <a:lnTo>
                  <a:pt x="1512" y="723"/>
                </a:lnTo>
                <a:lnTo>
                  <a:pt x="1511" y="726"/>
                </a:lnTo>
                <a:lnTo>
                  <a:pt x="1511" y="729"/>
                </a:lnTo>
                <a:lnTo>
                  <a:pt x="1511" y="730"/>
                </a:lnTo>
                <a:lnTo>
                  <a:pt x="1510" y="735"/>
                </a:lnTo>
                <a:lnTo>
                  <a:pt x="1508" y="738"/>
                </a:lnTo>
                <a:lnTo>
                  <a:pt x="1508" y="741"/>
                </a:lnTo>
                <a:lnTo>
                  <a:pt x="1507" y="746"/>
                </a:lnTo>
                <a:lnTo>
                  <a:pt x="1507" y="749"/>
                </a:lnTo>
                <a:lnTo>
                  <a:pt x="1506" y="751"/>
                </a:lnTo>
                <a:lnTo>
                  <a:pt x="1506" y="752"/>
                </a:lnTo>
                <a:lnTo>
                  <a:pt x="1505" y="754"/>
                </a:lnTo>
                <a:lnTo>
                  <a:pt x="1499" y="767"/>
                </a:lnTo>
                <a:lnTo>
                  <a:pt x="1486" y="766"/>
                </a:lnTo>
                <a:lnTo>
                  <a:pt x="1485" y="769"/>
                </a:lnTo>
                <a:lnTo>
                  <a:pt x="1485" y="774"/>
                </a:lnTo>
                <a:lnTo>
                  <a:pt x="1485" y="779"/>
                </a:lnTo>
                <a:lnTo>
                  <a:pt x="1486" y="779"/>
                </a:lnTo>
                <a:lnTo>
                  <a:pt x="1494" y="779"/>
                </a:lnTo>
                <a:lnTo>
                  <a:pt x="1494" y="782"/>
                </a:lnTo>
                <a:lnTo>
                  <a:pt x="1491" y="786"/>
                </a:lnTo>
                <a:lnTo>
                  <a:pt x="1491" y="788"/>
                </a:lnTo>
                <a:lnTo>
                  <a:pt x="1490" y="796"/>
                </a:lnTo>
                <a:lnTo>
                  <a:pt x="1490" y="797"/>
                </a:lnTo>
                <a:lnTo>
                  <a:pt x="1489" y="800"/>
                </a:lnTo>
                <a:lnTo>
                  <a:pt x="1489" y="803"/>
                </a:lnTo>
                <a:lnTo>
                  <a:pt x="1474" y="802"/>
                </a:lnTo>
                <a:lnTo>
                  <a:pt x="1458" y="801"/>
                </a:lnTo>
                <a:lnTo>
                  <a:pt x="1457" y="810"/>
                </a:lnTo>
                <a:lnTo>
                  <a:pt x="1456" y="814"/>
                </a:lnTo>
                <a:lnTo>
                  <a:pt x="1444" y="814"/>
                </a:lnTo>
                <a:lnTo>
                  <a:pt x="1432" y="813"/>
                </a:lnTo>
                <a:lnTo>
                  <a:pt x="1420" y="813"/>
                </a:lnTo>
                <a:lnTo>
                  <a:pt x="1410" y="812"/>
                </a:lnTo>
                <a:lnTo>
                  <a:pt x="1406" y="812"/>
                </a:lnTo>
                <a:lnTo>
                  <a:pt x="1404" y="805"/>
                </a:lnTo>
                <a:lnTo>
                  <a:pt x="1401" y="797"/>
                </a:lnTo>
                <a:lnTo>
                  <a:pt x="1387" y="797"/>
                </a:lnTo>
                <a:lnTo>
                  <a:pt x="1379" y="796"/>
                </a:lnTo>
                <a:lnTo>
                  <a:pt x="1380" y="799"/>
                </a:lnTo>
                <a:lnTo>
                  <a:pt x="1372" y="797"/>
                </a:lnTo>
                <a:lnTo>
                  <a:pt x="1369" y="796"/>
                </a:lnTo>
                <a:lnTo>
                  <a:pt x="1363" y="799"/>
                </a:lnTo>
                <a:lnTo>
                  <a:pt x="1358" y="800"/>
                </a:lnTo>
                <a:lnTo>
                  <a:pt x="1352" y="802"/>
                </a:lnTo>
                <a:lnTo>
                  <a:pt x="1352" y="808"/>
                </a:lnTo>
                <a:lnTo>
                  <a:pt x="1350" y="808"/>
                </a:lnTo>
                <a:lnTo>
                  <a:pt x="1343" y="804"/>
                </a:lnTo>
                <a:lnTo>
                  <a:pt x="1341" y="814"/>
                </a:lnTo>
                <a:lnTo>
                  <a:pt x="1337" y="829"/>
                </a:lnTo>
                <a:lnTo>
                  <a:pt x="1336" y="837"/>
                </a:lnTo>
                <a:lnTo>
                  <a:pt x="1344" y="837"/>
                </a:lnTo>
                <a:lnTo>
                  <a:pt x="1344" y="842"/>
                </a:lnTo>
                <a:lnTo>
                  <a:pt x="1344" y="847"/>
                </a:lnTo>
                <a:lnTo>
                  <a:pt x="1345" y="848"/>
                </a:lnTo>
                <a:lnTo>
                  <a:pt x="1346" y="850"/>
                </a:lnTo>
                <a:lnTo>
                  <a:pt x="1346" y="851"/>
                </a:lnTo>
                <a:lnTo>
                  <a:pt x="1350" y="852"/>
                </a:lnTo>
                <a:lnTo>
                  <a:pt x="1346" y="852"/>
                </a:lnTo>
                <a:lnTo>
                  <a:pt x="1344" y="850"/>
                </a:lnTo>
                <a:lnTo>
                  <a:pt x="1344" y="860"/>
                </a:lnTo>
                <a:lnTo>
                  <a:pt x="1348" y="869"/>
                </a:lnTo>
                <a:lnTo>
                  <a:pt x="1348" y="880"/>
                </a:lnTo>
                <a:lnTo>
                  <a:pt x="1346" y="884"/>
                </a:lnTo>
                <a:lnTo>
                  <a:pt x="1343" y="882"/>
                </a:lnTo>
                <a:lnTo>
                  <a:pt x="1342" y="882"/>
                </a:lnTo>
                <a:lnTo>
                  <a:pt x="1342" y="892"/>
                </a:lnTo>
                <a:lnTo>
                  <a:pt x="1342" y="898"/>
                </a:lnTo>
                <a:lnTo>
                  <a:pt x="1341" y="910"/>
                </a:lnTo>
                <a:lnTo>
                  <a:pt x="1338" y="910"/>
                </a:lnTo>
                <a:lnTo>
                  <a:pt x="1324" y="909"/>
                </a:lnTo>
                <a:lnTo>
                  <a:pt x="1322" y="911"/>
                </a:lnTo>
                <a:lnTo>
                  <a:pt x="1321" y="915"/>
                </a:lnTo>
                <a:lnTo>
                  <a:pt x="1319" y="922"/>
                </a:lnTo>
                <a:lnTo>
                  <a:pt x="1319" y="924"/>
                </a:lnTo>
                <a:lnTo>
                  <a:pt x="1320" y="928"/>
                </a:lnTo>
                <a:lnTo>
                  <a:pt x="1327" y="928"/>
                </a:lnTo>
                <a:lnTo>
                  <a:pt x="1333" y="929"/>
                </a:lnTo>
                <a:lnTo>
                  <a:pt x="1338" y="931"/>
                </a:lnTo>
                <a:lnTo>
                  <a:pt x="1342" y="934"/>
                </a:lnTo>
                <a:lnTo>
                  <a:pt x="1343" y="934"/>
                </a:lnTo>
                <a:lnTo>
                  <a:pt x="1355" y="932"/>
                </a:lnTo>
                <a:lnTo>
                  <a:pt x="1354" y="937"/>
                </a:lnTo>
                <a:lnTo>
                  <a:pt x="1351" y="938"/>
                </a:lnTo>
                <a:lnTo>
                  <a:pt x="1344" y="939"/>
                </a:lnTo>
                <a:lnTo>
                  <a:pt x="1336" y="939"/>
                </a:lnTo>
                <a:lnTo>
                  <a:pt x="1334" y="938"/>
                </a:lnTo>
                <a:lnTo>
                  <a:pt x="1331" y="938"/>
                </a:lnTo>
                <a:lnTo>
                  <a:pt x="1330" y="935"/>
                </a:lnTo>
                <a:lnTo>
                  <a:pt x="1327" y="934"/>
                </a:lnTo>
                <a:lnTo>
                  <a:pt x="1324" y="935"/>
                </a:lnTo>
                <a:lnTo>
                  <a:pt x="1322" y="937"/>
                </a:lnTo>
                <a:lnTo>
                  <a:pt x="1320" y="940"/>
                </a:lnTo>
                <a:lnTo>
                  <a:pt x="1319" y="943"/>
                </a:lnTo>
                <a:lnTo>
                  <a:pt x="1318" y="945"/>
                </a:lnTo>
                <a:lnTo>
                  <a:pt x="1317" y="951"/>
                </a:lnTo>
                <a:lnTo>
                  <a:pt x="1317" y="955"/>
                </a:lnTo>
                <a:lnTo>
                  <a:pt x="1319" y="960"/>
                </a:lnTo>
                <a:lnTo>
                  <a:pt x="1320" y="961"/>
                </a:lnTo>
                <a:lnTo>
                  <a:pt x="1331" y="961"/>
                </a:lnTo>
                <a:lnTo>
                  <a:pt x="1331" y="968"/>
                </a:lnTo>
                <a:lnTo>
                  <a:pt x="1330" y="989"/>
                </a:lnTo>
                <a:lnTo>
                  <a:pt x="1346" y="989"/>
                </a:lnTo>
                <a:lnTo>
                  <a:pt x="1354" y="989"/>
                </a:lnTo>
                <a:lnTo>
                  <a:pt x="1358" y="989"/>
                </a:lnTo>
                <a:lnTo>
                  <a:pt x="1354" y="998"/>
                </a:lnTo>
                <a:lnTo>
                  <a:pt x="1352" y="1005"/>
                </a:lnTo>
                <a:lnTo>
                  <a:pt x="1351" y="1010"/>
                </a:lnTo>
                <a:lnTo>
                  <a:pt x="1351" y="1011"/>
                </a:lnTo>
                <a:lnTo>
                  <a:pt x="1356" y="1015"/>
                </a:lnTo>
                <a:lnTo>
                  <a:pt x="1358" y="1015"/>
                </a:lnTo>
                <a:lnTo>
                  <a:pt x="1359" y="1015"/>
                </a:lnTo>
                <a:lnTo>
                  <a:pt x="1360" y="1015"/>
                </a:lnTo>
                <a:lnTo>
                  <a:pt x="1362" y="1019"/>
                </a:lnTo>
                <a:lnTo>
                  <a:pt x="1364" y="1022"/>
                </a:lnTo>
                <a:lnTo>
                  <a:pt x="1368" y="1022"/>
                </a:lnTo>
                <a:lnTo>
                  <a:pt x="1370" y="1022"/>
                </a:lnTo>
                <a:lnTo>
                  <a:pt x="1369" y="1022"/>
                </a:lnTo>
                <a:lnTo>
                  <a:pt x="1367" y="1024"/>
                </a:lnTo>
                <a:lnTo>
                  <a:pt x="1361" y="1024"/>
                </a:lnTo>
                <a:lnTo>
                  <a:pt x="1360" y="1022"/>
                </a:lnTo>
                <a:lnTo>
                  <a:pt x="1358" y="1020"/>
                </a:lnTo>
                <a:lnTo>
                  <a:pt x="1355" y="1019"/>
                </a:lnTo>
                <a:lnTo>
                  <a:pt x="1351" y="1019"/>
                </a:lnTo>
                <a:lnTo>
                  <a:pt x="1351" y="1020"/>
                </a:lnTo>
                <a:lnTo>
                  <a:pt x="1350" y="1020"/>
                </a:lnTo>
                <a:lnTo>
                  <a:pt x="1350" y="1023"/>
                </a:lnTo>
                <a:lnTo>
                  <a:pt x="1348" y="1025"/>
                </a:lnTo>
                <a:lnTo>
                  <a:pt x="1348" y="1028"/>
                </a:lnTo>
                <a:lnTo>
                  <a:pt x="1350" y="1030"/>
                </a:lnTo>
                <a:lnTo>
                  <a:pt x="1351" y="1031"/>
                </a:lnTo>
                <a:lnTo>
                  <a:pt x="1353" y="1032"/>
                </a:lnTo>
                <a:lnTo>
                  <a:pt x="1353" y="1036"/>
                </a:lnTo>
                <a:lnTo>
                  <a:pt x="1347" y="1036"/>
                </a:lnTo>
                <a:lnTo>
                  <a:pt x="1347" y="1050"/>
                </a:lnTo>
                <a:lnTo>
                  <a:pt x="1336" y="1061"/>
                </a:lnTo>
                <a:lnTo>
                  <a:pt x="1335" y="1071"/>
                </a:lnTo>
                <a:lnTo>
                  <a:pt x="1336" y="1073"/>
                </a:lnTo>
                <a:lnTo>
                  <a:pt x="1334" y="1090"/>
                </a:lnTo>
                <a:lnTo>
                  <a:pt x="1333" y="1101"/>
                </a:lnTo>
                <a:lnTo>
                  <a:pt x="1333" y="1103"/>
                </a:lnTo>
                <a:lnTo>
                  <a:pt x="1331" y="1109"/>
                </a:lnTo>
                <a:lnTo>
                  <a:pt x="1334" y="1111"/>
                </a:lnTo>
                <a:lnTo>
                  <a:pt x="1335" y="1111"/>
                </a:lnTo>
                <a:lnTo>
                  <a:pt x="1331" y="1113"/>
                </a:lnTo>
                <a:lnTo>
                  <a:pt x="1329" y="1114"/>
                </a:lnTo>
                <a:lnTo>
                  <a:pt x="1326" y="1115"/>
                </a:lnTo>
                <a:lnTo>
                  <a:pt x="1325" y="1116"/>
                </a:lnTo>
                <a:lnTo>
                  <a:pt x="1324" y="1114"/>
                </a:lnTo>
                <a:lnTo>
                  <a:pt x="1318" y="1115"/>
                </a:lnTo>
                <a:lnTo>
                  <a:pt x="1317" y="1115"/>
                </a:lnTo>
                <a:lnTo>
                  <a:pt x="1314" y="1120"/>
                </a:lnTo>
                <a:lnTo>
                  <a:pt x="1312" y="1124"/>
                </a:lnTo>
                <a:lnTo>
                  <a:pt x="1312" y="1129"/>
                </a:lnTo>
                <a:lnTo>
                  <a:pt x="1312" y="1132"/>
                </a:lnTo>
                <a:lnTo>
                  <a:pt x="1312" y="1135"/>
                </a:lnTo>
                <a:lnTo>
                  <a:pt x="1311" y="1137"/>
                </a:lnTo>
                <a:lnTo>
                  <a:pt x="1313" y="1138"/>
                </a:lnTo>
                <a:lnTo>
                  <a:pt x="1317" y="1140"/>
                </a:lnTo>
                <a:lnTo>
                  <a:pt x="1313" y="1145"/>
                </a:lnTo>
                <a:lnTo>
                  <a:pt x="1316" y="1147"/>
                </a:lnTo>
                <a:lnTo>
                  <a:pt x="1321" y="1153"/>
                </a:lnTo>
                <a:lnTo>
                  <a:pt x="1320" y="1154"/>
                </a:lnTo>
                <a:lnTo>
                  <a:pt x="1318" y="1153"/>
                </a:lnTo>
                <a:lnTo>
                  <a:pt x="1311" y="1149"/>
                </a:lnTo>
                <a:lnTo>
                  <a:pt x="1310" y="1150"/>
                </a:lnTo>
                <a:lnTo>
                  <a:pt x="1304" y="1151"/>
                </a:lnTo>
                <a:lnTo>
                  <a:pt x="1305" y="1157"/>
                </a:lnTo>
                <a:lnTo>
                  <a:pt x="1308" y="1163"/>
                </a:lnTo>
                <a:lnTo>
                  <a:pt x="1308" y="1164"/>
                </a:lnTo>
                <a:lnTo>
                  <a:pt x="1302" y="1162"/>
                </a:lnTo>
                <a:lnTo>
                  <a:pt x="1302" y="1164"/>
                </a:lnTo>
                <a:lnTo>
                  <a:pt x="1302" y="1168"/>
                </a:lnTo>
                <a:lnTo>
                  <a:pt x="1302" y="1170"/>
                </a:lnTo>
                <a:lnTo>
                  <a:pt x="1301" y="1173"/>
                </a:lnTo>
                <a:lnTo>
                  <a:pt x="1297" y="1179"/>
                </a:lnTo>
                <a:lnTo>
                  <a:pt x="1296" y="1180"/>
                </a:lnTo>
                <a:lnTo>
                  <a:pt x="1301" y="1182"/>
                </a:lnTo>
                <a:lnTo>
                  <a:pt x="1297" y="1184"/>
                </a:lnTo>
                <a:lnTo>
                  <a:pt x="1294" y="1185"/>
                </a:lnTo>
                <a:lnTo>
                  <a:pt x="1292" y="1187"/>
                </a:lnTo>
                <a:lnTo>
                  <a:pt x="1290" y="1191"/>
                </a:lnTo>
                <a:lnTo>
                  <a:pt x="1290" y="1192"/>
                </a:lnTo>
                <a:lnTo>
                  <a:pt x="1290" y="1198"/>
                </a:lnTo>
                <a:lnTo>
                  <a:pt x="1286" y="1200"/>
                </a:lnTo>
                <a:lnTo>
                  <a:pt x="1286" y="1207"/>
                </a:lnTo>
                <a:lnTo>
                  <a:pt x="1285" y="1206"/>
                </a:lnTo>
                <a:lnTo>
                  <a:pt x="1284" y="1206"/>
                </a:lnTo>
                <a:lnTo>
                  <a:pt x="1283" y="1206"/>
                </a:lnTo>
                <a:lnTo>
                  <a:pt x="1280" y="1202"/>
                </a:lnTo>
                <a:lnTo>
                  <a:pt x="1279" y="1201"/>
                </a:lnTo>
                <a:lnTo>
                  <a:pt x="1279" y="1200"/>
                </a:lnTo>
                <a:lnTo>
                  <a:pt x="1278" y="1200"/>
                </a:lnTo>
                <a:lnTo>
                  <a:pt x="1277" y="1198"/>
                </a:lnTo>
                <a:lnTo>
                  <a:pt x="1274" y="1198"/>
                </a:lnTo>
                <a:lnTo>
                  <a:pt x="1270" y="1200"/>
                </a:lnTo>
                <a:lnTo>
                  <a:pt x="1269" y="1201"/>
                </a:lnTo>
                <a:lnTo>
                  <a:pt x="1268" y="1206"/>
                </a:lnTo>
                <a:lnTo>
                  <a:pt x="1271" y="1209"/>
                </a:lnTo>
                <a:lnTo>
                  <a:pt x="1272" y="1210"/>
                </a:lnTo>
                <a:lnTo>
                  <a:pt x="1269" y="1217"/>
                </a:lnTo>
                <a:lnTo>
                  <a:pt x="1268" y="1223"/>
                </a:lnTo>
                <a:lnTo>
                  <a:pt x="1268" y="1226"/>
                </a:lnTo>
                <a:lnTo>
                  <a:pt x="1269" y="1229"/>
                </a:lnTo>
                <a:lnTo>
                  <a:pt x="1274" y="1233"/>
                </a:lnTo>
                <a:lnTo>
                  <a:pt x="1279" y="1234"/>
                </a:lnTo>
                <a:lnTo>
                  <a:pt x="1282" y="1234"/>
                </a:lnTo>
                <a:lnTo>
                  <a:pt x="1280" y="1239"/>
                </a:lnTo>
                <a:lnTo>
                  <a:pt x="1280" y="1243"/>
                </a:lnTo>
                <a:lnTo>
                  <a:pt x="1275" y="1242"/>
                </a:lnTo>
                <a:lnTo>
                  <a:pt x="1275" y="1246"/>
                </a:lnTo>
                <a:lnTo>
                  <a:pt x="1275" y="1249"/>
                </a:lnTo>
                <a:lnTo>
                  <a:pt x="1277" y="1249"/>
                </a:lnTo>
                <a:lnTo>
                  <a:pt x="1277" y="1251"/>
                </a:lnTo>
                <a:lnTo>
                  <a:pt x="1277" y="1255"/>
                </a:lnTo>
                <a:lnTo>
                  <a:pt x="1277" y="1258"/>
                </a:lnTo>
                <a:lnTo>
                  <a:pt x="1268" y="1257"/>
                </a:lnTo>
                <a:lnTo>
                  <a:pt x="1267" y="1264"/>
                </a:lnTo>
                <a:lnTo>
                  <a:pt x="1266" y="1264"/>
                </a:lnTo>
                <a:lnTo>
                  <a:pt x="1265" y="1281"/>
                </a:lnTo>
                <a:lnTo>
                  <a:pt x="1225" y="1278"/>
                </a:lnTo>
                <a:lnTo>
                  <a:pt x="1226" y="1265"/>
                </a:lnTo>
                <a:lnTo>
                  <a:pt x="1219" y="1265"/>
                </a:lnTo>
                <a:lnTo>
                  <a:pt x="1210" y="1264"/>
                </a:lnTo>
                <a:lnTo>
                  <a:pt x="1210" y="1263"/>
                </a:lnTo>
                <a:lnTo>
                  <a:pt x="1206" y="1260"/>
                </a:lnTo>
                <a:lnTo>
                  <a:pt x="1204" y="1260"/>
                </a:lnTo>
                <a:lnTo>
                  <a:pt x="1199" y="1259"/>
                </a:lnTo>
                <a:lnTo>
                  <a:pt x="1195" y="1259"/>
                </a:lnTo>
                <a:lnTo>
                  <a:pt x="1192" y="1259"/>
                </a:lnTo>
                <a:lnTo>
                  <a:pt x="1189" y="1258"/>
                </a:lnTo>
                <a:lnTo>
                  <a:pt x="1190" y="1258"/>
                </a:lnTo>
                <a:lnTo>
                  <a:pt x="1181" y="1257"/>
                </a:lnTo>
                <a:lnTo>
                  <a:pt x="1180" y="1267"/>
                </a:lnTo>
                <a:lnTo>
                  <a:pt x="1176" y="1266"/>
                </a:lnTo>
                <a:lnTo>
                  <a:pt x="1176" y="1265"/>
                </a:lnTo>
                <a:lnTo>
                  <a:pt x="1175" y="1260"/>
                </a:lnTo>
                <a:lnTo>
                  <a:pt x="1175" y="1257"/>
                </a:lnTo>
                <a:lnTo>
                  <a:pt x="1175" y="1253"/>
                </a:lnTo>
                <a:lnTo>
                  <a:pt x="1174" y="1249"/>
                </a:lnTo>
                <a:lnTo>
                  <a:pt x="1174" y="1246"/>
                </a:lnTo>
                <a:lnTo>
                  <a:pt x="1174" y="1242"/>
                </a:lnTo>
                <a:lnTo>
                  <a:pt x="1174" y="1238"/>
                </a:lnTo>
                <a:lnTo>
                  <a:pt x="1174" y="1233"/>
                </a:lnTo>
                <a:lnTo>
                  <a:pt x="1174" y="1229"/>
                </a:lnTo>
                <a:lnTo>
                  <a:pt x="1173" y="1226"/>
                </a:lnTo>
                <a:lnTo>
                  <a:pt x="1173" y="1224"/>
                </a:lnTo>
                <a:lnTo>
                  <a:pt x="1172" y="1222"/>
                </a:lnTo>
                <a:lnTo>
                  <a:pt x="1172" y="1219"/>
                </a:lnTo>
                <a:lnTo>
                  <a:pt x="1164" y="1218"/>
                </a:lnTo>
                <a:lnTo>
                  <a:pt x="1162" y="1218"/>
                </a:lnTo>
                <a:lnTo>
                  <a:pt x="1158" y="1217"/>
                </a:lnTo>
                <a:lnTo>
                  <a:pt x="1158" y="1218"/>
                </a:lnTo>
                <a:lnTo>
                  <a:pt x="1159" y="1221"/>
                </a:lnTo>
                <a:lnTo>
                  <a:pt x="1159" y="1223"/>
                </a:lnTo>
                <a:lnTo>
                  <a:pt x="1159" y="1224"/>
                </a:lnTo>
                <a:lnTo>
                  <a:pt x="1159" y="1226"/>
                </a:lnTo>
                <a:lnTo>
                  <a:pt x="1158" y="1229"/>
                </a:lnTo>
                <a:lnTo>
                  <a:pt x="1156" y="1232"/>
                </a:lnTo>
                <a:lnTo>
                  <a:pt x="1155" y="1232"/>
                </a:lnTo>
                <a:lnTo>
                  <a:pt x="1153" y="1233"/>
                </a:lnTo>
                <a:lnTo>
                  <a:pt x="1152" y="1235"/>
                </a:lnTo>
                <a:lnTo>
                  <a:pt x="1152" y="1238"/>
                </a:lnTo>
                <a:lnTo>
                  <a:pt x="1151" y="1239"/>
                </a:lnTo>
                <a:lnTo>
                  <a:pt x="1150" y="1241"/>
                </a:lnTo>
                <a:lnTo>
                  <a:pt x="1150" y="1242"/>
                </a:lnTo>
                <a:lnTo>
                  <a:pt x="1147" y="1251"/>
                </a:lnTo>
                <a:lnTo>
                  <a:pt x="1145" y="1255"/>
                </a:lnTo>
                <a:lnTo>
                  <a:pt x="1144" y="1258"/>
                </a:lnTo>
                <a:lnTo>
                  <a:pt x="1142" y="1264"/>
                </a:lnTo>
                <a:lnTo>
                  <a:pt x="1141" y="1267"/>
                </a:lnTo>
                <a:lnTo>
                  <a:pt x="1139" y="1274"/>
                </a:lnTo>
                <a:lnTo>
                  <a:pt x="1138" y="1277"/>
                </a:lnTo>
                <a:lnTo>
                  <a:pt x="1143" y="1280"/>
                </a:lnTo>
                <a:lnTo>
                  <a:pt x="1145" y="1280"/>
                </a:lnTo>
                <a:lnTo>
                  <a:pt x="1145" y="1281"/>
                </a:lnTo>
                <a:lnTo>
                  <a:pt x="1145" y="1282"/>
                </a:lnTo>
                <a:lnTo>
                  <a:pt x="1143" y="1285"/>
                </a:lnTo>
                <a:lnTo>
                  <a:pt x="1142" y="1288"/>
                </a:lnTo>
                <a:lnTo>
                  <a:pt x="1141" y="1293"/>
                </a:lnTo>
                <a:lnTo>
                  <a:pt x="1139" y="1299"/>
                </a:lnTo>
                <a:lnTo>
                  <a:pt x="1136" y="1306"/>
                </a:lnTo>
                <a:lnTo>
                  <a:pt x="1139" y="1307"/>
                </a:lnTo>
                <a:lnTo>
                  <a:pt x="1144" y="1303"/>
                </a:lnTo>
                <a:lnTo>
                  <a:pt x="1156" y="1318"/>
                </a:lnTo>
                <a:lnTo>
                  <a:pt x="1159" y="1322"/>
                </a:lnTo>
                <a:lnTo>
                  <a:pt x="1165" y="1317"/>
                </a:lnTo>
                <a:lnTo>
                  <a:pt x="1167" y="1319"/>
                </a:lnTo>
                <a:lnTo>
                  <a:pt x="1169" y="1320"/>
                </a:lnTo>
                <a:lnTo>
                  <a:pt x="1172" y="1322"/>
                </a:lnTo>
                <a:lnTo>
                  <a:pt x="1174" y="1323"/>
                </a:lnTo>
                <a:lnTo>
                  <a:pt x="1176" y="1324"/>
                </a:lnTo>
                <a:lnTo>
                  <a:pt x="1178" y="1325"/>
                </a:lnTo>
                <a:lnTo>
                  <a:pt x="1181" y="1326"/>
                </a:lnTo>
                <a:lnTo>
                  <a:pt x="1183" y="1327"/>
                </a:lnTo>
                <a:lnTo>
                  <a:pt x="1185" y="1328"/>
                </a:lnTo>
                <a:lnTo>
                  <a:pt x="1187" y="1329"/>
                </a:lnTo>
                <a:lnTo>
                  <a:pt x="1190" y="1331"/>
                </a:lnTo>
                <a:lnTo>
                  <a:pt x="1192" y="1333"/>
                </a:lnTo>
                <a:lnTo>
                  <a:pt x="1195" y="1335"/>
                </a:lnTo>
                <a:lnTo>
                  <a:pt x="1195" y="1333"/>
                </a:lnTo>
                <a:lnTo>
                  <a:pt x="1200" y="1334"/>
                </a:lnTo>
                <a:lnTo>
                  <a:pt x="1200" y="1331"/>
                </a:lnTo>
                <a:lnTo>
                  <a:pt x="1221" y="1340"/>
                </a:lnTo>
                <a:lnTo>
                  <a:pt x="1252" y="1350"/>
                </a:lnTo>
                <a:lnTo>
                  <a:pt x="1255" y="1345"/>
                </a:lnTo>
                <a:lnTo>
                  <a:pt x="1258" y="1342"/>
                </a:lnTo>
                <a:lnTo>
                  <a:pt x="1261" y="1337"/>
                </a:lnTo>
                <a:lnTo>
                  <a:pt x="1263" y="1335"/>
                </a:lnTo>
                <a:lnTo>
                  <a:pt x="1266" y="1333"/>
                </a:lnTo>
                <a:lnTo>
                  <a:pt x="1268" y="1331"/>
                </a:lnTo>
                <a:lnTo>
                  <a:pt x="1270" y="1328"/>
                </a:lnTo>
                <a:lnTo>
                  <a:pt x="1271" y="1327"/>
                </a:lnTo>
                <a:lnTo>
                  <a:pt x="1274" y="1325"/>
                </a:lnTo>
                <a:lnTo>
                  <a:pt x="1275" y="1327"/>
                </a:lnTo>
                <a:lnTo>
                  <a:pt x="1275" y="1329"/>
                </a:lnTo>
                <a:lnTo>
                  <a:pt x="1275" y="1334"/>
                </a:lnTo>
                <a:lnTo>
                  <a:pt x="1274" y="1337"/>
                </a:lnTo>
                <a:lnTo>
                  <a:pt x="1272" y="1340"/>
                </a:lnTo>
                <a:lnTo>
                  <a:pt x="1272" y="1343"/>
                </a:lnTo>
                <a:lnTo>
                  <a:pt x="1274" y="1347"/>
                </a:lnTo>
                <a:lnTo>
                  <a:pt x="1275" y="1351"/>
                </a:lnTo>
                <a:lnTo>
                  <a:pt x="1277" y="1354"/>
                </a:lnTo>
                <a:lnTo>
                  <a:pt x="1279" y="1359"/>
                </a:lnTo>
                <a:lnTo>
                  <a:pt x="1282" y="1362"/>
                </a:lnTo>
                <a:lnTo>
                  <a:pt x="1283" y="1366"/>
                </a:lnTo>
                <a:lnTo>
                  <a:pt x="1284" y="1368"/>
                </a:lnTo>
                <a:lnTo>
                  <a:pt x="1283" y="1370"/>
                </a:lnTo>
                <a:lnTo>
                  <a:pt x="1279" y="1371"/>
                </a:lnTo>
                <a:lnTo>
                  <a:pt x="1277" y="1371"/>
                </a:lnTo>
                <a:lnTo>
                  <a:pt x="1275" y="1370"/>
                </a:lnTo>
                <a:lnTo>
                  <a:pt x="1271" y="1369"/>
                </a:lnTo>
                <a:lnTo>
                  <a:pt x="1270" y="1369"/>
                </a:lnTo>
                <a:lnTo>
                  <a:pt x="1269" y="1367"/>
                </a:lnTo>
                <a:lnTo>
                  <a:pt x="1268" y="1367"/>
                </a:lnTo>
                <a:lnTo>
                  <a:pt x="1265" y="1368"/>
                </a:lnTo>
                <a:lnTo>
                  <a:pt x="1261" y="1369"/>
                </a:lnTo>
                <a:lnTo>
                  <a:pt x="1260" y="1369"/>
                </a:lnTo>
                <a:lnTo>
                  <a:pt x="1255" y="1371"/>
                </a:lnTo>
                <a:lnTo>
                  <a:pt x="1253" y="1377"/>
                </a:lnTo>
                <a:lnTo>
                  <a:pt x="1252" y="1379"/>
                </a:lnTo>
                <a:lnTo>
                  <a:pt x="1251" y="1382"/>
                </a:lnTo>
                <a:lnTo>
                  <a:pt x="1250" y="1385"/>
                </a:lnTo>
                <a:lnTo>
                  <a:pt x="1251" y="1386"/>
                </a:lnTo>
                <a:lnTo>
                  <a:pt x="1253" y="1386"/>
                </a:lnTo>
                <a:lnTo>
                  <a:pt x="1254" y="1387"/>
                </a:lnTo>
                <a:lnTo>
                  <a:pt x="1260" y="1386"/>
                </a:lnTo>
                <a:lnTo>
                  <a:pt x="1261" y="1386"/>
                </a:lnTo>
                <a:lnTo>
                  <a:pt x="1260" y="1396"/>
                </a:lnTo>
                <a:lnTo>
                  <a:pt x="1260" y="1406"/>
                </a:lnTo>
                <a:lnTo>
                  <a:pt x="1260" y="1416"/>
                </a:lnTo>
                <a:lnTo>
                  <a:pt x="1286" y="1428"/>
                </a:lnTo>
                <a:lnTo>
                  <a:pt x="1284" y="1434"/>
                </a:lnTo>
                <a:lnTo>
                  <a:pt x="1283" y="1436"/>
                </a:lnTo>
                <a:lnTo>
                  <a:pt x="1280" y="1442"/>
                </a:lnTo>
                <a:lnTo>
                  <a:pt x="1283" y="1442"/>
                </a:lnTo>
                <a:lnTo>
                  <a:pt x="1284" y="1442"/>
                </a:lnTo>
                <a:lnTo>
                  <a:pt x="1287" y="1442"/>
                </a:lnTo>
                <a:lnTo>
                  <a:pt x="1288" y="1442"/>
                </a:lnTo>
                <a:lnTo>
                  <a:pt x="1285" y="1451"/>
                </a:lnTo>
                <a:lnTo>
                  <a:pt x="1287" y="1451"/>
                </a:lnTo>
                <a:lnTo>
                  <a:pt x="1290" y="1451"/>
                </a:lnTo>
                <a:lnTo>
                  <a:pt x="1297" y="1451"/>
                </a:lnTo>
                <a:lnTo>
                  <a:pt x="1305" y="1449"/>
                </a:lnTo>
                <a:lnTo>
                  <a:pt x="1311" y="1446"/>
                </a:lnTo>
                <a:lnTo>
                  <a:pt x="1313" y="1446"/>
                </a:lnTo>
                <a:lnTo>
                  <a:pt x="1317" y="1446"/>
                </a:lnTo>
                <a:lnTo>
                  <a:pt x="1319" y="1446"/>
                </a:lnTo>
                <a:lnTo>
                  <a:pt x="1321" y="1447"/>
                </a:lnTo>
                <a:lnTo>
                  <a:pt x="1335" y="1451"/>
                </a:lnTo>
                <a:lnTo>
                  <a:pt x="1351" y="1457"/>
                </a:lnTo>
                <a:lnTo>
                  <a:pt x="1350" y="1458"/>
                </a:lnTo>
                <a:lnTo>
                  <a:pt x="1350" y="1462"/>
                </a:lnTo>
                <a:lnTo>
                  <a:pt x="1353" y="1463"/>
                </a:lnTo>
                <a:lnTo>
                  <a:pt x="1354" y="1468"/>
                </a:lnTo>
                <a:lnTo>
                  <a:pt x="1353" y="1474"/>
                </a:lnTo>
                <a:lnTo>
                  <a:pt x="1353" y="1477"/>
                </a:lnTo>
                <a:lnTo>
                  <a:pt x="1358" y="1477"/>
                </a:lnTo>
                <a:lnTo>
                  <a:pt x="1358" y="1482"/>
                </a:lnTo>
                <a:lnTo>
                  <a:pt x="1358" y="1487"/>
                </a:lnTo>
                <a:lnTo>
                  <a:pt x="1371" y="1488"/>
                </a:lnTo>
                <a:lnTo>
                  <a:pt x="1371" y="1492"/>
                </a:lnTo>
                <a:lnTo>
                  <a:pt x="1371" y="1496"/>
                </a:lnTo>
                <a:lnTo>
                  <a:pt x="1371" y="1497"/>
                </a:lnTo>
                <a:lnTo>
                  <a:pt x="1365" y="1497"/>
                </a:lnTo>
                <a:lnTo>
                  <a:pt x="1363" y="1497"/>
                </a:lnTo>
                <a:lnTo>
                  <a:pt x="1356" y="1497"/>
                </a:lnTo>
                <a:lnTo>
                  <a:pt x="1355" y="1506"/>
                </a:lnTo>
                <a:lnTo>
                  <a:pt x="1355" y="1508"/>
                </a:lnTo>
                <a:lnTo>
                  <a:pt x="1354" y="1510"/>
                </a:lnTo>
                <a:lnTo>
                  <a:pt x="1354" y="1514"/>
                </a:lnTo>
                <a:lnTo>
                  <a:pt x="1354" y="1519"/>
                </a:lnTo>
                <a:lnTo>
                  <a:pt x="1352" y="1528"/>
                </a:lnTo>
                <a:lnTo>
                  <a:pt x="1352" y="1529"/>
                </a:lnTo>
                <a:lnTo>
                  <a:pt x="1365" y="1529"/>
                </a:lnTo>
                <a:lnTo>
                  <a:pt x="1364" y="1541"/>
                </a:lnTo>
                <a:lnTo>
                  <a:pt x="1363" y="1554"/>
                </a:lnTo>
                <a:lnTo>
                  <a:pt x="1363" y="1555"/>
                </a:lnTo>
                <a:lnTo>
                  <a:pt x="1363" y="1556"/>
                </a:lnTo>
                <a:lnTo>
                  <a:pt x="1363" y="1560"/>
                </a:lnTo>
                <a:lnTo>
                  <a:pt x="1368" y="1560"/>
                </a:lnTo>
                <a:lnTo>
                  <a:pt x="1369" y="1560"/>
                </a:lnTo>
                <a:lnTo>
                  <a:pt x="1370" y="1560"/>
                </a:lnTo>
                <a:lnTo>
                  <a:pt x="1376" y="1561"/>
                </a:lnTo>
                <a:lnTo>
                  <a:pt x="1377" y="1561"/>
                </a:lnTo>
                <a:lnTo>
                  <a:pt x="1381" y="1561"/>
                </a:lnTo>
                <a:lnTo>
                  <a:pt x="1383" y="1561"/>
                </a:lnTo>
                <a:lnTo>
                  <a:pt x="1385" y="1561"/>
                </a:lnTo>
                <a:lnTo>
                  <a:pt x="1387" y="1561"/>
                </a:lnTo>
                <a:lnTo>
                  <a:pt x="1388" y="1561"/>
                </a:lnTo>
                <a:lnTo>
                  <a:pt x="1392" y="1562"/>
                </a:lnTo>
                <a:lnTo>
                  <a:pt x="1393" y="1562"/>
                </a:lnTo>
                <a:lnTo>
                  <a:pt x="1396" y="1562"/>
                </a:lnTo>
                <a:lnTo>
                  <a:pt x="1398" y="1562"/>
                </a:lnTo>
                <a:lnTo>
                  <a:pt x="1402" y="1569"/>
                </a:lnTo>
                <a:lnTo>
                  <a:pt x="1403" y="1569"/>
                </a:lnTo>
                <a:lnTo>
                  <a:pt x="1407" y="1579"/>
                </a:lnTo>
                <a:lnTo>
                  <a:pt x="1406" y="1580"/>
                </a:lnTo>
                <a:lnTo>
                  <a:pt x="1403" y="1582"/>
                </a:lnTo>
                <a:lnTo>
                  <a:pt x="1401" y="1585"/>
                </a:lnTo>
                <a:lnTo>
                  <a:pt x="1400" y="1585"/>
                </a:lnTo>
                <a:lnTo>
                  <a:pt x="1398" y="1586"/>
                </a:lnTo>
                <a:lnTo>
                  <a:pt x="1392" y="1579"/>
                </a:lnTo>
                <a:lnTo>
                  <a:pt x="1392" y="1581"/>
                </a:lnTo>
                <a:lnTo>
                  <a:pt x="1392" y="1582"/>
                </a:lnTo>
                <a:lnTo>
                  <a:pt x="1392" y="1586"/>
                </a:lnTo>
                <a:lnTo>
                  <a:pt x="1392" y="1588"/>
                </a:lnTo>
                <a:lnTo>
                  <a:pt x="1392" y="1592"/>
                </a:lnTo>
                <a:lnTo>
                  <a:pt x="1390" y="1593"/>
                </a:lnTo>
                <a:lnTo>
                  <a:pt x="1389" y="1594"/>
                </a:lnTo>
                <a:lnTo>
                  <a:pt x="1388" y="1594"/>
                </a:lnTo>
                <a:lnTo>
                  <a:pt x="1387" y="1595"/>
                </a:lnTo>
                <a:lnTo>
                  <a:pt x="1386" y="1595"/>
                </a:lnTo>
                <a:lnTo>
                  <a:pt x="1385" y="1595"/>
                </a:lnTo>
                <a:lnTo>
                  <a:pt x="1384" y="1596"/>
                </a:lnTo>
                <a:lnTo>
                  <a:pt x="1381" y="1597"/>
                </a:lnTo>
                <a:lnTo>
                  <a:pt x="1380" y="1597"/>
                </a:lnTo>
                <a:lnTo>
                  <a:pt x="1380" y="1598"/>
                </a:lnTo>
                <a:lnTo>
                  <a:pt x="1379" y="1598"/>
                </a:lnTo>
                <a:lnTo>
                  <a:pt x="1378" y="1598"/>
                </a:lnTo>
                <a:lnTo>
                  <a:pt x="1377" y="1600"/>
                </a:lnTo>
                <a:lnTo>
                  <a:pt x="1376" y="1600"/>
                </a:lnTo>
                <a:lnTo>
                  <a:pt x="1372" y="1602"/>
                </a:lnTo>
                <a:lnTo>
                  <a:pt x="1371" y="1603"/>
                </a:lnTo>
                <a:lnTo>
                  <a:pt x="1370" y="1604"/>
                </a:lnTo>
                <a:lnTo>
                  <a:pt x="1368" y="1605"/>
                </a:lnTo>
                <a:lnTo>
                  <a:pt x="1367" y="1603"/>
                </a:lnTo>
                <a:lnTo>
                  <a:pt x="1365" y="1601"/>
                </a:lnTo>
                <a:lnTo>
                  <a:pt x="1364" y="1601"/>
                </a:lnTo>
                <a:lnTo>
                  <a:pt x="1358" y="1605"/>
                </a:lnTo>
                <a:lnTo>
                  <a:pt x="1353" y="1605"/>
                </a:lnTo>
                <a:lnTo>
                  <a:pt x="1352" y="1604"/>
                </a:lnTo>
                <a:lnTo>
                  <a:pt x="1345" y="1604"/>
                </a:lnTo>
                <a:lnTo>
                  <a:pt x="1341" y="1604"/>
                </a:lnTo>
                <a:lnTo>
                  <a:pt x="1333" y="1603"/>
                </a:lnTo>
                <a:lnTo>
                  <a:pt x="1333" y="1606"/>
                </a:lnTo>
                <a:lnTo>
                  <a:pt x="1331" y="1619"/>
                </a:lnTo>
                <a:lnTo>
                  <a:pt x="1331" y="1621"/>
                </a:lnTo>
                <a:lnTo>
                  <a:pt x="1331" y="1624"/>
                </a:lnTo>
                <a:lnTo>
                  <a:pt x="1331" y="1631"/>
                </a:lnTo>
                <a:lnTo>
                  <a:pt x="1331" y="1635"/>
                </a:lnTo>
                <a:lnTo>
                  <a:pt x="1331" y="1637"/>
                </a:lnTo>
                <a:lnTo>
                  <a:pt x="1337" y="1640"/>
                </a:lnTo>
                <a:lnTo>
                  <a:pt x="1336" y="1643"/>
                </a:lnTo>
                <a:lnTo>
                  <a:pt x="1336" y="1644"/>
                </a:lnTo>
                <a:lnTo>
                  <a:pt x="1333" y="1643"/>
                </a:lnTo>
                <a:lnTo>
                  <a:pt x="1329" y="1643"/>
                </a:lnTo>
                <a:lnTo>
                  <a:pt x="1328" y="1643"/>
                </a:lnTo>
                <a:lnTo>
                  <a:pt x="1326" y="1641"/>
                </a:lnTo>
                <a:lnTo>
                  <a:pt x="1325" y="1641"/>
                </a:lnTo>
                <a:lnTo>
                  <a:pt x="1317" y="1639"/>
                </a:lnTo>
                <a:lnTo>
                  <a:pt x="1293" y="1638"/>
                </a:lnTo>
                <a:lnTo>
                  <a:pt x="1286" y="1638"/>
                </a:lnTo>
                <a:lnTo>
                  <a:pt x="1285" y="1661"/>
                </a:lnTo>
                <a:lnTo>
                  <a:pt x="1286" y="1661"/>
                </a:lnTo>
                <a:lnTo>
                  <a:pt x="1293" y="1661"/>
                </a:lnTo>
                <a:lnTo>
                  <a:pt x="1292" y="1677"/>
                </a:lnTo>
                <a:lnTo>
                  <a:pt x="1286" y="1676"/>
                </a:lnTo>
                <a:lnTo>
                  <a:pt x="1284" y="1676"/>
                </a:lnTo>
                <a:lnTo>
                  <a:pt x="1280" y="1676"/>
                </a:lnTo>
                <a:lnTo>
                  <a:pt x="1278" y="1674"/>
                </a:lnTo>
                <a:lnTo>
                  <a:pt x="1278" y="1676"/>
                </a:lnTo>
                <a:lnTo>
                  <a:pt x="1278" y="1677"/>
                </a:lnTo>
                <a:lnTo>
                  <a:pt x="1277" y="1682"/>
                </a:lnTo>
                <a:lnTo>
                  <a:pt x="1284" y="1682"/>
                </a:lnTo>
                <a:lnTo>
                  <a:pt x="1286" y="1682"/>
                </a:lnTo>
                <a:lnTo>
                  <a:pt x="1286" y="1690"/>
                </a:lnTo>
                <a:lnTo>
                  <a:pt x="1292" y="1691"/>
                </a:lnTo>
                <a:lnTo>
                  <a:pt x="1292" y="1693"/>
                </a:lnTo>
                <a:lnTo>
                  <a:pt x="1292" y="1698"/>
                </a:lnTo>
                <a:lnTo>
                  <a:pt x="1285" y="1698"/>
                </a:lnTo>
                <a:lnTo>
                  <a:pt x="1285" y="1707"/>
                </a:lnTo>
                <a:lnTo>
                  <a:pt x="1284" y="1724"/>
                </a:lnTo>
                <a:lnTo>
                  <a:pt x="1282" y="1724"/>
                </a:lnTo>
                <a:lnTo>
                  <a:pt x="1254" y="1738"/>
                </a:lnTo>
                <a:lnTo>
                  <a:pt x="1270" y="1739"/>
                </a:lnTo>
                <a:lnTo>
                  <a:pt x="1274" y="1740"/>
                </a:lnTo>
                <a:lnTo>
                  <a:pt x="1279" y="1740"/>
                </a:lnTo>
                <a:lnTo>
                  <a:pt x="1282" y="1740"/>
                </a:lnTo>
                <a:lnTo>
                  <a:pt x="1282" y="1741"/>
                </a:lnTo>
                <a:lnTo>
                  <a:pt x="1295" y="1742"/>
                </a:lnTo>
                <a:lnTo>
                  <a:pt x="1295" y="1729"/>
                </a:lnTo>
                <a:lnTo>
                  <a:pt x="1296" y="1722"/>
                </a:lnTo>
                <a:lnTo>
                  <a:pt x="1311" y="1723"/>
                </a:lnTo>
                <a:lnTo>
                  <a:pt x="1309" y="1744"/>
                </a:lnTo>
                <a:lnTo>
                  <a:pt x="1326" y="1745"/>
                </a:lnTo>
                <a:lnTo>
                  <a:pt x="1333" y="1745"/>
                </a:lnTo>
                <a:lnTo>
                  <a:pt x="1334" y="1745"/>
                </a:lnTo>
                <a:lnTo>
                  <a:pt x="1335" y="1744"/>
                </a:lnTo>
                <a:lnTo>
                  <a:pt x="1336" y="1741"/>
                </a:lnTo>
                <a:lnTo>
                  <a:pt x="1336" y="1739"/>
                </a:lnTo>
                <a:lnTo>
                  <a:pt x="1337" y="1737"/>
                </a:lnTo>
                <a:lnTo>
                  <a:pt x="1338" y="1733"/>
                </a:lnTo>
                <a:lnTo>
                  <a:pt x="1339" y="1731"/>
                </a:lnTo>
                <a:lnTo>
                  <a:pt x="1339" y="1729"/>
                </a:lnTo>
                <a:lnTo>
                  <a:pt x="1341" y="1727"/>
                </a:lnTo>
                <a:lnTo>
                  <a:pt x="1342" y="1724"/>
                </a:lnTo>
                <a:lnTo>
                  <a:pt x="1343" y="1725"/>
                </a:lnTo>
                <a:lnTo>
                  <a:pt x="1356" y="1725"/>
                </a:lnTo>
                <a:lnTo>
                  <a:pt x="1362" y="1727"/>
                </a:lnTo>
                <a:lnTo>
                  <a:pt x="1368" y="1727"/>
                </a:lnTo>
                <a:lnTo>
                  <a:pt x="1373" y="1727"/>
                </a:lnTo>
                <a:lnTo>
                  <a:pt x="1376" y="1728"/>
                </a:lnTo>
                <a:lnTo>
                  <a:pt x="1378" y="1719"/>
                </a:lnTo>
                <a:lnTo>
                  <a:pt x="1378" y="1717"/>
                </a:lnTo>
                <a:lnTo>
                  <a:pt x="1390" y="1720"/>
                </a:lnTo>
                <a:lnTo>
                  <a:pt x="1394" y="1720"/>
                </a:lnTo>
                <a:lnTo>
                  <a:pt x="1395" y="1721"/>
                </a:lnTo>
                <a:lnTo>
                  <a:pt x="1398" y="1721"/>
                </a:lnTo>
                <a:lnTo>
                  <a:pt x="1398" y="1723"/>
                </a:lnTo>
                <a:lnTo>
                  <a:pt x="1403" y="1724"/>
                </a:lnTo>
                <a:lnTo>
                  <a:pt x="1410" y="1725"/>
                </a:lnTo>
                <a:lnTo>
                  <a:pt x="1415" y="1727"/>
                </a:lnTo>
                <a:lnTo>
                  <a:pt x="1415" y="1725"/>
                </a:lnTo>
                <a:lnTo>
                  <a:pt x="1417" y="1725"/>
                </a:lnTo>
                <a:lnTo>
                  <a:pt x="1419" y="1725"/>
                </a:lnTo>
                <a:lnTo>
                  <a:pt x="1421" y="1727"/>
                </a:lnTo>
                <a:lnTo>
                  <a:pt x="1423" y="1727"/>
                </a:lnTo>
                <a:lnTo>
                  <a:pt x="1426" y="1727"/>
                </a:lnTo>
                <a:lnTo>
                  <a:pt x="1429" y="1728"/>
                </a:lnTo>
                <a:lnTo>
                  <a:pt x="1434" y="1729"/>
                </a:lnTo>
                <a:lnTo>
                  <a:pt x="1440" y="1730"/>
                </a:lnTo>
                <a:lnTo>
                  <a:pt x="1444" y="1731"/>
                </a:lnTo>
                <a:lnTo>
                  <a:pt x="1445" y="1717"/>
                </a:lnTo>
                <a:lnTo>
                  <a:pt x="1441" y="1716"/>
                </a:lnTo>
                <a:lnTo>
                  <a:pt x="1441" y="1715"/>
                </a:lnTo>
                <a:lnTo>
                  <a:pt x="1441" y="1710"/>
                </a:lnTo>
                <a:lnTo>
                  <a:pt x="1441" y="1704"/>
                </a:lnTo>
                <a:lnTo>
                  <a:pt x="1441" y="1700"/>
                </a:lnTo>
                <a:lnTo>
                  <a:pt x="1443" y="1697"/>
                </a:lnTo>
                <a:lnTo>
                  <a:pt x="1443" y="1694"/>
                </a:lnTo>
                <a:lnTo>
                  <a:pt x="1443" y="1690"/>
                </a:lnTo>
                <a:lnTo>
                  <a:pt x="1443" y="1683"/>
                </a:lnTo>
                <a:lnTo>
                  <a:pt x="1444" y="1664"/>
                </a:lnTo>
                <a:lnTo>
                  <a:pt x="1444" y="1653"/>
                </a:lnTo>
                <a:lnTo>
                  <a:pt x="1455" y="1653"/>
                </a:lnTo>
                <a:lnTo>
                  <a:pt x="1485" y="1655"/>
                </a:lnTo>
                <a:lnTo>
                  <a:pt x="1483" y="1656"/>
                </a:lnTo>
                <a:lnTo>
                  <a:pt x="1480" y="1662"/>
                </a:lnTo>
                <a:lnTo>
                  <a:pt x="1478" y="1669"/>
                </a:lnTo>
                <a:lnTo>
                  <a:pt x="1477" y="1677"/>
                </a:lnTo>
                <a:lnTo>
                  <a:pt x="1478" y="1680"/>
                </a:lnTo>
                <a:lnTo>
                  <a:pt x="1477" y="1682"/>
                </a:lnTo>
                <a:lnTo>
                  <a:pt x="1462" y="1679"/>
                </a:lnTo>
                <a:lnTo>
                  <a:pt x="1456" y="1699"/>
                </a:lnTo>
                <a:lnTo>
                  <a:pt x="1448" y="1731"/>
                </a:lnTo>
                <a:lnTo>
                  <a:pt x="1454" y="1732"/>
                </a:lnTo>
                <a:lnTo>
                  <a:pt x="1457" y="1733"/>
                </a:lnTo>
                <a:lnTo>
                  <a:pt x="1458" y="1733"/>
                </a:lnTo>
                <a:lnTo>
                  <a:pt x="1461" y="1735"/>
                </a:lnTo>
                <a:lnTo>
                  <a:pt x="1464" y="1735"/>
                </a:lnTo>
                <a:lnTo>
                  <a:pt x="1465" y="1737"/>
                </a:lnTo>
                <a:lnTo>
                  <a:pt x="1464" y="1739"/>
                </a:lnTo>
                <a:lnTo>
                  <a:pt x="1463" y="1748"/>
                </a:lnTo>
                <a:lnTo>
                  <a:pt x="1461" y="1769"/>
                </a:lnTo>
                <a:lnTo>
                  <a:pt x="1463" y="1769"/>
                </a:lnTo>
                <a:lnTo>
                  <a:pt x="1466" y="1769"/>
                </a:lnTo>
                <a:lnTo>
                  <a:pt x="1468" y="1769"/>
                </a:lnTo>
                <a:lnTo>
                  <a:pt x="1476" y="1770"/>
                </a:lnTo>
                <a:lnTo>
                  <a:pt x="1478" y="1770"/>
                </a:lnTo>
                <a:lnTo>
                  <a:pt x="1496" y="1772"/>
                </a:lnTo>
                <a:lnTo>
                  <a:pt x="1498" y="1772"/>
                </a:lnTo>
                <a:lnTo>
                  <a:pt x="1499" y="1772"/>
                </a:lnTo>
                <a:lnTo>
                  <a:pt x="1508" y="1773"/>
                </a:lnTo>
                <a:lnTo>
                  <a:pt x="1511" y="1781"/>
                </a:lnTo>
                <a:lnTo>
                  <a:pt x="1512" y="1783"/>
                </a:lnTo>
                <a:lnTo>
                  <a:pt x="1513" y="1786"/>
                </a:lnTo>
                <a:lnTo>
                  <a:pt x="1514" y="1787"/>
                </a:lnTo>
                <a:lnTo>
                  <a:pt x="1514" y="1788"/>
                </a:lnTo>
                <a:lnTo>
                  <a:pt x="1515" y="1789"/>
                </a:lnTo>
                <a:lnTo>
                  <a:pt x="1516" y="1790"/>
                </a:lnTo>
                <a:lnTo>
                  <a:pt x="1516" y="1791"/>
                </a:lnTo>
                <a:lnTo>
                  <a:pt x="1517" y="1792"/>
                </a:lnTo>
                <a:lnTo>
                  <a:pt x="1523" y="1800"/>
                </a:lnTo>
                <a:lnTo>
                  <a:pt x="1527" y="1806"/>
                </a:lnTo>
                <a:lnTo>
                  <a:pt x="1529" y="1809"/>
                </a:lnTo>
                <a:lnTo>
                  <a:pt x="1530" y="1811"/>
                </a:lnTo>
                <a:lnTo>
                  <a:pt x="1531" y="1812"/>
                </a:lnTo>
                <a:lnTo>
                  <a:pt x="1532" y="1813"/>
                </a:lnTo>
                <a:lnTo>
                  <a:pt x="1533" y="1814"/>
                </a:lnTo>
                <a:lnTo>
                  <a:pt x="1532" y="1823"/>
                </a:lnTo>
                <a:lnTo>
                  <a:pt x="1531" y="1838"/>
                </a:lnTo>
                <a:lnTo>
                  <a:pt x="1531" y="1845"/>
                </a:lnTo>
                <a:lnTo>
                  <a:pt x="1528" y="1887"/>
                </a:lnTo>
                <a:lnTo>
                  <a:pt x="1553" y="1888"/>
                </a:lnTo>
                <a:lnTo>
                  <a:pt x="1554" y="1873"/>
                </a:lnTo>
                <a:lnTo>
                  <a:pt x="1554" y="1866"/>
                </a:lnTo>
                <a:lnTo>
                  <a:pt x="1570" y="1867"/>
                </a:lnTo>
                <a:lnTo>
                  <a:pt x="1578" y="1858"/>
                </a:lnTo>
                <a:lnTo>
                  <a:pt x="1567" y="1846"/>
                </a:lnTo>
                <a:lnTo>
                  <a:pt x="1562" y="1852"/>
                </a:lnTo>
                <a:lnTo>
                  <a:pt x="1555" y="1852"/>
                </a:lnTo>
                <a:lnTo>
                  <a:pt x="1555" y="1845"/>
                </a:lnTo>
                <a:lnTo>
                  <a:pt x="1555" y="1840"/>
                </a:lnTo>
                <a:lnTo>
                  <a:pt x="1562" y="1840"/>
                </a:lnTo>
                <a:lnTo>
                  <a:pt x="1562" y="1839"/>
                </a:lnTo>
                <a:lnTo>
                  <a:pt x="1564" y="1838"/>
                </a:lnTo>
                <a:lnTo>
                  <a:pt x="1565" y="1814"/>
                </a:lnTo>
                <a:lnTo>
                  <a:pt x="1557" y="1811"/>
                </a:lnTo>
                <a:lnTo>
                  <a:pt x="1550" y="1798"/>
                </a:lnTo>
                <a:lnTo>
                  <a:pt x="1565" y="1798"/>
                </a:lnTo>
                <a:lnTo>
                  <a:pt x="1606" y="1800"/>
                </a:lnTo>
                <a:lnTo>
                  <a:pt x="1607" y="1783"/>
                </a:lnTo>
                <a:lnTo>
                  <a:pt x="1607" y="1776"/>
                </a:lnTo>
                <a:lnTo>
                  <a:pt x="1620" y="1776"/>
                </a:lnTo>
                <a:lnTo>
                  <a:pt x="1621" y="1779"/>
                </a:lnTo>
                <a:lnTo>
                  <a:pt x="1622" y="1780"/>
                </a:lnTo>
                <a:lnTo>
                  <a:pt x="1622" y="1781"/>
                </a:lnTo>
                <a:lnTo>
                  <a:pt x="1621" y="1782"/>
                </a:lnTo>
                <a:lnTo>
                  <a:pt x="1622" y="1783"/>
                </a:lnTo>
                <a:lnTo>
                  <a:pt x="1622" y="1784"/>
                </a:lnTo>
                <a:lnTo>
                  <a:pt x="1625" y="1784"/>
                </a:lnTo>
                <a:lnTo>
                  <a:pt x="1629" y="1800"/>
                </a:lnTo>
                <a:lnTo>
                  <a:pt x="1627" y="1803"/>
                </a:lnTo>
                <a:lnTo>
                  <a:pt x="1627" y="1805"/>
                </a:lnTo>
                <a:lnTo>
                  <a:pt x="1627" y="1807"/>
                </a:lnTo>
                <a:lnTo>
                  <a:pt x="1626" y="1814"/>
                </a:lnTo>
                <a:lnTo>
                  <a:pt x="1626" y="1820"/>
                </a:lnTo>
                <a:lnTo>
                  <a:pt x="1629" y="1825"/>
                </a:lnTo>
                <a:lnTo>
                  <a:pt x="1640" y="1826"/>
                </a:lnTo>
                <a:lnTo>
                  <a:pt x="1644" y="1826"/>
                </a:lnTo>
                <a:lnTo>
                  <a:pt x="1647" y="1828"/>
                </a:lnTo>
                <a:lnTo>
                  <a:pt x="1650" y="1826"/>
                </a:lnTo>
                <a:lnTo>
                  <a:pt x="1652" y="1824"/>
                </a:lnTo>
                <a:lnTo>
                  <a:pt x="1656" y="1822"/>
                </a:lnTo>
                <a:lnTo>
                  <a:pt x="1660" y="1820"/>
                </a:lnTo>
                <a:lnTo>
                  <a:pt x="1663" y="1820"/>
                </a:lnTo>
                <a:lnTo>
                  <a:pt x="1664" y="1818"/>
                </a:lnTo>
                <a:lnTo>
                  <a:pt x="1665" y="1818"/>
                </a:lnTo>
                <a:lnTo>
                  <a:pt x="1667" y="1820"/>
                </a:lnTo>
                <a:lnTo>
                  <a:pt x="1669" y="1821"/>
                </a:lnTo>
                <a:lnTo>
                  <a:pt x="1669" y="1822"/>
                </a:lnTo>
                <a:lnTo>
                  <a:pt x="1671" y="1825"/>
                </a:lnTo>
                <a:lnTo>
                  <a:pt x="1674" y="1839"/>
                </a:lnTo>
                <a:lnTo>
                  <a:pt x="1675" y="1845"/>
                </a:lnTo>
                <a:lnTo>
                  <a:pt x="1676" y="1850"/>
                </a:lnTo>
                <a:lnTo>
                  <a:pt x="1676" y="1851"/>
                </a:lnTo>
                <a:lnTo>
                  <a:pt x="1677" y="1854"/>
                </a:lnTo>
                <a:lnTo>
                  <a:pt x="1677" y="1856"/>
                </a:lnTo>
                <a:lnTo>
                  <a:pt x="1677" y="1860"/>
                </a:lnTo>
                <a:lnTo>
                  <a:pt x="1676" y="1862"/>
                </a:lnTo>
                <a:lnTo>
                  <a:pt x="1677" y="1864"/>
                </a:lnTo>
                <a:lnTo>
                  <a:pt x="1677" y="1865"/>
                </a:lnTo>
                <a:lnTo>
                  <a:pt x="1677" y="1867"/>
                </a:lnTo>
                <a:lnTo>
                  <a:pt x="1677" y="1870"/>
                </a:lnTo>
                <a:lnTo>
                  <a:pt x="1679" y="1872"/>
                </a:lnTo>
                <a:lnTo>
                  <a:pt x="1680" y="1874"/>
                </a:lnTo>
                <a:lnTo>
                  <a:pt x="1681" y="1879"/>
                </a:lnTo>
                <a:lnTo>
                  <a:pt x="1682" y="1883"/>
                </a:lnTo>
                <a:lnTo>
                  <a:pt x="1683" y="1885"/>
                </a:lnTo>
                <a:lnTo>
                  <a:pt x="1684" y="1890"/>
                </a:lnTo>
                <a:lnTo>
                  <a:pt x="1684" y="1891"/>
                </a:lnTo>
                <a:lnTo>
                  <a:pt x="1686" y="1894"/>
                </a:lnTo>
                <a:lnTo>
                  <a:pt x="1688" y="1896"/>
                </a:lnTo>
                <a:lnTo>
                  <a:pt x="1689" y="1896"/>
                </a:lnTo>
                <a:lnTo>
                  <a:pt x="1690" y="1896"/>
                </a:lnTo>
                <a:lnTo>
                  <a:pt x="1691" y="1896"/>
                </a:lnTo>
                <a:lnTo>
                  <a:pt x="1692" y="1896"/>
                </a:lnTo>
                <a:lnTo>
                  <a:pt x="1694" y="1894"/>
                </a:lnTo>
                <a:lnTo>
                  <a:pt x="1699" y="1892"/>
                </a:lnTo>
                <a:lnTo>
                  <a:pt x="1700" y="1892"/>
                </a:lnTo>
                <a:lnTo>
                  <a:pt x="1701" y="1890"/>
                </a:lnTo>
                <a:lnTo>
                  <a:pt x="1702" y="1889"/>
                </a:lnTo>
                <a:lnTo>
                  <a:pt x="1703" y="1884"/>
                </a:lnTo>
                <a:lnTo>
                  <a:pt x="1705" y="1881"/>
                </a:lnTo>
                <a:lnTo>
                  <a:pt x="1707" y="1879"/>
                </a:lnTo>
                <a:lnTo>
                  <a:pt x="1709" y="1877"/>
                </a:lnTo>
                <a:lnTo>
                  <a:pt x="1714" y="1875"/>
                </a:lnTo>
                <a:lnTo>
                  <a:pt x="1717" y="1873"/>
                </a:lnTo>
                <a:lnTo>
                  <a:pt x="1722" y="1872"/>
                </a:lnTo>
                <a:lnTo>
                  <a:pt x="1723" y="1872"/>
                </a:lnTo>
                <a:lnTo>
                  <a:pt x="1724" y="1871"/>
                </a:lnTo>
                <a:lnTo>
                  <a:pt x="1727" y="1870"/>
                </a:lnTo>
                <a:lnTo>
                  <a:pt x="1733" y="1870"/>
                </a:lnTo>
                <a:lnTo>
                  <a:pt x="1737" y="1871"/>
                </a:lnTo>
                <a:lnTo>
                  <a:pt x="1739" y="1872"/>
                </a:lnTo>
                <a:lnTo>
                  <a:pt x="1741" y="1874"/>
                </a:lnTo>
                <a:lnTo>
                  <a:pt x="1744" y="1879"/>
                </a:lnTo>
                <a:lnTo>
                  <a:pt x="1748" y="1881"/>
                </a:lnTo>
                <a:lnTo>
                  <a:pt x="1748" y="1882"/>
                </a:lnTo>
                <a:lnTo>
                  <a:pt x="1748" y="1884"/>
                </a:lnTo>
                <a:lnTo>
                  <a:pt x="1748" y="1888"/>
                </a:lnTo>
                <a:lnTo>
                  <a:pt x="1747" y="1889"/>
                </a:lnTo>
                <a:lnTo>
                  <a:pt x="1745" y="1891"/>
                </a:lnTo>
                <a:lnTo>
                  <a:pt x="1744" y="1893"/>
                </a:lnTo>
                <a:lnTo>
                  <a:pt x="1741" y="1897"/>
                </a:lnTo>
                <a:lnTo>
                  <a:pt x="1741" y="1899"/>
                </a:lnTo>
                <a:lnTo>
                  <a:pt x="1737" y="1904"/>
                </a:lnTo>
                <a:lnTo>
                  <a:pt x="1733" y="1909"/>
                </a:lnTo>
                <a:lnTo>
                  <a:pt x="1730" y="1914"/>
                </a:lnTo>
                <a:lnTo>
                  <a:pt x="1727" y="1917"/>
                </a:lnTo>
                <a:lnTo>
                  <a:pt x="1725" y="1919"/>
                </a:lnTo>
                <a:lnTo>
                  <a:pt x="1723" y="1922"/>
                </a:lnTo>
                <a:lnTo>
                  <a:pt x="1717" y="1919"/>
                </a:lnTo>
                <a:lnTo>
                  <a:pt x="1711" y="1918"/>
                </a:lnTo>
                <a:lnTo>
                  <a:pt x="1710" y="1918"/>
                </a:lnTo>
                <a:lnTo>
                  <a:pt x="1709" y="1918"/>
                </a:lnTo>
                <a:lnTo>
                  <a:pt x="1708" y="1918"/>
                </a:lnTo>
                <a:lnTo>
                  <a:pt x="1706" y="1919"/>
                </a:lnTo>
                <a:lnTo>
                  <a:pt x="1705" y="1919"/>
                </a:lnTo>
                <a:lnTo>
                  <a:pt x="1703" y="1919"/>
                </a:lnTo>
                <a:lnTo>
                  <a:pt x="1702" y="1918"/>
                </a:lnTo>
                <a:lnTo>
                  <a:pt x="1701" y="1918"/>
                </a:lnTo>
                <a:lnTo>
                  <a:pt x="1691" y="1921"/>
                </a:lnTo>
                <a:lnTo>
                  <a:pt x="1683" y="1923"/>
                </a:lnTo>
                <a:lnTo>
                  <a:pt x="1677" y="1925"/>
                </a:lnTo>
                <a:lnTo>
                  <a:pt x="1675" y="1926"/>
                </a:lnTo>
                <a:lnTo>
                  <a:pt x="1675" y="1927"/>
                </a:lnTo>
                <a:lnTo>
                  <a:pt x="1668" y="1929"/>
                </a:lnTo>
                <a:lnTo>
                  <a:pt x="1667" y="1929"/>
                </a:lnTo>
                <a:lnTo>
                  <a:pt x="1666" y="1936"/>
                </a:lnTo>
                <a:lnTo>
                  <a:pt x="1665" y="1940"/>
                </a:lnTo>
                <a:lnTo>
                  <a:pt x="1662" y="1939"/>
                </a:lnTo>
                <a:lnTo>
                  <a:pt x="1659" y="1939"/>
                </a:lnTo>
                <a:lnTo>
                  <a:pt x="1658" y="1936"/>
                </a:lnTo>
                <a:lnTo>
                  <a:pt x="1658" y="1934"/>
                </a:lnTo>
                <a:lnTo>
                  <a:pt x="1646" y="1921"/>
                </a:lnTo>
                <a:lnTo>
                  <a:pt x="1644" y="1922"/>
                </a:lnTo>
                <a:lnTo>
                  <a:pt x="1641" y="1925"/>
                </a:lnTo>
                <a:lnTo>
                  <a:pt x="1637" y="1930"/>
                </a:lnTo>
                <a:lnTo>
                  <a:pt x="1624" y="1940"/>
                </a:lnTo>
                <a:lnTo>
                  <a:pt x="1620" y="1938"/>
                </a:lnTo>
                <a:lnTo>
                  <a:pt x="1615" y="1942"/>
                </a:lnTo>
                <a:lnTo>
                  <a:pt x="1615" y="1943"/>
                </a:lnTo>
                <a:lnTo>
                  <a:pt x="1614" y="1944"/>
                </a:lnTo>
                <a:lnTo>
                  <a:pt x="1614" y="1946"/>
                </a:lnTo>
                <a:lnTo>
                  <a:pt x="1613" y="1947"/>
                </a:lnTo>
                <a:lnTo>
                  <a:pt x="1612" y="1947"/>
                </a:lnTo>
                <a:lnTo>
                  <a:pt x="1612" y="1950"/>
                </a:lnTo>
                <a:lnTo>
                  <a:pt x="1608" y="1952"/>
                </a:lnTo>
                <a:lnTo>
                  <a:pt x="1601" y="1955"/>
                </a:lnTo>
                <a:lnTo>
                  <a:pt x="1588" y="1953"/>
                </a:lnTo>
                <a:lnTo>
                  <a:pt x="1583" y="1952"/>
                </a:lnTo>
                <a:lnTo>
                  <a:pt x="1575" y="1950"/>
                </a:lnTo>
                <a:lnTo>
                  <a:pt x="1571" y="1948"/>
                </a:lnTo>
                <a:lnTo>
                  <a:pt x="1562" y="1943"/>
                </a:lnTo>
                <a:lnTo>
                  <a:pt x="1556" y="1941"/>
                </a:lnTo>
                <a:lnTo>
                  <a:pt x="1541" y="1936"/>
                </a:lnTo>
                <a:lnTo>
                  <a:pt x="1520" y="1931"/>
                </a:lnTo>
                <a:lnTo>
                  <a:pt x="1520" y="1927"/>
                </a:lnTo>
                <a:lnTo>
                  <a:pt x="1520" y="1888"/>
                </a:lnTo>
                <a:lnTo>
                  <a:pt x="1517" y="1885"/>
                </a:lnTo>
                <a:lnTo>
                  <a:pt x="1515" y="1883"/>
                </a:lnTo>
                <a:lnTo>
                  <a:pt x="1513" y="1879"/>
                </a:lnTo>
                <a:lnTo>
                  <a:pt x="1510" y="1875"/>
                </a:lnTo>
                <a:lnTo>
                  <a:pt x="1510" y="1874"/>
                </a:lnTo>
                <a:lnTo>
                  <a:pt x="1503" y="1863"/>
                </a:lnTo>
                <a:lnTo>
                  <a:pt x="1498" y="1856"/>
                </a:lnTo>
                <a:lnTo>
                  <a:pt x="1497" y="1858"/>
                </a:lnTo>
                <a:lnTo>
                  <a:pt x="1496" y="1857"/>
                </a:lnTo>
                <a:lnTo>
                  <a:pt x="1495" y="1856"/>
                </a:lnTo>
                <a:lnTo>
                  <a:pt x="1495" y="1855"/>
                </a:lnTo>
                <a:lnTo>
                  <a:pt x="1494" y="1854"/>
                </a:lnTo>
                <a:lnTo>
                  <a:pt x="1493" y="1852"/>
                </a:lnTo>
                <a:lnTo>
                  <a:pt x="1491" y="1852"/>
                </a:lnTo>
                <a:lnTo>
                  <a:pt x="1488" y="1852"/>
                </a:lnTo>
                <a:lnTo>
                  <a:pt x="1487" y="1852"/>
                </a:lnTo>
                <a:lnTo>
                  <a:pt x="1486" y="1852"/>
                </a:lnTo>
                <a:lnTo>
                  <a:pt x="1486" y="1851"/>
                </a:lnTo>
                <a:lnTo>
                  <a:pt x="1486" y="1850"/>
                </a:lnTo>
                <a:lnTo>
                  <a:pt x="1486" y="1849"/>
                </a:lnTo>
                <a:lnTo>
                  <a:pt x="1485" y="1849"/>
                </a:lnTo>
                <a:lnTo>
                  <a:pt x="1483" y="1849"/>
                </a:lnTo>
                <a:lnTo>
                  <a:pt x="1482" y="1849"/>
                </a:lnTo>
                <a:lnTo>
                  <a:pt x="1478" y="1874"/>
                </a:lnTo>
                <a:lnTo>
                  <a:pt x="1468" y="1867"/>
                </a:lnTo>
                <a:lnTo>
                  <a:pt x="1463" y="1865"/>
                </a:lnTo>
                <a:lnTo>
                  <a:pt x="1458" y="1859"/>
                </a:lnTo>
                <a:lnTo>
                  <a:pt x="1449" y="1850"/>
                </a:lnTo>
                <a:lnTo>
                  <a:pt x="1448" y="1849"/>
                </a:lnTo>
                <a:lnTo>
                  <a:pt x="1447" y="1848"/>
                </a:lnTo>
                <a:lnTo>
                  <a:pt x="1445" y="1848"/>
                </a:lnTo>
                <a:lnTo>
                  <a:pt x="1445" y="1842"/>
                </a:lnTo>
                <a:lnTo>
                  <a:pt x="1444" y="1822"/>
                </a:lnTo>
                <a:lnTo>
                  <a:pt x="1439" y="1821"/>
                </a:lnTo>
                <a:lnTo>
                  <a:pt x="1438" y="1800"/>
                </a:lnTo>
                <a:lnTo>
                  <a:pt x="1415" y="1799"/>
                </a:lnTo>
                <a:lnTo>
                  <a:pt x="1404" y="1798"/>
                </a:lnTo>
                <a:lnTo>
                  <a:pt x="1402" y="1798"/>
                </a:lnTo>
                <a:lnTo>
                  <a:pt x="1385" y="1797"/>
                </a:lnTo>
                <a:lnTo>
                  <a:pt x="1375" y="1797"/>
                </a:lnTo>
                <a:lnTo>
                  <a:pt x="1364" y="1796"/>
                </a:lnTo>
                <a:lnTo>
                  <a:pt x="1365" y="1783"/>
                </a:lnTo>
                <a:lnTo>
                  <a:pt x="1325" y="1780"/>
                </a:lnTo>
                <a:lnTo>
                  <a:pt x="1322" y="1779"/>
                </a:lnTo>
                <a:lnTo>
                  <a:pt x="1322" y="1778"/>
                </a:lnTo>
                <a:lnTo>
                  <a:pt x="1322" y="1776"/>
                </a:lnTo>
                <a:lnTo>
                  <a:pt x="1322" y="1775"/>
                </a:lnTo>
                <a:lnTo>
                  <a:pt x="1322" y="1774"/>
                </a:lnTo>
                <a:lnTo>
                  <a:pt x="1322" y="1773"/>
                </a:lnTo>
                <a:lnTo>
                  <a:pt x="1324" y="1772"/>
                </a:lnTo>
                <a:lnTo>
                  <a:pt x="1324" y="1771"/>
                </a:lnTo>
                <a:lnTo>
                  <a:pt x="1324" y="1770"/>
                </a:lnTo>
                <a:lnTo>
                  <a:pt x="1324" y="1769"/>
                </a:lnTo>
                <a:lnTo>
                  <a:pt x="1324" y="1767"/>
                </a:lnTo>
                <a:lnTo>
                  <a:pt x="1325" y="1767"/>
                </a:lnTo>
                <a:lnTo>
                  <a:pt x="1325" y="1766"/>
                </a:lnTo>
                <a:lnTo>
                  <a:pt x="1325" y="1765"/>
                </a:lnTo>
                <a:lnTo>
                  <a:pt x="1325" y="1764"/>
                </a:lnTo>
                <a:lnTo>
                  <a:pt x="1325" y="1763"/>
                </a:lnTo>
                <a:lnTo>
                  <a:pt x="1326" y="1763"/>
                </a:lnTo>
                <a:lnTo>
                  <a:pt x="1326" y="1762"/>
                </a:lnTo>
                <a:lnTo>
                  <a:pt x="1326" y="1761"/>
                </a:lnTo>
                <a:lnTo>
                  <a:pt x="1326" y="1759"/>
                </a:lnTo>
                <a:lnTo>
                  <a:pt x="1327" y="1759"/>
                </a:lnTo>
                <a:lnTo>
                  <a:pt x="1327" y="1758"/>
                </a:lnTo>
                <a:lnTo>
                  <a:pt x="1292" y="1756"/>
                </a:lnTo>
                <a:lnTo>
                  <a:pt x="1291" y="1772"/>
                </a:lnTo>
                <a:lnTo>
                  <a:pt x="1309" y="1774"/>
                </a:lnTo>
                <a:lnTo>
                  <a:pt x="1308" y="1779"/>
                </a:lnTo>
                <a:lnTo>
                  <a:pt x="1309" y="1781"/>
                </a:lnTo>
                <a:lnTo>
                  <a:pt x="1322" y="1783"/>
                </a:lnTo>
                <a:lnTo>
                  <a:pt x="1320" y="1798"/>
                </a:lnTo>
                <a:lnTo>
                  <a:pt x="1322" y="1798"/>
                </a:lnTo>
                <a:lnTo>
                  <a:pt x="1322" y="1801"/>
                </a:lnTo>
                <a:lnTo>
                  <a:pt x="1373" y="1808"/>
                </a:lnTo>
                <a:lnTo>
                  <a:pt x="1373" y="1811"/>
                </a:lnTo>
                <a:lnTo>
                  <a:pt x="1372" y="1817"/>
                </a:lnTo>
                <a:lnTo>
                  <a:pt x="1384" y="1818"/>
                </a:lnTo>
                <a:lnTo>
                  <a:pt x="1384" y="1825"/>
                </a:lnTo>
                <a:lnTo>
                  <a:pt x="1394" y="1826"/>
                </a:lnTo>
                <a:lnTo>
                  <a:pt x="1397" y="1826"/>
                </a:lnTo>
                <a:lnTo>
                  <a:pt x="1396" y="1840"/>
                </a:lnTo>
                <a:lnTo>
                  <a:pt x="1396" y="1848"/>
                </a:lnTo>
                <a:lnTo>
                  <a:pt x="1396" y="1849"/>
                </a:lnTo>
                <a:lnTo>
                  <a:pt x="1398" y="1850"/>
                </a:lnTo>
                <a:lnTo>
                  <a:pt x="1400" y="1851"/>
                </a:lnTo>
                <a:lnTo>
                  <a:pt x="1400" y="1855"/>
                </a:lnTo>
                <a:lnTo>
                  <a:pt x="1358" y="1862"/>
                </a:lnTo>
                <a:lnTo>
                  <a:pt x="1330" y="1865"/>
                </a:lnTo>
                <a:lnTo>
                  <a:pt x="1333" y="1862"/>
                </a:lnTo>
                <a:lnTo>
                  <a:pt x="1333" y="1860"/>
                </a:lnTo>
                <a:lnTo>
                  <a:pt x="1343" y="1856"/>
                </a:lnTo>
                <a:lnTo>
                  <a:pt x="1348" y="1843"/>
                </a:lnTo>
                <a:lnTo>
                  <a:pt x="1334" y="1840"/>
                </a:lnTo>
                <a:lnTo>
                  <a:pt x="1334" y="1839"/>
                </a:lnTo>
                <a:lnTo>
                  <a:pt x="1333" y="1837"/>
                </a:lnTo>
                <a:lnTo>
                  <a:pt x="1333" y="1834"/>
                </a:lnTo>
                <a:lnTo>
                  <a:pt x="1331" y="1833"/>
                </a:lnTo>
                <a:lnTo>
                  <a:pt x="1328" y="1826"/>
                </a:lnTo>
                <a:lnTo>
                  <a:pt x="1326" y="1821"/>
                </a:lnTo>
                <a:lnTo>
                  <a:pt x="1325" y="1817"/>
                </a:lnTo>
                <a:lnTo>
                  <a:pt x="1324" y="1814"/>
                </a:lnTo>
                <a:lnTo>
                  <a:pt x="1322" y="1811"/>
                </a:lnTo>
                <a:lnTo>
                  <a:pt x="1322" y="1808"/>
                </a:lnTo>
                <a:lnTo>
                  <a:pt x="1320" y="1809"/>
                </a:lnTo>
                <a:lnTo>
                  <a:pt x="1318" y="1809"/>
                </a:lnTo>
                <a:lnTo>
                  <a:pt x="1317" y="1813"/>
                </a:lnTo>
                <a:lnTo>
                  <a:pt x="1313" y="1813"/>
                </a:lnTo>
                <a:lnTo>
                  <a:pt x="1311" y="1828"/>
                </a:lnTo>
                <a:lnTo>
                  <a:pt x="1313" y="1826"/>
                </a:lnTo>
                <a:lnTo>
                  <a:pt x="1320" y="1826"/>
                </a:lnTo>
                <a:lnTo>
                  <a:pt x="1320" y="1828"/>
                </a:lnTo>
                <a:lnTo>
                  <a:pt x="1319" y="1832"/>
                </a:lnTo>
                <a:lnTo>
                  <a:pt x="1312" y="1831"/>
                </a:lnTo>
                <a:lnTo>
                  <a:pt x="1311" y="1837"/>
                </a:lnTo>
                <a:lnTo>
                  <a:pt x="1318" y="1838"/>
                </a:lnTo>
                <a:lnTo>
                  <a:pt x="1318" y="1841"/>
                </a:lnTo>
                <a:lnTo>
                  <a:pt x="1318" y="1842"/>
                </a:lnTo>
                <a:lnTo>
                  <a:pt x="1318" y="1843"/>
                </a:lnTo>
                <a:lnTo>
                  <a:pt x="1318" y="1845"/>
                </a:lnTo>
                <a:lnTo>
                  <a:pt x="1318" y="1846"/>
                </a:lnTo>
                <a:lnTo>
                  <a:pt x="1319" y="1846"/>
                </a:lnTo>
                <a:lnTo>
                  <a:pt x="1319" y="1847"/>
                </a:lnTo>
                <a:lnTo>
                  <a:pt x="1319" y="1848"/>
                </a:lnTo>
                <a:lnTo>
                  <a:pt x="1319" y="1850"/>
                </a:lnTo>
                <a:lnTo>
                  <a:pt x="1320" y="1851"/>
                </a:lnTo>
                <a:lnTo>
                  <a:pt x="1321" y="1851"/>
                </a:lnTo>
                <a:lnTo>
                  <a:pt x="1324" y="1851"/>
                </a:lnTo>
                <a:lnTo>
                  <a:pt x="1324" y="1863"/>
                </a:lnTo>
                <a:lnTo>
                  <a:pt x="1322" y="1863"/>
                </a:lnTo>
                <a:lnTo>
                  <a:pt x="1321" y="1863"/>
                </a:lnTo>
                <a:lnTo>
                  <a:pt x="1319" y="1864"/>
                </a:lnTo>
                <a:lnTo>
                  <a:pt x="1318" y="1864"/>
                </a:lnTo>
                <a:lnTo>
                  <a:pt x="1317" y="1863"/>
                </a:lnTo>
                <a:lnTo>
                  <a:pt x="1314" y="1860"/>
                </a:lnTo>
                <a:lnTo>
                  <a:pt x="1313" y="1859"/>
                </a:lnTo>
                <a:lnTo>
                  <a:pt x="1311" y="1857"/>
                </a:lnTo>
                <a:lnTo>
                  <a:pt x="1310" y="1858"/>
                </a:lnTo>
                <a:lnTo>
                  <a:pt x="1309" y="1854"/>
                </a:lnTo>
                <a:lnTo>
                  <a:pt x="1304" y="1851"/>
                </a:lnTo>
                <a:lnTo>
                  <a:pt x="1301" y="1851"/>
                </a:lnTo>
                <a:lnTo>
                  <a:pt x="1297" y="1855"/>
                </a:lnTo>
                <a:lnTo>
                  <a:pt x="1295" y="1857"/>
                </a:lnTo>
                <a:lnTo>
                  <a:pt x="1291" y="1860"/>
                </a:lnTo>
                <a:lnTo>
                  <a:pt x="1290" y="1863"/>
                </a:lnTo>
                <a:lnTo>
                  <a:pt x="1276" y="1859"/>
                </a:lnTo>
                <a:lnTo>
                  <a:pt x="1277" y="1851"/>
                </a:lnTo>
                <a:lnTo>
                  <a:pt x="1269" y="1849"/>
                </a:lnTo>
                <a:lnTo>
                  <a:pt x="1261" y="1847"/>
                </a:lnTo>
                <a:lnTo>
                  <a:pt x="1260" y="1809"/>
                </a:lnTo>
                <a:lnTo>
                  <a:pt x="1232" y="1807"/>
                </a:lnTo>
                <a:lnTo>
                  <a:pt x="1233" y="1806"/>
                </a:lnTo>
                <a:lnTo>
                  <a:pt x="1242" y="1797"/>
                </a:lnTo>
                <a:lnTo>
                  <a:pt x="1242" y="1796"/>
                </a:lnTo>
                <a:lnTo>
                  <a:pt x="1244" y="1794"/>
                </a:lnTo>
                <a:lnTo>
                  <a:pt x="1245" y="1791"/>
                </a:lnTo>
                <a:lnTo>
                  <a:pt x="1249" y="1787"/>
                </a:lnTo>
                <a:lnTo>
                  <a:pt x="1258" y="1787"/>
                </a:lnTo>
                <a:lnTo>
                  <a:pt x="1260" y="1783"/>
                </a:lnTo>
                <a:lnTo>
                  <a:pt x="1251" y="1782"/>
                </a:lnTo>
                <a:lnTo>
                  <a:pt x="1253" y="1779"/>
                </a:lnTo>
                <a:lnTo>
                  <a:pt x="1254" y="1776"/>
                </a:lnTo>
                <a:lnTo>
                  <a:pt x="1255" y="1775"/>
                </a:lnTo>
                <a:lnTo>
                  <a:pt x="1260" y="1769"/>
                </a:lnTo>
                <a:lnTo>
                  <a:pt x="1258" y="1767"/>
                </a:lnTo>
                <a:lnTo>
                  <a:pt x="1254" y="1772"/>
                </a:lnTo>
                <a:lnTo>
                  <a:pt x="1250" y="1780"/>
                </a:lnTo>
                <a:lnTo>
                  <a:pt x="1228" y="1778"/>
                </a:lnTo>
                <a:lnTo>
                  <a:pt x="1226" y="1784"/>
                </a:lnTo>
                <a:lnTo>
                  <a:pt x="1225" y="1784"/>
                </a:lnTo>
                <a:lnTo>
                  <a:pt x="1193" y="1782"/>
                </a:lnTo>
                <a:lnTo>
                  <a:pt x="1189" y="1782"/>
                </a:lnTo>
                <a:lnTo>
                  <a:pt x="1192" y="1775"/>
                </a:lnTo>
                <a:lnTo>
                  <a:pt x="1192" y="1774"/>
                </a:lnTo>
                <a:lnTo>
                  <a:pt x="1193" y="1773"/>
                </a:lnTo>
                <a:lnTo>
                  <a:pt x="1194" y="1773"/>
                </a:lnTo>
                <a:lnTo>
                  <a:pt x="1195" y="1771"/>
                </a:lnTo>
                <a:lnTo>
                  <a:pt x="1197" y="1771"/>
                </a:lnTo>
                <a:lnTo>
                  <a:pt x="1197" y="1770"/>
                </a:lnTo>
                <a:lnTo>
                  <a:pt x="1198" y="1769"/>
                </a:lnTo>
                <a:lnTo>
                  <a:pt x="1199" y="1767"/>
                </a:lnTo>
                <a:lnTo>
                  <a:pt x="1200" y="1766"/>
                </a:lnTo>
                <a:lnTo>
                  <a:pt x="1201" y="1766"/>
                </a:lnTo>
                <a:lnTo>
                  <a:pt x="1202" y="1765"/>
                </a:lnTo>
                <a:lnTo>
                  <a:pt x="1203" y="1764"/>
                </a:lnTo>
                <a:lnTo>
                  <a:pt x="1204" y="1763"/>
                </a:lnTo>
                <a:lnTo>
                  <a:pt x="1206" y="1762"/>
                </a:lnTo>
                <a:lnTo>
                  <a:pt x="1207" y="1762"/>
                </a:lnTo>
                <a:lnTo>
                  <a:pt x="1208" y="1761"/>
                </a:lnTo>
                <a:lnTo>
                  <a:pt x="1203" y="1754"/>
                </a:lnTo>
                <a:lnTo>
                  <a:pt x="1202" y="1754"/>
                </a:lnTo>
                <a:lnTo>
                  <a:pt x="1200" y="1755"/>
                </a:lnTo>
                <a:lnTo>
                  <a:pt x="1198" y="1756"/>
                </a:lnTo>
                <a:lnTo>
                  <a:pt x="1195" y="1757"/>
                </a:lnTo>
                <a:lnTo>
                  <a:pt x="1194" y="1758"/>
                </a:lnTo>
                <a:lnTo>
                  <a:pt x="1192" y="1758"/>
                </a:lnTo>
                <a:lnTo>
                  <a:pt x="1190" y="1758"/>
                </a:lnTo>
                <a:lnTo>
                  <a:pt x="1189" y="1758"/>
                </a:lnTo>
                <a:lnTo>
                  <a:pt x="1187" y="1758"/>
                </a:lnTo>
                <a:lnTo>
                  <a:pt x="1185" y="1758"/>
                </a:lnTo>
                <a:lnTo>
                  <a:pt x="1183" y="1757"/>
                </a:lnTo>
                <a:lnTo>
                  <a:pt x="1180" y="1756"/>
                </a:lnTo>
                <a:lnTo>
                  <a:pt x="1178" y="1755"/>
                </a:lnTo>
                <a:lnTo>
                  <a:pt x="1177" y="1754"/>
                </a:lnTo>
                <a:lnTo>
                  <a:pt x="1176" y="1756"/>
                </a:lnTo>
                <a:lnTo>
                  <a:pt x="1175" y="1757"/>
                </a:lnTo>
                <a:lnTo>
                  <a:pt x="1175" y="1758"/>
                </a:lnTo>
                <a:lnTo>
                  <a:pt x="1174" y="1759"/>
                </a:lnTo>
                <a:lnTo>
                  <a:pt x="1172" y="1761"/>
                </a:lnTo>
                <a:lnTo>
                  <a:pt x="1170" y="1762"/>
                </a:lnTo>
                <a:lnTo>
                  <a:pt x="1169" y="1763"/>
                </a:lnTo>
                <a:lnTo>
                  <a:pt x="1168" y="1764"/>
                </a:lnTo>
                <a:lnTo>
                  <a:pt x="1167" y="1765"/>
                </a:lnTo>
                <a:lnTo>
                  <a:pt x="1165" y="1766"/>
                </a:lnTo>
                <a:lnTo>
                  <a:pt x="1164" y="1766"/>
                </a:lnTo>
                <a:lnTo>
                  <a:pt x="1162" y="1767"/>
                </a:lnTo>
                <a:lnTo>
                  <a:pt x="1161" y="1767"/>
                </a:lnTo>
                <a:lnTo>
                  <a:pt x="1160" y="1769"/>
                </a:lnTo>
                <a:lnTo>
                  <a:pt x="1161" y="1770"/>
                </a:lnTo>
                <a:lnTo>
                  <a:pt x="1162" y="1771"/>
                </a:lnTo>
                <a:lnTo>
                  <a:pt x="1164" y="1771"/>
                </a:lnTo>
                <a:lnTo>
                  <a:pt x="1164" y="1773"/>
                </a:lnTo>
                <a:lnTo>
                  <a:pt x="1166" y="1774"/>
                </a:lnTo>
                <a:lnTo>
                  <a:pt x="1166" y="1775"/>
                </a:lnTo>
                <a:lnTo>
                  <a:pt x="1167" y="1776"/>
                </a:lnTo>
                <a:lnTo>
                  <a:pt x="1167" y="1778"/>
                </a:lnTo>
                <a:lnTo>
                  <a:pt x="1168" y="1779"/>
                </a:lnTo>
                <a:lnTo>
                  <a:pt x="1173" y="1789"/>
                </a:lnTo>
                <a:lnTo>
                  <a:pt x="1174" y="1791"/>
                </a:lnTo>
                <a:lnTo>
                  <a:pt x="1175" y="1792"/>
                </a:lnTo>
                <a:lnTo>
                  <a:pt x="1175" y="1794"/>
                </a:lnTo>
                <a:lnTo>
                  <a:pt x="1176" y="1795"/>
                </a:lnTo>
                <a:lnTo>
                  <a:pt x="1177" y="1796"/>
                </a:lnTo>
                <a:lnTo>
                  <a:pt x="1177" y="1797"/>
                </a:lnTo>
                <a:lnTo>
                  <a:pt x="1178" y="1799"/>
                </a:lnTo>
                <a:lnTo>
                  <a:pt x="1180" y="1800"/>
                </a:lnTo>
                <a:lnTo>
                  <a:pt x="1181" y="1800"/>
                </a:lnTo>
                <a:lnTo>
                  <a:pt x="1182" y="1803"/>
                </a:lnTo>
                <a:lnTo>
                  <a:pt x="1184" y="1804"/>
                </a:lnTo>
                <a:lnTo>
                  <a:pt x="1186" y="1807"/>
                </a:lnTo>
                <a:lnTo>
                  <a:pt x="1187" y="1808"/>
                </a:lnTo>
                <a:lnTo>
                  <a:pt x="1189" y="1809"/>
                </a:lnTo>
                <a:lnTo>
                  <a:pt x="1190" y="1812"/>
                </a:lnTo>
                <a:lnTo>
                  <a:pt x="1190" y="1813"/>
                </a:lnTo>
                <a:lnTo>
                  <a:pt x="1191" y="1814"/>
                </a:lnTo>
                <a:lnTo>
                  <a:pt x="1191" y="1815"/>
                </a:lnTo>
                <a:lnTo>
                  <a:pt x="1191" y="1817"/>
                </a:lnTo>
                <a:lnTo>
                  <a:pt x="1191" y="1818"/>
                </a:lnTo>
                <a:lnTo>
                  <a:pt x="1191" y="1820"/>
                </a:lnTo>
                <a:lnTo>
                  <a:pt x="1191" y="1823"/>
                </a:lnTo>
                <a:lnTo>
                  <a:pt x="1190" y="1825"/>
                </a:lnTo>
                <a:lnTo>
                  <a:pt x="1190" y="1826"/>
                </a:lnTo>
                <a:lnTo>
                  <a:pt x="1189" y="1829"/>
                </a:lnTo>
                <a:lnTo>
                  <a:pt x="1187" y="1830"/>
                </a:lnTo>
                <a:lnTo>
                  <a:pt x="1187" y="1832"/>
                </a:lnTo>
                <a:lnTo>
                  <a:pt x="1184" y="1838"/>
                </a:lnTo>
                <a:lnTo>
                  <a:pt x="1181" y="1842"/>
                </a:lnTo>
                <a:lnTo>
                  <a:pt x="1180" y="1845"/>
                </a:lnTo>
                <a:lnTo>
                  <a:pt x="1178" y="1846"/>
                </a:lnTo>
                <a:lnTo>
                  <a:pt x="1176" y="1848"/>
                </a:lnTo>
                <a:lnTo>
                  <a:pt x="1175" y="1850"/>
                </a:lnTo>
                <a:lnTo>
                  <a:pt x="1174" y="1851"/>
                </a:lnTo>
                <a:lnTo>
                  <a:pt x="1173" y="1854"/>
                </a:lnTo>
                <a:lnTo>
                  <a:pt x="1170" y="1856"/>
                </a:lnTo>
                <a:lnTo>
                  <a:pt x="1168" y="1858"/>
                </a:lnTo>
                <a:lnTo>
                  <a:pt x="1167" y="1859"/>
                </a:lnTo>
                <a:lnTo>
                  <a:pt x="1165" y="1862"/>
                </a:lnTo>
                <a:lnTo>
                  <a:pt x="1164" y="1863"/>
                </a:lnTo>
                <a:lnTo>
                  <a:pt x="1162" y="1864"/>
                </a:lnTo>
                <a:lnTo>
                  <a:pt x="1161" y="1864"/>
                </a:lnTo>
                <a:lnTo>
                  <a:pt x="1160" y="1865"/>
                </a:lnTo>
                <a:lnTo>
                  <a:pt x="1159" y="1866"/>
                </a:lnTo>
                <a:lnTo>
                  <a:pt x="1158" y="1868"/>
                </a:lnTo>
                <a:lnTo>
                  <a:pt x="1157" y="1870"/>
                </a:lnTo>
                <a:lnTo>
                  <a:pt x="1153" y="1873"/>
                </a:lnTo>
                <a:lnTo>
                  <a:pt x="1151" y="1874"/>
                </a:lnTo>
                <a:lnTo>
                  <a:pt x="1150" y="1875"/>
                </a:lnTo>
                <a:lnTo>
                  <a:pt x="1149" y="1875"/>
                </a:lnTo>
                <a:lnTo>
                  <a:pt x="1148" y="1876"/>
                </a:lnTo>
                <a:lnTo>
                  <a:pt x="1148" y="1877"/>
                </a:lnTo>
                <a:lnTo>
                  <a:pt x="1147" y="1877"/>
                </a:lnTo>
                <a:lnTo>
                  <a:pt x="1147" y="1879"/>
                </a:lnTo>
                <a:lnTo>
                  <a:pt x="1145" y="1881"/>
                </a:lnTo>
                <a:lnTo>
                  <a:pt x="1152" y="1883"/>
                </a:lnTo>
                <a:lnTo>
                  <a:pt x="1150" y="1889"/>
                </a:lnTo>
                <a:lnTo>
                  <a:pt x="1143" y="1887"/>
                </a:lnTo>
                <a:lnTo>
                  <a:pt x="1141" y="1893"/>
                </a:lnTo>
                <a:lnTo>
                  <a:pt x="1140" y="1899"/>
                </a:lnTo>
                <a:lnTo>
                  <a:pt x="1139" y="1902"/>
                </a:lnTo>
                <a:lnTo>
                  <a:pt x="1136" y="1902"/>
                </a:lnTo>
                <a:lnTo>
                  <a:pt x="1132" y="1908"/>
                </a:lnTo>
                <a:lnTo>
                  <a:pt x="1125" y="1913"/>
                </a:lnTo>
                <a:lnTo>
                  <a:pt x="1108" y="1924"/>
                </a:lnTo>
                <a:lnTo>
                  <a:pt x="1107" y="1953"/>
                </a:lnTo>
                <a:lnTo>
                  <a:pt x="1107" y="1955"/>
                </a:lnTo>
                <a:lnTo>
                  <a:pt x="1124" y="1969"/>
                </a:lnTo>
                <a:lnTo>
                  <a:pt x="1142" y="1981"/>
                </a:lnTo>
                <a:lnTo>
                  <a:pt x="1145" y="1982"/>
                </a:lnTo>
                <a:lnTo>
                  <a:pt x="1144" y="1999"/>
                </a:lnTo>
                <a:lnTo>
                  <a:pt x="1136" y="1999"/>
                </a:lnTo>
                <a:lnTo>
                  <a:pt x="1139" y="2008"/>
                </a:lnTo>
                <a:lnTo>
                  <a:pt x="1143" y="2022"/>
                </a:lnTo>
                <a:lnTo>
                  <a:pt x="1140" y="2031"/>
                </a:lnTo>
                <a:lnTo>
                  <a:pt x="1135" y="2029"/>
                </a:lnTo>
                <a:lnTo>
                  <a:pt x="1135" y="2031"/>
                </a:lnTo>
                <a:lnTo>
                  <a:pt x="1139" y="2031"/>
                </a:lnTo>
                <a:lnTo>
                  <a:pt x="1141" y="2032"/>
                </a:lnTo>
                <a:lnTo>
                  <a:pt x="1143" y="2032"/>
                </a:lnTo>
                <a:lnTo>
                  <a:pt x="1145" y="2032"/>
                </a:lnTo>
                <a:lnTo>
                  <a:pt x="1149" y="2032"/>
                </a:lnTo>
                <a:lnTo>
                  <a:pt x="1151" y="2032"/>
                </a:lnTo>
                <a:lnTo>
                  <a:pt x="1153" y="2032"/>
                </a:lnTo>
                <a:lnTo>
                  <a:pt x="1153" y="1999"/>
                </a:lnTo>
                <a:lnTo>
                  <a:pt x="1167" y="2000"/>
                </a:lnTo>
                <a:lnTo>
                  <a:pt x="1168" y="2029"/>
                </a:lnTo>
                <a:lnTo>
                  <a:pt x="1168" y="2031"/>
                </a:lnTo>
                <a:lnTo>
                  <a:pt x="1168" y="2033"/>
                </a:lnTo>
                <a:lnTo>
                  <a:pt x="1174" y="2033"/>
                </a:lnTo>
                <a:lnTo>
                  <a:pt x="1176" y="2033"/>
                </a:lnTo>
                <a:lnTo>
                  <a:pt x="1175" y="2052"/>
                </a:lnTo>
                <a:lnTo>
                  <a:pt x="1164" y="2052"/>
                </a:lnTo>
                <a:lnTo>
                  <a:pt x="1164" y="2051"/>
                </a:lnTo>
                <a:lnTo>
                  <a:pt x="1164" y="2048"/>
                </a:lnTo>
                <a:lnTo>
                  <a:pt x="1164" y="2044"/>
                </a:lnTo>
                <a:lnTo>
                  <a:pt x="1164" y="2041"/>
                </a:lnTo>
                <a:lnTo>
                  <a:pt x="1161" y="2043"/>
                </a:lnTo>
                <a:lnTo>
                  <a:pt x="1161" y="2044"/>
                </a:lnTo>
                <a:lnTo>
                  <a:pt x="1161" y="2048"/>
                </a:lnTo>
                <a:lnTo>
                  <a:pt x="1161" y="2051"/>
                </a:lnTo>
                <a:lnTo>
                  <a:pt x="1161" y="2052"/>
                </a:lnTo>
                <a:lnTo>
                  <a:pt x="1161" y="2054"/>
                </a:lnTo>
                <a:lnTo>
                  <a:pt x="1161" y="2057"/>
                </a:lnTo>
                <a:lnTo>
                  <a:pt x="1161" y="2059"/>
                </a:lnTo>
                <a:lnTo>
                  <a:pt x="1161" y="2061"/>
                </a:lnTo>
                <a:lnTo>
                  <a:pt x="1161" y="2065"/>
                </a:lnTo>
                <a:lnTo>
                  <a:pt x="1161" y="2068"/>
                </a:lnTo>
                <a:lnTo>
                  <a:pt x="1159" y="2071"/>
                </a:lnTo>
                <a:lnTo>
                  <a:pt x="1157" y="2077"/>
                </a:lnTo>
                <a:lnTo>
                  <a:pt x="1156" y="2082"/>
                </a:lnTo>
                <a:lnTo>
                  <a:pt x="1151" y="2091"/>
                </a:lnTo>
                <a:lnTo>
                  <a:pt x="1151" y="2093"/>
                </a:lnTo>
                <a:lnTo>
                  <a:pt x="1148" y="2101"/>
                </a:lnTo>
                <a:lnTo>
                  <a:pt x="1139" y="2121"/>
                </a:lnTo>
                <a:lnTo>
                  <a:pt x="1138" y="2124"/>
                </a:lnTo>
                <a:lnTo>
                  <a:pt x="1143" y="2123"/>
                </a:lnTo>
                <a:lnTo>
                  <a:pt x="1145" y="2123"/>
                </a:lnTo>
                <a:lnTo>
                  <a:pt x="1147" y="2123"/>
                </a:lnTo>
                <a:lnTo>
                  <a:pt x="1148" y="2121"/>
                </a:lnTo>
                <a:lnTo>
                  <a:pt x="1158" y="2119"/>
                </a:lnTo>
                <a:lnTo>
                  <a:pt x="1158" y="2120"/>
                </a:lnTo>
                <a:lnTo>
                  <a:pt x="1160" y="2128"/>
                </a:lnTo>
                <a:lnTo>
                  <a:pt x="1161" y="2133"/>
                </a:lnTo>
                <a:lnTo>
                  <a:pt x="1159" y="2133"/>
                </a:lnTo>
                <a:lnTo>
                  <a:pt x="1159" y="2135"/>
                </a:lnTo>
                <a:lnTo>
                  <a:pt x="1160" y="2140"/>
                </a:lnTo>
                <a:lnTo>
                  <a:pt x="1162" y="2147"/>
                </a:lnTo>
                <a:lnTo>
                  <a:pt x="1164" y="2155"/>
                </a:lnTo>
                <a:lnTo>
                  <a:pt x="1166" y="2166"/>
                </a:lnTo>
                <a:lnTo>
                  <a:pt x="1167" y="2164"/>
                </a:lnTo>
                <a:lnTo>
                  <a:pt x="1169" y="2169"/>
                </a:lnTo>
                <a:lnTo>
                  <a:pt x="1169" y="2170"/>
                </a:lnTo>
                <a:lnTo>
                  <a:pt x="1167" y="2171"/>
                </a:lnTo>
                <a:lnTo>
                  <a:pt x="1164" y="2170"/>
                </a:lnTo>
                <a:lnTo>
                  <a:pt x="1162" y="2170"/>
                </a:lnTo>
                <a:lnTo>
                  <a:pt x="1160" y="2170"/>
                </a:lnTo>
                <a:lnTo>
                  <a:pt x="1152" y="2170"/>
                </a:lnTo>
                <a:lnTo>
                  <a:pt x="1148" y="2170"/>
                </a:lnTo>
                <a:lnTo>
                  <a:pt x="1143" y="2169"/>
                </a:lnTo>
                <a:lnTo>
                  <a:pt x="1142" y="2169"/>
                </a:lnTo>
                <a:lnTo>
                  <a:pt x="1141" y="2169"/>
                </a:lnTo>
                <a:lnTo>
                  <a:pt x="1138" y="2169"/>
                </a:lnTo>
                <a:lnTo>
                  <a:pt x="1136" y="2169"/>
                </a:lnTo>
                <a:lnTo>
                  <a:pt x="1135" y="2169"/>
                </a:lnTo>
                <a:lnTo>
                  <a:pt x="1130" y="2169"/>
                </a:lnTo>
                <a:lnTo>
                  <a:pt x="1130" y="2170"/>
                </a:lnTo>
                <a:lnTo>
                  <a:pt x="1127" y="2179"/>
                </a:lnTo>
                <a:lnTo>
                  <a:pt x="1125" y="2180"/>
                </a:lnTo>
                <a:lnTo>
                  <a:pt x="1123" y="2182"/>
                </a:lnTo>
                <a:lnTo>
                  <a:pt x="1121" y="2183"/>
                </a:lnTo>
                <a:lnTo>
                  <a:pt x="1119" y="2184"/>
                </a:lnTo>
                <a:lnTo>
                  <a:pt x="1117" y="2185"/>
                </a:lnTo>
                <a:lnTo>
                  <a:pt x="1116" y="2185"/>
                </a:lnTo>
                <a:lnTo>
                  <a:pt x="1115" y="2180"/>
                </a:lnTo>
                <a:lnTo>
                  <a:pt x="1115" y="2179"/>
                </a:lnTo>
                <a:lnTo>
                  <a:pt x="1115" y="2176"/>
                </a:lnTo>
                <a:lnTo>
                  <a:pt x="1115" y="2172"/>
                </a:lnTo>
                <a:lnTo>
                  <a:pt x="1116" y="2169"/>
                </a:lnTo>
                <a:lnTo>
                  <a:pt x="1115" y="2164"/>
                </a:lnTo>
                <a:lnTo>
                  <a:pt x="1116" y="2160"/>
                </a:lnTo>
                <a:lnTo>
                  <a:pt x="1118" y="2155"/>
                </a:lnTo>
                <a:lnTo>
                  <a:pt x="1119" y="2153"/>
                </a:lnTo>
                <a:lnTo>
                  <a:pt x="1121" y="2150"/>
                </a:lnTo>
                <a:lnTo>
                  <a:pt x="1123" y="2145"/>
                </a:lnTo>
                <a:lnTo>
                  <a:pt x="1101" y="2149"/>
                </a:lnTo>
                <a:lnTo>
                  <a:pt x="1101" y="2147"/>
                </a:lnTo>
                <a:lnTo>
                  <a:pt x="1101" y="2146"/>
                </a:lnTo>
                <a:lnTo>
                  <a:pt x="1101" y="2145"/>
                </a:lnTo>
                <a:lnTo>
                  <a:pt x="1100" y="2145"/>
                </a:lnTo>
                <a:lnTo>
                  <a:pt x="1100" y="2143"/>
                </a:lnTo>
                <a:lnTo>
                  <a:pt x="1093" y="2144"/>
                </a:lnTo>
                <a:lnTo>
                  <a:pt x="1094" y="2141"/>
                </a:lnTo>
                <a:lnTo>
                  <a:pt x="1094" y="2137"/>
                </a:lnTo>
                <a:lnTo>
                  <a:pt x="1093" y="2137"/>
                </a:lnTo>
                <a:lnTo>
                  <a:pt x="1089" y="2137"/>
                </a:lnTo>
                <a:lnTo>
                  <a:pt x="1085" y="2137"/>
                </a:lnTo>
                <a:lnTo>
                  <a:pt x="1080" y="2136"/>
                </a:lnTo>
                <a:lnTo>
                  <a:pt x="1075" y="2136"/>
                </a:lnTo>
                <a:lnTo>
                  <a:pt x="1076" y="2142"/>
                </a:lnTo>
                <a:lnTo>
                  <a:pt x="1076" y="2146"/>
                </a:lnTo>
                <a:lnTo>
                  <a:pt x="1068" y="2150"/>
                </a:lnTo>
                <a:lnTo>
                  <a:pt x="1068" y="2152"/>
                </a:lnTo>
                <a:lnTo>
                  <a:pt x="1068" y="2153"/>
                </a:lnTo>
                <a:lnTo>
                  <a:pt x="1064" y="2153"/>
                </a:lnTo>
                <a:lnTo>
                  <a:pt x="1064" y="2160"/>
                </a:lnTo>
                <a:lnTo>
                  <a:pt x="1062" y="2160"/>
                </a:lnTo>
                <a:lnTo>
                  <a:pt x="1056" y="2159"/>
                </a:lnTo>
                <a:lnTo>
                  <a:pt x="1047" y="2159"/>
                </a:lnTo>
                <a:lnTo>
                  <a:pt x="1039" y="2159"/>
                </a:lnTo>
                <a:lnTo>
                  <a:pt x="1034" y="2159"/>
                </a:lnTo>
                <a:lnTo>
                  <a:pt x="1031" y="2159"/>
                </a:lnTo>
                <a:lnTo>
                  <a:pt x="1028" y="2158"/>
                </a:lnTo>
                <a:lnTo>
                  <a:pt x="1025" y="2158"/>
                </a:lnTo>
                <a:lnTo>
                  <a:pt x="1022" y="2158"/>
                </a:lnTo>
                <a:lnTo>
                  <a:pt x="1021" y="2155"/>
                </a:lnTo>
                <a:lnTo>
                  <a:pt x="1008" y="2154"/>
                </a:lnTo>
                <a:lnTo>
                  <a:pt x="1008" y="2153"/>
                </a:lnTo>
                <a:lnTo>
                  <a:pt x="1009" y="2149"/>
                </a:lnTo>
                <a:lnTo>
                  <a:pt x="1009" y="2145"/>
                </a:lnTo>
                <a:lnTo>
                  <a:pt x="1009" y="2143"/>
                </a:lnTo>
                <a:lnTo>
                  <a:pt x="1011" y="2142"/>
                </a:lnTo>
                <a:lnTo>
                  <a:pt x="1011" y="2140"/>
                </a:lnTo>
                <a:lnTo>
                  <a:pt x="1011" y="2138"/>
                </a:lnTo>
                <a:lnTo>
                  <a:pt x="1012" y="2135"/>
                </a:lnTo>
                <a:lnTo>
                  <a:pt x="1012" y="2134"/>
                </a:lnTo>
                <a:lnTo>
                  <a:pt x="1012" y="2133"/>
                </a:lnTo>
                <a:lnTo>
                  <a:pt x="1009" y="2133"/>
                </a:lnTo>
                <a:lnTo>
                  <a:pt x="1007" y="2133"/>
                </a:lnTo>
                <a:lnTo>
                  <a:pt x="1004" y="2133"/>
                </a:lnTo>
                <a:lnTo>
                  <a:pt x="1001" y="2133"/>
                </a:lnTo>
                <a:lnTo>
                  <a:pt x="999" y="2133"/>
                </a:lnTo>
                <a:lnTo>
                  <a:pt x="997" y="2133"/>
                </a:lnTo>
                <a:lnTo>
                  <a:pt x="996" y="2133"/>
                </a:lnTo>
                <a:lnTo>
                  <a:pt x="992" y="2133"/>
                </a:lnTo>
                <a:lnTo>
                  <a:pt x="989" y="2132"/>
                </a:lnTo>
                <a:lnTo>
                  <a:pt x="988" y="2134"/>
                </a:lnTo>
                <a:lnTo>
                  <a:pt x="988" y="2135"/>
                </a:lnTo>
                <a:lnTo>
                  <a:pt x="988" y="2138"/>
                </a:lnTo>
                <a:lnTo>
                  <a:pt x="988" y="2143"/>
                </a:lnTo>
                <a:lnTo>
                  <a:pt x="988" y="2144"/>
                </a:lnTo>
                <a:lnTo>
                  <a:pt x="987" y="2147"/>
                </a:lnTo>
                <a:lnTo>
                  <a:pt x="987" y="2152"/>
                </a:lnTo>
                <a:lnTo>
                  <a:pt x="987" y="2155"/>
                </a:lnTo>
                <a:lnTo>
                  <a:pt x="987" y="2159"/>
                </a:lnTo>
                <a:lnTo>
                  <a:pt x="987" y="2167"/>
                </a:lnTo>
                <a:lnTo>
                  <a:pt x="987" y="2170"/>
                </a:lnTo>
                <a:lnTo>
                  <a:pt x="986" y="2175"/>
                </a:lnTo>
                <a:lnTo>
                  <a:pt x="986" y="2177"/>
                </a:lnTo>
                <a:lnTo>
                  <a:pt x="986" y="2180"/>
                </a:lnTo>
                <a:lnTo>
                  <a:pt x="986" y="2183"/>
                </a:lnTo>
                <a:lnTo>
                  <a:pt x="986" y="2184"/>
                </a:lnTo>
                <a:lnTo>
                  <a:pt x="986" y="2186"/>
                </a:lnTo>
                <a:lnTo>
                  <a:pt x="986" y="2189"/>
                </a:lnTo>
                <a:lnTo>
                  <a:pt x="984" y="2193"/>
                </a:lnTo>
                <a:lnTo>
                  <a:pt x="984" y="2195"/>
                </a:lnTo>
                <a:lnTo>
                  <a:pt x="984" y="2196"/>
                </a:lnTo>
                <a:lnTo>
                  <a:pt x="984" y="2201"/>
                </a:lnTo>
                <a:lnTo>
                  <a:pt x="983" y="2203"/>
                </a:lnTo>
                <a:lnTo>
                  <a:pt x="983" y="2204"/>
                </a:lnTo>
                <a:lnTo>
                  <a:pt x="982" y="2202"/>
                </a:lnTo>
                <a:lnTo>
                  <a:pt x="975" y="2201"/>
                </a:lnTo>
                <a:lnTo>
                  <a:pt x="976" y="2195"/>
                </a:lnTo>
                <a:lnTo>
                  <a:pt x="976" y="2192"/>
                </a:lnTo>
                <a:lnTo>
                  <a:pt x="976" y="2189"/>
                </a:lnTo>
                <a:lnTo>
                  <a:pt x="975" y="2191"/>
                </a:lnTo>
                <a:lnTo>
                  <a:pt x="970" y="2196"/>
                </a:lnTo>
                <a:lnTo>
                  <a:pt x="972" y="2199"/>
                </a:lnTo>
                <a:lnTo>
                  <a:pt x="975" y="2203"/>
                </a:lnTo>
                <a:lnTo>
                  <a:pt x="967" y="2203"/>
                </a:lnTo>
                <a:lnTo>
                  <a:pt x="964" y="2203"/>
                </a:lnTo>
                <a:lnTo>
                  <a:pt x="954" y="2202"/>
                </a:lnTo>
                <a:lnTo>
                  <a:pt x="949" y="2202"/>
                </a:lnTo>
                <a:lnTo>
                  <a:pt x="929" y="2201"/>
                </a:lnTo>
                <a:lnTo>
                  <a:pt x="925" y="2201"/>
                </a:lnTo>
                <a:lnTo>
                  <a:pt x="919" y="2201"/>
                </a:lnTo>
                <a:lnTo>
                  <a:pt x="899" y="2200"/>
                </a:lnTo>
                <a:lnTo>
                  <a:pt x="885" y="2199"/>
                </a:lnTo>
                <a:lnTo>
                  <a:pt x="837" y="2196"/>
                </a:lnTo>
                <a:lnTo>
                  <a:pt x="812" y="2195"/>
                </a:lnTo>
                <a:lnTo>
                  <a:pt x="793" y="2194"/>
                </a:lnTo>
                <a:lnTo>
                  <a:pt x="756" y="2193"/>
                </a:lnTo>
                <a:lnTo>
                  <a:pt x="726" y="2191"/>
                </a:lnTo>
                <a:lnTo>
                  <a:pt x="727" y="2197"/>
                </a:lnTo>
                <a:lnTo>
                  <a:pt x="725" y="2197"/>
                </a:lnTo>
                <a:lnTo>
                  <a:pt x="727" y="2205"/>
                </a:lnTo>
                <a:lnTo>
                  <a:pt x="736" y="2243"/>
                </a:lnTo>
                <a:lnTo>
                  <a:pt x="737" y="2245"/>
                </a:lnTo>
                <a:lnTo>
                  <a:pt x="733" y="2245"/>
                </a:lnTo>
                <a:lnTo>
                  <a:pt x="719" y="2245"/>
                </a:lnTo>
                <a:lnTo>
                  <a:pt x="712" y="2245"/>
                </a:lnTo>
                <a:lnTo>
                  <a:pt x="712" y="2248"/>
                </a:lnTo>
                <a:lnTo>
                  <a:pt x="712" y="2252"/>
                </a:lnTo>
                <a:lnTo>
                  <a:pt x="712" y="2255"/>
                </a:lnTo>
                <a:lnTo>
                  <a:pt x="711" y="2259"/>
                </a:lnTo>
                <a:lnTo>
                  <a:pt x="711" y="2262"/>
                </a:lnTo>
                <a:lnTo>
                  <a:pt x="711" y="2267"/>
                </a:lnTo>
                <a:lnTo>
                  <a:pt x="711" y="2269"/>
                </a:lnTo>
                <a:lnTo>
                  <a:pt x="688" y="2275"/>
                </a:lnTo>
                <a:lnTo>
                  <a:pt x="690" y="2256"/>
                </a:lnTo>
                <a:lnTo>
                  <a:pt x="691" y="2245"/>
                </a:lnTo>
                <a:lnTo>
                  <a:pt x="678" y="2244"/>
                </a:lnTo>
                <a:lnTo>
                  <a:pt x="677" y="2255"/>
                </a:lnTo>
                <a:lnTo>
                  <a:pt x="675" y="2255"/>
                </a:lnTo>
                <a:lnTo>
                  <a:pt x="665" y="2255"/>
                </a:lnTo>
                <a:lnTo>
                  <a:pt x="666" y="2244"/>
                </a:lnTo>
                <a:lnTo>
                  <a:pt x="663" y="2244"/>
                </a:lnTo>
                <a:lnTo>
                  <a:pt x="663" y="2233"/>
                </a:lnTo>
                <a:lnTo>
                  <a:pt x="665" y="2216"/>
                </a:lnTo>
                <a:lnTo>
                  <a:pt x="666" y="2204"/>
                </a:lnTo>
                <a:lnTo>
                  <a:pt x="666" y="2200"/>
                </a:lnTo>
                <a:lnTo>
                  <a:pt x="667" y="2199"/>
                </a:lnTo>
                <a:lnTo>
                  <a:pt x="669" y="2188"/>
                </a:lnTo>
                <a:lnTo>
                  <a:pt x="659" y="2188"/>
                </a:lnTo>
                <a:lnTo>
                  <a:pt x="658" y="2188"/>
                </a:lnTo>
                <a:lnTo>
                  <a:pt x="653" y="2187"/>
                </a:lnTo>
                <a:lnTo>
                  <a:pt x="650" y="2187"/>
                </a:lnTo>
                <a:lnTo>
                  <a:pt x="637" y="2187"/>
                </a:lnTo>
                <a:lnTo>
                  <a:pt x="634" y="2187"/>
                </a:lnTo>
                <a:lnTo>
                  <a:pt x="633" y="2187"/>
                </a:lnTo>
                <a:lnTo>
                  <a:pt x="633" y="2188"/>
                </a:lnTo>
                <a:lnTo>
                  <a:pt x="633" y="2193"/>
                </a:lnTo>
                <a:lnTo>
                  <a:pt x="633" y="2197"/>
                </a:lnTo>
                <a:lnTo>
                  <a:pt x="633" y="2199"/>
                </a:lnTo>
                <a:lnTo>
                  <a:pt x="631" y="2199"/>
                </a:lnTo>
                <a:lnTo>
                  <a:pt x="629" y="2199"/>
                </a:lnTo>
                <a:lnTo>
                  <a:pt x="609" y="2197"/>
                </a:lnTo>
                <a:lnTo>
                  <a:pt x="608" y="2195"/>
                </a:lnTo>
                <a:lnTo>
                  <a:pt x="609" y="2192"/>
                </a:lnTo>
                <a:lnTo>
                  <a:pt x="609" y="2191"/>
                </a:lnTo>
                <a:lnTo>
                  <a:pt x="618" y="2188"/>
                </a:lnTo>
                <a:lnTo>
                  <a:pt x="618" y="2186"/>
                </a:lnTo>
                <a:lnTo>
                  <a:pt x="591" y="2185"/>
                </a:lnTo>
                <a:lnTo>
                  <a:pt x="576" y="2184"/>
                </a:lnTo>
                <a:lnTo>
                  <a:pt x="574" y="2184"/>
                </a:lnTo>
                <a:lnTo>
                  <a:pt x="551" y="2183"/>
                </a:lnTo>
                <a:lnTo>
                  <a:pt x="543" y="2183"/>
                </a:lnTo>
                <a:lnTo>
                  <a:pt x="530" y="2182"/>
                </a:lnTo>
                <a:lnTo>
                  <a:pt x="526" y="2182"/>
                </a:lnTo>
                <a:lnTo>
                  <a:pt x="500" y="2180"/>
                </a:lnTo>
                <a:lnTo>
                  <a:pt x="500" y="2184"/>
                </a:lnTo>
                <a:lnTo>
                  <a:pt x="494" y="2187"/>
                </a:lnTo>
                <a:lnTo>
                  <a:pt x="482" y="2192"/>
                </a:lnTo>
                <a:lnTo>
                  <a:pt x="481" y="2188"/>
                </a:lnTo>
                <a:lnTo>
                  <a:pt x="491" y="2184"/>
                </a:lnTo>
                <a:lnTo>
                  <a:pt x="489" y="2179"/>
                </a:lnTo>
                <a:lnTo>
                  <a:pt x="484" y="2179"/>
                </a:lnTo>
                <a:lnTo>
                  <a:pt x="482" y="2179"/>
                </a:lnTo>
                <a:lnTo>
                  <a:pt x="477" y="2179"/>
                </a:lnTo>
                <a:lnTo>
                  <a:pt x="470" y="2178"/>
                </a:lnTo>
                <a:lnTo>
                  <a:pt x="470" y="2182"/>
                </a:lnTo>
                <a:lnTo>
                  <a:pt x="465" y="2183"/>
                </a:lnTo>
                <a:lnTo>
                  <a:pt x="464" y="2183"/>
                </a:lnTo>
                <a:lnTo>
                  <a:pt x="460" y="2185"/>
                </a:lnTo>
                <a:lnTo>
                  <a:pt x="458" y="2186"/>
                </a:lnTo>
                <a:lnTo>
                  <a:pt x="457" y="2186"/>
                </a:lnTo>
                <a:lnTo>
                  <a:pt x="456" y="2187"/>
                </a:lnTo>
                <a:lnTo>
                  <a:pt x="455" y="2188"/>
                </a:lnTo>
                <a:lnTo>
                  <a:pt x="454" y="2191"/>
                </a:lnTo>
                <a:lnTo>
                  <a:pt x="453" y="2191"/>
                </a:lnTo>
                <a:lnTo>
                  <a:pt x="451" y="2192"/>
                </a:lnTo>
                <a:lnTo>
                  <a:pt x="453" y="2193"/>
                </a:lnTo>
                <a:lnTo>
                  <a:pt x="451" y="2195"/>
                </a:lnTo>
                <a:lnTo>
                  <a:pt x="450" y="2195"/>
                </a:lnTo>
                <a:lnTo>
                  <a:pt x="449" y="2197"/>
                </a:lnTo>
                <a:lnTo>
                  <a:pt x="448" y="2197"/>
                </a:lnTo>
                <a:lnTo>
                  <a:pt x="447" y="2199"/>
                </a:lnTo>
                <a:lnTo>
                  <a:pt x="445" y="2200"/>
                </a:lnTo>
                <a:lnTo>
                  <a:pt x="443" y="2201"/>
                </a:lnTo>
                <a:lnTo>
                  <a:pt x="441" y="2202"/>
                </a:lnTo>
                <a:lnTo>
                  <a:pt x="438" y="2203"/>
                </a:lnTo>
                <a:lnTo>
                  <a:pt x="436" y="2204"/>
                </a:lnTo>
                <a:lnTo>
                  <a:pt x="437" y="2210"/>
                </a:lnTo>
                <a:lnTo>
                  <a:pt x="438" y="2212"/>
                </a:lnTo>
                <a:lnTo>
                  <a:pt x="434" y="2211"/>
                </a:lnTo>
                <a:lnTo>
                  <a:pt x="433" y="2211"/>
                </a:lnTo>
                <a:lnTo>
                  <a:pt x="426" y="2212"/>
                </a:lnTo>
                <a:lnTo>
                  <a:pt x="426" y="2210"/>
                </a:lnTo>
                <a:lnTo>
                  <a:pt x="424" y="2211"/>
                </a:lnTo>
                <a:lnTo>
                  <a:pt x="425" y="2209"/>
                </a:lnTo>
                <a:lnTo>
                  <a:pt x="425" y="2208"/>
                </a:lnTo>
                <a:lnTo>
                  <a:pt x="426" y="2208"/>
                </a:lnTo>
                <a:lnTo>
                  <a:pt x="426" y="2206"/>
                </a:lnTo>
                <a:lnTo>
                  <a:pt x="428" y="2206"/>
                </a:lnTo>
                <a:lnTo>
                  <a:pt x="428" y="2205"/>
                </a:lnTo>
                <a:lnTo>
                  <a:pt x="429" y="2205"/>
                </a:lnTo>
                <a:lnTo>
                  <a:pt x="429" y="2204"/>
                </a:lnTo>
                <a:lnTo>
                  <a:pt x="430" y="2203"/>
                </a:lnTo>
                <a:lnTo>
                  <a:pt x="431" y="2202"/>
                </a:lnTo>
                <a:lnTo>
                  <a:pt x="431" y="2201"/>
                </a:lnTo>
                <a:lnTo>
                  <a:pt x="432" y="2201"/>
                </a:lnTo>
                <a:lnTo>
                  <a:pt x="432" y="2200"/>
                </a:lnTo>
                <a:lnTo>
                  <a:pt x="433" y="2200"/>
                </a:lnTo>
                <a:lnTo>
                  <a:pt x="433" y="2199"/>
                </a:lnTo>
                <a:lnTo>
                  <a:pt x="439" y="2193"/>
                </a:lnTo>
                <a:lnTo>
                  <a:pt x="446" y="2185"/>
                </a:lnTo>
                <a:lnTo>
                  <a:pt x="453" y="2178"/>
                </a:lnTo>
                <a:lnTo>
                  <a:pt x="448" y="2177"/>
                </a:lnTo>
                <a:lnTo>
                  <a:pt x="438" y="2177"/>
                </a:lnTo>
                <a:lnTo>
                  <a:pt x="432" y="2183"/>
                </a:lnTo>
                <a:lnTo>
                  <a:pt x="431" y="2185"/>
                </a:lnTo>
                <a:lnTo>
                  <a:pt x="437" y="2188"/>
                </a:lnTo>
                <a:lnTo>
                  <a:pt x="433" y="2193"/>
                </a:lnTo>
                <a:lnTo>
                  <a:pt x="430" y="2196"/>
                </a:lnTo>
                <a:lnTo>
                  <a:pt x="424" y="2192"/>
                </a:lnTo>
                <a:lnTo>
                  <a:pt x="415" y="2184"/>
                </a:lnTo>
                <a:lnTo>
                  <a:pt x="414" y="2184"/>
                </a:lnTo>
                <a:lnTo>
                  <a:pt x="411" y="2182"/>
                </a:lnTo>
                <a:lnTo>
                  <a:pt x="411" y="2184"/>
                </a:lnTo>
                <a:lnTo>
                  <a:pt x="414" y="2186"/>
                </a:lnTo>
                <a:lnTo>
                  <a:pt x="412" y="2192"/>
                </a:lnTo>
                <a:lnTo>
                  <a:pt x="408" y="2189"/>
                </a:lnTo>
                <a:lnTo>
                  <a:pt x="407" y="2188"/>
                </a:lnTo>
                <a:lnTo>
                  <a:pt x="404" y="2186"/>
                </a:lnTo>
                <a:lnTo>
                  <a:pt x="399" y="2183"/>
                </a:lnTo>
                <a:lnTo>
                  <a:pt x="386" y="2183"/>
                </a:lnTo>
                <a:lnTo>
                  <a:pt x="384" y="2183"/>
                </a:lnTo>
                <a:lnTo>
                  <a:pt x="371" y="2182"/>
                </a:lnTo>
                <a:lnTo>
                  <a:pt x="371" y="2174"/>
                </a:lnTo>
                <a:lnTo>
                  <a:pt x="363" y="2174"/>
                </a:lnTo>
                <a:lnTo>
                  <a:pt x="356" y="2172"/>
                </a:lnTo>
                <a:lnTo>
                  <a:pt x="355" y="2172"/>
                </a:lnTo>
                <a:lnTo>
                  <a:pt x="350" y="2172"/>
                </a:lnTo>
                <a:lnTo>
                  <a:pt x="345" y="2172"/>
                </a:lnTo>
                <a:lnTo>
                  <a:pt x="344" y="2172"/>
                </a:lnTo>
                <a:lnTo>
                  <a:pt x="344" y="2174"/>
                </a:lnTo>
                <a:lnTo>
                  <a:pt x="344" y="2175"/>
                </a:lnTo>
                <a:lnTo>
                  <a:pt x="344" y="2177"/>
                </a:lnTo>
                <a:lnTo>
                  <a:pt x="344" y="2184"/>
                </a:lnTo>
                <a:lnTo>
                  <a:pt x="344" y="2185"/>
                </a:lnTo>
                <a:lnTo>
                  <a:pt x="344" y="2186"/>
                </a:lnTo>
                <a:lnTo>
                  <a:pt x="344" y="2187"/>
                </a:lnTo>
                <a:lnTo>
                  <a:pt x="343" y="2192"/>
                </a:lnTo>
                <a:lnTo>
                  <a:pt x="331" y="2188"/>
                </a:lnTo>
                <a:lnTo>
                  <a:pt x="329" y="2195"/>
                </a:lnTo>
                <a:lnTo>
                  <a:pt x="340" y="2197"/>
                </a:lnTo>
                <a:lnTo>
                  <a:pt x="338" y="2204"/>
                </a:lnTo>
                <a:lnTo>
                  <a:pt x="331" y="2202"/>
                </a:lnTo>
                <a:lnTo>
                  <a:pt x="326" y="2201"/>
                </a:lnTo>
                <a:lnTo>
                  <a:pt x="322" y="2201"/>
                </a:lnTo>
                <a:lnTo>
                  <a:pt x="321" y="2200"/>
                </a:lnTo>
                <a:lnTo>
                  <a:pt x="320" y="2200"/>
                </a:lnTo>
                <a:lnTo>
                  <a:pt x="318" y="2200"/>
                </a:lnTo>
                <a:lnTo>
                  <a:pt x="314" y="2199"/>
                </a:lnTo>
                <a:lnTo>
                  <a:pt x="313" y="2199"/>
                </a:lnTo>
                <a:lnTo>
                  <a:pt x="311" y="2197"/>
                </a:lnTo>
                <a:lnTo>
                  <a:pt x="310" y="2197"/>
                </a:lnTo>
                <a:lnTo>
                  <a:pt x="307" y="2197"/>
                </a:lnTo>
                <a:lnTo>
                  <a:pt x="302" y="2195"/>
                </a:lnTo>
                <a:lnTo>
                  <a:pt x="294" y="2193"/>
                </a:lnTo>
                <a:lnTo>
                  <a:pt x="301" y="2182"/>
                </a:lnTo>
                <a:lnTo>
                  <a:pt x="307" y="2170"/>
                </a:lnTo>
                <a:lnTo>
                  <a:pt x="299" y="2170"/>
                </a:lnTo>
                <a:lnTo>
                  <a:pt x="293" y="2182"/>
                </a:lnTo>
                <a:lnTo>
                  <a:pt x="293" y="2183"/>
                </a:lnTo>
                <a:lnTo>
                  <a:pt x="277" y="2208"/>
                </a:lnTo>
                <a:lnTo>
                  <a:pt x="273" y="2213"/>
                </a:lnTo>
                <a:lnTo>
                  <a:pt x="271" y="2213"/>
                </a:lnTo>
                <a:lnTo>
                  <a:pt x="270" y="2213"/>
                </a:lnTo>
                <a:lnTo>
                  <a:pt x="269" y="2209"/>
                </a:lnTo>
                <a:lnTo>
                  <a:pt x="267" y="2202"/>
                </a:lnTo>
                <a:lnTo>
                  <a:pt x="265" y="2200"/>
                </a:lnTo>
                <a:lnTo>
                  <a:pt x="265" y="2197"/>
                </a:lnTo>
                <a:lnTo>
                  <a:pt x="265" y="2196"/>
                </a:lnTo>
                <a:lnTo>
                  <a:pt x="263" y="2195"/>
                </a:lnTo>
                <a:lnTo>
                  <a:pt x="262" y="2199"/>
                </a:lnTo>
                <a:lnTo>
                  <a:pt x="262" y="2200"/>
                </a:lnTo>
                <a:lnTo>
                  <a:pt x="260" y="2221"/>
                </a:lnTo>
                <a:lnTo>
                  <a:pt x="259" y="2227"/>
                </a:lnTo>
                <a:lnTo>
                  <a:pt x="257" y="2234"/>
                </a:lnTo>
                <a:lnTo>
                  <a:pt x="255" y="2237"/>
                </a:lnTo>
                <a:lnTo>
                  <a:pt x="254" y="2239"/>
                </a:lnTo>
                <a:lnTo>
                  <a:pt x="252" y="2242"/>
                </a:lnTo>
                <a:lnTo>
                  <a:pt x="250" y="2244"/>
                </a:lnTo>
                <a:lnTo>
                  <a:pt x="252" y="2217"/>
                </a:lnTo>
                <a:lnTo>
                  <a:pt x="250" y="2217"/>
                </a:lnTo>
                <a:lnTo>
                  <a:pt x="235" y="2216"/>
                </a:lnTo>
                <a:lnTo>
                  <a:pt x="235" y="2201"/>
                </a:lnTo>
                <a:lnTo>
                  <a:pt x="227" y="2186"/>
                </a:lnTo>
                <a:lnTo>
                  <a:pt x="209" y="2186"/>
                </a:lnTo>
                <a:lnTo>
                  <a:pt x="208" y="2201"/>
                </a:lnTo>
                <a:lnTo>
                  <a:pt x="205" y="2201"/>
                </a:lnTo>
                <a:lnTo>
                  <a:pt x="206" y="2199"/>
                </a:lnTo>
                <a:lnTo>
                  <a:pt x="206" y="2185"/>
                </a:lnTo>
                <a:lnTo>
                  <a:pt x="208" y="2176"/>
                </a:lnTo>
                <a:lnTo>
                  <a:pt x="208" y="2172"/>
                </a:lnTo>
                <a:lnTo>
                  <a:pt x="205" y="2169"/>
                </a:lnTo>
                <a:lnTo>
                  <a:pt x="196" y="2164"/>
                </a:lnTo>
                <a:lnTo>
                  <a:pt x="177" y="2155"/>
                </a:lnTo>
                <a:lnTo>
                  <a:pt x="177" y="2146"/>
                </a:lnTo>
                <a:lnTo>
                  <a:pt x="177" y="2133"/>
                </a:lnTo>
                <a:lnTo>
                  <a:pt x="186" y="2134"/>
                </a:lnTo>
                <a:lnTo>
                  <a:pt x="185" y="2130"/>
                </a:lnTo>
                <a:lnTo>
                  <a:pt x="191" y="2132"/>
                </a:lnTo>
                <a:lnTo>
                  <a:pt x="191" y="2104"/>
                </a:lnTo>
                <a:lnTo>
                  <a:pt x="187" y="2098"/>
                </a:lnTo>
                <a:lnTo>
                  <a:pt x="192" y="2095"/>
                </a:lnTo>
                <a:lnTo>
                  <a:pt x="195" y="2093"/>
                </a:lnTo>
                <a:lnTo>
                  <a:pt x="196" y="2096"/>
                </a:lnTo>
                <a:lnTo>
                  <a:pt x="205" y="2093"/>
                </a:lnTo>
                <a:lnTo>
                  <a:pt x="223" y="2094"/>
                </a:lnTo>
                <a:lnTo>
                  <a:pt x="223" y="2090"/>
                </a:lnTo>
                <a:lnTo>
                  <a:pt x="225" y="2086"/>
                </a:lnTo>
                <a:lnTo>
                  <a:pt x="211" y="2081"/>
                </a:lnTo>
                <a:lnTo>
                  <a:pt x="213" y="2077"/>
                </a:lnTo>
                <a:lnTo>
                  <a:pt x="216" y="2075"/>
                </a:lnTo>
                <a:lnTo>
                  <a:pt x="217" y="2073"/>
                </a:lnTo>
                <a:lnTo>
                  <a:pt x="226" y="2076"/>
                </a:lnTo>
                <a:lnTo>
                  <a:pt x="242" y="2079"/>
                </a:lnTo>
                <a:lnTo>
                  <a:pt x="253" y="2082"/>
                </a:lnTo>
                <a:lnTo>
                  <a:pt x="254" y="2057"/>
                </a:lnTo>
                <a:lnTo>
                  <a:pt x="255" y="2044"/>
                </a:lnTo>
                <a:lnTo>
                  <a:pt x="255" y="2036"/>
                </a:lnTo>
                <a:lnTo>
                  <a:pt x="255" y="2029"/>
                </a:lnTo>
                <a:lnTo>
                  <a:pt x="256" y="2015"/>
                </a:lnTo>
                <a:lnTo>
                  <a:pt x="256" y="2000"/>
                </a:lnTo>
                <a:lnTo>
                  <a:pt x="256" y="1985"/>
                </a:lnTo>
                <a:lnTo>
                  <a:pt x="256" y="1972"/>
                </a:lnTo>
                <a:lnTo>
                  <a:pt x="257" y="1964"/>
                </a:lnTo>
                <a:lnTo>
                  <a:pt x="257" y="1947"/>
                </a:lnTo>
                <a:lnTo>
                  <a:pt x="257" y="1942"/>
                </a:lnTo>
                <a:lnTo>
                  <a:pt x="259" y="1935"/>
                </a:lnTo>
                <a:lnTo>
                  <a:pt x="259" y="1936"/>
                </a:lnTo>
                <a:lnTo>
                  <a:pt x="259" y="1934"/>
                </a:lnTo>
                <a:lnTo>
                  <a:pt x="259" y="1929"/>
                </a:lnTo>
                <a:lnTo>
                  <a:pt x="260" y="1908"/>
                </a:lnTo>
                <a:lnTo>
                  <a:pt x="260" y="1898"/>
                </a:lnTo>
                <a:lnTo>
                  <a:pt x="261" y="1874"/>
                </a:lnTo>
                <a:lnTo>
                  <a:pt x="261" y="1860"/>
                </a:lnTo>
                <a:lnTo>
                  <a:pt x="261" y="1858"/>
                </a:lnTo>
                <a:lnTo>
                  <a:pt x="229" y="1856"/>
                </a:lnTo>
                <a:lnTo>
                  <a:pt x="229" y="1865"/>
                </a:lnTo>
                <a:lnTo>
                  <a:pt x="229" y="1872"/>
                </a:lnTo>
                <a:lnTo>
                  <a:pt x="229" y="1882"/>
                </a:lnTo>
                <a:lnTo>
                  <a:pt x="229" y="1891"/>
                </a:lnTo>
                <a:lnTo>
                  <a:pt x="228" y="1910"/>
                </a:lnTo>
                <a:lnTo>
                  <a:pt x="225" y="1910"/>
                </a:lnTo>
                <a:lnTo>
                  <a:pt x="225" y="1917"/>
                </a:lnTo>
                <a:lnTo>
                  <a:pt x="225" y="1923"/>
                </a:lnTo>
                <a:lnTo>
                  <a:pt x="223" y="1923"/>
                </a:lnTo>
                <a:lnTo>
                  <a:pt x="220" y="1924"/>
                </a:lnTo>
                <a:lnTo>
                  <a:pt x="218" y="1924"/>
                </a:lnTo>
                <a:lnTo>
                  <a:pt x="213" y="1925"/>
                </a:lnTo>
                <a:lnTo>
                  <a:pt x="210" y="1926"/>
                </a:lnTo>
                <a:lnTo>
                  <a:pt x="206" y="1926"/>
                </a:lnTo>
                <a:lnTo>
                  <a:pt x="205" y="1926"/>
                </a:lnTo>
                <a:lnTo>
                  <a:pt x="204" y="1923"/>
                </a:lnTo>
                <a:lnTo>
                  <a:pt x="202" y="1918"/>
                </a:lnTo>
                <a:lnTo>
                  <a:pt x="201" y="1915"/>
                </a:lnTo>
                <a:lnTo>
                  <a:pt x="200" y="1914"/>
                </a:lnTo>
                <a:lnTo>
                  <a:pt x="196" y="1915"/>
                </a:lnTo>
                <a:lnTo>
                  <a:pt x="196" y="1910"/>
                </a:lnTo>
                <a:lnTo>
                  <a:pt x="197" y="1904"/>
                </a:lnTo>
                <a:lnTo>
                  <a:pt x="197" y="1900"/>
                </a:lnTo>
                <a:lnTo>
                  <a:pt x="197" y="1898"/>
                </a:lnTo>
                <a:lnTo>
                  <a:pt x="197" y="1894"/>
                </a:lnTo>
                <a:lnTo>
                  <a:pt x="197" y="1891"/>
                </a:lnTo>
                <a:lnTo>
                  <a:pt x="197" y="1890"/>
                </a:lnTo>
                <a:lnTo>
                  <a:pt x="197" y="1888"/>
                </a:lnTo>
                <a:lnTo>
                  <a:pt x="197" y="1884"/>
                </a:lnTo>
                <a:lnTo>
                  <a:pt x="197" y="1881"/>
                </a:lnTo>
                <a:lnTo>
                  <a:pt x="197" y="1879"/>
                </a:lnTo>
                <a:lnTo>
                  <a:pt x="198" y="1867"/>
                </a:lnTo>
                <a:lnTo>
                  <a:pt x="191" y="1867"/>
                </a:lnTo>
                <a:lnTo>
                  <a:pt x="189" y="1873"/>
                </a:lnTo>
                <a:lnTo>
                  <a:pt x="189" y="1876"/>
                </a:lnTo>
                <a:lnTo>
                  <a:pt x="189" y="1879"/>
                </a:lnTo>
                <a:lnTo>
                  <a:pt x="189" y="1881"/>
                </a:lnTo>
                <a:lnTo>
                  <a:pt x="189" y="1884"/>
                </a:lnTo>
                <a:lnTo>
                  <a:pt x="189" y="1887"/>
                </a:lnTo>
                <a:lnTo>
                  <a:pt x="189" y="1889"/>
                </a:lnTo>
                <a:lnTo>
                  <a:pt x="189" y="1891"/>
                </a:lnTo>
                <a:lnTo>
                  <a:pt x="189" y="1894"/>
                </a:lnTo>
                <a:lnTo>
                  <a:pt x="189" y="1897"/>
                </a:lnTo>
                <a:lnTo>
                  <a:pt x="189" y="1899"/>
                </a:lnTo>
                <a:lnTo>
                  <a:pt x="189" y="1902"/>
                </a:lnTo>
                <a:lnTo>
                  <a:pt x="189" y="1905"/>
                </a:lnTo>
                <a:lnTo>
                  <a:pt x="189" y="1908"/>
                </a:lnTo>
                <a:lnTo>
                  <a:pt x="188" y="1911"/>
                </a:lnTo>
                <a:lnTo>
                  <a:pt x="188" y="1915"/>
                </a:lnTo>
                <a:lnTo>
                  <a:pt x="188" y="1922"/>
                </a:lnTo>
                <a:lnTo>
                  <a:pt x="188" y="1931"/>
                </a:lnTo>
                <a:lnTo>
                  <a:pt x="186" y="1932"/>
                </a:lnTo>
                <a:lnTo>
                  <a:pt x="185" y="1921"/>
                </a:lnTo>
                <a:lnTo>
                  <a:pt x="183" y="1922"/>
                </a:lnTo>
                <a:lnTo>
                  <a:pt x="178" y="1922"/>
                </a:lnTo>
                <a:lnTo>
                  <a:pt x="178" y="1918"/>
                </a:lnTo>
                <a:lnTo>
                  <a:pt x="178" y="1916"/>
                </a:lnTo>
                <a:lnTo>
                  <a:pt x="178" y="1913"/>
                </a:lnTo>
                <a:lnTo>
                  <a:pt x="178" y="1910"/>
                </a:lnTo>
                <a:lnTo>
                  <a:pt x="177" y="1908"/>
                </a:lnTo>
                <a:lnTo>
                  <a:pt x="177" y="1905"/>
                </a:lnTo>
                <a:lnTo>
                  <a:pt x="177" y="1902"/>
                </a:lnTo>
                <a:lnTo>
                  <a:pt x="177" y="1900"/>
                </a:lnTo>
                <a:lnTo>
                  <a:pt x="177" y="1898"/>
                </a:lnTo>
                <a:lnTo>
                  <a:pt x="177" y="1896"/>
                </a:lnTo>
                <a:lnTo>
                  <a:pt x="177" y="1893"/>
                </a:lnTo>
                <a:lnTo>
                  <a:pt x="177" y="1891"/>
                </a:lnTo>
                <a:lnTo>
                  <a:pt x="176" y="1888"/>
                </a:lnTo>
                <a:lnTo>
                  <a:pt x="176" y="1885"/>
                </a:lnTo>
                <a:lnTo>
                  <a:pt x="176" y="1882"/>
                </a:lnTo>
                <a:lnTo>
                  <a:pt x="176" y="1880"/>
                </a:lnTo>
                <a:lnTo>
                  <a:pt x="176" y="1877"/>
                </a:lnTo>
                <a:lnTo>
                  <a:pt x="176" y="1874"/>
                </a:lnTo>
                <a:lnTo>
                  <a:pt x="174" y="1843"/>
                </a:lnTo>
                <a:lnTo>
                  <a:pt x="184" y="1846"/>
                </a:lnTo>
                <a:lnTo>
                  <a:pt x="188" y="1846"/>
                </a:lnTo>
                <a:lnTo>
                  <a:pt x="193" y="1847"/>
                </a:lnTo>
                <a:lnTo>
                  <a:pt x="195" y="1835"/>
                </a:lnTo>
                <a:lnTo>
                  <a:pt x="200" y="1799"/>
                </a:lnTo>
                <a:lnTo>
                  <a:pt x="200" y="1796"/>
                </a:lnTo>
                <a:lnTo>
                  <a:pt x="201" y="1784"/>
                </a:lnTo>
                <a:lnTo>
                  <a:pt x="221" y="1788"/>
                </a:lnTo>
                <a:lnTo>
                  <a:pt x="225" y="1788"/>
                </a:lnTo>
                <a:lnTo>
                  <a:pt x="226" y="1789"/>
                </a:lnTo>
                <a:lnTo>
                  <a:pt x="226" y="1796"/>
                </a:lnTo>
                <a:lnTo>
                  <a:pt x="230" y="1796"/>
                </a:lnTo>
                <a:lnTo>
                  <a:pt x="230" y="1798"/>
                </a:lnTo>
                <a:lnTo>
                  <a:pt x="230" y="1801"/>
                </a:lnTo>
                <a:lnTo>
                  <a:pt x="230" y="1804"/>
                </a:lnTo>
                <a:lnTo>
                  <a:pt x="230" y="1807"/>
                </a:lnTo>
                <a:lnTo>
                  <a:pt x="230" y="1808"/>
                </a:lnTo>
                <a:lnTo>
                  <a:pt x="230" y="1812"/>
                </a:lnTo>
                <a:lnTo>
                  <a:pt x="230" y="1814"/>
                </a:lnTo>
                <a:lnTo>
                  <a:pt x="230" y="1817"/>
                </a:lnTo>
                <a:lnTo>
                  <a:pt x="230" y="1820"/>
                </a:lnTo>
                <a:lnTo>
                  <a:pt x="229" y="1822"/>
                </a:lnTo>
                <a:lnTo>
                  <a:pt x="229" y="1825"/>
                </a:lnTo>
                <a:lnTo>
                  <a:pt x="231" y="1826"/>
                </a:lnTo>
                <a:lnTo>
                  <a:pt x="238" y="1826"/>
                </a:lnTo>
                <a:lnTo>
                  <a:pt x="246" y="1828"/>
                </a:lnTo>
                <a:lnTo>
                  <a:pt x="251" y="1828"/>
                </a:lnTo>
                <a:lnTo>
                  <a:pt x="259" y="1828"/>
                </a:lnTo>
                <a:lnTo>
                  <a:pt x="261" y="1828"/>
                </a:lnTo>
                <a:lnTo>
                  <a:pt x="262" y="1828"/>
                </a:lnTo>
                <a:lnTo>
                  <a:pt x="263" y="1781"/>
                </a:lnTo>
                <a:lnTo>
                  <a:pt x="263" y="1779"/>
                </a:lnTo>
                <a:lnTo>
                  <a:pt x="264" y="1759"/>
                </a:lnTo>
                <a:lnTo>
                  <a:pt x="263" y="1759"/>
                </a:lnTo>
                <a:lnTo>
                  <a:pt x="263" y="1757"/>
                </a:lnTo>
                <a:lnTo>
                  <a:pt x="263" y="1754"/>
                </a:lnTo>
                <a:lnTo>
                  <a:pt x="263" y="1749"/>
                </a:lnTo>
                <a:lnTo>
                  <a:pt x="264" y="1745"/>
                </a:lnTo>
                <a:lnTo>
                  <a:pt x="263" y="1745"/>
                </a:lnTo>
                <a:lnTo>
                  <a:pt x="244" y="1747"/>
                </a:lnTo>
                <a:lnTo>
                  <a:pt x="243" y="1753"/>
                </a:lnTo>
                <a:lnTo>
                  <a:pt x="228" y="1754"/>
                </a:lnTo>
                <a:lnTo>
                  <a:pt x="229" y="1769"/>
                </a:lnTo>
                <a:lnTo>
                  <a:pt x="233" y="1769"/>
                </a:lnTo>
                <a:lnTo>
                  <a:pt x="231" y="1774"/>
                </a:lnTo>
                <a:lnTo>
                  <a:pt x="230" y="1773"/>
                </a:lnTo>
                <a:lnTo>
                  <a:pt x="228" y="1783"/>
                </a:lnTo>
                <a:lnTo>
                  <a:pt x="226" y="1783"/>
                </a:lnTo>
                <a:lnTo>
                  <a:pt x="225" y="1787"/>
                </a:lnTo>
                <a:lnTo>
                  <a:pt x="223" y="1786"/>
                </a:lnTo>
                <a:lnTo>
                  <a:pt x="222" y="1786"/>
                </a:lnTo>
                <a:lnTo>
                  <a:pt x="221" y="1786"/>
                </a:lnTo>
                <a:lnTo>
                  <a:pt x="221" y="1778"/>
                </a:lnTo>
                <a:lnTo>
                  <a:pt x="216" y="1776"/>
                </a:lnTo>
                <a:lnTo>
                  <a:pt x="216" y="1752"/>
                </a:lnTo>
                <a:lnTo>
                  <a:pt x="220" y="1737"/>
                </a:lnTo>
                <a:lnTo>
                  <a:pt x="220" y="1736"/>
                </a:lnTo>
                <a:lnTo>
                  <a:pt x="217" y="1736"/>
                </a:lnTo>
                <a:lnTo>
                  <a:pt x="225" y="1714"/>
                </a:lnTo>
                <a:lnTo>
                  <a:pt x="235" y="1714"/>
                </a:lnTo>
                <a:lnTo>
                  <a:pt x="237" y="1693"/>
                </a:lnTo>
                <a:lnTo>
                  <a:pt x="253" y="1694"/>
                </a:lnTo>
                <a:lnTo>
                  <a:pt x="255" y="1694"/>
                </a:lnTo>
                <a:lnTo>
                  <a:pt x="256" y="1687"/>
                </a:lnTo>
                <a:lnTo>
                  <a:pt x="256" y="1685"/>
                </a:lnTo>
                <a:lnTo>
                  <a:pt x="257" y="1671"/>
                </a:lnTo>
                <a:lnTo>
                  <a:pt x="243" y="1671"/>
                </a:lnTo>
                <a:lnTo>
                  <a:pt x="238" y="1671"/>
                </a:lnTo>
                <a:lnTo>
                  <a:pt x="238" y="1654"/>
                </a:lnTo>
                <a:lnTo>
                  <a:pt x="255" y="1660"/>
                </a:lnTo>
                <a:lnTo>
                  <a:pt x="255" y="1656"/>
                </a:lnTo>
                <a:lnTo>
                  <a:pt x="257" y="1655"/>
                </a:lnTo>
                <a:lnTo>
                  <a:pt x="261" y="1655"/>
                </a:lnTo>
                <a:lnTo>
                  <a:pt x="261" y="1657"/>
                </a:lnTo>
                <a:lnTo>
                  <a:pt x="265" y="1660"/>
                </a:lnTo>
                <a:lnTo>
                  <a:pt x="267" y="1661"/>
                </a:lnTo>
                <a:lnTo>
                  <a:pt x="269" y="1628"/>
                </a:lnTo>
                <a:lnTo>
                  <a:pt x="268" y="1628"/>
                </a:lnTo>
                <a:lnTo>
                  <a:pt x="261" y="1638"/>
                </a:lnTo>
                <a:lnTo>
                  <a:pt x="261" y="1641"/>
                </a:lnTo>
                <a:lnTo>
                  <a:pt x="255" y="1641"/>
                </a:lnTo>
                <a:lnTo>
                  <a:pt x="255" y="1624"/>
                </a:lnTo>
                <a:lnTo>
                  <a:pt x="255" y="1619"/>
                </a:lnTo>
                <a:lnTo>
                  <a:pt x="255" y="1612"/>
                </a:lnTo>
                <a:lnTo>
                  <a:pt x="256" y="1601"/>
                </a:lnTo>
                <a:lnTo>
                  <a:pt x="256" y="1597"/>
                </a:lnTo>
                <a:lnTo>
                  <a:pt x="253" y="1597"/>
                </a:lnTo>
                <a:lnTo>
                  <a:pt x="246" y="1596"/>
                </a:lnTo>
                <a:lnTo>
                  <a:pt x="245" y="1596"/>
                </a:lnTo>
                <a:lnTo>
                  <a:pt x="238" y="1596"/>
                </a:lnTo>
                <a:lnTo>
                  <a:pt x="242" y="1624"/>
                </a:lnTo>
                <a:lnTo>
                  <a:pt x="246" y="1630"/>
                </a:lnTo>
                <a:lnTo>
                  <a:pt x="246" y="1631"/>
                </a:lnTo>
                <a:lnTo>
                  <a:pt x="240" y="1631"/>
                </a:lnTo>
                <a:lnTo>
                  <a:pt x="240" y="1640"/>
                </a:lnTo>
                <a:lnTo>
                  <a:pt x="231" y="1640"/>
                </a:lnTo>
                <a:lnTo>
                  <a:pt x="229" y="1664"/>
                </a:lnTo>
                <a:lnTo>
                  <a:pt x="211" y="1663"/>
                </a:lnTo>
                <a:lnTo>
                  <a:pt x="212" y="1644"/>
                </a:lnTo>
                <a:lnTo>
                  <a:pt x="212" y="1631"/>
                </a:lnTo>
                <a:lnTo>
                  <a:pt x="179" y="1629"/>
                </a:lnTo>
                <a:lnTo>
                  <a:pt x="179" y="1604"/>
                </a:lnTo>
                <a:lnTo>
                  <a:pt x="180" y="1580"/>
                </a:lnTo>
                <a:lnTo>
                  <a:pt x="185" y="1577"/>
                </a:lnTo>
                <a:lnTo>
                  <a:pt x="189" y="1586"/>
                </a:lnTo>
                <a:lnTo>
                  <a:pt x="194" y="1584"/>
                </a:lnTo>
                <a:lnTo>
                  <a:pt x="200" y="1580"/>
                </a:lnTo>
                <a:lnTo>
                  <a:pt x="205" y="1578"/>
                </a:lnTo>
                <a:lnTo>
                  <a:pt x="216" y="1578"/>
                </a:lnTo>
                <a:lnTo>
                  <a:pt x="216" y="1564"/>
                </a:lnTo>
                <a:lnTo>
                  <a:pt x="216" y="1562"/>
                </a:lnTo>
                <a:lnTo>
                  <a:pt x="216" y="1554"/>
                </a:lnTo>
                <a:lnTo>
                  <a:pt x="216" y="1551"/>
                </a:lnTo>
                <a:lnTo>
                  <a:pt x="216" y="1548"/>
                </a:lnTo>
                <a:lnTo>
                  <a:pt x="216" y="1546"/>
                </a:lnTo>
                <a:lnTo>
                  <a:pt x="216" y="1539"/>
                </a:lnTo>
                <a:lnTo>
                  <a:pt x="217" y="1539"/>
                </a:lnTo>
                <a:lnTo>
                  <a:pt x="220" y="1539"/>
                </a:lnTo>
                <a:lnTo>
                  <a:pt x="225" y="1539"/>
                </a:lnTo>
                <a:lnTo>
                  <a:pt x="229" y="1539"/>
                </a:lnTo>
                <a:lnTo>
                  <a:pt x="231" y="1539"/>
                </a:lnTo>
                <a:lnTo>
                  <a:pt x="237" y="1539"/>
                </a:lnTo>
                <a:lnTo>
                  <a:pt x="235" y="1534"/>
                </a:lnTo>
                <a:lnTo>
                  <a:pt x="235" y="1533"/>
                </a:lnTo>
                <a:lnTo>
                  <a:pt x="234" y="1533"/>
                </a:lnTo>
                <a:lnTo>
                  <a:pt x="234" y="1531"/>
                </a:lnTo>
                <a:lnTo>
                  <a:pt x="234" y="1530"/>
                </a:lnTo>
                <a:lnTo>
                  <a:pt x="233" y="1529"/>
                </a:lnTo>
                <a:lnTo>
                  <a:pt x="231" y="1529"/>
                </a:lnTo>
                <a:lnTo>
                  <a:pt x="231" y="1528"/>
                </a:lnTo>
                <a:lnTo>
                  <a:pt x="231" y="1527"/>
                </a:lnTo>
                <a:lnTo>
                  <a:pt x="230" y="1527"/>
                </a:lnTo>
                <a:lnTo>
                  <a:pt x="230" y="1526"/>
                </a:lnTo>
                <a:lnTo>
                  <a:pt x="231" y="1525"/>
                </a:lnTo>
                <a:lnTo>
                  <a:pt x="230" y="1523"/>
                </a:lnTo>
                <a:lnTo>
                  <a:pt x="229" y="1522"/>
                </a:lnTo>
                <a:lnTo>
                  <a:pt x="228" y="1521"/>
                </a:lnTo>
                <a:lnTo>
                  <a:pt x="227" y="1520"/>
                </a:lnTo>
                <a:lnTo>
                  <a:pt x="226" y="1520"/>
                </a:lnTo>
                <a:lnTo>
                  <a:pt x="226" y="1519"/>
                </a:lnTo>
                <a:lnTo>
                  <a:pt x="225" y="1519"/>
                </a:lnTo>
                <a:lnTo>
                  <a:pt x="227" y="1512"/>
                </a:lnTo>
                <a:lnTo>
                  <a:pt x="229" y="1512"/>
                </a:lnTo>
                <a:lnTo>
                  <a:pt x="230" y="1510"/>
                </a:lnTo>
                <a:lnTo>
                  <a:pt x="244" y="1511"/>
                </a:lnTo>
                <a:lnTo>
                  <a:pt x="247" y="1512"/>
                </a:lnTo>
                <a:lnTo>
                  <a:pt x="248" y="1514"/>
                </a:lnTo>
                <a:lnTo>
                  <a:pt x="250" y="1521"/>
                </a:lnTo>
                <a:lnTo>
                  <a:pt x="251" y="1527"/>
                </a:lnTo>
                <a:lnTo>
                  <a:pt x="253" y="1536"/>
                </a:lnTo>
                <a:lnTo>
                  <a:pt x="257" y="1533"/>
                </a:lnTo>
                <a:lnTo>
                  <a:pt x="260" y="1533"/>
                </a:lnTo>
                <a:lnTo>
                  <a:pt x="262" y="1530"/>
                </a:lnTo>
                <a:lnTo>
                  <a:pt x="263" y="1530"/>
                </a:lnTo>
                <a:lnTo>
                  <a:pt x="269" y="1528"/>
                </a:lnTo>
                <a:lnTo>
                  <a:pt x="270" y="1528"/>
                </a:lnTo>
                <a:lnTo>
                  <a:pt x="271" y="1521"/>
                </a:lnTo>
                <a:lnTo>
                  <a:pt x="271" y="1514"/>
                </a:lnTo>
                <a:lnTo>
                  <a:pt x="271" y="1512"/>
                </a:lnTo>
                <a:lnTo>
                  <a:pt x="271" y="1508"/>
                </a:lnTo>
                <a:lnTo>
                  <a:pt x="271" y="1504"/>
                </a:lnTo>
                <a:lnTo>
                  <a:pt x="271" y="1500"/>
                </a:lnTo>
                <a:lnTo>
                  <a:pt x="271" y="1495"/>
                </a:lnTo>
                <a:lnTo>
                  <a:pt x="272" y="1492"/>
                </a:lnTo>
                <a:lnTo>
                  <a:pt x="272" y="1487"/>
                </a:lnTo>
                <a:lnTo>
                  <a:pt x="272" y="1480"/>
                </a:lnTo>
                <a:lnTo>
                  <a:pt x="272" y="1479"/>
                </a:lnTo>
                <a:lnTo>
                  <a:pt x="272" y="1471"/>
                </a:lnTo>
                <a:lnTo>
                  <a:pt x="272" y="1462"/>
                </a:lnTo>
                <a:lnTo>
                  <a:pt x="272" y="1459"/>
                </a:lnTo>
                <a:lnTo>
                  <a:pt x="272" y="1451"/>
                </a:lnTo>
                <a:lnTo>
                  <a:pt x="273" y="1451"/>
                </a:lnTo>
                <a:lnTo>
                  <a:pt x="273" y="1443"/>
                </a:lnTo>
                <a:lnTo>
                  <a:pt x="273" y="1440"/>
                </a:lnTo>
                <a:lnTo>
                  <a:pt x="273" y="1438"/>
                </a:lnTo>
                <a:lnTo>
                  <a:pt x="273" y="1437"/>
                </a:lnTo>
                <a:lnTo>
                  <a:pt x="274" y="1425"/>
                </a:lnTo>
                <a:lnTo>
                  <a:pt x="274" y="1408"/>
                </a:lnTo>
                <a:lnTo>
                  <a:pt x="274" y="1407"/>
                </a:lnTo>
                <a:lnTo>
                  <a:pt x="271" y="1408"/>
                </a:lnTo>
                <a:lnTo>
                  <a:pt x="270" y="1409"/>
                </a:lnTo>
                <a:lnTo>
                  <a:pt x="268" y="1410"/>
                </a:lnTo>
                <a:lnTo>
                  <a:pt x="267" y="1410"/>
                </a:lnTo>
                <a:lnTo>
                  <a:pt x="265" y="1411"/>
                </a:lnTo>
                <a:lnTo>
                  <a:pt x="260" y="1417"/>
                </a:lnTo>
                <a:lnTo>
                  <a:pt x="254" y="1420"/>
                </a:lnTo>
                <a:lnTo>
                  <a:pt x="252" y="1418"/>
                </a:lnTo>
                <a:lnTo>
                  <a:pt x="251" y="1416"/>
                </a:lnTo>
                <a:lnTo>
                  <a:pt x="250" y="1415"/>
                </a:lnTo>
                <a:lnTo>
                  <a:pt x="250" y="1412"/>
                </a:lnTo>
                <a:lnTo>
                  <a:pt x="250" y="1410"/>
                </a:lnTo>
                <a:lnTo>
                  <a:pt x="250" y="1407"/>
                </a:lnTo>
                <a:lnTo>
                  <a:pt x="251" y="1401"/>
                </a:lnTo>
                <a:lnTo>
                  <a:pt x="268" y="1401"/>
                </a:lnTo>
                <a:lnTo>
                  <a:pt x="268" y="1394"/>
                </a:lnTo>
                <a:lnTo>
                  <a:pt x="274" y="1395"/>
                </a:lnTo>
                <a:lnTo>
                  <a:pt x="274" y="1382"/>
                </a:lnTo>
                <a:lnTo>
                  <a:pt x="264" y="1382"/>
                </a:lnTo>
                <a:lnTo>
                  <a:pt x="262" y="1382"/>
                </a:lnTo>
                <a:lnTo>
                  <a:pt x="250" y="1381"/>
                </a:lnTo>
                <a:lnTo>
                  <a:pt x="229" y="1378"/>
                </a:lnTo>
                <a:lnTo>
                  <a:pt x="229" y="1365"/>
                </a:lnTo>
                <a:lnTo>
                  <a:pt x="230" y="1344"/>
                </a:lnTo>
                <a:lnTo>
                  <a:pt x="228" y="1344"/>
                </a:lnTo>
                <a:lnTo>
                  <a:pt x="228" y="1342"/>
                </a:lnTo>
                <a:lnTo>
                  <a:pt x="228" y="1337"/>
                </a:lnTo>
                <a:lnTo>
                  <a:pt x="228" y="1336"/>
                </a:lnTo>
                <a:lnTo>
                  <a:pt x="228" y="1329"/>
                </a:lnTo>
                <a:lnTo>
                  <a:pt x="228" y="1326"/>
                </a:lnTo>
                <a:lnTo>
                  <a:pt x="229" y="1323"/>
                </a:lnTo>
                <a:lnTo>
                  <a:pt x="229" y="1317"/>
                </a:lnTo>
                <a:lnTo>
                  <a:pt x="229" y="1316"/>
                </a:lnTo>
                <a:lnTo>
                  <a:pt x="229" y="1309"/>
                </a:lnTo>
                <a:lnTo>
                  <a:pt x="229" y="1300"/>
                </a:lnTo>
                <a:lnTo>
                  <a:pt x="230" y="1300"/>
                </a:lnTo>
                <a:lnTo>
                  <a:pt x="243" y="1295"/>
                </a:lnTo>
                <a:lnTo>
                  <a:pt x="243" y="1293"/>
                </a:lnTo>
                <a:lnTo>
                  <a:pt x="244" y="1293"/>
                </a:lnTo>
                <a:lnTo>
                  <a:pt x="245" y="1293"/>
                </a:lnTo>
                <a:lnTo>
                  <a:pt x="246" y="1293"/>
                </a:lnTo>
                <a:lnTo>
                  <a:pt x="247" y="1293"/>
                </a:lnTo>
                <a:lnTo>
                  <a:pt x="247" y="1292"/>
                </a:lnTo>
                <a:lnTo>
                  <a:pt x="248" y="1292"/>
                </a:lnTo>
                <a:lnTo>
                  <a:pt x="253" y="1291"/>
                </a:lnTo>
                <a:lnTo>
                  <a:pt x="254" y="1291"/>
                </a:lnTo>
                <a:lnTo>
                  <a:pt x="255" y="1290"/>
                </a:lnTo>
                <a:lnTo>
                  <a:pt x="256" y="1290"/>
                </a:lnTo>
                <a:lnTo>
                  <a:pt x="256" y="1277"/>
                </a:lnTo>
                <a:lnTo>
                  <a:pt x="254" y="1277"/>
                </a:lnTo>
                <a:lnTo>
                  <a:pt x="252" y="1277"/>
                </a:lnTo>
                <a:lnTo>
                  <a:pt x="248" y="1277"/>
                </a:lnTo>
                <a:lnTo>
                  <a:pt x="244" y="1277"/>
                </a:lnTo>
                <a:lnTo>
                  <a:pt x="242" y="1276"/>
                </a:lnTo>
                <a:lnTo>
                  <a:pt x="222" y="1276"/>
                </a:lnTo>
                <a:lnTo>
                  <a:pt x="222" y="1283"/>
                </a:lnTo>
                <a:lnTo>
                  <a:pt x="220" y="1282"/>
                </a:lnTo>
                <a:lnTo>
                  <a:pt x="204" y="1276"/>
                </a:lnTo>
                <a:lnTo>
                  <a:pt x="202" y="1276"/>
                </a:lnTo>
                <a:lnTo>
                  <a:pt x="201" y="1275"/>
                </a:lnTo>
                <a:lnTo>
                  <a:pt x="200" y="1275"/>
                </a:lnTo>
                <a:lnTo>
                  <a:pt x="200" y="1277"/>
                </a:lnTo>
                <a:lnTo>
                  <a:pt x="196" y="1277"/>
                </a:lnTo>
                <a:lnTo>
                  <a:pt x="194" y="1277"/>
                </a:lnTo>
                <a:lnTo>
                  <a:pt x="193" y="1276"/>
                </a:lnTo>
                <a:lnTo>
                  <a:pt x="191" y="1276"/>
                </a:lnTo>
                <a:lnTo>
                  <a:pt x="189" y="1276"/>
                </a:lnTo>
                <a:lnTo>
                  <a:pt x="166" y="1275"/>
                </a:lnTo>
                <a:lnTo>
                  <a:pt x="155" y="1275"/>
                </a:lnTo>
                <a:lnTo>
                  <a:pt x="149" y="1274"/>
                </a:lnTo>
                <a:lnTo>
                  <a:pt x="143" y="1274"/>
                </a:lnTo>
                <a:lnTo>
                  <a:pt x="135" y="1273"/>
                </a:lnTo>
                <a:lnTo>
                  <a:pt x="132" y="1273"/>
                </a:lnTo>
                <a:lnTo>
                  <a:pt x="123" y="1272"/>
                </a:lnTo>
                <a:lnTo>
                  <a:pt x="113" y="1272"/>
                </a:lnTo>
                <a:lnTo>
                  <a:pt x="111" y="1270"/>
                </a:lnTo>
                <a:lnTo>
                  <a:pt x="111" y="1268"/>
                </a:lnTo>
                <a:lnTo>
                  <a:pt x="105" y="1265"/>
                </a:lnTo>
                <a:lnTo>
                  <a:pt x="105" y="1248"/>
                </a:lnTo>
                <a:lnTo>
                  <a:pt x="105" y="1242"/>
                </a:lnTo>
                <a:lnTo>
                  <a:pt x="108" y="1222"/>
                </a:lnTo>
                <a:lnTo>
                  <a:pt x="109" y="1215"/>
                </a:lnTo>
                <a:lnTo>
                  <a:pt x="109" y="1212"/>
                </a:lnTo>
                <a:lnTo>
                  <a:pt x="109" y="1209"/>
                </a:lnTo>
                <a:lnTo>
                  <a:pt x="109" y="1206"/>
                </a:lnTo>
                <a:lnTo>
                  <a:pt x="110" y="1199"/>
                </a:lnTo>
                <a:lnTo>
                  <a:pt x="110" y="1194"/>
                </a:lnTo>
                <a:lnTo>
                  <a:pt x="110" y="1190"/>
                </a:lnTo>
                <a:lnTo>
                  <a:pt x="105" y="1190"/>
                </a:lnTo>
                <a:lnTo>
                  <a:pt x="99" y="1190"/>
                </a:lnTo>
                <a:lnTo>
                  <a:pt x="99" y="1184"/>
                </a:lnTo>
                <a:lnTo>
                  <a:pt x="92" y="1185"/>
                </a:lnTo>
                <a:lnTo>
                  <a:pt x="92" y="1183"/>
                </a:lnTo>
                <a:lnTo>
                  <a:pt x="102" y="1182"/>
                </a:lnTo>
                <a:lnTo>
                  <a:pt x="102" y="1175"/>
                </a:lnTo>
                <a:lnTo>
                  <a:pt x="93" y="1176"/>
                </a:lnTo>
                <a:lnTo>
                  <a:pt x="93" y="1171"/>
                </a:lnTo>
                <a:lnTo>
                  <a:pt x="94" y="1167"/>
                </a:lnTo>
                <a:lnTo>
                  <a:pt x="94" y="1165"/>
                </a:lnTo>
                <a:lnTo>
                  <a:pt x="95" y="1163"/>
                </a:lnTo>
                <a:lnTo>
                  <a:pt x="96" y="1159"/>
                </a:lnTo>
                <a:lnTo>
                  <a:pt x="99" y="1157"/>
                </a:lnTo>
                <a:lnTo>
                  <a:pt x="107" y="1157"/>
                </a:lnTo>
                <a:lnTo>
                  <a:pt x="108" y="1154"/>
                </a:lnTo>
                <a:lnTo>
                  <a:pt x="111" y="1155"/>
                </a:lnTo>
                <a:lnTo>
                  <a:pt x="119" y="1154"/>
                </a:lnTo>
                <a:lnTo>
                  <a:pt x="123" y="1154"/>
                </a:lnTo>
                <a:lnTo>
                  <a:pt x="126" y="1154"/>
                </a:lnTo>
                <a:lnTo>
                  <a:pt x="130" y="1154"/>
                </a:lnTo>
                <a:lnTo>
                  <a:pt x="135" y="1154"/>
                </a:lnTo>
                <a:lnTo>
                  <a:pt x="142" y="1153"/>
                </a:lnTo>
                <a:lnTo>
                  <a:pt x="146" y="1153"/>
                </a:lnTo>
                <a:lnTo>
                  <a:pt x="162" y="1153"/>
                </a:lnTo>
                <a:lnTo>
                  <a:pt x="163" y="1151"/>
                </a:lnTo>
                <a:lnTo>
                  <a:pt x="168" y="1137"/>
                </a:lnTo>
                <a:lnTo>
                  <a:pt x="168" y="1135"/>
                </a:lnTo>
                <a:lnTo>
                  <a:pt x="170" y="1118"/>
                </a:lnTo>
                <a:lnTo>
                  <a:pt x="172" y="1108"/>
                </a:lnTo>
                <a:lnTo>
                  <a:pt x="168" y="1106"/>
                </a:lnTo>
                <a:lnTo>
                  <a:pt x="170" y="1084"/>
                </a:lnTo>
                <a:lnTo>
                  <a:pt x="170" y="1080"/>
                </a:lnTo>
                <a:lnTo>
                  <a:pt x="193" y="1081"/>
                </a:lnTo>
                <a:lnTo>
                  <a:pt x="208" y="1082"/>
                </a:lnTo>
                <a:lnTo>
                  <a:pt x="210" y="1082"/>
                </a:lnTo>
                <a:lnTo>
                  <a:pt x="212" y="1082"/>
                </a:lnTo>
                <a:lnTo>
                  <a:pt x="216" y="1082"/>
                </a:lnTo>
                <a:lnTo>
                  <a:pt x="228" y="1082"/>
                </a:lnTo>
                <a:lnTo>
                  <a:pt x="228" y="1079"/>
                </a:lnTo>
                <a:lnTo>
                  <a:pt x="229" y="1079"/>
                </a:lnTo>
                <a:lnTo>
                  <a:pt x="235" y="1079"/>
                </a:lnTo>
                <a:lnTo>
                  <a:pt x="245" y="1079"/>
                </a:lnTo>
                <a:lnTo>
                  <a:pt x="246" y="1079"/>
                </a:lnTo>
                <a:lnTo>
                  <a:pt x="253" y="1080"/>
                </a:lnTo>
                <a:lnTo>
                  <a:pt x="261" y="1080"/>
                </a:lnTo>
                <a:lnTo>
                  <a:pt x="265" y="1081"/>
                </a:lnTo>
                <a:lnTo>
                  <a:pt x="260" y="1062"/>
                </a:lnTo>
                <a:lnTo>
                  <a:pt x="261" y="1062"/>
                </a:lnTo>
                <a:lnTo>
                  <a:pt x="263" y="1062"/>
                </a:lnTo>
                <a:lnTo>
                  <a:pt x="265" y="1062"/>
                </a:lnTo>
                <a:lnTo>
                  <a:pt x="267" y="1058"/>
                </a:lnTo>
                <a:lnTo>
                  <a:pt x="267" y="1057"/>
                </a:lnTo>
                <a:lnTo>
                  <a:pt x="271" y="1046"/>
                </a:lnTo>
                <a:lnTo>
                  <a:pt x="272" y="1046"/>
                </a:lnTo>
                <a:lnTo>
                  <a:pt x="270" y="1044"/>
                </a:lnTo>
                <a:lnTo>
                  <a:pt x="271" y="1042"/>
                </a:lnTo>
                <a:lnTo>
                  <a:pt x="276" y="1041"/>
                </a:lnTo>
                <a:lnTo>
                  <a:pt x="272" y="1027"/>
                </a:lnTo>
                <a:lnTo>
                  <a:pt x="272" y="1023"/>
                </a:lnTo>
                <a:lnTo>
                  <a:pt x="282" y="1025"/>
                </a:lnTo>
                <a:lnTo>
                  <a:pt x="282" y="1028"/>
                </a:lnTo>
                <a:lnTo>
                  <a:pt x="282" y="1029"/>
                </a:lnTo>
                <a:lnTo>
                  <a:pt x="282" y="1030"/>
                </a:lnTo>
                <a:lnTo>
                  <a:pt x="282" y="1031"/>
                </a:lnTo>
                <a:lnTo>
                  <a:pt x="284" y="1032"/>
                </a:lnTo>
                <a:lnTo>
                  <a:pt x="284" y="1033"/>
                </a:lnTo>
                <a:lnTo>
                  <a:pt x="284" y="1035"/>
                </a:lnTo>
                <a:lnTo>
                  <a:pt x="284" y="1036"/>
                </a:lnTo>
                <a:lnTo>
                  <a:pt x="284" y="1037"/>
                </a:lnTo>
                <a:lnTo>
                  <a:pt x="284" y="1038"/>
                </a:lnTo>
                <a:lnTo>
                  <a:pt x="287" y="1047"/>
                </a:lnTo>
                <a:lnTo>
                  <a:pt x="280" y="1050"/>
                </a:lnTo>
                <a:lnTo>
                  <a:pt x="285" y="1055"/>
                </a:lnTo>
                <a:lnTo>
                  <a:pt x="288" y="1058"/>
                </a:lnTo>
                <a:lnTo>
                  <a:pt x="288" y="1030"/>
                </a:lnTo>
                <a:lnTo>
                  <a:pt x="289" y="1022"/>
                </a:lnTo>
                <a:lnTo>
                  <a:pt x="290" y="976"/>
                </a:lnTo>
                <a:lnTo>
                  <a:pt x="291" y="932"/>
                </a:lnTo>
                <a:lnTo>
                  <a:pt x="291" y="922"/>
                </a:lnTo>
                <a:lnTo>
                  <a:pt x="278" y="921"/>
                </a:lnTo>
                <a:lnTo>
                  <a:pt x="267" y="921"/>
                </a:lnTo>
                <a:lnTo>
                  <a:pt x="265" y="935"/>
                </a:lnTo>
                <a:lnTo>
                  <a:pt x="265" y="945"/>
                </a:lnTo>
                <a:lnTo>
                  <a:pt x="265" y="946"/>
                </a:lnTo>
                <a:lnTo>
                  <a:pt x="264" y="954"/>
                </a:lnTo>
                <a:lnTo>
                  <a:pt x="264" y="955"/>
                </a:lnTo>
                <a:lnTo>
                  <a:pt x="264" y="956"/>
                </a:lnTo>
                <a:lnTo>
                  <a:pt x="264" y="961"/>
                </a:lnTo>
                <a:lnTo>
                  <a:pt x="263" y="960"/>
                </a:lnTo>
                <a:lnTo>
                  <a:pt x="262" y="960"/>
                </a:lnTo>
                <a:lnTo>
                  <a:pt x="261" y="959"/>
                </a:lnTo>
                <a:lnTo>
                  <a:pt x="260" y="959"/>
                </a:lnTo>
                <a:lnTo>
                  <a:pt x="260" y="957"/>
                </a:lnTo>
                <a:lnTo>
                  <a:pt x="259" y="957"/>
                </a:lnTo>
                <a:lnTo>
                  <a:pt x="257" y="956"/>
                </a:lnTo>
                <a:lnTo>
                  <a:pt x="256" y="956"/>
                </a:lnTo>
                <a:lnTo>
                  <a:pt x="256" y="955"/>
                </a:lnTo>
                <a:lnTo>
                  <a:pt x="255" y="955"/>
                </a:lnTo>
                <a:lnTo>
                  <a:pt x="254" y="955"/>
                </a:lnTo>
                <a:lnTo>
                  <a:pt x="254" y="954"/>
                </a:lnTo>
                <a:lnTo>
                  <a:pt x="253" y="954"/>
                </a:lnTo>
                <a:lnTo>
                  <a:pt x="253" y="953"/>
                </a:lnTo>
                <a:lnTo>
                  <a:pt x="252" y="953"/>
                </a:lnTo>
                <a:lnTo>
                  <a:pt x="251" y="952"/>
                </a:lnTo>
                <a:lnTo>
                  <a:pt x="250" y="952"/>
                </a:lnTo>
                <a:lnTo>
                  <a:pt x="250" y="951"/>
                </a:lnTo>
                <a:lnTo>
                  <a:pt x="248" y="951"/>
                </a:lnTo>
                <a:lnTo>
                  <a:pt x="247" y="949"/>
                </a:lnTo>
                <a:lnTo>
                  <a:pt x="246" y="948"/>
                </a:lnTo>
                <a:lnTo>
                  <a:pt x="245" y="948"/>
                </a:lnTo>
                <a:lnTo>
                  <a:pt x="245" y="947"/>
                </a:lnTo>
                <a:lnTo>
                  <a:pt x="244" y="947"/>
                </a:lnTo>
                <a:lnTo>
                  <a:pt x="244" y="946"/>
                </a:lnTo>
                <a:lnTo>
                  <a:pt x="243" y="946"/>
                </a:lnTo>
                <a:lnTo>
                  <a:pt x="242" y="945"/>
                </a:lnTo>
                <a:lnTo>
                  <a:pt x="240" y="945"/>
                </a:lnTo>
                <a:lnTo>
                  <a:pt x="240" y="944"/>
                </a:lnTo>
                <a:lnTo>
                  <a:pt x="239" y="944"/>
                </a:lnTo>
                <a:lnTo>
                  <a:pt x="239" y="943"/>
                </a:lnTo>
                <a:lnTo>
                  <a:pt x="238" y="943"/>
                </a:lnTo>
                <a:lnTo>
                  <a:pt x="238" y="941"/>
                </a:lnTo>
                <a:lnTo>
                  <a:pt x="237" y="941"/>
                </a:lnTo>
                <a:lnTo>
                  <a:pt x="237" y="940"/>
                </a:lnTo>
                <a:lnTo>
                  <a:pt x="236" y="940"/>
                </a:lnTo>
                <a:lnTo>
                  <a:pt x="235" y="939"/>
                </a:lnTo>
                <a:lnTo>
                  <a:pt x="234" y="938"/>
                </a:lnTo>
                <a:lnTo>
                  <a:pt x="233" y="938"/>
                </a:lnTo>
                <a:lnTo>
                  <a:pt x="233" y="937"/>
                </a:lnTo>
                <a:lnTo>
                  <a:pt x="231" y="937"/>
                </a:lnTo>
                <a:lnTo>
                  <a:pt x="231" y="936"/>
                </a:lnTo>
                <a:lnTo>
                  <a:pt x="230" y="936"/>
                </a:lnTo>
                <a:lnTo>
                  <a:pt x="230" y="935"/>
                </a:lnTo>
                <a:lnTo>
                  <a:pt x="229" y="935"/>
                </a:lnTo>
                <a:lnTo>
                  <a:pt x="229" y="934"/>
                </a:lnTo>
                <a:lnTo>
                  <a:pt x="228" y="934"/>
                </a:lnTo>
                <a:lnTo>
                  <a:pt x="228" y="932"/>
                </a:lnTo>
                <a:lnTo>
                  <a:pt x="227" y="932"/>
                </a:lnTo>
                <a:lnTo>
                  <a:pt x="227" y="931"/>
                </a:lnTo>
                <a:lnTo>
                  <a:pt x="226" y="931"/>
                </a:lnTo>
                <a:lnTo>
                  <a:pt x="226" y="930"/>
                </a:lnTo>
                <a:lnTo>
                  <a:pt x="225" y="930"/>
                </a:lnTo>
                <a:lnTo>
                  <a:pt x="225" y="929"/>
                </a:lnTo>
                <a:lnTo>
                  <a:pt x="223" y="929"/>
                </a:lnTo>
                <a:lnTo>
                  <a:pt x="223" y="928"/>
                </a:lnTo>
                <a:lnTo>
                  <a:pt x="222" y="928"/>
                </a:lnTo>
                <a:lnTo>
                  <a:pt x="222" y="927"/>
                </a:lnTo>
                <a:lnTo>
                  <a:pt x="221" y="927"/>
                </a:lnTo>
                <a:lnTo>
                  <a:pt x="221" y="926"/>
                </a:lnTo>
                <a:lnTo>
                  <a:pt x="220" y="926"/>
                </a:lnTo>
                <a:lnTo>
                  <a:pt x="220" y="924"/>
                </a:lnTo>
                <a:lnTo>
                  <a:pt x="219" y="924"/>
                </a:lnTo>
                <a:lnTo>
                  <a:pt x="219" y="923"/>
                </a:lnTo>
                <a:lnTo>
                  <a:pt x="218" y="923"/>
                </a:lnTo>
                <a:lnTo>
                  <a:pt x="218" y="922"/>
                </a:lnTo>
                <a:lnTo>
                  <a:pt x="217" y="922"/>
                </a:lnTo>
                <a:lnTo>
                  <a:pt x="217" y="921"/>
                </a:lnTo>
                <a:lnTo>
                  <a:pt x="216" y="920"/>
                </a:lnTo>
                <a:lnTo>
                  <a:pt x="212" y="915"/>
                </a:lnTo>
                <a:lnTo>
                  <a:pt x="216" y="915"/>
                </a:lnTo>
                <a:lnTo>
                  <a:pt x="216" y="905"/>
                </a:lnTo>
                <a:lnTo>
                  <a:pt x="217" y="873"/>
                </a:lnTo>
                <a:lnTo>
                  <a:pt x="222" y="877"/>
                </a:lnTo>
                <a:lnTo>
                  <a:pt x="235" y="882"/>
                </a:lnTo>
                <a:lnTo>
                  <a:pt x="236" y="882"/>
                </a:lnTo>
                <a:lnTo>
                  <a:pt x="240" y="886"/>
                </a:lnTo>
                <a:lnTo>
                  <a:pt x="244" y="887"/>
                </a:lnTo>
                <a:lnTo>
                  <a:pt x="267" y="897"/>
                </a:lnTo>
                <a:lnTo>
                  <a:pt x="267" y="898"/>
                </a:lnTo>
                <a:lnTo>
                  <a:pt x="291" y="901"/>
                </a:lnTo>
                <a:lnTo>
                  <a:pt x="291" y="897"/>
                </a:lnTo>
                <a:lnTo>
                  <a:pt x="290" y="897"/>
                </a:lnTo>
                <a:lnTo>
                  <a:pt x="287" y="897"/>
                </a:lnTo>
                <a:lnTo>
                  <a:pt x="269" y="897"/>
                </a:lnTo>
                <a:lnTo>
                  <a:pt x="269" y="896"/>
                </a:lnTo>
                <a:lnTo>
                  <a:pt x="268" y="896"/>
                </a:lnTo>
                <a:lnTo>
                  <a:pt x="268" y="895"/>
                </a:lnTo>
                <a:lnTo>
                  <a:pt x="267" y="884"/>
                </a:lnTo>
                <a:lnTo>
                  <a:pt x="267" y="882"/>
                </a:lnTo>
                <a:lnTo>
                  <a:pt x="267" y="881"/>
                </a:lnTo>
                <a:lnTo>
                  <a:pt x="267" y="880"/>
                </a:lnTo>
                <a:lnTo>
                  <a:pt x="268" y="873"/>
                </a:lnTo>
                <a:lnTo>
                  <a:pt x="268" y="869"/>
                </a:lnTo>
                <a:lnTo>
                  <a:pt x="269" y="869"/>
                </a:lnTo>
                <a:lnTo>
                  <a:pt x="269" y="868"/>
                </a:lnTo>
                <a:lnTo>
                  <a:pt x="293" y="868"/>
                </a:lnTo>
                <a:lnTo>
                  <a:pt x="293" y="862"/>
                </a:lnTo>
                <a:lnTo>
                  <a:pt x="294" y="844"/>
                </a:lnTo>
                <a:lnTo>
                  <a:pt x="305" y="842"/>
                </a:lnTo>
                <a:lnTo>
                  <a:pt x="306" y="842"/>
                </a:lnTo>
                <a:lnTo>
                  <a:pt x="312" y="839"/>
                </a:lnTo>
                <a:lnTo>
                  <a:pt x="315" y="838"/>
                </a:lnTo>
                <a:lnTo>
                  <a:pt x="316" y="838"/>
                </a:lnTo>
                <a:lnTo>
                  <a:pt x="319" y="837"/>
                </a:lnTo>
                <a:lnTo>
                  <a:pt x="321" y="836"/>
                </a:lnTo>
                <a:lnTo>
                  <a:pt x="328" y="833"/>
                </a:lnTo>
                <a:lnTo>
                  <a:pt x="331" y="831"/>
                </a:lnTo>
                <a:lnTo>
                  <a:pt x="332" y="830"/>
                </a:lnTo>
                <a:lnTo>
                  <a:pt x="331" y="825"/>
                </a:lnTo>
                <a:lnTo>
                  <a:pt x="330" y="822"/>
                </a:lnTo>
                <a:lnTo>
                  <a:pt x="328" y="816"/>
                </a:lnTo>
                <a:lnTo>
                  <a:pt x="329" y="816"/>
                </a:lnTo>
                <a:lnTo>
                  <a:pt x="336" y="814"/>
                </a:lnTo>
                <a:lnTo>
                  <a:pt x="336" y="810"/>
                </a:lnTo>
                <a:lnTo>
                  <a:pt x="336" y="805"/>
                </a:lnTo>
                <a:lnTo>
                  <a:pt x="336" y="804"/>
                </a:lnTo>
                <a:lnTo>
                  <a:pt x="335" y="799"/>
                </a:lnTo>
                <a:lnTo>
                  <a:pt x="338" y="799"/>
                </a:lnTo>
                <a:lnTo>
                  <a:pt x="340" y="799"/>
                </a:lnTo>
                <a:lnTo>
                  <a:pt x="344" y="799"/>
                </a:lnTo>
                <a:lnTo>
                  <a:pt x="346" y="799"/>
                </a:lnTo>
                <a:lnTo>
                  <a:pt x="349" y="799"/>
                </a:lnTo>
                <a:lnTo>
                  <a:pt x="352" y="799"/>
                </a:lnTo>
                <a:lnTo>
                  <a:pt x="354" y="799"/>
                </a:lnTo>
                <a:lnTo>
                  <a:pt x="355" y="803"/>
                </a:lnTo>
                <a:lnTo>
                  <a:pt x="356" y="803"/>
                </a:lnTo>
                <a:lnTo>
                  <a:pt x="357" y="803"/>
                </a:lnTo>
                <a:lnTo>
                  <a:pt x="357" y="801"/>
                </a:lnTo>
                <a:lnTo>
                  <a:pt x="365" y="801"/>
                </a:lnTo>
                <a:lnTo>
                  <a:pt x="364" y="800"/>
                </a:lnTo>
                <a:lnTo>
                  <a:pt x="364" y="799"/>
                </a:lnTo>
                <a:lnTo>
                  <a:pt x="364" y="796"/>
                </a:lnTo>
                <a:lnTo>
                  <a:pt x="371" y="795"/>
                </a:lnTo>
                <a:lnTo>
                  <a:pt x="378" y="794"/>
                </a:lnTo>
                <a:lnTo>
                  <a:pt x="378" y="799"/>
                </a:lnTo>
                <a:lnTo>
                  <a:pt x="379" y="799"/>
                </a:lnTo>
                <a:lnTo>
                  <a:pt x="384" y="795"/>
                </a:lnTo>
                <a:lnTo>
                  <a:pt x="389" y="792"/>
                </a:lnTo>
                <a:lnTo>
                  <a:pt x="389" y="791"/>
                </a:lnTo>
                <a:lnTo>
                  <a:pt x="387" y="788"/>
                </a:lnTo>
                <a:lnTo>
                  <a:pt x="386" y="786"/>
                </a:lnTo>
                <a:lnTo>
                  <a:pt x="384" y="785"/>
                </a:lnTo>
                <a:lnTo>
                  <a:pt x="384" y="784"/>
                </a:lnTo>
                <a:lnTo>
                  <a:pt x="383" y="783"/>
                </a:lnTo>
                <a:lnTo>
                  <a:pt x="382" y="782"/>
                </a:lnTo>
                <a:lnTo>
                  <a:pt x="381" y="779"/>
                </a:lnTo>
                <a:lnTo>
                  <a:pt x="387" y="776"/>
                </a:lnTo>
                <a:lnTo>
                  <a:pt x="384" y="772"/>
                </a:lnTo>
                <a:lnTo>
                  <a:pt x="382" y="770"/>
                </a:lnTo>
                <a:lnTo>
                  <a:pt x="380" y="767"/>
                </a:lnTo>
                <a:lnTo>
                  <a:pt x="379" y="765"/>
                </a:lnTo>
                <a:lnTo>
                  <a:pt x="380" y="763"/>
                </a:lnTo>
                <a:lnTo>
                  <a:pt x="378" y="761"/>
                </a:lnTo>
                <a:lnTo>
                  <a:pt x="383" y="757"/>
                </a:lnTo>
                <a:lnTo>
                  <a:pt x="378" y="753"/>
                </a:lnTo>
                <a:lnTo>
                  <a:pt x="374" y="755"/>
                </a:lnTo>
                <a:lnTo>
                  <a:pt x="372" y="757"/>
                </a:lnTo>
                <a:lnTo>
                  <a:pt x="371" y="753"/>
                </a:lnTo>
                <a:lnTo>
                  <a:pt x="365" y="758"/>
                </a:lnTo>
                <a:lnTo>
                  <a:pt x="364" y="755"/>
                </a:lnTo>
                <a:lnTo>
                  <a:pt x="365" y="752"/>
                </a:lnTo>
                <a:lnTo>
                  <a:pt x="367" y="749"/>
                </a:lnTo>
                <a:lnTo>
                  <a:pt x="367" y="747"/>
                </a:lnTo>
                <a:lnTo>
                  <a:pt x="372" y="747"/>
                </a:lnTo>
                <a:lnTo>
                  <a:pt x="374" y="738"/>
                </a:lnTo>
                <a:lnTo>
                  <a:pt x="375" y="734"/>
                </a:lnTo>
                <a:lnTo>
                  <a:pt x="375" y="729"/>
                </a:lnTo>
                <a:lnTo>
                  <a:pt x="355" y="728"/>
                </a:lnTo>
                <a:lnTo>
                  <a:pt x="356" y="720"/>
                </a:lnTo>
                <a:lnTo>
                  <a:pt x="357" y="717"/>
                </a:lnTo>
                <a:lnTo>
                  <a:pt x="358" y="713"/>
                </a:lnTo>
                <a:lnTo>
                  <a:pt x="360" y="710"/>
                </a:lnTo>
                <a:lnTo>
                  <a:pt x="360" y="707"/>
                </a:lnTo>
                <a:lnTo>
                  <a:pt x="361" y="704"/>
                </a:lnTo>
                <a:lnTo>
                  <a:pt x="361" y="703"/>
                </a:lnTo>
                <a:lnTo>
                  <a:pt x="362" y="700"/>
                </a:lnTo>
                <a:lnTo>
                  <a:pt x="362" y="699"/>
                </a:lnTo>
                <a:lnTo>
                  <a:pt x="363" y="698"/>
                </a:lnTo>
                <a:lnTo>
                  <a:pt x="363" y="695"/>
                </a:lnTo>
                <a:lnTo>
                  <a:pt x="364" y="694"/>
                </a:lnTo>
                <a:lnTo>
                  <a:pt x="365" y="691"/>
                </a:lnTo>
                <a:lnTo>
                  <a:pt x="366" y="688"/>
                </a:lnTo>
                <a:lnTo>
                  <a:pt x="367" y="686"/>
                </a:lnTo>
                <a:lnTo>
                  <a:pt x="367" y="685"/>
                </a:lnTo>
                <a:lnTo>
                  <a:pt x="369" y="683"/>
                </a:lnTo>
                <a:lnTo>
                  <a:pt x="371" y="679"/>
                </a:lnTo>
                <a:lnTo>
                  <a:pt x="373" y="676"/>
                </a:lnTo>
                <a:lnTo>
                  <a:pt x="373" y="675"/>
                </a:lnTo>
                <a:lnTo>
                  <a:pt x="416" y="676"/>
                </a:lnTo>
                <a:lnTo>
                  <a:pt x="417" y="691"/>
                </a:lnTo>
                <a:lnTo>
                  <a:pt x="425" y="692"/>
                </a:lnTo>
                <a:lnTo>
                  <a:pt x="426" y="693"/>
                </a:lnTo>
                <a:lnTo>
                  <a:pt x="443" y="695"/>
                </a:lnTo>
                <a:lnTo>
                  <a:pt x="443" y="665"/>
                </a:lnTo>
                <a:lnTo>
                  <a:pt x="446" y="665"/>
                </a:lnTo>
                <a:lnTo>
                  <a:pt x="447" y="665"/>
                </a:lnTo>
                <a:lnTo>
                  <a:pt x="454" y="665"/>
                </a:lnTo>
                <a:lnTo>
                  <a:pt x="456" y="665"/>
                </a:lnTo>
                <a:lnTo>
                  <a:pt x="460" y="665"/>
                </a:lnTo>
                <a:lnTo>
                  <a:pt x="463" y="665"/>
                </a:lnTo>
                <a:lnTo>
                  <a:pt x="467" y="666"/>
                </a:lnTo>
                <a:lnTo>
                  <a:pt x="472" y="666"/>
                </a:lnTo>
                <a:lnTo>
                  <a:pt x="474" y="666"/>
                </a:lnTo>
                <a:lnTo>
                  <a:pt x="475" y="654"/>
                </a:lnTo>
                <a:lnTo>
                  <a:pt x="477" y="654"/>
                </a:lnTo>
                <a:lnTo>
                  <a:pt x="477" y="633"/>
                </a:lnTo>
                <a:lnTo>
                  <a:pt x="476" y="620"/>
                </a:lnTo>
                <a:lnTo>
                  <a:pt x="476" y="618"/>
                </a:lnTo>
                <a:lnTo>
                  <a:pt x="476" y="611"/>
                </a:lnTo>
                <a:lnTo>
                  <a:pt x="477" y="609"/>
                </a:lnTo>
                <a:lnTo>
                  <a:pt x="488" y="593"/>
                </a:lnTo>
                <a:lnTo>
                  <a:pt x="489" y="591"/>
                </a:lnTo>
                <a:lnTo>
                  <a:pt x="490" y="590"/>
                </a:lnTo>
                <a:lnTo>
                  <a:pt x="491" y="588"/>
                </a:lnTo>
                <a:lnTo>
                  <a:pt x="492" y="585"/>
                </a:lnTo>
                <a:lnTo>
                  <a:pt x="493" y="584"/>
                </a:lnTo>
                <a:lnTo>
                  <a:pt x="496" y="582"/>
                </a:lnTo>
                <a:lnTo>
                  <a:pt x="496" y="581"/>
                </a:lnTo>
                <a:lnTo>
                  <a:pt x="483" y="563"/>
                </a:lnTo>
                <a:lnTo>
                  <a:pt x="475" y="553"/>
                </a:lnTo>
                <a:lnTo>
                  <a:pt x="471" y="533"/>
                </a:lnTo>
                <a:lnTo>
                  <a:pt x="471" y="532"/>
                </a:lnTo>
                <a:lnTo>
                  <a:pt x="470" y="530"/>
                </a:lnTo>
                <a:lnTo>
                  <a:pt x="458" y="523"/>
                </a:lnTo>
                <a:lnTo>
                  <a:pt x="455" y="516"/>
                </a:lnTo>
                <a:lnTo>
                  <a:pt x="456" y="513"/>
                </a:lnTo>
                <a:lnTo>
                  <a:pt x="464" y="514"/>
                </a:lnTo>
                <a:lnTo>
                  <a:pt x="470" y="516"/>
                </a:lnTo>
                <a:lnTo>
                  <a:pt x="480" y="521"/>
                </a:lnTo>
                <a:lnTo>
                  <a:pt x="481" y="522"/>
                </a:lnTo>
                <a:lnTo>
                  <a:pt x="491" y="527"/>
                </a:lnTo>
                <a:lnTo>
                  <a:pt x="490" y="523"/>
                </a:lnTo>
                <a:lnTo>
                  <a:pt x="493" y="514"/>
                </a:lnTo>
                <a:lnTo>
                  <a:pt x="493" y="513"/>
                </a:lnTo>
                <a:lnTo>
                  <a:pt x="498" y="506"/>
                </a:lnTo>
                <a:lnTo>
                  <a:pt x="498" y="501"/>
                </a:lnTo>
                <a:lnTo>
                  <a:pt x="497" y="500"/>
                </a:lnTo>
                <a:lnTo>
                  <a:pt x="497" y="499"/>
                </a:lnTo>
                <a:lnTo>
                  <a:pt x="487" y="490"/>
                </a:lnTo>
                <a:lnTo>
                  <a:pt x="489" y="482"/>
                </a:lnTo>
                <a:lnTo>
                  <a:pt x="490" y="477"/>
                </a:lnTo>
                <a:lnTo>
                  <a:pt x="492" y="472"/>
                </a:lnTo>
                <a:lnTo>
                  <a:pt x="492" y="470"/>
                </a:lnTo>
                <a:lnTo>
                  <a:pt x="493" y="467"/>
                </a:lnTo>
                <a:lnTo>
                  <a:pt x="492" y="459"/>
                </a:lnTo>
                <a:lnTo>
                  <a:pt x="493" y="449"/>
                </a:lnTo>
                <a:lnTo>
                  <a:pt x="493" y="448"/>
                </a:lnTo>
                <a:close/>
                <a:moveTo>
                  <a:pt x="539" y="662"/>
                </a:moveTo>
                <a:lnTo>
                  <a:pt x="531" y="673"/>
                </a:lnTo>
                <a:lnTo>
                  <a:pt x="530" y="671"/>
                </a:lnTo>
                <a:lnTo>
                  <a:pt x="526" y="668"/>
                </a:lnTo>
                <a:lnTo>
                  <a:pt x="525" y="667"/>
                </a:lnTo>
                <a:lnTo>
                  <a:pt x="523" y="667"/>
                </a:lnTo>
                <a:lnTo>
                  <a:pt x="521" y="667"/>
                </a:lnTo>
                <a:lnTo>
                  <a:pt x="519" y="667"/>
                </a:lnTo>
                <a:lnTo>
                  <a:pt x="518" y="667"/>
                </a:lnTo>
                <a:lnTo>
                  <a:pt x="517" y="667"/>
                </a:lnTo>
                <a:lnTo>
                  <a:pt x="516" y="667"/>
                </a:lnTo>
                <a:lnTo>
                  <a:pt x="515" y="668"/>
                </a:lnTo>
                <a:lnTo>
                  <a:pt x="514" y="669"/>
                </a:lnTo>
                <a:lnTo>
                  <a:pt x="513" y="670"/>
                </a:lnTo>
                <a:lnTo>
                  <a:pt x="510" y="670"/>
                </a:lnTo>
                <a:lnTo>
                  <a:pt x="508" y="670"/>
                </a:lnTo>
                <a:lnTo>
                  <a:pt x="506" y="670"/>
                </a:lnTo>
                <a:lnTo>
                  <a:pt x="504" y="670"/>
                </a:lnTo>
                <a:lnTo>
                  <a:pt x="502" y="669"/>
                </a:lnTo>
                <a:lnTo>
                  <a:pt x="500" y="669"/>
                </a:lnTo>
                <a:lnTo>
                  <a:pt x="498" y="669"/>
                </a:lnTo>
                <a:lnTo>
                  <a:pt x="494" y="669"/>
                </a:lnTo>
                <a:lnTo>
                  <a:pt x="493" y="669"/>
                </a:lnTo>
                <a:lnTo>
                  <a:pt x="489" y="669"/>
                </a:lnTo>
                <a:lnTo>
                  <a:pt x="485" y="668"/>
                </a:lnTo>
                <a:lnTo>
                  <a:pt x="483" y="668"/>
                </a:lnTo>
                <a:lnTo>
                  <a:pt x="474" y="668"/>
                </a:lnTo>
                <a:lnTo>
                  <a:pt x="474" y="675"/>
                </a:lnTo>
                <a:lnTo>
                  <a:pt x="473" y="679"/>
                </a:lnTo>
                <a:lnTo>
                  <a:pt x="473" y="681"/>
                </a:lnTo>
                <a:lnTo>
                  <a:pt x="493" y="681"/>
                </a:lnTo>
                <a:lnTo>
                  <a:pt x="509" y="682"/>
                </a:lnTo>
                <a:lnTo>
                  <a:pt x="522" y="682"/>
                </a:lnTo>
                <a:lnTo>
                  <a:pt x="515" y="690"/>
                </a:lnTo>
                <a:lnTo>
                  <a:pt x="515" y="691"/>
                </a:lnTo>
                <a:lnTo>
                  <a:pt x="514" y="692"/>
                </a:lnTo>
                <a:lnTo>
                  <a:pt x="513" y="693"/>
                </a:lnTo>
                <a:lnTo>
                  <a:pt x="513" y="695"/>
                </a:lnTo>
                <a:lnTo>
                  <a:pt x="512" y="696"/>
                </a:lnTo>
                <a:lnTo>
                  <a:pt x="512" y="698"/>
                </a:lnTo>
                <a:lnTo>
                  <a:pt x="510" y="699"/>
                </a:lnTo>
                <a:lnTo>
                  <a:pt x="510" y="700"/>
                </a:lnTo>
                <a:lnTo>
                  <a:pt x="510" y="702"/>
                </a:lnTo>
                <a:lnTo>
                  <a:pt x="509" y="703"/>
                </a:lnTo>
                <a:lnTo>
                  <a:pt x="509" y="704"/>
                </a:lnTo>
                <a:lnTo>
                  <a:pt x="509" y="707"/>
                </a:lnTo>
                <a:lnTo>
                  <a:pt x="509" y="708"/>
                </a:lnTo>
                <a:lnTo>
                  <a:pt x="509" y="709"/>
                </a:lnTo>
                <a:lnTo>
                  <a:pt x="509" y="710"/>
                </a:lnTo>
                <a:lnTo>
                  <a:pt x="510" y="712"/>
                </a:lnTo>
                <a:lnTo>
                  <a:pt x="510" y="713"/>
                </a:lnTo>
                <a:lnTo>
                  <a:pt x="512" y="716"/>
                </a:lnTo>
                <a:lnTo>
                  <a:pt x="512" y="718"/>
                </a:lnTo>
                <a:lnTo>
                  <a:pt x="513" y="720"/>
                </a:lnTo>
                <a:lnTo>
                  <a:pt x="513" y="721"/>
                </a:lnTo>
                <a:lnTo>
                  <a:pt x="514" y="724"/>
                </a:lnTo>
                <a:lnTo>
                  <a:pt x="516" y="730"/>
                </a:lnTo>
                <a:lnTo>
                  <a:pt x="517" y="734"/>
                </a:lnTo>
                <a:lnTo>
                  <a:pt x="519" y="733"/>
                </a:lnTo>
                <a:lnTo>
                  <a:pt x="529" y="729"/>
                </a:lnTo>
                <a:lnTo>
                  <a:pt x="540" y="724"/>
                </a:lnTo>
                <a:lnTo>
                  <a:pt x="555" y="723"/>
                </a:lnTo>
                <a:lnTo>
                  <a:pt x="578" y="720"/>
                </a:lnTo>
                <a:lnTo>
                  <a:pt x="595" y="718"/>
                </a:lnTo>
                <a:lnTo>
                  <a:pt x="600" y="718"/>
                </a:lnTo>
                <a:lnTo>
                  <a:pt x="599" y="707"/>
                </a:lnTo>
                <a:lnTo>
                  <a:pt x="599" y="702"/>
                </a:lnTo>
                <a:lnTo>
                  <a:pt x="612" y="701"/>
                </a:lnTo>
                <a:lnTo>
                  <a:pt x="612" y="699"/>
                </a:lnTo>
                <a:lnTo>
                  <a:pt x="612" y="692"/>
                </a:lnTo>
                <a:lnTo>
                  <a:pt x="612" y="685"/>
                </a:lnTo>
                <a:lnTo>
                  <a:pt x="612" y="678"/>
                </a:lnTo>
                <a:lnTo>
                  <a:pt x="612" y="676"/>
                </a:lnTo>
                <a:lnTo>
                  <a:pt x="612" y="667"/>
                </a:lnTo>
                <a:lnTo>
                  <a:pt x="611" y="667"/>
                </a:lnTo>
                <a:lnTo>
                  <a:pt x="606" y="665"/>
                </a:lnTo>
                <a:lnTo>
                  <a:pt x="595" y="659"/>
                </a:lnTo>
                <a:lnTo>
                  <a:pt x="593" y="657"/>
                </a:lnTo>
                <a:lnTo>
                  <a:pt x="590" y="653"/>
                </a:lnTo>
                <a:lnTo>
                  <a:pt x="589" y="652"/>
                </a:lnTo>
                <a:lnTo>
                  <a:pt x="570" y="629"/>
                </a:lnTo>
                <a:lnTo>
                  <a:pt x="569" y="627"/>
                </a:lnTo>
                <a:lnTo>
                  <a:pt x="567" y="628"/>
                </a:lnTo>
                <a:lnTo>
                  <a:pt x="565" y="631"/>
                </a:lnTo>
                <a:lnTo>
                  <a:pt x="561" y="634"/>
                </a:lnTo>
                <a:lnTo>
                  <a:pt x="560" y="635"/>
                </a:lnTo>
                <a:lnTo>
                  <a:pt x="555" y="643"/>
                </a:lnTo>
                <a:lnTo>
                  <a:pt x="550" y="648"/>
                </a:lnTo>
                <a:lnTo>
                  <a:pt x="544" y="657"/>
                </a:lnTo>
                <a:lnTo>
                  <a:pt x="539" y="662"/>
                </a:lnTo>
                <a:close/>
                <a:moveTo>
                  <a:pt x="716" y="683"/>
                </a:moveTo>
                <a:lnTo>
                  <a:pt x="716" y="685"/>
                </a:lnTo>
                <a:lnTo>
                  <a:pt x="726" y="679"/>
                </a:lnTo>
                <a:lnTo>
                  <a:pt x="730" y="681"/>
                </a:lnTo>
                <a:lnTo>
                  <a:pt x="725" y="693"/>
                </a:lnTo>
                <a:lnTo>
                  <a:pt x="724" y="695"/>
                </a:lnTo>
                <a:lnTo>
                  <a:pt x="733" y="692"/>
                </a:lnTo>
                <a:lnTo>
                  <a:pt x="734" y="692"/>
                </a:lnTo>
                <a:lnTo>
                  <a:pt x="741" y="690"/>
                </a:lnTo>
                <a:lnTo>
                  <a:pt x="743" y="690"/>
                </a:lnTo>
                <a:lnTo>
                  <a:pt x="743" y="681"/>
                </a:lnTo>
                <a:lnTo>
                  <a:pt x="743" y="675"/>
                </a:lnTo>
                <a:lnTo>
                  <a:pt x="743" y="667"/>
                </a:lnTo>
                <a:lnTo>
                  <a:pt x="741" y="666"/>
                </a:lnTo>
                <a:lnTo>
                  <a:pt x="735" y="665"/>
                </a:lnTo>
                <a:lnTo>
                  <a:pt x="732" y="665"/>
                </a:lnTo>
                <a:lnTo>
                  <a:pt x="722" y="665"/>
                </a:lnTo>
                <a:lnTo>
                  <a:pt x="713" y="675"/>
                </a:lnTo>
                <a:lnTo>
                  <a:pt x="715" y="678"/>
                </a:lnTo>
                <a:lnTo>
                  <a:pt x="715" y="679"/>
                </a:lnTo>
                <a:lnTo>
                  <a:pt x="715" y="681"/>
                </a:lnTo>
                <a:lnTo>
                  <a:pt x="715" y="682"/>
                </a:lnTo>
                <a:lnTo>
                  <a:pt x="716" y="683"/>
                </a:lnTo>
                <a:close/>
                <a:moveTo>
                  <a:pt x="1276" y="667"/>
                </a:moveTo>
                <a:lnTo>
                  <a:pt x="1274" y="670"/>
                </a:lnTo>
                <a:lnTo>
                  <a:pt x="1272" y="675"/>
                </a:lnTo>
                <a:lnTo>
                  <a:pt x="1271" y="678"/>
                </a:lnTo>
                <a:lnTo>
                  <a:pt x="1270" y="682"/>
                </a:lnTo>
                <a:lnTo>
                  <a:pt x="1270" y="683"/>
                </a:lnTo>
                <a:lnTo>
                  <a:pt x="1271" y="684"/>
                </a:lnTo>
                <a:lnTo>
                  <a:pt x="1277" y="687"/>
                </a:lnTo>
                <a:lnTo>
                  <a:pt x="1282" y="691"/>
                </a:lnTo>
                <a:lnTo>
                  <a:pt x="1290" y="679"/>
                </a:lnTo>
                <a:lnTo>
                  <a:pt x="1292" y="676"/>
                </a:lnTo>
                <a:lnTo>
                  <a:pt x="1296" y="659"/>
                </a:lnTo>
                <a:lnTo>
                  <a:pt x="1282" y="656"/>
                </a:lnTo>
                <a:lnTo>
                  <a:pt x="1279" y="654"/>
                </a:lnTo>
                <a:lnTo>
                  <a:pt x="1279" y="658"/>
                </a:lnTo>
                <a:lnTo>
                  <a:pt x="1277" y="661"/>
                </a:lnTo>
                <a:lnTo>
                  <a:pt x="1276" y="667"/>
                </a:lnTo>
                <a:close/>
                <a:moveTo>
                  <a:pt x="904" y="704"/>
                </a:moveTo>
                <a:lnTo>
                  <a:pt x="905" y="692"/>
                </a:lnTo>
                <a:lnTo>
                  <a:pt x="907" y="692"/>
                </a:lnTo>
                <a:lnTo>
                  <a:pt x="913" y="692"/>
                </a:lnTo>
                <a:lnTo>
                  <a:pt x="913" y="686"/>
                </a:lnTo>
                <a:lnTo>
                  <a:pt x="913" y="683"/>
                </a:lnTo>
                <a:lnTo>
                  <a:pt x="913" y="679"/>
                </a:lnTo>
                <a:lnTo>
                  <a:pt x="907" y="679"/>
                </a:lnTo>
                <a:lnTo>
                  <a:pt x="906" y="679"/>
                </a:lnTo>
                <a:lnTo>
                  <a:pt x="903" y="679"/>
                </a:lnTo>
                <a:lnTo>
                  <a:pt x="901" y="679"/>
                </a:lnTo>
                <a:lnTo>
                  <a:pt x="896" y="682"/>
                </a:lnTo>
                <a:lnTo>
                  <a:pt x="896" y="684"/>
                </a:lnTo>
                <a:lnTo>
                  <a:pt x="896" y="688"/>
                </a:lnTo>
                <a:lnTo>
                  <a:pt x="896" y="693"/>
                </a:lnTo>
                <a:lnTo>
                  <a:pt x="895" y="696"/>
                </a:lnTo>
                <a:lnTo>
                  <a:pt x="895" y="700"/>
                </a:lnTo>
                <a:lnTo>
                  <a:pt x="895" y="702"/>
                </a:lnTo>
                <a:lnTo>
                  <a:pt x="895" y="704"/>
                </a:lnTo>
                <a:lnTo>
                  <a:pt x="897" y="704"/>
                </a:lnTo>
                <a:lnTo>
                  <a:pt x="901" y="704"/>
                </a:lnTo>
                <a:lnTo>
                  <a:pt x="904" y="704"/>
                </a:lnTo>
                <a:close/>
                <a:moveTo>
                  <a:pt x="1092" y="685"/>
                </a:moveTo>
                <a:lnTo>
                  <a:pt x="1097" y="685"/>
                </a:lnTo>
                <a:lnTo>
                  <a:pt x="1097" y="684"/>
                </a:lnTo>
                <a:lnTo>
                  <a:pt x="1098" y="670"/>
                </a:lnTo>
                <a:lnTo>
                  <a:pt x="1091" y="670"/>
                </a:lnTo>
                <a:lnTo>
                  <a:pt x="1091" y="673"/>
                </a:lnTo>
                <a:lnTo>
                  <a:pt x="1090" y="681"/>
                </a:lnTo>
                <a:lnTo>
                  <a:pt x="1090" y="685"/>
                </a:lnTo>
                <a:lnTo>
                  <a:pt x="1092" y="685"/>
                </a:lnTo>
                <a:close/>
                <a:moveTo>
                  <a:pt x="1296" y="699"/>
                </a:moveTo>
                <a:lnTo>
                  <a:pt x="1299" y="706"/>
                </a:lnTo>
                <a:lnTo>
                  <a:pt x="1303" y="703"/>
                </a:lnTo>
                <a:lnTo>
                  <a:pt x="1308" y="701"/>
                </a:lnTo>
                <a:lnTo>
                  <a:pt x="1303" y="693"/>
                </a:lnTo>
                <a:lnTo>
                  <a:pt x="1297" y="694"/>
                </a:lnTo>
                <a:lnTo>
                  <a:pt x="1294" y="694"/>
                </a:lnTo>
                <a:lnTo>
                  <a:pt x="1296" y="699"/>
                </a:lnTo>
                <a:close/>
                <a:moveTo>
                  <a:pt x="1302" y="709"/>
                </a:moveTo>
                <a:lnTo>
                  <a:pt x="1301" y="710"/>
                </a:lnTo>
                <a:lnTo>
                  <a:pt x="1299" y="711"/>
                </a:lnTo>
                <a:lnTo>
                  <a:pt x="1295" y="712"/>
                </a:lnTo>
                <a:lnTo>
                  <a:pt x="1294" y="713"/>
                </a:lnTo>
                <a:lnTo>
                  <a:pt x="1288" y="716"/>
                </a:lnTo>
                <a:lnTo>
                  <a:pt x="1288" y="717"/>
                </a:lnTo>
                <a:lnTo>
                  <a:pt x="1287" y="717"/>
                </a:lnTo>
                <a:lnTo>
                  <a:pt x="1286" y="718"/>
                </a:lnTo>
                <a:lnTo>
                  <a:pt x="1278" y="723"/>
                </a:lnTo>
                <a:lnTo>
                  <a:pt x="1276" y="724"/>
                </a:lnTo>
                <a:lnTo>
                  <a:pt x="1271" y="727"/>
                </a:lnTo>
                <a:lnTo>
                  <a:pt x="1269" y="728"/>
                </a:lnTo>
                <a:lnTo>
                  <a:pt x="1268" y="728"/>
                </a:lnTo>
                <a:lnTo>
                  <a:pt x="1267" y="729"/>
                </a:lnTo>
                <a:lnTo>
                  <a:pt x="1266" y="730"/>
                </a:lnTo>
                <a:lnTo>
                  <a:pt x="1260" y="737"/>
                </a:lnTo>
                <a:lnTo>
                  <a:pt x="1253" y="734"/>
                </a:lnTo>
                <a:lnTo>
                  <a:pt x="1251" y="738"/>
                </a:lnTo>
                <a:lnTo>
                  <a:pt x="1255" y="741"/>
                </a:lnTo>
                <a:lnTo>
                  <a:pt x="1258" y="742"/>
                </a:lnTo>
                <a:lnTo>
                  <a:pt x="1263" y="750"/>
                </a:lnTo>
                <a:lnTo>
                  <a:pt x="1265" y="751"/>
                </a:lnTo>
                <a:lnTo>
                  <a:pt x="1265" y="761"/>
                </a:lnTo>
                <a:lnTo>
                  <a:pt x="1265" y="762"/>
                </a:lnTo>
                <a:lnTo>
                  <a:pt x="1268" y="766"/>
                </a:lnTo>
                <a:lnTo>
                  <a:pt x="1269" y="768"/>
                </a:lnTo>
                <a:lnTo>
                  <a:pt x="1270" y="771"/>
                </a:lnTo>
                <a:lnTo>
                  <a:pt x="1272" y="774"/>
                </a:lnTo>
                <a:lnTo>
                  <a:pt x="1275" y="776"/>
                </a:lnTo>
                <a:lnTo>
                  <a:pt x="1276" y="779"/>
                </a:lnTo>
                <a:lnTo>
                  <a:pt x="1277" y="783"/>
                </a:lnTo>
                <a:lnTo>
                  <a:pt x="1279" y="784"/>
                </a:lnTo>
                <a:lnTo>
                  <a:pt x="1279" y="772"/>
                </a:lnTo>
                <a:lnTo>
                  <a:pt x="1286" y="772"/>
                </a:lnTo>
                <a:lnTo>
                  <a:pt x="1297" y="772"/>
                </a:lnTo>
                <a:lnTo>
                  <a:pt x="1297" y="755"/>
                </a:lnTo>
                <a:lnTo>
                  <a:pt x="1305" y="757"/>
                </a:lnTo>
                <a:lnTo>
                  <a:pt x="1305" y="747"/>
                </a:lnTo>
                <a:lnTo>
                  <a:pt x="1305" y="735"/>
                </a:lnTo>
                <a:lnTo>
                  <a:pt x="1304" y="728"/>
                </a:lnTo>
                <a:lnTo>
                  <a:pt x="1304" y="723"/>
                </a:lnTo>
                <a:lnTo>
                  <a:pt x="1304" y="717"/>
                </a:lnTo>
                <a:lnTo>
                  <a:pt x="1304" y="716"/>
                </a:lnTo>
                <a:lnTo>
                  <a:pt x="1304" y="715"/>
                </a:lnTo>
                <a:lnTo>
                  <a:pt x="1304" y="708"/>
                </a:lnTo>
                <a:lnTo>
                  <a:pt x="1303" y="708"/>
                </a:lnTo>
                <a:lnTo>
                  <a:pt x="1302" y="709"/>
                </a:lnTo>
                <a:close/>
                <a:moveTo>
                  <a:pt x="1167" y="787"/>
                </a:moveTo>
                <a:lnTo>
                  <a:pt x="1169" y="785"/>
                </a:lnTo>
                <a:lnTo>
                  <a:pt x="1167" y="785"/>
                </a:lnTo>
                <a:lnTo>
                  <a:pt x="1165" y="786"/>
                </a:lnTo>
                <a:lnTo>
                  <a:pt x="1162" y="787"/>
                </a:lnTo>
                <a:lnTo>
                  <a:pt x="1162" y="788"/>
                </a:lnTo>
                <a:lnTo>
                  <a:pt x="1158" y="789"/>
                </a:lnTo>
                <a:lnTo>
                  <a:pt x="1156" y="789"/>
                </a:lnTo>
                <a:lnTo>
                  <a:pt x="1148" y="792"/>
                </a:lnTo>
                <a:lnTo>
                  <a:pt x="1147" y="793"/>
                </a:lnTo>
                <a:lnTo>
                  <a:pt x="1147" y="792"/>
                </a:lnTo>
                <a:lnTo>
                  <a:pt x="1142" y="793"/>
                </a:lnTo>
                <a:lnTo>
                  <a:pt x="1140" y="794"/>
                </a:lnTo>
                <a:lnTo>
                  <a:pt x="1135" y="795"/>
                </a:lnTo>
                <a:lnTo>
                  <a:pt x="1130" y="796"/>
                </a:lnTo>
                <a:lnTo>
                  <a:pt x="1131" y="797"/>
                </a:lnTo>
                <a:lnTo>
                  <a:pt x="1122" y="800"/>
                </a:lnTo>
                <a:lnTo>
                  <a:pt x="1113" y="803"/>
                </a:lnTo>
                <a:lnTo>
                  <a:pt x="1106" y="805"/>
                </a:lnTo>
                <a:lnTo>
                  <a:pt x="1079" y="812"/>
                </a:lnTo>
                <a:lnTo>
                  <a:pt x="1077" y="813"/>
                </a:lnTo>
                <a:lnTo>
                  <a:pt x="1079" y="813"/>
                </a:lnTo>
                <a:lnTo>
                  <a:pt x="1076" y="817"/>
                </a:lnTo>
                <a:lnTo>
                  <a:pt x="1079" y="819"/>
                </a:lnTo>
                <a:lnTo>
                  <a:pt x="1081" y="822"/>
                </a:lnTo>
                <a:lnTo>
                  <a:pt x="1083" y="825"/>
                </a:lnTo>
                <a:lnTo>
                  <a:pt x="1085" y="828"/>
                </a:lnTo>
                <a:lnTo>
                  <a:pt x="1087" y="829"/>
                </a:lnTo>
                <a:lnTo>
                  <a:pt x="1089" y="833"/>
                </a:lnTo>
                <a:lnTo>
                  <a:pt x="1091" y="836"/>
                </a:lnTo>
                <a:lnTo>
                  <a:pt x="1094" y="841"/>
                </a:lnTo>
                <a:lnTo>
                  <a:pt x="1101" y="850"/>
                </a:lnTo>
                <a:lnTo>
                  <a:pt x="1102" y="848"/>
                </a:lnTo>
                <a:lnTo>
                  <a:pt x="1105" y="847"/>
                </a:lnTo>
                <a:lnTo>
                  <a:pt x="1121" y="835"/>
                </a:lnTo>
                <a:lnTo>
                  <a:pt x="1121" y="833"/>
                </a:lnTo>
                <a:lnTo>
                  <a:pt x="1121" y="828"/>
                </a:lnTo>
                <a:lnTo>
                  <a:pt x="1122" y="823"/>
                </a:lnTo>
                <a:lnTo>
                  <a:pt x="1118" y="825"/>
                </a:lnTo>
                <a:lnTo>
                  <a:pt x="1109" y="831"/>
                </a:lnTo>
                <a:lnTo>
                  <a:pt x="1107" y="834"/>
                </a:lnTo>
                <a:lnTo>
                  <a:pt x="1099" y="841"/>
                </a:lnTo>
                <a:lnTo>
                  <a:pt x="1099" y="839"/>
                </a:lnTo>
                <a:lnTo>
                  <a:pt x="1097" y="837"/>
                </a:lnTo>
                <a:lnTo>
                  <a:pt x="1093" y="833"/>
                </a:lnTo>
                <a:lnTo>
                  <a:pt x="1089" y="828"/>
                </a:lnTo>
                <a:lnTo>
                  <a:pt x="1084" y="820"/>
                </a:lnTo>
                <a:lnTo>
                  <a:pt x="1083" y="819"/>
                </a:lnTo>
                <a:lnTo>
                  <a:pt x="1083" y="816"/>
                </a:lnTo>
                <a:lnTo>
                  <a:pt x="1093" y="813"/>
                </a:lnTo>
                <a:lnTo>
                  <a:pt x="1096" y="812"/>
                </a:lnTo>
                <a:lnTo>
                  <a:pt x="1106" y="810"/>
                </a:lnTo>
                <a:lnTo>
                  <a:pt x="1105" y="812"/>
                </a:lnTo>
                <a:lnTo>
                  <a:pt x="1114" y="811"/>
                </a:lnTo>
                <a:lnTo>
                  <a:pt x="1114" y="808"/>
                </a:lnTo>
                <a:lnTo>
                  <a:pt x="1118" y="805"/>
                </a:lnTo>
                <a:lnTo>
                  <a:pt x="1119" y="806"/>
                </a:lnTo>
                <a:lnTo>
                  <a:pt x="1125" y="804"/>
                </a:lnTo>
                <a:lnTo>
                  <a:pt x="1125" y="803"/>
                </a:lnTo>
                <a:lnTo>
                  <a:pt x="1143" y="799"/>
                </a:lnTo>
                <a:lnTo>
                  <a:pt x="1144" y="797"/>
                </a:lnTo>
                <a:lnTo>
                  <a:pt x="1161" y="793"/>
                </a:lnTo>
                <a:lnTo>
                  <a:pt x="1162" y="793"/>
                </a:lnTo>
                <a:lnTo>
                  <a:pt x="1167" y="791"/>
                </a:lnTo>
                <a:lnTo>
                  <a:pt x="1167" y="789"/>
                </a:lnTo>
                <a:lnTo>
                  <a:pt x="1167" y="787"/>
                </a:lnTo>
                <a:close/>
                <a:moveTo>
                  <a:pt x="413" y="779"/>
                </a:moveTo>
                <a:lnTo>
                  <a:pt x="425" y="772"/>
                </a:lnTo>
                <a:lnTo>
                  <a:pt x="429" y="771"/>
                </a:lnTo>
                <a:lnTo>
                  <a:pt x="431" y="769"/>
                </a:lnTo>
                <a:lnTo>
                  <a:pt x="433" y="768"/>
                </a:lnTo>
                <a:lnTo>
                  <a:pt x="434" y="768"/>
                </a:lnTo>
                <a:lnTo>
                  <a:pt x="432" y="758"/>
                </a:lnTo>
                <a:lnTo>
                  <a:pt x="431" y="754"/>
                </a:lnTo>
                <a:lnTo>
                  <a:pt x="430" y="751"/>
                </a:lnTo>
                <a:lnTo>
                  <a:pt x="400" y="768"/>
                </a:lnTo>
                <a:lnTo>
                  <a:pt x="399" y="768"/>
                </a:lnTo>
                <a:lnTo>
                  <a:pt x="399" y="769"/>
                </a:lnTo>
                <a:lnTo>
                  <a:pt x="398" y="769"/>
                </a:lnTo>
                <a:lnTo>
                  <a:pt x="398" y="770"/>
                </a:lnTo>
                <a:lnTo>
                  <a:pt x="398" y="771"/>
                </a:lnTo>
                <a:lnTo>
                  <a:pt x="399" y="771"/>
                </a:lnTo>
                <a:lnTo>
                  <a:pt x="399" y="772"/>
                </a:lnTo>
                <a:lnTo>
                  <a:pt x="400" y="772"/>
                </a:lnTo>
                <a:lnTo>
                  <a:pt x="404" y="775"/>
                </a:lnTo>
                <a:lnTo>
                  <a:pt x="405" y="776"/>
                </a:lnTo>
                <a:lnTo>
                  <a:pt x="400" y="778"/>
                </a:lnTo>
                <a:lnTo>
                  <a:pt x="401" y="780"/>
                </a:lnTo>
                <a:lnTo>
                  <a:pt x="404" y="782"/>
                </a:lnTo>
                <a:lnTo>
                  <a:pt x="405" y="784"/>
                </a:lnTo>
                <a:lnTo>
                  <a:pt x="408" y="782"/>
                </a:lnTo>
                <a:lnTo>
                  <a:pt x="412" y="780"/>
                </a:lnTo>
                <a:lnTo>
                  <a:pt x="413" y="779"/>
                </a:lnTo>
                <a:close/>
                <a:moveTo>
                  <a:pt x="1076" y="755"/>
                </a:moveTo>
                <a:lnTo>
                  <a:pt x="1082" y="759"/>
                </a:lnTo>
                <a:lnTo>
                  <a:pt x="1084" y="754"/>
                </a:lnTo>
                <a:lnTo>
                  <a:pt x="1085" y="753"/>
                </a:lnTo>
                <a:lnTo>
                  <a:pt x="1085" y="751"/>
                </a:lnTo>
                <a:lnTo>
                  <a:pt x="1087" y="750"/>
                </a:lnTo>
                <a:lnTo>
                  <a:pt x="1088" y="749"/>
                </a:lnTo>
                <a:lnTo>
                  <a:pt x="1089" y="746"/>
                </a:lnTo>
                <a:lnTo>
                  <a:pt x="1090" y="744"/>
                </a:lnTo>
                <a:lnTo>
                  <a:pt x="1090" y="743"/>
                </a:lnTo>
                <a:lnTo>
                  <a:pt x="1091" y="742"/>
                </a:lnTo>
                <a:lnTo>
                  <a:pt x="1091" y="740"/>
                </a:lnTo>
                <a:lnTo>
                  <a:pt x="1092" y="738"/>
                </a:lnTo>
                <a:lnTo>
                  <a:pt x="1092" y="737"/>
                </a:lnTo>
                <a:lnTo>
                  <a:pt x="1092" y="735"/>
                </a:lnTo>
                <a:lnTo>
                  <a:pt x="1093" y="734"/>
                </a:lnTo>
                <a:lnTo>
                  <a:pt x="1094" y="729"/>
                </a:lnTo>
                <a:lnTo>
                  <a:pt x="1094" y="726"/>
                </a:lnTo>
                <a:lnTo>
                  <a:pt x="1096" y="723"/>
                </a:lnTo>
                <a:lnTo>
                  <a:pt x="1096" y="717"/>
                </a:lnTo>
                <a:lnTo>
                  <a:pt x="1088" y="716"/>
                </a:lnTo>
                <a:lnTo>
                  <a:pt x="1081" y="744"/>
                </a:lnTo>
                <a:lnTo>
                  <a:pt x="1081" y="745"/>
                </a:lnTo>
                <a:lnTo>
                  <a:pt x="1080" y="746"/>
                </a:lnTo>
                <a:lnTo>
                  <a:pt x="1080" y="747"/>
                </a:lnTo>
                <a:lnTo>
                  <a:pt x="1080" y="749"/>
                </a:lnTo>
                <a:lnTo>
                  <a:pt x="1079" y="749"/>
                </a:lnTo>
                <a:lnTo>
                  <a:pt x="1077" y="753"/>
                </a:lnTo>
                <a:lnTo>
                  <a:pt x="1076" y="755"/>
                </a:lnTo>
                <a:close/>
                <a:moveTo>
                  <a:pt x="895" y="718"/>
                </a:moveTo>
                <a:lnTo>
                  <a:pt x="895" y="713"/>
                </a:lnTo>
                <a:lnTo>
                  <a:pt x="894" y="713"/>
                </a:lnTo>
                <a:lnTo>
                  <a:pt x="891" y="713"/>
                </a:lnTo>
                <a:lnTo>
                  <a:pt x="891" y="718"/>
                </a:lnTo>
                <a:lnTo>
                  <a:pt x="895" y="718"/>
                </a:lnTo>
                <a:close/>
                <a:moveTo>
                  <a:pt x="1250" y="740"/>
                </a:moveTo>
                <a:lnTo>
                  <a:pt x="1242" y="753"/>
                </a:lnTo>
                <a:lnTo>
                  <a:pt x="1241" y="752"/>
                </a:lnTo>
                <a:lnTo>
                  <a:pt x="1238" y="754"/>
                </a:lnTo>
                <a:lnTo>
                  <a:pt x="1235" y="758"/>
                </a:lnTo>
                <a:lnTo>
                  <a:pt x="1234" y="760"/>
                </a:lnTo>
                <a:lnTo>
                  <a:pt x="1233" y="760"/>
                </a:lnTo>
                <a:lnTo>
                  <a:pt x="1237" y="763"/>
                </a:lnTo>
                <a:lnTo>
                  <a:pt x="1236" y="763"/>
                </a:lnTo>
                <a:lnTo>
                  <a:pt x="1234" y="766"/>
                </a:lnTo>
                <a:lnTo>
                  <a:pt x="1250" y="759"/>
                </a:lnTo>
                <a:lnTo>
                  <a:pt x="1259" y="755"/>
                </a:lnTo>
                <a:lnTo>
                  <a:pt x="1260" y="750"/>
                </a:lnTo>
                <a:lnTo>
                  <a:pt x="1262" y="750"/>
                </a:lnTo>
                <a:lnTo>
                  <a:pt x="1258" y="743"/>
                </a:lnTo>
                <a:lnTo>
                  <a:pt x="1254" y="742"/>
                </a:lnTo>
                <a:lnTo>
                  <a:pt x="1251" y="740"/>
                </a:lnTo>
                <a:lnTo>
                  <a:pt x="1250" y="740"/>
                </a:lnTo>
                <a:close/>
                <a:moveTo>
                  <a:pt x="434" y="719"/>
                </a:moveTo>
                <a:lnTo>
                  <a:pt x="434" y="718"/>
                </a:lnTo>
                <a:lnTo>
                  <a:pt x="433" y="718"/>
                </a:lnTo>
                <a:lnTo>
                  <a:pt x="422" y="716"/>
                </a:lnTo>
                <a:lnTo>
                  <a:pt x="425" y="728"/>
                </a:lnTo>
                <a:lnTo>
                  <a:pt x="429" y="727"/>
                </a:lnTo>
                <a:lnTo>
                  <a:pt x="431" y="726"/>
                </a:lnTo>
                <a:lnTo>
                  <a:pt x="433" y="725"/>
                </a:lnTo>
                <a:lnTo>
                  <a:pt x="434" y="725"/>
                </a:lnTo>
                <a:lnTo>
                  <a:pt x="437" y="724"/>
                </a:lnTo>
                <a:lnTo>
                  <a:pt x="436" y="720"/>
                </a:lnTo>
                <a:lnTo>
                  <a:pt x="434" y="719"/>
                </a:lnTo>
                <a:close/>
                <a:moveTo>
                  <a:pt x="1088" y="877"/>
                </a:moveTo>
                <a:lnTo>
                  <a:pt x="1089" y="877"/>
                </a:lnTo>
                <a:lnTo>
                  <a:pt x="1089" y="876"/>
                </a:lnTo>
                <a:lnTo>
                  <a:pt x="1090" y="876"/>
                </a:lnTo>
                <a:lnTo>
                  <a:pt x="1096" y="872"/>
                </a:lnTo>
                <a:lnTo>
                  <a:pt x="1088" y="860"/>
                </a:lnTo>
                <a:lnTo>
                  <a:pt x="1088" y="861"/>
                </a:lnTo>
                <a:lnTo>
                  <a:pt x="1087" y="862"/>
                </a:lnTo>
                <a:lnTo>
                  <a:pt x="1084" y="865"/>
                </a:lnTo>
                <a:lnTo>
                  <a:pt x="1082" y="869"/>
                </a:lnTo>
                <a:lnTo>
                  <a:pt x="1085" y="872"/>
                </a:lnTo>
                <a:lnTo>
                  <a:pt x="1088" y="877"/>
                </a:lnTo>
                <a:close/>
                <a:moveTo>
                  <a:pt x="1096" y="875"/>
                </a:moveTo>
                <a:lnTo>
                  <a:pt x="1091" y="877"/>
                </a:lnTo>
                <a:lnTo>
                  <a:pt x="1097" y="884"/>
                </a:lnTo>
                <a:lnTo>
                  <a:pt x="1098" y="885"/>
                </a:lnTo>
                <a:lnTo>
                  <a:pt x="1100" y="882"/>
                </a:lnTo>
                <a:lnTo>
                  <a:pt x="1104" y="879"/>
                </a:lnTo>
                <a:lnTo>
                  <a:pt x="1107" y="873"/>
                </a:lnTo>
                <a:lnTo>
                  <a:pt x="1104" y="869"/>
                </a:lnTo>
                <a:lnTo>
                  <a:pt x="1096" y="875"/>
                </a:lnTo>
                <a:close/>
                <a:moveTo>
                  <a:pt x="1155" y="877"/>
                </a:moveTo>
                <a:lnTo>
                  <a:pt x="1156" y="887"/>
                </a:lnTo>
                <a:lnTo>
                  <a:pt x="1164" y="887"/>
                </a:lnTo>
                <a:lnTo>
                  <a:pt x="1164" y="893"/>
                </a:lnTo>
                <a:lnTo>
                  <a:pt x="1164" y="895"/>
                </a:lnTo>
                <a:lnTo>
                  <a:pt x="1164" y="898"/>
                </a:lnTo>
                <a:lnTo>
                  <a:pt x="1166" y="898"/>
                </a:lnTo>
                <a:lnTo>
                  <a:pt x="1166" y="906"/>
                </a:lnTo>
                <a:lnTo>
                  <a:pt x="1162" y="906"/>
                </a:lnTo>
                <a:lnTo>
                  <a:pt x="1162" y="911"/>
                </a:lnTo>
                <a:lnTo>
                  <a:pt x="1139" y="911"/>
                </a:lnTo>
                <a:lnTo>
                  <a:pt x="1138" y="909"/>
                </a:lnTo>
                <a:lnTo>
                  <a:pt x="1133" y="896"/>
                </a:lnTo>
                <a:lnTo>
                  <a:pt x="1131" y="890"/>
                </a:lnTo>
                <a:lnTo>
                  <a:pt x="1130" y="886"/>
                </a:lnTo>
                <a:lnTo>
                  <a:pt x="1128" y="882"/>
                </a:lnTo>
                <a:lnTo>
                  <a:pt x="1127" y="880"/>
                </a:lnTo>
                <a:lnTo>
                  <a:pt x="1125" y="882"/>
                </a:lnTo>
                <a:lnTo>
                  <a:pt x="1126" y="885"/>
                </a:lnTo>
                <a:lnTo>
                  <a:pt x="1127" y="887"/>
                </a:lnTo>
                <a:lnTo>
                  <a:pt x="1128" y="889"/>
                </a:lnTo>
                <a:lnTo>
                  <a:pt x="1130" y="893"/>
                </a:lnTo>
                <a:lnTo>
                  <a:pt x="1133" y="901"/>
                </a:lnTo>
                <a:lnTo>
                  <a:pt x="1133" y="904"/>
                </a:lnTo>
                <a:lnTo>
                  <a:pt x="1134" y="907"/>
                </a:lnTo>
                <a:lnTo>
                  <a:pt x="1135" y="910"/>
                </a:lnTo>
                <a:lnTo>
                  <a:pt x="1135" y="911"/>
                </a:lnTo>
                <a:lnTo>
                  <a:pt x="1135" y="912"/>
                </a:lnTo>
                <a:lnTo>
                  <a:pt x="1136" y="913"/>
                </a:lnTo>
                <a:lnTo>
                  <a:pt x="1136" y="914"/>
                </a:lnTo>
                <a:lnTo>
                  <a:pt x="1136" y="915"/>
                </a:lnTo>
                <a:lnTo>
                  <a:pt x="1136" y="917"/>
                </a:lnTo>
                <a:lnTo>
                  <a:pt x="1136" y="918"/>
                </a:lnTo>
                <a:lnTo>
                  <a:pt x="1136" y="919"/>
                </a:lnTo>
                <a:lnTo>
                  <a:pt x="1136" y="920"/>
                </a:lnTo>
                <a:lnTo>
                  <a:pt x="1136" y="921"/>
                </a:lnTo>
                <a:lnTo>
                  <a:pt x="1136" y="922"/>
                </a:lnTo>
                <a:lnTo>
                  <a:pt x="1136" y="923"/>
                </a:lnTo>
                <a:lnTo>
                  <a:pt x="1136" y="926"/>
                </a:lnTo>
                <a:lnTo>
                  <a:pt x="1136" y="927"/>
                </a:lnTo>
                <a:lnTo>
                  <a:pt x="1136" y="930"/>
                </a:lnTo>
                <a:lnTo>
                  <a:pt x="1136" y="936"/>
                </a:lnTo>
                <a:lnTo>
                  <a:pt x="1135" y="941"/>
                </a:lnTo>
                <a:lnTo>
                  <a:pt x="1134" y="952"/>
                </a:lnTo>
                <a:lnTo>
                  <a:pt x="1136" y="952"/>
                </a:lnTo>
                <a:lnTo>
                  <a:pt x="1143" y="953"/>
                </a:lnTo>
                <a:lnTo>
                  <a:pt x="1147" y="953"/>
                </a:lnTo>
                <a:lnTo>
                  <a:pt x="1147" y="959"/>
                </a:lnTo>
                <a:lnTo>
                  <a:pt x="1147" y="962"/>
                </a:lnTo>
                <a:lnTo>
                  <a:pt x="1147" y="963"/>
                </a:lnTo>
                <a:lnTo>
                  <a:pt x="1147" y="965"/>
                </a:lnTo>
                <a:lnTo>
                  <a:pt x="1135" y="964"/>
                </a:lnTo>
                <a:lnTo>
                  <a:pt x="1135" y="965"/>
                </a:lnTo>
                <a:lnTo>
                  <a:pt x="1135" y="972"/>
                </a:lnTo>
                <a:lnTo>
                  <a:pt x="1135" y="977"/>
                </a:lnTo>
                <a:lnTo>
                  <a:pt x="1135" y="979"/>
                </a:lnTo>
                <a:lnTo>
                  <a:pt x="1145" y="979"/>
                </a:lnTo>
                <a:lnTo>
                  <a:pt x="1145" y="986"/>
                </a:lnTo>
                <a:lnTo>
                  <a:pt x="1145" y="993"/>
                </a:lnTo>
                <a:lnTo>
                  <a:pt x="1145" y="998"/>
                </a:lnTo>
                <a:lnTo>
                  <a:pt x="1144" y="1007"/>
                </a:lnTo>
                <a:lnTo>
                  <a:pt x="1132" y="1006"/>
                </a:lnTo>
                <a:lnTo>
                  <a:pt x="1132" y="1011"/>
                </a:lnTo>
                <a:lnTo>
                  <a:pt x="1132" y="1013"/>
                </a:lnTo>
                <a:lnTo>
                  <a:pt x="1132" y="1018"/>
                </a:lnTo>
                <a:lnTo>
                  <a:pt x="1132" y="1023"/>
                </a:lnTo>
                <a:lnTo>
                  <a:pt x="1132" y="1025"/>
                </a:lnTo>
                <a:lnTo>
                  <a:pt x="1131" y="1029"/>
                </a:lnTo>
                <a:lnTo>
                  <a:pt x="1131" y="1032"/>
                </a:lnTo>
                <a:lnTo>
                  <a:pt x="1133" y="1033"/>
                </a:lnTo>
                <a:lnTo>
                  <a:pt x="1138" y="1033"/>
                </a:lnTo>
                <a:lnTo>
                  <a:pt x="1142" y="1033"/>
                </a:lnTo>
                <a:lnTo>
                  <a:pt x="1147" y="1035"/>
                </a:lnTo>
                <a:lnTo>
                  <a:pt x="1153" y="1037"/>
                </a:lnTo>
                <a:lnTo>
                  <a:pt x="1153" y="1040"/>
                </a:lnTo>
                <a:lnTo>
                  <a:pt x="1153" y="1046"/>
                </a:lnTo>
                <a:lnTo>
                  <a:pt x="1145" y="1045"/>
                </a:lnTo>
                <a:lnTo>
                  <a:pt x="1136" y="1045"/>
                </a:lnTo>
                <a:lnTo>
                  <a:pt x="1131" y="1044"/>
                </a:lnTo>
                <a:lnTo>
                  <a:pt x="1128" y="1044"/>
                </a:lnTo>
                <a:lnTo>
                  <a:pt x="1128" y="1045"/>
                </a:lnTo>
                <a:lnTo>
                  <a:pt x="1122" y="1042"/>
                </a:lnTo>
                <a:lnTo>
                  <a:pt x="1123" y="1039"/>
                </a:lnTo>
                <a:lnTo>
                  <a:pt x="1123" y="1033"/>
                </a:lnTo>
                <a:lnTo>
                  <a:pt x="1121" y="1033"/>
                </a:lnTo>
                <a:lnTo>
                  <a:pt x="1119" y="1033"/>
                </a:lnTo>
                <a:lnTo>
                  <a:pt x="1118" y="1032"/>
                </a:lnTo>
                <a:lnTo>
                  <a:pt x="1116" y="1032"/>
                </a:lnTo>
                <a:lnTo>
                  <a:pt x="1113" y="1032"/>
                </a:lnTo>
                <a:lnTo>
                  <a:pt x="1110" y="1032"/>
                </a:lnTo>
                <a:lnTo>
                  <a:pt x="1108" y="1032"/>
                </a:lnTo>
                <a:lnTo>
                  <a:pt x="1107" y="1032"/>
                </a:lnTo>
                <a:lnTo>
                  <a:pt x="1105" y="1032"/>
                </a:lnTo>
                <a:lnTo>
                  <a:pt x="1104" y="1031"/>
                </a:lnTo>
                <a:lnTo>
                  <a:pt x="1101" y="1031"/>
                </a:lnTo>
                <a:lnTo>
                  <a:pt x="1101" y="1033"/>
                </a:lnTo>
                <a:lnTo>
                  <a:pt x="1101" y="1038"/>
                </a:lnTo>
                <a:lnTo>
                  <a:pt x="1101" y="1040"/>
                </a:lnTo>
                <a:lnTo>
                  <a:pt x="1101" y="1042"/>
                </a:lnTo>
                <a:lnTo>
                  <a:pt x="1100" y="1050"/>
                </a:lnTo>
                <a:lnTo>
                  <a:pt x="1097" y="1050"/>
                </a:lnTo>
                <a:lnTo>
                  <a:pt x="1090" y="1050"/>
                </a:lnTo>
                <a:lnTo>
                  <a:pt x="1089" y="1050"/>
                </a:lnTo>
                <a:lnTo>
                  <a:pt x="1089" y="1047"/>
                </a:lnTo>
                <a:lnTo>
                  <a:pt x="1089" y="1041"/>
                </a:lnTo>
                <a:lnTo>
                  <a:pt x="1089" y="1040"/>
                </a:lnTo>
                <a:lnTo>
                  <a:pt x="1089" y="1039"/>
                </a:lnTo>
                <a:lnTo>
                  <a:pt x="1089" y="1038"/>
                </a:lnTo>
                <a:lnTo>
                  <a:pt x="1090" y="1037"/>
                </a:lnTo>
                <a:lnTo>
                  <a:pt x="1090" y="1036"/>
                </a:lnTo>
                <a:lnTo>
                  <a:pt x="1091" y="1033"/>
                </a:lnTo>
                <a:lnTo>
                  <a:pt x="1092" y="1031"/>
                </a:lnTo>
                <a:lnTo>
                  <a:pt x="1093" y="1029"/>
                </a:lnTo>
                <a:lnTo>
                  <a:pt x="1093" y="1028"/>
                </a:lnTo>
                <a:lnTo>
                  <a:pt x="1093" y="1027"/>
                </a:lnTo>
                <a:lnTo>
                  <a:pt x="1098" y="1028"/>
                </a:lnTo>
                <a:lnTo>
                  <a:pt x="1099" y="1029"/>
                </a:lnTo>
                <a:lnTo>
                  <a:pt x="1101" y="1030"/>
                </a:lnTo>
                <a:lnTo>
                  <a:pt x="1101" y="1029"/>
                </a:lnTo>
                <a:lnTo>
                  <a:pt x="1101" y="1027"/>
                </a:lnTo>
                <a:lnTo>
                  <a:pt x="1102" y="1024"/>
                </a:lnTo>
                <a:lnTo>
                  <a:pt x="1102" y="1019"/>
                </a:lnTo>
                <a:lnTo>
                  <a:pt x="1102" y="1016"/>
                </a:lnTo>
                <a:lnTo>
                  <a:pt x="1102" y="1013"/>
                </a:lnTo>
                <a:lnTo>
                  <a:pt x="1101" y="1012"/>
                </a:lnTo>
                <a:lnTo>
                  <a:pt x="1098" y="1011"/>
                </a:lnTo>
                <a:lnTo>
                  <a:pt x="1094" y="1008"/>
                </a:lnTo>
                <a:lnTo>
                  <a:pt x="1088" y="1022"/>
                </a:lnTo>
                <a:lnTo>
                  <a:pt x="1084" y="1021"/>
                </a:lnTo>
                <a:lnTo>
                  <a:pt x="1082" y="1020"/>
                </a:lnTo>
                <a:lnTo>
                  <a:pt x="1079" y="1018"/>
                </a:lnTo>
                <a:lnTo>
                  <a:pt x="1084" y="1007"/>
                </a:lnTo>
                <a:lnTo>
                  <a:pt x="1074" y="1011"/>
                </a:lnTo>
                <a:lnTo>
                  <a:pt x="1073" y="1007"/>
                </a:lnTo>
                <a:lnTo>
                  <a:pt x="1072" y="1003"/>
                </a:lnTo>
                <a:lnTo>
                  <a:pt x="1089" y="996"/>
                </a:lnTo>
                <a:lnTo>
                  <a:pt x="1091" y="994"/>
                </a:lnTo>
                <a:lnTo>
                  <a:pt x="1104" y="997"/>
                </a:lnTo>
                <a:lnTo>
                  <a:pt x="1104" y="996"/>
                </a:lnTo>
                <a:lnTo>
                  <a:pt x="1104" y="994"/>
                </a:lnTo>
                <a:lnTo>
                  <a:pt x="1104" y="991"/>
                </a:lnTo>
                <a:lnTo>
                  <a:pt x="1104" y="988"/>
                </a:lnTo>
                <a:lnTo>
                  <a:pt x="1104" y="986"/>
                </a:lnTo>
                <a:lnTo>
                  <a:pt x="1105" y="981"/>
                </a:lnTo>
                <a:lnTo>
                  <a:pt x="1064" y="980"/>
                </a:lnTo>
                <a:lnTo>
                  <a:pt x="1065" y="982"/>
                </a:lnTo>
                <a:lnTo>
                  <a:pt x="1066" y="987"/>
                </a:lnTo>
                <a:lnTo>
                  <a:pt x="1064" y="986"/>
                </a:lnTo>
                <a:lnTo>
                  <a:pt x="1069" y="1005"/>
                </a:lnTo>
                <a:lnTo>
                  <a:pt x="1064" y="1005"/>
                </a:lnTo>
                <a:lnTo>
                  <a:pt x="1063" y="1008"/>
                </a:lnTo>
                <a:lnTo>
                  <a:pt x="1068" y="1008"/>
                </a:lnTo>
                <a:lnTo>
                  <a:pt x="1067" y="1014"/>
                </a:lnTo>
                <a:lnTo>
                  <a:pt x="1055" y="1012"/>
                </a:lnTo>
                <a:lnTo>
                  <a:pt x="1055" y="1013"/>
                </a:lnTo>
                <a:lnTo>
                  <a:pt x="1054" y="1021"/>
                </a:lnTo>
                <a:lnTo>
                  <a:pt x="1052" y="1025"/>
                </a:lnTo>
                <a:lnTo>
                  <a:pt x="1059" y="1023"/>
                </a:lnTo>
                <a:lnTo>
                  <a:pt x="1060" y="1023"/>
                </a:lnTo>
                <a:lnTo>
                  <a:pt x="1064" y="1024"/>
                </a:lnTo>
                <a:lnTo>
                  <a:pt x="1066" y="1025"/>
                </a:lnTo>
                <a:lnTo>
                  <a:pt x="1065" y="1028"/>
                </a:lnTo>
                <a:lnTo>
                  <a:pt x="1071" y="1028"/>
                </a:lnTo>
                <a:lnTo>
                  <a:pt x="1076" y="1028"/>
                </a:lnTo>
                <a:lnTo>
                  <a:pt x="1076" y="1030"/>
                </a:lnTo>
                <a:lnTo>
                  <a:pt x="1076" y="1032"/>
                </a:lnTo>
                <a:lnTo>
                  <a:pt x="1074" y="1037"/>
                </a:lnTo>
                <a:lnTo>
                  <a:pt x="1074" y="1038"/>
                </a:lnTo>
                <a:lnTo>
                  <a:pt x="1073" y="1041"/>
                </a:lnTo>
                <a:lnTo>
                  <a:pt x="1072" y="1044"/>
                </a:lnTo>
                <a:lnTo>
                  <a:pt x="1069" y="1042"/>
                </a:lnTo>
                <a:lnTo>
                  <a:pt x="1067" y="1041"/>
                </a:lnTo>
                <a:lnTo>
                  <a:pt x="1066" y="1040"/>
                </a:lnTo>
                <a:lnTo>
                  <a:pt x="1062" y="1033"/>
                </a:lnTo>
                <a:lnTo>
                  <a:pt x="1060" y="1029"/>
                </a:lnTo>
                <a:lnTo>
                  <a:pt x="1054" y="1030"/>
                </a:lnTo>
                <a:lnTo>
                  <a:pt x="1051" y="1031"/>
                </a:lnTo>
                <a:lnTo>
                  <a:pt x="1049" y="1035"/>
                </a:lnTo>
                <a:lnTo>
                  <a:pt x="1048" y="1036"/>
                </a:lnTo>
                <a:lnTo>
                  <a:pt x="1047" y="1042"/>
                </a:lnTo>
                <a:lnTo>
                  <a:pt x="1047" y="1049"/>
                </a:lnTo>
                <a:lnTo>
                  <a:pt x="1047" y="1058"/>
                </a:lnTo>
                <a:lnTo>
                  <a:pt x="1046" y="1064"/>
                </a:lnTo>
                <a:lnTo>
                  <a:pt x="1046" y="1076"/>
                </a:lnTo>
                <a:lnTo>
                  <a:pt x="1042" y="1075"/>
                </a:lnTo>
                <a:lnTo>
                  <a:pt x="1041" y="1084"/>
                </a:lnTo>
                <a:lnTo>
                  <a:pt x="1054" y="1086"/>
                </a:lnTo>
                <a:lnTo>
                  <a:pt x="1052" y="1088"/>
                </a:lnTo>
                <a:lnTo>
                  <a:pt x="1041" y="1087"/>
                </a:lnTo>
                <a:lnTo>
                  <a:pt x="1029" y="1084"/>
                </a:lnTo>
                <a:lnTo>
                  <a:pt x="1005" y="1083"/>
                </a:lnTo>
                <a:lnTo>
                  <a:pt x="1003" y="1083"/>
                </a:lnTo>
                <a:lnTo>
                  <a:pt x="1000" y="1083"/>
                </a:lnTo>
                <a:lnTo>
                  <a:pt x="998" y="1083"/>
                </a:lnTo>
                <a:lnTo>
                  <a:pt x="995" y="1083"/>
                </a:lnTo>
                <a:lnTo>
                  <a:pt x="992" y="1083"/>
                </a:lnTo>
                <a:lnTo>
                  <a:pt x="989" y="1083"/>
                </a:lnTo>
                <a:lnTo>
                  <a:pt x="987" y="1083"/>
                </a:lnTo>
                <a:lnTo>
                  <a:pt x="984" y="1083"/>
                </a:lnTo>
                <a:lnTo>
                  <a:pt x="982" y="1083"/>
                </a:lnTo>
                <a:lnTo>
                  <a:pt x="979" y="1083"/>
                </a:lnTo>
                <a:lnTo>
                  <a:pt x="976" y="1083"/>
                </a:lnTo>
                <a:lnTo>
                  <a:pt x="974" y="1083"/>
                </a:lnTo>
                <a:lnTo>
                  <a:pt x="973" y="1083"/>
                </a:lnTo>
                <a:lnTo>
                  <a:pt x="972" y="1083"/>
                </a:lnTo>
                <a:lnTo>
                  <a:pt x="973" y="1096"/>
                </a:lnTo>
                <a:lnTo>
                  <a:pt x="969" y="1096"/>
                </a:lnTo>
                <a:lnTo>
                  <a:pt x="965" y="1096"/>
                </a:lnTo>
                <a:lnTo>
                  <a:pt x="965" y="1097"/>
                </a:lnTo>
                <a:lnTo>
                  <a:pt x="965" y="1099"/>
                </a:lnTo>
                <a:lnTo>
                  <a:pt x="965" y="1105"/>
                </a:lnTo>
                <a:lnTo>
                  <a:pt x="974" y="1105"/>
                </a:lnTo>
                <a:lnTo>
                  <a:pt x="975" y="1105"/>
                </a:lnTo>
                <a:lnTo>
                  <a:pt x="1008" y="1104"/>
                </a:lnTo>
                <a:lnTo>
                  <a:pt x="1008" y="1120"/>
                </a:lnTo>
                <a:lnTo>
                  <a:pt x="1008" y="1124"/>
                </a:lnTo>
                <a:lnTo>
                  <a:pt x="1007" y="1128"/>
                </a:lnTo>
                <a:lnTo>
                  <a:pt x="1007" y="1141"/>
                </a:lnTo>
                <a:lnTo>
                  <a:pt x="1005" y="1141"/>
                </a:lnTo>
                <a:lnTo>
                  <a:pt x="1005" y="1147"/>
                </a:lnTo>
                <a:lnTo>
                  <a:pt x="1004" y="1150"/>
                </a:lnTo>
                <a:lnTo>
                  <a:pt x="1004" y="1151"/>
                </a:lnTo>
                <a:lnTo>
                  <a:pt x="1003" y="1155"/>
                </a:lnTo>
                <a:lnTo>
                  <a:pt x="1003" y="1158"/>
                </a:lnTo>
                <a:lnTo>
                  <a:pt x="1001" y="1163"/>
                </a:lnTo>
                <a:lnTo>
                  <a:pt x="1001" y="1165"/>
                </a:lnTo>
                <a:lnTo>
                  <a:pt x="999" y="1167"/>
                </a:lnTo>
                <a:lnTo>
                  <a:pt x="998" y="1168"/>
                </a:lnTo>
                <a:lnTo>
                  <a:pt x="997" y="1170"/>
                </a:lnTo>
                <a:lnTo>
                  <a:pt x="997" y="1171"/>
                </a:lnTo>
                <a:lnTo>
                  <a:pt x="997" y="1172"/>
                </a:lnTo>
                <a:lnTo>
                  <a:pt x="997" y="1173"/>
                </a:lnTo>
                <a:lnTo>
                  <a:pt x="997" y="1174"/>
                </a:lnTo>
                <a:lnTo>
                  <a:pt x="997" y="1175"/>
                </a:lnTo>
                <a:lnTo>
                  <a:pt x="997" y="1176"/>
                </a:lnTo>
                <a:lnTo>
                  <a:pt x="997" y="1177"/>
                </a:lnTo>
                <a:lnTo>
                  <a:pt x="997" y="1180"/>
                </a:lnTo>
                <a:lnTo>
                  <a:pt x="998" y="1184"/>
                </a:lnTo>
                <a:lnTo>
                  <a:pt x="1030" y="1185"/>
                </a:lnTo>
                <a:lnTo>
                  <a:pt x="1029" y="1174"/>
                </a:lnTo>
                <a:lnTo>
                  <a:pt x="1029" y="1173"/>
                </a:lnTo>
                <a:lnTo>
                  <a:pt x="1029" y="1171"/>
                </a:lnTo>
                <a:lnTo>
                  <a:pt x="1025" y="1171"/>
                </a:lnTo>
                <a:lnTo>
                  <a:pt x="1022" y="1171"/>
                </a:lnTo>
                <a:lnTo>
                  <a:pt x="1017" y="1168"/>
                </a:lnTo>
                <a:lnTo>
                  <a:pt x="1016" y="1168"/>
                </a:lnTo>
                <a:lnTo>
                  <a:pt x="1017" y="1167"/>
                </a:lnTo>
                <a:lnTo>
                  <a:pt x="1018" y="1166"/>
                </a:lnTo>
                <a:lnTo>
                  <a:pt x="1020" y="1164"/>
                </a:lnTo>
                <a:lnTo>
                  <a:pt x="1025" y="1164"/>
                </a:lnTo>
                <a:lnTo>
                  <a:pt x="1020" y="1164"/>
                </a:lnTo>
                <a:lnTo>
                  <a:pt x="1043" y="1164"/>
                </a:lnTo>
                <a:lnTo>
                  <a:pt x="1046" y="1163"/>
                </a:lnTo>
                <a:lnTo>
                  <a:pt x="1054" y="1163"/>
                </a:lnTo>
                <a:lnTo>
                  <a:pt x="1055" y="1163"/>
                </a:lnTo>
                <a:lnTo>
                  <a:pt x="1064" y="1163"/>
                </a:lnTo>
                <a:lnTo>
                  <a:pt x="1071" y="1162"/>
                </a:lnTo>
                <a:lnTo>
                  <a:pt x="1072" y="1162"/>
                </a:lnTo>
                <a:lnTo>
                  <a:pt x="1079" y="1160"/>
                </a:lnTo>
                <a:lnTo>
                  <a:pt x="1084" y="1159"/>
                </a:lnTo>
                <a:lnTo>
                  <a:pt x="1085" y="1157"/>
                </a:lnTo>
                <a:lnTo>
                  <a:pt x="1087" y="1156"/>
                </a:lnTo>
                <a:lnTo>
                  <a:pt x="1088" y="1154"/>
                </a:lnTo>
                <a:lnTo>
                  <a:pt x="1091" y="1143"/>
                </a:lnTo>
                <a:lnTo>
                  <a:pt x="1093" y="1140"/>
                </a:lnTo>
                <a:lnTo>
                  <a:pt x="1093" y="1139"/>
                </a:lnTo>
                <a:lnTo>
                  <a:pt x="1094" y="1137"/>
                </a:lnTo>
                <a:lnTo>
                  <a:pt x="1097" y="1133"/>
                </a:lnTo>
                <a:lnTo>
                  <a:pt x="1085" y="1128"/>
                </a:lnTo>
                <a:lnTo>
                  <a:pt x="1087" y="1126"/>
                </a:lnTo>
                <a:lnTo>
                  <a:pt x="1088" y="1125"/>
                </a:lnTo>
                <a:lnTo>
                  <a:pt x="1088" y="1124"/>
                </a:lnTo>
                <a:lnTo>
                  <a:pt x="1089" y="1123"/>
                </a:lnTo>
                <a:lnTo>
                  <a:pt x="1090" y="1123"/>
                </a:lnTo>
                <a:lnTo>
                  <a:pt x="1093" y="1120"/>
                </a:lnTo>
                <a:lnTo>
                  <a:pt x="1093" y="1122"/>
                </a:lnTo>
                <a:lnTo>
                  <a:pt x="1098" y="1128"/>
                </a:lnTo>
                <a:lnTo>
                  <a:pt x="1101" y="1125"/>
                </a:lnTo>
                <a:lnTo>
                  <a:pt x="1107" y="1128"/>
                </a:lnTo>
                <a:lnTo>
                  <a:pt x="1113" y="1129"/>
                </a:lnTo>
                <a:lnTo>
                  <a:pt x="1117" y="1129"/>
                </a:lnTo>
                <a:lnTo>
                  <a:pt x="1122" y="1130"/>
                </a:lnTo>
                <a:lnTo>
                  <a:pt x="1121" y="1118"/>
                </a:lnTo>
                <a:lnTo>
                  <a:pt x="1123" y="1117"/>
                </a:lnTo>
                <a:lnTo>
                  <a:pt x="1144" y="1117"/>
                </a:lnTo>
                <a:lnTo>
                  <a:pt x="1145" y="1125"/>
                </a:lnTo>
                <a:lnTo>
                  <a:pt x="1149" y="1131"/>
                </a:lnTo>
                <a:lnTo>
                  <a:pt x="1150" y="1131"/>
                </a:lnTo>
                <a:lnTo>
                  <a:pt x="1150" y="1130"/>
                </a:lnTo>
                <a:lnTo>
                  <a:pt x="1151" y="1130"/>
                </a:lnTo>
                <a:lnTo>
                  <a:pt x="1152" y="1129"/>
                </a:lnTo>
                <a:lnTo>
                  <a:pt x="1153" y="1129"/>
                </a:lnTo>
                <a:lnTo>
                  <a:pt x="1155" y="1128"/>
                </a:lnTo>
                <a:lnTo>
                  <a:pt x="1156" y="1128"/>
                </a:lnTo>
                <a:lnTo>
                  <a:pt x="1158" y="1128"/>
                </a:lnTo>
                <a:lnTo>
                  <a:pt x="1161" y="1126"/>
                </a:lnTo>
                <a:lnTo>
                  <a:pt x="1153" y="1114"/>
                </a:lnTo>
                <a:lnTo>
                  <a:pt x="1152" y="1112"/>
                </a:lnTo>
                <a:lnTo>
                  <a:pt x="1151" y="1111"/>
                </a:lnTo>
                <a:lnTo>
                  <a:pt x="1150" y="1109"/>
                </a:lnTo>
                <a:lnTo>
                  <a:pt x="1149" y="1107"/>
                </a:lnTo>
                <a:lnTo>
                  <a:pt x="1148" y="1106"/>
                </a:lnTo>
                <a:lnTo>
                  <a:pt x="1147" y="1106"/>
                </a:lnTo>
                <a:lnTo>
                  <a:pt x="1145" y="1105"/>
                </a:lnTo>
                <a:lnTo>
                  <a:pt x="1144" y="1104"/>
                </a:lnTo>
                <a:lnTo>
                  <a:pt x="1143" y="1103"/>
                </a:lnTo>
                <a:lnTo>
                  <a:pt x="1142" y="1103"/>
                </a:lnTo>
                <a:lnTo>
                  <a:pt x="1141" y="1101"/>
                </a:lnTo>
                <a:lnTo>
                  <a:pt x="1140" y="1100"/>
                </a:lnTo>
                <a:lnTo>
                  <a:pt x="1139" y="1099"/>
                </a:lnTo>
                <a:lnTo>
                  <a:pt x="1138" y="1099"/>
                </a:lnTo>
                <a:lnTo>
                  <a:pt x="1136" y="1098"/>
                </a:lnTo>
                <a:lnTo>
                  <a:pt x="1136" y="1097"/>
                </a:lnTo>
                <a:lnTo>
                  <a:pt x="1135" y="1097"/>
                </a:lnTo>
                <a:lnTo>
                  <a:pt x="1135" y="1096"/>
                </a:lnTo>
                <a:lnTo>
                  <a:pt x="1134" y="1095"/>
                </a:lnTo>
                <a:lnTo>
                  <a:pt x="1133" y="1094"/>
                </a:lnTo>
                <a:lnTo>
                  <a:pt x="1133" y="1092"/>
                </a:lnTo>
                <a:lnTo>
                  <a:pt x="1131" y="1092"/>
                </a:lnTo>
                <a:lnTo>
                  <a:pt x="1122" y="1095"/>
                </a:lnTo>
                <a:lnTo>
                  <a:pt x="1122" y="1092"/>
                </a:lnTo>
                <a:lnTo>
                  <a:pt x="1132" y="1090"/>
                </a:lnTo>
                <a:lnTo>
                  <a:pt x="1132" y="1089"/>
                </a:lnTo>
                <a:lnTo>
                  <a:pt x="1131" y="1088"/>
                </a:lnTo>
                <a:lnTo>
                  <a:pt x="1121" y="1090"/>
                </a:lnTo>
                <a:lnTo>
                  <a:pt x="1121" y="1088"/>
                </a:lnTo>
                <a:lnTo>
                  <a:pt x="1121" y="1087"/>
                </a:lnTo>
                <a:lnTo>
                  <a:pt x="1122" y="1087"/>
                </a:lnTo>
                <a:lnTo>
                  <a:pt x="1130" y="1086"/>
                </a:lnTo>
                <a:lnTo>
                  <a:pt x="1130" y="1084"/>
                </a:lnTo>
                <a:lnTo>
                  <a:pt x="1128" y="1081"/>
                </a:lnTo>
                <a:lnTo>
                  <a:pt x="1128" y="1080"/>
                </a:lnTo>
                <a:lnTo>
                  <a:pt x="1128" y="1079"/>
                </a:lnTo>
                <a:lnTo>
                  <a:pt x="1127" y="1079"/>
                </a:lnTo>
                <a:lnTo>
                  <a:pt x="1128" y="1084"/>
                </a:lnTo>
                <a:lnTo>
                  <a:pt x="1124" y="1086"/>
                </a:lnTo>
                <a:lnTo>
                  <a:pt x="1122" y="1086"/>
                </a:lnTo>
                <a:lnTo>
                  <a:pt x="1121" y="1086"/>
                </a:lnTo>
                <a:lnTo>
                  <a:pt x="1118" y="1086"/>
                </a:lnTo>
                <a:lnTo>
                  <a:pt x="1117" y="1079"/>
                </a:lnTo>
                <a:lnTo>
                  <a:pt x="1107" y="1079"/>
                </a:lnTo>
                <a:lnTo>
                  <a:pt x="1098" y="1079"/>
                </a:lnTo>
                <a:lnTo>
                  <a:pt x="1097" y="1078"/>
                </a:lnTo>
                <a:lnTo>
                  <a:pt x="1096" y="1076"/>
                </a:lnTo>
                <a:lnTo>
                  <a:pt x="1092" y="1074"/>
                </a:lnTo>
                <a:lnTo>
                  <a:pt x="1090" y="1072"/>
                </a:lnTo>
                <a:lnTo>
                  <a:pt x="1088" y="1070"/>
                </a:lnTo>
                <a:lnTo>
                  <a:pt x="1087" y="1069"/>
                </a:lnTo>
                <a:lnTo>
                  <a:pt x="1088" y="1069"/>
                </a:lnTo>
                <a:lnTo>
                  <a:pt x="1088" y="1067"/>
                </a:lnTo>
                <a:lnTo>
                  <a:pt x="1089" y="1067"/>
                </a:lnTo>
                <a:lnTo>
                  <a:pt x="1089" y="1066"/>
                </a:lnTo>
                <a:lnTo>
                  <a:pt x="1090" y="1066"/>
                </a:lnTo>
                <a:lnTo>
                  <a:pt x="1096" y="1067"/>
                </a:lnTo>
                <a:lnTo>
                  <a:pt x="1099" y="1070"/>
                </a:lnTo>
                <a:lnTo>
                  <a:pt x="1099" y="1069"/>
                </a:lnTo>
                <a:lnTo>
                  <a:pt x="1100" y="1065"/>
                </a:lnTo>
                <a:lnTo>
                  <a:pt x="1100" y="1054"/>
                </a:lnTo>
                <a:lnTo>
                  <a:pt x="1118" y="1056"/>
                </a:lnTo>
                <a:lnTo>
                  <a:pt x="1118" y="1054"/>
                </a:lnTo>
                <a:lnTo>
                  <a:pt x="1119" y="1048"/>
                </a:lnTo>
                <a:lnTo>
                  <a:pt x="1121" y="1048"/>
                </a:lnTo>
                <a:lnTo>
                  <a:pt x="1123" y="1049"/>
                </a:lnTo>
                <a:lnTo>
                  <a:pt x="1124" y="1049"/>
                </a:lnTo>
                <a:lnTo>
                  <a:pt x="1125" y="1049"/>
                </a:lnTo>
                <a:lnTo>
                  <a:pt x="1126" y="1049"/>
                </a:lnTo>
                <a:lnTo>
                  <a:pt x="1126" y="1050"/>
                </a:lnTo>
                <a:lnTo>
                  <a:pt x="1127" y="1050"/>
                </a:lnTo>
                <a:lnTo>
                  <a:pt x="1126" y="1053"/>
                </a:lnTo>
                <a:lnTo>
                  <a:pt x="1127" y="1053"/>
                </a:lnTo>
                <a:lnTo>
                  <a:pt x="1126" y="1056"/>
                </a:lnTo>
                <a:lnTo>
                  <a:pt x="1128" y="1056"/>
                </a:lnTo>
                <a:lnTo>
                  <a:pt x="1153" y="1057"/>
                </a:lnTo>
                <a:lnTo>
                  <a:pt x="1181" y="1059"/>
                </a:lnTo>
                <a:lnTo>
                  <a:pt x="1180" y="1092"/>
                </a:lnTo>
                <a:lnTo>
                  <a:pt x="1182" y="1092"/>
                </a:lnTo>
                <a:lnTo>
                  <a:pt x="1185" y="1092"/>
                </a:lnTo>
                <a:lnTo>
                  <a:pt x="1194" y="1094"/>
                </a:lnTo>
                <a:lnTo>
                  <a:pt x="1194" y="1104"/>
                </a:lnTo>
                <a:lnTo>
                  <a:pt x="1194" y="1109"/>
                </a:lnTo>
                <a:lnTo>
                  <a:pt x="1194" y="1111"/>
                </a:lnTo>
                <a:lnTo>
                  <a:pt x="1219" y="1112"/>
                </a:lnTo>
                <a:lnTo>
                  <a:pt x="1227" y="1096"/>
                </a:lnTo>
                <a:lnTo>
                  <a:pt x="1249" y="1103"/>
                </a:lnTo>
                <a:lnTo>
                  <a:pt x="1252" y="1097"/>
                </a:lnTo>
                <a:lnTo>
                  <a:pt x="1245" y="1091"/>
                </a:lnTo>
                <a:lnTo>
                  <a:pt x="1252" y="1083"/>
                </a:lnTo>
                <a:lnTo>
                  <a:pt x="1266" y="1098"/>
                </a:lnTo>
                <a:lnTo>
                  <a:pt x="1277" y="1087"/>
                </a:lnTo>
                <a:lnTo>
                  <a:pt x="1279" y="1087"/>
                </a:lnTo>
                <a:lnTo>
                  <a:pt x="1282" y="1084"/>
                </a:lnTo>
                <a:lnTo>
                  <a:pt x="1287" y="1082"/>
                </a:lnTo>
                <a:lnTo>
                  <a:pt x="1287" y="1080"/>
                </a:lnTo>
                <a:lnTo>
                  <a:pt x="1287" y="1076"/>
                </a:lnTo>
                <a:lnTo>
                  <a:pt x="1286" y="1076"/>
                </a:lnTo>
                <a:lnTo>
                  <a:pt x="1284" y="1076"/>
                </a:lnTo>
                <a:lnTo>
                  <a:pt x="1283" y="1076"/>
                </a:lnTo>
                <a:lnTo>
                  <a:pt x="1280" y="1075"/>
                </a:lnTo>
                <a:lnTo>
                  <a:pt x="1278" y="1075"/>
                </a:lnTo>
                <a:lnTo>
                  <a:pt x="1277" y="1074"/>
                </a:lnTo>
                <a:lnTo>
                  <a:pt x="1276" y="1074"/>
                </a:lnTo>
                <a:lnTo>
                  <a:pt x="1272" y="1071"/>
                </a:lnTo>
                <a:lnTo>
                  <a:pt x="1267" y="1067"/>
                </a:lnTo>
                <a:lnTo>
                  <a:pt x="1260" y="1059"/>
                </a:lnTo>
                <a:lnTo>
                  <a:pt x="1252" y="1053"/>
                </a:lnTo>
                <a:lnTo>
                  <a:pt x="1249" y="1048"/>
                </a:lnTo>
                <a:lnTo>
                  <a:pt x="1245" y="1045"/>
                </a:lnTo>
                <a:lnTo>
                  <a:pt x="1241" y="1039"/>
                </a:lnTo>
                <a:lnTo>
                  <a:pt x="1233" y="1029"/>
                </a:lnTo>
                <a:lnTo>
                  <a:pt x="1233" y="1027"/>
                </a:lnTo>
                <a:lnTo>
                  <a:pt x="1231" y="1027"/>
                </a:lnTo>
                <a:lnTo>
                  <a:pt x="1229" y="1025"/>
                </a:lnTo>
                <a:lnTo>
                  <a:pt x="1228" y="1024"/>
                </a:lnTo>
                <a:lnTo>
                  <a:pt x="1227" y="1023"/>
                </a:lnTo>
                <a:lnTo>
                  <a:pt x="1226" y="1022"/>
                </a:lnTo>
                <a:lnTo>
                  <a:pt x="1225" y="1021"/>
                </a:lnTo>
                <a:lnTo>
                  <a:pt x="1224" y="1021"/>
                </a:lnTo>
                <a:lnTo>
                  <a:pt x="1226" y="956"/>
                </a:lnTo>
                <a:lnTo>
                  <a:pt x="1232" y="956"/>
                </a:lnTo>
                <a:lnTo>
                  <a:pt x="1235" y="902"/>
                </a:lnTo>
                <a:lnTo>
                  <a:pt x="1221" y="902"/>
                </a:lnTo>
                <a:lnTo>
                  <a:pt x="1174" y="900"/>
                </a:lnTo>
                <a:lnTo>
                  <a:pt x="1174" y="893"/>
                </a:lnTo>
                <a:lnTo>
                  <a:pt x="1175" y="875"/>
                </a:lnTo>
                <a:lnTo>
                  <a:pt x="1155" y="877"/>
                </a:lnTo>
                <a:close/>
                <a:moveTo>
                  <a:pt x="1128" y="1162"/>
                </a:moveTo>
                <a:lnTo>
                  <a:pt x="1104" y="1164"/>
                </a:lnTo>
                <a:lnTo>
                  <a:pt x="1101" y="1165"/>
                </a:lnTo>
                <a:lnTo>
                  <a:pt x="1093" y="1166"/>
                </a:lnTo>
                <a:lnTo>
                  <a:pt x="1088" y="1166"/>
                </a:lnTo>
                <a:lnTo>
                  <a:pt x="1085" y="1166"/>
                </a:lnTo>
                <a:lnTo>
                  <a:pt x="1085" y="1165"/>
                </a:lnTo>
                <a:lnTo>
                  <a:pt x="1077" y="1166"/>
                </a:lnTo>
                <a:lnTo>
                  <a:pt x="1074" y="1166"/>
                </a:lnTo>
                <a:lnTo>
                  <a:pt x="1074" y="1167"/>
                </a:lnTo>
                <a:lnTo>
                  <a:pt x="1064" y="1170"/>
                </a:lnTo>
                <a:lnTo>
                  <a:pt x="1059" y="1170"/>
                </a:lnTo>
                <a:lnTo>
                  <a:pt x="1056" y="1171"/>
                </a:lnTo>
                <a:lnTo>
                  <a:pt x="1050" y="1171"/>
                </a:lnTo>
                <a:lnTo>
                  <a:pt x="1049" y="1175"/>
                </a:lnTo>
                <a:lnTo>
                  <a:pt x="1049" y="1176"/>
                </a:lnTo>
                <a:lnTo>
                  <a:pt x="1050" y="1176"/>
                </a:lnTo>
                <a:lnTo>
                  <a:pt x="1049" y="1177"/>
                </a:lnTo>
                <a:lnTo>
                  <a:pt x="1048" y="1179"/>
                </a:lnTo>
                <a:lnTo>
                  <a:pt x="1048" y="1180"/>
                </a:lnTo>
                <a:lnTo>
                  <a:pt x="1048" y="1182"/>
                </a:lnTo>
                <a:lnTo>
                  <a:pt x="1049" y="1183"/>
                </a:lnTo>
                <a:lnTo>
                  <a:pt x="1049" y="1184"/>
                </a:lnTo>
                <a:lnTo>
                  <a:pt x="1054" y="1183"/>
                </a:lnTo>
                <a:lnTo>
                  <a:pt x="1063" y="1183"/>
                </a:lnTo>
                <a:lnTo>
                  <a:pt x="1066" y="1182"/>
                </a:lnTo>
                <a:lnTo>
                  <a:pt x="1084" y="1181"/>
                </a:lnTo>
                <a:lnTo>
                  <a:pt x="1096" y="1180"/>
                </a:lnTo>
                <a:lnTo>
                  <a:pt x="1097" y="1175"/>
                </a:lnTo>
                <a:lnTo>
                  <a:pt x="1104" y="1172"/>
                </a:lnTo>
                <a:lnTo>
                  <a:pt x="1104" y="1170"/>
                </a:lnTo>
                <a:lnTo>
                  <a:pt x="1106" y="1172"/>
                </a:lnTo>
                <a:lnTo>
                  <a:pt x="1109" y="1174"/>
                </a:lnTo>
                <a:lnTo>
                  <a:pt x="1109" y="1179"/>
                </a:lnTo>
                <a:lnTo>
                  <a:pt x="1109" y="1180"/>
                </a:lnTo>
                <a:lnTo>
                  <a:pt x="1114" y="1185"/>
                </a:lnTo>
                <a:lnTo>
                  <a:pt x="1117" y="1187"/>
                </a:lnTo>
                <a:lnTo>
                  <a:pt x="1121" y="1185"/>
                </a:lnTo>
                <a:lnTo>
                  <a:pt x="1119" y="1188"/>
                </a:lnTo>
                <a:lnTo>
                  <a:pt x="1119" y="1190"/>
                </a:lnTo>
                <a:lnTo>
                  <a:pt x="1121" y="1190"/>
                </a:lnTo>
                <a:lnTo>
                  <a:pt x="1122" y="1192"/>
                </a:lnTo>
                <a:lnTo>
                  <a:pt x="1125" y="1197"/>
                </a:lnTo>
                <a:lnTo>
                  <a:pt x="1128" y="1199"/>
                </a:lnTo>
                <a:lnTo>
                  <a:pt x="1131" y="1204"/>
                </a:lnTo>
                <a:lnTo>
                  <a:pt x="1131" y="1207"/>
                </a:lnTo>
                <a:lnTo>
                  <a:pt x="1132" y="1213"/>
                </a:lnTo>
                <a:lnTo>
                  <a:pt x="1132" y="1214"/>
                </a:lnTo>
                <a:lnTo>
                  <a:pt x="1133" y="1216"/>
                </a:lnTo>
                <a:lnTo>
                  <a:pt x="1132" y="1219"/>
                </a:lnTo>
                <a:lnTo>
                  <a:pt x="1142" y="1217"/>
                </a:lnTo>
                <a:lnTo>
                  <a:pt x="1141" y="1216"/>
                </a:lnTo>
                <a:lnTo>
                  <a:pt x="1141" y="1212"/>
                </a:lnTo>
                <a:lnTo>
                  <a:pt x="1140" y="1209"/>
                </a:lnTo>
                <a:lnTo>
                  <a:pt x="1140" y="1208"/>
                </a:lnTo>
                <a:lnTo>
                  <a:pt x="1140" y="1207"/>
                </a:lnTo>
                <a:lnTo>
                  <a:pt x="1141" y="1201"/>
                </a:lnTo>
                <a:lnTo>
                  <a:pt x="1143" y="1202"/>
                </a:lnTo>
                <a:lnTo>
                  <a:pt x="1144" y="1202"/>
                </a:lnTo>
                <a:lnTo>
                  <a:pt x="1148" y="1197"/>
                </a:lnTo>
                <a:lnTo>
                  <a:pt x="1150" y="1194"/>
                </a:lnTo>
                <a:lnTo>
                  <a:pt x="1148" y="1188"/>
                </a:lnTo>
                <a:lnTo>
                  <a:pt x="1149" y="1187"/>
                </a:lnTo>
                <a:lnTo>
                  <a:pt x="1153" y="1189"/>
                </a:lnTo>
                <a:lnTo>
                  <a:pt x="1156" y="1191"/>
                </a:lnTo>
                <a:lnTo>
                  <a:pt x="1158" y="1190"/>
                </a:lnTo>
                <a:lnTo>
                  <a:pt x="1158" y="1188"/>
                </a:lnTo>
                <a:lnTo>
                  <a:pt x="1160" y="1185"/>
                </a:lnTo>
                <a:lnTo>
                  <a:pt x="1161" y="1189"/>
                </a:lnTo>
                <a:lnTo>
                  <a:pt x="1169" y="1191"/>
                </a:lnTo>
                <a:lnTo>
                  <a:pt x="1170" y="1190"/>
                </a:lnTo>
                <a:lnTo>
                  <a:pt x="1170" y="1187"/>
                </a:lnTo>
                <a:lnTo>
                  <a:pt x="1167" y="1179"/>
                </a:lnTo>
                <a:lnTo>
                  <a:pt x="1169" y="1165"/>
                </a:lnTo>
                <a:lnTo>
                  <a:pt x="1170" y="1162"/>
                </a:lnTo>
                <a:lnTo>
                  <a:pt x="1170" y="1159"/>
                </a:lnTo>
                <a:lnTo>
                  <a:pt x="1170" y="1158"/>
                </a:lnTo>
                <a:lnTo>
                  <a:pt x="1170" y="1157"/>
                </a:lnTo>
                <a:lnTo>
                  <a:pt x="1169" y="1156"/>
                </a:lnTo>
                <a:lnTo>
                  <a:pt x="1128" y="1162"/>
                </a:lnTo>
                <a:close/>
                <a:moveTo>
                  <a:pt x="233" y="1128"/>
                </a:moveTo>
                <a:lnTo>
                  <a:pt x="234" y="1109"/>
                </a:lnTo>
                <a:lnTo>
                  <a:pt x="220" y="1113"/>
                </a:lnTo>
                <a:lnTo>
                  <a:pt x="219" y="1122"/>
                </a:lnTo>
                <a:lnTo>
                  <a:pt x="233" y="1128"/>
                </a:lnTo>
                <a:close/>
                <a:moveTo>
                  <a:pt x="970" y="1063"/>
                </a:moveTo>
                <a:lnTo>
                  <a:pt x="970" y="1058"/>
                </a:lnTo>
                <a:lnTo>
                  <a:pt x="957" y="1058"/>
                </a:lnTo>
                <a:lnTo>
                  <a:pt x="957" y="1061"/>
                </a:lnTo>
                <a:lnTo>
                  <a:pt x="957" y="1063"/>
                </a:lnTo>
                <a:lnTo>
                  <a:pt x="962" y="1063"/>
                </a:lnTo>
                <a:lnTo>
                  <a:pt x="969" y="1063"/>
                </a:lnTo>
                <a:lnTo>
                  <a:pt x="970" y="1063"/>
                </a:lnTo>
                <a:close/>
                <a:moveTo>
                  <a:pt x="1004" y="1033"/>
                </a:moveTo>
                <a:lnTo>
                  <a:pt x="1004" y="1030"/>
                </a:lnTo>
                <a:lnTo>
                  <a:pt x="987" y="1031"/>
                </a:lnTo>
                <a:lnTo>
                  <a:pt x="986" y="1027"/>
                </a:lnTo>
                <a:lnTo>
                  <a:pt x="970" y="1028"/>
                </a:lnTo>
                <a:lnTo>
                  <a:pt x="969" y="1023"/>
                </a:lnTo>
                <a:lnTo>
                  <a:pt x="967" y="1015"/>
                </a:lnTo>
                <a:lnTo>
                  <a:pt x="966" y="1014"/>
                </a:lnTo>
                <a:lnTo>
                  <a:pt x="965" y="1007"/>
                </a:lnTo>
                <a:lnTo>
                  <a:pt x="964" y="1005"/>
                </a:lnTo>
                <a:lnTo>
                  <a:pt x="971" y="1005"/>
                </a:lnTo>
                <a:lnTo>
                  <a:pt x="972" y="995"/>
                </a:lnTo>
                <a:lnTo>
                  <a:pt x="979" y="995"/>
                </a:lnTo>
                <a:lnTo>
                  <a:pt x="979" y="987"/>
                </a:lnTo>
                <a:lnTo>
                  <a:pt x="974" y="986"/>
                </a:lnTo>
                <a:lnTo>
                  <a:pt x="973" y="986"/>
                </a:lnTo>
                <a:lnTo>
                  <a:pt x="969" y="985"/>
                </a:lnTo>
                <a:lnTo>
                  <a:pt x="965" y="986"/>
                </a:lnTo>
                <a:lnTo>
                  <a:pt x="959" y="987"/>
                </a:lnTo>
                <a:lnTo>
                  <a:pt x="957" y="988"/>
                </a:lnTo>
                <a:lnTo>
                  <a:pt x="958" y="989"/>
                </a:lnTo>
                <a:lnTo>
                  <a:pt x="958" y="990"/>
                </a:lnTo>
                <a:lnTo>
                  <a:pt x="958" y="991"/>
                </a:lnTo>
                <a:lnTo>
                  <a:pt x="945" y="990"/>
                </a:lnTo>
                <a:lnTo>
                  <a:pt x="946" y="985"/>
                </a:lnTo>
                <a:lnTo>
                  <a:pt x="946" y="982"/>
                </a:lnTo>
                <a:lnTo>
                  <a:pt x="941" y="988"/>
                </a:lnTo>
                <a:lnTo>
                  <a:pt x="940" y="989"/>
                </a:lnTo>
                <a:lnTo>
                  <a:pt x="932" y="999"/>
                </a:lnTo>
                <a:lnTo>
                  <a:pt x="938" y="1005"/>
                </a:lnTo>
                <a:lnTo>
                  <a:pt x="941" y="1007"/>
                </a:lnTo>
                <a:lnTo>
                  <a:pt x="941" y="999"/>
                </a:lnTo>
                <a:lnTo>
                  <a:pt x="948" y="1005"/>
                </a:lnTo>
                <a:lnTo>
                  <a:pt x="949" y="1006"/>
                </a:lnTo>
                <a:lnTo>
                  <a:pt x="950" y="1007"/>
                </a:lnTo>
                <a:lnTo>
                  <a:pt x="953" y="1008"/>
                </a:lnTo>
                <a:lnTo>
                  <a:pt x="956" y="1011"/>
                </a:lnTo>
                <a:lnTo>
                  <a:pt x="956" y="1012"/>
                </a:lnTo>
                <a:lnTo>
                  <a:pt x="957" y="1013"/>
                </a:lnTo>
                <a:lnTo>
                  <a:pt x="958" y="1013"/>
                </a:lnTo>
                <a:lnTo>
                  <a:pt x="959" y="1014"/>
                </a:lnTo>
                <a:lnTo>
                  <a:pt x="963" y="1018"/>
                </a:lnTo>
                <a:lnTo>
                  <a:pt x="965" y="1021"/>
                </a:lnTo>
                <a:lnTo>
                  <a:pt x="966" y="1025"/>
                </a:lnTo>
                <a:lnTo>
                  <a:pt x="966" y="1029"/>
                </a:lnTo>
                <a:lnTo>
                  <a:pt x="967" y="1030"/>
                </a:lnTo>
                <a:lnTo>
                  <a:pt x="969" y="1035"/>
                </a:lnTo>
                <a:lnTo>
                  <a:pt x="969" y="1037"/>
                </a:lnTo>
                <a:lnTo>
                  <a:pt x="969" y="1041"/>
                </a:lnTo>
                <a:lnTo>
                  <a:pt x="969" y="1042"/>
                </a:lnTo>
                <a:lnTo>
                  <a:pt x="969" y="1047"/>
                </a:lnTo>
                <a:lnTo>
                  <a:pt x="969" y="1048"/>
                </a:lnTo>
                <a:lnTo>
                  <a:pt x="966" y="1048"/>
                </a:lnTo>
                <a:lnTo>
                  <a:pt x="965" y="1048"/>
                </a:lnTo>
                <a:lnTo>
                  <a:pt x="964" y="1048"/>
                </a:lnTo>
                <a:lnTo>
                  <a:pt x="962" y="1047"/>
                </a:lnTo>
                <a:lnTo>
                  <a:pt x="961" y="1047"/>
                </a:lnTo>
                <a:lnTo>
                  <a:pt x="958" y="1047"/>
                </a:lnTo>
                <a:lnTo>
                  <a:pt x="956" y="1047"/>
                </a:lnTo>
                <a:lnTo>
                  <a:pt x="955" y="1047"/>
                </a:lnTo>
                <a:lnTo>
                  <a:pt x="955" y="1048"/>
                </a:lnTo>
                <a:lnTo>
                  <a:pt x="954" y="1050"/>
                </a:lnTo>
                <a:lnTo>
                  <a:pt x="954" y="1053"/>
                </a:lnTo>
                <a:lnTo>
                  <a:pt x="954" y="1054"/>
                </a:lnTo>
                <a:lnTo>
                  <a:pt x="957" y="1053"/>
                </a:lnTo>
                <a:lnTo>
                  <a:pt x="969" y="1053"/>
                </a:lnTo>
                <a:lnTo>
                  <a:pt x="969" y="1054"/>
                </a:lnTo>
                <a:lnTo>
                  <a:pt x="970" y="1055"/>
                </a:lnTo>
                <a:lnTo>
                  <a:pt x="970" y="1057"/>
                </a:lnTo>
                <a:lnTo>
                  <a:pt x="971" y="1057"/>
                </a:lnTo>
                <a:lnTo>
                  <a:pt x="971" y="1050"/>
                </a:lnTo>
                <a:lnTo>
                  <a:pt x="1003" y="1048"/>
                </a:lnTo>
                <a:lnTo>
                  <a:pt x="1003" y="1039"/>
                </a:lnTo>
                <a:lnTo>
                  <a:pt x="1004" y="1033"/>
                </a:lnTo>
                <a:close/>
                <a:moveTo>
                  <a:pt x="937" y="1016"/>
                </a:moveTo>
                <a:lnTo>
                  <a:pt x="923" y="1012"/>
                </a:lnTo>
                <a:lnTo>
                  <a:pt x="922" y="1013"/>
                </a:lnTo>
                <a:lnTo>
                  <a:pt x="922" y="1021"/>
                </a:lnTo>
                <a:lnTo>
                  <a:pt x="922" y="1025"/>
                </a:lnTo>
                <a:lnTo>
                  <a:pt x="939" y="1028"/>
                </a:lnTo>
                <a:lnTo>
                  <a:pt x="939" y="1025"/>
                </a:lnTo>
                <a:lnTo>
                  <a:pt x="940" y="1018"/>
                </a:lnTo>
                <a:lnTo>
                  <a:pt x="937" y="1016"/>
                </a:lnTo>
                <a:close/>
                <a:moveTo>
                  <a:pt x="999" y="1005"/>
                </a:moveTo>
                <a:lnTo>
                  <a:pt x="1000" y="1006"/>
                </a:lnTo>
                <a:lnTo>
                  <a:pt x="1007" y="1006"/>
                </a:lnTo>
                <a:lnTo>
                  <a:pt x="1015" y="1006"/>
                </a:lnTo>
                <a:lnTo>
                  <a:pt x="1015" y="1005"/>
                </a:lnTo>
                <a:lnTo>
                  <a:pt x="1015" y="999"/>
                </a:lnTo>
                <a:lnTo>
                  <a:pt x="1013" y="999"/>
                </a:lnTo>
                <a:lnTo>
                  <a:pt x="1009" y="999"/>
                </a:lnTo>
                <a:lnTo>
                  <a:pt x="1003" y="999"/>
                </a:lnTo>
                <a:lnTo>
                  <a:pt x="999" y="1005"/>
                </a:lnTo>
                <a:close/>
                <a:moveTo>
                  <a:pt x="957" y="966"/>
                </a:moveTo>
                <a:lnTo>
                  <a:pt x="957" y="965"/>
                </a:lnTo>
                <a:lnTo>
                  <a:pt x="952" y="973"/>
                </a:lnTo>
                <a:lnTo>
                  <a:pt x="952" y="974"/>
                </a:lnTo>
                <a:lnTo>
                  <a:pt x="952" y="977"/>
                </a:lnTo>
                <a:lnTo>
                  <a:pt x="956" y="978"/>
                </a:lnTo>
                <a:lnTo>
                  <a:pt x="957" y="966"/>
                </a:lnTo>
                <a:close/>
                <a:moveTo>
                  <a:pt x="978" y="943"/>
                </a:moveTo>
                <a:lnTo>
                  <a:pt x="971" y="941"/>
                </a:lnTo>
                <a:lnTo>
                  <a:pt x="962" y="959"/>
                </a:lnTo>
                <a:lnTo>
                  <a:pt x="966" y="960"/>
                </a:lnTo>
                <a:lnTo>
                  <a:pt x="974" y="960"/>
                </a:lnTo>
                <a:lnTo>
                  <a:pt x="981" y="960"/>
                </a:lnTo>
                <a:lnTo>
                  <a:pt x="982" y="954"/>
                </a:lnTo>
                <a:lnTo>
                  <a:pt x="976" y="954"/>
                </a:lnTo>
                <a:lnTo>
                  <a:pt x="976" y="951"/>
                </a:lnTo>
                <a:lnTo>
                  <a:pt x="978" y="946"/>
                </a:lnTo>
                <a:lnTo>
                  <a:pt x="978" y="943"/>
                </a:lnTo>
                <a:close/>
                <a:moveTo>
                  <a:pt x="1000" y="921"/>
                </a:moveTo>
                <a:lnTo>
                  <a:pt x="1000" y="915"/>
                </a:lnTo>
                <a:lnTo>
                  <a:pt x="1001" y="915"/>
                </a:lnTo>
                <a:lnTo>
                  <a:pt x="1004" y="910"/>
                </a:lnTo>
                <a:lnTo>
                  <a:pt x="1006" y="905"/>
                </a:lnTo>
                <a:lnTo>
                  <a:pt x="1007" y="903"/>
                </a:lnTo>
                <a:lnTo>
                  <a:pt x="1008" y="902"/>
                </a:lnTo>
                <a:lnTo>
                  <a:pt x="1008" y="901"/>
                </a:lnTo>
                <a:lnTo>
                  <a:pt x="1005" y="897"/>
                </a:lnTo>
                <a:lnTo>
                  <a:pt x="1004" y="895"/>
                </a:lnTo>
                <a:lnTo>
                  <a:pt x="1000" y="903"/>
                </a:lnTo>
                <a:lnTo>
                  <a:pt x="992" y="900"/>
                </a:lnTo>
                <a:lnTo>
                  <a:pt x="990" y="903"/>
                </a:lnTo>
                <a:lnTo>
                  <a:pt x="988" y="907"/>
                </a:lnTo>
                <a:lnTo>
                  <a:pt x="995" y="911"/>
                </a:lnTo>
                <a:lnTo>
                  <a:pt x="994" y="913"/>
                </a:lnTo>
                <a:lnTo>
                  <a:pt x="992" y="915"/>
                </a:lnTo>
                <a:lnTo>
                  <a:pt x="994" y="917"/>
                </a:lnTo>
                <a:lnTo>
                  <a:pt x="992" y="921"/>
                </a:lnTo>
                <a:lnTo>
                  <a:pt x="982" y="921"/>
                </a:lnTo>
                <a:lnTo>
                  <a:pt x="974" y="938"/>
                </a:lnTo>
                <a:lnTo>
                  <a:pt x="975" y="938"/>
                </a:lnTo>
                <a:lnTo>
                  <a:pt x="975" y="939"/>
                </a:lnTo>
                <a:lnTo>
                  <a:pt x="973" y="939"/>
                </a:lnTo>
                <a:lnTo>
                  <a:pt x="975" y="939"/>
                </a:lnTo>
                <a:lnTo>
                  <a:pt x="980" y="939"/>
                </a:lnTo>
                <a:lnTo>
                  <a:pt x="983" y="939"/>
                </a:lnTo>
                <a:lnTo>
                  <a:pt x="987" y="939"/>
                </a:lnTo>
                <a:lnTo>
                  <a:pt x="990" y="939"/>
                </a:lnTo>
                <a:lnTo>
                  <a:pt x="992" y="939"/>
                </a:lnTo>
                <a:lnTo>
                  <a:pt x="1000" y="939"/>
                </a:lnTo>
                <a:lnTo>
                  <a:pt x="1000" y="937"/>
                </a:lnTo>
                <a:lnTo>
                  <a:pt x="1000" y="927"/>
                </a:lnTo>
                <a:lnTo>
                  <a:pt x="1000" y="922"/>
                </a:lnTo>
                <a:lnTo>
                  <a:pt x="1000" y="921"/>
                </a:lnTo>
                <a:close/>
                <a:moveTo>
                  <a:pt x="256" y="1293"/>
                </a:moveTo>
                <a:lnTo>
                  <a:pt x="256" y="1295"/>
                </a:lnTo>
                <a:lnTo>
                  <a:pt x="278" y="1300"/>
                </a:lnTo>
                <a:lnTo>
                  <a:pt x="278" y="1276"/>
                </a:lnTo>
                <a:lnTo>
                  <a:pt x="261" y="1289"/>
                </a:lnTo>
                <a:lnTo>
                  <a:pt x="261" y="1290"/>
                </a:lnTo>
                <a:lnTo>
                  <a:pt x="260" y="1290"/>
                </a:lnTo>
                <a:lnTo>
                  <a:pt x="259" y="1291"/>
                </a:lnTo>
                <a:lnTo>
                  <a:pt x="257" y="1291"/>
                </a:lnTo>
                <a:lnTo>
                  <a:pt x="257" y="1292"/>
                </a:lnTo>
                <a:lnTo>
                  <a:pt x="256" y="1292"/>
                </a:lnTo>
                <a:lnTo>
                  <a:pt x="256" y="1293"/>
                </a:lnTo>
                <a:close/>
                <a:moveTo>
                  <a:pt x="1145" y="1635"/>
                </a:moveTo>
                <a:lnTo>
                  <a:pt x="1144" y="1654"/>
                </a:lnTo>
                <a:lnTo>
                  <a:pt x="1149" y="1654"/>
                </a:lnTo>
                <a:lnTo>
                  <a:pt x="1147" y="1641"/>
                </a:lnTo>
                <a:lnTo>
                  <a:pt x="1147" y="1635"/>
                </a:lnTo>
                <a:lnTo>
                  <a:pt x="1145" y="1635"/>
                </a:lnTo>
                <a:close/>
                <a:moveTo>
                  <a:pt x="1167" y="1638"/>
                </a:moveTo>
                <a:lnTo>
                  <a:pt x="1168" y="1655"/>
                </a:lnTo>
                <a:lnTo>
                  <a:pt x="1153" y="1655"/>
                </a:lnTo>
                <a:lnTo>
                  <a:pt x="1151" y="1662"/>
                </a:lnTo>
                <a:lnTo>
                  <a:pt x="1150" y="1679"/>
                </a:lnTo>
                <a:lnTo>
                  <a:pt x="1150" y="1689"/>
                </a:lnTo>
                <a:lnTo>
                  <a:pt x="1150" y="1695"/>
                </a:lnTo>
                <a:lnTo>
                  <a:pt x="1150" y="1697"/>
                </a:lnTo>
                <a:lnTo>
                  <a:pt x="1160" y="1698"/>
                </a:lnTo>
                <a:lnTo>
                  <a:pt x="1159" y="1703"/>
                </a:lnTo>
                <a:lnTo>
                  <a:pt x="1156" y="1703"/>
                </a:lnTo>
                <a:lnTo>
                  <a:pt x="1155" y="1703"/>
                </a:lnTo>
                <a:lnTo>
                  <a:pt x="1152" y="1703"/>
                </a:lnTo>
                <a:lnTo>
                  <a:pt x="1151" y="1703"/>
                </a:lnTo>
                <a:lnTo>
                  <a:pt x="1152" y="1717"/>
                </a:lnTo>
                <a:lnTo>
                  <a:pt x="1153" y="1720"/>
                </a:lnTo>
                <a:lnTo>
                  <a:pt x="1153" y="1721"/>
                </a:lnTo>
                <a:lnTo>
                  <a:pt x="1155" y="1722"/>
                </a:lnTo>
                <a:lnTo>
                  <a:pt x="1155" y="1723"/>
                </a:lnTo>
                <a:lnTo>
                  <a:pt x="1155" y="1724"/>
                </a:lnTo>
                <a:lnTo>
                  <a:pt x="1157" y="1727"/>
                </a:lnTo>
                <a:lnTo>
                  <a:pt x="1158" y="1728"/>
                </a:lnTo>
                <a:lnTo>
                  <a:pt x="1159" y="1729"/>
                </a:lnTo>
                <a:lnTo>
                  <a:pt x="1159" y="1730"/>
                </a:lnTo>
                <a:lnTo>
                  <a:pt x="1160" y="1730"/>
                </a:lnTo>
                <a:lnTo>
                  <a:pt x="1162" y="1730"/>
                </a:lnTo>
                <a:lnTo>
                  <a:pt x="1164" y="1730"/>
                </a:lnTo>
                <a:lnTo>
                  <a:pt x="1168" y="1729"/>
                </a:lnTo>
                <a:lnTo>
                  <a:pt x="1167" y="1725"/>
                </a:lnTo>
                <a:lnTo>
                  <a:pt x="1172" y="1723"/>
                </a:lnTo>
                <a:lnTo>
                  <a:pt x="1173" y="1727"/>
                </a:lnTo>
                <a:lnTo>
                  <a:pt x="1174" y="1728"/>
                </a:lnTo>
                <a:lnTo>
                  <a:pt x="1175" y="1729"/>
                </a:lnTo>
                <a:lnTo>
                  <a:pt x="1177" y="1729"/>
                </a:lnTo>
                <a:lnTo>
                  <a:pt x="1178" y="1716"/>
                </a:lnTo>
                <a:lnTo>
                  <a:pt x="1178" y="1711"/>
                </a:lnTo>
                <a:lnTo>
                  <a:pt x="1178" y="1698"/>
                </a:lnTo>
                <a:lnTo>
                  <a:pt x="1178" y="1696"/>
                </a:lnTo>
                <a:lnTo>
                  <a:pt x="1178" y="1678"/>
                </a:lnTo>
                <a:lnTo>
                  <a:pt x="1178" y="1671"/>
                </a:lnTo>
                <a:lnTo>
                  <a:pt x="1168" y="1670"/>
                </a:lnTo>
                <a:lnTo>
                  <a:pt x="1164" y="1670"/>
                </a:lnTo>
                <a:lnTo>
                  <a:pt x="1164" y="1663"/>
                </a:lnTo>
                <a:lnTo>
                  <a:pt x="1169" y="1663"/>
                </a:lnTo>
                <a:lnTo>
                  <a:pt x="1173" y="1663"/>
                </a:lnTo>
                <a:lnTo>
                  <a:pt x="1173" y="1662"/>
                </a:lnTo>
                <a:lnTo>
                  <a:pt x="1173" y="1655"/>
                </a:lnTo>
                <a:lnTo>
                  <a:pt x="1174" y="1655"/>
                </a:lnTo>
                <a:lnTo>
                  <a:pt x="1174" y="1640"/>
                </a:lnTo>
                <a:lnTo>
                  <a:pt x="1174" y="1639"/>
                </a:lnTo>
                <a:lnTo>
                  <a:pt x="1181" y="1640"/>
                </a:lnTo>
                <a:lnTo>
                  <a:pt x="1180" y="1639"/>
                </a:lnTo>
                <a:lnTo>
                  <a:pt x="1177" y="1639"/>
                </a:lnTo>
                <a:lnTo>
                  <a:pt x="1174" y="1638"/>
                </a:lnTo>
                <a:lnTo>
                  <a:pt x="1167" y="1638"/>
                </a:lnTo>
                <a:close/>
                <a:moveTo>
                  <a:pt x="1250" y="1680"/>
                </a:moveTo>
                <a:lnTo>
                  <a:pt x="1253" y="1681"/>
                </a:lnTo>
                <a:lnTo>
                  <a:pt x="1253" y="1677"/>
                </a:lnTo>
                <a:lnTo>
                  <a:pt x="1253" y="1671"/>
                </a:lnTo>
                <a:lnTo>
                  <a:pt x="1254" y="1671"/>
                </a:lnTo>
                <a:lnTo>
                  <a:pt x="1254" y="1677"/>
                </a:lnTo>
                <a:lnTo>
                  <a:pt x="1254" y="1680"/>
                </a:lnTo>
                <a:lnTo>
                  <a:pt x="1258" y="1680"/>
                </a:lnTo>
                <a:lnTo>
                  <a:pt x="1260" y="1681"/>
                </a:lnTo>
                <a:lnTo>
                  <a:pt x="1261" y="1681"/>
                </a:lnTo>
                <a:lnTo>
                  <a:pt x="1262" y="1681"/>
                </a:lnTo>
                <a:lnTo>
                  <a:pt x="1265" y="1681"/>
                </a:lnTo>
                <a:lnTo>
                  <a:pt x="1267" y="1681"/>
                </a:lnTo>
                <a:lnTo>
                  <a:pt x="1269" y="1681"/>
                </a:lnTo>
                <a:lnTo>
                  <a:pt x="1271" y="1674"/>
                </a:lnTo>
                <a:lnTo>
                  <a:pt x="1271" y="1673"/>
                </a:lnTo>
                <a:lnTo>
                  <a:pt x="1260" y="1671"/>
                </a:lnTo>
                <a:lnTo>
                  <a:pt x="1259" y="1670"/>
                </a:lnTo>
                <a:lnTo>
                  <a:pt x="1252" y="1669"/>
                </a:lnTo>
                <a:lnTo>
                  <a:pt x="1246" y="1668"/>
                </a:lnTo>
                <a:lnTo>
                  <a:pt x="1244" y="1666"/>
                </a:lnTo>
                <a:lnTo>
                  <a:pt x="1243" y="1669"/>
                </a:lnTo>
                <a:lnTo>
                  <a:pt x="1246" y="1670"/>
                </a:lnTo>
                <a:lnTo>
                  <a:pt x="1248" y="1670"/>
                </a:lnTo>
                <a:lnTo>
                  <a:pt x="1250" y="1670"/>
                </a:lnTo>
                <a:lnTo>
                  <a:pt x="1250" y="1680"/>
                </a:lnTo>
                <a:close/>
                <a:moveTo>
                  <a:pt x="1193" y="1703"/>
                </a:moveTo>
                <a:lnTo>
                  <a:pt x="1192" y="1711"/>
                </a:lnTo>
                <a:lnTo>
                  <a:pt x="1193" y="1711"/>
                </a:lnTo>
                <a:lnTo>
                  <a:pt x="1199" y="1711"/>
                </a:lnTo>
                <a:lnTo>
                  <a:pt x="1201" y="1699"/>
                </a:lnTo>
                <a:lnTo>
                  <a:pt x="1194" y="1699"/>
                </a:lnTo>
                <a:lnTo>
                  <a:pt x="1193" y="1703"/>
                </a:lnTo>
                <a:close/>
                <a:moveTo>
                  <a:pt x="1184" y="1739"/>
                </a:moveTo>
                <a:lnTo>
                  <a:pt x="1192" y="1740"/>
                </a:lnTo>
                <a:lnTo>
                  <a:pt x="1192" y="1739"/>
                </a:lnTo>
                <a:lnTo>
                  <a:pt x="1184" y="1739"/>
                </a:lnTo>
                <a:close/>
                <a:moveTo>
                  <a:pt x="1108" y="2018"/>
                </a:moveTo>
                <a:lnTo>
                  <a:pt x="1106" y="2025"/>
                </a:lnTo>
                <a:lnTo>
                  <a:pt x="1104" y="2024"/>
                </a:lnTo>
                <a:lnTo>
                  <a:pt x="1102" y="2023"/>
                </a:lnTo>
                <a:lnTo>
                  <a:pt x="1102" y="2024"/>
                </a:lnTo>
                <a:lnTo>
                  <a:pt x="1105" y="2025"/>
                </a:lnTo>
                <a:lnTo>
                  <a:pt x="1107" y="2025"/>
                </a:lnTo>
                <a:lnTo>
                  <a:pt x="1110" y="2026"/>
                </a:lnTo>
                <a:lnTo>
                  <a:pt x="1113" y="2027"/>
                </a:lnTo>
                <a:lnTo>
                  <a:pt x="1115" y="2027"/>
                </a:lnTo>
                <a:lnTo>
                  <a:pt x="1117" y="2028"/>
                </a:lnTo>
                <a:lnTo>
                  <a:pt x="1119" y="2028"/>
                </a:lnTo>
                <a:lnTo>
                  <a:pt x="1123" y="2029"/>
                </a:lnTo>
                <a:lnTo>
                  <a:pt x="1125" y="2029"/>
                </a:lnTo>
                <a:lnTo>
                  <a:pt x="1127" y="2029"/>
                </a:lnTo>
                <a:lnTo>
                  <a:pt x="1131" y="2031"/>
                </a:lnTo>
                <a:lnTo>
                  <a:pt x="1131" y="2028"/>
                </a:lnTo>
                <a:lnTo>
                  <a:pt x="1119" y="2027"/>
                </a:lnTo>
                <a:lnTo>
                  <a:pt x="1119" y="2017"/>
                </a:lnTo>
                <a:lnTo>
                  <a:pt x="1121" y="1993"/>
                </a:lnTo>
                <a:lnTo>
                  <a:pt x="1117" y="1993"/>
                </a:lnTo>
                <a:lnTo>
                  <a:pt x="1115" y="1994"/>
                </a:lnTo>
                <a:lnTo>
                  <a:pt x="1114" y="1994"/>
                </a:lnTo>
                <a:lnTo>
                  <a:pt x="1110" y="2007"/>
                </a:lnTo>
                <a:lnTo>
                  <a:pt x="1108" y="2018"/>
                </a:lnTo>
                <a:close/>
                <a:moveTo>
                  <a:pt x="954" y="2128"/>
                </a:moveTo>
                <a:lnTo>
                  <a:pt x="954" y="2132"/>
                </a:lnTo>
                <a:lnTo>
                  <a:pt x="953" y="2134"/>
                </a:lnTo>
                <a:lnTo>
                  <a:pt x="953" y="2135"/>
                </a:lnTo>
                <a:lnTo>
                  <a:pt x="948" y="2135"/>
                </a:lnTo>
                <a:lnTo>
                  <a:pt x="948" y="2136"/>
                </a:lnTo>
                <a:lnTo>
                  <a:pt x="948" y="2140"/>
                </a:lnTo>
                <a:lnTo>
                  <a:pt x="950" y="2140"/>
                </a:lnTo>
                <a:lnTo>
                  <a:pt x="953" y="2140"/>
                </a:lnTo>
                <a:lnTo>
                  <a:pt x="957" y="2140"/>
                </a:lnTo>
                <a:lnTo>
                  <a:pt x="958" y="2141"/>
                </a:lnTo>
                <a:lnTo>
                  <a:pt x="961" y="2141"/>
                </a:lnTo>
                <a:lnTo>
                  <a:pt x="961" y="2142"/>
                </a:lnTo>
                <a:lnTo>
                  <a:pt x="964" y="2143"/>
                </a:lnTo>
                <a:lnTo>
                  <a:pt x="963" y="2150"/>
                </a:lnTo>
                <a:lnTo>
                  <a:pt x="970" y="2150"/>
                </a:lnTo>
                <a:lnTo>
                  <a:pt x="973" y="2151"/>
                </a:lnTo>
                <a:lnTo>
                  <a:pt x="979" y="2151"/>
                </a:lnTo>
                <a:lnTo>
                  <a:pt x="979" y="2149"/>
                </a:lnTo>
                <a:lnTo>
                  <a:pt x="979" y="2146"/>
                </a:lnTo>
                <a:lnTo>
                  <a:pt x="980" y="2144"/>
                </a:lnTo>
                <a:lnTo>
                  <a:pt x="980" y="2143"/>
                </a:lnTo>
                <a:lnTo>
                  <a:pt x="979" y="2143"/>
                </a:lnTo>
                <a:lnTo>
                  <a:pt x="979" y="2142"/>
                </a:lnTo>
                <a:lnTo>
                  <a:pt x="980" y="2136"/>
                </a:lnTo>
                <a:lnTo>
                  <a:pt x="976" y="2136"/>
                </a:lnTo>
                <a:lnTo>
                  <a:pt x="976" y="2135"/>
                </a:lnTo>
                <a:lnTo>
                  <a:pt x="978" y="2130"/>
                </a:lnTo>
                <a:lnTo>
                  <a:pt x="975" y="2130"/>
                </a:lnTo>
                <a:lnTo>
                  <a:pt x="971" y="2130"/>
                </a:lnTo>
                <a:lnTo>
                  <a:pt x="966" y="2129"/>
                </a:lnTo>
                <a:lnTo>
                  <a:pt x="965" y="2129"/>
                </a:lnTo>
                <a:lnTo>
                  <a:pt x="962" y="2129"/>
                </a:lnTo>
                <a:lnTo>
                  <a:pt x="959" y="2129"/>
                </a:lnTo>
                <a:lnTo>
                  <a:pt x="959" y="2135"/>
                </a:lnTo>
                <a:lnTo>
                  <a:pt x="955" y="2134"/>
                </a:lnTo>
                <a:lnTo>
                  <a:pt x="956" y="2128"/>
                </a:lnTo>
                <a:lnTo>
                  <a:pt x="954" y="2128"/>
                </a:lnTo>
                <a:lnTo>
                  <a:pt x="953" y="2128"/>
                </a:lnTo>
                <a:lnTo>
                  <a:pt x="952" y="2127"/>
                </a:lnTo>
                <a:lnTo>
                  <a:pt x="950" y="2127"/>
                </a:lnTo>
                <a:lnTo>
                  <a:pt x="949" y="2127"/>
                </a:lnTo>
                <a:lnTo>
                  <a:pt x="949" y="2126"/>
                </a:lnTo>
                <a:lnTo>
                  <a:pt x="949" y="2128"/>
                </a:lnTo>
                <a:lnTo>
                  <a:pt x="952" y="2128"/>
                </a:lnTo>
                <a:lnTo>
                  <a:pt x="954" y="2128"/>
                </a:lnTo>
                <a:close/>
                <a:moveTo>
                  <a:pt x="939" y="2140"/>
                </a:moveTo>
                <a:lnTo>
                  <a:pt x="936" y="2140"/>
                </a:lnTo>
                <a:lnTo>
                  <a:pt x="935" y="2141"/>
                </a:lnTo>
                <a:lnTo>
                  <a:pt x="933" y="2142"/>
                </a:lnTo>
                <a:lnTo>
                  <a:pt x="939" y="2149"/>
                </a:lnTo>
                <a:lnTo>
                  <a:pt x="940" y="2140"/>
                </a:lnTo>
                <a:lnTo>
                  <a:pt x="939" y="2140"/>
                </a:lnTo>
                <a:close/>
                <a:moveTo>
                  <a:pt x="1615" y="1837"/>
                </a:moveTo>
                <a:lnTo>
                  <a:pt x="1601" y="1837"/>
                </a:lnTo>
                <a:lnTo>
                  <a:pt x="1601" y="1873"/>
                </a:lnTo>
                <a:lnTo>
                  <a:pt x="1616" y="1873"/>
                </a:lnTo>
                <a:lnTo>
                  <a:pt x="1615" y="1837"/>
                </a:lnTo>
                <a:close/>
                <a:moveTo>
                  <a:pt x="1211" y="642"/>
                </a:moveTo>
                <a:lnTo>
                  <a:pt x="1223" y="635"/>
                </a:lnTo>
                <a:lnTo>
                  <a:pt x="1220" y="625"/>
                </a:lnTo>
                <a:lnTo>
                  <a:pt x="1223" y="624"/>
                </a:lnTo>
                <a:lnTo>
                  <a:pt x="1225" y="624"/>
                </a:lnTo>
                <a:lnTo>
                  <a:pt x="1232" y="623"/>
                </a:lnTo>
                <a:lnTo>
                  <a:pt x="1241" y="622"/>
                </a:lnTo>
                <a:lnTo>
                  <a:pt x="1242" y="622"/>
                </a:lnTo>
                <a:lnTo>
                  <a:pt x="1243" y="620"/>
                </a:lnTo>
                <a:lnTo>
                  <a:pt x="1250" y="620"/>
                </a:lnTo>
                <a:lnTo>
                  <a:pt x="1270" y="622"/>
                </a:lnTo>
                <a:lnTo>
                  <a:pt x="1276" y="622"/>
                </a:lnTo>
                <a:lnTo>
                  <a:pt x="1275" y="627"/>
                </a:lnTo>
                <a:lnTo>
                  <a:pt x="1277" y="628"/>
                </a:lnTo>
                <a:lnTo>
                  <a:pt x="1288" y="631"/>
                </a:lnTo>
                <a:lnTo>
                  <a:pt x="1291" y="632"/>
                </a:lnTo>
                <a:lnTo>
                  <a:pt x="1291" y="631"/>
                </a:lnTo>
                <a:lnTo>
                  <a:pt x="1292" y="629"/>
                </a:lnTo>
                <a:lnTo>
                  <a:pt x="1292" y="628"/>
                </a:lnTo>
                <a:lnTo>
                  <a:pt x="1292" y="627"/>
                </a:lnTo>
                <a:lnTo>
                  <a:pt x="1293" y="626"/>
                </a:lnTo>
                <a:lnTo>
                  <a:pt x="1294" y="623"/>
                </a:lnTo>
                <a:lnTo>
                  <a:pt x="1295" y="619"/>
                </a:lnTo>
                <a:lnTo>
                  <a:pt x="1296" y="617"/>
                </a:lnTo>
                <a:lnTo>
                  <a:pt x="1296" y="615"/>
                </a:lnTo>
                <a:lnTo>
                  <a:pt x="1297" y="612"/>
                </a:lnTo>
                <a:lnTo>
                  <a:pt x="1297" y="611"/>
                </a:lnTo>
                <a:lnTo>
                  <a:pt x="1297" y="608"/>
                </a:lnTo>
                <a:lnTo>
                  <a:pt x="1299" y="606"/>
                </a:lnTo>
                <a:lnTo>
                  <a:pt x="1299" y="605"/>
                </a:lnTo>
                <a:lnTo>
                  <a:pt x="1299" y="603"/>
                </a:lnTo>
                <a:lnTo>
                  <a:pt x="1299" y="602"/>
                </a:lnTo>
                <a:lnTo>
                  <a:pt x="1299" y="594"/>
                </a:lnTo>
                <a:lnTo>
                  <a:pt x="1299" y="590"/>
                </a:lnTo>
                <a:lnTo>
                  <a:pt x="1297" y="590"/>
                </a:lnTo>
                <a:lnTo>
                  <a:pt x="1285" y="590"/>
                </a:lnTo>
                <a:lnTo>
                  <a:pt x="1285" y="597"/>
                </a:lnTo>
                <a:lnTo>
                  <a:pt x="1282" y="597"/>
                </a:lnTo>
                <a:lnTo>
                  <a:pt x="1272" y="597"/>
                </a:lnTo>
                <a:lnTo>
                  <a:pt x="1260" y="597"/>
                </a:lnTo>
                <a:lnTo>
                  <a:pt x="1249" y="597"/>
                </a:lnTo>
                <a:lnTo>
                  <a:pt x="1243" y="597"/>
                </a:lnTo>
                <a:lnTo>
                  <a:pt x="1238" y="597"/>
                </a:lnTo>
                <a:lnTo>
                  <a:pt x="1233" y="597"/>
                </a:lnTo>
                <a:lnTo>
                  <a:pt x="1225" y="597"/>
                </a:lnTo>
                <a:lnTo>
                  <a:pt x="1219" y="597"/>
                </a:lnTo>
                <a:lnTo>
                  <a:pt x="1218" y="588"/>
                </a:lnTo>
                <a:lnTo>
                  <a:pt x="1218" y="558"/>
                </a:lnTo>
                <a:lnTo>
                  <a:pt x="1218" y="556"/>
                </a:lnTo>
                <a:lnTo>
                  <a:pt x="1216" y="555"/>
                </a:lnTo>
                <a:lnTo>
                  <a:pt x="1214" y="558"/>
                </a:lnTo>
                <a:lnTo>
                  <a:pt x="1210" y="567"/>
                </a:lnTo>
                <a:lnTo>
                  <a:pt x="1210" y="568"/>
                </a:lnTo>
                <a:lnTo>
                  <a:pt x="1209" y="571"/>
                </a:lnTo>
                <a:lnTo>
                  <a:pt x="1208" y="576"/>
                </a:lnTo>
                <a:lnTo>
                  <a:pt x="1206" y="578"/>
                </a:lnTo>
                <a:lnTo>
                  <a:pt x="1204" y="580"/>
                </a:lnTo>
                <a:lnTo>
                  <a:pt x="1202" y="581"/>
                </a:lnTo>
                <a:lnTo>
                  <a:pt x="1200" y="584"/>
                </a:lnTo>
                <a:lnTo>
                  <a:pt x="1199" y="586"/>
                </a:lnTo>
                <a:lnTo>
                  <a:pt x="1195" y="595"/>
                </a:lnTo>
                <a:lnTo>
                  <a:pt x="1195" y="597"/>
                </a:lnTo>
                <a:lnTo>
                  <a:pt x="1193" y="601"/>
                </a:lnTo>
                <a:lnTo>
                  <a:pt x="1193" y="605"/>
                </a:lnTo>
                <a:lnTo>
                  <a:pt x="1192" y="607"/>
                </a:lnTo>
                <a:lnTo>
                  <a:pt x="1192" y="615"/>
                </a:lnTo>
                <a:lnTo>
                  <a:pt x="1190" y="615"/>
                </a:lnTo>
                <a:lnTo>
                  <a:pt x="1191" y="616"/>
                </a:lnTo>
                <a:lnTo>
                  <a:pt x="1192" y="617"/>
                </a:lnTo>
                <a:lnTo>
                  <a:pt x="1192" y="626"/>
                </a:lnTo>
                <a:lnTo>
                  <a:pt x="1190" y="634"/>
                </a:lnTo>
                <a:lnTo>
                  <a:pt x="1191" y="640"/>
                </a:lnTo>
                <a:lnTo>
                  <a:pt x="1194" y="644"/>
                </a:lnTo>
                <a:lnTo>
                  <a:pt x="1195" y="649"/>
                </a:lnTo>
                <a:lnTo>
                  <a:pt x="1197" y="651"/>
                </a:lnTo>
                <a:lnTo>
                  <a:pt x="1200" y="649"/>
                </a:lnTo>
                <a:lnTo>
                  <a:pt x="1204" y="645"/>
                </a:lnTo>
                <a:lnTo>
                  <a:pt x="1211" y="642"/>
                </a:lnTo>
                <a:close/>
                <a:moveTo>
                  <a:pt x="1048" y="628"/>
                </a:moveTo>
                <a:lnTo>
                  <a:pt x="1041" y="626"/>
                </a:lnTo>
                <a:lnTo>
                  <a:pt x="1040" y="633"/>
                </a:lnTo>
                <a:lnTo>
                  <a:pt x="1047" y="635"/>
                </a:lnTo>
                <a:lnTo>
                  <a:pt x="1048" y="628"/>
                </a:lnTo>
                <a:close/>
                <a:moveTo>
                  <a:pt x="1025" y="628"/>
                </a:moveTo>
                <a:lnTo>
                  <a:pt x="1028" y="622"/>
                </a:lnTo>
                <a:lnTo>
                  <a:pt x="1024" y="620"/>
                </a:lnTo>
                <a:lnTo>
                  <a:pt x="1022" y="627"/>
                </a:lnTo>
                <a:lnTo>
                  <a:pt x="1025" y="628"/>
                </a:lnTo>
                <a:close/>
                <a:moveTo>
                  <a:pt x="1324" y="564"/>
                </a:moveTo>
                <a:lnTo>
                  <a:pt x="1327" y="564"/>
                </a:lnTo>
                <a:lnTo>
                  <a:pt x="1328" y="549"/>
                </a:lnTo>
                <a:lnTo>
                  <a:pt x="1328" y="546"/>
                </a:lnTo>
                <a:lnTo>
                  <a:pt x="1330" y="546"/>
                </a:lnTo>
                <a:lnTo>
                  <a:pt x="1329" y="544"/>
                </a:lnTo>
                <a:lnTo>
                  <a:pt x="1328" y="543"/>
                </a:lnTo>
                <a:lnTo>
                  <a:pt x="1330" y="522"/>
                </a:lnTo>
                <a:lnTo>
                  <a:pt x="1331" y="514"/>
                </a:lnTo>
                <a:lnTo>
                  <a:pt x="1326" y="514"/>
                </a:lnTo>
                <a:lnTo>
                  <a:pt x="1324" y="539"/>
                </a:lnTo>
                <a:lnTo>
                  <a:pt x="1325" y="544"/>
                </a:lnTo>
                <a:lnTo>
                  <a:pt x="1324" y="564"/>
                </a:lnTo>
                <a:close/>
                <a:moveTo>
                  <a:pt x="808" y="584"/>
                </a:moveTo>
                <a:lnTo>
                  <a:pt x="805" y="583"/>
                </a:lnTo>
                <a:lnTo>
                  <a:pt x="803" y="588"/>
                </a:lnTo>
                <a:lnTo>
                  <a:pt x="802" y="593"/>
                </a:lnTo>
                <a:lnTo>
                  <a:pt x="801" y="594"/>
                </a:lnTo>
                <a:lnTo>
                  <a:pt x="822" y="605"/>
                </a:lnTo>
                <a:lnTo>
                  <a:pt x="827" y="599"/>
                </a:lnTo>
                <a:lnTo>
                  <a:pt x="829" y="597"/>
                </a:lnTo>
                <a:lnTo>
                  <a:pt x="831" y="594"/>
                </a:lnTo>
                <a:lnTo>
                  <a:pt x="826" y="591"/>
                </a:lnTo>
                <a:lnTo>
                  <a:pt x="818" y="589"/>
                </a:lnTo>
                <a:lnTo>
                  <a:pt x="817" y="588"/>
                </a:lnTo>
                <a:lnTo>
                  <a:pt x="808" y="584"/>
                </a:lnTo>
                <a:close/>
                <a:moveTo>
                  <a:pt x="865" y="542"/>
                </a:moveTo>
                <a:lnTo>
                  <a:pt x="857" y="542"/>
                </a:lnTo>
                <a:lnTo>
                  <a:pt x="857" y="548"/>
                </a:lnTo>
                <a:lnTo>
                  <a:pt x="866" y="549"/>
                </a:lnTo>
                <a:lnTo>
                  <a:pt x="865" y="542"/>
                </a:lnTo>
                <a:close/>
                <a:moveTo>
                  <a:pt x="568" y="205"/>
                </a:moveTo>
                <a:lnTo>
                  <a:pt x="568" y="210"/>
                </a:lnTo>
                <a:lnTo>
                  <a:pt x="568" y="214"/>
                </a:lnTo>
                <a:lnTo>
                  <a:pt x="568" y="220"/>
                </a:lnTo>
                <a:lnTo>
                  <a:pt x="568" y="221"/>
                </a:lnTo>
                <a:lnTo>
                  <a:pt x="567" y="222"/>
                </a:lnTo>
                <a:lnTo>
                  <a:pt x="565" y="222"/>
                </a:lnTo>
                <a:lnTo>
                  <a:pt x="564" y="222"/>
                </a:lnTo>
                <a:lnTo>
                  <a:pt x="559" y="222"/>
                </a:lnTo>
                <a:lnTo>
                  <a:pt x="559" y="230"/>
                </a:lnTo>
                <a:lnTo>
                  <a:pt x="559" y="232"/>
                </a:lnTo>
                <a:lnTo>
                  <a:pt x="560" y="248"/>
                </a:lnTo>
                <a:lnTo>
                  <a:pt x="560" y="253"/>
                </a:lnTo>
                <a:lnTo>
                  <a:pt x="560" y="269"/>
                </a:lnTo>
                <a:lnTo>
                  <a:pt x="560" y="272"/>
                </a:lnTo>
                <a:lnTo>
                  <a:pt x="561" y="280"/>
                </a:lnTo>
                <a:lnTo>
                  <a:pt x="560" y="280"/>
                </a:lnTo>
                <a:lnTo>
                  <a:pt x="557" y="280"/>
                </a:lnTo>
                <a:lnTo>
                  <a:pt x="550" y="280"/>
                </a:lnTo>
                <a:lnTo>
                  <a:pt x="548" y="280"/>
                </a:lnTo>
                <a:lnTo>
                  <a:pt x="543" y="280"/>
                </a:lnTo>
                <a:lnTo>
                  <a:pt x="531" y="281"/>
                </a:lnTo>
                <a:lnTo>
                  <a:pt x="530" y="281"/>
                </a:lnTo>
                <a:lnTo>
                  <a:pt x="522" y="281"/>
                </a:lnTo>
                <a:lnTo>
                  <a:pt x="516" y="281"/>
                </a:lnTo>
                <a:lnTo>
                  <a:pt x="507" y="281"/>
                </a:lnTo>
                <a:lnTo>
                  <a:pt x="505" y="280"/>
                </a:lnTo>
                <a:lnTo>
                  <a:pt x="479" y="280"/>
                </a:lnTo>
                <a:lnTo>
                  <a:pt x="470" y="280"/>
                </a:lnTo>
                <a:lnTo>
                  <a:pt x="467" y="221"/>
                </a:lnTo>
                <a:lnTo>
                  <a:pt x="468" y="221"/>
                </a:lnTo>
                <a:lnTo>
                  <a:pt x="475" y="221"/>
                </a:lnTo>
                <a:lnTo>
                  <a:pt x="476" y="221"/>
                </a:lnTo>
                <a:lnTo>
                  <a:pt x="493" y="221"/>
                </a:lnTo>
                <a:lnTo>
                  <a:pt x="497" y="221"/>
                </a:lnTo>
                <a:lnTo>
                  <a:pt x="498" y="221"/>
                </a:lnTo>
                <a:lnTo>
                  <a:pt x="504" y="221"/>
                </a:lnTo>
                <a:lnTo>
                  <a:pt x="513" y="221"/>
                </a:lnTo>
                <a:lnTo>
                  <a:pt x="523" y="221"/>
                </a:lnTo>
                <a:lnTo>
                  <a:pt x="534" y="221"/>
                </a:lnTo>
                <a:lnTo>
                  <a:pt x="546" y="221"/>
                </a:lnTo>
                <a:lnTo>
                  <a:pt x="556" y="222"/>
                </a:lnTo>
                <a:lnTo>
                  <a:pt x="556" y="205"/>
                </a:lnTo>
                <a:lnTo>
                  <a:pt x="557" y="205"/>
                </a:lnTo>
                <a:lnTo>
                  <a:pt x="558" y="205"/>
                </a:lnTo>
                <a:lnTo>
                  <a:pt x="559" y="205"/>
                </a:lnTo>
                <a:lnTo>
                  <a:pt x="560" y="205"/>
                </a:lnTo>
                <a:lnTo>
                  <a:pt x="568" y="205"/>
                </a:lnTo>
                <a:close/>
                <a:moveTo>
                  <a:pt x="844" y="167"/>
                </a:moveTo>
                <a:lnTo>
                  <a:pt x="844" y="181"/>
                </a:lnTo>
                <a:lnTo>
                  <a:pt x="851" y="183"/>
                </a:lnTo>
                <a:lnTo>
                  <a:pt x="848" y="198"/>
                </a:lnTo>
                <a:lnTo>
                  <a:pt x="826" y="200"/>
                </a:lnTo>
                <a:lnTo>
                  <a:pt x="826" y="206"/>
                </a:lnTo>
                <a:lnTo>
                  <a:pt x="812" y="207"/>
                </a:lnTo>
                <a:lnTo>
                  <a:pt x="811" y="200"/>
                </a:lnTo>
                <a:lnTo>
                  <a:pt x="811" y="194"/>
                </a:lnTo>
                <a:lnTo>
                  <a:pt x="802" y="194"/>
                </a:lnTo>
                <a:lnTo>
                  <a:pt x="804" y="190"/>
                </a:lnTo>
                <a:lnTo>
                  <a:pt x="805" y="189"/>
                </a:lnTo>
                <a:lnTo>
                  <a:pt x="809" y="186"/>
                </a:lnTo>
                <a:lnTo>
                  <a:pt x="809" y="185"/>
                </a:lnTo>
                <a:lnTo>
                  <a:pt x="810" y="184"/>
                </a:lnTo>
                <a:lnTo>
                  <a:pt x="812" y="181"/>
                </a:lnTo>
                <a:lnTo>
                  <a:pt x="815" y="188"/>
                </a:lnTo>
                <a:lnTo>
                  <a:pt x="825" y="188"/>
                </a:lnTo>
                <a:lnTo>
                  <a:pt x="826" y="179"/>
                </a:lnTo>
                <a:lnTo>
                  <a:pt x="834" y="180"/>
                </a:lnTo>
                <a:lnTo>
                  <a:pt x="834" y="171"/>
                </a:lnTo>
                <a:lnTo>
                  <a:pt x="844" y="167"/>
                </a:lnTo>
                <a:close/>
                <a:moveTo>
                  <a:pt x="849" y="136"/>
                </a:moveTo>
                <a:lnTo>
                  <a:pt x="854" y="147"/>
                </a:lnTo>
                <a:lnTo>
                  <a:pt x="859" y="147"/>
                </a:lnTo>
                <a:lnTo>
                  <a:pt x="862" y="156"/>
                </a:lnTo>
                <a:lnTo>
                  <a:pt x="852" y="161"/>
                </a:lnTo>
                <a:lnTo>
                  <a:pt x="846" y="163"/>
                </a:lnTo>
                <a:lnTo>
                  <a:pt x="834" y="169"/>
                </a:lnTo>
                <a:lnTo>
                  <a:pt x="834" y="156"/>
                </a:lnTo>
                <a:lnTo>
                  <a:pt x="825" y="156"/>
                </a:lnTo>
                <a:lnTo>
                  <a:pt x="821" y="156"/>
                </a:lnTo>
                <a:lnTo>
                  <a:pt x="821" y="163"/>
                </a:lnTo>
                <a:lnTo>
                  <a:pt x="820" y="163"/>
                </a:lnTo>
                <a:lnTo>
                  <a:pt x="820" y="158"/>
                </a:lnTo>
                <a:lnTo>
                  <a:pt x="812" y="158"/>
                </a:lnTo>
                <a:lnTo>
                  <a:pt x="812" y="150"/>
                </a:lnTo>
                <a:lnTo>
                  <a:pt x="812" y="146"/>
                </a:lnTo>
                <a:lnTo>
                  <a:pt x="822" y="146"/>
                </a:lnTo>
                <a:lnTo>
                  <a:pt x="822" y="136"/>
                </a:lnTo>
                <a:lnTo>
                  <a:pt x="832" y="137"/>
                </a:lnTo>
                <a:lnTo>
                  <a:pt x="832" y="136"/>
                </a:lnTo>
                <a:lnTo>
                  <a:pt x="849" y="136"/>
                </a:lnTo>
                <a:close/>
                <a:moveTo>
                  <a:pt x="676" y="146"/>
                </a:moveTo>
                <a:lnTo>
                  <a:pt x="678" y="146"/>
                </a:lnTo>
                <a:lnTo>
                  <a:pt x="678" y="133"/>
                </a:lnTo>
                <a:lnTo>
                  <a:pt x="690" y="133"/>
                </a:lnTo>
                <a:lnTo>
                  <a:pt x="690" y="141"/>
                </a:lnTo>
                <a:lnTo>
                  <a:pt x="690" y="144"/>
                </a:lnTo>
                <a:lnTo>
                  <a:pt x="690" y="147"/>
                </a:lnTo>
                <a:lnTo>
                  <a:pt x="690" y="151"/>
                </a:lnTo>
                <a:lnTo>
                  <a:pt x="691" y="158"/>
                </a:lnTo>
                <a:lnTo>
                  <a:pt x="691" y="161"/>
                </a:lnTo>
                <a:lnTo>
                  <a:pt x="691" y="165"/>
                </a:lnTo>
                <a:lnTo>
                  <a:pt x="691" y="169"/>
                </a:lnTo>
                <a:lnTo>
                  <a:pt x="691" y="172"/>
                </a:lnTo>
                <a:lnTo>
                  <a:pt x="691" y="176"/>
                </a:lnTo>
                <a:lnTo>
                  <a:pt x="691" y="179"/>
                </a:lnTo>
                <a:lnTo>
                  <a:pt x="691" y="189"/>
                </a:lnTo>
                <a:lnTo>
                  <a:pt x="696" y="190"/>
                </a:lnTo>
                <a:lnTo>
                  <a:pt x="700" y="190"/>
                </a:lnTo>
                <a:lnTo>
                  <a:pt x="701" y="190"/>
                </a:lnTo>
                <a:lnTo>
                  <a:pt x="704" y="190"/>
                </a:lnTo>
                <a:lnTo>
                  <a:pt x="708" y="190"/>
                </a:lnTo>
                <a:lnTo>
                  <a:pt x="711" y="190"/>
                </a:lnTo>
                <a:lnTo>
                  <a:pt x="716" y="190"/>
                </a:lnTo>
                <a:lnTo>
                  <a:pt x="722" y="190"/>
                </a:lnTo>
                <a:lnTo>
                  <a:pt x="722" y="184"/>
                </a:lnTo>
                <a:lnTo>
                  <a:pt x="724" y="179"/>
                </a:lnTo>
                <a:lnTo>
                  <a:pt x="724" y="176"/>
                </a:lnTo>
                <a:lnTo>
                  <a:pt x="724" y="173"/>
                </a:lnTo>
                <a:lnTo>
                  <a:pt x="724" y="172"/>
                </a:lnTo>
                <a:lnTo>
                  <a:pt x="724" y="169"/>
                </a:lnTo>
                <a:lnTo>
                  <a:pt x="724" y="167"/>
                </a:lnTo>
                <a:lnTo>
                  <a:pt x="751" y="168"/>
                </a:lnTo>
                <a:lnTo>
                  <a:pt x="758" y="169"/>
                </a:lnTo>
                <a:lnTo>
                  <a:pt x="776" y="169"/>
                </a:lnTo>
                <a:lnTo>
                  <a:pt x="775" y="176"/>
                </a:lnTo>
                <a:lnTo>
                  <a:pt x="783" y="177"/>
                </a:lnTo>
                <a:lnTo>
                  <a:pt x="788" y="177"/>
                </a:lnTo>
                <a:lnTo>
                  <a:pt x="788" y="179"/>
                </a:lnTo>
                <a:lnTo>
                  <a:pt x="786" y="202"/>
                </a:lnTo>
                <a:lnTo>
                  <a:pt x="785" y="207"/>
                </a:lnTo>
                <a:lnTo>
                  <a:pt x="793" y="209"/>
                </a:lnTo>
                <a:lnTo>
                  <a:pt x="790" y="213"/>
                </a:lnTo>
                <a:lnTo>
                  <a:pt x="788" y="218"/>
                </a:lnTo>
                <a:lnTo>
                  <a:pt x="788" y="219"/>
                </a:lnTo>
                <a:lnTo>
                  <a:pt x="786" y="223"/>
                </a:lnTo>
                <a:lnTo>
                  <a:pt x="785" y="226"/>
                </a:lnTo>
                <a:lnTo>
                  <a:pt x="784" y="229"/>
                </a:lnTo>
                <a:lnTo>
                  <a:pt x="781" y="234"/>
                </a:lnTo>
                <a:lnTo>
                  <a:pt x="780" y="236"/>
                </a:lnTo>
                <a:lnTo>
                  <a:pt x="779" y="237"/>
                </a:lnTo>
                <a:lnTo>
                  <a:pt x="764" y="230"/>
                </a:lnTo>
                <a:lnTo>
                  <a:pt x="764" y="237"/>
                </a:lnTo>
                <a:lnTo>
                  <a:pt x="764" y="240"/>
                </a:lnTo>
                <a:lnTo>
                  <a:pt x="756" y="240"/>
                </a:lnTo>
                <a:lnTo>
                  <a:pt x="758" y="237"/>
                </a:lnTo>
                <a:lnTo>
                  <a:pt x="755" y="237"/>
                </a:lnTo>
                <a:lnTo>
                  <a:pt x="754" y="237"/>
                </a:lnTo>
                <a:lnTo>
                  <a:pt x="754" y="239"/>
                </a:lnTo>
                <a:lnTo>
                  <a:pt x="755" y="239"/>
                </a:lnTo>
                <a:lnTo>
                  <a:pt x="755" y="240"/>
                </a:lnTo>
                <a:lnTo>
                  <a:pt x="750" y="239"/>
                </a:lnTo>
                <a:lnTo>
                  <a:pt x="749" y="244"/>
                </a:lnTo>
                <a:lnTo>
                  <a:pt x="749" y="245"/>
                </a:lnTo>
                <a:lnTo>
                  <a:pt x="750" y="246"/>
                </a:lnTo>
                <a:lnTo>
                  <a:pt x="750" y="252"/>
                </a:lnTo>
                <a:lnTo>
                  <a:pt x="727" y="249"/>
                </a:lnTo>
                <a:lnTo>
                  <a:pt x="722" y="249"/>
                </a:lnTo>
                <a:lnTo>
                  <a:pt x="722" y="251"/>
                </a:lnTo>
                <a:lnTo>
                  <a:pt x="717" y="251"/>
                </a:lnTo>
                <a:lnTo>
                  <a:pt x="717" y="277"/>
                </a:lnTo>
                <a:lnTo>
                  <a:pt x="730" y="283"/>
                </a:lnTo>
                <a:lnTo>
                  <a:pt x="730" y="290"/>
                </a:lnTo>
                <a:lnTo>
                  <a:pt x="725" y="294"/>
                </a:lnTo>
                <a:lnTo>
                  <a:pt x="715" y="297"/>
                </a:lnTo>
                <a:lnTo>
                  <a:pt x="715" y="290"/>
                </a:lnTo>
                <a:lnTo>
                  <a:pt x="711" y="291"/>
                </a:lnTo>
                <a:lnTo>
                  <a:pt x="711" y="290"/>
                </a:lnTo>
                <a:lnTo>
                  <a:pt x="709" y="290"/>
                </a:lnTo>
                <a:lnTo>
                  <a:pt x="709" y="280"/>
                </a:lnTo>
                <a:lnTo>
                  <a:pt x="695" y="281"/>
                </a:lnTo>
                <a:lnTo>
                  <a:pt x="698" y="251"/>
                </a:lnTo>
                <a:lnTo>
                  <a:pt x="695" y="249"/>
                </a:lnTo>
                <a:lnTo>
                  <a:pt x="695" y="252"/>
                </a:lnTo>
                <a:lnTo>
                  <a:pt x="695" y="261"/>
                </a:lnTo>
                <a:lnTo>
                  <a:pt x="694" y="265"/>
                </a:lnTo>
                <a:lnTo>
                  <a:pt x="694" y="266"/>
                </a:lnTo>
                <a:lnTo>
                  <a:pt x="694" y="274"/>
                </a:lnTo>
                <a:lnTo>
                  <a:pt x="694" y="277"/>
                </a:lnTo>
                <a:lnTo>
                  <a:pt x="694" y="278"/>
                </a:lnTo>
                <a:lnTo>
                  <a:pt x="693" y="286"/>
                </a:lnTo>
                <a:lnTo>
                  <a:pt x="693" y="289"/>
                </a:lnTo>
                <a:lnTo>
                  <a:pt x="693" y="290"/>
                </a:lnTo>
                <a:lnTo>
                  <a:pt x="668" y="288"/>
                </a:lnTo>
                <a:lnTo>
                  <a:pt x="668" y="287"/>
                </a:lnTo>
                <a:lnTo>
                  <a:pt x="668" y="277"/>
                </a:lnTo>
                <a:lnTo>
                  <a:pt x="668" y="274"/>
                </a:lnTo>
                <a:lnTo>
                  <a:pt x="668" y="265"/>
                </a:lnTo>
                <a:lnTo>
                  <a:pt x="669" y="263"/>
                </a:lnTo>
                <a:lnTo>
                  <a:pt x="669" y="245"/>
                </a:lnTo>
                <a:lnTo>
                  <a:pt x="668" y="244"/>
                </a:lnTo>
                <a:lnTo>
                  <a:pt x="648" y="222"/>
                </a:lnTo>
                <a:lnTo>
                  <a:pt x="641" y="214"/>
                </a:lnTo>
                <a:lnTo>
                  <a:pt x="641" y="210"/>
                </a:lnTo>
                <a:lnTo>
                  <a:pt x="631" y="210"/>
                </a:lnTo>
                <a:lnTo>
                  <a:pt x="614" y="210"/>
                </a:lnTo>
                <a:lnTo>
                  <a:pt x="614" y="204"/>
                </a:lnTo>
                <a:lnTo>
                  <a:pt x="612" y="200"/>
                </a:lnTo>
                <a:lnTo>
                  <a:pt x="612" y="196"/>
                </a:lnTo>
                <a:lnTo>
                  <a:pt x="612" y="194"/>
                </a:lnTo>
                <a:lnTo>
                  <a:pt x="612" y="193"/>
                </a:lnTo>
                <a:lnTo>
                  <a:pt x="612" y="187"/>
                </a:lnTo>
                <a:lnTo>
                  <a:pt x="619" y="188"/>
                </a:lnTo>
                <a:lnTo>
                  <a:pt x="620" y="179"/>
                </a:lnTo>
                <a:lnTo>
                  <a:pt x="620" y="169"/>
                </a:lnTo>
                <a:lnTo>
                  <a:pt x="614" y="168"/>
                </a:lnTo>
                <a:lnTo>
                  <a:pt x="614" y="164"/>
                </a:lnTo>
                <a:lnTo>
                  <a:pt x="614" y="158"/>
                </a:lnTo>
                <a:lnTo>
                  <a:pt x="614" y="154"/>
                </a:lnTo>
                <a:lnTo>
                  <a:pt x="615" y="152"/>
                </a:lnTo>
                <a:lnTo>
                  <a:pt x="615" y="148"/>
                </a:lnTo>
                <a:lnTo>
                  <a:pt x="616" y="146"/>
                </a:lnTo>
                <a:lnTo>
                  <a:pt x="617" y="145"/>
                </a:lnTo>
                <a:lnTo>
                  <a:pt x="627" y="146"/>
                </a:lnTo>
                <a:lnTo>
                  <a:pt x="627" y="187"/>
                </a:lnTo>
                <a:lnTo>
                  <a:pt x="641" y="187"/>
                </a:lnTo>
                <a:lnTo>
                  <a:pt x="642" y="187"/>
                </a:lnTo>
                <a:lnTo>
                  <a:pt x="646" y="188"/>
                </a:lnTo>
                <a:lnTo>
                  <a:pt x="653" y="188"/>
                </a:lnTo>
                <a:lnTo>
                  <a:pt x="651" y="134"/>
                </a:lnTo>
                <a:lnTo>
                  <a:pt x="659" y="133"/>
                </a:lnTo>
                <a:lnTo>
                  <a:pt x="659" y="146"/>
                </a:lnTo>
                <a:lnTo>
                  <a:pt x="665" y="146"/>
                </a:lnTo>
                <a:lnTo>
                  <a:pt x="668" y="146"/>
                </a:lnTo>
                <a:lnTo>
                  <a:pt x="671" y="146"/>
                </a:lnTo>
                <a:lnTo>
                  <a:pt x="676" y="146"/>
                </a:lnTo>
                <a:close/>
                <a:moveTo>
                  <a:pt x="616" y="143"/>
                </a:moveTo>
                <a:lnTo>
                  <a:pt x="614" y="146"/>
                </a:lnTo>
                <a:lnTo>
                  <a:pt x="614" y="148"/>
                </a:lnTo>
                <a:lnTo>
                  <a:pt x="612" y="151"/>
                </a:lnTo>
                <a:lnTo>
                  <a:pt x="611" y="153"/>
                </a:lnTo>
                <a:lnTo>
                  <a:pt x="611" y="158"/>
                </a:lnTo>
                <a:lnTo>
                  <a:pt x="611" y="164"/>
                </a:lnTo>
                <a:lnTo>
                  <a:pt x="611" y="168"/>
                </a:lnTo>
                <a:lnTo>
                  <a:pt x="593" y="167"/>
                </a:lnTo>
                <a:lnTo>
                  <a:pt x="594" y="176"/>
                </a:lnTo>
                <a:lnTo>
                  <a:pt x="584" y="175"/>
                </a:lnTo>
                <a:lnTo>
                  <a:pt x="582" y="175"/>
                </a:lnTo>
                <a:lnTo>
                  <a:pt x="574" y="175"/>
                </a:lnTo>
                <a:lnTo>
                  <a:pt x="569" y="175"/>
                </a:lnTo>
                <a:lnTo>
                  <a:pt x="566" y="175"/>
                </a:lnTo>
                <a:lnTo>
                  <a:pt x="563" y="175"/>
                </a:lnTo>
                <a:lnTo>
                  <a:pt x="559" y="175"/>
                </a:lnTo>
                <a:lnTo>
                  <a:pt x="553" y="175"/>
                </a:lnTo>
                <a:lnTo>
                  <a:pt x="548" y="175"/>
                </a:lnTo>
                <a:lnTo>
                  <a:pt x="540" y="175"/>
                </a:lnTo>
                <a:lnTo>
                  <a:pt x="533" y="175"/>
                </a:lnTo>
                <a:lnTo>
                  <a:pt x="531" y="175"/>
                </a:lnTo>
                <a:lnTo>
                  <a:pt x="531" y="159"/>
                </a:lnTo>
                <a:lnTo>
                  <a:pt x="538" y="159"/>
                </a:lnTo>
                <a:lnTo>
                  <a:pt x="538" y="147"/>
                </a:lnTo>
                <a:lnTo>
                  <a:pt x="566" y="146"/>
                </a:lnTo>
                <a:lnTo>
                  <a:pt x="575" y="145"/>
                </a:lnTo>
                <a:lnTo>
                  <a:pt x="576" y="135"/>
                </a:lnTo>
                <a:lnTo>
                  <a:pt x="602" y="136"/>
                </a:lnTo>
                <a:lnTo>
                  <a:pt x="602" y="141"/>
                </a:lnTo>
                <a:lnTo>
                  <a:pt x="602" y="142"/>
                </a:lnTo>
                <a:lnTo>
                  <a:pt x="601" y="142"/>
                </a:lnTo>
                <a:lnTo>
                  <a:pt x="601" y="143"/>
                </a:lnTo>
                <a:lnTo>
                  <a:pt x="599" y="144"/>
                </a:lnTo>
                <a:lnTo>
                  <a:pt x="589" y="144"/>
                </a:lnTo>
                <a:lnTo>
                  <a:pt x="589" y="145"/>
                </a:lnTo>
                <a:lnTo>
                  <a:pt x="593" y="145"/>
                </a:lnTo>
                <a:lnTo>
                  <a:pt x="594" y="145"/>
                </a:lnTo>
                <a:lnTo>
                  <a:pt x="601" y="145"/>
                </a:lnTo>
                <a:lnTo>
                  <a:pt x="602" y="144"/>
                </a:lnTo>
                <a:lnTo>
                  <a:pt x="603" y="143"/>
                </a:lnTo>
                <a:lnTo>
                  <a:pt x="605" y="142"/>
                </a:lnTo>
                <a:lnTo>
                  <a:pt x="605" y="141"/>
                </a:lnTo>
                <a:lnTo>
                  <a:pt x="605" y="135"/>
                </a:lnTo>
                <a:lnTo>
                  <a:pt x="605" y="133"/>
                </a:lnTo>
                <a:lnTo>
                  <a:pt x="605" y="131"/>
                </a:lnTo>
                <a:lnTo>
                  <a:pt x="606" y="131"/>
                </a:lnTo>
                <a:lnTo>
                  <a:pt x="623" y="133"/>
                </a:lnTo>
                <a:lnTo>
                  <a:pt x="624" y="133"/>
                </a:lnTo>
                <a:lnTo>
                  <a:pt x="625" y="133"/>
                </a:lnTo>
                <a:lnTo>
                  <a:pt x="626" y="134"/>
                </a:lnTo>
                <a:lnTo>
                  <a:pt x="624" y="135"/>
                </a:lnTo>
                <a:lnTo>
                  <a:pt x="622" y="136"/>
                </a:lnTo>
                <a:lnTo>
                  <a:pt x="619" y="138"/>
                </a:lnTo>
                <a:lnTo>
                  <a:pt x="617" y="141"/>
                </a:lnTo>
                <a:lnTo>
                  <a:pt x="616" y="143"/>
                </a:lnTo>
                <a:close/>
                <a:moveTo>
                  <a:pt x="955" y="147"/>
                </a:moveTo>
                <a:lnTo>
                  <a:pt x="955" y="153"/>
                </a:lnTo>
                <a:lnTo>
                  <a:pt x="950" y="152"/>
                </a:lnTo>
                <a:lnTo>
                  <a:pt x="950" y="153"/>
                </a:lnTo>
                <a:lnTo>
                  <a:pt x="949" y="153"/>
                </a:lnTo>
                <a:lnTo>
                  <a:pt x="932" y="153"/>
                </a:lnTo>
                <a:lnTo>
                  <a:pt x="932" y="152"/>
                </a:lnTo>
                <a:lnTo>
                  <a:pt x="919" y="151"/>
                </a:lnTo>
                <a:lnTo>
                  <a:pt x="919" y="152"/>
                </a:lnTo>
                <a:lnTo>
                  <a:pt x="927" y="153"/>
                </a:lnTo>
                <a:lnTo>
                  <a:pt x="936" y="154"/>
                </a:lnTo>
                <a:lnTo>
                  <a:pt x="945" y="154"/>
                </a:lnTo>
                <a:lnTo>
                  <a:pt x="973" y="156"/>
                </a:lnTo>
                <a:lnTo>
                  <a:pt x="978" y="156"/>
                </a:lnTo>
                <a:lnTo>
                  <a:pt x="984" y="156"/>
                </a:lnTo>
                <a:lnTo>
                  <a:pt x="988" y="156"/>
                </a:lnTo>
                <a:lnTo>
                  <a:pt x="991" y="158"/>
                </a:lnTo>
                <a:lnTo>
                  <a:pt x="995" y="159"/>
                </a:lnTo>
                <a:lnTo>
                  <a:pt x="998" y="159"/>
                </a:lnTo>
                <a:lnTo>
                  <a:pt x="1000" y="160"/>
                </a:lnTo>
                <a:lnTo>
                  <a:pt x="1006" y="162"/>
                </a:lnTo>
                <a:lnTo>
                  <a:pt x="1008" y="163"/>
                </a:lnTo>
                <a:lnTo>
                  <a:pt x="1009" y="164"/>
                </a:lnTo>
                <a:lnTo>
                  <a:pt x="1009" y="173"/>
                </a:lnTo>
                <a:lnTo>
                  <a:pt x="1011" y="183"/>
                </a:lnTo>
                <a:lnTo>
                  <a:pt x="1011" y="188"/>
                </a:lnTo>
                <a:lnTo>
                  <a:pt x="1011" y="190"/>
                </a:lnTo>
                <a:lnTo>
                  <a:pt x="1011" y="194"/>
                </a:lnTo>
                <a:lnTo>
                  <a:pt x="1009" y="197"/>
                </a:lnTo>
                <a:lnTo>
                  <a:pt x="1009" y="200"/>
                </a:lnTo>
                <a:lnTo>
                  <a:pt x="1009" y="201"/>
                </a:lnTo>
                <a:lnTo>
                  <a:pt x="1007" y="211"/>
                </a:lnTo>
                <a:lnTo>
                  <a:pt x="1006" y="218"/>
                </a:lnTo>
                <a:lnTo>
                  <a:pt x="1005" y="219"/>
                </a:lnTo>
                <a:lnTo>
                  <a:pt x="1005" y="221"/>
                </a:lnTo>
                <a:lnTo>
                  <a:pt x="1005" y="222"/>
                </a:lnTo>
                <a:lnTo>
                  <a:pt x="1005" y="224"/>
                </a:lnTo>
                <a:lnTo>
                  <a:pt x="1005" y="231"/>
                </a:lnTo>
                <a:lnTo>
                  <a:pt x="1004" y="237"/>
                </a:lnTo>
                <a:lnTo>
                  <a:pt x="1004" y="245"/>
                </a:lnTo>
                <a:lnTo>
                  <a:pt x="1004" y="253"/>
                </a:lnTo>
                <a:lnTo>
                  <a:pt x="1004" y="255"/>
                </a:lnTo>
                <a:lnTo>
                  <a:pt x="996" y="255"/>
                </a:lnTo>
                <a:lnTo>
                  <a:pt x="996" y="264"/>
                </a:lnTo>
                <a:lnTo>
                  <a:pt x="1001" y="263"/>
                </a:lnTo>
                <a:lnTo>
                  <a:pt x="1003" y="263"/>
                </a:lnTo>
                <a:lnTo>
                  <a:pt x="1003" y="270"/>
                </a:lnTo>
                <a:lnTo>
                  <a:pt x="1003" y="276"/>
                </a:lnTo>
                <a:lnTo>
                  <a:pt x="1001" y="286"/>
                </a:lnTo>
                <a:lnTo>
                  <a:pt x="1001" y="293"/>
                </a:lnTo>
                <a:lnTo>
                  <a:pt x="1001" y="294"/>
                </a:lnTo>
                <a:lnTo>
                  <a:pt x="1001" y="295"/>
                </a:lnTo>
                <a:lnTo>
                  <a:pt x="1001" y="296"/>
                </a:lnTo>
                <a:lnTo>
                  <a:pt x="1001" y="297"/>
                </a:lnTo>
                <a:lnTo>
                  <a:pt x="1003" y="299"/>
                </a:lnTo>
                <a:lnTo>
                  <a:pt x="1003" y="300"/>
                </a:lnTo>
                <a:lnTo>
                  <a:pt x="1003" y="302"/>
                </a:lnTo>
                <a:lnTo>
                  <a:pt x="1004" y="303"/>
                </a:lnTo>
                <a:lnTo>
                  <a:pt x="1005" y="304"/>
                </a:lnTo>
                <a:lnTo>
                  <a:pt x="1005" y="305"/>
                </a:lnTo>
                <a:lnTo>
                  <a:pt x="1006" y="307"/>
                </a:lnTo>
                <a:lnTo>
                  <a:pt x="1007" y="308"/>
                </a:lnTo>
                <a:lnTo>
                  <a:pt x="1008" y="310"/>
                </a:lnTo>
                <a:lnTo>
                  <a:pt x="1011" y="311"/>
                </a:lnTo>
                <a:lnTo>
                  <a:pt x="1011" y="312"/>
                </a:lnTo>
                <a:lnTo>
                  <a:pt x="1012" y="312"/>
                </a:lnTo>
                <a:lnTo>
                  <a:pt x="1013" y="313"/>
                </a:lnTo>
                <a:lnTo>
                  <a:pt x="1013" y="314"/>
                </a:lnTo>
                <a:lnTo>
                  <a:pt x="1014" y="315"/>
                </a:lnTo>
                <a:lnTo>
                  <a:pt x="1015" y="316"/>
                </a:lnTo>
                <a:lnTo>
                  <a:pt x="1015" y="318"/>
                </a:lnTo>
                <a:lnTo>
                  <a:pt x="1015" y="319"/>
                </a:lnTo>
                <a:lnTo>
                  <a:pt x="1016" y="320"/>
                </a:lnTo>
                <a:lnTo>
                  <a:pt x="1016" y="321"/>
                </a:lnTo>
                <a:lnTo>
                  <a:pt x="1017" y="322"/>
                </a:lnTo>
                <a:lnTo>
                  <a:pt x="1017" y="324"/>
                </a:lnTo>
                <a:lnTo>
                  <a:pt x="1017" y="325"/>
                </a:lnTo>
                <a:lnTo>
                  <a:pt x="1017" y="328"/>
                </a:lnTo>
                <a:lnTo>
                  <a:pt x="1018" y="330"/>
                </a:lnTo>
                <a:lnTo>
                  <a:pt x="1018" y="332"/>
                </a:lnTo>
                <a:lnTo>
                  <a:pt x="1018" y="337"/>
                </a:lnTo>
                <a:lnTo>
                  <a:pt x="1018" y="344"/>
                </a:lnTo>
                <a:lnTo>
                  <a:pt x="1018" y="349"/>
                </a:lnTo>
                <a:lnTo>
                  <a:pt x="1017" y="359"/>
                </a:lnTo>
                <a:lnTo>
                  <a:pt x="1017" y="362"/>
                </a:lnTo>
                <a:lnTo>
                  <a:pt x="1017" y="364"/>
                </a:lnTo>
                <a:lnTo>
                  <a:pt x="1017" y="365"/>
                </a:lnTo>
                <a:lnTo>
                  <a:pt x="1017" y="366"/>
                </a:lnTo>
                <a:lnTo>
                  <a:pt x="1015" y="375"/>
                </a:lnTo>
                <a:lnTo>
                  <a:pt x="1014" y="381"/>
                </a:lnTo>
                <a:lnTo>
                  <a:pt x="1014" y="382"/>
                </a:lnTo>
                <a:lnTo>
                  <a:pt x="1014" y="384"/>
                </a:lnTo>
                <a:lnTo>
                  <a:pt x="1014" y="387"/>
                </a:lnTo>
                <a:lnTo>
                  <a:pt x="1014" y="389"/>
                </a:lnTo>
                <a:lnTo>
                  <a:pt x="1014" y="391"/>
                </a:lnTo>
                <a:lnTo>
                  <a:pt x="1013" y="395"/>
                </a:lnTo>
                <a:lnTo>
                  <a:pt x="1009" y="394"/>
                </a:lnTo>
                <a:lnTo>
                  <a:pt x="1005" y="394"/>
                </a:lnTo>
                <a:lnTo>
                  <a:pt x="999" y="392"/>
                </a:lnTo>
                <a:lnTo>
                  <a:pt x="999" y="422"/>
                </a:lnTo>
                <a:lnTo>
                  <a:pt x="995" y="420"/>
                </a:lnTo>
                <a:lnTo>
                  <a:pt x="990" y="418"/>
                </a:lnTo>
                <a:lnTo>
                  <a:pt x="974" y="413"/>
                </a:lnTo>
                <a:lnTo>
                  <a:pt x="967" y="423"/>
                </a:lnTo>
                <a:lnTo>
                  <a:pt x="966" y="437"/>
                </a:lnTo>
                <a:lnTo>
                  <a:pt x="966" y="439"/>
                </a:lnTo>
                <a:lnTo>
                  <a:pt x="959" y="439"/>
                </a:lnTo>
                <a:lnTo>
                  <a:pt x="952" y="438"/>
                </a:lnTo>
                <a:lnTo>
                  <a:pt x="945" y="438"/>
                </a:lnTo>
                <a:lnTo>
                  <a:pt x="944" y="458"/>
                </a:lnTo>
                <a:lnTo>
                  <a:pt x="928" y="457"/>
                </a:lnTo>
                <a:lnTo>
                  <a:pt x="927" y="457"/>
                </a:lnTo>
                <a:lnTo>
                  <a:pt x="918" y="456"/>
                </a:lnTo>
                <a:lnTo>
                  <a:pt x="906" y="455"/>
                </a:lnTo>
                <a:lnTo>
                  <a:pt x="907" y="439"/>
                </a:lnTo>
                <a:lnTo>
                  <a:pt x="908" y="421"/>
                </a:lnTo>
                <a:lnTo>
                  <a:pt x="910" y="415"/>
                </a:lnTo>
                <a:lnTo>
                  <a:pt x="896" y="413"/>
                </a:lnTo>
                <a:lnTo>
                  <a:pt x="897" y="399"/>
                </a:lnTo>
                <a:lnTo>
                  <a:pt x="901" y="382"/>
                </a:lnTo>
                <a:lnTo>
                  <a:pt x="905" y="383"/>
                </a:lnTo>
                <a:lnTo>
                  <a:pt x="912" y="384"/>
                </a:lnTo>
                <a:lnTo>
                  <a:pt x="918" y="386"/>
                </a:lnTo>
                <a:lnTo>
                  <a:pt x="921" y="387"/>
                </a:lnTo>
                <a:lnTo>
                  <a:pt x="930" y="388"/>
                </a:lnTo>
                <a:lnTo>
                  <a:pt x="933" y="389"/>
                </a:lnTo>
                <a:lnTo>
                  <a:pt x="938" y="389"/>
                </a:lnTo>
                <a:lnTo>
                  <a:pt x="945" y="390"/>
                </a:lnTo>
                <a:lnTo>
                  <a:pt x="947" y="390"/>
                </a:lnTo>
                <a:lnTo>
                  <a:pt x="950" y="390"/>
                </a:lnTo>
                <a:lnTo>
                  <a:pt x="953" y="391"/>
                </a:lnTo>
                <a:lnTo>
                  <a:pt x="957" y="390"/>
                </a:lnTo>
                <a:lnTo>
                  <a:pt x="957" y="389"/>
                </a:lnTo>
                <a:lnTo>
                  <a:pt x="956" y="390"/>
                </a:lnTo>
                <a:lnTo>
                  <a:pt x="955" y="390"/>
                </a:lnTo>
                <a:lnTo>
                  <a:pt x="953" y="390"/>
                </a:lnTo>
                <a:lnTo>
                  <a:pt x="950" y="390"/>
                </a:lnTo>
                <a:lnTo>
                  <a:pt x="948" y="389"/>
                </a:lnTo>
                <a:lnTo>
                  <a:pt x="946" y="389"/>
                </a:lnTo>
                <a:lnTo>
                  <a:pt x="942" y="389"/>
                </a:lnTo>
                <a:lnTo>
                  <a:pt x="938" y="388"/>
                </a:lnTo>
                <a:lnTo>
                  <a:pt x="935" y="388"/>
                </a:lnTo>
                <a:lnTo>
                  <a:pt x="933" y="388"/>
                </a:lnTo>
                <a:lnTo>
                  <a:pt x="915" y="384"/>
                </a:lnTo>
                <a:lnTo>
                  <a:pt x="911" y="383"/>
                </a:lnTo>
                <a:lnTo>
                  <a:pt x="902" y="381"/>
                </a:lnTo>
                <a:lnTo>
                  <a:pt x="895" y="380"/>
                </a:lnTo>
                <a:lnTo>
                  <a:pt x="895" y="379"/>
                </a:lnTo>
                <a:lnTo>
                  <a:pt x="898" y="361"/>
                </a:lnTo>
                <a:lnTo>
                  <a:pt x="901" y="341"/>
                </a:lnTo>
                <a:lnTo>
                  <a:pt x="911" y="342"/>
                </a:lnTo>
                <a:lnTo>
                  <a:pt x="911" y="330"/>
                </a:lnTo>
                <a:lnTo>
                  <a:pt x="913" y="330"/>
                </a:lnTo>
                <a:lnTo>
                  <a:pt x="931" y="330"/>
                </a:lnTo>
                <a:lnTo>
                  <a:pt x="933" y="330"/>
                </a:lnTo>
                <a:lnTo>
                  <a:pt x="949" y="331"/>
                </a:lnTo>
                <a:lnTo>
                  <a:pt x="955" y="331"/>
                </a:lnTo>
                <a:lnTo>
                  <a:pt x="954" y="325"/>
                </a:lnTo>
                <a:lnTo>
                  <a:pt x="962" y="331"/>
                </a:lnTo>
                <a:lnTo>
                  <a:pt x="966" y="331"/>
                </a:lnTo>
                <a:lnTo>
                  <a:pt x="961" y="325"/>
                </a:lnTo>
                <a:lnTo>
                  <a:pt x="961" y="283"/>
                </a:lnTo>
                <a:lnTo>
                  <a:pt x="961" y="281"/>
                </a:lnTo>
                <a:lnTo>
                  <a:pt x="965" y="281"/>
                </a:lnTo>
                <a:lnTo>
                  <a:pt x="965" y="280"/>
                </a:lnTo>
                <a:lnTo>
                  <a:pt x="965" y="279"/>
                </a:lnTo>
                <a:lnTo>
                  <a:pt x="962" y="261"/>
                </a:lnTo>
                <a:lnTo>
                  <a:pt x="962" y="257"/>
                </a:lnTo>
                <a:lnTo>
                  <a:pt x="961" y="254"/>
                </a:lnTo>
                <a:lnTo>
                  <a:pt x="958" y="240"/>
                </a:lnTo>
                <a:lnTo>
                  <a:pt x="954" y="219"/>
                </a:lnTo>
                <a:lnTo>
                  <a:pt x="948" y="219"/>
                </a:lnTo>
                <a:lnTo>
                  <a:pt x="937" y="221"/>
                </a:lnTo>
                <a:lnTo>
                  <a:pt x="936" y="212"/>
                </a:lnTo>
                <a:lnTo>
                  <a:pt x="921" y="218"/>
                </a:lnTo>
                <a:lnTo>
                  <a:pt x="927" y="261"/>
                </a:lnTo>
                <a:lnTo>
                  <a:pt x="923" y="261"/>
                </a:lnTo>
                <a:lnTo>
                  <a:pt x="920" y="261"/>
                </a:lnTo>
                <a:lnTo>
                  <a:pt x="916" y="261"/>
                </a:lnTo>
                <a:lnTo>
                  <a:pt x="913" y="261"/>
                </a:lnTo>
                <a:lnTo>
                  <a:pt x="906" y="261"/>
                </a:lnTo>
                <a:lnTo>
                  <a:pt x="903" y="261"/>
                </a:lnTo>
                <a:lnTo>
                  <a:pt x="866" y="260"/>
                </a:lnTo>
                <a:lnTo>
                  <a:pt x="866" y="257"/>
                </a:lnTo>
                <a:lnTo>
                  <a:pt x="868" y="238"/>
                </a:lnTo>
                <a:lnTo>
                  <a:pt x="785" y="240"/>
                </a:lnTo>
                <a:lnTo>
                  <a:pt x="784" y="238"/>
                </a:lnTo>
                <a:lnTo>
                  <a:pt x="784" y="236"/>
                </a:lnTo>
                <a:lnTo>
                  <a:pt x="784" y="235"/>
                </a:lnTo>
                <a:lnTo>
                  <a:pt x="788" y="224"/>
                </a:lnTo>
                <a:lnTo>
                  <a:pt x="868" y="221"/>
                </a:lnTo>
                <a:lnTo>
                  <a:pt x="868" y="217"/>
                </a:lnTo>
                <a:lnTo>
                  <a:pt x="869" y="203"/>
                </a:lnTo>
                <a:lnTo>
                  <a:pt x="869" y="194"/>
                </a:lnTo>
                <a:lnTo>
                  <a:pt x="869" y="192"/>
                </a:lnTo>
                <a:lnTo>
                  <a:pt x="870" y="184"/>
                </a:lnTo>
                <a:lnTo>
                  <a:pt x="870" y="183"/>
                </a:lnTo>
                <a:lnTo>
                  <a:pt x="869" y="170"/>
                </a:lnTo>
                <a:lnTo>
                  <a:pt x="869" y="155"/>
                </a:lnTo>
                <a:lnTo>
                  <a:pt x="869" y="153"/>
                </a:lnTo>
                <a:lnTo>
                  <a:pt x="874" y="151"/>
                </a:lnTo>
                <a:lnTo>
                  <a:pt x="876" y="151"/>
                </a:lnTo>
                <a:lnTo>
                  <a:pt x="877" y="150"/>
                </a:lnTo>
                <a:lnTo>
                  <a:pt x="878" y="150"/>
                </a:lnTo>
                <a:lnTo>
                  <a:pt x="879" y="150"/>
                </a:lnTo>
                <a:lnTo>
                  <a:pt x="880" y="148"/>
                </a:lnTo>
                <a:lnTo>
                  <a:pt x="882" y="147"/>
                </a:lnTo>
                <a:lnTo>
                  <a:pt x="886" y="147"/>
                </a:lnTo>
                <a:lnTo>
                  <a:pt x="887" y="147"/>
                </a:lnTo>
                <a:lnTo>
                  <a:pt x="888" y="146"/>
                </a:lnTo>
                <a:lnTo>
                  <a:pt x="889" y="146"/>
                </a:lnTo>
                <a:lnTo>
                  <a:pt x="890" y="146"/>
                </a:lnTo>
                <a:lnTo>
                  <a:pt x="891" y="146"/>
                </a:lnTo>
                <a:lnTo>
                  <a:pt x="893" y="146"/>
                </a:lnTo>
                <a:lnTo>
                  <a:pt x="895" y="146"/>
                </a:lnTo>
                <a:lnTo>
                  <a:pt x="898" y="147"/>
                </a:lnTo>
                <a:lnTo>
                  <a:pt x="901" y="147"/>
                </a:lnTo>
                <a:lnTo>
                  <a:pt x="915" y="150"/>
                </a:lnTo>
                <a:lnTo>
                  <a:pt x="916" y="144"/>
                </a:lnTo>
                <a:lnTo>
                  <a:pt x="916" y="138"/>
                </a:lnTo>
                <a:lnTo>
                  <a:pt x="918" y="135"/>
                </a:lnTo>
                <a:lnTo>
                  <a:pt x="918" y="128"/>
                </a:lnTo>
                <a:lnTo>
                  <a:pt x="927" y="131"/>
                </a:lnTo>
                <a:lnTo>
                  <a:pt x="935" y="135"/>
                </a:lnTo>
                <a:lnTo>
                  <a:pt x="952" y="142"/>
                </a:lnTo>
                <a:lnTo>
                  <a:pt x="950" y="147"/>
                </a:lnTo>
                <a:lnTo>
                  <a:pt x="955" y="147"/>
                </a:lnTo>
                <a:close/>
                <a:moveTo>
                  <a:pt x="902" y="167"/>
                </a:moveTo>
                <a:lnTo>
                  <a:pt x="910" y="167"/>
                </a:lnTo>
                <a:lnTo>
                  <a:pt x="910" y="160"/>
                </a:lnTo>
                <a:lnTo>
                  <a:pt x="902" y="159"/>
                </a:lnTo>
                <a:lnTo>
                  <a:pt x="902" y="167"/>
                </a:lnTo>
                <a:close/>
                <a:moveTo>
                  <a:pt x="923" y="384"/>
                </a:moveTo>
                <a:lnTo>
                  <a:pt x="933" y="387"/>
                </a:lnTo>
                <a:lnTo>
                  <a:pt x="933" y="386"/>
                </a:lnTo>
                <a:lnTo>
                  <a:pt x="933" y="372"/>
                </a:lnTo>
                <a:lnTo>
                  <a:pt x="933" y="364"/>
                </a:lnTo>
                <a:lnTo>
                  <a:pt x="922" y="363"/>
                </a:lnTo>
                <a:lnTo>
                  <a:pt x="922" y="384"/>
                </a:lnTo>
                <a:lnTo>
                  <a:pt x="923" y="384"/>
                </a:lnTo>
                <a:close/>
                <a:moveTo>
                  <a:pt x="770" y="122"/>
                </a:moveTo>
                <a:lnTo>
                  <a:pt x="769" y="134"/>
                </a:lnTo>
                <a:lnTo>
                  <a:pt x="768" y="134"/>
                </a:lnTo>
                <a:lnTo>
                  <a:pt x="767" y="134"/>
                </a:lnTo>
                <a:lnTo>
                  <a:pt x="759" y="133"/>
                </a:lnTo>
                <a:lnTo>
                  <a:pt x="758" y="133"/>
                </a:lnTo>
                <a:lnTo>
                  <a:pt x="756" y="133"/>
                </a:lnTo>
                <a:lnTo>
                  <a:pt x="756" y="134"/>
                </a:lnTo>
                <a:lnTo>
                  <a:pt x="755" y="134"/>
                </a:lnTo>
                <a:lnTo>
                  <a:pt x="755" y="135"/>
                </a:lnTo>
                <a:lnTo>
                  <a:pt x="754" y="136"/>
                </a:lnTo>
                <a:lnTo>
                  <a:pt x="754" y="137"/>
                </a:lnTo>
                <a:lnTo>
                  <a:pt x="754" y="138"/>
                </a:lnTo>
                <a:lnTo>
                  <a:pt x="752" y="138"/>
                </a:lnTo>
                <a:lnTo>
                  <a:pt x="752" y="137"/>
                </a:lnTo>
                <a:lnTo>
                  <a:pt x="750" y="134"/>
                </a:lnTo>
                <a:lnTo>
                  <a:pt x="724" y="133"/>
                </a:lnTo>
                <a:lnTo>
                  <a:pt x="724" y="121"/>
                </a:lnTo>
                <a:lnTo>
                  <a:pt x="727" y="121"/>
                </a:lnTo>
                <a:lnTo>
                  <a:pt x="770" y="122"/>
                </a:lnTo>
                <a:close/>
                <a:moveTo>
                  <a:pt x="565" y="4"/>
                </a:moveTo>
                <a:lnTo>
                  <a:pt x="565" y="7"/>
                </a:lnTo>
                <a:lnTo>
                  <a:pt x="555" y="7"/>
                </a:lnTo>
                <a:lnTo>
                  <a:pt x="556" y="19"/>
                </a:lnTo>
                <a:lnTo>
                  <a:pt x="561" y="19"/>
                </a:lnTo>
                <a:lnTo>
                  <a:pt x="565" y="19"/>
                </a:lnTo>
                <a:lnTo>
                  <a:pt x="567" y="19"/>
                </a:lnTo>
                <a:lnTo>
                  <a:pt x="567" y="6"/>
                </a:lnTo>
                <a:lnTo>
                  <a:pt x="570" y="8"/>
                </a:lnTo>
                <a:lnTo>
                  <a:pt x="573" y="10"/>
                </a:lnTo>
                <a:lnTo>
                  <a:pt x="575" y="11"/>
                </a:lnTo>
                <a:lnTo>
                  <a:pt x="578" y="13"/>
                </a:lnTo>
                <a:lnTo>
                  <a:pt x="583" y="15"/>
                </a:lnTo>
                <a:lnTo>
                  <a:pt x="594" y="16"/>
                </a:lnTo>
                <a:lnTo>
                  <a:pt x="600" y="13"/>
                </a:lnTo>
                <a:lnTo>
                  <a:pt x="619" y="13"/>
                </a:lnTo>
                <a:lnTo>
                  <a:pt x="627" y="13"/>
                </a:lnTo>
                <a:lnTo>
                  <a:pt x="635" y="18"/>
                </a:lnTo>
                <a:lnTo>
                  <a:pt x="646" y="21"/>
                </a:lnTo>
                <a:lnTo>
                  <a:pt x="646" y="43"/>
                </a:lnTo>
                <a:lnTo>
                  <a:pt x="645" y="43"/>
                </a:lnTo>
                <a:lnTo>
                  <a:pt x="643" y="43"/>
                </a:lnTo>
                <a:lnTo>
                  <a:pt x="641" y="44"/>
                </a:lnTo>
                <a:lnTo>
                  <a:pt x="641" y="43"/>
                </a:lnTo>
                <a:lnTo>
                  <a:pt x="640" y="43"/>
                </a:lnTo>
                <a:lnTo>
                  <a:pt x="639" y="43"/>
                </a:lnTo>
                <a:lnTo>
                  <a:pt x="637" y="43"/>
                </a:lnTo>
                <a:lnTo>
                  <a:pt x="637" y="44"/>
                </a:lnTo>
                <a:lnTo>
                  <a:pt x="637" y="45"/>
                </a:lnTo>
                <a:lnTo>
                  <a:pt x="637" y="46"/>
                </a:lnTo>
                <a:lnTo>
                  <a:pt x="639" y="46"/>
                </a:lnTo>
                <a:lnTo>
                  <a:pt x="639" y="47"/>
                </a:lnTo>
                <a:lnTo>
                  <a:pt x="640" y="47"/>
                </a:lnTo>
                <a:lnTo>
                  <a:pt x="640" y="46"/>
                </a:lnTo>
                <a:lnTo>
                  <a:pt x="641" y="46"/>
                </a:lnTo>
                <a:lnTo>
                  <a:pt x="641" y="45"/>
                </a:lnTo>
                <a:lnTo>
                  <a:pt x="643" y="45"/>
                </a:lnTo>
                <a:lnTo>
                  <a:pt x="645" y="45"/>
                </a:lnTo>
                <a:lnTo>
                  <a:pt x="646" y="45"/>
                </a:lnTo>
                <a:lnTo>
                  <a:pt x="646" y="52"/>
                </a:lnTo>
                <a:lnTo>
                  <a:pt x="657" y="52"/>
                </a:lnTo>
                <a:lnTo>
                  <a:pt x="660" y="53"/>
                </a:lnTo>
                <a:lnTo>
                  <a:pt x="662" y="53"/>
                </a:lnTo>
                <a:lnTo>
                  <a:pt x="661" y="62"/>
                </a:lnTo>
                <a:lnTo>
                  <a:pt x="673" y="67"/>
                </a:lnTo>
                <a:lnTo>
                  <a:pt x="688" y="74"/>
                </a:lnTo>
                <a:lnTo>
                  <a:pt x="699" y="77"/>
                </a:lnTo>
                <a:lnTo>
                  <a:pt x="698" y="85"/>
                </a:lnTo>
                <a:lnTo>
                  <a:pt x="698" y="94"/>
                </a:lnTo>
                <a:lnTo>
                  <a:pt x="687" y="94"/>
                </a:lnTo>
                <a:lnTo>
                  <a:pt x="684" y="94"/>
                </a:lnTo>
                <a:lnTo>
                  <a:pt x="680" y="94"/>
                </a:lnTo>
                <a:lnTo>
                  <a:pt x="674" y="94"/>
                </a:lnTo>
                <a:lnTo>
                  <a:pt x="668" y="95"/>
                </a:lnTo>
                <a:lnTo>
                  <a:pt x="662" y="95"/>
                </a:lnTo>
                <a:lnTo>
                  <a:pt x="660" y="95"/>
                </a:lnTo>
                <a:lnTo>
                  <a:pt x="658" y="95"/>
                </a:lnTo>
                <a:lnTo>
                  <a:pt x="652" y="95"/>
                </a:lnTo>
                <a:lnTo>
                  <a:pt x="652" y="105"/>
                </a:lnTo>
                <a:lnTo>
                  <a:pt x="652" y="106"/>
                </a:lnTo>
                <a:lnTo>
                  <a:pt x="651" y="117"/>
                </a:lnTo>
                <a:lnTo>
                  <a:pt x="651" y="131"/>
                </a:lnTo>
                <a:lnTo>
                  <a:pt x="649" y="131"/>
                </a:lnTo>
                <a:lnTo>
                  <a:pt x="642" y="131"/>
                </a:lnTo>
                <a:lnTo>
                  <a:pt x="637" y="131"/>
                </a:lnTo>
                <a:lnTo>
                  <a:pt x="634" y="131"/>
                </a:lnTo>
                <a:lnTo>
                  <a:pt x="634" y="94"/>
                </a:lnTo>
                <a:lnTo>
                  <a:pt x="634" y="79"/>
                </a:lnTo>
                <a:lnTo>
                  <a:pt x="623" y="72"/>
                </a:lnTo>
                <a:lnTo>
                  <a:pt x="624" y="130"/>
                </a:lnTo>
                <a:lnTo>
                  <a:pt x="622" y="130"/>
                </a:lnTo>
                <a:lnTo>
                  <a:pt x="612" y="130"/>
                </a:lnTo>
                <a:lnTo>
                  <a:pt x="606" y="130"/>
                </a:lnTo>
                <a:lnTo>
                  <a:pt x="605" y="130"/>
                </a:lnTo>
                <a:lnTo>
                  <a:pt x="605" y="113"/>
                </a:lnTo>
                <a:lnTo>
                  <a:pt x="611" y="113"/>
                </a:lnTo>
                <a:lnTo>
                  <a:pt x="611" y="105"/>
                </a:lnTo>
                <a:lnTo>
                  <a:pt x="605" y="105"/>
                </a:lnTo>
                <a:lnTo>
                  <a:pt x="602" y="105"/>
                </a:lnTo>
                <a:lnTo>
                  <a:pt x="602" y="119"/>
                </a:lnTo>
                <a:lnTo>
                  <a:pt x="595" y="119"/>
                </a:lnTo>
                <a:lnTo>
                  <a:pt x="597" y="126"/>
                </a:lnTo>
                <a:lnTo>
                  <a:pt x="586" y="125"/>
                </a:lnTo>
                <a:lnTo>
                  <a:pt x="577" y="124"/>
                </a:lnTo>
                <a:lnTo>
                  <a:pt x="581" y="102"/>
                </a:lnTo>
                <a:lnTo>
                  <a:pt x="570" y="102"/>
                </a:lnTo>
                <a:lnTo>
                  <a:pt x="552" y="101"/>
                </a:lnTo>
                <a:lnTo>
                  <a:pt x="552" y="100"/>
                </a:lnTo>
                <a:lnTo>
                  <a:pt x="552" y="99"/>
                </a:lnTo>
                <a:lnTo>
                  <a:pt x="552" y="51"/>
                </a:lnTo>
                <a:lnTo>
                  <a:pt x="552" y="50"/>
                </a:lnTo>
                <a:lnTo>
                  <a:pt x="552" y="45"/>
                </a:lnTo>
                <a:lnTo>
                  <a:pt x="536" y="44"/>
                </a:lnTo>
                <a:lnTo>
                  <a:pt x="538" y="23"/>
                </a:lnTo>
                <a:lnTo>
                  <a:pt x="533" y="21"/>
                </a:lnTo>
                <a:lnTo>
                  <a:pt x="525" y="21"/>
                </a:lnTo>
                <a:lnTo>
                  <a:pt x="529" y="15"/>
                </a:lnTo>
                <a:lnTo>
                  <a:pt x="531" y="11"/>
                </a:lnTo>
                <a:lnTo>
                  <a:pt x="532" y="9"/>
                </a:lnTo>
                <a:lnTo>
                  <a:pt x="533" y="6"/>
                </a:lnTo>
                <a:lnTo>
                  <a:pt x="538" y="6"/>
                </a:lnTo>
                <a:lnTo>
                  <a:pt x="541" y="6"/>
                </a:lnTo>
                <a:lnTo>
                  <a:pt x="544" y="1"/>
                </a:lnTo>
                <a:lnTo>
                  <a:pt x="551" y="1"/>
                </a:lnTo>
                <a:lnTo>
                  <a:pt x="555" y="0"/>
                </a:lnTo>
                <a:lnTo>
                  <a:pt x="557" y="0"/>
                </a:lnTo>
                <a:lnTo>
                  <a:pt x="559" y="1"/>
                </a:lnTo>
                <a:lnTo>
                  <a:pt x="560" y="1"/>
                </a:lnTo>
                <a:lnTo>
                  <a:pt x="561" y="1"/>
                </a:lnTo>
                <a:lnTo>
                  <a:pt x="563" y="2"/>
                </a:lnTo>
                <a:lnTo>
                  <a:pt x="565" y="3"/>
                </a:lnTo>
                <a:lnTo>
                  <a:pt x="565" y="4"/>
                </a:lnTo>
                <a:close/>
                <a:moveTo>
                  <a:pt x="1261" y="1672"/>
                </a:moveTo>
                <a:lnTo>
                  <a:pt x="1260" y="1678"/>
                </a:lnTo>
                <a:lnTo>
                  <a:pt x="1258" y="1678"/>
                </a:lnTo>
                <a:lnTo>
                  <a:pt x="1259" y="1672"/>
                </a:lnTo>
                <a:lnTo>
                  <a:pt x="1261" y="1672"/>
                </a:lnTo>
                <a:close/>
                <a:moveTo>
                  <a:pt x="1132" y="1100"/>
                </a:moveTo>
                <a:lnTo>
                  <a:pt x="1131" y="1106"/>
                </a:lnTo>
                <a:lnTo>
                  <a:pt x="1122" y="1105"/>
                </a:lnTo>
                <a:lnTo>
                  <a:pt x="1124" y="1098"/>
                </a:lnTo>
                <a:lnTo>
                  <a:pt x="1133" y="1097"/>
                </a:lnTo>
                <a:lnTo>
                  <a:pt x="1132" y="1100"/>
                </a:lnTo>
                <a:close/>
                <a:moveTo>
                  <a:pt x="1073" y="1086"/>
                </a:moveTo>
                <a:lnTo>
                  <a:pt x="1074" y="1087"/>
                </a:lnTo>
                <a:lnTo>
                  <a:pt x="1077" y="1086"/>
                </a:lnTo>
                <a:lnTo>
                  <a:pt x="1080" y="1086"/>
                </a:lnTo>
                <a:lnTo>
                  <a:pt x="1081" y="1084"/>
                </a:lnTo>
                <a:lnTo>
                  <a:pt x="1084" y="1086"/>
                </a:lnTo>
                <a:lnTo>
                  <a:pt x="1090" y="1086"/>
                </a:lnTo>
                <a:lnTo>
                  <a:pt x="1091" y="1081"/>
                </a:lnTo>
                <a:lnTo>
                  <a:pt x="1098" y="1081"/>
                </a:lnTo>
                <a:lnTo>
                  <a:pt x="1098" y="1084"/>
                </a:lnTo>
                <a:lnTo>
                  <a:pt x="1098" y="1087"/>
                </a:lnTo>
                <a:lnTo>
                  <a:pt x="1098" y="1092"/>
                </a:lnTo>
                <a:lnTo>
                  <a:pt x="1097" y="1099"/>
                </a:lnTo>
                <a:lnTo>
                  <a:pt x="1097" y="1103"/>
                </a:lnTo>
                <a:lnTo>
                  <a:pt x="1097" y="1108"/>
                </a:lnTo>
                <a:lnTo>
                  <a:pt x="1093" y="1108"/>
                </a:lnTo>
                <a:lnTo>
                  <a:pt x="1092" y="1108"/>
                </a:lnTo>
                <a:lnTo>
                  <a:pt x="1088" y="1107"/>
                </a:lnTo>
                <a:lnTo>
                  <a:pt x="1082" y="1107"/>
                </a:lnTo>
                <a:lnTo>
                  <a:pt x="1080" y="1107"/>
                </a:lnTo>
                <a:lnTo>
                  <a:pt x="1079" y="1107"/>
                </a:lnTo>
                <a:lnTo>
                  <a:pt x="1077" y="1107"/>
                </a:lnTo>
                <a:lnTo>
                  <a:pt x="1077" y="1105"/>
                </a:lnTo>
                <a:lnTo>
                  <a:pt x="1080" y="1105"/>
                </a:lnTo>
                <a:lnTo>
                  <a:pt x="1081" y="1100"/>
                </a:lnTo>
                <a:lnTo>
                  <a:pt x="1080" y="1098"/>
                </a:lnTo>
                <a:lnTo>
                  <a:pt x="1074" y="1097"/>
                </a:lnTo>
                <a:lnTo>
                  <a:pt x="1072" y="1097"/>
                </a:lnTo>
                <a:lnTo>
                  <a:pt x="1071" y="1097"/>
                </a:lnTo>
                <a:lnTo>
                  <a:pt x="1068" y="1097"/>
                </a:lnTo>
                <a:lnTo>
                  <a:pt x="1067" y="1097"/>
                </a:lnTo>
                <a:lnTo>
                  <a:pt x="1065" y="1097"/>
                </a:lnTo>
                <a:lnTo>
                  <a:pt x="1063" y="1097"/>
                </a:lnTo>
                <a:lnTo>
                  <a:pt x="1062" y="1097"/>
                </a:lnTo>
                <a:lnTo>
                  <a:pt x="1057" y="1097"/>
                </a:lnTo>
                <a:lnTo>
                  <a:pt x="1060" y="1091"/>
                </a:lnTo>
                <a:lnTo>
                  <a:pt x="1054" y="1089"/>
                </a:lnTo>
                <a:lnTo>
                  <a:pt x="1055" y="1086"/>
                </a:lnTo>
                <a:lnTo>
                  <a:pt x="1062" y="1088"/>
                </a:lnTo>
                <a:lnTo>
                  <a:pt x="1063" y="1084"/>
                </a:lnTo>
                <a:lnTo>
                  <a:pt x="1057" y="1082"/>
                </a:lnTo>
                <a:lnTo>
                  <a:pt x="1058" y="1079"/>
                </a:lnTo>
                <a:lnTo>
                  <a:pt x="1066" y="1079"/>
                </a:lnTo>
                <a:lnTo>
                  <a:pt x="1068" y="1079"/>
                </a:lnTo>
                <a:lnTo>
                  <a:pt x="1071" y="1079"/>
                </a:lnTo>
                <a:lnTo>
                  <a:pt x="1073" y="1080"/>
                </a:lnTo>
                <a:lnTo>
                  <a:pt x="1072" y="1083"/>
                </a:lnTo>
                <a:lnTo>
                  <a:pt x="1073" y="108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44">
            <a:extLst>
              <a:ext uri="{FF2B5EF4-FFF2-40B4-BE49-F238E27FC236}">
                <a16:creationId xmlns:a16="http://schemas.microsoft.com/office/drawing/2014/main" id="{C18270A6-BBD8-15FD-5D02-0B0B556087F4}"/>
              </a:ext>
            </a:extLst>
          </p:cNvPr>
          <p:cNvSpPr>
            <a:spLocks noEditPoints="1"/>
          </p:cNvSpPr>
          <p:nvPr/>
        </p:nvSpPr>
        <p:spPr bwMode="auto">
          <a:xfrm>
            <a:off x="5580112" y="1176553"/>
            <a:ext cx="2774950" cy="3611563"/>
          </a:xfrm>
          <a:custGeom>
            <a:avLst/>
            <a:gdLst>
              <a:gd name="T0" fmla="*/ 74 w 1748"/>
              <a:gd name="T1" fmla="*/ 2008 h 2275"/>
              <a:gd name="T2" fmla="*/ 1172 w 1748"/>
              <a:gd name="T3" fmla="*/ 1939 h 2275"/>
              <a:gd name="T4" fmla="*/ 144 w 1748"/>
              <a:gd name="T5" fmla="*/ 1730 h 2275"/>
              <a:gd name="T6" fmla="*/ 1328 w 1748"/>
              <a:gd name="T7" fmla="*/ 1656 h 2275"/>
              <a:gd name="T8" fmla="*/ 79 w 1748"/>
              <a:gd name="T9" fmla="*/ 1602 h 2275"/>
              <a:gd name="T10" fmla="*/ 12 w 1748"/>
              <a:gd name="T11" fmla="*/ 1530 h 2275"/>
              <a:gd name="T12" fmla="*/ 230 w 1748"/>
              <a:gd name="T13" fmla="*/ 971 h 2275"/>
              <a:gd name="T14" fmla="*/ 154 w 1748"/>
              <a:gd name="T15" fmla="*/ 823 h 2275"/>
              <a:gd name="T16" fmla="*/ 612 w 1748"/>
              <a:gd name="T17" fmla="*/ 481 h 2275"/>
              <a:gd name="T18" fmla="*/ 644 w 1748"/>
              <a:gd name="T19" fmla="*/ 329 h 2275"/>
              <a:gd name="T20" fmla="*/ 513 w 1748"/>
              <a:gd name="T21" fmla="*/ 474 h 2275"/>
              <a:gd name="T22" fmla="*/ 640 w 1748"/>
              <a:gd name="T23" fmla="*/ 623 h 2275"/>
              <a:gd name="T24" fmla="*/ 725 w 1748"/>
              <a:gd name="T25" fmla="*/ 541 h 2275"/>
              <a:gd name="T26" fmla="*/ 743 w 1748"/>
              <a:gd name="T27" fmla="*/ 439 h 2275"/>
              <a:gd name="T28" fmla="*/ 975 w 1748"/>
              <a:gd name="T29" fmla="*/ 656 h 2275"/>
              <a:gd name="T30" fmla="*/ 1069 w 1748"/>
              <a:gd name="T31" fmla="*/ 496 h 2275"/>
              <a:gd name="T32" fmla="*/ 1210 w 1748"/>
              <a:gd name="T33" fmla="*/ 374 h 2275"/>
              <a:gd name="T34" fmla="*/ 1364 w 1748"/>
              <a:gd name="T35" fmla="*/ 742 h 2275"/>
              <a:gd name="T36" fmla="*/ 1512 w 1748"/>
              <a:gd name="T37" fmla="*/ 723 h 2275"/>
              <a:gd name="T38" fmla="*/ 1317 w 1748"/>
              <a:gd name="T39" fmla="*/ 955 h 2275"/>
              <a:gd name="T40" fmla="*/ 1278 w 1748"/>
              <a:gd name="T41" fmla="*/ 1200 h 2275"/>
              <a:gd name="T42" fmla="*/ 1169 w 1748"/>
              <a:gd name="T43" fmla="*/ 1320 h 2275"/>
              <a:gd name="T44" fmla="*/ 1365 w 1748"/>
              <a:gd name="T45" fmla="*/ 1497 h 2275"/>
              <a:gd name="T46" fmla="*/ 1278 w 1748"/>
              <a:gd name="T47" fmla="*/ 1674 h 2275"/>
              <a:gd name="T48" fmla="*/ 1466 w 1748"/>
              <a:gd name="T49" fmla="*/ 1769 h 2275"/>
              <a:gd name="T50" fmla="*/ 1686 w 1748"/>
              <a:gd name="T51" fmla="*/ 1894 h 2275"/>
              <a:gd name="T52" fmla="*/ 1497 w 1748"/>
              <a:gd name="T53" fmla="*/ 1858 h 2275"/>
              <a:gd name="T54" fmla="*/ 1322 w 1748"/>
              <a:gd name="T55" fmla="*/ 1808 h 2275"/>
              <a:gd name="T56" fmla="*/ 1185 w 1748"/>
              <a:gd name="T57" fmla="*/ 1758 h 2275"/>
              <a:gd name="T58" fmla="*/ 1124 w 1748"/>
              <a:gd name="T59" fmla="*/ 1969 h 2275"/>
              <a:gd name="T60" fmla="*/ 1121 w 1748"/>
              <a:gd name="T61" fmla="*/ 2150 h 2275"/>
              <a:gd name="T62" fmla="*/ 812 w 1748"/>
              <a:gd name="T63" fmla="*/ 2195 h 2275"/>
              <a:gd name="T64" fmla="*/ 433 w 1748"/>
              <a:gd name="T65" fmla="*/ 2211 h 2275"/>
              <a:gd name="T66" fmla="*/ 254 w 1748"/>
              <a:gd name="T67" fmla="*/ 2239 h 2275"/>
              <a:gd name="T68" fmla="*/ 189 w 1748"/>
              <a:gd name="T69" fmla="*/ 1881 h 2275"/>
              <a:gd name="T70" fmla="*/ 225 w 1748"/>
              <a:gd name="T71" fmla="*/ 1714 h 2275"/>
              <a:gd name="T72" fmla="*/ 269 w 1748"/>
              <a:gd name="T73" fmla="*/ 1528 h 2275"/>
              <a:gd name="T74" fmla="*/ 135 w 1748"/>
              <a:gd name="T75" fmla="*/ 1273 h 2275"/>
              <a:gd name="T76" fmla="*/ 291 w 1748"/>
              <a:gd name="T77" fmla="*/ 922 h 2275"/>
              <a:gd name="T78" fmla="*/ 268 w 1748"/>
              <a:gd name="T79" fmla="*/ 896 h 2275"/>
              <a:gd name="T80" fmla="*/ 366 w 1748"/>
              <a:gd name="T81" fmla="*/ 688 h 2275"/>
              <a:gd name="T82" fmla="*/ 493 w 1748"/>
              <a:gd name="T83" fmla="*/ 681 h 2275"/>
              <a:gd name="T84" fmla="*/ 1279 w 1748"/>
              <a:gd name="T85" fmla="*/ 654 h 2275"/>
              <a:gd name="T86" fmla="*/ 1162 w 1748"/>
              <a:gd name="T87" fmla="*/ 788 h 2275"/>
              <a:gd name="T88" fmla="*/ 1090 w 1748"/>
              <a:gd name="T89" fmla="*/ 744 h 2275"/>
              <a:gd name="T90" fmla="*/ 1126 w 1748"/>
              <a:gd name="T91" fmla="*/ 885 h 2275"/>
              <a:gd name="T92" fmla="*/ 1093 w 1748"/>
              <a:gd name="T93" fmla="*/ 1027 h 2275"/>
              <a:gd name="T94" fmla="*/ 965 w 1748"/>
              <a:gd name="T95" fmla="*/ 1105 h 2275"/>
              <a:gd name="T96" fmla="*/ 1142 w 1748"/>
              <a:gd name="T97" fmla="*/ 1103 h 2275"/>
              <a:gd name="T98" fmla="*/ 1267 w 1748"/>
              <a:gd name="T99" fmla="*/ 1067 h 2275"/>
              <a:gd name="T100" fmla="*/ 1169 w 1748"/>
              <a:gd name="T101" fmla="*/ 1165 h 2275"/>
              <a:gd name="T102" fmla="*/ 922 w 1748"/>
              <a:gd name="T103" fmla="*/ 1013 h 2275"/>
              <a:gd name="T104" fmla="*/ 1160 w 1748"/>
              <a:gd name="T105" fmla="*/ 1698 h 2275"/>
              <a:gd name="T106" fmla="*/ 1123 w 1748"/>
              <a:gd name="T107" fmla="*/ 2029 h 2275"/>
              <a:gd name="T108" fmla="*/ 1297 w 1748"/>
              <a:gd name="T109" fmla="*/ 612 h 2275"/>
              <a:gd name="T110" fmla="*/ 568 w 1748"/>
              <a:gd name="T111" fmla="*/ 214 h 2275"/>
              <a:gd name="T112" fmla="*/ 690 w 1748"/>
              <a:gd name="T113" fmla="*/ 151 h 2275"/>
              <a:gd name="T114" fmla="*/ 631 w 1748"/>
              <a:gd name="T115" fmla="*/ 210 h 2275"/>
              <a:gd name="T116" fmla="*/ 919 w 1748"/>
              <a:gd name="T117" fmla="*/ 152 h 2275"/>
              <a:gd name="T118" fmla="*/ 966 w 1748"/>
              <a:gd name="T119" fmla="*/ 437 h 2275"/>
              <a:gd name="T120" fmla="*/ 874 w 1748"/>
              <a:gd name="T121" fmla="*/ 151 h 2275"/>
              <a:gd name="T122" fmla="*/ 643 w 1748"/>
              <a:gd name="T123" fmla="*/ 45 h 2275"/>
              <a:gd name="T124" fmla="*/ 1098 w 1748"/>
              <a:gd name="T125" fmla="*/ 1084 h 2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8" h="2275">
                <a:moveTo>
                  <a:pt x="364" y="2211"/>
                </a:moveTo>
                <a:lnTo>
                  <a:pt x="364" y="2222"/>
                </a:lnTo>
                <a:lnTo>
                  <a:pt x="364" y="2226"/>
                </a:lnTo>
                <a:lnTo>
                  <a:pt x="364" y="2227"/>
                </a:lnTo>
                <a:lnTo>
                  <a:pt x="356" y="2229"/>
                </a:lnTo>
                <a:lnTo>
                  <a:pt x="355" y="2229"/>
                </a:lnTo>
                <a:lnTo>
                  <a:pt x="352" y="2230"/>
                </a:lnTo>
                <a:lnTo>
                  <a:pt x="345" y="2233"/>
                </a:lnTo>
                <a:lnTo>
                  <a:pt x="345" y="2235"/>
                </a:lnTo>
                <a:lnTo>
                  <a:pt x="345" y="2241"/>
                </a:lnTo>
                <a:lnTo>
                  <a:pt x="345" y="2244"/>
                </a:lnTo>
                <a:lnTo>
                  <a:pt x="340" y="2250"/>
                </a:lnTo>
                <a:lnTo>
                  <a:pt x="339" y="2250"/>
                </a:lnTo>
                <a:lnTo>
                  <a:pt x="336" y="2247"/>
                </a:lnTo>
                <a:lnTo>
                  <a:pt x="335" y="2247"/>
                </a:lnTo>
                <a:lnTo>
                  <a:pt x="335" y="2246"/>
                </a:lnTo>
                <a:lnTo>
                  <a:pt x="333" y="2246"/>
                </a:lnTo>
                <a:lnTo>
                  <a:pt x="332" y="2245"/>
                </a:lnTo>
                <a:lnTo>
                  <a:pt x="324" y="2241"/>
                </a:lnTo>
                <a:lnTo>
                  <a:pt x="327" y="2237"/>
                </a:lnTo>
                <a:lnTo>
                  <a:pt x="333" y="2237"/>
                </a:lnTo>
                <a:lnTo>
                  <a:pt x="335" y="2237"/>
                </a:lnTo>
                <a:lnTo>
                  <a:pt x="335" y="2235"/>
                </a:lnTo>
                <a:lnTo>
                  <a:pt x="338" y="2234"/>
                </a:lnTo>
                <a:lnTo>
                  <a:pt x="340" y="2234"/>
                </a:lnTo>
                <a:lnTo>
                  <a:pt x="341" y="2234"/>
                </a:lnTo>
                <a:lnTo>
                  <a:pt x="340" y="2229"/>
                </a:lnTo>
                <a:lnTo>
                  <a:pt x="339" y="2229"/>
                </a:lnTo>
                <a:lnTo>
                  <a:pt x="341" y="2218"/>
                </a:lnTo>
                <a:lnTo>
                  <a:pt x="343" y="2213"/>
                </a:lnTo>
                <a:lnTo>
                  <a:pt x="345" y="2214"/>
                </a:lnTo>
                <a:lnTo>
                  <a:pt x="350" y="2216"/>
                </a:lnTo>
                <a:lnTo>
                  <a:pt x="352" y="2216"/>
                </a:lnTo>
                <a:lnTo>
                  <a:pt x="356" y="2217"/>
                </a:lnTo>
                <a:lnTo>
                  <a:pt x="356" y="2213"/>
                </a:lnTo>
                <a:lnTo>
                  <a:pt x="356" y="2212"/>
                </a:lnTo>
                <a:lnTo>
                  <a:pt x="356" y="2210"/>
                </a:lnTo>
                <a:lnTo>
                  <a:pt x="356" y="2203"/>
                </a:lnTo>
                <a:lnTo>
                  <a:pt x="357" y="2204"/>
                </a:lnTo>
                <a:lnTo>
                  <a:pt x="364" y="2205"/>
                </a:lnTo>
                <a:lnTo>
                  <a:pt x="364" y="2210"/>
                </a:lnTo>
                <a:lnTo>
                  <a:pt x="364" y="2211"/>
                </a:lnTo>
                <a:close/>
                <a:moveTo>
                  <a:pt x="426" y="2200"/>
                </a:moveTo>
                <a:lnTo>
                  <a:pt x="425" y="2202"/>
                </a:lnTo>
                <a:lnTo>
                  <a:pt x="419" y="2197"/>
                </a:lnTo>
                <a:lnTo>
                  <a:pt x="421" y="2195"/>
                </a:lnTo>
                <a:lnTo>
                  <a:pt x="426" y="2200"/>
                </a:lnTo>
                <a:close/>
                <a:moveTo>
                  <a:pt x="174" y="2071"/>
                </a:moveTo>
                <a:lnTo>
                  <a:pt x="169" y="2071"/>
                </a:lnTo>
                <a:lnTo>
                  <a:pt x="170" y="2067"/>
                </a:lnTo>
                <a:lnTo>
                  <a:pt x="171" y="2065"/>
                </a:lnTo>
                <a:lnTo>
                  <a:pt x="171" y="2064"/>
                </a:lnTo>
                <a:lnTo>
                  <a:pt x="171" y="2062"/>
                </a:lnTo>
                <a:lnTo>
                  <a:pt x="172" y="2061"/>
                </a:lnTo>
                <a:lnTo>
                  <a:pt x="172" y="2060"/>
                </a:lnTo>
                <a:lnTo>
                  <a:pt x="175" y="2059"/>
                </a:lnTo>
                <a:lnTo>
                  <a:pt x="178" y="2059"/>
                </a:lnTo>
                <a:lnTo>
                  <a:pt x="183" y="2058"/>
                </a:lnTo>
                <a:lnTo>
                  <a:pt x="189" y="2061"/>
                </a:lnTo>
                <a:lnTo>
                  <a:pt x="186" y="2066"/>
                </a:lnTo>
                <a:lnTo>
                  <a:pt x="185" y="2068"/>
                </a:lnTo>
                <a:lnTo>
                  <a:pt x="184" y="2069"/>
                </a:lnTo>
                <a:lnTo>
                  <a:pt x="183" y="2071"/>
                </a:lnTo>
                <a:lnTo>
                  <a:pt x="181" y="2071"/>
                </a:lnTo>
                <a:lnTo>
                  <a:pt x="178" y="2071"/>
                </a:lnTo>
                <a:lnTo>
                  <a:pt x="174" y="2071"/>
                </a:lnTo>
                <a:close/>
                <a:moveTo>
                  <a:pt x="95" y="1941"/>
                </a:moveTo>
                <a:lnTo>
                  <a:pt x="94" y="1957"/>
                </a:lnTo>
                <a:lnTo>
                  <a:pt x="94" y="1958"/>
                </a:lnTo>
                <a:lnTo>
                  <a:pt x="94" y="1960"/>
                </a:lnTo>
                <a:lnTo>
                  <a:pt x="94" y="1963"/>
                </a:lnTo>
                <a:lnTo>
                  <a:pt x="93" y="1965"/>
                </a:lnTo>
                <a:lnTo>
                  <a:pt x="101" y="1966"/>
                </a:lnTo>
                <a:lnTo>
                  <a:pt x="99" y="1973"/>
                </a:lnTo>
                <a:lnTo>
                  <a:pt x="102" y="1973"/>
                </a:lnTo>
                <a:lnTo>
                  <a:pt x="104" y="1973"/>
                </a:lnTo>
                <a:lnTo>
                  <a:pt x="109" y="1974"/>
                </a:lnTo>
                <a:lnTo>
                  <a:pt x="120" y="1975"/>
                </a:lnTo>
                <a:lnTo>
                  <a:pt x="119" y="1997"/>
                </a:lnTo>
                <a:lnTo>
                  <a:pt x="119" y="2002"/>
                </a:lnTo>
                <a:lnTo>
                  <a:pt x="118" y="2018"/>
                </a:lnTo>
                <a:lnTo>
                  <a:pt x="118" y="2025"/>
                </a:lnTo>
                <a:lnTo>
                  <a:pt x="118" y="2026"/>
                </a:lnTo>
                <a:lnTo>
                  <a:pt x="118" y="2031"/>
                </a:lnTo>
                <a:lnTo>
                  <a:pt x="113" y="2031"/>
                </a:lnTo>
                <a:lnTo>
                  <a:pt x="115" y="2027"/>
                </a:lnTo>
                <a:lnTo>
                  <a:pt x="100" y="2022"/>
                </a:lnTo>
                <a:lnTo>
                  <a:pt x="94" y="2020"/>
                </a:lnTo>
                <a:lnTo>
                  <a:pt x="92" y="2019"/>
                </a:lnTo>
                <a:lnTo>
                  <a:pt x="85" y="2018"/>
                </a:lnTo>
                <a:lnTo>
                  <a:pt x="86" y="2014"/>
                </a:lnTo>
                <a:lnTo>
                  <a:pt x="84" y="2014"/>
                </a:lnTo>
                <a:lnTo>
                  <a:pt x="82" y="2014"/>
                </a:lnTo>
                <a:lnTo>
                  <a:pt x="74" y="2011"/>
                </a:lnTo>
                <a:lnTo>
                  <a:pt x="75" y="2008"/>
                </a:lnTo>
                <a:lnTo>
                  <a:pt x="74" y="2008"/>
                </a:lnTo>
                <a:lnTo>
                  <a:pt x="62" y="2005"/>
                </a:lnTo>
                <a:lnTo>
                  <a:pt x="58" y="2003"/>
                </a:lnTo>
                <a:lnTo>
                  <a:pt x="49" y="2003"/>
                </a:lnTo>
                <a:lnTo>
                  <a:pt x="41" y="2006"/>
                </a:lnTo>
                <a:lnTo>
                  <a:pt x="34" y="2006"/>
                </a:lnTo>
                <a:lnTo>
                  <a:pt x="34" y="2002"/>
                </a:lnTo>
                <a:lnTo>
                  <a:pt x="34" y="1999"/>
                </a:lnTo>
                <a:lnTo>
                  <a:pt x="34" y="1995"/>
                </a:lnTo>
                <a:lnTo>
                  <a:pt x="34" y="1992"/>
                </a:lnTo>
                <a:lnTo>
                  <a:pt x="34" y="1989"/>
                </a:lnTo>
                <a:lnTo>
                  <a:pt x="23" y="1989"/>
                </a:lnTo>
                <a:lnTo>
                  <a:pt x="17" y="1990"/>
                </a:lnTo>
                <a:lnTo>
                  <a:pt x="16" y="1986"/>
                </a:lnTo>
                <a:lnTo>
                  <a:pt x="16" y="1985"/>
                </a:lnTo>
                <a:lnTo>
                  <a:pt x="16" y="1983"/>
                </a:lnTo>
                <a:lnTo>
                  <a:pt x="23" y="1983"/>
                </a:lnTo>
                <a:lnTo>
                  <a:pt x="35" y="1982"/>
                </a:lnTo>
                <a:lnTo>
                  <a:pt x="35" y="1978"/>
                </a:lnTo>
                <a:lnTo>
                  <a:pt x="35" y="1975"/>
                </a:lnTo>
                <a:lnTo>
                  <a:pt x="35" y="1972"/>
                </a:lnTo>
                <a:lnTo>
                  <a:pt x="35" y="1968"/>
                </a:lnTo>
                <a:lnTo>
                  <a:pt x="36" y="1961"/>
                </a:lnTo>
                <a:lnTo>
                  <a:pt x="36" y="1950"/>
                </a:lnTo>
                <a:lnTo>
                  <a:pt x="39" y="1950"/>
                </a:lnTo>
                <a:lnTo>
                  <a:pt x="40" y="1950"/>
                </a:lnTo>
                <a:lnTo>
                  <a:pt x="42" y="1951"/>
                </a:lnTo>
                <a:lnTo>
                  <a:pt x="43" y="1951"/>
                </a:lnTo>
                <a:lnTo>
                  <a:pt x="47" y="1951"/>
                </a:lnTo>
                <a:lnTo>
                  <a:pt x="50" y="1951"/>
                </a:lnTo>
                <a:lnTo>
                  <a:pt x="58" y="1951"/>
                </a:lnTo>
                <a:lnTo>
                  <a:pt x="65" y="1951"/>
                </a:lnTo>
                <a:lnTo>
                  <a:pt x="68" y="1952"/>
                </a:lnTo>
                <a:lnTo>
                  <a:pt x="70" y="1952"/>
                </a:lnTo>
                <a:lnTo>
                  <a:pt x="71" y="1952"/>
                </a:lnTo>
                <a:lnTo>
                  <a:pt x="75" y="1952"/>
                </a:lnTo>
                <a:lnTo>
                  <a:pt x="81" y="1952"/>
                </a:lnTo>
                <a:lnTo>
                  <a:pt x="83" y="1952"/>
                </a:lnTo>
                <a:lnTo>
                  <a:pt x="85" y="1952"/>
                </a:lnTo>
                <a:lnTo>
                  <a:pt x="85" y="1951"/>
                </a:lnTo>
                <a:lnTo>
                  <a:pt x="85" y="1947"/>
                </a:lnTo>
                <a:lnTo>
                  <a:pt x="86" y="1940"/>
                </a:lnTo>
                <a:lnTo>
                  <a:pt x="94" y="1940"/>
                </a:lnTo>
                <a:lnTo>
                  <a:pt x="95" y="1941"/>
                </a:lnTo>
                <a:close/>
                <a:moveTo>
                  <a:pt x="1210" y="1924"/>
                </a:moveTo>
                <a:lnTo>
                  <a:pt x="1208" y="1932"/>
                </a:lnTo>
                <a:lnTo>
                  <a:pt x="1208" y="1933"/>
                </a:lnTo>
                <a:lnTo>
                  <a:pt x="1212" y="1934"/>
                </a:lnTo>
                <a:lnTo>
                  <a:pt x="1215" y="1934"/>
                </a:lnTo>
                <a:lnTo>
                  <a:pt x="1216" y="1934"/>
                </a:lnTo>
                <a:lnTo>
                  <a:pt x="1217" y="1935"/>
                </a:lnTo>
                <a:lnTo>
                  <a:pt x="1219" y="1935"/>
                </a:lnTo>
                <a:lnTo>
                  <a:pt x="1223" y="1936"/>
                </a:lnTo>
                <a:lnTo>
                  <a:pt x="1223" y="1941"/>
                </a:lnTo>
                <a:lnTo>
                  <a:pt x="1225" y="1942"/>
                </a:lnTo>
                <a:lnTo>
                  <a:pt x="1228" y="1942"/>
                </a:lnTo>
                <a:lnTo>
                  <a:pt x="1231" y="1943"/>
                </a:lnTo>
                <a:lnTo>
                  <a:pt x="1237" y="1944"/>
                </a:lnTo>
                <a:lnTo>
                  <a:pt x="1236" y="1964"/>
                </a:lnTo>
                <a:lnTo>
                  <a:pt x="1236" y="1965"/>
                </a:lnTo>
                <a:lnTo>
                  <a:pt x="1236" y="1966"/>
                </a:lnTo>
                <a:lnTo>
                  <a:pt x="1236" y="1967"/>
                </a:lnTo>
                <a:lnTo>
                  <a:pt x="1236" y="1968"/>
                </a:lnTo>
                <a:lnTo>
                  <a:pt x="1236" y="1969"/>
                </a:lnTo>
                <a:lnTo>
                  <a:pt x="1221" y="1970"/>
                </a:lnTo>
                <a:lnTo>
                  <a:pt x="1202" y="1974"/>
                </a:lnTo>
                <a:lnTo>
                  <a:pt x="1201" y="1974"/>
                </a:lnTo>
                <a:lnTo>
                  <a:pt x="1184" y="1973"/>
                </a:lnTo>
                <a:lnTo>
                  <a:pt x="1180" y="1973"/>
                </a:lnTo>
                <a:lnTo>
                  <a:pt x="1170" y="1970"/>
                </a:lnTo>
                <a:lnTo>
                  <a:pt x="1167" y="1970"/>
                </a:lnTo>
                <a:lnTo>
                  <a:pt x="1161" y="1970"/>
                </a:lnTo>
                <a:lnTo>
                  <a:pt x="1159" y="1970"/>
                </a:lnTo>
                <a:lnTo>
                  <a:pt x="1156" y="1969"/>
                </a:lnTo>
                <a:lnTo>
                  <a:pt x="1151" y="1968"/>
                </a:lnTo>
                <a:lnTo>
                  <a:pt x="1149" y="1968"/>
                </a:lnTo>
                <a:lnTo>
                  <a:pt x="1147" y="1968"/>
                </a:lnTo>
                <a:lnTo>
                  <a:pt x="1147" y="1965"/>
                </a:lnTo>
                <a:lnTo>
                  <a:pt x="1148" y="1957"/>
                </a:lnTo>
                <a:lnTo>
                  <a:pt x="1150" y="1944"/>
                </a:lnTo>
                <a:lnTo>
                  <a:pt x="1150" y="1940"/>
                </a:lnTo>
                <a:lnTo>
                  <a:pt x="1152" y="1931"/>
                </a:lnTo>
                <a:lnTo>
                  <a:pt x="1153" y="1932"/>
                </a:lnTo>
                <a:lnTo>
                  <a:pt x="1155" y="1932"/>
                </a:lnTo>
                <a:lnTo>
                  <a:pt x="1156" y="1932"/>
                </a:lnTo>
                <a:lnTo>
                  <a:pt x="1157" y="1932"/>
                </a:lnTo>
                <a:lnTo>
                  <a:pt x="1158" y="1932"/>
                </a:lnTo>
                <a:lnTo>
                  <a:pt x="1159" y="1932"/>
                </a:lnTo>
                <a:lnTo>
                  <a:pt x="1160" y="1932"/>
                </a:lnTo>
                <a:lnTo>
                  <a:pt x="1160" y="1933"/>
                </a:lnTo>
                <a:lnTo>
                  <a:pt x="1159" y="1934"/>
                </a:lnTo>
                <a:lnTo>
                  <a:pt x="1159" y="1935"/>
                </a:lnTo>
                <a:lnTo>
                  <a:pt x="1159" y="1936"/>
                </a:lnTo>
                <a:lnTo>
                  <a:pt x="1159" y="1938"/>
                </a:lnTo>
                <a:lnTo>
                  <a:pt x="1165" y="1938"/>
                </a:lnTo>
                <a:lnTo>
                  <a:pt x="1167" y="1938"/>
                </a:lnTo>
                <a:lnTo>
                  <a:pt x="1172" y="1939"/>
                </a:lnTo>
                <a:lnTo>
                  <a:pt x="1173" y="1933"/>
                </a:lnTo>
                <a:lnTo>
                  <a:pt x="1173" y="1932"/>
                </a:lnTo>
                <a:lnTo>
                  <a:pt x="1173" y="1931"/>
                </a:lnTo>
                <a:lnTo>
                  <a:pt x="1173" y="1930"/>
                </a:lnTo>
                <a:lnTo>
                  <a:pt x="1172" y="1930"/>
                </a:lnTo>
                <a:lnTo>
                  <a:pt x="1172" y="1929"/>
                </a:lnTo>
                <a:lnTo>
                  <a:pt x="1170" y="1927"/>
                </a:lnTo>
                <a:lnTo>
                  <a:pt x="1173" y="1926"/>
                </a:lnTo>
                <a:lnTo>
                  <a:pt x="1176" y="1925"/>
                </a:lnTo>
                <a:lnTo>
                  <a:pt x="1180" y="1924"/>
                </a:lnTo>
                <a:lnTo>
                  <a:pt x="1182" y="1923"/>
                </a:lnTo>
                <a:lnTo>
                  <a:pt x="1182" y="1924"/>
                </a:lnTo>
                <a:lnTo>
                  <a:pt x="1182" y="1930"/>
                </a:lnTo>
                <a:lnTo>
                  <a:pt x="1183" y="1929"/>
                </a:lnTo>
                <a:lnTo>
                  <a:pt x="1184" y="1929"/>
                </a:lnTo>
                <a:lnTo>
                  <a:pt x="1186" y="1929"/>
                </a:lnTo>
                <a:lnTo>
                  <a:pt x="1189" y="1929"/>
                </a:lnTo>
                <a:lnTo>
                  <a:pt x="1190" y="1929"/>
                </a:lnTo>
                <a:lnTo>
                  <a:pt x="1192" y="1929"/>
                </a:lnTo>
                <a:lnTo>
                  <a:pt x="1193" y="1927"/>
                </a:lnTo>
                <a:lnTo>
                  <a:pt x="1195" y="1927"/>
                </a:lnTo>
                <a:lnTo>
                  <a:pt x="1198" y="1927"/>
                </a:lnTo>
                <a:lnTo>
                  <a:pt x="1199" y="1927"/>
                </a:lnTo>
                <a:lnTo>
                  <a:pt x="1200" y="1929"/>
                </a:lnTo>
                <a:lnTo>
                  <a:pt x="1202" y="1922"/>
                </a:lnTo>
                <a:lnTo>
                  <a:pt x="1206" y="1923"/>
                </a:lnTo>
                <a:lnTo>
                  <a:pt x="1210" y="1924"/>
                </a:lnTo>
                <a:close/>
                <a:moveTo>
                  <a:pt x="1158" y="1930"/>
                </a:moveTo>
                <a:lnTo>
                  <a:pt x="1157" y="1930"/>
                </a:lnTo>
                <a:lnTo>
                  <a:pt x="1156" y="1930"/>
                </a:lnTo>
                <a:lnTo>
                  <a:pt x="1153" y="1930"/>
                </a:lnTo>
                <a:lnTo>
                  <a:pt x="1152" y="1929"/>
                </a:lnTo>
                <a:lnTo>
                  <a:pt x="1153" y="1916"/>
                </a:lnTo>
                <a:lnTo>
                  <a:pt x="1158" y="1915"/>
                </a:lnTo>
                <a:lnTo>
                  <a:pt x="1165" y="1914"/>
                </a:lnTo>
                <a:lnTo>
                  <a:pt x="1168" y="1913"/>
                </a:lnTo>
                <a:lnTo>
                  <a:pt x="1167" y="1927"/>
                </a:lnTo>
                <a:lnTo>
                  <a:pt x="1166" y="1927"/>
                </a:lnTo>
                <a:lnTo>
                  <a:pt x="1165" y="1929"/>
                </a:lnTo>
                <a:lnTo>
                  <a:pt x="1162" y="1929"/>
                </a:lnTo>
                <a:lnTo>
                  <a:pt x="1161" y="1930"/>
                </a:lnTo>
                <a:lnTo>
                  <a:pt x="1160" y="1930"/>
                </a:lnTo>
                <a:lnTo>
                  <a:pt x="1158" y="1930"/>
                </a:lnTo>
                <a:close/>
                <a:moveTo>
                  <a:pt x="138" y="1689"/>
                </a:moveTo>
                <a:lnTo>
                  <a:pt x="144" y="1693"/>
                </a:lnTo>
                <a:lnTo>
                  <a:pt x="149" y="1695"/>
                </a:lnTo>
                <a:lnTo>
                  <a:pt x="163" y="1696"/>
                </a:lnTo>
                <a:lnTo>
                  <a:pt x="183" y="1698"/>
                </a:lnTo>
                <a:lnTo>
                  <a:pt x="188" y="1698"/>
                </a:lnTo>
                <a:lnTo>
                  <a:pt x="188" y="1712"/>
                </a:lnTo>
                <a:lnTo>
                  <a:pt x="185" y="1712"/>
                </a:lnTo>
                <a:lnTo>
                  <a:pt x="184" y="1729"/>
                </a:lnTo>
                <a:lnTo>
                  <a:pt x="184" y="1731"/>
                </a:lnTo>
                <a:lnTo>
                  <a:pt x="183" y="1731"/>
                </a:lnTo>
                <a:lnTo>
                  <a:pt x="181" y="1731"/>
                </a:lnTo>
                <a:lnTo>
                  <a:pt x="181" y="1732"/>
                </a:lnTo>
                <a:lnTo>
                  <a:pt x="180" y="1732"/>
                </a:lnTo>
                <a:lnTo>
                  <a:pt x="179" y="1732"/>
                </a:lnTo>
                <a:lnTo>
                  <a:pt x="179" y="1733"/>
                </a:lnTo>
                <a:lnTo>
                  <a:pt x="178" y="1733"/>
                </a:lnTo>
                <a:lnTo>
                  <a:pt x="177" y="1733"/>
                </a:lnTo>
                <a:lnTo>
                  <a:pt x="177" y="1735"/>
                </a:lnTo>
                <a:lnTo>
                  <a:pt x="176" y="1735"/>
                </a:lnTo>
                <a:lnTo>
                  <a:pt x="175" y="1735"/>
                </a:lnTo>
                <a:lnTo>
                  <a:pt x="174" y="1736"/>
                </a:lnTo>
                <a:lnTo>
                  <a:pt x="172" y="1736"/>
                </a:lnTo>
                <a:lnTo>
                  <a:pt x="171" y="1737"/>
                </a:lnTo>
                <a:lnTo>
                  <a:pt x="170" y="1737"/>
                </a:lnTo>
                <a:lnTo>
                  <a:pt x="169" y="1737"/>
                </a:lnTo>
                <a:lnTo>
                  <a:pt x="168" y="1737"/>
                </a:lnTo>
                <a:lnTo>
                  <a:pt x="168" y="1736"/>
                </a:lnTo>
                <a:lnTo>
                  <a:pt x="167" y="1736"/>
                </a:lnTo>
                <a:lnTo>
                  <a:pt x="167" y="1735"/>
                </a:lnTo>
                <a:lnTo>
                  <a:pt x="166" y="1733"/>
                </a:lnTo>
                <a:lnTo>
                  <a:pt x="166" y="1732"/>
                </a:lnTo>
                <a:lnTo>
                  <a:pt x="164" y="1732"/>
                </a:lnTo>
                <a:lnTo>
                  <a:pt x="164" y="1731"/>
                </a:lnTo>
                <a:lnTo>
                  <a:pt x="163" y="1731"/>
                </a:lnTo>
                <a:lnTo>
                  <a:pt x="162" y="1731"/>
                </a:lnTo>
                <a:lnTo>
                  <a:pt x="161" y="1731"/>
                </a:lnTo>
                <a:lnTo>
                  <a:pt x="160" y="1731"/>
                </a:lnTo>
                <a:lnTo>
                  <a:pt x="159" y="1731"/>
                </a:lnTo>
                <a:lnTo>
                  <a:pt x="158" y="1731"/>
                </a:lnTo>
                <a:lnTo>
                  <a:pt x="157" y="1731"/>
                </a:lnTo>
                <a:lnTo>
                  <a:pt x="155" y="1731"/>
                </a:lnTo>
                <a:lnTo>
                  <a:pt x="154" y="1731"/>
                </a:lnTo>
                <a:lnTo>
                  <a:pt x="153" y="1731"/>
                </a:lnTo>
                <a:lnTo>
                  <a:pt x="152" y="1731"/>
                </a:lnTo>
                <a:lnTo>
                  <a:pt x="151" y="1731"/>
                </a:lnTo>
                <a:lnTo>
                  <a:pt x="150" y="1731"/>
                </a:lnTo>
                <a:lnTo>
                  <a:pt x="149" y="1731"/>
                </a:lnTo>
                <a:lnTo>
                  <a:pt x="147" y="1731"/>
                </a:lnTo>
                <a:lnTo>
                  <a:pt x="147" y="1730"/>
                </a:lnTo>
                <a:lnTo>
                  <a:pt x="146" y="1730"/>
                </a:lnTo>
                <a:lnTo>
                  <a:pt x="145" y="1730"/>
                </a:lnTo>
                <a:lnTo>
                  <a:pt x="144" y="1730"/>
                </a:lnTo>
                <a:lnTo>
                  <a:pt x="143" y="1729"/>
                </a:lnTo>
                <a:lnTo>
                  <a:pt x="142" y="1729"/>
                </a:lnTo>
                <a:lnTo>
                  <a:pt x="141" y="1729"/>
                </a:lnTo>
                <a:lnTo>
                  <a:pt x="140" y="1729"/>
                </a:lnTo>
                <a:lnTo>
                  <a:pt x="140" y="1728"/>
                </a:lnTo>
                <a:lnTo>
                  <a:pt x="138" y="1728"/>
                </a:lnTo>
                <a:lnTo>
                  <a:pt x="138" y="1727"/>
                </a:lnTo>
                <a:lnTo>
                  <a:pt x="137" y="1727"/>
                </a:lnTo>
                <a:lnTo>
                  <a:pt x="136" y="1727"/>
                </a:lnTo>
                <a:lnTo>
                  <a:pt x="136" y="1725"/>
                </a:lnTo>
                <a:lnTo>
                  <a:pt x="135" y="1725"/>
                </a:lnTo>
                <a:lnTo>
                  <a:pt x="135" y="1727"/>
                </a:lnTo>
                <a:lnTo>
                  <a:pt x="134" y="1727"/>
                </a:lnTo>
                <a:lnTo>
                  <a:pt x="134" y="1728"/>
                </a:lnTo>
                <a:lnTo>
                  <a:pt x="133" y="1728"/>
                </a:lnTo>
                <a:lnTo>
                  <a:pt x="132" y="1728"/>
                </a:lnTo>
                <a:lnTo>
                  <a:pt x="132" y="1729"/>
                </a:lnTo>
                <a:lnTo>
                  <a:pt x="130" y="1729"/>
                </a:lnTo>
                <a:lnTo>
                  <a:pt x="129" y="1729"/>
                </a:lnTo>
                <a:lnTo>
                  <a:pt x="128" y="1729"/>
                </a:lnTo>
                <a:lnTo>
                  <a:pt x="128" y="1730"/>
                </a:lnTo>
                <a:lnTo>
                  <a:pt x="127" y="1730"/>
                </a:lnTo>
                <a:lnTo>
                  <a:pt x="126" y="1731"/>
                </a:lnTo>
                <a:lnTo>
                  <a:pt x="125" y="1731"/>
                </a:lnTo>
                <a:lnTo>
                  <a:pt x="124" y="1732"/>
                </a:lnTo>
                <a:lnTo>
                  <a:pt x="124" y="1733"/>
                </a:lnTo>
                <a:lnTo>
                  <a:pt x="123" y="1733"/>
                </a:lnTo>
                <a:lnTo>
                  <a:pt x="121" y="1735"/>
                </a:lnTo>
                <a:lnTo>
                  <a:pt x="120" y="1736"/>
                </a:lnTo>
                <a:lnTo>
                  <a:pt x="119" y="1736"/>
                </a:lnTo>
                <a:lnTo>
                  <a:pt x="118" y="1736"/>
                </a:lnTo>
                <a:lnTo>
                  <a:pt x="118" y="1737"/>
                </a:lnTo>
                <a:lnTo>
                  <a:pt x="117" y="1737"/>
                </a:lnTo>
                <a:lnTo>
                  <a:pt x="116" y="1737"/>
                </a:lnTo>
                <a:lnTo>
                  <a:pt x="115" y="1737"/>
                </a:lnTo>
                <a:lnTo>
                  <a:pt x="113" y="1738"/>
                </a:lnTo>
                <a:lnTo>
                  <a:pt x="112" y="1738"/>
                </a:lnTo>
                <a:lnTo>
                  <a:pt x="112" y="1739"/>
                </a:lnTo>
                <a:lnTo>
                  <a:pt x="111" y="1739"/>
                </a:lnTo>
                <a:lnTo>
                  <a:pt x="110" y="1739"/>
                </a:lnTo>
                <a:lnTo>
                  <a:pt x="109" y="1739"/>
                </a:lnTo>
                <a:lnTo>
                  <a:pt x="109" y="1740"/>
                </a:lnTo>
                <a:lnTo>
                  <a:pt x="108" y="1740"/>
                </a:lnTo>
                <a:lnTo>
                  <a:pt x="108" y="1741"/>
                </a:lnTo>
                <a:lnTo>
                  <a:pt x="108" y="1739"/>
                </a:lnTo>
                <a:lnTo>
                  <a:pt x="108" y="1729"/>
                </a:lnTo>
                <a:lnTo>
                  <a:pt x="108" y="1724"/>
                </a:lnTo>
                <a:lnTo>
                  <a:pt x="109" y="1719"/>
                </a:lnTo>
                <a:lnTo>
                  <a:pt x="108" y="1710"/>
                </a:lnTo>
                <a:lnTo>
                  <a:pt x="107" y="1703"/>
                </a:lnTo>
                <a:lnTo>
                  <a:pt x="107" y="1698"/>
                </a:lnTo>
                <a:lnTo>
                  <a:pt x="107" y="1689"/>
                </a:lnTo>
                <a:lnTo>
                  <a:pt x="108" y="1689"/>
                </a:lnTo>
                <a:lnTo>
                  <a:pt x="110" y="1688"/>
                </a:lnTo>
                <a:lnTo>
                  <a:pt x="111" y="1688"/>
                </a:lnTo>
                <a:lnTo>
                  <a:pt x="111" y="1686"/>
                </a:lnTo>
                <a:lnTo>
                  <a:pt x="118" y="1688"/>
                </a:lnTo>
                <a:lnTo>
                  <a:pt x="120" y="1688"/>
                </a:lnTo>
                <a:lnTo>
                  <a:pt x="119" y="1688"/>
                </a:lnTo>
                <a:lnTo>
                  <a:pt x="124" y="1689"/>
                </a:lnTo>
                <a:lnTo>
                  <a:pt x="126" y="1687"/>
                </a:lnTo>
                <a:lnTo>
                  <a:pt x="129" y="1686"/>
                </a:lnTo>
                <a:lnTo>
                  <a:pt x="132" y="1685"/>
                </a:lnTo>
                <a:lnTo>
                  <a:pt x="133" y="1685"/>
                </a:lnTo>
                <a:lnTo>
                  <a:pt x="138" y="1689"/>
                </a:lnTo>
                <a:close/>
                <a:moveTo>
                  <a:pt x="1339" y="1674"/>
                </a:moveTo>
                <a:lnTo>
                  <a:pt x="1339" y="1683"/>
                </a:lnTo>
                <a:lnTo>
                  <a:pt x="1335" y="1683"/>
                </a:lnTo>
                <a:lnTo>
                  <a:pt x="1329" y="1683"/>
                </a:lnTo>
                <a:lnTo>
                  <a:pt x="1319" y="1683"/>
                </a:lnTo>
                <a:lnTo>
                  <a:pt x="1318" y="1690"/>
                </a:lnTo>
                <a:lnTo>
                  <a:pt x="1316" y="1691"/>
                </a:lnTo>
                <a:lnTo>
                  <a:pt x="1314" y="1693"/>
                </a:lnTo>
                <a:lnTo>
                  <a:pt x="1313" y="1693"/>
                </a:lnTo>
                <a:lnTo>
                  <a:pt x="1313" y="1694"/>
                </a:lnTo>
                <a:lnTo>
                  <a:pt x="1312" y="1696"/>
                </a:lnTo>
                <a:lnTo>
                  <a:pt x="1311" y="1697"/>
                </a:lnTo>
                <a:lnTo>
                  <a:pt x="1311" y="1699"/>
                </a:lnTo>
                <a:lnTo>
                  <a:pt x="1299" y="1706"/>
                </a:lnTo>
                <a:lnTo>
                  <a:pt x="1302" y="1693"/>
                </a:lnTo>
                <a:lnTo>
                  <a:pt x="1300" y="1691"/>
                </a:lnTo>
                <a:lnTo>
                  <a:pt x="1297" y="1691"/>
                </a:lnTo>
                <a:lnTo>
                  <a:pt x="1299" y="1689"/>
                </a:lnTo>
                <a:lnTo>
                  <a:pt x="1299" y="1687"/>
                </a:lnTo>
                <a:lnTo>
                  <a:pt x="1300" y="1682"/>
                </a:lnTo>
                <a:lnTo>
                  <a:pt x="1301" y="1680"/>
                </a:lnTo>
                <a:lnTo>
                  <a:pt x="1303" y="1680"/>
                </a:lnTo>
                <a:lnTo>
                  <a:pt x="1304" y="1678"/>
                </a:lnTo>
                <a:lnTo>
                  <a:pt x="1304" y="1674"/>
                </a:lnTo>
                <a:lnTo>
                  <a:pt x="1304" y="1671"/>
                </a:lnTo>
                <a:lnTo>
                  <a:pt x="1304" y="1666"/>
                </a:lnTo>
                <a:lnTo>
                  <a:pt x="1321" y="1666"/>
                </a:lnTo>
                <a:lnTo>
                  <a:pt x="1324" y="1669"/>
                </a:lnTo>
                <a:lnTo>
                  <a:pt x="1328" y="1671"/>
                </a:lnTo>
                <a:lnTo>
                  <a:pt x="1339" y="1674"/>
                </a:lnTo>
                <a:close/>
                <a:moveTo>
                  <a:pt x="1328" y="1656"/>
                </a:moveTo>
                <a:lnTo>
                  <a:pt x="1324" y="1663"/>
                </a:lnTo>
                <a:lnTo>
                  <a:pt x="1319" y="1663"/>
                </a:lnTo>
                <a:lnTo>
                  <a:pt x="1314" y="1663"/>
                </a:lnTo>
                <a:lnTo>
                  <a:pt x="1316" y="1657"/>
                </a:lnTo>
                <a:lnTo>
                  <a:pt x="1317" y="1652"/>
                </a:lnTo>
                <a:lnTo>
                  <a:pt x="1317" y="1651"/>
                </a:lnTo>
                <a:lnTo>
                  <a:pt x="1317" y="1648"/>
                </a:lnTo>
                <a:lnTo>
                  <a:pt x="1317" y="1643"/>
                </a:lnTo>
                <a:lnTo>
                  <a:pt x="1325" y="1645"/>
                </a:lnTo>
                <a:lnTo>
                  <a:pt x="1324" y="1647"/>
                </a:lnTo>
                <a:lnTo>
                  <a:pt x="1324" y="1649"/>
                </a:lnTo>
                <a:lnTo>
                  <a:pt x="1330" y="1653"/>
                </a:lnTo>
                <a:lnTo>
                  <a:pt x="1328" y="1656"/>
                </a:lnTo>
                <a:close/>
                <a:moveTo>
                  <a:pt x="1451" y="1581"/>
                </a:moveTo>
                <a:lnTo>
                  <a:pt x="1440" y="1587"/>
                </a:lnTo>
                <a:lnTo>
                  <a:pt x="1440" y="1578"/>
                </a:lnTo>
                <a:lnTo>
                  <a:pt x="1441" y="1571"/>
                </a:lnTo>
                <a:lnTo>
                  <a:pt x="1452" y="1571"/>
                </a:lnTo>
                <a:lnTo>
                  <a:pt x="1455" y="1571"/>
                </a:lnTo>
                <a:lnTo>
                  <a:pt x="1456" y="1571"/>
                </a:lnTo>
                <a:lnTo>
                  <a:pt x="1458" y="1572"/>
                </a:lnTo>
                <a:lnTo>
                  <a:pt x="1457" y="1578"/>
                </a:lnTo>
                <a:lnTo>
                  <a:pt x="1451" y="1581"/>
                </a:lnTo>
                <a:close/>
                <a:moveTo>
                  <a:pt x="1486" y="1606"/>
                </a:moveTo>
                <a:lnTo>
                  <a:pt x="1483" y="1605"/>
                </a:lnTo>
                <a:lnTo>
                  <a:pt x="1485" y="1604"/>
                </a:lnTo>
                <a:lnTo>
                  <a:pt x="1483" y="1603"/>
                </a:lnTo>
                <a:lnTo>
                  <a:pt x="1482" y="1601"/>
                </a:lnTo>
                <a:lnTo>
                  <a:pt x="1479" y="1595"/>
                </a:lnTo>
                <a:lnTo>
                  <a:pt x="1477" y="1592"/>
                </a:lnTo>
                <a:lnTo>
                  <a:pt x="1470" y="1581"/>
                </a:lnTo>
                <a:lnTo>
                  <a:pt x="1477" y="1578"/>
                </a:lnTo>
                <a:lnTo>
                  <a:pt x="1481" y="1575"/>
                </a:lnTo>
                <a:lnTo>
                  <a:pt x="1485" y="1572"/>
                </a:lnTo>
                <a:lnTo>
                  <a:pt x="1488" y="1570"/>
                </a:lnTo>
                <a:lnTo>
                  <a:pt x="1495" y="1565"/>
                </a:lnTo>
                <a:lnTo>
                  <a:pt x="1500" y="1561"/>
                </a:lnTo>
                <a:lnTo>
                  <a:pt x="1513" y="1552"/>
                </a:lnTo>
                <a:lnTo>
                  <a:pt x="1522" y="1544"/>
                </a:lnTo>
                <a:lnTo>
                  <a:pt x="1528" y="1539"/>
                </a:lnTo>
                <a:lnTo>
                  <a:pt x="1538" y="1533"/>
                </a:lnTo>
                <a:lnTo>
                  <a:pt x="1541" y="1536"/>
                </a:lnTo>
                <a:lnTo>
                  <a:pt x="1544" y="1537"/>
                </a:lnTo>
                <a:lnTo>
                  <a:pt x="1545" y="1538"/>
                </a:lnTo>
                <a:lnTo>
                  <a:pt x="1547" y="1539"/>
                </a:lnTo>
                <a:lnTo>
                  <a:pt x="1549" y="1541"/>
                </a:lnTo>
                <a:lnTo>
                  <a:pt x="1550" y="1542"/>
                </a:lnTo>
                <a:lnTo>
                  <a:pt x="1554" y="1544"/>
                </a:lnTo>
                <a:lnTo>
                  <a:pt x="1555" y="1545"/>
                </a:lnTo>
                <a:lnTo>
                  <a:pt x="1557" y="1547"/>
                </a:lnTo>
                <a:lnTo>
                  <a:pt x="1562" y="1551"/>
                </a:lnTo>
                <a:lnTo>
                  <a:pt x="1564" y="1555"/>
                </a:lnTo>
                <a:lnTo>
                  <a:pt x="1566" y="1561"/>
                </a:lnTo>
                <a:lnTo>
                  <a:pt x="1569" y="1565"/>
                </a:lnTo>
                <a:lnTo>
                  <a:pt x="1558" y="1570"/>
                </a:lnTo>
                <a:lnTo>
                  <a:pt x="1557" y="1570"/>
                </a:lnTo>
                <a:lnTo>
                  <a:pt x="1546" y="1575"/>
                </a:lnTo>
                <a:lnTo>
                  <a:pt x="1536" y="1579"/>
                </a:lnTo>
                <a:lnTo>
                  <a:pt x="1532" y="1580"/>
                </a:lnTo>
                <a:lnTo>
                  <a:pt x="1529" y="1581"/>
                </a:lnTo>
                <a:lnTo>
                  <a:pt x="1514" y="1587"/>
                </a:lnTo>
                <a:lnTo>
                  <a:pt x="1508" y="1589"/>
                </a:lnTo>
                <a:lnTo>
                  <a:pt x="1502" y="1593"/>
                </a:lnTo>
                <a:lnTo>
                  <a:pt x="1491" y="1602"/>
                </a:lnTo>
                <a:lnTo>
                  <a:pt x="1486" y="1606"/>
                </a:lnTo>
                <a:close/>
                <a:moveTo>
                  <a:pt x="87" y="1514"/>
                </a:moveTo>
                <a:lnTo>
                  <a:pt x="87" y="1530"/>
                </a:lnTo>
                <a:lnTo>
                  <a:pt x="90" y="1530"/>
                </a:lnTo>
                <a:lnTo>
                  <a:pt x="91" y="1534"/>
                </a:lnTo>
                <a:lnTo>
                  <a:pt x="91" y="1535"/>
                </a:lnTo>
                <a:lnTo>
                  <a:pt x="93" y="1537"/>
                </a:lnTo>
                <a:lnTo>
                  <a:pt x="91" y="1548"/>
                </a:lnTo>
                <a:lnTo>
                  <a:pt x="99" y="1546"/>
                </a:lnTo>
                <a:lnTo>
                  <a:pt x="107" y="1546"/>
                </a:lnTo>
                <a:lnTo>
                  <a:pt x="111" y="1548"/>
                </a:lnTo>
                <a:lnTo>
                  <a:pt x="113" y="1551"/>
                </a:lnTo>
                <a:lnTo>
                  <a:pt x="119" y="1555"/>
                </a:lnTo>
                <a:lnTo>
                  <a:pt x="121" y="1558"/>
                </a:lnTo>
                <a:lnTo>
                  <a:pt x="125" y="1560"/>
                </a:lnTo>
                <a:lnTo>
                  <a:pt x="129" y="1580"/>
                </a:lnTo>
                <a:lnTo>
                  <a:pt x="129" y="1581"/>
                </a:lnTo>
                <a:lnTo>
                  <a:pt x="136" y="1606"/>
                </a:lnTo>
                <a:lnTo>
                  <a:pt x="133" y="1609"/>
                </a:lnTo>
                <a:lnTo>
                  <a:pt x="130" y="1610"/>
                </a:lnTo>
                <a:lnTo>
                  <a:pt x="128" y="1611"/>
                </a:lnTo>
                <a:lnTo>
                  <a:pt x="125" y="1613"/>
                </a:lnTo>
                <a:lnTo>
                  <a:pt x="121" y="1604"/>
                </a:lnTo>
                <a:lnTo>
                  <a:pt x="108" y="1607"/>
                </a:lnTo>
                <a:lnTo>
                  <a:pt x="104" y="1607"/>
                </a:lnTo>
                <a:lnTo>
                  <a:pt x="104" y="1602"/>
                </a:lnTo>
                <a:lnTo>
                  <a:pt x="95" y="1600"/>
                </a:lnTo>
                <a:lnTo>
                  <a:pt x="91" y="1598"/>
                </a:lnTo>
                <a:lnTo>
                  <a:pt x="85" y="1598"/>
                </a:lnTo>
                <a:lnTo>
                  <a:pt x="82" y="1597"/>
                </a:lnTo>
                <a:lnTo>
                  <a:pt x="78" y="1600"/>
                </a:lnTo>
                <a:lnTo>
                  <a:pt x="79" y="1602"/>
                </a:lnTo>
                <a:lnTo>
                  <a:pt x="77" y="1603"/>
                </a:lnTo>
                <a:lnTo>
                  <a:pt x="81" y="1613"/>
                </a:lnTo>
                <a:lnTo>
                  <a:pt x="84" y="1622"/>
                </a:lnTo>
                <a:lnTo>
                  <a:pt x="87" y="1627"/>
                </a:lnTo>
                <a:lnTo>
                  <a:pt x="92" y="1635"/>
                </a:lnTo>
                <a:lnTo>
                  <a:pt x="87" y="1638"/>
                </a:lnTo>
                <a:lnTo>
                  <a:pt x="84" y="1631"/>
                </a:lnTo>
                <a:lnTo>
                  <a:pt x="82" y="1628"/>
                </a:lnTo>
                <a:lnTo>
                  <a:pt x="77" y="1627"/>
                </a:lnTo>
                <a:lnTo>
                  <a:pt x="76" y="1627"/>
                </a:lnTo>
                <a:lnTo>
                  <a:pt x="70" y="1627"/>
                </a:lnTo>
                <a:lnTo>
                  <a:pt x="67" y="1627"/>
                </a:lnTo>
                <a:lnTo>
                  <a:pt x="62" y="1627"/>
                </a:lnTo>
                <a:lnTo>
                  <a:pt x="59" y="1627"/>
                </a:lnTo>
                <a:lnTo>
                  <a:pt x="58" y="1627"/>
                </a:lnTo>
                <a:lnTo>
                  <a:pt x="50" y="1627"/>
                </a:lnTo>
                <a:lnTo>
                  <a:pt x="48" y="1626"/>
                </a:lnTo>
                <a:lnTo>
                  <a:pt x="47" y="1626"/>
                </a:lnTo>
                <a:lnTo>
                  <a:pt x="48" y="1613"/>
                </a:lnTo>
                <a:lnTo>
                  <a:pt x="49" y="1604"/>
                </a:lnTo>
                <a:lnTo>
                  <a:pt x="44" y="1604"/>
                </a:lnTo>
                <a:lnTo>
                  <a:pt x="41" y="1604"/>
                </a:lnTo>
                <a:lnTo>
                  <a:pt x="40" y="1604"/>
                </a:lnTo>
                <a:lnTo>
                  <a:pt x="40" y="1606"/>
                </a:lnTo>
                <a:lnTo>
                  <a:pt x="40" y="1613"/>
                </a:lnTo>
                <a:lnTo>
                  <a:pt x="40" y="1617"/>
                </a:lnTo>
                <a:lnTo>
                  <a:pt x="40" y="1620"/>
                </a:lnTo>
                <a:lnTo>
                  <a:pt x="39" y="1623"/>
                </a:lnTo>
                <a:lnTo>
                  <a:pt x="39" y="1627"/>
                </a:lnTo>
                <a:lnTo>
                  <a:pt x="39" y="1630"/>
                </a:lnTo>
                <a:lnTo>
                  <a:pt x="39" y="1634"/>
                </a:lnTo>
                <a:lnTo>
                  <a:pt x="39" y="1638"/>
                </a:lnTo>
                <a:lnTo>
                  <a:pt x="39" y="1643"/>
                </a:lnTo>
                <a:lnTo>
                  <a:pt x="39" y="1645"/>
                </a:lnTo>
                <a:lnTo>
                  <a:pt x="39" y="1646"/>
                </a:lnTo>
                <a:lnTo>
                  <a:pt x="39" y="1648"/>
                </a:lnTo>
                <a:lnTo>
                  <a:pt x="39" y="1652"/>
                </a:lnTo>
                <a:lnTo>
                  <a:pt x="40" y="1655"/>
                </a:lnTo>
                <a:lnTo>
                  <a:pt x="40" y="1658"/>
                </a:lnTo>
                <a:lnTo>
                  <a:pt x="41" y="1662"/>
                </a:lnTo>
                <a:lnTo>
                  <a:pt x="37" y="1664"/>
                </a:lnTo>
                <a:lnTo>
                  <a:pt x="39" y="1665"/>
                </a:lnTo>
                <a:lnTo>
                  <a:pt x="40" y="1668"/>
                </a:lnTo>
                <a:lnTo>
                  <a:pt x="34" y="1672"/>
                </a:lnTo>
                <a:lnTo>
                  <a:pt x="32" y="1673"/>
                </a:lnTo>
                <a:lnTo>
                  <a:pt x="25" y="1678"/>
                </a:lnTo>
                <a:lnTo>
                  <a:pt x="25" y="1677"/>
                </a:lnTo>
                <a:lnTo>
                  <a:pt x="25" y="1672"/>
                </a:lnTo>
                <a:lnTo>
                  <a:pt x="25" y="1670"/>
                </a:lnTo>
                <a:lnTo>
                  <a:pt x="25" y="1668"/>
                </a:lnTo>
                <a:lnTo>
                  <a:pt x="26" y="1665"/>
                </a:lnTo>
                <a:lnTo>
                  <a:pt x="26" y="1661"/>
                </a:lnTo>
                <a:lnTo>
                  <a:pt x="26" y="1658"/>
                </a:lnTo>
                <a:lnTo>
                  <a:pt x="26" y="1657"/>
                </a:lnTo>
                <a:lnTo>
                  <a:pt x="26" y="1654"/>
                </a:lnTo>
                <a:lnTo>
                  <a:pt x="26" y="1651"/>
                </a:lnTo>
                <a:lnTo>
                  <a:pt x="26" y="1648"/>
                </a:lnTo>
                <a:lnTo>
                  <a:pt x="26" y="1647"/>
                </a:lnTo>
                <a:lnTo>
                  <a:pt x="26" y="1646"/>
                </a:lnTo>
                <a:lnTo>
                  <a:pt x="11" y="1646"/>
                </a:lnTo>
                <a:lnTo>
                  <a:pt x="11" y="1645"/>
                </a:lnTo>
                <a:lnTo>
                  <a:pt x="11" y="1644"/>
                </a:lnTo>
                <a:lnTo>
                  <a:pt x="11" y="1643"/>
                </a:lnTo>
                <a:lnTo>
                  <a:pt x="11" y="1641"/>
                </a:lnTo>
                <a:lnTo>
                  <a:pt x="10" y="1641"/>
                </a:lnTo>
                <a:lnTo>
                  <a:pt x="10" y="1640"/>
                </a:lnTo>
                <a:lnTo>
                  <a:pt x="10" y="1639"/>
                </a:lnTo>
                <a:lnTo>
                  <a:pt x="9" y="1639"/>
                </a:lnTo>
                <a:lnTo>
                  <a:pt x="9" y="1638"/>
                </a:lnTo>
                <a:lnTo>
                  <a:pt x="8" y="1638"/>
                </a:lnTo>
                <a:lnTo>
                  <a:pt x="6" y="1636"/>
                </a:lnTo>
                <a:lnTo>
                  <a:pt x="2" y="1635"/>
                </a:lnTo>
                <a:lnTo>
                  <a:pt x="1" y="1634"/>
                </a:lnTo>
                <a:lnTo>
                  <a:pt x="0" y="1634"/>
                </a:lnTo>
                <a:lnTo>
                  <a:pt x="0" y="1627"/>
                </a:lnTo>
                <a:lnTo>
                  <a:pt x="1" y="1618"/>
                </a:lnTo>
                <a:lnTo>
                  <a:pt x="9" y="1619"/>
                </a:lnTo>
                <a:lnTo>
                  <a:pt x="27" y="1621"/>
                </a:lnTo>
                <a:lnTo>
                  <a:pt x="27" y="1620"/>
                </a:lnTo>
                <a:lnTo>
                  <a:pt x="27" y="1619"/>
                </a:lnTo>
                <a:lnTo>
                  <a:pt x="27" y="1617"/>
                </a:lnTo>
                <a:lnTo>
                  <a:pt x="27" y="1613"/>
                </a:lnTo>
                <a:lnTo>
                  <a:pt x="28" y="1607"/>
                </a:lnTo>
                <a:lnTo>
                  <a:pt x="28" y="1606"/>
                </a:lnTo>
                <a:lnTo>
                  <a:pt x="28" y="1604"/>
                </a:lnTo>
                <a:lnTo>
                  <a:pt x="26" y="1604"/>
                </a:lnTo>
                <a:lnTo>
                  <a:pt x="19" y="1603"/>
                </a:lnTo>
                <a:lnTo>
                  <a:pt x="16" y="1603"/>
                </a:lnTo>
                <a:lnTo>
                  <a:pt x="8" y="1603"/>
                </a:lnTo>
                <a:lnTo>
                  <a:pt x="9" y="1595"/>
                </a:lnTo>
                <a:lnTo>
                  <a:pt x="9" y="1590"/>
                </a:lnTo>
                <a:lnTo>
                  <a:pt x="10" y="1590"/>
                </a:lnTo>
                <a:lnTo>
                  <a:pt x="10" y="1588"/>
                </a:lnTo>
                <a:lnTo>
                  <a:pt x="11" y="1567"/>
                </a:lnTo>
                <a:lnTo>
                  <a:pt x="11" y="1551"/>
                </a:lnTo>
                <a:lnTo>
                  <a:pt x="12" y="1530"/>
                </a:lnTo>
                <a:lnTo>
                  <a:pt x="14" y="1525"/>
                </a:lnTo>
                <a:lnTo>
                  <a:pt x="28" y="1525"/>
                </a:lnTo>
                <a:lnTo>
                  <a:pt x="33" y="1526"/>
                </a:lnTo>
                <a:lnTo>
                  <a:pt x="34" y="1526"/>
                </a:lnTo>
                <a:lnTo>
                  <a:pt x="53" y="1527"/>
                </a:lnTo>
                <a:lnTo>
                  <a:pt x="54" y="1512"/>
                </a:lnTo>
                <a:lnTo>
                  <a:pt x="87" y="1514"/>
                </a:lnTo>
                <a:close/>
                <a:moveTo>
                  <a:pt x="1335" y="1450"/>
                </a:moveTo>
                <a:lnTo>
                  <a:pt x="1335" y="1451"/>
                </a:lnTo>
                <a:lnTo>
                  <a:pt x="1329" y="1449"/>
                </a:lnTo>
                <a:lnTo>
                  <a:pt x="1329" y="1445"/>
                </a:lnTo>
                <a:lnTo>
                  <a:pt x="1335" y="1446"/>
                </a:lnTo>
                <a:lnTo>
                  <a:pt x="1335" y="1450"/>
                </a:lnTo>
                <a:close/>
                <a:moveTo>
                  <a:pt x="168" y="1065"/>
                </a:moveTo>
                <a:lnTo>
                  <a:pt x="167" y="1078"/>
                </a:lnTo>
                <a:lnTo>
                  <a:pt x="153" y="1076"/>
                </a:lnTo>
                <a:lnTo>
                  <a:pt x="153" y="1069"/>
                </a:lnTo>
                <a:lnTo>
                  <a:pt x="146" y="1067"/>
                </a:lnTo>
                <a:lnTo>
                  <a:pt x="146" y="1066"/>
                </a:lnTo>
                <a:lnTo>
                  <a:pt x="147" y="1062"/>
                </a:lnTo>
                <a:lnTo>
                  <a:pt x="147" y="1057"/>
                </a:lnTo>
                <a:lnTo>
                  <a:pt x="147" y="1054"/>
                </a:lnTo>
                <a:lnTo>
                  <a:pt x="147" y="1053"/>
                </a:lnTo>
                <a:lnTo>
                  <a:pt x="147" y="1050"/>
                </a:lnTo>
                <a:lnTo>
                  <a:pt x="147" y="1046"/>
                </a:lnTo>
                <a:lnTo>
                  <a:pt x="149" y="1041"/>
                </a:lnTo>
                <a:lnTo>
                  <a:pt x="149" y="1039"/>
                </a:lnTo>
                <a:lnTo>
                  <a:pt x="149" y="1037"/>
                </a:lnTo>
                <a:lnTo>
                  <a:pt x="153" y="1037"/>
                </a:lnTo>
                <a:lnTo>
                  <a:pt x="157" y="1038"/>
                </a:lnTo>
                <a:lnTo>
                  <a:pt x="164" y="1039"/>
                </a:lnTo>
                <a:lnTo>
                  <a:pt x="167" y="1039"/>
                </a:lnTo>
                <a:lnTo>
                  <a:pt x="171" y="1039"/>
                </a:lnTo>
                <a:lnTo>
                  <a:pt x="179" y="1041"/>
                </a:lnTo>
                <a:lnTo>
                  <a:pt x="185" y="1047"/>
                </a:lnTo>
                <a:lnTo>
                  <a:pt x="187" y="1048"/>
                </a:lnTo>
                <a:lnTo>
                  <a:pt x="186" y="1048"/>
                </a:lnTo>
                <a:lnTo>
                  <a:pt x="180" y="1052"/>
                </a:lnTo>
                <a:lnTo>
                  <a:pt x="177" y="1055"/>
                </a:lnTo>
                <a:lnTo>
                  <a:pt x="172" y="1062"/>
                </a:lnTo>
                <a:lnTo>
                  <a:pt x="168" y="1065"/>
                </a:lnTo>
                <a:close/>
                <a:moveTo>
                  <a:pt x="253" y="1012"/>
                </a:moveTo>
                <a:lnTo>
                  <a:pt x="244" y="1028"/>
                </a:lnTo>
                <a:lnTo>
                  <a:pt x="242" y="1027"/>
                </a:lnTo>
                <a:lnTo>
                  <a:pt x="238" y="1025"/>
                </a:lnTo>
                <a:lnTo>
                  <a:pt x="235" y="1023"/>
                </a:lnTo>
                <a:lnTo>
                  <a:pt x="238" y="1018"/>
                </a:lnTo>
                <a:lnTo>
                  <a:pt x="243" y="1008"/>
                </a:lnTo>
                <a:lnTo>
                  <a:pt x="244" y="1007"/>
                </a:lnTo>
                <a:lnTo>
                  <a:pt x="245" y="1004"/>
                </a:lnTo>
                <a:lnTo>
                  <a:pt x="254" y="986"/>
                </a:lnTo>
                <a:lnTo>
                  <a:pt x="254" y="994"/>
                </a:lnTo>
                <a:lnTo>
                  <a:pt x="254" y="1003"/>
                </a:lnTo>
                <a:lnTo>
                  <a:pt x="253" y="1008"/>
                </a:lnTo>
                <a:lnTo>
                  <a:pt x="253" y="1012"/>
                </a:lnTo>
                <a:close/>
                <a:moveTo>
                  <a:pt x="171" y="907"/>
                </a:moveTo>
                <a:lnTo>
                  <a:pt x="171" y="914"/>
                </a:lnTo>
                <a:lnTo>
                  <a:pt x="150" y="913"/>
                </a:lnTo>
                <a:lnTo>
                  <a:pt x="147" y="913"/>
                </a:lnTo>
                <a:lnTo>
                  <a:pt x="145" y="913"/>
                </a:lnTo>
                <a:lnTo>
                  <a:pt x="145" y="920"/>
                </a:lnTo>
                <a:lnTo>
                  <a:pt x="142" y="920"/>
                </a:lnTo>
                <a:lnTo>
                  <a:pt x="138" y="920"/>
                </a:lnTo>
                <a:lnTo>
                  <a:pt x="128" y="920"/>
                </a:lnTo>
                <a:lnTo>
                  <a:pt x="127" y="920"/>
                </a:lnTo>
                <a:lnTo>
                  <a:pt x="129" y="912"/>
                </a:lnTo>
                <a:lnTo>
                  <a:pt x="130" y="912"/>
                </a:lnTo>
                <a:lnTo>
                  <a:pt x="130" y="909"/>
                </a:lnTo>
                <a:lnTo>
                  <a:pt x="132" y="905"/>
                </a:lnTo>
                <a:lnTo>
                  <a:pt x="138" y="906"/>
                </a:lnTo>
                <a:lnTo>
                  <a:pt x="141" y="906"/>
                </a:lnTo>
                <a:lnTo>
                  <a:pt x="171" y="907"/>
                </a:lnTo>
                <a:close/>
                <a:moveTo>
                  <a:pt x="196" y="919"/>
                </a:moveTo>
                <a:lnTo>
                  <a:pt x="203" y="926"/>
                </a:lnTo>
                <a:lnTo>
                  <a:pt x="206" y="930"/>
                </a:lnTo>
                <a:lnTo>
                  <a:pt x="208" y="931"/>
                </a:lnTo>
                <a:lnTo>
                  <a:pt x="209" y="931"/>
                </a:lnTo>
                <a:lnTo>
                  <a:pt x="209" y="932"/>
                </a:lnTo>
                <a:lnTo>
                  <a:pt x="210" y="934"/>
                </a:lnTo>
                <a:lnTo>
                  <a:pt x="211" y="935"/>
                </a:lnTo>
                <a:lnTo>
                  <a:pt x="211" y="936"/>
                </a:lnTo>
                <a:lnTo>
                  <a:pt x="212" y="936"/>
                </a:lnTo>
                <a:lnTo>
                  <a:pt x="212" y="937"/>
                </a:lnTo>
                <a:lnTo>
                  <a:pt x="213" y="937"/>
                </a:lnTo>
                <a:lnTo>
                  <a:pt x="214" y="938"/>
                </a:lnTo>
                <a:lnTo>
                  <a:pt x="216" y="939"/>
                </a:lnTo>
                <a:lnTo>
                  <a:pt x="216" y="940"/>
                </a:lnTo>
                <a:lnTo>
                  <a:pt x="217" y="940"/>
                </a:lnTo>
                <a:lnTo>
                  <a:pt x="217" y="941"/>
                </a:lnTo>
                <a:lnTo>
                  <a:pt x="218" y="941"/>
                </a:lnTo>
                <a:lnTo>
                  <a:pt x="219" y="943"/>
                </a:lnTo>
                <a:lnTo>
                  <a:pt x="220" y="944"/>
                </a:lnTo>
                <a:lnTo>
                  <a:pt x="220" y="945"/>
                </a:lnTo>
                <a:lnTo>
                  <a:pt x="221" y="945"/>
                </a:lnTo>
                <a:lnTo>
                  <a:pt x="223" y="953"/>
                </a:lnTo>
                <a:lnTo>
                  <a:pt x="230" y="971"/>
                </a:lnTo>
                <a:lnTo>
                  <a:pt x="225" y="970"/>
                </a:lnTo>
                <a:lnTo>
                  <a:pt x="221" y="970"/>
                </a:lnTo>
                <a:lnTo>
                  <a:pt x="213" y="970"/>
                </a:lnTo>
                <a:lnTo>
                  <a:pt x="198" y="970"/>
                </a:lnTo>
                <a:lnTo>
                  <a:pt x="187" y="969"/>
                </a:lnTo>
                <a:lnTo>
                  <a:pt x="184" y="969"/>
                </a:lnTo>
                <a:lnTo>
                  <a:pt x="180" y="969"/>
                </a:lnTo>
                <a:lnTo>
                  <a:pt x="177" y="969"/>
                </a:lnTo>
                <a:lnTo>
                  <a:pt x="175" y="969"/>
                </a:lnTo>
                <a:lnTo>
                  <a:pt x="172" y="969"/>
                </a:lnTo>
                <a:lnTo>
                  <a:pt x="169" y="969"/>
                </a:lnTo>
                <a:lnTo>
                  <a:pt x="167" y="969"/>
                </a:lnTo>
                <a:lnTo>
                  <a:pt x="166" y="969"/>
                </a:lnTo>
                <a:lnTo>
                  <a:pt x="162" y="969"/>
                </a:lnTo>
                <a:lnTo>
                  <a:pt x="152" y="969"/>
                </a:lnTo>
                <a:lnTo>
                  <a:pt x="152" y="977"/>
                </a:lnTo>
                <a:lnTo>
                  <a:pt x="144" y="970"/>
                </a:lnTo>
                <a:lnTo>
                  <a:pt x="142" y="968"/>
                </a:lnTo>
                <a:lnTo>
                  <a:pt x="138" y="965"/>
                </a:lnTo>
                <a:lnTo>
                  <a:pt x="138" y="964"/>
                </a:lnTo>
                <a:lnTo>
                  <a:pt x="140" y="960"/>
                </a:lnTo>
                <a:lnTo>
                  <a:pt x="141" y="956"/>
                </a:lnTo>
                <a:lnTo>
                  <a:pt x="141" y="953"/>
                </a:lnTo>
                <a:lnTo>
                  <a:pt x="147" y="954"/>
                </a:lnTo>
                <a:lnTo>
                  <a:pt x="149" y="951"/>
                </a:lnTo>
                <a:lnTo>
                  <a:pt x="149" y="947"/>
                </a:lnTo>
                <a:lnTo>
                  <a:pt x="157" y="947"/>
                </a:lnTo>
                <a:lnTo>
                  <a:pt x="157" y="946"/>
                </a:lnTo>
                <a:lnTo>
                  <a:pt x="157" y="945"/>
                </a:lnTo>
                <a:lnTo>
                  <a:pt x="159" y="945"/>
                </a:lnTo>
                <a:lnTo>
                  <a:pt x="159" y="946"/>
                </a:lnTo>
                <a:lnTo>
                  <a:pt x="159" y="947"/>
                </a:lnTo>
                <a:lnTo>
                  <a:pt x="159" y="948"/>
                </a:lnTo>
                <a:lnTo>
                  <a:pt x="160" y="948"/>
                </a:lnTo>
                <a:lnTo>
                  <a:pt x="166" y="948"/>
                </a:lnTo>
                <a:lnTo>
                  <a:pt x="167" y="948"/>
                </a:lnTo>
                <a:lnTo>
                  <a:pt x="170" y="947"/>
                </a:lnTo>
                <a:lnTo>
                  <a:pt x="174" y="947"/>
                </a:lnTo>
                <a:lnTo>
                  <a:pt x="177" y="946"/>
                </a:lnTo>
                <a:lnTo>
                  <a:pt x="176" y="939"/>
                </a:lnTo>
                <a:lnTo>
                  <a:pt x="179" y="938"/>
                </a:lnTo>
                <a:lnTo>
                  <a:pt x="183" y="938"/>
                </a:lnTo>
                <a:lnTo>
                  <a:pt x="183" y="936"/>
                </a:lnTo>
                <a:lnTo>
                  <a:pt x="176" y="937"/>
                </a:lnTo>
                <a:lnTo>
                  <a:pt x="175" y="930"/>
                </a:lnTo>
                <a:lnTo>
                  <a:pt x="171" y="930"/>
                </a:lnTo>
                <a:lnTo>
                  <a:pt x="167" y="931"/>
                </a:lnTo>
                <a:lnTo>
                  <a:pt x="167" y="929"/>
                </a:lnTo>
                <a:lnTo>
                  <a:pt x="162" y="928"/>
                </a:lnTo>
                <a:lnTo>
                  <a:pt x="162" y="927"/>
                </a:lnTo>
                <a:lnTo>
                  <a:pt x="162" y="926"/>
                </a:lnTo>
                <a:lnTo>
                  <a:pt x="162" y="923"/>
                </a:lnTo>
                <a:lnTo>
                  <a:pt x="163" y="923"/>
                </a:lnTo>
                <a:lnTo>
                  <a:pt x="164" y="923"/>
                </a:lnTo>
                <a:lnTo>
                  <a:pt x="167" y="923"/>
                </a:lnTo>
                <a:lnTo>
                  <a:pt x="167" y="922"/>
                </a:lnTo>
                <a:lnTo>
                  <a:pt x="171" y="922"/>
                </a:lnTo>
                <a:lnTo>
                  <a:pt x="172" y="922"/>
                </a:lnTo>
                <a:lnTo>
                  <a:pt x="172" y="920"/>
                </a:lnTo>
                <a:lnTo>
                  <a:pt x="172" y="897"/>
                </a:lnTo>
                <a:lnTo>
                  <a:pt x="174" y="898"/>
                </a:lnTo>
                <a:lnTo>
                  <a:pt x="176" y="900"/>
                </a:lnTo>
                <a:lnTo>
                  <a:pt x="177" y="901"/>
                </a:lnTo>
                <a:lnTo>
                  <a:pt x="181" y="905"/>
                </a:lnTo>
                <a:lnTo>
                  <a:pt x="185" y="906"/>
                </a:lnTo>
                <a:lnTo>
                  <a:pt x="187" y="909"/>
                </a:lnTo>
                <a:lnTo>
                  <a:pt x="189" y="912"/>
                </a:lnTo>
                <a:lnTo>
                  <a:pt x="194" y="917"/>
                </a:lnTo>
                <a:lnTo>
                  <a:pt x="196" y="919"/>
                </a:lnTo>
                <a:close/>
                <a:moveTo>
                  <a:pt x="239" y="710"/>
                </a:moveTo>
                <a:lnTo>
                  <a:pt x="268" y="711"/>
                </a:lnTo>
                <a:lnTo>
                  <a:pt x="290" y="711"/>
                </a:lnTo>
                <a:lnTo>
                  <a:pt x="290" y="720"/>
                </a:lnTo>
                <a:lnTo>
                  <a:pt x="299" y="721"/>
                </a:lnTo>
                <a:lnTo>
                  <a:pt x="299" y="737"/>
                </a:lnTo>
                <a:lnTo>
                  <a:pt x="299" y="759"/>
                </a:lnTo>
                <a:lnTo>
                  <a:pt x="296" y="759"/>
                </a:lnTo>
                <a:lnTo>
                  <a:pt x="282" y="759"/>
                </a:lnTo>
                <a:lnTo>
                  <a:pt x="278" y="759"/>
                </a:lnTo>
                <a:lnTo>
                  <a:pt x="271" y="759"/>
                </a:lnTo>
                <a:lnTo>
                  <a:pt x="270" y="817"/>
                </a:lnTo>
                <a:lnTo>
                  <a:pt x="268" y="817"/>
                </a:lnTo>
                <a:lnTo>
                  <a:pt x="235" y="818"/>
                </a:lnTo>
                <a:lnTo>
                  <a:pt x="195" y="818"/>
                </a:lnTo>
                <a:lnTo>
                  <a:pt x="195" y="822"/>
                </a:lnTo>
                <a:lnTo>
                  <a:pt x="185" y="825"/>
                </a:lnTo>
                <a:lnTo>
                  <a:pt x="181" y="825"/>
                </a:lnTo>
                <a:lnTo>
                  <a:pt x="174" y="827"/>
                </a:lnTo>
                <a:lnTo>
                  <a:pt x="172" y="836"/>
                </a:lnTo>
                <a:lnTo>
                  <a:pt x="170" y="836"/>
                </a:lnTo>
                <a:lnTo>
                  <a:pt x="170" y="838"/>
                </a:lnTo>
                <a:lnTo>
                  <a:pt x="164" y="839"/>
                </a:lnTo>
                <a:lnTo>
                  <a:pt x="164" y="844"/>
                </a:lnTo>
                <a:lnTo>
                  <a:pt x="147" y="841"/>
                </a:lnTo>
                <a:lnTo>
                  <a:pt x="149" y="838"/>
                </a:lnTo>
                <a:lnTo>
                  <a:pt x="154" y="823"/>
                </a:lnTo>
                <a:lnTo>
                  <a:pt x="155" y="821"/>
                </a:lnTo>
                <a:lnTo>
                  <a:pt x="154" y="820"/>
                </a:lnTo>
                <a:lnTo>
                  <a:pt x="154" y="818"/>
                </a:lnTo>
                <a:lnTo>
                  <a:pt x="158" y="812"/>
                </a:lnTo>
                <a:lnTo>
                  <a:pt x="167" y="789"/>
                </a:lnTo>
                <a:lnTo>
                  <a:pt x="170" y="784"/>
                </a:lnTo>
                <a:lnTo>
                  <a:pt x="170" y="783"/>
                </a:lnTo>
                <a:lnTo>
                  <a:pt x="170" y="782"/>
                </a:lnTo>
                <a:lnTo>
                  <a:pt x="171" y="782"/>
                </a:lnTo>
                <a:lnTo>
                  <a:pt x="171" y="780"/>
                </a:lnTo>
                <a:lnTo>
                  <a:pt x="171" y="779"/>
                </a:lnTo>
                <a:lnTo>
                  <a:pt x="172" y="779"/>
                </a:lnTo>
                <a:lnTo>
                  <a:pt x="172" y="778"/>
                </a:lnTo>
                <a:lnTo>
                  <a:pt x="174" y="777"/>
                </a:lnTo>
                <a:lnTo>
                  <a:pt x="175" y="777"/>
                </a:lnTo>
                <a:lnTo>
                  <a:pt x="193" y="778"/>
                </a:lnTo>
                <a:lnTo>
                  <a:pt x="194" y="774"/>
                </a:lnTo>
                <a:lnTo>
                  <a:pt x="201" y="774"/>
                </a:lnTo>
                <a:lnTo>
                  <a:pt x="201" y="761"/>
                </a:lnTo>
                <a:lnTo>
                  <a:pt x="231" y="762"/>
                </a:lnTo>
                <a:lnTo>
                  <a:pt x="242" y="763"/>
                </a:lnTo>
                <a:lnTo>
                  <a:pt x="242" y="757"/>
                </a:lnTo>
                <a:lnTo>
                  <a:pt x="231" y="757"/>
                </a:lnTo>
                <a:lnTo>
                  <a:pt x="231" y="754"/>
                </a:lnTo>
                <a:lnTo>
                  <a:pt x="231" y="747"/>
                </a:lnTo>
                <a:lnTo>
                  <a:pt x="231" y="746"/>
                </a:lnTo>
                <a:lnTo>
                  <a:pt x="233" y="744"/>
                </a:lnTo>
                <a:lnTo>
                  <a:pt x="233" y="741"/>
                </a:lnTo>
                <a:lnTo>
                  <a:pt x="233" y="737"/>
                </a:lnTo>
                <a:lnTo>
                  <a:pt x="233" y="736"/>
                </a:lnTo>
                <a:lnTo>
                  <a:pt x="233" y="732"/>
                </a:lnTo>
                <a:lnTo>
                  <a:pt x="233" y="730"/>
                </a:lnTo>
                <a:lnTo>
                  <a:pt x="233" y="725"/>
                </a:lnTo>
                <a:lnTo>
                  <a:pt x="233" y="717"/>
                </a:lnTo>
                <a:lnTo>
                  <a:pt x="233" y="716"/>
                </a:lnTo>
                <a:lnTo>
                  <a:pt x="234" y="716"/>
                </a:lnTo>
                <a:lnTo>
                  <a:pt x="234" y="715"/>
                </a:lnTo>
                <a:lnTo>
                  <a:pt x="235" y="713"/>
                </a:lnTo>
                <a:lnTo>
                  <a:pt x="239" y="710"/>
                </a:lnTo>
                <a:close/>
                <a:moveTo>
                  <a:pt x="591" y="600"/>
                </a:moveTo>
                <a:lnTo>
                  <a:pt x="569" y="601"/>
                </a:lnTo>
                <a:lnTo>
                  <a:pt x="563" y="589"/>
                </a:lnTo>
                <a:lnTo>
                  <a:pt x="559" y="582"/>
                </a:lnTo>
                <a:lnTo>
                  <a:pt x="558" y="581"/>
                </a:lnTo>
                <a:lnTo>
                  <a:pt x="557" y="577"/>
                </a:lnTo>
                <a:lnTo>
                  <a:pt x="552" y="571"/>
                </a:lnTo>
                <a:lnTo>
                  <a:pt x="550" y="565"/>
                </a:lnTo>
                <a:lnTo>
                  <a:pt x="564" y="564"/>
                </a:lnTo>
                <a:lnTo>
                  <a:pt x="570" y="564"/>
                </a:lnTo>
                <a:lnTo>
                  <a:pt x="581" y="564"/>
                </a:lnTo>
                <a:lnTo>
                  <a:pt x="594" y="563"/>
                </a:lnTo>
                <a:lnTo>
                  <a:pt x="597" y="563"/>
                </a:lnTo>
                <a:lnTo>
                  <a:pt x="595" y="573"/>
                </a:lnTo>
                <a:lnTo>
                  <a:pt x="594" y="580"/>
                </a:lnTo>
                <a:lnTo>
                  <a:pt x="594" y="581"/>
                </a:lnTo>
                <a:lnTo>
                  <a:pt x="594" y="588"/>
                </a:lnTo>
                <a:lnTo>
                  <a:pt x="593" y="591"/>
                </a:lnTo>
                <a:lnTo>
                  <a:pt x="592" y="595"/>
                </a:lnTo>
                <a:lnTo>
                  <a:pt x="591" y="600"/>
                </a:lnTo>
                <a:close/>
                <a:moveTo>
                  <a:pt x="658" y="470"/>
                </a:moveTo>
                <a:lnTo>
                  <a:pt x="659" y="472"/>
                </a:lnTo>
                <a:lnTo>
                  <a:pt x="642" y="473"/>
                </a:lnTo>
                <a:lnTo>
                  <a:pt x="634" y="474"/>
                </a:lnTo>
                <a:lnTo>
                  <a:pt x="634" y="496"/>
                </a:lnTo>
                <a:lnTo>
                  <a:pt x="634" y="498"/>
                </a:lnTo>
                <a:lnTo>
                  <a:pt x="634" y="505"/>
                </a:lnTo>
                <a:lnTo>
                  <a:pt x="633" y="518"/>
                </a:lnTo>
                <a:lnTo>
                  <a:pt x="633" y="523"/>
                </a:lnTo>
                <a:lnTo>
                  <a:pt x="620" y="523"/>
                </a:lnTo>
                <a:lnTo>
                  <a:pt x="614" y="510"/>
                </a:lnTo>
                <a:lnTo>
                  <a:pt x="603" y="510"/>
                </a:lnTo>
                <a:lnTo>
                  <a:pt x="597" y="510"/>
                </a:lnTo>
                <a:lnTo>
                  <a:pt x="597" y="509"/>
                </a:lnTo>
                <a:lnTo>
                  <a:pt x="597" y="508"/>
                </a:lnTo>
                <a:lnTo>
                  <a:pt x="597" y="507"/>
                </a:lnTo>
                <a:lnTo>
                  <a:pt x="597" y="506"/>
                </a:lnTo>
                <a:lnTo>
                  <a:pt x="597" y="505"/>
                </a:lnTo>
                <a:lnTo>
                  <a:pt x="597" y="502"/>
                </a:lnTo>
                <a:lnTo>
                  <a:pt x="597" y="501"/>
                </a:lnTo>
                <a:lnTo>
                  <a:pt x="597" y="500"/>
                </a:lnTo>
                <a:lnTo>
                  <a:pt x="597" y="499"/>
                </a:lnTo>
                <a:lnTo>
                  <a:pt x="597" y="498"/>
                </a:lnTo>
                <a:lnTo>
                  <a:pt x="597" y="497"/>
                </a:lnTo>
                <a:lnTo>
                  <a:pt x="597" y="496"/>
                </a:lnTo>
                <a:lnTo>
                  <a:pt x="597" y="494"/>
                </a:lnTo>
                <a:lnTo>
                  <a:pt x="597" y="493"/>
                </a:lnTo>
                <a:lnTo>
                  <a:pt x="597" y="492"/>
                </a:lnTo>
                <a:lnTo>
                  <a:pt x="597" y="491"/>
                </a:lnTo>
                <a:lnTo>
                  <a:pt x="597" y="490"/>
                </a:lnTo>
                <a:lnTo>
                  <a:pt x="597" y="489"/>
                </a:lnTo>
                <a:lnTo>
                  <a:pt x="597" y="488"/>
                </a:lnTo>
                <a:lnTo>
                  <a:pt x="598" y="487"/>
                </a:lnTo>
                <a:lnTo>
                  <a:pt x="598" y="485"/>
                </a:lnTo>
                <a:lnTo>
                  <a:pt x="609" y="487"/>
                </a:lnTo>
                <a:lnTo>
                  <a:pt x="612" y="487"/>
                </a:lnTo>
                <a:lnTo>
                  <a:pt x="612" y="481"/>
                </a:lnTo>
                <a:lnTo>
                  <a:pt x="612" y="476"/>
                </a:lnTo>
                <a:lnTo>
                  <a:pt x="614" y="474"/>
                </a:lnTo>
                <a:lnTo>
                  <a:pt x="616" y="471"/>
                </a:lnTo>
                <a:lnTo>
                  <a:pt x="612" y="471"/>
                </a:lnTo>
                <a:lnTo>
                  <a:pt x="610" y="471"/>
                </a:lnTo>
                <a:lnTo>
                  <a:pt x="600" y="471"/>
                </a:lnTo>
                <a:lnTo>
                  <a:pt x="600" y="467"/>
                </a:lnTo>
                <a:lnTo>
                  <a:pt x="601" y="463"/>
                </a:lnTo>
                <a:lnTo>
                  <a:pt x="603" y="459"/>
                </a:lnTo>
                <a:lnTo>
                  <a:pt x="607" y="455"/>
                </a:lnTo>
                <a:lnTo>
                  <a:pt x="611" y="450"/>
                </a:lnTo>
                <a:lnTo>
                  <a:pt x="618" y="443"/>
                </a:lnTo>
                <a:lnTo>
                  <a:pt x="622" y="439"/>
                </a:lnTo>
                <a:lnTo>
                  <a:pt x="626" y="433"/>
                </a:lnTo>
                <a:lnTo>
                  <a:pt x="629" y="426"/>
                </a:lnTo>
                <a:lnTo>
                  <a:pt x="633" y="418"/>
                </a:lnTo>
                <a:lnTo>
                  <a:pt x="639" y="421"/>
                </a:lnTo>
                <a:lnTo>
                  <a:pt x="644" y="424"/>
                </a:lnTo>
                <a:lnTo>
                  <a:pt x="652" y="429"/>
                </a:lnTo>
                <a:lnTo>
                  <a:pt x="657" y="433"/>
                </a:lnTo>
                <a:lnTo>
                  <a:pt x="658" y="437"/>
                </a:lnTo>
                <a:lnTo>
                  <a:pt x="660" y="440"/>
                </a:lnTo>
                <a:lnTo>
                  <a:pt x="661" y="442"/>
                </a:lnTo>
                <a:lnTo>
                  <a:pt x="661" y="445"/>
                </a:lnTo>
                <a:lnTo>
                  <a:pt x="662" y="447"/>
                </a:lnTo>
                <a:lnTo>
                  <a:pt x="663" y="449"/>
                </a:lnTo>
                <a:lnTo>
                  <a:pt x="658" y="449"/>
                </a:lnTo>
                <a:lnTo>
                  <a:pt x="658" y="457"/>
                </a:lnTo>
                <a:lnTo>
                  <a:pt x="658" y="459"/>
                </a:lnTo>
                <a:lnTo>
                  <a:pt x="658" y="462"/>
                </a:lnTo>
                <a:lnTo>
                  <a:pt x="658" y="465"/>
                </a:lnTo>
                <a:lnTo>
                  <a:pt x="658" y="470"/>
                </a:lnTo>
                <a:close/>
                <a:moveTo>
                  <a:pt x="1079" y="374"/>
                </a:moveTo>
                <a:lnTo>
                  <a:pt x="1077" y="403"/>
                </a:lnTo>
                <a:lnTo>
                  <a:pt x="1071" y="403"/>
                </a:lnTo>
                <a:lnTo>
                  <a:pt x="1063" y="401"/>
                </a:lnTo>
                <a:lnTo>
                  <a:pt x="1046" y="398"/>
                </a:lnTo>
                <a:lnTo>
                  <a:pt x="1035" y="397"/>
                </a:lnTo>
                <a:lnTo>
                  <a:pt x="1029" y="396"/>
                </a:lnTo>
                <a:lnTo>
                  <a:pt x="1020" y="394"/>
                </a:lnTo>
                <a:lnTo>
                  <a:pt x="1016" y="394"/>
                </a:lnTo>
                <a:lnTo>
                  <a:pt x="1016" y="390"/>
                </a:lnTo>
                <a:lnTo>
                  <a:pt x="1016" y="388"/>
                </a:lnTo>
                <a:lnTo>
                  <a:pt x="1016" y="386"/>
                </a:lnTo>
                <a:lnTo>
                  <a:pt x="1016" y="382"/>
                </a:lnTo>
                <a:lnTo>
                  <a:pt x="1017" y="377"/>
                </a:lnTo>
                <a:lnTo>
                  <a:pt x="1020" y="366"/>
                </a:lnTo>
                <a:lnTo>
                  <a:pt x="1025" y="367"/>
                </a:lnTo>
                <a:lnTo>
                  <a:pt x="1058" y="372"/>
                </a:lnTo>
                <a:lnTo>
                  <a:pt x="1065" y="372"/>
                </a:lnTo>
                <a:lnTo>
                  <a:pt x="1079" y="374"/>
                </a:lnTo>
                <a:close/>
                <a:moveTo>
                  <a:pt x="493" y="448"/>
                </a:moveTo>
                <a:lnTo>
                  <a:pt x="497" y="449"/>
                </a:lnTo>
                <a:lnTo>
                  <a:pt x="494" y="438"/>
                </a:lnTo>
                <a:lnTo>
                  <a:pt x="496" y="447"/>
                </a:lnTo>
                <a:lnTo>
                  <a:pt x="493" y="448"/>
                </a:lnTo>
                <a:lnTo>
                  <a:pt x="490" y="447"/>
                </a:lnTo>
                <a:lnTo>
                  <a:pt x="483" y="445"/>
                </a:lnTo>
                <a:lnTo>
                  <a:pt x="479" y="443"/>
                </a:lnTo>
                <a:lnTo>
                  <a:pt x="470" y="441"/>
                </a:lnTo>
                <a:lnTo>
                  <a:pt x="467" y="441"/>
                </a:lnTo>
                <a:lnTo>
                  <a:pt x="463" y="440"/>
                </a:lnTo>
                <a:lnTo>
                  <a:pt x="459" y="440"/>
                </a:lnTo>
                <a:lnTo>
                  <a:pt x="456" y="440"/>
                </a:lnTo>
                <a:lnTo>
                  <a:pt x="453" y="440"/>
                </a:lnTo>
                <a:lnTo>
                  <a:pt x="451" y="435"/>
                </a:lnTo>
                <a:lnTo>
                  <a:pt x="447" y="391"/>
                </a:lnTo>
                <a:lnTo>
                  <a:pt x="476" y="390"/>
                </a:lnTo>
                <a:lnTo>
                  <a:pt x="491" y="392"/>
                </a:lnTo>
                <a:lnTo>
                  <a:pt x="491" y="377"/>
                </a:lnTo>
                <a:lnTo>
                  <a:pt x="506" y="377"/>
                </a:lnTo>
                <a:lnTo>
                  <a:pt x="517" y="377"/>
                </a:lnTo>
                <a:lnTo>
                  <a:pt x="529" y="377"/>
                </a:lnTo>
                <a:lnTo>
                  <a:pt x="558" y="378"/>
                </a:lnTo>
                <a:lnTo>
                  <a:pt x="578" y="377"/>
                </a:lnTo>
                <a:lnTo>
                  <a:pt x="578" y="337"/>
                </a:lnTo>
                <a:lnTo>
                  <a:pt x="580" y="322"/>
                </a:lnTo>
                <a:lnTo>
                  <a:pt x="585" y="320"/>
                </a:lnTo>
                <a:lnTo>
                  <a:pt x="587" y="320"/>
                </a:lnTo>
                <a:lnTo>
                  <a:pt x="590" y="320"/>
                </a:lnTo>
                <a:lnTo>
                  <a:pt x="590" y="329"/>
                </a:lnTo>
                <a:lnTo>
                  <a:pt x="595" y="330"/>
                </a:lnTo>
                <a:lnTo>
                  <a:pt x="601" y="331"/>
                </a:lnTo>
                <a:lnTo>
                  <a:pt x="602" y="323"/>
                </a:lnTo>
                <a:lnTo>
                  <a:pt x="602" y="322"/>
                </a:lnTo>
                <a:lnTo>
                  <a:pt x="609" y="324"/>
                </a:lnTo>
                <a:lnTo>
                  <a:pt x="609" y="339"/>
                </a:lnTo>
                <a:lnTo>
                  <a:pt x="612" y="339"/>
                </a:lnTo>
                <a:lnTo>
                  <a:pt x="616" y="339"/>
                </a:lnTo>
                <a:lnTo>
                  <a:pt x="625" y="340"/>
                </a:lnTo>
                <a:lnTo>
                  <a:pt x="629" y="340"/>
                </a:lnTo>
                <a:lnTo>
                  <a:pt x="634" y="340"/>
                </a:lnTo>
                <a:lnTo>
                  <a:pt x="640" y="341"/>
                </a:lnTo>
                <a:lnTo>
                  <a:pt x="644" y="341"/>
                </a:lnTo>
                <a:lnTo>
                  <a:pt x="644" y="338"/>
                </a:lnTo>
                <a:lnTo>
                  <a:pt x="644" y="329"/>
                </a:lnTo>
                <a:lnTo>
                  <a:pt x="644" y="328"/>
                </a:lnTo>
                <a:lnTo>
                  <a:pt x="644" y="327"/>
                </a:lnTo>
                <a:lnTo>
                  <a:pt x="644" y="318"/>
                </a:lnTo>
                <a:lnTo>
                  <a:pt x="644" y="312"/>
                </a:lnTo>
                <a:lnTo>
                  <a:pt x="645" y="308"/>
                </a:lnTo>
                <a:lnTo>
                  <a:pt x="659" y="308"/>
                </a:lnTo>
                <a:lnTo>
                  <a:pt x="658" y="302"/>
                </a:lnTo>
                <a:lnTo>
                  <a:pt x="662" y="303"/>
                </a:lnTo>
                <a:lnTo>
                  <a:pt x="663" y="313"/>
                </a:lnTo>
                <a:lnTo>
                  <a:pt x="665" y="328"/>
                </a:lnTo>
                <a:lnTo>
                  <a:pt x="668" y="328"/>
                </a:lnTo>
                <a:lnTo>
                  <a:pt x="670" y="328"/>
                </a:lnTo>
                <a:lnTo>
                  <a:pt x="668" y="330"/>
                </a:lnTo>
                <a:lnTo>
                  <a:pt x="667" y="331"/>
                </a:lnTo>
                <a:lnTo>
                  <a:pt x="666" y="333"/>
                </a:lnTo>
                <a:lnTo>
                  <a:pt x="665" y="335"/>
                </a:lnTo>
                <a:lnTo>
                  <a:pt x="663" y="338"/>
                </a:lnTo>
                <a:lnTo>
                  <a:pt x="661" y="341"/>
                </a:lnTo>
                <a:lnTo>
                  <a:pt x="660" y="345"/>
                </a:lnTo>
                <a:lnTo>
                  <a:pt x="661" y="345"/>
                </a:lnTo>
                <a:lnTo>
                  <a:pt x="659" y="352"/>
                </a:lnTo>
                <a:lnTo>
                  <a:pt x="658" y="352"/>
                </a:lnTo>
                <a:lnTo>
                  <a:pt x="652" y="366"/>
                </a:lnTo>
                <a:lnTo>
                  <a:pt x="649" y="374"/>
                </a:lnTo>
                <a:lnTo>
                  <a:pt x="646" y="380"/>
                </a:lnTo>
                <a:lnTo>
                  <a:pt x="645" y="382"/>
                </a:lnTo>
                <a:lnTo>
                  <a:pt x="643" y="388"/>
                </a:lnTo>
                <a:lnTo>
                  <a:pt x="640" y="396"/>
                </a:lnTo>
                <a:lnTo>
                  <a:pt x="637" y="403"/>
                </a:lnTo>
                <a:lnTo>
                  <a:pt x="636" y="404"/>
                </a:lnTo>
                <a:lnTo>
                  <a:pt x="636" y="406"/>
                </a:lnTo>
                <a:lnTo>
                  <a:pt x="635" y="407"/>
                </a:lnTo>
                <a:lnTo>
                  <a:pt x="635" y="408"/>
                </a:lnTo>
                <a:lnTo>
                  <a:pt x="632" y="407"/>
                </a:lnTo>
                <a:lnTo>
                  <a:pt x="627" y="406"/>
                </a:lnTo>
                <a:lnTo>
                  <a:pt x="627" y="412"/>
                </a:lnTo>
                <a:lnTo>
                  <a:pt x="632" y="414"/>
                </a:lnTo>
                <a:lnTo>
                  <a:pt x="632" y="416"/>
                </a:lnTo>
                <a:lnTo>
                  <a:pt x="631" y="417"/>
                </a:lnTo>
                <a:lnTo>
                  <a:pt x="629" y="421"/>
                </a:lnTo>
                <a:lnTo>
                  <a:pt x="627" y="426"/>
                </a:lnTo>
                <a:lnTo>
                  <a:pt x="626" y="428"/>
                </a:lnTo>
                <a:lnTo>
                  <a:pt x="626" y="430"/>
                </a:lnTo>
                <a:lnTo>
                  <a:pt x="625" y="432"/>
                </a:lnTo>
                <a:lnTo>
                  <a:pt x="624" y="432"/>
                </a:lnTo>
                <a:lnTo>
                  <a:pt x="623" y="434"/>
                </a:lnTo>
                <a:lnTo>
                  <a:pt x="623" y="435"/>
                </a:lnTo>
                <a:lnTo>
                  <a:pt x="622" y="435"/>
                </a:lnTo>
                <a:lnTo>
                  <a:pt x="620" y="437"/>
                </a:lnTo>
                <a:lnTo>
                  <a:pt x="620" y="438"/>
                </a:lnTo>
                <a:lnTo>
                  <a:pt x="619" y="439"/>
                </a:lnTo>
                <a:lnTo>
                  <a:pt x="618" y="440"/>
                </a:lnTo>
                <a:lnTo>
                  <a:pt x="611" y="447"/>
                </a:lnTo>
                <a:lnTo>
                  <a:pt x="605" y="440"/>
                </a:lnTo>
                <a:lnTo>
                  <a:pt x="601" y="443"/>
                </a:lnTo>
                <a:lnTo>
                  <a:pt x="608" y="450"/>
                </a:lnTo>
                <a:lnTo>
                  <a:pt x="605" y="453"/>
                </a:lnTo>
                <a:lnTo>
                  <a:pt x="603" y="454"/>
                </a:lnTo>
                <a:lnTo>
                  <a:pt x="603" y="455"/>
                </a:lnTo>
                <a:lnTo>
                  <a:pt x="601" y="456"/>
                </a:lnTo>
                <a:lnTo>
                  <a:pt x="600" y="457"/>
                </a:lnTo>
                <a:lnTo>
                  <a:pt x="599" y="458"/>
                </a:lnTo>
                <a:lnTo>
                  <a:pt x="597" y="458"/>
                </a:lnTo>
                <a:lnTo>
                  <a:pt x="593" y="460"/>
                </a:lnTo>
                <a:lnTo>
                  <a:pt x="591" y="462"/>
                </a:lnTo>
                <a:lnTo>
                  <a:pt x="590" y="454"/>
                </a:lnTo>
                <a:lnTo>
                  <a:pt x="584" y="456"/>
                </a:lnTo>
                <a:lnTo>
                  <a:pt x="582" y="438"/>
                </a:lnTo>
                <a:lnTo>
                  <a:pt x="566" y="439"/>
                </a:lnTo>
                <a:lnTo>
                  <a:pt x="564" y="429"/>
                </a:lnTo>
                <a:lnTo>
                  <a:pt x="552" y="431"/>
                </a:lnTo>
                <a:lnTo>
                  <a:pt x="552" y="432"/>
                </a:lnTo>
                <a:lnTo>
                  <a:pt x="553" y="437"/>
                </a:lnTo>
                <a:lnTo>
                  <a:pt x="555" y="442"/>
                </a:lnTo>
                <a:lnTo>
                  <a:pt x="556" y="443"/>
                </a:lnTo>
                <a:lnTo>
                  <a:pt x="557" y="448"/>
                </a:lnTo>
                <a:lnTo>
                  <a:pt x="557" y="449"/>
                </a:lnTo>
                <a:lnTo>
                  <a:pt x="560" y="464"/>
                </a:lnTo>
                <a:lnTo>
                  <a:pt x="564" y="474"/>
                </a:lnTo>
                <a:lnTo>
                  <a:pt x="564" y="475"/>
                </a:lnTo>
                <a:lnTo>
                  <a:pt x="553" y="482"/>
                </a:lnTo>
                <a:lnTo>
                  <a:pt x="544" y="489"/>
                </a:lnTo>
                <a:lnTo>
                  <a:pt x="543" y="487"/>
                </a:lnTo>
                <a:lnTo>
                  <a:pt x="542" y="477"/>
                </a:lnTo>
                <a:lnTo>
                  <a:pt x="535" y="456"/>
                </a:lnTo>
                <a:lnTo>
                  <a:pt x="532" y="455"/>
                </a:lnTo>
                <a:lnTo>
                  <a:pt x="532" y="456"/>
                </a:lnTo>
                <a:lnTo>
                  <a:pt x="532" y="457"/>
                </a:lnTo>
                <a:lnTo>
                  <a:pt x="530" y="467"/>
                </a:lnTo>
                <a:lnTo>
                  <a:pt x="527" y="467"/>
                </a:lnTo>
                <a:lnTo>
                  <a:pt x="527" y="468"/>
                </a:lnTo>
                <a:lnTo>
                  <a:pt x="526" y="473"/>
                </a:lnTo>
                <a:lnTo>
                  <a:pt x="525" y="473"/>
                </a:lnTo>
                <a:lnTo>
                  <a:pt x="522" y="474"/>
                </a:lnTo>
                <a:lnTo>
                  <a:pt x="518" y="474"/>
                </a:lnTo>
                <a:lnTo>
                  <a:pt x="513" y="474"/>
                </a:lnTo>
                <a:lnTo>
                  <a:pt x="516" y="498"/>
                </a:lnTo>
                <a:lnTo>
                  <a:pt x="515" y="498"/>
                </a:lnTo>
                <a:lnTo>
                  <a:pt x="516" y="500"/>
                </a:lnTo>
                <a:lnTo>
                  <a:pt x="523" y="499"/>
                </a:lnTo>
                <a:lnTo>
                  <a:pt x="524" y="499"/>
                </a:lnTo>
                <a:lnTo>
                  <a:pt x="527" y="499"/>
                </a:lnTo>
                <a:lnTo>
                  <a:pt x="530" y="499"/>
                </a:lnTo>
                <a:lnTo>
                  <a:pt x="532" y="498"/>
                </a:lnTo>
                <a:lnTo>
                  <a:pt x="535" y="497"/>
                </a:lnTo>
                <a:lnTo>
                  <a:pt x="538" y="496"/>
                </a:lnTo>
                <a:lnTo>
                  <a:pt x="540" y="494"/>
                </a:lnTo>
                <a:lnTo>
                  <a:pt x="543" y="492"/>
                </a:lnTo>
                <a:lnTo>
                  <a:pt x="544" y="492"/>
                </a:lnTo>
                <a:lnTo>
                  <a:pt x="544" y="491"/>
                </a:lnTo>
                <a:lnTo>
                  <a:pt x="556" y="483"/>
                </a:lnTo>
                <a:lnTo>
                  <a:pt x="560" y="480"/>
                </a:lnTo>
                <a:lnTo>
                  <a:pt x="563" y="479"/>
                </a:lnTo>
                <a:lnTo>
                  <a:pt x="564" y="477"/>
                </a:lnTo>
                <a:lnTo>
                  <a:pt x="565" y="477"/>
                </a:lnTo>
                <a:lnTo>
                  <a:pt x="567" y="476"/>
                </a:lnTo>
                <a:lnTo>
                  <a:pt x="569" y="475"/>
                </a:lnTo>
                <a:lnTo>
                  <a:pt x="572" y="474"/>
                </a:lnTo>
                <a:lnTo>
                  <a:pt x="576" y="472"/>
                </a:lnTo>
                <a:lnTo>
                  <a:pt x="580" y="470"/>
                </a:lnTo>
                <a:lnTo>
                  <a:pt x="584" y="468"/>
                </a:lnTo>
                <a:lnTo>
                  <a:pt x="590" y="465"/>
                </a:lnTo>
                <a:lnTo>
                  <a:pt x="599" y="460"/>
                </a:lnTo>
                <a:lnTo>
                  <a:pt x="598" y="468"/>
                </a:lnTo>
                <a:lnTo>
                  <a:pt x="597" y="477"/>
                </a:lnTo>
                <a:lnTo>
                  <a:pt x="595" y="484"/>
                </a:lnTo>
                <a:lnTo>
                  <a:pt x="594" y="490"/>
                </a:lnTo>
                <a:lnTo>
                  <a:pt x="594" y="496"/>
                </a:lnTo>
                <a:lnTo>
                  <a:pt x="594" y="501"/>
                </a:lnTo>
                <a:lnTo>
                  <a:pt x="595" y="507"/>
                </a:lnTo>
                <a:lnTo>
                  <a:pt x="597" y="516"/>
                </a:lnTo>
                <a:lnTo>
                  <a:pt x="597" y="523"/>
                </a:lnTo>
                <a:lnTo>
                  <a:pt x="595" y="523"/>
                </a:lnTo>
                <a:lnTo>
                  <a:pt x="586" y="523"/>
                </a:lnTo>
                <a:lnTo>
                  <a:pt x="576" y="523"/>
                </a:lnTo>
                <a:lnTo>
                  <a:pt x="575" y="523"/>
                </a:lnTo>
                <a:lnTo>
                  <a:pt x="563" y="523"/>
                </a:lnTo>
                <a:lnTo>
                  <a:pt x="564" y="531"/>
                </a:lnTo>
                <a:lnTo>
                  <a:pt x="561" y="531"/>
                </a:lnTo>
                <a:lnTo>
                  <a:pt x="551" y="531"/>
                </a:lnTo>
                <a:lnTo>
                  <a:pt x="547" y="531"/>
                </a:lnTo>
                <a:lnTo>
                  <a:pt x="540" y="532"/>
                </a:lnTo>
                <a:lnTo>
                  <a:pt x="533" y="532"/>
                </a:lnTo>
                <a:lnTo>
                  <a:pt x="532" y="532"/>
                </a:lnTo>
                <a:lnTo>
                  <a:pt x="531" y="533"/>
                </a:lnTo>
                <a:lnTo>
                  <a:pt x="522" y="532"/>
                </a:lnTo>
                <a:lnTo>
                  <a:pt x="522" y="536"/>
                </a:lnTo>
                <a:lnTo>
                  <a:pt x="521" y="542"/>
                </a:lnTo>
                <a:lnTo>
                  <a:pt x="519" y="546"/>
                </a:lnTo>
                <a:lnTo>
                  <a:pt x="519" y="547"/>
                </a:lnTo>
                <a:lnTo>
                  <a:pt x="519" y="548"/>
                </a:lnTo>
                <a:lnTo>
                  <a:pt x="521" y="555"/>
                </a:lnTo>
                <a:lnTo>
                  <a:pt x="522" y="563"/>
                </a:lnTo>
                <a:lnTo>
                  <a:pt x="524" y="564"/>
                </a:lnTo>
                <a:lnTo>
                  <a:pt x="529" y="567"/>
                </a:lnTo>
                <a:lnTo>
                  <a:pt x="530" y="567"/>
                </a:lnTo>
                <a:lnTo>
                  <a:pt x="535" y="569"/>
                </a:lnTo>
                <a:lnTo>
                  <a:pt x="535" y="571"/>
                </a:lnTo>
                <a:lnTo>
                  <a:pt x="534" y="577"/>
                </a:lnTo>
                <a:lnTo>
                  <a:pt x="535" y="578"/>
                </a:lnTo>
                <a:lnTo>
                  <a:pt x="538" y="584"/>
                </a:lnTo>
                <a:lnTo>
                  <a:pt x="541" y="586"/>
                </a:lnTo>
                <a:lnTo>
                  <a:pt x="549" y="582"/>
                </a:lnTo>
                <a:lnTo>
                  <a:pt x="548" y="592"/>
                </a:lnTo>
                <a:lnTo>
                  <a:pt x="552" y="592"/>
                </a:lnTo>
                <a:lnTo>
                  <a:pt x="557" y="593"/>
                </a:lnTo>
                <a:lnTo>
                  <a:pt x="560" y="599"/>
                </a:lnTo>
                <a:lnTo>
                  <a:pt x="566" y="605"/>
                </a:lnTo>
                <a:lnTo>
                  <a:pt x="570" y="603"/>
                </a:lnTo>
                <a:lnTo>
                  <a:pt x="574" y="609"/>
                </a:lnTo>
                <a:lnTo>
                  <a:pt x="578" y="616"/>
                </a:lnTo>
                <a:lnTo>
                  <a:pt x="581" y="615"/>
                </a:lnTo>
                <a:lnTo>
                  <a:pt x="582" y="616"/>
                </a:lnTo>
                <a:lnTo>
                  <a:pt x="587" y="620"/>
                </a:lnTo>
                <a:lnTo>
                  <a:pt x="602" y="601"/>
                </a:lnTo>
                <a:lnTo>
                  <a:pt x="607" y="606"/>
                </a:lnTo>
                <a:lnTo>
                  <a:pt x="599" y="616"/>
                </a:lnTo>
                <a:lnTo>
                  <a:pt x="591" y="634"/>
                </a:lnTo>
                <a:lnTo>
                  <a:pt x="597" y="640"/>
                </a:lnTo>
                <a:lnTo>
                  <a:pt x="598" y="636"/>
                </a:lnTo>
                <a:lnTo>
                  <a:pt x="599" y="636"/>
                </a:lnTo>
                <a:lnTo>
                  <a:pt x="623" y="633"/>
                </a:lnTo>
                <a:lnTo>
                  <a:pt x="623" y="631"/>
                </a:lnTo>
                <a:lnTo>
                  <a:pt x="623" y="625"/>
                </a:lnTo>
                <a:lnTo>
                  <a:pt x="625" y="625"/>
                </a:lnTo>
                <a:lnTo>
                  <a:pt x="627" y="624"/>
                </a:lnTo>
                <a:lnTo>
                  <a:pt x="629" y="624"/>
                </a:lnTo>
                <a:lnTo>
                  <a:pt x="631" y="624"/>
                </a:lnTo>
                <a:lnTo>
                  <a:pt x="633" y="624"/>
                </a:lnTo>
                <a:lnTo>
                  <a:pt x="635" y="624"/>
                </a:lnTo>
                <a:lnTo>
                  <a:pt x="637" y="623"/>
                </a:lnTo>
                <a:lnTo>
                  <a:pt x="640" y="623"/>
                </a:lnTo>
                <a:lnTo>
                  <a:pt x="641" y="623"/>
                </a:lnTo>
                <a:lnTo>
                  <a:pt x="643" y="623"/>
                </a:lnTo>
                <a:lnTo>
                  <a:pt x="645" y="622"/>
                </a:lnTo>
                <a:lnTo>
                  <a:pt x="648" y="622"/>
                </a:lnTo>
                <a:lnTo>
                  <a:pt x="650" y="622"/>
                </a:lnTo>
                <a:lnTo>
                  <a:pt x="652" y="622"/>
                </a:lnTo>
                <a:lnTo>
                  <a:pt x="653" y="622"/>
                </a:lnTo>
                <a:lnTo>
                  <a:pt x="656" y="620"/>
                </a:lnTo>
                <a:lnTo>
                  <a:pt x="658" y="620"/>
                </a:lnTo>
                <a:lnTo>
                  <a:pt x="660" y="620"/>
                </a:lnTo>
                <a:lnTo>
                  <a:pt x="662" y="620"/>
                </a:lnTo>
                <a:lnTo>
                  <a:pt x="663" y="619"/>
                </a:lnTo>
                <a:lnTo>
                  <a:pt x="666" y="619"/>
                </a:lnTo>
                <a:lnTo>
                  <a:pt x="668" y="619"/>
                </a:lnTo>
                <a:lnTo>
                  <a:pt x="669" y="619"/>
                </a:lnTo>
                <a:lnTo>
                  <a:pt x="670" y="619"/>
                </a:lnTo>
                <a:lnTo>
                  <a:pt x="670" y="623"/>
                </a:lnTo>
                <a:lnTo>
                  <a:pt x="671" y="632"/>
                </a:lnTo>
                <a:lnTo>
                  <a:pt x="671" y="633"/>
                </a:lnTo>
                <a:lnTo>
                  <a:pt x="673" y="653"/>
                </a:lnTo>
                <a:lnTo>
                  <a:pt x="673" y="665"/>
                </a:lnTo>
                <a:lnTo>
                  <a:pt x="685" y="665"/>
                </a:lnTo>
                <a:lnTo>
                  <a:pt x="688" y="664"/>
                </a:lnTo>
                <a:lnTo>
                  <a:pt x="691" y="664"/>
                </a:lnTo>
                <a:lnTo>
                  <a:pt x="694" y="664"/>
                </a:lnTo>
                <a:lnTo>
                  <a:pt x="703" y="665"/>
                </a:lnTo>
                <a:lnTo>
                  <a:pt x="705" y="654"/>
                </a:lnTo>
                <a:lnTo>
                  <a:pt x="699" y="652"/>
                </a:lnTo>
                <a:lnTo>
                  <a:pt x="696" y="662"/>
                </a:lnTo>
                <a:lnTo>
                  <a:pt x="694" y="661"/>
                </a:lnTo>
                <a:lnTo>
                  <a:pt x="691" y="660"/>
                </a:lnTo>
                <a:lnTo>
                  <a:pt x="687" y="658"/>
                </a:lnTo>
                <a:lnTo>
                  <a:pt x="686" y="657"/>
                </a:lnTo>
                <a:lnTo>
                  <a:pt x="685" y="657"/>
                </a:lnTo>
                <a:lnTo>
                  <a:pt x="684" y="657"/>
                </a:lnTo>
                <a:lnTo>
                  <a:pt x="684" y="656"/>
                </a:lnTo>
                <a:lnTo>
                  <a:pt x="683" y="654"/>
                </a:lnTo>
                <a:lnTo>
                  <a:pt x="682" y="654"/>
                </a:lnTo>
                <a:lnTo>
                  <a:pt x="682" y="653"/>
                </a:lnTo>
                <a:lnTo>
                  <a:pt x="680" y="652"/>
                </a:lnTo>
                <a:lnTo>
                  <a:pt x="679" y="651"/>
                </a:lnTo>
                <a:lnTo>
                  <a:pt x="678" y="650"/>
                </a:lnTo>
                <a:lnTo>
                  <a:pt x="678" y="649"/>
                </a:lnTo>
                <a:lnTo>
                  <a:pt x="677" y="648"/>
                </a:lnTo>
                <a:lnTo>
                  <a:pt x="677" y="647"/>
                </a:lnTo>
                <a:lnTo>
                  <a:pt x="676" y="645"/>
                </a:lnTo>
                <a:lnTo>
                  <a:pt x="675" y="643"/>
                </a:lnTo>
                <a:lnTo>
                  <a:pt x="675" y="641"/>
                </a:lnTo>
                <a:lnTo>
                  <a:pt x="675" y="640"/>
                </a:lnTo>
                <a:lnTo>
                  <a:pt x="674" y="637"/>
                </a:lnTo>
                <a:lnTo>
                  <a:pt x="674" y="636"/>
                </a:lnTo>
                <a:lnTo>
                  <a:pt x="674" y="634"/>
                </a:lnTo>
                <a:lnTo>
                  <a:pt x="673" y="632"/>
                </a:lnTo>
                <a:lnTo>
                  <a:pt x="673" y="631"/>
                </a:lnTo>
                <a:lnTo>
                  <a:pt x="673" y="629"/>
                </a:lnTo>
                <a:lnTo>
                  <a:pt x="673" y="626"/>
                </a:lnTo>
                <a:lnTo>
                  <a:pt x="673" y="624"/>
                </a:lnTo>
                <a:lnTo>
                  <a:pt x="673" y="620"/>
                </a:lnTo>
                <a:lnTo>
                  <a:pt x="673" y="616"/>
                </a:lnTo>
                <a:lnTo>
                  <a:pt x="671" y="610"/>
                </a:lnTo>
                <a:lnTo>
                  <a:pt x="671" y="608"/>
                </a:lnTo>
                <a:lnTo>
                  <a:pt x="671" y="606"/>
                </a:lnTo>
                <a:lnTo>
                  <a:pt x="671" y="603"/>
                </a:lnTo>
                <a:lnTo>
                  <a:pt x="670" y="601"/>
                </a:lnTo>
                <a:lnTo>
                  <a:pt x="680" y="601"/>
                </a:lnTo>
                <a:lnTo>
                  <a:pt x="680" y="598"/>
                </a:lnTo>
                <a:lnTo>
                  <a:pt x="671" y="598"/>
                </a:lnTo>
                <a:lnTo>
                  <a:pt x="670" y="598"/>
                </a:lnTo>
                <a:lnTo>
                  <a:pt x="669" y="591"/>
                </a:lnTo>
                <a:lnTo>
                  <a:pt x="669" y="589"/>
                </a:lnTo>
                <a:lnTo>
                  <a:pt x="669" y="588"/>
                </a:lnTo>
                <a:lnTo>
                  <a:pt x="668" y="586"/>
                </a:lnTo>
                <a:lnTo>
                  <a:pt x="668" y="584"/>
                </a:lnTo>
                <a:lnTo>
                  <a:pt x="668" y="583"/>
                </a:lnTo>
                <a:lnTo>
                  <a:pt x="668" y="581"/>
                </a:lnTo>
                <a:lnTo>
                  <a:pt x="668" y="578"/>
                </a:lnTo>
                <a:lnTo>
                  <a:pt x="669" y="576"/>
                </a:lnTo>
                <a:lnTo>
                  <a:pt x="669" y="568"/>
                </a:lnTo>
                <a:lnTo>
                  <a:pt x="669" y="565"/>
                </a:lnTo>
                <a:lnTo>
                  <a:pt x="669" y="559"/>
                </a:lnTo>
                <a:lnTo>
                  <a:pt x="671" y="559"/>
                </a:lnTo>
                <a:lnTo>
                  <a:pt x="675" y="559"/>
                </a:lnTo>
                <a:lnTo>
                  <a:pt x="682" y="559"/>
                </a:lnTo>
                <a:lnTo>
                  <a:pt x="684" y="559"/>
                </a:lnTo>
                <a:lnTo>
                  <a:pt x="691" y="560"/>
                </a:lnTo>
                <a:lnTo>
                  <a:pt x="696" y="560"/>
                </a:lnTo>
                <a:lnTo>
                  <a:pt x="702" y="560"/>
                </a:lnTo>
                <a:lnTo>
                  <a:pt x="709" y="560"/>
                </a:lnTo>
                <a:lnTo>
                  <a:pt x="716" y="560"/>
                </a:lnTo>
                <a:lnTo>
                  <a:pt x="722" y="560"/>
                </a:lnTo>
                <a:lnTo>
                  <a:pt x="729" y="561"/>
                </a:lnTo>
                <a:lnTo>
                  <a:pt x="737" y="561"/>
                </a:lnTo>
                <a:lnTo>
                  <a:pt x="738" y="552"/>
                </a:lnTo>
                <a:lnTo>
                  <a:pt x="732" y="553"/>
                </a:lnTo>
                <a:lnTo>
                  <a:pt x="728" y="547"/>
                </a:lnTo>
                <a:lnTo>
                  <a:pt x="725" y="541"/>
                </a:lnTo>
                <a:lnTo>
                  <a:pt x="720" y="532"/>
                </a:lnTo>
                <a:lnTo>
                  <a:pt x="717" y="525"/>
                </a:lnTo>
                <a:lnTo>
                  <a:pt x="715" y="519"/>
                </a:lnTo>
                <a:lnTo>
                  <a:pt x="691" y="519"/>
                </a:lnTo>
                <a:lnTo>
                  <a:pt x="686" y="519"/>
                </a:lnTo>
                <a:lnTo>
                  <a:pt x="680" y="519"/>
                </a:lnTo>
                <a:lnTo>
                  <a:pt x="675" y="519"/>
                </a:lnTo>
                <a:lnTo>
                  <a:pt x="674" y="519"/>
                </a:lnTo>
                <a:lnTo>
                  <a:pt x="673" y="519"/>
                </a:lnTo>
                <a:lnTo>
                  <a:pt x="674" y="509"/>
                </a:lnTo>
                <a:lnTo>
                  <a:pt x="674" y="506"/>
                </a:lnTo>
                <a:lnTo>
                  <a:pt x="674" y="502"/>
                </a:lnTo>
                <a:lnTo>
                  <a:pt x="674" y="490"/>
                </a:lnTo>
                <a:lnTo>
                  <a:pt x="674" y="485"/>
                </a:lnTo>
                <a:lnTo>
                  <a:pt x="674" y="479"/>
                </a:lnTo>
                <a:lnTo>
                  <a:pt x="673" y="474"/>
                </a:lnTo>
                <a:lnTo>
                  <a:pt x="673" y="472"/>
                </a:lnTo>
                <a:lnTo>
                  <a:pt x="673" y="468"/>
                </a:lnTo>
                <a:lnTo>
                  <a:pt x="671" y="466"/>
                </a:lnTo>
                <a:lnTo>
                  <a:pt x="670" y="464"/>
                </a:lnTo>
                <a:lnTo>
                  <a:pt x="670" y="463"/>
                </a:lnTo>
                <a:lnTo>
                  <a:pt x="675" y="462"/>
                </a:lnTo>
                <a:lnTo>
                  <a:pt x="685" y="463"/>
                </a:lnTo>
                <a:lnTo>
                  <a:pt x="686" y="463"/>
                </a:lnTo>
                <a:lnTo>
                  <a:pt x="687" y="463"/>
                </a:lnTo>
                <a:lnTo>
                  <a:pt x="690" y="463"/>
                </a:lnTo>
                <a:lnTo>
                  <a:pt x="691" y="463"/>
                </a:lnTo>
                <a:lnTo>
                  <a:pt x="692" y="462"/>
                </a:lnTo>
                <a:lnTo>
                  <a:pt x="693" y="462"/>
                </a:lnTo>
                <a:lnTo>
                  <a:pt x="693" y="465"/>
                </a:lnTo>
                <a:lnTo>
                  <a:pt x="693" y="470"/>
                </a:lnTo>
                <a:lnTo>
                  <a:pt x="693" y="472"/>
                </a:lnTo>
                <a:lnTo>
                  <a:pt x="694" y="472"/>
                </a:lnTo>
                <a:lnTo>
                  <a:pt x="698" y="472"/>
                </a:lnTo>
                <a:lnTo>
                  <a:pt x="700" y="472"/>
                </a:lnTo>
                <a:lnTo>
                  <a:pt x="702" y="472"/>
                </a:lnTo>
                <a:lnTo>
                  <a:pt x="709" y="473"/>
                </a:lnTo>
                <a:lnTo>
                  <a:pt x="710" y="473"/>
                </a:lnTo>
                <a:lnTo>
                  <a:pt x="716" y="473"/>
                </a:lnTo>
                <a:lnTo>
                  <a:pt x="722" y="474"/>
                </a:lnTo>
                <a:lnTo>
                  <a:pt x="724" y="474"/>
                </a:lnTo>
                <a:lnTo>
                  <a:pt x="737" y="474"/>
                </a:lnTo>
                <a:lnTo>
                  <a:pt x="741" y="475"/>
                </a:lnTo>
                <a:lnTo>
                  <a:pt x="750" y="475"/>
                </a:lnTo>
                <a:lnTo>
                  <a:pt x="759" y="475"/>
                </a:lnTo>
                <a:lnTo>
                  <a:pt x="763" y="475"/>
                </a:lnTo>
                <a:lnTo>
                  <a:pt x="776" y="475"/>
                </a:lnTo>
                <a:lnTo>
                  <a:pt x="776" y="479"/>
                </a:lnTo>
                <a:lnTo>
                  <a:pt x="776" y="488"/>
                </a:lnTo>
                <a:lnTo>
                  <a:pt x="776" y="492"/>
                </a:lnTo>
                <a:lnTo>
                  <a:pt x="787" y="492"/>
                </a:lnTo>
                <a:lnTo>
                  <a:pt x="788" y="492"/>
                </a:lnTo>
                <a:lnTo>
                  <a:pt x="790" y="492"/>
                </a:lnTo>
                <a:lnTo>
                  <a:pt x="793" y="492"/>
                </a:lnTo>
                <a:lnTo>
                  <a:pt x="795" y="492"/>
                </a:lnTo>
                <a:lnTo>
                  <a:pt x="798" y="492"/>
                </a:lnTo>
                <a:lnTo>
                  <a:pt x="798" y="494"/>
                </a:lnTo>
                <a:lnTo>
                  <a:pt x="798" y="497"/>
                </a:lnTo>
                <a:lnTo>
                  <a:pt x="798" y="499"/>
                </a:lnTo>
                <a:lnTo>
                  <a:pt x="800" y="500"/>
                </a:lnTo>
                <a:lnTo>
                  <a:pt x="800" y="502"/>
                </a:lnTo>
                <a:lnTo>
                  <a:pt x="800" y="505"/>
                </a:lnTo>
                <a:lnTo>
                  <a:pt x="800" y="508"/>
                </a:lnTo>
                <a:lnTo>
                  <a:pt x="800" y="509"/>
                </a:lnTo>
                <a:lnTo>
                  <a:pt x="803" y="509"/>
                </a:lnTo>
                <a:lnTo>
                  <a:pt x="804" y="509"/>
                </a:lnTo>
                <a:lnTo>
                  <a:pt x="808" y="509"/>
                </a:lnTo>
                <a:lnTo>
                  <a:pt x="809" y="509"/>
                </a:lnTo>
                <a:lnTo>
                  <a:pt x="811" y="509"/>
                </a:lnTo>
                <a:lnTo>
                  <a:pt x="817" y="509"/>
                </a:lnTo>
                <a:lnTo>
                  <a:pt x="827" y="509"/>
                </a:lnTo>
                <a:lnTo>
                  <a:pt x="827" y="494"/>
                </a:lnTo>
                <a:lnTo>
                  <a:pt x="827" y="477"/>
                </a:lnTo>
                <a:lnTo>
                  <a:pt x="828" y="472"/>
                </a:lnTo>
                <a:lnTo>
                  <a:pt x="828" y="466"/>
                </a:lnTo>
                <a:lnTo>
                  <a:pt x="828" y="462"/>
                </a:lnTo>
                <a:lnTo>
                  <a:pt x="828" y="455"/>
                </a:lnTo>
                <a:lnTo>
                  <a:pt x="829" y="438"/>
                </a:lnTo>
                <a:lnTo>
                  <a:pt x="828" y="438"/>
                </a:lnTo>
                <a:lnTo>
                  <a:pt x="827" y="439"/>
                </a:lnTo>
                <a:lnTo>
                  <a:pt x="826" y="439"/>
                </a:lnTo>
                <a:lnTo>
                  <a:pt x="825" y="440"/>
                </a:lnTo>
                <a:lnTo>
                  <a:pt x="823" y="440"/>
                </a:lnTo>
                <a:lnTo>
                  <a:pt x="822" y="441"/>
                </a:lnTo>
                <a:lnTo>
                  <a:pt x="818" y="445"/>
                </a:lnTo>
                <a:lnTo>
                  <a:pt x="813" y="449"/>
                </a:lnTo>
                <a:lnTo>
                  <a:pt x="812" y="449"/>
                </a:lnTo>
                <a:lnTo>
                  <a:pt x="811" y="451"/>
                </a:lnTo>
                <a:lnTo>
                  <a:pt x="808" y="451"/>
                </a:lnTo>
                <a:lnTo>
                  <a:pt x="797" y="450"/>
                </a:lnTo>
                <a:lnTo>
                  <a:pt x="789" y="450"/>
                </a:lnTo>
                <a:lnTo>
                  <a:pt x="778" y="449"/>
                </a:lnTo>
                <a:lnTo>
                  <a:pt x="764" y="449"/>
                </a:lnTo>
                <a:lnTo>
                  <a:pt x="751" y="448"/>
                </a:lnTo>
                <a:lnTo>
                  <a:pt x="743" y="448"/>
                </a:lnTo>
                <a:lnTo>
                  <a:pt x="743" y="439"/>
                </a:lnTo>
                <a:lnTo>
                  <a:pt x="744" y="415"/>
                </a:lnTo>
                <a:lnTo>
                  <a:pt x="768" y="416"/>
                </a:lnTo>
                <a:lnTo>
                  <a:pt x="793" y="416"/>
                </a:lnTo>
                <a:lnTo>
                  <a:pt x="796" y="416"/>
                </a:lnTo>
                <a:lnTo>
                  <a:pt x="809" y="417"/>
                </a:lnTo>
                <a:lnTo>
                  <a:pt x="809" y="424"/>
                </a:lnTo>
                <a:lnTo>
                  <a:pt x="817" y="424"/>
                </a:lnTo>
                <a:lnTo>
                  <a:pt x="817" y="437"/>
                </a:lnTo>
                <a:lnTo>
                  <a:pt x="823" y="438"/>
                </a:lnTo>
                <a:lnTo>
                  <a:pt x="825" y="437"/>
                </a:lnTo>
                <a:lnTo>
                  <a:pt x="827" y="437"/>
                </a:lnTo>
                <a:lnTo>
                  <a:pt x="828" y="435"/>
                </a:lnTo>
                <a:lnTo>
                  <a:pt x="832" y="435"/>
                </a:lnTo>
                <a:lnTo>
                  <a:pt x="843" y="437"/>
                </a:lnTo>
                <a:lnTo>
                  <a:pt x="846" y="437"/>
                </a:lnTo>
                <a:lnTo>
                  <a:pt x="872" y="438"/>
                </a:lnTo>
                <a:lnTo>
                  <a:pt x="872" y="468"/>
                </a:lnTo>
                <a:lnTo>
                  <a:pt x="872" y="471"/>
                </a:lnTo>
                <a:lnTo>
                  <a:pt x="871" y="479"/>
                </a:lnTo>
                <a:lnTo>
                  <a:pt x="871" y="491"/>
                </a:lnTo>
                <a:lnTo>
                  <a:pt x="878" y="491"/>
                </a:lnTo>
                <a:lnTo>
                  <a:pt x="878" y="489"/>
                </a:lnTo>
                <a:lnTo>
                  <a:pt x="883" y="489"/>
                </a:lnTo>
                <a:lnTo>
                  <a:pt x="885" y="483"/>
                </a:lnTo>
                <a:lnTo>
                  <a:pt x="886" y="485"/>
                </a:lnTo>
                <a:lnTo>
                  <a:pt x="885" y="494"/>
                </a:lnTo>
                <a:lnTo>
                  <a:pt x="902" y="494"/>
                </a:lnTo>
                <a:lnTo>
                  <a:pt x="905" y="494"/>
                </a:lnTo>
                <a:lnTo>
                  <a:pt x="906" y="496"/>
                </a:lnTo>
                <a:lnTo>
                  <a:pt x="908" y="496"/>
                </a:lnTo>
                <a:lnTo>
                  <a:pt x="912" y="496"/>
                </a:lnTo>
                <a:lnTo>
                  <a:pt x="919" y="496"/>
                </a:lnTo>
                <a:lnTo>
                  <a:pt x="944" y="496"/>
                </a:lnTo>
                <a:lnTo>
                  <a:pt x="949" y="496"/>
                </a:lnTo>
                <a:lnTo>
                  <a:pt x="953" y="496"/>
                </a:lnTo>
                <a:lnTo>
                  <a:pt x="956" y="496"/>
                </a:lnTo>
                <a:lnTo>
                  <a:pt x="957" y="496"/>
                </a:lnTo>
                <a:lnTo>
                  <a:pt x="961" y="496"/>
                </a:lnTo>
                <a:lnTo>
                  <a:pt x="962" y="496"/>
                </a:lnTo>
                <a:lnTo>
                  <a:pt x="970" y="496"/>
                </a:lnTo>
                <a:lnTo>
                  <a:pt x="978" y="494"/>
                </a:lnTo>
                <a:lnTo>
                  <a:pt x="979" y="496"/>
                </a:lnTo>
                <a:lnTo>
                  <a:pt x="980" y="496"/>
                </a:lnTo>
                <a:lnTo>
                  <a:pt x="980" y="497"/>
                </a:lnTo>
                <a:lnTo>
                  <a:pt x="980" y="504"/>
                </a:lnTo>
                <a:lnTo>
                  <a:pt x="980" y="510"/>
                </a:lnTo>
                <a:lnTo>
                  <a:pt x="980" y="518"/>
                </a:lnTo>
                <a:lnTo>
                  <a:pt x="979" y="523"/>
                </a:lnTo>
                <a:lnTo>
                  <a:pt x="974" y="532"/>
                </a:lnTo>
                <a:lnTo>
                  <a:pt x="972" y="536"/>
                </a:lnTo>
                <a:lnTo>
                  <a:pt x="971" y="538"/>
                </a:lnTo>
                <a:lnTo>
                  <a:pt x="969" y="541"/>
                </a:lnTo>
                <a:lnTo>
                  <a:pt x="966" y="547"/>
                </a:lnTo>
                <a:lnTo>
                  <a:pt x="964" y="550"/>
                </a:lnTo>
                <a:lnTo>
                  <a:pt x="963" y="552"/>
                </a:lnTo>
                <a:lnTo>
                  <a:pt x="962" y="553"/>
                </a:lnTo>
                <a:lnTo>
                  <a:pt x="961" y="556"/>
                </a:lnTo>
                <a:lnTo>
                  <a:pt x="958" y="559"/>
                </a:lnTo>
                <a:lnTo>
                  <a:pt x="955" y="564"/>
                </a:lnTo>
                <a:lnTo>
                  <a:pt x="953" y="571"/>
                </a:lnTo>
                <a:lnTo>
                  <a:pt x="944" y="585"/>
                </a:lnTo>
                <a:lnTo>
                  <a:pt x="940" y="591"/>
                </a:lnTo>
                <a:lnTo>
                  <a:pt x="939" y="593"/>
                </a:lnTo>
                <a:lnTo>
                  <a:pt x="931" y="606"/>
                </a:lnTo>
                <a:lnTo>
                  <a:pt x="923" y="620"/>
                </a:lnTo>
                <a:lnTo>
                  <a:pt x="921" y="625"/>
                </a:lnTo>
                <a:lnTo>
                  <a:pt x="918" y="631"/>
                </a:lnTo>
                <a:lnTo>
                  <a:pt x="918" y="643"/>
                </a:lnTo>
                <a:lnTo>
                  <a:pt x="918" y="654"/>
                </a:lnTo>
                <a:lnTo>
                  <a:pt x="918" y="662"/>
                </a:lnTo>
                <a:lnTo>
                  <a:pt x="919" y="662"/>
                </a:lnTo>
                <a:lnTo>
                  <a:pt x="922" y="664"/>
                </a:lnTo>
                <a:lnTo>
                  <a:pt x="925" y="664"/>
                </a:lnTo>
                <a:lnTo>
                  <a:pt x="929" y="664"/>
                </a:lnTo>
                <a:lnTo>
                  <a:pt x="931" y="664"/>
                </a:lnTo>
                <a:lnTo>
                  <a:pt x="932" y="664"/>
                </a:lnTo>
                <a:lnTo>
                  <a:pt x="936" y="664"/>
                </a:lnTo>
                <a:lnTo>
                  <a:pt x="939" y="664"/>
                </a:lnTo>
                <a:lnTo>
                  <a:pt x="942" y="665"/>
                </a:lnTo>
                <a:lnTo>
                  <a:pt x="948" y="665"/>
                </a:lnTo>
                <a:lnTo>
                  <a:pt x="959" y="666"/>
                </a:lnTo>
                <a:lnTo>
                  <a:pt x="959" y="665"/>
                </a:lnTo>
                <a:lnTo>
                  <a:pt x="961" y="664"/>
                </a:lnTo>
                <a:lnTo>
                  <a:pt x="962" y="664"/>
                </a:lnTo>
                <a:lnTo>
                  <a:pt x="964" y="664"/>
                </a:lnTo>
                <a:lnTo>
                  <a:pt x="965" y="662"/>
                </a:lnTo>
                <a:lnTo>
                  <a:pt x="966" y="662"/>
                </a:lnTo>
                <a:lnTo>
                  <a:pt x="967" y="661"/>
                </a:lnTo>
                <a:lnTo>
                  <a:pt x="969" y="661"/>
                </a:lnTo>
                <a:lnTo>
                  <a:pt x="970" y="660"/>
                </a:lnTo>
                <a:lnTo>
                  <a:pt x="971" y="659"/>
                </a:lnTo>
                <a:lnTo>
                  <a:pt x="972" y="659"/>
                </a:lnTo>
                <a:lnTo>
                  <a:pt x="973" y="658"/>
                </a:lnTo>
                <a:lnTo>
                  <a:pt x="974" y="658"/>
                </a:lnTo>
                <a:lnTo>
                  <a:pt x="974" y="657"/>
                </a:lnTo>
                <a:lnTo>
                  <a:pt x="975" y="656"/>
                </a:lnTo>
                <a:lnTo>
                  <a:pt x="976" y="656"/>
                </a:lnTo>
                <a:lnTo>
                  <a:pt x="976" y="654"/>
                </a:lnTo>
                <a:lnTo>
                  <a:pt x="978" y="653"/>
                </a:lnTo>
                <a:lnTo>
                  <a:pt x="979" y="653"/>
                </a:lnTo>
                <a:lnTo>
                  <a:pt x="979" y="652"/>
                </a:lnTo>
                <a:lnTo>
                  <a:pt x="980" y="651"/>
                </a:lnTo>
                <a:lnTo>
                  <a:pt x="980" y="650"/>
                </a:lnTo>
                <a:lnTo>
                  <a:pt x="981" y="649"/>
                </a:lnTo>
                <a:lnTo>
                  <a:pt x="982" y="648"/>
                </a:lnTo>
                <a:lnTo>
                  <a:pt x="983" y="647"/>
                </a:lnTo>
                <a:lnTo>
                  <a:pt x="983" y="644"/>
                </a:lnTo>
                <a:lnTo>
                  <a:pt x="984" y="643"/>
                </a:lnTo>
                <a:lnTo>
                  <a:pt x="984" y="642"/>
                </a:lnTo>
                <a:lnTo>
                  <a:pt x="986" y="640"/>
                </a:lnTo>
                <a:lnTo>
                  <a:pt x="986" y="639"/>
                </a:lnTo>
                <a:lnTo>
                  <a:pt x="986" y="636"/>
                </a:lnTo>
                <a:lnTo>
                  <a:pt x="986" y="635"/>
                </a:lnTo>
                <a:lnTo>
                  <a:pt x="987" y="633"/>
                </a:lnTo>
                <a:lnTo>
                  <a:pt x="987" y="632"/>
                </a:lnTo>
                <a:lnTo>
                  <a:pt x="987" y="631"/>
                </a:lnTo>
                <a:lnTo>
                  <a:pt x="987" y="628"/>
                </a:lnTo>
                <a:lnTo>
                  <a:pt x="989" y="628"/>
                </a:lnTo>
                <a:lnTo>
                  <a:pt x="998" y="628"/>
                </a:lnTo>
                <a:lnTo>
                  <a:pt x="998" y="629"/>
                </a:lnTo>
                <a:lnTo>
                  <a:pt x="1012" y="634"/>
                </a:lnTo>
                <a:lnTo>
                  <a:pt x="1013" y="626"/>
                </a:lnTo>
                <a:lnTo>
                  <a:pt x="1014" y="624"/>
                </a:lnTo>
                <a:lnTo>
                  <a:pt x="1018" y="625"/>
                </a:lnTo>
                <a:lnTo>
                  <a:pt x="1018" y="602"/>
                </a:lnTo>
                <a:lnTo>
                  <a:pt x="1011" y="599"/>
                </a:lnTo>
                <a:lnTo>
                  <a:pt x="1007" y="598"/>
                </a:lnTo>
                <a:lnTo>
                  <a:pt x="1007" y="597"/>
                </a:lnTo>
                <a:lnTo>
                  <a:pt x="1013" y="584"/>
                </a:lnTo>
                <a:lnTo>
                  <a:pt x="1001" y="580"/>
                </a:lnTo>
                <a:lnTo>
                  <a:pt x="994" y="600"/>
                </a:lnTo>
                <a:lnTo>
                  <a:pt x="982" y="595"/>
                </a:lnTo>
                <a:lnTo>
                  <a:pt x="976" y="611"/>
                </a:lnTo>
                <a:lnTo>
                  <a:pt x="972" y="610"/>
                </a:lnTo>
                <a:lnTo>
                  <a:pt x="966" y="608"/>
                </a:lnTo>
                <a:lnTo>
                  <a:pt x="963" y="607"/>
                </a:lnTo>
                <a:lnTo>
                  <a:pt x="962" y="607"/>
                </a:lnTo>
                <a:lnTo>
                  <a:pt x="958" y="605"/>
                </a:lnTo>
                <a:lnTo>
                  <a:pt x="955" y="602"/>
                </a:lnTo>
                <a:lnTo>
                  <a:pt x="955" y="601"/>
                </a:lnTo>
                <a:lnTo>
                  <a:pt x="972" y="568"/>
                </a:lnTo>
                <a:lnTo>
                  <a:pt x="980" y="571"/>
                </a:lnTo>
                <a:lnTo>
                  <a:pt x="983" y="559"/>
                </a:lnTo>
                <a:lnTo>
                  <a:pt x="988" y="541"/>
                </a:lnTo>
                <a:lnTo>
                  <a:pt x="999" y="544"/>
                </a:lnTo>
                <a:lnTo>
                  <a:pt x="1042" y="557"/>
                </a:lnTo>
                <a:lnTo>
                  <a:pt x="1042" y="558"/>
                </a:lnTo>
                <a:lnTo>
                  <a:pt x="1042" y="603"/>
                </a:lnTo>
                <a:lnTo>
                  <a:pt x="1049" y="603"/>
                </a:lnTo>
                <a:lnTo>
                  <a:pt x="1091" y="605"/>
                </a:lnTo>
                <a:lnTo>
                  <a:pt x="1098" y="605"/>
                </a:lnTo>
                <a:lnTo>
                  <a:pt x="1098" y="594"/>
                </a:lnTo>
                <a:lnTo>
                  <a:pt x="1108" y="594"/>
                </a:lnTo>
                <a:lnTo>
                  <a:pt x="1117" y="595"/>
                </a:lnTo>
                <a:lnTo>
                  <a:pt x="1126" y="595"/>
                </a:lnTo>
                <a:lnTo>
                  <a:pt x="1127" y="595"/>
                </a:lnTo>
                <a:lnTo>
                  <a:pt x="1127" y="586"/>
                </a:lnTo>
                <a:lnTo>
                  <a:pt x="1117" y="585"/>
                </a:lnTo>
                <a:lnTo>
                  <a:pt x="1118" y="576"/>
                </a:lnTo>
                <a:lnTo>
                  <a:pt x="1113" y="576"/>
                </a:lnTo>
                <a:lnTo>
                  <a:pt x="1099" y="575"/>
                </a:lnTo>
                <a:lnTo>
                  <a:pt x="1099" y="572"/>
                </a:lnTo>
                <a:lnTo>
                  <a:pt x="1099" y="556"/>
                </a:lnTo>
                <a:lnTo>
                  <a:pt x="1099" y="550"/>
                </a:lnTo>
                <a:lnTo>
                  <a:pt x="1099" y="531"/>
                </a:lnTo>
                <a:lnTo>
                  <a:pt x="1099" y="529"/>
                </a:lnTo>
                <a:lnTo>
                  <a:pt x="1099" y="526"/>
                </a:lnTo>
                <a:lnTo>
                  <a:pt x="1099" y="523"/>
                </a:lnTo>
                <a:lnTo>
                  <a:pt x="1099" y="517"/>
                </a:lnTo>
                <a:lnTo>
                  <a:pt x="1099" y="514"/>
                </a:lnTo>
                <a:lnTo>
                  <a:pt x="1100" y="507"/>
                </a:lnTo>
                <a:lnTo>
                  <a:pt x="1100" y="502"/>
                </a:lnTo>
                <a:lnTo>
                  <a:pt x="1100" y="496"/>
                </a:lnTo>
                <a:lnTo>
                  <a:pt x="1100" y="492"/>
                </a:lnTo>
                <a:lnTo>
                  <a:pt x="1100" y="482"/>
                </a:lnTo>
                <a:lnTo>
                  <a:pt x="1100" y="477"/>
                </a:lnTo>
                <a:lnTo>
                  <a:pt x="1100" y="476"/>
                </a:lnTo>
                <a:lnTo>
                  <a:pt x="1093" y="476"/>
                </a:lnTo>
                <a:lnTo>
                  <a:pt x="1093" y="475"/>
                </a:lnTo>
                <a:lnTo>
                  <a:pt x="1092" y="475"/>
                </a:lnTo>
                <a:lnTo>
                  <a:pt x="1091" y="475"/>
                </a:lnTo>
                <a:lnTo>
                  <a:pt x="1090" y="474"/>
                </a:lnTo>
                <a:lnTo>
                  <a:pt x="1089" y="473"/>
                </a:lnTo>
                <a:lnTo>
                  <a:pt x="1088" y="472"/>
                </a:lnTo>
                <a:lnTo>
                  <a:pt x="1088" y="471"/>
                </a:lnTo>
                <a:lnTo>
                  <a:pt x="1087" y="468"/>
                </a:lnTo>
                <a:lnTo>
                  <a:pt x="1085" y="467"/>
                </a:lnTo>
                <a:lnTo>
                  <a:pt x="1077" y="468"/>
                </a:lnTo>
                <a:lnTo>
                  <a:pt x="1068" y="467"/>
                </a:lnTo>
                <a:lnTo>
                  <a:pt x="1068" y="479"/>
                </a:lnTo>
                <a:lnTo>
                  <a:pt x="1069" y="479"/>
                </a:lnTo>
                <a:lnTo>
                  <a:pt x="1069" y="496"/>
                </a:lnTo>
                <a:lnTo>
                  <a:pt x="1069" y="505"/>
                </a:lnTo>
                <a:lnTo>
                  <a:pt x="1075" y="505"/>
                </a:lnTo>
                <a:lnTo>
                  <a:pt x="1074" y="519"/>
                </a:lnTo>
                <a:lnTo>
                  <a:pt x="1074" y="523"/>
                </a:lnTo>
                <a:lnTo>
                  <a:pt x="1080" y="524"/>
                </a:lnTo>
                <a:lnTo>
                  <a:pt x="1080" y="542"/>
                </a:lnTo>
                <a:lnTo>
                  <a:pt x="1074" y="540"/>
                </a:lnTo>
                <a:lnTo>
                  <a:pt x="1068" y="536"/>
                </a:lnTo>
                <a:lnTo>
                  <a:pt x="1052" y="527"/>
                </a:lnTo>
                <a:lnTo>
                  <a:pt x="1042" y="522"/>
                </a:lnTo>
                <a:lnTo>
                  <a:pt x="1037" y="518"/>
                </a:lnTo>
                <a:lnTo>
                  <a:pt x="1018" y="509"/>
                </a:lnTo>
                <a:lnTo>
                  <a:pt x="1008" y="504"/>
                </a:lnTo>
                <a:lnTo>
                  <a:pt x="1008" y="502"/>
                </a:lnTo>
                <a:lnTo>
                  <a:pt x="1007" y="489"/>
                </a:lnTo>
                <a:lnTo>
                  <a:pt x="1004" y="489"/>
                </a:lnTo>
                <a:lnTo>
                  <a:pt x="1001" y="489"/>
                </a:lnTo>
                <a:lnTo>
                  <a:pt x="996" y="489"/>
                </a:lnTo>
                <a:lnTo>
                  <a:pt x="987" y="489"/>
                </a:lnTo>
                <a:lnTo>
                  <a:pt x="987" y="494"/>
                </a:lnTo>
                <a:lnTo>
                  <a:pt x="986" y="493"/>
                </a:lnTo>
                <a:lnTo>
                  <a:pt x="984" y="493"/>
                </a:lnTo>
                <a:lnTo>
                  <a:pt x="983" y="493"/>
                </a:lnTo>
                <a:lnTo>
                  <a:pt x="982" y="493"/>
                </a:lnTo>
                <a:lnTo>
                  <a:pt x="978" y="493"/>
                </a:lnTo>
                <a:lnTo>
                  <a:pt x="976" y="493"/>
                </a:lnTo>
                <a:lnTo>
                  <a:pt x="978" y="463"/>
                </a:lnTo>
                <a:lnTo>
                  <a:pt x="987" y="459"/>
                </a:lnTo>
                <a:lnTo>
                  <a:pt x="987" y="457"/>
                </a:lnTo>
                <a:lnTo>
                  <a:pt x="988" y="456"/>
                </a:lnTo>
                <a:lnTo>
                  <a:pt x="989" y="455"/>
                </a:lnTo>
                <a:lnTo>
                  <a:pt x="989" y="454"/>
                </a:lnTo>
                <a:lnTo>
                  <a:pt x="990" y="453"/>
                </a:lnTo>
                <a:lnTo>
                  <a:pt x="991" y="450"/>
                </a:lnTo>
                <a:lnTo>
                  <a:pt x="991" y="449"/>
                </a:lnTo>
                <a:lnTo>
                  <a:pt x="992" y="447"/>
                </a:lnTo>
                <a:lnTo>
                  <a:pt x="994" y="446"/>
                </a:lnTo>
                <a:lnTo>
                  <a:pt x="994" y="445"/>
                </a:lnTo>
                <a:lnTo>
                  <a:pt x="994" y="443"/>
                </a:lnTo>
                <a:lnTo>
                  <a:pt x="996" y="441"/>
                </a:lnTo>
                <a:lnTo>
                  <a:pt x="997" y="439"/>
                </a:lnTo>
                <a:lnTo>
                  <a:pt x="1001" y="437"/>
                </a:lnTo>
                <a:lnTo>
                  <a:pt x="1001" y="435"/>
                </a:lnTo>
                <a:lnTo>
                  <a:pt x="1003" y="434"/>
                </a:lnTo>
                <a:lnTo>
                  <a:pt x="1006" y="429"/>
                </a:lnTo>
                <a:lnTo>
                  <a:pt x="1008" y="425"/>
                </a:lnTo>
                <a:lnTo>
                  <a:pt x="1009" y="425"/>
                </a:lnTo>
                <a:lnTo>
                  <a:pt x="1022" y="430"/>
                </a:lnTo>
                <a:lnTo>
                  <a:pt x="1033" y="434"/>
                </a:lnTo>
                <a:lnTo>
                  <a:pt x="1035" y="437"/>
                </a:lnTo>
                <a:lnTo>
                  <a:pt x="1042" y="439"/>
                </a:lnTo>
                <a:lnTo>
                  <a:pt x="1045" y="441"/>
                </a:lnTo>
                <a:lnTo>
                  <a:pt x="1068" y="448"/>
                </a:lnTo>
                <a:lnTo>
                  <a:pt x="1075" y="449"/>
                </a:lnTo>
                <a:lnTo>
                  <a:pt x="1076" y="437"/>
                </a:lnTo>
                <a:lnTo>
                  <a:pt x="1076" y="421"/>
                </a:lnTo>
                <a:lnTo>
                  <a:pt x="1079" y="420"/>
                </a:lnTo>
                <a:lnTo>
                  <a:pt x="1089" y="421"/>
                </a:lnTo>
                <a:lnTo>
                  <a:pt x="1089" y="415"/>
                </a:lnTo>
                <a:lnTo>
                  <a:pt x="1084" y="415"/>
                </a:lnTo>
                <a:lnTo>
                  <a:pt x="1084" y="405"/>
                </a:lnTo>
                <a:lnTo>
                  <a:pt x="1090" y="406"/>
                </a:lnTo>
                <a:lnTo>
                  <a:pt x="1094" y="406"/>
                </a:lnTo>
                <a:lnTo>
                  <a:pt x="1097" y="405"/>
                </a:lnTo>
                <a:lnTo>
                  <a:pt x="1101" y="405"/>
                </a:lnTo>
                <a:lnTo>
                  <a:pt x="1105" y="405"/>
                </a:lnTo>
                <a:lnTo>
                  <a:pt x="1104" y="413"/>
                </a:lnTo>
                <a:lnTo>
                  <a:pt x="1101" y="422"/>
                </a:lnTo>
                <a:lnTo>
                  <a:pt x="1100" y="430"/>
                </a:lnTo>
                <a:lnTo>
                  <a:pt x="1107" y="430"/>
                </a:lnTo>
                <a:lnTo>
                  <a:pt x="1109" y="415"/>
                </a:lnTo>
                <a:lnTo>
                  <a:pt x="1140" y="416"/>
                </a:lnTo>
                <a:lnTo>
                  <a:pt x="1142" y="411"/>
                </a:lnTo>
                <a:lnTo>
                  <a:pt x="1144" y="406"/>
                </a:lnTo>
                <a:lnTo>
                  <a:pt x="1140" y="405"/>
                </a:lnTo>
                <a:lnTo>
                  <a:pt x="1145" y="391"/>
                </a:lnTo>
                <a:lnTo>
                  <a:pt x="1145" y="389"/>
                </a:lnTo>
                <a:lnTo>
                  <a:pt x="1147" y="389"/>
                </a:lnTo>
                <a:lnTo>
                  <a:pt x="1150" y="389"/>
                </a:lnTo>
                <a:lnTo>
                  <a:pt x="1153" y="388"/>
                </a:lnTo>
                <a:lnTo>
                  <a:pt x="1160" y="387"/>
                </a:lnTo>
                <a:lnTo>
                  <a:pt x="1165" y="387"/>
                </a:lnTo>
                <a:lnTo>
                  <a:pt x="1167" y="386"/>
                </a:lnTo>
                <a:lnTo>
                  <a:pt x="1168" y="386"/>
                </a:lnTo>
                <a:lnTo>
                  <a:pt x="1169" y="386"/>
                </a:lnTo>
                <a:lnTo>
                  <a:pt x="1173" y="383"/>
                </a:lnTo>
                <a:lnTo>
                  <a:pt x="1174" y="383"/>
                </a:lnTo>
                <a:lnTo>
                  <a:pt x="1175" y="382"/>
                </a:lnTo>
                <a:lnTo>
                  <a:pt x="1177" y="380"/>
                </a:lnTo>
                <a:lnTo>
                  <a:pt x="1189" y="369"/>
                </a:lnTo>
                <a:lnTo>
                  <a:pt x="1191" y="366"/>
                </a:lnTo>
                <a:lnTo>
                  <a:pt x="1200" y="370"/>
                </a:lnTo>
                <a:lnTo>
                  <a:pt x="1201" y="371"/>
                </a:lnTo>
                <a:lnTo>
                  <a:pt x="1206" y="372"/>
                </a:lnTo>
                <a:lnTo>
                  <a:pt x="1207" y="372"/>
                </a:lnTo>
                <a:lnTo>
                  <a:pt x="1210" y="374"/>
                </a:lnTo>
                <a:lnTo>
                  <a:pt x="1216" y="377"/>
                </a:lnTo>
                <a:lnTo>
                  <a:pt x="1231" y="382"/>
                </a:lnTo>
                <a:lnTo>
                  <a:pt x="1232" y="382"/>
                </a:lnTo>
                <a:lnTo>
                  <a:pt x="1234" y="383"/>
                </a:lnTo>
                <a:lnTo>
                  <a:pt x="1235" y="383"/>
                </a:lnTo>
                <a:lnTo>
                  <a:pt x="1236" y="382"/>
                </a:lnTo>
                <a:lnTo>
                  <a:pt x="1237" y="382"/>
                </a:lnTo>
                <a:lnTo>
                  <a:pt x="1241" y="384"/>
                </a:lnTo>
                <a:lnTo>
                  <a:pt x="1249" y="389"/>
                </a:lnTo>
                <a:lnTo>
                  <a:pt x="1250" y="390"/>
                </a:lnTo>
                <a:lnTo>
                  <a:pt x="1249" y="391"/>
                </a:lnTo>
                <a:lnTo>
                  <a:pt x="1249" y="394"/>
                </a:lnTo>
                <a:lnTo>
                  <a:pt x="1246" y="421"/>
                </a:lnTo>
                <a:lnTo>
                  <a:pt x="1244" y="445"/>
                </a:lnTo>
                <a:lnTo>
                  <a:pt x="1274" y="445"/>
                </a:lnTo>
                <a:lnTo>
                  <a:pt x="1282" y="445"/>
                </a:lnTo>
                <a:lnTo>
                  <a:pt x="1312" y="446"/>
                </a:lnTo>
                <a:lnTo>
                  <a:pt x="1318" y="446"/>
                </a:lnTo>
                <a:lnTo>
                  <a:pt x="1322" y="446"/>
                </a:lnTo>
                <a:lnTo>
                  <a:pt x="1325" y="446"/>
                </a:lnTo>
                <a:lnTo>
                  <a:pt x="1328" y="446"/>
                </a:lnTo>
                <a:lnTo>
                  <a:pt x="1328" y="449"/>
                </a:lnTo>
                <a:lnTo>
                  <a:pt x="1327" y="464"/>
                </a:lnTo>
                <a:lnTo>
                  <a:pt x="1331" y="465"/>
                </a:lnTo>
                <a:lnTo>
                  <a:pt x="1331" y="467"/>
                </a:lnTo>
                <a:lnTo>
                  <a:pt x="1327" y="480"/>
                </a:lnTo>
                <a:lnTo>
                  <a:pt x="1325" y="484"/>
                </a:lnTo>
                <a:lnTo>
                  <a:pt x="1327" y="485"/>
                </a:lnTo>
                <a:lnTo>
                  <a:pt x="1326" y="489"/>
                </a:lnTo>
                <a:lnTo>
                  <a:pt x="1325" y="492"/>
                </a:lnTo>
                <a:lnTo>
                  <a:pt x="1327" y="491"/>
                </a:lnTo>
                <a:lnTo>
                  <a:pt x="1329" y="489"/>
                </a:lnTo>
                <a:lnTo>
                  <a:pt x="1334" y="485"/>
                </a:lnTo>
                <a:lnTo>
                  <a:pt x="1336" y="484"/>
                </a:lnTo>
                <a:lnTo>
                  <a:pt x="1339" y="490"/>
                </a:lnTo>
                <a:lnTo>
                  <a:pt x="1344" y="491"/>
                </a:lnTo>
                <a:lnTo>
                  <a:pt x="1353" y="492"/>
                </a:lnTo>
                <a:lnTo>
                  <a:pt x="1353" y="497"/>
                </a:lnTo>
                <a:lnTo>
                  <a:pt x="1353" y="506"/>
                </a:lnTo>
                <a:lnTo>
                  <a:pt x="1353" y="507"/>
                </a:lnTo>
                <a:lnTo>
                  <a:pt x="1353" y="509"/>
                </a:lnTo>
                <a:lnTo>
                  <a:pt x="1354" y="509"/>
                </a:lnTo>
                <a:lnTo>
                  <a:pt x="1354" y="510"/>
                </a:lnTo>
                <a:lnTo>
                  <a:pt x="1354" y="512"/>
                </a:lnTo>
                <a:lnTo>
                  <a:pt x="1353" y="513"/>
                </a:lnTo>
                <a:lnTo>
                  <a:pt x="1352" y="513"/>
                </a:lnTo>
                <a:lnTo>
                  <a:pt x="1351" y="513"/>
                </a:lnTo>
                <a:lnTo>
                  <a:pt x="1350" y="514"/>
                </a:lnTo>
                <a:lnTo>
                  <a:pt x="1346" y="514"/>
                </a:lnTo>
                <a:lnTo>
                  <a:pt x="1341" y="514"/>
                </a:lnTo>
                <a:lnTo>
                  <a:pt x="1335" y="514"/>
                </a:lnTo>
                <a:lnTo>
                  <a:pt x="1336" y="519"/>
                </a:lnTo>
                <a:lnTo>
                  <a:pt x="1337" y="526"/>
                </a:lnTo>
                <a:lnTo>
                  <a:pt x="1338" y="546"/>
                </a:lnTo>
                <a:lnTo>
                  <a:pt x="1350" y="546"/>
                </a:lnTo>
                <a:lnTo>
                  <a:pt x="1352" y="552"/>
                </a:lnTo>
                <a:lnTo>
                  <a:pt x="1352" y="556"/>
                </a:lnTo>
                <a:lnTo>
                  <a:pt x="1355" y="565"/>
                </a:lnTo>
                <a:lnTo>
                  <a:pt x="1359" y="580"/>
                </a:lnTo>
                <a:lnTo>
                  <a:pt x="1365" y="581"/>
                </a:lnTo>
                <a:lnTo>
                  <a:pt x="1365" y="588"/>
                </a:lnTo>
                <a:lnTo>
                  <a:pt x="1364" y="602"/>
                </a:lnTo>
                <a:lnTo>
                  <a:pt x="1364" y="606"/>
                </a:lnTo>
                <a:lnTo>
                  <a:pt x="1364" y="609"/>
                </a:lnTo>
                <a:lnTo>
                  <a:pt x="1364" y="616"/>
                </a:lnTo>
                <a:lnTo>
                  <a:pt x="1362" y="637"/>
                </a:lnTo>
                <a:lnTo>
                  <a:pt x="1360" y="637"/>
                </a:lnTo>
                <a:lnTo>
                  <a:pt x="1360" y="658"/>
                </a:lnTo>
                <a:lnTo>
                  <a:pt x="1361" y="662"/>
                </a:lnTo>
                <a:lnTo>
                  <a:pt x="1363" y="662"/>
                </a:lnTo>
                <a:lnTo>
                  <a:pt x="1364" y="662"/>
                </a:lnTo>
                <a:lnTo>
                  <a:pt x="1367" y="670"/>
                </a:lnTo>
                <a:lnTo>
                  <a:pt x="1363" y="673"/>
                </a:lnTo>
                <a:lnTo>
                  <a:pt x="1342" y="684"/>
                </a:lnTo>
                <a:lnTo>
                  <a:pt x="1342" y="682"/>
                </a:lnTo>
                <a:lnTo>
                  <a:pt x="1335" y="685"/>
                </a:lnTo>
                <a:lnTo>
                  <a:pt x="1336" y="686"/>
                </a:lnTo>
                <a:lnTo>
                  <a:pt x="1328" y="691"/>
                </a:lnTo>
                <a:lnTo>
                  <a:pt x="1328" y="694"/>
                </a:lnTo>
                <a:lnTo>
                  <a:pt x="1327" y="694"/>
                </a:lnTo>
                <a:lnTo>
                  <a:pt x="1316" y="701"/>
                </a:lnTo>
                <a:lnTo>
                  <a:pt x="1316" y="702"/>
                </a:lnTo>
                <a:lnTo>
                  <a:pt x="1317" y="708"/>
                </a:lnTo>
                <a:lnTo>
                  <a:pt x="1317" y="711"/>
                </a:lnTo>
                <a:lnTo>
                  <a:pt x="1317" y="715"/>
                </a:lnTo>
                <a:lnTo>
                  <a:pt x="1317" y="717"/>
                </a:lnTo>
                <a:lnTo>
                  <a:pt x="1318" y="719"/>
                </a:lnTo>
                <a:lnTo>
                  <a:pt x="1318" y="721"/>
                </a:lnTo>
                <a:lnTo>
                  <a:pt x="1318" y="724"/>
                </a:lnTo>
                <a:lnTo>
                  <a:pt x="1318" y="726"/>
                </a:lnTo>
                <a:lnTo>
                  <a:pt x="1334" y="732"/>
                </a:lnTo>
                <a:lnTo>
                  <a:pt x="1346" y="736"/>
                </a:lnTo>
                <a:lnTo>
                  <a:pt x="1345" y="742"/>
                </a:lnTo>
                <a:lnTo>
                  <a:pt x="1353" y="742"/>
                </a:lnTo>
                <a:lnTo>
                  <a:pt x="1363" y="742"/>
                </a:lnTo>
                <a:lnTo>
                  <a:pt x="1364" y="742"/>
                </a:lnTo>
                <a:lnTo>
                  <a:pt x="1371" y="742"/>
                </a:lnTo>
                <a:lnTo>
                  <a:pt x="1372" y="741"/>
                </a:lnTo>
                <a:lnTo>
                  <a:pt x="1372" y="730"/>
                </a:lnTo>
                <a:lnTo>
                  <a:pt x="1372" y="725"/>
                </a:lnTo>
                <a:lnTo>
                  <a:pt x="1372" y="711"/>
                </a:lnTo>
                <a:lnTo>
                  <a:pt x="1372" y="706"/>
                </a:lnTo>
                <a:lnTo>
                  <a:pt x="1372" y="702"/>
                </a:lnTo>
                <a:lnTo>
                  <a:pt x="1372" y="686"/>
                </a:lnTo>
                <a:lnTo>
                  <a:pt x="1372" y="679"/>
                </a:lnTo>
                <a:lnTo>
                  <a:pt x="1373" y="670"/>
                </a:lnTo>
                <a:lnTo>
                  <a:pt x="1377" y="668"/>
                </a:lnTo>
                <a:lnTo>
                  <a:pt x="1410" y="668"/>
                </a:lnTo>
                <a:lnTo>
                  <a:pt x="1410" y="666"/>
                </a:lnTo>
                <a:lnTo>
                  <a:pt x="1404" y="654"/>
                </a:lnTo>
                <a:lnTo>
                  <a:pt x="1386" y="665"/>
                </a:lnTo>
                <a:lnTo>
                  <a:pt x="1385" y="661"/>
                </a:lnTo>
                <a:lnTo>
                  <a:pt x="1385" y="659"/>
                </a:lnTo>
                <a:lnTo>
                  <a:pt x="1385" y="654"/>
                </a:lnTo>
                <a:lnTo>
                  <a:pt x="1385" y="647"/>
                </a:lnTo>
                <a:lnTo>
                  <a:pt x="1385" y="639"/>
                </a:lnTo>
                <a:lnTo>
                  <a:pt x="1377" y="639"/>
                </a:lnTo>
                <a:lnTo>
                  <a:pt x="1377" y="618"/>
                </a:lnTo>
                <a:lnTo>
                  <a:pt x="1377" y="616"/>
                </a:lnTo>
                <a:lnTo>
                  <a:pt x="1377" y="615"/>
                </a:lnTo>
                <a:lnTo>
                  <a:pt x="1411" y="618"/>
                </a:lnTo>
                <a:lnTo>
                  <a:pt x="1428" y="620"/>
                </a:lnTo>
                <a:lnTo>
                  <a:pt x="1429" y="620"/>
                </a:lnTo>
                <a:lnTo>
                  <a:pt x="1430" y="620"/>
                </a:lnTo>
                <a:lnTo>
                  <a:pt x="1431" y="620"/>
                </a:lnTo>
                <a:lnTo>
                  <a:pt x="1434" y="622"/>
                </a:lnTo>
                <a:lnTo>
                  <a:pt x="1435" y="622"/>
                </a:lnTo>
                <a:lnTo>
                  <a:pt x="1437" y="622"/>
                </a:lnTo>
                <a:lnTo>
                  <a:pt x="1438" y="624"/>
                </a:lnTo>
                <a:lnTo>
                  <a:pt x="1439" y="625"/>
                </a:lnTo>
                <a:lnTo>
                  <a:pt x="1440" y="625"/>
                </a:lnTo>
                <a:lnTo>
                  <a:pt x="1440" y="626"/>
                </a:lnTo>
                <a:lnTo>
                  <a:pt x="1441" y="627"/>
                </a:lnTo>
                <a:lnTo>
                  <a:pt x="1443" y="627"/>
                </a:lnTo>
                <a:lnTo>
                  <a:pt x="1444" y="628"/>
                </a:lnTo>
                <a:lnTo>
                  <a:pt x="1445" y="629"/>
                </a:lnTo>
                <a:lnTo>
                  <a:pt x="1446" y="631"/>
                </a:lnTo>
                <a:lnTo>
                  <a:pt x="1447" y="633"/>
                </a:lnTo>
                <a:lnTo>
                  <a:pt x="1479" y="616"/>
                </a:lnTo>
                <a:lnTo>
                  <a:pt x="1477" y="614"/>
                </a:lnTo>
                <a:lnTo>
                  <a:pt x="1466" y="619"/>
                </a:lnTo>
                <a:lnTo>
                  <a:pt x="1457" y="625"/>
                </a:lnTo>
                <a:lnTo>
                  <a:pt x="1456" y="620"/>
                </a:lnTo>
                <a:lnTo>
                  <a:pt x="1453" y="620"/>
                </a:lnTo>
                <a:lnTo>
                  <a:pt x="1453" y="609"/>
                </a:lnTo>
                <a:lnTo>
                  <a:pt x="1449" y="609"/>
                </a:lnTo>
                <a:lnTo>
                  <a:pt x="1449" y="607"/>
                </a:lnTo>
                <a:lnTo>
                  <a:pt x="1448" y="606"/>
                </a:lnTo>
                <a:lnTo>
                  <a:pt x="1451" y="602"/>
                </a:lnTo>
                <a:lnTo>
                  <a:pt x="1456" y="598"/>
                </a:lnTo>
                <a:lnTo>
                  <a:pt x="1461" y="593"/>
                </a:lnTo>
                <a:lnTo>
                  <a:pt x="1466" y="603"/>
                </a:lnTo>
                <a:lnTo>
                  <a:pt x="1468" y="607"/>
                </a:lnTo>
                <a:lnTo>
                  <a:pt x="1472" y="603"/>
                </a:lnTo>
                <a:lnTo>
                  <a:pt x="1470" y="600"/>
                </a:lnTo>
                <a:lnTo>
                  <a:pt x="1472" y="599"/>
                </a:lnTo>
                <a:lnTo>
                  <a:pt x="1477" y="597"/>
                </a:lnTo>
                <a:lnTo>
                  <a:pt x="1487" y="591"/>
                </a:lnTo>
                <a:lnTo>
                  <a:pt x="1491" y="589"/>
                </a:lnTo>
                <a:lnTo>
                  <a:pt x="1496" y="588"/>
                </a:lnTo>
                <a:lnTo>
                  <a:pt x="1495" y="603"/>
                </a:lnTo>
                <a:lnTo>
                  <a:pt x="1494" y="610"/>
                </a:lnTo>
                <a:lnTo>
                  <a:pt x="1494" y="611"/>
                </a:lnTo>
                <a:lnTo>
                  <a:pt x="1491" y="631"/>
                </a:lnTo>
                <a:lnTo>
                  <a:pt x="1490" y="640"/>
                </a:lnTo>
                <a:lnTo>
                  <a:pt x="1490" y="647"/>
                </a:lnTo>
                <a:lnTo>
                  <a:pt x="1490" y="653"/>
                </a:lnTo>
                <a:lnTo>
                  <a:pt x="1489" y="668"/>
                </a:lnTo>
                <a:lnTo>
                  <a:pt x="1489" y="682"/>
                </a:lnTo>
                <a:lnTo>
                  <a:pt x="1489" y="688"/>
                </a:lnTo>
                <a:lnTo>
                  <a:pt x="1510" y="690"/>
                </a:lnTo>
                <a:lnTo>
                  <a:pt x="1511" y="686"/>
                </a:lnTo>
                <a:lnTo>
                  <a:pt x="1520" y="687"/>
                </a:lnTo>
                <a:lnTo>
                  <a:pt x="1519" y="691"/>
                </a:lnTo>
                <a:lnTo>
                  <a:pt x="1516" y="700"/>
                </a:lnTo>
                <a:lnTo>
                  <a:pt x="1515" y="707"/>
                </a:lnTo>
                <a:lnTo>
                  <a:pt x="1514" y="712"/>
                </a:lnTo>
                <a:lnTo>
                  <a:pt x="1513" y="712"/>
                </a:lnTo>
                <a:lnTo>
                  <a:pt x="1496" y="711"/>
                </a:lnTo>
                <a:lnTo>
                  <a:pt x="1497" y="713"/>
                </a:lnTo>
                <a:lnTo>
                  <a:pt x="1497" y="715"/>
                </a:lnTo>
                <a:lnTo>
                  <a:pt x="1497" y="716"/>
                </a:lnTo>
                <a:lnTo>
                  <a:pt x="1497" y="718"/>
                </a:lnTo>
                <a:lnTo>
                  <a:pt x="1497" y="720"/>
                </a:lnTo>
                <a:lnTo>
                  <a:pt x="1497" y="721"/>
                </a:lnTo>
                <a:lnTo>
                  <a:pt x="1498" y="721"/>
                </a:lnTo>
                <a:lnTo>
                  <a:pt x="1500" y="721"/>
                </a:lnTo>
                <a:lnTo>
                  <a:pt x="1503" y="721"/>
                </a:lnTo>
                <a:lnTo>
                  <a:pt x="1506" y="721"/>
                </a:lnTo>
                <a:lnTo>
                  <a:pt x="1511" y="721"/>
                </a:lnTo>
                <a:lnTo>
                  <a:pt x="1512" y="721"/>
                </a:lnTo>
                <a:lnTo>
                  <a:pt x="1512" y="723"/>
                </a:lnTo>
                <a:lnTo>
                  <a:pt x="1511" y="726"/>
                </a:lnTo>
                <a:lnTo>
                  <a:pt x="1511" y="729"/>
                </a:lnTo>
                <a:lnTo>
                  <a:pt x="1511" y="730"/>
                </a:lnTo>
                <a:lnTo>
                  <a:pt x="1510" y="735"/>
                </a:lnTo>
                <a:lnTo>
                  <a:pt x="1508" y="738"/>
                </a:lnTo>
                <a:lnTo>
                  <a:pt x="1508" y="741"/>
                </a:lnTo>
                <a:lnTo>
                  <a:pt x="1507" y="746"/>
                </a:lnTo>
                <a:lnTo>
                  <a:pt x="1507" y="749"/>
                </a:lnTo>
                <a:lnTo>
                  <a:pt x="1506" y="751"/>
                </a:lnTo>
                <a:lnTo>
                  <a:pt x="1506" y="752"/>
                </a:lnTo>
                <a:lnTo>
                  <a:pt x="1505" y="754"/>
                </a:lnTo>
                <a:lnTo>
                  <a:pt x="1499" y="767"/>
                </a:lnTo>
                <a:lnTo>
                  <a:pt x="1486" y="766"/>
                </a:lnTo>
                <a:lnTo>
                  <a:pt x="1485" y="769"/>
                </a:lnTo>
                <a:lnTo>
                  <a:pt x="1485" y="774"/>
                </a:lnTo>
                <a:lnTo>
                  <a:pt x="1485" y="779"/>
                </a:lnTo>
                <a:lnTo>
                  <a:pt x="1486" y="779"/>
                </a:lnTo>
                <a:lnTo>
                  <a:pt x="1494" y="779"/>
                </a:lnTo>
                <a:lnTo>
                  <a:pt x="1494" y="782"/>
                </a:lnTo>
                <a:lnTo>
                  <a:pt x="1491" y="786"/>
                </a:lnTo>
                <a:lnTo>
                  <a:pt x="1491" y="788"/>
                </a:lnTo>
                <a:lnTo>
                  <a:pt x="1490" y="796"/>
                </a:lnTo>
                <a:lnTo>
                  <a:pt x="1490" y="797"/>
                </a:lnTo>
                <a:lnTo>
                  <a:pt x="1489" y="800"/>
                </a:lnTo>
                <a:lnTo>
                  <a:pt x="1489" y="803"/>
                </a:lnTo>
                <a:lnTo>
                  <a:pt x="1474" y="802"/>
                </a:lnTo>
                <a:lnTo>
                  <a:pt x="1458" y="801"/>
                </a:lnTo>
                <a:lnTo>
                  <a:pt x="1457" y="810"/>
                </a:lnTo>
                <a:lnTo>
                  <a:pt x="1456" y="814"/>
                </a:lnTo>
                <a:lnTo>
                  <a:pt x="1444" y="814"/>
                </a:lnTo>
                <a:lnTo>
                  <a:pt x="1432" y="813"/>
                </a:lnTo>
                <a:lnTo>
                  <a:pt x="1420" y="813"/>
                </a:lnTo>
                <a:lnTo>
                  <a:pt x="1410" y="812"/>
                </a:lnTo>
                <a:lnTo>
                  <a:pt x="1406" y="812"/>
                </a:lnTo>
                <a:lnTo>
                  <a:pt x="1404" y="805"/>
                </a:lnTo>
                <a:lnTo>
                  <a:pt x="1401" y="797"/>
                </a:lnTo>
                <a:lnTo>
                  <a:pt x="1387" y="797"/>
                </a:lnTo>
                <a:lnTo>
                  <a:pt x="1379" y="796"/>
                </a:lnTo>
                <a:lnTo>
                  <a:pt x="1380" y="799"/>
                </a:lnTo>
                <a:lnTo>
                  <a:pt x="1372" y="797"/>
                </a:lnTo>
                <a:lnTo>
                  <a:pt x="1369" y="796"/>
                </a:lnTo>
                <a:lnTo>
                  <a:pt x="1363" y="799"/>
                </a:lnTo>
                <a:lnTo>
                  <a:pt x="1358" y="800"/>
                </a:lnTo>
                <a:lnTo>
                  <a:pt x="1352" y="802"/>
                </a:lnTo>
                <a:lnTo>
                  <a:pt x="1352" y="808"/>
                </a:lnTo>
                <a:lnTo>
                  <a:pt x="1350" y="808"/>
                </a:lnTo>
                <a:lnTo>
                  <a:pt x="1343" y="804"/>
                </a:lnTo>
                <a:lnTo>
                  <a:pt x="1341" y="814"/>
                </a:lnTo>
                <a:lnTo>
                  <a:pt x="1337" y="829"/>
                </a:lnTo>
                <a:lnTo>
                  <a:pt x="1336" y="837"/>
                </a:lnTo>
                <a:lnTo>
                  <a:pt x="1344" y="837"/>
                </a:lnTo>
                <a:lnTo>
                  <a:pt x="1344" y="842"/>
                </a:lnTo>
                <a:lnTo>
                  <a:pt x="1344" y="847"/>
                </a:lnTo>
                <a:lnTo>
                  <a:pt x="1345" y="848"/>
                </a:lnTo>
                <a:lnTo>
                  <a:pt x="1346" y="850"/>
                </a:lnTo>
                <a:lnTo>
                  <a:pt x="1346" y="851"/>
                </a:lnTo>
                <a:lnTo>
                  <a:pt x="1350" y="852"/>
                </a:lnTo>
                <a:lnTo>
                  <a:pt x="1346" y="852"/>
                </a:lnTo>
                <a:lnTo>
                  <a:pt x="1344" y="850"/>
                </a:lnTo>
                <a:lnTo>
                  <a:pt x="1344" y="860"/>
                </a:lnTo>
                <a:lnTo>
                  <a:pt x="1348" y="869"/>
                </a:lnTo>
                <a:lnTo>
                  <a:pt x="1348" y="880"/>
                </a:lnTo>
                <a:lnTo>
                  <a:pt x="1346" y="884"/>
                </a:lnTo>
                <a:lnTo>
                  <a:pt x="1343" y="882"/>
                </a:lnTo>
                <a:lnTo>
                  <a:pt x="1342" y="882"/>
                </a:lnTo>
                <a:lnTo>
                  <a:pt x="1342" y="892"/>
                </a:lnTo>
                <a:lnTo>
                  <a:pt x="1342" y="898"/>
                </a:lnTo>
                <a:lnTo>
                  <a:pt x="1341" y="910"/>
                </a:lnTo>
                <a:lnTo>
                  <a:pt x="1338" y="910"/>
                </a:lnTo>
                <a:lnTo>
                  <a:pt x="1324" y="909"/>
                </a:lnTo>
                <a:lnTo>
                  <a:pt x="1322" y="911"/>
                </a:lnTo>
                <a:lnTo>
                  <a:pt x="1321" y="915"/>
                </a:lnTo>
                <a:lnTo>
                  <a:pt x="1319" y="922"/>
                </a:lnTo>
                <a:lnTo>
                  <a:pt x="1319" y="924"/>
                </a:lnTo>
                <a:lnTo>
                  <a:pt x="1320" y="928"/>
                </a:lnTo>
                <a:lnTo>
                  <a:pt x="1327" y="928"/>
                </a:lnTo>
                <a:lnTo>
                  <a:pt x="1333" y="929"/>
                </a:lnTo>
                <a:lnTo>
                  <a:pt x="1338" y="931"/>
                </a:lnTo>
                <a:lnTo>
                  <a:pt x="1342" y="934"/>
                </a:lnTo>
                <a:lnTo>
                  <a:pt x="1343" y="934"/>
                </a:lnTo>
                <a:lnTo>
                  <a:pt x="1355" y="932"/>
                </a:lnTo>
                <a:lnTo>
                  <a:pt x="1354" y="937"/>
                </a:lnTo>
                <a:lnTo>
                  <a:pt x="1351" y="938"/>
                </a:lnTo>
                <a:lnTo>
                  <a:pt x="1344" y="939"/>
                </a:lnTo>
                <a:lnTo>
                  <a:pt x="1336" y="939"/>
                </a:lnTo>
                <a:lnTo>
                  <a:pt x="1334" y="938"/>
                </a:lnTo>
                <a:lnTo>
                  <a:pt x="1331" y="938"/>
                </a:lnTo>
                <a:lnTo>
                  <a:pt x="1330" y="935"/>
                </a:lnTo>
                <a:lnTo>
                  <a:pt x="1327" y="934"/>
                </a:lnTo>
                <a:lnTo>
                  <a:pt x="1324" y="935"/>
                </a:lnTo>
                <a:lnTo>
                  <a:pt x="1322" y="937"/>
                </a:lnTo>
                <a:lnTo>
                  <a:pt x="1320" y="940"/>
                </a:lnTo>
                <a:lnTo>
                  <a:pt x="1319" y="943"/>
                </a:lnTo>
                <a:lnTo>
                  <a:pt x="1318" y="945"/>
                </a:lnTo>
                <a:lnTo>
                  <a:pt x="1317" y="951"/>
                </a:lnTo>
                <a:lnTo>
                  <a:pt x="1317" y="955"/>
                </a:lnTo>
                <a:lnTo>
                  <a:pt x="1319" y="960"/>
                </a:lnTo>
                <a:lnTo>
                  <a:pt x="1320" y="961"/>
                </a:lnTo>
                <a:lnTo>
                  <a:pt x="1331" y="961"/>
                </a:lnTo>
                <a:lnTo>
                  <a:pt x="1331" y="968"/>
                </a:lnTo>
                <a:lnTo>
                  <a:pt x="1330" y="989"/>
                </a:lnTo>
                <a:lnTo>
                  <a:pt x="1346" y="989"/>
                </a:lnTo>
                <a:lnTo>
                  <a:pt x="1354" y="989"/>
                </a:lnTo>
                <a:lnTo>
                  <a:pt x="1358" y="989"/>
                </a:lnTo>
                <a:lnTo>
                  <a:pt x="1354" y="998"/>
                </a:lnTo>
                <a:lnTo>
                  <a:pt x="1352" y="1005"/>
                </a:lnTo>
                <a:lnTo>
                  <a:pt x="1351" y="1010"/>
                </a:lnTo>
                <a:lnTo>
                  <a:pt x="1351" y="1011"/>
                </a:lnTo>
                <a:lnTo>
                  <a:pt x="1356" y="1015"/>
                </a:lnTo>
                <a:lnTo>
                  <a:pt x="1358" y="1015"/>
                </a:lnTo>
                <a:lnTo>
                  <a:pt x="1359" y="1015"/>
                </a:lnTo>
                <a:lnTo>
                  <a:pt x="1360" y="1015"/>
                </a:lnTo>
                <a:lnTo>
                  <a:pt x="1362" y="1019"/>
                </a:lnTo>
                <a:lnTo>
                  <a:pt x="1364" y="1022"/>
                </a:lnTo>
                <a:lnTo>
                  <a:pt x="1368" y="1022"/>
                </a:lnTo>
                <a:lnTo>
                  <a:pt x="1370" y="1022"/>
                </a:lnTo>
                <a:lnTo>
                  <a:pt x="1369" y="1022"/>
                </a:lnTo>
                <a:lnTo>
                  <a:pt x="1367" y="1024"/>
                </a:lnTo>
                <a:lnTo>
                  <a:pt x="1361" y="1024"/>
                </a:lnTo>
                <a:lnTo>
                  <a:pt x="1360" y="1022"/>
                </a:lnTo>
                <a:lnTo>
                  <a:pt x="1358" y="1020"/>
                </a:lnTo>
                <a:lnTo>
                  <a:pt x="1355" y="1019"/>
                </a:lnTo>
                <a:lnTo>
                  <a:pt x="1351" y="1019"/>
                </a:lnTo>
                <a:lnTo>
                  <a:pt x="1351" y="1020"/>
                </a:lnTo>
                <a:lnTo>
                  <a:pt x="1350" y="1020"/>
                </a:lnTo>
                <a:lnTo>
                  <a:pt x="1350" y="1023"/>
                </a:lnTo>
                <a:lnTo>
                  <a:pt x="1348" y="1025"/>
                </a:lnTo>
                <a:lnTo>
                  <a:pt x="1348" y="1028"/>
                </a:lnTo>
                <a:lnTo>
                  <a:pt x="1350" y="1030"/>
                </a:lnTo>
                <a:lnTo>
                  <a:pt x="1351" y="1031"/>
                </a:lnTo>
                <a:lnTo>
                  <a:pt x="1353" y="1032"/>
                </a:lnTo>
                <a:lnTo>
                  <a:pt x="1353" y="1036"/>
                </a:lnTo>
                <a:lnTo>
                  <a:pt x="1347" y="1036"/>
                </a:lnTo>
                <a:lnTo>
                  <a:pt x="1347" y="1050"/>
                </a:lnTo>
                <a:lnTo>
                  <a:pt x="1336" y="1061"/>
                </a:lnTo>
                <a:lnTo>
                  <a:pt x="1335" y="1071"/>
                </a:lnTo>
                <a:lnTo>
                  <a:pt x="1336" y="1073"/>
                </a:lnTo>
                <a:lnTo>
                  <a:pt x="1334" y="1090"/>
                </a:lnTo>
                <a:lnTo>
                  <a:pt x="1333" y="1101"/>
                </a:lnTo>
                <a:lnTo>
                  <a:pt x="1333" y="1103"/>
                </a:lnTo>
                <a:lnTo>
                  <a:pt x="1331" y="1109"/>
                </a:lnTo>
                <a:lnTo>
                  <a:pt x="1334" y="1111"/>
                </a:lnTo>
                <a:lnTo>
                  <a:pt x="1335" y="1111"/>
                </a:lnTo>
                <a:lnTo>
                  <a:pt x="1331" y="1113"/>
                </a:lnTo>
                <a:lnTo>
                  <a:pt x="1329" y="1114"/>
                </a:lnTo>
                <a:lnTo>
                  <a:pt x="1326" y="1115"/>
                </a:lnTo>
                <a:lnTo>
                  <a:pt x="1325" y="1116"/>
                </a:lnTo>
                <a:lnTo>
                  <a:pt x="1324" y="1114"/>
                </a:lnTo>
                <a:lnTo>
                  <a:pt x="1318" y="1115"/>
                </a:lnTo>
                <a:lnTo>
                  <a:pt x="1317" y="1115"/>
                </a:lnTo>
                <a:lnTo>
                  <a:pt x="1314" y="1120"/>
                </a:lnTo>
                <a:lnTo>
                  <a:pt x="1312" y="1124"/>
                </a:lnTo>
                <a:lnTo>
                  <a:pt x="1312" y="1129"/>
                </a:lnTo>
                <a:lnTo>
                  <a:pt x="1312" y="1132"/>
                </a:lnTo>
                <a:lnTo>
                  <a:pt x="1312" y="1135"/>
                </a:lnTo>
                <a:lnTo>
                  <a:pt x="1311" y="1137"/>
                </a:lnTo>
                <a:lnTo>
                  <a:pt x="1313" y="1138"/>
                </a:lnTo>
                <a:lnTo>
                  <a:pt x="1317" y="1140"/>
                </a:lnTo>
                <a:lnTo>
                  <a:pt x="1313" y="1145"/>
                </a:lnTo>
                <a:lnTo>
                  <a:pt x="1316" y="1147"/>
                </a:lnTo>
                <a:lnTo>
                  <a:pt x="1321" y="1153"/>
                </a:lnTo>
                <a:lnTo>
                  <a:pt x="1320" y="1154"/>
                </a:lnTo>
                <a:lnTo>
                  <a:pt x="1318" y="1153"/>
                </a:lnTo>
                <a:lnTo>
                  <a:pt x="1311" y="1149"/>
                </a:lnTo>
                <a:lnTo>
                  <a:pt x="1310" y="1150"/>
                </a:lnTo>
                <a:lnTo>
                  <a:pt x="1304" y="1151"/>
                </a:lnTo>
                <a:lnTo>
                  <a:pt x="1305" y="1157"/>
                </a:lnTo>
                <a:lnTo>
                  <a:pt x="1308" y="1163"/>
                </a:lnTo>
                <a:lnTo>
                  <a:pt x="1308" y="1164"/>
                </a:lnTo>
                <a:lnTo>
                  <a:pt x="1302" y="1162"/>
                </a:lnTo>
                <a:lnTo>
                  <a:pt x="1302" y="1164"/>
                </a:lnTo>
                <a:lnTo>
                  <a:pt x="1302" y="1168"/>
                </a:lnTo>
                <a:lnTo>
                  <a:pt x="1302" y="1170"/>
                </a:lnTo>
                <a:lnTo>
                  <a:pt x="1301" y="1173"/>
                </a:lnTo>
                <a:lnTo>
                  <a:pt x="1297" y="1179"/>
                </a:lnTo>
                <a:lnTo>
                  <a:pt x="1296" y="1180"/>
                </a:lnTo>
                <a:lnTo>
                  <a:pt x="1301" y="1182"/>
                </a:lnTo>
                <a:lnTo>
                  <a:pt x="1297" y="1184"/>
                </a:lnTo>
                <a:lnTo>
                  <a:pt x="1294" y="1185"/>
                </a:lnTo>
                <a:lnTo>
                  <a:pt x="1292" y="1187"/>
                </a:lnTo>
                <a:lnTo>
                  <a:pt x="1290" y="1191"/>
                </a:lnTo>
                <a:lnTo>
                  <a:pt x="1290" y="1192"/>
                </a:lnTo>
                <a:lnTo>
                  <a:pt x="1290" y="1198"/>
                </a:lnTo>
                <a:lnTo>
                  <a:pt x="1286" y="1200"/>
                </a:lnTo>
                <a:lnTo>
                  <a:pt x="1286" y="1207"/>
                </a:lnTo>
                <a:lnTo>
                  <a:pt x="1285" y="1206"/>
                </a:lnTo>
                <a:lnTo>
                  <a:pt x="1284" y="1206"/>
                </a:lnTo>
                <a:lnTo>
                  <a:pt x="1283" y="1206"/>
                </a:lnTo>
                <a:lnTo>
                  <a:pt x="1280" y="1202"/>
                </a:lnTo>
                <a:lnTo>
                  <a:pt x="1279" y="1201"/>
                </a:lnTo>
                <a:lnTo>
                  <a:pt x="1279" y="1200"/>
                </a:lnTo>
                <a:lnTo>
                  <a:pt x="1278" y="1200"/>
                </a:lnTo>
                <a:lnTo>
                  <a:pt x="1277" y="1198"/>
                </a:lnTo>
                <a:lnTo>
                  <a:pt x="1274" y="1198"/>
                </a:lnTo>
                <a:lnTo>
                  <a:pt x="1270" y="1200"/>
                </a:lnTo>
                <a:lnTo>
                  <a:pt x="1269" y="1201"/>
                </a:lnTo>
                <a:lnTo>
                  <a:pt x="1268" y="1206"/>
                </a:lnTo>
                <a:lnTo>
                  <a:pt x="1271" y="1209"/>
                </a:lnTo>
                <a:lnTo>
                  <a:pt x="1272" y="1210"/>
                </a:lnTo>
                <a:lnTo>
                  <a:pt x="1269" y="1217"/>
                </a:lnTo>
                <a:lnTo>
                  <a:pt x="1268" y="1223"/>
                </a:lnTo>
                <a:lnTo>
                  <a:pt x="1268" y="1226"/>
                </a:lnTo>
                <a:lnTo>
                  <a:pt x="1269" y="1229"/>
                </a:lnTo>
                <a:lnTo>
                  <a:pt x="1274" y="1233"/>
                </a:lnTo>
                <a:lnTo>
                  <a:pt x="1279" y="1234"/>
                </a:lnTo>
                <a:lnTo>
                  <a:pt x="1282" y="1234"/>
                </a:lnTo>
                <a:lnTo>
                  <a:pt x="1280" y="1239"/>
                </a:lnTo>
                <a:lnTo>
                  <a:pt x="1280" y="1243"/>
                </a:lnTo>
                <a:lnTo>
                  <a:pt x="1275" y="1242"/>
                </a:lnTo>
                <a:lnTo>
                  <a:pt x="1275" y="1246"/>
                </a:lnTo>
                <a:lnTo>
                  <a:pt x="1275" y="1249"/>
                </a:lnTo>
                <a:lnTo>
                  <a:pt x="1277" y="1249"/>
                </a:lnTo>
                <a:lnTo>
                  <a:pt x="1277" y="1251"/>
                </a:lnTo>
                <a:lnTo>
                  <a:pt x="1277" y="1255"/>
                </a:lnTo>
                <a:lnTo>
                  <a:pt x="1277" y="1258"/>
                </a:lnTo>
                <a:lnTo>
                  <a:pt x="1268" y="1257"/>
                </a:lnTo>
                <a:lnTo>
                  <a:pt x="1267" y="1264"/>
                </a:lnTo>
                <a:lnTo>
                  <a:pt x="1266" y="1264"/>
                </a:lnTo>
                <a:lnTo>
                  <a:pt x="1265" y="1281"/>
                </a:lnTo>
                <a:lnTo>
                  <a:pt x="1225" y="1278"/>
                </a:lnTo>
                <a:lnTo>
                  <a:pt x="1226" y="1265"/>
                </a:lnTo>
                <a:lnTo>
                  <a:pt x="1219" y="1265"/>
                </a:lnTo>
                <a:lnTo>
                  <a:pt x="1210" y="1264"/>
                </a:lnTo>
                <a:lnTo>
                  <a:pt x="1210" y="1263"/>
                </a:lnTo>
                <a:lnTo>
                  <a:pt x="1206" y="1260"/>
                </a:lnTo>
                <a:lnTo>
                  <a:pt x="1204" y="1260"/>
                </a:lnTo>
                <a:lnTo>
                  <a:pt x="1199" y="1259"/>
                </a:lnTo>
                <a:lnTo>
                  <a:pt x="1195" y="1259"/>
                </a:lnTo>
                <a:lnTo>
                  <a:pt x="1192" y="1259"/>
                </a:lnTo>
                <a:lnTo>
                  <a:pt x="1189" y="1258"/>
                </a:lnTo>
                <a:lnTo>
                  <a:pt x="1190" y="1258"/>
                </a:lnTo>
                <a:lnTo>
                  <a:pt x="1181" y="1257"/>
                </a:lnTo>
                <a:lnTo>
                  <a:pt x="1180" y="1267"/>
                </a:lnTo>
                <a:lnTo>
                  <a:pt x="1176" y="1266"/>
                </a:lnTo>
                <a:lnTo>
                  <a:pt x="1176" y="1265"/>
                </a:lnTo>
                <a:lnTo>
                  <a:pt x="1175" y="1260"/>
                </a:lnTo>
                <a:lnTo>
                  <a:pt x="1175" y="1257"/>
                </a:lnTo>
                <a:lnTo>
                  <a:pt x="1175" y="1253"/>
                </a:lnTo>
                <a:lnTo>
                  <a:pt x="1174" y="1249"/>
                </a:lnTo>
                <a:lnTo>
                  <a:pt x="1174" y="1246"/>
                </a:lnTo>
                <a:lnTo>
                  <a:pt x="1174" y="1242"/>
                </a:lnTo>
                <a:lnTo>
                  <a:pt x="1174" y="1238"/>
                </a:lnTo>
                <a:lnTo>
                  <a:pt x="1174" y="1233"/>
                </a:lnTo>
                <a:lnTo>
                  <a:pt x="1174" y="1229"/>
                </a:lnTo>
                <a:lnTo>
                  <a:pt x="1173" y="1226"/>
                </a:lnTo>
                <a:lnTo>
                  <a:pt x="1173" y="1224"/>
                </a:lnTo>
                <a:lnTo>
                  <a:pt x="1172" y="1222"/>
                </a:lnTo>
                <a:lnTo>
                  <a:pt x="1172" y="1219"/>
                </a:lnTo>
                <a:lnTo>
                  <a:pt x="1164" y="1218"/>
                </a:lnTo>
                <a:lnTo>
                  <a:pt x="1162" y="1218"/>
                </a:lnTo>
                <a:lnTo>
                  <a:pt x="1158" y="1217"/>
                </a:lnTo>
                <a:lnTo>
                  <a:pt x="1158" y="1218"/>
                </a:lnTo>
                <a:lnTo>
                  <a:pt x="1159" y="1221"/>
                </a:lnTo>
                <a:lnTo>
                  <a:pt x="1159" y="1223"/>
                </a:lnTo>
                <a:lnTo>
                  <a:pt x="1159" y="1224"/>
                </a:lnTo>
                <a:lnTo>
                  <a:pt x="1159" y="1226"/>
                </a:lnTo>
                <a:lnTo>
                  <a:pt x="1158" y="1229"/>
                </a:lnTo>
                <a:lnTo>
                  <a:pt x="1156" y="1232"/>
                </a:lnTo>
                <a:lnTo>
                  <a:pt x="1155" y="1232"/>
                </a:lnTo>
                <a:lnTo>
                  <a:pt x="1153" y="1233"/>
                </a:lnTo>
                <a:lnTo>
                  <a:pt x="1152" y="1235"/>
                </a:lnTo>
                <a:lnTo>
                  <a:pt x="1152" y="1238"/>
                </a:lnTo>
                <a:lnTo>
                  <a:pt x="1151" y="1239"/>
                </a:lnTo>
                <a:lnTo>
                  <a:pt x="1150" y="1241"/>
                </a:lnTo>
                <a:lnTo>
                  <a:pt x="1150" y="1242"/>
                </a:lnTo>
                <a:lnTo>
                  <a:pt x="1147" y="1251"/>
                </a:lnTo>
                <a:lnTo>
                  <a:pt x="1145" y="1255"/>
                </a:lnTo>
                <a:lnTo>
                  <a:pt x="1144" y="1258"/>
                </a:lnTo>
                <a:lnTo>
                  <a:pt x="1142" y="1264"/>
                </a:lnTo>
                <a:lnTo>
                  <a:pt x="1141" y="1267"/>
                </a:lnTo>
                <a:lnTo>
                  <a:pt x="1139" y="1274"/>
                </a:lnTo>
                <a:lnTo>
                  <a:pt x="1138" y="1277"/>
                </a:lnTo>
                <a:lnTo>
                  <a:pt x="1143" y="1280"/>
                </a:lnTo>
                <a:lnTo>
                  <a:pt x="1145" y="1280"/>
                </a:lnTo>
                <a:lnTo>
                  <a:pt x="1145" y="1281"/>
                </a:lnTo>
                <a:lnTo>
                  <a:pt x="1145" y="1282"/>
                </a:lnTo>
                <a:lnTo>
                  <a:pt x="1143" y="1285"/>
                </a:lnTo>
                <a:lnTo>
                  <a:pt x="1142" y="1288"/>
                </a:lnTo>
                <a:lnTo>
                  <a:pt x="1141" y="1293"/>
                </a:lnTo>
                <a:lnTo>
                  <a:pt x="1139" y="1299"/>
                </a:lnTo>
                <a:lnTo>
                  <a:pt x="1136" y="1306"/>
                </a:lnTo>
                <a:lnTo>
                  <a:pt x="1139" y="1307"/>
                </a:lnTo>
                <a:lnTo>
                  <a:pt x="1144" y="1303"/>
                </a:lnTo>
                <a:lnTo>
                  <a:pt x="1156" y="1318"/>
                </a:lnTo>
                <a:lnTo>
                  <a:pt x="1159" y="1322"/>
                </a:lnTo>
                <a:lnTo>
                  <a:pt x="1165" y="1317"/>
                </a:lnTo>
                <a:lnTo>
                  <a:pt x="1167" y="1319"/>
                </a:lnTo>
                <a:lnTo>
                  <a:pt x="1169" y="1320"/>
                </a:lnTo>
                <a:lnTo>
                  <a:pt x="1172" y="1322"/>
                </a:lnTo>
                <a:lnTo>
                  <a:pt x="1174" y="1323"/>
                </a:lnTo>
                <a:lnTo>
                  <a:pt x="1176" y="1324"/>
                </a:lnTo>
                <a:lnTo>
                  <a:pt x="1178" y="1325"/>
                </a:lnTo>
                <a:lnTo>
                  <a:pt x="1181" y="1326"/>
                </a:lnTo>
                <a:lnTo>
                  <a:pt x="1183" y="1327"/>
                </a:lnTo>
                <a:lnTo>
                  <a:pt x="1185" y="1328"/>
                </a:lnTo>
                <a:lnTo>
                  <a:pt x="1187" y="1329"/>
                </a:lnTo>
                <a:lnTo>
                  <a:pt x="1190" y="1331"/>
                </a:lnTo>
                <a:lnTo>
                  <a:pt x="1192" y="1333"/>
                </a:lnTo>
                <a:lnTo>
                  <a:pt x="1195" y="1335"/>
                </a:lnTo>
                <a:lnTo>
                  <a:pt x="1195" y="1333"/>
                </a:lnTo>
                <a:lnTo>
                  <a:pt x="1200" y="1334"/>
                </a:lnTo>
                <a:lnTo>
                  <a:pt x="1200" y="1331"/>
                </a:lnTo>
                <a:lnTo>
                  <a:pt x="1221" y="1340"/>
                </a:lnTo>
                <a:lnTo>
                  <a:pt x="1252" y="1350"/>
                </a:lnTo>
                <a:lnTo>
                  <a:pt x="1255" y="1345"/>
                </a:lnTo>
                <a:lnTo>
                  <a:pt x="1258" y="1342"/>
                </a:lnTo>
                <a:lnTo>
                  <a:pt x="1261" y="1337"/>
                </a:lnTo>
                <a:lnTo>
                  <a:pt x="1263" y="1335"/>
                </a:lnTo>
                <a:lnTo>
                  <a:pt x="1266" y="1333"/>
                </a:lnTo>
                <a:lnTo>
                  <a:pt x="1268" y="1331"/>
                </a:lnTo>
                <a:lnTo>
                  <a:pt x="1270" y="1328"/>
                </a:lnTo>
                <a:lnTo>
                  <a:pt x="1271" y="1327"/>
                </a:lnTo>
                <a:lnTo>
                  <a:pt x="1274" y="1325"/>
                </a:lnTo>
                <a:lnTo>
                  <a:pt x="1275" y="1327"/>
                </a:lnTo>
                <a:lnTo>
                  <a:pt x="1275" y="1329"/>
                </a:lnTo>
                <a:lnTo>
                  <a:pt x="1275" y="1334"/>
                </a:lnTo>
                <a:lnTo>
                  <a:pt x="1274" y="1337"/>
                </a:lnTo>
                <a:lnTo>
                  <a:pt x="1272" y="1340"/>
                </a:lnTo>
                <a:lnTo>
                  <a:pt x="1272" y="1343"/>
                </a:lnTo>
                <a:lnTo>
                  <a:pt x="1274" y="1347"/>
                </a:lnTo>
                <a:lnTo>
                  <a:pt x="1275" y="1351"/>
                </a:lnTo>
                <a:lnTo>
                  <a:pt x="1277" y="1354"/>
                </a:lnTo>
                <a:lnTo>
                  <a:pt x="1279" y="1359"/>
                </a:lnTo>
                <a:lnTo>
                  <a:pt x="1282" y="1362"/>
                </a:lnTo>
                <a:lnTo>
                  <a:pt x="1283" y="1366"/>
                </a:lnTo>
                <a:lnTo>
                  <a:pt x="1284" y="1368"/>
                </a:lnTo>
                <a:lnTo>
                  <a:pt x="1283" y="1370"/>
                </a:lnTo>
                <a:lnTo>
                  <a:pt x="1279" y="1371"/>
                </a:lnTo>
                <a:lnTo>
                  <a:pt x="1277" y="1371"/>
                </a:lnTo>
                <a:lnTo>
                  <a:pt x="1275" y="1370"/>
                </a:lnTo>
                <a:lnTo>
                  <a:pt x="1271" y="1369"/>
                </a:lnTo>
                <a:lnTo>
                  <a:pt x="1270" y="1369"/>
                </a:lnTo>
                <a:lnTo>
                  <a:pt x="1269" y="1367"/>
                </a:lnTo>
                <a:lnTo>
                  <a:pt x="1268" y="1367"/>
                </a:lnTo>
                <a:lnTo>
                  <a:pt x="1265" y="1368"/>
                </a:lnTo>
                <a:lnTo>
                  <a:pt x="1261" y="1369"/>
                </a:lnTo>
                <a:lnTo>
                  <a:pt x="1260" y="1369"/>
                </a:lnTo>
                <a:lnTo>
                  <a:pt x="1255" y="1371"/>
                </a:lnTo>
                <a:lnTo>
                  <a:pt x="1253" y="1377"/>
                </a:lnTo>
                <a:lnTo>
                  <a:pt x="1252" y="1379"/>
                </a:lnTo>
                <a:lnTo>
                  <a:pt x="1251" y="1382"/>
                </a:lnTo>
                <a:lnTo>
                  <a:pt x="1250" y="1385"/>
                </a:lnTo>
                <a:lnTo>
                  <a:pt x="1251" y="1386"/>
                </a:lnTo>
                <a:lnTo>
                  <a:pt x="1253" y="1386"/>
                </a:lnTo>
                <a:lnTo>
                  <a:pt x="1254" y="1387"/>
                </a:lnTo>
                <a:lnTo>
                  <a:pt x="1260" y="1386"/>
                </a:lnTo>
                <a:lnTo>
                  <a:pt x="1261" y="1386"/>
                </a:lnTo>
                <a:lnTo>
                  <a:pt x="1260" y="1396"/>
                </a:lnTo>
                <a:lnTo>
                  <a:pt x="1260" y="1406"/>
                </a:lnTo>
                <a:lnTo>
                  <a:pt x="1260" y="1416"/>
                </a:lnTo>
                <a:lnTo>
                  <a:pt x="1286" y="1428"/>
                </a:lnTo>
                <a:lnTo>
                  <a:pt x="1284" y="1434"/>
                </a:lnTo>
                <a:lnTo>
                  <a:pt x="1283" y="1436"/>
                </a:lnTo>
                <a:lnTo>
                  <a:pt x="1280" y="1442"/>
                </a:lnTo>
                <a:lnTo>
                  <a:pt x="1283" y="1442"/>
                </a:lnTo>
                <a:lnTo>
                  <a:pt x="1284" y="1442"/>
                </a:lnTo>
                <a:lnTo>
                  <a:pt x="1287" y="1442"/>
                </a:lnTo>
                <a:lnTo>
                  <a:pt x="1288" y="1442"/>
                </a:lnTo>
                <a:lnTo>
                  <a:pt x="1285" y="1451"/>
                </a:lnTo>
                <a:lnTo>
                  <a:pt x="1287" y="1451"/>
                </a:lnTo>
                <a:lnTo>
                  <a:pt x="1290" y="1451"/>
                </a:lnTo>
                <a:lnTo>
                  <a:pt x="1297" y="1451"/>
                </a:lnTo>
                <a:lnTo>
                  <a:pt x="1305" y="1449"/>
                </a:lnTo>
                <a:lnTo>
                  <a:pt x="1311" y="1446"/>
                </a:lnTo>
                <a:lnTo>
                  <a:pt x="1313" y="1446"/>
                </a:lnTo>
                <a:lnTo>
                  <a:pt x="1317" y="1446"/>
                </a:lnTo>
                <a:lnTo>
                  <a:pt x="1319" y="1446"/>
                </a:lnTo>
                <a:lnTo>
                  <a:pt x="1321" y="1447"/>
                </a:lnTo>
                <a:lnTo>
                  <a:pt x="1335" y="1451"/>
                </a:lnTo>
                <a:lnTo>
                  <a:pt x="1351" y="1457"/>
                </a:lnTo>
                <a:lnTo>
                  <a:pt x="1350" y="1458"/>
                </a:lnTo>
                <a:lnTo>
                  <a:pt x="1350" y="1462"/>
                </a:lnTo>
                <a:lnTo>
                  <a:pt x="1353" y="1463"/>
                </a:lnTo>
                <a:lnTo>
                  <a:pt x="1354" y="1468"/>
                </a:lnTo>
                <a:lnTo>
                  <a:pt x="1353" y="1474"/>
                </a:lnTo>
                <a:lnTo>
                  <a:pt x="1353" y="1477"/>
                </a:lnTo>
                <a:lnTo>
                  <a:pt x="1358" y="1477"/>
                </a:lnTo>
                <a:lnTo>
                  <a:pt x="1358" y="1482"/>
                </a:lnTo>
                <a:lnTo>
                  <a:pt x="1358" y="1487"/>
                </a:lnTo>
                <a:lnTo>
                  <a:pt x="1371" y="1488"/>
                </a:lnTo>
                <a:lnTo>
                  <a:pt x="1371" y="1492"/>
                </a:lnTo>
                <a:lnTo>
                  <a:pt x="1371" y="1496"/>
                </a:lnTo>
                <a:lnTo>
                  <a:pt x="1371" y="1497"/>
                </a:lnTo>
                <a:lnTo>
                  <a:pt x="1365" y="1497"/>
                </a:lnTo>
                <a:lnTo>
                  <a:pt x="1363" y="1497"/>
                </a:lnTo>
                <a:lnTo>
                  <a:pt x="1356" y="1497"/>
                </a:lnTo>
                <a:lnTo>
                  <a:pt x="1355" y="1506"/>
                </a:lnTo>
                <a:lnTo>
                  <a:pt x="1355" y="1508"/>
                </a:lnTo>
                <a:lnTo>
                  <a:pt x="1354" y="1510"/>
                </a:lnTo>
                <a:lnTo>
                  <a:pt x="1354" y="1514"/>
                </a:lnTo>
                <a:lnTo>
                  <a:pt x="1354" y="1519"/>
                </a:lnTo>
                <a:lnTo>
                  <a:pt x="1352" y="1528"/>
                </a:lnTo>
                <a:lnTo>
                  <a:pt x="1352" y="1529"/>
                </a:lnTo>
                <a:lnTo>
                  <a:pt x="1365" y="1529"/>
                </a:lnTo>
                <a:lnTo>
                  <a:pt x="1364" y="1541"/>
                </a:lnTo>
                <a:lnTo>
                  <a:pt x="1363" y="1554"/>
                </a:lnTo>
                <a:lnTo>
                  <a:pt x="1363" y="1555"/>
                </a:lnTo>
                <a:lnTo>
                  <a:pt x="1363" y="1556"/>
                </a:lnTo>
                <a:lnTo>
                  <a:pt x="1363" y="1560"/>
                </a:lnTo>
                <a:lnTo>
                  <a:pt x="1368" y="1560"/>
                </a:lnTo>
                <a:lnTo>
                  <a:pt x="1369" y="1560"/>
                </a:lnTo>
                <a:lnTo>
                  <a:pt x="1370" y="1560"/>
                </a:lnTo>
                <a:lnTo>
                  <a:pt x="1376" y="1561"/>
                </a:lnTo>
                <a:lnTo>
                  <a:pt x="1377" y="1561"/>
                </a:lnTo>
                <a:lnTo>
                  <a:pt x="1381" y="1561"/>
                </a:lnTo>
                <a:lnTo>
                  <a:pt x="1383" y="1561"/>
                </a:lnTo>
                <a:lnTo>
                  <a:pt x="1385" y="1561"/>
                </a:lnTo>
                <a:lnTo>
                  <a:pt x="1387" y="1561"/>
                </a:lnTo>
                <a:lnTo>
                  <a:pt x="1388" y="1561"/>
                </a:lnTo>
                <a:lnTo>
                  <a:pt x="1392" y="1562"/>
                </a:lnTo>
                <a:lnTo>
                  <a:pt x="1393" y="1562"/>
                </a:lnTo>
                <a:lnTo>
                  <a:pt x="1396" y="1562"/>
                </a:lnTo>
                <a:lnTo>
                  <a:pt x="1398" y="1562"/>
                </a:lnTo>
                <a:lnTo>
                  <a:pt x="1402" y="1569"/>
                </a:lnTo>
                <a:lnTo>
                  <a:pt x="1403" y="1569"/>
                </a:lnTo>
                <a:lnTo>
                  <a:pt x="1407" y="1579"/>
                </a:lnTo>
                <a:lnTo>
                  <a:pt x="1406" y="1580"/>
                </a:lnTo>
                <a:lnTo>
                  <a:pt x="1403" y="1582"/>
                </a:lnTo>
                <a:lnTo>
                  <a:pt x="1401" y="1585"/>
                </a:lnTo>
                <a:lnTo>
                  <a:pt x="1400" y="1585"/>
                </a:lnTo>
                <a:lnTo>
                  <a:pt x="1398" y="1586"/>
                </a:lnTo>
                <a:lnTo>
                  <a:pt x="1392" y="1579"/>
                </a:lnTo>
                <a:lnTo>
                  <a:pt x="1392" y="1581"/>
                </a:lnTo>
                <a:lnTo>
                  <a:pt x="1392" y="1582"/>
                </a:lnTo>
                <a:lnTo>
                  <a:pt x="1392" y="1586"/>
                </a:lnTo>
                <a:lnTo>
                  <a:pt x="1392" y="1588"/>
                </a:lnTo>
                <a:lnTo>
                  <a:pt x="1392" y="1592"/>
                </a:lnTo>
                <a:lnTo>
                  <a:pt x="1390" y="1593"/>
                </a:lnTo>
                <a:lnTo>
                  <a:pt x="1389" y="1594"/>
                </a:lnTo>
                <a:lnTo>
                  <a:pt x="1388" y="1594"/>
                </a:lnTo>
                <a:lnTo>
                  <a:pt x="1387" y="1595"/>
                </a:lnTo>
                <a:lnTo>
                  <a:pt x="1386" y="1595"/>
                </a:lnTo>
                <a:lnTo>
                  <a:pt x="1385" y="1595"/>
                </a:lnTo>
                <a:lnTo>
                  <a:pt x="1384" y="1596"/>
                </a:lnTo>
                <a:lnTo>
                  <a:pt x="1381" y="1597"/>
                </a:lnTo>
                <a:lnTo>
                  <a:pt x="1380" y="1597"/>
                </a:lnTo>
                <a:lnTo>
                  <a:pt x="1380" y="1598"/>
                </a:lnTo>
                <a:lnTo>
                  <a:pt x="1379" y="1598"/>
                </a:lnTo>
                <a:lnTo>
                  <a:pt x="1378" y="1598"/>
                </a:lnTo>
                <a:lnTo>
                  <a:pt x="1377" y="1600"/>
                </a:lnTo>
                <a:lnTo>
                  <a:pt x="1376" y="1600"/>
                </a:lnTo>
                <a:lnTo>
                  <a:pt x="1372" y="1602"/>
                </a:lnTo>
                <a:lnTo>
                  <a:pt x="1371" y="1603"/>
                </a:lnTo>
                <a:lnTo>
                  <a:pt x="1370" y="1604"/>
                </a:lnTo>
                <a:lnTo>
                  <a:pt x="1368" y="1605"/>
                </a:lnTo>
                <a:lnTo>
                  <a:pt x="1367" y="1603"/>
                </a:lnTo>
                <a:lnTo>
                  <a:pt x="1365" y="1601"/>
                </a:lnTo>
                <a:lnTo>
                  <a:pt x="1364" y="1601"/>
                </a:lnTo>
                <a:lnTo>
                  <a:pt x="1358" y="1605"/>
                </a:lnTo>
                <a:lnTo>
                  <a:pt x="1353" y="1605"/>
                </a:lnTo>
                <a:lnTo>
                  <a:pt x="1352" y="1604"/>
                </a:lnTo>
                <a:lnTo>
                  <a:pt x="1345" y="1604"/>
                </a:lnTo>
                <a:lnTo>
                  <a:pt x="1341" y="1604"/>
                </a:lnTo>
                <a:lnTo>
                  <a:pt x="1333" y="1603"/>
                </a:lnTo>
                <a:lnTo>
                  <a:pt x="1333" y="1606"/>
                </a:lnTo>
                <a:lnTo>
                  <a:pt x="1331" y="1619"/>
                </a:lnTo>
                <a:lnTo>
                  <a:pt x="1331" y="1621"/>
                </a:lnTo>
                <a:lnTo>
                  <a:pt x="1331" y="1624"/>
                </a:lnTo>
                <a:lnTo>
                  <a:pt x="1331" y="1631"/>
                </a:lnTo>
                <a:lnTo>
                  <a:pt x="1331" y="1635"/>
                </a:lnTo>
                <a:lnTo>
                  <a:pt x="1331" y="1637"/>
                </a:lnTo>
                <a:lnTo>
                  <a:pt x="1337" y="1640"/>
                </a:lnTo>
                <a:lnTo>
                  <a:pt x="1336" y="1643"/>
                </a:lnTo>
                <a:lnTo>
                  <a:pt x="1336" y="1644"/>
                </a:lnTo>
                <a:lnTo>
                  <a:pt x="1333" y="1643"/>
                </a:lnTo>
                <a:lnTo>
                  <a:pt x="1329" y="1643"/>
                </a:lnTo>
                <a:lnTo>
                  <a:pt x="1328" y="1643"/>
                </a:lnTo>
                <a:lnTo>
                  <a:pt x="1326" y="1641"/>
                </a:lnTo>
                <a:lnTo>
                  <a:pt x="1325" y="1641"/>
                </a:lnTo>
                <a:lnTo>
                  <a:pt x="1317" y="1639"/>
                </a:lnTo>
                <a:lnTo>
                  <a:pt x="1293" y="1638"/>
                </a:lnTo>
                <a:lnTo>
                  <a:pt x="1286" y="1638"/>
                </a:lnTo>
                <a:lnTo>
                  <a:pt x="1285" y="1661"/>
                </a:lnTo>
                <a:lnTo>
                  <a:pt x="1286" y="1661"/>
                </a:lnTo>
                <a:lnTo>
                  <a:pt x="1293" y="1661"/>
                </a:lnTo>
                <a:lnTo>
                  <a:pt x="1292" y="1677"/>
                </a:lnTo>
                <a:lnTo>
                  <a:pt x="1286" y="1676"/>
                </a:lnTo>
                <a:lnTo>
                  <a:pt x="1284" y="1676"/>
                </a:lnTo>
                <a:lnTo>
                  <a:pt x="1280" y="1676"/>
                </a:lnTo>
                <a:lnTo>
                  <a:pt x="1278" y="1674"/>
                </a:lnTo>
                <a:lnTo>
                  <a:pt x="1278" y="1676"/>
                </a:lnTo>
                <a:lnTo>
                  <a:pt x="1278" y="1677"/>
                </a:lnTo>
                <a:lnTo>
                  <a:pt x="1277" y="1682"/>
                </a:lnTo>
                <a:lnTo>
                  <a:pt x="1284" y="1682"/>
                </a:lnTo>
                <a:lnTo>
                  <a:pt x="1286" y="1682"/>
                </a:lnTo>
                <a:lnTo>
                  <a:pt x="1286" y="1690"/>
                </a:lnTo>
                <a:lnTo>
                  <a:pt x="1292" y="1691"/>
                </a:lnTo>
                <a:lnTo>
                  <a:pt x="1292" y="1693"/>
                </a:lnTo>
                <a:lnTo>
                  <a:pt x="1292" y="1698"/>
                </a:lnTo>
                <a:lnTo>
                  <a:pt x="1285" y="1698"/>
                </a:lnTo>
                <a:lnTo>
                  <a:pt x="1285" y="1707"/>
                </a:lnTo>
                <a:lnTo>
                  <a:pt x="1284" y="1724"/>
                </a:lnTo>
                <a:lnTo>
                  <a:pt x="1282" y="1724"/>
                </a:lnTo>
                <a:lnTo>
                  <a:pt x="1254" y="1738"/>
                </a:lnTo>
                <a:lnTo>
                  <a:pt x="1270" y="1739"/>
                </a:lnTo>
                <a:lnTo>
                  <a:pt x="1274" y="1740"/>
                </a:lnTo>
                <a:lnTo>
                  <a:pt x="1279" y="1740"/>
                </a:lnTo>
                <a:lnTo>
                  <a:pt x="1282" y="1740"/>
                </a:lnTo>
                <a:lnTo>
                  <a:pt x="1282" y="1741"/>
                </a:lnTo>
                <a:lnTo>
                  <a:pt x="1295" y="1742"/>
                </a:lnTo>
                <a:lnTo>
                  <a:pt x="1295" y="1729"/>
                </a:lnTo>
                <a:lnTo>
                  <a:pt x="1296" y="1722"/>
                </a:lnTo>
                <a:lnTo>
                  <a:pt x="1311" y="1723"/>
                </a:lnTo>
                <a:lnTo>
                  <a:pt x="1309" y="1744"/>
                </a:lnTo>
                <a:lnTo>
                  <a:pt x="1326" y="1745"/>
                </a:lnTo>
                <a:lnTo>
                  <a:pt x="1333" y="1745"/>
                </a:lnTo>
                <a:lnTo>
                  <a:pt x="1334" y="1745"/>
                </a:lnTo>
                <a:lnTo>
                  <a:pt x="1335" y="1744"/>
                </a:lnTo>
                <a:lnTo>
                  <a:pt x="1336" y="1741"/>
                </a:lnTo>
                <a:lnTo>
                  <a:pt x="1336" y="1739"/>
                </a:lnTo>
                <a:lnTo>
                  <a:pt x="1337" y="1737"/>
                </a:lnTo>
                <a:lnTo>
                  <a:pt x="1338" y="1733"/>
                </a:lnTo>
                <a:lnTo>
                  <a:pt x="1339" y="1731"/>
                </a:lnTo>
                <a:lnTo>
                  <a:pt x="1339" y="1729"/>
                </a:lnTo>
                <a:lnTo>
                  <a:pt x="1341" y="1727"/>
                </a:lnTo>
                <a:lnTo>
                  <a:pt x="1342" y="1724"/>
                </a:lnTo>
                <a:lnTo>
                  <a:pt x="1343" y="1725"/>
                </a:lnTo>
                <a:lnTo>
                  <a:pt x="1356" y="1725"/>
                </a:lnTo>
                <a:lnTo>
                  <a:pt x="1362" y="1727"/>
                </a:lnTo>
                <a:lnTo>
                  <a:pt x="1368" y="1727"/>
                </a:lnTo>
                <a:lnTo>
                  <a:pt x="1373" y="1727"/>
                </a:lnTo>
                <a:lnTo>
                  <a:pt x="1376" y="1728"/>
                </a:lnTo>
                <a:lnTo>
                  <a:pt x="1378" y="1719"/>
                </a:lnTo>
                <a:lnTo>
                  <a:pt x="1378" y="1717"/>
                </a:lnTo>
                <a:lnTo>
                  <a:pt x="1390" y="1720"/>
                </a:lnTo>
                <a:lnTo>
                  <a:pt x="1394" y="1720"/>
                </a:lnTo>
                <a:lnTo>
                  <a:pt x="1395" y="1721"/>
                </a:lnTo>
                <a:lnTo>
                  <a:pt x="1398" y="1721"/>
                </a:lnTo>
                <a:lnTo>
                  <a:pt x="1398" y="1723"/>
                </a:lnTo>
                <a:lnTo>
                  <a:pt x="1403" y="1724"/>
                </a:lnTo>
                <a:lnTo>
                  <a:pt x="1410" y="1725"/>
                </a:lnTo>
                <a:lnTo>
                  <a:pt x="1415" y="1727"/>
                </a:lnTo>
                <a:lnTo>
                  <a:pt x="1415" y="1725"/>
                </a:lnTo>
                <a:lnTo>
                  <a:pt x="1417" y="1725"/>
                </a:lnTo>
                <a:lnTo>
                  <a:pt x="1419" y="1725"/>
                </a:lnTo>
                <a:lnTo>
                  <a:pt x="1421" y="1727"/>
                </a:lnTo>
                <a:lnTo>
                  <a:pt x="1423" y="1727"/>
                </a:lnTo>
                <a:lnTo>
                  <a:pt x="1426" y="1727"/>
                </a:lnTo>
                <a:lnTo>
                  <a:pt x="1429" y="1728"/>
                </a:lnTo>
                <a:lnTo>
                  <a:pt x="1434" y="1729"/>
                </a:lnTo>
                <a:lnTo>
                  <a:pt x="1440" y="1730"/>
                </a:lnTo>
                <a:lnTo>
                  <a:pt x="1444" y="1731"/>
                </a:lnTo>
                <a:lnTo>
                  <a:pt x="1445" y="1717"/>
                </a:lnTo>
                <a:lnTo>
                  <a:pt x="1441" y="1716"/>
                </a:lnTo>
                <a:lnTo>
                  <a:pt x="1441" y="1715"/>
                </a:lnTo>
                <a:lnTo>
                  <a:pt x="1441" y="1710"/>
                </a:lnTo>
                <a:lnTo>
                  <a:pt x="1441" y="1704"/>
                </a:lnTo>
                <a:lnTo>
                  <a:pt x="1441" y="1700"/>
                </a:lnTo>
                <a:lnTo>
                  <a:pt x="1443" y="1697"/>
                </a:lnTo>
                <a:lnTo>
                  <a:pt x="1443" y="1694"/>
                </a:lnTo>
                <a:lnTo>
                  <a:pt x="1443" y="1690"/>
                </a:lnTo>
                <a:lnTo>
                  <a:pt x="1443" y="1683"/>
                </a:lnTo>
                <a:lnTo>
                  <a:pt x="1444" y="1664"/>
                </a:lnTo>
                <a:lnTo>
                  <a:pt x="1444" y="1653"/>
                </a:lnTo>
                <a:lnTo>
                  <a:pt x="1455" y="1653"/>
                </a:lnTo>
                <a:lnTo>
                  <a:pt x="1485" y="1655"/>
                </a:lnTo>
                <a:lnTo>
                  <a:pt x="1483" y="1656"/>
                </a:lnTo>
                <a:lnTo>
                  <a:pt x="1480" y="1662"/>
                </a:lnTo>
                <a:lnTo>
                  <a:pt x="1478" y="1669"/>
                </a:lnTo>
                <a:lnTo>
                  <a:pt x="1477" y="1677"/>
                </a:lnTo>
                <a:lnTo>
                  <a:pt x="1478" y="1680"/>
                </a:lnTo>
                <a:lnTo>
                  <a:pt x="1477" y="1682"/>
                </a:lnTo>
                <a:lnTo>
                  <a:pt x="1462" y="1679"/>
                </a:lnTo>
                <a:lnTo>
                  <a:pt x="1456" y="1699"/>
                </a:lnTo>
                <a:lnTo>
                  <a:pt x="1448" y="1731"/>
                </a:lnTo>
                <a:lnTo>
                  <a:pt x="1454" y="1732"/>
                </a:lnTo>
                <a:lnTo>
                  <a:pt x="1457" y="1733"/>
                </a:lnTo>
                <a:lnTo>
                  <a:pt x="1458" y="1733"/>
                </a:lnTo>
                <a:lnTo>
                  <a:pt x="1461" y="1735"/>
                </a:lnTo>
                <a:lnTo>
                  <a:pt x="1464" y="1735"/>
                </a:lnTo>
                <a:lnTo>
                  <a:pt x="1465" y="1737"/>
                </a:lnTo>
                <a:lnTo>
                  <a:pt x="1464" y="1739"/>
                </a:lnTo>
                <a:lnTo>
                  <a:pt x="1463" y="1748"/>
                </a:lnTo>
                <a:lnTo>
                  <a:pt x="1461" y="1769"/>
                </a:lnTo>
                <a:lnTo>
                  <a:pt x="1463" y="1769"/>
                </a:lnTo>
                <a:lnTo>
                  <a:pt x="1466" y="1769"/>
                </a:lnTo>
                <a:lnTo>
                  <a:pt x="1468" y="1769"/>
                </a:lnTo>
                <a:lnTo>
                  <a:pt x="1476" y="1770"/>
                </a:lnTo>
                <a:lnTo>
                  <a:pt x="1478" y="1770"/>
                </a:lnTo>
                <a:lnTo>
                  <a:pt x="1496" y="1772"/>
                </a:lnTo>
                <a:lnTo>
                  <a:pt x="1498" y="1772"/>
                </a:lnTo>
                <a:lnTo>
                  <a:pt x="1499" y="1772"/>
                </a:lnTo>
                <a:lnTo>
                  <a:pt x="1508" y="1773"/>
                </a:lnTo>
                <a:lnTo>
                  <a:pt x="1511" y="1781"/>
                </a:lnTo>
                <a:lnTo>
                  <a:pt x="1512" y="1783"/>
                </a:lnTo>
                <a:lnTo>
                  <a:pt x="1513" y="1786"/>
                </a:lnTo>
                <a:lnTo>
                  <a:pt x="1514" y="1787"/>
                </a:lnTo>
                <a:lnTo>
                  <a:pt x="1514" y="1788"/>
                </a:lnTo>
                <a:lnTo>
                  <a:pt x="1515" y="1789"/>
                </a:lnTo>
                <a:lnTo>
                  <a:pt x="1516" y="1790"/>
                </a:lnTo>
                <a:lnTo>
                  <a:pt x="1516" y="1791"/>
                </a:lnTo>
                <a:lnTo>
                  <a:pt x="1517" y="1792"/>
                </a:lnTo>
                <a:lnTo>
                  <a:pt x="1523" y="1800"/>
                </a:lnTo>
                <a:lnTo>
                  <a:pt x="1527" y="1806"/>
                </a:lnTo>
                <a:lnTo>
                  <a:pt x="1529" y="1809"/>
                </a:lnTo>
                <a:lnTo>
                  <a:pt x="1530" y="1811"/>
                </a:lnTo>
                <a:lnTo>
                  <a:pt x="1531" y="1812"/>
                </a:lnTo>
                <a:lnTo>
                  <a:pt x="1532" y="1813"/>
                </a:lnTo>
                <a:lnTo>
                  <a:pt x="1533" y="1814"/>
                </a:lnTo>
                <a:lnTo>
                  <a:pt x="1532" y="1823"/>
                </a:lnTo>
                <a:lnTo>
                  <a:pt x="1531" y="1838"/>
                </a:lnTo>
                <a:lnTo>
                  <a:pt x="1531" y="1845"/>
                </a:lnTo>
                <a:lnTo>
                  <a:pt x="1528" y="1887"/>
                </a:lnTo>
                <a:lnTo>
                  <a:pt x="1553" y="1888"/>
                </a:lnTo>
                <a:lnTo>
                  <a:pt x="1554" y="1873"/>
                </a:lnTo>
                <a:lnTo>
                  <a:pt x="1554" y="1866"/>
                </a:lnTo>
                <a:lnTo>
                  <a:pt x="1570" y="1867"/>
                </a:lnTo>
                <a:lnTo>
                  <a:pt x="1578" y="1858"/>
                </a:lnTo>
                <a:lnTo>
                  <a:pt x="1567" y="1846"/>
                </a:lnTo>
                <a:lnTo>
                  <a:pt x="1562" y="1852"/>
                </a:lnTo>
                <a:lnTo>
                  <a:pt x="1555" y="1852"/>
                </a:lnTo>
                <a:lnTo>
                  <a:pt x="1555" y="1845"/>
                </a:lnTo>
                <a:lnTo>
                  <a:pt x="1555" y="1840"/>
                </a:lnTo>
                <a:lnTo>
                  <a:pt x="1562" y="1840"/>
                </a:lnTo>
                <a:lnTo>
                  <a:pt x="1562" y="1839"/>
                </a:lnTo>
                <a:lnTo>
                  <a:pt x="1564" y="1838"/>
                </a:lnTo>
                <a:lnTo>
                  <a:pt x="1565" y="1814"/>
                </a:lnTo>
                <a:lnTo>
                  <a:pt x="1557" y="1811"/>
                </a:lnTo>
                <a:lnTo>
                  <a:pt x="1550" y="1798"/>
                </a:lnTo>
                <a:lnTo>
                  <a:pt x="1565" y="1798"/>
                </a:lnTo>
                <a:lnTo>
                  <a:pt x="1606" y="1800"/>
                </a:lnTo>
                <a:lnTo>
                  <a:pt x="1607" y="1783"/>
                </a:lnTo>
                <a:lnTo>
                  <a:pt x="1607" y="1776"/>
                </a:lnTo>
                <a:lnTo>
                  <a:pt x="1620" y="1776"/>
                </a:lnTo>
                <a:lnTo>
                  <a:pt x="1621" y="1779"/>
                </a:lnTo>
                <a:lnTo>
                  <a:pt x="1622" y="1780"/>
                </a:lnTo>
                <a:lnTo>
                  <a:pt x="1622" y="1781"/>
                </a:lnTo>
                <a:lnTo>
                  <a:pt x="1621" y="1782"/>
                </a:lnTo>
                <a:lnTo>
                  <a:pt x="1622" y="1783"/>
                </a:lnTo>
                <a:lnTo>
                  <a:pt x="1622" y="1784"/>
                </a:lnTo>
                <a:lnTo>
                  <a:pt x="1625" y="1784"/>
                </a:lnTo>
                <a:lnTo>
                  <a:pt x="1629" y="1800"/>
                </a:lnTo>
                <a:lnTo>
                  <a:pt x="1627" y="1803"/>
                </a:lnTo>
                <a:lnTo>
                  <a:pt x="1627" y="1805"/>
                </a:lnTo>
                <a:lnTo>
                  <a:pt x="1627" y="1807"/>
                </a:lnTo>
                <a:lnTo>
                  <a:pt x="1626" y="1814"/>
                </a:lnTo>
                <a:lnTo>
                  <a:pt x="1626" y="1820"/>
                </a:lnTo>
                <a:lnTo>
                  <a:pt x="1629" y="1825"/>
                </a:lnTo>
                <a:lnTo>
                  <a:pt x="1640" y="1826"/>
                </a:lnTo>
                <a:lnTo>
                  <a:pt x="1644" y="1826"/>
                </a:lnTo>
                <a:lnTo>
                  <a:pt x="1647" y="1828"/>
                </a:lnTo>
                <a:lnTo>
                  <a:pt x="1650" y="1826"/>
                </a:lnTo>
                <a:lnTo>
                  <a:pt x="1652" y="1824"/>
                </a:lnTo>
                <a:lnTo>
                  <a:pt x="1656" y="1822"/>
                </a:lnTo>
                <a:lnTo>
                  <a:pt x="1660" y="1820"/>
                </a:lnTo>
                <a:lnTo>
                  <a:pt x="1663" y="1820"/>
                </a:lnTo>
                <a:lnTo>
                  <a:pt x="1664" y="1818"/>
                </a:lnTo>
                <a:lnTo>
                  <a:pt x="1665" y="1818"/>
                </a:lnTo>
                <a:lnTo>
                  <a:pt x="1667" y="1820"/>
                </a:lnTo>
                <a:lnTo>
                  <a:pt x="1669" y="1821"/>
                </a:lnTo>
                <a:lnTo>
                  <a:pt x="1669" y="1822"/>
                </a:lnTo>
                <a:lnTo>
                  <a:pt x="1671" y="1825"/>
                </a:lnTo>
                <a:lnTo>
                  <a:pt x="1674" y="1839"/>
                </a:lnTo>
                <a:lnTo>
                  <a:pt x="1675" y="1845"/>
                </a:lnTo>
                <a:lnTo>
                  <a:pt x="1676" y="1850"/>
                </a:lnTo>
                <a:lnTo>
                  <a:pt x="1676" y="1851"/>
                </a:lnTo>
                <a:lnTo>
                  <a:pt x="1677" y="1854"/>
                </a:lnTo>
                <a:lnTo>
                  <a:pt x="1677" y="1856"/>
                </a:lnTo>
                <a:lnTo>
                  <a:pt x="1677" y="1860"/>
                </a:lnTo>
                <a:lnTo>
                  <a:pt x="1676" y="1862"/>
                </a:lnTo>
                <a:lnTo>
                  <a:pt x="1677" y="1864"/>
                </a:lnTo>
                <a:lnTo>
                  <a:pt x="1677" y="1865"/>
                </a:lnTo>
                <a:lnTo>
                  <a:pt x="1677" y="1867"/>
                </a:lnTo>
                <a:lnTo>
                  <a:pt x="1677" y="1870"/>
                </a:lnTo>
                <a:lnTo>
                  <a:pt x="1679" y="1872"/>
                </a:lnTo>
                <a:lnTo>
                  <a:pt x="1680" y="1874"/>
                </a:lnTo>
                <a:lnTo>
                  <a:pt x="1681" y="1879"/>
                </a:lnTo>
                <a:lnTo>
                  <a:pt x="1682" y="1883"/>
                </a:lnTo>
                <a:lnTo>
                  <a:pt x="1683" y="1885"/>
                </a:lnTo>
                <a:lnTo>
                  <a:pt x="1684" y="1890"/>
                </a:lnTo>
                <a:lnTo>
                  <a:pt x="1684" y="1891"/>
                </a:lnTo>
                <a:lnTo>
                  <a:pt x="1686" y="1894"/>
                </a:lnTo>
                <a:lnTo>
                  <a:pt x="1688" y="1896"/>
                </a:lnTo>
                <a:lnTo>
                  <a:pt x="1689" y="1896"/>
                </a:lnTo>
                <a:lnTo>
                  <a:pt x="1690" y="1896"/>
                </a:lnTo>
                <a:lnTo>
                  <a:pt x="1691" y="1896"/>
                </a:lnTo>
                <a:lnTo>
                  <a:pt x="1692" y="1896"/>
                </a:lnTo>
                <a:lnTo>
                  <a:pt x="1694" y="1894"/>
                </a:lnTo>
                <a:lnTo>
                  <a:pt x="1699" y="1892"/>
                </a:lnTo>
                <a:lnTo>
                  <a:pt x="1700" y="1892"/>
                </a:lnTo>
                <a:lnTo>
                  <a:pt x="1701" y="1890"/>
                </a:lnTo>
                <a:lnTo>
                  <a:pt x="1702" y="1889"/>
                </a:lnTo>
                <a:lnTo>
                  <a:pt x="1703" y="1884"/>
                </a:lnTo>
                <a:lnTo>
                  <a:pt x="1705" y="1881"/>
                </a:lnTo>
                <a:lnTo>
                  <a:pt x="1707" y="1879"/>
                </a:lnTo>
                <a:lnTo>
                  <a:pt x="1709" y="1877"/>
                </a:lnTo>
                <a:lnTo>
                  <a:pt x="1714" y="1875"/>
                </a:lnTo>
                <a:lnTo>
                  <a:pt x="1717" y="1873"/>
                </a:lnTo>
                <a:lnTo>
                  <a:pt x="1722" y="1872"/>
                </a:lnTo>
                <a:lnTo>
                  <a:pt x="1723" y="1872"/>
                </a:lnTo>
                <a:lnTo>
                  <a:pt x="1724" y="1871"/>
                </a:lnTo>
                <a:lnTo>
                  <a:pt x="1727" y="1870"/>
                </a:lnTo>
                <a:lnTo>
                  <a:pt x="1733" y="1870"/>
                </a:lnTo>
                <a:lnTo>
                  <a:pt x="1737" y="1871"/>
                </a:lnTo>
                <a:lnTo>
                  <a:pt x="1739" y="1872"/>
                </a:lnTo>
                <a:lnTo>
                  <a:pt x="1741" y="1874"/>
                </a:lnTo>
                <a:lnTo>
                  <a:pt x="1744" y="1879"/>
                </a:lnTo>
                <a:lnTo>
                  <a:pt x="1748" y="1881"/>
                </a:lnTo>
                <a:lnTo>
                  <a:pt x="1748" y="1882"/>
                </a:lnTo>
                <a:lnTo>
                  <a:pt x="1748" y="1884"/>
                </a:lnTo>
                <a:lnTo>
                  <a:pt x="1748" y="1888"/>
                </a:lnTo>
                <a:lnTo>
                  <a:pt x="1747" y="1889"/>
                </a:lnTo>
                <a:lnTo>
                  <a:pt x="1745" y="1891"/>
                </a:lnTo>
                <a:lnTo>
                  <a:pt x="1744" y="1893"/>
                </a:lnTo>
                <a:lnTo>
                  <a:pt x="1741" y="1897"/>
                </a:lnTo>
                <a:lnTo>
                  <a:pt x="1741" y="1899"/>
                </a:lnTo>
                <a:lnTo>
                  <a:pt x="1737" y="1904"/>
                </a:lnTo>
                <a:lnTo>
                  <a:pt x="1733" y="1909"/>
                </a:lnTo>
                <a:lnTo>
                  <a:pt x="1730" y="1914"/>
                </a:lnTo>
                <a:lnTo>
                  <a:pt x="1727" y="1917"/>
                </a:lnTo>
                <a:lnTo>
                  <a:pt x="1725" y="1919"/>
                </a:lnTo>
                <a:lnTo>
                  <a:pt x="1723" y="1922"/>
                </a:lnTo>
                <a:lnTo>
                  <a:pt x="1717" y="1919"/>
                </a:lnTo>
                <a:lnTo>
                  <a:pt x="1711" y="1918"/>
                </a:lnTo>
                <a:lnTo>
                  <a:pt x="1710" y="1918"/>
                </a:lnTo>
                <a:lnTo>
                  <a:pt x="1709" y="1918"/>
                </a:lnTo>
                <a:lnTo>
                  <a:pt x="1708" y="1918"/>
                </a:lnTo>
                <a:lnTo>
                  <a:pt x="1706" y="1919"/>
                </a:lnTo>
                <a:lnTo>
                  <a:pt x="1705" y="1919"/>
                </a:lnTo>
                <a:lnTo>
                  <a:pt x="1703" y="1919"/>
                </a:lnTo>
                <a:lnTo>
                  <a:pt x="1702" y="1918"/>
                </a:lnTo>
                <a:lnTo>
                  <a:pt x="1701" y="1918"/>
                </a:lnTo>
                <a:lnTo>
                  <a:pt x="1691" y="1921"/>
                </a:lnTo>
                <a:lnTo>
                  <a:pt x="1683" y="1923"/>
                </a:lnTo>
                <a:lnTo>
                  <a:pt x="1677" y="1925"/>
                </a:lnTo>
                <a:lnTo>
                  <a:pt x="1675" y="1926"/>
                </a:lnTo>
                <a:lnTo>
                  <a:pt x="1675" y="1927"/>
                </a:lnTo>
                <a:lnTo>
                  <a:pt x="1668" y="1929"/>
                </a:lnTo>
                <a:lnTo>
                  <a:pt x="1667" y="1929"/>
                </a:lnTo>
                <a:lnTo>
                  <a:pt x="1666" y="1936"/>
                </a:lnTo>
                <a:lnTo>
                  <a:pt x="1665" y="1940"/>
                </a:lnTo>
                <a:lnTo>
                  <a:pt x="1662" y="1939"/>
                </a:lnTo>
                <a:lnTo>
                  <a:pt x="1659" y="1939"/>
                </a:lnTo>
                <a:lnTo>
                  <a:pt x="1658" y="1936"/>
                </a:lnTo>
                <a:lnTo>
                  <a:pt x="1658" y="1934"/>
                </a:lnTo>
                <a:lnTo>
                  <a:pt x="1646" y="1921"/>
                </a:lnTo>
                <a:lnTo>
                  <a:pt x="1644" y="1922"/>
                </a:lnTo>
                <a:lnTo>
                  <a:pt x="1641" y="1925"/>
                </a:lnTo>
                <a:lnTo>
                  <a:pt x="1637" y="1930"/>
                </a:lnTo>
                <a:lnTo>
                  <a:pt x="1624" y="1940"/>
                </a:lnTo>
                <a:lnTo>
                  <a:pt x="1620" y="1938"/>
                </a:lnTo>
                <a:lnTo>
                  <a:pt x="1615" y="1942"/>
                </a:lnTo>
                <a:lnTo>
                  <a:pt x="1615" y="1943"/>
                </a:lnTo>
                <a:lnTo>
                  <a:pt x="1614" y="1944"/>
                </a:lnTo>
                <a:lnTo>
                  <a:pt x="1614" y="1946"/>
                </a:lnTo>
                <a:lnTo>
                  <a:pt x="1613" y="1947"/>
                </a:lnTo>
                <a:lnTo>
                  <a:pt x="1612" y="1947"/>
                </a:lnTo>
                <a:lnTo>
                  <a:pt x="1612" y="1950"/>
                </a:lnTo>
                <a:lnTo>
                  <a:pt x="1608" y="1952"/>
                </a:lnTo>
                <a:lnTo>
                  <a:pt x="1601" y="1955"/>
                </a:lnTo>
                <a:lnTo>
                  <a:pt x="1588" y="1953"/>
                </a:lnTo>
                <a:lnTo>
                  <a:pt x="1583" y="1952"/>
                </a:lnTo>
                <a:lnTo>
                  <a:pt x="1575" y="1950"/>
                </a:lnTo>
                <a:lnTo>
                  <a:pt x="1571" y="1948"/>
                </a:lnTo>
                <a:lnTo>
                  <a:pt x="1562" y="1943"/>
                </a:lnTo>
                <a:lnTo>
                  <a:pt x="1556" y="1941"/>
                </a:lnTo>
                <a:lnTo>
                  <a:pt x="1541" y="1936"/>
                </a:lnTo>
                <a:lnTo>
                  <a:pt x="1520" y="1931"/>
                </a:lnTo>
                <a:lnTo>
                  <a:pt x="1520" y="1927"/>
                </a:lnTo>
                <a:lnTo>
                  <a:pt x="1520" y="1888"/>
                </a:lnTo>
                <a:lnTo>
                  <a:pt x="1517" y="1885"/>
                </a:lnTo>
                <a:lnTo>
                  <a:pt x="1515" y="1883"/>
                </a:lnTo>
                <a:lnTo>
                  <a:pt x="1513" y="1879"/>
                </a:lnTo>
                <a:lnTo>
                  <a:pt x="1510" y="1875"/>
                </a:lnTo>
                <a:lnTo>
                  <a:pt x="1510" y="1874"/>
                </a:lnTo>
                <a:lnTo>
                  <a:pt x="1503" y="1863"/>
                </a:lnTo>
                <a:lnTo>
                  <a:pt x="1498" y="1856"/>
                </a:lnTo>
                <a:lnTo>
                  <a:pt x="1497" y="1858"/>
                </a:lnTo>
                <a:lnTo>
                  <a:pt x="1496" y="1857"/>
                </a:lnTo>
                <a:lnTo>
                  <a:pt x="1495" y="1856"/>
                </a:lnTo>
                <a:lnTo>
                  <a:pt x="1495" y="1855"/>
                </a:lnTo>
                <a:lnTo>
                  <a:pt x="1494" y="1854"/>
                </a:lnTo>
                <a:lnTo>
                  <a:pt x="1493" y="1852"/>
                </a:lnTo>
                <a:lnTo>
                  <a:pt x="1491" y="1852"/>
                </a:lnTo>
                <a:lnTo>
                  <a:pt x="1488" y="1852"/>
                </a:lnTo>
                <a:lnTo>
                  <a:pt x="1487" y="1852"/>
                </a:lnTo>
                <a:lnTo>
                  <a:pt x="1486" y="1852"/>
                </a:lnTo>
                <a:lnTo>
                  <a:pt x="1486" y="1851"/>
                </a:lnTo>
                <a:lnTo>
                  <a:pt x="1486" y="1850"/>
                </a:lnTo>
                <a:lnTo>
                  <a:pt x="1486" y="1849"/>
                </a:lnTo>
                <a:lnTo>
                  <a:pt x="1485" y="1849"/>
                </a:lnTo>
                <a:lnTo>
                  <a:pt x="1483" y="1849"/>
                </a:lnTo>
                <a:lnTo>
                  <a:pt x="1482" y="1849"/>
                </a:lnTo>
                <a:lnTo>
                  <a:pt x="1478" y="1874"/>
                </a:lnTo>
                <a:lnTo>
                  <a:pt x="1468" y="1867"/>
                </a:lnTo>
                <a:lnTo>
                  <a:pt x="1463" y="1865"/>
                </a:lnTo>
                <a:lnTo>
                  <a:pt x="1458" y="1859"/>
                </a:lnTo>
                <a:lnTo>
                  <a:pt x="1449" y="1850"/>
                </a:lnTo>
                <a:lnTo>
                  <a:pt x="1448" y="1849"/>
                </a:lnTo>
                <a:lnTo>
                  <a:pt x="1447" y="1848"/>
                </a:lnTo>
                <a:lnTo>
                  <a:pt x="1445" y="1848"/>
                </a:lnTo>
                <a:lnTo>
                  <a:pt x="1445" y="1842"/>
                </a:lnTo>
                <a:lnTo>
                  <a:pt x="1444" y="1822"/>
                </a:lnTo>
                <a:lnTo>
                  <a:pt x="1439" y="1821"/>
                </a:lnTo>
                <a:lnTo>
                  <a:pt x="1438" y="1800"/>
                </a:lnTo>
                <a:lnTo>
                  <a:pt x="1415" y="1799"/>
                </a:lnTo>
                <a:lnTo>
                  <a:pt x="1404" y="1798"/>
                </a:lnTo>
                <a:lnTo>
                  <a:pt x="1402" y="1798"/>
                </a:lnTo>
                <a:lnTo>
                  <a:pt x="1385" y="1797"/>
                </a:lnTo>
                <a:lnTo>
                  <a:pt x="1375" y="1797"/>
                </a:lnTo>
                <a:lnTo>
                  <a:pt x="1364" y="1796"/>
                </a:lnTo>
                <a:lnTo>
                  <a:pt x="1365" y="1783"/>
                </a:lnTo>
                <a:lnTo>
                  <a:pt x="1325" y="1780"/>
                </a:lnTo>
                <a:lnTo>
                  <a:pt x="1322" y="1779"/>
                </a:lnTo>
                <a:lnTo>
                  <a:pt x="1322" y="1778"/>
                </a:lnTo>
                <a:lnTo>
                  <a:pt x="1322" y="1776"/>
                </a:lnTo>
                <a:lnTo>
                  <a:pt x="1322" y="1775"/>
                </a:lnTo>
                <a:lnTo>
                  <a:pt x="1322" y="1774"/>
                </a:lnTo>
                <a:lnTo>
                  <a:pt x="1322" y="1773"/>
                </a:lnTo>
                <a:lnTo>
                  <a:pt x="1324" y="1772"/>
                </a:lnTo>
                <a:lnTo>
                  <a:pt x="1324" y="1771"/>
                </a:lnTo>
                <a:lnTo>
                  <a:pt x="1324" y="1770"/>
                </a:lnTo>
                <a:lnTo>
                  <a:pt x="1324" y="1769"/>
                </a:lnTo>
                <a:lnTo>
                  <a:pt x="1324" y="1767"/>
                </a:lnTo>
                <a:lnTo>
                  <a:pt x="1325" y="1767"/>
                </a:lnTo>
                <a:lnTo>
                  <a:pt x="1325" y="1766"/>
                </a:lnTo>
                <a:lnTo>
                  <a:pt x="1325" y="1765"/>
                </a:lnTo>
                <a:lnTo>
                  <a:pt x="1325" y="1764"/>
                </a:lnTo>
                <a:lnTo>
                  <a:pt x="1325" y="1763"/>
                </a:lnTo>
                <a:lnTo>
                  <a:pt x="1326" y="1763"/>
                </a:lnTo>
                <a:lnTo>
                  <a:pt x="1326" y="1762"/>
                </a:lnTo>
                <a:lnTo>
                  <a:pt x="1326" y="1761"/>
                </a:lnTo>
                <a:lnTo>
                  <a:pt x="1326" y="1759"/>
                </a:lnTo>
                <a:lnTo>
                  <a:pt x="1327" y="1759"/>
                </a:lnTo>
                <a:lnTo>
                  <a:pt x="1327" y="1758"/>
                </a:lnTo>
                <a:lnTo>
                  <a:pt x="1292" y="1756"/>
                </a:lnTo>
                <a:lnTo>
                  <a:pt x="1291" y="1772"/>
                </a:lnTo>
                <a:lnTo>
                  <a:pt x="1309" y="1774"/>
                </a:lnTo>
                <a:lnTo>
                  <a:pt x="1308" y="1779"/>
                </a:lnTo>
                <a:lnTo>
                  <a:pt x="1309" y="1781"/>
                </a:lnTo>
                <a:lnTo>
                  <a:pt x="1322" y="1783"/>
                </a:lnTo>
                <a:lnTo>
                  <a:pt x="1320" y="1798"/>
                </a:lnTo>
                <a:lnTo>
                  <a:pt x="1322" y="1798"/>
                </a:lnTo>
                <a:lnTo>
                  <a:pt x="1322" y="1801"/>
                </a:lnTo>
                <a:lnTo>
                  <a:pt x="1373" y="1808"/>
                </a:lnTo>
                <a:lnTo>
                  <a:pt x="1373" y="1811"/>
                </a:lnTo>
                <a:lnTo>
                  <a:pt x="1372" y="1817"/>
                </a:lnTo>
                <a:lnTo>
                  <a:pt x="1384" y="1818"/>
                </a:lnTo>
                <a:lnTo>
                  <a:pt x="1384" y="1825"/>
                </a:lnTo>
                <a:lnTo>
                  <a:pt x="1394" y="1826"/>
                </a:lnTo>
                <a:lnTo>
                  <a:pt x="1397" y="1826"/>
                </a:lnTo>
                <a:lnTo>
                  <a:pt x="1396" y="1840"/>
                </a:lnTo>
                <a:lnTo>
                  <a:pt x="1396" y="1848"/>
                </a:lnTo>
                <a:lnTo>
                  <a:pt x="1396" y="1849"/>
                </a:lnTo>
                <a:lnTo>
                  <a:pt x="1398" y="1850"/>
                </a:lnTo>
                <a:lnTo>
                  <a:pt x="1400" y="1851"/>
                </a:lnTo>
                <a:lnTo>
                  <a:pt x="1400" y="1855"/>
                </a:lnTo>
                <a:lnTo>
                  <a:pt x="1358" y="1862"/>
                </a:lnTo>
                <a:lnTo>
                  <a:pt x="1330" y="1865"/>
                </a:lnTo>
                <a:lnTo>
                  <a:pt x="1333" y="1862"/>
                </a:lnTo>
                <a:lnTo>
                  <a:pt x="1333" y="1860"/>
                </a:lnTo>
                <a:lnTo>
                  <a:pt x="1343" y="1856"/>
                </a:lnTo>
                <a:lnTo>
                  <a:pt x="1348" y="1843"/>
                </a:lnTo>
                <a:lnTo>
                  <a:pt x="1334" y="1840"/>
                </a:lnTo>
                <a:lnTo>
                  <a:pt x="1334" y="1839"/>
                </a:lnTo>
                <a:lnTo>
                  <a:pt x="1333" y="1837"/>
                </a:lnTo>
                <a:lnTo>
                  <a:pt x="1333" y="1834"/>
                </a:lnTo>
                <a:lnTo>
                  <a:pt x="1331" y="1833"/>
                </a:lnTo>
                <a:lnTo>
                  <a:pt x="1328" y="1826"/>
                </a:lnTo>
                <a:lnTo>
                  <a:pt x="1326" y="1821"/>
                </a:lnTo>
                <a:lnTo>
                  <a:pt x="1325" y="1817"/>
                </a:lnTo>
                <a:lnTo>
                  <a:pt x="1324" y="1814"/>
                </a:lnTo>
                <a:lnTo>
                  <a:pt x="1322" y="1811"/>
                </a:lnTo>
                <a:lnTo>
                  <a:pt x="1322" y="1808"/>
                </a:lnTo>
                <a:lnTo>
                  <a:pt x="1320" y="1809"/>
                </a:lnTo>
                <a:lnTo>
                  <a:pt x="1318" y="1809"/>
                </a:lnTo>
                <a:lnTo>
                  <a:pt x="1317" y="1813"/>
                </a:lnTo>
                <a:lnTo>
                  <a:pt x="1313" y="1813"/>
                </a:lnTo>
                <a:lnTo>
                  <a:pt x="1311" y="1828"/>
                </a:lnTo>
                <a:lnTo>
                  <a:pt x="1313" y="1826"/>
                </a:lnTo>
                <a:lnTo>
                  <a:pt x="1320" y="1826"/>
                </a:lnTo>
                <a:lnTo>
                  <a:pt x="1320" y="1828"/>
                </a:lnTo>
                <a:lnTo>
                  <a:pt x="1319" y="1832"/>
                </a:lnTo>
                <a:lnTo>
                  <a:pt x="1312" y="1831"/>
                </a:lnTo>
                <a:lnTo>
                  <a:pt x="1311" y="1837"/>
                </a:lnTo>
                <a:lnTo>
                  <a:pt x="1318" y="1838"/>
                </a:lnTo>
                <a:lnTo>
                  <a:pt x="1318" y="1841"/>
                </a:lnTo>
                <a:lnTo>
                  <a:pt x="1318" y="1842"/>
                </a:lnTo>
                <a:lnTo>
                  <a:pt x="1318" y="1843"/>
                </a:lnTo>
                <a:lnTo>
                  <a:pt x="1318" y="1845"/>
                </a:lnTo>
                <a:lnTo>
                  <a:pt x="1318" y="1846"/>
                </a:lnTo>
                <a:lnTo>
                  <a:pt x="1319" y="1846"/>
                </a:lnTo>
                <a:lnTo>
                  <a:pt x="1319" y="1847"/>
                </a:lnTo>
                <a:lnTo>
                  <a:pt x="1319" y="1848"/>
                </a:lnTo>
                <a:lnTo>
                  <a:pt x="1319" y="1850"/>
                </a:lnTo>
                <a:lnTo>
                  <a:pt x="1320" y="1851"/>
                </a:lnTo>
                <a:lnTo>
                  <a:pt x="1321" y="1851"/>
                </a:lnTo>
                <a:lnTo>
                  <a:pt x="1324" y="1851"/>
                </a:lnTo>
                <a:lnTo>
                  <a:pt x="1324" y="1863"/>
                </a:lnTo>
                <a:lnTo>
                  <a:pt x="1322" y="1863"/>
                </a:lnTo>
                <a:lnTo>
                  <a:pt x="1321" y="1863"/>
                </a:lnTo>
                <a:lnTo>
                  <a:pt x="1319" y="1864"/>
                </a:lnTo>
                <a:lnTo>
                  <a:pt x="1318" y="1864"/>
                </a:lnTo>
                <a:lnTo>
                  <a:pt x="1317" y="1863"/>
                </a:lnTo>
                <a:lnTo>
                  <a:pt x="1314" y="1860"/>
                </a:lnTo>
                <a:lnTo>
                  <a:pt x="1313" y="1859"/>
                </a:lnTo>
                <a:lnTo>
                  <a:pt x="1311" y="1857"/>
                </a:lnTo>
                <a:lnTo>
                  <a:pt x="1310" y="1858"/>
                </a:lnTo>
                <a:lnTo>
                  <a:pt x="1309" y="1854"/>
                </a:lnTo>
                <a:lnTo>
                  <a:pt x="1304" y="1851"/>
                </a:lnTo>
                <a:lnTo>
                  <a:pt x="1301" y="1851"/>
                </a:lnTo>
                <a:lnTo>
                  <a:pt x="1297" y="1855"/>
                </a:lnTo>
                <a:lnTo>
                  <a:pt x="1295" y="1857"/>
                </a:lnTo>
                <a:lnTo>
                  <a:pt x="1291" y="1860"/>
                </a:lnTo>
                <a:lnTo>
                  <a:pt x="1290" y="1863"/>
                </a:lnTo>
                <a:lnTo>
                  <a:pt x="1276" y="1859"/>
                </a:lnTo>
                <a:lnTo>
                  <a:pt x="1277" y="1851"/>
                </a:lnTo>
                <a:lnTo>
                  <a:pt x="1269" y="1849"/>
                </a:lnTo>
                <a:lnTo>
                  <a:pt x="1261" y="1847"/>
                </a:lnTo>
                <a:lnTo>
                  <a:pt x="1260" y="1809"/>
                </a:lnTo>
                <a:lnTo>
                  <a:pt x="1232" y="1807"/>
                </a:lnTo>
                <a:lnTo>
                  <a:pt x="1233" y="1806"/>
                </a:lnTo>
                <a:lnTo>
                  <a:pt x="1242" y="1797"/>
                </a:lnTo>
                <a:lnTo>
                  <a:pt x="1242" y="1796"/>
                </a:lnTo>
                <a:lnTo>
                  <a:pt x="1244" y="1794"/>
                </a:lnTo>
                <a:lnTo>
                  <a:pt x="1245" y="1791"/>
                </a:lnTo>
                <a:lnTo>
                  <a:pt x="1249" y="1787"/>
                </a:lnTo>
                <a:lnTo>
                  <a:pt x="1258" y="1787"/>
                </a:lnTo>
                <a:lnTo>
                  <a:pt x="1260" y="1783"/>
                </a:lnTo>
                <a:lnTo>
                  <a:pt x="1251" y="1782"/>
                </a:lnTo>
                <a:lnTo>
                  <a:pt x="1253" y="1779"/>
                </a:lnTo>
                <a:lnTo>
                  <a:pt x="1254" y="1776"/>
                </a:lnTo>
                <a:lnTo>
                  <a:pt x="1255" y="1775"/>
                </a:lnTo>
                <a:lnTo>
                  <a:pt x="1260" y="1769"/>
                </a:lnTo>
                <a:lnTo>
                  <a:pt x="1258" y="1767"/>
                </a:lnTo>
                <a:lnTo>
                  <a:pt x="1254" y="1772"/>
                </a:lnTo>
                <a:lnTo>
                  <a:pt x="1250" y="1780"/>
                </a:lnTo>
                <a:lnTo>
                  <a:pt x="1228" y="1778"/>
                </a:lnTo>
                <a:lnTo>
                  <a:pt x="1226" y="1784"/>
                </a:lnTo>
                <a:lnTo>
                  <a:pt x="1225" y="1784"/>
                </a:lnTo>
                <a:lnTo>
                  <a:pt x="1193" y="1782"/>
                </a:lnTo>
                <a:lnTo>
                  <a:pt x="1189" y="1782"/>
                </a:lnTo>
                <a:lnTo>
                  <a:pt x="1192" y="1775"/>
                </a:lnTo>
                <a:lnTo>
                  <a:pt x="1192" y="1774"/>
                </a:lnTo>
                <a:lnTo>
                  <a:pt x="1193" y="1773"/>
                </a:lnTo>
                <a:lnTo>
                  <a:pt x="1194" y="1773"/>
                </a:lnTo>
                <a:lnTo>
                  <a:pt x="1195" y="1771"/>
                </a:lnTo>
                <a:lnTo>
                  <a:pt x="1197" y="1771"/>
                </a:lnTo>
                <a:lnTo>
                  <a:pt x="1197" y="1770"/>
                </a:lnTo>
                <a:lnTo>
                  <a:pt x="1198" y="1769"/>
                </a:lnTo>
                <a:lnTo>
                  <a:pt x="1199" y="1767"/>
                </a:lnTo>
                <a:lnTo>
                  <a:pt x="1200" y="1766"/>
                </a:lnTo>
                <a:lnTo>
                  <a:pt x="1201" y="1766"/>
                </a:lnTo>
                <a:lnTo>
                  <a:pt x="1202" y="1765"/>
                </a:lnTo>
                <a:lnTo>
                  <a:pt x="1203" y="1764"/>
                </a:lnTo>
                <a:lnTo>
                  <a:pt x="1204" y="1763"/>
                </a:lnTo>
                <a:lnTo>
                  <a:pt x="1206" y="1762"/>
                </a:lnTo>
                <a:lnTo>
                  <a:pt x="1207" y="1762"/>
                </a:lnTo>
                <a:lnTo>
                  <a:pt x="1208" y="1761"/>
                </a:lnTo>
                <a:lnTo>
                  <a:pt x="1203" y="1754"/>
                </a:lnTo>
                <a:lnTo>
                  <a:pt x="1202" y="1754"/>
                </a:lnTo>
                <a:lnTo>
                  <a:pt x="1200" y="1755"/>
                </a:lnTo>
                <a:lnTo>
                  <a:pt x="1198" y="1756"/>
                </a:lnTo>
                <a:lnTo>
                  <a:pt x="1195" y="1757"/>
                </a:lnTo>
                <a:lnTo>
                  <a:pt x="1194" y="1758"/>
                </a:lnTo>
                <a:lnTo>
                  <a:pt x="1192" y="1758"/>
                </a:lnTo>
                <a:lnTo>
                  <a:pt x="1190" y="1758"/>
                </a:lnTo>
                <a:lnTo>
                  <a:pt x="1189" y="1758"/>
                </a:lnTo>
                <a:lnTo>
                  <a:pt x="1187" y="1758"/>
                </a:lnTo>
                <a:lnTo>
                  <a:pt x="1185" y="1758"/>
                </a:lnTo>
                <a:lnTo>
                  <a:pt x="1183" y="1757"/>
                </a:lnTo>
                <a:lnTo>
                  <a:pt x="1180" y="1756"/>
                </a:lnTo>
                <a:lnTo>
                  <a:pt x="1178" y="1755"/>
                </a:lnTo>
                <a:lnTo>
                  <a:pt x="1177" y="1754"/>
                </a:lnTo>
                <a:lnTo>
                  <a:pt x="1176" y="1756"/>
                </a:lnTo>
                <a:lnTo>
                  <a:pt x="1175" y="1757"/>
                </a:lnTo>
                <a:lnTo>
                  <a:pt x="1175" y="1758"/>
                </a:lnTo>
                <a:lnTo>
                  <a:pt x="1174" y="1759"/>
                </a:lnTo>
                <a:lnTo>
                  <a:pt x="1172" y="1761"/>
                </a:lnTo>
                <a:lnTo>
                  <a:pt x="1170" y="1762"/>
                </a:lnTo>
                <a:lnTo>
                  <a:pt x="1169" y="1763"/>
                </a:lnTo>
                <a:lnTo>
                  <a:pt x="1168" y="1764"/>
                </a:lnTo>
                <a:lnTo>
                  <a:pt x="1167" y="1765"/>
                </a:lnTo>
                <a:lnTo>
                  <a:pt x="1165" y="1766"/>
                </a:lnTo>
                <a:lnTo>
                  <a:pt x="1164" y="1766"/>
                </a:lnTo>
                <a:lnTo>
                  <a:pt x="1162" y="1767"/>
                </a:lnTo>
                <a:lnTo>
                  <a:pt x="1161" y="1767"/>
                </a:lnTo>
                <a:lnTo>
                  <a:pt x="1160" y="1769"/>
                </a:lnTo>
                <a:lnTo>
                  <a:pt x="1161" y="1770"/>
                </a:lnTo>
                <a:lnTo>
                  <a:pt x="1162" y="1771"/>
                </a:lnTo>
                <a:lnTo>
                  <a:pt x="1164" y="1771"/>
                </a:lnTo>
                <a:lnTo>
                  <a:pt x="1164" y="1773"/>
                </a:lnTo>
                <a:lnTo>
                  <a:pt x="1166" y="1774"/>
                </a:lnTo>
                <a:lnTo>
                  <a:pt x="1166" y="1775"/>
                </a:lnTo>
                <a:lnTo>
                  <a:pt x="1167" y="1776"/>
                </a:lnTo>
                <a:lnTo>
                  <a:pt x="1167" y="1778"/>
                </a:lnTo>
                <a:lnTo>
                  <a:pt x="1168" y="1779"/>
                </a:lnTo>
                <a:lnTo>
                  <a:pt x="1173" y="1789"/>
                </a:lnTo>
                <a:lnTo>
                  <a:pt x="1174" y="1791"/>
                </a:lnTo>
                <a:lnTo>
                  <a:pt x="1175" y="1792"/>
                </a:lnTo>
                <a:lnTo>
                  <a:pt x="1175" y="1794"/>
                </a:lnTo>
                <a:lnTo>
                  <a:pt x="1176" y="1795"/>
                </a:lnTo>
                <a:lnTo>
                  <a:pt x="1177" y="1796"/>
                </a:lnTo>
                <a:lnTo>
                  <a:pt x="1177" y="1797"/>
                </a:lnTo>
                <a:lnTo>
                  <a:pt x="1178" y="1799"/>
                </a:lnTo>
                <a:lnTo>
                  <a:pt x="1180" y="1800"/>
                </a:lnTo>
                <a:lnTo>
                  <a:pt x="1181" y="1800"/>
                </a:lnTo>
                <a:lnTo>
                  <a:pt x="1182" y="1803"/>
                </a:lnTo>
                <a:lnTo>
                  <a:pt x="1184" y="1804"/>
                </a:lnTo>
                <a:lnTo>
                  <a:pt x="1186" y="1807"/>
                </a:lnTo>
                <a:lnTo>
                  <a:pt x="1187" y="1808"/>
                </a:lnTo>
                <a:lnTo>
                  <a:pt x="1189" y="1809"/>
                </a:lnTo>
                <a:lnTo>
                  <a:pt x="1190" y="1812"/>
                </a:lnTo>
                <a:lnTo>
                  <a:pt x="1190" y="1813"/>
                </a:lnTo>
                <a:lnTo>
                  <a:pt x="1191" y="1814"/>
                </a:lnTo>
                <a:lnTo>
                  <a:pt x="1191" y="1815"/>
                </a:lnTo>
                <a:lnTo>
                  <a:pt x="1191" y="1817"/>
                </a:lnTo>
                <a:lnTo>
                  <a:pt x="1191" y="1818"/>
                </a:lnTo>
                <a:lnTo>
                  <a:pt x="1191" y="1820"/>
                </a:lnTo>
                <a:lnTo>
                  <a:pt x="1191" y="1823"/>
                </a:lnTo>
                <a:lnTo>
                  <a:pt x="1190" y="1825"/>
                </a:lnTo>
                <a:lnTo>
                  <a:pt x="1190" y="1826"/>
                </a:lnTo>
                <a:lnTo>
                  <a:pt x="1189" y="1829"/>
                </a:lnTo>
                <a:lnTo>
                  <a:pt x="1187" y="1830"/>
                </a:lnTo>
                <a:lnTo>
                  <a:pt x="1187" y="1832"/>
                </a:lnTo>
                <a:lnTo>
                  <a:pt x="1184" y="1838"/>
                </a:lnTo>
                <a:lnTo>
                  <a:pt x="1181" y="1842"/>
                </a:lnTo>
                <a:lnTo>
                  <a:pt x="1180" y="1845"/>
                </a:lnTo>
                <a:lnTo>
                  <a:pt x="1178" y="1846"/>
                </a:lnTo>
                <a:lnTo>
                  <a:pt x="1176" y="1848"/>
                </a:lnTo>
                <a:lnTo>
                  <a:pt x="1175" y="1850"/>
                </a:lnTo>
                <a:lnTo>
                  <a:pt x="1174" y="1851"/>
                </a:lnTo>
                <a:lnTo>
                  <a:pt x="1173" y="1854"/>
                </a:lnTo>
                <a:lnTo>
                  <a:pt x="1170" y="1856"/>
                </a:lnTo>
                <a:lnTo>
                  <a:pt x="1168" y="1858"/>
                </a:lnTo>
                <a:lnTo>
                  <a:pt x="1167" y="1859"/>
                </a:lnTo>
                <a:lnTo>
                  <a:pt x="1165" y="1862"/>
                </a:lnTo>
                <a:lnTo>
                  <a:pt x="1164" y="1863"/>
                </a:lnTo>
                <a:lnTo>
                  <a:pt x="1162" y="1864"/>
                </a:lnTo>
                <a:lnTo>
                  <a:pt x="1161" y="1864"/>
                </a:lnTo>
                <a:lnTo>
                  <a:pt x="1160" y="1865"/>
                </a:lnTo>
                <a:lnTo>
                  <a:pt x="1159" y="1866"/>
                </a:lnTo>
                <a:lnTo>
                  <a:pt x="1158" y="1868"/>
                </a:lnTo>
                <a:lnTo>
                  <a:pt x="1157" y="1870"/>
                </a:lnTo>
                <a:lnTo>
                  <a:pt x="1153" y="1873"/>
                </a:lnTo>
                <a:lnTo>
                  <a:pt x="1151" y="1874"/>
                </a:lnTo>
                <a:lnTo>
                  <a:pt x="1150" y="1875"/>
                </a:lnTo>
                <a:lnTo>
                  <a:pt x="1149" y="1875"/>
                </a:lnTo>
                <a:lnTo>
                  <a:pt x="1148" y="1876"/>
                </a:lnTo>
                <a:lnTo>
                  <a:pt x="1148" y="1877"/>
                </a:lnTo>
                <a:lnTo>
                  <a:pt x="1147" y="1877"/>
                </a:lnTo>
                <a:lnTo>
                  <a:pt x="1147" y="1879"/>
                </a:lnTo>
                <a:lnTo>
                  <a:pt x="1145" y="1881"/>
                </a:lnTo>
                <a:lnTo>
                  <a:pt x="1152" y="1883"/>
                </a:lnTo>
                <a:lnTo>
                  <a:pt x="1150" y="1889"/>
                </a:lnTo>
                <a:lnTo>
                  <a:pt x="1143" y="1887"/>
                </a:lnTo>
                <a:lnTo>
                  <a:pt x="1141" y="1893"/>
                </a:lnTo>
                <a:lnTo>
                  <a:pt x="1140" y="1899"/>
                </a:lnTo>
                <a:lnTo>
                  <a:pt x="1139" y="1902"/>
                </a:lnTo>
                <a:lnTo>
                  <a:pt x="1136" y="1902"/>
                </a:lnTo>
                <a:lnTo>
                  <a:pt x="1132" y="1908"/>
                </a:lnTo>
                <a:lnTo>
                  <a:pt x="1125" y="1913"/>
                </a:lnTo>
                <a:lnTo>
                  <a:pt x="1108" y="1924"/>
                </a:lnTo>
                <a:lnTo>
                  <a:pt x="1107" y="1953"/>
                </a:lnTo>
                <a:lnTo>
                  <a:pt x="1107" y="1955"/>
                </a:lnTo>
                <a:lnTo>
                  <a:pt x="1124" y="1969"/>
                </a:lnTo>
                <a:lnTo>
                  <a:pt x="1142" y="1981"/>
                </a:lnTo>
                <a:lnTo>
                  <a:pt x="1145" y="1982"/>
                </a:lnTo>
                <a:lnTo>
                  <a:pt x="1144" y="1999"/>
                </a:lnTo>
                <a:lnTo>
                  <a:pt x="1136" y="1999"/>
                </a:lnTo>
                <a:lnTo>
                  <a:pt x="1139" y="2008"/>
                </a:lnTo>
                <a:lnTo>
                  <a:pt x="1143" y="2022"/>
                </a:lnTo>
                <a:lnTo>
                  <a:pt x="1140" y="2031"/>
                </a:lnTo>
                <a:lnTo>
                  <a:pt x="1135" y="2029"/>
                </a:lnTo>
                <a:lnTo>
                  <a:pt x="1135" y="2031"/>
                </a:lnTo>
                <a:lnTo>
                  <a:pt x="1139" y="2031"/>
                </a:lnTo>
                <a:lnTo>
                  <a:pt x="1141" y="2032"/>
                </a:lnTo>
                <a:lnTo>
                  <a:pt x="1143" y="2032"/>
                </a:lnTo>
                <a:lnTo>
                  <a:pt x="1145" y="2032"/>
                </a:lnTo>
                <a:lnTo>
                  <a:pt x="1149" y="2032"/>
                </a:lnTo>
                <a:lnTo>
                  <a:pt x="1151" y="2032"/>
                </a:lnTo>
                <a:lnTo>
                  <a:pt x="1153" y="2032"/>
                </a:lnTo>
                <a:lnTo>
                  <a:pt x="1153" y="1999"/>
                </a:lnTo>
                <a:lnTo>
                  <a:pt x="1167" y="2000"/>
                </a:lnTo>
                <a:lnTo>
                  <a:pt x="1168" y="2029"/>
                </a:lnTo>
                <a:lnTo>
                  <a:pt x="1168" y="2031"/>
                </a:lnTo>
                <a:lnTo>
                  <a:pt x="1168" y="2033"/>
                </a:lnTo>
                <a:lnTo>
                  <a:pt x="1174" y="2033"/>
                </a:lnTo>
                <a:lnTo>
                  <a:pt x="1176" y="2033"/>
                </a:lnTo>
                <a:lnTo>
                  <a:pt x="1175" y="2052"/>
                </a:lnTo>
                <a:lnTo>
                  <a:pt x="1164" y="2052"/>
                </a:lnTo>
                <a:lnTo>
                  <a:pt x="1164" y="2051"/>
                </a:lnTo>
                <a:lnTo>
                  <a:pt x="1164" y="2048"/>
                </a:lnTo>
                <a:lnTo>
                  <a:pt x="1164" y="2044"/>
                </a:lnTo>
                <a:lnTo>
                  <a:pt x="1164" y="2041"/>
                </a:lnTo>
                <a:lnTo>
                  <a:pt x="1161" y="2043"/>
                </a:lnTo>
                <a:lnTo>
                  <a:pt x="1161" y="2044"/>
                </a:lnTo>
                <a:lnTo>
                  <a:pt x="1161" y="2048"/>
                </a:lnTo>
                <a:lnTo>
                  <a:pt x="1161" y="2051"/>
                </a:lnTo>
                <a:lnTo>
                  <a:pt x="1161" y="2052"/>
                </a:lnTo>
                <a:lnTo>
                  <a:pt x="1161" y="2054"/>
                </a:lnTo>
                <a:lnTo>
                  <a:pt x="1161" y="2057"/>
                </a:lnTo>
                <a:lnTo>
                  <a:pt x="1161" y="2059"/>
                </a:lnTo>
                <a:lnTo>
                  <a:pt x="1161" y="2061"/>
                </a:lnTo>
                <a:lnTo>
                  <a:pt x="1161" y="2065"/>
                </a:lnTo>
                <a:lnTo>
                  <a:pt x="1161" y="2068"/>
                </a:lnTo>
                <a:lnTo>
                  <a:pt x="1159" y="2071"/>
                </a:lnTo>
                <a:lnTo>
                  <a:pt x="1157" y="2077"/>
                </a:lnTo>
                <a:lnTo>
                  <a:pt x="1156" y="2082"/>
                </a:lnTo>
                <a:lnTo>
                  <a:pt x="1151" y="2091"/>
                </a:lnTo>
                <a:lnTo>
                  <a:pt x="1151" y="2093"/>
                </a:lnTo>
                <a:lnTo>
                  <a:pt x="1148" y="2101"/>
                </a:lnTo>
                <a:lnTo>
                  <a:pt x="1139" y="2121"/>
                </a:lnTo>
                <a:lnTo>
                  <a:pt x="1138" y="2124"/>
                </a:lnTo>
                <a:lnTo>
                  <a:pt x="1143" y="2123"/>
                </a:lnTo>
                <a:lnTo>
                  <a:pt x="1145" y="2123"/>
                </a:lnTo>
                <a:lnTo>
                  <a:pt x="1147" y="2123"/>
                </a:lnTo>
                <a:lnTo>
                  <a:pt x="1148" y="2121"/>
                </a:lnTo>
                <a:lnTo>
                  <a:pt x="1158" y="2119"/>
                </a:lnTo>
                <a:lnTo>
                  <a:pt x="1158" y="2120"/>
                </a:lnTo>
                <a:lnTo>
                  <a:pt x="1160" y="2128"/>
                </a:lnTo>
                <a:lnTo>
                  <a:pt x="1161" y="2133"/>
                </a:lnTo>
                <a:lnTo>
                  <a:pt x="1159" y="2133"/>
                </a:lnTo>
                <a:lnTo>
                  <a:pt x="1159" y="2135"/>
                </a:lnTo>
                <a:lnTo>
                  <a:pt x="1160" y="2140"/>
                </a:lnTo>
                <a:lnTo>
                  <a:pt x="1162" y="2147"/>
                </a:lnTo>
                <a:lnTo>
                  <a:pt x="1164" y="2155"/>
                </a:lnTo>
                <a:lnTo>
                  <a:pt x="1166" y="2166"/>
                </a:lnTo>
                <a:lnTo>
                  <a:pt x="1167" y="2164"/>
                </a:lnTo>
                <a:lnTo>
                  <a:pt x="1169" y="2169"/>
                </a:lnTo>
                <a:lnTo>
                  <a:pt x="1169" y="2170"/>
                </a:lnTo>
                <a:lnTo>
                  <a:pt x="1167" y="2171"/>
                </a:lnTo>
                <a:lnTo>
                  <a:pt x="1164" y="2170"/>
                </a:lnTo>
                <a:lnTo>
                  <a:pt x="1162" y="2170"/>
                </a:lnTo>
                <a:lnTo>
                  <a:pt x="1160" y="2170"/>
                </a:lnTo>
                <a:lnTo>
                  <a:pt x="1152" y="2170"/>
                </a:lnTo>
                <a:lnTo>
                  <a:pt x="1148" y="2170"/>
                </a:lnTo>
                <a:lnTo>
                  <a:pt x="1143" y="2169"/>
                </a:lnTo>
                <a:lnTo>
                  <a:pt x="1142" y="2169"/>
                </a:lnTo>
                <a:lnTo>
                  <a:pt x="1141" y="2169"/>
                </a:lnTo>
                <a:lnTo>
                  <a:pt x="1138" y="2169"/>
                </a:lnTo>
                <a:lnTo>
                  <a:pt x="1136" y="2169"/>
                </a:lnTo>
                <a:lnTo>
                  <a:pt x="1135" y="2169"/>
                </a:lnTo>
                <a:lnTo>
                  <a:pt x="1130" y="2169"/>
                </a:lnTo>
                <a:lnTo>
                  <a:pt x="1130" y="2170"/>
                </a:lnTo>
                <a:lnTo>
                  <a:pt x="1127" y="2179"/>
                </a:lnTo>
                <a:lnTo>
                  <a:pt x="1125" y="2180"/>
                </a:lnTo>
                <a:lnTo>
                  <a:pt x="1123" y="2182"/>
                </a:lnTo>
                <a:lnTo>
                  <a:pt x="1121" y="2183"/>
                </a:lnTo>
                <a:lnTo>
                  <a:pt x="1119" y="2184"/>
                </a:lnTo>
                <a:lnTo>
                  <a:pt x="1117" y="2185"/>
                </a:lnTo>
                <a:lnTo>
                  <a:pt x="1116" y="2185"/>
                </a:lnTo>
                <a:lnTo>
                  <a:pt x="1115" y="2180"/>
                </a:lnTo>
                <a:lnTo>
                  <a:pt x="1115" y="2179"/>
                </a:lnTo>
                <a:lnTo>
                  <a:pt x="1115" y="2176"/>
                </a:lnTo>
                <a:lnTo>
                  <a:pt x="1115" y="2172"/>
                </a:lnTo>
                <a:lnTo>
                  <a:pt x="1116" y="2169"/>
                </a:lnTo>
                <a:lnTo>
                  <a:pt x="1115" y="2164"/>
                </a:lnTo>
                <a:lnTo>
                  <a:pt x="1116" y="2160"/>
                </a:lnTo>
                <a:lnTo>
                  <a:pt x="1118" y="2155"/>
                </a:lnTo>
                <a:lnTo>
                  <a:pt x="1119" y="2153"/>
                </a:lnTo>
                <a:lnTo>
                  <a:pt x="1121" y="2150"/>
                </a:lnTo>
                <a:lnTo>
                  <a:pt x="1123" y="2145"/>
                </a:lnTo>
                <a:lnTo>
                  <a:pt x="1101" y="2149"/>
                </a:lnTo>
                <a:lnTo>
                  <a:pt x="1101" y="2147"/>
                </a:lnTo>
                <a:lnTo>
                  <a:pt x="1101" y="2146"/>
                </a:lnTo>
                <a:lnTo>
                  <a:pt x="1101" y="2145"/>
                </a:lnTo>
                <a:lnTo>
                  <a:pt x="1100" y="2145"/>
                </a:lnTo>
                <a:lnTo>
                  <a:pt x="1100" y="2143"/>
                </a:lnTo>
                <a:lnTo>
                  <a:pt x="1093" y="2144"/>
                </a:lnTo>
                <a:lnTo>
                  <a:pt x="1094" y="2141"/>
                </a:lnTo>
                <a:lnTo>
                  <a:pt x="1094" y="2137"/>
                </a:lnTo>
                <a:lnTo>
                  <a:pt x="1093" y="2137"/>
                </a:lnTo>
                <a:lnTo>
                  <a:pt x="1089" y="2137"/>
                </a:lnTo>
                <a:lnTo>
                  <a:pt x="1085" y="2137"/>
                </a:lnTo>
                <a:lnTo>
                  <a:pt x="1080" y="2136"/>
                </a:lnTo>
                <a:lnTo>
                  <a:pt x="1075" y="2136"/>
                </a:lnTo>
                <a:lnTo>
                  <a:pt x="1076" y="2142"/>
                </a:lnTo>
                <a:lnTo>
                  <a:pt x="1076" y="2146"/>
                </a:lnTo>
                <a:lnTo>
                  <a:pt x="1068" y="2150"/>
                </a:lnTo>
                <a:lnTo>
                  <a:pt x="1068" y="2152"/>
                </a:lnTo>
                <a:lnTo>
                  <a:pt x="1068" y="2153"/>
                </a:lnTo>
                <a:lnTo>
                  <a:pt x="1064" y="2153"/>
                </a:lnTo>
                <a:lnTo>
                  <a:pt x="1064" y="2160"/>
                </a:lnTo>
                <a:lnTo>
                  <a:pt x="1062" y="2160"/>
                </a:lnTo>
                <a:lnTo>
                  <a:pt x="1056" y="2159"/>
                </a:lnTo>
                <a:lnTo>
                  <a:pt x="1047" y="2159"/>
                </a:lnTo>
                <a:lnTo>
                  <a:pt x="1039" y="2159"/>
                </a:lnTo>
                <a:lnTo>
                  <a:pt x="1034" y="2159"/>
                </a:lnTo>
                <a:lnTo>
                  <a:pt x="1031" y="2159"/>
                </a:lnTo>
                <a:lnTo>
                  <a:pt x="1028" y="2158"/>
                </a:lnTo>
                <a:lnTo>
                  <a:pt x="1025" y="2158"/>
                </a:lnTo>
                <a:lnTo>
                  <a:pt x="1022" y="2158"/>
                </a:lnTo>
                <a:lnTo>
                  <a:pt x="1021" y="2155"/>
                </a:lnTo>
                <a:lnTo>
                  <a:pt x="1008" y="2154"/>
                </a:lnTo>
                <a:lnTo>
                  <a:pt x="1008" y="2153"/>
                </a:lnTo>
                <a:lnTo>
                  <a:pt x="1009" y="2149"/>
                </a:lnTo>
                <a:lnTo>
                  <a:pt x="1009" y="2145"/>
                </a:lnTo>
                <a:lnTo>
                  <a:pt x="1009" y="2143"/>
                </a:lnTo>
                <a:lnTo>
                  <a:pt x="1011" y="2142"/>
                </a:lnTo>
                <a:lnTo>
                  <a:pt x="1011" y="2140"/>
                </a:lnTo>
                <a:lnTo>
                  <a:pt x="1011" y="2138"/>
                </a:lnTo>
                <a:lnTo>
                  <a:pt x="1012" y="2135"/>
                </a:lnTo>
                <a:lnTo>
                  <a:pt x="1012" y="2134"/>
                </a:lnTo>
                <a:lnTo>
                  <a:pt x="1012" y="2133"/>
                </a:lnTo>
                <a:lnTo>
                  <a:pt x="1009" y="2133"/>
                </a:lnTo>
                <a:lnTo>
                  <a:pt x="1007" y="2133"/>
                </a:lnTo>
                <a:lnTo>
                  <a:pt x="1004" y="2133"/>
                </a:lnTo>
                <a:lnTo>
                  <a:pt x="1001" y="2133"/>
                </a:lnTo>
                <a:lnTo>
                  <a:pt x="999" y="2133"/>
                </a:lnTo>
                <a:lnTo>
                  <a:pt x="997" y="2133"/>
                </a:lnTo>
                <a:lnTo>
                  <a:pt x="996" y="2133"/>
                </a:lnTo>
                <a:lnTo>
                  <a:pt x="992" y="2133"/>
                </a:lnTo>
                <a:lnTo>
                  <a:pt x="989" y="2132"/>
                </a:lnTo>
                <a:lnTo>
                  <a:pt x="988" y="2134"/>
                </a:lnTo>
                <a:lnTo>
                  <a:pt x="988" y="2135"/>
                </a:lnTo>
                <a:lnTo>
                  <a:pt x="988" y="2138"/>
                </a:lnTo>
                <a:lnTo>
                  <a:pt x="988" y="2143"/>
                </a:lnTo>
                <a:lnTo>
                  <a:pt x="988" y="2144"/>
                </a:lnTo>
                <a:lnTo>
                  <a:pt x="987" y="2147"/>
                </a:lnTo>
                <a:lnTo>
                  <a:pt x="987" y="2152"/>
                </a:lnTo>
                <a:lnTo>
                  <a:pt x="987" y="2155"/>
                </a:lnTo>
                <a:lnTo>
                  <a:pt x="987" y="2159"/>
                </a:lnTo>
                <a:lnTo>
                  <a:pt x="987" y="2167"/>
                </a:lnTo>
                <a:lnTo>
                  <a:pt x="987" y="2170"/>
                </a:lnTo>
                <a:lnTo>
                  <a:pt x="986" y="2175"/>
                </a:lnTo>
                <a:lnTo>
                  <a:pt x="986" y="2177"/>
                </a:lnTo>
                <a:lnTo>
                  <a:pt x="986" y="2180"/>
                </a:lnTo>
                <a:lnTo>
                  <a:pt x="986" y="2183"/>
                </a:lnTo>
                <a:lnTo>
                  <a:pt x="986" y="2184"/>
                </a:lnTo>
                <a:lnTo>
                  <a:pt x="986" y="2186"/>
                </a:lnTo>
                <a:lnTo>
                  <a:pt x="986" y="2189"/>
                </a:lnTo>
                <a:lnTo>
                  <a:pt x="984" y="2193"/>
                </a:lnTo>
                <a:lnTo>
                  <a:pt x="984" y="2195"/>
                </a:lnTo>
                <a:lnTo>
                  <a:pt x="984" y="2196"/>
                </a:lnTo>
                <a:lnTo>
                  <a:pt x="984" y="2201"/>
                </a:lnTo>
                <a:lnTo>
                  <a:pt x="983" y="2203"/>
                </a:lnTo>
                <a:lnTo>
                  <a:pt x="983" y="2204"/>
                </a:lnTo>
                <a:lnTo>
                  <a:pt x="982" y="2202"/>
                </a:lnTo>
                <a:lnTo>
                  <a:pt x="975" y="2201"/>
                </a:lnTo>
                <a:lnTo>
                  <a:pt x="976" y="2195"/>
                </a:lnTo>
                <a:lnTo>
                  <a:pt x="976" y="2192"/>
                </a:lnTo>
                <a:lnTo>
                  <a:pt x="976" y="2189"/>
                </a:lnTo>
                <a:lnTo>
                  <a:pt x="975" y="2191"/>
                </a:lnTo>
                <a:lnTo>
                  <a:pt x="970" y="2196"/>
                </a:lnTo>
                <a:lnTo>
                  <a:pt x="972" y="2199"/>
                </a:lnTo>
                <a:lnTo>
                  <a:pt x="975" y="2203"/>
                </a:lnTo>
                <a:lnTo>
                  <a:pt x="967" y="2203"/>
                </a:lnTo>
                <a:lnTo>
                  <a:pt x="964" y="2203"/>
                </a:lnTo>
                <a:lnTo>
                  <a:pt x="954" y="2202"/>
                </a:lnTo>
                <a:lnTo>
                  <a:pt x="949" y="2202"/>
                </a:lnTo>
                <a:lnTo>
                  <a:pt x="929" y="2201"/>
                </a:lnTo>
                <a:lnTo>
                  <a:pt x="925" y="2201"/>
                </a:lnTo>
                <a:lnTo>
                  <a:pt x="919" y="2201"/>
                </a:lnTo>
                <a:lnTo>
                  <a:pt x="899" y="2200"/>
                </a:lnTo>
                <a:lnTo>
                  <a:pt x="885" y="2199"/>
                </a:lnTo>
                <a:lnTo>
                  <a:pt x="837" y="2196"/>
                </a:lnTo>
                <a:lnTo>
                  <a:pt x="812" y="2195"/>
                </a:lnTo>
                <a:lnTo>
                  <a:pt x="793" y="2194"/>
                </a:lnTo>
                <a:lnTo>
                  <a:pt x="756" y="2193"/>
                </a:lnTo>
                <a:lnTo>
                  <a:pt x="726" y="2191"/>
                </a:lnTo>
                <a:lnTo>
                  <a:pt x="727" y="2197"/>
                </a:lnTo>
                <a:lnTo>
                  <a:pt x="725" y="2197"/>
                </a:lnTo>
                <a:lnTo>
                  <a:pt x="727" y="2205"/>
                </a:lnTo>
                <a:lnTo>
                  <a:pt x="736" y="2243"/>
                </a:lnTo>
                <a:lnTo>
                  <a:pt x="737" y="2245"/>
                </a:lnTo>
                <a:lnTo>
                  <a:pt x="733" y="2245"/>
                </a:lnTo>
                <a:lnTo>
                  <a:pt x="719" y="2245"/>
                </a:lnTo>
                <a:lnTo>
                  <a:pt x="712" y="2245"/>
                </a:lnTo>
                <a:lnTo>
                  <a:pt x="712" y="2248"/>
                </a:lnTo>
                <a:lnTo>
                  <a:pt x="712" y="2252"/>
                </a:lnTo>
                <a:lnTo>
                  <a:pt x="712" y="2255"/>
                </a:lnTo>
                <a:lnTo>
                  <a:pt x="711" y="2259"/>
                </a:lnTo>
                <a:lnTo>
                  <a:pt x="711" y="2262"/>
                </a:lnTo>
                <a:lnTo>
                  <a:pt x="711" y="2267"/>
                </a:lnTo>
                <a:lnTo>
                  <a:pt x="711" y="2269"/>
                </a:lnTo>
                <a:lnTo>
                  <a:pt x="688" y="2275"/>
                </a:lnTo>
                <a:lnTo>
                  <a:pt x="690" y="2256"/>
                </a:lnTo>
                <a:lnTo>
                  <a:pt x="691" y="2245"/>
                </a:lnTo>
                <a:lnTo>
                  <a:pt x="678" y="2244"/>
                </a:lnTo>
                <a:lnTo>
                  <a:pt x="677" y="2255"/>
                </a:lnTo>
                <a:lnTo>
                  <a:pt x="675" y="2255"/>
                </a:lnTo>
                <a:lnTo>
                  <a:pt x="665" y="2255"/>
                </a:lnTo>
                <a:lnTo>
                  <a:pt x="666" y="2244"/>
                </a:lnTo>
                <a:lnTo>
                  <a:pt x="663" y="2244"/>
                </a:lnTo>
                <a:lnTo>
                  <a:pt x="663" y="2233"/>
                </a:lnTo>
                <a:lnTo>
                  <a:pt x="665" y="2216"/>
                </a:lnTo>
                <a:lnTo>
                  <a:pt x="666" y="2204"/>
                </a:lnTo>
                <a:lnTo>
                  <a:pt x="666" y="2200"/>
                </a:lnTo>
                <a:lnTo>
                  <a:pt x="667" y="2199"/>
                </a:lnTo>
                <a:lnTo>
                  <a:pt x="669" y="2188"/>
                </a:lnTo>
                <a:lnTo>
                  <a:pt x="659" y="2188"/>
                </a:lnTo>
                <a:lnTo>
                  <a:pt x="658" y="2188"/>
                </a:lnTo>
                <a:lnTo>
                  <a:pt x="653" y="2187"/>
                </a:lnTo>
                <a:lnTo>
                  <a:pt x="650" y="2187"/>
                </a:lnTo>
                <a:lnTo>
                  <a:pt x="637" y="2187"/>
                </a:lnTo>
                <a:lnTo>
                  <a:pt x="634" y="2187"/>
                </a:lnTo>
                <a:lnTo>
                  <a:pt x="633" y="2187"/>
                </a:lnTo>
                <a:lnTo>
                  <a:pt x="633" y="2188"/>
                </a:lnTo>
                <a:lnTo>
                  <a:pt x="633" y="2193"/>
                </a:lnTo>
                <a:lnTo>
                  <a:pt x="633" y="2197"/>
                </a:lnTo>
                <a:lnTo>
                  <a:pt x="633" y="2199"/>
                </a:lnTo>
                <a:lnTo>
                  <a:pt x="631" y="2199"/>
                </a:lnTo>
                <a:lnTo>
                  <a:pt x="629" y="2199"/>
                </a:lnTo>
                <a:lnTo>
                  <a:pt x="609" y="2197"/>
                </a:lnTo>
                <a:lnTo>
                  <a:pt x="608" y="2195"/>
                </a:lnTo>
                <a:lnTo>
                  <a:pt x="609" y="2192"/>
                </a:lnTo>
                <a:lnTo>
                  <a:pt x="609" y="2191"/>
                </a:lnTo>
                <a:lnTo>
                  <a:pt x="618" y="2188"/>
                </a:lnTo>
                <a:lnTo>
                  <a:pt x="618" y="2186"/>
                </a:lnTo>
                <a:lnTo>
                  <a:pt x="591" y="2185"/>
                </a:lnTo>
                <a:lnTo>
                  <a:pt x="576" y="2184"/>
                </a:lnTo>
                <a:lnTo>
                  <a:pt x="574" y="2184"/>
                </a:lnTo>
                <a:lnTo>
                  <a:pt x="551" y="2183"/>
                </a:lnTo>
                <a:lnTo>
                  <a:pt x="543" y="2183"/>
                </a:lnTo>
                <a:lnTo>
                  <a:pt x="530" y="2182"/>
                </a:lnTo>
                <a:lnTo>
                  <a:pt x="526" y="2182"/>
                </a:lnTo>
                <a:lnTo>
                  <a:pt x="500" y="2180"/>
                </a:lnTo>
                <a:lnTo>
                  <a:pt x="500" y="2184"/>
                </a:lnTo>
                <a:lnTo>
                  <a:pt x="494" y="2187"/>
                </a:lnTo>
                <a:lnTo>
                  <a:pt x="482" y="2192"/>
                </a:lnTo>
                <a:lnTo>
                  <a:pt x="481" y="2188"/>
                </a:lnTo>
                <a:lnTo>
                  <a:pt x="491" y="2184"/>
                </a:lnTo>
                <a:lnTo>
                  <a:pt x="489" y="2179"/>
                </a:lnTo>
                <a:lnTo>
                  <a:pt x="484" y="2179"/>
                </a:lnTo>
                <a:lnTo>
                  <a:pt x="482" y="2179"/>
                </a:lnTo>
                <a:lnTo>
                  <a:pt x="477" y="2179"/>
                </a:lnTo>
                <a:lnTo>
                  <a:pt x="470" y="2178"/>
                </a:lnTo>
                <a:lnTo>
                  <a:pt x="470" y="2182"/>
                </a:lnTo>
                <a:lnTo>
                  <a:pt x="465" y="2183"/>
                </a:lnTo>
                <a:lnTo>
                  <a:pt x="464" y="2183"/>
                </a:lnTo>
                <a:lnTo>
                  <a:pt x="460" y="2185"/>
                </a:lnTo>
                <a:lnTo>
                  <a:pt x="458" y="2186"/>
                </a:lnTo>
                <a:lnTo>
                  <a:pt x="457" y="2186"/>
                </a:lnTo>
                <a:lnTo>
                  <a:pt x="456" y="2187"/>
                </a:lnTo>
                <a:lnTo>
                  <a:pt x="455" y="2188"/>
                </a:lnTo>
                <a:lnTo>
                  <a:pt x="454" y="2191"/>
                </a:lnTo>
                <a:lnTo>
                  <a:pt x="453" y="2191"/>
                </a:lnTo>
                <a:lnTo>
                  <a:pt x="451" y="2192"/>
                </a:lnTo>
                <a:lnTo>
                  <a:pt x="453" y="2193"/>
                </a:lnTo>
                <a:lnTo>
                  <a:pt x="451" y="2195"/>
                </a:lnTo>
                <a:lnTo>
                  <a:pt x="450" y="2195"/>
                </a:lnTo>
                <a:lnTo>
                  <a:pt x="449" y="2197"/>
                </a:lnTo>
                <a:lnTo>
                  <a:pt x="448" y="2197"/>
                </a:lnTo>
                <a:lnTo>
                  <a:pt x="447" y="2199"/>
                </a:lnTo>
                <a:lnTo>
                  <a:pt x="445" y="2200"/>
                </a:lnTo>
                <a:lnTo>
                  <a:pt x="443" y="2201"/>
                </a:lnTo>
                <a:lnTo>
                  <a:pt x="441" y="2202"/>
                </a:lnTo>
                <a:lnTo>
                  <a:pt x="438" y="2203"/>
                </a:lnTo>
                <a:lnTo>
                  <a:pt x="436" y="2204"/>
                </a:lnTo>
                <a:lnTo>
                  <a:pt x="437" y="2210"/>
                </a:lnTo>
                <a:lnTo>
                  <a:pt x="438" y="2212"/>
                </a:lnTo>
                <a:lnTo>
                  <a:pt x="434" y="2211"/>
                </a:lnTo>
                <a:lnTo>
                  <a:pt x="433" y="2211"/>
                </a:lnTo>
                <a:lnTo>
                  <a:pt x="426" y="2212"/>
                </a:lnTo>
                <a:lnTo>
                  <a:pt x="426" y="2210"/>
                </a:lnTo>
                <a:lnTo>
                  <a:pt x="424" y="2211"/>
                </a:lnTo>
                <a:lnTo>
                  <a:pt x="425" y="2209"/>
                </a:lnTo>
                <a:lnTo>
                  <a:pt x="425" y="2208"/>
                </a:lnTo>
                <a:lnTo>
                  <a:pt x="426" y="2208"/>
                </a:lnTo>
                <a:lnTo>
                  <a:pt x="426" y="2206"/>
                </a:lnTo>
                <a:lnTo>
                  <a:pt x="428" y="2206"/>
                </a:lnTo>
                <a:lnTo>
                  <a:pt x="428" y="2205"/>
                </a:lnTo>
                <a:lnTo>
                  <a:pt x="429" y="2205"/>
                </a:lnTo>
                <a:lnTo>
                  <a:pt x="429" y="2204"/>
                </a:lnTo>
                <a:lnTo>
                  <a:pt x="430" y="2203"/>
                </a:lnTo>
                <a:lnTo>
                  <a:pt x="431" y="2202"/>
                </a:lnTo>
                <a:lnTo>
                  <a:pt x="431" y="2201"/>
                </a:lnTo>
                <a:lnTo>
                  <a:pt x="432" y="2201"/>
                </a:lnTo>
                <a:lnTo>
                  <a:pt x="432" y="2200"/>
                </a:lnTo>
                <a:lnTo>
                  <a:pt x="433" y="2200"/>
                </a:lnTo>
                <a:lnTo>
                  <a:pt x="433" y="2199"/>
                </a:lnTo>
                <a:lnTo>
                  <a:pt x="439" y="2193"/>
                </a:lnTo>
                <a:lnTo>
                  <a:pt x="446" y="2185"/>
                </a:lnTo>
                <a:lnTo>
                  <a:pt x="453" y="2178"/>
                </a:lnTo>
                <a:lnTo>
                  <a:pt x="448" y="2177"/>
                </a:lnTo>
                <a:lnTo>
                  <a:pt x="438" y="2177"/>
                </a:lnTo>
                <a:lnTo>
                  <a:pt x="432" y="2183"/>
                </a:lnTo>
                <a:lnTo>
                  <a:pt x="431" y="2185"/>
                </a:lnTo>
                <a:lnTo>
                  <a:pt x="437" y="2188"/>
                </a:lnTo>
                <a:lnTo>
                  <a:pt x="433" y="2193"/>
                </a:lnTo>
                <a:lnTo>
                  <a:pt x="430" y="2196"/>
                </a:lnTo>
                <a:lnTo>
                  <a:pt x="424" y="2192"/>
                </a:lnTo>
                <a:lnTo>
                  <a:pt x="415" y="2184"/>
                </a:lnTo>
                <a:lnTo>
                  <a:pt x="414" y="2184"/>
                </a:lnTo>
                <a:lnTo>
                  <a:pt x="411" y="2182"/>
                </a:lnTo>
                <a:lnTo>
                  <a:pt x="411" y="2184"/>
                </a:lnTo>
                <a:lnTo>
                  <a:pt x="414" y="2186"/>
                </a:lnTo>
                <a:lnTo>
                  <a:pt x="412" y="2192"/>
                </a:lnTo>
                <a:lnTo>
                  <a:pt x="408" y="2189"/>
                </a:lnTo>
                <a:lnTo>
                  <a:pt x="407" y="2188"/>
                </a:lnTo>
                <a:lnTo>
                  <a:pt x="404" y="2186"/>
                </a:lnTo>
                <a:lnTo>
                  <a:pt x="399" y="2183"/>
                </a:lnTo>
                <a:lnTo>
                  <a:pt x="386" y="2183"/>
                </a:lnTo>
                <a:lnTo>
                  <a:pt x="384" y="2183"/>
                </a:lnTo>
                <a:lnTo>
                  <a:pt x="371" y="2182"/>
                </a:lnTo>
                <a:lnTo>
                  <a:pt x="371" y="2174"/>
                </a:lnTo>
                <a:lnTo>
                  <a:pt x="363" y="2174"/>
                </a:lnTo>
                <a:lnTo>
                  <a:pt x="356" y="2172"/>
                </a:lnTo>
                <a:lnTo>
                  <a:pt x="355" y="2172"/>
                </a:lnTo>
                <a:lnTo>
                  <a:pt x="350" y="2172"/>
                </a:lnTo>
                <a:lnTo>
                  <a:pt x="345" y="2172"/>
                </a:lnTo>
                <a:lnTo>
                  <a:pt x="344" y="2172"/>
                </a:lnTo>
                <a:lnTo>
                  <a:pt x="344" y="2174"/>
                </a:lnTo>
                <a:lnTo>
                  <a:pt x="344" y="2175"/>
                </a:lnTo>
                <a:lnTo>
                  <a:pt x="344" y="2177"/>
                </a:lnTo>
                <a:lnTo>
                  <a:pt x="344" y="2184"/>
                </a:lnTo>
                <a:lnTo>
                  <a:pt x="344" y="2185"/>
                </a:lnTo>
                <a:lnTo>
                  <a:pt x="344" y="2186"/>
                </a:lnTo>
                <a:lnTo>
                  <a:pt x="344" y="2187"/>
                </a:lnTo>
                <a:lnTo>
                  <a:pt x="343" y="2192"/>
                </a:lnTo>
                <a:lnTo>
                  <a:pt x="331" y="2188"/>
                </a:lnTo>
                <a:lnTo>
                  <a:pt x="329" y="2195"/>
                </a:lnTo>
                <a:lnTo>
                  <a:pt x="340" y="2197"/>
                </a:lnTo>
                <a:lnTo>
                  <a:pt x="338" y="2204"/>
                </a:lnTo>
                <a:lnTo>
                  <a:pt x="331" y="2202"/>
                </a:lnTo>
                <a:lnTo>
                  <a:pt x="326" y="2201"/>
                </a:lnTo>
                <a:lnTo>
                  <a:pt x="322" y="2201"/>
                </a:lnTo>
                <a:lnTo>
                  <a:pt x="321" y="2200"/>
                </a:lnTo>
                <a:lnTo>
                  <a:pt x="320" y="2200"/>
                </a:lnTo>
                <a:lnTo>
                  <a:pt x="318" y="2200"/>
                </a:lnTo>
                <a:lnTo>
                  <a:pt x="314" y="2199"/>
                </a:lnTo>
                <a:lnTo>
                  <a:pt x="313" y="2199"/>
                </a:lnTo>
                <a:lnTo>
                  <a:pt x="311" y="2197"/>
                </a:lnTo>
                <a:lnTo>
                  <a:pt x="310" y="2197"/>
                </a:lnTo>
                <a:lnTo>
                  <a:pt x="307" y="2197"/>
                </a:lnTo>
                <a:lnTo>
                  <a:pt x="302" y="2195"/>
                </a:lnTo>
                <a:lnTo>
                  <a:pt x="294" y="2193"/>
                </a:lnTo>
                <a:lnTo>
                  <a:pt x="301" y="2182"/>
                </a:lnTo>
                <a:lnTo>
                  <a:pt x="307" y="2170"/>
                </a:lnTo>
                <a:lnTo>
                  <a:pt x="299" y="2170"/>
                </a:lnTo>
                <a:lnTo>
                  <a:pt x="293" y="2182"/>
                </a:lnTo>
                <a:lnTo>
                  <a:pt x="293" y="2183"/>
                </a:lnTo>
                <a:lnTo>
                  <a:pt x="277" y="2208"/>
                </a:lnTo>
                <a:lnTo>
                  <a:pt x="273" y="2213"/>
                </a:lnTo>
                <a:lnTo>
                  <a:pt x="271" y="2213"/>
                </a:lnTo>
                <a:lnTo>
                  <a:pt x="270" y="2213"/>
                </a:lnTo>
                <a:lnTo>
                  <a:pt x="269" y="2209"/>
                </a:lnTo>
                <a:lnTo>
                  <a:pt x="267" y="2202"/>
                </a:lnTo>
                <a:lnTo>
                  <a:pt x="265" y="2200"/>
                </a:lnTo>
                <a:lnTo>
                  <a:pt x="265" y="2197"/>
                </a:lnTo>
                <a:lnTo>
                  <a:pt x="265" y="2196"/>
                </a:lnTo>
                <a:lnTo>
                  <a:pt x="263" y="2195"/>
                </a:lnTo>
                <a:lnTo>
                  <a:pt x="262" y="2199"/>
                </a:lnTo>
                <a:lnTo>
                  <a:pt x="262" y="2200"/>
                </a:lnTo>
                <a:lnTo>
                  <a:pt x="260" y="2221"/>
                </a:lnTo>
                <a:lnTo>
                  <a:pt x="259" y="2227"/>
                </a:lnTo>
                <a:lnTo>
                  <a:pt x="257" y="2234"/>
                </a:lnTo>
                <a:lnTo>
                  <a:pt x="255" y="2237"/>
                </a:lnTo>
                <a:lnTo>
                  <a:pt x="254" y="2239"/>
                </a:lnTo>
                <a:lnTo>
                  <a:pt x="252" y="2242"/>
                </a:lnTo>
                <a:lnTo>
                  <a:pt x="250" y="2244"/>
                </a:lnTo>
                <a:lnTo>
                  <a:pt x="252" y="2217"/>
                </a:lnTo>
                <a:lnTo>
                  <a:pt x="250" y="2217"/>
                </a:lnTo>
                <a:lnTo>
                  <a:pt x="235" y="2216"/>
                </a:lnTo>
                <a:lnTo>
                  <a:pt x="235" y="2201"/>
                </a:lnTo>
                <a:lnTo>
                  <a:pt x="227" y="2186"/>
                </a:lnTo>
                <a:lnTo>
                  <a:pt x="209" y="2186"/>
                </a:lnTo>
                <a:lnTo>
                  <a:pt x="208" y="2201"/>
                </a:lnTo>
                <a:lnTo>
                  <a:pt x="205" y="2201"/>
                </a:lnTo>
                <a:lnTo>
                  <a:pt x="206" y="2199"/>
                </a:lnTo>
                <a:lnTo>
                  <a:pt x="206" y="2185"/>
                </a:lnTo>
                <a:lnTo>
                  <a:pt x="208" y="2176"/>
                </a:lnTo>
                <a:lnTo>
                  <a:pt x="208" y="2172"/>
                </a:lnTo>
                <a:lnTo>
                  <a:pt x="205" y="2169"/>
                </a:lnTo>
                <a:lnTo>
                  <a:pt x="196" y="2164"/>
                </a:lnTo>
                <a:lnTo>
                  <a:pt x="177" y="2155"/>
                </a:lnTo>
                <a:lnTo>
                  <a:pt x="177" y="2146"/>
                </a:lnTo>
                <a:lnTo>
                  <a:pt x="177" y="2133"/>
                </a:lnTo>
                <a:lnTo>
                  <a:pt x="186" y="2134"/>
                </a:lnTo>
                <a:lnTo>
                  <a:pt x="185" y="2130"/>
                </a:lnTo>
                <a:lnTo>
                  <a:pt x="191" y="2132"/>
                </a:lnTo>
                <a:lnTo>
                  <a:pt x="191" y="2104"/>
                </a:lnTo>
                <a:lnTo>
                  <a:pt x="187" y="2098"/>
                </a:lnTo>
                <a:lnTo>
                  <a:pt x="192" y="2095"/>
                </a:lnTo>
                <a:lnTo>
                  <a:pt x="195" y="2093"/>
                </a:lnTo>
                <a:lnTo>
                  <a:pt x="196" y="2096"/>
                </a:lnTo>
                <a:lnTo>
                  <a:pt x="205" y="2093"/>
                </a:lnTo>
                <a:lnTo>
                  <a:pt x="223" y="2094"/>
                </a:lnTo>
                <a:lnTo>
                  <a:pt x="223" y="2090"/>
                </a:lnTo>
                <a:lnTo>
                  <a:pt x="225" y="2086"/>
                </a:lnTo>
                <a:lnTo>
                  <a:pt x="211" y="2081"/>
                </a:lnTo>
                <a:lnTo>
                  <a:pt x="213" y="2077"/>
                </a:lnTo>
                <a:lnTo>
                  <a:pt x="216" y="2075"/>
                </a:lnTo>
                <a:lnTo>
                  <a:pt x="217" y="2073"/>
                </a:lnTo>
                <a:lnTo>
                  <a:pt x="226" y="2076"/>
                </a:lnTo>
                <a:lnTo>
                  <a:pt x="242" y="2079"/>
                </a:lnTo>
                <a:lnTo>
                  <a:pt x="253" y="2082"/>
                </a:lnTo>
                <a:lnTo>
                  <a:pt x="254" y="2057"/>
                </a:lnTo>
                <a:lnTo>
                  <a:pt x="255" y="2044"/>
                </a:lnTo>
                <a:lnTo>
                  <a:pt x="255" y="2036"/>
                </a:lnTo>
                <a:lnTo>
                  <a:pt x="255" y="2029"/>
                </a:lnTo>
                <a:lnTo>
                  <a:pt x="256" y="2015"/>
                </a:lnTo>
                <a:lnTo>
                  <a:pt x="256" y="2000"/>
                </a:lnTo>
                <a:lnTo>
                  <a:pt x="256" y="1985"/>
                </a:lnTo>
                <a:lnTo>
                  <a:pt x="256" y="1972"/>
                </a:lnTo>
                <a:lnTo>
                  <a:pt x="257" y="1964"/>
                </a:lnTo>
                <a:lnTo>
                  <a:pt x="257" y="1947"/>
                </a:lnTo>
                <a:lnTo>
                  <a:pt x="257" y="1942"/>
                </a:lnTo>
                <a:lnTo>
                  <a:pt x="259" y="1935"/>
                </a:lnTo>
                <a:lnTo>
                  <a:pt x="259" y="1936"/>
                </a:lnTo>
                <a:lnTo>
                  <a:pt x="259" y="1934"/>
                </a:lnTo>
                <a:lnTo>
                  <a:pt x="259" y="1929"/>
                </a:lnTo>
                <a:lnTo>
                  <a:pt x="260" y="1908"/>
                </a:lnTo>
                <a:lnTo>
                  <a:pt x="260" y="1898"/>
                </a:lnTo>
                <a:lnTo>
                  <a:pt x="261" y="1874"/>
                </a:lnTo>
                <a:lnTo>
                  <a:pt x="261" y="1860"/>
                </a:lnTo>
                <a:lnTo>
                  <a:pt x="261" y="1858"/>
                </a:lnTo>
                <a:lnTo>
                  <a:pt x="229" y="1856"/>
                </a:lnTo>
                <a:lnTo>
                  <a:pt x="229" y="1865"/>
                </a:lnTo>
                <a:lnTo>
                  <a:pt x="229" y="1872"/>
                </a:lnTo>
                <a:lnTo>
                  <a:pt x="229" y="1882"/>
                </a:lnTo>
                <a:lnTo>
                  <a:pt x="229" y="1891"/>
                </a:lnTo>
                <a:lnTo>
                  <a:pt x="228" y="1910"/>
                </a:lnTo>
                <a:lnTo>
                  <a:pt x="225" y="1910"/>
                </a:lnTo>
                <a:lnTo>
                  <a:pt x="225" y="1917"/>
                </a:lnTo>
                <a:lnTo>
                  <a:pt x="225" y="1923"/>
                </a:lnTo>
                <a:lnTo>
                  <a:pt x="223" y="1923"/>
                </a:lnTo>
                <a:lnTo>
                  <a:pt x="220" y="1924"/>
                </a:lnTo>
                <a:lnTo>
                  <a:pt x="218" y="1924"/>
                </a:lnTo>
                <a:lnTo>
                  <a:pt x="213" y="1925"/>
                </a:lnTo>
                <a:lnTo>
                  <a:pt x="210" y="1926"/>
                </a:lnTo>
                <a:lnTo>
                  <a:pt x="206" y="1926"/>
                </a:lnTo>
                <a:lnTo>
                  <a:pt x="205" y="1926"/>
                </a:lnTo>
                <a:lnTo>
                  <a:pt x="204" y="1923"/>
                </a:lnTo>
                <a:lnTo>
                  <a:pt x="202" y="1918"/>
                </a:lnTo>
                <a:lnTo>
                  <a:pt x="201" y="1915"/>
                </a:lnTo>
                <a:lnTo>
                  <a:pt x="200" y="1914"/>
                </a:lnTo>
                <a:lnTo>
                  <a:pt x="196" y="1915"/>
                </a:lnTo>
                <a:lnTo>
                  <a:pt x="196" y="1910"/>
                </a:lnTo>
                <a:lnTo>
                  <a:pt x="197" y="1904"/>
                </a:lnTo>
                <a:lnTo>
                  <a:pt x="197" y="1900"/>
                </a:lnTo>
                <a:lnTo>
                  <a:pt x="197" y="1898"/>
                </a:lnTo>
                <a:lnTo>
                  <a:pt x="197" y="1894"/>
                </a:lnTo>
                <a:lnTo>
                  <a:pt x="197" y="1891"/>
                </a:lnTo>
                <a:lnTo>
                  <a:pt x="197" y="1890"/>
                </a:lnTo>
                <a:lnTo>
                  <a:pt x="197" y="1888"/>
                </a:lnTo>
                <a:lnTo>
                  <a:pt x="197" y="1884"/>
                </a:lnTo>
                <a:lnTo>
                  <a:pt x="197" y="1881"/>
                </a:lnTo>
                <a:lnTo>
                  <a:pt x="197" y="1879"/>
                </a:lnTo>
                <a:lnTo>
                  <a:pt x="198" y="1867"/>
                </a:lnTo>
                <a:lnTo>
                  <a:pt x="191" y="1867"/>
                </a:lnTo>
                <a:lnTo>
                  <a:pt x="189" y="1873"/>
                </a:lnTo>
                <a:lnTo>
                  <a:pt x="189" y="1876"/>
                </a:lnTo>
                <a:lnTo>
                  <a:pt x="189" y="1879"/>
                </a:lnTo>
                <a:lnTo>
                  <a:pt x="189" y="1881"/>
                </a:lnTo>
                <a:lnTo>
                  <a:pt x="189" y="1884"/>
                </a:lnTo>
                <a:lnTo>
                  <a:pt x="189" y="1887"/>
                </a:lnTo>
                <a:lnTo>
                  <a:pt x="189" y="1889"/>
                </a:lnTo>
                <a:lnTo>
                  <a:pt x="189" y="1891"/>
                </a:lnTo>
                <a:lnTo>
                  <a:pt x="189" y="1894"/>
                </a:lnTo>
                <a:lnTo>
                  <a:pt x="189" y="1897"/>
                </a:lnTo>
                <a:lnTo>
                  <a:pt x="189" y="1899"/>
                </a:lnTo>
                <a:lnTo>
                  <a:pt x="189" y="1902"/>
                </a:lnTo>
                <a:lnTo>
                  <a:pt x="189" y="1905"/>
                </a:lnTo>
                <a:lnTo>
                  <a:pt x="189" y="1908"/>
                </a:lnTo>
                <a:lnTo>
                  <a:pt x="188" y="1911"/>
                </a:lnTo>
                <a:lnTo>
                  <a:pt x="188" y="1915"/>
                </a:lnTo>
                <a:lnTo>
                  <a:pt x="188" y="1922"/>
                </a:lnTo>
                <a:lnTo>
                  <a:pt x="188" y="1931"/>
                </a:lnTo>
                <a:lnTo>
                  <a:pt x="186" y="1932"/>
                </a:lnTo>
                <a:lnTo>
                  <a:pt x="185" y="1921"/>
                </a:lnTo>
                <a:lnTo>
                  <a:pt x="183" y="1922"/>
                </a:lnTo>
                <a:lnTo>
                  <a:pt x="178" y="1922"/>
                </a:lnTo>
                <a:lnTo>
                  <a:pt x="178" y="1918"/>
                </a:lnTo>
                <a:lnTo>
                  <a:pt x="178" y="1916"/>
                </a:lnTo>
                <a:lnTo>
                  <a:pt x="178" y="1913"/>
                </a:lnTo>
                <a:lnTo>
                  <a:pt x="178" y="1910"/>
                </a:lnTo>
                <a:lnTo>
                  <a:pt x="177" y="1908"/>
                </a:lnTo>
                <a:lnTo>
                  <a:pt x="177" y="1905"/>
                </a:lnTo>
                <a:lnTo>
                  <a:pt x="177" y="1902"/>
                </a:lnTo>
                <a:lnTo>
                  <a:pt x="177" y="1900"/>
                </a:lnTo>
                <a:lnTo>
                  <a:pt x="177" y="1898"/>
                </a:lnTo>
                <a:lnTo>
                  <a:pt x="177" y="1896"/>
                </a:lnTo>
                <a:lnTo>
                  <a:pt x="177" y="1893"/>
                </a:lnTo>
                <a:lnTo>
                  <a:pt x="177" y="1891"/>
                </a:lnTo>
                <a:lnTo>
                  <a:pt x="176" y="1888"/>
                </a:lnTo>
                <a:lnTo>
                  <a:pt x="176" y="1885"/>
                </a:lnTo>
                <a:lnTo>
                  <a:pt x="176" y="1882"/>
                </a:lnTo>
                <a:lnTo>
                  <a:pt x="176" y="1880"/>
                </a:lnTo>
                <a:lnTo>
                  <a:pt x="176" y="1877"/>
                </a:lnTo>
                <a:lnTo>
                  <a:pt x="176" y="1874"/>
                </a:lnTo>
                <a:lnTo>
                  <a:pt x="174" y="1843"/>
                </a:lnTo>
                <a:lnTo>
                  <a:pt x="184" y="1846"/>
                </a:lnTo>
                <a:lnTo>
                  <a:pt x="188" y="1846"/>
                </a:lnTo>
                <a:lnTo>
                  <a:pt x="193" y="1847"/>
                </a:lnTo>
                <a:lnTo>
                  <a:pt x="195" y="1835"/>
                </a:lnTo>
                <a:lnTo>
                  <a:pt x="200" y="1799"/>
                </a:lnTo>
                <a:lnTo>
                  <a:pt x="200" y="1796"/>
                </a:lnTo>
                <a:lnTo>
                  <a:pt x="201" y="1784"/>
                </a:lnTo>
                <a:lnTo>
                  <a:pt x="221" y="1788"/>
                </a:lnTo>
                <a:lnTo>
                  <a:pt x="225" y="1788"/>
                </a:lnTo>
                <a:lnTo>
                  <a:pt x="226" y="1789"/>
                </a:lnTo>
                <a:lnTo>
                  <a:pt x="226" y="1796"/>
                </a:lnTo>
                <a:lnTo>
                  <a:pt x="230" y="1796"/>
                </a:lnTo>
                <a:lnTo>
                  <a:pt x="230" y="1798"/>
                </a:lnTo>
                <a:lnTo>
                  <a:pt x="230" y="1801"/>
                </a:lnTo>
                <a:lnTo>
                  <a:pt x="230" y="1804"/>
                </a:lnTo>
                <a:lnTo>
                  <a:pt x="230" y="1807"/>
                </a:lnTo>
                <a:lnTo>
                  <a:pt x="230" y="1808"/>
                </a:lnTo>
                <a:lnTo>
                  <a:pt x="230" y="1812"/>
                </a:lnTo>
                <a:lnTo>
                  <a:pt x="230" y="1814"/>
                </a:lnTo>
                <a:lnTo>
                  <a:pt x="230" y="1817"/>
                </a:lnTo>
                <a:lnTo>
                  <a:pt x="230" y="1820"/>
                </a:lnTo>
                <a:lnTo>
                  <a:pt x="229" y="1822"/>
                </a:lnTo>
                <a:lnTo>
                  <a:pt x="229" y="1825"/>
                </a:lnTo>
                <a:lnTo>
                  <a:pt x="231" y="1826"/>
                </a:lnTo>
                <a:lnTo>
                  <a:pt x="238" y="1826"/>
                </a:lnTo>
                <a:lnTo>
                  <a:pt x="246" y="1828"/>
                </a:lnTo>
                <a:lnTo>
                  <a:pt x="251" y="1828"/>
                </a:lnTo>
                <a:lnTo>
                  <a:pt x="259" y="1828"/>
                </a:lnTo>
                <a:lnTo>
                  <a:pt x="261" y="1828"/>
                </a:lnTo>
                <a:lnTo>
                  <a:pt x="262" y="1828"/>
                </a:lnTo>
                <a:lnTo>
                  <a:pt x="263" y="1781"/>
                </a:lnTo>
                <a:lnTo>
                  <a:pt x="263" y="1779"/>
                </a:lnTo>
                <a:lnTo>
                  <a:pt x="264" y="1759"/>
                </a:lnTo>
                <a:lnTo>
                  <a:pt x="263" y="1759"/>
                </a:lnTo>
                <a:lnTo>
                  <a:pt x="263" y="1757"/>
                </a:lnTo>
                <a:lnTo>
                  <a:pt x="263" y="1754"/>
                </a:lnTo>
                <a:lnTo>
                  <a:pt x="263" y="1749"/>
                </a:lnTo>
                <a:lnTo>
                  <a:pt x="264" y="1745"/>
                </a:lnTo>
                <a:lnTo>
                  <a:pt x="263" y="1745"/>
                </a:lnTo>
                <a:lnTo>
                  <a:pt x="244" y="1747"/>
                </a:lnTo>
                <a:lnTo>
                  <a:pt x="243" y="1753"/>
                </a:lnTo>
                <a:lnTo>
                  <a:pt x="228" y="1754"/>
                </a:lnTo>
                <a:lnTo>
                  <a:pt x="229" y="1769"/>
                </a:lnTo>
                <a:lnTo>
                  <a:pt x="233" y="1769"/>
                </a:lnTo>
                <a:lnTo>
                  <a:pt x="231" y="1774"/>
                </a:lnTo>
                <a:lnTo>
                  <a:pt x="230" y="1773"/>
                </a:lnTo>
                <a:lnTo>
                  <a:pt x="228" y="1783"/>
                </a:lnTo>
                <a:lnTo>
                  <a:pt x="226" y="1783"/>
                </a:lnTo>
                <a:lnTo>
                  <a:pt x="225" y="1787"/>
                </a:lnTo>
                <a:lnTo>
                  <a:pt x="223" y="1786"/>
                </a:lnTo>
                <a:lnTo>
                  <a:pt x="222" y="1786"/>
                </a:lnTo>
                <a:lnTo>
                  <a:pt x="221" y="1786"/>
                </a:lnTo>
                <a:lnTo>
                  <a:pt x="221" y="1778"/>
                </a:lnTo>
                <a:lnTo>
                  <a:pt x="216" y="1776"/>
                </a:lnTo>
                <a:lnTo>
                  <a:pt x="216" y="1752"/>
                </a:lnTo>
                <a:lnTo>
                  <a:pt x="220" y="1737"/>
                </a:lnTo>
                <a:lnTo>
                  <a:pt x="220" y="1736"/>
                </a:lnTo>
                <a:lnTo>
                  <a:pt x="217" y="1736"/>
                </a:lnTo>
                <a:lnTo>
                  <a:pt x="225" y="1714"/>
                </a:lnTo>
                <a:lnTo>
                  <a:pt x="235" y="1714"/>
                </a:lnTo>
                <a:lnTo>
                  <a:pt x="237" y="1693"/>
                </a:lnTo>
                <a:lnTo>
                  <a:pt x="253" y="1694"/>
                </a:lnTo>
                <a:lnTo>
                  <a:pt x="255" y="1694"/>
                </a:lnTo>
                <a:lnTo>
                  <a:pt x="256" y="1687"/>
                </a:lnTo>
                <a:lnTo>
                  <a:pt x="256" y="1685"/>
                </a:lnTo>
                <a:lnTo>
                  <a:pt x="257" y="1671"/>
                </a:lnTo>
                <a:lnTo>
                  <a:pt x="243" y="1671"/>
                </a:lnTo>
                <a:lnTo>
                  <a:pt x="238" y="1671"/>
                </a:lnTo>
                <a:lnTo>
                  <a:pt x="238" y="1654"/>
                </a:lnTo>
                <a:lnTo>
                  <a:pt x="255" y="1660"/>
                </a:lnTo>
                <a:lnTo>
                  <a:pt x="255" y="1656"/>
                </a:lnTo>
                <a:lnTo>
                  <a:pt x="257" y="1655"/>
                </a:lnTo>
                <a:lnTo>
                  <a:pt x="261" y="1655"/>
                </a:lnTo>
                <a:lnTo>
                  <a:pt x="261" y="1657"/>
                </a:lnTo>
                <a:lnTo>
                  <a:pt x="265" y="1660"/>
                </a:lnTo>
                <a:lnTo>
                  <a:pt x="267" y="1661"/>
                </a:lnTo>
                <a:lnTo>
                  <a:pt x="269" y="1628"/>
                </a:lnTo>
                <a:lnTo>
                  <a:pt x="268" y="1628"/>
                </a:lnTo>
                <a:lnTo>
                  <a:pt x="261" y="1638"/>
                </a:lnTo>
                <a:lnTo>
                  <a:pt x="261" y="1641"/>
                </a:lnTo>
                <a:lnTo>
                  <a:pt x="255" y="1641"/>
                </a:lnTo>
                <a:lnTo>
                  <a:pt x="255" y="1624"/>
                </a:lnTo>
                <a:lnTo>
                  <a:pt x="255" y="1619"/>
                </a:lnTo>
                <a:lnTo>
                  <a:pt x="255" y="1612"/>
                </a:lnTo>
                <a:lnTo>
                  <a:pt x="256" y="1601"/>
                </a:lnTo>
                <a:lnTo>
                  <a:pt x="256" y="1597"/>
                </a:lnTo>
                <a:lnTo>
                  <a:pt x="253" y="1597"/>
                </a:lnTo>
                <a:lnTo>
                  <a:pt x="246" y="1596"/>
                </a:lnTo>
                <a:lnTo>
                  <a:pt x="245" y="1596"/>
                </a:lnTo>
                <a:lnTo>
                  <a:pt x="238" y="1596"/>
                </a:lnTo>
                <a:lnTo>
                  <a:pt x="242" y="1624"/>
                </a:lnTo>
                <a:lnTo>
                  <a:pt x="246" y="1630"/>
                </a:lnTo>
                <a:lnTo>
                  <a:pt x="246" y="1631"/>
                </a:lnTo>
                <a:lnTo>
                  <a:pt x="240" y="1631"/>
                </a:lnTo>
                <a:lnTo>
                  <a:pt x="240" y="1640"/>
                </a:lnTo>
                <a:lnTo>
                  <a:pt x="231" y="1640"/>
                </a:lnTo>
                <a:lnTo>
                  <a:pt x="229" y="1664"/>
                </a:lnTo>
                <a:lnTo>
                  <a:pt x="211" y="1663"/>
                </a:lnTo>
                <a:lnTo>
                  <a:pt x="212" y="1644"/>
                </a:lnTo>
                <a:lnTo>
                  <a:pt x="212" y="1631"/>
                </a:lnTo>
                <a:lnTo>
                  <a:pt x="179" y="1629"/>
                </a:lnTo>
                <a:lnTo>
                  <a:pt x="179" y="1604"/>
                </a:lnTo>
                <a:lnTo>
                  <a:pt x="180" y="1580"/>
                </a:lnTo>
                <a:lnTo>
                  <a:pt x="185" y="1577"/>
                </a:lnTo>
                <a:lnTo>
                  <a:pt x="189" y="1586"/>
                </a:lnTo>
                <a:lnTo>
                  <a:pt x="194" y="1584"/>
                </a:lnTo>
                <a:lnTo>
                  <a:pt x="200" y="1580"/>
                </a:lnTo>
                <a:lnTo>
                  <a:pt x="205" y="1578"/>
                </a:lnTo>
                <a:lnTo>
                  <a:pt x="216" y="1578"/>
                </a:lnTo>
                <a:lnTo>
                  <a:pt x="216" y="1564"/>
                </a:lnTo>
                <a:lnTo>
                  <a:pt x="216" y="1562"/>
                </a:lnTo>
                <a:lnTo>
                  <a:pt x="216" y="1554"/>
                </a:lnTo>
                <a:lnTo>
                  <a:pt x="216" y="1551"/>
                </a:lnTo>
                <a:lnTo>
                  <a:pt x="216" y="1548"/>
                </a:lnTo>
                <a:lnTo>
                  <a:pt x="216" y="1546"/>
                </a:lnTo>
                <a:lnTo>
                  <a:pt x="216" y="1539"/>
                </a:lnTo>
                <a:lnTo>
                  <a:pt x="217" y="1539"/>
                </a:lnTo>
                <a:lnTo>
                  <a:pt x="220" y="1539"/>
                </a:lnTo>
                <a:lnTo>
                  <a:pt x="225" y="1539"/>
                </a:lnTo>
                <a:lnTo>
                  <a:pt x="229" y="1539"/>
                </a:lnTo>
                <a:lnTo>
                  <a:pt x="231" y="1539"/>
                </a:lnTo>
                <a:lnTo>
                  <a:pt x="237" y="1539"/>
                </a:lnTo>
                <a:lnTo>
                  <a:pt x="235" y="1534"/>
                </a:lnTo>
                <a:lnTo>
                  <a:pt x="235" y="1533"/>
                </a:lnTo>
                <a:lnTo>
                  <a:pt x="234" y="1533"/>
                </a:lnTo>
                <a:lnTo>
                  <a:pt x="234" y="1531"/>
                </a:lnTo>
                <a:lnTo>
                  <a:pt x="234" y="1530"/>
                </a:lnTo>
                <a:lnTo>
                  <a:pt x="233" y="1529"/>
                </a:lnTo>
                <a:lnTo>
                  <a:pt x="231" y="1529"/>
                </a:lnTo>
                <a:lnTo>
                  <a:pt x="231" y="1528"/>
                </a:lnTo>
                <a:lnTo>
                  <a:pt x="231" y="1527"/>
                </a:lnTo>
                <a:lnTo>
                  <a:pt x="230" y="1527"/>
                </a:lnTo>
                <a:lnTo>
                  <a:pt x="230" y="1526"/>
                </a:lnTo>
                <a:lnTo>
                  <a:pt x="231" y="1525"/>
                </a:lnTo>
                <a:lnTo>
                  <a:pt x="230" y="1523"/>
                </a:lnTo>
                <a:lnTo>
                  <a:pt x="229" y="1522"/>
                </a:lnTo>
                <a:lnTo>
                  <a:pt x="228" y="1521"/>
                </a:lnTo>
                <a:lnTo>
                  <a:pt x="227" y="1520"/>
                </a:lnTo>
                <a:lnTo>
                  <a:pt x="226" y="1520"/>
                </a:lnTo>
                <a:lnTo>
                  <a:pt x="226" y="1519"/>
                </a:lnTo>
                <a:lnTo>
                  <a:pt x="225" y="1519"/>
                </a:lnTo>
                <a:lnTo>
                  <a:pt x="227" y="1512"/>
                </a:lnTo>
                <a:lnTo>
                  <a:pt x="229" y="1512"/>
                </a:lnTo>
                <a:lnTo>
                  <a:pt x="230" y="1510"/>
                </a:lnTo>
                <a:lnTo>
                  <a:pt x="244" y="1511"/>
                </a:lnTo>
                <a:lnTo>
                  <a:pt x="247" y="1512"/>
                </a:lnTo>
                <a:lnTo>
                  <a:pt x="248" y="1514"/>
                </a:lnTo>
                <a:lnTo>
                  <a:pt x="250" y="1521"/>
                </a:lnTo>
                <a:lnTo>
                  <a:pt x="251" y="1527"/>
                </a:lnTo>
                <a:lnTo>
                  <a:pt x="253" y="1536"/>
                </a:lnTo>
                <a:lnTo>
                  <a:pt x="257" y="1533"/>
                </a:lnTo>
                <a:lnTo>
                  <a:pt x="260" y="1533"/>
                </a:lnTo>
                <a:lnTo>
                  <a:pt x="262" y="1530"/>
                </a:lnTo>
                <a:lnTo>
                  <a:pt x="263" y="1530"/>
                </a:lnTo>
                <a:lnTo>
                  <a:pt x="269" y="1528"/>
                </a:lnTo>
                <a:lnTo>
                  <a:pt x="270" y="1528"/>
                </a:lnTo>
                <a:lnTo>
                  <a:pt x="271" y="1521"/>
                </a:lnTo>
                <a:lnTo>
                  <a:pt x="271" y="1514"/>
                </a:lnTo>
                <a:lnTo>
                  <a:pt x="271" y="1512"/>
                </a:lnTo>
                <a:lnTo>
                  <a:pt x="271" y="1508"/>
                </a:lnTo>
                <a:lnTo>
                  <a:pt x="271" y="1504"/>
                </a:lnTo>
                <a:lnTo>
                  <a:pt x="271" y="1500"/>
                </a:lnTo>
                <a:lnTo>
                  <a:pt x="271" y="1495"/>
                </a:lnTo>
                <a:lnTo>
                  <a:pt x="272" y="1492"/>
                </a:lnTo>
                <a:lnTo>
                  <a:pt x="272" y="1487"/>
                </a:lnTo>
                <a:lnTo>
                  <a:pt x="272" y="1480"/>
                </a:lnTo>
                <a:lnTo>
                  <a:pt x="272" y="1479"/>
                </a:lnTo>
                <a:lnTo>
                  <a:pt x="272" y="1471"/>
                </a:lnTo>
                <a:lnTo>
                  <a:pt x="272" y="1462"/>
                </a:lnTo>
                <a:lnTo>
                  <a:pt x="272" y="1459"/>
                </a:lnTo>
                <a:lnTo>
                  <a:pt x="272" y="1451"/>
                </a:lnTo>
                <a:lnTo>
                  <a:pt x="273" y="1451"/>
                </a:lnTo>
                <a:lnTo>
                  <a:pt x="273" y="1443"/>
                </a:lnTo>
                <a:lnTo>
                  <a:pt x="273" y="1440"/>
                </a:lnTo>
                <a:lnTo>
                  <a:pt x="273" y="1438"/>
                </a:lnTo>
                <a:lnTo>
                  <a:pt x="273" y="1437"/>
                </a:lnTo>
                <a:lnTo>
                  <a:pt x="274" y="1425"/>
                </a:lnTo>
                <a:lnTo>
                  <a:pt x="274" y="1408"/>
                </a:lnTo>
                <a:lnTo>
                  <a:pt x="274" y="1407"/>
                </a:lnTo>
                <a:lnTo>
                  <a:pt x="271" y="1408"/>
                </a:lnTo>
                <a:lnTo>
                  <a:pt x="270" y="1409"/>
                </a:lnTo>
                <a:lnTo>
                  <a:pt x="268" y="1410"/>
                </a:lnTo>
                <a:lnTo>
                  <a:pt x="267" y="1410"/>
                </a:lnTo>
                <a:lnTo>
                  <a:pt x="265" y="1411"/>
                </a:lnTo>
                <a:lnTo>
                  <a:pt x="260" y="1417"/>
                </a:lnTo>
                <a:lnTo>
                  <a:pt x="254" y="1420"/>
                </a:lnTo>
                <a:lnTo>
                  <a:pt x="252" y="1418"/>
                </a:lnTo>
                <a:lnTo>
                  <a:pt x="251" y="1416"/>
                </a:lnTo>
                <a:lnTo>
                  <a:pt x="250" y="1415"/>
                </a:lnTo>
                <a:lnTo>
                  <a:pt x="250" y="1412"/>
                </a:lnTo>
                <a:lnTo>
                  <a:pt x="250" y="1410"/>
                </a:lnTo>
                <a:lnTo>
                  <a:pt x="250" y="1407"/>
                </a:lnTo>
                <a:lnTo>
                  <a:pt x="251" y="1401"/>
                </a:lnTo>
                <a:lnTo>
                  <a:pt x="268" y="1401"/>
                </a:lnTo>
                <a:lnTo>
                  <a:pt x="268" y="1394"/>
                </a:lnTo>
                <a:lnTo>
                  <a:pt x="274" y="1395"/>
                </a:lnTo>
                <a:lnTo>
                  <a:pt x="274" y="1382"/>
                </a:lnTo>
                <a:lnTo>
                  <a:pt x="264" y="1382"/>
                </a:lnTo>
                <a:lnTo>
                  <a:pt x="262" y="1382"/>
                </a:lnTo>
                <a:lnTo>
                  <a:pt x="250" y="1381"/>
                </a:lnTo>
                <a:lnTo>
                  <a:pt x="229" y="1378"/>
                </a:lnTo>
                <a:lnTo>
                  <a:pt x="229" y="1365"/>
                </a:lnTo>
                <a:lnTo>
                  <a:pt x="230" y="1344"/>
                </a:lnTo>
                <a:lnTo>
                  <a:pt x="228" y="1344"/>
                </a:lnTo>
                <a:lnTo>
                  <a:pt x="228" y="1342"/>
                </a:lnTo>
                <a:lnTo>
                  <a:pt x="228" y="1337"/>
                </a:lnTo>
                <a:lnTo>
                  <a:pt x="228" y="1336"/>
                </a:lnTo>
                <a:lnTo>
                  <a:pt x="228" y="1329"/>
                </a:lnTo>
                <a:lnTo>
                  <a:pt x="228" y="1326"/>
                </a:lnTo>
                <a:lnTo>
                  <a:pt x="229" y="1323"/>
                </a:lnTo>
                <a:lnTo>
                  <a:pt x="229" y="1317"/>
                </a:lnTo>
                <a:lnTo>
                  <a:pt x="229" y="1316"/>
                </a:lnTo>
                <a:lnTo>
                  <a:pt x="229" y="1309"/>
                </a:lnTo>
                <a:lnTo>
                  <a:pt x="229" y="1300"/>
                </a:lnTo>
                <a:lnTo>
                  <a:pt x="230" y="1300"/>
                </a:lnTo>
                <a:lnTo>
                  <a:pt x="243" y="1295"/>
                </a:lnTo>
                <a:lnTo>
                  <a:pt x="243" y="1293"/>
                </a:lnTo>
                <a:lnTo>
                  <a:pt x="244" y="1293"/>
                </a:lnTo>
                <a:lnTo>
                  <a:pt x="245" y="1293"/>
                </a:lnTo>
                <a:lnTo>
                  <a:pt x="246" y="1293"/>
                </a:lnTo>
                <a:lnTo>
                  <a:pt x="247" y="1293"/>
                </a:lnTo>
                <a:lnTo>
                  <a:pt x="247" y="1292"/>
                </a:lnTo>
                <a:lnTo>
                  <a:pt x="248" y="1292"/>
                </a:lnTo>
                <a:lnTo>
                  <a:pt x="253" y="1291"/>
                </a:lnTo>
                <a:lnTo>
                  <a:pt x="254" y="1291"/>
                </a:lnTo>
                <a:lnTo>
                  <a:pt x="255" y="1290"/>
                </a:lnTo>
                <a:lnTo>
                  <a:pt x="256" y="1290"/>
                </a:lnTo>
                <a:lnTo>
                  <a:pt x="256" y="1277"/>
                </a:lnTo>
                <a:lnTo>
                  <a:pt x="254" y="1277"/>
                </a:lnTo>
                <a:lnTo>
                  <a:pt x="252" y="1277"/>
                </a:lnTo>
                <a:lnTo>
                  <a:pt x="248" y="1277"/>
                </a:lnTo>
                <a:lnTo>
                  <a:pt x="244" y="1277"/>
                </a:lnTo>
                <a:lnTo>
                  <a:pt x="242" y="1276"/>
                </a:lnTo>
                <a:lnTo>
                  <a:pt x="222" y="1276"/>
                </a:lnTo>
                <a:lnTo>
                  <a:pt x="222" y="1283"/>
                </a:lnTo>
                <a:lnTo>
                  <a:pt x="220" y="1282"/>
                </a:lnTo>
                <a:lnTo>
                  <a:pt x="204" y="1276"/>
                </a:lnTo>
                <a:lnTo>
                  <a:pt x="202" y="1276"/>
                </a:lnTo>
                <a:lnTo>
                  <a:pt x="201" y="1275"/>
                </a:lnTo>
                <a:lnTo>
                  <a:pt x="200" y="1275"/>
                </a:lnTo>
                <a:lnTo>
                  <a:pt x="200" y="1277"/>
                </a:lnTo>
                <a:lnTo>
                  <a:pt x="196" y="1277"/>
                </a:lnTo>
                <a:lnTo>
                  <a:pt x="194" y="1277"/>
                </a:lnTo>
                <a:lnTo>
                  <a:pt x="193" y="1276"/>
                </a:lnTo>
                <a:lnTo>
                  <a:pt x="191" y="1276"/>
                </a:lnTo>
                <a:lnTo>
                  <a:pt x="189" y="1276"/>
                </a:lnTo>
                <a:lnTo>
                  <a:pt x="166" y="1275"/>
                </a:lnTo>
                <a:lnTo>
                  <a:pt x="155" y="1275"/>
                </a:lnTo>
                <a:lnTo>
                  <a:pt x="149" y="1274"/>
                </a:lnTo>
                <a:lnTo>
                  <a:pt x="143" y="1274"/>
                </a:lnTo>
                <a:lnTo>
                  <a:pt x="135" y="1273"/>
                </a:lnTo>
                <a:lnTo>
                  <a:pt x="132" y="1273"/>
                </a:lnTo>
                <a:lnTo>
                  <a:pt x="123" y="1272"/>
                </a:lnTo>
                <a:lnTo>
                  <a:pt x="113" y="1272"/>
                </a:lnTo>
                <a:lnTo>
                  <a:pt x="111" y="1270"/>
                </a:lnTo>
                <a:lnTo>
                  <a:pt x="111" y="1268"/>
                </a:lnTo>
                <a:lnTo>
                  <a:pt x="105" y="1265"/>
                </a:lnTo>
                <a:lnTo>
                  <a:pt x="105" y="1248"/>
                </a:lnTo>
                <a:lnTo>
                  <a:pt x="105" y="1242"/>
                </a:lnTo>
                <a:lnTo>
                  <a:pt x="108" y="1222"/>
                </a:lnTo>
                <a:lnTo>
                  <a:pt x="109" y="1215"/>
                </a:lnTo>
                <a:lnTo>
                  <a:pt x="109" y="1212"/>
                </a:lnTo>
                <a:lnTo>
                  <a:pt x="109" y="1209"/>
                </a:lnTo>
                <a:lnTo>
                  <a:pt x="109" y="1206"/>
                </a:lnTo>
                <a:lnTo>
                  <a:pt x="110" y="1199"/>
                </a:lnTo>
                <a:lnTo>
                  <a:pt x="110" y="1194"/>
                </a:lnTo>
                <a:lnTo>
                  <a:pt x="110" y="1190"/>
                </a:lnTo>
                <a:lnTo>
                  <a:pt x="105" y="1190"/>
                </a:lnTo>
                <a:lnTo>
                  <a:pt x="99" y="1190"/>
                </a:lnTo>
                <a:lnTo>
                  <a:pt x="99" y="1184"/>
                </a:lnTo>
                <a:lnTo>
                  <a:pt x="92" y="1185"/>
                </a:lnTo>
                <a:lnTo>
                  <a:pt x="92" y="1183"/>
                </a:lnTo>
                <a:lnTo>
                  <a:pt x="102" y="1182"/>
                </a:lnTo>
                <a:lnTo>
                  <a:pt x="102" y="1175"/>
                </a:lnTo>
                <a:lnTo>
                  <a:pt x="93" y="1176"/>
                </a:lnTo>
                <a:lnTo>
                  <a:pt x="93" y="1171"/>
                </a:lnTo>
                <a:lnTo>
                  <a:pt x="94" y="1167"/>
                </a:lnTo>
                <a:lnTo>
                  <a:pt x="94" y="1165"/>
                </a:lnTo>
                <a:lnTo>
                  <a:pt x="95" y="1163"/>
                </a:lnTo>
                <a:lnTo>
                  <a:pt x="96" y="1159"/>
                </a:lnTo>
                <a:lnTo>
                  <a:pt x="99" y="1157"/>
                </a:lnTo>
                <a:lnTo>
                  <a:pt x="107" y="1157"/>
                </a:lnTo>
                <a:lnTo>
                  <a:pt x="108" y="1154"/>
                </a:lnTo>
                <a:lnTo>
                  <a:pt x="111" y="1155"/>
                </a:lnTo>
                <a:lnTo>
                  <a:pt x="119" y="1154"/>
                </a:lnTo>
                <a:lnTo>
                  <a:pt x="123" y="1154"/>
                </a:lnTo>
                <a:lnTo>
                  <a:pt x="126" y="1154"/>
                </a:lnTo>
                <a:lnTo>
                  <a:pt x="130" y="1154"/>
                </a:lnTo>
                <a:lnTo>
                  <a:pt x="135" y="1154"/>
                </a:lnTo>
                <a:lnTo>
                  <a:pt x="142" y="1153"/>
                </a:lnTo>
                <a:lnTo>
                  <a:pt x="146" y="1153"/>
                </a:lnTo>
                <a:lnTo>
                  <a:pt x="162" y="1153"/>
                </a:lnTo>
                <a:lnTo>
                  <a:pt x="163" y="1151"/>
                </a:lnTo>
                <a:lnTo>
                  <a:pt x="168" y="1137"/>
                </a:lnTo>
                <a:lnTo>
                  <a:pt x="168" y="1135"/>
                </a:lnTo>
                <a:lnTo>
                  <a:pt x="170" y="1118"/>
                </a:lnTo>
                <a:lnTo>
                  <a:pt x="172" y="1108"/>
                </a:lnTo>
                <a:lnTo>
                  <a:pt x="168" y="1106"/>
                </a:lnTo>
                <a:lnTo>
                  <a:pt x="170" y="1084"/>
                </a:lnTo>
                <a:lnTo>
                  <a:pt x="170" y="1080"/>
                </a:lnTo>
                <a:lnTo>
                  <a:pt x="193" y="1081"/>
                </a:lnTo>
                <a:lnTo>
                  <a:pt x="208" y="1082"/>
                </a:lnTo>
                <a:lnTo>
                  <a:pt x="210" y="1082"/>
                </a:lnTo>
                <a:lnTo>
                  <a:pt x="212" y="1082"/>
                </a:lnTo>
                <a:lnTo>
                  <a:pt x="216" y="1082"/>
                </a:lnTo>
                <a:lnTo>
                  <a:pt x="228" y="1082"/>
                </a:lnTo>
                <a:lnTo>
                  <a:pt x="228" y="1079"/>
                </a:lnTo>
                <a:lnTo>
                  <a:pt x="229" y="1079"/>
                </a:lnTo>
                <a:lnTo>
                  <a:pt x="235" y="1079"/>
                </a:lnTo>
                <a:lnTo>
                  <a:pt x="245" y="1079"/>
                </a:lnTo>
                <a:lnTo>
                  <a:pt x="246" y="1079"/>
                </a:lnTo>
                <a:lnTo>
                  <a:pt x="253" y="1080"/>
                </a:lnTo>
                <a:lnTo>
                  <a:pt x="261" y="1080"/>
                </a:lnTo>
                <a:lnTo>
                  <a:pt x="265" y="1081"/>
                </a:lnTo>
                <a:lnTo>
                  <a:pt x="260" y="1062"/>
                </a:lnTo>
                <a:lnTo>
                  <a:pt x="261" y="1062"/>
                </a:lnTo>
                <a:lnTo>
                  <a:pt x="263" y="1062"/>
                </a:lnTo>
                <a:lnTo>
                  <a:pt x="265" y="1062"/>
                </a:lnTo>
                <a:lnTo>
                  <a:pt x="267" y="1058"/>
                </a:lnTo>
                <a:lnTo>
                  <a:pt x="267" y="1057"/>
                </a:lnTo>
                <a:lnTo>
                  <a:pt x="271" y="1046"/>
                </a:lnTo>
                <a:lnTo>
                  <a:pt x="272" y="1046"/>
                </a:lnTo>
                <a:lnTo>
                  <a:pt x="270" y="1044"/>
                </a:lnTo>
                <a:lnTo>
                  <a:pt x="271" y="1042"/>
                </a:lnTo>
                <a:lnTo>
                  <a:pt x="276" y="1041"/>
                </a:lnTo>
                <a:lnTo>
                  <a:pt x="272" y="1027"/>
                </a:lnTo>
                <a:lnTo>
                  <a:pt x="272" y="1023"/>
                </a:lnTo>
                <a:lnTo>
                  <a:pt x="282" y="1025"/>
                </a:lnTo>
                <a:lnTo>
                  <a:pt x="282" y="1028"/>
                </a:lnTo>
                <a:lnTo>
                  <a:pt x="282" y="1029"/>
                </a:lnTo>
                <a:lnTo>
                  <a:pt x="282" y="1030"/>
                </a:lnTo>
                <a:lnTo>
                  <a:pt x="282" y="1031"/>
                </a:lnTo>
                <a:lnTo>
                  <a:pt x="284" y="1032"/>
                </a:lnTo>
                <a:lnTo>
                  <a:pt x="284" y="1033"/>
                </a:lnTo>
                <a:lnTo>
                  <a:pt x="284" y="1035"/>
                </a:lnTo>
                <a:lnTo>
                  <a:pt x="284" y="1036"/>
                </a:lnTo>
                <a:lnTo>
                  <a:pt x="284" y="1037"/>
                </a:lnTo>
                <a:lnTo>
                  <a:pt x="284" y="1038"/>
                </a:lnTo>
                <a:lnTo>
                  <a:pt x="287" y="1047"/>
                </a:lnTo>
                <a:lnTo>
                  <a:pt x="280" y="1050"/>
                </a:lnTo>
                <a:lnTo>
                  <a:pt x="285" y="1055"/>
                </a:lnTo>
                <a:lnTo>
                  <a:pt x="288" y="1058"/>
                </a:lnTo>
                <a:lnTo>
                  <a:pt x="288" y="1030"/>
                </a:lnTo>
                <a:lnTo>
                  <a:pt x="289" y="1022"/>
                </a:lnTo>
                <a:lnTo>
                  <a:pt x="290" y="976"/>
                </a:lnTo>
                <a:lnTo>
                  <a:pt x="291" y="932"/>
                </a:lnTo>
                <a:lnTo>
                  <a:pt x="291" y="922"/>
                </a:lnTo>
                <a:lnTo>
                  <a:pt x="278" y="921"/>
                </a:lnTo>
                <a:lnTo>
                  <a:pt x="267" y="921"/>
                </a:lnTo>
                <a:lnTo>
                  <a:pt x="265" y="935"/>
                </a:lnTo>
                <a:lnTo>
                  <a:pt x="265" y="945"/>
                </a:lnTo>
                <a:lnTo>
                  <a:pt x="265" y="946"/>
                </a:lnTo>
                <a:lnTo>
                  <a:pt x="264" y="954"/>
                </a:lnTo>
                <a:lnTo>
                  <a:pt x="264" y="955"/>
                </a:lnTo>
                <a:lnTo>
                  <a:pt x="264" y="956"/>
                </a:lnTo>
                <a:lnTo>
                  <a:pt x="264" y="961"/>
                </a:lnTo>
                <a:lnTo>
                  <a:pt x="263" y="960"/>
                </a:lnTo>
                <a:lnTo>
                  <a:pt x="262" y="960"/>
                </a:lnTo>
                <a:lnTo>
                  <a:pt x="261" y="959"/>
                </a:lnTo>
                <a:lnTo>
                  <a:pt x="260" y="959"/>
                </a:lnTo>
                <a:lnTo>
                  <a:pt x="260" y="957"/>
                </a:lnTo>
                <a:lnTo>
                  <a:pt x="259" y="957"/>
                </a:lnTo>
                <a:lnTo>
                  <a:pt x="257" y="956"/>
                </a:lnTo>
                <a:lnTo>
                  <a:pt x="256" y="956"/>
                </a:lnTo>
                <a:lnTo>
                  <a:pt x="256" y="955"/>
                </a:lnTo>
                <a:lnTo>
                  <a:pt x="255" y="955"/>
                </a:lnTo>
                <a:lnTo>
                  <a:pt x="254" y="955"/>
                </a:lnTo>
                <a:lnTo>
                  <a:pt x="254" y="954"/>
                </a:lnTo>
                <a:lnTo>
                  <a:pt x="253" y="954"/>
                </a:lnTo>
                <a:lnTo>
                  <a:pt x="253" y="953"/>
                </a:lnTo>
                <a:lnTo>
                  <a:pt x="252" y="953"/>
                </a:lnTo>
                <a:lnTo>
                  <a:pt x="251" y="952"/>
                </a:lnTo>
                <a:lnTo>
                  <a:pt x="250" y="952"/>
                </a:lnTo>
                <a:lnTo>
                  <a:pt x="250" y="951"/>
                </a:lnTo>
                <a:lnTo>
                  <a:pt x="248" y="951"/>
                </a:lnTo>
                <a:lnTo>
                  <a:pt x="247" y="949"/>
                </a:lnTo>
                <a:lnTo>
                  <a:pt x="246" y="948"/>
                </a:lnTo>
                <a:lnTo>
                  <a:pt x="245" y="948"/>
                </a:lnTo>
                <a:lnTo>
                  <a:pt x="245" y="947"/>
                </a:lnTo>
                <a:lnTo>
                  <a:pt x="244" y="947"/>
                </a:lnTo>
                <a:lnTo>
                  <a:pt x="244" y="946"/>
                </a:lnTo>
                <a:lnTo>
                  <a:pt x="243" y="946"/>
                </a:lnTo>
                <a:lnTo>
                  <a:pt x="242" y="945"/>
                </a:lnTo>
                <a:lnTo>
                  <a:pt x="240" y="945"/>
                </a:lnTo>
                <a:lnTo>
                  <a:pt x="240" y="944"/>
                </a:lnTo>
                <a:lnTo>
                  <a:pt x="239" y="944"/>
                </a:lnTo>
                <a:lnTo>
                  <a:pt x="239" y="943"/>
                </a:lnTo>
                <a:lnTo>
                  <a:pt x="238" y="943"/>
                </a:lnTo>
                <a:lnTo>
                  <a:pt x="238" y="941"/>
                </a:lnTo>
                <a:lnTo>
                  <a:pt x="237" y="941"/>
                </a:lnTo>
                <a:lnTo>
                  <a:pt x="237" y="940"/>
                </a:lnTo>
                <a:lnTo>
                  <a:pt x="236" y="940"/>
                </a:lnTo>
                <a:lnTo>
                  <a:pt x="235" y="939"/>
                </a:lnTo>
                <a:lnTo>
                  <a:pt x="234" y="938"/>
                </a:lnTo>
                <a:lnTo>
                  <a:pt x="233" y="938"/>
                </a:lnTo>
                <a:lnTo>
                  <a:pt x="233" y="937"/>
                </a:lnTo>
                <a:lnTo>
                  <a:pt x="231" y="937"/>
                </a:lnTo>
                <a:lnTo>
                  <a:pt x="231" y="936"/>
                </a:lnTo>
                <a:lnTo>
                  <a:pt x="230" y="936"/>
                </a:lnTo>
                <a:lnTo>
                  <a:pt x="230" y="935"/>
                </a:lnTo>
                <a:lnTo>
                  <a:pt x="229" y="935"/>
                </a:lnTo>
                <a:lnTo>
                  <a:pt x="229" y="934"/>
                </a:lnTo>
                <a:lnTo>
                  <a:pt x="228" y="934"/>
                </a:lnTo>
                <a:lnTo>
                  <a:pt x="228" y="932"/>
                </a:lnTo>
                <a:lnTo>
                  <a:pt x="227" y="932"/>
                </a:lnTo>
                <a:lnTo>
                  <a:pt x="227" y="931"/>
                </a:lnTo>
                <a:lnTo>
                  <a:pt x="226" y="931"/>
                </a:lnTo>
                <a:lnTo>
                  <a:pt x="226" y="930"/>
                </a:lnTo>
                <a:lnTo>
                  <a:pt x="225" y="930"/>
                </a:lnTo>
                <a:lnTo>
                  <a:pt x="225" y="929"/>
                </a:lnTo>
                <a:lnTo>
                  <a:pt x="223" y="929"/>
                </a:lnTo>
                <a:lnTo>
                  <a:pt x="223" y="928"/>
                </a:lnTo>
                <a:lnTo>
                  <a:pt x="222" y="928"/>
                </a:lnTo>
                <a:lnTo>
                  <a:pt x="222" y="927"/>
                </a:lnTo>
                <a:lnTo>
                  <a:pt x="221" y="927"/>
                </a:lnTo>
                <a:lnTo>
                  <a:pt x="221" y="926"/>
                </a:lnTo>
                <a:lnTo>
                  <a:pt x="220" y="926"/>
                </a:lnTo>
                <a:lnTo>
                  <a:pt x="220" y="924"/>
                </a:lnTo>
                <a:lnTo>
                  <a:pt x="219" y="924"/>
                </a:lnTo>
                <a:lnTo>
                  <a:pt x="219" y="923"/>
                </a:lnTo>
                <a:lnTo>
                  <a:pt x="218" y="923"/>
                </a:lnTo>
                <a:lnTo>
                  <a:pt x="218" y="922"/>
                </a:lnTo>
                <a:lnTo>
                  <a:pt x="217" y="922"/>
                </a:lnTo>
                <a:lnTo>
                  <a:pt x="217" y="921"/>
                </a:lnTo>
                <a:lnTo>
                  <a:pt x="216" y="920"/>
                </a:lnTo>
                <a:lnTo>
                  <a:pt x="212" y="915"/>
                </a:lnTo>
                <a:lnTo>
                  <a:pt x="216" y="915"/>
                </a:lnTo>
                <a:lnTo>
                  <a:pt x="216" y="905"/>
                </a:lnTo>
                <a:lnTo>
                  <a:pt x="217" y="873"/>
                </a:lnTo>
                <a:lnTo>
                  <a:pt x="222" y="877"/>
                </a:lnTo>
                <a:lnTo>
                  <a:pt x="235" y="882"/>
                </a:lnTo>
                <a:lnTo>
                  <a:pt x="236" y="882"/>
                </a:lnTo>
                <a:lnTo>
                  <a:pt x="240" y="886"/>
                </a:lnTo>
                <a:lnTo>
                  <a:pt x="244" y="887"/>
                </a:lnTo>
                <a:lnTo>
                  <a:pt x="267" y="897"/>
                </a:lnTo>
                <a:lnTo>
                  <a:pt x="267" y="898"/>
                </a:lnTo>
                <a:lnTo>
                  <a:pt x="291" y="901"/>
                </a:lnTo>
                <a:lnTo>
                  <a:pt x="291" y="897"/>
                </a:lnTo>
                <a:lnTo>
                  <a:pt x="290" y="897"/>
                </a:lnTo>
                <a:lnTo>
                  <a:pt x="287" y="897"/>
                </a:lnTo>
                <a:lnTo>
                  <a:pt x="269" y="897"/>
                </a:lnTo>
                <a:lnTo>
                  <a:pt x="269" y="896"/>
                </a:lnTo>
                <a:lnTo>
                  <a:pt x="268" y="896"/>
                </a:lnTo>
                <a:lnTo>
                  <a:pt x="268" y="895"/>
                </a:lnTo>
                <a:lnTo>
                  <a:pt x="267" y="884"/>
                </a:lnTo>
                <a:lnTo>
                  <a:pt x="267" y="882"/>
                </a:lnTo>
                <a:lnTo>
                  <a:pt x="267" y="881"/>
                </a:lnTo>
                <a:lnTo>
                  <a:pt x="267" y="880"/>
                </a:lnTo>
                <a:lnTo>
                  <a:pt x="268" y="873"/>
                </a:lnTo>
                <a:lnTo>
                  <a:pt x="268" y="869"/>
                </a:lnTo>
                <a:lnTo>
                  <a:pt x="269" y="869"/>
                </a:lnTo>
                <a:lnTo>
                  <a:pt x="269" y="868"/>
                </a:lnTo>
                <a:lnTo>
                  <a:pt x="293" y="868"/>
                </a:lnTo>
                <a:lnTo>
                  <a:pt x="293" y="862"/>
                </a:lnTo>
                <a:lnTo>
                  <a:pt x="294" y="844"/>
                </a:lnTo>
                <a:lnTo>
                  <a:pt x="305" y="842"/>
                </a:lnTo>
                <a:lnTo>
                  <a:pt x="306" y="842"/>
                </a:lnTo>
                <a:lnTo>
                  <a:pt x="312" y="839"/>
                </a:lnTo>
                <a:lnTo>
                  <a:pt x="315" y="838"/>
                </a:lnTo>
                <a:lnTo>
                  <a:pt x="316" y="838"/>
                </a:lnTo>
                <a:lnTo>
                  <a:pt x="319" y="837"/>
                </a:lnTo>
                <a:lnTo>
                  <a:pt x="321" y="836"/>
                </a:lnTo>
                <a:lnTo>
                  <a:pt x="328" y="833"/>
                </a:lnTo>
                <a:lnTo>
                  <a:pt x="331" y="831"/>
                </a:lnTo>
                <a:lnTo>
                  <a:pt x="332" y="830"/>
                </a:lnTo>
                <a:lnTo>
                  <a:pt x="331" y="825"/>
                </a:lnTo>
                <a:lnTo>
                  <a:pt x="330" y="822"/>
                </a:lnTo>
                <a:lnTo>
                  <a:pt x="328" y="816"/>
                </a:lnTo>
                <a:lnTo>
                  <a:pt x="329" y="816"/>
                </a:lnTo>
                <a:lnTo>
                  <a:pt x="336" y="814"/>
                </a:lnTo>
                <a:lnTo>
                  <a:pt x="336" y="810"/>
                </a:lnTo>
                <a:lnTo>
                  <a:pt x="336" y="805"/>
                </a:lnTo>
                <a:lnTo>
                  <a:pt x="336" y="804"/>
                </a:lnTo>
                <a:lnTo>
                  <a:pt x="335" y="799"/>
                </a:lnTo>
                <a:lnTo>
                  <a:pt x="338" y="799"/>
                </a:lnTo>
                <a:lnTo>
                  <a:pt x="340" y="799"/>
                </a:lnTo>
                <a:lnTo>
                  <a:pt x="344" y="799"/>
                </a:lnTo>
                <a:lnTo>
                  <a:pt x="346" y="799"/>
                </a:lnTo>
                <a:lnTo>
                  <a:pt x="349" y="799"/>
                </a:lnTo>
                <a:lnTo>
                  <a:pt x="352" y="799"/>
                </a:lnTo>
                <a:lnTo>
                  <a:pt x="354" y="799"/>
                </a:lnTo>
                <a:lnTo>
                  <a:pt x="355" y="803"/>
                </a:lnTo>
                <a:lnTo>
                  <a:pt x="356" y="803"/>
                </a:lnTo>
                <a:lnTo>
                  <a:pt x="357" y="803"/>
                </a:lnTo>
                <a:lnTo>
                  <a:pt x="357" y="801"/>
                </a:lnTo>
                <a:lnTo>
                  <a:pt x="365" y="801"/>
                </a:lnTo>
                <a:lnTo>
                  <a:pt x="364" y="800"/>
                </a:lnTo>
                <a:lnTo>
                  <a:pt x="364" y="799"/>
                </a:lnTo>
                <a:lnTo>
                  <a:pt x="364" y="796"/>
                </a:lnTo>
                <a:lnTo>
                  <a:pt x="371" y="795"/>
                </a:lnTo>
                <a:lnTo>
                  <a:pt x="378" y="794"/>
                </a:lnTo>
                <a:lnTo>
                  <a:pt x="378" y="799"/>
                </a:lnTo>
                <a:lnTo>
                  <a:pt x="379" y="799"/>
                </a:lnTo>
                <a:lnTo>
                  <a:pt x="384" y="795"/>
                </a:lnTo>
                <a:lnTo>
                  <a:pt x="389" y="792"/>
                </a:lnTo>
                <a:lnTo>
                  <a:pt x="389" y="791"/>
                </a:lnTo>
                <a:lnTo>
                  <a:pt x="387" y="788"/>
                </a:lnTo>
                <a:lnTo>
                  <a:pt x="386" y="786"/>
                </a:lnTo>
                <a:lnTo>
                  <a:pt x="384" y="785"/>
                </a:lnTo>
                <a:lnTo>
                  <a:pt x="384" y="784"/>
                </a:lnTo>
                <a:lnTo>
                  <a:pt x="383" y="783"/>
                </a:lnTo>
                <a:lnTo>
                  <a:pt x="382" y="782"/>
                </a:lnTo>
                <a:lnTo>
                  <a:pt x="381" y="779"/>
                </a:lnTo>
                <a:lnTo>
                  <a:pt x="387" y="776"/>
                </a:lnTo>
                <a:lnTo>
                  <a:pt x="384" y="772"/>
                </a:lnTo>
                <a:lnTo>
                  <a:pt x="382" y="770"/>
                </a:lnTo>
                <a:lnTo>
                  <a:pt x="380" y="767"/>
                </a:lnTo>
                <a:lnTo>
                  <a:pt x="379" y="765"/>
                </a:lnTo>
                <a:lnTo>
                  <a:pt x="380" y="763"/>
                </a:lnTo>
                <a:lnTo>
                  <a:pt x="378" y="761"/>
                </a:lnTo>
                <a:lnTo>
                  <a:pt x="383" y="757"/>
                </a:lnTo>
                <a:lnTo>
                  <a:pt x="378" y="753"/>
                </a:lnTo>
                <a:lnTo>
                  <a:pt x="374" y="755"/>
                </a:lnTo>
                <a:lnTo>
                  <a:pt x="372" y="757"/>
                </a:lnTo>
                <a:lnTo>
                  <a:pt x="371" y="753"/>
                </a:lnTo>
                <a:lnTo>
                  <a:pt x="365" y="758"/>
                </a:lnTo>
                <a:lnTo>
                  <a:pt x="364" y="755"/>
                </a:lnTo>
                <a:lnTo>
                  <a:pt x="365" y="752"/>
                </a:lnTo>
                <a:lnTo>
                  <a:pt x="367" y="749"/>
                </a:lnTo>
                <a:lnTo>
                  <a:pt x="367" y="747"/>
                </a:lnTo>
                <a:lnTo>
                  <a:pt x="372" y="747"/>
                </a:lnTo>
                <a:lnTo>
                  <a:pt x="374" y="738"/>
                </a:lnTo>
                <a:lnTo>
                  <a:pt x="375" y="734"/>
                </a:lnTo>
                <a:lnTo>
                  <a:pt x="375" y="729"/>
                </a:lnTo>
                <a:lnTo>
                  <a:pt x="355" y="728"/>
                </a:lnTo>
                <a:lnTo>
                  <a:pt x="356" y="720"/>
                </a:lnTo>
                <a:lnTo>
                  <a:pt x="357" y="717"/>
                </a:lnTo>
                <a:lnTo>
                  <a:pt x="358" y="713"/>
                </a:lnTo>
                <a:lnTo>
                  <a:pt x="360" y="710"/>
                </a:lnTo>
                <a:lnTo>
                  <a:pt x="360" y="707"/>
                </a:lnTo>
                <a:lnTo>
                  <a:pt x="361" y="704"/>
                </a:lnTo>
                <a:lnTo>
                  <a:pt x="361" y="703"/>
                </a:lnTo>
                <a:lnTo>
                  <a:pt x="362" y="700"/>
                </a:lnTo>
                <a:lnTo>
                  <a:pt x="362" y="699"/>
                </a:lnTo>
                <a:lnTo>
                  <a:pt x="363" y="698"/>
                </a:lnTo>
                <a:lnTo>
                  <a:pt x="363" y="695"/>
                </a:lnTo>
                <a:lnTo>
                  <a:pt x="364" y="694"/>
                </a:lnTo>
                <a:lnTo>
                  <a:pt x="365" y="691"/>
                </a:lnTo>
                <a:lnTo>
                  <a:pt x="366" y="688"/>
                </a:lnTo>
                <a:lnTo>
                  <a:pt x="367" y="686"/>
                </a:lnTo>
                <a:lnTo>
                  <a:pt x="367" y="685"/>
                </a:lnTo>
                <a:lnTo>
                  <a:pt x="369" y="683"/>
                </a:lnTo>
                <a:lnTo>
                  <a:pt x="371" y="679"/>
                </a:lnTo>
                <a:lnTo>
                  <a:pt x="373" y="676"/>
                </a:lnTo>
                <a:lnTo>
                  <a:pt x="373" y="675"/>
                </a:lnTo>
                <a:lnTo>
                  <a:pt x="416" y="676"/>
                </a:lnTo>
                <a:lnTo>
                  <a:pt x="417" y="691"/>
                </a:lnTo>
                <a:lnTo>
                  <a:pt x="425" y="692"/>
                </a:lnTo>
                <a:lnTo>
                  <a:pt x="426" y="693"/>
                </a:lnTo>
                <a:lnTo>
                  <a:pt x="443" y="695"/>
                </a:lnTo>
                <a:lnTo>
                  <a:pt x="443" y="665"/>
                </a:lnTo>
                <a:lnTo>
                  <a:pt x="446" y="665"/>
                </a:lnTo>
                <a:lnTo>
                  <a:pt x="447" y="665"/>
                </a:lnTo>
                <a:lnTo>
                  <a:pt x="454" y="665"/>
                </a:lnTo>
                <a:lnTo>
                  <a:pt x="456" y="665"/>
                </a:lnTo>
                <a:lnTo>
                  <a:pt x="460" y="665"/>
                </a:lnTo>
                <a:lnTo>
                  <a:pt x="463" y="665"/>
                </a:lnTo>
                <a:lnTo>
                  <a:pt x="467" y="666"/>
                </a:lnTo>
                <a:lnTo>
                  <a:pt x="472" y="666"/>
                </a:lnTo>
                <a:lnTo>
                  <a:pt x="474" y="666"/>
                </a:lnTo>
                <a:lnTo>
                  <a:pt x="475" y="654"/>
                </a:lnTo>
                <a:lnTo>
                  <a:pt x="477" y="654"/>
                </a:lnTo>
                <a:lnTo>
                  <a:pt x="477" y="633"/>
                </a:lnTo>
                <a:lnTo>
                  <a:pt x="476" y="620"/>
                </a:lnTo>
                <a:lnTo>
                  <a:pt x="476" y="618"/>
                </a:lnTo>
                <a:lnTo>
                  <a:pt x="476" y="611"/>
                </a:lnTo>
                <a:lnTo>
                  <a:pt x="477" y="609"/>
                </a:lnTo>
                <a:lnTo>
                  <a:pt x="488" y="593"/>
                </a:lnTo>
                <a:lnTo>
                  <a:pt x="489" y="591"/>
                </a:lnTo>
                <a:lnTo>
                  <a:pt x="490" y="590"/>
                </a:lnTo>
                <a:lnTo>
                  <a:pt x="491" y="588"/>
                </a:lnTo>
                <a:lnTo>
                  <a:pt x="492" y="585"/>
                </a:lnTo>
                <a:lnTo>
                  <a:pt x="493" y="584"/>
                </a:lnTo>
                <a:lnTo>
                  <a:pt x="496" y="582"/>
                </a:lnTo>
                <a:lnTo>
                  <a:pt x="496" y="581"/>
                </a:lnTo>
                <a:lnTo>
                  <a:pt x="483" y="563"/>
                </a:lnTo>
                <a:lnTo>
                  <a:pt x="475" y="553"/>
                </a:lnTo>
                <a:lnTo>
                  <a:pt x="471" y="533"/>
                </a:lnTo>
                <a:lnTo>
                  <a:pt x="471" y="532"/>
                </a:lnTo>
                <a:lnTo>
                  <a:pt x="470" y="530"/>
                </a:lnTo>
                <a:lnTo>
                  <a:pt x="458" y="523"/>
                </a:lnTo>
                <a:lnTo>
                  <a:pt x="455" y="516"/>
                </a:lnTo>
                <a:lnTo>
                  <a:pt x="456" y="513"/>
                </a:lnTo>
                <a:lnTo>
                  <a:pt x="464" y="514"/>
                </a:lnTo>
                <a:lnTo>
                  <a:pt x="470" y="516"/>
                </a:lnTo>
                <a:lnTo>
                  <a:pt x="480" y="521"/>
                </a:lnTo>
                <a:lnTo>
                  <a:pt x="481" y="522"/>
                </a:lnTo>
                <a:lnTo>
                  <a:pt x="491" y="527"/>
                </a:lnTo>
                <a:lnTo>
                  <a:pt x="490" y="523"/>
                </a:lnTo>
                <a:lnTo>
                  <a:pt x="493" y="514"/>
                </a:lnTo>
                <a:lnTo>
                  <a:pt x="493" y="513"/>
                </a:lnTo>
                <a:lnTo>
                  <a:pt x="498" y="506"/>
                </a:lnTo>
                <a:lnTo>
                  <a:pt x="498" y="501"/>
                </a:lnTo>
                <a:lnTo>
                  <a:pt x="497" y="500"/>
                </a:lnTo>
                <a:lnTo>
                  <a:pt x="497" y="499"/>
                </a:lnTo>
                <a:lnTo>
                  <a:pt x="487" y="490"/>
                </a:lnTo>
                <a:lnTo>
                  <a:pt x="489" y="482"/>
                </a:lnTo>
                <a:lnTo>
                  <a:pt x="490" y="477"/>
                </a:lnTo>
                <a:lnTo>
                  <a:pt x="492" y="472"/>
                </a:lnTo>
                <a:lnTo>
                  <a:pt x="492" y="470"/>
                </a:lnTo>
                <a:lnTo>
                  <a:pt x="493" y="467"/>
                </a:lnTo>
                <a:lnTo>
                  <a:pt x="492" y="459"/>
                </a:lnTo>
                <a:lnTo>
                  <a:pt x="493" y="449"/>
                </a:lnTo>
                <a:lnTo>
                  <a:pt x="493" y="448"/>
                </a:lnTo>
                <a:close/>
                <a:moveTo>
                  <a:pt x="539" y="662"/>
                </a:moveTo>
                <a:lnTo>
                  <a:pt x="531" y="673"/>
                </a:lnTo>
                <a:lnTo>
                  <a:pt x="530" y="671"/>
                </a:lnTo>
                <a:lnTo>
                  <a:pt x="526" y="668"/>
                </a:lnTo>
                <a:lnTo>
                  <a:pt x="525" y="667"/>
                </a:lnTo>
                <a:lnTo>
                  <a:pt x="523" y="667"/>
                </a:lnTo>
                <a:lnTo>
                  <a:pt x="521" y="667"/>
                </a:lnTo>
                <a:lnTo>
                  <a:pt x="519" y="667"/>
                </a:lnTo>
                <a:lnTo>
                  <a:pt x="518" y="667"/>
                </a:lnTo>
                <a:lnTo>
                  <a:pt x="517" y="667"/>
                </a:lnTo>
                <a:lnTo>
                  <a:pt x="516" y="667"/>
                </a:lnTo>
                <a:lnTo>
                  <a:pt x="515" y="668"/>
                </a:lnTo>
                <a:lnTo>
                  <a:pt x="514" y="669"/>
                </a:lnTo>
                <a:lnTo>
                  <a:pt x="513" y="670"/>
                </a:lnTo>
                <a:lnTo>
                  <a:pt x="510" y="670"/>
                </a:lnTo>
                <a:lnTo>
                  <a:pt x="508" y="670"/>
                </a:lnTo>
                <a:lnTo>
                  <a:pt x="506" y="670"/>
                </a:lnTo>
                <a:lnTo>
                  <a:pt x="504" y="670"/>
                </a:lnTo>
                <a:lnTo>
                  <a:pt x="502" y="669"/>
                </a:lnTo>
                <a:lnTo>
                  <a:pt x="500" y="669"/>
                </a:lnTo>
                <a:lnTo>
                  <a:pt x="498" y="669"/>
                </a:lnTo>
                <a:lnTo>
                  <a:pt x="494" y="669"/>
                </a:lnTo>
                <a:lnTo>
                  <a:pt x="493" y="669"/>
                </a:lnTo>
                <a:lnTo>
                  <a:pt x="489" y="669"/>
                </a:lnTo>
                <a:lnTo>
                  <a:pt x="485" y="668"/>
                </a:lnTo>
                <a:lnTo>
                  <a:pt x="483" y="668"/>
                </a:lnTo>
                <a:lnTo>
                  <a:pt x="474" y="668"/>
                </a:lnTo>
                <a:lnTo>
                  <a:pt x="474" y="675"/>
                </a:lnTo>
                <a:lnTo>
                  <a:pt x="473" y="679"/>
                </a:lnTo>
                <a:lnTo>
                  <a:pt x="473" y="681"/>
                </a:lnTo>
                <a:lnTo>
                  <a:pt x="493" y="681"/>
                </a:lnTo>
                <a:lnTo>
                  <a:pt x="509" y="682"/>
                </a:lnTo>
                <a:lnTo>
                  <a:pt x="522" y="682"/>
                </a:lnTo>
                <a:lnTo>
                  <a:pt x="515" y="690"/>
                </a:lnTo>
                <a:lnTo>
                  <a:pt x="515" y="691"/>
                </a:lnTo>
                <a:lnTo>
                  <a:pt x="514" y="692"/>
                </a:lnTo>
                <a:lnTo>
                  <a:pt x="513" y="693"/>
                </a:lnTo>
                <a:lnTo>
                  <a:pt x="513" y="695"/>
                </a:lnTo>
                <a:lnTo>
                  <a:pt x="512" y="696"/>
                </a:lnTo>
                <a:lnTo>
                  <a:pt x="512" y="698"/>
                </a:lnTo>
                <a:lnTo>
                  <a:pt x="510" y="699"/>
                </a:lnTo>
                <a:lnTo>
                  <a:pt x="510" y="700"/>
                </a:lnTo>
                <a:lnTo>
                  <a:pt x="510" y="702"/>
                </a:lnTo>
                <a:lnTo>
                  <a:pt x="509" y="703"/>
                </a:lnTo>
                <a:lnTo>
                  <a:pt x="509" y="704"/>
                </a:lnTo>
                <a:lnTo>
                  <a:pt x="509" y="707"/>
                </a:lnTo>
                <a:lnTo>
                  <a:pt x="509" y="708"/>
                </a:lnTo>
                <a:lnTo>
                  <a:pt x="509" y="709"/>
                </a:lnTo>
                <a:lnTo>
                  <a:pt x="509" y="710"/>
                </a:lnTo>
                <a:lnTo>
                  <a:pt x="510" y="712"/>
                </a:lnTo>
                <a:lnTo>
                  <a:pt x="510" y="713"/>
                </a:lnTo>
                <a:lnTo>
                  <a:pt x="512" y="716"/>
                </a:lnTo>
                <a:lnTo>
                  <a:pt x="512" y="718"/>
                </a:lnTo>
                <a:lnTo>
                  <a:pt x="513" y="720"/>
                </a:lnTo>
                <a:lnTo>
                  <a:pt x="513" y="721"/>
                </a:lnTo>
                <a:lnTo>
                  <a:pt x="514" y="724"/>
                </a:lnTo>
                <a:lnTo>
                  <a:pt x="516" y="730"/>
                </a:lnTo>
                <a:lnTo>
                  <a:pt x="517" y="734"/>
                </a:lnTo>
                <a:lnTo>
                  <a:pt x="519" y="733"/>
                </a:lnTo>
                <a:lnTo>
                  <a:pt x="529" y="729"/>
                </a:lnTo>
                <a:lnTo>
                  <a:pt x="540" y="724"/>
                </a:lnTo>
                <a:lnTo>
                  <a:pt x="555" y="723"/>
                </a:lnTo>
                <a:lnTo>
                  <a:pt x="578" y="720"/>
                </a:lnTo>
                <a:lnTo>
                  <a:pt x="595" y="718"/>
                </a:lnTo>
                <a:lnTo>
                  <a:pt x="600" y="718"/>
                </a:lnTo>
                <a:lnTo>
                  <a:pt x="599" y="707"/>
                </a:lnTo>
                <a:lnTo>
                  <a:pt x="599" y="702"/>
                </a:lnTo>
                <a:lnTo>
                  <a:pt x="612" y="701"/>
                </a:lnTo>
                <a:lnTo>
                  <a:pt x="612" y="699"/>
                </a:lnTo>
                <a:lnTo>
                  <a:pt x="612" y="692"/>
                </a:lnTo>
                <a:lnTo>
                  <a:pt x="612" y="685"/>
                </a:lnTo>
                <a:lnTo>
                  <a:pt x="612" y="678"/>
                </a:lnTo>
                <a:lnTo>
                  <a:pt x="612" y="676"/>
                </a:lnTo>
                <a:lnTo>
                  <a:pt x="612" y="667"/>
                </a:lnTo>
                <a:lnTo>
                  <a:pt x="611" y="667"/>
                </a:lnTo>
                <a:lnTo>
                  <a:pt x="606" y="665"/>
                </a:lnTo>
                <a:lnTo>
                  <a:pt x="595" y="659"/>
                </a:lnTo>
                <a:lnTo>
                  <a:pt x="593" y="657"/>
                </a:lnTo>
                <a:lnTo>
                  <a:pt x="590" y="653"/>
                </a:lnTo>
                <a:lnTo>
                  <a:pt x="589" y="652"/>
                </a:lnTo>
                <a:lnTo>
                  <a:pt x="570" y="629"/>
                </a:lnTo>
                <a:lnTo>
                  <a:pt x="569" y="627"/>
                </a:lnTo>
                <a:lnTo>
                  <a:pt x="567" y="628"/>
                </a:lnTo>
                <a:lnTo>
                  <a:pt x="565" y="631"/>
                </a:lnTo>
                <a:lnTo>
                  <a:pt x="561" y="634"/>
                </a:lnTo>
                <a:lnTo>
                  <a:pt x="560" y="635"/>
                </a:lnTo>
                <a:lnTo>
                  <a:pt x="555" y="643"/>
                </a:lnTo>
                <a:lnTo>
                  <a:pt x="550" y="648"/>
                </a:lnTo>
                <a:lnTo>
                  <a:pt x="544" y="657"/>
                </a:lnTo>
                <a:lnTo>
                  <a:pt x="539" y="662"/>
                </a:lnTo>
                <a:close/>
                <a:moveTo>
                  <a:pt x="716" y="683"/>
                </a:moveTo>
                <a:lnTo>
                  <a:pt x="716" y="685"/>
                </a:lnTo>
                <a:lnTo>
                  <a:pt x="726" y="679"/>
                </a:lnTo>
                <a:lnTo>
                  <a:pt x="730" y="681"/>
                </a:lnTo>
                <a:lnTo>
                  <a:pt x="725" y="693"/>
                </a:lnTo>
                <a:lnTo>
                  <a:pt x="724" y="695"/>
                </a:lnTo>
                <a:lnTo>
                  <a:pt x="733" y="692"/>
                </a:lnTo>
                <a:lnTo>
                  <a:pt x="734" y="692"/>
                </a:lnTo>
                <a:lnTo>
                  <a:pt x="741" y="690"/>
                </a:lnTo>
                <a:lnTo>
                  <a:pt x="743" y="690"/>
                </a:lnTo>
                <a:lnTo>
                  <a:pt x="743" y="681"/>
                </a:lnTo>
                <a:lnTo>
                  <a:pt x="743" y="675"/>
                </a:lnTo>
                <a:lnTo>
                  <a:pt x="743" y="667"/>
                </a:lnTo>
                <a:lnTo>
                  <a:pt x="741" y="666"/>
                </a:lnTo>
                <a:lnTo>
                  <a:pt x="735" y="665"/>
                </a:lnTo>
                <a:lnTo>
                  <a:pt x="732" y="665"/>
                </a:lnTo>
                <a:lnTo>
                  <a:pt x="722" y="665"/>
                </a:lnTo>
                <a:lnTo>
                  <a:pt x="713" y="675"/>
                </a:lnTo>
                <a:lnTo>
                  <a:pt x="715" y="678"/>
                </a:lnTo>
                <a:lnTo>
                  <a:pt x="715" y="679"/>
                </a:lnTo>
                <a:lnTo>
                  <a:pt x="715" y="681"/>
                </a:lnTo>
                <a:lnTo>
                  <a:pt x="715" y="682"/>
                </a:lnTo>
                <a:lnTo>
                  <a:pt x="716" y="683"/>
                </a:lnTo>
                <a:close/>
                <a:moveTo>
                  <a:pt x="1276" y="667"/>
                </a:moveTo>
                <a:lnTo>
                  <a:pt x="1274" y="670"/>
                </a:lnTo>
                <a:lnTo>
                  <a:pt x="1272" y="675"/>
                </a:lnTo>
                <a:lnTo>
                  <a:pt x="1271" y="678"/>
                </a:lnTo>
                <a:lnTo>
                  <a:pt x="1270" y="682"/>
                </a:lnTo>
                <a:lnTo>
                  <a:pt x="1270" y="683"/>
                </a:lnTo>
                <a:lnTo>
                  <a:pt x="1271" y="684"/>
                </a:lnTo>
                <a:lnTo>
                  <a:pt x="1277" y="687"/>
                </a:lnTo>
                <a:lnTo>
                  <a:pt x="1282" y="691"/>
                </a:lnTo>
                <a:lnTo>
                  <a:pt x="1290" y="679"/>
                </a:lnTo>
                <a:lnTo>
                  <a:pt x="1292" y="676"/>
                </a:lnTo>
                <a:lnTo>
                  <a:pt x="1296" y="659"/>
                </a:lnTo>
                <a:lnTo>
                  <a:pt x="1282" y="656"/>
                </a:lnTo>
                <a:lnTo>
                  <a:pt x="1279" y="654"/>
                </a:lnTo>
                <a:lnTo>
                  <a:pt x="1279" y="658"/>
                </a:lnTo>
                <a:lnTo>
                  <a:pt x="1277" y="661"/>
                </a:lnTo>
                <a:lnTo>
                  <a:pt x="1276" y="667"/>
                </a:lnTo>
                <a:close/>
                <a:moveTo>
                  <a:pt x="904" y="704"/>
                </a:moveTo>
                <a:lnTo>
                  <a:pt x="905" y="692"/>
                </a:lnTo>
                <a:lnTo>
                  <a:pt x="907" y="692"/>
                </a:lnTo>
                <a:lnTo>
                  <a:pt x="913" y="692"/>
                </a:lnTo>
                <a:lnTo>
                  <a:pt x="913" y="686"/>
                </a:lnTo>
                <a:lnTo>
                  <a:pt x="913" y="683"/>
                </a:lnTo>
                <a:lnTo>
                  <a:pt x="913" y="679"/>
                </a:lnTo>
                <a:lnTo>
                  <a:pt x="907" y="679"/>
                </a:lnTo>
                <a:lnTo>
                  <a:pt x="906" y="679"/>
                </a:lnTo>
                <a:lnTo>
                  <a:pt x="903" y="679"/>
                </a:lnTo>
                <a:lnTo>
                  <a:pt x="901" y="679"/>
                </a:lnTo>
                <a:lnTo>
                  <a:pt x="896" y="682"/>
                </a:lnTo>
                <a:lnTo>
                  <a:pt x="896" y="684"/>
                </a:lnTo>
                <a:lnTo>
                  <a:pt x="896" y="688"/>
                </a:lnTo>
                <a:lnTo>
                  <a:pt x="896" y="693"/>
                </a:lnTo>
                <a:lnTo>
                  <a:pt x="895" y="696"/>
                </a:lnTo>
                <a:lnTo>
                  <a:pt x="895" y="700"/>
                </a:lnTo>
                <a:lnTo>
                  <a:pt x="895" y="702"/>
                </a:lnTo>
                <a:lnTo>
                  <a:pt x="895" y="704"/>
                </a:lnTo>
                <a:lnTo>
                  <a:pt x="897" y="704"/>
                </a:lnTo>
                <a:lnTo>
                  <a:pt x="901" y="704"/>
                </a:lnTo>
                <a:lnTo>
                  <a:pt x="904" y="704"/>
                </a:lnTo>
                <a:close/>
                <a:moveTo>
                  <a:pt x="1092" y="685"/>
                </a:moveTo>
                <a:lnTo>
                  <a:pt x="1097" y="685"/>
                </a:lnTo>
                <a:lnTo>
                  <a:pt x="1097" y="684"/>
                </a:lnTo>
                <a:lnTo>
                  <a:pt x="1098" y="670"/>
                </a:lnTo>
                <a:lnTo>
                  <a:pt x="1091" y="670"/>
                </a:lnTo>
                <a:lnTo>
                  <a:pt x="1091" y="673"/>
                </a:lnTo>
                <a:lnTo>
                  <a:pt x="1090" y="681"/>
                </a:lnTo>
                <a:lnTo>
                  <a:pt x="1090" y="685"/>
                </a:lnTo>
                <a:lnTo>
                  <a:pt x="1092" y="685"/>
                </a:lnTo>
                <a:close/>
                <a:moveTo>
                  <a:pt x="1296" y="699"/>
                </a:moveTo>
                <a:lnTo>
                  <a:pt x="1299" y="706"/>
                </a:lnTo>
                <a:lnTo>
                  <a:pt x="1303" y="703"/>
                </a:lnTo>
                <a:lnTo>
                  <a:pt x="1308" y="701"/>
                </a:lnTo>
                <a:lnTo>
                  <a:pt x="1303" y="693"/>
                </a:lnTo>
                <a:lnTo>
                  <a:pt x="1297" y="694"/>
                </a:lnTo>
                <a:lnTo>
                  <a:pt x="1294" y="694"/>
                </a:lnTo>
                <a:lnTo>
                  <a:pt x="1296" y="699"/>
                </a:lnTo>
                <a:close/>
                <a:moveTo>
                  <a:pt x="1302" y="709"/>
                </a:moveTo>
                <a:lnTo>
                  <a:pt x="1301" y="710"/>
                </a:lnTo>
                <a:lnTo>
                  <a:pt x="1299" y="711"/>
                </a:lnTo>
                <a:lnTo>
                  <a:pt x="1295" y="712"/>
                </a:lnTo>
                <a:lnTo>
                  <a:pt x="1294" y="713"/>
                </a:lnTo>
                <a:lnTo>
                  <a:pt x="1288" y="716"/>
                </a:lnTo>
                <a:lnTo>
                  <a:pt x="1288" y="717"/>
                </a:lnTo>
                <a:lnTo>
                  <a:pt x="1287" y="717"/>
                </a:lnTo>
                <a:lnTo>
                  <a:pt x="1286" y="718"/>
                </a:lnTo>
                <a:lnTo>
                  <a:pt x="1278" y="723"/>
                </a:lnTo>
                <a:lnTo>
                  <a:pt x="1276" y="724"/>
                </a:lnTo>
                <a:lnTo>
                  <a:pt x="1271" y="727"/>
                </a:lnTo>
                <a:lnTo>
                  <a:pt x="1269" y="728"/>
                </a:lnTo>
                <a:lnTo>
                  <a:pt x="1268" y="728"/>
                </a:lnTo>
                <a:lnTo>
                  <a:pt x="1267" y="729"/>
                </a:lnTo>
                <a:lnTo>
                  <a:pt x="1266" y="730"/>
                </a:lnTo>
                <a:lnTo>
                  <a:pt x="1260" y="737"/>
                </a:lnTo>
                <a:lnTo>
                  <a:pt x="1253" y="734"/>
                </a:lnTo>
                <a:lnTo>
                  <a:pt x="1251" y="738"/>
                </a:lnTo>
                <a:lnTo>
                  <a:pt x="1255" y="741"/>
                </a:lnTo>
                <a:lnTo>
                  <a:pt x="1258" y="742"/>
                </a:lnTo>
                <a:lnTo>
                  <a:pt x="1263" y="750"/>
                </a:lnTo>
                <a:lnTo>
                  <a:pt x="1265" y="751"/>
                </a:lnTo>
                <a:lnTo>
                  <a:pt x="1265" y="761"/>
                </a:lnTo>
                <a:lnTo>
                  <a:pt x="1265" y="762"/>
                </a:lnTo>
                <a:lnTo>
                  <a:pt x="1268" y="766"/>
                </a:lnTo>
                <a:lnTo>
                  <a:pt x="1269" y="768"/>
                </a:lnTo>
                <a:lnTo>
                  <a:pt x="1270" y="771"/>
                </a:lnTo>
                <a:lnTo>
                  <a:pt x="1272" y="774"/>
                </a:lnTo>
                <a:lnTo>
                  <a:pt x="1275" y="776"/>
                </a:lnTo>
                <a:lnTo>
                  <a:pt x="1276" y="779"/>
                </a:lnTo>
                <a:lnTo>
                  <a:pt x="1277" y="783"/>
                </a:lnTo>
                <a:lnTo>
                  <a:pt x="1279" y="784"/>
                </a:lnTo>
                <a:lnTo>
                  <a:pt x="1279" y="772"/>
                </a:lnTo>
                <a:lnTo>
                  <a:pt x="1286" y="772"/>
                </a:lnTo>
                <a:lnTo>
                  <a:pt x="1297" y="772"/>
                </a:lnTo>
                <a:lnTo>
                  <a:pt x="1297" y="755"/>
                </a:lnTo>
                <a:lnTo>
                  <a:pt x="1305" y="757"/>
                </a:lnTo>
                <a:lnTo>
                  <a:pt x="1305" y="747"/>
                </a:lnTo>
                <a:lnTo>
                  <a:pt x="1305" y="735"/>
                </a:lnTo>
                <a:lnTo>
                  <a:pt x="1304" y="728"/>
                </a:lnTo>
                <a:lnTo>
                  <a:pt x="1304" y="723"/>
                </a:lnTo>
                <a:lnTo>
                  <a:pt x="1304" y="717"/>
                </a:lnTo>
                <a:lnTo>
                  <a:pt x="1304" y="716"/>
                </a:lnTo>
                <a:lnTo>
                  <a:pt x="1304" y="715"/>
                </a:lnTo>
                <a:lnTo>
                  <a:pt x="1304" y="708"/>
                </a:lnTo>
                <a:lnTo>
                  <a:pt x="1303" y="708"/>
                </a:lnTo>
                <a:lnTo>
                  <a:pt x="1302" y="709"/>
                </a:lnTo>
                <a:close/>
                <a:moveTo>
                  <a:pt x="1167" y="787"/>
                </a:moveTo>
                <a:lnTo>
                  <a:pt x="1169" y="785"/>
                </a:lnTo>
                <a:lnTo>
                  <a:pt x="1167" y="785"/>
                </a:lnTo>
                <a:lnTo>
                  <a:pt x="1165" y="786"/>
                </a:lnTo>
                <a:lnTo>
                  <a:pt x="1162" y="787"/>
                </a:lnTo>
                <a:lnTo>
                  <a:pt x="1162" y="788"/>
                </a:lnTo>
                <a:lnTo>
                  <a:pt x="1158" y="789"/>
                </a:lnTo>
                <a:lnTo>
                  <a:pt x="1156" y="789"/>
                </a:lnTo>
                <a:lnTo>
                  <a:pt x="1148" y="792"/>
                </a:lnTo>
                <a:lnTo>
                  <a:pt x="1147" y="793"/>
                </a:lnTo>
                <a:lnTo>
                  <a:pt x="1147" y="792"/>
                </a:lnTo>
                <a:lnTo>
                  <a:pt x="1142" y="793"/>
                </a:lnTo>
                <a:lnTo>
                  <a:pt x="1140" y="794"/>
                </a:lnTo>
                <a:lnTo>
                  <a:pt x="1135" y="795"/>
                </a:lnTo>
                <a:lnTo>
                  <a:pt x="1130" y="796"/>
                </a:lnTo>
                <a:lnTo>
                  <a:pt x="1131" y="797"/>
                </a:lnTo>
                <a:lnTo>
                  <a:pt x="1122" y="800"/>
                </a:lnTo>
                <a:lnTo>
                  <a:pt x="1113" y="803"/>
                </a:lnTo>
                <a:lnTo>
                  <a:pt x="1106" y="805"/>
                </a:lnTo>
                <a:lnTo>
                  <a:pt x="1079" y="812"/>
                </a:lnTo>
                <a:lnTo>
                  <a:pt x="1077" y="813"/>
                </a:lnTo>
                <a:lnTo>
                  <a:pt x="1079" y="813"/>
                </a:lnTo>
                <a:lnTo>
                  <a:pt x="1076" y="817"/>
                </a:lnTo>
                <a:lnTo>
                  <a:pt x="1079" y="819"/>
                </a:lnTo>
                <a:lnTo>
                  <a:pt x="1081" y="822"/>
                </a:lnTo>
                <a:lnTo>
                  <a:pt x="1083" y="825"/>
                </a:lnTo>
                <a:lnTo>
                  <a:pt x="1085" y="828"/>
                </a:lnTo>
                <a:lnTo>
                  <a:pt x="1087" y="829"/>
                </a:lnTo>
                <a:lnTo>
                  <a:pt x="1089" y="833"/>
                </a:lnTo>
                <a:lnTo>
                  <a:pt x="1091" y="836"/>
                </a:lnTo>
                <a:lnTo>
                  <a:pt x="1094" y="841"/>
                </a:lnTo>
                <a:lnTo>
                  <a:pt x="1101" y="850"/>
                </a:lnTo>
                <a:lnTo>
                  <a:pt x="1102" y="848"/>
                </a:lnTo>
                <a:lnTo>
                  <a:pt x="1105" y="847"/>
                </a:lnTo>
                <a:lnTo>
                  <a:pt x="1121" y="835"/>
                </a:lnTo>
                <a:lnTo>
                  <a:pt x="1121" y="833"/>
                </a:lnTo>
                <a:lnTo>
                  <a:pt x="1121" y="828"/>
                </a:lnTo>
                <a:lnTo>
                  <a:pt x="1122" y="823"/>
                </a:lnTo>
                <a:lnTo>
                  <a:pt x="1118" y="825"/>
                </a:lnTo>
                <a:lnTo>
                  <a:pt x="1109" y="831"/>
                </a:lnTo>
                <a:lnTo>
                  <a:pt x="1107" y="834"/>
                </a:lnTo>
                <a:lnTo>
                  <a:pt x="1099" y="841"/>
                </a:lnTo>
                <a:lnTo>
                  <a:pt x="1099" y="839"/>
                </a:lnTo>
                <a:lnTo>
                  <a:pt x="1097" y="837"/>
                </a:lnTo>
                <a:lnTo>
                  <a:pt x="1093" y="833"/>
                </a:lnTo>
                <a:lnTo>
                  <a:pt x="1089" y="828"/>
                </a:lnTo>
                <a:lnTo>
                  <a:pt x="1084" y="820"/>
                </a:lnTo>
                <a:lnTo>
                  <a:pt x="1083" y="819"/>
                </a:lnTo>
                <a:lnTo>
                  <a:pt x="1083" y="816"/>
                </a:lnTo>
                <a:lnTo>
                  <a:pt x="1093" y="813"/>
                </a:lnTo>
                <a:lnTo>
                  <a:pt x="1096" y="812"/>
                </a:lnTo>
                <a:lnTo>
                  <a:pt x="1106" y="810"/>
                </a:lnTo>
                <a:lnTo>
                  <a:pt x="1105" y="812"/>
                </a:lnTo>
                <a:lnTo>
                  <a:pt x="1114" y="811"/>
                </a:lnTo>
                <a:lnTo>
                  <a:pt x="1114" y="808"/>
                </a:lnTo>
                <a:lnTo>
                  <a:pt x="1118" y="805"/>
                </a:lnTo>
                <a:lnTo>
                  <a:pt x="1119" y="806"/>
                </a:lnTo>
                <a:lnTo>
                  <a:pt x="1125" y="804"/>
                </a:lnTo>
                <a:lnTo>
                  <a:pt x="1125" y="803"/>
                </a:lnTo>
                <a:lnTo>
                  <a:pt x="1143" y="799"/>
                </a:lnTo>
                <a:lnTo>
                  <a:pt x="1144" y="797"/>
                </a:lnTo>
                <a:lnTo>
                  <a:pt x="1161" y="793"/>
                </a:lnTo>
                <a:lnTo>
                  <a:pt x="1162" y="793"/>
                </a:lnTo>
                <a:lnTo>
                  <a:pt x="1167" y="791"/>
                </a:lnTo>
                <a:lnTo>
                  <a:pt x="1167" y="789"/>
                </a:lnTo>
                <a:lnTo>
                  <a:pt x="1167" y="787"/>
                </a:lnTo>
                <a:close/>
                <a:moveTo>
                  <a:pt x="413" y="779"/>
                </a:moveTo>
                <a:lnTo>
                  <a:pt x="425" y="772"/>
                </a:lnTo>
                <a:lnTo>
                  <a:pt x="429" y="771"/>
                </a:lnTo>
                <a:lnTo>
                  <a:pt x="431" y="769"/>
                </a:lnTo>
                <a:lnTo>
                  <a:pt x="433" y="768"/>
                </a:lnTo>
                <a:lnTo>
                  <a:pt x="434" y="768"/>
                </a:lnTo>
                <a:lnTo>
                  <a:pt x="432" y="758"/>
                </a:lnTo>
                <a:lnTo>
                  <a:pt x="431" y="754"/>
                </a:lnTo>
                <a:lnTo>
                  <a:pt x="430" y="751"/>
                </a:lnTo>
                <a:lnTo>
                  <a:pt x="400" y="768"/>
                </a:lnTo>
                <a:lnTo>
                  <a:pt x="399" y="768"/>
                </a:lnTo>
                <a:lnTo>
                  <a:pt x="399" y="769"/>
                </a:lnTo>
                <a:lnTo>
                  <a:pt x="398" y="769"/>
                </a:lnTo>
                <a:lnTo>
                  <a:pt x="398" y="770"/>
                </a:lnTo>
                <a:lnTo>
                  <a:pt x="398" y="771"/>
                </a:lnTo>
                <a:lnTo>
                  <a:pt x="399" y="771"/>
                </a:lnTo>
                <a:lnTo>
                  <a:pt x="399" y="772"/>
                </a:lnTo>
                <a:lnTo>
                  <a:pt x="400" y="772"/>
                </a:lnTo>
                <a:lnTo>
                  <a:pt x="404" y="775"/>
                </a:lnTo>
                <a:lnTo>
                  <a:pt x="405" y="776"/>
                </a:lnTo>
                <a:lnTo>
                  <a:pt x="400" y="778"/>
                </a:lnTo>
                <a:lnTo>
                  <a:pt x="401" y="780"/>
                </a:lnTo>
                <a:lnTo>
                  <a:pt x="404" y="782"/>
                </a:lnTo>
                <a:lnTo>
                  <a:pt x="405" y="784"/>
                </a:lnTo>
                <a:lnTo>
                  <a:pt x="408" y="782"/>
                </a:lnTo>
                <a:lnTo>
                  <a:pt x="412" y="780"/>
                </a:lnTo>
                <a:lnTo>
                  <a:pt x="413" y="779"/>
                </a:lnTo>
                <a:close/>
                <a:moveTo>
                  <a:pt x="1076" y="755"/>
                </a:moveTo>
                <a:lnTo>
                  <a:pt x="1082" y="759"/>
                </a:lnTo>
                <a:lnTo>
                  <a:pt x="1084" y="754"/>
                </a:lnTo>
                <a:lnTo>
                  <a:pt x="1085" y="753"/>
                </a:lnTo>
                <a:lnTo>
                  <a:pt x="1085" y="751"/>
                </a:lnTo>
                <a:lnTo>
                  <a:pt x="1087" y="750"/>
                </a:lnTo>
                <a:lnTo>
                  <a:pt x="1088" y="749"/>
                </a:lnTo>
                <a:lnTo>
                  <a:pt x="1089" y="746"/>
                </a:lnTo>
                <a:lnTo>
                  <a:pt x="1090" y="744"/>
                </a:lnTo>
                <a:lnTo>
                  <a:pt x="1090" y="743"/>
                </a:lnTo>
                <a:lnTo>
                  <a:pt x="1091" y="742"/>
                </a:lnTo>
                <a:lnTo>
                  <a:pt x="1091" y="740"/>
                </a:lnTo>
                <a:lnTo>
                  <a:pt x="1092" y="738"/>
                </a:lnTo>
                <a:lnTo>
                  <a:pt x="1092" y="737"/>
                </a:lnTo>
                <a:lnTo>
                  <a:pt x="1092" y="735"/>
                </a:lnTo>
                <a:lnTo>
                  <a:pt x="1093" y="734"/>
                </a:lnTo>
                <a:lnTo>
                  <a:pt x="1094" y="729"/>
                </a:lnTo>
                <a:lnTo>
                  <a:pt x="1094" y="726"/>
                </a:lnTo>
                <a:lnTo>
                  <a:pt x="1096" y="723"/>
                </a:lnTo>
                <a:lnTo>
                  <a:pt x="1096" y="717"/>
                </a:lnTo>
                <a:lnTo>
                  <a:pt x="1088" y="716"/>
                </a:lnTo>
                <a:lnTo>
                  <a:pt x="1081" y="744"/>
                </a:lnTo>
                <a:lnTo>
                  <a:pt x="1081" y="745"/>
                </a:lnTo>
                <a:lnTo>
                  <a:pt x="1080" y="746"/>
                </a:lnTo>
                <a:lnTo>
                  <a:pt x="1080" y="747"/>
                </a:lnTo>
                <a:lnTo>
                  <a:pt x="1080" y="749"/>
                </a:lnTo>
                <a:lnTo>
                  <a:pt x="1079" y="749"/>
                </a:lnTo>
                <a:lnTo>
                  <a:pt x="1077" y="753"/>
                </a:lnTo>
                <a:lnTo>
                  <a:pt x="1076" y="755"/>
                </a:lnTo>
                <a:close/>
                <a:moveTo>
                  <a:pt x="895" y="718"/>
                </a:moveTo>
                <a:lnTo>
                  <a:pt x="895" y="713"/>
                </a:lnTo>
                <a:lnTo>
                  <a:pt x="894" y="713"/>
                </a:lnTo>
                <a:lnTo>
                  <a:pt x="891" y="713"/>
                </a:lnTo>
                <a:lnTo>
                  <a:pt x="891" y="718"/>
                </a:lnTo>
                <a:lnTo>
                  <a:pt x="895" y="718"/>
                </a:lnTo>
                <a:close/>
                <a:moveTo>
                  <a:pt x="1250" y="740"/>
                </a:moveTo>
                <a:lnTo>
                  <a:pt x="1242" y="753"/>
                </a:lnTo>
                <a:lnTo>
                  <a:pt x="1241" y="752"/>
                </a:lnTo>
                <a:lnTo>
                  <a:pt x="1238" y="754"/>
                </a:lnTo>
                <a:lnTo>
                  <a:pt x="1235" y="758"/>
                </a:lnTo>
                <a:lnTo>
                  <a:pt x="1234" y="760"/>
                </a:lnTo>
                <a:lnTo>
                  <a:pt x="1233" y="760"/>
                </a:lnTo>
                <a:lnTo>
                  <a:pt x="1237" y="763"/>
                </a:lnTo>
                <a:lnTo>
                  <a:pt x="1236" y="763"/>
                </a:lnTo>
                <a:lnTo>
                  <a:pt x="1234" y="766"/>
                </a:lnTo>
                <a:lnTo>
                  <a:pt x="1250" y="759"/>
                </a:lnTo>
                <a:lnTo>
                  <a:pt x="1259" y="755"/>
                </a:lnTo>
                <a:lnTo>
                  <a:pt x="1260" y="750"/>
                </a:lnTo>
                <a:lnTo>
                  <a:pt x="1262" y="750"/>
                </a:lnTo>
                <a:lnTo>
                  <a:pt x="1258" y="743"/>
                </a:lnTo>
                <a:lnTo>
                  <a:pt x="1254" y="742"/>
                </a:lnTo>
                <a:lnTo>
                  <a:pt x="1251" y="740"/>
                </a:lnTo>
                <a:lnTo>
                  <a:pt x="1250" y="740"/>
                </a:lnTo>
                <a:close/>
                <a:moveTo>
                  <a:pt x="434" y="719"/>
                </a:moveTo>
                <a:lnTo>
                  <a:pt x="434" y="718"/>
                </a:lnTo>
                <a:lnTo>
                  <a:pt x="433" y="718"/>
                </a:lnTo>
                <a:lnTo>
                  <a:pt x="422" y="716"/>
                </a:lnTo>
                <a:lnTo>
                  <a:pt x="425" y="728"/>
                </a:lnTo>
                <a:lnTo>
                  <a:pt x="429" y="727"/>
                </a:lnTo>
                <a:lnTo>
                  <a:pt x="431" y="726"/>
                </a:lnTo>
                <a:lnTo>
                  <a:pt x="433" y="725"/>
                </a:lnTo>
                <a:lnTo>
                  <a:pt x="434" y="725"/>
                </a:lnTo>
                <a:lnTo>
                  <a:pt x="437" y="724"/>
                </a:lnTo>
                <a:lnTo>
                  <a:pt x="436" y="720"/>
                </a:lnTo>
                <a:lnTo>
                  <a:pt x="434" y="719"/>
                </a:lnTo>
                <a:close/>
                <a:moveTo>
                  <a:pt x="1088" y="877"/>
                </a:moveTo>
                <a:lnTo>
                  <a:pt x="1089" y="877"/>
                </a:lnTo>
                <a:lnTo>
                  <a:pt x="1089" y="876"/>
                </a:lnTo>
                <a:lnTo>
                  <a:pt x="1090" y="876"/>
                </a:lnTo>
                <a:lnTo>
                  <a:pt x="1096" y="872"/>
                </a:lnTo>
                <a:lnTo>
                  <a:pt x="1088" y="860"/>
                </a:lnTo>
                <a:lnTo>
                  <a:pt x="1088" y="861"/>
                </a:lnTo>
                <a:lnTo>
                  <a:pt x="1087" y="862"/>
                </a:lnTo>
                <a:lnTo>
                  <a:pt x="1084" y="865"/>
                </a:lnTo>
                <a:lnTo>
                  <a:pt x="1082" y="869"/>
                </a:lnTo>
                <a:lnTo>
                  <a:pt x="1085" y="872"/>
                </a:lnTo>
                <a:lnTo>
                  <a:pt x="1088" y="877"/>
                </a:lnTo>
                <a:close/>
                <a:moveTo>
                  <a:pt x="1096" y="875"/>
                </a:moveTo>
                <a:lnTo>
                  <a:pt x="1091" y="877"/>
                </a:lnTo>
                <a:lnTo>
                  <a:pt x="1097" y="884"/>
                </a:lnTo>
                <a:lnTo>
                  <a:pt x="1098" y="885"/>
                </a:lnTo>
                <a:lnTo>
                  <a:pt x="1100" y="882"/>
                </a:lnTo>
                <a:lnTo>
                  <a:pt x="1104" y="879"/>
                </a:lnTo>
                <a:lnTo>
                  <a:pt x="1107" y="873"/>
                </a:lnTo>
                <a:lnTo>
                  <a:pt x="1104" y="869"/>
                </a:lnTo>
                <a:lnTo>
                  <a:pt x="1096" y="875"/>
                </a:lnTo>
                <a:close/>
                <a:moveTo>
                  <a:pt x="1155" y="877"/>
                </a:moveTo>
                <a:lnTo>
                  <a:pt x="1156" y="887"/>
                </a:lnTo>
                <a:lnTo>
                  <a:pt x="1164" y="887"/>
                </a:lnTo>
                <a:lnTo>
                  <a:pt x="1164" y="893"/>
                </a:lnTo>
                <a:lnTo>
                  <a:pt x="1164" y="895"/>
                </a:lnTo>
                <a:lnTo>
                  <a:pt x="1164" y="898"/>
                </a:lnTo>
                <a:lnTo>
                  <a:pt x="1166" y="898"/>
                </a:lnTo>
                <a:lnTo>
                  <a:pt x="1166" y="906"/>
                </a:lnTo>
                <a:lnTo>
                  <a:pt x="1162" y="906"/>
                </a:lnTo>
                <a:lnTo>
                  <a:pt x="1162" y="911"/>
                </a:lnTo>
                <a:lnTo>
                  <a:pt x="1139" y="911"/>
                </a:lnTo>
                <a:lnTo>
                  <a:pt x="1138" y="909"/>
                </a:lnTo>
                <a:lnTo>
                  <a:pt x="1133" y="896"/>
                </a:lnTo>
                <a:lnTo>
                  <a:pt x="1131" y="890"/>
                </a:lnTo>
                <a:lnTo>
                  <a:pt x="1130" y="886"/>
                </a:lnTo>
                <a:lnTo>
                  <a:pt x="1128" y="882"/>
                </a:lnTo>
                <a:lnTo>
                  <a:pt x="1127" y="880"/>
                </a:lnTo>
                <a:lnTo>
                  <a:pt x="1125" y="882"/>
                </a:lnTo>
                <a:lnTo>
                  <a:pt x="1126" y="885"/>
                </a:lnTo>
                <a:lnTo>
                  <a:pt x="1127" y="887"/>
                </a:lnTo>
                <a:lnTo>
                  <a:pt x="1128" y="889"/>
                </a:lnTo>
                <a:lnTo>
                  <a:pt x="1130" y="893"/>
                </a:lnTo>
                <a:lnTo>
                  <a:pt x="1133" y="901"/>
                </a:lnTo>
                <a:lnTo>
                  <a:pt x="1133" y="904"/>
                </a:lnTo>
                <a:lnTo>
                  <a:pt x="1134" y="907"/>
                </a:lnTo>
                <a:lnTo>
                  <a:pt x="1135" y="910"/>
                </a:lnTo>
                <a:lnTo>
                  <a:pt x="1135" y="911"/>
                </a:lnTo>
                <a:lnTo>
                  <a:pt x="1135" y="912"/>
                </a:lnTo>
                <a:lnTo>
                  <a:pt x="1136" y="913"/>
                </a:lnTo>
                <a:lnTo>
                  <a:pt x="1136" y="914"/>
                </a:lnTo>
                <a:lnTo>
                  <a:pt x="1136" y="915"/>
                </a:lnTo>
                <a:lnTo>
                  <a:pt x="1136" y="917"/>
                </a:lnTo>
                <a:lnTo>
                  <a:pt x="1136" y="918"/>
                </a:lnTo>
                <a:lnTo>
                  <a:pt x="1136" y="919"/>
                </a:lnTo>
                <a:lnTo>
                  <a:pt x="1136" y="920"/>
                </a:lnTo>
                <a:lnTo>
                  <a:pt x="1136" y="921"/>
                </a:lnTo>
                <a:lnTo>
                  <a:pt x="1136" y="922"/>
                </a:lnTo>
                <a:lnTo>
                  <a:pt x="1136" y="923"/>
                </a:lnTo>
                <a:lnTo>
                  <a:pt x="1136" y="926"/>
                </a:lnTo>
                <a:lnTo>
                  <a:pt x="1136" y="927"/>
                </a:lnTo>
                <a:lnTo>
                  <a:pt x="1136" y="930"/>
                </a:lnTo>
                <a:lnTo>
                  <a:pt x="1136" y="936"/>
                </a:lnTo>
                <a:lnTo>
                  <a:pt x="1135" y="941"/>
                </a:lnTo>
                <a:lnTo>
                  <a:pt x="1134" y="952"/>
                </a:lnTo>
                <a:lnTo>
                  <a:pt x="1136" y="952"/>
                </a:lnTo>
                <a:lnTo>
                  <a:pt x="1143" y="953"/>
                </a:lnTo>
                <a:lnTo>
                  <a:pt x="1147" y="953"/>
                </a:lnTo>
                <a:lnTo>
                  <a:pt x="1147" y="959"/>
                </a:lnTo>
                <a:lnTo>
                  <a:pt x="1147" y="962"/>
                </a:lnTo>
                <a:lnTo>
                  <a:pt x="1147" y="963"/>
                </a:lnTo>
                <a:lnTo>
                  <a:pt x="1147" y="965"/>
                </a:lnTo>
                <a:lnTo>
                  <a:pt x="1135" y="964"/>
                </a:lnTo>
                <a:lnTo>
                  <a:pt x="1135" y="965"/>
                </a:lnTo>
                <a:lnTo>
                  <a:pt x="1135" y="972"/>
                </a:lnTo>
                <a:lnTo>
                  <a:pt x="1135" y="977"/>
                </a:lnTo>
                <a:lnTo>
                  <a:pt x="1135" y="979"/>
                </a:lnTo>
                <a:lnTo>
                  <a:pt x="1145" y="979"/>
                </a:lnTo>
                <a:lnTo>
                  <a:pt x="1145" y="986"/>
                </a:lnTo>
                <a:lnTo>
                  <a:pt x="1145" y="993"/>
                </a:lnTo>
                <a:lnTo>
                  <a:pt x="1145" y="998"/>
                </a:lnTo>
                <a:lnTo>
                  <a:pt x="1144" y="1007"/>
                </a:lnTo>
                <a:lnTo>
                  <a:pt x="1132" y="1006"/>
                </a:lnTo>
                <a:lnTo>
                  <a:pt x="1132" y="1011"/>
                </a:lnTo>
                <a:lnTo>
                  <a:pt x="1132" y="1013"/>
                </a:lnTo>
                <a:lnTo>
                  <a:pt x="1132" y="1018"/>
                </a:lnTo>
                <a:lnTo>
                  <a:pt x="1132" y="1023"/>
                </a:lnTo>
                <a:lnTo>
                  <a:pt x="1132" y="1025"/>
                </a:lnTo>
                <a:lnTo>
                  <a:pt x="1131" y="1029"/>
                </a:lnTo>
                <a:lnTo>
                  <a:pt x="1131" y="1032"/>
                </a:lnTo>
                <a:lnTo>
                  <a:pt x="1133" y="1033"/>
                </a:lnTo>
                <a:lnTo>
                  <a:pt x="1138" y="1033"/>
                </a:lnTo>
                <a:lnTo>
                  <a:pt x="1142" y="1033"/>
                </a:lnTo>
                <a:lnTo>
                  <a:pt x="1147" y="1035"/>
                </a:lnTo>
                <a:lnTo>
                  <a:pt x="1153" y="1037"/>
                </a:lnTo>
                <a:lnTo>
                  <a:pt x="1153" y="1040"/>
                </a:lnTo>
                <a:lnTo>
                  <a:pt x="1153" y="1046"/>
                </a:lnTo>
                <a:lnTo>
                  <a:pt x="1145" y="1045"/>
                </a:lnTo>
                <a:lnTo>
                  <a:pt x="1136" y="1045"/>
                </a:lnTo>
                <a:lnTo>
                  <a:pt x="1131" y="1044"/>
                </a:lnTo>
                <a:lnTo>
                  <a:pt x="1128" y="1044"/>
                </a:lnTo>
                <a:lnTo>
                  <a:pt x="1128" y="1045"/>
                </a:lnTo>
                <a:lnTo>
                  <a:pt x="1122" y="1042"/>
                </a:lnTo>
                <a:lnTo>
                  <a:pt x="1123" y="1039"/>
                </a:lnTo>
                <a:lnTo>
                  <a:pt x="1123" y="1033"/>
                </a:lnTo>
                <a:lnTo>
                  <a:pt x="1121" y="1033"/>
                </a:lnTo>
                <a:lnTo>
                  <a:pt x="1119" y="1033"/>
                </a:lnTo>
                <a:lnTo>
                  <a:pt x="1118" y="1032"/>
                </a:lnTo>
                <a:lnTo>
                  <a:pt x="1116" y="1032"/>
                </a:lnTo>
                <a:lnTo>
                  <a:pt x="1113" y="1032"/>
                </a:lnTo>
                <a:lnTo>
                  <a:pt x="1110" y="1032"/>
                </a:lnTo>
                <a:lnTo>
                  <a:pt x="1108" y="1032"/>
                </a:lnTo>
                <a:lnTo>
                  <a:pt x="1107" y="1032"/>
                </a:lnTo>
                <a:lnTo>
                  <a:pt x="1105" y="1032"/>
                </a:lnTo>
                <a:lnTo>
                  <a:pt x="1104" y="1031"/>
                </a:lnTo>
                <a:lnTo>
                  <a:pt x="1101" y="1031"/>
                </a:lnTo>
                <a:lnTo>
                  <a:pt x="1101" y="1033"/>
                </a:lnTo>
                <a:lnTo>
                  <a:pt x="1101" y="1038"/>
                </a:lnTo>
                <a:lnTo>
                  <a:pt x="1101" y="1040"/>
                </a:lnTo>
                <a:lnTo>
                  <a:pt x="1101" y="1042"/>
                </a:lnTo>
                <a:lnTo>
                  <a:pt x="1100" y="1050"/>
                </a:lnTo>
                <a:lnTo>
                  <a:pt x="1097" y="1050"/>
                </a:lnTo>
                <a:lnTo>
                  <a:pt x="1090" y="1050"/>
                </a:lnTo>
                <a:lnTo>
                  <a:pt x="1089" y="1050"/>
                </a:lnTo>
                <a:lnTo>
                  <a:pt x="1089" y="1047"/>
                </a:lnTo>
                <a:lnTo>
                  <a:pt x="1089" y="1041"/>
                </a:lnTo>
                <a:lnTo>
                  <a:pt x="1089" y="1040"/>
                </a:lnTo>
                <a:lnTo>
                  <a:pt x="1089" y="1039"/>
                </a:lnTo>
                <a:lnTo>
                  <a:pt x="1089" y="1038"/>
                </a:lnTo>
                <a:lnTo>
                  <a:pt x="1090" y="1037"/>
                </a:lnTo>
                <a:lnTo>
                  <a:pt x="1090" y="1036"/>
                </a:lnTo>
                <a:lnTo>
                  <a:pt x="1091" y="1033"/>
                </a:lnTo>
                <a:lnTo>
                  <a:pt x="1092" y="1031"/>
                </a:lnTo>
                <a:lnTo>
                  <a:pt x="1093" y="1029"/>
                </a:lnTo>
                <a:lnTo>
                  <a:pt x="1093" y="1028"/>
                </a:lnTo>
                <a:lnTo>
                  <a:pt x="1093" y="1027"/>
                </a:lnTo>
                <a:lnTo>
                  <a:pt x="1098" y="1028"/>
                </a:lnTo>
                <a:lnTo>
                  <a:pt x="1099" y="1029"/>
                </a:lnTo>
                <a:lnTo>
                  <a:pt x="1101" y="1030"/>
                </a:lnTo>
                <a:lnTo>
                  <a:pt x="1101" y="1029"/>
                </a:lnTo>
                <a:lnTo>
                  <a:pt x="1101" y="1027"/>
                </a:lnTo>
                <a:lnTo>
                  <a:pt x="1102" y="1024"/>
                </a:lnTo>
                <a:lnTo>
                  <a:pt x="1102" y="1019"/>
                </a:lnTo>
                <a:lnTo>
                  <a:pt x="1102" y="1016"/>
                </a:lnTo>
                <a:lnTo>
                  <a:pt x="1102" y="1013"/>
                </a:lnTo>
                <a:lnTo>
                  <a:pt x="1101" y="1012"/>
                </a:lnTo>
                <a:lnTo>
                  <a:pt x="1098" y="1011"/>
                </a:lnTo>
                <a:lnTo>
                  <a:pt x="1094" y="1008"/>
                </a:lnTo>
                <a:lnTo>
                  <a:pt x="1088" y="1022"/>
                </a:lnTo>
                <a:lnTo>
                  <a:pt x="1084" y="1021"/>
                </a:lnTo>
                <a:lnTo>
                  <a:pt x="1082" y="1020"/>
                </a:lnTo>
                <a:lnTo>
                  <a:pt x="1079" y="1018"/>
                </a:lnTo>
                <a:lnTo>
                  <a:pt x="1084" y="1007"/>
                </a:lnTo>
                <a:lnTo>
                  <a:pt x="1074" y="1011"/>
                </a:lnTo>
                <a:lnTo>
                  <a:pt x="1073" y="1007"/>
                </a:lnTo>
                <a:lnTo>
                  <a:pt x="1072" y="1003"/>
                </a:lnTo>
                <a:lnTo>
                  <a:pt x="1089" y="996"/>
                </a:lnTo>
                <a:lnTo>
                  <a:pt x="1091" y="994"/>
                </a:lnTo>
                <a:lnTo>
                  <a:pt x="1104" y="997"/>
                </a:lnTo>
                <a:lnTo>
                  <a:pt x="1104" y="996"/>
                </a:lnTo>
                <a:lnTo>
                  <a:pt x="1104" y="994"/>
                </a:lnTo>
                <a:lnTo>
                  <a:pt x="1104" y="991"/>
                </a:lnTo>
                <a:lnTo>
                  <a:pt x="1104" y="988"/>
                </a:lnTo>
                <a:lnTo>
                  <a:pt x="1104" y="986"/>
                </a:lnTo>
                <a:lnTo>
                  <a:pt x="1105" y="981"/>
                </a:lnTo>
                <a:lnTo>
                  <a:pt x="1064" y="980"/>
                </a:lnTo>
                <a:lnTo>
                  <a:pt x="1065" y="982"/>
                </a:lnTo>
                <a:lnTo>
                  <a:pt x="1066" y="987"/>
                </a:lnTo>
                <a:lnTo>
                  <a:pt x="1064" y="986"/>
                </a:lnTo>
                <a:lnTo>
                  <a:pt x="1069" y="1005"/>
                </a:lnTo>
                <a:lnTo>
                  <a:pt x="1064" y="1005"/>
                </a:lnTo>
                <a:lnTo>
                  <a:pt x="1063" y="1008"/>
                </a:lnTo>
                <a:lnTo>
                  <a:pt x="1068" y="1008"/>
                </a:lnTo>
                <a:lnTo>
                  <a:pt x="1067" y="1014"/>
                </a:lnTo>
                <a:lnTo>
                  <a:pt x="1055" y="1012"/>
                </a:lnTo>
                <a:lnTo>
                  <a:pt x="1055" y="1013"/>
                </a:lnTo>
                <a:lnTo>
                  <a:pt x="1054" y="1021"/>
                </a:lnTo>
                <a:lnTo>
                  <a:pt x="1052" y="1025"/>
                </a:lnTo>
                <a:lnTo>
                  <a:pt x="1059" y="1023"/>
                </a:lnTo>
                <a:lnTo>
                  <a:pt x="1060" y="1023"/>
                </a:lnTo>
                <a:lnTo>
                  <a:pt x="1064" y="1024"/>
                </a:lnTo>
                <a:lnTo>
                  <a:pt x="1066" y="1025"/>
                </a:lnTo>
                <a:lnTo>
                  <a:pt x="1065" y="1028"/>
                </a:lnTo>
                <a:lnTo>
                  <a:pt x="1071" y="1028"/>
                </a:lnTo>
                <a:lnTo>
                  <a:pt x="1076" y="1028"/>
                </a:lnTo>
                <a:lnTo>
                  <a:pt x="1076" y="1030"/>
                </a:lnTo>
                <a:lnTo>
                  <a:pt x="1076" y="1032"/>
                </a:lnTo>
                <a:lnTo>
                  <a:pt x="1074" y="1037"/>
                </a:lnTo>
                <a:lnTo>
                  <a:pt x="1074" y="1038"/>
                </a:lnTo>
                <a:lnTo>
                  <a:pt x="1073" y="1041"/>
                </a:lnTo>
                <a:lnTo>
                  <a:pt x="1072" y="1044"/>
                </a:lnTo>
                <a:lnTo>
                  <a:pt x="1069" y="1042"/>
                </a:lnTo>
                <a:lnTo>
                  <a:pt x="1067" y="1041"/>
                </a:lnTo>
                <a:lnTo>
                  <a:pt x="1066" y="1040"/>
                </a:lnTo>
                <a:lnTo>
                  <a:pt x="1062" y="1033"/>
                </a:lnTo>
                <a:lnTo>
                  <a:pt x="1060" y="1029"/>
                </a:lnTo>
                <a:lnTo>
                  <a:pt x="1054" y="1030"/>
                </a:lnTo>
                <a:lnTo>
                  <a:pt x="1051" y="1031"/>
                </a:lnTo>
                <a:lnTo>
                  <a:pt x="1049" y="1035"/>
                </a:lnTo>
                <a:lnTo>
                  <a:pt x="1048" y="1036"/>
                </a:lnTo>
                <a:lnTo>
                  <a:pt x="1047" y="1042"/>
                </a:lnTo>
                <a:lnTo>
                  <a:pt x="1047" y="1049"/>
                </a:lnTo>
                <a:lnTo>
                  <a:pt x="1047" y="1058"/>
                </a:lnTo>
                <a:lnTo>
                  <a:pt x="1046" y="1064"/>
                </a:lnTo>
                <a:lnTo>
                  <a:pt x="1046" y="1076"/>
                </a:lnTo>
                <a:lnTo>
                  <a:pt x="1042" y="1075"/>
                </a:lnTo>
                <a:lnTo>
                  <a:pt x="1041" y="1084"/>
                </a:lnTo>
                <a:lnTo>
                  <a:pt x="1054" y="1086"/>
                </a:lnTo>
                <a:lnTo>
                  <a:pt x="1052" y="1088"/>
                </a:lnTo>
                <a:lnTo>
                  <a:pt x="1041" y="1087"/>
                </a:lnTo>
                <a:lnTo>
                  <a:pt x="1029" y="1084"/>
                </a:lnTo>
                <a:lnTo>
                  <a:pt x="1005" y="1083"/>
                </a:lnTo>
                <a:lnTo>
                  <a:pt x="1003" y="1083"/>
                </a:lnTo>
                <a:lnTo>
                  <a:pt x="1000" y="1083"/>
                </a:lnTo>
                <a:lnTo>
                  <a:pt x="998" y="1083"/>
                </a:lnTo>
                <a:lnTo>
                  <a:pt x="995" y="1083"/>
                </a:lnTo>
                <a:lnTo>
                  <a:pt x="992" y="1083"/>
                </a:lnTo>
                <a:lnTo>
                  <a:pt x="989" y="1083"/>
                </a:lnTo>
                <a:lnTo>
                  <a:pt x="987" y="1083"/>
                </a:lnTo>
                <a:lnTo>
                  <a:pt x="984" y="1083"/>
                </a:lnTo>
                <a:lnTo>
                  <a:pt x="982" y="1083"/>
                </a:lnTo>
                <a:lnTo>
                  <a:pt x="979" y="1083"/>
                </a:lnTo>
                <a:lnTo>
                  <a:pt x="976" y="1083"/>
                </a:lnTo>
                <a:lnTo>
                  <a:pt x="974" y="1083"/>
                </a:lnTo>
                <a:lnTo>
                  <a:pt x="973" y="1083"/>
                </a:lnTo>
                <a:lnTo>
                  <a:pt x="972" y="1083"/>
                </a:lnTo>
                <a:lnTo>
                  <a:pt x="973" y="1096"/>
                </a:lnTo>
                <a:lnTo>
                  <a:pt x="969" y="1096"/>
                </a:lnTo>
                <a:lnTo>
                  <a:pt x="965" y="1096"/>
                </a:lnTo>
                <a:lnTo>
                  <a:pt x="965" y="1097"/>
                </a:lnTo>
                <a:lnTo>
                  <a:pt x="965" y="1099"/>
                </a:lnTo>
                <a:lnTo>
                  <a:pt x="965" y="1105"/>
                </a:lnTo>
                <a:lnTo>
                  <a:pt x="974" y="1105"/>
                </a:lnTo>
                <a:lnTo>
                  <a:pt x="975" y="1105"/>
                </a:lnTo>
                <a:lnTo>
                  <a:pt x="1008" y="1104"/>
                </a:lnTo>
                <a:lnTo>
                  <a:pt x="1008" y="1120"/>
                </a:lnTo>
                <a:lnTo>
                  <a:pt x="1008" y="1124"/>
                </a:lnTo>
                <a:lnTo>
                  <a:pt x="1007" y="1128"/>
                </a:lnTo>
                <a:lnTo>
                  <a:pt x="1007" y="1141"/>
                </a:lnTo>
                <a:lnTo>
                  <a:pt x="1005" y="1141"/>
                </a:lnTo>
                <a:lnTo>
                  <a:pt x="1005" y="1147"/>
                </a:lnTo>
                <a:lnTo>
                  <a:pt x="1004" y="1150"/>
                </a:lnTo>
                <a:lnTo>
                  <a:pt x="1004" y="1151"/>
                </a:lnTo>
                <a:lnTo>
                  <a:pt x="1003" y="1155"/>
                </a:lnTo>
                <a:lnTo>
                  <a:pt x="1003" y="1158"/>
                </a:lnTo>
                <a:lnTo>
                  <a:pt x="1001" y="1163"/>
                </a:lnTo>
                <a:lnTo>
                  <a:pt x="1001" y="1165"/>
                </a:lnTo>
                <a:lnTo>
                  <a:pt x="999" y="1167"/>
                </a:lnTo>
                <a:lnTo>
                  <a:pt x="998" y="1168"/>
                </a:lnTo>
                <a:lnTo>
                  <a:pt x="997" y="1170"/>
                </a:lnTo>
                <a:lnTo>
                  <a:pt x="997" y="1171"/>
                </a:lnTo>
                <a:lnTo>
                  <a:pt x="997" y="1172"/>
                </a:lnTo>
                <a:lnTo>
                  <a:pt x="997" y="1173"/>
                </a:lnTo>
                <a:lnTo>
                  <a:pt x="997" y="1174"/>
                </a:lnTo>
                <a:lnTo>
                  <a:pt x="997" y="1175"/>
                </a:lnTo>
                <a:lnTo>
                  <a:pt x="997" y="1176"/>
                </a:lnTo>
                <a:lnTo>
                  <a:pt x="997" y="1177"/>
                </a:lnTo>
                <a:lnTo>
                  <a:pt x="997" y="1180"/>
                </a:lnTo>
                <a:lnTo>
                  <a:pt x="998" y="1184"/>
                </a:lnTo>
                <a:lnTo>
                  <a:pt x="1030" y="1185"/>
                </a:lnTo>
                <a:lnTo>
                  <a:pt x="1029" y="1174"/>
                </a:lnTo>
                <a:lnTo>
                  <a:pt x="1029" y="1173"/>
                </a:lnTo>
                <a:lnTo>
                  <a:pt x="1029" y="1171"/>
                </a:lnTo>
                <a:lnTo>
                  <a:pt x="1025" y="1171"/>
                </a:lnTo>
                <a:lnTo>
                  <a:pt x="1022" y="1171"/>
                </a:lnTo>
                <a:lnTo>
                  <a:pt x="1017" y="1168"/>
                </a:lnTo>
                <a:lnTo>
                  <a:pt x="1016" y="1168"/>
                </a:lnTo>
                <a:lnTo>
                  <a:pt x="1017" y="1167"/>
                </a:lnTo>
                <a:lnTo>
                  <a:pt x="1018" y="1166"/>
                </a:lnTo>
                <a:lnTo>
                  <a:pt x="1020" y="1164"/>
                </a:lnTo>
                <a:lnTo>
                  <a:pt x="1025" y="1164"/>
                </a:lnTo>
                <a:lnTo>
                  <a:pt x="1020" y="1164"/>
                </a:lnTo>
                <a:lnTo>
                  <a:pt x="1043" y="1164"/>
                </a:lnTo>
                <a:lnTo>
                  <a:pt x="1046" y="1163"/>
                </a:lnTo>
                <a:lnTo>
                  <a:pt x="1054" y="1163"/>
                </a:lnTo>
                <a:lnTo>
                  <a:pt x="1055" y="1163"/>
                </a:lnTo>
                <a:lnTo>
                  <a:pt x="1064" y="1163"/>
                </a:lnTo>
                <a:lnTo>
                  <a:pt x="1071" y="1162"/>
                </a:lnTo>
                <a:lnTo>
                  <a:pt x="1072" y="1162"/>
                </a:lnTo>
                <a:lnTo>
                  <a:pt x="1079" y="1160"/>
                </a:lnTo>
                <a:lnTo>
                  <a:pt x="1084" y="1159"/>
                </a:lnTo>
                <a:lnTo>
                  <a:pt x="1085" y="1157"/>
                </a:lnTo>
                <a:lnTo>
                  <a:pt x="1087" y="1156"/>
                </a:lnTo>
                <a:lnTo>
                  <a:pt x="1088" y="1154"/>
                </a:lnTo>
                <a:lnTo>
                  <a:pt x="1091" y="1143"/>
                </a:lnTo>
                <a:lnTo>
                  <a:pt x="1093" y="1140"/>
                </a:lnTo>
                <a:lnTo>
                  <a:pt x="1093" y="1139"/>
                </a:lnTo>
                <a:lnTo>
                  <a:pt x="1094" y="1137"/>
                </a:lnTo>
                <a:lnTo>
                  <a:pt x="1097" y="1133"/>
                </a:lnTo>
                <a:lnTo>
                  <a:pt x="1085" y="1128"/>
                </a:lnTo>
                <a:lnTo>
                  <a:pt x="1087" y="1126"/>
                </a:lnTo>
                <a:lnTo>
                  <a:pt x="1088" y="1125"/>
                </a:lnTo>
                <a:lnTo>
                  <a:pt x="1088" y="1124"/>
                </a:lnTo>
                <a:lnTo>
                  <a:pt x="1089" y="1123"/>
                </a:lnTo>
                <a:lnTo>
                  <a:pt x="1090" y="1123"/>
                </a:lnTo>
                <a:lnTo>
                  <a:pt x="1093" y="1120"/>
                </a:lnTo>
                <a:lnTo>
                  <a:pt x="1093" y="1122"/>
                </a:lnTo>
                <a:lnTo>
                  <a:pt x="1098" y="1128"/>
                </a:lnTo>
                <a:lnTo>
                  <a:pt x="1101" y="1125"/>
                </a:lnTo>
                <a:lnTo>
                  <a:pt x="1107" y="1128"/>
                </a:lnTo>
                <a:lnTo>
                  <a:pt x="1113" y="1129"/>
                </a:lnTo>
                <a:lnTo>
                  <a:pt x="1117" y="1129"/>
                </a:lnTo>
                <a:lnTo>
                  <a:pt x="1122" y="1130"/>
                </a:lnTo>
                <a:lnTo>
                  <a:pt x="1121" y="1118"/>
                </a:lnTo>
                <a:lnTo>
                  <a:pt x="1123" y="1117"/>
                </a:lnTo>
                <a:lnTo>
                  <a:pt x="1144" y="1117"/>
                </a:lnTo>
                <a:lnTo>
                  <a:pt x="1145" y="1125"/>
                </a:lnTo>
                <a:lnTo>
                  <a:pt x="1149" y="1131"/>
                </a:lnTo>
                <a:lnTo>
                  <a:pt x="1150" y="1131"/>
                </a:lnTo>
                <a:lnTo>
                  <a:pt x="1150" y="1130"/>
                </a:lnTo>
                <a:lnTo>
                  <a:pt x="1151" y="1130"/>
                </a:lnTo>
                <a:lnTo>
                  <a:pt x="1152" y="1129"/>
                </a:lnTo>
                <a:lnTo>
                  <a:pt x="1153" y="1129"/>
                </a:lnTo>
                <a:lnTo>
                  <a:pt x="1155" y="1128"/>
                </a:lnTo>
                <a:lnTo>
                  <a:pt x="1156" y="1128"/>
                </a:lnTo>
                <a:lnTo>
                  <a:pt x="1158" y="1128"/>
                </a:lnTo>
                <a:lnTo>
                  <a:pt x="1161" y="1126"/>
                </a:lnTo>
                <a:lnTo>
                  <a:pt x="1153" y="1114"/>
                </a:lnTo>
                <a:lnTo>
                  <a:pt x="1152" y="1112"/>
                </a:lnTo>
                <a:lnTo>
                  <a:pt x="1151" y="1111"/>
                </a:lnTo>
                <a:lnTo>
                  <a:pt x="1150" y="1109"/>
                </a:lnTo>
                <a:lnTo>
                  <a:pt x="1149" y="1107"/>
                </a:lnTo>
                <a:lnTo>
                  <a:pt x="1148" y="1106"/>
                </a:lnTo>
                <a:lnTo>
                  <a:pt x="1147" y="1106"/>
                </a:lnTo>
                <a:lnTo>
                  <a:pt x="1145" y="1105"/>
                </a:lnTo>
                <a:lnTo>
                  <a:pt x="1144" y="1104"/>
                </a:lnTo>
                <a:lnTo>
                  <a:pt x="1143" y="1103"/>
                </a:lnTo>
                <a:lnTo>
                  <a:pt x="1142" y="1103"/>
                </a:lnTo>
                <a:lnTo>
                  <a:pt x="1141" y="1101"/>
                </a:lnTo>
                <a:lnTo>
                  <a:pt x="1140" y="1100"/>
                </a:lnTo>
                <a:lnTo>
                  <a:pt x="1139" y="1099"/>
                </a:lnTo>
                <a:lnTo>
                  <a:pt x="1138" y="1099"/>
                </a:lnTo>
                <a:lnTo>
                  <a:pt x="1136" y="1098"/>
                </a:lnTo>
                <a:lnTo>
                  <a:pt x="1136" y="1097"/>
                </a:lnTo>
                <a:lnTo>
                  <a:pt x="1135" y="1097"/>
                </a:lnTo>
                <a:lnTo>
                  <a:pt x="1135" y="1096"/>
                </a:lnTo>
                <a:lnTo>
                  <a:pt x="1134" y="1095"/>
                </a:lnTo>
                <a:lnTo>
                  <a:pt x="1133" y="1094"/>
                </a:lnTo>
                <a:lnTo>
                  <a:pt x="1133" y="1092"/>
                </a:lnTo>
                <a:lnTo>
                  <a:pt x="1131" y="1092"/>
                </a:lnTo>
                <a:lnTo>
                  <a:pt x="1122" y="1095"/>
                </a:lnTo>
                <a:lnTo>
                  <a:pt x="1122" y="1092"/>
                </a:lnTo>
                <a:lnTo>
                  <a:pt x="1132" y="1090"/>
                </a:lnTo>
                <a:lnTo>
                  <a:pt x="1132" y="1089"/>
                </a:lnTo>
                <a:lnTo>
                  <a:pt x="1131" y="1088"/>
                </a:lnTo>
                <a:lnTo>
                  <a:pt x="1121" y="1090"/>
                </a:lnTo>
                <a:lnTo>
                  <a:pt x="1121" y="1088"/>
                </a:lnTo>
                <a:lnTo>
                  <a:pt x="1121" y="1087"/>
                </a:lnTo>
                <a:lnTo>
                  <a:pt x="1122" y="1087"/>
                </a:lnTo>
                <a:lnTo>
                  <a:pt x="1130" y="1086"/>
                </a:lnTo>
                <a:lnTo>
                  <a:pt x="1130" y="1084"/>
                </a:lnTo>
                <a:lnTo>
                  <a:pt x="1128" y="1081"/>
                </a:lnTo>
                <a:lnTo>
                  <a:pt x="1128" y="1080"/>
                </a:lnTo>
                <a:lnTo>
                  <a:pt x="1128" y="1079"/>
                </a:lnTo>
                <a:lnTo>
                  <a:pt x="1127" y="1079"/>
                </a:lnTo>
                <a:lnTo>
                  <a:pt x="1128" y="1084"/>
                </a:lnTo>
                <a:lnTo>
                  <a:pt x="1124" y="1086"/>
                </a:lnTo>
                <a:lnTo>
                  <a:pt x="1122" y="1086"/>
                </a:lnTo>
                <a:lnTo>
                  <a:pt x="1121" y="1086"/>
                </a:lnTo>
                <a:lnTo>
                  <a:pt x="1118" y="1086"/>
                </a:lnTo>
                <a:lnTo>
                  <a:pt x="1117" y="1079"/>
                </a:lnTo>
                <a:lnTo>
                  <a:pt x="1107" y="1079"/>
                </a:lnTo>
                <a:lnTo>
                  <a:pt x="1098" y="1079"/>
                </a:lnTo>
                <a:lnTo>
                  <a:pt x="1097" y="1078"/>
                </a:lnTo>
                <a:lnTo>
                  <a:pt x="1096" y="1076"/>
                </a:lnTo>
                <a:lnTo>
                  <a:pt x="1092" y="1074"/>
                </a:lnTo>
                <a:lnTo>
                  <a:pt x="1090" y="1072"/>
                </a:lnTo>
                <a:lnTo>
                  <a:pt x="1088" y="1070"/>
                </a:lnTo>
                <a:lnTo>
                  <a:pt x="1087" y="1069"/>
                </a:lnTo>
                <a:lnTo>
                  <a:pt x="1088" y="1069"/>
                </a:lnTo>
                <a:lnTo>
                  <a:pt x="1088" y="1067"/>
                </a:lnTo>
                <a:lnTo>
                  <a:pt x="1089" y="1067"/>
                </a:lnTo>
                <a:lnTo>
                  <a:pt x="1089" y="1066"/>
                </a:lnTo>
                <a:lnTo>
                  <a:pt x="1090" y="1066"/>
                </a:lnTo>
                <a:lnTo>
                  <a:pt x="1096" y="1067"/>
                </a:lnTo>
                <a:lnTo>
                  <a:pt x="1099" y="1070"/>
                </a:lnTo>
                <a:lnTo>
                  <a:pt x="1099" y="1069"/>
                </a:lnTo>
                <a:lnTo>
                  <a:pt x="1100" y="1065"/>
                </a:lnTo>
                <a:lnTo>
                  <a:pt x="1100" y="1054"/>
                </a:lnTo>
                <a:lnTo>
                  <a:pt x="1118" y="1056"/>
                </a:lnTo>
                <a:lnTo>
                  <a:pt x="1118" y="1054"/>
                </a:lnTo>
                <a:lnTo>
                  <a:pt x="1119" y="1048"/>
                </a:lnTo>
                <a:lnTo>
                  <a:pt x="1121" y="1048"/>
                </a:lnTo>
                <a:lnTo>
                  <a:pt x="1123" y="1049"/>
                </a:lnTo>
                <a:lnTo>
                  <a:pt x="1124" y="1049"/>
                </a:lnTo>
                <a:lnTo>
                  <a:pt x="1125" y="1049"/>
                </a:lnTo>
                <a:lnTo>
                  <a:pt x="1126" y="1049"/>
                </a:lnTo>
                <a:lnTo>
                  <a:pt x="1126" y="1050"/>
                </a:lnTo>
                <a:lnTo>
                  <a:pt x="1127" y="1050"/>
                </a:lnTo>
                <a:lnTo>
                  <a:pt x="1126" y="1053"/>
                </a:lnTo>
                <a:lnTo>
                  <a:pt x="1127" y="1053"/>
                </a:lnTo>
                <a:lnTo>
                  <a:pt x="1126" y="1056"/>
                </a:lnTo>
                <a:lnTo>
                  <a:pt x="1128" y="1056"/>
                </a:lnTo>
                <a:lnTo>
                  <a:pt x="1153" y="1057"/>
                </a:lnTo>
                <a:lnTo>
                  <a:pt x="1181" y="1059"/>
                </a:lnTo>
                <a:lnTo>
                  <a:pt x="1180" y="1092"/>
                </a:lnTo>
                <a:lnTo>
                  <a:pt x="1182" y="1092"/>
                </a:lnTo>
                <a:lnTo>
                  <a:pt x="1185" y="1092"/>
                </a:lnTo>
                <a:lnTo>
                  <a:pt x="1194" y="1094"/>
                </a:lnTo>
                <a:lnTo>
                  <a:pt x="1194" y="1104"/>
                </a:lnTo>
                <a:lnTo>
                  <a:pt x="1194" y="1109"/>
                </a:lnTo>
                <a:lnTo>
                  <a:pt x="1194" y="1111"/>
                </a:lnTo>
                <a:lnTo>
                  <a:pt x="1219" y="1112"/>
                </a:lnTo>
                <a:lnTo>
                  <a:pt x="1227" y="1096"/>
                </a:lnTo>
                <a:lnTo>
                  <a:pt x="1249" y="1103"/>
                </a:lnTo>
                <a:lnTo>
                  <a:pt x="1252" y="1097"/>
                </a:lnTo>
                <a:lnTo>
                  <a:pt x="1245" y="1091"/>
                </a:lnTo>
                <a:lnTo>
                  <a:pt x="1252" y="1083"/>
                </a:lnTo>
                <a:lnTo>
                  <a:pt x="1266" y="1098"/>
                </a:lnTo>
                <a:lnTo>
                  <a:pt x="1277" y="1087"/>
                </a:lnTo>
                <a:lnTo>
                  <a:pt x="1279" y="1087"/>
                </a:lnTo>
                <a:lnTo>
                  <a:pt x="1282" y="1084"/>
                </a:lnTo>
                <a:lnTo>
                  <a:pt x="1287" y="1082"/>
                </a:lnTo>
                <a:lnTo>
                  <a:pt x="1287" y="1080"/>
                </a:lnTo>
                <a:lnTo>
                  <a:pt x="1287" y="1076"/>
                </a:lnTo>
                <a:lnTo>
                  <a:pt x="1286" y="1076"/>
                </a:lnTo>
                <a:lnTo>
                  <a:pt x="1284" y="1076"/>
                </a:lnTo>
                <a:lnTo>
                  <a:pt x="1283" y="1076"/>
                </a:lnTo>
                <a:lnTo>
                  <a:pt x="1280" y="1075"/>
                </a:lnTo>
                <a:lnTo>
                  <a:pt x="1278" y="1075"/>
                </a:lnTo>
                <a:lnTo>
                  <a:pt x="1277" y="1074"/>
                </a:lnTo>
                <a:lnTo>
                  <a:pt x="1276" y="1074"/>
                </a:lnTo>
                <a:lnTo>
                  <a:pt x="1272" y="1071"/>
                </a:lnTo>
                <a:lnTo>
                  <a:pt x="1267" y="1067"/>
                </a:lnTo>
                <a:lnTo>
                  <a:pt x="1260" y="1059"/>
                </a:lnTo>
                <a:lnTo>
                  <a:pt x="1252" y="1053"/>
                </a:lnTo>
                <a:lnTo>
                  <a:pt x="1249" y="1048"/>
                </a:lnTo>
                <a:lnTo>
                  <a:pt x="1245" y="1045"/>
                </a:lnTo>
                <a:lnTo>
                  <a:pt x="1241" y="1039"/>
                </a:lnTo>
                <a:lnTo>
                  <a:pt x="1233" y="1029"/>
                </a:lnTo>
                <a:lnTo>
                  <a:pt x="1233" y="1027"/>
                </a:lnTo>
                <a:lnTo>
                  <a:pt x="1231" y="1027"/>
                </a:lnTo>
                <a:lnTo>
                  <a:pt x="1229" y="1025"/>
                </a:lnTo>
                <a:lnTo>
                  <a:pt x="1228" y="1024"/>
                </a:lnTo>
                <a:lnTo>
                  <a:pt x="1227" y="1023"/>
                </a:lnTo>
                <a:lnTo>
                  <a:pt x="1226" y="1022"/>
                </a:lnTo>
                <a:lnTo>
                  <a:pt x="1225" y="1021"/>
                </a:lnTo>
                <a:lnTo>
                  <a:pt x="1224" y="1021"/>
                </a:lnTo>
                <a:lnTo>
                  <a:pt x="1226" y="956"/>
                </a:lnTo>
                <a:lnTo>
                  <a:pt x="1232" y="956"/>
                </a:lnTo>
                <a:lnTo>
                  <a:pt x="1235" y="902"/>
                </a:lnTo>
                <a:lnTo>
                  <a:pt x="1221" y="902"/>
                </a:lnTo>
                <a:lnTo>
                  <a:pt x="1174" y="900"/>
                </a:lnTo>
                <a:lnTo>
                  <a:pt x="1174" y="893"/>
                </a:lnTo>
                <a:lnTo>
                  <a:pt x="1175" y="875"/>
                </a:lnTo>
                <a:lnTo>
                  <a:pt x="1155" y="877"/>
                </a:lnTo>
                <a:close/>
                <a:moveTo>
                  <a:pt x="1128" y="1162"/>
                </a:moveTo>
                <a:lnTo>
                  <a:pt x="1104" y="1164"/>
                </a:lnTo>
                <a:lnTo>
                  <a:pt x="1101" y="1165"/>
                </a:lnTo>
                <a:lnTo>
                  <a:pt x="1093" y="1166"/>
                </a:lnTo>
                <a:lnTo>
                  <a:pt x="1088" y="1166"/>
                </a:lnTo>
                <a:lnTo>
                  <a:pt x="1085" y="1166"/>
                </a:lnTo>
                <a:lnTo>
                  <a:pt x="1085" y="1165"/>
                </a:lnTo>
                <a:lnTo>
                  <a:pt x="1077" y="1166"/>
                </a:lnTo>
                <a:lnTo>
                  <a:pt x="1074" y="1166"/>
                </a:lnTo>
                <a:lnTo>
                  <a:pt x="1074" y="1167"/>
                </a:lnTo>
                <a:lnTo>
                  <a:pt x="1064" y="1170"/>
                </a:lnTo>
                <a:lnTo>
                  <a:pt x="1059" y="1170"/>
                </a:lnTo>
                <a:lnTo>
                  <a:pt x="1056" y="1171"/>
                </a:lnTo>
                <a:lnTo>
                  <a:pt x="1050" y="1171"/>
                </a:lnTo>
                <a:lnTo>
                  <a:pt x="1049" y="1175"/>
                </a:lnTo>
                <a:lnTo>
                  <a:pt x="1049" y="1176"/>
                </a:lnTo>
                <a:lnTo>
                  <a:pt x="1050" y="1176"/>
                </a:lnTo>
                <a:lnTo>
                  <a:pt x="1049" y="1177"/>
                </a:lnTo>
                <a:lnTo>
                  <a:pt x="1048" y="1179"/>
                </a:lnTo>
                <a:lnTo>
                  <a:pt x="1048" y="1180"/>
                </a:lnTo>
                <a:lnTo>
                  <a:pt x="1048" y="1182"/>
                </a:lnTo>
                <a:lnTo>
                  <a:pt x="1049" y="1183"/>
                </a:lnTo>
                <a:lnTo>
                  <a:pt x="1049" y="1184"/>
                </a:lnTo>
                <a:lnTo>
                  <a:pt x="1054" y="1183"/>
                </a:lnTo>
                <a:lnTo>
                  <a:pt x="1063" y="1183"/>
                </a:lnTo>
                <a:lnTo>
                  <a:pt x="1066" y="1182"/>
                </a:lnTo>
                <a:lnTo>
                  <a:pt x="1084" y="1181"/>
                </a:lnTo>
                <a:lnTo>
                  <a:pt x="1096" y="1180"/>
                </a:lnTo>
                <a:lnTo>
                  <a:pt x="1097" y="1175"/>
                </a:lnTo>
                <a:lnTo>
                  <a:pt x="1104" y="1172"/>
                </a:lnTo>
                <a:lnTo>
                  <a:pt x="1104" y="1170"/>
                </a:lnTo>
                <a:lnTo>
                  <a:pt x="1106" y="1172"/>
                </a:lnTo>
                <a:lnTo>
                  <a:pt x="1109" y="1174"/>
                </a:lnTo>
                <a:lnTo>
                  <a:pt x="1109" y="1179"/>
                </a:lnTo>
                <a:lnTo>
                  <a:pt x="1109" y="1180"/>
                </a:lnTo>
                <a:lnTo>
                  <a:pt x="1114" y="1185"/>
                </a:lnTo>
                <a:lnTo>
                  <a:pt x="1117" y="1187"/>
                </a:lnTo>
                <a:lnTo>
                  <a:pt x="1121" y="1185"/>
                </a:lnTo>
                <a:lnTo>
                  <a:pt x="1119" y="1188"/>
                </a:lnTo>
                <a:lnTo>
                  <a:pt x="1119" y="1190"/>
                </a:lnTo>
                <a:lnTo>
                  <a:pt x="1121" y="1190"/>
                </a:lnTo>
                <a:lnTo>
                  <a:pt x="1122" y="1192"/>
                </a:lnTo>
                <a:lnTo>
                  <a:pt x="1125" y="1197"/>
                </a:lnTo>
                <a:lnTo>
                  <a:pt x="1128" y="1199"/>
                </a:lnTo>
                <a:lnTo>
                  <a:pt x="1131" y="1204"/>
                </a:lnTo>
                <a:lnTo>
                  <a:pt x="1131" y="1207"/>
                </a:lnTo>
                <a:lnTo>
                  <a:pt x="1132" y="1213"/>
                </a:lnTo>
                <a:lnTo>
                  <a:pt x="1132" y="1214"/>
                </a:lnTo>
                <a:lnTo>
                  <a:pt x="1133" y="1216"/>
                </a:lnTo>
                <a:lnTo>
                  <a:pt x="1132" y="1219"/>
                </a:lnTo>
                <a:lnTo>
                  <a:pt x="1142" y="1217"/>
                </a:lnTo>
                <a:lnTo>
                  <a:pt x="1141" y="1216"/>
                </a:lnTo>
                <a:lnTo>
                  <a:pt x="1141" y="1212"/>
                </a:lnTo>
                <a:lnTo>
                  <a:pt x="1140" y="1209"/>
                </a:lnTo>
                <a:lnTo>
                  <a:pt x="1140" y="1208"/>
                </a:lnTo>
                <a:lnTo>
                  <a:pt x="1140" y="1207"/>
                </a:lnTo>
                <a:lnTo>
                  <a:pt x="1141" y="1201"/>
                </a:lnTo>
                <a:lnTo>
                  <a:pt x="1143" y="1202"/>
                </a:lnTo>
                <a:lnTo>
                  <a:pt x="1144" y="1202"/>
                </a:lnTo>
                <a:lnTo>
                  <a:pt x="1148" y="1197"/>
                </a:lnTo>
                <a:lnTo>
                  <a:pt x="1150" y="1194"/>
                </a:lnTo>
                <a:lnTo>
                  <a:pt x="1148" y="1188"/>
                </a:lnTo>
                <a:lnTo>
                  <a:pt x="1149" y="1187"/>
                </a:lnTo>
                <a:lnTo>
                  <a:pt x="1153" y="1189"/>
                </a:lnTo>
                <a:lnTo>
                  <a:pt x="1156" y="1191"/>
                </a:lnTo>
                <a:lnTo>
                  <a:pt x="1158" y="1190"/>
                </a:lnTo>
                <a:lnTo>
                  <a:pt x="1158" y="1188"/>
                </a:lnTo>
                <a:lnTo>
                  <a:pt x="1160" y="1185"/>
                </a:lnTo>
                <a:lnTo>
                  <a:pt x="1161" y="1189"/>
                </a:lnTo>
                <a:lnTo>
                  <a:pt x="1169" y="1191"/>
                </a:lnTo>
                <a:lnTo>
                  <a:pt x="1170" y="1190"/>
                </a:lnTo>
                <a:lnTo>
                  <a:pt x="1170" y="1187"/>
                </a:lnTo>
                <a:lnTo>
                  <a:pt x="1167" y="1179"/>
                </a:lnTo>
                <a:lnTo>
                  <a:pt x="1169" y="1165"/>
                </a:lnTo>
                <a:lnTo>
                  <a:pt x="1170" y="1162"/>
                </a:lnTo>
                <a:lnTo>
                  <a:pt x="1170" y="1159"/>
                </a:lnTo>
                <a:lnTo>
                  <a:pt x="1170" y="1158"/>
                </a:lnTo>
                <a:lnTo>
                  <a:pt x="1170" y="1157"/>
                </a:lnTo>
                <a:lnTo>
                  <a:pt x="1169" y="1156"/>
                </a:lnTo>
                <a:lnTo>
                  <a:pt x="1128" y="1162"/>
                </a:lnTo>
                <a:close/>
                <a:moveTo>
                  <a:pt x="233" y="1128"/>
                </a:moveTo>
                <a:lnTo>
                  <a:pt x="234" y="1109"/>
                </a:lnTo>
                <a:lnTo>
                  <a:pt x="220" y="1113"/>
                </a:lnTo>
                <a:lnTo>
                  <a:pt x="219" y="1122"/>
                </a:lnTo>
                <a:lnTo>
                  <a:pt x="233" y="1128"/>
                </a:lnTo>
                <a:close/>
                <a:moveTo>
                  <a:pt x="970" y="1063"/>
                </a:moveTo>
                <a:lnTo>
                  <a:pt x="970" y="1058"/>
                </a:lnTo>
                <a:lnTo>
                  <a:pt x="957" y="1058"/>
                </a:lnTo>
                <a:lnTo>
                  <a:pt x="957" y="1061"/>
                </a:lnTo>
                <a:lnTo>
                  <a:pt x="957" y="1063"/>
                </a:lnTo>
                <a:lnTo>
                  <a:pt x="962" y="1063"/>
                </a:lnTo>
                <a:lnTo>
                  <a:pt x="969" y="1063"/>
                </a:lnTo>
                <a:lnTo>
                  <a:pt x="970" y="1063"/>
                </a:lnTo>
                <a:close/>
                <a:moveTo>
                  <a:pt x="1004" y="1033"/>
                </a:moveTo>
                <a:lnTo>
                  <a:pt x="1004" y="1030"/>
                </a:lnTo>
                <a:lnTo>
                  <a:pt x="987" y="1031"/>
                </a:lnTo>
                <a:lnTo>
                  <a:pt x="986" y="1027"/>
                </a:lnTo>
                <a:lnTo>
                  <a:pt x="970" y="1028"/>
                </a:lnTo>
                <a:lnTo>
                  <a:pt x="969" y="1023"/>
                </a:lnTo>
                <a:lnTo>
                  <a:pt x="967" y="1015"/>
                </a:lnTo>
                <a:lnTo>
                  <a:pt x="966" y="1014"/>
                </a:lnTo>
                <a:lnTo>
                  <a:pt x="965" y="1007"/>
                </a:lnTo>
                <a:lnTo>
                  <a:pt x="964" y="1005"/>
                </a:lnTo>
                <a:lnTo>
                  <a:pt x="971" y="1005"/>
                </a:lnTo>
                <a:lnTo>
                  <a:pt x="972" y="995"/>
                </a:lnTo>
                <a:lnTo>
                  <a:pt x="979" y="995"/>
                </a:lnTo>
                <a:lnTo>
                  <a:pt x="979" y="987"/>
                </a:lnTo>
                <a:lnTo>
                  <a:pt x="974" y="986"/>
                </a:lnTo>
                <a:lnTo>
                  <a:pt x="973" y="986"/>
                </a:lnTo>
                <a:lnTo>
                  <a:pt x="969" y="985"/>
                </a:lnTo>
                <a:lnTo>
                  <a:pt x="965" y="986"/>
                </a:lnTo>
                <a:lnTo>
                  <a:pt x="959" y="987"/>
                </a:lnTo>
                <a:lnTo>
                  <a:pt x="957" y="988"/>
                </a:lnTo>
                <a:lnTo>
                  <a:pt x="958" y="989"/>
                </a:lnTo>
                <a:lnTo>
                  <a:pt x="958" y="990"/>
                </a:lnTo>
                <a:lnTo>
                  <a:pt x="958" y="991"/>
                </a:lnTo>
                <a:lnTo>
                  <a:pt x="945" y="990"/>
                </a:lnTo>
                <a:lnTo>
                  <a:pt x="946" y="985"/>
                </a:lnTo>
                <a:lnTo>
                  <a:pt x="946" y="982"/>
                </a:lnTo>
                <a:lnTo>
                  <a:pt x="941" y="988"/>
                </a:lnTo>
                <a:lnTo>
                  <a:pt x="940" y="989"/>
                </a:lnTo>
                <a:lnTo>
                  <a:pt x="932" y="999"/>
                </a:lnTo>
                <a:lnTo>
                  <a:pt x="938" y="1005"/>
                </a:lnTo>
                <a:lnTo>
                  <a:pt x="941" y="1007"/>
                </a:lnTo>
                <a:lnTo>
                  <a:pt x="941" y="999"/>
                </a:lnTo>
                <a:lnTo>
                  <a:pt x="948" y="1005"/>
                </a:lnTo>
                <a:lnTo>
                  <a:pt x="949" y="1006"/>
                </a:lnTo>
                <a:lnTo>
                  <a:pt x="950" y="1007"/>
                </a:lnTo>
                <a:lnTo>
                  <a:pt x="953" y="1008"/>
                </a:lnTo>
                <a:lnTo>
                  <a:pt x="956" y="1011"/>
                </a:lnTo>
                <a:lnTo>
                  <a:pt x="956" y="1012"/>
                </a:lnTo>
                <a:lnTo>
                  <a:pt x="957" y="1013"/>
                </a:lnTo>
                <a:lnTo>
                  <a:pt x="958" y="1013"/>
                </a:lnTo>
                <a:lnTo>
                  <a:pt x="959" y="1014"/>
                </a:lnTo>
                <a:lnTo>
                  <a:pt x="963" y="1018"/>
                </a:lnTo>
                <a:lnTo>
                  <a:pt x="965" y="1021"/>
                </a:lnTo>
                <a:lnTo>
                  <a:pt x="966" y="1025"/>
                </a:lnTo>
                <a:lnTo>
                  <a:pt x="966" y="1029"/>
                </a:lnTo>
                <a:lnTo>
                  <a:pt x="967" y="1030"/>
                </a:lnTo>
                <a:lnTo>
                  <a:pt x="969" y="1035"/>
                </a:lnTo>
                <a:lnTo>
                  <a:pt x="969" y="1037"/>
                </a:lnTo>
                <a:lnTo>
                  <a:pt x="969" y="1041"/>
                </a:lnTo>
                <a:lnTo>
                  <a:pt x="969" y="1042"/>
                </a:lnTo>
                <a:lnTo>
                  <a:pt x="969" y="1047"/>
                </a:lnTo>
                <a:lnTo>
                  <a:pt x="969" y="1048"/>
                </a:lnTo>
                <a:lnTo>
                  <a:pt x="966" y="1048"/>
                </a:lnTo>
                <a:lnTo>
                  <a:pt x="965" y="1048"/>
                </a:lnTo>
                <a:lnTo>
                  <a:pt x="964" y="1048"/>
                </a:lnTo>
                <a:lnTo>
                  <a:pt x="962" y="1047"/>
                </a:lnTo>
                <a:lnTo>
                  <a:pt x="961" y="1047"/>
                </a:lnTo>
                <a:lnTo>
                  <a:pt x="958" y="1047"/>
                </a:lnTo>
                <a:lnTo>
                  <a:pt x="956" y="1047"/>
                </a:lnTo>
                <a:lnTo>
                  <a:pt x="955" y="1047"/>
                </a:lnTo>
                <a:lnTo>
                  <a:pt x="955" y="1048"/>
                </a:lnTo>
                <a:lnTo>
                  <a:pt x="954" y="1050"/>
                </a:lnTo>
                <a:lnTo>
                  <a:pt x="954" y="1053"/>
                </a:lnTo>
                <a:lnTo>
                  <a:pt x="954" y="1054"/>
                </a:lnTo>
                <a:lnTo>
                  <a:pt x="957" y="1053"/>
                </a:lnTo>
                <a:lnTo>
                  <a:pt x="969" y="1053"/>
                </a:lnTo>
                <a:lnTo>
                  <a:pt x="969" y="1054"/>
                </a:lnTo>
                <a:lnTo>
                  <a:pt x="970" y="1055"/>
                </a:lnTo>
                <a:lnTo>
                  <a:pt x="970" y="1057"/>
                </a:lnTo>
                <a:lnTo>
                  <a:pt x="971" y="1057"/>
                </a:lnTo>
                <a:lnTo>
                  <a:pt x="971" y="1050"/>
                </a:lnTo>
                <a:lnTo>
                  <a:pt x="1003" y="1048"/>
                </a:lnTo>
                <a:lnTo>
                  <a:pt x="1003" y="1039"/>
                </a:lnTo>
                <a:lnTo>
                  <a:pt x="1004" y="1033"/>
                </a:lnTo>
                <a:close/>
                <a:moveTo>
                  <a:pt x="937" y="1016"/>
                </a:moveTo>
                <a:lnTo>
                  <a:pt x="923" y="1012"/>
                </a:lnTo>
                <a:lnTo>
                  <a:pt x="922" y="1013"/>
                </a:lnTo>
                <a:lnTo>
                  <a:pt x="922" y="1021"/>
                </a:lnTo>
                <a:lnTo>
                  <a:pt x="922" y="1025"/>
                </a:lnTo>
                <a:lnTo>
                  <a:pt x="939" y="1028"/>
                </a:lnTo>
                <a:lnTo>
                  <a:pt x="939" y="1025"/>
                </a:lnTo>
                <a:lnTo>
                  <a:pt x="940" y="1018"/>
                </a:lnTo>
                <a:lnTo>
                  <a:pt x="937" y="1016"/>
                </a:lnTo>
                <a:close/>
                <a:moveTo>
                  <a:pt x="999" y="1005"/>
                </a:moveTo>
                <a:lnTo>
                  <a:pt x="1000" y="1006"/>
                </a:lnTo>
                <a:lnTo>
                  <a:pt x="1007" y="1006"/>
                </a:lnTo>
                <a:lnTo>
                  <a:pt x="1015" y="1006"/>
                </a:lnTo>
                <a:lnTo>
                  <a:pt x="1015" y="1005"/>
                </a:lnTo>
                <a:lnTo>
                  <a:pt x="1015" y="999"/>
                </a:lnTo>
                <a:lnTo>
                  <a:pt x="1013" y="999"/>
                </a:lnTo>
                <a:lnTo>
                  <a:pt x="1009" y="999"/>
                </a:lnTo>
                <a:lnTo>
                  <a:pt x="1003" y="999"/>
                </a:lnTo>
                <a:lnTo>
                  <a:pt x="999" y="1005"/>
                </a:lnTo>
                <a:close/>
                <a:moveTo>
                  <a:pt x="957" y="966"/>
                </a:moveTo>
                <a:lnTo>
                  <a:pt x="957" y="965"/>
                </a:lnTo>
                <a:lnTo>
                  <a:pt x="952" y="973"/>
                </a:lnTo>
                <a:lnTo>
                  <a:pt x="952" y="974"/>
                </a:lnTo>
                <a:lnTo>
                  <a:pt x="952" y="977"/>
                </a:lnTo>
                <a:lnTo>
                  <a:pt x="956" y="978"/>
                </a:lnTo>
                <a:lnTo>
                  <a:pt x="957" y="966"/>
                </a:lnTo>
                <a:close/>
                <a:moveTo>
                  <a:pt x="978" y="943"/>
                </a:moveTo>
                <a:lnTo>
                  <a:pt x="971" y="941"/>
                </a:lnTo>
                <a:lnTo>
                  <a:pt x="962" y="959"/>
                </a:lnTo>
                <a:lnTo>
                  <a:pt x="966" y="960"/>
                </a:lnTo>
                <a:lnTo>
                  <a:pt x="974" y="960"/>
                </a:lnTo>
                <a:lnTo>
                  <a:pt x="981" y="960"/>
                </a:lnTo>
                <a:lnTo>
                  <a:pt x="982" y="954"/>
                </a:lnTo>
                <a:lnTo>
                  <a:pt x="976" y="954"/>
                </a:lnTo>
                <a:lnTo>
                  <a:pt x="976" y="951"/>
                </a:lnTo>
                <a:lnTo>
                  <a:pt x="978" y="946"/>
                </a:lnTo>
                <a:lnTo>
                  <a:pt x="978" y="943"/>
                </a:lnTo>
                <a:close/>
                <a:moveTo>
                  <a:pt x="1000" y="921"/>
                </a:moveTo>
                <a:lnTo>
                  <a:pt x="1000" y="915"/>
                </a:lnTo>
                <a:lnTo>
                  <a:pt x="1001" y="915"/>
                </a:lnTo>
                <a:lnTo>
                  <a:pt x="1004" y="910"/>
                </a:lnTo>
                <a:lnTo>
                  <a:pt x="1006" y="905"/>
                </a:lnTo>
                <a:lnTo>
                  <a:pt x="1007" y="903"/>
                </a:lnTo>
                <a:lnTo>
                  <a:pt x="1008" y="902"/>
                </a:lnTo>
                <a:lnTo>
                  <a:pt x="1008" y="901"/>
                </a:lnTo>
                <a:lnTo>
                  <a:pt x="1005" y="897"/>
                </a:lnTo>
                <a:lnTo>
                  <a:pt x="1004" y="895"/>
                </a:lnTo>
                <a:lnTo>
                  <a:pt x="1000" y="903"/>
                </a:lnTo>
                <a:lnTo>
                  <a:pt x="992" y="900"/>
                </a:lnTo>
                <a:lnTo>
                  <a:pt x="990" y="903"/>
                </a:lnTo>
                <a:lnTo>
                  <a:pt x="988" y="907"/>
                </a:lnTo>
                <a:lnTo>
                  <a:pt x="995" y="911"/>
                </a:lnTo>
                <a:lnTo>
                  <a:pt x="994" y="913"/>
                </a:lnTo>
                <a:lnTo>
                  <a:pt x="992" y="915"/>
                </a:lnTo>
                <a:lnTo>
                  <a:pt x="994" y="917"/>
                </a:lnTo>
                <a:lnTo>
                  <a:pt x="992" y="921"/>
                </a:lnTo>
                <a:lnTo>
                  <a:pt x="982" y="921"/>
                </a:lnTo>
                <a:lnTo>
                  <a:pt x="974" y="938"/>
                </a:lnTo>
                <a:lnTo>
                  <a:pt x="975" y="938"/>
                </a:lnTo>
                <a:lnTo>
                  <a:pt x="975" y="939"/>
                </a:lnTo>
                <a:lnTo>
                  <a:pt x="973" y="939"/>
                </a:lnTo>
                <a:lnTo>
                  <a:pt x="975" y="939"/>
                </a:lnTo>
                <a:lnTo>
                  <a:pt x="980" y="939"/>
                </a:lnTo>
                <a:lnTo>
                  <a:pt x="983" y="939"/>
                </a:lnTo>
                <a:lnTo>
                  <a:pt x="987" y="939"/>
                </a:lnTo>
                <a:lnTo>
                  <a:pt x="990" y="939"/>
                </a:lnTo>
                <a:lnTo>
                  <a:pt x="992" y="939"/>
                </a:lnTo>
                <a:lnTo>
                  <a:pt x="1000" y="939"/>
                </a:lnTo>
                <a:lnTo>
                  <a:pt x="1000" y="937"/>
                </a:lnTo>
                <a:lnTo>
                  <a:pt x="1000" y="927"/>
                </a:lnTo>
                <a:lnTo>
                  <a:pt x="1000" y="922"/>
                </a:lnTo>
                <a:lnTo>
                  <a:pt x="1000" y="921"/>
                </a:lnTo>
                <a:close/>
                <a:moveTo>
                  <a:pt x="256" y="1293"/>
                </a:moveTo>
                <a:lnTo>
                  <a:pt x="256" y="1295"/>
                </a:lnTo>
                <a:lnTo>
                  <a:pt x="278" y="1300"/>
                </a:lnTo>
                <a:lnTo>
                  <a:pt x="278" y="1276"/>
                </a:lnTo>
                <a:lnTo>
                  <a:pt x="261" y="1289"/>
                </a:lnTo>
                <a:lnTo>
                  <a:pt x="261" y="1290"/>
                </a:lnTo>
                <a:lnTo>
                  <a:pt x="260" y="1290"/>
                </a:lnTo>
                <a:lnTo>
                  <a:pt x="259" y="1291"/>
                </a:lnTo>
                <a:lnTo>
                  <a:pt x="257" y="1291"/>
                </a:lnTo>
                <a:lnTo>
                  <a:pt x="257" y="1292"/>
                </a:lnTo>
                <a:lnTo>
                  <a:pt x="256" y="1292"/>
                </a:lnTo>
                <a:lnTo>
                  <a:pt x="256" y="1293"/>
                </a:lnTo>
                <a:close/>
                <a:moveTo>
                  <a:pt x="1145" y="1635"/>
                </a:moveTo>
                <a:lnTo>
                  <a:pt x="1144" y="1654"/>
                </a:lnTo>
                <a:lnTo>
                  <a:pt x="1149" y="1654"/>
                </a:lnTo>
                <a:lnTo>
                  <a:pt x="1147" y="1641"/>
                </a:lnTo>
                <a:lnTo>
                  <a:pt x="1147" y="1635"/>
                </a:lnTo>
                <a:lnTo>
                  <a:pt x="1145" y="1635"/>
                </a:lnTo>
                <a:close/>
                <a:moveTo>
                  <a:pt x="1167" y="1638"/>
                </a:moveTo>
                <a:lnTo>
                  <a:pt x="1168" y="1655"/>
                </a:lnTo>
                <a:lnTo>
                  <a:pt x="1153" y="1655"/>
                </a:lnTo>
                <a:lnTo>
                  <a:pt x="1151" y="1662"/>
                </a:lnTo>
                <a:lnTo>
                  <a:pt x="1150" y="1679"/>
                </a:lnTo>
                <a:lnTo>
                  <a:pt x="1150" y="1689"/>
                </a:lnTo>
                <a:lnTo>
                  <a:pt x="1150" y="1695"/>
                </a:lnTo>
                <a:lnTo>
                  <a:pt x="1150" y="1697"/>
                </a:lnTo>
                <a:lnTo>
                  <a:pt x="1160" y="1698"/>
                </a:lnTo>
                <a:lnTo>
                  <a:pt x="1159" y="1703"/>
                </a:lnTo>
                <a:lnTo>
                  <a:pt x="1156" y="1703"/>
                </a:lnTo>
                <a:lnTo>
                  <a:pt x="1155" y="1703"/>
                </a:lnTo>
                <a:lnTo>
                  <a:pt x="1152" y="1703"/>
                </a:lnTo>
                <a:lnTo>
                  <a:pt x="1151" y="1703"/>
                </a:lnTo>
                <a:lnTo>
                  <a:pt x="1152" y="1717"/>
                </a:lnTo>
                <a:lnTo>
                  <a:pt x="1153" y="1720"/>
                </a:lnTo>
                <a:lnTo>
                  <a:pt x="1153" y="1721"/>
                </a:lnTo>
                <a:lnTo>
                  <a:pt x="1155" y="1722"/>
                </a:lnTo>
                <a:lnTo>
                  <a:pt x="1155" y="1723"/>
                </a:lnTo>
                <a:lnTo>
                  <a:pt x="1155" y="1724"/>
                </a:lnTo>
                <a:lnTo>
                  <a:pt x="1157" y="1727"/>
                </a:lnTo>
                <a:lnTo>
                  <a:pt x="1158" y="1728"/>
                </a:lnTo>
                <a:lnTo>
                  <a:pt x="1159" y="1729"/>
                </a:lnTo>
                <a:lnTo>
                  <a:pt x="1159" y="1730"/>
                </a:lnTo>
                <a:lnTo>
                  <a:pt x="1160" y="1730"/>
                </a:lnTo>
                <a:lnTo>
                  <a:pt x="1162" y="1730"/>
                </a:lnTo>
                <a:lnTo>
                  <a:pt x="1164" y="1730"/>
                </a:lnTo>
                <a:lnTo>
                  <a:pt x="1168" y="1729"/>
                </a:lnTo>
                <a:lnTo>
                  <a:pt x="1167" y="1725"/>
                </a:lnTo>
                <a:lnTo>
                  <a:pt x="1172" y="1723"/>
                </a:lnTo>
                <a:lnTo>
                  <a:pt x="1173" y="1727"/>
                </a:lnTo>
                <a:lnTo>
                  <a:pt x="1174" y="1728"/>
                </a:lnTo>
                <a:lnTo>
                  <a:pt x="1175" y="1729"/>
                </a:lnTo>
                <a:lnTo>
                  <a:pt x="1177" y="1729"/>
                </a:lnTo>
                <a:lnTo>
                  <a:pt x="1178" y="1716"/>
                </a:lnTo>
                <a:lnTo>
                  <a:pt x="1178" y="1711"/>
                </a:lnTo>
                <a:lnTo>
                  <a:pt x="1178" y="1698"/>
                </a:lnTo>
                <a:lnTo>
                  <a:pt x="1178" y="1696"/>
                </a:lnTo>
                <a:lnTo>
                  <a:pt x="1178" y="1678"/>
                </a:lnTo>
                <a:lnTo>
                  <a:pt x="1178" y="1671"/>
                </a:lnTo>
                <a:lnTo>
                  <a:pt x="1168" y="1670"/>
                </a:lnTo>
                <a:lnTo>
                  <a:pt x="1164" y="1670"/>
                </a:lnTo>
                <a:lnTo>
                  <a:pt x="1164" y="1663"/>
                </a:lnTo>
                <a:lnTo>
                  <a:pt x="1169" y="1663"/>
                </a:lnTo>
                <a:lnTo>
                  <a:pt x="1173" y="1663"/>
                </a:lnTo>
                <a:lnTo>
                  <a:pt x="1173" y="1662"/>
                </a:lnTo>
                <a:lnTo>
                  <a:pt x="1173" y="1655"/>
                </a:lnTo>
                <a:lnTo>
                  <a:pt x="1174" y="1655"/>
                </a:lnTo>
                <a:lnTo>
                  <a:pt x="1174" y="1640"/>
                </a:lnTo>
                <a:lnTo>
                  <a:pt x="1174" y="1639"/>
                </a:lnTo>
                <a:lnTo>
                  <a:pt x="1181" y="1640"/>
                </a:lnTo>
                <a:lnTo>
                  <a:pt x="1180" y="1639"/>
                </a:lnTo>
                <a:lnTo>
                  <a:pt x="1177" y="1639"/>
                </a:lnTo>
                <a:lnTo>
                  <a:pt x="1174" y="1638"/>
                </a:lnTo>
                <a:lnTo>
                  <a:pt x="1167" y="1638"/>
                </a:lnTo>
                <a:close/>
                <a:moveTo>
                  <a:pt x="1250" y="1680"/>
                </a:moveTo>
                <a:lnTo>
                  <a:pt x="1253" y="1681"/>
                </a:lnTo>
                <a:lnTo>
                  <a:pt x="1253" y="1677"/>
                </a:lnTo>
                <a:lnTo>
                  <a:pt x="1253" y="1671"/>
                </a:lnTo>
                <a:lnTo>
                  <a:pt x="1254" y="1671"/>
                </a:lnTo>
                <a:lnTo>
                  <a:pt x="1254" y="1677"/>
                </a:lnTo>
                <a:lnTo>
                  <a:pt x="1254" y="1680"/>
                </a:lnTo>
                <a:lnTo>
                  <a:pt x="1258" y="1680"/>
                </a:lnTo>
                <a:lnTo>
                  <a:pt x="1260" y="1681"/>
                </a:lnTo>
                <a:lnTo>
                  <a:pt x="1261" y="1681"/>
                </a:lnTo>
                <a:lnTo>
                  <a:pt x="1262" y="1681"/>
                </a:lnTo>
                <a:lnTo>
                  <a:pt x="1265" y="1681"/>
                </a:lnTo>
                <a:lnTo>
                  <a:pt x="1267" y="1681"/>
                </a:lnTo>
                <a:lnTo>
                  <a:pt x="1269" y="1681"/>
                </a:lnTo>
                <a:lnTo>
                  <a:pt x="1271" y="1674"/>
                </a:lnTo>
                <a:lnTo>
                  <a:pt x="1271" y="1673"/>
                </a:lnTo>
                <a:lnTo>
                  <a:pt x="1260" y="1671"/>
                </a:lnTo>
                <a:lnTo>
                  <a:pt x="1259" y="1670"/>
                </a:lnTo>
                <a:lnTo>
                  <a:pt x="1252" y="1669"/>
                </a:lnTo>
                <a:lnTo>
                  <a:pt x="1246" y="1668"/>
                </a:lnTo>
                <a:lnTo>
                  <a:pt x="1244" y="1666"/>
                </a:lnTo>
                <a:lnTo>
                  <a:pt x="1243" y="1669"/>
                </a:lnTo>
                <a:lnTo>
                  <a:pt x="1246" y="1670"/>
                </a:lnTo>
                <a:lnTo>
                  <a:pt x="1248" y="1670"/>
                </a:lnTo>
                <a:lnTo>
                  <a:pt x="1250" y="1670"/>
                </a:lnTo>
                <a:lnTo>
                  <a:pt x="1250" y="1680"/>
                </a:lnTo>
                <a:close/>
                <a:moveTo>
                  <a:pt x="1193" y="1703"/>
                </a:moveTo>
                <a:lnTo>
                  <a:pt x="1192" y="1711"/>
                </a:lnTo>
                <a:lnTo>
                  <a:pt x="1193" y="1711"/>
                </a:lnTo>
                <a:lnTo>
                  <a:pt x="1199" y="1711"/>
                </a:lnTo>
                <a:lnTo>
                  <a:pt x="1201" y="1699"/>
                </a:lnTo>
                <a:lnTo>
                  <a:pt x="1194" y="1699"/>
                </a:lnTo>
                <a:lnTo>
                  <a:pt x="1193" y="1703"/>
                </a:lnTo>
                <a:close/>
                <a:moveTo>
                  <a:pt x="1184" y="1739"/>
                </a:moveTo>
                <a:lnTo>
                  <a:pt x="1192" y="1740"/>
                </a:lnTo>
                <a:lnTo>
                  <a:pt x="1192" y="1739"/>
                </a:lnTo>
                <a:lnTo>
                  <a:pt x="1184" y="1739"/>
                </a:lnTo>
                <a:close/>
                <a:moveTo>
                  <a:pt x="1108" y="2018"/>
                </a:moveTo>
                <a:lnTo>
                  <a:pt x="1106" y="2025"/>
                </a:lnTo>
                <a:lnTo>
                  <a:pt x="1104" y="2024"/>
                </a:lnTo>
                <a:lnTo>
                  <a:pt x="1102" y="2023"/>
                </a:lnTo>
                <a:lnTo>
                  <a:pt x="1102" y="2024"/>
                </a:lnTo>
                <a:lnTo>
                  <a:pt x="1105" y="2025"/>
                </a:lnTo>
                <a:lnTo>
                  <a:pt x="1107" y="2025"/>
                </a:lnTo>
                <a:lnTo>
                  <a:pt x="1110" y="2026"/>
                </a:lnTo>
                <a:lnTo>
                  <a:pt x="1113" y="2027"/>
                </a:lnTo>
                <a:lnTo>
                  <a:pt x="1115" y="2027"/>
                </a:lnTo>
                <a:lnTo>
                  <a:pt x="1117" y="2028"/>
                </a:lnTo>
                <a:lnTo>
                  <a:pt x="1119" y="2028"/>
                </a:lnTo>
                <a:lnTo>
                  <a:pt x="1123" y="2029"/>
                </a:lnTo>
                <a:lnTo>
                  <a:pt x="1125" y="2029"/>
                </a:lnTo>
                <a:lnTo>
                  <a:pt x="1127" y="2029"/>
                </a:lnTo>
                <a:lnTo>
                  <a:pt x="1131" y="2031"/>
                </a:lnTo>
                <a:lnTo>
                  <a:pt x="1131" y="2028"/>
                </a:lnTo>
                <a:lnTo>
                  <a:pt x="1119" y="2027"/>
                </a:lnTo>
                <a:lnTo>
                  <a:pt x="1119" y="2017"/>
                </a:lnTo>
                <a:lnTo>
                  <a:pt x="1121" y="1993"/>
                </a:lnTo>
                <a:lnTo>
                  <a:pt x="1117" y="1993"/>
                </a:lnTo>
                <a:lnTo>
                  <a:pt x="1115" y="1994"/>
                </a:lnTo>
                <a:lnTo>
                  <a:pt x="1114" y="1994"/>
                </a:lnTo>
                <a:lnTo>
                  <a:pt x="1110" y="2007"/>
                </a:lnTo>
                <a:lnTo>
                  <a:pt x="1108" y="2018"/>
                </a:lnTo>
                <a:close/>
                <a:moveTo>
                  <a:pt x="954" y="2128"/>
                </a:moveTo>
                <a:lnTo>
                  <a:pt x="954" y="2132"/>
                </a:lnTo>
                <a:lnTo>
                  <a:pt x="953" y="2134"/>
                </a:lnTo>
                <a:lnTo>
                  <a:pt x="953" y="2135"/>
                </a:lnTo>
                <a:lnTo>
                  <a:pt x="948" y="2135"/>
                </a:lnTo>
                <a:lnTo>
                  <a:pt x="948" y="2136"/>
                </a:lnTo>
                <a:lnTo>
                  <a:pt x="948" y="2140"/>
                </a:lnTo>
                <a:lnTo>
                  <a:pt x="950" y="2140"/>
                </a:lnTo>
                <a:lnTo>
                  <a:pt x="953" y="2140"/>
                </a:lnTo>
                <a:lnTo>
                  <a:pt x="957" y="2140"/>
                </a:lnTo>
                <a:lnTo>
                  <a:pt x="958" y="2141"/>
                </a:lnTo>
                <a:lnTo>
                  <a:pt x="961" y="2141"/>
                </a:lnTo>
                <a:lnTo>
                  <a:pt x="961" y="2142"/>
                </a:lnTo>
                <a:lnTo>
                  <a:pt x="964" y="2143"/>
                </a:lnTo>
                <a:lnTo>
                  <a:pt x="963" y="2150"/>
                </a:lnTo>
                <a:lnTo>
                  <a:pt x="970" y="2150"/>
                </a:lnTo>
                <a:lnTo>
                  <a:pt x="973" y="2151"/>
                </a:lnTo>
                <a:lnTo>
                  <a:pt x="979" y="2151"/>
                </a:lnTo>
                <a:lnTo>
                  <a:pt x="979" y="2149"/>
                </a:lnTo>
                <a:lnTo>
                  <a:pt x="979" y="2146"/>
                </a:lnTo>
                <a:lnTo>
                  <a:pt x="980" y="2144"/>
                </a:lnTo>
                <a:lnTo>
                  <a:pt x="980" y="2143"/>
                </a:lnTo>
                <a:lnTo>
                  <a:pt x="979" y="2143"/>
                </a:lnTo>
                <a:lnTo>
                  <a:pt x="979" y="2142"/>
                </a:lnTo>
                <a:lnTo>
                  <a:pt x="980" y="2136"/>
                </a:lnTo>
                <a:lnTo>
                  <a:pt x="976" y="2136"/>
                </a:lnTo>
                <a:lnTo>
                  <a:pt x="976" y="2135"/>
                </a:lnTo>
                <a:lnTo>
                  <a:pt x="978" y="2130"/>
                </a:lnTo>
                <a:lnTo>
                  <a:pt x="975" y="2130"/>
                </a:lnTo>
                <a:lnTo>
                  <a:pt x="971" y="2130"/>
                </a:lnTo>
                <a:lnTo>
                  <a:pt x="966" y="2129"/>
                </a:lnTo>
                <a:lnTo>
                  <a:pt x="965" y="2129"/>
                </a:lnTo>
                <a:lnTo>
                  <a:pt x="962" y="2129"/>
                </a:lnTo>
                <a:lnTo>
                  <a:pt x="959" y="2129"/>
                </a:lnTo>
                <a:lnTo>
                  <a:pt x="959" y="2135"/>
                </a:lnTo>
                <a:lnTo>
                  <a:pt x="955" y="2134"/>
                </a:lnTo>
                <a:lnTo>
                  <a:pt x="956" y="2128"/>
                </a:lnTo>
                <a:lnTo>
                  <a:pt x="954" y="2128"/>
                </a:lnTo>
                <a:lnTo>
                  <a:pt x="953" y="2128"/>
                </a:lnTo>
                <a:lnTo>
                  <a:pt x="952" y="2127"/>
                </a:lnTo>
                <a:lnTo>
                  <a:pt x="950" y="2127"/>
                </a:lnTo>
                <a:lnTo>
                  <a:pt x="949" y="2127"/>
                </a:lnTo>
                <a:lnTo>
                  <a:pt x="949" y="2126"/>
                </a:lnTo>
                <a:lnTo>
                  <a:pt x="949" y="2128"/>
                </a:lnTo>
                <a:lnTo>
                  <a:pt x="952" y="2128"/>
                </a:lnTo>
                <a:lnTo>
                  <a:pt x="954" y="2128"/>
                </a:lnTo>
                <a:close/>
                <a:moveTo>
                  <a:pt x="939" y="2140"/>
                </a:moveTo>
                <a:lnTo>
                  <a:pt x="936" y="2140"/>
                </a:lnTo>
                <a:lnTo>
                  <a:pt x="935" y="2141"/>
                </a:lnTo>
                <a:lnTo>
                  <a:pt x="933" y="2142"/>
                </a:lnTo>
                <a:lnTo>
                  <a:pt x="939" y="2149"/>
                </a:lnTo>
                <a:lnTo>
                  <a:pt x="940" y="2140"/>
                </a:lnTo>
                <a:lnTo>
                  <a:pt x="939" y="2140"/>
                </a:lnTo>
                <a:close/>
                <a:moveTo>
                  <a:pt x="1615" y="1837"/>
                </a:moveTo>
                <a:lnTo>
                  <a:pt x="1601" y="1837"/>
                </a:lnTo>
                <a:lnTo>
                  <a:pt x="1601" y="1873"/>
                </a:lnTo>
                <a:lnTo>
                  <a:pt x="1616" y="1873"/>
                </a:lnTo>
                <a:lnTo>
                  <a:pt x="1615" y="1837"/>
                </a:lnTo>
                <a:close/>
                <a:moveTo>
                  <a:pt x="1211" y="642"/>
                </a:moveTo>
                <a:lnTo>
                  <a:pt x="1223" y="635"/>
                </a:lnTo>
                <a:lnTo>
                  <a:pt x="1220" y="625"/>
                </a:lnTo>
                <a:lnTo>
                  <a:pt x="1223" y="624"/>
                </a:lnTo>
                <a:lnTo>
                  <a:pt x="1225" y="624"/>
                </a:lnTo>
                <a:lnTo>
                  <a:pt x="1232" y="623"/>
                </a:lnTo>
                <a:lnTo>
                  <a:pt x="1241" y="622"/>
                </a:lnTo>
                <a:lnTo>
                  <a:pt x="1242" y="622"/>
                </a:lnTo>
                <a:lnTo>
                  <a:pt x="1243" y="620"/>
                </a:lnTo>
                <a:lnTo>
                  <a:pt x="1250" y="620"/>
                </a:lnTo>
                <a:lnTo>
                  <a:pt x="1270" y="622"/>
                </a:lnTo>
                <a:lnTo>
                  <a:pt x="1276" y="622"/>
                </a:lnTo>
                <a:lnTo>
                  <a:pt x="1275" y="627"/>
                </a:lnTo>
                <a:lnTo>
                  <a:pt x="1277" y="628"/>
                </a:lnTo>
                <a:lnTo>
                  <a:pt x="1288" y="631"/>
                </a:lnTo>
                <a:lnTo>
                  <a:pt x="1291" y="632"/>
                </a:lnTo>
                <a:lnTo>
                  <a:pt x="1291" y="631"/>
                </a:lnTo>
                <a:lnTo>
                  <a:pt x="1292" y="629"/>
                </a:lnTo>
                <a:lnTo>
                  <a:pt x="1292" y="628"/>
                </a:lnTo>
                <a:lnTo>
                  <a:pt x="1292" y="627"/>
                </a:lnTo>
                <a:lnTo>
                  <a:pt x="1293" y="626"/>
                </a:lnTo>
                <a:lnTo>
                  <a:pt x="1294" y="623"/>
                </a:lnTo>
                <a:lnTo>
                  <a:pt x="1295" y="619"/>
                </a:lnTo>
                <a:lnTo>
                  <a:pt x="1296" y="617"/>
                </a:lnTo>
                <a:lnTo>
                  <a:pt x="1296" y="615"/>
                </a:lnTo>
                <a:lnTo>
                  <a:pt x="1297" y="612"/>
                </a:lnTo>
                <a:lnTo>
                  <a:pt x="1297" y="611"/>
                </a:lnTo>
                <a:lnTo>
                  <a:pt x="1297" y="608"/>
                </a:lnTo>
                <a:lnTo>
                  <a:pt x="1299" y="606"/>
                </a:lnTo>
                <a:lnTo>
                  <a:pt x="1299" y="605"/>
                </a:lnTo>
                <a:lnTo>
                  <a:pt x="1299" y="603"/>
                </a:lnTo>
                <a:lnTo>
                  <a:pt x="1299" y="602"/>
                </a:lnTo>
                <a:lnTo>
                  <a:pt x="1299" y="594"/>
                </a:lnTo>
                <a:lnTo>
                  <a:pt x="1299" y="590"/>
                </a:lnTo>
                <a:lnTo>
                  <a:pt x="1297" y="590"/>
                </a:lnTo>
                <a:lnTo>
                  <a:pt x="1285" y="590"/>
                </a:lnTo>
                <a:lnTo>
                  <a:pt x="1285" y="597"/>
                </a:lnTo>
                <a:lnTo>
                  <a:pt x="1282" y="597"/>
                </a:lnTo>
                <a:lnTo>
                  <a:pt x="1272" y="597"/>
                </a:lnTo>
                <a:lnTo>
                  <a:pt x="1260" y="597"/>
                </a:lnTo>
                <a:lnTo>
                  <a:pt x="1249" y="597"/>
                </a:lnTo>
                <a:lnTo>
                  <a:pt x="1243" y="597"/>
                </a:lnTo>
                <a:lnTo>
                  <a:pt x="1238" y="597"/>
                </a:lnTo>
                <a:lnTo>
                  <a:pt x="1233" y="597"/>
                </a:lnTo>
                <a:lnTo>
                  <a:pt x="1225" y="597"/>
                </a:lnTo>
                <a:lnTo>
                  <a:pt x="1219" y="597"/>
                </a:lnTo>
                <a:lnTo>
                  <a:pt x="1218" y="588"/>
                </a:lnTo>
                <a:lnTo>
                  <a:pt x="1218" y="558"/>
                </a:lnTo>
                <a:lnTo>
                  <a:pt x="1218" y="556"/>
                </a:lnTo>
                <a:lnTo>
                  <a:pt x="1216" y="555"/>
                </a:lnTo>
                <a:lnTo>
                  <a:pt x="1214" y="558"/>
                </a:lnTo>
                <a:lnTo>
                  <a:pt x="1210" y="567"/>
                </a:lnTo>
                <a:lnTo>
                  <a:pt x="1210" y="568"/>
                </a:lnTo>
                <a:lnTo>
                  <a:pt x="1209" y="571"/>
                </a:lnTo>
                <a:lnTo>
                  <a:pt x="1208" y="576"/>
                </a:lnTo>
                <a:lnTo>
                  <a:pt x="1206" y="578"/>
                </a:lnTo>
                <a:lnTo>
                  <a:pt x="1204" y="580"/>
                </a:lnTo>
                <a:lnTo>
                  <a:pt x="1202" y="581"/>
                </a:lnTo>
                <a:lnTo>
                  <a:pt x="1200" y="584"/>
                </a:lnTo>
                <a:lnTo>
                  <a:pt x="1199" y="586"/>
                </a:lnTo>
                <a:lnTo>
                  <a:pt x="1195" y="595"/>
                </a:lnTo>
                <a:lnTo>
                  <a:pt x="1195" y="597"/>
                </a:lnTo>
                <a:lnTo>
                  <a:pt x="1193" y="601"/>
                </a:lnTo>
                <a:lnTo>
                  <a:pt x="1193" y="605"/>
                </a:lnTo>
                <a:lnTo>
                  <a:pt x="1192" y="607"/>
                </a:lnTo>
                <a:lnTo>
                  <a:pt x="1192" y="615"/>
                </a:lnTo>
                <a:lnTo>
                  <a:pt x="1190" y="615"/>
                </a:lnTo>
                <a:lnTo>
                  <a:pt x="1191" y="616"/>
                </a:lnTo>
                <a:lnTo>
                  <a:pt x="1192" y="617"/>
                </a:lnTo>
                <a:lnTo>
                  <a:pt x="1192" y="626"/>
                </a:lnTo>
                <a:lnTo>
                  <a:pt x="1190" y="634"/>
                </a:lnTo>
                <a:lnTo>
                  <a:pt x="1191" y="640"/>
                </a:lnTo>
                <a:lnTo>
                  <a:pt x="1194" y="644"/>
                </a:lnTo>
                <a:lnTo>
                  <a:pt x="1195" y="649"/>
                </a:lnTo>
                <a:lnTo>
                  <a:pt x="1197" y="651"/>
                </a:lnTo>
                <a:lnTo>
                  <a:pt x="1200" y="649"/>
                </a:lnTo>
                <a:lnTo>
                  <a:pt x="1204" y="645"/>
                </a:lnTo>
                <a:lnTo>
                  <a:pt x="1211" y="642"/>
                </a:lnTo>
                <a:close/>
                <a:moveTo>
                  <a:pt x="1048" y="628"/>
                </a:moveTo>
                <a:lnTo>
                  <a:pt x="1041" y="626"/>
                </a:lnTo>
                <a:lnTo>
                  <a:pt x="1040" y="633"/>
                </a:lnTo>
                <a:lnTo>
                  <a:pt x="1047" y="635"/>
                </a:lnTo>
                <a:lnTo>
                  <a:pt x="1048" y="628"/>
                </a:lnTo>
                <a:close/>
                <a:moveTo>
                  <a:pt x="1025" y="628"/>
                </a:moveTo>
                <a:lnTo>
                  <a:pt x="1028" y="622"/>
                </a:lnTo>
                <a:lnTo>
                  <a:pt x="1024" y="620"/>
                </a:lnTo>
                <a:lnTo>
                  <a:pt x="1022" y="627"/>
                </a:lnTo>
                <a:lnTo>
                  <a:pt x="1025" y="628"/>
                </a:lnTo>
                <a:close/>
                <a:moveTo>
                  <a:pt x="1324" y="564"/>
                </a:moveTo>
                <a:lnTo>
                  <a:pt x="1327" y="564"/>
                </a:lnTo>
                <a:lnTo>
                  <a:pt x="1328" y="549"/>
                </a:lnTo>
                <a:lnTo>
                  <a:pt x="1328" y="546"/>
                </a:lnTo>
                <a:lnTo>
                  <a:pt x="1330" y="546"/>
                </a:lnTo>
                <a:lnTo>
                  <a:pt x="1329" y="544"/>
                </a:lnTo>
                <a:lnTo>
                  <a:pt x="1328" y="543"/>
                </a:lnTo>
                <a:lnTo>
                  <a:pt x="1330" y="522"/>
                </a:lnTo>
                <a:lnTo>
                  <a:pt x="1331" y="514"/>
                </a:lnTo>
                <a:lnTo>
                  <a:pt x="1326" y="514"/>
                </a:lnTo>
                <a:lnTo>
                  <a:pt x="1324" y="539"/>
                </a:lnTo>
                <a:lnTo>
                  <a:pt x="1325" y="544"/>
                </a:lnTo>
                <a:lnTo>
                  <a:pt x="1324" y="564"/>
                </a:lnTo>
                <a:close/>
                <a:moveTo>
                  <a:pt x="808" y="584"/>
                </a:moveTo>
                <a:lnTo>
                  <a:pt x="805" y="583"/>
                </a:lnTo>
                <a:lnTo>
                  <a:pt x="803" y="588"/>
                </a:lnTo>
                <a:lnTo>
                  <a:pt x="802" y="593"/>
                </a:lnTo>
                <a:lnTo>
                  <a:pt x="801" y="594"/>
                </a:lnTo>
                <a:lnTo>
                  <a:pt x="822" y="605"/>
                </a:lnTo>
                <a:lnTo>
                  <a:pt x="827" y="599"/>
                </a:lnTo>
                <a:lnTo>
                  <a:pt x="829" y="597"/>
                </a:lnTo>
                <a:lnTo>
                  <a:pt x="831" y="594"/>
                </a:lnTo>
                <a:lnTo>
                  <a:pt x="826" y="591"/>
                </a:lnTo>
                <a:lnTo>
                  <a:pt x="818" y="589"/>
                </a:lnTo>
                <a:lnTo>
                  <a:pt x="817" y="588"/>
                </a:lnTo>
                <a:lnTo>
                  <a:pt x="808" y="584"/>
                </a:lnTo>
                <a:close/>
                <a:moveTo>
                  <a:pt x="865" y="542"/>
                </a:moveTo>
                <a:lnTo>
                  <a:pt x="857" y="542"/>
                </a:lnTo>
                <a:lnTo>
                  <a:pt x="857" y="548"/>
                </a:lnTo>
                <a:lnTo>
                  <a:pt x="866" y="549"/>
                </a:lnTo>
                <a:lnTo>
                  <a:pt x="865" y="542"/>
                </a:lnTo>
                <a:close/>
                <a:moveTo>
                  <a:pt x="568" y="205"/>
                </a:moveTo>
                <a:lnTo>
                  <a:pt x="568" y="210"/>
                </a:lnTo>
                <a:lnTo>
                  <a:pt x="568" y="214"/>
                </a:lnTo>
                <a:lnTo>
                  <a:pt x="568" y="220"/>
                </a:lnTo>
                <a:lnTo>
                  <a:pt x="568" y="221"/>
                </a:lnTo>
                <a:lnTo>
                  <a:pt x="567" y="222"/>
                </a:lnTo>
                <a:lnTo>
                  <a:pt x="565" y="222"/>
                </a:lnTo>
                <a:lnTo>
                  <a:pt x="564" y="222"/>
                </a:lnTo>
                <a:lnTo>
                  <a:pt x="559" y="222"/>
                </a:lnTo>
                <a:lnTo>
                  <a:pt x="559" y="230"/>
                </a:lnTo>
                <a:lnTo>
                  <a:pt x="559" y="232"/>
                </a:lnTo>
                <a:lnTo>
                  <a:pt x="560" y="248"/>
                </a:lnTo>
                <a:lnTo>
                  <a:pt x="560" y="253"/>
                </a:lnTo>
                <a:lnTo>
                  <a:pt x="560" y="269"/>
                </a:lnTo>
                <a:lnTo>
                  <a:pt x="560" y="272"/>
                </a:lnTo>
                <a:lnTo>
                  <a:pt x="561" y="280"/>
                </a:lnTo>
                <a:lnTo>
                  <a:pt x="560" y="280"/>
                </a:lnTo>
                <a:lnTo>
                  <a:pt x="557" y="280"/>
                </a:lnTo>
                <a:lnTo>
                  <a:pt x="550" y="280"/>
                </a:lnTo>
                <a:lnTo>
                  <a:pt x="548" y="280"/>
                </a:lnTo>
                <a:lnTo>
                  <a:pt x="543" y="280"/>
                </a:lnTo>
                <a:lnTo>
                  <a:pt x="531" y="281"/>
                </a:lnTo>
                <a:lnTo>
                  <a:pt x="530" y="281"/>
                </a:lnTo>
                <a:lnTo>
                  <a:pt x="522" y="281"/>
                </a:lnTo>
                <a:lnTo>
                  <a:pt x="516" y="281"/>
                </a:lnTo>
                <a:lnTo>
                  <a:pt x="507" y="281"/>
                </a:lnTo>
                <a:lnTo>
                  <a:pt x="505" y="280"/>
                </a:lnTo>
                <a:lnTo>
                  <a:pt x="479" y="280"/>
                </a:lnTo>
                <a:lnTo>
                  <a:pt x="470" y="280"/>
                </a:lnTo>
                <a:lnTo>
                  <a:pt x="467" y="221"/>
                </a:lnTo>
                <a:lnTo>
                  <a:pt x="468" y="221"/>
                </a:lnTo>
                <a:lnTo>
                  <a:pt x="475" y="221"/>
                </a:lnTo>
                <a:lnTo>
                  <a:pt x="476" y="221"/>
                </a:lnTo>
                <a:lnTo>
                  <a:pt x="493" y="221"/>
                </a:lnTo>
                <a:lnTo>
                  <a:pt x="497" y="221"/>
                </a:lnTo>
                <a:lnTo>
                  <a:pt x="498" y="221"/>
                </a:lnTo>
                <a:lnTo>
                  <a:pt x="504" y="221"/>
                </a:lnTo>
                <a:lnTo>
                  <a:pt x="513" y="221"/>
                </a:lnTo>
                <a:lnTo>
                  <a:pt x="523" y="221"/>
                </a:lnTo>
                <a:lnTo>
                  <a:pt x="534" y="221"/>
                </a:lnTo>
                <a:lnTo>
                  <a:pt x="546" y="221"/>
                </a:lnTo>
                <a:lnTo>
                  <a:pt x="556" y="222"/>
                </a:lnTo>
                <a:lnTo>
                  <a:pt x="556" y="205"/>
                </a:lnTo>
                <a:lnTo>
                  <a:pt x="557" y="205"/>
                </a:lnTo>
                <a:lnTo>
                  <a:pt x="558" y="205"/>
                </a:lnTo>
                <a:lnTo>
                  <a:pt x="559" y="205"/>
                </a:lnTo>
                <a:lnTo>
                  <a:pt x="560" y="205"/>
                </a:lnTo>
                <a:lnTo>
                  <a:pt x="568" y="205"/>
                </a:lnTo>
                <a:close/>
                <a:moveTo>
                  <a:pt x="844" y="167"/>
                </a:moveTo>
                <a:lnTo>
                  <a:pt x="844" y="181"/>
                </a:lnTo>
                <a:lnTo>
                  <a:pt x="851" y="183"/>
                </a:lnTo>
                <a:lnTo>
                  <a:pt x="848" y="198"/>
                </a:lnTo>
                <a:lnTo>
                  <a:pt x="826" y="200"/>
                </a:lnTo>
                <a:lnTo>
                  <a:pt x="826" y="206"/>
                </a:lnTo>
                <a:lnTo>
                  <a:pt x="812" y="207"/>
                </a:lnTo>
                <a:lnTo>
                  <a:pt x="811" y="200"/>
                </a:lnTo>
                <a:lnTo>
                  <a:pt x="811" y="194"/>
                </a:lnTo>
                <a:lnTo>
                  <a:pt x="802" y="194"/>
                </a:lnTo>
                <a:lnTo>
                  <a:pt x="804" y="190"/>
                </a:lnTo>
                <a:lnTo>
                  <a:pt x="805" y="189"/>
                </a:lnTo>
                <a:lnTo>
                  <a:pt x="809" y="186"/>
                </a:lnTo>
                <a:lnTo>
                  <a:pt x="809" y="185"/>
                </a:lnTo>
                <a:lnTo>
                  <a:pt x="810" y="184"/>
                </a:lnTo>
                <a:lnTo>
                  <a:pt x="812" y="181"/>
                </a:lnTo>
                <a:lnTo>
                  <a:pt x="815" y="188"/>
                </a:lnTo>
                <a:lnTo>
                  <a:pt x="825" y="188"/>
                </a:lnTo>
                <a:lnTo>
                  <a:pt x="826" y="179"/>
                </a:lnTo>
                <a:lnTo>
                  <a:pt x="834" y="180"/>
                </a:lnTo>
                <a:lnTo>
                  <a:pt x="834" y="171"/>
                </a:lnTo>
                <a:lnTo>
                  <a:pt x="844" y="167"/>
                </a:lnTo>
                <a:close/>
                <a:moveTo>
                  <a:pt x="849" y="136"/>
                </a:moveTo>
                <a:lnTo>
                  <a:pt x="854" y="147"/>
                </a:lnTo>
                <a:lnTo>
                  <a:pt x="859" y="147"/>
                </a:lnTo>
                <a:lnTo>
                  <a:pt x="862" y="156"/>
                </a:lnTo>
                <a:lnTo>
                  <a:pt x="852" y="161"/>
                </a:lnTo>
                <a:lnTo>
                  <a:pt x="846" y="163"/>
                </a:lnTo>
                <a:lnTo>
                  <a:pt x="834" y="169"/>
                </a:lnTo>
                <a:lnTo>
                  <a:pt x="834" y="156"/>
                </a:lnTo>
                <a:lnTo>
                  <a:pt x="825" y="156"/>
                </a:lnTo>
                <a:lnTo>
                  <a:pt x="821" y="156"/>
                </a:lnTo>
                <a:lnTo>
                  <a:pt x="821" y="163"/>
                </a:lnTo>
                <a:lnTo>
                  <a:pt x="820" y="163"/>
                </a:lnTo>
                <a:lnTo>
                  <a:pt x="820" y="158"/>
                </a:lnTo>
                <a:lnTo>
                  <a:pt x="812" y="158"/>
                </a:lnTo>
                <a:lnTo>
                  <a:pt x="812" y="150"/>
                </a:lnTo>
                <a:lnTo>
                  <a:pt x="812" y="146"/>
                </a:lnTo>
                <a:lnTo>
                  <a:pt x="822" y="146"/>
                </a:lnTo>
                <a:lnTo>
                  <a:pt x="822" y="136"/>
                </a:lnTo>
                <a:lnTo>
                  <a:pt x="832" y="137"/>
                </a:lnTo>
                <a:lnTo>
                  <a:pt x="832" y="136"/>
                </a:lnTo>
                <a:lnTo>
                  <a:pt x="849" y="136"/>
                </a:lnTo>
                <a:close/>
                <a:moveTo>
                  <a:pt x="676" y="146"/>
                </a:moveTo>
                <a:lnTo>
                  <a:pt x="678" y="146"/>
                </a:lnTo>
                <a:lnTo>
                  <a:pt x="678" y="133"/>
                </a:lnTo>
                <a:lnTo>
                  <a:pt x="690" y="133"/>
                </a:lnTo>
                <a:lnTo>
                  <a:pt x="690" y="141"/>
                </a:lnTo>
                <a:lnTo>
                  <a:pt x="690" y="144"/>
                </a:lnTo>
                <a:lnTo>
                  <a:pt x="690" y="147"/>
                </a:lnTo>
                <a:lnTo>
                  <a:pt x="690" y="151"/>
                </a:lnTo>
                <a:lnTo>
                  <a:pt x="691" y="158"/>
                </a:lnTo>
                <a:lnTo>
                  <a:pt x="691" y="161"/>
                </a:lnTo>
                <a:lnTo>
                  <a:pt x="691" y="165"/>
                </a:lnTo>
                <a:lnTo>
                  <a:pt x="691" y="169"/>
                </a:lnTo>
                <a:lnTo>
                  <a:pt x="691" y="172"/>
                </a:lnTo>
                <a:lnTo>
                  <a:pt x="691" y="176"/>
                </a:lnTo>
                <a:lnTo>
                  <a:pt x="691" y="179"/>
                </a:lnTo>
                <a:lnTo>
                  <a:pt x="691" y="189"/>
                </a:lnTo>
                <a:lnTo>
                  <a:pt x="696" y="190"/>
                </a:lnTo>
                <a:lnTo>
                  <a:pt x="700" y="190"/>
                </a:lnTo>
                <a:lnTo>
                  <a:pt x="701" y="190"/>
                </a:lnTo>
                <a:lnTo>
                  <a:pt x="704" y="190"/>
                </a:lnTo>
                <a:lnTo>
                  <a:pt x="708" y="190"/>
                </a:lnTo>
                <a:lnTo>
                  <a:pt x="711" y="190"/>
                </a:lnTo>
                <a:lnTo>
                  <a:pt x="716" y="190"/>
                </a:lnTo>
                <a:lnTo>
                  <a:pt x="722" y="190"/>
                </a:lnTo>
                <a:lnTo>
                  <a:pt x="722" y="184"/>
                </a:lnTo>
                <a:lnTo>
                  <a:pt x="724" y="179"/>
                </a:lnTo>
                <a:lnTo>
                  <a:pt x="724" y="176"/>
                </a:lnTo>
                <a:lnTo>
                  <a:pt x="724" y="173"/>
                </a:lnTo>
                <a:lnTo>
                  <a:pt x="724" y="172"/>
                </a:lnTo>
                <a:lnTo>
                  <a:pt x="724" y="169"/>
                </a:lnTo>
                <a:lnTo>
                  <a:pt x="724" y="167"/>
                </a:lnTo>
                <a:lnTo>
                  <a:pt x="751" y="168"/>
                </a:lnTo>
                <a:lnTo>
                  <a:pt x="758" y="169"/>
                </a:lnTo>
                <a:lnTo>
                  <a:pt x="776" y="169"/>
                </a:lnTo>
                <a:lnTo>
                  <a:pt x="775" y="176"/>
                </a:lnTo>
                <a:lnTo>
                  <a:pt x="783" y="177"/>
                </a:lnTo>
                <a:lnTo>
                  <a:pt x="788" y="177"/>
                </a:lnTo>
                <a:lnTo>
                  <a:pt x="788" y="179"/>
                </a:lnTo>
                <a:lnTo>
                  <a:pt x="786" y="202"/>
                </a:lnTo>
                <a:lnTo>
                  <a:pt x="785" y="207"/>
                </a:lnTo>
                <a:lnTo>
                  <a:pt x="793" y="209"/>
                </a:lnTo>
                <a:lnTo>
                  <a:pt x="790" y="213"/>
                </a:lnTo>
                <a:lnTo>
                  <a:pt x="788" y="218"/>
                </a:lnTo>
                <a:lnTo>
                  <a:pt x="788" y="219"/>
                </a:lnTo>
                <a:lnTo>
                  <a:pt x="786" y="223"/>
                </a:lnTo>
                <a:lnTo>
                  <a:pt x="785" y="226"/>
                </a:lnTo>
                <a:lnTo>
                  <a:pt x="784" y="229"/>
                </a:lnTo>
                <a:lnTo>
                  <a:pt x="781" y="234"/>
                </a:lnTo>
                <a:lnTo>
                  <a:pt x="780" y="236"/>
                </a:lnTo>
                <a:lnTo>
                  <a:pt x="779" y="237"/>
                </a:lnTo>
                <a:lnTo>
                  <a:pt x="764" y="230"/>
                </a:lnTo>
                <a:lnTo>
                  <a:pt x="764" y="237"/>
                </a:lnTo>
                <a:lnTo>
                  <a:pt x="764" y="240"/>
                </a:lnTo>
                <a:lnTo>
                  <a:pt x="756" y="240"/>
                </a:lnTo>
                <a:lnTo>
                  <a:pt x="758" y="237"/>
                </a:lnTo>
                <a:lnTo>
                  <a:pt x="755" y="237"/>
                </a:lnTo>
                <a:lnTo>
                  <a:pt x="754" y="237"/>
                </a:lnTo>
                <a:lnTo>
                  <a:pt x="754" y="239"/>
                </a:lnTo>
                <a:lnTo>
                  <a:pt x="755" y="239"/>
                </a:lnTo>
                <a:lnTo>
                  <a:pt x="755" y="240"/>
                </a:lnTo>
                <a:lnTo>
                  <a:pt x="750" y="239"/>
                </a:lnTo>
                <a:lnTo>
                  <a:pt x="749" y="244"/>
                </a:lnTo>
                <a:lnTo>
                  <a:pt x="749" y="245"/>
                </a:lnTo>
                <a:lnTo>
                  <a:pt x="750" y="246"/>
                </a:lnTo>
                <a:lnTo>
                  <a:pt x="750" y="252"/>
                </a:lnTo>
                <a:lnTo>
                  <a:pt x="727" y="249"/>
                </a:lnTo>
                <a:lnTo>
                  <a:pt x="722" y="249"/>
                </a:lnTo>
                <a:lnTo>
                  <a:pt x="722" y="251"/>
                </a:lnTo>
                <a:lnTo>
                  <a:pt x="717" y="251"/>
                </a:lnTo>
                <a:lnTo>
                  <a:pt x="717" y="277"/>
                </a:lnTo>
                <a:lnTo>
                  <a:pt x="730" y="283"/>
                </a:lnTo>
                <a:lnTo>
                  <a:pt x="730" y="290"/>
                </a:lnTo>
                <a:lnTo>
                  <a:pt x="725" y="294"/>
                </a:lnTo>
                <a:lnTo>
                  <a:pt x="715" y="297"/>
                </a:lnTo>
                <a:lnTo>
                  <a:pt x="715" y="290"/>
                </a:lnTo>
                <a:lnTo>
                  <a:pt x="711" y="291"/>
                </a:lnTo>
                <a:lnTo>
                  <a:pt x="711" y="290"/>
                </a:lnTo>
                <a:lnTo>
                  <a:pt x="709" y="290"/>
                </a:lnTo>
                <a:lnTo>
                  <a:pt x="709" y="280"/>
                </a:lnTo>
                <a:lnTo>
                  <a:pt x="695" y="281"/>
                </a:lnTo>
                <a:lnTo>
                  <a:pt x="698" y="251"/>
                </a:lnTo>
                <a:lnTo>
                  <a:pt x="695" y="249"/>
                </a:lnTo>
                <a:lnTo>
                  <a:pt x="695" y="252"/>
                </a:lnTo>
                <a:lnTo>
                  <a:pt x="695" y="261"/>
                </a:lnTo>
                <a:lnTo>
                  <a:pt x="694" y="265"/>
                </a:lnTo>
                <a:lnTo>
                  <a:pt x="694" y="266"/>
                </a:lnTo>
                <a:lnTo>
                  <a:pt x="694" y="274"/>
                </a:lnTo>
                <a:lnTo>
                  <a:pt x="694" y="277"/>
                </a:lnTo>
                <a:lnTo>
                  <a:pt x="694" y="278"/>
                </a:lnTo>
                <a:lnTo>
                  <a:pt x="693" y="286"/>
                </a:lnTo>
                <a:lnTo>
                  <a:pt x="693" y="289"/>
                </a:lnTo>
                <a:lnTo>
                  <a:pt x="693" y="290"/>
                </a:lnTo>
                <a:lnTo>
                  <a:pt x="668" y="288"/>
                </a:lnTo>
                <a:lnTo>
                  <a:pt x="668" y="287"/>
                </a:lnTo>
                <a:lnTo>
                  <a:pt x="668" y="277"/>
                </a:lnTo>
                <a:lnTo>
                  <a:pt x="668" y="274"/>
                </a:lnTo>
                <a:lnTo>
                  <a:pt x="668" y="265"/>
                </a:lnTo>
                <a:lnTo>
                  <a:pt x="669" y="263"/>
                </a:lnTo>
                <a:lnTo>
                  <a:pt x="669" y="245"/>
                </a:lnTo>
                <a:lnTo>
                  <a:pt x="668" y="244"/>
                </a:lnTo>
                <a:lnTo>
                  <a:pt x="648" y="222"/>
                </a:lnTo>
                <a:lnTo>
                  <a:pt x="641" y="214"/>
                </a:lnTo>
                <a:lnTo>
                  <a:pt x="641" y="210"/>
                </a:lnTo>
                <a:lnTo>
                  <a:pt x="631" y="210"/>
                </a:lnTo>
                <a:lnTo>
                  <a:pt x="614" y="210"/>
                </a:lnTo>
                <a:lnTo>
                  <a:pt x="614" y="204"/>
                </a:lnTo>
                <a:lnTo>
                  <a:pt x="612" y="200"/>
                </a:lnTo>
                <a:lnTo>
                  <a:pt x="612" y="196"/>
                </a:lnTo>
                <a:lnTo>
                  <a:pt x="612" y="194"/>
                </a:lnTo>
                <a:lnTo>
                  <a:pt x="612" y="193"/>
                </a:lnTo>
                <a:lnTo>
                  <a:pt x="612" y="187"/>
                </a:lnTo>
                <a:lnTo>
                  <a:pt x="619" y="188"/>
                </a:lnTo>
                <a:lnTo>
                  <a:pt x="620" y="179"/>
                </a:lnTo>
                <a:lnTo>
                  <a:pt x="620" y="169"/>
                </a:lnTo>
                <a:lnTo>
                  <a:pt x="614" y="168"/>
                </a:lnTo>
                <a:lnTo>
                  <a:pt x="614" y="164"/>
                </a:lnTo>
                <a:lnTo>
                  <a:pt x="614" y="158"/>
                </a:lnTo>
                <a:lnTo>
                  <a:pt x="614" y="154"/>
                </a:lnTo>
                <a:lnTo>
                  <a:pt x="615" y="152"/>
                </a:lnTo>
                <a:lnTo>
                  <a:pt x="615" y="148"/>
                </a:lnTo>
                <a:lnTo>
                  <a:pt x="616" y="146"/>
                </a:lnTo>
                <a:lnTo>
                  <a:pt x="617" y="145"/>
                </a:lnTo>
                <a:lnTo>
                  <a:pt x="627" y="146"/>
                </a:lnTo>
                <a:lnTo>
                  <a:pt x="627" y="187"/>
                </a:lnTo>
                <a:lnTo>
                  <a:pt x="641" y="187"/>
                </a:lnTo>
                <a:lnTo>
                  <a:pt x="642" y="187"/>
                </a:lnTo>
                <a:lnTo>
                  <a:pt x="646" y="188"/>
                </a:lnTo>
                <a:lnTo>
                  <a:pt x="653" y="188"/>
                </a:lnTo>
                <a:lnTo>
                  <a:pt x="651" y="134"/>
                </a:lnTo>
                <a:lnTo>
                  <a:pt x="659" y="133"/>
                </a:lnTo>
                <a:lnTo>
                  <a:pt x="659" y="146"/>
                </a:lnTo>
                <a:lnTo>
                  <a:pt x="665" y="146"/>
                </a:lnTo>
                <a:lnTo>
                  <a:pt x="668" y="146"/>
                </a:lnTo>
                <a:lnTo>
                  <a:pt x="671" y="146"/>
                </a:lnTo>
                <a:lnTo>
                  <a:pt x="676" y="146"/>
                </a:lnTo>
                <a:close/>
                <a:moveTo>
                  <a:pt x="616" y="143"/>
                </a:moveTo>
                <a:lnTo>
                  <a:pt x="614" y="146"/>
                </a:lnTo>
                <a:lnTo>
                  <a:pt x="614" y="148"/>
                </a:lnTo>
                <a:lnTo>
                  <a:pt x="612" y="151"/>
                </a:lnTo>
                <a:lnTo>
                  <a:pt x="611" y="153"/>
                </a:lnTo>
                <a:lnTo>
                  <a:pt x="611" y="158"/>
                </a:lnTo>
                <a:lnTo>
                  <a:pt x="611" y="164"/>
                </a:lnTo>
                <a:lnTo>
                  <a:pt x="611" y="168"/>
                </a:lnTo>
                <a:lnTo>
                  <a:pt x="593" y="167"/>
                </a:lnTo>
                <a:lnTo>
                  <a:pt x="594" y="176"/>
                </a:lnTo>
                <a:lnTo>
                  <a:pt x="584" y="175"/>
                </a:lnTo>
                <a:lnTo>
                  <a:pt x="582" y="175"/>
                </a:lnTo>
                <a:lnTo>
                  <a:pt x="574" y="175"/>
                </a:lnTo>
                <a:lnTo>
                  <a:pt x="569" y="175"/>
                </a:lnTo>
                <a:lnTo>
                  <a:pt x="566" y="175"/>
                </a:lnTo>
                <a:lnTo>
                  <a:pt x="563" y="175"/>
                </a:lnTo>
                <a:lnTo>
                  <a:pt x="559" y="175"/>
                </a:lnTo>
                <a:lnTo>
                  <a:pt x="553" y="175"/>
                </a:lnTo>
                <a:lnTo>
                  <a:pt x="548" y="175"/>
                </a:lnTo>
                <a:lnTo>
                  <a:pt x="540" y="175"/>
                </a:lnTo>
                <a:lnTo>
                  <a:pt x="533" y="175"/>
                </a:lnTo>
                <a:lnTo>
                  <a:pt x="531" y="175"/>
                </a:lnTo>
                <a:lnTo>
                  <a:pt x="531" y="159"/>
                </a:lnTo>
                <a:lnTo>
                  <a:pt x="538" y="159"/>
                </a:lnTo>
                <a:lnTo>
                  <a:pt x="538" y="147"/>
                </a:lnTo>
                <a:lnTo>
                  <a:pt x="566" y="146"/>
                </a:lnTo>
                <a:lnTo>
                  <a:pt x="575" y="145"/>
                </a:lnTo>
                <a:lnTo>
                  <a:pt x="576" y="135"/>
                </a:lnTo>
                <a:lnTo>
                  <a:pt x="602" y="136"/>
                </a:lnTo>
                <a:lnTo>
                  <a:pt x="602" y="141"/>
                </a:lnTo>
                <a:lnTo>
                  <a:pt x="602" y="142"/>
                </a:lnTo>
                <a:lnTo>
                  <a:pt x="601" y="142"/>
                </a:lnTo>
                <a:lnTo>
                  <a:pt x="601" y="143"/>
                </a:lnTo>
                <a:lnTo>
                  <a:pt x="599" y="144"/>
                </a:lnTo>
                <a:lnTo>
                  <a:pt x="589" y="144"/>
                </a:lnTo>
                <a:lnTo>
                  <a:pt x="589" y="145"/>
                </a:lnTo>
                <a:lnTo>
                  <a:pt x="593" y="145"/>
                </a:lnTo>
                <a:lnTo>
                  <a:pt x="594" y="145"/>
                </a:lnTo>
                <a:lnTo>
                  <a:pt x="601" y="145"/>
                </a:lnTo>
                <a:lnTo>
                  <a:pt x="602" y="144"/>
                </a:lnTo>
                <a:lnTo>
                  <a:pt x="603" y="143"/>
                </a:lnTo>
                <a:lnTo>
                  <a:pt x="605" y="142"/>
                </a:lnTo>
                <a:lnTo>
                  <a:pt x="605" y="141"/>
                </a:lnTo>
                <a:lnTo>
                  <a:pt x="605" y="135"/>
                </a:lnTo>
                <a:lnTo>
                  <a:pt x="605" y="133"/>
                </a:lnTo>
                <a:lnTo>
                  <a:pt x="605" y="131"/>
                </a:lnTo>
                <a:lnTo>
                  <a:pt x="606" y="131"/>
                </a:lnTo>
                <a:lnTo>
                  <a:pt x="623" y="133"/>
                </a:lnTo>
                <a:lnTo>
                  <a:pt x="624" y="133"/>
                </a:lnTo>
                <a:lnTo>
                  <a:pt x="625" y="133"/>
                </a:lnTo>
                <a:lnTo>
                  <a:pt x="626" y="134"/>
                </a:lnTo>
                <a:lnTo>
                  <a:pt x="624" y="135"/>
                </a:lnTo>
                <a:lnTo>
                  <a:pt x="622" y="136"/>
                </a:lnTo>
                <a:lnTo>
                  <a:pt x="619" y="138"/>
                </a:lnTo>
                <a:lnTo>
                  <a:pt x="617" y="141"/>
                </a:lnTo>
                <a:lnTo>
                  <a:pt x="616" y="143"/>
                </a:lnTo>
                <a:close/>
                <a:moveTo>
                  <a:pt x="955" y="147"/>
                </a:moveTo>
                <a:lnTo>
                  <a:pt x="955" y="153"/>
                </a:lnTo>
                <a:lnTo>
                  <a:pt x="950" y="152"/>
                </a:lnTo>
                <a:lnTo>
                  <a:pt x="950" y="153"/>
                </a:lnTo>
                <a:lnTo>
                  <a:pt x="949" y="153"/>
                </a:lnTo>
                <a:lnTo>
                  <a:pt x="932" y="153"/>
                </a:lnTo>
                <a:lnTo>
                  <a:pt x="932" y="152"/>
                </a:lnTo>
                <a:lnTo>
                  <a:pt x="919" y="151"/>
                </a:lnTo>
                <a:lnTo>
                  <a:pt x="919" y="152"/>
                </a:lnTo>
                <a:lnTo>
                  <a:pt x="927" y="153"/>
                </a:lnTo>
                <a:lnTo>
                  <a:pt x="936" y="154"/>
                </a:lnTo>
                <a:lnTo>
                  <a:pt x="945" y="154"/>
                </a:lnTo>
                <a:lnTo>
                  <a:pt x="973" y="156"/>
                </a:lnTo>
                <a:lnTo>
                  <a:pt x="978" y="156"/>
                </a:lnTo>
                <a:lnTo>
                  <a:pt x="984" y="156"/>
                </a:lnTo>
                <a:lnTo>
                  <a:pt x="988" y="156"/>
                </a:lnTo>
                <a:lnTo>
                  <a:pt x="991" y="158"/>
                </a:lnTo>
                <a:lnTo>
                  <a:pt x="995" y="159"/>
                </a:lnTo>
                <a:lnTo>
                  <a:pt x="998" y="159"/>
                </a:lnTo>
                <a:lnTo>
                  <a:pt x="1000" y="160"/>
                </a:lnTo>
                <a:lnTo>
                  <a:pt x="1006" y="162"/>
                </a:lnTo>
                <a:lnTo>
                  <a:pt x="1008" y="163"/>
                </a:lnTo>
                <a:lnTo>
                  <a:pt x="1009" y="164"/>
                </a:lnTo>
                <a:lnTo>
                  <a:pt x="1009" y="173"/>
                </a:lnTo>
                <a:lnTo>
                  <a:pt x="1011" y="183"/>
                </a:lnTo>
                <a:lnTo>
                  <a:pt x="1011" y="188"/>
                </a:lnTo>
                <a:lnTo>
                  <a:pt x="1011" y="190"/>
                </a:lnTo>
                <a:lnTo>
                  <a:pt x="1011" y="194"/>
                </a:lnTo>
                <a:lnTo>
                  <a:pt x="1009" y="197"/>
                </a:lnTo>
                <a:lnTo>
                  <a:pt x="1009" y="200"/>
                </a:lnTo>
                <a:lnTo>
                  <a:pt x="1009" y="201"/>
                </a:lnTo>
                <a:lnTo>
                  <a:pt x="1007" y="211"/>
                </a:lnTo>
                <a:lnTo>
                  <a:pt x="1006" y="218"/>
                </a:lnTo>
                <a:lnTo>
                  <a:pt x="1005" y="219"/>
                </a:lnTo>
                <a:lnTo>
                  <a:pt x="1005" y="221"/>
                </a:lnTo>
                <a:lnTo>
                  <a:pt x="1005" y="222"/>
                </a:lnTo>
                <a:lnTo>
                  <a:pt x="1005" y="224"/>
                </a:lnTo>
                <a:lnTo>
                  <a:pt x="1005" y="231"/>
                </a:lnTo>
                <a:lnTo>
                  <a:pt x="1004" y="237"/>
                </a:lnTo>
                <a:lnTo>
                  <a:pt x="1004" y="245"/>
                </a:lnTo>
                <a:lnTo>
                  <a:pt x="1004" y="253"/>
                </a:lnTo>
                <a:lnTo>
                  <a:pt x="1004" y="255"/>
                </a:lnTo>
                <a:lnTo>
                  <a:pt x="996" y="255"/>
                </a:lnTo>
                <a:lnTo>
                  <a:pt x="996" y="264"/>
                </a:lnTo>
                <a:lnTo>
                  <a:pt x="1001" y="263"/>
                </a:lnTo>
                <a:lnTo>
                  <a:pt x="1003" y="263"/>
                </a:lnTo>
                <a:lnTo>
                  <a:pt x="1003" y="270"/>
                </a:lnTo>
                <a:lnTo>
                  <a:pt x="1003" y="276"/>
                </a:lnTo>
                <a:lnTo>
                  <a:pt x="1001" y="286"/>
                </a:lnTo>
                <a:lnTo>
                  <a:pt x="1001" y="293"/>
                </a:lnTo>
                <a:lnTo>
                  <a:pt x="1001" y="294"/>
                </a:lnTo>
                <a:lnTo>
                  <a:pt x="1001" y="295"/>
                </a:lnTo>
                <a:lnTo>
                  <a:pt x="1001" y="296"/>
                </a:lnTo>
                <a:lnTo>
                  <a:pt x="1001" y="297"/>
                </a:lnTo>
                <a:lnTo>
                  <a:pt x="1003" y="299"/>
                </a:lnTo>
                <a:lnTo>
                  <a:pt x="1003" y="300"/>
                </a:lnTo>
                <a:lnTo>
                  <a:pt x="1003" y="302"/>
                </a:lnTo>
                <a:lnTo>
                  <a:pt x="1004" y="303"/>
                </a:lnTo>
                <a:lnTo>
                  <a:pt x="1005" y="304"/>
                </a:lnTo>
                <a:lnTo>
                  <a:pt x="1005" y="305"/>
                </a:lnTo>
                <a:lnTo>
                  <a:pt x="1006" y="307"/>
                </a:lnTo>
                <a:lnTo>
                  <a:pt x="1007" y="308"/>
                </a:lnTo>
                <a:lnTo>
                  <a:pt x="1008" y="310"/>
                </a:lnTo>
                <a:lnTo>
                  <a:pt x="1011" y="311"/>
                </a:lnTo>
                <a:lnTo>
                  <a:pt x="1011" y="312"/>
                </a:lnTo>
                <a:lnTo>
                  <a:pt x="1012" y="312"/>
                </a:lnTo>
                <a:lnTo>
                  <a:pt x="1013" y="313"/>
                </a:lnTo>
                <a:lnTo>
                  <a:pt x="1013" y="314"/>
                </a:lnTo>
                <a:lnTo>
                  <a:pt x="1014" y="315"/>
                </a:lnTo>
                <a:lnTo>
                  <a:pt x="1015" y="316"/>
                </a:lnTo>
                <a:lnTo>
                  <a:pt x="1015" y="318"/>
                </a:lnTo>
                <a:lnTo>
                  <a:pt x="1015" y="319"/>
                </a:lnTo>
                <a:lnTo>
                  <a:pt x="1016" y="320"/>
                </a:lnTo>
                <a:lnTo>
                  <a:pt x="1016" y="321"/>
                </a:lnTo>
                <a:lnTo>
                  <a:pt x="1017" y="322"/>
                </a:lnTo>
                <a:lnTo>
                  <a:pt x="1017" y="324"/>
                </a:lnTo>
                <a:lnTo>
                  <a:pt x="1017" y="325"/>
                </a:lnTo>
                <a:lnTo>
                  <a:pt x="1017" y="328"/>
                </a:lnTo>
                <a:lnTo>
                  <a:pt x="1018" y="330"/>
                </a:lnTo>
                <a:lnTo>
                  <a:pt x="1018" y="332"/>
                </a:lnTo>
                <a:lnTo>
                  <a:pt x="1018" y="337"/>
                </a:lnTo>
                <a:lnTo>
                  <a:pt x="1018" y="344"/>
                </a:lnTo>
                <a:lnTo>
                  <a:pt x="1018" y="349"/>
                </a:lnTo>
                <a:lnTo>
                  <a:pt x="1017" y="359"/>
                </a:lnTo>
                <a:lnTo>
                  <a:pt x="1017" y="362"/>
                </a:lnTo>
                <a:lnTo>
                  <a:pt x="1017" y="364"/>
                </a:lnTo>
                <a:lnTo>
                  <a:pt x="1017" y="365"/>
                </a:lnTo>
                <a:lnTo>
                  <a:pt x="1017" y="366"/>
                </a:lnTo>
                <a:lnTo>
                  <a:pt x="1015" y="375"/>
                </a:lnTo>
                <a:lnTo>
                  <a:pt x="1014" y="381"/>
                </a:lnTo>
                <a:lnTo>
                  <a:pt x="1014" y="382"/>
                </a:lnTo>
                <a:lnTo>
                  <a:pt x="1014" y="384"/>
                </a:lnTo>
                <a:lnTo>
                  <a:pt x="1014" y="387"/>
                </a:lnTo>
                <a:lnTo>
                  <a:pt x="1014" y="389"/>
                </a:lnTo>
                <a:lnTo>
                  <a:pt x="1014" y="391"/>
                </a:lnTo>
                <a:lnTo>
                  <a:pt x="1013" y="395"/>
                </a:lnTo>
                <a:lnTo>
                  <a:pt x="1009" y="394"/>
                </a:lnTo>
                <a:lnTo>
                  <a:pt x="1005" y="394"/>
                </a:lnTo>
                <a:lnTo>
                  <a:pt x="999" y="392"/>
                </a:lnTo>
                <a:lnTo>
                  <a:pt x="999" y="422"/>
                </a:lnTo>
                <a:lnTo>
                  <a:pt x="995" y="420"/>
                </a:lnTo>
                <a:lnTo>
                  <a:pt x="990" y="418"/>
                </a:lnTo>
                <a:lnTo>
                  <a:pt x="974" y="413"/>
                </a:lnTo>
                <a:lnTo>
                  <a:pt x="967" y="423"/>
                </a:lnTo>
                <a:lnTo>
                  <a:pt x="966" y="437"/>
                </a:lnTo>
                <a:lnTo>
                  <a:pt x="966" y="439"/>
                </a:lnTo>
                <a:lnTo>
                  <a:pt x="959" y="439"/>
                </a:lnTo>
                <a:lnTo>
                  <a:pt x="952" y="438"/>
                </a:lnTo>
                <a:lnTo>
                  <a:pt x="945" y="438"/>
                </a:lnTo>
                <a:lnTo>
                  <a:pt x="944" y="458"/>
                </a:lnTo>
                <a:lnTo>
                  <a:pt x="928" y="457"/>
                </a:lnTo>
                <a:lnTo>
                  <a:pt x="927" y="457"/>
                </a:lnTo>
                <a:lnTo>
                  <a:pt x="918" y="456"/>
                </a:lnTo>
                <a:lnTo>
                  <a:pt x="906" y="455"/>
                </a:lnTo>
                <a:lnTo>
                  <a:pt x="907" y="439"/>
                </a:lnTo>
                <a:lnTo>
                  <a:pt x="908" y="421"/>
                </a:lnTo>
                <a:lnTo>
                  <a:pt x="910" y="415"/>
                </a:lnTo>
                <a:lnTo>
                  <a:pt x="896" y="413"/>
                </a:lnTo>
                <a:lnTo>
                  <a:pt x="897" y="399"/>
                </a:lnTo>
                <a:lnTo>
                  <a:pt x="901" y="382"/>
                </a:lnTo>
                <a:lnTo>
                  <a:pt x="905" y="383"/>
                </a:lnTo>
                <a:lnTo>
                  <a:pt x="912" y="384"/>
                </a:lnTo>
                <a:lnTo>
                  <a:pt x="918" y="386"/>
                </a:lnTo>
                <a:lnTo>
                  <a:pt x="921" y="387"/>
                </a:lnTo>
                <a:lnTo>
                  <a:pt x="930" y="388"/>
                </a:lnTo>
                <a:lnTo>
                  <a:pt x="933" y="389"/>
                </a:lnTo>
                <a:lnTo>
                  <a:pt x="938" y="389"/>
                </a:lnTo>
                <a:lnTo>
                  <a:pt x="945" y="390"/>
                </a:lnTo>
                <a:lnTo>
                  <a:pt x="947" y="390"/>
                </a:lnTo>
                <a:lnTo>
                  <a:pt x="950" y="390"/>
                </a:lnTo>
                <a:lnTo>
                  <a:pt x="953" y="391"/>
                </a:lnTo>
                <a:lnTo>
                  <a:pt x="957" y="390"/>
                </a:lnTo>
                <a:lnTo>
                  <a:pt x="957" y="389"/>
                </a:lnTo>
                <a:lnTo>
                  <a:pt x="956" y="390"/>
                </a:lnTo>
                <a:lnTo>
                  <a:pt x="955" y="390"/>
                </a:lnTo>
                <a:lnTo>
                  <a:pt x="953" y="390"/>
                </a:lnTo>
                <a:lnTo>
                  <a:pt x="950" y="390"/>
                </a:lnTo>
                <a:lnTo>
                  <a:pt x="948" y="389"/>
                </a:lnTo>
                <a:lnTo>
                  <a:pt x="946" y="389"/>
                </a:lnTo>
                <a:lnTo>
                  <a:pt x="942" y="389"/>
                </a:lnTo>
                <a:lnTo>
                  <a:pt x="938" y="388"/>
                </a:lnTo>
                <a:lnTo>
                  <a:pt x="935" y="388"/>
                </a:lnTo>
                <a:lnTo>
                  <a:pt x="933" y="388"/>
                </a:lnTo>
                <a:lnTo>
                  <a:pt x="915" y="384"/>
                </a:lnTo>
                <a:lnTo>
                  <a:pt x="911" y="383"/>
                </a:lnTo>
                <a:lnTo>
                  <a:pt x="902" y="381"/>
                </a:lnTo>
                <a:lnTo>
                  <a:pt x="895" y="380"/>
                </a:lnTo>
                <a:lnTo>
                  <a:pt x="895" y="379"/>
                </a:lnTo>
                <a:lnTo>
                  <a:pt x="898" y="361"/>
                </a:lnTo>
                <a:lnTo>
                  <a:pt x="901" y="341"/>
                </a:lnTo>
                <a:lnTo>
                  <a:pt x="911" y="342"/>
                </a:lnTo>
                <a:lnTo>
                  <a:pt x="911" y="330"/>
                </a:lnTo>
                <a:lnTo>
                  <a:pt x="913" y="330"/>
                </a:lnTo>
                <a:lnTo>
                  <a:pt x="931" y="330"/>
                </a:lnTo>
                <a:lnTo>
                  <a:pt x="933" y="330"/>
                </a:lnTo>
                <a:lnTo>
                  <a:pt x="949" y="331"/>
                </a:lnTo>
                <a:lnTo>
                  <a:pt x="955" y="331"/>
                </a:lnTo>
                <a:lnTo>
                  <a:pt x="954" y="325"/>
                </a:lnTo>
                <a:lnTo>
                  <a:pt x="962" y="331"/>
                </a:lnTo>
                <a:lnTo>
                  <a:pt x="966" y="331"/>
                </a:lnTo>
                <a:lnTo>
                  <a:pt x="961" y="325"/>
                </a:lnTo>
                <a:lnTo>
                  <a:pt x="961" y="283"/>
                </a:lnTo>
                <a:lnTo>
                  <a:pt x="961" y="281"/>
                </a:lnTo>
                <a:lnTo>
                  <a:pt x="965" y="281"/>
                </a:lnTo>
                <a:lnTo>
                  <a:pt x="965" y="280"/>
                </a:lnTo>
                <a:lnTo>
                  <a:pt x="965" y="279"/>
                </a:lnTo>
                <a:lnTo>
                  <a:pt x="962" y="261"/>
                </a:lnTo>
                <a:lnTo>
                  <a:pt x="962" y="257"/>
                </a:lnTo>
                <a:lnTo>
                  <a:pt x="961" y="254"/>
                </a:lnTo>
                <a:lnTo>
                  <a:pt x="958" y="240"/>
                </a:lnTo>
                <a:lnTo>
                  <a:pt x="954" y="219"/>
                </a:lnTo>
                <a:lnTo>
                  <a:pt x="948" y="219"/>
                </a:lnTo>
                <a:lnTo>
                  <a:pt x="937" y="221"/>
                </a:lnTo>
                <a:lnTo>
                  <a:pt x="936" y="212"/>
                </a:lnTo>
                <a:lnTo>
                  <a:pt x="921" y="218"/>
                </a:lnTo>
                <a:lnTo>
                  <a:pt x="927" y="261"/>
                </a:lnTo>
                <a:lnTo>
                  <a:pt x="923" y="261"/>
                </a:lnTo>
                <a:lnTo>
                  <a:pt x="920" y="261"/>
                </a:lnTo>
                <a:lnTo>
                  <a:pt x="916" y="261"/>
                </a:lnTo>
                <a:lnTo>
                  <a:pt x="913" y="261"/>
                </a:lnTo>
                <a:lnTo>
                  <a:pt x="906" y="261"/>
                </a:lnTo>
                <a:lnTo>
                  <a:pt x="903" y="261"/>
                </a:lnTo>
                <a:lnTo>
                  <a:pt x="866" y="260"/>
                </a:lnTo>
                <a:lnTo>
                  <a:pt x="866" y="257"/>
                </a:lnTo>
                <a:lnTo>
                  <a:pt x="868" y="238"/>
                </a:lnTo>
                <a:lnTo>
                  <a:pt x="785" y="240"/>
                </a:lnTo>
                <a:lnTo>
                  <a:pt x="784" y="238"/>
                </a:lnTo>
                <a:lnTo>
                  <a:pt x="784" y="236"/>
                </a:lnTo>
                <a:lnTo>
                  <a:pt x="784" y="235"/>
                </a:lnTo>
                <a:lnTo>
                  <a:pt x="788" y="224"/>
                </a:lnTo>
                <a:lnTo>
                  <a:pt x="868" y="221"/>
                </a:lnTo>
                <a:lnTo>
                  <a:pt x="868" y="217"/>
                </a:lnTo>
                <a:lnTo>
                  <a:pt x="869" y="203"/>
                </a:lnTo>
                <a:lnTo>
                  <a:pt x="869" y="194"/>
                </a:lnTo>
                <a:lnTo>
                  <a:pt x="869" y="192"/>
                </a:lnTo>
                <a:lnTo>
                  <a:pt x="870" y="184"/>
                </a:lnTo>
                <a:lnTo>
                  <a:pt x="870" y="183"/>
                </a:lnTo>
                <a:lnTo>
                  <a:pt x="869" y="170"/>
                </a:lnTo>
                <a:lnTo>
                  <a:pt x="869" y="155"/>
                </a:lnTo>
                <a:lnTo>
                  <a:pt x="869" y="153"/>
                </a:lnTo>
                <a:lnTo>
                  <a:pt x="874" y="151"/>
                </a:lnTo>
                <a:lnTo>
                  <a:pt x="876" y="151"/>
                </a:lnTo>
                <a:lnTo>
                  <a:pt x="877" y="150"/>
                </a:lnTo>
                <a:lnTo>
                  <a:pt x="878" y="150"/>
                </a:lnTo>
                <a:lnTo>
                  <a:pt x="879" y="150"/>
                </a:lnTo>
                <a:lnTo>
                  <a:pt x="880" y="148"/>
                </a:lnTo>
                <a:lnTo>
                  <a:pt x="882" y="147"/>
                </a:lnTo>
                <a:lnTo>
                  <a:pt x="886" y="147"/>
                </a:lnTo>
                <a:lnTo>
                  <a:pt x="887" y="147"/>
                </a:lnTo>
                <a:lnTo>
                  <a:pt x="888" y="146"/>
                </a:lnTo>
                <a:lnTo>
                  <a:pt x="889" y="146"/>
                </a:lnTo>
                <a:lnTo>
                  <a:pt x="890" y="146"/>
                </a:lnTo>
                <a:lnTo>
                  <a:pt x="891" y="146"/>
                </a:lnTo>
                <a:lnTo>
                  <a:pt x="893" y="146"/>
                </a:lnTo>
                <a:lnTo>
                  <a:pt x="895" y="146"/>
                </a:lnTo>
                <a:lnTo>
                  <a:pt x="898" y="147"/>
                </a:lnTo>
                <a:lnTo>
                  <a:pt x="901" y="147"/>
                </a:lnTo>
                <a:lnTo>
                  <a:pt x="915" y="150"/>
                </a:lnTo>
                <a:lnTo>
                  <a:pt x="916" y="144"/>
                </a:lnTo>
                <a:lnTo>
                  <a:pt x="916" y="138"/>
                </a:lnTo>
                <a:lnTo>
                  <a:pt x="918" y="135"/>
                </a:lnTo>
                <a:lnTo>
                  <a:pt x="918" y="128"/>
                </a:lnTo>
                <a:lnTo>
                  <a:pt x="927" y="131"/>
                </a:lnTo>
                <a:lnTo>
                  <a:pt x="935" y="135"/>
                </a:lnTo>
                <a:lnTo>
                  <a:pt x="952" y="142"/>
                </a:lnTo>
                <a:lnTo>
                  <a:pt x="950" y="147"/>
                </a:lnTo>
                <a:lnTo>
                  <a:pt x="955" y="147"/>
                </a:lnTo>
                <a:close/>
                <a:moveTo>
                  <a:pt x="902" y="167"/>
                </a:moveTo>
                <a:lnTo>
                  <a:pt x="910" y="167"/>
                </a:lnTo>
                <a:lnTo>
                  <a:pt x="910" y="160"/>
                </a:lnTo>
                <a:lnTo>
                  <a:pt x="902" y="159"/>
                </a:lnTo>
                <a:lnTo>
                  <a:pt x="902" y="167"/>
                </a:lnTo>
                <a:close/>
                <a:moveTo>
                  <a:pt x="923" y="384"/>
                </a:moveTo>
                <a:lnTo>
                  <a:pt x="933" y="387"/>
                </a:lnTo>
                <a:lnTo>
                  <a:pt x="933" y="386"/>
                </a:lnTo>
                <a:lnTo>
                  <a:pt x="933" y="372"/>
                </a:lnTo>
                <a:lnTo>
                  <a:pt x="933" y="364"/>
                </a:lnTo>
                <a:lnTo>
                  <a:pt x="922" y="363"/>
                </a:lnTo>
                <a:lnTo>
                  <a:pt x="922" y="384"/>
                </a:lnTo>
                <a:lnTo>
                  <a:pt x="923" y="384"/>
                </a:lnTo>
                <a:close/>
                <a:moveTo>
                  <a:pt x="770" y="122"/>
                </a:moveTo>
                <a:lnTo>
                  <a:pt x="769" y="134"/>
                </a:lnTo>
                <a:lnTo>
                  <a:pt x="768" y="134"/>
                </a:lnTo>
                <a:lnTo>
                  <a:pt x="767" y="134"/>
                </a:lnTo>
                <a:lnTo>
                  <a:pt x="759" y="133"/>
                </a:lnTo>
                <a:lnTo>
                  <a:pt x="758" y="133"/>
                </a:lnTo>
                <a:lnTo>
                  <a:pt x="756" y="133"/>
                </a:lnTo>
                <a:lnTo>
                  <a:pt x="756" y="134"/>
                </a:lnTo>
                <a:lnTo>
                  <a:pt x="755" y="134"/>
                </a:lnTo>
                <a:lnTo>
                  <a:pt x="755" y="135"/>
                </a:lnTo>
                <a:lnTo>
                  <a:pt x="754" y="136"/>
                </a:lnTo>
                <a:lnTo>
                  <a:pt x="754" y="137"/>
                </a:lnTo>
                <a:lnTo>
                  <a:pt x="754" y="138"/>
                </a:lnTo>
                <a:lnTo>
                  <a:pt x="752" y="138"/>
                </a:lnTo>
                <a:lnTo>
                  <a:pt x="752" y="137"/>
                </a:lnTo>
                <a:lnTo>
                  <a:pt x="750" y="134"/>
                </a:lnTo>
                <a:lnTo>
                  <a:pt x="724" y="133"/>
                </a:lnTo>
                <a:lnTo>
                  <a:pt x="724" y="121"/>
                </a:lnTo>
                <a:lnTo>
                  <a:pt x="727" y="121"/>
                </a:lnTo>
                <a:lnTo>
                  <a:pt x="770" y="122"/>
                </a:lnTo>
                <a:close/>
                <a:moveTo>
                  <a:pt x="565" y="4"/>
                </a:moveTo>
                <a:lnTo>
                  <a:pt x="565" y="7"/>
                </a:lnTo>
                <a:lnTo>
                  <a:pt x="555" y="7"/>
                </a:lnTo>
                <a:lnTo>
                  <a:pt x="556" y="19"/>
                </a:lnTo>
                <a:lnTo>
                  <a:pt x="561" y="19"/>
                </a:lnTo>
                <a:lnTo>
                  <a:pt x="565" y="19"/>
                </a:lnTo>
                <a:lnTo>
                  <a:pt x="567" y="19"/>
                </a:lnTo>
                <a:lnTo>
                  <a:pt x="567" y="6"/>
                </a:lnTo>
                <a:lnTo>
                  <a:pt x="570" y="8"/>
                </a:lnTo>
                <a:lnTo>
                  <a:pt x="573" y="10"/>
                </a:lnTo>
                <a:lnTo>
                  <a:pt x="575" y="11"/>
                </a:lnTo>
                <a:lnTo>
                  <a:pt x="578" y="13"/>
                </a:lnTo>
                <a:lnTo>
                  <a:pt x="583" y="15"/>
                </a:lnTo>
                <a:lnTo>
                  <a:pt x="594" y="16"/>
                </a:lnTo>
                <a:lnTo>
                  <a:pt x="600" y="13"/>
                </a:lnTo>
                <a:lnTo>
                  <a:pt x="619" y="13"/>
                </a:lnTo>
                <a:lnTo>
                  <a:pt x="627" y="13"/>
                </a:lnTo>
                <a:lnTo>
                  <a:pt x="635" y="18"/>
                </a:lnTo>
                <a:lnTo>
                  <a:pt x="646" y="21"/>
                </a:lnTo>
                <a:lnTo>
                  <a:pt x="646" y="43"/>
                </a:lnTo>
                <a:lnTo>
                  <a:pt x="645" y="43"/>
                </a:lnTo>
                <a:lnTo>
                  <a:pt x="643" y="43"/>
                </a:lnTo>
                <a:lnTo>
                  <a:pt x="641" y="44"/>
                </a:lnTo>
                <a:lnTo>
                  <a:pt x="641" y="43"/>
                </a:lnTo>
                <a:lnTo>
                  <a:pt x="640" y="43"/>
                </a:lnTo>
                <a:lnTo>
                  <a:pt x="639" y="43"/>
                </a:lnTo>
                <a:lnTo>
                  <a:pt x="637" y="43"/>
                </a:lnTo>
                <a:lnTo>
                  <a:pt x="637" y="44"/>
                </a:lnTo>
                <a:lnTo>
                  <a:pt x="637" y="45"/>
                </a:lnTo>
                <a:lnTo>
                  <a:pt x="637" y="46"/>
                </a:lnTo>
                <a:lnTo>
                  <a:pt x="639" y="46"/>
                </a:lnTo>
                <a:lnTo>
                  <a:pt x="639" y="47"/>
                </a:lnTo>
                <a:lnTo>
                  <a:pt x="640" y="47"/>
                </a:lnTo>
                <a:lnTo>
                  <a:pt x="640" y="46"/>
                </a:lnTo>
                <a:lnTo>
                  <a:pt x="641" y="46"/>
                </a:lnTo>
                <a:lnTo>
                  <a:pt x="641" y="45"/>
                </a:lnTo>
                <a:lnTo>
                  <a:pt x="643" y="45"/>
                </a:lnTo>
                <a:lnTo>
                  <a:pt x="645" y="45"/>
                </a:lnTo>
                <a:lnTo>
                  <a:pt x="646" y="45"/>
                </a:lnTo>
                <a:lnTo>
                  <a:pt x="646" y="52"/>
                </a:lnTo>
                <a:lnTo>
                  <a:pt x="657" y="52"/>
                </a:lnTo>
                <a:lnTo>
                  <a:pt x="660" y="53"/>
                </a:lnTo>
                <a:lnTo>
                  <a:pt x="662" y="53"/>
                </a:lnTo>
                <a:lnTo>
                  <a:pt x="661" y="62"/>
                </a:lnTo>
                <a:lnTo>
                  <a:pt x="673" y="67"/>
                </a:lnTo>
                <a:lnTo>
                  <a:pt x="688" y="74"/>
                </a:lnTo>
                <a:lnTo>
                  <a:pt x="699" y="77"/>
                </a:lnTo>
                <a:lnTo>
                  <a:pt x="698" y="85"/>
                </a:lnTo>
                <a:lnTo>
                  <a:pt x="698" y="94"/>
                </a:lnTo>
                <a:lnTo>
                  <a:pt x="687" y="94"/>
                </a:lnTo>
                <a:lnTo>
                  <a:pt x="684" y="94"/>
                </a:lnTo>
                <a:lnTo>
                  <a:pt x="680" y="94"/>
                </a:lnTo>
                <a:lnTo>
                  <a:pt x="674" y="94"/>
                </a:lnTo>
                <a:lnTo>
                  <a:pt x="668" y="95"/>
                </a:lnTo>
                <a:lnTo>
                  <a:pt x="662" y="95"/>
                </a:lnTo>
                <a:lnTo>
                  <a:pt x="660" y="95"/>
                </a:lnTo>
                <a:lnTo>
                  <a:pt x="658" y="95"/>
                </a:lnTo>
                <a:lnTo>
                  <a:pt x="652" y="95"/>
                </a:lnTo>
                <a:lnTo>
                  <a:pt x="652" y="105"/>
                </a:lnTo>
                <a:lnTo>
                  <a:pt x="652" y="106"/>
                </a:lnTo>
                <a:lnTo>
                  <a:pt x="651" y="117"/>
                </a:lnTo>
                <a:lnTo>
                  <a:pt x="651" y="131"/>
                </a:lnTo>
                <a:lnTo>
                  <a:pt x="649" y="131"/>
                </a:lnTo>
                <a:lnTo>
                  <a:pt x="642" y="131"/>
                </a:lnTo>
                <a:lnTo>
                  <a:pt x="637" y="131"/>
                </a:lnTo>
                <a:lnTo>
                  <a:pt x="634" y="131"/>
                </a:lnTo>
                <a:lnTo>
                  <a:pt x="634" y="94"/>
                </a:lnTo>
                <a:lnTo>
                  <a:pt x="634" y="79"/>
                </a:lnTo>
                <a:lnTo>
                  <a:pt x="623" y="72"/>
                </a:lnTo>
                <a:lnTo>
                  <a:pt x="624" y="130"/>
                </a:lnTo>
                <a:lnTo>
                  <a:pt x="622" y="130"/>
                </a:lnTo>
                <a:lnTo>
                  <a:pt x="612" y="130"/>
                </a:lnTo>
                <a:lnTo>
                  <a:pt x="606" y="130"/>
                </a:lnTo>
                <a:lnTo>
                  <a:pt x="605" y="130"/>
                </a:lnTo>
                <a:lnTo>
                  <a:pt x="605" y="113"/>
                </a:lnTo>
                <a:lnTo>
                  <a:pt x="611" y="113"/>
                </a:lnTo>
                <a:lnTo>
                  <a:pt x="611" y="105"/>
                </a:lnTo>
                <a:lnTo>
                  <a:pt x="605" y="105"/>
                </a:lnTo>
                <a:lnTo>
                  <a:pt x="602" y="105"/>
                </a:lnTo>
                <a:lnTo>
                  <a:pt x="602" y="119"/>
                </a:lnTo>
                <a:lnTo>
                  <a:pt x="595" y="119"/>
                </a:lnTo>
                <a:lnTo>
                  <a:pt x="597" y="126"/>
                </a:lnTo>
                <a:lnTo>
                  <a:pt x="586" y="125"/>
                </a:lnTo>
                <a:lnTo>
                  <a:pt x="577" y="124"/>
                </a:lnTo>
                <a:lnTo>
                  <a:pt x="581" y="102"/>
                </a:lnTo>
                <a:lnTo>
                  <a:pt x="570" y="102"/>
                </a:lnTo>
                <a:lnTo>
                  <a:pt x="552" y="101"/>
                </a:lnTo>
                <a:lnTo>
                  <a:pt x="552" y="100"/>
                </a:lnTo>
                <a:lnTo>
                  <a:pt x="552" y="99"/>
                </a:lnTo>
                <a:lnTo>
                  <a:pt x="552" y="51"/>
                </a:lnTo>
                <a:lnTo>
                  <a:pt x="552" y="50"/>
                </a:lnTo>
                <a:lnTo>
                  <a:pt x="552" y="45"/>
                </a:lnTo>
                <a:lnTo>
                  <a:pt x="536" y="44"/>
                </a:lnTo>
                <a:lnTo>
                  <a:pt x="538" y="23"/>
                </a:lnTo>
                <a:lnTo>
                  <a:pt x="533" y="21"/>
                </a:lnTo>
                <a:lnTo>
                  <a:pt x="525" y="21"/>
                </a:lnTo>
                <a:lnTo>
                  <a:pt x="529" y="15"/>
                </a:lnTo>
                <a:lnTo>
                  <a:pt x="531" y="11"/>
                </a:lnTo>
                <a:lnTo>
                  <a:pt x="532" y="9"/>
                </a:lnTo>
                <a:lnTo>
                  <a:pt x="533" y="6"/>
                </a:lnTo>
                <a:lnTo>
                  <a:pt x="538" y="6"/>
                </a:lnTo>
                <a:lnTo>
                  <a:pt x="541" y="6"/>
                </a:lnTo>
                <a:lnTo>
                  <a:pt x="544" y="1"/>
                </a:lnTo>
                <a:lnTo>
                  <a:pt x="551" y="1"/>
                </a:lnTo>
                <a:lnTo>
                  <a:pt x="555" y="0"/>
                </a:lnTo>
                <a:lnTo>
                  <a:pt x="557" y="0"/>
                </a:lnTo>
                <a:lnTo>
                  <a:pt x="559" y="1"/>
                </a:lnTo>
                <a:lnTo>
                  <a:pt x="560" y="1"/>
                </a:lnTo>
                <a:lnTo>
                  <a:pt x="561" y="1"/>
                </a:lnTo>
                <a:lnTo>
                  <a:pt x="563" y="2"/>
                </a:lnTo>
                <a:lnTo>
                  <a:pt x="565" y="3"/>
                </a:lnTo>
                <a:lnTo>
                  <a:pt x="565" y="4"/>
                </a:lnTo>
                <a:close/>
                <a:moveTo>
                  <a:pt x="1261" y="1672"/>
                </a:moveTo>
                <a:lnTo>
                  <a:pt x="1260" y="1678"/>
                </a:lnTo>
                <a:lnTo>
                  <a:pt x="1258" y="1678"/>
                </a:lnTo>
                <a:lnTo>
                  <a:pt x="1259" y="1672"/>
                </a:lnTo>
                <a:lnTo>
                  <a:pt x="1261" y="1672"/>
                </a:lnTo>
                <a:close/>
                <a:moveTo>
                  <a:pt x="1132" y="1100"/>
                </a:moveTo>
                <a:lnTo>
                  <a:pt x="1131" y="1106"/>
                </a:lnTo>
                <a:lnTo>
                  <a:pt x="1122" y="1105"/>
                </a:lnTo>
                <a:lnTo>
                  <a:pt x="1124" y="1098"/>
                </a:lnTo>
                <a:lnTo>
                  <a:pt x="1133" y="1097"/>
                </a:lnTo>
                <a:lnTo>
                  <a:pt x="1132" y="1100"/>
                </a:lnTo>
                <a:close/>
                <a:moveTo>
                  <a:pt x="1073" y="1086"/>
                </a:moveTo>
                <a:lnTo>
                  <a:pt x="1074" y="1087"/>
                </a:lnTo>
                <a:lnTo>
                  <a:pt x="1077" y="1086"/>
                </a:lnTo>
                <a:lnTo>
                  <a:pt x="1080" y="1086"/>
                </a:lnTo>
                <a:lnTo>
                  <a:pt x="1081" y="1084"/>
                </a:lnTo>
                <a:lnTo>
                  <a:pt x="1084" y="1086"/>
                </a:lnTo>
                <a:lnTo>
                  <a:pt x="1090" y="1086"/>
                </a:lnTo>
                <a:lnTo>
                  <a:pt x="1091" y="1081"/>
                </a:lnTo>
                <a:lnTo>
                  <a:pt x="1098" y="1081"/>
                </a:lnTo>
                <a:lnTo>
                  <a:pt x="1098" y="1084"/>
                </a:lnTo>
                <a:lnTo>
                  <a:pt x="1098" y="1087"/>
                </a:lnTo>
                <a:lnTo>
                  <a:pt x="1098" y="1092"/>
                </a:lnTo>
                <a:lnTo>
                  <a:pt x="1097" y="1099"/>
                </a:lnTo>
                <a:lnTo>
                  <a:pt x="1097" y="1103"/>
                </a:lnTo>
                <a:lnTo>
                  <a:pt x="1097" y="1108"/>
                </a:lnTo>
                <a:lnTo>
                  <a:pt x="1093" y="1108"/>
                </a:lnTo>
                <a:lnTo>
                  <a:pt x="1092" y="1108"/>
                </a:lnTo>
                <a:lnTo>
                  <a:pt x="1088" y="1107"/>
                </a:lnTo>
                <a:lnTo>
                  <a:pt x="1082" y="1107"/>
                </a:lnTo>
                <a:lnTo>
                  <a:pt x="1080" y="1107"/>
                </a:lnTo>
                <a:lnTo>
                  <a:pt x="1079" y="1107"/>
                </a:lnTo>
                <a:lnTo>
                  <a:pt x="1077" y="1107"/>
                </a:lnTo>
                <a:lnTo>
                  <a:pt x="1077" y="1105"/>
                </a:lnTo>
                <a:lnTo>
                  <a:pt x="1080" y="1105"/>
                </a:lnTo>
                <a:lnTo>
                  <a:pt x="1081" y="1100"/>
                </a:lnTo>
                <a:lnTo>
                  <a:pt x="1080" y="1098"/>
                </a:lnTo>
                <a:lnTo>
                  <a:pt x="1074" y="1097"/>
                </a:lnTo>
                <a:lnTo>
                  <a:pt x="1072" y="1097"/>
                </a:lnTo>
                <a:lnTo>
                  <a:pt x="1071" y="1097"/>
                </a:lnTo>
                <a:lnTo>
                  <a:pt x="1068" y="1097"/>
                </a:lnTo>
                <a:lnTo>
                  <a:pt x="1067" y="1097"/>
                </a:lnTo>
                <a:lnTo>
                  <a:pt x="1065" y="1097"/>
                </a:lnTo>
                <a:lnTo>
                  <a:pt x="1063" y="1097"/>
                </a:lnTo>
                <a:lnTo>
                  <a:pt x="1062" y="1097"/>
                </a:lnTo>
                <a:lnTo>
                  <a:pt x="1057" y="1097"/>
                </a:lnTo>
                <a:lnTo>
                  <a:pt x="1060" y="1091"/>
                </a:lnTo>
                <a:lnTo>
                  <a:pt x="1054" y="1089"/>
                </a:lnTo>
                <a:lnTo>
                  <a:pt x="1055" y="1086"/>
                </a:lnTo>
                <a:lnTo>
                  <a:pt x="1062" y="1088"/>
                </a:lnTo>
                <a:lnTo>
                  <a:pt x="1063" y="1084"/>
                </a:lnTo>
                <a:lnTo>
                  <a:pt x="1057" y="1082"/>
                </a:lnTo>
                <a:lnTo>
                  <a:pt x="1058" y="1079"/>
                </a:lnTo>
                <a:lnTo>
                  <a:pt x="1066" y="1079"/>
                </a:lnTo>
                <a:lnTo>
                  <a:pt x="1068" y="1079"/>
                </a:lnTo>
                <a:lnTo>
                  <a:pt x="1071" y="1079"/>
                </a:lnTo>
                <a:lnTo>
                  <a:pt x="1073" y="1080"/>
                </a:lnTo>
                <a:lnTo>
                  <a:pt x="1072" y="1083"/>
                </a:lnTo>
                <a:lnTo>
                  <a:pt x="1073" y="1086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73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233</Words>
  <Application>Microsoft Office PowerPoint</Application>
  <PresentationFormat>On-screen Show (16:9)</PresentationFormat>
  <Paragraphs>30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主题​​</vt:lpstr>
      <vt:lpstr>Map of North Carolina Cities-Charlotte</vt:lpstr>
      <vt:lpstr>Map of North Carolina Cities-Raleigh</vt:lpstr>
      <vt:lpstr>Map of North Carolina Cities-Greensboro</vt:lpstr>
      <vt:lpstr>Map of North Carolina Cities-Durham</vt:lpstr>
      <vt:lpstr>Map of North Carolina Cities-Winston-Salem</vt:lpstr>
      <vt:lpstr>Map of North Carolina Cities-Fayetteville</vt:lpstr>
      <vt:lpstr>Map of North Carolina Cities-Cary</vt:lpstr>
      <vt:lpstr>Map of North Carolina Cities-Wilmington</vt:lpstr>
      <vt:lpstr>Map of North Carolina Cities-High Point</vt:lpstr>
      <vt:lpstr>Map of North Carolina Cities-Concord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107</cp:revision>
  <dcterms:created xsi:type="dcterms:W3CDTF">2016-05-15T02:42:52Z</dcterms:created>
  <dcterms:modified xsi:type="dcterms:W3CDTF">2023-12-07T15:15:27Z</dcterms:modified>
</cp:coreProperties>
</file>